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85" r:id="rId1"/>
  </p:sldMasterIdLst>
  <p:notesMasterIdLst>
    <p:notesMasterId r:id="rId19"/>
  </p:notesMasterIdLst>
  <p:sldIdLst>
    <p:sldId id="256" r:id="rId2"/>
    <p:sldId id="259" r:id="rId3"/>
    <p:sldId id="260" r:id="rId4"/>
    <p:sldId id="261" r:id="rId5"/>
    <p:sldId id="314" r:id="rId6"/>
    <p:sldId id="262" r:id="rId7"/>
    <p:sldId id="315" r:id="rId8"/>
    <p:sldId id="308" r:id="rId9"/>
    <p:sldId id="309" r:id="rId10"/>
    <p:sldId id="316" r:id="rId11"/>
    <p:sldId id="310" r:id="rId12"/>
    <p:sldId id="312" r:id="rId13"/>
    <p:sldId id="313" r:id="rId14"/>
    <p:sldId id="317" r:id="rId15"/>
    <p:sldId id="263" r:id="rId16"/>
    <p:sldId id="311" r:id="rId17"/>
    <p:sldId id="287" r:id="rId18"/>
  </p:sldIdLst>
  <p:sldSz cx="9144000" cy="5143500" type="screen16x9"/>
  <p:notesSz cx="6858000" cy="9144000"/>
  <p:embeddedFontLst>
    <p:embeddedFont>
      <p:font typeface="Assistant" pitchFamily="2" charset="-79"/>
      <p:regular r:id="rId20"/>
      <p:bold r:id="rId21"/>
    </p:embeddedFont>
    <p:embeddedFont>
      <p:font typeface="Bebas Neue" panose="020B0604020202020204" charset="0"/>
      <p:regular r:id="rId22"/>
    </p:embeddedFont>
    <p:embeddedFont>
      <p:font typeface="Calibri" panose="020F0502020204030204" pitchFamily="34" charset="0"/>
      <p:regular r:id="rId23"/>
      <p:bold r:id="rId24"/>
      <p:italic r:id="rId25"/>
      <p:boldItalic r:id="rId26"/>
    </p:embeddedFont>
    <p:embeddedFont>
      <p:font typeface="Poppins" panose="00000500000000000000" pitchFamily="2" charset="0"/>
      <p:regular r:id="rId27"/>
      <p:bold r:id="rId28"/>
      <p:italic r:id="rId29"/>
      <p:boldItalic r:id="rId3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A5D6702A-010E-460E-B4A7-945DE1FAC68B}">
  <a:tblStyle styleId="{A5D6702A-010E-460E-B4A7-945DE1FAC68B}"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9557" autoAdjust="0"/>
  </p:normalViewPr>
  <p:slideViewPr>
    <p:cSldViewPr snapToGrid="0">
      <p:cViewPr varScale="1">
        <p:scale>
          <a:sx n="66" d="100"/>
          <a:sy n="66" d="100"/>
        </p:scale>
        <p:origin x="150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font" Target="fonts/font2.fntdata"/><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6.fntdata"/><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1.fntdata"/><Relationship Id="rId29"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5.fntdata"/><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4.fntdata"/><Relationship Id="rId28" Type="http://schemas.openxmlformats.org/officeDocument/2006/relationships/font" Target="fonts/font9.fntdata"/><Relationship Id="rId10" Type="http://schemas.openxmlformats.org/officeDocument/2006/relationships/slide" Target="slides/slide9.xml"/><Relationship Id="rId19" Type="http://schemas.openxmlformats.org/officeDocument/2006/relationships/notesMaster" Target="notesMasters/notesMaster1.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3.fntdata"/><Relationship Id="rId27" Type="http://schemas.openxmlformats.org/officeDocument/2006/relationships/font" Target="fonts/font8.fntdata"/><Relationship Id="rId30" Type="http://schemas.openxmlformats.org/officeDocument/2006/relationships/font" Target="fonts/font11.fntdata"/><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32"/>
        <p:cNvGrpSpPr/>
        <p:nvPr/>
      </p:nvGrpSpPr>
      <p:grpSpPr>
        <a:xfrm>
          <a:off x="0" y="0"/>
          <a:ext cx="0" cy="0"/>
          <a:chOff x="0" y="0"/>
          <a:chExt cx="0" cy="0"/>
        </a:xfrm>
      </p:grpSpPr>
      <p:sp>
        <p:nvSpPr>
          <p:cNvPr id="17333" name="Google Shape;17333;g2048e22399b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334" name="Google Shape;17334;g2048e22399b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91"/>
        <p:cNvGrpSpPr/>
        <p:nvPr/>
      </p:nvGrpSpPr>
      <p:grpSpPr>
        <a:xfrm>
          <a:off x="0" y="0"/>
          <a:ext cx="0" cy="0"/>
          <a:chOff x="0" y="0"/>
          <a:chExt cx="0" cy="0"/>
        </a:xfrm>
      </p:grpSpPr>
      <p:sp>
        <p:nvSpPr>
          <p:cNvPr id="17392" name="Google Shape;17392;g10f9e629ec3_0_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393" name="Google Shape;17393;g10f9e629ec3_0_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sz="1800" b="0" i="0" u="none" strike="noStrike" dirty="0">
                <a:solidFill>
                  <a:srgbClr val="000000"/>
                </a:solidFill>
                <a:effectLst/>
                <a:latin typeface="Calibri" panose="020F0502020204030204" pitchFamily="34" charset="0"/>
              </a:rPr>
              <a:t>The Mid Staffordshire NHS Foundation Trust is known to have become synonymous with one of the worst scandals in the modern history of the NHS. Between January 2005 and March 2009, the patients at the hospital is known to have endured appalling basic care failures. Those included patients being left in soiled bedclothes, along with being denied any kind of assistance with feeding and toileting. They were also left without accessible water, along with being deprived of dignity or privacy even in death. During the 2013 Francis Public Inquiry, it was revealed that all of these were due to systemic collapse rather than isolated errors. This presentation will focus on identifying the root causes through a systems-based safety lens, which will primarily use the Swiss Cheese Model, along with also elaborating supporting theories such as Root Cause Analysis, Fishbone Diagram, Systems Theory, and Donabedian Model. This will help in examining the contributing policy issues, along with also showcasing their several impacts on overall quality, efficiency, along with equity of care.</a:t>
            </a: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13"/>
        <p:cNvGrpSpPr/>
        <p:nvPr/>
      </p:nvGrpSpPr>
      <p:grpSpPr>
        <a:xfrm>
          <a:off x="0" y="0"/>
          <a:ext cx="0" cy="0"/>
          <a:chOff x="0" y="0"/>
          <a:chExt cx="0" cy="0"/>
        </a:xfrm>
      </p:grpSpPr>
      <p:sp>
        <p:nvSpPr>
          <p:cNvPr id="17414" name="Google Shape;17414;g1dc4b6fe64d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415" name="Google Shape;17415;g1dc4b6fe64d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sz="1800" b="0" i="0" u="none" strike="noStrike" dirty="0">
                <a:solidFill>
                  <a:srgbClr val="000000"/>
                </a:solidFill>
                <a:effectLst/>
                <a:latin typeface="Calibri" panose="020F0502020204030204" pitchFamily="34" charset="0"/>
              </a:rPr>
              <a:t>The Trust is known to have served Stafford, alongside its surrounding areas. In 2004, due to failures in waiting times, along with cancer targets and finance, the Trust was known to have lost its three-star rating. Various unsafe services, along with poor management was flagged by peer reviews; however, these were known to have been downplayed. There were high Hospital Standardized Mortality Ratios since 2003, along with several patient complaints. Staff surveys indicated low morale, all of which were ignored. It was also focusing on reaching national access targets, achieving financial balance and seeking foundation trust status at the cost of delivering acceptable standards of care. The Trust's compliance was rated via external bodies with self-assessments, but failed to intervene. It was only the campaigning by families, particularly Cure the NHS led by Julie Bailey, the daughter of Isabella Bailey, an elderly patient who had died in Stafford Hospital, which resulted in triggering the Healthcare Commission investigation in 2008. This led to the exposure of vestigial clinical governance, along with bullying, fear and tolerance of poor standards.</a:t>
            </a: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06"/>
        <p:cNvGrpSpPr/>
        <p:nvPr/>
      </p:nvGrpSpPr>
      <p:grpSpPr>
        <a:xfrm>
          <a:off x="0" y="0"/>
          <a:ext cx="0" cy="0"/>
          <a:chOff x="0" y="0"/>
          <a:chExt cx="0" cy="0"/>
        </a:xfrm>
      </p:grpSpPr>
      <p:sp>
        <p:nvSpPr>
          <p:cNvPr id="17807" name="Google Shape;17807;g111e7c571f2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808" name="Google Shape;17808;g111e7c571f2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rtl="0">
              <a:spcBef>
                <a:spcPts val="1200"/>
              </a:spcBef>
              <a:spcAft>
                <a:spcPts val="1200"/>
              </a:spcAft>
              <a:buNone/>
            </a:pPr>
            <a:r>
              <a:rPr lang="en-US" sz="1800" b="0" i="0" u="none" strike="noStrike" dirty="0">
                <a:solidFill>
                  <a:srgbClr val="000000"/>
                </a:solidFill>
                <a:effectLst/>
                <a:latin typeface="Calibri" panose="020F0502020204030204" pitchFamily="34" charset="0"/>
              </a:rPr>
              <a:t>This presentation will be applying five complementary models for dissecting the failures.</a:t>
            </a:r>
            <a:endParaRPr lang="en-US" sz="3200" b="0" dirty="0">
              <a:effectLst/>
            </a:endParaRPr>
          </a:p>
          <a:p>
            <a:pPr marL="158750" indent="0" rtl="0">
              <a:spcBef>
                <a:spcPts val="1200"/>
              </a:spcBef>
              <a:spcAft>
                <a:spcPts val="1200"/>
              </a:spcAft>
              <a:buNone/>
            </a:pPr>
            <a:r>
              <a:rPr lang="en-US" sz="1800" b="0" i="0" u="none" strike="noStrike" dirty="0">
                <a:solidFill>
                  <a:srgbClr val="000000"/>
                </a:solidFill>
                <a:effectLst/>
                <a:latin typeface="Calibri" panose="020F0502020204030204" pitchFamily="34" charset="0"/>
              </a:rPr>
              <a:t>The Swiss Cheese Model is a widely </a:t>
            </a:r>
            <a:r>
              <a:rPr lang="en-US" sz="1800" b="0" i="0" u="none" strike="noStrike" dirty="0" err="1">
                <a:solidFill>
                  <a:srgbClr val="000000"/>
                </a:solidFill>
                <a:effectLst/>
                <a:latin typeface="Calibri" panose="020F0502020204030204" pitchFamily="34" charset="0"/>
              </a:rPr>
              <a:t>recognised</a:t>
            </a:r>
            <a:r>
              <a:rPr lang="en-US" sz="1800" b="0" i="0" u="none" strike="noStrike" dirty="0">
                <a:solidFill>
                  <a:srgbClr val="000000"/>
                </a:solidFill>
                <a:effectLst/>
                <a:latin typeface="Calibri" panose="020F0502020204030204" pitchFamily="34" charset="0"/>
              </a:rPr>
              <a:t> and inﬂuential model used to understand and manage complex systems and their associated risks. Holes in the cheese represent the weaknesses or vulnerabilities within each layer of </a:t>
            </a:r>
            <a:r>
              <a:rPr lang="en-US" sz="1800" b="0" i="0" u="none" strike="noStrike" dirty="0" err="1">
                <a:solidFill>
                  <a:srgbClr val="000000"/>
                </a:solidFill>
                <a:effectLst/>
                <a:latin typeface="Calibri" panose="020F0502020204030204" pitchFamily="34" charset="0"/>
              </a:rPr>
              <a:t>defence</a:t>
            </a:r>
            <a:r>
              <a:rPr lang="en-US" sz="1800" b="0" i="0" u="none" strike="noStrike" dirty="0">
                <a:solidFill>
                  <a:srgbClr val="000000"/>
                </a:solidFill>
                <a:effectLst/>
                <a:latin typeface="Calibri" panose="020F0502020204030204" pitchFamily="34" charset="0"/>
              </a:rPr>
              <a:t>. When several holes align across each layer of </a:t>
            </a:r>
            <a:r>
              <a:rPr lang="en-US" sz="1800" b="0" i="0" u="none" strike="noStrike" dirty="0" err="1">
                <a:solidFill>
                  <a:srgbClr val="000000"/>
                </a:solidFill>
                <a:effectLst/>
                <a:latin typeface="Calibri" panose="020F0502020204030204" pitchFamily="34" charset="0"/>
              </a:rPr>
              <a:t>defence</a:t>
            </a:r>
            <a:r>
              <a:rPr lang="en-US" sz="1800" b="0" i="0" u="none" strike="noStrike" dirty="0">
                <a:solidFill>
                  <a:srgbClr val="000000"/>
                </a:solidFill>
                <a:effectLst/>
                <a:latin typeface="Calibri" panose="020F0502020204030204" pitchFamily="34" charset="0"/>
              </a:rPr>
              <a:t>, a pathway for an accident or error to occur is created.</a:t>
            </a:r>
            <a:endParaRPr lang="en-US" sz="3200" b="0" dirty="0">
              <a:effectLst/>
            </a:endParaRPr>
          </a:p>
          <a:p>
            <a:pPr marL="158750" indent="0" rtl="0">
              <a:spcBef>
                <a:spcPts val="1200"/>
              </a:spcBef>
              <a:spcAft>
                <a:spcPts val="1200"/>
              </a:spcAft>
              <a:buNone/>
            </a:pPr>
            <a:r>
              <a:rPr lang="en-US" sz="1800" b="0" i="0" u="none" strike="noStrike" dirty="0">
                <a:solidFill>
                  <a:srgbClr val="000000"/>
                </a:solidFill>
                <a:effectLst/>
                <a:latin typeface="Calibri" panose="020F0502020204030204" pitchFamily="34" charset="0"/>
              </a:rPr>
              <a:t>Root Cause Analysis is known for being a critical problem-solving approach. It is used across many industries to uncover the underlying cause of a problem and prevent its recurrence. There are several suite of tools available, among which the 5 Whys technique is used for its simplicity, alongside effectiveness.</a:t>
            </a:r>
            <a:endParaRPr lang="en-US" sz="3200" b="0" dirty="0">
              <a:effectLst/>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06"/>
        <p:cNvGrpSpPr/>
        <p:nvPr/>
      </p:nvGrpSpPr>
      <p:grpSpPr>
        <a:xfrm>
          <a:off x="0" y="0"/>
          <a:ext cx="0" cy="0"/>
          <a:chOff x="0" y="0"/>
          <a:chExt cx="0" cy="0"/>
        </a:xfrm>
      </p:grpSpPr>
      <p:sp>
        <p:nvSpPr>
          <p:cNvPr id="17807" name="Google Shape;17807;g111e7c571f2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808" name="Google Shape;17808;g111e7c571f2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rtl="0">
              <a:spcBef>
                <a:spcPts val="1200"/>
              </a:spcBef>
              <a:spcAft>
                <a:spcPts val="1200"/>
              </a:spcAft>
              <a:buNone/>
            </a:pPr>
            <a:r>
              <a:rPr lang="en-US" sz="1800" b="0" i="0" u="none" strike="noStrike" dirty="0">
                <a:solidFill>
                  <a:srgbClr val="000000"/>
                </a:solidFill>
                <a:effectLst/>
                <a:latin typeface="Calibri" panose="020F0502020204030204" pitchFamily="34" charset="0"/>
              </a:rPr>
              <a:t>The Fishbone diagram is a problem-solving tool used to identify, </a:t>
            </a:r>
            <a:r>
              <a:rPr lang="en-US" sz="1800" b="0" i="0" u="none" strike="noStrike" dirty="0" err="1">
                <a:solidFill>
                  <a:srgbClr val="000000"/>
                </a:solidFill>
                <a:effectLst/>
                <a:latin typeface="Calibri" panose="020F0502020204030204" pitchFamily="34" charset="0"/>
              </a:rPr>
              <a:t>analyse</a:t>
            </a:r>
            <a:r>
              <a:rPr lang="en-US" sz="1800" b="0" i="0" u="none" strike="noStrike" dirty="0">
                <a:solidFill>
                  <a:srgbClr val="000000"/>
                </a:solidFill>
                <a:effectLst/>
                <a:latin typeface="Calibri" panose="020F0502020204030204" pitchFamily="34" charset="0"/>
              </a:rPr>
              <a:t>, and </a:t>
            </a:r>
            <a:r>
              <a:rPr lang="en-US" sz="1800" b="0" i="0" u="none" strike="noStrike" dirty="0" err="1">
                <a:solidFill>
                  <a:srgbClr val="000000"/>
                </a:solidFill>
                <a:effectLst/>
                <a:latin typeface="Calibri" panose="020F0502020204030204" pitchFamily="34" charset="0"/>
              </a:rPr>
              <a:t>visualise</a:t>
            </a:r>
            <a:r>
              <a:rPr lang="en-US" sz="1800" b="0" i="0" u="none" strike="noStrike" dirty="0">
                <a:solidFill>
                  <a:srgbClr val="000000"/>
                </a:solidFill>
                <a:effectLst/>
                <a:latin typeface="Calibri" panose="020F0502020204030204" pitchFamily="34" charset="0"/>
              </a:rPr>
              <a:t> the root causes of a specific problem. The problem or effect is displayed at the head or mouth of the diagram, which looks like a fish. Possible contributing causes are known for being listed on the smaller “bones” under various cause categories.</a:t>
            </a:r>
            <a:endParaRPr lang="en-US" sz="3200" b="0" dirty="0">
              <a:effectLst/>
            </a:endParaRPr>
          </a:p>
          <a:p>
            <a:pPr marL="158750" indent="0" rtl="0">
              <a:spcBef>
                <a:spcPts val="1200"/>
              </a:spcBef>
              <a:spcAft>
                <a:spcPts val="1200"/>
              </a:spcAft>
              <a:buNone/>
            </a:pPr>
            <a:r>
              <a:rPr lang="en-US" sz="1800" b="0" i="0" u="none" strike="noStrike" dirty="0">
                <a:solidFill>
                  <a:srgbClr val="000000"/>
                </a:solidFill>
                <a:effectLst/>
                <a:latin typeface="Calibri" panose="020F0502020204030204" pitchFamily="34" charset="0"/>
              </a:rPr>
              <a:t>The concept of Systems Theory states that systems are unable to be reduced to a series of parts, functioning in isolation. In order to understand the entire process, one is required to understand the interrelations between these parts.</a:t>
            </a:r>
            <a:endParaRPr lang="en-US" sz="3200" b="0" dirty="0">
              <a:effectLst/>
            </a:endParaRPr>
          </a:p>
          <a:p>
            <a:pPr marL="158750" indent="0" rtl="0">
              <a:spcBef>
                <a:spcPts val="1200"/>
              </a:spcBef>
              <a:spcAft>
                <a:spcPts val="1200"/>
              </a:spcAft>
              <a:buNone/>
            </a:pPr>
            <a:r>
              <a:rPr lang="en-US" sz="1800" b="0" i="0" u="none" strike="noStrike" dirty="0">
                <a:solidFill>
                  <a:srgbClr val="000000"/>
                </a:solidFill>
                <a:effectLst/>
                <a:latin typeface="Calibri" panose="020F0502020204030204" pitchFamily="34" charset="0"/>
              </a:rPr>
              <a:t>Donabedian's health care quality model states that improvements in the structure of care are required to lead to improvements in clinical processes, which will lead to improved patient outcomes. It evaluates quality via three components, which are Structure, Process and Outcome.</a:t>
            </a:r>
            <a:endParaRPr lang="en-US" sz="3200" b="0" dirty="0">
              <a:effectLst/>
            </a:endParaRPr>
          </a:p>
        </p:txBody>
      </p:sp>
    </p:spTree>
    <p:extLst>
      <p:ext uri="{BB962C8B-B14F-4D97-AF65-F5344CB8AC3E}">
        <p14:creationId xmlns:p14="http://schemas.microsoft.com/office/powerpoint/2010/main" val="28862128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83"/>
        <p:cNvGrpSpPr/>
        <p:nvPr/>
      </p:nvGrpSpPr>
      <p:grpSpPr>
        <a:xfrm>
          <a:off x="0" y="0"/>
          <a:ext cx="0" cy="0"/>
          <a:chOff x="0" y="0"/>
          <a:chExt cx="0" cy="0"/>
        </a:xfrm>
      </p:grpSpPr>
      <p:sp>
        <p:nvSpPr>
          <p:cNvPr id="18584" name="Google Shape;18584;g11393ff6ce5_0_20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585" name="Google Shape;18585;g11393ff6ce5_0_20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rtl="0">
              <a:spcBef>
                <a:spcPts val="1200"/>
              </a:spcBef>
              <a:spcAft>
                <a:spcPts val="1200"/>
              </a:spcAft>
              <a:buNone/>
            </a:pPr>
            <a:r>
              <a:rPr lang="en-US" sz="1800" b="0" i="0" u="none" strike="noStrike" dirty="0">
                <a:solidFill>
                  <a:srgbClr val="000000"/>
                </a:solidFill>
                <a:effectLst/>
                <a:latin typeface="Calibri" panose="020F0502020204030204" pitchFamily="34" charset="0"/>
              </a:rPr>
              <a:t>Four defensive layers with aligned holes are revealed using the Swiss Cheese Model</a:t>
            </a:r>
            <a:endParaRPr lang="en-US" sz="3200" b="0" dirty="0">
              <a:effectLst/>
            </a:endParaRPr>
          </a:p>
          <a:p>
            <a:pPr marL="158750" indent="0" rtl="0">
              <a:spcBef>
                <a:spcPts val="1200"/>
              </a:spcBef>
              <a:spcAft>
                <a:spcPts val="1200"/>
              </a:spcAft>
              <a:buNone/>
            </a:pPr>
            <a:r>
              <a:rPr lang="en-US" sz="1800" b="0" i="0" u="none" strike="noStrike" dirty="0">
                <a:solidFill>
                  <a:srgbClr val="000000"/>
                </a:solidFill>
                <a:effectLst/>
                <a:latin typeface="Calibri" panose="020F0502020204030204" pitchFamily="34" charset="0"/>
              </a:rPr>
              <a:t>Systemic holes were created due to national targets, along with FT or Foundation Trust </a:t>
            </a:r>
            <a:r>
              <a:rPr lang="en-US" sz="1800" b="0" i="0" u="none" strike="noStrike" dirty="0" err="1">
                <a:solidFill>
                  <a:srgbClr val="000000"/>
                </a:solidFill>
                <a:effectLst/>
                <a:latin typeface="Calibri" panose="020F0502020204030204" pitchFamily="34" charset="0"/>
              </a:rPr>
              <a:t>authorisation</a:t>
            </a:r>
            <a:r>
              <a:rPr lang="en-US" sz="1800" b="0" i="0" u="none" strike="noStrike" dirty="0">
                <a:solidFill>
                  <a:srgbClr val="000000"/>
                </a:solidFill>
                <a:effectLst/>
                <a:latin typeface="Calibri" panose="020F0502020204030204" pitchFamily="34" charset="0"/>
              </a:rPr>
              <a:t>. Several regulators are known to have relied on self-assessments, alongside financial metrics, which led to assuming other agencies would catch clinical issues. There was also the presence of poor inter-agency communication, along with repeated NHS </a:t>
            </a:r>
            <a:r>
              <a:rPr lang="en-US" sz="1800" b="0" i="0" u="none" strike="noStrike" dirty="0" err="1">
                <a:solidFill>
                  <a:srgbClr val="000000"/>
                </a:solidFill>
                <a:effectLst/>
                <a:latin typeface="Calibri" panose="020F0502020204030204" pitchFamily="34" charset="0"/>
              </a:rPr>
              <a:t>reorganisations</a:t>
            </a:r>
            <a:r>
              <a:rPr lang="en-US" sz="1800" b="0" i="0" u="none" strike="noStrike" dirty="0">
                <a:solidFill>
                  <a:srgbClr val="000000"/>
                </a:solidFill>
                <a:effectLst/>
                <a:latin typeface="Calibri" panose="020F0502020204030204" pitchFamily="34" charset="0"/>
              </a:rPr>
              <a:t>.</a:t>
            </a:r>
            <a:endParaRPr lang="en-US" sz="3200" b="0" dirty="0">
              <a:effectLst/>
            </a:endParaRPr>
          </a:p>
          <a:p>
            <a:pPr marL="158750" indent="0" rtl="0">
              <a:spcBef>
                <a:spcPts val="1200"/>
              </a:spcBef>
              <a:spcAft>
                <a:spcPts val="1200"/>
              </a:spcAft>
              <a:buNone/>
            </a:pPr>
            <a:r>
              <a:rPr lang="en-US" sz="1800" b="0" i="0" u="none" strike="noStrike" dirty="0">
                <a:solidFill>
                  <a:srgbClr val="000000"/>
                </a:solidFill>
                <a:effectLst/>
                <a:latin typeface="Calibri" panose="020F0502020204030204" pitchFamily="34" charset="0"/>
              </a:rPr>
              <a:t>The Board is also known to have tolerated poor standards, along with disengaging from clinical reality. It also developed a culture of fear, alongside bullying. Overall, clinical governance was quite vestigial. Leaders are known to have </a:t>
            </a:r>
            <a:r>
              <a:rPr lang="en-US" sz="1800" b="0" i="0" u="none" strike="noStrike" dirty="0" err="1">
                <a:solidFill>
                  <a:srgbClr val="000000"/>
                </a:solidFill>
                <a:effectLst/>
                <a:latin typeface="Calibri" panose="020F0502020204030204" pitchFamily="34" charset="0"/>
              </a:rPr>
              <a:t>prioritised</a:t>
            </a:r>
            <a:r>
              <a:rPr lang="en-US" sz="1800" b="0" i="0" u="none" strike="noStrike" dirty="0">
                <a:solidFill>
                  <a:srgbClr val="000000"/>
                </a:solidFill>
                <a:effectLst/>
                <a:latin typeface="Calibri" panose="020F0502020204030204" pitchFamily="34" charset="0"/>
              </a:rPr>
              <a:t> positive data, along with FT status, while at the same time also ignoring mortality spikes and several complaints.</a:t>
            </a:r>
            <a:endParaRPr lang="en-US" sz="3200" b="0" dirty="0">
              <a:effectLst/>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83"/>
        <p:cNvGrpSpPr/>
        <p:nvPr/>
      </p:nvGrpSpPr>
      <p:grpSpPr>
        <a:xfrm>
          <a:off x="0" y="0"/>
          <a:ext cx="0" cy="0"/>
          <a:chOff x="0" y="0"/>
          <a:chExt cx="0" cy="0"/>
        </a:xfrm>
      </p:grpSpPr>
      <p:sp>
        <p:nvSpPr>
          <p:cNvPr id="18584" name="Google Shape;18584;g11393ff6ce5_0_20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585" name="Google Shape;18585;g11393ff6ce5_0_20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rtl="0">
              <a:spcBef>
                <a:spcPts val="1200"/>
              </a:spcBef>
              <a:spcAft>
                <a:spcPts val="1200"/>
              </a:spcAft>
              <a:buNone/>
            </a:pPr>
            <a:r>
              <a:rPr lang="en-US" sz="1800" b="0" i="0" u="none" strike="noStrike" dirty="0">
                <a:solidFill>
                  <a:srgbClr val="000000"/>
                </a:solidFill>
                <a:effectLst/>
                <a:latin typeface="Calibri" panose="020F0502020204030204" pitchFamily="34" charset="0"/>
              </a:rPr>
              <a:t>There were also severe nursing shortages, along with inadequate training, which resulted in leading to neglecting patients as they were left unwashed, unfed or even without water. Slowly, untrained triage had become </a:t>
            </a:r>
            <a:r>
              <a:rPr lang="en-US" sz="1800" b="0" i="0" u="none" strike="noStrike" dirty="0" err="1">
                <a:solidFill>
                  <a:srgbClr val="000000"/>
                </a:solidFill>
                <a:effectLst/>
                <a:latin typeface="Calibri" panose="020F0502020204030204" pitchFamily="34" charset="0"/>
              </a:rPr>
              <a:t>normalised</a:t>
            </a:r>
            <a:r>
              <a:rPr lang="en-US" sz="1800" b="0" i="0" u="none" strike="noStrike" dirty="0">
                <a:solidFill>
                  <a:srgbClr val="000000"/>
                </a:solidFill>
                <a:effectLst/>
                <a:latin typeface="Calibri" panose="020F0502020204030204" pitchFamily="34" charset="0"/>
              </a:rPr>
              <a:t> in the </a:t>
            </a:r>
            <a:r>
              <a:rPr lang="en-US" sz="1800" b="0" i="0" u="none" strike="noStrike" dirty="0" err="1">
                <a:solidFill>
                  <a:srgbClr val="000000"/>
                </a:solidFill>
                <a:effectLst/>
                <a:latin typeface="Calibri" panose="020F0502020204030204" pitchFamily="34" charset="0"/>
              </a:rPr>
              <a:t>organisation</a:t>
            </a:r>
            <a:r>
              <a:rPr lang="en-US" sz="1800" b="0" i="0" u="none" strike="noStrike" dirty="0">
                <a:solidFill>
                  <a:srgbClr val="000000"/>
                </a:solidFill>
                <a:effectLst/>
                <a:latin typeface="Calibri" panose="020F0502020204030204" pitchFamily="34" charset="0"/>
              </a:rPr>
              <a:t>.</a:t>
            </a:r>
            <a:endParaRPr lang="en-US" sz="3200" b="0" dirty="0">
              <a:effectLst/>
            </a:endParaRPr>
          </a:p>
          <a:p>
            <a:pPr marL="158750" indent="0" rtl="0">
              <a:spcBef>
                <a:spcPts val="1200"/>
              </a:spcBef>
              <a:spcAft>
                <a:spcPts val="1200"/>
              </a:spcAft>
              <a:buNone/>
            </a:pPr>
            <a:r>
              <a:rPr lang="en-US" sz="1800" b="0" i="0" u="none" strike="noStrike" dirty="0">
                <a:solidFill>
                  <a:srgbClr val="000000"/>
                </a:solidFill>
                <a:effectLst/>
                <a:latin typeface="Calibri" panose="020F0502020204030204" pitchFamily="34" charset="0"/>
              </a:rPr>
              <a:t>Overall, complaint systems are also known to have failed. Several patient surveys were also ignored. The HSMRs were dismissed, along with external oversight bodies assuming shared responsibility without proper action.</a:t>
            </a:r>
            <a:endParaRPr lang="en-US" sz="3200" b="0" dirty="0">
              <a:effectLst/>
            </a:endParaRPr>
          </a:p>
          <a:p>
            <a:pPr marL="158750" indent="0" rtl="0">
              <a:spcBef>
                <a:spcPts val="1200"/>
              </a:spcBef>
              <a:spcAft>
                <a:spcPts val="1200"/>
              </a:spcAft>
              <a:buNone/>
            </a:pPr>
            <a:r>
              <a:rPr lang="en-US" sz="1800" b="0" i="0" u="none" strike="noStrike" dirty="0">
                <a:solidFill>
                  <a:srgbClr val="000000"/>
                </a:solidFill>
                <a:effectLst/>
                <a:latin typeface="Calibri" panose="020F0502020204030204" pitchFamily="34" charset="0"/>
              </a:rPr>
              <a:t>The model demonstrates that the scandal was predictable. The latent conditions were present for several years, which led to the active failures becoming the final trigger.</a:t>
            </a:r>
            <a:endParaRPr lang="en-US" sz="3200" b="0" dirty="0">
              <a:effectLst/>
            </a:endParaRPr>
          </a:p>
        </p:txBody>
      </p:sp>
    </p:spTree>
    <p:extLst>
      <p:ext uri="{BB962C8B-B14F-4D97-AF65-F5344CB8AC3E}">
        <p14:creationId xmlns:p14="http://schemas.microsoft.com/office/powerpoint/2010/main" val="34572284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06"/>
        <p:cNvGrpSpPr/>
        <p:nvPr/>
      </p:nvGrpSpPr>
      <p:grpSpPr>
        <a:xfrm>
          <a:off x="0" y="0"/>
          <a:ext cx="0" cy="0"/>
          <a:chOff x="0" y="0"/>
          <a:chExt cx="0" cy="0"/>
        </a:xfrm>
      </p:grpSpPr>
      <p:sp>
        <p:nvSpPr>
          <p:cNvPr id="17807" name="Google Shape;17807;g111e7c571f2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808" name="Google Shape;17808;g111e7c571f2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rtl="0">
              <a:spcBef>
                <a:spcPts val="1200"/>
              </a:spcBef>
              <a:spcAft>
                <a:spcPts val="1200"/>
              </a:spcAft>
              <a:buNone/>
            </a:pPr>
            <a:r>
              <a:rPr lang="en-US" sz="1800" b="0" i="0" u="none" strike="noStrike" dirty="0">
                <a:solidFill>
                  <a:srgbClr val="000000"/>
                </a:solidFill>
                <a:effectLst/>
                <a:latin typeface="Calibri" panose="020F0502020204030204" pitchFamily="34" charset="0"/>
              </a:rPr>
              <a:t>The people segment include sever nursing shortages, along with inadequate training, low morale, bullying culture and also the fear of speaking up, which resulted in neglecting basic care.</a:t>
            </a:r>
            <a:endParaRPr lang="en-US" sz="3200" b="0" dirty="0">
              <a:effectLst/>
            </a:endParaRPr>
          </a:p>
          <a:p>
            <a:pPr marL="158750" indent="0" rtl="0">
              <a:spcBef>
                <a:spcPts val="1200"/>
              </a:spcBef>
              <a:spcAft>
                <a:spcPts val="1200"/>
              </a:spcAft>
              <a:buNone/>
            </a:pPr>
            <a:r>
              <a:rPr lang="en-US" sz="1800" b="0" i="0" u="none" strike="noStrike" dirty="0">
                <a:solidFill>
                  <a:srgbClr val="000000"/>
                </a:solidFill>
                <a:effectLst/>
                <a:latin typeface="Calibri" panose="020F0502020204030204" pitchFamily="34" charset="0"/>
              </a:rPr>
              <a:t>The method segment includes target-driven care pathways, which are known to have </a:t>
            </a:r>
            <a:r>
              <a:rPr lang="en-US" sz="1800" b="0" i="0" u="none" strike="noStrike" dirty="0" err="1">
                <a:solidFill>
                  <a:srgbClr val="000000"/>
                </a:solidFill>
                <a:effectLst/>
                <a:latin typeface="Calibri" panose="020F0502020204030204" pitchFamily="34" charset="0"/>
              </a:rPr>
              <a:t>prioritised</a:t>
            </a:r>
            <a:r>
              <a:rPr lang="en-US" sz="1800" b="0" i="0" u="none" strike="noStrike" dirty="0">
                <a:solidFill>
                  <a:srgbClr val="000000"/>
                </a:solidFill>
                <a:effectLst/>
                <a:latin typeface="Calibri" panose="020F0502020204030204" pitchFamily="34" charset="0"/>
              </a:rPr>
              <a:t> financial metrics over the needs of patients. There were also poor handovers, along with inadequate risk assessment, and also </a:t>
            </a:r>
            <a:r>
              <a:rPr lang="en-US" sz="1800" b="0" i="0" u="none" strike="noStrike" dirty="0" err="1">
                <a:solidFill>
                  <a:srgbClr val="000000"/>
                </a:solidFill>
                <a:effectLst/>
                <a:latin typeface="Calibri" panose="020F0502020204030204" pitchFamily="34" charset="0"/>
              </a:rPr>
              <a:t>normalised</a:t>
            </a:r>
            <a:r>
              <a:rPr lang="en-US" sz="1800" b="0" i="0" u="none" strike="noStrike" dirty="0">
                <a:solidFill>
                  <a:srgbClr val="000000"/>
                </a:solidFill>
                <a:effectLst/>
                <a:latin typeface="Calibri" panose="020F0502020204030204" pitchFamily="34" charset="0"/>
              </a:rPr>
              <a:t> shortcuts.</a:t>
            </a:r>
            <a:endParaRPr lang="en-US" sz="3200" b="0" dirty="0">
              <a:effectLst/>
            </a:endParaRPr>
          </a:p>
          <a:p>
            <a:pPr marL="158750" indent="0" rtl="0">
              <a:spcBef>
                <a:spcPts val="1200"/>
              </a:spcBef>
              <a:spcAft>
                <a:spcPts val="1200"/>
              </a:spcAft>
              <a:buNone/>
            </a:pPr>
            <a:r>
              <a:rPr lang="en-US" sz="1800" b="0" i="0" u="none" strike="noStrike" dirty="0">
                <a:solidFill>
                  <a:srgbClr val="000000"/>
                </a:solidFill>
                <a:effectLst/>
                <a:latin typeface="Calibri" panose="020F0502020204030204" pitchFamily="34" charset="0"/>
              </a:rPr>
              <a:t>There was also evidence of insufficient or poorly maintained equipment, such as call bells, which resulted in hindering safe and dignified care.</a:t>
            </a:r>
            <a:endParaRPr lang="en-US" sz="3200" b="0" dirty="0">
              <a:effectLst/>
            </a:endParaRPr>
          </a:p>
          <a:p>
            <a:pPr marL="158750" indent="0" rtl="0">
              <a:spcBef>
                <a:spcPts val="1200"/>
              </a:spcBef>
              <a:spcAft>
                <a:spcPts val="1200"/>
              </a:spcAft>
              <a:buNone/>
            </a:pPr>
            <a:r>
              <a:rPr lang="en-US" sz="1800" b="0" i="0" u="none" strike="noStrike" dirty="0">
                <a:solidFill>
                  <a:srgbClr val="000000"/>
                </a:solidFill>
                <a:effectLst/>
                <a:latin typeface="Calibri" panose="020F0502020204030204" pitchFamily="34" charset="0"/>
              </a:rPr>
              <a:t>Overall, budget cuts resulted in reducing staffing, along with supplies. This led to financial balance trumping clinical safety.</a:t>
            </a:r>
            <a:endParaRPr lang="en-US" sz="3200" b="0" dirty="0">
              <a:effectLst/>
            </a:endParaRPr>
          </a:p>
          <a:p>
            <a:pPr marL="158750" indent="0" rtl="0">
              <a:spcBef>
                <a:spcPts val="1200"/>
              </a:spcBef>
              <a:spcAft>
                <a:spcPts val="1200"/>
              </a:spcAft>
              <a:buNone/>
            </a:pPr>
            <a:r>
              <a:rPr lang="en-US" sz="1800" b="0" i="0" u="none" strike="noStrike" dirty="0">
                <a:solidFill>
                  <a:srgbClr val="000000"/>
                </a:solidFill>
                <a:effectLst/>
                <a:latin typeface="Calibri" panose="020F0502020204030204" pitchFamily="34" charset="0"/>
              </a:rPr>
              <a:t>The toxic environment was created due to a detached board leadership, along with a vestigial governance and culture of fear.</a:t>
            </a:r>
            <a:endParaRPr lang="en-US" sz="3200" b="0" dirty="0">
              <a:effectLst/>
            </a:endParaRPr>
          </a:p>
          <a:p>
            <a:pPr marL="158750" indent="0" rtl="0">
              <a:spcBef>
                <a:spcPts val="1200"/>
              </a:spcBef>
              <a:spcAft>
                <a:spcPts val="1200"/>
              </a:spcAft>
              <a:buNone/>
            </a:pPr>
            <a:r>
              <a:rPr lang="en-US" sz="1800" b="0" i="0" u="none" strike="noStrike" dirty="0">
                <a:solidFill>
                  <a:srgbClr val="000000"/>
                </a:solidFill>
                <a:effectLst/>
                <a:latin typeface="Calibri" panose="020F0502020204030204" pitchFamily="34" charset="0"/>
              </a:rPr>
              <a:t>These branches converged to produce the systemic collapse documented in the Francis Inquiry.</a:t>
            </a:r>
            <a:br>
              <a:rPr lang="en-US" sz="1800" b="0" i="0" u="none" strike="noStrike" dirty="0">
                <a:solidFill>
                  <a:srgbClr val="000000"/>
                </a:solidFill>
                <a:effectLst/>
                <a:latin typeface="Calibri" panose="020F0502020204030204" pitchFamily="34" charset="0"/>
              </a:rPr>
            </a:br>
            <a:br>
              <a:rPr lang="en-US" sz="1800" b="0" i="0" u="none" strike="noStrike" dirty="0">
                <a:solidFill>
                  <a:srgbClr val="000000"/>
                </a:solidFill>
                <a:effectLst/>
                <a:latin typeface="Calibri" panose="020F0502020204030204" pitchFamily="34" charset="0"/>
              </a:rPr>
            </a:br>
            <a:r>
              <a:rPr lang="en-US" sz="4800" dirty="0"/>
              <a:t>This demonstrates how interrelated failures across staffing, processes, resources, leadership, and measurement systems aligned over time, allowing risks to escalate unchecked. From a systems perspective, weakened feedback loops and poor quality assurance oversight prevented early intervention. Strengthening governance, transparency, and patient-</a:t>
            </a:r>
            <a:r>
              <a:rPr lang="en-US" sz="4800" dirty="0" err="1"/>
              <a:t>centred</a:t>
            </a:r>
            <a:r>
              <a:rPr lang="en-US" sz="4800" dirty="0"/>
              <a:t> performance monitoring is therefore essential to restore safety and </a:t>
            </a:r>
            <a:r>
              <a:rPr lang="en-US" sz="4800" dirty="0" err="1"/>
              <a:t>organisational</a:t>
            </a:r>
            <a:r>
              <a:rPr lang="en-US" sz="4800" dirty="0"/>
              <a:t> accountability.</a:t>
            </a:r>
            <a:endParaRPr lang="en-US" sz="3200" b="0" dirty="0">
              <a:effectLst/>
            </a:endParaRPr>
          </a:p>
        </p:txBody>
      </p:sp>
    </p:spTree>
    <p:extLst>
      <p:ext uri="{BB962C8B-B14F-4D97-AF65-F5344CB8AC3E}">
        <p14:creationId xmlns:p14="http://schemas.microsoft.com/office/powerpoint/2010/main" val="41062154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06"/>
        <p:cNvGrpSpPr/>
        <p:nvPr/>
      </p:nvGrpSpPr>
      <p:grpSpPr>
        <a:xfrm>
          <a:off x="0" y="0"/>
          <a:ext cx="0" cy="0"/>
          <a:chOff x="0" y="0"/>
          <a:chExt cx="0" cy="0"/>
        </a:xfrm>
      </p:grpSpPr>
      <p:sp>
        <p:nvSpPr>
          <p:cNvPr id="17807" name="Google Shape;17807;g111e7c571f2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808" name="Google Shape;17808;g111e7c571f2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rtl="0">
              <a:spcBef>
                <a:spcPts val="1200"/>
              </a:spcBef>
              <a:spcAft>
                <a:spcPts val="1200"/>
              </a:spcAft>
              <a:buNone/>
            </a:pPr>
            <a:r>
              <a:rPr lang="en-US" sz="1800" b="0" i="0" u="none" strike="noStrike" dirty="0">
                <a:solidFill>
                  <a:srgbClr val="000000"/>
                </a:solidFill>
                <a:effectLst/>
                <a:latin typeface="Calibri" panose="020F0502020204030204" pitchFamily="34" charset="0"/>
              </a:rPr>
              <a:t>The Francis Inquiry is known to have described a profound systemic collapse. Policy pressures are known to have created perverse incentives that resulted in rippling through the entire system. Such distorted priorities at the </a:t>
            </a:r>
            <a:r>
              <a:rPr lang="en-US" sz="1800" b="0" i="0" u="none" strike="noStrike" dirty="0" err="1">
                <a:solidFill>
                  <a:srgbClr val="000000"/>
                </a:solidFill>
                <a:effectLst/>
                <a:latin typeface="Calibri" panose="020F0502020204030204" pitchFamily="34" charset="0"/>
              </a:rPr>
              <a:t>organisational</a:t>
            </a:r>
            <a:r>
              <a:rPr lang="en-US" sz="1800" b="0" i="0" u="none" strike="noStrike" dirty="0">
                <a:solidFill>
                  <a:srgbClr val="000000"/>
                </a:solidFill>
                <a:effectLst/>
                <a:latin typeface="Calibri" panose="020F0502020204030204" pitchFamily="34" charset="0"/>
              </a:rPr>
              <a:t> level, which </a:t>
            </a:r>
            <a:r>
              <a:rPr lang="en-US" sz="1800" b="0" i="0" u="none" strike="noStrike" dirty="0" err="1">
                <a:solidFill>
                  <a:srgbClr val="000000"/>
                </a:solidFill>
                <a:effectLst/>
                <a:latin typeface="Calibri" panose="020F0502020204030204" pitchFamily="34" charset="0"/>
              </a:rPr>
              <a:t>prioritised</a:t>
            </a:r>
            <a:r>
              <a:rPr lang="en-US" sz="1800" b="0" i="0" u="none" strike="noStrike" dirty="0">
                <a:solidFill>
                  <a:srgbClr val="000000"/>
                </a:solidFill>
                <a:effectLst/>
                <a:latin typeface="Calibri" panose="020F0502020204030204" pitchFamily="34" charset="0"/>
              </a:rPr>
              <a:t> corporate metrics, expense cutting and FT </a:t>
            </a:r>
            <a:r>
              <a:rPr lang="en-US" sz="1800" b="0" i="0" u="none" strike="noStrike" dirty="0" err="1">
                <a:solidFill>
                  <a:srgbClr val="000000"/>
                </a:solidFill>
                <a:effectLst/>
                <a:latin typeface="Calibri" panose="020F0502020204030204" pitchFamily="34" charset="0"/>
              </a:rPr>
              <a:t>authorisation</a:t>
            </a:r>
            <a:r>
              <a:rPr lang="en-US" sz="1800" b="0" i="0" u="none" strike="noStrike" dirty="0">
                <a:solidFill>
                  <a:srgbClr val="000000"/>
                </a:solidFill>
                <a:effectLst/>
                <a:latin typeface="Calibri" panose="020F0502020204030204" pitchFamily="34" charset="0"/>
              </a:rPr>
              <a:t> over clinical quality, resulted in weakening the overall governance structures, along with also fostering a detached Board culture of denial and fear. This also led to the eroding of frontline processes.</a:t>
            </a:r>
            <a:endParaRPr lang="en-US" sz="3200" b="0" dirty="0">
              <a:effectLst/>
            </a:endParaRPr>
          </a:p>
        </p:txBody>
      </p:sp>
    </p:spTree>
    <p:extLst>
      <p:ext uri="{BB962C8B-B14F-4D97-AF65-F5344CB8AC3E}">
        <p14:creationId xmlns:p14="http://schemas.microsoft.com/office/powerpoint/2010/main" val="27413537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06"/>
        <p:cNvGrpSpPr/>
        <p:nvPr/>
      </p:nvGrpSpPr>
      <p:grpSpPr>
        <a:xfrm>
          <a:off x="0" y="0"/>
          <a:ext cx="0" cy="0"/>
          <a:chOff x="0" y="0"/>
          <a:chExt cx="0" cy="0"/>
        </a:xfrm>
      </p:grpSpPr>
      <p:sp>
        <p:nvSpPr>
          <p:cNvPr id="17807" name="Google Shape;17807;g111e7c571f2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808" name="Google Shape;17808;g111e7c571f2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rtl="0">
              <a:spcBef>
                <a:spcPts val="1200"/>
              </a:spcBef>
              <a:spcAft>
                <a:spcPts val="1200"/>
              </a:spcAft>
              <a:buNone/>
            </a:pPr>
            <a:r>
              <a:rPr lang="en-US" sz="1800" b="0" i="0" u="none" strike="noStrike" dirty="0">
                <a:solidFill>
                  <a:srgbClr val="000000"/>
                </a:solidFill>
                <a:effectLst/>
                <a:latin typeface="Calibri" panose="020F0502020204030204" pitchFamily="34" charset="0"/>
              </a:rPr>
              <a:t>Various regulatory failures, on the other hand, also resulted in exemplifying poor oversight. Each is known to have assumed others handled quality oversight amid </a:t>
            </a:r>
            <a:r>
              <a:rPr lang="en-US" sz="1800" b="0" i="0" u="none" strike="noStrike" dirty="0" err="1">
                <a:solidFill>
                  <a:srgbClr val="000000"/>
                </a:solidFill>
                <a:effectLst/>
                <a:latin typeface="Calibri" panose="020F0502020204030204" pitchFamily="34" charset="0"/>
              </a:rPr>
              <a:t>reorganisations</a:t>
            </a:r>
            <a:r>
              <a:rPr lang="en-US" sz="1800" b="0" i="0" u="none" strike="noStrike" dirty="0">
                <a:solidFill>
                  <a:srgbClr val="000000"/>
                </a:solidFill>
                <a:effectLst/>
                <a:latin typeface="Calibri" panose="020F0502020204030204" pitchFamily="34" charset="0"/>
              </a:rPr>
              <a:t>. This resulted in disrupting communication. Such misalignment resulted in producing emergent properties, such as ignoring warnings, poor standards, along with replacing patient-</a:t>
            </a:r>
            <a:r>
              <a:rPr lang="en-US" sz="1800" b="0" i="0" u="none" strike="noStrike" dirty="0" err="1">
                <a:solidFill>
                  <a:srgbClr val="000000"/>
                </a:solidFill>
                <a:effectLst/>
                <a:latin typeface="Calibri" panose="020F0502020204030204" pitchFamily="34" charset="0"/>
              </a:rPr>
              <a:t>centred</a:t>
            </a:r>
            <a:r>
              <a:rPr lang="en-US" sz="1800" b="0" i="0" u="none" strike="noStrike" dirty="0">
                <a:solidFill>
                  <a:srgbClr val="000000"/>
                </a:solidFill>
                <a:effectLst/>
                <a:latin typeface="Calibri" panose="020F0502020204030204" pitchFamily="34" charset="0"/>
              </a:rPr>
              <a:t> care with target-driven indifference. By applying Systems Theory, the method by which policy disconnects is amplified through </a:t>
            </a:r>
            <a:r>
              <a:rPr lang="en-US" sz="1800" b="0" i="0" u="none" strike="noStrike" dirty="0" err="1">
                <a:solidFill>
                  <a:srgbClr val="000000"/>
                </a:solidFill>
                <a:effectLst/>
                <a:latin typeface="Calibri" panose="020F0502020204030204" pitchFamily="34" charset="0"/>
              </a:rPr>
              <a:t>organisational</a:t>
            </a:r>
            <a:r>
              <a:rPr lang="en-US" sz="1800" b="0" i="0" u="none" strike="noStrike" dirty="0">
                <a:solidFill>
                  <a:srgbClr val="000000"/>
                </a:solidFill>
                <a:effectLst/>
                <a:latin typeface="Calibri" panose="020F0502020204030204" pitchFamily="34" charset="0"/>
              </a:rPr>
              <a:t> and regulatory layers is highlighted. It is also revealed that </a:t>
            </a:r>
            <a:r>
              <a:rPr lang="en-US" sz="1800" b="0" i="0" u="none" strike="noStrike" dirty="0" err="1">
                <a:solidFill>
                  <a:srgbClr val="000000"/>
                </a:solidFill>
                <a:effectLst/>
                <a:latin typeface="Calibri" panose="020F0502020204030204" pitchFamily="34" charset="0"/>
              </a:rPr>
              <a:t>normalising</a:t>
            </a:r>
            <a:r>
              <a:rPr lang="en-US" sz="1800" b="0" i="0" u="none" strike="noStrike" dirty="0">
                <a:solidFill>
                  <a:srgbClr val="000000"/>
                </a:solidFill>
                <a:effectLst/>
                <a:latin typeface="Calibri" panose="020F0502020204030204" pitchFamily="34" charset="0"/>
              </a:rPr>
              <a:t> neglect until patient harm started to become widespread, which also underscored the need for holistic, along with interconnected reforms for realigning the system with safety and equity.</a:t>
            </a:r>
            <a:endParaRPr lang="en-US" sz="3200" b="0" dirty="0">
              <a:effectLst/>
            </a:endParaRPr>
          </a:p>
        </p:txBody>
      </p:sp>
    </p:spTree>
    <p:extLst>
      <p:ext uri="{BB962C8B-B14F-4D97-AF65-F5344CB8AC3E}">
        <p14:creationId xmlns:p14="http://schemas.microsoft.com/office/powerpoint/2010/main" val="31098946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83"/>
        <p:cNvGrpSpPr/>
        <p:nvPr/>
      </p:nvGrpSpPr>
      <p:grpSpPr>
        <a:xfrm>
          <a:off x="0" y="0"/>
          <a:ext cx="0" cy="0"/>
          <a:chOff x="0" y="0"/>
          <a:chExt cx="0" cy="0"/>
        </a:xfrm>
      </p:grpSpPr>
      <p:sp>
        <p:nvSpPr>
          <p:cNvPr id="18584" name="Google Shape;18584;g11393ff6ce5_0_20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585" name="Google Shape;18585;g11393ff6ce5_0_20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rtl="0">
              <a:spcBef>
                <a:spcPts val="1200"/>
              </a:spcBef>
              <a:spcAft>
                <a:spcPts val="1200"/>
              </a:spcAft>
              <a:buNone/>
            </a:pPr>
            <a:r>
              <a:rPr lang="en-US" sz="1800" b="0" i="0" u="none" strike="noStrike" dirty="0">
                <a:solidFill>
                  <a:srgbClr val="000000"/>
                </a:solidFill>
                <a:effectLst/>
                <a:latin typeface="Calibri" panose="020F0502020204030204" pitchFamily="34" charset="0"/>
              </a:rPr>
              <a:t>All three of the Donabedian dimensions were devastated by the aligned failures. </a:t>
            </a:r>
            <a:endParaRPr lang="en-US" sz="3200" b="0" dirty="0">
              <a:effectLst/>
            </a:endParaRPr>
          </a:p>
          <a:p>
            <a:pPr marL="158750" indent="0" rtl="0">
              <a:spcBef>
                <a:spcPts val="1200"/>
              </a:spcBef>
              <a:spcAft>
                <a:spcPts val="1200"/>
              </a:spcAft>
              <a:buNone/>
            </a:pPr>
            <a:r>
              <a:rPr lang="en-US" sz="1800" b="0" i="0" u="none" strike="noStrike" dirty="0">
                <a:solidFill>
                  <a:srgbClr val="000000"/>
                </a:solidFill>
                <a:effectLst/>
                <a:latin typeface="Calibri" panose="020F0502020204030204" pitchFamily="34" charset="0"/>
              </a:rPr>
              <a:t>Overall quality is known to have suffered a significant decline. Inadequate staffing, alongside governance, resulted in producing unsafe processes such as ignoring basic nursing care and tragic outcomes, such as preventable deaths, violations of dignity and unnecessary suffering. Overall HSMRs remained elevated as trust was in the worst 20% for overall standards of care and whether patients felt that they were treated with respect and dignity in the hospital. Indifference, along with breaching fundamental standards, replaced compassionate and evidence-based care.</a:t>
            </a:r>
            <a:endParaRPr lang="en-US" sz="3200" b="0" dirty="0">
              <a:effectLst/>
            </a:endParaRPr>
          </a:p>
          <a:p>
            <a:pPr marL="158750" indent="0" rtl="0">
              <a:spcBef>
                <a:spcPts val="1200"/>
              </a:spcBef>
              <a:spcAft>
                <a:spcPts val="1200"/>
              </a:spcAft>
              <a:buNone/>
            </a:pPr>
            <a:r>
              <a:rPr lang="en-US" sz="1800" b="0" i="0" u="none" strike="noStrike" dirty="0">
                <a:solidFill>
                  <a:srgbClr val="000000"/>
                </a:solidFill>
                <a:effectLst/>
                <a:latin typeface="Calibri" panose="020F0502020204030204" pitchFamily="34" charset="0"/>
              </a:rPr>
              <a:t>Efficiency was illusory as staff cuts, along with target focus was appearing financially efficient; however,  resources were getting wasted through higher readmission, along with litigation risk and complaint handling, in addition to the inquiry itself. Due to shortages, there were also delays and errors, which resulted in an increased length of stay, along with duplicating overall work. Overall system productivity was also reduced as the FT pursuit diverted managerial energy from improvement to self-promotion.</a:t>
            </a:r>
            <a:endParaRPr lang="en-US" sz="3200" b="0" dirty="0">
              <a:effectLst/>
            </a:endParaRPr>
          </a:p>
          <a:p>
            <a:pPr marL="158750" indent="0" rtl="0">
              <a:spcBef>
                <a:spcPts val="1200"/>
              </a:spcBef>
              <a:spcAft>
                <a:spcPts val="1200"/>
              </a:spcAft>
              <a:buNone/>
            </a:pPr>
            <a:r>
              <a:rPr lang="en-US" sz="1800" b="0" i="0" u="none" strike="noStrike" dirty="0">
                <a:solidFill>
                  <a:srgbClr val="000000"/>
                </a:solidFill>
                <a:effectLst/>
                <a:latin typeface="Calibri" panose="020F0502020204030204" pitchFamily="34" charset="0"/>
              </a:rPr>
              <a:t>Equity was also severely undermined. Various vulnerable groups, such as the elderly, frail, or cognitively impaired patients, were disproportionately affected due to their requiring the basic care that was primarily neglected. Individuals who were unable to feed themselves or call for help had suffered the most. Areas that are socio-economically deprived, previously served by the Trust, also faced reduced accessibility to dignified care. This resulted in creating health inequalities. </a:t>
            </a:r>
            <a:endParaRPr lang="en-US" sz="3200" b="0" dirty="0">
              <a:effectLst/>
            </a:endParaRPr>
          </a:p>
        </p:txBody>
      </p:sp>
    </p:spTree>
    <p:extLst>
      <p:ext uri="{BB962C8B-B14F-4D97-AF65-F5344CB8AC3E}">
        <p14:creationId xmlns:p14="http://schemas.microsoft.com/office/powerpoint/2010/main" val="2172177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06"/>
        <p:cNvGrpSpPr/>
        <p:nvPr/>
      </p:nvGrpSpPr>
      <p:grpSpPr>
        <a:xfrm>
          <a:off x="0" y="0"/>
          <a:ext cx="0" cy="0"/>
          <a:chOff x="0" y="0"/>
          <a:chExt cx="0" cy="0"/>
        </a:xfrm>
      </p:grpSpPr>
      <p:sp>
        <p:nvSpPr>
          <p:cNvPr id="17807" name="Google Shape;17807;g111e7c571f2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808" name="Google Shape;17808;g111e7c571f2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rtl="0">
              <a:spcBef>
                <a:spcPts val="1200"/>
              </a:spcBef>
              <a:spcAft>
                <a:spcPts val="1200"/>
              </a:spcAft>
              <a:buNone/>
            </a:pPr>
            <a:r>
              <a:rPr lang="en-US" sz="1800" b="0" i="0" u="none" strike="noStrike" dirty="0">
                <a:solidFill>
                  <a:srgbClr val="000000"/>
                </a:solidFill>
                <a:effectLst/>
                <a:latin typeface="Calibri" panose="020F0502020204030204" pitchFamily="34" charset="0"/>
              </a:rPr>
              <a:t>It is recommended to implement zero-tolerance fundamental standards regarding care. It is also recommended to ensure basic nursing essentials such as feeding, toileting, and many more. On the other hand, the </a:t>
            </a:r>
            <a:r>
              <a:rPr lang="en-US" sz="1800" b="0" i="0" u="none" strike="noStrike" dirty="0" err="1">
                <a:solidFill>
                  <a:srgbClr val="000000"/>
                </a:solidFill>
                <a:effectLst/>
                <a:latin typeface="Calibri" panose="020F0502020204030204" pitchFamily="34" charset="0"/>
              </a:rPr>
              <a:t>organisation</a:t>
            </a:r>
            <a:r>
              <a:rPr lang="en-US" sz="1800" b="0" i="0" u="none" strike="noStrike" dirty="0">
                <a:solidFill>
                  <a:srgbClr val="000000"/>
                </a:solidFill>
                <a:effectLst/>
                <a:latin typeface="Calibri" panose="020F0502020204030204" pitchFamily="34" charset="0"/>
              </a:rPr>
              <a:t> should also introduce a statutory duty of </a:t>
            </a:r>
            <a:r>
              <a:rPr lang="en-US" sz="1800" b="0" i="0" u="none" strike="noStrike" dirty="0" err="1">
                <a:solidFill>
                  <a:srgbClr val="000000"/>
                </a:solidFill>
                <a:effectLst/>
                <a:latin typeface="Calibri" panose="020F0502020204030204" pitchFamily="34" charset="0"/>
              </a:rPr>
              <a:t>candour</a:t>
            </a:r>
            <a:r>
              <a:rPr lang="en-US" sz="1800" b="0" i="0" u="none" strike="noStrike" dirty="0">
                <a:solidFill>
                  <a:srgbClr val="000000"/>
                </a:solidFill>
                <a:effectLst/>
                <a:latin typeface="Calibri" panose="020F0502020204030204" pitchFamily="34" charset="0"/>
              </a:rPr>
              <a:t> with criminal sanctions regarding non-disclosure or misleading information. Through unannounced inspections, along with rapid protective measures, it will also be possible to improve CQC enforcement. By </a:t>
            </a:r>
            <a:r>
              <a:rPr lang="en-US" sz="1800" b="0" i="0" u="none" strike="noStrike" dirty="0" err="1">
                <a:solidFill>
                  <a:srgbClr val="000000"/>
                </a:solidFill>
                <a:effectLst/>
                <a:latin typeface="Calibri" panose="020F0502020204030204" pitchFamily="34" charset="0"/>
              </a:rPr>
              <a:t>prioritising</a:t>
            </a:r>
            <a:r>
              <a:rPr lang="en-US" sz="1800" b="0" i="0" u="none" strike="noStrike" dirty="0">
                <a:solidFill>
                  <a:srgbClr val="000000"/>
                </a:solidFill>
                <a:effectLst/>
                <a:latin typeface="Calibri" panose="020F0502020204030204" pitchFamily="34" charset="0"/>
              </a:rPr>
              <a:t> visible ward leadership, it will be possible to properly support the staff and patients. Lastly, it is recommended to mandate nurse revalidation, along with training for healthcare support workers.</a:t>
            </a:r>
            <a:endParaRPr lang="en-US" sz="3200" b="0" dirty="0">
              <a:effectLst/>
            </a:endParaRPr>
          </a:p>
        </p:txBody>
      </p:sp>
    </p:spTree>
    <p:extLst>
      <p:ext uri="{BB962C8B-B14F-4D97-AF65-F5344CB8AC3E}">
        <p14:creationId xmlns:p14="http://schemas.microsoft.com/office/powerpoint/2010/main" val="14168281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06"/>
        <p:cNvGrpSpPr/>
        <p:nvPr/>
      </p:nvGrpSpPr>
      <p:grpSpPr>
        <a:xfrm>
          <a:off x="0" y="0"/>
          <a:ext cx="0" cy="0"/>
          <a:chOff x="0" y="0"/>
          <a:chExt cx="0" cy="0"/>
        </a:xfrm>
      </p:grpSpPr>
      <p:sp>
        <p:nvSpPr>
          <p:cNvPr id="17807" name="Google Shape;17807;g111e7c571f2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808" name="Google Shape;17808;g111e7c571f2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rtl="0">
              <a:spcBef>
                <a:spcPts val="1200"/>
              </a:spcBef>
              <a:spcAft>
                <a:spcPts val="1200"/>
              </a:spcAft>
              <a:buNone/>
            </a:pPr>
            <a:r>
              <a:rPr lang="en-US" sz="1800" b="0" i="0" u="none" strike="noStrike" dirty="0">
                <a:solidFill>
                  <a:srgbClr val="000000"/>
                </a:solidFill>
                <a:effectLst/>
                <a:latin typeface="Calibri" panose="020F0502020204030204" pitchFamily="34" charset="0"/>
              </a:rPr>
              <a:t>It is recommended that the </a:t>
            </a:r>
            <a:r>
              <a:rPr lang="en-US" sz="1800" b="0" i="0" u="none" strike="noStrike" dirty="0" err="1">
                <a:solidFill>
                  <a:srgbClr val="000000"/>
                </a:solidFill>
                <a:effectLst/>
                <a:latin typeface="Calibri" panose="020F0502020204030204" pitchFamily="34" charset="0"/>
              </a:rPr>
              <a:t>organisation</a:t>
            </a:r>
            <a:r>
              <a:rPr lang="en-US" sz="1800" b="0" i="0" u="none" strike="noStrike" dirty="0">
                <a:solidFill>
                  <a:srgbClr val="000000"/>
                </a:solidFill>
                <a:effectLst/>
                <a:latin typeface="Calibri" panose="020F0502020204030204" pitchFamily="34" charset="0"/>
              </a:rPr>
              <a:t> focus on developing a patient-first culture with zero tolerance regarding substandard care, along with empowering staff to speak up. For safe staffing, procedures, along with metrics to eliminate target-driven distortion, it is recommended to develop NICE-endorsed evidence-based tools. By creating a single and robust regulator, which will be combining CQC functions, it will be possible to gain seamless and relentless oversight. By improving overall leadership with shared training, along with conduct codes, unfit leaders will be able to be disqualified. Lastly, it is recommended to upgrade the information systems for gaining real-time data and outcomes.</a:t>
            </a:r>
            <a:endParaRPr lang="en-US" sz="3200" b="0" dirty="0">
              <a:effectLst/>
            </a:endParaRPr>
          </a:p>
        </p:txBody>
      </p:sp>
    </p:spTree>
    <p:extLst>
      <p:ext uri="{BB962C8B-B14F-4D97-AF65-F5344CB8AC3E}">
        <p14:creationId xmlns:p14="http://schemas.microsoft.com/office/powerpoint/2010/main" val="23305491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06"/>
        <p:cNvGrpSpPr/>
        <p:nvPr/>
      </p:nvGrpSpPr>
      <p:grpSpPr>
        <a:xfrm>
          <a:off x="0" y="0"/>
          <a:ext cx="0" cy="0"/>
          <a:chOff x="0" y="0"/>
          <a:chExt cx="0" cy="0"/>
        </a:xfrm>
      </p:grpSpPr>
      <p:sp>
        <p:nvSpPr>
          <p:cNvPr id="17807" name="Google Shape;17807;g111e7c571f2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808" name="Google Shape;17808;g111e7c571f2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rtl="0">
              <a:spcBef>
                <a:spcPts val="1200"/>
              </a:spcBef>
              <a:spcAft>
                <a:spcPts val="1200"/>
              </a:spcAft>
              <a:buNone/>
            </a:pPr>
            <a:r>
              <a:rPr lang="en-US" sz="1800" b="0" i="0" u="none" strike="noStrike" dirty="0">
                <a:solidFill>
                  <a:srgbClr val="000000"/>
                </a:solidFill>
                <a:effectLst/>
                <a:latin typeface="Calibri" panose="020F0502020204030204" pitchFamily="34" charset="0"/>
              </a:rPr>
              <a:t>The scandal of Mid Staffordshire demonstrates the methods in which policy targets, along with weak culture and frontline failures, aligned in the Swiss Cheese model, resulting in a systemic tragedy. By </a:t>
            </a:r>
            <a:r>
              <a:rPr lang="en-US" sz="1800" b="0" i="0" u="none" strike="noStrike" dirty="0" err="1">
                <a:solidFill>
                  <a:srgbClr val="000000"/>
                </a:solidFill>
                <a:effectLst/>
                <a:latin typeface="Calibri" panose="020F0502020204030204" pitchFamily="34" charset="0"/>
              </a:rPr>
              <a:t>analysing</a:t>
            </a:r>
            <a:r>
              <a:rPr lang="en-US" sz="1800" b="0" i="0" u="none" strike="noStrike" dirty="0">
                <a:solidFill>
                  <a:srgbClr val="000000"/>
                </a:solidFill>
                <a:effectLst/>
                <a:latin typeface="Calibri" panose="020F0502020204030204" pitchFamily="34" charset="0"/>
              </a:rPr>
              <a:t> using various models, it is revealed that target-driven and FT incentives resulted in eroding patient-</a:t>
            </a:r>
            <a:r>
              <a:rPr lang="en-US" sz="1800" b="0" i="0" u="none" strike="noStrike" dirty="0" err="1">
                <a:solidFill>
                  <a:srgbClr val="000000"/>
                </a:solidFill>
                <a:effectLst/>
                <a:latin typeface="Calibri" panose="020F0502020204030204" pitchFamily="34" charset="0"/>
              </a:rPr>
              <a:t>centred</a:t>
            </a:r>
            <a:r>
              <a:rPr lang="en-US" sz="1800" b="0" i="0" u="none" strike="noStrike" dirty="0">
                <a:solidFill>
                  <a:srgbClr val="000000"/>
                </a:solidFill>
                <a:effectLst/>
                <a:latin typeface="Calibri" panose="020F0502020204030204" pitchFamily="34" charset="0"/>
              </a:rPr>
              <a:t> care, along with also harming quality, efficiency and equity. The presentation has also provided both long-term and short-term recommendations that are able to eliminate such issues, along with reforms to </a:t>
            </a:r>
            <a:r>
              <a:rPr lang="en-US" sz="1800" b="0" i="0" u="none" strike="noStrike" dirty="0" err="1">
                <a:solidFill>
                  <a:srgbClr val="000000"/>
                </a:solidFill>
                <a:effectLst/>
                <a:latin typeface="Calibri" panose="020F0502020204030204" pitchFamily="34" charset="0"/>
              </a:rPr>
              <a:t>prioritise</a:t>
            </a:r>
            <a:r>
              <a:rPr lang="en-US" sz="1800" b="0" i="0" u="none" strike="noStrike" dirty="0">
                <a:solidFill>
                  <a:srgbClr val="000000"/>
                </a:solidFill>
                <a:effectLst/>
                <a:latin typeface="Calibri" panose="020F0502020204030204" pitchFamily="34" charset="0"/>
              </a:rPr>
              <a:t> patients and prevent recurrence.</a:t>
            </a:r>
            <a:endParaRPr lang="en-US" sz="3200" b="0" dirty="0">
              <a:effectLst/>
            </a:endParaRPr>
          </a:p>
        </p:txBody>
      </p:sp>
    </p:spTree>
    <p:extLst>
      <p:ext uri="{BB962C8B-B14F-4D97-AF65-F5344CB8AC3E}">
        <p14:creationId xmlns:p14="http://schemas.microsoft.com/office/powerpoint/2010/main" val="23626241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05"/>
        <p:cNvGrpSpPr/>
        <p:nvPr/>
      </p:nvGrpSpPr>
      <p:grpSpPr>
        <a:xfrm>
          <a:off x="0" y="0"/>
          <a:ext cx="0" cy="0"/>
          <a:chOff x="0" y="0"/>
          <a:chExt cx="0" cy="0"/>
        </a:xfrm>
      </p:grpSpPr>
      <p:sp>
        <p:nvSpPr>
          <p:cNvPr id="18606" name="Google Shape;18606;g1dc4b6fe64d_0_4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607" name="Google Shape;18607;g1dc4b6fe64d_0_4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a:t>The proposed structure of my Component 2, demonstrates a clear and logical flow from contextual introduction to analytical findings and policy discussion. This shown structure highlights how evidence-based recommendations will be supported by a monitoring framework, before concluding with key reflections and acknowledged limitations to ensure critical academic rigor.</a:t>
            </a:r>
            <a:endParaRPr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05"/>
        <p:cNvGrpSpPr/>
        <p:nvPr/>
      </p:nvGrpSpPr>
      <p:grpSpPr>
        <a:xfrm>
          <a:off x="0" y="0"/>
          <a:ext cx="0" cy="0"/>
          <a:chOff x="0" y="0"/>
          <a:chExt cx="0" cy="0"/>
        </a:xfrm>
      </p:grpSpPr>
      <p:sp>
        <p:nvSpPr>
          <p:cNvPr id="18606" name="Google Shape;18606;g1dc4b6fe64d_0_4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607" name="Google Shape;18607;g1dc4b6fe64d_0_4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659816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65"/>
        <p:cNvGrpSpPr/>
        <p:nvPr/>
      </p:nvGrpSpPr>
      <p:grpSpPr>
        <a:xfrm>
          <a:off x="0" y="0"/>
          <a:ext cx="0" cy="0"/>
          <a:chOff x="0" y="0"/>
          <a:chExt cx="0" cy="0"/>
        </a:xfrm>
      </p:grpSpPr>
      <p:sp>
        <p:nvSpPr>
          <p:cNvPr id="24166" name="Google Shape;24166;g1105afc42a3_1_7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167" name="Google Shape;24167;g1105afc42a3_1_7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bit.ly/2TyoMsr" TargetMode="External"/><Relationship Id="rId2" Type="http://schemas.openxmlformats.org/officeDocument/2006/relationships/hyperlink" Target="https://bit.ly/3A1uf1Q" TargetMode="External"/><Relationship Id="rId1" Type="http://schemas.openxmlformats.org/officeDocument/2006/relationships/slideMaster" Target="../slideMasters/slideMaster1.xml"/><Relationship Id="rId4" Type="http://schemas.openxmlformats.org/officeDocument/2006/relationships/hyperlink" Target="http://bit.ly/2TtBDfr" TargetMode="Externa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pic>
        <p:nvPicPr>
          <p:cNvPr id="9" name="Google Shape;9;p2"/>
          <p:cNvPicPr preferRelativeResize="0"/>
          <p:nvPr/>
        </p:nvPicPr>
        <p:blipFill rotWithShape="1">
          <a:blip r:embed="rId2">
            <a:alphaModFix/>
          </a:blip>
          <a:srcRect l="21453" r="19186"/>
          <a:stretch/>
        </p:blipFill>
        <p:spPr>
          <a:xfrm>
            <a:off x="-34600" y="346125"/>
            <a:ext cx="9386527" cy="4099200"/>
          </a:xfrm>
          <a:prstGeom prst="rect">
            <a:avLst/>
          </a:prstGeom>
          <a:noFill/>
          <a:ln>
            <a:noFill/>
          </a:ln>
        </p:spPr>
      </p:pic>
      <p:grpSp>
        <p:nvGrpSpPr>
          <p:cNvPr id="10" name="Google Shape;10;p2"/>
          <p:cNvGrpSpPr/>
          <p:nvPr/>
        </p:nvGrpSpPr>
        <p:grpSpPr>
          <a:xfrm>
            <a:off x="-495837" y="-417716"/>
            <a:ext cx="2856614" cy="2856614"/>
            <a:chOff x="1190625" y="238125"/>
            <a:chExt cx="5205200" cy="5205200"/>
          </a:xfrm>
        </p:grpSpPr>
        <p:sp>
          <p:nvSpPr>
            <p:cNvPr id="11" name="Google Shape;11;p2"/>
            <p:cNvSpPr/>
            <p:nvPr/>
          </p:nvSpPr>
          <p:spPr>
            <a:xfrm>
              <a:off x="3537100" y="2352575"/>
              <a:ext cx="739875" cy="745725"/>
            </a:xfrm>
            <a:custGeom>
              <a:avLst/>
              <a:gdLst/>
              <a:ahLst/>
              <a:cxnLst/>
              <a:rect l="l" t="t" r="r" b="b"/>
              <a:pathLst>
                <a:path w="29595" h="29829" extrusionOk="0">
                  <a:moveTo>
                    <a:pt x="19963" y="23699"/>
                  </a:moveTo>
                  <a:cubicBezTo>
                    <a:pt x="20956" y="20839"/>
                    <a:pt x="23057" y="19438"/>
                    <a:pt x="25509" y="19847"/>
                  </a:cubicBezTo>
                  <a:cubicBezTo>
                    <a:pt x="27785" y="20197"/>
                    <a:pt x="29478" y="22123"/>
                    <a:pt x="29536" y="24400"/>
                  </a:cubicBezTo>
                  <a:cubicBezTo>
                    <a:pt x="29595" y="26793"/>
                    <a:pt x="28077" y="28777"/>
                    <a:pt x="25684" y="29303"/>
                  </a:cubicBezTo>
                  <a:cubicBezTo>
                    <a:pt x="23232" y="29828"/>
                    <a:pt x="21189" y="28544"/>
                    <a:pt x="19963" y="25625"/>
                  </a:cubicBezTo>
                  <a:cubicBezTo>
                    <a:pt x="19146" y="28135"/>
                    <a:pt x="17512" y="29595"/>
                    <a:pt x="14768" y="29536"/>
                  </a:cubicBezTo>
                  <a:cubicBezTo>
                    <a:pt x="12609" y="29536"/>
                    <a:pt x="11266" y="28369"/>
                    <a:pt x="10040" y="25567"/>
                  </a:cubicBezTo>
                  <a:cubicBezTo>
                    <a:pt x="9690" y="26910"/>
                    <a:pt x="8990" y="27960"/>
                    <a:pt x="7881" y="28661"/>
                  </a:cubicBezTo>
                  <a:cubicBezTo>
                    <a:pt x="6830" y="29420"/>
                    <a:pt x="5604" y="29711"/>
                    <a:pt x="4320" y="29478"/>
                  </a:cubicBezTo>
                  <a:cubicBezTo>
                    <a:pt x="2044" y="29069"/>
                    <a:pt x="409" y="27201"/>
                    <a:pt x="234" y="25042"/>
                  </a:cubicBezTo>
                  <a:cubicBezTo>
                    <a:pt x="59" y="22532"/>
                    <a:pt x="1402" y="20664"/>
                    <a:pt x="4145" y="19672"/>
                  </a:cubicBezTo>
                  <a:cubicBezTo>
                    <a:pt x="1518" y="18796"/>
                    <a:pt x="1" y="17103"/>
                    <a:pt x="176" y="14243"/>
                  </a:cubicBezTo>
                  <a:cubicBezTo>
                    <a:pt x="351" y="12200"/>
                    <a:pt x="1577" y="10741"/>
                    <a:pt x="4203" y="9749"/>
                  </a:cubicBezTo>
                  <a:cubicBezTo>
                    <a:pt x="2744" y="9340"/>
                    <a:pt x="1635" y="8581"/>
                    <a:pt x="993" y="7355"/>
                  </a:cubicBezTo>
                  <a:cubicBezTo>
                    <a:pt x="293" y="6071"/>
                    <a:pt x="176" y="4787"/>
                    <a:pt x="643" y="3445"/>
                  </a:cubicBezTo>
                  <a:cubicBezTo>
                    <a:pt x="1343" y="1285"/>
                    <a:pt x="3386" y="1"/>
                    <a:pt x="5721" y="234"/>
                  </a:cubicBezTo>
                  <a:cubicBezTo>
                    <a:pt x="7822" y="409"/>
                    <a:pt x="9632" y="2161"/>
                    <a:pt x="9924" y="4320"/>
                  </a:cubicBezTo>
                  <a:cubicBezTo>
                    <a:pt x="10274" y="6713"/>
                    <a:pt x="8990" y="8640"/>
                    <a:pt x="6130" y="9807"/>
                  </a:cubicBezTo>
                  <a:cubicBezTo>
                    <a:pt x="8114" y="10332"/>
                    <a:pt x="9457" y="11558"/>
                    <a:pt x="10040" y="13660"/>
                  </a:cubicBezTo>
                  <a:cubicBezTo>
                    <a:pt x="10683" y="11617"/>
                    <a:pt x="11908" y="10332"/>
                    <a:pt x="13893" y="9749"/>
                  </a:cubicBezTo>
                  <a:cubicBezTo>
                    <a:pt x="11091" y="8581"/>
                    <a:pt x="9807" y="6538"/>
                    <a:pt x="10274" y="4087"/>
                  </a:cubicBezTo>
                  <a:cubicBezTo>
                    <a:pt x="10741" y="1752"/>
                    <a:pt x="12784" y="118"/>
                    <a:pt x="15177" y="176"/>
                  </a:cubicBezTo>
                  <a:cubicBezTo>
                    <a:pt x="17395" y="234"/>
                    <a:pt x="19380" y="1869"/>
                    <a:pt x="19788" y="4087"/>
                  </a:cubicBezTo>
                  <a:cubicBezTo>
                    <a:pt x="20197" y="6597"/>
                    <a:pt x="18913" y="8698"/>
                    <a:pt x="16111" y="9749"/>
                  </a:cubicBezTo>
                  <a:cubicBezTo>
                    <a:pt x="18096" y="10332"/>
                    <a:pt x="19380" y="11617"/>
                    <a:pt x="19963" y="13660"/>
                  </a:cubicBezTo>
                  <a:cubicBezTo>
                    <a:pt x="20430" y="12259"/>
                    <a:pt x="21131" y="11266"/>
                    <a:pt x="22240" y="10566"/>
                  </a:cubicBezTo>
                  <a:cubicBezTo>
                    <a:pt x="23349" y="9924"/>
                    <a:pt x="24575" y="9749"/>
                    <a:pt x="25859" y="10041"/>
                  </a:cubicBezTo>
                  <a:cubicBezTo>
                    <a:pt x="28135" y="10566"/>
                    <a:pt x="29595" y="12492"/>
                    <a:pt x="29536" y="14827"/>
                  </a:cubicBezTo>
                  <a:cubicBezTo>
                    <a:pt x="29536" y="17103"/>
                    <a:pt x="27902" y="19030"/>
                    <a:pt x="25684" y="19438"/>
                  </a:cubicBezTo>
                  <a:cubicBezTo>
                    <a:pt x="23232" y="19964"/>
                    <a:pt x="21248" y="18738"/>
                    <a:pt x="19963" y="15878"/>
                  </a:cubicBezTo>
                  <a:cubicBezTo>
                    <a:pt x="19380" y="17804"/>
                    <a:pt x="18154" y="19030"/>
                    <a:pt x="16111" y="19672"/>
                  </a:cubicBezTo>
                  <a:cubicBezTo>
                    <a:pt x="18154" y="20314"/>
                    <a:pt x="19380" y="21598"/>
                    <a:pt x="19963" y="23641"/>
                  </a:cubicBezTo>
                  <a:close/>
                  <a:moveTo>
                    <a:pt x="10040" y="23758"/>
                  </a:moveTo>
                  <a:cubicBezTo>
                    <a:pt x="10624" y="21598"/>
                    <a:pt x="11850" y="20314"/>
                    <a:pt x="13951" y="19672"/>
                  </a:cubicBezTo>
                  <a:cubicBezTo>
                    <a:pt x="11908" y="19088"/>
                    <a:pt x="10683" y="17804"/>
                    <a:pt x="10040" y="15819"/>
                  </a:cubicBezTo>
                  <a:cubicBezTo>
                    <a:pt x="9398" y="17921"/>
                    <a:pt x="8114" y="19088"/>
                    <a:pt x="6013" y="19672"/>
                  </a:cubicBezTo>
                  <a:cubicBezTo>
                    <a:pt x="8173" y="20255"/>
                    <a:pt x="9457" y="21540"/>
                    <a:pt x="10040" y="237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a:off x="3793925" y="3092425"/>
              <a:ext cx="237900" cy="240800"/>
            </a:xfrm>
            <a:custGeom>
              <a:avLst/>
              <a:gdLst/>
              <a:ahLst/>
              <a:cxnLst/>
              <a:rect l="l" t="t" r="r" b="b"/>
              <a:pathLst>
                <a:path w="9516" h="9632" extrusionOk="0">
                  <a:moveTo>
                    <a:pt x="4729" y="9632"/>
                  </a:moveTo>
                  <a:cubicBezTo>
                    <a:pt x="2102" y="9632"/>
                    <a:pt x="1" y="7414"/>
                    <a:pt x="1" y="4845"/>
                  </a:cubicBezTo>
                  <a:cubicBezTo>
                    <a:pt x="1" y="2277"/>
                    <a:pt x="2219" y="1"/>
                    <a:pt x="4787" y="59"/>
                  </a:cubicBezTo>
                  <a:cubicBezTo>
                    <a:pt x="7356" y="117"/>
                    <a:pt x="9515" y="2335"/>
                    <a:pt x="9515" y="4904"/>
                  </a:cubicBezTo>
                  <a:cubicBezTo>
                    <a:pt x="9515" y="7472"/>
                    <a:pt x="7356" y="9632"/>
                    <a:pt x="4729" y="963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a:off x="3300700" y="2600650"/>
              <a:ext cx="239350" cy="239350"/>
            </a:xfrm>
            <a:custGeom>
              <a:avLst/>
              <a:gdLst/>
              <a:ahLst/>
              <a:cxnLst/>
              <a:rect l="l" t="t" r="r" b="b"/>
              <a:pathLst>
                <a:path w="9574" h="9574" extrusionOk="0">
                  <a:moveTo>
                    <a:pt x="4729" y="9574"/>
                  </a:moveTo>
                  <a:cubicBezTo>
                    <a:pt x="2102" y="9574"/>
                    <a:pt x="1" y="7414"/>
                    <a:pt x="1" y="4787"/>
                  </a:cubicBezTo>
                  <a:cubicBezTo>
                    <a:pt x="1" y="2161"/>
                    <a:pt x="2160" y="1"/>
                    <a:pt x="4729" y="59"/>
                  </a:cubicBezTo>
                  <a:cubicBezTo>
                    <a:pt x="7355" y="59"/>
                    <a:pt x="9573" y="2277"/>
                    <a:pt x="9515" y="4846"/>
                  </a:cubicBezTo>
                  <a:cubicBezTo>
                    <a:pt x="9515" y="7414"/>
                    <a:pt x="7297" y="9574"/>
                    <a:pt x="4729" y="957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4;p2"/>
            <p:cNvSpPr/>
            <p:nvPr/>
          </p:nvSpPr>
          <p:spPr>
            <a:xfrm>
              <a:off x="3547325" y="3093900"/>
              <a:ext cx="237875" cy="239325"/>
            </a:xfrm>
            <a:custGeom>
              <a:avLst/>
              <a:gdLst/>
              <a:ahLst/>
              <a:cxnLst/>
              <a:rect l="l" t="t" r="r" b="b"/>
              <a:pathLst>
                <a:path w="9515" h="9573" extrusionOk="0">
                  <a:moveTo>
                    <a:pt x="9515" y="4786"/>
                  </a:moveTo>
                  <a:cubicBezTo>
                    <a:pt x="9515" y="7355"/>
                    <a:pt x="7355" y="9573"/>
                    <a:pt x="4728" y="9573"/>
                  </a:cubicBezTo>
                  <a:cubicBezTo>
                    <a:pt x="2160" y="9573"/>
                    <a:pt x="0" y="7355"/>
                    <a:pt x="0" y="4786"/>
                  </a:cubicBezTo>
                  <a:cubicBezTo>
                    <a:pt x="59" y="2218"/>
                    <a:pt x="2160" y="58"/>
                    <a:pt x="4728" y="58"/>
                  </a:cubicBezTo>
                  <a:cubicBezTo>
                    <a:pt x="7297" y="0"/>
                    <a:pt x="9515" y="2218"/>
                    <a:pt x="9515" y="47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5;p2"/>
            <p:cNvSpPr/>
            <p:nvPr/>
          </p:nvSpPr>
          <p:spPr>
            <a:xfrm>
              <a:off x="3299250" y="2848725"/>
              <a:ext cx="239350" cy="237900"/>
            </a:xfrm>
            <a:custGeom>
              <a:avLst/>
              <a:gdLst/>
              <a:ahLst/>
              <a:cxnLst/>
              <a:rect l="l" t="t" r="r" b="b"/>
              <a:pathLst>
                <a:path w="9574" h="9516" extrusionOk="0">
                  <a:moveTo>
                    <a:pt x="9573" y="4729"/>
                  </a:moveTo>
                  <a:cubicBezTo>
                    <a:pt x="9573" y="7355"/>
                    <a:pt x="7355" y="9515"/>
                    <a:pt x="4787" y="9515"/>
                  </a:cubicBezTo>
                  <a:cubicBezTo>
                    <a:pt x="2160" y="9457"/>
                    <a:pt x="0" y="7297"/>
                    <a:pt x="59" y="4729"/>
                  </a:cubicBezTo>
                  <a:cubicBezTo>
                    <a:pt x="117" y="2102"/>
                    <a:pt x="2218" y="1"/>
                    <a:pt x="4787" y="1"/>
                  </a:cubicBezTo>
                  <a:cubicBezTo>
                    <a:pt x="7355" y="1"/>
                    <a:pt x="9573" y="2160"/>
                    <a:pt x="9573"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6;p2"/>
            <p:cNvSpPr/>
            <p:nvPr/>
          </p:nvSpPr>
          <p:spPr>
            <a:xfrm>
              <a:off x="4036175" y="2358425"/>
              <a:ext cx="239350" cy="239350"/>
            </a:xfrm>
            <a:custGeom>
              <a:avLst/>
              <a:gdLst/>
              <a:ahLst/>
              <a:cxnLst/>
              <a:rect l="l" t="t" r="r" b="b"/>
              <a:pathLst>
                <a:path w="9574" h="9574" extrusionOk="0">
                  <a:moveTo>
                    <a:pt x="4904" y="59"/>
                  </a:moveTo>
                  <a:cubicBezTo>
                    <a:pt x="7530" y="175"/>
                    <a:pt x="9573" y="2277"/>
                    <a:pt x="9456" y="4903"/>
                  </a:cubicBezTo>
                  <a:cubicBezTo>
                    <a:pt x="9398" y="7530"/>
                    <a:pt x="7238" y="9573"/>
                    <a:pt x="4670" y="9456"/>
                  </a:cubicBezTo>
                  <a:cubicBezTo>
                    <a:pt x="2043" y="9398"/>
                    <a:pt x="0" y="7238"/>
                    <a:pt x="59" y="4670"/>
                  </a:cubicBezTo>
                  <a:cubicBezTo>
                    <a:pt x="176" y="2043"/>
                    <a:pt x="2277" y="0"/>
                    <a:pt x="4904"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7;p2"/>
            <p:cNvSpPr/>
            <p:nvPr/>
          </p:nvSpPr>
          <p:spPr>
            <a:xfrm>
              <a:off x="4039100" y="3098275"/>
              <a:ext cx="232050" cy="232050"/>
            </a:xfrm>
            <a:custGeom>
              <a:avLst/>
              <a:gdLst/>
              <a:ahLst/>
              <a:cxnLst/>
              <a:rect l="l" t="t" r="r" b="b"/>
              <a:pathLst>
                <a:path w="9282" h="9282" extrusionOk="0">
                  <a:moveTo>
                    <a:pt x="4670" y="0"/>
                  </a:moveTo>
                  <a:cubicBezTo>
                    <a:pt x="7238" y="0"/>
                    <a:pt x="9281" y="2043"/>
                    <a:pt x="9281" y="4670"/>
                  </a:cubicBezTo>
                  <a:cubicBezTo>
                    <a:pt x="9281" y="7238"/>
                    <a:pt x="7180" y="9281"/>
                    <a:pt x="4611" y="9281"/>
                  </a:cubicBezTo>
                  <a:cubicBezTo>
                    <a:pt x="2043" y="9223"/>
                    <a:pt x="0" y="7180"/>
                    <a:pt x="0" y="4611"/>
                  </a:cubicBezTo>
                  <a:cubicBezTo>
                    <a:pt x="0" y="2043"/>
                    <a:pt x="2102" y="0"/>
                    <a:pt x="467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18;p2"/>
            <p:cNvSpPr/>
            <p:nvPr/>
          </p:nvSpPr>
          <p:spPr>
            <a:xfrm>
              <a:off x="3303625" y="2361350"/>
              <a:ext cx="232050" cy="232025"/>
            </a:xfrm>
            <a:custGeom>
              <a:avLst/>
              <a:gdLst/>
              <a:ahLst/>
              <a:cxnLst/>
              <a:rect l="l" t="t" r="r" b="b"/>
              <a:pathLst>
                <a:path w="9282" h="9281" extrusionOk="0">
                  <a:moveTo>
                    <a:pt x="0" y="4670"/>
                  </a:moveTo>
                  <a:cubicBezTo>
                    <a:pt x="0" y="2101"/>
                    <a:pt x="2043" y="0"/>
                    <a:pt x="4612" y="0"/>
                  </a:cubicBezTo>
                  <a:cubicBezTo>
                    <a:pt x="7238" y="0"/>
                    <a:pt x="9281" y="2101"/>
                    <a:pt x="9281" y="4670"/>
                  </a:cubicBezTo>
                  <a:cubicBezTo>
                    <a:pt x="9223" y="7238"/>
                    <a:pt x="7180" y="9281"/>
                    <a:pt x="4670" y="9281"/>
                  </a:cubicBezTo>
                  <a:cubicBezTo>
                    <a:pt x="2043" y="9281"/>
                    <a:pt x="0" y="7238"/>
                    <a:pt x="0" y="46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9;p2"/>
            <p:cNvSpPr/>
            <p:nvPr/>
          </p:nvSpPr>
          <p:spPr>
            <a:xfrm>
              <a:off x="3303625" y="3098275"/>
              <a:ext cx="232050" cy="230575"/>
            </a:xfrm>
            <a:custGeom>
              <a:avLst/>
              <a:gdLst/>
              <a:ahLst/>
              <a:cxnLst/>
              <a:rect l="l" t="t" r="r" b="b"/>
              <a:pathLst>
                <a:path w="9282" h="9223" extrusionOk="0">
                  <a:moveTo>
                    <a:pt x="4670" y="9223"/>
                  </a:moveTo>
                  <a:cubicBezTo>
                    <a:pt x="2160" y="9223"/>
                    <a:pt x="59" y="7180"/>
                    <a:pt x="59" y="4670"/>
                  </a:cubicBezTo>
                  <a:cubicBezTo>
                    <a:pt x="0" y="2160"/>
                    <a:pt x="2102" y="0"/>
                    <a:pt x="4612" y="59"/>
                  </a:cubicBezTo>
                  <a:cubicBezTo>
                    <a:pt x="7122" y="59"/>
                    <a:pt x="9165" y="2101"/>
                    <a:pt x="9223" y="4553"/>
                  </a:cubicBezTo>
                  <a:cubicBezTo>
                    <a:pt x="9281" y="7063"/>
                    <a:pt x="7180" y="9223"/>
                    <a:pt x="4670" y="922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2"/>
            <p:cNvSpPr/>
            <p:nvPr/>
          </p:nvSpPr>
          <p:spPr>
            <a:xfrm>
              <a:off x="3798325" y="2116175"/>
              <a:ext cx="229125" cy="230600"/>
            </a:xfrm>
            <a:custGeom>
              <a:avLst/>
              <a:gdLst/>
              <a:ahLst/>
              <a:cxnLst/>
              <a:rect l="l" t="t" r="r" b="b"/>
              <a:pathLst>
                <a:path w="9165" h="9224" extrusionOk="0">
                  <a:moveTo>
                    <a:pt x="9164" y="4612"/>
                  </a:moveTo>
                  <a:cubicBezTo>
                    <a:pt x="9164" y="7122"/>
                    <a:pt x="7063" y="9223"/>
                    <a:pt x="4553" y="9165"/>
                  </a:cubicBezTo>
                  <a:cubicBezTo>
                    <a:pt x="2043" y="9165"/>
                    <a:pt x="0" y="7122"/>
                    <a:pt x="0" y="4612"/>
                  </a:cubicBezTo>
                  <a:cubicBezTo>
                    <a:pt x="0" y="2102"/>
                    <a:pt x="2101" y="1"/>
                    <a:pt x="4611" y="1"/>
                  </a:cubicBezTo>
                  <a:cubicBezTo>
                    <a:pt x="7121" y="59"/>
                    <a:pt x="9164" y="2102"/>
                    <a:pt x="9164"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2"/>
            <p:cNvSpPr/>
            <p:nvPr/>
          </p:nvSpPr>
          <p:spPr>
            <a:xfrm>
              <a:off x="4287175" y="2605025"/>
              <a:ext cx="230575" cy="230600"/>
            </a:xfrm>
            <a:custGeom>
              <a:avLst/>
              <a:gdLst/>
              <a:ahLst/>
              <a:cxnLst/>
              <a:rect l="l" t="t" r="r" b="b"/>
              <a:pathLst>
                <a:path w="9223" h="9224" extrusionOk="0">
                  <a:moveTo>
                    <a:pt x="9223" y="4612"/>
                  </a:moveTo>
                  <a:cubicBezTo>
                    <a:pt x="9223" y="7122"/>
                    <a:pt x="7063" y="9223"/>
                    <a:pt x="4553" y="9223"/>
                  </a:cubicBezTo>
                  <a:cubicBezTo>
                    <a:pt x="2101" y="9165"/>
                    <a:pt x="0" y="7122"/>
                    <a:pt x="0" y="4612"/>
                  </a:cubicBezTo>
                  <a:cubicBezTo>
                    <a:pt x="0" y="2102"/>
                    <a:pt x="2101" y="1"/>
                    <a:pt x="4611" y="59"/>
                  </a:cubicBezTo>
                  <a:cubicBezTo>
                    <a:pt x="7121" y="59"/>
                    <a:pt x="9164" y="2102"/>
                    <a:pt x="9223"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22;p2"/>
            <p:cNvSpPr/>
            <p:nvPr/>
          </p:nvSpPr>
          <p:spPr>
            <a:xfrm>
              <a:off x="4287175" y="2853100"/>
              <a:ext cx="229125" cy="229150"/>
            </a:xfrm>
            <a:custGeom>
              <a:avLst/>
              <a:gdLst/>
              <a:ahLst/>
              <a:cxnLst/>
              <a:rect l="l" t="t" r="r" b="b"/>
              <a:pathLst>
                <a:path w="9165" h="9166" extrusionOk="0">
                  <a:moveTo>
                    <a:pt x="4611" y="9165"/>
                  </a:moveTo>
                  <a:cubicBezTo>
                    <a:pt x="2101" y="9107"/>
                    <a:pt x="0" y="7064"/>
                    <a:pt x="59" y="4554"/>
                  </a:cubicBezTo>
                  <a:cubicBezTo>
                    <a:pt x="59" y="2044"/>
                    <a:pt x="2101" y="1"/>
                    <a:pt x="4611" y="1"/>
                  </a:cubicBezTo>
                  <a:cubicBezTo>
                    <a:pt x="7121" y="1"/>
                    <a:pt x="9164" y="2102"/>
                    <a:pt x="9164" y="4554"/>
                  </a:cubicBezTo>
                  <a:cubicBezTo>
                    <a:pt x="9164" y="7064"/>
                    <a:pt x="7063" y="9165"/>
                    <a:pt x="4611" y="916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23;p2"/>
            <p:cNvSpPr/>
            <p:nvPr/>
          </p:nvSpPr>
          <p:spPr>
            <a:xfrm>
              <a:off x="3551700" y="2116175"/>
              <a:ext cx="229125" cy="229125"/>
            </a:xfrm>
            <a:custGeom>
              <a:avLst/>
              <a:gdLst/>
              <a:ahLst/>
              <a:cxnLst/>
              <a:rect l="l" t="t" r="r" b="b"/>
              <a:pathLst>
                <a:path w="9165" h="9165" extrusionOk="0">
                  <a:moveTo>
                    <a:pt x="9165" y="4612"/>
                  </a:moveTo>
                  <a:cubicBezTo>
                    <a:pt x="9106" y="7122"/>
                    <a:pt x="7063" y="9165"/>
                    <a:pt x="4553" y="9165"/>
                  </a:cubicBezTo>
                  <a:cubicBezTo>
                    <a:pt x="2043" y="9165"/>
                    <a:pt x="0" y="7064"/>
                    <a:pt x="0" y="4554"/>
                  </a:cubicBezTo>
                  <a:cubicBezTo>
                    <a:pt x="0" y="2044"/>
                    <a:pt x="2102" y="1"/>
                    <a:pt x="4612" y="59"/>
                  </a:cubicBezTo>
                  <a:cubicBezTo>
                    <a:pt x="7122" y="59"/>
                    <a:pt x="9165" y="2102"/>
                    <a:pt x="9165"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24;p2"/>
            <p:cNvSpPr/>
            <p:nvPr/>
          </p:nvSpPr>
          <p:spPr>
            <a:xfrm>
              <a:off x="3799775" y="3344875"/>
              <a:ext cx="224750" cy="224750"/>
            </a:xfrm>
            <a:custGeom>
              <a:avLst/>
              <a:gdLst/>
              <a:ahLst/>
              <a:cxnLst/>
              <a:rect l="l" t="t" r="r" b="b"/>
              <a:pathLst>
                <a:path w="8990" h="8990" extrusionOk="0">
                  <a:moveTo>
                    <a:pt x="8989" y="4495"/>
                  </a:moveTo>
                  <a:cubicBezTo>
                    <a:pt x="8989" y="7005"/>
                    <a:pt x="7005" y="8990"/>
                    <a:pt x="4495" y="8990"/>
                  </a:cubicBezTo>
                  <a:cubicBezTo>
                    <a:pt x="1985" y="8990"/>
                    <a:pt x="0" y="7005"/>
                    <a:pt x="0" y="4495"/>
                  </a:cubicBezTo>
                  <a:cubicBezTo>
                    <a:pt x="0" y="1985"/>
                    <a:pt x="1985" y="1"/>
                    <a:pt x="4495" y="1"/>
                  </a:cubicBezTo>
                  <a:cubicBezTo>
                    <a:pt x="7005" y="1"/>
                    <a:pt x="8989" y="1985"/>
                    <a:pt x="8989"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5;p2"/>
            <p:cNvSpPr/>
            <p:nvPr/>
          </p:nvSpPr>
          <p:spPr>
            <a:xfrm>
              <a:off x="4290075" y="2365725"/>
              <a:ext cx="224750" cy="224750"/>
            </a:xfrm>
            <a:custGeom>
              <a:avLst/>
              <a:gdLst/>
              <a:ahLst/>
              <a:cxnLst/>
              <a:rect l="l" t="t" r="r" b="b"/>
              <a:pathLst>
                <a:path w="8990" h="8990" extrusionOk="0">
                  <a:moveTo>
                    <a:pt x="8990" y="4495"/>
                  </a:moveTo>
                  <a:cubicBezTo>
                    <a:pt x="8990" y="7005"/>
                    <a:pt x="7005" y="8989"/>
                    <a:pt x="4495" y="8989"/>
                  </a:cubicBezTo>
                  <a:cubicBezTo>
                    <a:pt x="1985" y="8989"/>
                    <a:pt x="1" y="6946"/>
                    <a:pt x="1" y="4495"/>
                  </a:cubicBezTo>
                  <a:cubicBezTo>
                    <a:pt x="1" y="1985"/>
                    <a:pt x="1985" y="0"/>
                    <a:pt x="4437" y="0"/>
                  </a:cubicBezTo>
                  <a:cubicBezTo>
                    <a:pt x="6947" y="0"/>
                    <a:pt x="8990" y="1985"/>
                    <a:pt x="8990"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6;p2"/>
            <p:cNvSpPr/>
            <p:nvPr/>
          </p:nvSpPr>
          <p:spPr>
            <a:xfrm>
              <a:off x="3553150" y="3344875"/>
              <a:ext cx="224750" cy="224750"/>
            </a:xfrm>
            <a:custGeom>
              <a:avLst/>
              <a:gdLst/>
              <a:ahLst/>
              <a:cxnLst/>
              <a:rect l="l" t="t" r="r" b="b"/>
              <a:pathLst>
                <a:path w="8990" h="8990" extrusionOk="0">
                  <a:moveTo>
                    <a:pt x="8990" y="4437"/>
                  </a:moveTo>
                  <a:cubicBezTo>
                    <a:pt x="8990" y="6947"/>
                    <a:pt x="7005" y="8990"/>
                    <a:pt x="4495" y="8990"/>
                  </a:cubicBezTo>
                  <a:cubicBezTo>
                    <a:pt x="1985" y="8990"/>
                    <a:pt x="1" y="6947"/>
                    <a:pt x="1" y="4437"/>
                  </a:cubicBezTo>
                  <a:cubicBezTo>
                    <a:pt x="1" y="1985"/>
                    <a:pt x="1985" y="1"/>
                    <a:pt x="4437" y="1"/>
                  </a:cubicBezTo>
                  <a:cubicBezTo>
                    <a:pt x="6947" y="1"/>
                    <a:pt x="8990" y="1985"/>
                    <a:pt x="8990" y="443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7;p2"/>
            <p:cNvSpPr/>
            <p:nvPr/>
          </p:nvSpPr>
          <p:spPr>
            <a:xfrm>
              <a:off x="3064300" y="2607950"/>
              <a:ext cx="224750" cy="224750"/>
            </a:xfrm>
            <a:custGeom>
              <a:avLst/>
              <a:gdLst/>
              <a:ahLst/>
              <a:cxnLst/>
              <a:rect l="l" t="t" r="r" b="b"/>
              <a:pathLst>
                <a:path w="8990" h="8990" extrusionOk="0">
                  <a:moveTo>
                    <a:pt x="8990" y="4554"/>
                  </a:moveTo>
                  <a:cubicBezTo>
                    <a:pt x="8990" y="7063"/>
                    <a:pt x="6947" y="8990"/>
                    <a:pt x="4437" y="8990"/>
                  </a:cubicBezTo>
                  <a:cubicBezTo>
                    <a:pt x="1927" y="8990"/>
                    <a:pt x="1" y="6947"/>
                    <a:pt x="1" y="4437"/>
                  </a:cubicBezTo>
                  <a:cubicBezTo>
                    <a:pt x="1" y="1985"/>
                    <a:pt x="2044" y="1"/>
                    <a:pt x="4495" y="1"/>
                  </a:cubicBezTo>
                  <a:cubicBezTo>
                    <a:pt x="7005" y="1"/>
                    <a:pt x="8990" y="2044"/>
                    <a:pt x="8990" y="455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2"/>
            <p:cNvSpPr/>
            <p:nvPr/>
          </p:nvSpPr>
          <p:spPr>
            <a:xfrm>
              <a:off x="3064300" y="2854575"/>
              <a:ext cx="224750" cy="224750"/>
            </a:xfrm>
            <a:custGeom>
              <a:avLst/>
              <a:gdLst/>
              <a:ahLst/>
              <a:cxnLst/>
              <a:rect l="l" t="t" r="r" b="b"/>
              <a:pathLst>
                <a:path w="8990" h="8990" extrusionOk="0">
                  <a:moveTo>
                    <a:pt x="8990" y="4553"/>
                  </a:moveTo>
                  <a:cubicBezTo>
                    <a:pt x="8990" y="7005"/>
                    <a:pt x="6947" y="8989"/>
                    <a:pt x="4437" y="8989"/>
                  </a:cubicBezTo>
                  <a:cubicBezTo>
                    <a:pt x="1985" y="8989"/>
                    <a:pt x="1" y="6946"/>
                    <a:pt x="1" y="4495"/>
                  </a:cubicBezTo>
                  <a:cubicBezTo>
                    <a:pt x="1" y="1985"/>
                    <a:pt x="2044" y="0"/>
                    <a:pt x="4554" y="0"/>
                  </a:cubicBezTo>
                  <a:cubicBezTo>
                    <a:pt x="7005" y="59"/>
                    <a:pt x="8990" y="2043"/>
                    <a:pt x="8990" y="45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2"/>
            <p:cNvSpPr/>
            <p:nvPr/>
          </p:nvSpPr>
          <p:spPr>
            <a:xfrm>
              <a:off x="4043475" y="2119100"/>
              <a:ext cx="224750" cy="224750"/>
            </a:xfrm>
            <a:custGeom>
              <a:avLst/>
              <a:gdLst/>
              <a:ahLst/>
              <a:cxnLst/>
              <a:rect l="l" t="t" r="r" b="b"/>
              <a:pathLst>
                <a:path w="8990" h="8990" extrusionOk="0">
                  <a:moveTo>
                    <a:pt x="8989" y="4495"/>
                  </a:moveTo>
                  <a:cubicBezTo>
                    <a:pt x="8989" y="7005"/>
                    <a:pt x="6946" y="8990"/>
                    <a:pt x="4436" y="8990"/>
                  </a:cubicBezTo>
                  <a:cubicBezTo>
                    <a:pt x="1985" y="8931"/>
                    <a:pt x="0" y="6947"/>
                    <a:pt x="0" y="4495"/>
                  </a:cubicBezTo>
                  <a:cubicBezTo>
                    <a:pt x="0" y="1985"/>
                    <a:pt x="2043" y="1"/>
                    <a:pt x="4553" y="1"/>
                  </a:cubicBezTo>
                  <a:cubicBezTo>
                    <a:pt x="7005" y="1"/>
                    <a:pt x="8989" y="2044"/>
                    <a:pt x="8989"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30;p2"/>
            <p:cNvSpPr/>
            <p:nvPr/>
          </p:nvSpPr>
          <p:spPr>
            <a:xfrm>
              <a:off x="3308000" y="2119100"/>
              <a:ext cx="223300" cy="224750"/>
            </a:xfrm>
            <a:custGeom>
              <a:avLst/>
              <a:gdLst/>
              <a:ahLst/>
              <a:cxnLst/>
              <a:rect l="l" t="t" r="r" b="b"/>
              <a:pathLst>
                <a:path w="8932" h="8990" extrusionOk="0">
                  <a:moveTo>
                    <a:pt x="4495" y="59"/>
                  </a:moveTo>
                  <a:cubicBezTo>
                    <a:pt x="6888" y="59"/>
                    <a:pt x="8931" y="2102"/>
                    <a:pt x="8931" y="4495"/>
                  </a:cubicBezTo>
                  <a:cubicBezTo>
                    <a:pt x="8873" y="6947"/>
                    <a:pt x="6830" y="8990"/>
                    <a:pt x="4378" y="8931"/>
                  </a:cubicBezTo>
                  <a:cubicBezTo>
                    <a:pt x="1985" y="8873"/>
                    <a:pt x="1" y="6888"/>
                    <a:pt x="1" y="4495"/>
                  </a:cubicBezTo>
                  <a:cubicBezTo>
                    <a:pt x="1" y="2044"/>
                    <a:pt x="2044" y="1"/>
                    <a:pt x="449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1;p2"/>
            <p:cNvSpPr/>
            <p:nvPr/>
          </p:nvSpPr>
          <p:spPr>
            <a:xfrm>
              <a:off x="4290075" y="3102650"/>
              <a:ext cx="223300" cy="223275"/>
            </a:xfrm>
            <a:custGeom>
              <a:avLst/>
              <a:gdLst/>
              <a:ahLst/>
              <a:cxnLst/>
              <a:rect l="l" t="t" r="r" b="b"/>
              <a:pathLst>
                <a:path w="8932" h="8931" extrusionOk="0">
                  <a:moveTo>
                    <a:pt x="8932" y="4436"/>
                  </a:moveTo>
                  <a:cubicBezTo>
                    <a:pt x="8932" y="6888"/>
                    <a:pt x="6947" y="8931"/>
                    <a:pt x="4495" y="8931"/>
                  </a:cubicBezTo>
                  <a:cubicBezTo>
                    <a:pt x="2044" y="8931"/>
                    <a:pt x="1" y="6888"/>
                    <a:pt x="1" y="4436"/>
                  </a:cubicBezTo>
                  <a:cubicBezTo>
                    <a:pt x="59" y="2043"/>
                    <a:pt x="2044" y="0"/>
                    <a:pt x="4437" y="0"/>
                  </a:cubicBezTo>
                  <a:cubicBezTo>
                    <a:pt x="6889" y="0"/>
                    <a:pt x="8932" y="1985"/>
                    <a:pt x="8932" y="44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32;p2"/>
            <p:cNvSpPr/>
            <p:nvPr/>
          </p:nvSpPr>
          <p:spPr>
            <a:xfrm>
              <a:off x="4043475" y="3346350"/>
              <a:ext cx="223275" cy="221825"/>
            </a:xfrm>
            <a:custGeom>
              <a:avLst/>
              <a:gdLst/>
              <a:ahLst/>
              <a:cxnLst/>
              <a:rect l="l" t="t" r="r" b="b"/>
              <a:pathLst>
                <a:path w="8931" h="8873" extrusionOk="0">
                  <a:moveTo>
                    <a:pt x="8931" y="4378"/>
                  </a:moveTo>
                  <a:cubicBezTo>
                    <a:pt x="8931" y="6829"/>
                    <a:pt x="6888" y="8872"/>
                    <a:pt x="4495" y="8872"/>
                  </a:cubicBezTo>
                  <a:cubicBezTo>
                    <a:pt x="2043" y="8872"/>
                    <a:pt x="59" y="6888"/>
                    <a:pt x="59" y="4436"/>
                  </a:cubicBezTo>
                  <a:cubicBezTo>
                    <a:pt x="0" y="2043"/>
                    <a:pt x="2043" y="0"/>
                    <a:pt x="4495" y="0"/>
                  </a:cubicBezTo>
                  <a:cubicBezTo>
                    <a:pt x="6888" y="0"/>
                    <a:pt x="8873" y="1985"/>
                    <a:pt x="8931" y="43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3;p2"/>
            <p:cNvSpPr/>
            <p:nvPr/>
          </p:nvSpPr>
          <p:spPr>
            <a:xfrm>
              <a:off x="3065775" y="2365725"/>
              <a:ext cx="221825" cy="223275"/>
            </a:xfrm>
            <a:custGeom>
              <a:avLst/>
              <a:gdLst/>
              <a:ahLst/>
              <a:cxnLst/>
              <a:rect l="l" t="t" r="r" b="b"/>
              <a:pathLst>
                <a:path w="8873" h="8931" extrusionOk="0">
                  <a:moveTo>
                    <a:pt x="4378" y="8931"/>
                  </a:moveTo>
                  <a:cubicBezTo>
                    <a:pt x="1985" y="8872"/>
                    <a:pt x="0" y="6888"/>
                    <a:pt x="0" y="4495"/>
                  </a:cubicBezTo>
                  <a:cubicBezTo>
                    <a:pt x="0" y="2043"/>
                    <a:pt x="2101" y="0"/>
                    <a:pt x="4495" y="59"/>
                  </a:cubicBezTo>
                  <a:cubicBezTo>
                    <a:pt x="6946" y="117"/>
                    <a:pt x="8872" y="2101"/>
                    <a:pt x="8872" y="4495"/>
                  </a:cubicBezTo>
                  <a:cubicBezTo>
                    <a:pt x="8814" y="6946"/>
                    <a:pt x="6829" y="8931"/>
                    <a:pt x="4378" y="887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4;p2"/>
            <p:cNvSpPr/>
            <p:nvPr/>
          </p:nvSpPr>
          <p:spPr>
            <a:xfrm>
              <a:off x="3309450" y="3346350"/>
              <a:ext cx="220375" cy="220375"/>
            </a:xfrm>
            <a:custGeom>
              <a:avLst/>
              <a:gdLst/>
              <a:ahLst/>
              <a:cxnLst/>
              <a:rect l="l" t="t" r="r" b="b"/>
              <a:pathLst>
                <a:path w="8815" h="8815" extrusionOk="0">
                  <a:moveTo>
                    <a:pt x="8757" y="4436"/>
                  </a:moveTo>
                  <a:cubicBezTo>
                    <a:pt x="8757" y="6888"/>
                    <a:pt x="6772" y="8814"/>
                    <a:pt x="4320" y="8814"/>
                  </a:cubicBezTo>
                  <a:cubicBezTo>
                    <a:pt x="1927" y="8756"/>
                    <a:pt x="1" y="6829"/>
                    <a:pt x="1" y="4378"/>
                  </a:cubicBezTo>
                  <a:cubicBezTo>
                    <a:pt x="59" y="1926"/>
                    <a:pt x="1986" y="0"/>
                    <a:pt x="4437" y="58"/>
                  </a:cubicBezTo>
                  <a:cubicBezTo>
                    <a:pt x="6889" y="58"/>
                    <a:pt x="8815" y="2043"/>
                    <a:pt x="8757" y="44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35;p2"/>
            <p:cNvSpPr/>
            <p:nvPr/>
          </p:nvSpPr>
          <p:spPr>
            <a:xfrm>
              <a:off x="3067225" y="3104100"/>
              <a:ext cx="218900" cy="218925"/>
            </a:xfrm>
            <a:custGeom>
              <a:avLst/>
              <a:gdLst/>
              <a:ahLst/>
              <a:cxnLst/>
              <a:rect l="l" t="t" r="r" b="b"/>
              <a:pathLst>
                <a:path w="8756" h="8757" extrusionOk="0">
                  <a:moveTo>
                    <a:pt x="8756" y="4378"/>
                  </a:moveTo>
                  <a:cubicBezTo>
                    <a:pt x="8756" y="6830"/>
                    <a:pt x="6830" y="8756"/>
                    <a:pt x="4378" y="8756"/>
                  </a:cubicBezTo>
                  <a:cubicBezTo>
                    <a:pt x="1927" y="8756"/>
                    <a:pt x="0" y="6830"/>
                    <a:pt x="0" y="4378"/>
                  </a:cubicBezTo>
                  <a:cubicBezTo>
                    <a:pt x="0" y="1927"/>
                    <a:pt x="1927" y="1"/>
                    <a:pt x="4378" y="1"/>
                  </a:cubicBezTo>
                  <a:cubicBezTo>
                    <a:pt x="6830" y="59"/>
                    <a:pt x="8698" y="1985"/>
                    <a:pt x="8698" y="43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36;p2"/>
            <p:cNvSpPr/>
            <p:nvPr/>
          </p:nvSpPr>
          <p:spPr>
            <a:xfrm>
              <a:off x="4294475" y="2123475"/>
              <a:ext cx="215975" cy="216000"/>
            </a:xfrm>
            <a:custGeom>
              <a:avLst/>
              <a:gdLst/>
              <a:ahLst/>
              <a:cxnLst/>
              <a:rect l="l" t="t" r="r" b="b"/>
              <a:pathLst>
                <a:path w="8639" h="8640" extrusionOk="0">
                  <a:moveTo>
                    <a:pt x="4319" y="1"/>
                  </a:moveTo>
                  <a:cubicBezTo>
                    <a:pt x="6713" y="1"/>
                    <a:pt x="8639" y="1927"/>
                    <a:pt x="8639" y="4320"/>
                  </a:cubicBezTo>
                  <a:cubicBezTo>
                    <a:pt x="8639" y="6713"/>
                    <a:pt x="6654" y="8639"/>
                    <a:pt x="4261" y="8639"/>
                  </a:cubicBezTo>
                  <a:cubicBezTo>
                    <a:pt x="1868" y="8581"/>
                    <a:pt x="0" y="6655"/>
                    <a:pt x="0" y="4262"/>
                  </a:cubicBezTo>
                  <a:cubicBezTo>
                    <a:pt x="0" y="1869"/>
                    <a:pt x="1926" y="1"/>
                    <a:pt x="431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2"/>
            <p:cNvSpPr/>
            <p:nvPr/>
          </p:nvSpPr>
          <p:spPr>
            <a:xfrm>
              <a:off x="3805600" y="1876875"/>
              <a:ext cx="214550" cy="215975"/>
            </a:xfrm>
            <a:custGeom>
              <a:avLst/>
              <a:gdLst/>
              <a:ahLst/>
              <a:cxnLst/>
              <a:rect l="l" t="t" r="r" b="b"/>
              <a:pathLst>
                <a:path w="8582" h="8639" extrusionOk="0">
                  <a:moveTo>
                    <a:pt x="8581" y="4319"/>
                  </a:moveTo>
                  <a:cubicBezTo>
                    <a:pt x="8581" y="6654"/>
                    <a:pt x="6655" y="8581"/>
                    <a:pt x="4320" y="8639"/>
                  </a:cubicBezTo>
                  <a:cubicBezTo>
                    <a:pt x="1927" y="8639"/>
                    <a:pt x="1" y="6654"/>
                    <a:pt x="1" y="4319"/>
                  </a:cubicBezTo>
                  <a:cubicBezTo>
                    <a:pt x="1" y="1926"/>
                    <a:pt x="1927" y="0"/>
                    <a:pt x="4262" y="0"/>
                  </a:cubicBezTo>
                  <a:cubicBezTo>
                    <a:pt x="6655" y="0"/>
                    <a:pt x="8581" y="1926"/>
                    <a:pt x="8581" y="43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38;p2"/>
            <p:cNvSpPr/>
            <p:nvPr/>
          </p:nvSpPr>
          <p:spPr>
            <a:xfrm>
              <a:off x="4541075" y="2612325"/>
              <a:ext cx="216000" cy="216000"/>
            </a:xfrm>
            <a:custGeom>
              <a:avLst/>
              <a:gdLst/>
              <a:ahLst/>
              <a:cxnLst/>
              <a:rect l="l" t="t" r="r" b="b"/>
              <a:pathLst>
                <a:path w="8640" h="8640" extrusionOk="0">
                  <a:moveTo>
                    <a:pt x="4320" y="1"/>
                  </a:moveTo>
                  <a:cubicBezTo>
                    <a:pt x="6713" y="1"/>
                    <a:pt x="8639" y="1985"/>
                    <a:pt x="8639" y="4320"/>
                  </a:cubicBezTo>
                  <a:cubicBezTo>
                    <a:pt x="8639" y="6713"/>
                    <a:pt x="6713" y="8640"/>
                    <a:pt x="4320" y="8640"/>
                  </a:cubicBezTo>
                  <a:cubicBezTo>
                    <a:pt x="1927" y="8640"/>
                    <a:pt x="1" y="6713"/>
                    <a:pt x="1" y="4320"/>
                  </a:cubicBezTo>
                  <a:cubicBezTo>
                    <a:pt x="1" y="1985"/>
                    <a:pt x="1927" y="1"/>
                    <a:pt x="432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39;p2"/>
            <p:cNvSpPr/>
            <p:nvPr/>
          </p:nvSpPr>
          <p:spPr>
            <a:xfrm>
              <a:off x="4541075" y="2858950"/>
              <a:ext cx="216000" cy="216000"/>
            </a:xfrm>
            <a:custGeom>
              <a:avLst/>
              <a:gdLst/>
              <a:ahLst/>
              <a:cxnLst/>
              <a:rect l="l" t="t" r="r" b="b"/>
              <a:pathLst>
                <a:path w="8640" h="8640" extrusionOk="0">
                  <a:moveTo>
                    <a:pt x="8639" y="4320"/>
                  </a:moveTo>
                  <a:cubicBezTo>
                    <a:pt x="8639" y="6655"/>
                    <a:pt x="6655" y="8639"/>
                    <a:pt x="4320" y="8639"/>
                  </a:cubicBezTo>
                  <a:cubicBezTo>
                    <a:pt x="1927" y="8639"/>
                    <a:pt x="1" y="6713"/>
                    <a:pt x="1" y="4320"/>
                  </a:cubicBezTo>
                  <a:cubicBezTo>
                    <a:pt x="1" y="1985"/>
                    <a:pt x="1927" y="59"/>
                    <a:pt x="4262" y="59"/>
                  </a:cubicBezTo>
                  <a:cubicBezTo>
                    <a:pt x="6655" y="0"/>
                    <a:pt x="8581" y="1927"/>
                    <a:pt x="8639"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40;p2"/>
            <p:cNvSpPr/>
            <p:nvPr/>
          </p:nvSpPr>
          <p:spPr>
            <a:xfrm>
              <a:off x="3557525" y="1875400"/>
              <a:ext cx="217475" cy="217450"/>
            </a:xfrm>
            <a:custGeom>
              <a:avLst/>
              <a:gdLst/>
              <a:ahLst/>
              <a:cxnLst/>
              <a:rect l="l" t="t" r="r" b="b"/>
              <a:pathLst>
                <a:path w="8699" h="8698" extrusionOk="0">
                  <a:moveTo>
                    <a:pt x="4262" y="8640"/>
                  </a:moveTo>
                  <a:cubicBezTo>
                    <a:pt x="1927" y="8640"/>
                    <a:pt x="1" y="6597"/>
                    <a:pt x="59" y="4262"/>
                  </a:cubicBezTo>
                  <a:cubicBezTo>
                    <a:pt x="118" y="1927"/>
                    <a:pt x="2102" y="1"/>
                    <a:pt x="4379" y="59"/>
                  </a:cubicBezTo>
                  <a:cubicBezTo>
                    <a:pt x="6772" y="117"/>
                    <a:pt x="8698" y="2102"/>
                    <a:pt x="8640" y="4437"/>
                  </a:cubicBezTo>
                  <a:cubicBezTo>
                    <a:pt x="8581" y="6830"/>
                    <a:pt x="6597" y="8698"/>
                    <a:pt x="4262" y="864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41;p2"/>
            <p:cNvSpPr/>
            <p:nvPr/>
          </p:nvSpPr>
          <p:spPr>
            <a:xfrm>
              <a:off x="3070150" y="2123475"/>
              <a:ext cx="213075" cy="214550"/>
            </a:xfrm>
            <a:custGeom>
              <a:avLst/>
              <a:gdLst/>
              <a:ahLst/>
              <a:cxnLst/>
              <a:rect l="l" t="t" r="r" b="b"/>
              <a:pathLst>
                <a:path w="8523" h="8582" extrusionOk="0">
                  <a:moveTo>
                    <a:pt x="4261" y="59"/>
                  </a:moveTo>
                  <a:cubicBezTo>
                    <a:pt x="6596" y="59"/>
                    <a:pt x="8522" y="1985"/>
                    <a:pt x="8522" y="4320"/>
                  </a:cubicBezTo>
                  <a:cubicBezTo>
                    <a:pt x="8522" y="6655"/>
                    <a:pt x="6596" y="8581"/>
                    <a:pt x="4261" y="8581"/>
                  </a:cubicBezTo>
                  <a:cubicBezTo>
                    <a:pt x="1926" y="8581"/>
                    <a:pt x="0" y="6597"/>
                    <a:pt x="0" y="4262"/>
                  </a:cubicBezTo>
                  <a:cubicBezTo>
                    <a:pt x="0" y="1927"/>
                    <a:pt x="1926" y="1"/>
                    <a:pt x="42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42;p2"/>
            <p:cNvSpPr/>
            <p:nvPr/>
          </p:nvSpPr>
          <p:spPr>
            <a:xfrm>
              <a:off x="4295925" y="3349250"/>
              <a:ext cx="213075" cy="214550"/>
            </a:xfrm>
            <a:custGeom>
              <a:avLst/>
              <a:gdLst/>
              <a:ahLst/>
              <a:cxnLst/>
              <a:rect l="l" t="t" r="r" b="b"/>
              <a:pathLst>
                <a:path w="8523" h="8582" extrusionOk="0">
                  <a:moveTo>
                    <a:pt x="4261" y="59"/>
                  </a:moveTo>
                  <a:cubicBezTo>
                    <a:pt x="6596" y="59"/>
                    <a:pt x="8522" y="1985"/>
                    <a:pt x="8522" y="4320"/>
                  </a:cubicBezTo>
                  <a:cubicBezTo>
                    <a:pt x="8522" y="6655"/>
                    <a:pt x="6596" y="8581"/>
                    <a:pt x="4261" y="8581"/>
                  </a:cubicBezTo>
                  <a:cubicBezTo>
                    <a:pt x="1927" y="8581"/>
                    <a:pt x="0" y="6597"/>
                    <a:pt x="0" y="4320"/>
                  </a:cubicBezTo>
                  <a:cubicBezTo>
                    <a:pt x="0" y="1985"/>
                    <a:pt x="1927" y="1"/>
                    <a:pt x="42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43;p2"/>
            <p:cNvSpPr/>
            <p:nvPr/>
          </p:nvSpPr>
          <p:spPr>
            <a:xfrm>
              <a:off x="4542525" y="2371550"/>
              <a:ext cx="213100" cy="213075"/>
            </a:xfrm>
            <a:custGeom>
              <a:avLst/>
              <a:gdLst/>
              <a:ahLst/>
              <a:cxnLst/>
              <a:rect l="l" t="t" r="r" b="b"/>
              <a:pathLst>
                <a:path w="8524" h="8523" extrusionOk="0">
                  <a:moveTo>
                    <a:pt x="8523" y="4203"/>
                  </a:moveTo>
                  <a:cubicBezTo>
                    <a:pt x="8523" y="6596"/>
                    <a:pt x="6597" y="8523"/>
                    <a:pt x="4262" y="8464"/>
                  </a:cubicBezTo>
                  <a:cubicBezTo>
                    <a:pt x="1927" y="8464"/>
                    <a:pt x="59" y="6596"/>
                    <a:pt x="1" y="4262"/>
                  </a:cubicBezTo>
                  <a:cubicBezTo>
                    <a:pt x="1" y="1927"/>
                    <a:pt x="1927" y="1"/>
                    <a:pt x="4262" y="1"/>
                  </a:cubicBezTo>
                  <a:cubicBezTo>
                    <a:pt x="6597" y="1"/>
                    <a:pt x="8465" y="1868"/>
                    <a:pt x="8523" y="42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44;p2"/>
            <p:cNvSpPr/>
            <p:nvPr/>
          </p:nvSpPr>
          <p:spPr>
            <a:xfrm>
              <a:off x="4049300" y="1878325"/>
              <a:ext cx="213075" cy="211625"/>
            </a:xfrm>
            <a:custGeom>
              <a:avLst/>
              <a:gdLst/>
              <a:ahLst/>
              <a:cxnLst/>
              <a:rect l="l" t="t" r="r" b="b"/>
              <a:pathLst>
                <a:path w="8523" h="8465" extrusionOk="0">
                  <a:moveTo>
                    <a:pt x="4203" y="0"/>
                  </a:moveTo>
                  <a:cubicBezTo>
                    <a:pt x="6538" y="0"/>
                    <a:pt x="8464" y="1868"/>
                    <a:pt x="8464" y="4203"/>
                  </a:cubicBezTo>
                  <a:cubicBezTo>
                    <a:pt x="8523" y="6538"/>
                    <a:pt x="6655" y="8464"/>
                    <a:pt x="4262" y="8464"/>
                  </a:cubicBezTo>
                  <a:cubicBezTo>
                    <a:pt x="1927" y="8464"/>
                    <a:pt x="1" y="6596"/>
                    <a:pt x="59" y="4203"/>
                  </a:cubicBezTo>
                  <a:cubicBezTo>
                    <a:pt x="59" y="1868"/>
                    <a:pt x="1869" y="0"/>
                    <a:pt x="420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45;p2"/>
            <p:cNvSpPr/>
            <p:nvPr/>
          </p:nvSpPr>
          <p:spPr>
            <a:xfrm>
              <a:off x="3560450" y="3598800"/>
              <a:ext cx="211625" cy="210150"/>
            </a:xfrm>
            <a:custGeom>
              <a:avLst/>
              <a:gdLst/>
              <a:ahLst/>
              <a:cxnLst/>
              <a:rect l="l" t="t" r="r" b="b"/>
              <a:pathLst>
                <a:path w="8465" h="8406" extrusionOk="0">
                  <a:moveTo>
                    <a:pt x="8406" y="4145"/>
                  </a:moveTo>
                  <a:cubicBezTo>
                    <a:pt x="8464" y="6538"/>
                    <a:pt x="6597" y="8406"/>
                    <a:pt x="4262" y="8406"/>
                  </a:cubicBezTo>
                  <a:cubicBezTo>
                    <a:pt x="1927" y="8406"/>
                    <a:pt x="59" y="6596"/>
                    <a:pt x="1" y="4203"/>
                  </a:cubicBezTo>
                  <a:cubicBezTo>
                    <a:pt x="1" y="1868"/>
                    <a:pt x="1869" y="0"/>
                    <a:pt x="4203" y="0"/>
                  </a:cubicBezTo>
                  <a:cubicBezTo>
                    <a:pt x="6538" y="0"/>
                    <a:pt x="8406" y="1810"/>
                    <a:pt x="8406" y="414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46;p2"/>
            <p:cNvSpPr/>
            <p:nvPr/>
          </p:nvSpPr>
          <p:spPr>
            <a:xfrm>
              <a:off x="3807075" y="3597325"/>
              <a:ext cx="211600" cy="211625"/>
            </a:xfrm>
            <a:custGeom>
              <a:avLst/>
              <a:gdLst/>
              <a:ahLst/>
              <a:cxnLst/>
              <a:rect l="l" t="t" r="r" b="b"/>
              <a:pathLst>
                <a:path w="8464" h="8465" extrusionOk="0">
                  <a:moveTo>
                    <a:pt x="4203" y="8465"/>
                  </a:moveTo>
                  <a:cubicBezTo>
                    <a:pt x="1868" y="8465"/>
                    <a:pt x="0" y="6597"/>
                    <a:pt x="0" y="4204"/>
                  </a:cubicBezTo>
                  <a:cubicBezTo>
                    <a:pt x="0" y="1869"/>
                    <a:pt x="1868" y="1"/>
                    <a:pt x="4203" y="1"/>
                  </a:cubicBezTo>
                  <a:cubicBezTo>
                    <a:pt x="6596" y="1"/>
                    <a:pt x="8464" y="1927"/>
                    <a:pt x="8464" y="4320"/>
                  </a:cubicBezTo>
                  <a:cubicBezTo>
                    <a:pt x="8406" y="6655"/>
                    <a:pt x="6538" y="8465"/>
                    <a:pt x="4203" y="846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47;p2"/>
            <p:cNvSpPr/>
            <p:nvPr/>
          </p:nvSpPr>
          <p:spPr>
            <a:xfrm>
              <a:off x="2824975" y="2615250"/>
              <a:ext cx="210175" cy="210150"/>
            </a:xfrm>
            <a:custGeom>
              <a:avLst/>
              <a:gdLst/>
              <a:ahLst/>
              <a:cxnLst/>
              <a:rect l="l" t="t" r="r" b="b"/>
              <a:pathLst>
                <a:path w="8407" h="8406" extrusionOk="0">
                  <a:moveTo>
                    <a:pt x="4204" y="8406"/>
                  </a:moveTo>
                  <a:cubicBezTo>
                    <a:pt x="1869" y="8406"/>
                    <a:pt x="1" y="6596"/>
                    <a:pt x="1" y="4203"/>
                  </a:cubicBezTo>
                  <a:cubicBezTo>
                    <a:pt x="1" y="1868"/>
                    <a:pt x="1869" y="1"/>
                    <a:pt x="4262" y="1"/>
                  </a:cubicBezTo>
                  <a:cubicBezTo>
                    <a:pt x="6597" y="1"/>
                    <a:pt x="8406" y="1927"/>
                    <a:pt x="8406" y="4262"/>
                  </a:cubicBezTo>
                  <a:cubicBezTo>
                    <a:pt x="8406" y="6596"/>
                    <a:pt x="6538" y="8406"/>
                    <a:pt x="4204" y="840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48;p2"/>
            <p:cNvSpPr/>
            <p:nvPr/>
          </p:nvSpPr>
          <p:spPr>
            <a:xfrm>
              <a:off x="2824975" y="2861875"/>
              <a:ext cx="210175" cy="210150"/>
            </a:xfrm>
            <a:custGeom>
              <a:avLst/>
              <a:gdLst/>
              <a:ahLst/>
              <a:cxnLst/>
              <a:rect l="l" t="t" r="r" b="b"/>
              <a:pathLst>
                <a:path w="8407" h="8406" extrusionOk="0">
                  <a:moveTo>
                    <a:pt x="4204" y="8405"/>
                  </a:moveTo>
                  <a:cubicBezTo>
                    <a:pt x="1810" y="8405"/>
                    <a:pt x="1" y="6538"/>
                    <a:pt x="1" y="4203"/>
                  </a:cubicBezTo>
                  <a:cubicBezTo>
                    <a:pt x="1" y="1868"/>
                    <a:pt x="1869" y="0"/>
                    <a:pt x="4204" y="0"/>
                  </a:cubicBezTo>
                  <a:cubicBezTo>
                    <a:pt x="6538" y="0"/>
                    <a:pt x="8406" y="1868"/>
                    <a:pt x="8406" y="4203"/>
                  </a:cubicBezTo>
                  <a:cubicBezTo>
                    <a:pt x="8406" y="6596"/>
                    <a:pt x="6538" y="8405"/>
                    <a:pt x="4204" y="840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49;p2"/>
            <p:cNvSpPr/>
            <p:nvPr/>
          </p:nvSpPr>
          <p:spPr>
            <a:xfrm>
              <a:off x="4544000" y="3108475"/>
              <a:ext cx="210150" cy="210175"/>
            </a:xfrm>
            <a:custGeom>
              <a:avLst/>
              <a:gdLst/>
              <a:ahLst/>
              <a:cxnLst/>
              <a:rect l="l" t="t" r="r" b="b"/>
              <a:pathLst>
                <a:path w="8406" h="8407" extrusionOk="0">
                  <a:moveTo>
                    <a:pt x="4203" y="8406"/>
                  </a:moveTo>
                  <a:cubicBezTo>
                    <a:pt x="1868" y="8406"/>
                    <a:pt x="0" y="6597"/>
                    <a:pt x="0" y="4203"/>
                  </a:cubicBezTo>
                  <a:cubicBezTo>
                    <a:pt x="0" y="1869"/>
                    <a:pt x="1868" y="1"/>
                    <a:pt x="4203" y="1"/>
                  </a:cubicBezTo>
                  <a:cubicBezTo>
                    <a:pt x="6538" y="1"/>
                    <a:pt x="8406" y="1869"/>
                    <a:pt x="8406" y="4203"/>
                  </a:cubicBezTo>
                  <a:cubicBezTo>
                    <a:pt x="8406" y="6538"/>
                    <a:pt x="6596" y="8406"/>
                    <a:pt x="4203" y="840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0;p2"/>
            <p:cNvSpPr/>
            <p:nvPr/>
          </p:nvSpPr>
          <p:spPr>
            <a:xfrm>
              <a:off x="3313850" y="1879775"/>
              <a:ext cx="210150" cy="208700"/>
            </a:xfrm>
            <a:custGeom>
              <a:avLst/>
              <a:gdLst/>
              <a:ahLst/>
              <a:cxnLst/>
              <a:rect l="l" t="t" r="r" b="b"/>
              <a:pathLst>
                <a:path w="8406" h="8348" extrusionOk="0">
                  <a:moveTo>
                    <a:pt x="4203" y="8348"/>
                  </a:moveTo>
                  <a:cubicBezTo>
                    <a:pt x="1868" y="8348"/>
                    <a:pt x="0" y="6480"/>
                    <a:pt x="58" y="4145"/>
                  </a:cubicBezTo>
                  <a:cubicBezTo>
                    <a:pt x="58" y="1810"/>
                    <a:pt x="1926" y="1"/>
                    <a:pt x="4261" y="1"/>
                  </a:cubicBezTo>
                  <a:cubicBezTo>
                    <a:pt x="6596" y="1"/>
                    <a:pt x="8405" y="1869"/>
                    <a:pt x="8405" y="4203"/>
                  </a:cubicBezTo>
                  <a:cubicBezTo>
                    <a:pt x="8405" y="6538"/>
                    <a:pt x="6538" y="8348"/>
                    <a:pt x="4203" y="834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1;p2"/>
            <p:cNvSpPr/>
            <p:nvPr/>
          </p:nvSpPr>
          <p:spPr>
            <a:xfrm>
              <a:off x="3071600" y="3352175"/>
              <a:ext cx="210150" cy="210150"/>
            </a:xfrm>
            <a:custGeom>
              <a:avLst/>
              <a:gdLst/>
              <a:ahLst/>
              <a:cxnLst/>
              <a:rect l="l" t="t" r="r" b="b"/>
              <a:pathLst>
                <a:path w="8406" h="8406" extrusionOk="0">
                  <a:moveTo>
                    <a:pt x="4262" y="8406"/>
                  </a:moveTo>
                  <a:cubicBezTo>
                    <a:pt x="1868" y="8406"/>
                    <a:pt x="1" y="6538"/>
                    <a:pt x="1" y="4203"/>
                  </a:cubicBezTo>
                  <a:cubicBezTo>
                    <a:pt x="1" y="1868"/>
                    <a:pt x="1868" y="1"/>
                    <a:pt x="4203" y="1"/>
                  </a:cubicBezTo>
                  <a:cubicBezTo>
                    <a:pt x="6538" y="1"/>
                    <a:pt x="8348" y="1810"/>
                    <a:pt x="8406" y="4145"/>
                  </a:cubicBezTo>
                  <a:cubicBezTo>
                    <a:pt x="8406" y="6480"/>
                    <a:pt x="6596" y="8348"/>
                    <a:pt x="4203" y="834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2;p2"/>
            <p:cNvSpPr/>
            <p:nvPr/>
          </p:nvSpPr>
          <p:spPr>
            <a:xfrm>
              <a:off x="2826450" y="2373025"/>
              <a:ext cx="207225" cy="208675"/>
            </a:xfrm>
            <a:custGeom>
              <a:avLst/>
              <a:gdLst/>
              <a:ahLst/>
              <a:cxnLst/>
              <a:rect l="l" t="t" r="r" b="b"/>
              <a:pathLst>
                <a:path w="8289" h="8347" extrusionOk="0">
                  <a:moveTo>
                    <a:pt x="4145" y="8347"/>
                  </a:moveTo>
                  <a:cubicBezTo>
                    <a:pt x="1810" y="8347"/>
                    <a:pt x="0" y="6479"/>
                    <a:pt x="0" y="4203"/>
                  </a:cubicBezTo>
                  <a:cubicBezTo>
                    <a:pt x="0" y="1868"/>
                    <a:pt x="1868" y="0"/>
                    <a:pt x="4145" y="0"/>
                  </a:cubicBezTo>
                  <a:cubicBezTo>
                    <a:pt x="6421" y="0"/>
                    <a:pt x="8289" y="1868"/>
                    <a:pt x="8289" y="4203"/>
                  </a:cubicBezTo>
                  <a:cubicBezTo>
                    <a:pt x="8289" y="6479"/>
                    <a:pt x="6421" y="8347"/>
                    <a:pt x="4145" y="834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53;p2"/>
            <p:cNvSpPr/>
            <p:nvPr/>
          </p:nvSpPr>
          <p:spPr>
            <a:xfrm>
              <a:off x="4050775" y="3598800"/>
              <a:ext cx="208700" cy="208700"/>
            </a:xfrm>
            <a:custGeom>
              <a:avLst/>
              <a:gdLst/>
              <a:ahLst/>
              <a:cxnLst/>
              <a:rect l="l" t="t" r="r" b="b"/>
              <a:pathLst>
                <a:path w="8348" h="8348" extrusionOk="0">
                  <a:moveTo>
                    <a:pt x="8347" y="4145"/>
                  </a:moveTo>
                  <a:cubicBezTo>
                    <a:pt x="8347" y="6479"/>
                    <a:pt x="6538" y="8347"/>
                    <a:pt x="4203" y="8347"/>
                  </a:cubicBezTo>
                  <a:cubicBezTo>
                    <a:pt x="1926" y="8347"/>
                    <a:pt x="59" y="6538"/>
                    <a:pt x="59" y="4203"/>
                  </a:cubicBezTo>
                  <a:cubicBezTo>
                    <a:pt x="0" y="1926"/>
                    <a:pt x="1868" y="59"/>
                    <a:pt x="4144" y="59"/>
                  </a:cubicBezTo>
                  <a:cubicBezTo>
                    <a:pt x="6479" y="0"/>
                    <a:pt x="8347" y="1868"/>
                    <a:pt x="8347" y="414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54;p2"/>
            <p:cNvSpPr/>
            <p:nvPr/>
          </p:nvSpPr>
          <p:spPr>
            <a:xfrm>
              <a:off x="3315300" y="3598800"/>
              <a:ext cx="207250" cy="208700"/>
            </a:xfrm>
            <a:custGeom>
              <a:avLst/>
              <a:gdLst/>
              <a:ahLst/>
              <a:cxnLst/>
              <a:rect l="l" t="t" r="r" b="b"/>
              <a:pathLst>
                <a:path w="8290" h="8348" extrusionOk="0">
                  <a:moveTo>
                    <a:pt x="4145" y="59"/>
                  </a:moveTo>
                  <a:cubicBezTo>
                    <a:pt x="6421" y="0"/>
                    <a:pt x="8289" y="1926"/>
                    <a:pt x="8289" y="4203"/>
                  </a:cubicBezTo>
                  <a:cubicBezTo>
                    <a:pt x="8289" y="6421"/>
                    <a:pt x="6421" y="8289"/>
                    <a:pt x="4203" y="8347"/>
                  </a:cubicBezTo>
                  <a:cubicBezTo>
                    <a:pt x="1927" y="8347"/>
                    <a:pt x="0" y="6479"/>
                    <a:pt x="0" y="4203"/>
                  </a:cubicBezTo>
                  <a:cubicBezTo>
                    <a:pt x="0" y="1926"/>
                    <a:pt x="1868" y="59"/>
                    <a:pt x="414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55;p2"/>
            <p:cNvSpPr/>
            <p:nvPr/>
          </p:nvSpPr>
          <p:spPr>
            <a:xfrm>
              <a:off x="2826450" y="3109950"/>
              <a:ext cx="207225" cy="208700"/>
            </a:xfrm>
            <a:custGeom>
              <a:avLst/>
              <a:gdLst/>
              <a:ahLst/>
              <a:cxnLst/>
              <a:rect l="l" t="t" r="r" b="b"/>
              <a:pathLst>
                <a:path w="8289" h="8348" extrusionOk="0">
                  <a:moveTo>
                    <a:pt x="8289" y="4144"/>
                  </a:moveTo>
                  <a:cubicBezTo>
                    <a:pt x="8289" y="6362"/>
                    <a:pt x="6421" y="8289"/>
                    <a:pt x="4203" y="8289"/>
                  </a:cubicBezTo>
                  <a:cubicBezTo>
                    <a:pt x="1927" y="8347"/>
                    <a:pt x="0" y="6421"/>
                    <a:pt x="0" y="4144"/>
                  </a:cubicBezTo>
                  <a:cubicBezTo>
                    <a:pt x="0" y="1926"/>
                    <a:pt x="1868" y="58"/>
                    <a:pt x="4145" y="0"/>
                  </a:cubicBezTo>
                  <a:cubicBezTo>
                    <a:pt x="6363" y="0"/>
                    <a:pt x="8289" y="1868"/>
                    <a:pt x="8289" y="41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56;p2"/>
            <p:cNvSpPr/>
            <p:nvPr/>
          </p:nvSpPr>
          <p:spPr>
            <a:xfrm>
              <a:off x="4298850" y="1881250"/>
              <a:ext cx="205775" cy="205775"/>
            </a:xfrm>
            <a:custGeom>
              <a:avLst/>
              <a:gdLst/>
              <a:ahLst/>
              <a:cxnLst/>
              <a:rect l="l" t="t" r="r" b="b"/>
              <a:pathLst>
                <a:path w="8231" h="8231" extrusionOk="0">
                  <a:moveTo>
                    <a:pt x="8230" y="4086"/>
                  </a:moveTo>
                  <a:cubicBezTo>
                    <a:pt x="8230" y="6363"/>
                    <a:pt x="6362" y="8230"/>
                    <a:pt x="4144" y="8230"/>
                  </a:cubicBezTo>
                  <a:cubicBezTo>
                    <a:pt x="1868" y="8230"/>
                    <a:pt x="58" y="6421"/>
                    <a:pt x="58" y="4144"/>
                  </a:cubicBezTo>
                  <a:cubicBezTo>
                    <a:pt x="0" y="1868"/>
                    <a:pt x="1868" y="0"/>
                    <a:pt x="4144" y="0"/>
                  </a:cubicBezTo>
                  <a:cubicBezTo>
                    <a:pt x="6421" y="59"/>
                    <a:pt x="8230" y="1868"/>
                    <a:pt x="8230"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57;p2"/>
            <p:cNvSpPr/>
            <p:nvPr/>
          </p:nvSpPr>
          <p:spPr>
            <a:xfrm>
              <a:off x="4545450" y="2127850"/>
              <a:ext cx="207250" cy="205775"/>
            </a:xfrm>
            <a:custGeom>
              <a:avLst/>
              <a:gdLst/>
              <a:ahLst/>
              <a:cxnLst/>
              <a:rect l="l" t="t" r="r" b="b"/>
              <a:pathLst>
                <a:path w="8290" h="8231" extrusionOk="0">
                  <a:moveTo>
                    <a:pt x="8231" y="4087"/>
                  </a:moveTo>
                  <a:cubicBezTo>
                    <a:pt x="8289" y="6363"/>
                    <a:pt x="6421" y="8231"/>
                    <a:pt x="4145" y="8231"/>
                  </a:cubicBezTo>
                  <a:cubicBezTo>
                    <a:pt x="1869" y="8231"/>
                    <a:pt x="59" y="6422"/>
                    <a:pt x="59" y="4145"/>
                  </a:cubicBezTo>
                  <a:cubicBezTo>
                    <a:pt x="1" y="1927"/>
                    <a:pt x="1869" y="1"/>
                    <a:pt x="4145" y="59"/>
                  </a:cubicBezTo>
                  <a:cubicBezTo>
                    <a:pt x="6363" y="59"/>
                    <a:pt x="8231" y="1869"/>
                    <a:pt x="8231" y="408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58;p2"/>
            <p:cNvSpPr/>
            <p:nvPr/>
          </p:nvSpPr>
          <p:spPr>
            <a:xfrm>
              <a:off x="4548375" y="3355100"/>
              <a:ext cx="202850" cy="202850"/>
            </a:xfrm>
            <a:custGeom>
              <a:avLst/>
              <a:gdLst/>
              <a:ahLst/>
              <a:cxnLst/>
              <a:rect l="l" t="t" r="r" b="b"/>
              <a:pathLst>
                <a:path w="8114" h="8114" extrusionOk="0">
                  <a:moveTo>
                    <a:pt x="8056" y="4028"/>
                  </a:moveTo>
                  <a:cubicBezTo>
                    <a:pt x="8114" y="6304"/>
                    <a:pt x="6304" y="8114"/>
                    <a:pt x="4086" y="8114"/>
                  </a:cubicBezTo>
                  <a:cubicBezTo>
                    <a:pt x="1810" y="8114"/>
                    <a:pt x="0" y="6363"/>
                    <a:pt x="0" y="4086"/>
                  </a:cubicBezTo>
                  <a:cubicBezTo>
                    <a:pt x="0" y="1868"/>
                    <a:pt x="1693" y="59"/>
                    <a:pt x="3911" y="59"/>
                  </a:cubicBezTo>
                  <a:cubicBezTo>
                    <a:pt x="6188" y="0"/>
                    <a:pt x="8056" y="1751"/>
                    <a:pt x="8056"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59;p2"/>
            <p:cNvSpPr/>
            <p:nvPr/>
          </p:nvSpPr>
          <p:spPr>
            <a:xfrm>
              <a:off x="3075975" y="1882700"/>
              <a:ext cx="201400" cy="202875"/>
            </a:xfrm>
            <a:custGeom>
              <a:avLst/>
              <a:gdLst/>
              <a:ahLst/>
              <a:cxnLst/>
              <a:rect l="l" t="t" r="r" b="b"/>
              <a:pathLst>
                <a:path w="8056" h="8115" extrusionOk="0">
                  <a:moveTo>
                    <a:pt x="8056" y="4086"/>
                  </a:moveTo>
                  <a:cubicBezTo>
                    <a:pt x="8056" y="6363"/>
                    <a:pt x="6246" y="8114"/>
                    <a:pt x="3970" y="8114"/>
                  </a:cubicBezTo>
                  <a:cubicBezTo>
                    <a:pt x="1752" y="8056"/>
                    <a:pt x="1" y="6305"/>
                    <a:pt x="1" y="4028"/>
                  </a:cubicBezTo>
                  <a:cubicBezTo>
                    <a:pt x="1" y="1752"/>
                    <a:pt x="1810" y="1"/>
                    <a:pt x="4087" y="59"/>
                  </a:cubicBezTo>
                  <a:cubicBezTo>
                    <a:pt x="6305" y="59"/>
                    <a:pt x="8056" y="1868"/>
                    <a:pt x="8056"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60;p2"/>
            <p:cNvSpPr/>
            <p:nvPr/>
          </p:nvSpPr>
          <p:spPr>
            <a:xfrm>
              <a:off x="2829375" y="2130775"/>
              <a:ext cx="201400" cy="201400"/>
            </a:xfrm>
            <a:custGeom>
              <a:avLst/>
              <a:gdLst/>
              <a:ahLst/>
              <a:cxnLst/>
              <a:rect l="l" t="t" r="r" b="b"/>
              <a:pathLst>
                <a:path w="8056" h="8056" extrusionOk="0">
                  <a:moveTo>
                    <a:pt x="8055" y="3970"/>
                  </a:moveTo>
                  <a:cubicBezTo>
                    <a:pt x="8055" y="6188"/>
                    <a:pt x="6304" y="7997"/>
                    <a:pt x="4086" y="8056"/>
                  </a:cubicBezTo>
                  <a:cubicBezTo>
                    <a:pt x="1810" y="8056"/>
                    <a:pt x="0" y="6246"/>
                    <a:pt x="0" y="4028"/>
                  </a:cubicBezTo>
                  <a:cubicBezTo>
                    <a:pt x="0" y="1810"/>
                    <a:pt x="1751" y="1"/>
                    <a:pt x="3969" y="1"/>
                  </a:cubicBezTo>
                  <a:cubicBezTo>
                    <a:pt x="6187" y="1"/>
                    <a:pt x="7997" y="1752"/>
                    <a:pt x="8055"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61;p2"/>
            <p:cNvSpPr/>
            <p:nvPr/>
          </p:nvSpPr>
          <p:spPr>
            <a:xfrm>
              <a:off x="4301750" y="3603175"/>
              <a:ext cx="201400" cy="201400"/>
            </a:xfrm>
            <a:custGeom>
              <a:avLst/>
              <a:gdLst/>
              <a:ahLst/>
              <a:cxnLst/>
              <a:rect l="l" t="t" r="r" b="b"/>
              <a:pathLst>
                <a:path w="8056" h="8056" extrusionOk="0">
                  <a:moveTo>
                    <a:pt x="8056" y="3970"/>
                  </a:moveTo>
                  <a:cubicBezTo>
                    <a:pt x="8056" y="6246"/>
                    <a:pt x="6305" y="7997"/>
                    <a:pt x="4087" y="8055"/>
                  </a:cubicBezTo>
                  <a:cubicBezTo>
                    <a:pt x="1810" y="8055"/>
                    <a:pt x="1" y="6246"/>
                    <a:pt x="1" y="4028"/>
                  </a:cubicBezTo>
                  <a:cubicBezTo>
                    <a:pt x="1" y="1810"/>
                    <a:pt x="1810" y="0"/>
                    <a:pt x="4028" y="0"/>
                  </a:cubicBezTo>
                  <a:cubicBezTo>
                    <a:pt x="6246" y="0"/>
                    <a:pt x="8056" y="1751"/>
                    <a:pt x="8056"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62;p2"/>
            <p:cNvSpPr/>
            <p:nvPr/>
          </p:nvSpPr>
          <p:spPr>
            <a:xfrm>
              <a:off x="4790600" y="2619625"/>
              <a:ext cx="201425" cy="201400"/>
            </a:xfrm>
            <a:custGeom>
              <a:avLst/>
              <a:gdLst/>
              <a:ahLst/>
              <a:cxnLst/>
              <a:rect l="l" t="t" r="r" b="b"/>
              <a:pathLst>
                <a:path w="8057" h="8056" extrusionOk="0">
                  <a:moveTo>
                    <a:pt x="4029" y="1"/>
                  </a:moveTo>
                  <a:cubicBezTo>
                    <a:pt x="6247" y="1"/>
                    <a:pt x="8056" y="1810"/>
                    <a:pt x="8056" y="4028"/>
                  </a:cubicBezTo>
                  <a:cubicBezTo>
                    <a:pt x="8056" y="6246"/>
                    <a:pt x="6305" y="8056"/>
                    <a:pt x="4087" y="8056"/>
                  </a:cubicBezTo>
                  <a:cubicBezTo>
                    <a:pt x="1810" y="8056"/>
                    <a:pt x="59" y="6305"/>
                    <a:pt x="1" y="4028"/>
                  </a:cubicBezTo>
                  <a:cubicBezTo>
                    <a:pt x="1" y="1810"/>
                    <a:pt x="1810" y="59"/>
                    <a:pt x="402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63;p2"/>
            <p:cNvSpPr/>
            <p:nvPr/>
          </p:nvSpPr>
          <p:spPr>
            <a:xfrm>
              <a:off x="3564825" y="1641925"/>
              <a:ext cx="201400" cy="199950"/>
            </a:xfrm>
            <a:custGeom>
              <a:avLst/>
              <a:gdLst/>
              <a:ahLst/>
              <a:cxnLst/>
              <a:rect l="l" t="t" r="r" b="b"/>
              <a:pathLst>
                <a:path w="8056" h="7998" extrusionOk="0">
                  <a:moveTo>
                    <a:pt x="8056" y="4028"/>
                  </a:moveTo>
                  <a:cubicBezTo>
                    <a:pt x="8056" y="6246"/>
                    <a:pt x="6246" y="7997"/>
                    <a:pt x="4028" y="7997"/>
                  </a:cubicBezTo>
                  <a:cubicBezTo>
                    <a:pt x="1810" y="7997"/>
                    <a:pt x="1" y="6129"/>
                    <a:pt x="59" y="3911"/>
                  </a:cubicBezTo>
                  <a:cubicBezTo>
                    <a:pt x="59" y="1752"/>
                    <a:pt x="1869" y="0"/>
                    <a:pt x="4028" y="0"/>
                  </a:cubicBezTo>
                  <a:cubicBezTo>
                    <a:pt x="6246" y="0"/>
                    <a:pt x="8056" y="1752"/>
                    <a:pt x="8056"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64;p2"/>
            <p:cNvSpPr/>
            <p:nvPr/>
          </p:nvSpPr>
          <p:spPr>
            <a:xfrm>
              <a:off x="3811450" y="1640475"/>
              <a:ext cx="201400" cy="201400"/>
            </a:xfrm>
            <a:custGeom>
              <a:avLst/>
              <a:gdLst/>
              <a:ahLst/>
              <a:cxnLst/>
              <a:rect l="l" t="t" r="r" b="b"/>
              <a:pathLst>
                <a:path w="8056" h="8056" extrusionOk="0">
                  <a:moveTo>
                    <a:pt x="4086" y="58"/>
                  </a:moveTo>
                  <a:cubicBezTo>
                    <a:pt x="6304" y="58"/>
                    <a:pt x="8056" y="1868"/>
                    <a:pt x="8056" y="4086"/>
                  </a:cubicBezTo>
                  <a:cubicBezTo>
                    <a:pt x="8056" y="6304"/>
                    <a:pt x="6246" y="8055"/>
                    <a:pt x="4028" y="8055"/>
                  </a:cubicBezTo>
                  <a:cubicBezTo>
                    <a:pt x="1810" y="8055"/>
                    <a:pt x="0" y="6246"/>
                    <a:pt x="59" y="4028"/>
                  </a:cubicBezTo>
                  <a:cubicBezTo>
                    <a:pt x="59" y="1810"/>
                    <a:pt x="1868" y="0"/>
                    <a:pt x="4086"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65;p2"/>
            <p:cNvSpPr/>
            <p:nvPr/>
          </p:nvSpPr>
          <p:spPr>
            <a:xfrm>
              <a:off x="4790600" y="2866250"/>
              <a:ext cx="201425" cy="201400"/>
            </a:xfrm>
            <a:custGeom>
              <a:avLst/>
              <a:gdLst/>
              <a:ahLst/>
              <a:cxnLst/>
              <a:rect l="l" t="t" r="r" b="b"/>
              <a:pathLst>
                <a:path w="8057" h="8056" extrusionOk="0">
                  <a:moveTo>
                    <a:pt x="8056" y="4086"/>
                  </a:moveTo>
                  <a:cubicBezTo>
                    <a:pt x="8056" y="6304"/>
                    <a:pt x="6247" y="8055"/>
                    <a:pt x="4029" y="8055"/>
                  </a:cubicBezTo>
                  <a:cubicBezTo>
                    <a:pt x="1810" y="8055"/>
                    <a:pt x="1" y="6246"/>
                    <a:pt x="59" y="4028"/>
                  </a:cubicBezTo>
                  <a:cubicBezTo>
                    <a:pt x="59" y="1810"/>
                    <a:pt x="1869" y="0"/>
                    <a:pt x="4087" y="59"/>
                  </a:cubicBezTo>
                  <a:cubicBezTo>
                    <a:pt x="6305" y="59"/>
                    <a:pt x="8056" y="1868"/>
                    <a:pt x="8056"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66;p2"/>
            <p:cNvSpPr/>
            <p:nvPr/>
          </p:nvSpPr>
          <p:spPr>
            <a:xfrm>
              <a:off x="2829375" y="3356550"/>
              <a:ext cx="201400" cy="199950"/>
            </a:xfrm>
            <a:custGeom>
              <a:avLst/>
              <a:gdLst/>
              <a:ahLst/>
              <a:cxnLst/>
              <a:rect l="l" t="t" r="r" b="b"/>
              <a:pathLst>
                <a:path w="8056" h="7998" extrusionOk="0">
                  <a:moveTo>
                    <a:pt x="7997" y="4028"/>
                  </a:moveTo>
                  <a:cubicBezTo>
                    <a:pt x="7997" y="6246"/>
                    <a:pt x="6187" y="7997"/>
                    <a:pt x="4028" y="7997"/>
                  </a:cubicBezTo>
                  <a:cubicBezTo>
                    <a:pt x="1810" y="7997"/>
                    <a:pt x="0" y="6130"/>
                    <a:pt x="58" y="3912"/>
                  </a:cubicBezTo>
                  <a:cubicBezTo>
                    <a:pt x="58" y="1752"/>
                    <a:pt x="1926" y="1"/>
                    <a:pt x="4086" y="1"/>
                  </a:cubicBezTo>
                  <a:cubicBezTo>
                    <a:pt x="6246" y="59"/>
                    <a:pt x="8055" y="1869"/>
                    <a:pt x="7997"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67;p2"/>
            <p:cNvSpPr/>
            <p:nvPr/>
          </p:nvSpPr>
          <p:spPr>
            <a:xfrm>
              <a:off x="3075975" y="3603175"/>
              <a:ext cx="199950" cy="201400"/>
            </a:xfrm>
            <a:custGeom>
              <a:avLst/>
              <a:gdLst/>
              <a:ahLst/>
              <a:cxnLst/>
              <a:rect l="l" t="t" r="r" b="b"/>
              <a:pathLst>
                <a:path w="7998" h="8056" extrusionOk="0">
                  <a:moveTo>
                    <a:pt x="4087" y="0"/>
                  </a:moveTo>
                  <a:cubicBezTo>
                    <a:pt x="6246" y="59"/>
                    <a:pt x="7997" y="1868"/>
                    <a:pt x="7997" y="4028"/>
                  </a:cubicBezTo>
                  <a:cubicBezTo>
                    <a:pt x="7997" y="6246"/>
                    <a:pt x="6130" y="8055"/>
                    <a:pt x="3970" y="7997"/>
                  </a:cubicBezTo>
                  <a:cubicBezTo>
                    <a:pt x="1752" y="7939"/>
                    <a:pt x="1" y="6129"/>
                    <a:pt x="59" y="3970"/>
                  </a:cubicBezTo>
                  <a:cubicBezTo>
                    <a:pt x="59" y="1810"/>
                    <a:pt x="1869" y="0"/>
                    <a:pt x="40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68;p2"/>
            <p:cNvSpPr/>
            <p:nvPr/>
          </p:nvSpPr>
          <p:spPr>
            <a:xfrm>
              <a:off x="4056600" y="1641925"/>
              <a:ext cx="198475" cy="198475"/>
            </a:xfrm>
            <a:custGeom>
              <a:avLst/>
              <a:gdLst/>
              <a:ahLst/>
              <a:cxnLst/>
              <a:rect l="l" t="t" r="r" b="b"/>
              <a:pathLst>
                <a:path w="7939" h="7939" extrusionOk="0">
                  <a:moveTo>
                    <a:pt x="3970" y="7939"/>
                  </a:moveTo>
                  <a:cubicBezTo>
                    <a:pt x="1810" y="7939"/>
                    <a:pt x="1" y="6129"/>
                    <a:pt x="1" y="3970"/>
                  </a:cubicBezTo>
                  <a:cubicBezTo>
                    <a:pt x="1" y="1810"/>
                    <a:pt x="1810" y="0"/>
                    <a:pt x="3970" y="0"/>
                  </a:cubicBezTo>
                  <a:cubicBezTo>
                    <a:pt x="6130" y="0"/>
                    <a:pt x="7939" y="1810"/>
                    <a:pt x="7939" y="3970"/>
                  </a:cubicBezTo>
                  <a:cubicBezTo>
                    <a:pt x="7939" y="6188"/>
                    <a:pt x="6130" y="7939"/>
                    <a:pt x="3970" y="793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69;p2"/>
            <p:cNvSpPr/>
            <p:nvPr/>
          </p:nvSpPr>
          <p:spPr>
            <a:xfrm>
              <a:off x="4792075" y="2377400"/>
              <a:ext cx="199950" cy="199925"/>
            </a:xfrm>
            <a:custGeom>
              <a:avLst/>
              <a:gdLst/>
              <a:ahLst/>
              <a:cxnLst/>
              <a:rect l="l" t="t" r="r" b="b"/>
              <a:pathLst>
                <a:path w="7998" h="7997" extrusionOk="0">
                  <a:moveTo>
                    <a:pt x="3970" y="58"/>
                  </a:moveTo>
                  <a:cubicBezTo>
                    <a:pt x="6129" y="0"/>
                    <a:pt x="7939" y="1810"/>
                    <a:pt x="7939" y="3969"/>
                  </a:cubicBezTo>
                  <a:cubicBezTo>
                    <a:pt x="7997" y="6129"/>
                    <a:pt x="6188" y="7939"/>
                    <a:pt x="4028" y="7997"/>
                  </a:cubicBezTo>
                  <a:cubicBezTo>
                    <a:pt x="1868" y="7997"/>
                    <a:pt x="59" y="6246"/>
                    <a:pt x="0" y="4028"/>
                  </a:cubicBezTo>
                  <a:cubicBezTo>
                    <a:pt x="0" y="1926"/>
                    <a:pt x="1810" y="58"/>
                    <a:pt x="3970"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70;p2"/>
            <p:cNvSpPr/>
            <p:nvPr/>
          </p:nvSpPr>
          <p:spPr>
            <a:xfrm>
              <a:off x="4793525" y="3115775"/>
              <a:ext cx="197025" cy="197025"/>
            </a:xfrm>
            <a:custGeom>
              <a:avLst/>
              <a:gdLst/>
              <a:ahLst/>
              <a:cxnLst/>
              <a:rect l="l" t="t" r="r" b="b"/>
              <a:pathLst>
                <a:path w="7881" h="7881" extrusionOk="0">
                  <a:moveTo>
                    <a:pt x="3970" y="1"/>
                  </a:moveTo>
                  <a:cubicBezTo>
                    <a:pt x="6130" y="1"/>
                    <a:pt x="7881" y="1752"/>
                    <a:pt x="7881" y="3911"/>
                  </a:cubicBezTo>
                  <a:cubicBezTo>
                    <a:pt x="7881" y="6129"/>
                    <a:pt x="6071" y="7881"/>
                    <a:pt x="3853" y="7881"/>
                  </a:cubicBezTo>
                  <a:cubicBezTo>
                    <a:pt x="1693" y="7822"/>
                    <a:pt x="1" y="6071"/>
                    <a:pt x="1" y="3911"/>
                  </a:cubicBezTo>
                  <a:cubicBezTo>
                    <a:pt x="1" y="1693"/>
                    <a:pt x="1752" y="1"/>
                    <a:pt x="397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71;p2"/>
            <p:cNvSpPr/>
            <p:nvPr/>
          </p:nvSpPr>
          <p:spPr>
            <a:xfrm>
              <a:off x="2584200" y="2622550"/>
              <a:ext cx="197025" cy="195550"/>
            </a:xfrm>
            <a:custGeom>
              <a:avLst/>
              <a:gdLst/>
              <a:ahLst/>
              <a:cxnLst/>
              <a:rect l="l" t="t" r="r" b="b"/>
              <a:pathLst>
                <a:path w="7881" h="7822" extrusionOk="0">
                  <a:moveTo>
                    <a:pt x="3912" y="7822"/>
                  </a:moveTo>
                  <a:cubicBezTo>
                    <a:pt x="1752" y="7822"/>
                    <a:pt x="1" y="6071"/>
                    <a:pt x="59" y="3911"/>
                  </a:cubicBezTo>
                  <a:cubicBezTo>
                    <a:pt x="59" y="1693"/>
                    <a:pt x="1810" y="0"/>
                    <a:pt x="3970" y="0"/>
                  </a:cubicBezTo>
                  <a:cubicBezTo>
                    <a:pt x="6188" y="0"/>
                    <a:pt x="7881" y="1751"/>
                    <a:pt x="7881" y="3970"/>
                  </a:cubicBezTo>
                  <a:cubicBezTo>
                    <a:pt x="7881" y="6129"/>
                    <a:pt x="6130" y="7822"/>
                    <a:pt x="3912" y="78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72;p2"/>
            <p:cNvSpPr/>
            <p:nvPr/>
          </p:nvSpPr>
          <p:spPr>
            <a:xfrm>
              <a:off x="3321125" y="1643375"/>
              <a:ext cx="197025" cy="197025"/>
            </a:xfrm>
            <a:custGeom>
              <a:avLst/>
              <a:gdLst/>
              <a:ahLst/>
              <a:cxnLst/>
              <a:rect l="l" t="t" r="r" b="b"/>
              <a:pathLst>
                <a:path w="7881" h="7881" extrusionOk="0">
                  <a:moveTo>
                    <a:pt x="3912" y="7822"/>
                  </a:moveTo>
                  <a:cubicBezTo>
                    <a:pt x="1694" y="7822"/>
                    <a:pt x="1" y="6071"/>
                    <a:pt x="1" y="3912"/>
                  </a:cubicBezTo>
                  <a:cubicBezTo>
                    <a:pt x="59" y="1694"/>
                    <a:pt x="1810" y="1"/>
                    <a:pt x="3970" y="1"/>
                  </a:cubicBezTo>
                  <a:cubicBezTo>
                    <a:pt x="6130" y="59"/>
                    <a:pt x="7881" y="1810"/>
                    <a:pt x="7823" y="3970"/>
                  </a:cubicBezTo>
                  <a:cubicBezTo>
                    <a:pt x="7823" y="6130"/>
                    <a:pt x="6071" y="7881"/>
                    <a:pt x="3912" y="78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73;p2"/>
            <p:cNvSpPr/>
            <p:nvPr/>
          </p:nvSpPr>
          <p:spPr>
            <a:xfrm>
              <a:off x="3812900" y="3851250"/>
              <a:ext cx="198500" cy="197025"/>
            </a:xfrm>
            <a:custGeom>
              <a:avLst/>
              <a:gdLst/>
              <a:ahLst/>
              <a:cxnLst/>
              <a:rect l="l" t="t" r="r" b="b"/>
              <a:pathLst>
                <a:path w="7940" h="7881" extrusionOk="0">
                  <a:moveTo>
                    <a:pt x="7939" y="3969"/>
                  </a:moveTo>
                  <a:cubicBezTo>
                    <a:pt x="7881" y="6188"/>
                    <a:pt x="6130" y="7880"/>
                    <a:pt x="3970" y="7880"/>
                  </a:cubicBezTo>
                  <a:cubicBezTo>
                    <a:pt x="1752" y="7880"/>
                    <a:pt x="1" y="6071"/>
                    <a:pt x="59" y="3911"/>
                  </a:cubicBezTo>
                  <a:cubicBezTo>
                    <a:pt x="117" y="1693"/>
                    <a:pt x="1869" y="0"/>
                    <a:pt x="4028" y="59"/>
                  </a:cubicBezTo>
                  <a:cubicBezTo>
                    <a:pt x="6188" y="59"/>
                    <a:pt x="7939" y="1810"/>
                    <a:pt x="7939" y="39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74;p2"/>
            <p:cNvSpPr/>
            <p:nvPr/>
          </p:nvSpPr>
          <p:spPr>
            <a:xfrm>
              <a:off x="2585675" y="2869150"/>
              <a:ext cx="195550" cy="195575"/>
            </a:xfrm>
            <a:custGeom>
              <a:avLst/>
              <a:gdLst/>
              <a:ahLst/>
              <a:cxnLst/>
              <a:rect l="l" t="t" r="r" b="b"/>
              <a:pathLst>
                <a:path w="7822" h="7823" extrusionOk="0">
                  <a:moveTo>
                    <a:pt x="7822" y="3912"/>
                  </a:moveTo>
                  <a:cubicBezTo>
                    <a:pt x="7822" y="6071"/>
                    <a:pt x="6129" y="7823"/>
                    <a:pt x="3911" y="7823"/>
                  </a:cubicBezTo>
                  <a:cubicBezTo>
                    <a:pt x="1751" y="7823"/>
                    <a:pt x="0" y="6130"/>
                    <a:pt x="0" y="3970"/>
                  </a:cubicBezTo>
                  <a:cubicBezTo>
                    <a:pt x="0" y="1752"/>
                    <a:pt x="1693" y="59"/>
                    <a:pt x="3853" y="1"/>
                  </a:cubicBezTo>
                  <a:cubicBezTo>
                    <a:pt x="6071" y="1"/>
                    <a:pt x="7763" y="1752"/>
                    <a:pt x="7822" y="39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75;p2"/>
            <p:cNvSpPr/>
            <p:nvPr/>
          </p:nvSpPr>
          <p:spPr>
            <a:xfrm>
              <a:off x="3567750" y="3851250"/>
              <a:ext cx="197025" cy="198475"/>
            </a:xfrm>
            <a:custGeom>
              <a:avLst/>
              <a:gdLst/>
              <a:ahLst/>
              <a:cxnLst/>
              <a:rect l="l" t="t" r="r" b="b"/>
              <a:pathLst>
                <a:path w="7881" h="7939" extrusionOk="0">
                  <a:moveTo>
                    <a:pt x="4028" y="59"/>
                  </a:moveTo>
                  <a:cubicBezTo>
                    <a:pt x="6188" y="117"/>
                    <a:pt x="7881" y="1868"/>
                    <a:pt x="7822" y="4028"/>
                  </a:cubicBezTo>
                  <a:cubicBezTo>
                    <a:pt x="7822" y="6246"/>
                    <a:pt x="6013" y="7939"/>
                    <a:pt x="3853" y="7880"/>
                  </a:cubicBezTo>
                  <a:cubicBezTo>
                    <a:pt x="1693" y="7822"/>
                    <a:pt x="1" y="6071"/>
                    <a:pt x="1" y="3853"/>
                  </a:cubicBezTo>
                  <a:cubicBezTo>
                    <a:pt x="59" y="1693"/>
                    <a:pt x="1868" y="0"/>
                    <a:pt x="4028"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76;p2"/>
            <p:cNvSpPr/>
            <p:nvPr/>
          </p:nvSpPr>
          <p:spPr>
            <a:xfrm>
              <a:off x="4551300" y="1891450"/>
              <a:ext cx="195550" cy="194125"/>
            </a:xfrm>
            <a:custGeom>
              <a:avLst/>
              <a:gdLst/>
              <a:ahLst/>
              <a:cxnLst/>
              <a:rect l="l" t="t" r="r" b="b"/>
              <a:pathLst>
                <a:path w="7822" h="7765" extrusionOk="0">
                  <a:moveTo>
                    <a:pt x="7763" y="3912"/>
                  </a:moveTo>
                  <a:cubicBezTo>
                    <a:pt x="7763" y="6071"/>
                    <a:pt x="6071" y="7764"/>
                    <a:pt x="3853" y="7764"/>
                  </a:cubicBezTo>
                  <a:cubicBezTo>
                    <a:pt x="1693" y="7764"/>
                    <a:pt x="0" y="6013"/>
                    <a:pt x="0" y="3853"/>
                  </a:cubicBezTo>
                  <a:cubicBezTo>
                    <a:pt x="0" y="1693"/>
                    <a:pt x="1751" y="1"/>
                    <a:pt x="3969" y="1"/>
                  </a:cubicBezTo>
                  <a:cubicBezTo>
                    <a:pt x="6129" y="1"/>
                    <a:pt x="7822" y="1693"/>
                    <a:pt x="7763" y="39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77;p2"/>
            <p:cNvSpPr/>
            <p:nvPr/>
          </p:nvSpPr>
          <p:spPr>
            <a:xfrm>
              <a:off x="4059525" y="3852700"/>
              <a:ext cx="192650" cy="194100"/>
            </a:xfrm>
            <a:custGeom>
              <a:avLst/>
              <a:gdLst/>
              <a:ahLst/>
              <a:cxnLst/>
              <a:rect l="l" t="t" r="r" b="b"/>
              <a:pathLst>
                <a:path w="7706" h="7764" extrusionOk="0">
                  <a:moveTo>
                    <a:pt x="3794" y="59"/>
                  </a:moveTo>
                  <a:cubicBezTo>
                    <a:pt x="5954" y="1"/>
                    <a:pt x="7705" y="1693"/>
                    <a:pt x="7705" y="3853"/>
                  </a:cubicBezTo>
                  <a:cubicBezTo>
                    <a:pt x="7705" y="6013"/>
                    <a:pt x="6013" y="7764"/>
                    <a:pt x="3853" y="7764"/>
                  </a:cubicBezTo>
                  <a:cubicBezTo>
                    <a:pt x="1693" y="7764"/>
                    <a:pt x="0" y="6071"/>
                    <a:pt x="0" y="3911"/>
                  </a:cubicBezTo>
                  <a:cubicBezTo>
                    <a:pt x="0" y="1752"/>
                    <a:pt x="1693" y="59"/>
                    <a:pt x="3794"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78;p2"/>
            <p:cNvSpPr/>
            <p:nvPr/>
          </p:nvSpPr>
          <p:spPr>
            <a:xfrm>
              <a:off x="2585675" y="2380300"/>
              <a:ext cx="194100" cy="194125"/>
            </a:xfrm>
            <a:custGeom>
              <a:avLst/>
              <a:gdLst/>
              <a:ahLst/>
              <a:cxnLst/>
              <a:rect l="l" t="t" r="r" b="b"/>
              <a:pathLst>
                <a:path w="7764" h="7765" extrusionOk="0">
                  <a:moveTo>
                    <a:pt x="3911" y="59"/>
                  </a:moveTo>
                  <a:cubicBezTo>
                    <a:pt x="6071" y="59"/>
                    <a:pt x="7763" y="1810"/>
                    <a:pt x="7763" y="3912"/>
                  </a:cubicBezTo>
                  <a:cubicBezTo>
                    <a:pt x="7763" y="6071"/>
                    <a:pt x="6012" y="7764"/>
                    <a:pt x="3853" y="7764"/>
                  </a:cubicBezTo>
                  <a:cubicBezTo>
                    <a:pt x="1693" y="7764"/>
                    <a:pt x="0" y="6013"/>
                    <a:pt x="59" y="3853"/>
                  </a:cubicBezTo>
                  <a:cubicBezTo>
                    <a:pt x="59" y="1694"/>
                    <a:pt x="1810" y="1"/>
                    <a:pt x="391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79;p2"/>
            <p:cNvSpPr/>
            <p:nvPr/>
          </p:nvSpPr>
          <p:spPr>
            <a:xfrm>
              <a:off x="3322600" y="3854175"/>
              <a:ext cx="192650" cy="192625"/>
            </a:xfrm>
            <a:custGeom>
              <a:avLst/>
              <a:gdLst/>
              <a:ahLst/>
              <a:cxnLst/>
              <a:rect l="l" t="t" r="r" b="b"/>
              <a:pathLst>
                <a:path w="7706" h="7705" extrusionOk="0">
                  <a:moveTo>
                    <a:pt x="7705" y="3852"/>
                  </a:moveTo>
                  <a:cubicBezTo>
                    <a:pt x="7705" y="5954"/>
                    <a:pt x="5954" y="7705"/>
                    <a:pt x="3853" y="7705"/>
                  </a:cubicBezTo>
                  <a:cubicBezTo>
                    <a:pt x="1751" y="7705"/>
                    <a:pt x="0" y="5954"/>
                    <a:pt x="0" y="3852"/>
                  </a:cubicBezTo>
                  <a:cubicBezTo>
                    <a:pt x="0" y="1693"/>
                    <a:pt x="1751" y="0"/>
                    <a:pt x="3911" y="0"/>
                  </a:cubicBezTo>
                  <a:cubicBezTo>
                    <a:pt x="6012" y="0"/>
                    <a:pt x="7705" y="1751"/>
                    <a:pt x="7705" y="38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80;p2"/>
            <p:cNvSpPr/>
            <p:nvPr/>
          </p:nvSpPr>
          <p:spPr>
            <a:xfrm>
              <a:off x="2585675" y="3117225"/>
              <a:ext cx="195550" cy="194125"/>
            </a:xfrm>
            <a:custGeom>
              <a:avLst/>
              <a:gdLst/>
              <a:ahLst/>
              <a:cxnLst/>
              <a:rect l="l" t="t" r="r" b="b"/>
              <a:pathLst>
                <a:path w="7822" h="7765" extrusionOk="0">
                  <a:moveTo>
                    <a:pt x="3969" y="1"/>
                  </a:moveTo>
                  <a:cubicBezTo>
                    <a:pt x="6071" y="59"/>
                    <a:pt x="7822" y="1869"/>
                    <a:pt x="7763" y="3970"/>
                  </a:cubicBezTo>
                  <a:cubicBezTo>
                    <a:pt x="7705" y="6071"/>
                    <a:pt x="5954" y="7764"/>
                    <a:pt x="3853" y="7706"/>
                  </a:cubicBezTo>
                  <a:cubicBezTo>
                    <a:pt x="1751" y="7706"/>
                    <a:pt x="0" y="5896"/>
                    <a:pt x="59" y="3795"/>
                  </a:cubicBezTo>
                  <a:cubicBezTo>
                    <a:pt x="117" y="1694"/>
                    <a:pt x="1868" y="1"/>
                    <a:pt x="396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81;p2"/>
            <p:cNvSpPr/>
            <p:nvPr/>
          </p:nvSpPr>
          <p:spPr>
            <a:xfrm>
              <a:off x="4795000" y="2133700"/>
              <a:ext cx="192625" cy="194100"/>
            </a:xfrm>
            <a:custGeom>
              <a:avLst/>
              <a:gdLst/>
              <a:ahLst/>
              <a:cxnLst/>
              <a:rect l="l" t="t" r="r" b="b"/>
              <a:pathLst>
                <a:path w="7705" h="7764" extrusionOk="0">
                  <a:moveTo>
                    <a:pt x="3911" y="7764"/>
                  </a:moveTo>
                  <a:cubicBezTo>
                    <a:pt x="1810" y="7764"/>
                    <a:pt x="58" y="6012"/>
                    <a:pt x="0" y="3911"/>
                  </a:cubicBezTo>
                  <a:cubicBezTo>
                    <a:pt x="0" y="1810"/>
                    <a:pt x="1751" y="59"/>
                    <a:pt x="3853" y="59"/>
                  </a:cubicBezTo>
                  <a:cubicBezTo>
                    <a:pt x="5954" y="0"/>
                    <a:pt x="7705" y="1751"/>
                    <a:pt x="7705" y="3911"/>
                  </a:cubicBezTo>
                  <a:cubicBezTo>
                    <a:pt x="7705" y="5954"/>
                    <a:pt x="6012" y="7705"/>
                    <a:pt x="3911" y="776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82;p2"/>
            <p:cNvSpPr/>
            <p:nvPr/>
          </p:nvSpPr>
          <p:spPr>
            <a:xfrm>
              <a:off x="4306125" y="1644850"/>
              <a:ext cx="192650" cy="194100"/>
            </a:xfrm>
            <a:custGeom>
              <a:avLst/>
              <a:gdLst/>
              <a:ahLst/>
              <a:cxnLst/>
              <a:rect l="l" t="t" r="r" b="b"/>
              <a:pathLst>
                <a:path w="7706" h="7764" extrusionOk="0">
                  <a:moveTo>
                    <a:pt x="7706" y="3911"/>
                  </a:moveTo>
                  <a:cubicBezTo>
                    <a:pt x="7648" y="6012"/>
                    <a:pt x="5896" y="7763"/>
                    <a:pt x="3737" y="7705"/>
                  </a:cubicBezTo>
                  <a:cubicBezTo>
                    <a:pt x="1694" y="7647"/>
                    <a:pt x="1" y="5896"/>
                    <a:pt x="1" y="3794"/>
                  </a:cubicBezTo>
                  <a:cubicBezTo>
                    <a:pt x="1" y="1693"/>
                    <a:pt x="1810" y="0"/>
                    <a:pt x="3912" y="0"/>
                  </a:cubicBezTo>
                  <a:cubicBezTo>
                    <a:pt x="6013" y="59"/>
                    <a:pt x="7706" y="1810"/>
                    <a:pt x="7706" y="39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83;p2"/>
            <p:cNvSpPr/>
            <p:nvPr/>
          </p:nvSpPr>
          <p:spPr>
            <a:xfrm>
              <a:off x="4546925" y="3606100"/>
              <a:ext cx="195550" cy="194100"/>
            </a:xfrm>
            <a:custGeom>
              <a:avLst/>
              <a:gdLst/>
              <a:ahLst/>
              <a:cxnLst/>
              <a:rect l="l" t="t" r="r" b="b"/>
              <a:pathLst>
                <a:path w="7822" h="7764" extrusionOk="0">
                  <a:moveTo>
                    <a:pt x="3853" y="7763"/>
                  </a:moveTo>
                  <a:cubicBezTo>
                    <a:pt x="1751" y="7705"/>
                    <a:pt x="0" y="5895"/>
                    <a:pt x="58" y="3794"/>
                  </a:cubicBezTo>
                  <a:cubicBezTo>
                    <a:pt x="117" y="1693"/>
                    <a:pt x="1926" y="0"/>
                    <a:pt x="3969" y="58"/>
                  </a:cubicBezTo>
                  <a:cubicBezTo>
                    <a:pt x="6129" y="117"/>
                    <a:pt x="7822" y="1868"/>
                    <a:pt x="7763" y="4028"/>
                  </a:cubicBezTo>
                  <a:cubicBezTo>
                    <a:pt x="7705" y="6071"/>
                    <a:pt x="5954" y="7763"/>
                    <a:pt x="3853" y="77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84;p2"/>
            <p:cNvSpPr/>
            <p:nvPr/>
          </p:nvSpPr>
          <p:spPr>
            <a:xfrm>
              <a:off x="2832275" y="1887075"/>
              <a:ext cx="194125" cy="194100"/>
            </a:xfrm>
            <a:custGeom>
              <a:avLst/>
              <a:gdLst/>
              <a:ahLst/>
              <a:cxnLst/>
              <a:rect l="l" t="t" r="r" b="b"/>
              <a:pathLst>
                <a:path w="7765" h="7764" extrusionOk="0">
                  <a:moveTo>
                    <a:pt x="7764" y="3911"/>
                  </a:moveTo>
                  <a:cubicBezTo>
                    <a:pt x="7706" y="6013"/>
                    <a:pt x="5955" y="7764"/>
                    <a:pt x="3912" y="7706"/>
                  </a:cubicBezTo>
                  <a:cubicBezTo>
                    <a:pt x="1752" y="7706"/>
                    <a:pt x="1" y="5954"/>
                    <a:pt x="59" y="3795"/>
                  </a:cubicBezTo>
                  <a:cubicBezTo>
                    <a:pt x="118" y="1693"/>
                    <a:pt x="1869" y="1"/>
                    <a:pt x="3970" y="59"/>
                  </a:cubicBezTo>
                  <a:cubicBezTo>
                    <a:pt x="6071" y="59"/>
                    <a:pt x="7764" y="1810"/>
                    <a:pt x="7764" y="39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85;p2"/>
            <p:cNvSpPr/>
            <p:nvPr/>
          </p:nvSpPr>
          <p:spPr>
            <a:xfrm>
              <a:off x="4796450" y="3362400"/>
              <a:ext cx="191175" cy="189725"/>
            </a:xfrm>
            <a:custGeom>
              <a:avLst/>
              <a:gdLst/>
              <a:ahLst/>
              <a:cxnLst/>
              <a:rect l="l" t="t" r="r" b="b"/>
              <a:pathLst>
                <a:path w="7647" h="7589" extrusionOk="0">
                  <a:moveTo>
                    <a:pt x="3795" y="0"/>
                  </a:moveTo>
                  <a:cubicBezTo>
                    <a:pt x="5896" y="0"/>
                    <a:pt x="7647" y="1751"/>
                    <a:pt x="7589" y="3794"/>
                  </a:cubicBezTo>
                  <a:cubicBezTo>
                    <a:pt x="7589" y="5896"/>
                    <a:pt x="5896" y="7588"/>
                    <a:pt x="3795" y="7588"/>
                  </a:cubicBezTo>
                  <a:cubicBezTo>
                    <a:pt x="1693" y="7588"/>
                    <a:pt x="0" y="5837"/>
                    <a:pt x="0" y="3736"/>
                  </a:cubicBezTo>
                  <a:cubicBezTo>
                    <a:pt x="0" y="1693"/>
                    <a:pt x="1752" y="0"/>
                    <a:pt x="379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86;p2"/>
            <p:cNvSpPr/>
            <p:nvPr/>
          </p:nvSpPr>
          <p:spPr>
            <a:xfrm>
              <a:off x="3081825" y="1646300"/>
              <a:ext cx="189725" cy="191200"/>
            </a:xfrm>
            <a:custGeom>
              <a:avLst/>
              <a:gdLst/>
              <a:ahLst/>
              <a:cxnLst/>
              <a:rect l="l" t="t" r="r" b="b"/>
              <a:pathLst>
                <a:path w="7589" h="7648" extrusionOk="0">
                  <a:moveTo>
                    <a:pt x="3794" y="1"/>
                  </a:moveTo>
                  <a:cubicBezTo>
                    <a:pt x="5837" y="1"/>
                    <a:pt x="7588" y="1752"/>
                    <a:pt x="7588" y="3853"/>
                  </a:cubicBezTo>
                  <a:cubicBezTo>
                    <a:pt x="7588" y="5896"/>
                    <a:pt x="5896" y="7589"/>
                    <a:pt x="3794" y="7589"/>
                  </a:cubicBezTo>
                  <a:cubicBezTo>
                    <a:pt x="1751" y="7647"/>
                    <a:pt x="0" y="5896"/>
                    <a:pt x="0" y="3795"/>
                  </a:cubicBezTo>
                  <a:cubicBezTo>
                    <a:pt x="0" y="1693"/>
                    <a:pt x="1693" y="1"/>
                    <a:pt x="3794"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87;p2"/>
            <p:cNvSpPr/>
            <p:nvPr/>
          </p:nvSpPr>
          <p:spPr>
            <a:xfrm>
              <a:off x="2835200" y="3609000"/>
              <a:ext cx="189725" cy="189725"/>
            </a:xfrm>
            <a:custGeom>
              <a:avLst/>
              <a:gdLst/>
              <a:ahLst/>
              <a:cxnLst/>
              <a:rect l="l" t="t" r="r" b="b"/>
              <a:pathLst>
                <a:path w="7589" h="7589" extrusionOk="0">
                  <a:moveTo>
                    <a:pt x="3795" y="1"/>
                  </a:moveTo>
                  <a:cubicBezTo>
                    <a:pt x="5896" y="59"/>
                    <a:pt x="7589" y="1752"/>
                    <a:pt x="7530" y="3795"/>
                  </a:cubicBezTo>
                  <a:cubicBezTo>
                    <a:pt x="7530" y="5896"/>
                    <a:pt x="5838" y="7589"/>
                    <a:pt x="3736" y="7531"/>
                  </a:cubicBezTo>
                  <a:cubicBezTo>
                    <a:pt x="1635" y="7531"/>
                    <a:pt x="1" y="5838"/>
                    <a:pt x="1" y="3737"/>
                  </a:cubicBezTo>
                  <a:cubicBezTo>
                    <a:pt x="59" y="1635"/>
                    <a:pt x="1752" y="1"/>
                    <a:pt x="379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88;p2"/>
            <p:cNvSpPr/>
            <p:nvPr/>
          </p:nvSpPr>
          <p:spPr>
            <a:xfrm>
              <a:off x="4309050" y="3855625"/>
              <a:ext cx="186825" cy="188275"/>
            </a:xfrm>
            <a:custGeom>
              <a:avLst/>
              <a:gdLst/>
              <a:ahLst/>
              <a:cxnLst/>
              <a:rect l="l" t="t" r="r" b="b"/>
              <a:pathLst>
                <a:path w="7473" h="7531" extrusionOk="0">
                  <a:moveTo>
                    <a:pt x="3736" y="7530"/>
                  </a:moveTo>
                  <a:cubicBezTo>
                    <a:pt x="1635" y="7530"/>
                    <a:pt x="1" y="5896"/>
                    <a:pt x="1" y="3794"/>
                  </a:cubicBezTo>
                  <a:cubicBezTo>
                    <a:pt x="1" y="1693"/>
                    <a:pt x="1635" y="0"/>
                    <a:pt x="3736" y="59"/>
                  </a:cubicBezTo>
                  <a:cubicBezTo>
                    <a:pt x="5838" y="59"/>
                    <a:pt x="7472" y="1693"/>
                    <a:pt x="7472" y="3736"/>
                  </a:cubicBezTo>
                  <a:cubicBezTo>
                    <a:pt x="7472" y="5837"/>
                    <a:pt x="5838" y="7530"/>
                    <a:pt x="3736" y="753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 name="Google Shape;89;p2"/>
            <p:cNvSpPr/>
            <p:nvPr/>
          </p:nvSpPr>
          <p:spPr>
            <a:xfrm>
              <a:off x="2590050" y="2136600"/>
              <a:ext cx="186800" cy="188275"/>
            </a:xfrm>
            <a:custGeom>
              <a:avLst/>
              <a:gdLst/>
              <a:ahLst/>
              <a:cxnLst/>
              <a:rect l="l" t="t" r="r" b="b"/>
              <a:pathLst>
                <a:path w="7472" h="7531" extrusionOk="0">
                  <a:moveTo>
                    <a:pt x="3736" y="7531"/>
                  </a:moveTo>
                  <a:cubicBezTo>
                    <a:pt x="1635" y="7531"/>
                    <a:pt x="0" y="5896"/>
                    <a:pt x="0" y="3737"/>
                  </a:cubicBezTo>
                  <a:cubicBezTo>
                    <a:pt x="0" y="1694"/>
                    <a:pt x="1635" y="59"/>
                    <a:pt x="3678" y="59"/>
                  </a:cubicBezTo>
                  <a:cubicBezTo>
                    <a:pt x="5837" y="1"/>
                    <a:pt x="7472" y="1694"/>
                    <a:pt x="7472" y="3795"/>
                  </a:cubicBezTo>
                  <a:cubicBezTo>
                    <a:pt x="7472" y="5896"/>
                    <a:pt x="5837" y="7531"/>
                    <a:pt x="3736" y="753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 name="Google Shape;90;p2"/>
            <p:cNvSpPr/>
            <p:nvPr/>
          </p:nvSpPr>
          <p:spPr>
            <a:xfrm>
              <a:off x="2590050" y="3363850"/>
              <a:ext cx="186800" cy="186800"/>
            </a:xfrm>
            <a:custGeom>
              <a:avLst/>
              <a:gdLst/>
              <a:ahLst/>
              <a:cxnLst/>
              <a:rect l="l" t="t" r="r" b="b"/>
              <a:pathLst>
                <a:path w="7472" h="7472" extrusionOk="0">
                  <a:moveTo>
                    <a:pt x="3736" y="1"/>
                  </a:moveTo>
                  <a:cubicBezTo>
                    <a:pt x="5837" y="59"/>
                    <a:pt x="7472" y="1693"/>
                    <a:pt x="7413" y="3795"/>
                  </a:cubicBezTo>
                  <a:cubicBezTo>
                    <a:pt x="7413" y="5838"/>
                    <a:pt x="5721" y="7472"/>
                    <a:pt x="3678" y="7414"/>
                  </a:cubicBezTo>
                  <a:cubicBezTo>
                    <a:pt x="1635" y="7414"/>
                    <a:pt x="0" y="5721"/>
                    <a:pt x="0" y="3678"/>
                  </a:cubicBezTo>
                  <a:cubicBezTo>
                    <a:pt x="0" y="1635"/>
                    <a:pt x="1693" y="1"/>
                    <a:pt x="37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91;p2"/>
            <p:cNvSpPr/>
            <p:nvPr/>
          </p:nvSpPr>
          <p:spPr>
            <a:xfrm>
              <a:off x="3083275" y="3857075"/>
              <a:ext cx="186800" cy="185350"/>
            </a:xfrm>
            <a:custGeom>
              <a:avLst/>
              <a:gdLst/>
              <a:ahLst/>
              <a:cxnLst/>
              <a:rect l="l" t="t" r="r" b="b"/>
              <a:pathLst>
                <a:path w="7472" h="7414" extrusionOk="0">
                  <a:moveTo>
                    <a:pt x="7414" y="3678"/>
                  </a:moveTo>
                  <a:cubicBezTo>
                    <a:pt x="7472" y="5779"/>
                    <a:pt x="5779" y="7414"/>
                    <a:pt x="3736" y="7414"/>
                  </a:cubicBezTo>
                  <a:cubicBezTo>
                    <a:pt x="1693" y="7414"/>
                    <a:pt x="1" y="5779"/>
                    <a:pt x="59" y="3736"/>
                  </a:cubicBezTo>
                  <a:cubicBezTo>
                    <a:pt x="59" y="1694"/>
                    <a:pt x="1693" y="59"/>
                    <a:pt x="3678" y="1"/>
                  </a:cubicBezTo>
                  <a:cubicBezTo>
                    <a:pt x="5779" y="1"/>
                    <a:pt x="7414" y="1635"/>
                    <a:pt x="7472"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92;p2"/>
            <p:cNvSpPr/>
            <p:nvPr/>
          </p:nvSpPr>
          <p:spPr>
            <a:xfrm>
              <a:off x="5045975" y="2628375"/>
              <a:ext cx="185350" cy="185350"/>
            </a:xfrm>
            <a:custGeom>
              <a:avLst/>
              <a:gdLst/>
              <a:ahLst/>
              <a:cxnLst/>
              <a:rect l="l" t="t" r="r" b="b"/>
              <a:pathLst>
                <a:path w="7414" h="7414" extrusionOk="0">
                  <a:moveTo>
                    <a:pt x="3737" y="7414"/>
                  </a:moveTo>
                  <a:cubicBezTo>
                    <a:pt x="1635" y="7414"/>
                    <a:pt x="1" y="5721"/>
                    <a:pt x="1" y="3678"/>
                  </a:cubicBezTo>
                  <a:cubicBezTo>
                    <a:pt x="1" y="1635"/>
                    <a:pt x="1635" y="1"/>
                    <a:pt x="3737" y="1"/>
                  </a:cubicBezTo>
                  <a:cubicBezTo>
                    <a:pt x="5721" y="1"/>
                    <a:pt x="7414" y="1635"/>
                    <a:pt x="7414" y="3678"/>
                  </a:cubicBezTo>
                  <a:cubicBezTo>
                    <a:pt x="7414" y="5721"/>
                    <a:pt x="5779" y="7414"/>
                    <a:pt x="3737" y="741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 name="Google Shape;93;p2"/>
            <p:cNvSpPr/>
            <p:nvPr/>
          </p:nvSpPr>
          <p:spPr>
            <a:xfrm>
              <a:off x="3818750" y="1401150"/>
              <a:ext cx="188275" cy="186800"/>
            </a:xfrm>
            <a:custGeom>
              <a:avLst/>
              <a:gdLst/>
              <a:ahLst/>
              <a:cxnLst/>
              <a:rect l="l" t="t" r="r" b="b"/>
              <a:pathLst>
                <a:path w="7531" h="7472" extrusionOk="0">
                  <a:moveTo>
                    <a:pt x="59" y="3678"/>
                  </a:moveTo>
                  <a:cubicBezTo>
                    <a:pt x="59" y="1635"/>
                    <a:pt x="1751" y="0"/>
                    <a:pt x="3853" y="59"/>
                  </a:cubicBezTo>
                  <a:cubicBezTo>
                    <a:pt x="5896" y="59"/>
                    <a:pt x="7530" y="1810"/>
                    <a:pt x="7472" y="3853"/>
                  </a:cubicBezTo>
                  <a:cubicBezTo>
                    <a:pt x="7413" y="5837"/>
                    <a:pt x="5721" y="7472"/>
                    <a:pt x="3736" y="7472"/>
                  </a:cubicBezTo>
                  <a:cubicBezTo>
                    <a:pt x="1693" y="7413"/>
                    <a:pt x="0" y="5721"/>
                    <a:pt x="59"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94;p2"/>
            <p:cNvSpPr/>
            <p:nvPr/>
          </p:nvSpPr>
          <p:spPr>
            <a:xfrm>
              <a:off x="5045975" y="2875000"/>
              <a:ext cx="185350" cy="185350"/>
            </a:xfrm>
            <a:custGeom>
              <a:avLst/>
              <a:gdLst/>
              <a:ahLst/>
              <a:cxnLst/>
              <a:rect l="l" t="t" r="r" b="b"/>
              <a:pathLst>
                <a:path w="7414" h="7414" extrusionOk="0">
                  <a:moveTo>
                    <a:pt x="3678" y="0"/>
                  </a:moveTo>
                  <a:cubicBezTo>
                    <a:pt x="5721" y="0"/>
                    <a:pt x="7414" y="1693"/>
                    <a:pt x="7414" y="3736"/>
                  </a:cubicBezTo>
                  <a:cubicBezTo>
                    <a:pt x="7355" y="5721"/>
                    <a:pt x="5721" y="7413"/>
                    <a:pt x="3678" y="7413"/>
                  </a:cubicBezTo>
                  <a:cubicBezTo>
                    <a:pt x="1635" y="7413"/>
                    <a:pt x="1" y="5721"/>
                    <a:pt x="1" y="3678"/>
                  </a:cubicBezTo>
                  <a:cubicBezTo>
                    <a:pt x="1" y="1635"/>
                    <a:pt x="1694" y="0"/>
                    <a:pt x="367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95;p2"/>
            <p:cNvSpPr/>
            <p:nvPr/>
          </p:nvSpPr>
          <p:spPr>
            <a:xfrm>
              <a:off x="3573575" y="1402600"/>
              <a:ext cx="185375" cy="185350"/>
            </a:xfrm>
            <a:custGeom>
              <a:avLst/>
              <a:gdLst/>
              <a:ahLst/>
              <a:cxnLst/>
              <a:rect l="l" t="t" r="r" b="b"/>
              <a:pathLst>
                <a:path w="7415" h="7414" extrusionOk="0">
                  <a:moveTo>
                    <a:pt x="3678" y="1"/>
                  </a:moveTo>
                  <a:cubicBezTo>
                    <a:pt x="5721" y="1"/>
                    <a:pt x="7414" y="1635"/>
                    <a:pt x="7414" y="3678"/>
                  </a:cubicBezTo>
                  <a:cubicBezTo>
                    <a:pt x="7414" y="5721"/>
                    <a:pt x="5721" y="7414"/>
                    <a:pt x="3678" y="7355"/>
                  </a:cubicBezTo>
                  <a:cubicBezTo>
                    <a:pt x="1635" y="7355"/>
                    <a:pt x="1" y="5663"/>
                    <a:pt x="1" y="3678"/>
                  </a:cubicBezTo>
                  <a:cubicBezTo>
                    <a:pt x="1" y="1635"/>
                    <a:pt x="1694" y="1"/>
                    <a:pt x="367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 name="Google Shape;96;p2"/>
            <p:cNvSpPr/>
            <p:nvPr/>
          </p:nvSpPr>
          <p:spPr>
            <a:xfrm>
              <a:off x="4799375" y="1895825"/>
              <a:ext cx="183875" cy="183900"/>
            </a:xfrm>
            <a:custGeom>
              <a:avLst/>
              <a:gdLst/>
              <a:ahLst/>
              <a:cxnLst/>
              <a:rect l="l" t="t" r="r" b="b"/>
              <a:pathLst>
                <a:path w="7355" h="7356" extrusionOk="0">
                  <a:moveTo>
                    <a:pt x="3678" y="7356"/>
                  </a:moveTo>
                  <a:cubicBezTo>
                    <a:pt x="1693" y="7356"/>
                    <a:pt x="0" y="5663"/>
                    <a:pt x="0" y="3678"/>
                  </a:cubicBezTo>
                  <a:cubicBezTo>
                    <a:pt x="59" y="1635"/>
                    <a:pt x="1751" y="1"/>
                    <a:pt x="3736" y="1"/>
                  </a:cubicBezTo>
                  <a:cubicBezTo>
                    <a:pt x="5720" y="59"/>
                    <a:pt x="7355" y="1694"/>
                    <a:pt x="7355" y="3678"/>
                  </a:cubicBezTo>
                  <a:cubicBezTo>
                    <a:pt x="7355" y="5663"/>
                    <a:pt x="5662" y="7356"/>
                    <a:pt x="3678" y="735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 name="Google Shape;97;p2"/>
            <p:cNvSpPr/>
            <p:nvPr/>
          </p:nvSpPr>
          <p:spPr>
            <a:xfrm>
              <a:off x="5045975" y="2386150"/>
              <a:ext cx="183900" cy="183900"/>
            </a:xfrm>
            <a:custGeom>
              <a:avLst/>
              <a:gdLst/>
              <a:ahLst/>
              <a:cxnLst/>
              <a:rect l="l" t="t" r="r" b="b"/>
              <a:pathLst>
                <a:path w="7356" h="7356" extrusionOk="0">
                  <a:moveTo>
                    <a:pt x="7355" y="3678"/>
                  </a:moveTo>
                  <a:cubicBezTo>
                    <a:pt x="7355" y="5662"/>
                    <a:pt x="5721" y="7355"/>
                    <a:pt x="3678" y="7355"/>
                  </a:cubicBezTo>
                  <a:cubicBezTo>
                    <a:pt x="1694" y="7355"/>
                    <a:pt x="1" y="5662"/>
                    <a:pt x="1" y="3619"/>
                  </a:cubicBezTo>
                  <a:cubicBezTo>
                    <a:pt x="59" y="1693"/>
                    <a:pt x="1694" y="0"/>
                    <a:pt x="3678" y="0"/>
                  </a:cubicBezTo>
                  <a:cubicBezTo>
                    <a:pt x="5663" y="0"/>
                    <a:pt x="7355" y="1635"/>
                    <a:pt x="7355"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 name="Google Shape;98;p2"/>
            <p:cNvSpPr/>
            <p:nvPr/>
          </p:nvSpPr>
          <p:spPr>
            <a:xfrm>
              <a:off x="4557125" y="1649225"/>
              <a:ext cx="183900" cy="185350"/>
            </a:xfrm>
            <a:custGeom>
              <a:avLst/>
              <a:gdLst/>
              <a:ahLst/>
              <a:cxnLst/>
              <a:rect l="l" t="t" r="r" b="b"/>
              <a:pathLst>
                <a:path w="7356" h="7414" extrusionOk="0">
                  <a:moveTo>
                    <a:pt x="3678" y="0"/>
                  </a:moveTo>
                  <a:cubicBezTo>
                    <a:pt x="5663" y="0"/>
                    <a:pt x="7355" y="1693"/>
                    <a:pt x="7355" y="3736"/>
                  </a:cubicBezTo>
                  <a:cubicBezTo>
                    <a:pt x="7355" y="5721"/>
                    <a:pt x="5663" y="7413"/>
                    <a:pt x="3620" y="7355"/>
                  </a:cubicBezTo>
                  <a:cubicBezTo>
                    <a:pt x="1635" y="7355"/>
                    <a:pt x="1" y="5721"/>
                    <a:pt x="1" y="3736"/>
                  </a:cubicBezTo>
                  <a:cubicBezTo>
                    <a:pt x="1" y="1693"/>
                    <a:pt x="1635" y="0"/>
                    <a:pt x="367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 name="Google Shape;99;p2"/>
            <p:cNvSpPr/>
            <p:nvPr/>
          </p:nvSpPr>
          <p:spPr>
            <a:xfrm>
              <a:off x="4062450" y="1401150"/>
              <a:ext cx="186800" cy="188275"/>
            </a:xfrm>
            <a:custGeom>
              <a:avLst/>
              <a:gdLst/>
              <a:ahLst/>
              <a:cxnLst/>
              <a:rect l="l" t="t" r="r" b="b"/>
              <a:pathLst>
                <a:path w="7472" h="7531" extrusionOk="0">
                  <a:moveTo>
                    <a:pt x="7355" y="3853"/>
                  </a:moveTo>
                  <a:cubicBezTo>
                    <a:pt x="7296" y="5896"/>
                    <a:pt x="5545" y="7530"/>
                    <a:pt x="3561" y="7413"/>
                  </a:cubicBezTo>
                  <a:cubicBezTo>
                    <a:pt x="1576" y="7297"/>
                    <a:pt x="0" y="5604"/>
                    <a:pt x="58" y="3619"/>
                  </a:cubicBezTo>
                  <a:cubicBezTo>
                    <a:pt x="175" y="1576"/>
                    <a:pt x="1926" y="0"/>
                    <a:pt x="3853" y="117"/>
                  </a:cubicBezTo>
                  <a:cubicBezTo>
                    <a:pt x="5896" y="234"/>
                    <a:pt x="7472" y="1926"/>
                    <a:pt x="7355" y="38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 name="Google Shape;100;p2"/>
            <p:cNvSpPr/>
            <p:nvPr/>
          </p:nvSpPr>
          <p:spPr>
            <a:xfrm>
              <a:off x="3326975" y="1402600"/>
              <a:ext cx="183900" cy="183900"/>
            </a:xfrm>
            <a:custGeom>
              <a:avLst/>
              <a:gdLst/>
              <a:ahLst/>
              <a:cxnLst/>
              <a:rect l="l" t="t" r="r" b="b"/>
              <a:pathLst>
                <a:path w="7356" h="7356" extrusionOk="0">
                  <a:moveTo>
                    <a:pt x="7297" y="3795"/>
                  </a:moveTo>
                  <a:cubicBezTo>
                    <a:pt x="7238" y="5838"/>
                    <a:pt x="5604" y="7355"/>
                    <a:pt x="3619" y="7297"/>
                  </a:cubicBezTo>
                  <a:cubicBezTo>
                    <a:pt x="1576" y="7239"/>
                    <a:pt x="0" y="5604"/>
                    <a:pt x="59" y="3620"/>
                  </a:cubicBezTo>
                  <a:cubicBezTo>
                    <a:pt x="117" y="1577"/>
                    <a:pt x="1810" y="1"/>
                    <a:pt x="3794" y="59"/>
                  </a:cubicBezTo>
                  <a:cubicBezTo>
                    <a:pt x="5837" y="117"/>
                    <a:pt x="7355" y="1810"/>
                    <a:pt x="7297" y="37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 name="Google Shape;101;p2"/>
            <p:cNvSpPr/>
            <p:nvPr/>
          </p:nvSpPr>
          <p:spPr>
            <a:xfrm>
              <a:off x="5047450" y="3123075"/>
              <a:ext cx="182425" cy="182425"/>
            </a:xfrm>
            <a:custGeom>
              <a:avLst/>
              <a:gdLst/>
              <a:ahLst/>
              <a:cxnLst/>
              <a:rect l="l" t="t" r="r" b="b"/>
              <a:pathLst>
                <a:path w="7297" h="7297" extrusionOk="0">
                  <a:moveTo>
                    <a:pt x="7296" y="3619"/>
                  </a:moveTo>
                  <a:cubicBezTo>
                    <a:pt x="7296" y="5604"/>
                    <a:pt x="5662" y="7238"/>
                    <a:pt x="3678" y="7297"/>
                  </a:cubicBezTo>
                  <a:cubicBezTo>
                    <a:pt x="1635" y="7297"/>
                    <a:pt x="0" y="5662"/>
                    <a:pt x="0" y="3678"/>
                  </a:cubicBezTo>
                  <a:cubicBezTo>
                    <a:pt x="0" y="1635"/>
                    <a:pt x="1635" y="0"/>
                    <a:pt x="3619" y="0"/>
                  </a:cubicBezTo>
                  <a:cubicBezTo>
                    <a:pt x="5604" y="0"/>
                    <a:pt x="7238" y="1635"/>
                    <a:pt x="7296"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102;p2"/>
            <p:cNvSpPr/>
            <p:nvPr/>
          </p:nvSpPr>
          <p:spPr>
            <a:xfrm>
              <a:off x="3821650" y="4102250"/>
              <a:ext cx="180975" cy="180950"/>
            </a:xfrm>
            <a:custGeom>
              <a:avLst/>
              <a:gdLst/>
              <a:ahLst/>
              <a:cxnLst/>
              <a:rect l="l" t="t" r="r" b="b"/>
              <a:pathLst>
                <a:path w="7239" h="7238" extrusionOk="0">
                  <a:moveTo>
                    <a:pt x="7239" y="3619"/>
                  </a:moveTo>
                  <a:cubicBezTo>
                    <a:pt x="7239" y="5662"/>
                    <a:pt x="5663" y="7238"/>
                    <a:pt x="3620" y="7238"/>
                  </a:cubicBezTo>
                  <a:cubicBezTo>
                    <a:pt x="1577" y="7238"/>
                    <a:pt x="1" y="5604"/>
                    <a:pt x="59" y="3619"/>
                  </a:cubicBezTo>
                  <a:cubicBezTo>
                    <a:pt x="59" y="1634"/>
                    <a:pt x="1635" y="58"/>
                    <a:pt x="3620" y="58"/>
                  </a:cubicBezTo>
                  <a:cubicBezTo>
                    <a:pt x="5605" y="0"/>
                    <a:pt x="7239" y="1634"/>
                    <a:pt x="7239"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 name="Google Shape;103;p2"/>
            <p:cNvSpPr/>
            <p:nvPr/>
          </p:nvSpPr>
          <p:spPr>
            <a:xfrm>
              <a:off x="3576500" y="4103700"/>
              <a:ext cx="179525" cy="179500"/>
            </a:xfrm>
            <a:custGeom>
              <a:avLst/>
              <a:gdLst/>
              <a:ahLst/>
              <a:cxnLst/>
              <a:rect l="l" t="t" r="r" b="b"/>
              <a:pathLst>
                <a:path w="7181" h="7180" extrusionOk="0">
                  <a:moveTo>
                    <a:pt x="7180" y="3561"/>
                  </a:moveTo>
                  <a:cubicBezTo>
                    <a:pt x="7180" y="5546"/>
                    <a:pt x="5604" y="7180"/>
                    <a:pt x="3561" y="7180"/>
                  </a:cubicBezTo>
                  <a:cubicBezTo>
                    <a:pt x="1577" y="7180"/>
                    <a:pt x="1" y="5604"/>
                    <a:pt x="1" y="3619"/>
                  </a:cubicBezTo>
                  <a:cubicBezTo>
                    <a:pt x="1" y="1576"/>
                    <a:pt x="1577" y="0"/>
                    <a:pt x="3620" y="0"/>
                  </a:cubicBezTo>
                  <a:cubicBezTo>
                    <a:pt x="5604" y="0"/>
                    <a:pt x="7180" y="1518"/>
                    <a:pt x="7180"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 name="Google Shape;104;p2"/>
            <p:cNvSpPr/>
            <p:nvPr/>
          </p:nvSpPr>
          <p:spPr>
            <a:xfrm>
              <a:off x="2350725" y="2629850"/>
              <a:ext cx="179525" cy="180975"/>
            </a:xfrm>
            <a:custGeom>
              <a:avLst/>
              <a:gdLst/>
              <a:ahLst/>
              <a:cxnLst/>
              <a:rect l="l" t="t" r="r" b="b"/>
              <a:pathLst>
                <a:path w="7181" h="7239" extrusionOk="0">
                  <a:moveTo>
                    <a:pt x="3561" y="59"/>
                  </a:moveTo>
                  <a:cubicBezTo>
                    <a:pt x="5604" y="0"/>
                    <a:pt x="7180" y="1635"/>
                    <a:pt x="7180" y="3619"/>
                  </a:cubicBezTo>
                  <a:cubicBezTo>
                    <a:pt x="7180" y="5604"/>
                    <a:pt x="5604" y="7180"/>
                    <a:pt x="3619" y="7238"/>
                  </a:cubicBezTo>
                  <a:cubicBezTo>
                    <a:pt x="1577" y="7238"/>
                    <a:pt x="1" y="5662"/>
                    <a:pt x="1" y="3619"/>
                  </a:cubicBezTo>
                  <a:cubicBezTo>
                    <a:pt x="1" y="1635"/>
                    <a:pt x="1577" y="59"/>
                    <a:pt x="35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105;p2"/>
            <p:cNvSpPr/>
            <p:nvPr/>
          </p:nvSpPr>
          <p:spPr>
            <a:xfrm>
              <a:off x="4802275" y="3613375"/>
              <a:ext cx="179525" cy="180975"/>
            </a:xfrm>
            <a:custGeom>
              <a:avLst/>
              <a:gdLst/>
              <a:ahLst/>
              <a:cxnLst/>
              <a:rect l="l" t="t" r="r" b="b"/>
              <a:pathLst>
                <a:path w="7181" h="7239" extrusionOk="0">
                  <a:moveTo>
                    <a:pt x="7180" y="3562"/>
                  </a:moveTo>
                  <a:cubicBezTo>
                    <a:pt x="7180" y="5604"/>
                    <a:pt x="5604" y="7239"/>
                    <a:pt x="3562" y="7180"/>
                  </a:cubicBezTo>
                  <a:cubicBezTo>
                    <a:pt x="1577" y="7180"/>
                    <a:pt x="1" y="5604"/>
                    <a:pt x="1" y="3620"/>
                  </a:cubicBezTo>
                  <a:cubicBezTo>
                    <a:pt x="1" y="1577"/>
                    <a:pt x="1577" y="1"/>
                    <a:pt x="3620" y="1"/>
                  </a:cubicBezTo>
                  <a:cubicBezTo>
                    <a:pt x="5604" y="1"/>
                    <a:pt x="7180" y="1577"/>
                    <a:pt x="7180" y="35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106;p2"/>
            <p:cNvSpPr/>
            <p:nvPr/>
          </p:nvSpPr>
          <p:spPr>
            <a:xfrm>
              <a:off x="2839575" y="1652125"/>
              <a:ext cx="179525" cy="179525"/>
            </a:xfrm>
            <a:custGeom>
              <a:avLst/>
              <a:gdLst/>
              <a:ahLst/>
              <a:cxnLst/>
              <a:rect l="l" t="t" r="r" b="b"/>
              <a:pathLst>
                <a:path w="7181" h="7181" extrusionOk="0">
                  <a:moveTo>
                    <a:pt x="7180" y="3620"/>
                  </a:moveTo>
                  <a:cubicBezTo>
                    <a:pt x="7180" y="5605"/>
                    <a:pt x="5604" y="7181"/>
                    <a:pt x="3561" y="7181"/>
                  </a:cubicBezTo>
                  <a:cubicBezTo>
                    <a:pt x="1577" y="7122"/>
                    <a:pt x="1" y="5546"/>
                    <a:pt x="59" y="3562"/>
                  </a:cubicBezTo>
                  <a:cubicBezTo>
                    <a:pt x="59" y="1519"/>
                    <a:pt x="1635" y="1"/>
                    <a:pt x="3678" y="1"/>
                  </a:cubicBezTo>
                  <a:cubicBezTo>
                    <a:pt x="5663" y="1"/>
                    <a:pt x="7180" y="1577"/>
                    <a:pt x="7180" y="36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107;p2"/>
            <p:cNvSpPr/>
            <p:nvPr/>
          </p:nvSpPr>
          <p:spPr>
            <a:xfrm>
              <a:off x="2594425" y="1894375"/>
              <a:ext cx="178050" cy="179525"/>
            </a:xfrm>
            <a:custGeom>
              <a:avLst/>
              <a:gdLst/>
              <a:ahLst/>
              <a:cxnLst/>
              <a:rect l="l" t="t" r="r" b="b"/>
              <a:pathLst>
                <a:path w="7122" h="7181" extrusionOk="0">
                  <a:moveTo>
                    <a:pt x="3503" y="7180"/>
                  </a:moveTo>
                  <a:cubicBezTo>
                    <a:pt x="1518" y="7122"/>
                    <a:pt x="0" y="5546"/>
                    <a:pt x="0" y="3561"/>
                  </a:cubicBezTo>
                  <a:cubicBezTo>
                    <a:pt x="0" y="1576"/>
                    <a:pt x="1576" y="0"/>
                    <a:pt x="3561" y="59"/>
                  </a:cubicBezTo>
                  <a:cubicBezTo>
                    <a:pt x="5546" y="59"/>
                    <a:pt x="7122" y="1635"/>
                    <a:pt x="7122" y="3619"/>
                  </a:cubicBezTo>
                  <a:cubicBezTo>
                    <a:pt x="7122" y="5604"/>
                    <a:pt x="5487" y="7180"/>
                    <a:pt x="3503" y="718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108;p2"/>
            <p:cNvSpPr/>
            <p:nvPr/>
          </p:nvSpPr>
          <p:spPr>
            <a:xfrm>
              <a:off x="2350725" y="2877925"/>
              <a:ext cx="179525" cy="179500"/>
            </a:xfrm>
            <a:custGeom>
              <a:avLst/>
              <a:gdLst/>
              <a:ahLst/>
              <a:cxnLst/>
              <a:rect l="l" t="t" r="r" b="b"/>
              <a:pathLst>
                <a:path w="7181" h="7180" extrusionOk="0">
                  <a:moveTo>
                    <a:pt x="7180" y="3561"/>
                  </a:moveTo>
                  <a:cubicBezTo>
                    <a:pt x="7180" y="5604"/>
                    <a:pt x="5604" y="7180"/>
                    <a:pt x="3561" y="7180"/>
                  </a:cubicBezTo>
                  <a:cubicBezTo>
                    <a:pt x="1577" y="7180"/>
                    <a:pt x="1" y="5604"/>
                    <a:pt x="1" y="3619"/>
                  </a:cubicBezTo>
                  <a:cubicBezTo>
                    <a:pt x="1" y="1576"/>
                    <a:pt x="1577" y="0"/>
                    <a:pt x="3619" y="0"/>
                  </a:cubicBezTo>
                  <a:cubicBezTo>
                    <a:pt x="5604" y="0"/>
                    <a:pt x="7122" y="1576"/>
                    <a:pt x="7180"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109;p2"/>
            <p:cNvSpPr/>
            <p:nvPr/>
          </p:nvSpPr>
          <p:spPr>
            <a:xfrm>
              <a:off x="4555675" y="3860000"/>
              <a:ext cx="178050" cy="179525"/>
            </a:xfrm>
            <a:custGeom>
              <a:avLst/>
              <a:gdLst/>
              <a:ahLst/>
              <a:cxnLst/>
              <a:rect l="l" t="t" r="r" b="b"/>
              <a:pathLst>
                <a:path w="7122" h="7181" extrusionOk="0">
                  <a:moveTo>
                    <a:pt x="3561" y="59"/>
                  </a:moveTo>
                  <a:cubicBezTo>
                    <a:pt x="5546" y="59"/>
                    <a:pt x="7122" y="1577"/>
                    <a:pt x="7122" y="3619"/>
                  </a:cubicBezTo>
                  <a:cubicBezTo>
                    <a:pt x="7122" y="5604"/>
                    <a:pt x="5546" y="7180"/>
                    <a:pt x="3503" y="7180"/>
                  </a:cubicBezTo>
                  <a:cubicBezTo>
                    <a:pt x="1518" y="7180"/>
                    <a:pt x="0" y="5604"/>
                    <a:pt x="0" y="3561"/>
                  </a:cubicBezTo>
                  <a:cubicBezTo>
                    <a:pt x="0" y="1577"/>
                    <a:pt x="1576" y="1"/>
                    <a:pt x="3561"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 name="Google Shape;110;p2"/>
            <p:cNvSpPr/>
            <p:nvPr/>
          </p:nvSpPr>
          <p:spPr>
            <a:xfrm>
              <a:off x="2352175" y="2389075"/>
              <a:ext cx="176600" cy="178050"/>
            </a:xfrm>
            <a:custGeom>
              <a:avLst/>
              <a:gdLst/>
              <a:ahLst/>
              <a:cxnLst/>
              <a:rect l="l" t="t" r="r" b="b"/>
              <a:pathLst>
                <a:path w="7064" h="7122" extrusionOk="0">
                  <a:moveTo>
                    <a:pt x="3561" y="7121"/>
                  </a:moveTo>
                  <a:cubicBezTo>
                    <a:pt x="1577" y="7121"/>
                    <a:pt x="1" y="5545"/>
                    <a:pt x="1" y="3561"/>
                  </a:cubicBezTo>
                  <a:cubicBezTo>
                    <a:pt x="1" y="1576"/>
                    <a:pt x="1577" y="0"/>
                    <a:pt x="3561" y="0"/>
                  </a:cubicBezTo>
                  <a:cubicBezTo>
                    <a:pt x="5488" y="0"/>
                    <a:pt x="7064" y="1576"/>
                    <a:pt x="7064" y="3502"/>
                  </a:cubicBezTo>
                  <a:cubicBezTo>
                    <a:pt x="7064" y="5487"/>
                    <a:pt x="5546" y="7121"/>
                    <a:pt x="3561" y="71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 name="Google Shape;111;p2"/>
            <p:cNvSpPr/>
            <p:nvPr/>
          </p:nvSpPr>
          <p:spPr>
            <a:xfrm>
              <a:off x="4066825" y="4103700"/>
              <a:ext cx="178050" cy="178050"/>
            </a:xfrm>
            <a:custGeom>
              <a:avLst/>
              <a:gdLst/>
              <a:ahLst/>
              <a:cxnLst/>
              <a:rect l="l" t="t" r="r" b="b"/>
              <a:pathLst>
                <a:path w="7122" h="7122" extrusionOk="0">
                  <a:moveTo>
                    <a:pt x="3561" y="0"/>
                  </a:moveTo>
                  <a:cubicBezTo>
                    <a:pt x="5545" y="0"/>
                    <a:pt x="7121" y="1576"/>
                    <a:pt x="7121" y="3561"/>
                  </a:cubicBezTo>
                  <a:cubicBezTo>
                    <a:pt x="7121" y="5546"/>
                    <a:pt x="5545" y="7122"/>
                    <a:pt x="3561" y="7122"/>
                  </a:cubicBezTo>
                  <a:cubicBezTo>
                    <a:pt x="1576" y="7122"/>
                    <a:pt x="0" y="5546"/>
                    <a:pt x="0" y="3619"/>
                  </a:cubicBezTo>
                  <a:cubicBezTo>
                    <a:pt x="0" y="1635"/>
                    <a:pt x="1576" y="0"/>
                    <a:pt x="356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 name="Google Shape;112;p2"/>
            <p:cNvSpPr/>
            <p:nvPr/>
          </p:nvSpPr>
          <p:spPr>
            <a:xfrm>
              <a:off x="5050350" y="2142450"/>
              <a:ext cx="176600" cy="178050"/>
            </a:xfrm>
            <a:custGeom>
              <a:avLst/>
              <a:gdLst/>
              <a:ahLst/>
              <a:cxnLst/>
              <a:rect l="l" t="t" r="r" b="b"/>
              <a:pathLst>
                <a:path w="7064" h="7122" extrusionOk="0">
                  <a:moveTo>
                    <a:pt x="3503" y="0"/>
                  </a:moveTo>
                  <a:cubicBezTo>
                    <a:pt x="5488" y="0"/>
                    <a:pt x="7064" y="1576"/>
                    <a:pt x="7064" y="3503"/>
                  </a:cubicBezTo>
                  <a:cubicBezTo>
                    <a:pt x="7064" y="5487"/>
                    <a:pt x="5488" y="7122"/>
                    <a:pt x="3503" y="7063"/>
                  </a:cubicBezTo>
                  <a:cubicBezTo>
                    <a:pt x="1519" y="7063"/>
                    <a:pt x="1" y="5487"/>
                    <a:pt x="1" y="3503"/>
                  </a:cubicBezTo>
                  <a:cubicBezTo>
                    <a:pt x="1" y="1576"/>
                    <a:pt x="1577" y="0"/>
                    <a:pt x="350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113;p2"/>
            <p:cNvSpPr/>
            <p:nvPr/>
          </p:nvSpPr>
          <p:spPr>
            <a:xfrm>
              <a:off x="3331350" y="4103700"/>
              <a:ext cx="176600" cy="178050"/>
            </a:xfrm>
            <a:custGeom>
              <a:avLst/>
              <a:gdLst/>
              <a:ahLst/>
              <a:cxnLst/>
              <a:rect l="l" t="t" r="r" b="b"/>
              <a:pathLst>
                <a:path w="7064" h="7122" extrusionOk="0">
                  <a:moveTo>
                    <a:pt x="3503" y="7122"/>
                  </a:moveTo>
                  <a:cubicBezTo>
                    <a:pt x="1576" y="7122"/>
                    <a:pt x="0" y="5546"/>
                    <a:pt x="0" y="3561"/>
                  </a:cubicBezTo>
                  <a:cubicBezTo>
                    <a:pt x="0" y="1576"/>
                    <a:pt x="1576" y="0"/>
                    <a:pt x="3561" y="0"/>
                  </a:cubicBezTo>
                  <a:cubicBezTo>
                    <a:pt x="5487" y="59"/>
                    <a:pt x="7063" y="1635"/>
                    <a:pt x="7063" y="3619"/>
                  </a:cubicBezTo>
                  <a:cubicBezTo>
                    <a:pt x="7063" y="5546"/>
                    <a:pt x="5487" y="7122"/>
                    <a:pt x="3503" y="71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114;p2"/>
            <p:cNvSpPr/>
            <p:nvPr/>
          </p:nvSpPr>
          <p:spPr>
            <a:xfrm>
              <a:off x="4313425" y="1406975"/>
              <a:ext cx="178075" cy="176600"/>
            </a:xfrm>
            <a:custGeom>
              <a:avLst/>
              <a:gdLst/>
              <a:ahLst/>
              <a:cxnLst/>
              <a:rect l="l" t="t" r="r" b="b"/>
              <a:pathLst>
                <a:path w="7123" h="7064" extrusionOk="0">
                  <a:moveTo>
                    <a:pt x="1" y="3503"/>
                  </a:moveTo>
                  <a:cubicBezTo>
                    <a:pt x="1" y="1577"/>
                    <a:pt x="1577" y="1"/>
                    <a:pt x="3561" y="1"/>
                  </a:cubicBezTo>
                  <a:cubicBezTo>
                    <a:pt x="5546" y="1"/>
                    <a:pt x="7122" y="1577"/>
                    <a:pt x="7122" y="3561"/>
                  </a:cubicBezTo>
                  <a:cubicBezTo>
                    <a:pt x="7064" y="5488"/>
                    <a:pt x="5488" y="7064"/>
                    <a:pt x="3503" y="7064"/>
                  </a:cubicBezTo>
                  <a:cubicBezTo>
                    <a:pt x="1577" y="7064"/>
                    <a:pt x="1" y="5429"/>
                    <a:pt x="1" y="35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 name="Google Shape;115;p2"/>
            <p:cNvSpPr/>
            <p:nvPr/>
          </p:nvSpPr>
          <p:spPr>
            <a:xfrm>
              <a:off x="2352175" y="3126000"/>
              <a:ext cx="176600" cy="176575"/>
            </a:xfrm>
            <a:custGeom>
              <a:avLst/>
              <a:gdLst/>
              <a:ahLst/>
              <a:cxnLst/>
              <a:rect l="l" t="t" r="r" b="b"/>
              <a:pathLst>
                <a:path w="7064" h="7063" extrusionOk="0">
                  <a:moveTo>
                    <a:pt x="3561" y="7063"/>
                  </a:moveTo>
                  <a:cubicBezTo>
                    <a:pt x="1635" y="7063"/>
                    <a:pt x="1" y="5487"/>
                    <a:pt x="1" y="3561"/>
                  </a:cubicBezTo>
                  <a:cubicBezTo>
                    <a:pt x="1" y="1635"/>
                    <a:pt x="1577" y="0"/>
                    <a:pt x="3503" y="0"/>
                  </a:cubicBezTo>
                  <a:cubicBezTo>
                    <a:pt x="5429" y="0"/>
                    <a:pt x="7064" y="1576"/>
                    <a:pt x="7064" y="3502"/>
                  </a:cubicBezTo>
                  <a:cubicBezTo>
                    <a:pt x="7064" y="5429"/>
                    <a:pt x="5488" y="7063"/>
                    <a:pt x="3561" y="70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116;p2"/>
            <p:cNvSpPr/>
            <p:nvPr/>
          </p:nvSpPr>
          <p:spPr>
            <a:xfrm>
              <a:off x="2841050" y="3861450"/>
              <a:ext cx="178050" cy="178075"/>
            </a:xfrm>
            <a:custGeom>
              <a:avLst/>
              <a:gdLst/>
              <a:ahLst/>
              <a:cxnLst/>
              <a:rect l="l" t="t" r="r" b="b"/>
              <a:pathLst>
                <a:path w="7122" h="7123" extrusionOk="0">
                  <a:moveTo>
                    <a:pt x="3502" y="1"/>
                  </a:moveTo>
                  <a:cubicBezTo>
                    <a:pt x="5428" y="1"/>
                    <a:pt x="7063" y="1577"/>
                    <a:pt x="7063" y="3503"/>
                  </a:cubicBezTo>
                  <a:cubicBezTo>
                    <a:pt x="7121" y="5429"/>
                    <a:pt x="5545" y="7064"/>
                    <a:pt x="3561" y="7064"/>
                  </a:cubicBezTo>
                  <a:cubicBezTo>
                    <a:pt x="1634" y="7122"/>
                    <a:pt x="58" y="5546"/>
                    <a:pt x="0" y="3561"/>
                  </a:cubicBezTo>
                  <a:cubicBezTo>
                    <a:pt x="0" y="1635"/>
                    <a:pt x="1576" y="59"/>
                    <a:pt x="35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117;p2"/>
            <p:cNvSpPr/>
            <p:nvPr/>
          </p:nvSpPr>
          <p:spPr>
            <a:xfrm>
              <a:off x="2594425" y="3614850"/>
              <a:ext cx="178050" cy="178050"/>
            </a:xfrm>
            <a:custGeom>
              <a:avLst/>
              <a:gdLst/>
              <a:ahLst/>
              <a:cxnLst/>
              <a:rect l="l" t="t" r="r" b="b"/>
              <a:pathLst>
                <a:path w="7122" h="7122" extrusionOk="0">
                  <a:moveTo>
                    <a:pt x="7063" y="3561"/>
                  </a:moveTo>
                  <a:cubicBezTo>
                    <a:pt x="7063" y="5487"/>
                    <a:pt x="5429" y="7121"/>
                    <a:pt x="3503" y="7063"/>
                  </a:cubicBezTo>
                  <a:cubicBezTo>
                    <a:pt x="1576" y="7063"/>
                    <a:pt x="0" y="5429"/>
                    <a:pt x="0" y="3503"/>
                  </a:cubicBezTo>
                  <a:cubicBezTo>
                    <a:pt x="59" y="1576"/>
                    <a:pt x="1635" y="0"/>
                    <a:pt x="3561" y="0"/>
                  </a:cubicBezTo>
                  <a:cubicBezTo>
                    <a:pt x="5487" y="59"/>
                    <a:pt x="7122" y="1635"/>
                    <a:pt x="7063"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118;p2"/>
            <p:cNvSpPr/>
            <p:nvPr/>
          </p:nvSpPr>
          <p:spPr>
            <a:xfrm>
              <a:off x="5050350" y="3368225"/>
              <a:ext cx="176600" cy="176600"/>
            </a:xfrm>
            <a:custGeom>
              <a:avLst/>
              <a:gdLst/>
              <a:ahLst/>
              <a:cxnLst/>
              <a:rect l="l" t="t" r="r" b="b"/>
              <a:pathLst>
                <a:path w="7064" h="7064" extrusionOk="0">
                  <a:moveTo>
                    <a:pt x="7064" y="3503"/>
                  </a:moveTo>
                  <a:cubicBezTo>
                    <a:pt x="7064" y="5429"/>
                    <a:pt x="5429" y="7064"/>
                    <a:pt x="3503" y="7064"/>
                  </a:cubicBezTo>
                  <a:cubicBezTo>
                    <a:pt x="1635" y="7064"/>
                    <a:pt x="1" y="5487"/>
                    <a:pt x="1" y="3561"/>
                  </a:cubicBezTo>
                  <a:cubicBezTo>
                    <a:pt x="1" y="1635"/>
                    <a:pt x="1635" y="1"/>
                    <a:pt x="3562" y="1"/>
                  </a:cubicBezTo>
                  <a:cubicBezTo>
                    <a:pt x="5429" y="59"/>
                    <a:pt x="7005" y="1635"/>
                    <a:pt x="7064" y="35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 name="Google Shape;119;p2"/>
            <p:cNvSpPr/>
            <p:nvPr/>
          </p:nvSpPr>
          <p:spPr>
            <a:xfrm>
              <a:off x="3087650" y="1406975"/>
              <a:ext cx="176600" cy="176600"/>
            </a:xfrm>
            <a:custGeom>
              <a:avLst/>
              <a:gdLst/>
              <a:ahLst/>
              <a:cxnLst/>
              <a:rect l="l" t="t" r="r" b="b"/>
              <a:pathLst>
                <a:path w="7064" h="7064" extrusionOk="0">
                  <a:moveTo>
                    <a:pt x="3561" y="1"/>
                  </a:moveTo>
                  <a:cubicBezTo>
                    <a:pt x="5487" y="1"/>
                    <a:pt x="7063" y="1635"/>
                    <a:pt x="7063" y="3503"/>
                  </a:cubicBezTo>
                  <a:cubicBezTo>
                    <a:pt x="7063" y="5429"/>
                    <a:pt x="5429" y="7064"/>
                    <a:pt x="3503" y="7005"/>
                  </a:cubicBezTo>
                  <a:cubicBezTo>
                    <a:pt x="1577" y="6947"/>
                    <a:pt x="1" y="5371"/>
                    <a:pt x="59" y="3503"/>
                  </a:cubicBezTo>
                  <a:cubicBezTo>
                    <a:pt x="59" y="1577"/>
                    <a:pt x="1693" y="1"/>
                    <a:pt x="3561"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120;p2"/>
            <p:cNvSpPr/>
            <p:nvPr/>
          </p:nvSpPr>
          <p:spPr>
            <a:xfrm>
              <a:off x="4316350" y="4106625"/>
              <a:ext cx="172225" cy="173675"/>
            </a:xfrm>
            <a:custGeom>
              <a:avLst/>
              <a:gdLst/>
              <a:ahLst/>
              <a:cxnLst/>
              <a:rect l="l" t="t" r="r" b="b"/>
              <a:pathLst>
                <a:path w="6889" h="6947" extrusionOk="0">
                  <a:moveTo>
                    <a:pt x="6888" y="3502"/>
                  </a:moveTo>
                  <a:cubicBezTo>
                    <a:pt x="6888" y="5429"/>
                    <a:pt x="5312" y="6946"/>
                    <a:pt x="3386" y="6888"/>
                  </a:cubicBezTo>
                  <a:cubicBezTo>
                    <a:pt x="1460" y="6888"/>
                    <a:pt x="1" y="5370"/>
                    <a:pt x="1" y="3444"/>
                  </a:cubicBezTo>
                  <a:cubicBezTo>
                    <a:pt x="1" y="1518"/>
                    <a:pt x="1577" y="0"/>
                    <a:pt x="3503" y="0"/>
                  </a:cubicBezTo>
                  <a:cubicBezTo>
                    <a:pt x="5371" y="59"/>
                    <a:pt x="6888" y="1576"/>
                    <a:pt x="6888" y="35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121;p2"/>
            <p:cNvSpPr/>
            <p:nvPr/>
          </p:nvSpPr>
          <p:spPr>
            <a:xfrm>
              <a:off x="2353650" y="2145375"/>
              <a:ext cx="172200" cy="172200"/>
            </a:xfrm>
            <a:custGeom>
              <a:avLst/>
              <a:gdLst/>
              <a:ahLst/>
              <a:cxnLst/>
              <a:rect l="l" t="t" r="r" b="b"/>
              <a:pathLst>
                <a:path w="6888" h="6888" extrusionOk="0">
                  <a:moveTo>
                    <a:pt x="6888" y="3444"/>
                  </a:moveTo>
                  <a:cubicBezTo>
                    <a:pt x="6888" y="5370"/>
                    <a:pt x="5429" y="6830"/>
                    <a:pt x="3502" y="6888"/>
                  </a:cubicBezTo>
                  <a:cubicBezTo>
                    <a:pt x="1518" y="6888"/>
                    <a:pt x="0" y="5370"/>
                    <a:pt x="59" y="3386"/>
                  </a:cubicBezTo>
                  <a:cubicBezTo>
                    <a:pt x="59" y="1459"/>
                    <a:pt x="1576" y="0"/>
                    <a:pt x="3502" y="0"/>
                  </a:cubicBezTo>
                  <a:cubicBezTo>
                    <a:pt x="5370" y="0"/>
                    <a:pt x="6888" y="1518"/>
                    <a:pt x="6888"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 name="Google Shape;122;p2"/>
            <p:cNvSpPr/>
            <p:nvPr/>
          </p:nvSpPr>
          <p:spPr>
            <a:xfrm>
              <a:off x="4805200" y="1656525"/>
              <a:ext cx="172225" cy="170750"/>
            </a:xfrm>
            <a:custGeom>
              <a:avLst/>
              <a:gdLst/>
              <a:ahLst/>
              <a:cxnLst/>
              <a:rect l="l" t="t" r="r" b="b"/>
              <a:pathLst>
                <a:path w="6889" h="6830" extrusionOk="0">
                  <a:moveTo>
                    <a:pt x="6888" y="3386"/>
                  </a:moveTo>
                  <a:cubicBezTo>
                    <a:pt x="6888" y="5312"/>
                    <a:pt x="5371" y="6829"/>
                    <a:pt x="3503" y="6829"/>
                  </a:cubicBezTo>
                  <a:cubicBezTo>
                    <a:pt x="1518" y="6829"/>
                    <a:pt x="1" y="5312"/>
                    <a:pt x="59" y="3386"/>
                  </a:cubicBezTo>
                  <a:cubicBezTo>
                    <a:pt x="59" y="1459"/>
                    <a:pt x="1577" y="0"/>
                    <a:pt x="3503" y="0"/>
                  </a:cubicBezTo>
                  <a:cubicBezTo>
                    <a:pt x="5371" y="0"/>
                    <a:pt x="6888" y="1518"/>
                    <a:pt x="6888"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123;p2"/>
            <p:cNvSpPr/>
            <p:nvPr/>
          </p:nvSpPr>
          <p:spPr>
            <a:xfrm>
              <a:off x="3090575" y="4108075"/>
              <a:ext cx="170750" cy="170750"/>
            </a:xfrm>
            <a:custGeom>
              <a:avLst/>
              <a:gdLst/>
              <a:ahLst/>
              <a:cxnLst/>
              <a:rect l="l" t="t" r="r" b="b"/>
              <a:pathLst>
                <a:path w="6830" h="6830" extrusionOk="0">
                  <a:moveTo>
                    <a:pt x="6830" y="3444"/>
                  </a:moveTo>
                  <a:cubicBezTo>
                    <a:pt x="6830" y="5312"/>
                    <a:pt x="5312" y="6830"/>
                    <a:pt x="3386" y="6830"/>
                  </a:cubicBezTo>
                  <a:cubicBezTo>
                    <a:pt x="1518" y="6771"/>
                    <a:pt x="0" y="5254"/>
                    <a:pt x="59" y="3328"/>
                  </a:cubicBezTo>
                  <a:cubicBezTo>
                    <a:pt x="59" y="1460"/>
                    <a:pt x="1576" y="1"/>
                    <a:pt x="3444" y="1"/>
                  </a:cubicBezTo>
                  <a:cubicBezTo>
                    <a:pt x="5370" y="1"/>
                    <a:pt x="6830" y="1518"/>
                    <a:pt x="6830"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124;p2"/>
            <p:cNvSpPr/>
            <p:nvPr/>
          </p:nvSpPr>
          <p:spPr>
            <a:xfrm>
              <a:off x="2355100" y="3371150"/>
              <a:ext cx="170750" cy="170750"/>
            </a:xfrm>
            <a:custGeom>
              <a:avLst/>
              <a:gdLst/>
              <a:ahLst/>
              <a:cxnLst/>
              <a:rect l="l" t="t" r="r" b="b"/>
              <a:pathLst>
                <a:path w="6830" h="6830" extrusionOk="0">
                  <a:moveTo>
                    <a:pt x="3444" y="6830"/>
                  </a:moveTo>
                  <a:cubicBezTo>
                    <a:pt x="1518" y="6830"/>
                    <a:pt x="1" y="5312"/>
                    <a:pt x="1" y="3444"/>
                  </a:cubicBezTo>
                  <a:cubicBezTo>
                    <a:pt x="1" y="1518"/>
                    <a:pt x="1518" y="59"/>
                    <a:pt x="3386" y="0"/>
                  </a:cubicBezTo>
                  <a:cubicBezTo>
                    <a:pt x="5312" y="0"/>
                    <a:pt x="6830" y="1518"/>
                    <a:pt x="6830" y="3444"/>
                  </a:cubicBezTo>
                  <a:cubicBezTo>
                    <a:pt x="6830" y="5312"/>
                    <a:pt x="5312" y="6830"/>
                    <a:pt x="3444" y="683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 name="Google Shape;125;p2"/>
            <p:cNvSpPr/>
            <p:nvPr/>
          </p:nvSpPr>
          <p:spPr>
            <a:xfrm>
              <a:off x="5053275" y="1903125"/>
              <a:ext cx="170750" cy="170775"/>
            </a:xfrm>
            <a:custGeom>
              <a:avLst/>
              <a:gdLst/>
              <a:ahLst/>
              <a:cxnLst/>
              <a:rect l="l" t="t" r="r" b="b"/>
              <a:pathLst>
                <a:path w="6830" h="6831" extrusionOk="0">
                  <a:moveTo>
                    <a:pt x="3445" y="1"/>
                  </a:moveTo>
                  <a:cubicBezTo>
                    <a:pt x="5312" y="59"/>
                    <a:pt x="6830" y="1577"/>
                    <a:pt x="6772" y="3445"/>
                  </a:cubicBezTo>
                  <a:cubicBezTo>
                    <a:pt x="6772" y="5312"/>
                    <a:pt x="5254" y="6830"/>
                    <a:pt x="3386" y="6772"/>
                  </a:cubicBezTo>
                  <a:cubicBezTo>
                    <a:pt x="1518" y="6772"/>
                    <a:pt x="1" y="5254"/>
                    <a:pt x="1" y="3386"/>
                  </a:cubicBezTo>
                  <a:cubicBezTo>
                    <a:pt x="59" y="1518"/>
                    <a:pt x="1577" y="1"/>
                    <a:pt x="344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 name="Google Shape;126;p2"/>
            <p:cNvSpPr/>
            <p:nvPr/>
          </p:nvSpPr>
          <p:spPr>
            <a:xfrm>
              <a:off x="4564425" y="1409900"/>
              <a:ext cx="169300" cy="169300"/>
            </a:xfrm>
            <a:custGeom>
              <a:avLst/>
              <a:gdLst/>
              <a:ahLst/>
              <a:cxnLst/>
              <a:rect l="l" t="t" r="r" b="b"/>
              <a:pathLst>
                <a:path w="6772" h="6772" extrusionOk="0">
                  <a:moveTo>
                    <a:pt x="6772" y="3386"/>
                  </a:moveTo>
                  <a:cubicBezTo>
                    <a:pt x="6772" y="5195"/>
                    <a:pt x="5254" y="6771"/>
                    <a:pt x="3386" y="6771"/>
                  </a:cubicBezTo>
                  <a:cubicBezTo>
                    <a:pt x="1577" y="6771"/>
                    <a:pt x="1" y="5254"/>
                    <a:pt x="1" y="3444"/>
                  </a:cubicBezTo>
                  <a:cubicBezTo>
                    <a:pt x="1" y="1576"/>
                    <a:pt x="1518" y="59"/>
                    <a:pt x="3328" y="0"/>
                  </a:cubicBezTo>
                  <a:cubicBezTo>
                    <a:pt x="5196" y="0"/>
                    <a:pt x="6772" y="1518"/>
                    <a:pt x="6772"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 name="Google Shape;127;p2"/>
            <p:cNvSpPr/>
            <p:nvPr/>
          </p:nvSpPr>
          <p:spPr>
            <a:xfrm>
              <a:off x="5296975" y="2635675"/>
              <a:ext cx="169300" cy="169300"/>
            </a:xfrm>
            <a:custGeom>
              <a:avLst/>
              <a:gdLst/>
              <a:ahLst/>
              <a:cxnLst/>
              <a:rect l="l" t="t" r="r" b="b"/>
              <a:pathLst>
                <a:path w="6772" h="6772" extrusionOk="0">
                  <a:moveTo>
                    <a:pt x="6771" y="3386"/>
                  </a:moveTo>
                  <a:cubicBezTo>
                    <a:pt x="6771" y="5196"/>
                    <a:pt x="5254" y="6772"/>
                    <a:pt x="3386" y="6772"/>
                  </a:cubicBezTo>
                  <a:cubicBezTo>
                    <a:pt x="1518" y="6772"/>
                    <a:pt x="1" y="5254"/>
                    <a:pt x="1" y="3386"/>
                  </a:cubicBezTo>
                  <a:cubicBezTo>
                    <a:pt x="1" y="1577"/>
                    <a:pt x="1518" y="59"/>
                    <a:pt x="3328" y="1"/>
                  </a:cubicBezTo>
                  <a:cubicBezTo>
                    <a:pt x="5137" y="1"/>
                    <a:pt x="6713" y="1518"/>
                    <a:pt x="6771"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 name="Google Shape;128;p2"/>
            <p:cNvSpPr/>
            <p:nvPr/>
          </p:nvSpPr>
          <p:spPr>
            <a:xfrm>
              <a:off x="4806675" y="3865850"/>
              <a:ext cx="170750" cy="169275"/>
            </a:xfrm>
            <a:custGeom>
              <a:avLst/>
              <a:gdLst/>
              <a:ahLst/>
              <a:cxnLst/>
              <a:rect l="l" t="t" r="r" b="b"/>
              <a:pathLst>
                <a:path w="6830" h="6771" extrusionOk="0">
                  <a:moveTo>
                    <a:pt x="3444" y="6771"/>
                  </a:moveTo>
                  <a:cubicBezTo>
                    <a:pt x="1576" y="6771"/>
                    <a:pt x="58" y="5253"/>
                    <a:pt x="0" y="3385"/>
                  </a:cubicBezTo>
                  <a:cubicBezTo>
                    <a:pt x="0" y="1518"/>
                    <a:pt x="1576" y="0"/>
                    <a:pt x="3444" y="0"/>
                  </a:cubicBezTo>
                  <a:cubicBezTo>
                    <a:pt x="5253" y="0"/>
                    <a:pt x="6771" y="1518"/>
                    <a:pt x="6771" y="3327"/>
                  </a:cubicBezTo>
                  <a:cubicBezTo>
                    <a:pt x="6829" y="5195"/>
                    <a:pt x="5253" y="6713"/>
                    <a:pt x="3444" y="677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 name="Google Shape;129;p2"/>
            <p:cNvSpPr/>
            <p:nvPr/>
          </p:nvSpPr>
          <p:spPr>
            <a:xfrm>
              <a:off x="5296975" y="2882300"/>
              <a:ext cx="169300" cy="170750"/>
            </a:xfrm>
            <a:custGeom>
              <a:avLst/>
              <a:gdLst/>
              <a:ahLst/>
              <a:cxnLst/>
              <a:rect l="l" t="t" r="r" b="b"/>
              <a:pathLst>
                <a:path w="6772" h="6830" extrusionOk="0">
                  <a:moveTo>
                    <a:pt x="6713" y="3444"/>
                  </a:moveTo>
                  <a:cubicBezTo>
                    <a:pt x="6713" y="5254"/>
                    <a:pt x="5137" y="6830"/>
                    <a:pt x="3328" y="6771"/>
                  </a:cubicBezTo>
                  <a:cubicBezTo>
                    <a:pt x="1460" y="6713"/>
                    <a:pt x="1" y="5195"/>
                    <a:pt x="1" y="3386"/>
                  </a:cubicBezTo>
                  <a:cubicBezTo>
                    <a:pt x="1" y="1518"/>
                    <a:pt x="1577" y="0"/>
                    <a:pt x="3444" y="59"/>
                  </a:cubicBezTo>
                  <a:cubicBezTo>
                    <a:pt x="5254" y="59"/>
                    <a:pt x="6771" y="1635"/>
                    <a:pt x="6713"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130;p2"/>
            <p:cNvSpPr/>
            <p:nvPr/>
          </p:nvSpPr>
          <p:spPr>
            <a:xfrm>
              <a:off x="3827500" y="1167650"/>
              <a:ext cx="170750" cy="169300"/>
            </a:xfrm>
            <a:custGeom>
              <a:avLst/>
              <a:gdLst/>
              <a:ahLst/>
              <a:cxnLst/>
              <a:rect l="l" t="t" r="r" b="b"/>
              <a:pathLst>
                <a:path w="6830" h="6772" extrusionOk="0">
                  <a:moveTo>
                    <a:pt x="3386" y="6772"/>
                  </a:moveTo>
                  <a:cubicBezTo>
                    <a:pt x="1518" y="6714"/>
                    <a:pt x="0" y="5138"/>
                    <a:pt x="59" y="3328"/>
                  </a:cubicBezTo>
                  <a:cubicBezTo>
                    <a:pt x="59" y="1519"/>
                    <a:pt x="1635" y="1"/>
                    <a:pt x="3444" y="1"/>
                  </a:cubicBezTo>
                  <a:cubicBezTo>
                    <a:pt x="5254" y="1"/>
                    <a:pt x="6830" y="1635"/>
                    <a:pt x="6771" y="3445"/>
                  </a:cubicBezTo>
                  <a:cubicBezTo>
                    <a:pt x="6713" y="5254"/>
                    <a:pt x="5195" y="6772"/>
                    <a:pt x="3386" y="677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 name="Google Shape;131;p2"/>
            <p:cNvSpPr/>
            <p:nvPr/>
          </p:nvSpPr>
          <p:spPr>
            <a:xfrm>
              <a:off x="2603175" y="1656525"/>
              <a:ext cx="167850" cy="170750"/>
            </a:xfrm>
            <a:custGeom>
              <a:avLst/>
              <a:gdLst/>
              <a:ahLst/>
              <a:cxnLst/>
              <a:rect l="l" t="t" r="r" b="b"/>
              <a:pathLst>
                <a:path w="6714" h="6830" extrusionOk="0">
                  <a:moveTo>
                    <a:pt x="6713" y="3444"/>
                  </a:moveTo>
                  <a:cubicBezTo>
                    <a:pt x="6713" y="5253"/>
                    <a:pt x="5137" y="6829"/>
                    <a:pt x="3269" y="6771"/>
                  </a:cubicBezTo>
                  <a:cubicBezTo>
                    <a:pt x="1460" y="6713"/>
                    <a:pt x="1" y="5195"/>
                    <a:pt x="1" y="3386"/>
                  </a:cubicBezTo>
                  <a:cubicBezTo>
                    <a:pt x="1" y="1518"/>
                    <a:pt x="1577" y="0"/>
                    <a:pt x="3444" y="58"/>
                  </a:cubicBezTo>
                  <a:cubicBezTo>
                    <a:pt x="5254" y="58"/>
                    <a:pt x="6713" y="1634"/>
                    <a:pt x="6713"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 name="Google Shape;132;p2"/>
            <p:cNvSpPr/>
            <p:nvPr/>
          </p:nvSpPr>
          <p:spPr>
            <a:xfrm>
              <a:off x="3580875" y="1167650"/>
              <a:ext cx="169300" cy="169300"/>
            </a:xfrm>
            <a:custGeom>
              <a:avLst/>
              <a:gdLst/>
              <a:ahLst/>
              <a:cxnLst/>
              <a:rect l="l" t="t" r="r" b="b"/>
              <a:pathLst>
                <a:path w="6772" h="6772" extrusionOk="0">
                  <a:moveTo>
                    <a:pt x="3445" y="6714"/>
                  </a:moveTo>
                  <a:cubicBezTo>
                    <a:pt x="1577" y="6772"/>
                    <a:pt x="1" y="5196"/>
                    <a:pt x="59" y="3328"/>
                  </a:cubicBezTo>
                  <a:cubicBezTo>
                    <a:pt x="59" y="1519"/>
                    <a:pt x="1577" y="1"/>
                    <a:pt x="3386" y="1"/>
                  </a:cubicBezTo>
                  <a:cubicBezTo>
                    <a:pt x="5254" y="1"/>
                    <a:pt x="6772" y="1577"/>
                    <a:pt x="6772" y="3386"/>
                  </a:cubicBezTo>
                  <a:cubicBezTo>
                    <a:pt x="6772" y="5196"/>
                    <a:pt x="5196" y="6714"/>
                    <a:pt x="3445" y="671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 name="Google Shape;133;p2"/>
            <p:cNvSpPr/>
            <p:nvPr/>
          </p:nvSpPr>
          <p:spPr>
            <a:xfrm>
              <a:off x="5054750" y="3620675"/>
              <a:ext cx="166375" cy="166375"/>
            </a:xfrm>
            <a:custGeom>
              <a:avLst/>
              <a:gdLst/>
              <a:ahLst/>
              <a:cxnLst/>
              <a:rect l="l" t="t" r="r" b="b"/>
              <a:pathLst>
                <a:path w="6655" h="6655" extrusionOk="0">
                  <a:moveTo>
                    <a:pt x="6654" y="3328"/>
                  </a:moveTo>
                  <a:cubicBezTo>
                    <a:pt x="6654" y="5196"/>
                    <a:pt x="5137" y="6655"/>
                    <a:pt x="3327" y="6655"/>
                  </a:cubicBezTo>
                  <a:cubicBezTo>
                    <a:pt x="1459" y="6597"/>
                    <a:pt x="0" y="5079"/>
                    <a:pt x="0" y="3270"/>
                  </a:cubicBezTo>
                  <a:cubicBezTo>
                    <a:pt x="58" y="1460"/>
                    <a:pt x="1518" y="1"/>
                    <a:pt x="3327" y="1"/>
                  </a:cubicBezTo>
                  <a:cubicBezTo>
                    <a:pt x="5195" y="1"/>
                    <a:pt x="6654" y="1518"/>
                    <a:pt x="6654" y="33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 name="Google Shape;134;p2"/>
            <p:cNvSpPr/>
            <p:nvPr/>
          </p:nvSpPr>
          <p:spPr>
            <a:xfrm>
              <a:off x="5296975" y="2391975"/>
              <a:ext cx="169300" cy="170775"/>
            </a:xfrm>
            <a:custGeom>
              <a:avLst/>
              <a:gdLst/>
              <a:ahLst/>
              <a:cxnLst/>
              <a:rect l="l" t="t" r="r" b="b"/>
              <a:pathLst>
                <a:path w="6772" h="6831" extrusionOk="0">
                  <a:moveTo>
                    <a:pt x="3269" y="6772"/>
                  </a:moveTo>
                  <a:cubicBezTo>
                    <a:pt x="1401" y="6655"/>
                    <a:pt x="1" y="5137"/>
                    <a:pt x="59" y="3328"/>
                  </a:cubicBezTo>
                  <a:cubicBezTo>
                    <a:pt x="176" y="1460"/>
                    <a:pt x="1693" y="1"/>
                    <a:pt x="3503" y="118"/>
                  </a:cubicBezTo>
                  <a:cubicBezTo>
                    <a:pt x="5371" y="234"/>
                    <a:pt x="6771" y="1694"/>
                    <a:pt x="6713" y="3503"/>
                  </a:cubicBezTo>
                  <a:cubicBezTo>
                    <a:pt x="6596" y="5371"/>
                    <a:pt x="5079" y="6830"/>
                    <a:pt x="3269" y="671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 name="Google Shape;135;p2"/>
            <p:cNvSpPr/>
            <p:nvPr/>
          </p:nvSpPr>
          <p:spPr>
            <a:xfrm>
              <a:off x="4562975" y="4111000"/>
              <a:ext cx="163450" cy="164925"/>
            </a:xfrm>
            <a:custGeom>
              <a:avLst/>
              <a:gdLst/>
              <a:ahLst/>
              <a:cxnLst/>
              <a:rect l="l" t="t" r="r" b="b"/>
              <a:pathLst>
                <a:path w="6538" h="6597" extrusionOk="0">
                  <a:moveTo>
                    <a:pt x="6538" y="3269"/>
                  </a:moveTo>
                  <a:cubicBezTo>
                    <a:pt x="6538" y="5078"/>
                    <a:pt x="5137" y="6538"/>
                    <a:pt x="3327" y="6538"/>
                  </a:cubicBezTo>
                  <a:cubicBezTo>
                    <a:pt x="1459" y="6596"/>
                    <a:pt x="0" y="5137"/>
                    <a:pt x="0" y="3269"/>
                  </a:cubicBezTo>
                  <a:cubicBezTo>
                    <a:pt x="0" y="1401"/>
                    <a:pt x="1459" y="0"/>
                    <a:pt x="3269" y="0"/>
                  </a:cubicBezTo>
                  <a:cubicBezTo>
                    <a:pt x="5137" y="0"/>
                    <a:pt x="6538" y="1460"/>
                    <a:pt x="6538"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 name="Google Shape;136;p2"/>
            <p:cNvSpPr/>
            <p:nvPr/>
          </p:nvSpPr>
          <p:spPr>
            <a:xfrm>
              <a:off x="4072650" y="1169125"/>
              <a:ext cx="166375" cy="164925"/>
            </a:xfrm>
            <a:custGeom>
              <a:avLst/>
              <a:gdLst/>
              <a:ahLst/>
              <a:cxnLst/>
              <a:rect l="l" t="t" r="r" b="b"/>
              <a:pathLst>
                <a:path w="6655" h="6597" extrusionOk="0">
                  <a:moveTo>
                    <a:pt x="3328" y="0"/>
                  </a:moveTo>
                  <a:cubicBezTo>
                    <a:pt x="5196" y="0"/>
                    <a:pt x="6655" y="1518"/>
                    <a:pt x="6597" y="3327"/>
                  </a:cubicBezTo>
                  <a:cubicBezTo>
                    <a:pt x="6597" y="5195"/>
                    <a:pt x="5137" y="6596"/>
                    <a:pt x="3328" y="6596"/>
                  </a:cubicBezTo>
                  <a:cubicBezTo>
                    <a:pt x="1460" y="6596"/>
                    <a:pt x="1" y="5137"/>
                    <a:pt x="1" y="3269"/>
                  </a:cubicBezTo>
                  <a:cubicBezTo>
                    <a:pt x="59" y="1460"/>
                    <a:pt x="1518" y="0"/>
                    <a:pt x="33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 name="Google Shape;137;p2"/>
            <p:cNvSpPr/>
            <p:nvPr/>
          </p:nvSpPr>
          <p:spPr>
            <a:xfrm>
              <a:off x="2846875" y="1411350"/>
              <a:ext cx="166375" cy="167850"/>
            </a:xfrm>
            <a:custGeom>
              <a:avLst/>
              <a:gdLst/>
              <a:ahLst/>
              <a:cxnLst/>
              <a:rect l="l" t="t" r="r" b="b"/>
              <a:pathLst>
                <a:path w="6655" h="6714" extrusionOk="0">
                  <a:moveTo>
                    <a:pt x="6596" y="3386"/>
                  </a:moveTo>
                  <a:cubicBezTo>
                    <a:pt x="6596" y="5254"/>
                    <a:pt x="5079" y="6713"/>
                    <a:pt x="3269" y="6655"/>
                  </a:cubicBezTo>
                  <a:cubicBezTo>
                    <a:pt x="1401" y="6597"/>
                    <a:pt x="0" y="5137"/>
                    <a:pt x="0" y="3328"/>
                  </a:cubicBezTo>
                  <a:cubicBezTo>
                    <a:pt x="59" y="1460"/>
                    <a:pt x="1576" y="1"/>
                    <a:pt x="3386" y="59"/>
                  </a:cubicBezTo>
                  <a:cubicBezTo>
                    <a:pt x="5195" y="59"/>
                    <a:pt x="6655" y="1577"/>
                    <a:pt x="6596"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138;p2"/>
            <p:cNvSpPr/>
            <p:nvPr/>
          </p:nvSpPr>
          <p:spPr>
            <a:xfrm>
              <a:off x="5299900" y="3131825"/>
              <a:ext cx="163450" cy="164925"/>
            </a:xfrm>
            <a:custGeom>
              <a:avLst/>
              <a:gdLst/>
              <a:ahLst/>
              <a:cxnLst/>
              <a:rect l="l" t="t" r="r" b="b"/>
              <a:pathLst>
                <a:path w="6538" h="6597" extrusionOk="0">
                  <a:moveTo>
                    <a:pt x="6538" y="3269"/>
                  </a:moveTo>
                  <a:cubicBezTo>
                    <a:pt x="6538" y="5079"/>
                    <a:pt x="5137" y="6538"/>
                    <a:pt x="3327" y="6597"/>
                  </a:cubicBezTo>
                  <a:cubicBezTo>
                    <a:pt x="1460" y="6597"/>
                    <a:pt x="0" y="5137"/>
                    <a:pt x="0" y="3269"/>
                  </a:cubicBezTo>
                  <a:cubicBezTo>
                    <a:pt x="0" y="1460"/>
                    <a:pt x="1401" y="1"/>
                    <a:pt x="3211" y="1"/>
                  </a:cubicBezTo>
                  <a:cubicBezTo>
                    <a:pt x="5078" y="1"/>
                    <a:pt x="6538" y="1402"/>
                    <a:pt x="6538"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 name="Google Shape;139;p2"/>
            <p:cNvSpPr/>
            <p:nvPr/>
          </p:nvSpPr>
          <p:spPr>
            <a:xfrm>
              <a:off x="2358025" y="1901675"/>
              <a:ext cx="164925" cy="164925"/>
            </a:xfrm>
            <a:custGeom>
              <a:avLst/>
              <a:gdLst/>
              <a:ahLst/>
              <a:cxnLst/>
              <a:rect l="l" t="t" r="r" b="b"/>
              <a:pathLst>
                <a:path w="6597" h="6597" extrusionOk="0">
                  <a:moveTo>
                    <a:pt x="3327" y="6596"/>
                  </a:moveTo>
                  <a:cubicBezTo>
                    <a:pt x="1518" y="6596"/>
                    <a:pt x="59" y="5195"/>
                    <a:pt x="0" y="3327"/>
                  </a:cubicBezTo>
                  <a:cubicBezTo>
                    <a:pt x="0" y="1518"/>
                    <a:pt x="1401" y="59"/>
                    <a:pt x="3269" y="59"/>
                  </a:cubicBezTo>
                  <a:cubicBezTo>
                    <a:pt x="5079" y="0"/>
                    <a:pt x="6538" y="1460"/>
                    <a:pt x="6538" y="3269"/>
                  </a:cubicBezTo>
                  <a:cubicBezTo>
                    <a:pt x="6596" y="5137"/>
                    <a:pt x="5137" y="6538"/>
                    <a:pt x="3327" y="659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 name="Google Shape;140;p2"/>
            <p:cNvSpPr/>
            <p:nvPr/>
          </p:nvSpPr>
          <p:spPr>
            <a:xfrm>
              <a:off x="3337175" y="1170575"/>
              <a:ext cx="164925" cy="163475"/>
            </a:xfrm>
            <a:custGeom>
              <a:avLst/>
              <a:gdLst/>
              <a:ahLst/>
              <a:cxnLst/>
              <a:rect l="l" t="t" r="r" b="b"/>
              <a:pathLst>
                <a:path w="6597" h="6539" extrusionOk="0">
                  <a:moveTo>
                    <a:pt x="3270" y="1"/>
                  </a:moveTo>
                  <a:cubicBezTo>
                    <a:pt x="5079" y="1"/>
                    <a:pt x="6538" y="1402"/>
                    <a:pt x="6538" y="3211"/>
                  </a:cubicBezTo>
                  <a:cubicBezTo>
                    <a:pt x="6597" y="5079"/>
                    <a:pt x="5138" y="6538"/>
                    <a:pt x="3328" y="6538"/>
                  </a:cubicBezTo>
                  <a:cubicBezTo>
                    <a:pt x="1460" y="6538"/>
                    <a:pt x="59" y="5137"/>
                    <a:pt x="1" y="3269"/>
                  </a:cubicBezTo>
                  <a:cubicBezTo>
                    <a:pt x="1" y="1460"/>
                    <a:pt x="1402" y="1"/>
                    <a:pt x="327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 name="Google Shape;141;p2"/>
            <p:cNvSpPr/>
            <p:nvPr/>
          </p:nvSpPr>
          <p:spPr>
            <a:xfrm>
              <a:off x="2601725" y="3864375"/>
              <a:ext cx="163450" cy="163475"/>
            </a:xfrm>
            <a:custGeom>
              <a:avLst/>
              <a:gdLst/>
              <a:ahLst/>
              <a:cxnLst/>
              <a:rect l="l" t="t" r="r" b="b"/>
              <a:pathLst>
                <a:path w="6538" h="6539" extrusionOk="0">
                  <a:moveTo>
                    <a:pt x="3269" y="1"/>
                  </a:moveTo>
                  <a:cubicBezTo>
                    <a:pt x="5137" y="1"/>
                    <a:pt x="6538" y="1460"/>
                    <a:pt x="6538" y="3328"/>
                  </a:cubicBezTo>
                  <a:cubicBezTo>
                    <a:pt x="6538" y="5137"/>
                    <a:pt x="5078" y="6538"/>
                    <a:pt x="3211" y="6538"/>
                  </a:cubicBezTo>
                  <a:cubicBezTo>
                    <a:pt x="1401" y="6538"/>
                    <a:pt x="0" y="5079"/>
                    <a:pt x="0" y="3269"/>
                  </a:cubicBezTo>
                  <a:cubicBezTo>
                    <a:pt x="0" y="1402"/>
                    <a:pt x="1460" y="1"/>
                    <a:pt x="326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 name="Google Shape;142;p2"/>
            <p:cNvSpPr/>
            <p:nvPr/>
          </p:nvSpPr>
          <p:spPr>
            <a:xfrm>
              <a:off x="2112875" y="2886675"/>
              <a:ext cx="162000" cy="162000"/>
            </a:xfrm>
            <a:custGeom>
              <a:avLst/>
              <a:gdLst/>
              <a:ahLst/>
              <a:cxnLst/>
              <a:rect l="l" t="t" r="r" b="b"/>
              <a:pathLst>
                <a:path w="6480" h="6480" extrusionOk="0">
                  <a:moveTo>
                    <a:pt x="6479" y="3211"/>
                  </a:moveTo>
                  <a:cubicBezTo>
                    <a:pt x="6479" y="5020"/>
                    <a:pt x="5020" y="6480"/>
                    <a:pt x="3269" y="6480"/>
                  </a:cubicBezTo>
                  <a:cubicBezTo>
                    <a:pt x="1401" y="6480"/>
                    <a:pt x="0" y="5020"/>
                    <a:pt x="0" y="3211"/>
                  </a:cubicBezTo>
                  <a:cubicBezTo>
                    <a:pt x="0" y="1401"/>
                    <a:pt x="1459" y="0"/>
                    <a:pt x="3269" y="0"/>
                  </a:cubicBezTo>
                  <a:cubicBezTo>
                    <a:pt x="5020" y="0"/>
                    <a:pt x="6479" y="1460"/>
                    <a:pt x="6479"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 name="Google Shape;143;p2"/>
            <p:cNvSpPr/>
            <p:nvPr/>
          </p:nvSpPr>
          <p:spPr>
            <a:xfrm>
              <a:off x="3585250" y="4357600"/>
              <a:ext cx="162025" cy="163475"/>
            </a:xfrm>
            <a:custGeom>
              <a:avLst/>
              <a:gdLst/>
              <a:ahLst/>
              <a:cxnLst/>
              <a:rect l="l" t="t" r="r" b="b"/>
              <a:pathLst>
                <a:path w="6481" h="6539" extrusionOk="0">
                  <a:moveTo>
                    <a:pt x="3211" y="6538"/>
                  </a:moveTo>
                  <a:cubicBezTo>
                    <a:pt x="1460" y="6538"/>
                    <a:pt x="1" y="5079"/>
                    <a:pt x="1" y="3270"/>
                  </a:cubicBezTo>
                  <a:cubicBezTo>
                    <a:pt x="1" y="1460"/>
                    <a:pt x="1460" y="1"/>
                    <a:pt x="3270" y="59"/>
                  </a:cubicBezTo>
                  <a:cubicBezTo>
                    <a:pt x="5021" y="59"/>
                    <a:pt x="6480" y="1518"/>
                    <a:pt x="6480" y="3328"/>
                  </a:cubicBezTo>
                  <a:cubicBezTo>
                    <a:pt x="6480" y="5079"/>
                    <a:pt x="5021" y="6538"/>
                    <a:pt x="3211" y="653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 name="Google Shape;144;p2"/>
            <p:cNvSpPr/>
            <p:nvPr/>
          </p:nvSpPr>
          <p:spPr>
            <a:xfrm>
              <a:off x="3831875" y="4359075"/>
              <a:ext cx="162000" cy="162000"/>
            </a:xfrm>
            <a:custGeom>
              <a:avLst/>
              <a:gdLst/>
              <a:ahLst/>
              <a:cxnLst/>
              <a:rect l="l" t="t" r="r" b="b"/>
              <a:pathLst>
                <a:path w="6480" h="6480" extrusionOk="0">
                  <a:moveTo>
                    <a:pt x="3211" y="0"/>
                  </a:moveTo>
                  <a:cubicBezTo>
                    <a:pt x="5020" y="0"/>
                    <a:pt x="6480" y="1401"/>
                    <a:pt x="6480" y="3269"/>
                  </a:cubicBezTo>
                  <a:cubicBezTo>
                    <a:pt x="6480" y="5020"/>
                    <a:pt x="5020" y="6479"/>
                    <a:pt x="3269" y="6479"/>
                  </a:cubicBezTo>
                  <a:cubicBezTo>
                    <a:pt x="1460" y="6479"/>
                    <a:pt x="1" y="5020"/>
                    <a:pt x="1" y="3211"/>
                  </a:cubicBezTo>
                  <a:cubicBezTo>
                    <a:pt x="1" y="1401"/>
                    <a:pt x="1401" y="0"/>
                    <a:pt x="32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 name="Google Shape;145;p2"/>
            <p:cNvSpPr/>
            <p:nvPr/>
          </p:nvSpPr>
          <p:spPr>
            <a:xfrm>
              <a:off x="2112875" y="2640050"/>
              <a:ext cx="162000" cy="162000"/>
            </a:xfrm>
            <a:custGeom>
              <a:avLst/>
              <a:gdLst/>
              <a:ahLst/>
              <a:cxnLst/>
              <a:rect l="l" t="t" r="r" b="b"/>
              <a:pathLst>
                <a:path w="6480" h="6480" extrusionOk="0">
                  <a:moveTo>
                    <a:pt x="6479" y="3211"/>
                  </a:moveTo>
                  <a:cubicBezTo>
                    <a:pt x="6479" y="4962"/>
                    <a:pt x="5078" y="6422"/>
                    <a:pt x="3269" y="6480"/>
                  </a:cubicBezTo>
                  <a:cubicBezTo>
                    <a:pt x="1459" y="6480"/>
                    <a:pt x="0" y="5021"/>
                    <a:pt x="0" y="3211"/>
                  </a:cubicBezTo>
                  <a:cubicBezTo>
                    <a:pt x="0" y="1460"/>
                    <a:pt x="1459" y="1"/>
                    <a:pt x="3211" y="1"/>
                  </a:cubicBezTo>
                  <a:cubicBezTo>
                    <a:pt x="5020" y="1"/>
                    <a:pt x="6479" y="1402"/>
                    <a:pt x="6479"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146;p2"/>
            <p:cNvSpPr/>
            <p:nvPr/>
          </p:nvSpPr>
          <p:spPr>
            <a:xfrm>
              <a:off x="2848325" y="4112450"/>
              <a:ext cx="162000" cy="162000"/>
            </a:xfrm>
            <a:custGeom>
              <a:avLst/>
              <a:gdLst/>
              <a:ahLst/>
              <a:cxnLst/>
              <a:rect l="l" t="t" r="r" b="b"/>
              <a:pathLst>
                <a:path w="6480" h="6480" extrusionOk="0">
                  <a:moveTo>
                    <a:pt x="3270" y="6480"/>
                  </a:moveTo>
                  <a:cubicBezTo>
                    <a:pt x="1518" y="6480"/>
                    <a:pt x="59" y="5020"/>
                    <a:pt x="1" y="3269"/>
                  </a:cubicBezTo>
                  <a:cubicBezTo>
                    <a:pt x="1" y="1460"/>
                    <a:pt x="1460" y="1"/>
                    <a:pt x="3211" y="1"/>
                  </a:cubicBezTo>
                  <a:cubicBezTo>
                    <a:pt x="5021" y="1"/>
                    <a:pt x="6480" y="1402"/>
                    <a:pt x="6480" y="3211"/>
                  </a:cubicBezTo>
                  <a:cubicBezTo>
                    <a:pt x="6480" y="4962"/>
                    <a:pt x="5079" y="6421"/>
                    <a:pt x="3270" y="648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 name="Google Shape;147;p2"/>
            <p:cNvSpPr/>
            <p:nvPr/>
          </p:nvSpPr>
          <p:spPr>
            <a:xfrm>
              <a:off x="2359475" y="3622150"/>
              <a:ext cx="162000" cy="162000"/>
            </a:xfrm>
            <a:custGeom>
              <a:avLst/>
              <a:gdLst/>
              <a:ahLst/>
              <a:cxnLst/>
              <a:rect l="l" t="t" r="r" b="b"/>
              <a:pathLst>
                <a:path w="6480" h="6480" extrusionOk="0">
                  <a:moveTo>
                    <a:pt x="3211" y="0"/>
                  </a:moveTo>
                  <a:cubicBezTo>
                    <a:pt x="4962" y="0"/>
                    <a:pt x="6480" y="1459"/>
                    <a:pt x="6480" y="3211"/>
                  </a:cubicBezTo>
                  <a:cubicBezTo>
                    <a:pt x="6480" y="5020"/>
                    <a:pt x="5021" y="6479"/>
                    <a:pt x="3269" y="6479"/>
                  </a:cubicBezTo>
                  <a:cubicBezTo>
                    <a:pt x="1460" y="6479"/>
                    <a:pt x="1" y="5078"/>
                    <a:pt x="1" y="3269"/>
                  </a:cubicBezTo>
                  <a:cubicBezTo>
                    <a:pt x="1" y="1518"/>
                    <a:pt x="1402" y="59"/>
                    <a:pt x="32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 name="Google Shape;148;p2"/>
            <p:cNvSpPr/>
            <p:nvPr/>
          </p:nvSpPr>
          <p:spPr>
            <a:xfrm>
              <a:off x="4320725" y="1170575"/>
              <a:ext cx="162000" cy="162000"/>
            </a:xfrm>
            <a:custGeom>
              <a:avLst/>
              <a:gdLst/>
              <a:ahLst/>
              <a:cxnLst/>
              <a:rect l="l" t="t" r="r" b="b"/>
              <a:pathLst>
                <a:path w="6480" h="6480" extrusionOk="0">
                  <a:moveTo>
                    <a:pt x="6480" y="3211"/>
                  </a:moveTo>
                  <a:cubicBezTo>
                    <a:pt x="6480" y="5021"/>
                    <a:pt x="5021" y="6480"/>
                    <a:pt x="3269" y="6480"/>
                  </a:cubicBezTo>
                  <a:cubicBezTo>
                    <a:pt x="1518" y="6480"/>
                    <a:pt x="59" y="5021"/>
                    <a:pt x="59" y="3269"/>
                  </a:cubicBezTo>
                  <a:cubicBezTo>
                    <a:pt x="1" y="1518"/>
                    <a:pt x="1518" y="1"/>
                    <a:pt x="3269" y="59"/>
                  </a:cubicBezTo>
                  <a:cubicBezTo>
                    <a:pt x="5021" y="59"/>
                    <a:pt x="6480" y="1518"/>
                    <a:pt x="6480"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 name="Google Shape;149;p2"/>
            <p:cNvSpPr/>
            <p:nvPr/>
          </p:nvSpPr>
          <p:spPr>
            <a:xfrm>
              <a:off x="4074125" y="4359075"/>
              <a:ext cx="162000" cy="162000"/>
            </a:xfrm>
            <a:custGeom>
              <a:avLst/>
              <a:gdLst/>
              <a:ahLst/>
              <a:cxnLst/>
              <a:rect l="l" t="t" r="r" b="b"/>
              <a:pathLst>
                <a:path w="6480" h="6480" extrusionOk="0">
                  <a:moveTo>
                    <a:pt x="3210" y="0"/>
                  </a:moveTo>
                  <a:cubicBezTo>
                    <a:pt x="5020" y="0"/>
                    <a:pt x="6479" y="1459"/>
                    <a:pt x="6479" y="3269"/>
                  </a:cubicBezTo>
                  <a:cubicBezTo>
                    <a:pt x="6479" y="4962"/>
                    <a:pt x="5020" y="6421"/>
                    <a:pt x="3269" y="6479"/>
                  </a:cubicBezTo>
                  <a:cubicBezTo>
                    <a:pt x="1518" y="6479"/>
                    <a:pt x="0" y="4962"/>
                    <a:pt x="58" y="3211"/>
                  </a:cubicBezTo>
                  <a:cubicBezTo>
                    <a:pt x="58" y="1459"/>
                    <a:pt x="1518" y="59"/>
                    <a:pt x="321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150;p2"/>
            <p:cNvSpPr/>
            <p:nvPr/>
          </p:nvSpPr>
          <p:spPr>
            <a:xfrm>
              <a:off x="5301350" y="2149750"/>
              <a:ext cx="160550" cy="162000"/>
            </a:xfrm>
            <a:custGeom>
              <a:avLst/>
              <a:gdLst/>
              <a:ahLst/>
              <a:cxnLst/>
              <a:rect l="l" t="t" r="r" b="b"/>
              <a:pathLst>
                <a:path w="6422" h="6480" extrusionOk="0">
                  <a:moveTo>
                    <a:pt x="3211" y="6479"/>
                  </a:moveTo>
                  <a:cubicBezTo>
                    <a:pt x="1460" y="6479"/>
                    <a:pt x="1" y="5020"/>
                    <a:pt x="1" y="3269"/>
                  </a:cubicBezTo>
                  <a:cubicBezTo>
                    <a:pt x="1" y="1518"/>
                    <a:pt x="1460" y="59"/>
                    <a:pt x="3153" y="59"/>
                  </a:cubicBezTo>
                  <a:cubicBezTo>
                    <a:pt x="4962" y="0"/>
                    <a:pt x="6421" y="1518"/>
                    <a:pt x="6421" y="3269"/>
                  </a:cubicBezTo>
                  <a:cubicBezTo>
                    <a:pt x="6421" y="5020"/>
                    <a:pt x="4962" y="6479"/>
                    <a:pt x="3211" y="647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151;p2"/>
            <p:cNvSpPr/>
            <p:nvPr/>
          </p:nvSpPr>
          <p:spPr>
            <a:xfrm>
              <a:off x="2112875" y="2396350"/>
              <a:ext cx="162000" cy="162025"/>
            </a:xfrm>
            <a:custGeom>
              <a:avLst/>
              <a:gdLst/>
              <a:ahLst/>
              <a:cxnLst/>
              <a:rect l="l" t="t" r="r" b="b"/>
              <a:pathLst>
                <a:path w="6480" h="6481" extrusionOk="0">
                  <a:moveTo>
                    <a:pt x="6421" y="3270"/>
                  </a:moveTo>
                  <a:cubicBezTo>
                    <a:pt x="6421" y="5021"/>
                    <a:pt x="4962" y="6480"/>
                    <a:pt x="3211" y="6480"/>
                  </a:cubicBezTo>
                  <a:cubicBezTo>
                    <a:pt x="1459" y="6422"/>
                    <a:pt x="0" y="4962"/>
                    <a:pt x="0" y="3270"/>
                  </a:cubicBezTo>
                  <a:cubicBezTo>
                    <a:pt x="59" y="1519"/>
                    <a:pt x="1518" y="1"/>
                    <a:pt x="3269" y="59"/>
                  </a:cubicBezTo>
                  <a:cubicBezTo>
                    <a:pt x="5020" y="59"/>
                    <a:pt x="6479" y="1519"/>
                    <a:pt x="6421" y="32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152;p2"/>
            <p:cNvSpPr/>
            <p:nvPr/>
          </p:nvSpPr>
          <p:spPr>
            <a:xfrm>
              <a:off x="5301350" y="3376975"/>
              <a:ext cx="159075" cy="160550"/>
            </a:xfrm>
            <a:custGeom>
              <a:avLst/>
              <a:gdLst/>
              <a:ahLst/>
              <a:cxnLst/>
              <a:rect l="l" t="t" r="r" b="b"/>
              <a:pathLst>
                <a:path w="6363" h="6422" extrusionOk="0">
                  <a:moveTo>
                    <a:pt x="6363" y="3211"/>
                  </a:moveTo>
                  <a:cubicBezTo>
                    <a:pt x="6363" y="4962"/>
                    <a:pt x="4904" y="6422"/>
                    <a:pt x="3153" y="6363"/>
                  </a:cubicBezTo>
                  <a:cubicBezTo>
                    <a:pt x="1402" y="6363"/>
                    <a:pt x="1" y="4904"/>
                    <a:pt x="1" y="3153"/>
                  </a:cubicBezTo>
                  <a:cubicBezTo>
                    <a:pt x="59" y="1402"/>
                    <a:pt x="1460" y="1"/>
                    <a:pt x="3211" y="1"/>
                  </a:cubicBezTo>
                  <a:cubicBezTo>
                    <a:pt x="4904" y="1"/>
                    <a:pt x="6363" y="1460"/>
                    <a:pt x="6363"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153;p2"/>
            <p:cNvSpPr/>
            <p:nvPr/>
          </p:nvSpPr>
          <p:spPr>
            <a:xfrm>
              <a:off x="3340100" y="4360525"/>
              <a:ext cx="159100" cy="159075"/>
            </a:xfrm>
            <a:custGeom>
              <a:avLst/>
              <a:gdLst/>
              <a:ahLst/>
              <a:cxnLst/>
              <a:rect l="l" t="t" r="r" b="b"/>
              <a:pathLst>
                <a:path w="6364" h="6363" extrusionOk="0">
                  <a:moveTo>
                    <a:pt x="6363" y="3153"/>
                  </a:moveTo>
                  <a:cubicBezTo>
                    <a:pt x="6363" y="4904"/>
                    <a:pt x="4904" y="6363"/>
                    <a:pt x="3153" y="6363"/>
                  </a:cubicBezTo>
                  <a:cubicBezTo>
                    <a:pt x="1402" y="6363"/>
                    <a:pt x="1" y="4904"/>
                    <a:pt x="1" y="3153"/>
                  </a:cubicBezTo>
                  <a:cubicBezTo>
                    <a:pt x="1" y="1460"/>
                    <a:pt x="1460" y="1"/>
                    <a:pt x="3153" y="1"/>
                  </a:cubicBezTo>
                  <a:cubicBezTo>
                    <a:pt x="4904" y="1"/>
                    <a:pt x="6363" y="1460"/>
                    <a:pt x="6363" y="31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 name="Google Shape;154;p2"/>
            <p:cNvSpPr/>
            <p:nvPr/>
          </p:nvSpPr>
          <p:spPr>
            <a:xfrm>
              <a:off x="2114325" y="3134750"/>
              <a:ext cx="159075" cy="159075"/>
            </a:xfrm>
            <a:custGeom>
              <a:avLst/>
              <a:gdLst/>
              <a:ahLst/>
              <a:cxnLst/>
              <a:rect l="l" t="t" r="r" b="b"/>
              <a:pathLst>
                <a:path w="6363" h="6363" extrusionOk="0">
                  <a:moveTo>
                    <a:pt x="3153" y="6363"/>
                  </a:moveTo>
                  <a:cubicBezTo>
                    <a:pt x="1460" y="6363"/>
                    <a:pt x="1" y="4904"/>
                    <a:pt x="1" y="3152"/>
                  </a:cubicBezTo>
                  <a:cubicBezTo>
                    <a:pt x="1" y="1460"/>
                    <a:pt x="1460" y="0"/>
                    <a:pt x="3153" y="0"/>
                  </a:cubicBezTo>
                  <a:cubicBezTo>
                    <a:pt x="4904" y="0"/>
                    <a:pt x="6363" y="1460"/>
                    <a:pt x="6363" y="3152"/>
                  </a:cubicBezTo>
                  <a:cubicBezTo>
                    <a:pt x="6363" y="4904"/>
                    <a:pt x="4904" y="6363"/>
                    <a:pt x="3153" y="63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 name="Google Shape;155;p2"/>
            <p:cNvSpPr/>
            <p:nvPr/>
          </p:nvSpPr>
          <p:spPr>
            <a:xfrm>
              <a:off x="4812500" y="1415725"/>
              <a:ext cx="159075" cy="157625"/>
            </a:xfrm>
            <a:custGeom>
              <a:avLst/>
              <a:gdLst/>
              <a:ahLst/>
              <a:cxnLst/>
              <a:rect l="l" t="t" r="r" b="b"/>
              <a:pathLst>
                <a:path w="6363" h="6305" extrusionOk="0">
                  <a:moveTo>
                    <a:pt x="6305" y="3153"/>
                  </a:moveTo>
                  <a:cubicBezTo>
                    <a:pt x="6363" y="4904"/>
                    <a:pt x="4904" y="6305"/>
                    <a:pt x="3153" y="6305"/>
                  </a:cubicBezTo>
                  <a:cubicBezTo>
                    <a:pt x="1401" y="6305"/>
                    <a:pt x="1" y="4904"/>
                    <a:pt x="1" y="3211"/>
                  </a:cubicBezTo>
                  <a:cubicBezTo>
                    <a:pt x="1" y="1460"/>
                    <a:pt x="1401" y="1"/>
                    <a:pt x="3211" y="1"/>
                  </a:cubicBezTo>
                  <a:cubicBezTo>
                    <a:pt x="4904" y="1"/>
                    <a:pt x="6305" y="1402"/>
                    <a:pt x="6305" y="31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156;p2"/>
            <p:cNvSpPr/>
            <p:nvPr/>
          </p:nvSpPr>
          <p:spPr>
            <a:xfrm>
              <a:off x="5059125" y="1660900"/>
              <a:ext cx="159075" cy="160525"/>
            </a:xfrm>
            <a:custGeom>
              <a:avLst/>
              <a:gdLst/>
              <a:ahLst/>
              <a:cxnLst/>
              <a:rect l="l" t="t" r="r" b="b"/>
              <a:pathLst>
                <a:path w="6363" h="6421" extrusionOk="0">
                  <a:moveTo>
                    <a:pt x="6363" y="3269"/>
                  </a:moveTo>
                  <a:cubicBezTo>
                    <a:pt x="6304" y="5020"/>
                    <a:pt x="4845" y="6421"/>
                    <a:pt x="3094" y="6363"/>
                  </a:cubicBezTo>
                  <a:cubicBezTo>
                    <a:pt x="1343" y="6363"/>
                    <a:pt x="0" y="4903"/>
                    <a:pt x="0" y="3211"/>
                  </a:cubicBezTo>
                  <a:cubicBezTo>
                    <a:pt x="59" y="1401"/>
                    <a:pt x="1518" y="0"/>
                    <a:pt x="3269" y="59"/>
                  </a:cubicBezTo>
                  <a:cubicBezTo>
                    <a:pt x="4962" y="117"/>
                    <a:pt x="6363" y="1518"/>
                    <a:pt x="6363"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157;p2"/>
            <p:cNvSpPr/>
            <p:nvPr/>
          </p:nvSpPr>
          <p:spPr>
            <a:xfrm>
              <a:off x="3097875" y="1172050"/>
              <a:ext cx="157625" cy="159075"/>
            </a:xfrm>
            <a:custGeom>
              <a:avLst/>
              <a:gdLst/>
              <a:ahLst/>
              <a:cxnLst/>
              <a:rect l="l" t="t" r="r" b="b"/>
              <a:pathLst>
                <a:path w="6305" h="6363" extrusionOk="0">
                  <a:moveTo>
                    <a:pt x="6304" y="3152"/>
                  </a:moveTo>
                  <a:cubicBezTo>
                    <a:pt x="6304" y="4903"/>
                    <a:pt x="4903" y="6362"/>
                    <a:pt x="3152" y="6362"/>
                  </a:cubicBezTo>
                  <a:cubicBezTo>
                    <a:pt x="1401" y="6362"/>
                    <a:pt x="0" y="4962"/>
                    <a:pt x="0" y="3210"/>
                  </a:cubicBezTo>
                  <a:cubicBezTo>
                    <a:pt x="0" y="1459"/>
                    <a:pt x="1401" y="0"/>
                    <a:pt x="3152" y="58"/>
                  </a:cubicBezTo>
                  <a:cubicBezTo>
                    <a:pt x="4903" y="58"/>
                    <a:pt x="6304" y="1459"/>
                    <a:pt x="6304" y="31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158;p2"/>
            <p:cNvSpPr/>
            <p:nvPr/>
          </p:nvSpPr>
          <p:spPr>
            <a:xfrm>
              <a:off x="4323650" y="4361975"/>
              <a:ext cx="156175" cy="156175"/>
            </a:xfrm>
            <a:custGeom>
              <a:avLst/>
              <a:gdLst/>
              <a:ahLst/>
              <a:cxnLst/>
              <a:rect l="l" t="t" r="r" b="b"/>
              <a:pathLst>
                <a:path w="6247" h="6247" extrusionOk="0">
                  <a:moveTo>
                    <a:pt x="3152" y="1"/>
                  </a:moveTo>
                  <a:cubicBezTo>
                    <a:pt x="4904" y="59"/>
                    <a:pt x="6246" y="1460"/>
                    <a:pt x="6246" y="3211"/>
                  </a:cubicBezTo>
                  <a:cubicBezTo>
                    <a:pt x="6188" y="4904"/>
                    <a:pt x="4845" y="6247"/>
                    <a:pt x="3094" y="6188"/>
                  </a:cubicBezTo>
                  <a:cubicBezTo>
                    <a:pt x="1343" y="6188"/>
                    <a:pt x="0" y="4787"/>
                    <a:pt x="59" y="3036"/>
                  </a:cubicBezTo>
                  <a:cubicBezTo>
                    <a:pt x="59" y="1343"/>
                    <a:pt x="1460" y="1"/>
                    <a:pt x="315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159;p2"/>
            <p:cNvSpPr/>
            <p:nvPr/>
          </p:nvSpPr>
          <p:spPr>
            <a:xfrm>
              <a:off x="2609025" y="1417200"/>
              <a:ext cx="156150" cy="154700"/>
            </a:xfrm>
            <a:custGeom>
              <a:avLst/>
              <a:gdLst/>
              <a:ahLst/>
              <a:cxnLst/>
              <a:rect l="l" t="t" r="r" b="b"/>
              <a:pathLst>
                <a:path w="6246" h="6188" extrusionOk="0">
                  <a:moveTo>
                    <a:pt x="6187" y="3094"/>
                  </a:moveTo>
                  <a:cubicBezTo>
                    <a:pt x="6246" y="4787"/>
                    <a:pt x="4845" y="6188"/>
                    <a:pt x="3152" y="6188"/>
                  </a:cubicBezTo>
                  <a:cubicBezTo>
                    <a:pt x="1459" y="6188"/>
                    <a:pt x="58" y="4845"/>
                    <a:pt x="58" y="3152"/>
                  </a:cubicBezTo>
                  <a:cubicBezTo>
                    <a:pt x="0" y="1401"/>
                    <a:pt x="1401" y="59"/>
                    <a:pt x="3094" y="0"/>
                  </a:cubicBezTo>
                  <a:cubicBezTo>
                    <a:pt x="4786" y="0"/>
                    <a:pt x="6187" y="1401"/>
                    <a:pt x="6187"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 name="Google Shape;160;p2"/>
            <p:cNvSpPr/>
            <p:nvPr/>
          </p:nvSpPr>
          <p:spPr>
            <a:xfrm>
              <a:off x="5060575" y="3873125"/>
              <a:ext cx="154700" cy="154725"/>
            </a:xfrm>
            <a:custGeom>
              <a:avLst/>
              <a:gdLst/>
              <a:ahLst/>
              <a:cxnLst/>
              <a:rect l="l" t="t" r="r" b="b"/>
              <a:pathLst>
                <a:path w="6188" h="6189" extrusionOk="0">
                  <a:moveTo>
                    <a:pt x="6188" y="3094"/>
                  </a:moveTo>
                  <a:cubicBezTo>
                    <a:pt x="6188" y="4787"/>
                    <a:pt x="4787" y="6188"/>
                    <a:pt x="3094" y="6188"/>
                  </a:cubicBezTo>
                  <a:cubicBezTo>
                    <a:pt x="1401" y="6188"/>
                    <a:pt x="1" y="4787"/>
                    <a:pt x="1" y="3094"/>
                  </a:cubicBezTo>
                  <a:cubicBezTo>
                    <a:pt x="1" y="1343"/>
                    <a:pt x="1401" y="1"/>
                    <a:pt x="3094" y="1"/>
                  </a:cubicBezTo>
                  <a:cubicBezTo>
                    <a:pt x="4845" y="1"/>
                    <a:pt x="6188" y="1402"/>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161;p2"/>
            <p:cNvSpPr/>
            <p:nvPr/>
          </p:nvSpPr>
          <p:spPr>
            <a:xfrm>
              <a:off x="2115775" y="2154125"/>
              <a:ext cx="154725" cy="154700"/>
            </a:xfrm>
            <a:custGeom>
              <a:avLst/>
              <a:gdLst/>
              <a:ahLst/>
              <a:cxnLst/>
              <a:rect l="l" t="t" r="r" b="b"/>
              <a:pathLst>
                <a:path w="6189" h="6188" extrusionOk="0">
                  <a:moveTo>
                    <a:pt x="6188" y="3094"/>
                  </a:moveTo>
                  <a:cubicBezTo>
                    <a:pt x="6188" y="4787"/>
                    <a:pt x="4846" y="6129"/>
                    <a:pt x="3153" y="6188"/>
                  </a:cubicBezTo>
                  <a:cubicBezTo>
                    <a:pt x="1402" y="6188"/>
                    <a:pt x="1" y="4787"/>
                    <a:pt x="1" y="3036"/>
                  </a:cubicBezTo>
                  <a:cubicBezTo>
                    <a:pt x="59" y="1343"/>
                    <a:pt x="1402" y="0"/>
                    <a:pt x="3153" y="0"/>
                  </a:cubicBezTo>
                  <a:cubicBezTo>
                    <a:pt x="4846" y="0"/>
                    <a:pt x="6188" y="1343"/>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162;p2"/>
            <p:cNvSpPr/>
            <p:nvPr/>
          </p:nvSpPr>
          <p:spPr>
            <a:xfrm>
              <a:off x="4813950" y="4115375"/>
              <a:ext cx="154725" cy="154700"/>
            </a:xfrm>
            <a:custGeom>
              <a:avLst/>
              <a:gdLst/>
              <a:ahLst/>
              <a:cxnLst/>
              <a:rect l="l" t="t" r="r" b="b"/>
              <a:pathLst>
                <a:path w="6189" h="6188" extrusionOk="0">
                  <a:moveTo>
                    <a:pt x="6188" y="3094"/>
                  </a:moveTo>
                  <a:cubicBezTo>
                    <a:pt x="6188" y="4845"/>
                    <a:pt x="4787" y="6188"/>
                    <a:pt x="3095" y="6188"/>
                  </a:cubicBezTo>
                  <a:cubicBezTo>
                    <a:pt x="1402" y="6188"/>
                    <a:pt x="1" y="4728"/>
                    <a:pt x="59" y="3036"/>
                  </a:cubicBezTo>
                  <a:cubicBezTo>
                    <a:pt x="59" y="1401"/>
                    <a:pt x="1460" y="0"/>
                    <a:pt x="3095" y="0"/>
                  </a:cubicBezTo>
                  <a:cubicBezTo>
                    <a:pt x="4787" y="0"/>
                    <a:pt x="6188" y="1401"/>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 name="Google Shape;163;p2"/>
            <p:cNvSpPr/>
            <p:nvPr/>
          </p:nvSpPr>
          <p:spPr>
            <a:xfrm>
              <a:off x="3099325" y="4361975"/>
              <a:ext cx="154700" cy="154725"/>
            </a:xfrm>
            <a:custGeom>
              <a:avLst/>
              <a:gdLst/>
              <a:ahLst/>
              <a:cxnLst/>
              <a:rect l="l" t="t" r="r" b="b"/>
              <a:pathLst>
                <a:path w="6188" h="6189" extrusionOk="0">
                  <a:moveTo>
                    <a:pt x="6188" y="3095"/>
                  </a:moveTo>
                  <a:cubicBezTo>
                    <a:pt x="6188" y="4787"/>
                    <a:pt x="4787" y="6188"/>
                    <a:pt x="3094" y="6188"/>
                  </a:cubicBezTo>
                  <a:cubicBezTo>
                    <a:pt x="1401" y="6188"/>
                    <a:pt x="1" y="4787"/>
                    <a:pt x="1" y="3095"/>
                  </a:cubicBezTo>
                  <a:cubicBezTo>
                    <a:pt x="1" y="1460"/>
                    <a:pt x="1343" y="59"/>
                    <a:pt x="3036" y="59"/>
                  </a:cubicBezTo>
                  <a:cubicBezTo>
                    <a:pt x="4729" y="1"/>
                    <a:pt x="6129" y="1402"/>
                    <a:pt x="6129" y="30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 name="Google Shape;164;p2"/>
            <p:cNvSpPr/>
            <p:nvPr/>
          </p:nvSpPr>
          <p:spPr>
            <a:xfrm>
              <a:off x="2115775" y="3378450"/>
              <a:ext cx="156175" cy="156150"/>
            </a:xfrm>
            <a:custGeom>
              <a:avLst/>
              <a:gdLst/>
              <a:ahLst/>
              <a:cxnLst/>
              <a:rect l="l" t="t" r="r" b="b"/>
              <a:pathLst>
                <a:path w="6247" h="6246" extrusionOk="0">
                  <a:moveTo>
                    <a:pt x="3153" y="59"/>
                  </a:moveTo>
                  <a:cubicBezTo>
                    <a:pt x="4846" y="117"/>
                    <a:pt x="6247" y="1576"/>
                    <a:pt x="6188" y="3211"/>
                  </a:cubicBezTo>
                  <a:cubicBezTo>
                    <a:pt x="6130" y="4903"/>
                    <a:pt x="4671" y="6246"/>
                    <a:pt x="3036" y="6188"/>
                  </a:cubicBezTo>
                  <a:cubicBezTo>
                    <a:pt x="1343" y="6129"/>
                    <a:pt x="1" y="4728"/>
                    <a:pt x="59" y="3036"/>
                  </a:cubicBezTo>
                  <a:cubicBezTo>
                    <a:pt x="118" y="1343"/>
                    <a:pt x="1519" y="0"/>
                    <a:pt x="3153"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165;p2"/>
            <p:cNvSpPr/>
            <p:nvPr/>
          </p:nvSpPr>
          <p:spPr>
            <a:xfrm>
              <a:off x="2362400" y="1663800"/>
              <a:ext cx="156175" cy="154725"/>
            </a:xfrm>
            <a:custGeom>
              <a:avLst/>
              <a:gdLst/>
              <a:ahLst/>
              <a:cxnLst/>
              <a:rect l="l" t="t" r="r" b="b"/>
              <a:pathLst>
                <a:path w="6247" h="6189" extrusionOk="0">
                  <a:moveTo>
                    <a:pt x="59" y="3095"/>
                  </a:moveTo>
                  <a:cubicBezTo>
                    <a:pt x="59" y="1402"/>
                    <a:pt x="1518" y="1"/>
                    <a:pt x="3152" y="59"/>
                  </a:cubicBezTo>
                  <a:cubicBezTo>
                    <a:pt x="4845" y="59"/>
                    <a:pt x="6246" y="1519"/>
                    <a:pt x="6188" y="3211"/>
                  </a:cubicBezTo>
                  <a:cubicBezTo>
                    <a:pt x="6129" y="4846"/>
                    <a:pt x="4729" y="6188"/>
                    <a:pt x="3094" y="6188"/>
                  </a:cubicBezTo>
                  <a:cubicBezTo>
                    <a:pt x="1401" y="6188"/>
                    <a:pt x="0" y="4729"/>
                    <a:pt x="59" y="30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166;p2"/>
            <p:cNvSpPr/>
            <p:nvPr/>
          </p:nvSpPr>
          <p:spPr>
            <a:xfrm>
              <a:off x="4571725" y="1174950"/>
              <a:ext cx="153250" cy="154725"/>
            </a:xfrm>
            <a:custGeom>
              <a:avLst/>
              <a:gdLst/>
              <a:ahLst/>
              <a:cxnLst/>
              <a:rect l="l" t="t" r="r" b="b"/>
              <a:pathLst>
                <a:path w="6130" h="6189" extrusionOk="0">
                  <a:moveTo>
                    <a:pt x="6129" y="3094"/>
                  </a:moveTo>
                  <a:cubicBezTo>
                    <a:pt x="6129" y="4729"/>
                    <a:pt x="4787" y="6130"/>
                    <a:pt x="3094" y="6130"/>
                  </a:cubicBezTo>
                  <a:cubicBezTo>
                    <a:pt x="1460" y="6188"/>
                    <a:pt x="0" y="4729"/>
                    <a:pt x="59" y="3036"/>
                  </a:cubicBezTo>
                  <a:cubicBezTo>
                    <a:pt x="59" y="1402"/>
                    <a:pt x="1460" y="1"/>
                    <a:pt x="3094" y="1"/>
                  </a:cubicBezTo>
                  <a:cubicBezTo>
                    <a:pt x="4728" y="1"/>
                    <a:pt x="6129" y="1402"/>
                    <a:pt x="6129"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167;p2"/>
            <p:cNvSpPr/>
            <p:nvPr/>
          </p:nvSpPr>
          <p:spPr>
            <a:xfrm>
              <a:off x="5308650" y="1911875"/>
              <a:ext cx="153250" cy="153250"/>
            </a:xfrm>
            <a:custGeom>
              <a:avLst/>
              <a:gdLst/>
              <a:ahLst/>
              <a:cxnLst/>
              <a:rect l="l" t="t" r="r" b="b"/>
              <a:pathLst>
                <a:path w="6130" h="6130" extrusionOk="0">
                  <a:moveTo>
                    <a:pt x="6129" y="3036"/>
                  </a:moveTo>
                  <a:cubicBezTo>
                    <a:pt x="6129" y="4671"/>
                    <a:pt x="4728" y="6071"/>
                    <a:pt x="3094" y="6130"/>
                  </a:cubicBezTo>
                  <a:cubicBezTo>
                    <a:pt x="1460" y="6130"/>
                    <a:pt x="0" y="4729"/>
                    <a:pt x="0" y="3036"/>
                  </a:cubicBezTo>
                  <a:cubicBezTo>
                    <a:pt x="0" y="1402"/>
                    <a:pt x="1401" y="1"/>
                    <a:pt x="3036" y="1"/>
                  </a:cubicBezTo>
                  <a:cubicBezTo>
                    <a:pt x="4728" y="1"/>
                    <a:pt x="6071" y="1402"/>
                    <a:pt x="6129" y="30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168;p2"/>
            <p:cNvSpPr/>
            <p:nvPr/>
          </p:nvSpPr>
          <p:spPr>
            <a:xfrm>
              <a:off x="2855625" y="1173500"/>
              <a:ext cx="148875" cy="148875"/>
            </a:xfrm>
            <a:custGeom>
              <a:avLst/>
              <a:gdLst/>
              <a:ahLst/>
              <a:cxnLst/>
              <a:rect l="l" t="t" r="r" b="b"/>
              <a:pathLst>
                <a:path w="5955" h="5955" extrusionOk="0">
                  <a:moveTo>
                    <a:pt x="5955" y="3036"/>
                  </a:moveTo>
                  <a:cubicBezTo>
                    <a:pt x="5955" y="4670"/>
                    <a:pt x="4612" y="5954"/>
                    <a:pt x="2919" y="5954"/>
                  </a:cubicBezTo>
                  <a:cubicBezTo>
                    <a:pt x="1285" y="5954"/>
                    <a:pt x="1" y="4612"/>
                    <a:pt x="1" y="2977"/>
                  </a:cubicBezTo>
                  <a:cubicBezTo>
                    <a:pt x="1" y="1285"/>
                    <a:pt x="1343" y="0"/>
                    <a:pt x="2978" y="0"/>
                  </a:cubicBezTo>
                  <a:cubicBezTo>
                    <a:pt x="4670" y="59"/>
                    <a:pt x="5955" y="1343"/>
                    <a:pt x="5955" y="30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 name="Google Shape;169;p2"/>
            <p:cNvSpPr/>
            <p:nvPr/>
          </p:nvSpPr>
          <p:spPr>
            <a:xfrm>
              <a:off x="5307200" y="3627975"/>
              <a:ext cx="148850" cy="150325"/>
            </a:xfrm>
            <a:custGeom>
              <a:avLst/>
              <a:gdLst/>
              <a:ahLst/>
              <a:cxnLst/>
              <a:rect l="l" t="t" r="r" b="b"/>
              <a:pathLst>
                <a:path w="5954" h="6013" extrusionOk="0">
                  <a:moveTo>
                    <a:pt x="2977" y="6013"/>
                  </a:moveTo>
                  <a:cubicBezTo>
                    <a:pt x="1284" y="6013"/>
                    <a:pt x="0" y="4670"/>
                    <a:pt x="0" y="3036"/>
                  </a:cubicBezTo>
                  <a:cubicBezTo>
                    <a:pt x="0" y="1343"/>
                    <a:pt x="1343" y="1"/>
                    <a:pt x="3035" y="59"/>
                  </a:cubicBezTo>
                  <a:cubicBezTo>
                    <a:pt x="4670" y="59"/>
                    <a:pt x="5954" y="1402"/>
                    <a:pt x="5954" y="3036"/>
                  </a:cubicBezTo>
                  <a:cubicBezTo>
                    <a:pt x="5954" y="4729"/>
                    <a:pt x="4611" y="6013"/>
                    <a:pt x="2977" y="601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 name="Google Shape;170;p2"/>
            <p:cNvSpPr/>
            <p:nvPr/>
          </p:nvSpPr>
          <p:spPr>
            <a:xfrm>
              <a:off x="3839175" y="931250"/>
              <a:ext cx="147400" cy="148875"/>
            </a:xfrm>
            <a:custGeom>
              <a:avLst/>
              <a:gdLst/>
              <a:ahLst/>
              <a:cxnLst/>
              <a:rect l="l" t="t" r="r" b="b"/>
              <a:pathLst>
                <a:path w="5896" h="5955" extrusionOk="0">
                  <a:moveTo>
                    <a:pt x="2977" y="5955"/>
                  </a:moveTo>
                  <a:cubicBezTo>
                    <a:pt x="1285" y="5955"/>
                    <a:pt x="0" y="4612"/>
                    <a:pt x="0" y="2978"/>
                  </a:cubicBezTo>
                  <a:cubicBezTo>
                    <a:pt x="0" y="1285"/>
                    <a:pt x="1285" y="1"/>
                    <a:pt x="2977" y="1"/>
                  </a:cubicBezTo>
                  <a:cubicBezTo>
                    <a:pt x="4612" y="1"/>
                    <a:pt x="5896" y="1285"/>
                    <a:pt x="5896" y="2920"/>
                  </a:cubicBezTo>
                  <a:cubicBezTo>
                    <a:pt x="5896" y="4612"/>
                    <a:pt x="4612" y="5896"/>
                    <a:pt x="2977" y="595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171;p2"/>
            <p:cNvSpPr/>
            <p:nvPr/>
          </p:nvSpPr>
          <p:spPr>
            <a:xfrm>
              <a:off x="2365325" y="3871675"/>
              <a:ext cx="148875" cy="148875"/>
            </a:xfrm>
            <a:custGeom>
              <a:avLst/>
              <a:gdLst/>
              <a:ahLst/>
              <a:cxnLst/>
              <a:rect l="l" t="t" r="r" b="b"/>
              <a:pathLst>
                <a:path w="5955" h="5955" extrusionOk="0">
                  <a:moveTo>
                    <a:pt x="5954" y="2977"/>
                  </a:moveTo>
                  <a:cubicBezTo>
                    <a:pt x="5954" y="4670"/>
                    <a:pt x="4670" y="5954"/>
                    <a:pt x="3035" y="5954"/>
                  </a:cubicBezTo>
                  <a:cubicBezTo>
                    <a:pt x="1343" y="5954"/>
                    <a:pt x="0" y="4612"/>
                    <a:pt x="0" y="2919"/>
                  </a:cubicBezTo>
                  <a:cubicBezTo>
                    <a:pt x="59" y="1285"/>
                    <a:pt x="1343" y="0"/>
                    <a:pt x="3035" y="0"/>
                  </a:cubicBezTo>
                  <a:cubicBezTo>
                    <a:pt x="4670" y="0"/>
                    <a:pt x="5954" y="1343"/>
                    <a:pt x="5954"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172;p2"/>
            <p:cNvSpPr/>
            <p:nvPr/>
          </p:nvSpPr>
          <p:spPr>
            <a:xfrm>
              <a:off x="2607550" y="4118300"/>
              <a:ext cx="150325" cy="150325"/>
            </a:xfrm>
            <a:custGeom>
              <a:avLst/>
              <a:gdLst/>
              <a:ahLst/>
              <a:cxnLst/>
              <a:rect l="l" t="t" r="r" b="b"/>
              <a:pathLst>
                <a:path w="6013" h="6013" extrusionOk="0">
                  <a:moveTo>
                    <a:pt x="6013" y="2977"/>
                  </a:moveTo>
                  <a:cubicBezTo>
                    <a:pt x="6013" y="4611"/>
                    <a:pt x="4729" y="5954"/>
                    <a:pt x="3036" y="5954"/>
                  </a:cubicBezTo>
                  <a:cubicBezTo>
                    <a:pt x="1343" y="6012"/>
                    <a:pt x="1" y="4670"/>
                    <a:pt x="59" y="2977"/>
                  </a:cubicBezTo>
                  <a:cubicBezTo>
                    <a:pt x="59" y="1284"/>
                    <a:pt x="1343" y="0"/>
                    <a:pt x="3036" y="0"/>
                  </a:cubicBezTo>
                  <a:cubicBezTo>
                    <a:pt x="4670" y="0"/>
                    <a:pt x="6013" y="1343"/>
                    <a:pt x="6013"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173;p2"/>
            <p:cNvSpPr/>
            <p:nvPr/>
          </p:nvSpPr>
          <p:spPr>
            <a:xfrm>
              <a:off x="5553800" y="2892500"/>
              <a:ext cx="148875" cy="148875"/>
            </a:xfrm>
            <a:custGeom>
              <a:avLst/>
              <a:gdLst/>
              <a:ahLst/>
              <a:cxnLst/>
              <a:rect l="l" t="t" r="r" b="b"/>
              <a:pathLst>
                <a:path w="5955" h="5955" extrusionOk="0">
                  <a:moveTo>
                    <a:pt x="1" y="2919"/>
                  </a:moveTo>
                  <a:cubicBezTo>
                    <a:pt x="1" y="1285"/>
                    <a:pt x="1343" y="1"/>
                    <a:pt x="3036" y="59"/>
                  </a:cubicBezTo>
                  <a:cubicBezTo>
                    <a:pt x="4670" y="59"/>
                    <a:pt x="5955" y="1402"/>
                    <a:pt x="5955" y="3095"/>
                  </a:cubicBezTo>
                  <a:cubicBezTo>
                    <a:pt x="5896" y="4729"/>
                    <a:pt x="4612" y="5955"/>
                    <a:pt x="2919" y="5955"/>
                  </a:cubicBezTo>
                  <a:cubicBezTo>
                    <a:pt x="1285" y="5955"/>
                    <a:pt x="1" y="4612"/>
                    <a:pt x="1"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 name="Google Shape;174;p2"/>
            <p:cNvSpPr/>
            <p:nvPr/>
          </p:nvSpPr>
          <p:spPr>
            <a:xfrm>
              <a:off x="5553800" y="2645900"/>
              <a:ext cx="148875" cy="148875"/>
            </a:xfrm>
            <a:custGeom>
              <a:avLst/>
              <a:gdLst/>
              <a:ahLst/>
              <a:cxnLst/>
              <a:rect l="l" t="t" r="r" b="b"/>
              <a:pathLst>
                <a:path w="5955" h="5955" extrusionOk="0">
                  <a:moveTo>
                    <a:pt x="5955" y="2977"/>
                  </a:moveTo>
                  <a:cubicBezTo>
                    <a:pt x="5955" y="4670"/>
                    <a:pt x="4612" y="5954"/>
                    <a:pt x="2978" y="5954"/>
                  </a:cubicBezTo>
                  <a:cubicBezTo>
                    <a:pt x="1285" y="5954"/>
                    <a:pt x="1" y="4612"/>
                    <a:pt x="1" y="2977"/>
                  </a:cubicBezTo>
                  <a:cubicBezTo>
                    <a:pt x="1" y="1343"/>
                    <a:pt x="1285" y="59"/>
                    <a:pt x="2919" y="0"/>
                  </a:cubicBezTo>
                  <a:cubicBezTo>
                    <a:pt x="4612" y="0"/>
                    <a:pt x="5955" y="1284"/>
                    <a:pt x="5955"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 name="Google Shape;175;p2"/>
            <p:cNvSpPr/>
            <p:nvPr/>
          </p:nvSpPr>
          <p:spPr>
            <a:xfrm>
              <a:off x="3592550" y="931250"/>
              <a:ext cx="147425" cy="148875"/>
            </a:xfrm>
            <a:custGeom>
              <a:avLst/>
              <a:gdLst/>
              <a:ahLst/>
              <a:cxnLst/>
              <a:rect l="l" t="t" r="r" b="b"/>
              <a:pathLst>
                <a:path w="5897" h="5955" extrusionOk="0">
                  <a:moveTo>
                    <a:pt x="5896" y="2978"/>
                  </a:moveTo>
                  <a:cubicBezTo>
                    <a:pt x="5896" y="4612"/>
                    <a:pt x="4612" y="5955"/>
                    <a:pt x="2919" y="5896"/>
                  </a:cubicBezTo>
                  <a:cubicBezTo>
                    <a:pt x="1285" y="5896"/>
                    <a:pt x="1" y="4612"/>
                    <a:pt x="1" y="2978"/>
                  </a:cubicBezTo>
                  <a:cubicBezTo>
                    <a:pt x="1" y="1285"/>
                    <a:pt x="1285" y="1"/>
                    <a:pt x="2978" y="1"/>
                  </a:cubicBezTo>
                  <a:cubicBezTo>
                    <a:pt x="4612" y="1"/>
                    <a:pt x="5896" y="1285"/>
                    <a:pt x="5896" y="29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176;p2"/>
            <p:cNvSpPr/>
            <p:nvPr/>
          </p:nvSpPr>
          <p:spPr>
            <a:xfrm>
              <a:off x="4571725" y="4366375"/>
              <a:ext cx="147400" cy="147400"/>
            </a:xfrm>
            <a:custGeom>
              <a:avLst/>
              <a:gdLst/>
              <a:ahLst/>
              <a:cxnLst/>
              <a:rect l="l" t="t" r="r" b="b"/>
              <a:pathLst>
                <a:path w="5896" h="5896" extrusionOk="0">
                  <a:moveTo>
                    <a:pt x="5896" y="2977"/>
                  </a:moveTo>
                  <a:cubicBezTo>
                    <a:pt x="5896" y="4553"/>
                    <a:pt x="4553" y="5895"/>
                    <a:pt x="2919" y="5895"/>
                  </a:cubicBezTo>
                  <a:cubicBezTo>
                    <a:pt x="1285" y="5895"/>
                    <a:pt x="0" y="4553"/>
                    <a:pt x="0" y="2860"/>
                  </a:cubicBezTo>
                  <a:cubicBezTo>
                    <a:pt x="0" y="1226"/>
                    <a:pt x="1343" y="0"/>
                    <a:pt x="2977" y="0"/>
                  </a:cubicBezTo>
                  <a:cubicBezTo>
                    <a:pt x="4612" y="0"/>
                    <a:pt x="5896" y="1343"/>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177;p2"/>
            <p:cNvSpPr/>
            <p:nvPr/>
          </p:nvSpPr>
          <p:spPr>
            <a:xfrm>
              <a:off x="5555275" y="2405125"/>
              <a:ext cx="145950" cy="145950"/>
            </a:xfrm>
            <a:custGeom>
              <a:avLst/>
              <a:gdLst/>
              <a:ahLst/>
              <a:cxnLst/>
              <a:rect l="l" t="t" r="r" b="b"/>
              <a:pathLst>
                <a:path w="5838" h="5838" extrusionOk="0">
                  <a:moveTo>
                    <a:pt x="5837" y="2919"/>
                  </a:moveTo>
                  <a:cubicBezTo>
                    <a:pt x="5837" y="4495"/>
                    <a:pt x="4553" y="5837"/>
                    <a:pt x="2919" y="5837"/>
                  </a:cubicBezTo>
                  <a:cubicBezTo>
                    <a:pt x="1284" y="5837"/>
                    <a:pt x="0" y="4553"/>
                    <a:pt x="0" y="2919"/>
                  </a:cubicBezTo>
                  <a:cubicBezTo>
                    <a:pt x="0" y="1284"/>
                    <a:pt x="1284" y="0"/>
                    <a:pt x="2919" y="0"/>
                  </a:cubicBezTo>
                  <a:cubicBezTo>
                    <a:pt x="4495" y="0"/>
                    <a:pt x="5837" y="1284"/>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 name="Google Shape;178;p2"/>
            <p:cNvSpPr/>
            <p:nvPr/>
          </p:nvSpPr>
          <p:spPr>
            <a:xfrm>
              <a:off x="2120150" y="1910425"/>
              <a:ext cx="147425" cy="147400"/>
            </a:xfrm>
            <a:custGeom>
              <a:avLst/>
              <a:gdLst/>
              <a:ahLst/>
              <a:cxnLst/>
              <a:rect l="l" t="t" r="r" b="b"/>
              <a:pathLst>
                <a:path w="5897" h="5896" extrusionOk="0">
                  <a:moveTo>
                    <a:pt x="5896" y="2919"/>
                  </a:moveTo>
                  <a:cubicBezTo>
                    <a:pt x="5896" y="4553"/>
                    <a:pt x="4612" y="5896"/>
                    <a:pt x="2978" y="5896"/>
                  </a:cubicBezTo>
                  <a:cubicBezTo>
                    <a:pt x="1344" y="5896"/>
                    <a:pt x="1" y="4612"/>
                    <a:pt x="1" y="2977"/>
                  </a:cubicBezTo>
                  <a:cubicBezTo>
                    <a:pt x="1" y="1343"/>
                    <a:pt x="1285" y="59"/>
                    <a:pt x="2920" y="1"/>
                  </a:cubicBezTo>
                  <a:cubicBezTo>
                    <a:pt x="4554" y="1"/>
                    <a:pt x="5838" y="1285"/>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 name="Google Shape;179;p2"/>
            <p:cNvSpPr/>
            <p:nvPr/>
          </p:nvSpPr>
          <p:spPr>
            <a:xfrm>
              <a:off x="4081400" y="932725"/>
              <a:ext cx="147425" cy="145950"/>
            </a:xfrm>
            <a:custGeom>
              <a:avLst/>
              <a:gdLst/>
              <a:ahLst/>
              <a:cxnLst/>
              <a:rect l="l" t="t" r="r" b="b"/>
              <a:pathLst>
                <a:path w="5897" h="5838" extrusionOk="0">
                  <a:moveTo>
                    <a:pt x="5896" y="2919"/>
                  </a:moveTo>
                  <a:cubicBezTo>
                    <a:pt x="5896" y="4553"/>
                    <a:pt x="4554" y="5837"/>
                    <a:pt x="2919" y="5837"/>
                  </a:cubicBezTo>
                  <a:cubicBezTo>
                    <a:pt x="1285" y="5779"/>
                    <a:pt x="1" y="4437"/>
                    <a:pt x="59" y="2861"/>
                  </a:cubicBezTo>
                  <a:cubicBezTo>
                    <a:pt x="59" y="1226"/>
                    <a:pt x="1402" y="0"/>
                    <a:pt x="2978" y="0"/>
                  </a:cubicBezTo>
                  <a:cubicBezTo>
                    <a:pt x="4612" y="0"/>
                    <a:pt x="5896" y="1343"/>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180;p2"/>
            <p:cNvSpPr/>
            <p:nvPr/>
          </p:nvSpPr>
          <p:spPr>
            <a:xfrm>
              <a:off x="5553800" y="3140575"/>
              <a:ext cx="147425" cy="145950"/>
            </a:xfrm>
            <a:custGeom>
              <a:avLst/>
              <a:gdLst/>
              <a:ahLst/>
              <a:cxnLst/>
              <a:rect l="l" t="t" r="r" b="b"/>
              <a:pathLst>
                <a:path w="5897" h="5838" extrusionOk="0">
                  <a:moveTo>
                    <a:pt x="2978" y="1"/>
                  </a:moveTo>
                  <a:cubicBezTo>
                    <a:pt x="4554" y="1"/>
                    <a:pt x="5896" y="1402"/>
                    <a:pt x="5896" y="2978"/>
                  </a:cubicBezTo>
                  <a:cubicBezTo>
                    <a:pt x="5838" y="4554"/>
                    <a:pt x="4554" y="5838"/>
                    <a:pt x="2978" y="5838"/>
                  </a:cubicBezTo>
                  <a:cubicBezTo>
                    <a:pt x="1343" y="5838"/>
                    <a:pt x="1" y="4495"/>
                    <a:pt x="59" y="2861"/>
                  </a:cubicBezTo>
                  <a:cubicBezTo>
                    <a:pt x="59" y="1285"/>
                    <a:pt x="1402" y="1"/>
                    <a:pt x="297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181;p2"/>
            <p:cNvSpPr/>
            <p:nvPr/>
          </p:nvSpPr>
          <p:spPr>
            <a:xfrm>
              <a:off x="5064950" y="1421575"/>
              <a:ext cx="145950" cy="145950"/>
            </a:xfrm>
            <a:custGeom>
              <a:avLst/>
              <a:gdLst/>
              <a:ahLst/>
              <a:cxnLst/>
              <a:rect l="l" t="t" r="r" b="b"/>
              <a:pathLst>
                <a:path w="5838" h="5838" extrusionOk="0">
                  <a:moveTo>
                    <a:pt x="5838" y="2977"/>
                  </a:moveTo>
                  <a:cubicBezTo>
                    <a:pt x="5838" y="4553"/>
                    <a:pt x="4495" y="5838"/>
                    <a:pt x="2919" y="5838"/>
                  </a:cubicBezTo>
                  <a:cubicBezTo>
                    <a:pt x="1343" y="5838"/>
                    <a:pt x="1" y="4495"/>
                    <a:pt x="59" y="2919"/>
                  </a:cubicBezTo>
                  <a:cubicBezTo>
                    <a:pt x="59" y="1343"/>
                    <a:pt x="1402" y="0"/>
                    <a:pt x="2978" y="59"/>
                  </a:cubicBezTo>
                  <a:cubicBezTo>
                    <a:pt x="4554" y="59"/>
                    <a:pt x="5838" y="1401"/>
                    <a:pt x="5838"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 name="Google Shape;182;p2"/>
            <p:cNvSpPr/>
            <p:nvPr/>
          </p:nvSpPr>
          <p:spPr>
            <a:xfrm>
              <a:off x="3345950" y="932725"/>
              <a:ext cx="145950" cy="145950"/>
            </a:xfrm>
            <a:custGeom>
              <a:avLst/>
              <a:gdLst/>
              <a:ahLst/>
              <a:cxnLst/>
              <a:rect l="l" t="t" r="r" b="b"/>
              <a:pathLst>
                <a:path w="5838" h="5838" extrusionOk="0">
                  <a:moveTo>
                    <a:pt x="5837" y="2919"/>
                  </a:moveTo>
                  <a:cubicBezTo>
                    <a:pt x="5837" y="4495"/>
                    <a:pt x="4495" y="5837"/>
                    <a:pt x="2919" y="5837"/>
                  </a:cubicBezTo>
                  <a:cubicBezTo>
                    <a:pt x="1343" y="5837"/>
                    <a:pt x="0" y="4437"/>
                    <a:pt x="0" y="2861"/>
                  </a:cubicBezTo>
                  <a:cubicBezTo>
                    <a:pt x="59" y="1284"/>
                    <a:pt x="1401" y="0"/>
                    <a:pt x="2977" y="0"/>
                  </a:cubicBezTo>
                  <a:cubicBezTo>
                    <a:pt x="4553" y="0"/>
                    <a:pt x="5837" y="1343"/>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 name="Google Shape;183;p2"/>
            <p:cNvSpPr/>
            <p:nvPr/>
          </p:nvSpPr>
          <p:spPr>
            <a:xfrm>
              <a:off x="2857100" y="4366375"/>
              <a:ext cx="145950" cy="145950"/>
            </a:xfrm>
            <a:custGeom>
              <a:avLst/>
              <a:gdLst/>
              <a:ahLst/>
              <a:cxnLst/>
              <a:rect l="l" t="t" r="r" b="b"/>
              <a:pathLst>
                <a:path w="5838" h="5838" extrusionOk="0">
                  <a:moveTo>
                    <a:pt x="5837" y="2919"/>
                  </a:moveTo>
                  <a:cubicBezTo>
                    <a:pt x="5837" y="4495"/>
                    <a:pt x="4495" y="5837"/>
                    <a:pt x="2919" y="5837"/>
                  </a:cubicBezTo>
                  <a:cubicBezTo>
                    <a:pt x="1343" y="5837"/>
                    <a:pt x="58" y="4553"/>
                    <a:pt x="0" y="2977"/>
                  </a:cubicBezTo>
                  <a:cubicBezTo>
                    <a:pt x="0" y="1401"/>
                    <a:pt x="1284" y="58"/>
                    <a:pt x="2860" y="58"/>
                  </a:cubicBezTo>
                  <a:cubicBezTo>
                    <a:pt x="4436" y="0"/>
                    <a:pt x="5779" y="1343"/>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 name="Google Shape;184;p2"/>
            <p:cNvSpPr/>
            <p:nvPr/>
          </p:nvSpPr>
          <p:spPr>
            <a:xfrm>
              <a:off x="2121625" y="3630900"/>
              <a:ext cx="144500" cy="145950"/>
            </a:xfrm>
            <a:custGeom>
              <a:avLst/>
              <a:gdLst/>
              <a:ahLst/>
              <a:cxnLst/>
              <a:rect l="l" t="t" r="r" b="b"/>
              <a:pathLst>
                <a:path w="5780" h="5838" extrusionOk="0">
                  <a:moveTo>
                    <a:pt x="2919" y="0"/>
                  </a:moveTo>
                  <a:cubicBezTo>
                    <a:pt x="4437" y="0"/>
                    <a:pt x="5779" y="1343"/>
                    <a:pt x="5779" y="2919"/>
                  </a:cubicBezTo>
                  <a:cubicBezTo>
                    <a:pt x="5779" y="4495"/>
                    <a:pt x="4437" y="5837"/>
                    <a:pt x="2861" y="5779"/>
                  </a:cubicBezTo>
                  <a:cubicBezTo>
                    <a:pt x="1285" y="5779"/>
                    <a:pt x="0" y="4437"/>
                    <a:pt x="0" y="2861"/>
                  </a:cubicBezTo>
                  <a:cubicBezTo>
                    <a:pt x="0" y="1343"/>
                    <a:pt x="1343" y="0"/>
                    <a:pt x="2919"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 name="Google Shape;185;p2"/>
            <p:cNvSpPr/>
            <p:nvPr/>
          </p:nvSpPr>
          <p:spPr>
            <a:xfrm>
              <a:off x="3840625" y="4611525"/>
              <a:ext cx="144500" cy="143025"/>
            </a:xfrm>
            <a:custGeom>
              <a:avLst/>
              <a:gdLst/>
              <a:ahLst/>
              <a:cxnLst/>
              <a:rect l="l" t="t" r="r" b="b"/>
              <a:pathLst>
                <a:path w="5780" h="5721" extrusionOk="0">
                  <a:moveTo>
                    <a:pt x="5779" y="2802"/>
                  </a:moveTo>
                  <a:cubicBezTo>
                    <a:pt x="5779" y="4378"/>
                    <a:pt x="4437" y="5721"/>
                    <a:pt x="2861" y="5721"/>
                  </a:cubicBezTo>
                  <a:cubicBezTo>
                    <a:pt x="1343" y="5721"/>
                    <a:pt x="59" y="4436"/>
                    <a:pt x="1" y="2860"/>
                  </a:cubicBezTo>
                  <a:cubicBezTo>
                    <a:pt x="1" y="1284"/>
                    <a:pt x="1285" y="0"/>
                    <a:pt x="2861" y="0"/>
                  </a:cubicBezTo>
                  <a:cubicBezTo>
                    <a:pt x="4437" y="0"/>
                    <a:pt x="5721" y="1226"/>
                    <a:pt x="5779"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 name="Google Shape;186;p2"/>
            <p:cNvSpPr/>
            <p:nvPr/>
          </p:nvSpPr>
          <p:spPr>
            <a:xfrm>
              <a:off x="1879375" y="2895425"/>
              <a:ext cx="143050" cy="143025"/>
            </a:xfrm>
            <a:custGeom>
              <a:avLst/>
              <a:gdLst/>
              <a:ahLst/>
              <a:cxnLst/>
              <a:rect l="l" t="t" r="r" b="b"/>
              <a:pathLst>
                <a:path w="5722" h="5721" extrusionOk="0">
                  <a:moveTo>
                    <a:pt x="2861" y="1"/>
                  </a:moveTo>
                  <a:cubicBezTo>
                    <a:pt x="4437" y="1"/>
                    <a:pt x="5663" y="1285"/>
                    <a:pt x="5721" y="2861"/>
                  </a:cubicBezTo>
                  <a:cubicBezTo>
                    <a:pt x="5721" y="4437"/>
                    <a:pt x="4437" y="5721"/>
                    <a:pt x="2861" y="5721"/>
                  </a:cubicBezTo>
                  <a:cubicBezTo>
                    <a:pt x="1285" y="5721"/>
                    <a:pt x="1" y="4437"/>
                    <a:pt x="1" y="2861"/>
                  </a:cubicBezTo>
                  <a:cubicBezTo>
                    <a:pt x="1" y="1285"/>
                    <a:pt x="1285" y="59"/>
                    <a:pt x="28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 name="Google Shape;187;p2"/>
            <p:cNvSpPr/>
            <p:nvPr/>
          </p:nvSpPr>
          <p:spPr>
            <a:xfrm>
              <a:off x="1879375" y="2648825"/>
              <a:ext cx="143050" cy="143025"/>
            </a:xfrm>
            <a:custGeom>
              <a:avLst/>
              <a:gdLst/>
              <a:ahLst/>
              <a:cxnLst/>
              <a:rect l="l" t="t" r="r" b="b"/>
              <a:pathLst>
                <a:path w="5722" h="5721" extrusionOk="0">
                  <a:moveTo>
                    <a:pt x="2861" y="5720"/>
                  </a:moveTo>
                  <a:cubicBezTo>
                    <a:pt x="1285" y="5720"/>
                    <a:pt x="1" y="4436"/>
                    <a:pt x="1" y="2860"/>
                  </a:cubicBezTo>
                  <a:cubicBezTo>
                    <a:pt x="1" y="1284"/>
                    <a:pt x="1285" y="0"/>
                    <a:pt x="2919" y="0"/>
                  </a:cubicBezTo>
                  <a:cubicBezTo>
                    <a:pt x="4495" y="58"/>
                    <a:pt x="5721" y="1343"/>
                    <a:pt x="5721" y="2919"/>
                  </a:cubicBezTo>
                  <a:cubicBezTo>
                    <a:pt x="5663" y="4495"/>
                    <a:pt x="4437" y="5720"/>
                    <a:pt x="2861" y="57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 name="Google Shape;188;p2"/>
            <p:cNvSpPr/>
            <p:nvPr/>
          </p:nvSpPr>
          <p:spPr>
            <a:xfrm>
              <a:off x="3594025" y="4610050"/>
              <a:ext cx="143025" cy="144500"/>
            </a:xfrm>
            <a:custGeom>
              <a:avLst/>
              <a:gdLst/>
              <a:ahLst/>
              <a:cxnLst/>
              <a:rect l="l" t="t" r="r" b="b"/>
              <a:pathLst>
                <a:path w="5721" h="5780" extrusionOk="0">
                  <a:moveTo>
                    <a:pt x="2860" y="5780"/>
                  </a:moveTo>
                  <a:cubicBezTo>
                    <a:pt x="1284" y="5780"/>
                    <a:pt x="59" y="4495"/>
                    <a:pt x="0" y="2919"/>
                  </a:cubicBezTo>
                  <a:cubicBezTo>
                    <a:pt x="0" y="1343"/>
                    <a:pt x="1343" y="1"/>
                    <a:pt x="2919" y="59"/>
                  </a:cubicBezTo>
                  <a:cubicBezTo>
                    <a:pt x="4495" y="59"/>
                    <a:pt x="5720" y="1343"/>
                    <a:pt x="5720" y="2919"/>
                  </a:cubicBezTo>
                  <a:cubicBezTo>
                    <a:pt x="5720" y="4495"/>
                    <a:pt x="4436" y="5780"/>
                    <a:pt x="2860" y="57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 name="Google Shape;189;p2"/>
            <p:cNvSpPr/>
            <p:nvPr/>
          </p:nvSpPr>
          <p:spPr>
            <a:xfrm>
              <a:off x="5556725" y="2159950"/>
              <a:ext cx="141575" cy="141575"/>
            </a:xfrm>
            <a:custGeom>
              <a:avLst/>
              <a:gdLst/>
              <a:ahLst/>
              <a:cxnLst/>
              <a:rect l="l" t="t" r="r" b="b"/>
              <a:pathLst>
                <a:path w="5663" h="5663" extrusionOk="0">
                  <a:moveTo>
                    <a:pt x="2802" y="5663"/>
                  </a:moveTo>
                  <a:cubicBezTo>
                    <a:pt x="1226" y="5663"/>
                    <a:pt x="0" y="4379"/>
                    <a:pt x="59" y="2803"/>
                  </a:cubicBezTo>
                  <a:cubicBezTo>
                    <a:pt x="59" y="1227"/>
                    <a:pt x="1343" y="1"/>
                    <a:pt x="2919" y="1"/>
                  </a:cubicBezTo>
                  <a:cubicBezTo>
                    <a:pt x="4495" y="59"/>
                    <a:pt x="5662" y="1285"/>
                    <a:pt x="5662" y="2861"/>
                  </a:cubicBezTo>
                  <a:cubicBezTo>
                    <a:pt x="5662" y="4437"/>
                    <a:pt x="4437" y="5663"/>
                    <a:pt x="2802" y="56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 name="Google Shape;190;p2"/>
            <p:cNvSpPr/>
            <p:nvPr/>
          </p:nvSpPr>
          <p:spPr>
            <a:xfrm>
              <a:off x="4821250" y="1180800"/>
              <a:ext cx="141575" cy="141575"/>
            </a:xfrm>
            <a:custGeom>
              <a:avLst/>
              <a:gdLst/>
              <a:ahLst/>
              <a:cxnLst/>
              <a:rect l="l" t="t" r="r" b="b"/>
              <a:pathLst>
                <a:path w="5663" h="5663" extrusionOk="0">
                  <a:moveTo>
                    <a:pt x="5663" y="2860"/>
                  </a:moveTo>
                  <a:cubicBezTo>
                    <a:pt x="5663" y="4436"/>
                    <a:pt x="4379" y="5662"/>
                    <a:pt x="2803" y="5662"/>
                  </a:cubicBezTo>
                  <a:cubicBezTo>
                    <a:pt x="1227" y="5662"/>
                    <a:pt x="1" y="4436"/>
                    <a:pt x="1" y="2802"/>
                  </a:cubicBezTo>
                  <a:cubicBezTo>
                    <a:pt x="1" y="1284"/>
                    <a:pt x="1227" y="59"/>
                    <a:pt x="2744" y="59"/>
                  </a:cubicBezTo>
                  <a:cubicBezTo>
                    <a:pt x="4379" y="0"/>
                    <a:pt x="5604" y="1226"/>
                    <a:pt x="5604" y="28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191;p2"/>
            <p:cNvSpPr/>
            <p:nvPr/>
          </p:nvSpPr>
          <p:spPr>
            <a:xfrm>
              <a:off x="5314475" y="1671100"/>
              <a:ext cx="141575" cy="141575"/>
            </a:xfrm>
            <a:custGeom>
              <a:avLst/>
              <a:gdLst/>
              <a:ahLst/>
              <a:cxnLst/>
              <a:rect l="l" t="t" r="r" b="b"/>
              <a:pathLst>
                <a:path w="5663" h="5663" extrusionOk="0">
                  <a:moveTo>
                    <a:pt x="5663" y="2803"/>
                  </a:moveTo>
                  <a:cubicBezTo>
                    <a:pt x="5663" y="4379"/>
                    <a:pt x="4437" y="5663"/>
                    <a:pt x="2803" y="5663"/>
                  </a:cubicBezTo>
                  <a:cubicBezTo>
                    <a:pt x="1227" y="5663"/>
                    <a:pt x="1" y="4379"/>
                    <a:pt x="1" y="2803"/>
                  </a:cubicBezTo>
                  <a:cubicBezTo>
                    <a:pt x="1" y="1227"/>
                    <a:pt x="1227" y="1"/>
                    <a:pt x="2803" y="1"/>
                  </a:cubicBezTo>
                  <a:cubicBezTo>
                    <a:pt x="4379" y="1"/>
                    <a:pt x="5663" y="1227"/>
                    <a:pt x="5663"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 name="Google Shape;192;p2"/>
            <p:cNvSpPr/>
            <p:nvPr/>
          </p:nvSpPr>
          <p:spPr>
            <a:xfrm>
              <a:off x="1880850" y="2408025"/>
              <a:ext cx="140100" cy="140125"/>
            </a:xfrm>
            <a:custGeom>
              <a:avLst/>
              <a:gdLst/>
              <a:ahLst/>
              <a:cxnLst/>
              <a:rect l="l" t="t" r="r" b="b"/>
              <a:pathLst>
                <a:path w="5604" h="5605" extrusionOk="0">
                  <a:moveTo>
                    <a:pt x="5604" y="2803"/>
                  </a:moveTo>
                  <a:cubicBezTo>
                    <a:pt x="5604" y="4379"/>
                    <a:pt x="4378" y="5604"/>
                    <a:pt x="2744" y="5604"/>
                  </a:cubicBezTo>
                  <a:cubicBezTo>
                    <a:pt x="1226" y="5546"/>
                    <a:pt x="0" y="4379"/>
                    <a:pt x="0" y="2803"/>
                  </a:cubicBezTo>
                  <a:cubicBezTo>
                    <a:pt x="0" y="1227"/>
                    <a:pt x="1226" y="1"/>
                    <a:pt x="2802" y="1"/>
                  </a:cubicBezTo>
                  <a:cubicBezTo>
                    <a:pt x="4378" y="1"/>
                    <a:pt x="5604" y="1227"/>
                    <a:pt x="5604"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 name="Google Shape;193;p2"/>
            <p:cNvSpPr/>
            <p:nvPr/>
          </p:nvSpPr>
          <p:spPr>
            <a:xfrm>
              <a:off x="5067875" y="4122675"/>
              <a:ext cx="140100" cy="140100"/>
            </a:xfrm>
            <a:custGeom>
              <a:avLst/>
              <a:gdLst/>
              <a:ahLst/>
              <a:cxnLst/>
              <a:rect l="l" t="t" r="r" b="b"/>
              <a:pathLst>
                <a:path w="5604" h="5604" extrusionOk="0">
                  <a:moveTo>
                    <a:pt x="2802" y="5604"/>
                  </a:moveTo>
                  <a:cubicBezTo>
                    <a:pt x="1226" y="5604"/>
                    <a:pt x="0" y="4378"/>
                    <a:pt x="0" y="2802"/>
                  </a:cubicBezTo>
                  <a:cubicBezTo>
                    <a:pt x="59" y="1226"/>
                    <a:pt x="1285" y="0"/>
                    <a:pt x="2802" y="0"/>
                  </a:cubicBezTo>
                  <a:cubicBezTo>
                    <a:pt x="4378" y="0"/>
                    <a:pt x="5604" y="1284"/>
                    <a:pt x="5604" y="2860"/>
                  </a:cubicBezTo>
                  <a:cubicBezTo>
                    <a:pt x="5604" y="4378"/>
                    <a:pt x="4378" y="5604"/>
                    <a:pt x="2802" y="56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 name="Google Shape;194;p2"/>
            <p:cNvSpPr/>
            <p:nvPr/>
          </p:nvSpPr>
          <p:spPr>
            <a:xfrm>
              <a:off x="4330950" y="934175"/>
              <a:ext cx="141575" cy="141575"/>
            </a:xfrm>
            <a:custGeom>
              <a:avLst/>
              <a:gdLst/>
              <a:ahLst/>
              <a:cxnLst/>
              <a:rect l="l" t="t" r="r" b="b"/>
              <a:pathLst>
                <a:path w="5663" h="5663" extrusionOk="0">
                  <a:moveTo>
                    <a:pt x="5662" y="2861"/>
                  </a:moveTo>
                  <a:cubicBezTo>
                    <a:pt x="5662" y="4437"/>
                    <a:pt x="4436" y="5663"/>
                    <a:pt x="2860" y="5663"/>
                  </a:cubicBezTo>
                  <a:cubicBezTo>
                    <a:pt x="1226" y="5663"/>
                    <a:pt x="0" y="4379"/>
                    <a:pt x="59" y="2803"/>
                  </a:cubicBezTo>
                  <a:cubicBezTo>
                    <a:pt x="59" y="1226"/>
                    <a:pt x="1284" y="59"/>
                    <a:pt x="2860" y="59"/>
                  </a:cubicBezTo>
                  <a:cubicBezTo>
                    <a:pt x="4436" y="1"/>
                    <a:pt x="5662" y="1285"/>
                    <a:pt x="5662" y="28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 name="Google Shape;195;p2"/>
            <p:cNvSpPr/>
            <p:nvPr/>
          </p:nvSpPr>
          <p:spPr>
            <a:xfrm>
              <a:off x="4085800" y="4617350"/>
              <a:ext cx="140100" cy="138650"/>
            </a:xfrm>
            <a:custGeom>
              <a:avLst/>
              <a:gdLst/>
              <a:ahLst/>
              <a:cxnLst/>
              <a:rect l="l" t="t" r="r" b="b"/>
              <a:pathLst>
                <a:path w="5604" h="5546" extrusionOk="0">
                  <a:moveTo>
                    <a:pt x="2802" y="5546"/>
                  </a:moveTo>
                  <a:cubicBezTo>
                    <a:pt x="1226" y="5546"/>
                    <a:pt x="0" y="4320"/>
                    <a:pt x="0" y="2744"/>
                  </a:cubicBezTo>
                  <a:cubicBezTo>
                    <a:pt x="0" y="1168"/>
                    <a:pt x="1226" y="1"/>
                    <a:pt x="2802" y="1"/>
                  </a:cubicBezTo>
                  <a:cubicBezTo>
                    <a:pt x="4378" y="1"/>
                    <a:pt x="5604" y="1227"/>
                    <a:pt x="5604" y="2803"/>
                  </a:cubicBezTo>
                  <a:cubicBezTo>
                    <a:pt x="5604" y="4379"/>
                    <a:pt x="4378" y="5546"/>
                    <a:pt x="2802" y="554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 name="Google Shape;196;p2"/>
            <p:cNvSpPr/>
            <p:nvPr/>
          </p:nvSpPr>
          <p:spPr>
            <a:xfrm>
              <a:off x="5558175" y="3387200"/>
              <a:ext cx="140125" cy="140125"/>
            </a:xfrm>
            <a:custGeom>
              <a:avLst/>
              <a:gdLst/>
              <a:ahLst/>
              <a:cxnLst/>
              <a:rect l="l" t="t" r="r" b="b"/>
              <a:pathLst>
                <a:path w="5605" h="5605" extrusionOk="0">
                  <a:moveTo>
                    <a:pt x="2744" y="5546"/>
                  </a:moveTo>
                  <a:cubicBezTo>
                    <a:pt x="1227" y="5546"/>
                    <a:pt x="1" y="4320"/>
                    <a:pt x="1" y="2744"/>
                  </a:cubicBezTo>
                  <a:cubicBezTo>
                    <a:pt x="1" y="1226"/>
                    <a:pt x="1285" y="0"/>
                    <a:pt x="2803" y="0"/>
                  </a:cubicBezTo>
                  <a:cubicBezTo>
                    <a:pt x="4379" y="0"/>
                    <a:pt x="5604" y="1285"/>
                    <a:pt x="5546" y="2802"/>
                  </a:cubicBezTo>
                  <a:cubicBezTo>
                    <a:pt x="5546" y="4378"/>
                    <a:pt x="4320" y="5604"/>
                    <a:pt x="2744" y="554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197;p2"/>
            <p:cNvSpPr/>
            <p:nvPr/>
          </p:nvSpPr>
          <p:spPr>
            <a:xfrm>
              <a:off x="2369700" y="1424500"/>
              <a:ext cx="141575" cy="140100"/>
            </a:xfrm>
            <a:custGeom>
              <a:avLst/>
              <a:gdLst/>
              <a:ahLst/>
              <a:cxnLst/>
              <a:rect l="l" t="t" r="r" b="b"/>
              <a:pathLst>
                <a:path w="5663" h="5604" extrusionOk="0">
                  <a:moveTo>
                    <a:pt x="5604" y="2860"/>
                  </a:moveTo>
                  <a:cubicBezTo>
                    <a:pt x="5546" y="4436"/>
                    <a:pt x="4320" y="5604"/>
                    <a:pt x="2744" y="5604"/>
                  </a:cubicBezTo>
                  <a:cubicBezTo>
                    <a:pt x="1226" y="5545"/>
                    <a:pt x="0" y="4320"/>
                    <a:pt x="59" y="2744"/>
                  </a:cubicBezTo>
                  <a:cubicBezTo>
                    <a:pt x="59" y="1226"/>
                    <a:pt x="1343" y="0"/>
                    <a:pt x="2860" y="59"/>
                  </a:cubicBezTo>
                  <a:cubicBezTo>
                    <a:pt x="4437" y="59"/>
                    <a:pt x="5662" y="1343"/>
                    <a:pt x="5604" y="28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198;p2"/>
            <p:cNvSpPr/>
            <p:nvPr/>
          </p:nvSpPr>
          <p:spPr>
            <a:xfrm>
              <a:off x="3350325" y="4612975"/>
              <a:ext cx="138650" cy="138650"/>
            </a:xfrm>
            <a:custGeom>
              <a:avLst/>
              <a:gdLst/>
              <a:ahLst/>
              <a:cxnLst/>
              <a:rect l="l" t="t" r="r" b="b"/>
              <a:pathLst>
                <a:path w="5546" h="5546" extrusionOk="0">
                  <a:moveTo>
                    <a:pt x="2802" y="1"/>
                  </a:moveTo>
                  <a:cubicBezTo>
                    <a:pt x="4320" y="1"/>
                    <a:pt x="5546" y="1226"/>
                    <a:pt x="5546" y="2802"/>
                  </a:cubicBezTo>
                  <a:cubicBezTo>
                    <a:pt x="5546" y="4320"/>
                    <a:pt x="4320" y="5546"/>
                    <a:pt x="2744" y="5546"/>
                  </a:cubicBezTo>
                  <a:cubicBezTo>
                    <a:pt x="1226" y="5546"/>
                    <a:pt x="0" y="4320"/>
                    <a:pt x="0" y="2802"/>
                  </a:cubicBezTo>
                  <a:cubicBezTo>
                    <a:pt x="0" y="1226"/>
                    <a:pt x="1226" y="1"/>
                    <a:pt x="28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199;p2"/>
            <p:cNvSpPr/>
            <p:nvPr/>
          </p:nvSpPr>
          <p:spPr>
            <a:xfrm>
              <a:off x="5311575" y="3880425"/>
              <a:ext cx="138650" cy="140125"/>
            </a:xfrm>
            <a:custGeom>
              <a:avLst/>
              <a:gdLst/>
              <a:ahLst/>
              <a:cxnLst/>
              <a:rect l="l" t="t" r="r" b="b"/>
              <a:pathLst>
                <a:path w="5546" h="5605" extrusionOk="0">
                  <a:moveTo>
                    <a:pt x="5545" y="2802"/>
                  </a:moveTo>
                  <a:cubicBezTo>
                    <a:pt x="5545" y="4320"/>
                    <a:pt x="4320" y="5604"/>
                    <a:pt x="2744" y="5546"/>
                  </a:cubicBezTo>
                  <a:cubicBezTo>
                    <a:pt x="1284" y="5546"/>
                    <a:pt x="0" y="4320"/>
                    <a:pt x="0" y="2802"/>
                  </a:cubicBezTo>
                  <a:cubicBezTo>
                    <a:pt x="0" y="1285"/>
                    <a:pt x="1284" y="1"/>
                    <a:pt x="2802" y="1"/>
                  </a:cubicBezTo>
                  <a:cubicBezTo>
                    <a:pt x="4320" y="59"/>
                    <a:pt x="5545" y="1285"/>
                    <a:pt x="5545"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2"/>
            <p:cNvSpPr/>
            <p:nvPr/>
          </p:nvSpPr>
          <p:spPr>
            <a:xfrm>
              <a:off x="3106625" y="935650"/>
              <a:ext cx="140100" cy="140100"/>
            </a:xfrm>
            <a:custGeom>
              <a:avLst/>
              <a:gdLst/>
              <a:ahLst/>
              <a:cxnLst/>
              <a:rect l="l" t="t" r="r" b="b"/>
              <a:pathLst>
                <a:path w="5604" h="5604" extrusionOk="0">
                  <a:moveTo>
                    <a:pt x="5604" y="2802"/>
                  </a:moveTo>
                  <a:cubicBezTo>
                    <a:pt x="5604" y="4320"/>
                    <a:pt x="4320" y="5604"/>
                    <a:pt x="2744" y="5545"/>
                  </a:cubicBezTo>
                  <a:cubicBezTo>
                    <a:pt x="1226" y="5545"/>
                    <a:pt x="0" y="4320"/>
                    <a:pt x="0" y="2744"/>
                  </a:cubicBezTo>
                  <a:cubicBezTo>
                    <a:pt x="59" y="1226"/>
                    <a:pt x="1285" y="0"/>
                    <a:pt x="2802" y="0"/>
                  </a:cubicBezTo>
                  <a:cubicBezTo>
                    <a:pt x="4320" y="0"/>
                    <a:pt x="5604" y="1284"/>
                    <a:pt x="5546"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 name="Google Shape;201;p2"/>
            <p:cNvSpPr/>
            <p:nvPr/>
          </p:nvSpPr>
          <p:spPr>
            <a:xfrm>
              <a:off x="1876475" y="3144950"/>
              <a:ext cx="140100" cy="138675"/>
            </a:xfrm>
            <a:custGeom>
              <a:avLst/>
              <a:gdLst/>
              <a:ahLst/>
              <a:cxnLst/>
              <a:rect l="l" t="t" r="r" b="b"/>
              <a:pathLst>
                <a:path w="5604" h="5547" extrusionOk="0">
                  <a:moveTo>
                    <a:pt x="2802" y="1"/>
                  </a:moveTo>
                  <a:cubicBezTo>
                    <a:pt x="4320" y="1"/>
                    <a:pt x="5604" y="1227"/>
                    <a:pt x="5604" y="2744"/>
                  </a:cubicBezTo>
                  <a:cubicBezTo>
                    <a:pt x="5604" y="4320"/>
                    <a:pt x="4378" y="5546"/>
                    <a:pt x="2802" y="5546"/>
                  </a:cubicBezTo>
                  <a:cubicBezTo>
                    <a:pt x="1284" y="5546"/>
                    <a:pt x="58" y="4320"/>
                    <a:pt x="58" y="2803"/>
                  </a:cubicBezTo>
                  <a:cubicBezTo>
                    <a:pt x="0" y="1285"/>
                    <a:pt x="1226" y="1"/>
                    <a:pt x="28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 name="Google Shape;202;p2"/>
            <p:cNvSpPr/>
            <p:nvPr/>
          </p:nvSpPr>
          <p:spPr>
            <a:xfrm>
              <a:off x="2617775" y="1177875"/>
              <a:ext cx="138650" cy="140125"/>
            </a:xfrm>
            <a:custGeom>
              <a:avLst/>
              <a:gdLst/>
              <a:ahLst/>
              <a:cxnLst/>
              <a:rect l="l" t="t" r="r" b="b"/>
              <a:pathLst>
                <a:path w="5546" h="5605" extrusionOk="0">
                  <a:moveTo>
                    <a:pt x="2802" y="59"/>
                  </a:moveTo>
                  <a:cubicBezTo>
                    <a:pt x="4320" y="59"/>
                    <a:pt x="5546" y="1343"/>
                    <a:pt x="5546" y="2802"/>
                  </a:cubicBezTo>
                  <a:cubicBezTo>
                    <a:pt x="5546" y="4378"/>
                    <a:pt x="4203" y="5604"/>
                    <a:pt x="2685" y="5604"/>
                  </a:cubicBezTo>
                  <a:cubicBezTo>
                    <a:pt x="1226" y="5546"/>
                    <a:pt x="0" y="4262"/>
                    <a:pt x="0" y="2744"/>
                  </a:cubicBezTo>
                  <a:cubicBezTo>
                    <a:pt x="59" y="1285"/>
                    <a:pt x="1284" y="1"/>
                    <a:pt x="2802"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 name="Google Shape;203;p2"/>
            <p:cNvSpPr/>
            <p:nvPr/>
          </p:nvSpPr>
          <p:spPr>
            <a:xfrm>
              <a:off x="4822725" y="4370750"/>
              <a:ext cx="137175" cy="137175"/>
            </a:xfrm>
            <a:custGeom>
              <a:avLst/>
              <a:gdLst/>
              <a:ahLst/>
              <a:cxnLst/>
              <a:rect l="l" t="t" r="r" b="b"/>
              <a:pathLst>
                <a:path w="5487" h="5487" extrusionOk="0">
                  <a:moveTo>
                    <a:pt x="0" y="2744"/>
                  </a:moveTo>
                  <a:cubicBezTo>
                    <a:pt x="0" y="1284"/>
                    <a:pt x="1284" y="0"/>
                    <a:pt x="2802" y="0"/>
                  </a:cubicBezTo>
                  <a:cubicBezTo>
                    <a:pt x="4261" y="0"/>
                    <a:pt x="5487" y="1284"/>
                    <a:pt x="5487" y="2802"/>
                  </a:cubicBezTo>
                  <a:cubicBezTo>
                    <a:pt x="5487" y="4261"/>
                    <a:pt x="4203" y="5487"/>
                    <a:pt x="2744" y="5487"/>
                  </a:cubicBezTo>
                  <a:cubicBezTo>
                    <a:pt x="1284" y="5487"/>
                    <a:pt x="0" y="4203"/>
                    <a:pt x="0"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 name="Google Shape;204;p2"/>
            <p:cNvSpPr/>
            <p:nvPr/>
          </p:nvSpPr>
          <p:spPr>
            <a:xfrm>
              <a:off x="2124550" y="1672575"/>
              <a:ext cx="138650" cy="137175"/>
            </a:xfrm>
            <a:custGeom>
              <a:avLst/>
              <a:gdLst/>
              <a:ahLst/>
              <a:cxnLst/>
              <a:rect l="l" t="t" r="r" b="b"/>
              <a:pathLst>
                <a:path w="5546" h="5487" extrusionOk="0">
                  <a:moveTo>
                    <a:pt x="5487" y="2744"/>
                  </a:moveTo>
                  <a:cubicBezTo>
                    <a:pt x="5545" y="4203"/>
                    <a:pt x="4261" y="5487"/>
                    <a:pt x="2802" y="5487"/>
                  </a:cubicBezTo>
                  <a:cubicBezTo>
                    <a:pt x="1284" y="5487"/>
                    <a:pt x="0" y="4261"/>
                    <a:pt x="0" y="2744"/>
                  </a:cubicBezTo>
                  <a:cubicBezTo>
                    <a:pt x="0" y="1284"/>
                    <a:pt x="1226" y="59"/>
                    <a:pt x="2685" y="0"/>
                  </a:cubicBezTo>
                  <a:cubicBezTo>
                    <a:pt x="4203" y="0"/>
                    <a:pt x="5487" y="1226"/>
                    <a:pt x="5487"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205;p2"/>
            <p:cNvSpPr/>
            <p:nvPr/>
          </p:nvSpPr>
          <p:spPr>
            <a:xfrm>
              <a:off x="2372625" y="4124125"/>
              <a:ext cx="135725" cy="137200"/>
            </a:xfrm>
            <a:custGeom>
              <a:avLst/>
              <a:gdLst/>
              <a:ahLst/>
              <a:cxnLst/>
              <a:rect l="l" t="t" r="r" b="b"/>
              <a:pathLst>
                <a:path w="5429" h="5488" extrusionOk="0">
                  <a:moveTo>
                    <a:pt x="5429" y="2744"/>
                  </a:moveTo>
                  <a:cubicBezTo>
                    <a:pt x="5429" y="4262"/>
                    <a:pt x="4144" y="5487"/>
                    <a:pt x="2685" y="5487"/>
                  </a:cubicBezTo>
                  <a:cubicBezTo>
                    <a:pt x="1167" y="5429"/>
                    <a:pt x="0" y="4203"/>
                    <a:pt x="0" y="2744"/>
                  </a:cubicBezTo>
                  <a:cubicBezTo>
                    <a:pt x="0" y="1226"/>
                    <a:pt x="1284" y="1"/>
                    <a:pt x="2743" y="59"/>
                  </a:cubicBezTo>
                  <a:cubicBezTo>
                    <a:pt x="4203" y="59"/>
                    <a:pt x="5429" y="1285"/>
                    <a:pt x="5429"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206;p2"/>
            <p:cNvSpPr/>
            <p:nvPr/>
          </p:nvSpPr>
          <p:spPr>
            <a:xfrm>
              <a:off x="1882300" y="2162875"/>
              <a:ext cx="137200" cy="135750"/>
            </a:xfrm>
            <a:custGeom>
              <a:avLst/>
              <a:gdLst/>
              <a:ahLst/>
              <a:cxnLst/>
              <a:rect l="l" t="t" r="r" b="b"/>
              <a:pathLst>
                <a:path w="5488" h="5430" extrusionOk="0">
                  <a:moveTo>
                    <a:pt x="5429" y="2744"/>
                  </a:moveTo>
                  <a:cubicBezTo>
                    <a:pt x="5429" y="4262"/>
                    <a:pt x="4203" y="5429"/>
                    <a:pt x="2744" y="5429"/>
                  </a:cubicBezTo>
                  <a:cubicBezTo>
                    <a:pt x="1226" y="5429"/>
                    <a:pt x="1" y="4145"/>
                    <a:pt x="59" y="2627"/>
                  </a:cubicBezTo>
                  <a:cubicBezTo>
                    <a:pt x="117" y="1168"/>
                    <a:pt x="1343" y="1"/>
                    <a:pt x="2802" y="1"/>
                  </a:cubicBezTo>
                  <a:cubicBezTo>
                    <a:pt x="4262" y="59"/>
                    <a:pt x="5487" y="1285"/>
                    <a:pt x="5429"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207;p2"/>
            <p:cNvSpPr/>
            <p:nvPr/>
          </p:nvSpPr>
          <p:spPr>
            <a:xfrm>
              <a:off x="4335325" y="4618825"/>
              <a:ext cx="135725" cy="135725"/>
            </a:xfrm>
            <a:custGeom>
              <a:avLst/>
              <a:gdLst/>
              <a:ahLst/>
              <a:cxnLst/>
              <a:rect l="l" t="t" r="r" b="b"/>
              <a:pathLst>
                <a:path w="5429" h="5429" extrusionOk="0">
                  <a:moveTo>
                    <a:pt x="5370" y="2685"/>
                  </a:moveTo>
                  <a:cubicBezTo>
                    <a:pt x="5429" y="4144"/>
                    <a:pt x="4203" y="5370"/>
                    <a:pt x="2744" y="5429"/>
                  </a:cubicBezTo>
                  <a:cubicBezTo>
                    <a:pt x="1226" y="5429"/>
                    <a:pt x="0" y="4203"/>
                    <a:pt x="0" y="2685"/>
                  </a:cubicBezTo>
                  <a:cubicBezTo>
                    <a:pt x="0" y="1226"/>
                    <a:pt x="1168" y="0"/>
                    <a:pt x="2685" y="0"/>
                  </a:cubicBezTo>
                  <a:cubicBezTo>
                    <a:pt x="4145" y="0"/>
                    <a:pt x="5370" y="1168"/>
                    <a:pt x="5370" y="26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208;p2"/>
            <p:cNvSpPr/>
            <p:nvPr/>
          </p:nvSpPr>
          <p:spPr>
            <a:xfrm>
              <a:off x="3109550" y="4615900"/>
              <a:ext cx="134275" cy="134275"/>
            </a:xfrm>
            <a:custGeom>
              <a:avLst/>
              <a:gdLst/>
              <a:ahLst/>
              <a:cxnLst/>
              <a:rect l="l" t="t" r="r" b="b"/>
              <a:pathLst>
                <a:path w="5371" h="5371" extrusionOk="0">
                  <a:moveTo>
                    <a:pt x="2744" y="0"/>
                  </a:moveTo>
                  <a:cubicBezTo>
                    <a:pt x="4203" y="0"/>
                    <a:pt x="5370" y="1226"/>
                    <a:pt x="5312" y="2744"/>
                  </a:cubicBezTo>
                  <a:cubicBezTo>
                    <a:pt x="5312" y="4203"/>
                    <a:pt x="4144" y="5371"/>
                    <a:pt x="2627" y="5312"/>
                  </a:cubicBezTo>
                  <a:cubicBezTo>
                    <a:pt x="1109" y="5312"/>
                    <a:pt x="0" y="4145"/>
                    <a:pt x="0" y="2569"/>
                  </a:cubicBezTo>
                  <a:cubicBezTo>
                    <a:pt x="59" y="1109"/>
                    <a:pt x="1226" y="0"/>
                    <a:pt x="2744"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 name="Google Shape;209;p2"/>
            <p:cNvSpPr/>
            <p:nvPr/>
          </p:nvSpPr>
          <p:spPr>
            <a:xfrm>
              <a:off x="5561100" y="1922100"/>
              <a:ext cx="134275" cy="132825"/>
            </a:xfrm>
            <a:custGeom>
              <a:avLst/>
              <a:gdLst/>
              <a:ahLst/>
              <a:cxnLst/>
              <a:rect l="l" t="t" r="r" b="b"/>
              <a:pathLst>
                <a:path w="5371" h="5313" extrusionOk="0">
                  <a:moveTo>
                    <a:pt x="2686" y="1"/>
                  </a:moveTo>
                  <a:cubicBezTo>
                    <a:pt x="4203" y="1"/>
                    <a:pt x="5371" y="1226"/>
                    <a:pt x="5312" y="2744"/>
                  </a:cubicBezTo>
                  <a:cubicBezTo>
                    <a:pt x="5312" y="4203"/>
                    <a:pt x="4145" y="5312"/>
                    <a:pt x="2627" y="5312"/>
                  </a:cubicBezTo>
                  <a:cubicBezTo>
                    <a:pt x="1110" y="5312"/>
                    <a:pt x="1" y="4086"/>
                    <a:pt x="1" y="2569"/>
                  </a:cubicBezTo>
                  <a:cubicBezTo>
                    <a:pt x="59" y="1110"/>
                    <a:pt x="1226" y="1"/>
                    <a:pt x="268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210;p2"/>
            <p:cNvSpPr/>
            <p:nvPr/>
          </p:nvSpPr>
          <p:spPr>
            <a:xfrm>
              <a:off x="4583400" y="940025"/>
              <a:ext cx="131350" cy="131350"/>
            </a:xfrm>
            <a:custGeom>
              <a:avLst/>
              <a:gdLst/>
              <a:ahLst/>
              <a:cxnLst/>
              <a:rect l="l" t="t" r="r" b="b"/>
              <a:pathLst>
                <a:path w="5254" h="5254" extrusionOk="0">
                  <a:moveTo>
                    <a:pt x="2627" y="0"/>
                  </a:moveTo>
                  <a:cubicBezTo>
                    <a:pt x="4086" y="0"/>
                    <a:pt x="5254" y="1109"/>
                    <a:pt x="5254" y="2569"/>
                  </a:cubicBezTo>
                  <a:cubicBezTo>
                    <a:pt x="5254" y="4086"/>
                    <a:pt x="4086" y="5254"/>
                    <a:pt x="2569" y="5254"/>
                  </a:cubicBezTo>
                  <a:cubicBezTo>
                    <a:pt x="1109" y="5254"/>
                    <a:pt x="0" y="4086"/>
                    <a:pt x="0" y="2627"/>
                  </a:cubicBezTo>
                  <a:cubicBezTo>
                    <a:pt x="0" y="1109"/>
                    <a:pt x="1109" y="0"/>
                    <a:pt x="262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211;p2"/>
            <p:cNvSpPr/>
            <p:nvPr/>
          </p:nvSpPr>
          <p:spPr>
            <a:xfrm>
              <a:off x="2127450" y="3880425"/>
              <a:ext cx="132825" cy="132825"/>
            </a:xfrm>
            <a:custGeom>
              <a:avLst/>
              <a:gdLst/>
              <a:ahLst/>
              <a:cxnLst/>
              <a:rect l="l" t="t" r="r" b="b"/>
              <a:pathLst>
                <a:path w="5313" h="5313" extrusionOk="0">
                  <a:moveTo>
                    <a:pt x="2686" y="1"/>
                  </a:moveTo>
                  <a:cubicBezTo>
                    <a:pt x="4145" y="1"/>
                    <a:pt x="5313" y="1168"/>
                    <a:pt x="5313" y="2627"/>
                  </a:cubicBezTo>
                  <a:cubicBezTo>
                    <a:pt x="5313" y="4145"/>
                    <a:pt x="4145" y="5312"/>
                    <a:pt x="2628" y="5312"/>
                  </a:cubicBezTo>
                  <a:cubicBezTo>
                    <a:pt x="1110" y="5254"/>
                    <a:pt x="1" y="4087"/>
                    <a:pt x="1" y="2627"/>
                  </a:cubicBezTo>
                  <a:cubicBezTo>
                    <a:pt x="1" y="1110"/>
                    <a:pt x="1168" y="1"/>
                    <a:pt x="262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212;p2"/>
            <p:cNvSpPr/>
            <p:nvPr/>
          </p:nvSpPr>
          <p:spPr>
            <a:xfrm>
              <a:off x="1880850" y="3390125"/>
              <a:ext cx="132800" cy="132800"/>
            </a:xfrm>
            <a:custGeom>
              <a:avLst/>
              <a:gdLst/>
              <a:ahLst/>
              <a:cxnLst/>
              <a:rect l="l" t="t" r="r" b="b"/>
              <a:pathLst>
                <a:path w="5312" h="5312" extrusionOk="0">
                  <a:moveTo>
                    <a:pt x="2627" y="0"/>
                  </a:moveTo>
                  <a:cubicBezTo>
                    <a:pt x="4086" y="0"/>
                    <a:pt x="5254" y="1168"/>
                    <a:pt x="5312" y="2627"/>
                  </a:cubicBezTo>
                  <a:cubicBezTo>
                    <a:pt x="5312" y="4145"/>
                    <a:pt x="4145" y="5312"/>
                    <a:pt x="2627" y="5312"/>
                  </a:cubicBezTo>
                  <a:cubicBezTo>
                    <a:pt x="1168" y="5312"/>
                    <a:pt x="0" y="4145"/>
                    <a:pt x="0" y="2685"/>
                  </a:cubicBezTo>
                  <a:cubicBezTo>
                    <a:pt x="0" y="1168"/>
                    <a:pt x="1168" y="59"/>
                    <a:pt x="2627"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213;p2"/>
            <p:cNvSpPr/>
            <p:nvPr/>
          </p:nvSpPr>
          <p:spPr>
            <a:xfrm>
              <a:off x="2616300" y="4372200"/>
              <a:ext cx="132825" cy="134275"/>
            </a:xfrm>
            <a:custGeom>
              <a:avLst/>
              <a:gdLst/>
              <a:ahLst/>
              <a:cxnLst/>
              <a:rect l="l" t="t" r="r" b="b"/>
              <a:pathLst>
                <a:path w="5313" h="5371" extrusionOk="0">
                  <a:moveTo>
                    <a:pt x="5313" y="2744"/>
                  </a:moveTo>
                  <a:cubicBezTo>
                    <a:pt x="5313" y="4262"/>
                    <a:pt x="4087" y="5371"/>
                    <a:pt x="2628" y="5371"/>
                  </a:cubicBezTo>
                  <a:cubicBezTo>
                    <a:pt x="1110" y="5312"/>
                    <a:pt x="1" y="4145"/>
                    <a:pt x="1" y="2569"/>
                  </a:cubicBezTo>
                  <a:cubicBezTo>
                    <a:pt x="59" y="1110"/>
                    <a:pt x="1285" y="1"/>
                    <a:pt x="2744" y="59"/>
                  </a:cubicBezTo>
                  <a:cubicBezTo>
                    <a:pt x="4204" y="117"/>
                    <a:pt x="5313" y="1285"/>
                    <a:pt x="5313"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 name="Google Shape;214;p2"/>
            <p:cNvSpPr/>
            <p:nvPr/>
          </p:nvSpPr>
          <p:spPr>
            <a:xfrm>
              <a:off x="2864375" y="940025"/>
              <a:ext cx="131375" cy="131350"/>
            </a:xfrm>
            <a:custGeom>
              <a:avLst/>
              <a:gdLst/>
              <a:ahLst/>
              <a:cxnLst/>
              <a:rect l="l" t="t" r="r" b="b"/>
              <a:pathLst>
                <a:path w="5255" h="5254" extrusionOk="0">
                  <a:moveTo>
                    <a:pt x="2628" y="0"/>
                  </a:moveTo>
                  <a:cubicBezTo>
                    <a:pt x="4028" y="0"/>
                    <a:pt x="5196" y="1168"/>
                    <a:pt x="5196" y="2627"/>
                  </a:cubicBezTo>
                  <a:cubicBezTo>
                    <a:pt x="5254" y="4028"/>
                    <a:pt x="4028" y="5254"/>
                    <a:pt x="2569" y="5254"/>
                  </a:cubicBezTo>
                  <a:cubicBezTo>
                    <a:pt x="1168" y="5195"/>
                    <a:pt x="1" y="4028"/>
                    <a:pt x="1" y="2569"/>
                  </a:cubicBezTo>
                  <a:cubicBezTo>
                    <a:pt x="1" y="1168"/>
                    <a:pt x="1227"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 name="Google Shape;215;p2"/>
            <p:cNvSpPr/>
            <p:nvPr/>
          </p:nvSpPr>
          <p:spPr>
            <a:xfrm>
              <a:off x="5562550" y="3638200"/>
              <a:ext cx="131375" cy="131350"/>
            </a:xfrm>
            <a:custGeom>
              <a:avLst/>
              <a:gdLst/>
              <a:ahLst/>
              <a:cxnLst/>
              <a:rect l="l" t="t" r="r" b="b"/>
              <a:pathLst>
                <a:path w="5255" h="5254" extrusionOk="0">
                  <a:moveTo>
                    <a:pt x="2628" y="0"/>
                  </a:moveTo>
                  <a:cubicBezTo>
                    <a:pt x="4029" y="0"/>
                    <a:pt x="5196" y="1168"/>
                    <a:pt x="5254" y="2569"/>
                  </a:cubicBezTo>
                  <a:cubicBezTo>
                    <a:pt x="5254" y="4028"/>
                    <a:pt x="4029" y="5254"/>
                    <a:pt x="2628" y="5195"/>
                  </a:cubicBezTo>
                  <a:cubicBezTo>
                    <a:pt x="1168" y="5195"/>
                    <a:pt x="1" y="4028"/>
                    <a:pt x="1" y="2569"/>
                  </a:cubicBezTo>
                  <a:cubicBezTo>
                    <a:pt x="1" y="1168"/>
                    <a:pt x="1168"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216;p2"/>
            <p:cNvSpPr/>
            <p:nvPr/>
          </p:nvSpPr>
          <p:spPr>
            <a:xfrm>
              <a:off x="5073700" y="1188100"/>
              <a:ext cx="129900" cy="128425"/>
            </a:xfrm>
            <a:custGeom>
              <a:avLst/>
              <a:gdLst/>
              <a:ahLst/>
              <a:cxnLst/>
              <a:rect l="l" t="t" r="r" b="b"/>
              <a:pathLst>
                <a:path w="5196" h="5137" extrusionOk="0">
                  <a:moveTo>
                    <a:pt x="2569" y="0"/>
                  </a:moveTo>
                  <a:cubicBezTo>
                    <a:pt x="4028" y="0"/>
                    <a:pt x="5196" y="1226"/>
                    <a:pt x="5196" y="2627"/>
                  </a:cubicBezTo>
                  <a:cubicBezTo>
                    <a:pt x="5137" y="3969"/>
                    <a:pt x="3970" y="5137"/>
                    <a:pt x="2569" y="5137"/>
                  </a:cubicBezTo>
                  <a:cubicBezTo>
                    <a:pt x="1168" y="5137"/>
                    <a:pt x="1" y="3911"/>
                    <a:pt x="1" y="2510"/>
                  </a:cubicBezTo>
                  <a:cubicBezTo>
                    <a:pt x="59" y="1109"/>
                    <a:pt x="1227"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217;p2"/>
            <p:cNvSpPr/>
            <p:nvPr/>
          </p:nvSpPr>
          <p:spPr>
            <a:xfrm>
              <a:off x="5320325" y="1430325"/>
              <a:ext cx="129900" cy="128450"/>
            </a:xfrm>
            <a:custGeom>
              <a:avLst/>
              <a:gdLst/>
              <a:ahLst/>
              <a:cxnLst/>
              <a:rect l="l" t="t" r="r" b="b"/>
              <a:pathLst>
                <a:path w="5196" h="5138" extrusionOk="0">
                  <a:moveTo>
                    <a:pt x="5137" y="2627"/>
                  </a:moveTo>
                  <a:cubicBezTo>
                    <a:pt x="5137" y="4028"/>
                    <a:pt x="3970" y="5137"/>
                    <a:pt x="2569" y="5137"/>
                  </a:cubicBezTo>
                  <a:cubicBezTo>
                    <a:pt x="1168" y="5137"/>
                    <a:pt x="0" y="3912"/>
                    <a:pt x="0" y="2511"/>
                  </a:cubicBezTo>
                  <a:cubicBezTo>
                    <a:pt x="59" y="1110"/>
                    <a:pt x="1285" y="1"/>
                    <a:pt x="2627" y="1"/>
                  </a:cubicBezTo>
                  <a:cubicBezTo>
                    <a:pt x="4028" y="59"/>
                    <a:pt x="5195" y="1226"/>
                    <a:pt x="5137" y="26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218;p2"/>
            <p:cNvSpPr/>
            <p:nvPr/>
          </p:nvSpPr>
          <p:spPr>
            <a:xfrm>
              <a:off x="1886675" y="1920650"/>
              <a:ext cx="128450" cy="126975"/>
            </a:xfrm>
            <a:custGeom>
              <a:avLst/>
              <a:gdLst/>
              <a:ahLst/>
              <a:cxnLst/>
              <a:rect l="l" t="t" r="r" b="b"/>
              <a:pathLst>
                <a:path w="5138" h="5079" extrusionOk="0">
                  <a:moveTo>
                    <a:pt x="2569" y="0"/>
                  </a:moveTo>
                  <a:cubicBezTo>
                    <a:pt x="3970" y="0"/>
                    <a:pt x="5079" y="1109"/>
                    <a:pt x="5079" y="2510"/>
                  </a:cubicBezTo>
                  <a:cubicBezTo>
                    <a:pt x="5137" y="3969"/>
                    <a:pt x="3970" y="5078"/>
                    <a:pt x="2569" y="5078"/>
                  </a:cubicBezTo>
                  <a:cubicBezTo>
                    <a:pt x="1168" y="5078"/>
                    <a:pt x="59" y="3969"/>
                    <a:pt x="1" y="2568"/>
                  </a:cubicBezTo>
                  <a:cubicBezTo>
                    <a:pt x="1" y="1168"/>
                    <a:pt x="1110" y="59"/>
                    <a:pt x="2569"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 name="Google Shape;219;p2"/>
            <p:cNvSpPr/>
            <p:nvPr/>
          </p:nvSpPr>
          <p:spPr>
            <a:xfrm>
              <a:off x="5812100" y="2904175"/>
              <a:ext cx="125525" cy="127000"/>
            </a:xfrm>
            <a:custGeom>
              <a:avLst/>
              <a:gdLst/>
              <a:ahLst/>
              <a:cxnLst/>
              <a:rect l="l" t="t" r="r" b="b"/>
              <a:pathLst>
                <a:path w="5021" h="5080" extrusionOk="0">
                  <a:moveTo>
                    <a:pt x="2510" y="5021"/>
                  </a:moveTo>
                  <a:cubicBezTo>
                    <a:pt x="1109" y="5079"/>
                    <a:pt x="0" y="3970"/>
                    <a:pt x="0" y="2511"/>
                  </a:cubicBezTo>
                  <a:cubicBezTo>
                    <a:pt x="0" y="1110"/>
                    <a:pt x="1051" y="1"/>
                    <a:pt x="2510" y="1"/>
                  </a:cubicBezTo>
                  <a:cubicBezTo>
                    <a:pt x="3911" y="1"/>
                    <a:pt x="5020" y="1052"/>
                    <a:pt x="5020" y="2452"/>
                  </a:cubicBezTo>
                  <a:cubicBezTo>
                    <a:pt x="5020" y="3912"/>
                    <a:pt x="3969" y="5021"/>
                    <a:pt x="2510" y="50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 name="Google Shape;220;p2"/>
            <p:cNvSpPr/>
            <p:nvPr/>
          </p:nvSpPr>
          <p:spPr>
            <a:xfrm>
              <a:off x="5810625" y="2660475"/>
              <a:ext cx="127000" cy="127000"/>
            </a:xfrm>
            <a:custGeom>
              <a:avLst/>
              <a:gdLst/>
              <a:ahLst/>
              <a:cxnLst/>
              <a:rect l="l" t="t" r="r" b="b"/>
              <a:pathLst>
                <a:path w="5080" h="5080" extrusionOk="0">
                  <a:moveTo>
                    <a:pt x="2569" y="5079"/>
                  </a:moveTo>
                  <a:cubicBezTo>
                    <a:pt x="1168" y="5079"/>
                    <a:pt x="59" y="3970"/>
                    <a:pt x="1" y="2569"/>
                  </a:cubicBezTo>
                  <a:cubicBezTo>
                    <a:pt x="1" y="1168"/>
                    <a:pt x="1110" y="59"/>
                    <a:pt x="2569" y="1"/>
                  </a:cubicBezTo>
                  <a:cubicBezTo>
                    <a:pt x="3970" y="1"/>
                    <a:pt x="5079" y="1110"/>
                    <a:pt x="5079" y="2569"/>
                  </a:cubicBezTo>
                  <a:cubicBezTo>
                    <a:pt x="5079" y="3970"/>
                    <a:pt x="3970" y="5079"/>
                    <a:pt x="2569" y="507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221;p2"/>
            <p:cNvSpPr/>
            <p:nvPr/>
          </p:nvSpPr>
          <p:spPr>
            <a:xfrm>
              <a:off x="4581925" y="4623200"/>
              <a:ext cx="127000" cy="126975"/>
            </a:xfrm>
            <a:custGeom>
              <a:avLst/>
              <a:gdLst/>
              <a:ahLst/>
              <a:cxnLst/>
              <a:rect l="l" t="t" r="r" b="b"/>
              <a:pathLst>
                <a:path w="5080" h="5079" extrusionOk="0">
                  <a:moveTo>
                    <a:pt x="5079" y="2510"/>
                  </a:moveTo>
                  <a:cubicBezTo>
                    <a:pt x="5079" y="3911"/>
                    <a:pt x="3970" y="5020"/>
                    <a:pt x="2569" y="5079"/>
                  </a:cubicBezTo>
                  <a:cubicBezTo>
                    <a:pt x="1168" y="5079"/>
                    <a:pt x="1" y="3969"/>
                    <a:pt x="1" y="2569"/>
                  </a:cubicBezTo>
                  <a:cubicBezTo>
                    <a:pt x="1" y="1109"/>
                    <a:pt x="1110" y="0"/>
                    <a:pt x="2511" y="0"/>
                  </a:cubicBezTo>
                  <a:cubicBezTo>
                    <a:pt x="3912" y="0"/>
                    <a:pt x="5021" y="1109"/>
                    <a:pt x="5079"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222;p2"/>
            <p:cNvSpPr/>
            <p:nvPr/>
          </p:nvSpPr>
          <p:spPr>
            <a:xfrm>
              <a:off x="3849400" y="694850"/>
              <a:ext cx="126975" cy="127000"/>
            </a:xfrm>
            <a:custGeom>
              <a:avLst/>
              <a:gdLst/>
              <a:ahLst/>
              <a:cxnLst/>
              <a:rect l="l" t="t" r="r" b="b"/>
              <a:pathLst>
                <a:path w="5079" h="5080" extrusionOk="0">
                  <a:moveTo>
                    <a:pt x="2510" y="59"/>
                  </a:moveTo>
                  <a:cubicBezTo>
                    <a:pt x="3911" y="1"/>
                    <a:pt x="5078" y="1110"/>
                    <a:pt x="5078" y="2569"/>
                  </a:cubicBezTo>
                  <a:cubicBezTo>
                    <a:pt x="5078" y="3970"/>
                    <a:pt x="3969" y="5079"/>
                    <a:pt x="2510" y="5079"/>
                  </a:cubicBezTo>
                  <a:cubicBezTo>
                    <a:pt x="1109" y="5079"/>
                    <a:pt x="58" y="3970"/>
                    <a:pt x="0" y="2628"/>
                  </a:cubicBezTo>
                  <a:cubicBezTo>
                    <a:pt x="0" y="1168"/>
                    <a:pt x="1109" y="59"/>
                    <a:pt x="25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 name="Google Shape;223;p2"/>
            <p:cNvSpPr/>
            <p:nvPr/>
          </p:nvSpPr>
          <p:spPr>
            <a:xfrm>
              <a:off x="3602775" y="696325"/>
              <a:ext cx="125525" cy="125525"/>
            </a:xfrm>
            <a:custGeom>
              <a:avLst/>
              <a:gdLst/>
              <a:ahLst/>
              <a:cxnLst/>
              <a:rect l="l" t="t" r="r" b="b"/>
              <a:pathLst>
                <a:path w="5021" h="5021" extrusionOk="0">
                  <a:moveTo>
                    <a:pt x="5020" y="2452"/>
                  </a:moveTo>
                  <a:cubicBezTo>
                    <a:pt x="5020" y="3911"/>
                    <a:pt x="3970" y="5020"/>
                    <a:pt x="2510" y="5020"/>
                  </a:cubicBezTo>
                  <a:cubicBezTo>
                    <a:pt x="1109" y="5020"/>
                    <a:pt x="59" y="3911"/>
                    <a:pt x="0" y="2510"/>
                  </a:cubicBezTo>
                  <a:cubicBezTo>
                    <a:pt x="0" y="1109"/>
                    <a:pt x="1109" y="0"/>
                    <a:pt x="2510" y="0"/>
                  </a:cubicBezTo>
                  <a:cubicBezTo>
                    <a:pt x="3911" y="0"/>
                    <a:pt x="5020" y="1051"/>
                    <a:pt x="5020" y="24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 name="Google Shape;224;p2"/>
            <p:cNvSpPr/>
            <p:nvPr/>
          </p:nvSpPr>
          <p:spPr>
            <a:xfrm>
              <a:off x="2867300" y="4620275"/>
              <a:ext cx="124075" cy="124075"/>
            </a:xfrm>
            <a:custGeom>
              <a:avLst/>
              <a:gdLst/>
              <a:ahLst/>
              <a:cxnLst/>
              <a:rect l="l" t="t" r="r" b="b"/>
              <a:pathLst>
                <a:path w="4963" h="4963" extrusionOk="0">
                  <a:moveTo>
                    <a:pt x="2511" y="4962"/>
                  </a:moveTo>
                  <a:cubicBezTo>
                    <a:pt x="1110" y="4962"/>
                    <a:pt x="1" y="3853"/>
                    <a:pt x="1" y="2452"/>
                  </a:cubicBezTo>
                  <a:cubicBezTo>
                    <a:pt x="1" y="1110"/>
                    <a:pt x="1110" y="1"/>
                    <a:pt x="2511" y="1"/>
                  </a:cubicBezTo>
                  <a:cubicBezTo>
                    <a:pt x="3911" y="1"/>
                    <a:pt x="4962" y="1110"/>
                    <a:pt x="4962" y="2510"/>
                  </a:cubicBezTo>
                  <a:cubicBezTo>
                    <a:pt x="4962" y="3911"/>
                    <a:pt x="3911" y="4962"/>
                    <a:pt x="2511"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 name="Google Shape;225;p2"/>
            <p:cNvSpPr/>
            <p:nvPr/>
          </p:nvSpPr>
          <p:spPr>
            <a:xfrm>
              <a:off x="5812100" y="2415325"/>
              <a:ext cx="125525" cy="125525"/>
            </a:xfrm>
            <a:custGeom>
              <a:avLst/>
              <a:gdLst/>
              <a:ahLst/>
              <a:cxnLst/>
              <a:rect l="l" t="t" r="r" b="b"/>
              <a:pathLst>
                <a:path w="5021" h="5021" extrusionOk="0">
                  <a:moveTo>
                    <a:pt x="2510" y="1"/>
                  </a:moveTo>
                  <a:cubicBezTo>
                    <a:pt x="3853" y="1"/>
                    <a:pt x="4962" y="1110"/>
                    <a:pt x="4962" y="2511"/>
                  </a:cubicBezTo>
                  <a:cubicBezTo>
                    <a:pt x="5020" y="3853"/>
                    <a:pt x="3911" y="4962"/>
                    <a:pt x="2510" y="4962"/>
                  </a:cubicBezTo>
                  <a:cubicBezTo>
                    <a:pt x="1109" y="5021"/>
                    <a:pt x="0" y="3912"/>
                    <a:pt x="0" y="2511"/>
                  </a:cubicBezTo>
                  <a:cubicBezTo>
                    <a:pt x="0" y="1110"/>
                    <a:pt x="1109" y="1"/>
                    <a:pt x="25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 name="Google Shape;226;p2"/>
            <p:cNvSpPr/>
            <p:nvPr/>
          </p:nvSpPr>
          <p:spPr>
            <a:xfrm>
              <a:off x="5812100" y="3152250"/>
              <a:ext cx="125525" cy="124075"/>
            </a:xfrm>
            <a:custGeom>
              <a:avLst/>
              <a:gdLst/>
              <a:ahLst/>
              <a:cxnLst/>
              <a:rect l="l" t="t" r="r" b="b"/>
              <a:pathLst>
                <a:path w="5021" h="4963" extrusionOk="0">
                  <a:moveTo>
                    <a:pt x="2452" y="4962"/>
                  </a:moveTo>
                  <a:cubicBezTo>
                    <a:pt x="1109" y="4904"/>
                    <a:pt x="0" y="3795"/>
                    <a:pt x="59" y="2394"/>
                  </a:cubicBezTo>
                  <a:cubicBezTo>
                    <a:pt x="59" y="1052"/>
                    <a:pt x="1168" y="1"/>
                    <a:pt x="2510" y="1"/>
                  </a:cubicBezTo>
                  <a:cubicBezTo>
                    <a:pt x="3911" y="1"/>
                    <a:pt x="5020" y="1168"/>
                    <a:pt x="4962" y="2569"/>
                  </a:cubicBezTo>
                  <a:cubicBezTo>
                    <a:pt x="4903" y="3912"/>
                    <a:pt x="3794" y="4962"/>
                    <a:pt x="2452"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 name="Google Shape;227;p2"/>
            <p:cNvSpPr/>
            <p:nvPr/>
          </p:nvSpPr>
          <p:spPr>
            <a:xfrm>
              <a:off x="2378450" y="1186625"/>
              <a:ext cx="124075" cy="122600"/>
            </a:xfrm>
            <a:custGeom>
              <a:avLst/>
              <a:gdLst/>
              <a:ahLst/>
              <a:cxnLst/>
              <a:rect l="l" t="t" r="r" b="b"/>
              <a:pathLst>
                <a:path w="4963" h="4904" extrusionOk="0">
                  <a:moveTo>
                    <a:pt x="2452" y="4904"/>
                  </a:moveTo>
                  <a:cubicBezTo>
                    <a:pt x="1110" y="4904"/>
                    <a:pt x="1" y="3853"/>
                    <a:pt x="1" y="2452"/>
                  </a:cubicBezTo>
                  <a:cubicBezTo>
                    <a:pt x="1" y="1110"/>
                    <a:pt x="1110" y="1"/>
                    <a:pt x="2510" y="1"/>
                  </a:cubicBezTo>
                  <a:cubicBezTo>
                    <a:pt x="3853" y="1"/>
                    <a:pt x="4962" y="1110"/>
                    <a:pt x="4962" y="2511"/>
                  </a:cubicBezTo>
                  <a:cubicBezTo>
                    <a:pt x="4904" y="3853"/>
                    <a:pt x="3795" y="4904"/>
                    <a:pt x="2452" y="49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 name="Google Shape;228;p2"/>
            <p:cNvSpPr/>
            <p:nvPr/>
          </p:nvSpPr>
          <p:spPr>
            <a:xfrm>
              <a:off x="4093075" y="696325"/>
              <a:ext cx="125525" cy="125525"/>
            </a:xfrm>
            <a:custGeom>
              <a:avLst/>
              <a:gdLst/>
              <a:ahLst/>
              <a:cxnLst/>
              <a:rect l="l" t="t" r="r" b="b"/>
              <a:pathLst>
                <a:path w="5021" h="5021" extrusionOk="0">
                  <a:moveTo>
                    <a:pt x="2511" y="0"/>
                  </a:moveTo>
                  <a:cubicBezTo>
                    <a:pt x="3912" y="59"/>
                    <a:pt x="5021" y="1168"/>
                    <a:pt x="4962" y="2569"/>
                  </a:cubicBezTo>
                  <a:cubicBezTo>
                    <a:pt x="4962" y="3911"/>
                    <a:pt x="3853" y="5020"/>
                    <a:pt x="2452" y="4962"/>
                  </a:cubicBezTo>
                  <a:cubicBezTo>
                    <a:pt x="1052" y="4962"/>
                    <a:pt x="1" y="3853"/>
                    <a:pt x="1" y="2510"/>
                  </a:cubicBezTo>
                  <a:cubicBezTo>
                    <a:pt x="1" y="1109"/>
                    <a:pt x="1110" y="0"/>
                    <a:pt x="25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 name="Google Shape;229;p2"/>
            <p:cNvSpPr/>
            <p:nvPr/>
          </p:nvSpPr>
          <p:spPr>
            <a:xfrm>
              <a:off x="1885225" y="3641100"/>
              <a:ext cx="124050" cy="124075"/>
            </a:xfrm>
            <a:custGeom>
              <a:avLst/>
              <a:gdLst/>
              <a:ahLst/>
              <a:cxnLst/>
              <a:rect l="l" t="t" r="r" b="b"/>
              <a:pathLst>
                <a:path w="4962" h="4963" extrusionOk="0">
                  <a:moveTo>
                    <a:pt x="2452" y="1"/>
                  </a:moveTo>
                  <a:cubicBezTo>
                    <a:pt x="3853" y="1"/>
                    <a:pt x="4962" y="1168"/>
                    <a:pt x="4962" y="2569"/>
                  </a:cubicBezTo>
                  <a:cubicBezTo>
                    <a:pt x="4903" y="3912"/>
                    <a:pt x="3794" y="4962"/>
                    <a:pt x="2452" y="4962"/>
                  </a:cubicBezTo>
                  <a:cubicBezTo>
                    <a:pt x="1051" y="4962"/>
                    <a:pt x="0" y="3853"/>
                    <a:pt x="0" y="2453"/>
                  </a:cubicBezTo>
                  <a:cubicBezTo>
                    <a:pt x="0" y="1110"/>
                    <a:pt x="1109" y="1"/>
                    <a:pt x="245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 name="Google Shape;230;p2"/>
            <p:cNvSpPr/>
            <p:nvPr/>
          </p:nvSpPr>
          <p:spPr>
            <a:xfrm>
              <a:off x="5318875" y="4129975"/>
              <a:ext cx="124050" cy="125500"/>
            </a:xfrm>
            <a:custGeom>
              <a:avLst/>
              <a:gdLst/>
              <a:ahLst/>
              <a:cxnLst/>
              <a:rect l="l" t="t" r="r" b="b"/>
              <a:pathLst>
                <a:path w="4962" h="5020" extrusionOk="0">
                  <a:moveTo>
                    <a:pt x="58" y="2510"/>
                  </a:moveTo>
                  <a:cubicBezTo>
                    <a:pt x="58" y="1109"/>
                    <a:pt x="1167" y="0"/>
                    <a:pt x="2568" y="58"/>
                  </a:cubicBezTo>
                  <a:cubicBezTo>
                    <a:pt x="3911" y="117"/>
                    <a:pt x="4962" y="1226"/>
                    <a:pt x="4962" y="2568"/>
                  </a:cubicBezTo>
                  <a:cubicBezTo>
                    <a:pt x="4962" y="3911"/>
                    <a:pt x="3794" y="5020"/>
                    <a:pt x="2452" y="5020"/>
                  </a:cubicBezTo>
                  <a:cubicBezTo>
                    <a:pt x="1109" y="4962"/>
                    <a:pt x="0" y="3853"/>
                    <a:pt x="58"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 name="Google Shape;231;p2"/>
            <p:cNvSpPr/>
            <p:nvPr/>
          </p:nvSpPr>
          <p:spPr>
            <a:xfrm>
              <a:off x="3357625" y="696325"/>
              <a:ext cx="124050" cy="124050"/>
            </a:xfrm>
            <a:custGeom>
              <a:avLst/>
              <a:gdLst/>
              <a:ahLst/>
              <a:cxnLst/>
              <a:rect l="l" t="t" r="r" b="b"/>
              <a:pathLst>
                <a:path w="4962" h="4962" extrusionOk="0">
                  <a:moveTo>
                    <a:pt x="2510" y="4962"/>
                  </a:moveTo>
                  <a:cubicBezTo>
                    <a:pt x="1168" y="4962"/>
                    <a:pt x="59" y="3853"/>
                    <a:pt x="0" y="2510"/>
                  </a:cubicBezTo>
                  <a:cubicBezTo>
                    <a:pt x="0" y="1168"/>
                    <a:pt x="1109" y="59"/>
                    <a:pt x="2452" y="59"/>
                  </a:cubicBezTo>
                  <a:cubicBezTo>
                    <a:pt x="3794" y="0"/>
                    <a:pt x="4903" y="1109"/>
                    <a:pt x="4903" y="2452"/>
                  </a:cubicBezTo>
                  <a:cubicBezTo>
                    <a:pt x="4962" y="3794"/>
                    <a:pt x="3853" y="4903"/>
                    <a:pt x="2510"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 name="Google Shape;232;p2"/>
            <p:cNvSpPr/>
            <p:nvPr/>
          </p:nvSpPr>
          <p:spPr>
            <a:xfrm>
              <a:off x="5076625" y="4378050"/>
              <a:ext cx="124075" cy="124050"/>
            </a:xfrm>
            <a:custGeom>
              <a:avLst/>
              <a:gdLst/>
              <a:ahLst/>
              <a:cxnLst/>
              <a:rect l="l" t="t" r="r" b="b"/>
              <a:pathLst>
                <a:path w="4963" h="4962" extrusionOk="0">
                  <a:moveTo>
                    <a:pt x="1" y="2393"/>
                  </a:moveTo>
                  <a:cubicBezTo>
                    <a:pt x="59" y="1051"/>
                    <a:pt x="1226" y="0"/>
                    <a:pt x="2511" y="0"/>
                  </a:cubicBezTo>
                  <a:cubicBezTo>
                    <a:pt x="3853" y="58"/>
                    <a:pt x="4962" y="1226"/>
                    <a:pt x="4904" y="2510"/>
                  </a:cubicBezTo>
                  <a:cubicBezTo>
                    <a:pt x="4904" y="3852"/>
                    <a:pt x="3736" y="4962"/>
                    <a:pt x="2394" y="4903"/>
                  </a:cubicBezTo>
                  <a:cubicBezTo>
                    <a:pt x="1051" y="4903"/>
                    <a:pt x="1" y="3736"/>
                    <a:pt x="1"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 name="Google Shape;233;p2"/>
            <p:cNvSpPr/>
            <p:nvPr/>
          </p:nvSpPr>
          <p:spPr>
            <a:xfrm>
              <a:off x="4830000" y="944400"/>
              <a:ext cx="122625" cy="122600"/>
            </a:xfrm>
            <a:custGeom>
              <a:avLst/>
              <a:gdLst/>
              <a:ahLst/>
              <a:cxnLst/>
              <a:rect l="l" t="t" r="r" b="b"/>
              <a:pathLst>
                <a:path w="4905" h="4904" extrusionOk="0">
                  <a:moveTo>
                    <a:pt x="4904" y="2452"/>
                  </a:moveTo>
                  <a:cubicBezTo>
                    <a:pt x="4904" y="3794"/>
                    <a:pt x="3795" y="4903"/>
                    <a:pt x="2453" y="4903"/>
                  </a:cubicBezTo>
                  <a:cubicBezTo>
                    <a:pt x="1110" y="4903"/>
                    <a:pt x="1" y="3736"/>
                    <a:pt x="1" y="2452"/>
                  </a:cubicBezTo>
                  <a:cubicBezTo>
                    <a:pt x="1" y="1109"/>
                    <a:pt x="1168" y="0"/>
                    <a:pt x="2453" y="0"/>
                  </a:cubicBezTo>
                  <a:cubicBezTo>
                    <a:pt x="3795" y="0"/>
                    <a:pt x="4904" y="1109"/>
                    <a:pt x="4904" y="24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 name="Google Shape;234;p2"/>
            <p:cNvSpPr/>
            <p:nvPr/>
          </p:nvSpPr>
          <p:spPr>
            <a:xfrm>
              <a:off x="2131825" y="1433250"/>
              <a:ext cx="124075" cy="124050"/>
            </a:xfrm>
            <a:custGeom>
              <a:avLst/>
              <a:gdLst/>
              <a:ahLst/>
              <a:cxnLst/>
              <a:rect l="l" t="t" r="r" b="b"/>
              <a:pathLst>
                <a:path w="4963" h="4962" extrusionOk="0">
                  <a:moveTo>
                    <a:pt x="2453" y="4904"/>
                  </a:moveTo>
                  <a:cubicBezTo>
                    <a:pt x="1110" y="4904"/>
                    <a:pt x="1" y="3795"/>
                    <a:pt x="1" y="2452"/>
                  </a:cubicBezTo>
                  <a:cubicBezTo>
                    <a:pt x="59" y="1109"/>
                    <a:pt x="1168" y="0"/>
                    <a:pt x="2511" y="0"/>
                  </a:cubicBezTo>
                  <a:cubicBezTo>
                    <a:pt x="3853" y="59"/>
                    <a:pt x="4962" y="1168"/>
                    <a:pt x="4904" y="2510"/>
                  </a:cubicBezTo>
                  <a:cubicBezTo>
                    <a:pt x="4904" y="3853"/>
                    <a:pt x="3795" y="4962"/>
                    <a:pt x="2453" y="49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 name="Google Shape;235;p2"/>
            <p:cNvSpPr/>
            <p:nvPr/>
          </p:nvSpPr>
          <p:spPr>
            <a:xfrm>
              <a:off x="5565475" y="1679875"/>
              <a:ext cx="124075" cy="124050"/>
            </a:xfrm>
            <a:custGeom>
              <a:avLst/>
              <a:gdLst/>
              <a:ahLst/>
              <a:cxnLst/>
              <a:rect l="l" t="t" r="r" b="b"/>
              <a:pathLst>
                <a:path w="4963" h="4962" extrusionOk="0">
                  <a:moveTo>
                    <a:pt x="2452" y="0"/>
                  </a:moveTo>
                  <a:cubicBezTo>
                    <a:pt x="3795" y="0"/>
                    <a:pt x="4962" y="1109"/>
                    <a:pt x="4962" y="2452"/>
                  </a:cubicBezTo>
                  <a:cubicBezTo>
                    <a:pt x="4962" y="3794"/>
                    <a:pt x="3853" y="4903"/>
                    <a:pt x="2511" y="4903"/>
                  </a:cubicBezTo>
                  <a:cubicBezTo>
                    <a:pt x="1168" y="4962"/>
                    <a:pt x="59" y="3852"/>
                    <a:pt x="59" y="2510"/>
                  </a:cubicBezTo>
                  <a:cubicBezTo>
                    <a:pt x="1" y="1167"/>
                    <a:pt x="1110" y="58"/>
                    <a:pt x="2452"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 name="Google Shape;236;p2"/>
            <p:cNvSpPr/>
            <p:nvPr/>
          </p:nvSpPr>
          <p:spPr>
            <a:xfrm>
              <a:off x="3847925" y="4868350"/>
              <a:ext cx="121150" cy="121150"/>
            </a:xfrm>
            <a:custGeom>
              <a:avLst/>
              <a:gdLst/>
              <a:ahLst/>
              <a:cxnLst/>
              <a:rect l="l" t="t" r="r" b="b"/>
              <a:pathLst>
                <a:path w="4846" h="4846" extrusionOk="0">
                  <a:moveTo>
                    <a:pt x="4845" y="2394"/>
                  </a:moveTo>
                  <a:cubicBezTo>
                    <a:pt x="4845" y="3736"/>
                    <a:pt x="3795" y="4845"/>
                    <a:pt x="2452" y="4845"/>
                  </a:cubicBezTo>
                  <a:cubicBezTo>
                    <a:pt x="1168" y="4845"/>
                    <a:pt x="59" y="3795"/>
                    <a:pt x="59" y="2452"/>
                  </a:cubicBezTo>
                  <a:cubicBezTo>
                    <a:pt x="1" y="1110"/>
                    <a:pt x="1110" y="59"/>
                    <a:pt x="2394" y="59"/>
                  </a:cubicBezTo>
                  <a:cubicBezTo>
                    <a:pt x="3736" y="1"/>
                    <a:pt x="4845" y="1110"/>
                    <a:pt x="4845" y="23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 name="Google Shape;237;p2"/>
            <p:cNvSpPr/>
            <p:nvPr/>
          </p:nvSpPr>
          <p:spPr>
            <a:xfrm>
              <a:off x="1644450" y="2660475"/>
              <a:ext cx="119675" cy="119700"/>
            </a:xfrm>
            <a:custGeom>
              <a:avLst/>
              <a:gdLst/>
              <a:ahLst/>
              <a:cxnLst/>
              <a:rect l="l" t="t" r="r" b="b"/>
              <a:pathLst>
                <a:path w="4787" h="4788" extrusionOk="0">
                  <a:moveTo>
                    <a:pt x="2393" y="1"/>
                  </a:moveTo>
                  <a:cubicBezTo>
                    <a:pt x="3678" y="1"/>
                    <a:pt x="4787" y="1052"/>
                    <a:pt x="4787" y="2394"/>
                  </a:cubicBezTo>
                  <a:cubicBezTo>
                    <a:pt x="4787" y="3678"/>
                    <a:pt x="3736" y="4787"/>
                    <a:pt x="2393" y="4787"/>
                  </a:cubicBezTo>
                  <a:cubicBezTo>
                    <a:pt x="1109" y="4787"/>
                    <a:pt x="0" y="3737"/>
                    <a:pt x="0" y="2394"/>
                  </a:cubicBezTo>
                  <a:cubicBezTo>
                    <a:pt x="0" y="1110"/>
                    <a:pt x="1051" y="1"/>
                    <a:pt x="2393"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 name="Google Shape;238;p2"/>
            <p:cNvSpPr/>
            <p:nvPr/>
          </p:nvSpPr>
          <p:spPr>
            <a:xfrm>
              <a:off x="3605700" y="4868350"/>
              <a:ext cx="121125" cy="121150"/>
            </a:xfrm>
            <a:custGeom>
              <a:avLst/>
              <a:gdLst/>
              <a:ahLst/>
              <a:cxnLst/>
              <a:rect l="l" t="t" r="r" b="b"/>
              <a:pathLst>
                <a:path w="4845" h="4846" extrusionOk="0">
                  <a:moveTo>
                    <a:pt x="4787" y="2394"/>
                  </a:moveTo>
                  <a:cubicBezTo>
                    <a:pt x="4845" y="3736"/>
                    <a:pt x="3736" y="4845"/>
                    <a:pt x="2452" y="4845"/>
                  </a:cubicBezTo>
                  <a:cubicBezTo>
                    <a:pt x="1109" y="4845"/>
                    <a:pt x="59" y="3795"/>
                    <a:pt x="0" y="2452"/>
                  </a:cubicBezTo>
                  <a:cubicBezTo>
                    <a:pt x="0" y="1110"/>
                    <a:pt x="1051" y="59"/>
                    <a:pt x="2393" y="59"/>
                  </a:cubicBezTo>
                  <a:cubicBezTo>
                    <a:pt x="3736" y="1"/>
                    <a:pt x="4787" y="1110"/>
                    <a:pt x="4787" y="23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 name="Google Shape;239;p2"/>
            <p:cNvSpPr/>
            <p:nvPr/>
          </p:nvSpPr>
          <p:spPr>
            <a:xfrm>
              <a:off x="4342625" y="699250"/>
              <a:ext cx="119675" cy="118225"/>
            </a:xfrm>
            <a:custGeom>
              <a:avLst/>
              <a:gdLst/>
              <a:ahLst/>
              <a:cxnLst/>
              <a:rect l="l" t="t" r="r" b="b"/>
              <a:pathLst>
                <a:path w="4787" h="4729" extrusionOk="0">
                  <a:moveTo>
                    <a:pt x="2393" y="4728"/>
                  </a:moveTo>
                  <a:cubicBezTo>
                    <a:pt x="1051" y="4728"/>
                    <a:pt x="59" y="3736"/>
                    <a:pt x="59" y="2393"/>
                  </a:cubicBezTo>
                  <a:cubicBezTo>
                    <a:pt x="0" y="1051"/>
                    <a:pt x="1051" y="0"/>
                    <a:pt x="2452" y="0"/>
                  </a:cubicBezTo>
                  <a:cubicBezTo>
                    <a:pt x="3736" y="58"/>
                    <a:pt x="4787" y="1051"/>
                    <a:pt x="4728" y="2393"/>
                  </a:cubicBezTo>
                  <a:cubicBezTo>
                    <a:pt x="4728" y="3736"/>
                    <a:pt x="3736" y="4728"/>
                    <a:pt x="2393" y="47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 name="Google Shape;240;p2"/>
            <p:cNvSpPr/>
            <p:nvPr/>
          </p:nvSpPr>
          <p:spPr>
            <a:xfrm>
              <a:off x="5568400" y="3890650"/>
              <a:ext cx="118225" cy="118225"/>
            </a:xfrm>
            <a:custGeom>
              <a:avLst/>
              <a:gdLst/>
              <a:ahLst/>
              <a:cxnLst/>
              <a:rect l="l" t="t" r="r" b="b"/>
              <a:pathLst>
                <a:path w="4729" h="4729" extrusionOk="0">
                  <a:moveTo>
                    <a:pt x="4728" y="2393"/>
                  </a:moveTo>
                  <a:cubicBezTo>
                    <a:pt x="4728" y="3736"/>
                    <a:pt x="3736" y="4728"/>
                    <a:pt x="2394" y="4728"/>
                  </a:cubicBezTo>
                  <a:cubicBezTo>
                    <a:pt x="1051" y="4728"/>
                    <a:pt x="0" y="3678"/>
                    <a:pt x="0" y="2335"/>
                  </a:cubicBezTo>
                  <a:cubicBezTo>
                    <a:pt x="59" y="1051"/>
                    <a:pt x="1109" y="0"/>
                    <a:pt x="2394" y="0"/>
                  </a:cubicBezTo>
                  <a:cubicBezTo>
                    <a:pt x="3736" y="59"/>
                    <a:pt x="4728" y="1051"/>
                    <a:pt x="4728"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 name="Google Shape;241;p2"/>
            <p:cNvSpPr/>
            <p:nvPr/>
          </p:nvSpPr>
          <p:spPr>
            <a:xfrm>
              <a:off x="2134750" y="4134350"/>
              <a:ext cx="118225" cy="118225"/>
            </a:xfrm>
            <a:custGeom>
              <a:avLst/>
              <a:gdLst/>
              <a:ahLst/>
              <a:cxnLst/>
              <a:rect l="l" t="t" r="r" b="b"/>
              <a:pathLst>
                <a:path w="4729" h="4729" extrusionOk="0">
                  <a:moveTo>
                    <a:pt x="4729" y="2393"/>
                  </a:moveTo>
                  <a:cubicBezTo>
                    <a:pt x="4670" y="3678"/>
                    <a:pt x="3678" y="4728"/>
                    <a:pt x="2336" y="4670"/>
                  </a:cubicBezTo>
                  <a:cubicBezTo>
                    <a:pt x="993" y="4670"/>
                    <a:pt x="1" y="3619"/>
                    <a:pt x="1" y="2277"/>
                  </a:cubicBezTo>
                  <a:cubicBezTo>
                    <a:pt x="59" y="992"/>
                    <a:pt x="1051" y="0"/>
                    <a:pt x="2394" y="0"/>
                  </a:cubicBezTo>
                  <a:cubicBezTo>
                    <a:pt x="3736" y="0"/>
                    <a:pt x="4729" y="1051"/>
                    <a:pt x="4670"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 name="Google Shape;242;p2"/>
            <p:cNvSpPr/>
            <p:nvPr/>
          </p:nvSpPr>
          <p:spPr>
            <a:xfrm>
              <a:off x="2381375" y="4380950"/>
              <a:ext cx="118225" cy="118225"/>
            </a:xfrm>
            <a:custGeom>
              <a:avLst/>
              <a:gdLst/>
              <a:ahLst/>
              <a:cxnLst/>
              <a:rect l="l" t="t" r="r" b="b"/>
              <a:pathLst>
                <a:path w="4729" h="4729" extrusionOk="0">
                  <a:moveTo>
                    <a:pt x="2335" y="4729"/>
                  </a:moveTo>
                  <a:cubicBezTo>
                    <a:pt x="993" y="4670"/>
                    <a:pt x="0" y="3678"/>
                    <a:pt x="0" y="2336"/>
                  </a:cubicBezTo>
                  <a:cubicBezTo>
                    <a:pt x="0" y="993"/>
                    <a:pt x="1109" y="1"/>
                    <a:pt x="2452" y="1"/>
                  </a:cubicBezTo>
                  <a:cubicBezTo>
                    <a:pt x="3736" y="59"/>
                    <a:pt x="4728" y="1110"/>
                    <a:pt x="4728" y="2394"/>
                  </a:cubicBezTo>
                  <a:cubicBezTo>
                    <a:pt x="4670" y="3736"/>
                    <a:pt x="3619" y="4729"/>
                    <a:pt x="2335"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 name="Google Shape;243;p2"/>
            <p:cNvSpPr/>
            <p:nvPr/>
          </p:nvSpPr>
          <p:spPr>
            <a:xfrm>
              <a:off x="4097450" y="4871275"/>
              <a:ext cx="116775" cy="116750"/>
            </a:xfrm>
            <a:custGeom>
              <a:avLst/>
              <a:gdLst/>
              <a:ahLst/>
              <a:cxnLst/>
              <a:rect l="l" t="t" r="r" b="b"/>
              <a:pathLst>
                <a:path w="4671" h="4670" extrusionOk="0">
                  <a:moveTo>
                    <a:pt x="2336" y="0"/>
                  </a:moveTo>
                  <a:cubicBezTo>
                    <a:pt x="3620" y="0"/>
                    <a:pt x="4671" y="993"/>
                    <a:pt x="4671" y="2277"/>
                  </a:cubicBezTo>
                  <a:cubicBezTo>
                    <a:pt x="4671" y="3619"/>
                    <a:pt x="3678" y="4612"/>
                    <a:pt x="2336" y="4670"/>
                  </a:cubicBezTo>
                  <a:cubicBezTo>
                    <a:pt x="1052" y="4670"/>
                    <a:pt x="1" y="3619"/>
                    <a:pt x="1" y="2335"/>
                  </a:cubicBezTo>
                  <a:cubicBezTo>
                    <a:pt x="1" y="993"/>
                    <a:pt x="993" y="0"/>
                    <a:pt x="233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 name="Google Shape;244;p2"/>
            <p:cNvSpPr/>
            <p:nvPr/>
          </p:nvSpPr>
          <p:spPr>
            <a:xfrm>
              <a:off x="5815025" y="2171625"/>
              <a:ext cx="119675" cy="118225"/>
            </a:xfrm>
            <a:custGeom>
              <a:avLst/>
              <a:gdLst/>
              <a:ahLst/>
              <a:cxnLst/>
              <a:rect l="l" t="t" r="r" b="b"/>
              <a:pathLst>
                <a:path w="4787" h="4729" extrusionOk="0">
                  <a:moveTo>
                    <a:pt x="2393" y="4729"/>
                  </a:moveTo>
                  <a:cubicBezTo>
                    <a:pt x="1051" y="4729"/>
                    <a:pt x="0" y="3678"/>
                    <a:pt x="0" y="2336"/>
                  </a:cubicBezTo>
                  <a:cubicBezTo>
                    <a:pt x="58" y="1052"/>
                    <a:pt x="1051" y="1"/>
                    <a:pt x="2393" y="1"/>
                  </a:cubicBezTo>
                  <a:cubicBezTo>
                    <a:pt x="3736" y="1"/>
                    <a:pt x="4786" y="1052"/>
                    <a:pt x="4728" y="2394"/>
                  </a:cubicBezTo>
                  <a:cubicBezTo>
                    <a:pt x="4728" y="3737"/>
                    <a:pt x="3677" y="4729"/>
                    <a:pt x="2393"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 name="Google Shape;245;p2"/>
            <p:cNvSpPr/>
            <p:nvPr/>
          </p:nvSpPr>
          <p:spPr>
            <a:xfrm>
              <a:off x="5816475" y="3398875"/>
              <a:ext cx="116775" cy="116775"/>
            </a:xfrm>
            <a:custGeom>
              <a:avLst/>
              <a:gdLst/>
              <a:ahLst/>
              <a:cxnLst/>
              <a:rect l="l" t="t" r="r" b="b"/>
              <a:pathLst>
                <a:path w="4671" h="4671" extrusionOk="0">
                  <a:moveTo>
                    <a:pt x="2335" y="0"/>
                  </a:moveTo>
                  <a:cubicBezTo>
                    <a:pt x="3619" y="0"/>
                    <a:pt x="4670" y="993"/>
                    <a:pt x="4670" y="2335"/>
                  </a:cubicBezTo>
                  <a:cubicBezTo>
                    <a:pt x="4670" y="3619"/>
                    <a:pt x="3619" y="4670"/>
                    <a:pt x="2335" y="4670"/>
                  </a:cubicBezTo>
                  <a:cubicBezTo>
                    <a:pt x="993" y="4670"/>
                    <a:pt x="0" y="3619"/>
                    <a:pt x="0" y="2335"/>
                  </a:cubicBezTo>
                  <a:cubicBezTo>
                    <a:pt x="0" y="993"/>
                    <a:pt x="993" y="0"/>
                    <a:pt x="233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 name="Google Shape;246;p2"/>
            <p:cNvSpPr/>
            <p:nvPr/>
          </p:nvSpPr>
          <p:spPr>
            <a:xfrm>
              <a:off x="1644450" y="2907100"/>
              <a:ext cx="118225" cy="119675"/>
            </a:xfrm>
            <a:custGeom>
              <a:avLst/>
              <a:gdLst/>
              <a:ahLst/>
              <a:cxnLst/>
              <a:rect l="l" t="t" r="r" b="b"/>
              <a:pathLst>
                <a:path w="4729" h="4787" extrusionOk="0">
                  <a:moveTo>
                    <a:pt x="2335" y="59"/>
                  </a:moveTo>
                  <a:cubicBezTo>
                    <a:pt x="3678" y="1"/>
                    <a:pt x="4728" y="1051"/>
                    <a:pt x="4728" y="2394"/>
                  </a:cubicBezTo>
                  <a:cubicBezTo>
                    <a:pt x="4728" y="3736"/>
                    <a:pt x="3736" y="4729"/>
                    <a:pt x="2452" y="4787"/>
                  </a:cubicBezTo>
                  <a:cubicBezTo>
                    <a:pt x="1109" y="4787"/>
                    <a:pt x="0" y="3736"/>
                    <a:pt x="0" y="2394"/>
                  </a:cubicBezTo>
                  <a:cubicBezTo>
                    <a:pt x="0" y="1110"/>
                    <a:pt x="1051" y="59"/>
                    <a:pt x="233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 name="Google Shape;247;p2"/>
            <p:cNvSpPr/>
            <p:nvPr/>
          </p:nvSpPr>
          <p:spPr>
            <a:xfrm>
              <a:off x="2627975" y="945850"/>
              <a:ext cx="118225" cy="118225"/>
            </a:xfrm>
            <a:custGeom>
              <a:avLst/>
              <a:gdLst/>
              <a:ahLst/>
              <a:cxnLst/>
              <a:rect l="l" t="t" r="r" b="b"/>
              <a:pathLst>
                <a:path w="4729" h="4729" extrusionOk="0">
                  <a:moveTo>
                    <a:pt x="2336" y="1"/>
                  </a:moveTo>
                  <a:cubicBezTo>
                    <a:pt x="3678" y="1"/>
                    <a:pt x="4729" y="1051"/>
                    <a:pt x="4729" y="2336"/>
                  </a:cubicBezTo>
                  <a:cubicBezTo>
                    <a:pt x="4729" y="3678"/>
                    <a:pt x="3678" y="4729"/>
                    <a:pt x="2336" y="4729"/>
                  </a:cubicBezTo>
                  <a:cubicBezTo>
                    <a:pt x="993" y="4729"/>
                    <a:pt x="1" y="3678"/>
                    <a:pt x="1" y="2394"/>
                  </a:cubicBezTo>
                  <a:cubicBezTo>
                    <a:pt x="1" y="1051"/>
                    <a:pt x="1052" y="59"/>
                    <a:pt x="23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248;p2"/>
            <p:cNvSpPr/>
            <p:nvPr/>
          </p:nvSpPr>
          <p:spPr>
            <a:xfrm>
              <a:off x="1645900" y="2419700"/>
              <a:ext cx="116775" cy="116775"/>
            </a:xfrm>
            <a:custGeom>
              <a:avLst/>
              <a:gdLst/>
              <a:ahLst/>
              <a:cxnLst/>
              <a:rect l="l" t="t" r="r" b="b"/>
              <a:pathLst>
                <a:path w="4671" h="4671" extrusionOk="0">
                  <a:moveTo>
                    <a:pt x="2335" y="1"/>
                  </a:moveTo>
                  <a:cubicBezTo>
                    <a:pt x="3678" y="1"/>
                    <a:pt x="4670" y="993"/>
                    <a:pt x="4670" y="2336"/>
                  </a:cubicBezTo>
                  <a:cubicBezTo>
                    <a:pt x="4670" y="3620"/>
                    <a:pt x="3620" y="4670"/>
                    <a:pt x="2335" y="4670"/>
                  </a:cubicBezTo>
                  <a:cubicBezTo>
                    <a:pt x="993" y="4670"/>
                    <a:pt x="1" y="3620"/>
                    <a:pt x="1" y="2336"/>
                  </a:cubicBezTo>
                  <a:cubicBezTo>
                    <a:pt x="1" y="993"/>
                    <a:pt x="1051" y="1"/>
                    <a:pt x="23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 name="Google Shape;249;p2"/>
            <p:cNvSpPr/>
            <p:nvPr/>
          </p:nvSpPr>
          <p:spPr>
            <a:xfrm>
              <a:off x="3118300" y="700700"/>
              <a:ext cx="116775" cy="116775"/>
            </a:xfrm>
            <a:custGeom>
              <a:avLst/>
              <a:gdLst/>
              <a:ahLst/>
              <a:cxnLst/>
              <a:rect l="l" t="t" r="r" b="b"/>
              <a:pathLst>
                <a:path w="4671" h="4671" extrusionOk="0">
                  <a:moveTo>
                    <a:pt x="2277" y="4612"/>
                  </a:moveTo>
                  <a:cubicBezTo>
                    <a:pt x="993" y="4612"/>
                    <a:pt x="0" y="3561"/>
                    <a:pt x="0" y="2219"/>
                  </a:cubicBezTo>
                  <a:cubicBezTo>
                    <a:pt x="59" y="993"/>
                    <a:pt x="1109" y="0"/>
                    <a:pt x="2394" y="0"/>
                  </a:cubicBezTo>
                  <a:cubicBezTo>
                    <a:pt x="3678" y="0"/>
                    <a:pt x="4670" y="1109"/>
                    <a:pt x="4670" y="2394"/>
                  </a:cubicBezTo>
                  <a:cubicBezTo>
                    <a:pt x="4612" y="3678"/>
                    <a:pt x="3561" y="4670"/>
                    <a:pt x="2277"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 name="Google Shape;250;p2"/>
            <p:cNvSpPr/>
            <p:nvPr/>
          </p:nvSpPr>
          <p:spPr>
            <a:xfrm>
              <a:off x="1645900" y="3155175"/>
              <a:ext cx="116775" cy="116775"/>
            </a:xfrm>
            <a:custGeom>
              <a:avLst/>
              <a:gdLst/>
              <a:ahLst/>
              <a:cxnLst/>
              <a:rect l="l" t="t" r="r" b="b"/>
              <a:pathLst>
                <a:path w="4671" h="4671" extrusionOk="0">
                  <a:moveTo>
                    <a:pt x="4670" y="2335"/>
                  </a:moveTo>
                  <a:cubicBezTo>
                    <a:pt x="4670" y="3678"/>
                    <a:pt x="3620" y="4670"/>
                    <a:pt x="2277" y="4670"/>
                  </a:cubicBezTo>
                  <a:cubicBezTo>
                    <a:pt x="1051" y="4612"/>
                    <a:pt x="1" y="3620"/>
                    <a:pt x="1" y="2335"/>
                  </a:cubicBezTo>
                  <a:cubicBezTo>
                    <a:pt x="1" y="1051"/>
                    <a:pt x="1051" y="1"/>
                    <a:pt x="2394" y="59"/>
                  </a:cubicBezTo>
                  <a:cubicBezTo>
                    <a:pt x="3620" y="59"/>
                    <a:pt x="4670" y="1110"/>
                    <a:pt x="4670"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 name="Google Shape;251;p2"/>
            <p:cNvSpPr/>
            <p:nvPr/>
          </p:nvSpPr>
          <p:spPr>
            <a:xfrm>
              <a:off x="1892525" y="1682775"/>
              <a:ext cx="116750" cy="116775"/>
            </a:xfrm>
            <a:custGeom>
              <a:avLst/>
              <a:gdLst/>
              <a:ahLst/>
              <a:cxnLst/>
              <a:rect l="l" t="t" r="r" b="b"/>
              <a:pathLst>
                <a:path w="4670" h="4671" extrusionOk="0">
                  <a:moveTo>
                    <a:pt x="4670" y="2336"/>
                  </a:moveTo>
                  <a:cubicBezTo>
                    <a:pt x="4670" y="3620"/>
                    <a:pt x="3619" y="4670"/>
                    <a:pt x="2277" y="4670"/>
                  </a:cubicBezTo>
                  <a:cubicBezTo>
                    <a:pt x="1051" y="4670"/>
                    <a:pt x="0" y="3620"/>
                    <a:pt x="0" y="2394"/>
                  </a:cubicBezTo>
                  <a:cubicBezTo>
                    <a:pt x="0" y="1051"/>
                    <a:pt x="1051" y="1"/>
                    <a:pt x="2335" y="59"/>
                  </a:cubicBezTo>
                  <a:cubicBezTo>
                    <a:pt x="3619" y="59"/>
                    <a:pt x="4611" y="1051"/>
                    <a:pt x="4670" y="23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 name="Google Shape;252;p2"/>
            <p:cNvSpPr/>
            <p:nvPr/>
          </p:nvSpPr>
          <p:spPr>
            <a:xfrm>
              <a:off x="4832925" y="4629025"/>
              <a:ext cx="116775" cy="115325"/>
            </a:xfrm>
            <a:custGeom>
              <a:avLst/>
              <a:gdLst/>
              <a:ahLst/>
              <a:cxnLst/>
              <a:rect l="l" t="t" r="r" b="b"/>
              <a:pathLst>
                <a:path w="4671" h="4613" extrusionOk="0">
                  <a:moveTo>
                    <a:pt x="2336" y="1"/>
                  </a:moveTo>
                  <a:cubicBezTo>
                    <a:pt x="3678" y="1"/>
                    <a:pt x="4670" y="1051"/>
                    <a:pt x="4670" y="2336"/>
                  </a:cubicBezTo>
                  <a:cubicBezTo>
                    <a:pt x="4670" y="3620"/>
                    <a:pt x="3620" y="4612"/>
                    <a:pt x="2336" y="4612"/>
                  </a:cubicBezTo>
                  <a:cubicBezTo>
                    <a:pt x="1051" y="4612"/>
                    <a:pt x="1" y="3561"/>
                    <a:pt x="59" y="2277"/>
                  </a:cubicBezTo>
                  <a:cubicBezTo>
                    <a:pt x="59" y="993"/>
                    <a:pt x="1110" y="1"/>
                    <a:pt x="23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 name="Google Shape;253;p2"/>
            <p:cNvSpPr/>
            <p:nvPr/>
          </p:nvSpPr>
          <p:spPr>
            <a:xfrm>
              <a:off x="3360525" y="4871275"/>
              <a:ext cx="116775" cy="116750"/>
            </a:xfrm>
            <a:custGeom>
              <a:avLst/>
              <a:gdLst/>
              <a:ahLst/>
              <a:cxnLst/>
              <a:rect l="l" t="t" r="r" b="b"/>
              <a:pathLst>
                <a:path w="4671" h="4670" extrusionOk="0">
                  <a:moveTo>
                    <a:pt x="4671" y="2335"/>
                  </a:moveTo>
                  <a:cubicBezTo>
                    <a:pt x="4671" y="3619"/>
                    <a:pt x="3620" y="4670"/>
                    <a:pt x="2277" y="4612"/>
                  </a:cubicBezTo>
                  <a:cubicBezTo>
                    <a:pt x="1052" y="4612"/>
                    <a:pt x="1" y="3561"/>
                    <a:pt x="1" y="2335"/>
                  </a:cubicBezTo>
                  <a:cubicBezTo>
                    <a:pt x="1" y="993"/>
                    <a:pt x="1052" y="0"/>
                    <a:pt x="2394" y="0"/>
                  </a:cubicBezTo>
                  <a:cubicBezTo>
                    <a:pt x="3678" y="0"/>
                    <a:pt x="4671" y="1051"/>
                    <a:pt x="4671"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 name="Google Shape;254;p2"/>
            <p:cNvSpPr/>
            <p:nvPr/>
          </p:nvSpPr>
          <p:spPr>
            <a:xfrm>
              <a:off x="1889600" y="3890650"/>
              <a:ext cx="113850" cy="112375"/>
            </a:xfrm>
            <a:custGeom>
              <a:avLst/>
              <a:gdLst/>
              <a:ahLst/>
              <a:cxnLst/>
              <a:rect l="l" t="t" r="r" b="b"/>
              <a:pathLst>
                <a:path w="4554" h="4495" extrusionOk="0">
                  <a:moveTo>
                    <a:pt x="4553" y="2277"/>
                  </a:moveTo>
                  <a:cubicBezTo>
                    <a:pt x="4495" y="3503"/>
                    <a:pt x="3503" y="4495"/>
                    <a:pt x="2277" y="4495"/>
                  </a:cubicBezTo>
                  <a:cubicBezTo>
                    <a:pt x="993" y="4436"/>
                    <a:pt x="0" y="3386"/>
                    <a:pt x="59" y="2160"/>
                  </a:cubicBezTo>
                  <a:cubicBezTo>
                    <a:pt x="117" y="934"/>
                    <a:pt x="1109" y="0"/>
                    <a:pt x="2277" y="0"/>
                  </a:cubicBezTo>
                  <a:cubicBezTo>
                    <a:pt x="3561" y="0"/>
                    <a:pt x="4553" y="993"/>
                    <a:pt x="4553"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 name="Google Shape;255;p2"/>
            <p:cNvSpPr/>
            <p:nvPr/>
          </p:nvSpPr>
          <p:spPr>
            <a:xfrm>
              <a:off x="4345525" y="4872725"/>
              <a:ext cx="112400" cy="112400"/>
            </a:xfrm>
            <a:custGeom>
              <a:avLst/>
              <a:gdLst/>
              <a:ahLst/>
              <a:cxnLst/>
              <a:rect l="l" t="t" r="r" b="b"/>
              <a:pathLst>
                <a:path w="4496" h="4496" extrusionOk="0">
                  <a:moveTo>
                    <a:pt x="2277" y="4495"/>
                  </a:moveTo>
                  <a:cubicBezTo>
                    <a:pt x="993" y="4495"/>
                    <a:pt x="1" y="3444"/>
                    <a:pt x="1" y="2219"/>
                  </a:cubicBezTo>
                  <a:cubicBezTo>
                    <a:pt x="59" y="993"/>
                    <a:pt x="1052" y="1"/>
                    <a:pt x="2336" y="1"/>
                  </a:cubicBezTo>
                  <a:cubicBezTo>
                    <a:pt x="3503" y="59"/>
                    <a:pt x="4495" y="1051"/>
                    <a:pt x="4495" y="2219"/>
                  </a:cubicBezTo>
                  <a:cubicBezTo>
                    <a:pt x="4495" y="3503"/>
                    <a:pt x="3503" y="4495"/>
                    <a:pt x="2277"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 name="Google Shape;256;p2"/>
            <p:cNvSpPr/>
            <p:nvPr/>
          </p:nvSpPr>
          <p:spPr>
            <a:xfrm>
              <a:off x="2626525" y="4626125"/>
              <a:ext cx="112400" cy="112375"/>
            </a:xfrm>
            <a:custGeom>
              <a:avLst/>
              <a:gdLst/>
              <a:ahLst/>
              <a:cxnLst/>
              <a:rect l="l" t="t" r="r" b="b"/>
              <a:pathLst>
                <a:path w="4496" h="4495" extrusionOk="0">
                  <a:moveTo>
                    <a:pt x="2277" y="0"/>
                  </a:moveTo>
                  <a:cubicBezTo>
                    <a:pt x="3503" y="0"/>
                    <a:pt x="4495" y="1051"/>
                    <a:pt x="4495" y="2276"/>
                  </a:cubicBezTo>
                  <a:cubicBezTo>
                    <a:pt x="4495" y="3502"/>
                    <a:pt x="3444" y="4495"/>
                    <a:pt x="2219" y="4495"/>
                  </a:cubicBezTo>
                  <a:cubicBezTo>
                    <a:pt x="993" y="4495"/>
                    <a:pt x="59" y="3502"/>
                    <a:pt x="1" y="2276"/>
                  </a:cubicBezTo>
                  <a:cubicBezTo>
                    <a:pt x="1" y="1051"/>
                    <a:pt x="1051" y="0"/>
                    <a:pt x="227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 name="Google Shape;257;p2"/>
            <p:cNvSpPr/>
            <p:nvPr/>
          </p:nvSpPr>
          <p:spPr>
            <a:xfrm>
              <a:off x="5819400" y="1933775"/>
              <a:ext cx="110925" cy="109475"/>
            </a:xfrm>
            <a:custGeom>
              <a:avLst/>
              <a:gdLst/>
              <a:ahLst/>
              <a:cxnLst/>
              <a:rect l="l" t="t" r="r" b="b"/>
              <a:pathLst>
                <a:path w="4437" h="4379" extrusionOk="0">
                  <a:moveTo>
                    <a:pt x="4436" y="2160"/>
                  </a:moveTo>
                  <a:cubicBezTo>
                    <a:pt x="4436" y="3386"/>
                    <a:pt x="3502" y="4378"/>
                    <a:pt x="2277" y="4378"/>
                  </a:cubicBezTo>
                  <a:cubicBezTo>
                    <a:pt x="992" y="4378"/>
                    <a:pt x="0" y="3444"/>
                    <a:pt x="0" y="2160"/>
                  </a:cubicBezTo>
                  <a:cubicBezTo>
                    <a:pt x="0" y="934"/>
                    <a:pt x="992" y="0"/>
                    <a:pt x="2218" y="0"/>
                  </a:cubicBezTo>
                  <a:cubicBezTo>
                    <a:pt x="3444" y="0"/>
                    <a:pt x="4378" y="934"/>
                    <a:pt x="4378"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 name="Google Shape;258;p2"/>
            <p:cNvSpPr/>
            <p:nvPr/>
          </p:nvSpPr>
          <p:spPr>
            <a:xfrm>
              <a:off x="5329075" y="1196850"/>
              <a:ext cx="110925" cy="110925"/>
            </a:xfrm>
            <a:custGeom>
              <a:avLst/>
              <a:gdLst/>
              <a:ahLst/>
              <a:cxnLst/>
              <a:rect l="l" t="t" r="r" b="b"/>
              <a:pathLst>
                <a:path w="4437" h="4437" extrusionOk="0">
                  <a:moveTo>
                    <a:pt x="4437" y="2218"/>
                  </a:moveTo>
                  <a:cubicBezTo>
                    <a:pt x="4437" y="3444"/>
                    <a:pt x="3503" y="4378"/>
                    <a:pt x="2277" y="4437"/>
                  </a:cubicBezTo>
                  <a:cubicBezTo>
                    <a:pt x="993" y="4437"/>
                    <a:pt x="1" y="3444"/>
                    <a:pt x="59" y="2160"/>
                  </a:cubicBezTo>
                  <a:cubicBezTo>
                    <a:pt x="59" y="934"/>
                    <a:pt x="1051" y="0"/>
                    <a:pt x="2277" y="0"/>
                  </a:cubicBezTo>
                  <a:cubicBezTo>
                    <a:pt x="3503" y="0"/>
                    <a:pt x="4437" y="993"/>
                    <a:pt x="4437"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 name="Google Shape;259;p2"/>
            <p:cNvSpPr/>
            <p:nvPr/>
          </p:nvSpPr>
          <p:spPr>
            <a:xfrm>
              <a:off x="4593600" y="703625"/>
              <a:ext cx="110950" cy="109450"/>
            </a:xfrm>
            <a:custGeom>
              <a:avLst/>
              <a:gdLst/>
              <a:ahLst/>
              <a:cxnLst/>
              <a:rect l="l" t="t" r="r" b="b"/>
              <a:pathLst>
                <a:path w="4438" h="4378" extrusionOk="0">
                  <a:moveTo>
                    <a:pt x="4379" y="2218"/>
                  </a:moveTo>
                  <a:cubicBezTo>
                    <a:pt x="4379" y="3444"/>
                    <a:pt x="3445" y="4378"/>
                    <a:pt x="2219" y="4378"/>
                  </a:cubicBezTo>
                  <a:cubicBezTo>
                    <a:pt x="935" y="4378"/>
                    <a:pt x="1" y="3444"/>
                    <a:pt x="1" y="2160"/>
                  </a:cubicBezTo>
                  <a:cubicBezTo>
                    <a:pt x="59" y="934"/>
                    <a:pt x="993" y="0"/>
                    <a:pt x="2219" y="0"/>
                  </a:cubicBezTo>
                  <a:cubicBezTo>
                    <a:pt x="3445" y="0"/>
                    <a:pt x="4437" y="992"/>
                    <a:pt x="4379"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 name="Google Shape;260;p2"/>
            <p:cNvSpPr/>
            <p:nvPr/>
          </p:nvSpPr>
          <p:spPr>
            <a:xfrm>
              <a:off x="1648825" y="2174550"/>
              <a:ext cx="110925" cy="112400"/>
            </a:xfrm>
            <a:custGeom>
              <a:avLst/>
              <a:gdLst/>
              <a:ahLst/>
              <a:cxnLst/>
              <a:rect l="l" t="t" r="r" b="b"/>
              <a:pathLst>
                <a:path w="4437" h="4496" extrusionOk="0">
                  <a:moveTo>
                    <a:pt x="4436" y="2277"/>
                  </a:moveTo>
                  <a:cubicBezTo>
                    <a:pt x="4436" y="3503"/>
                    <a:pt x="3503" y="4437"/>
                    <a:pt x="2277" y="4495"/>
                  </a:cubicBezTo>
                  <a:cubicBezTo>
                    <a:pt x="993" y="4495"/>
                    <a:pt x="0" y="3503"/>
                    <a:pt x="0" y="2277"/>
                  </a:cubicBezTo>
                  <a:cubicBezTo>
                    <a:pt x="0" y="993"/>
                    <a:pt x="993" y="1"/>
                    <a:pt x="2218" y="59"/>
                  </a:cubicBezTo>
                  <a:cubicBezTo>
                    <a:pt x="3444" y="59"/>
                    <a:pt x="4436" y="993"/>
                    <a:pt x="4436" y="22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 name="Google Shape;261;p2"/>
            <p:cNvSpPr/>
            <p:nvPr/>
          </p:nvSpPr>
          <p:spPr>
            <a:xfrm>
              <a:off x="3121225" y="4875650"/>
              <a:ext cx="109450" cy="108000"/>
            </a:xfrm>
            <a:custGeom>
              <a:avLst/>
              <a:gdLst/>
              <a:ahLst/>
              <a:cxnLst/>
              <a:rect l="l" t="t" r="r" b="b"/>
              <a:pathLst>
                <a:path w="4378" h="4320" extrusionOk="0">
                  <a:moveTo>
                    <a:pt x="4378" y="2160"/>
                  </a:moveTo>
                  <a:cubicBezTo>
                    <a:pt x="4378" y="3386"/>
                    <a:pt x="3386" y="4320"/>
                    <a:pt x="2160" y="4320"/>
                  </a:cubicBezTo>
                  <a:cubicBezTo>
                    <a:pt x="934" y="4320"/>
                    <a:pt x="0" y="3327"/>
                    <a:pt x="59" y="2102"/>
                  </a:cubicBezTo>
                  <a:cubicBezTo>
                    <a:pt x="59" y="876"/>
                    <a:pt x="1051" y="0"/>
                    <a:pt x="2218" y="0"/>
                  </a:cubicBezTo>
                  <a:cubicBezTo>
                    <a:pt x="3444" y="0"/>
                    <a:pt x="4378" y="934"/>
                    <a:pt x="4378"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 name="Google Shape;262;p2"/>
            <p:cNvSpPr/>
            <p:nvPr/>
          </p:nvSpPr>
          <p:spPr>
            <a:xfrm>
              <a:off x="1648825" y="3401800"/>
              <a:ext cx="110925" cy="109450"/>
            </a:xfrm>
            <a:custGeom>
              <a:avLst/>
              <a:gdLst/>
              <a:ahLst/>
              <a:cxnLst/>
              <a:rect l="l" t="t" r="r" b="b"/>
              <a:pathLst>
                <a:path w="4437" h="4378" extrusionOk="0">
                  <a:moveTo>
                    <a:pt x="59" y="2160"/>
                  </a:moveTo>
                  <a:cubicBezTo>
                    <a:pt x="59" y="934"/>
                    <a:pt x="993" y="0"/>
                    <a:pt x="2277" y="59"/>
                  </a:cubicBezTo>
                  <a:cubicBezTo>
                    <a:pt x="3444" y="59"/>
                    <a:pt x="4436" y="1051"/>
                    <a:pt x="4378" y="2277"/>
                  </a:cubicBezTo>
                  <a:cubicBezTo>
                    <a:pt x="4378" y="3444"/>
                    <a:pt x="3386" y="4378"/>
                    <a:pt x="2218" y="4378"/>
                  </a:cubicBezTo>
                  <a:cubicBezTo>
                    <a:pt x="993" y="4378"/>
                    <a:pt x="0" y="3444"/>
                    <a:pt x="59"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 name="Google Shape;263;p2"/>
            <p:cNvSpPr/>
            <p:nvPr/>
          </p:nvSpPr>
          <p:spPr>
            <a:xfrm>
              <a:off x="5574225" y="1440550"/>
              <a:ext cx="108025" cy="108000"/>
            </a:xfrm>
            <a:custGeom>
              <a:avLst/>
              <a:gdLst/>
              <a:ahLst/>
              <a:cxnLst/>
              <a:rect l="l" t="t" r="r" b="b"/>
              <a:pathLst>
                <a:path w="4321" h="4320" extrusionOk="0">
                  <a:moveTo>
                    <a:pt x="2161" y="4320"/>
                  </a:moveTo>
                  <a:cubicBezTo>
                    <a:pt x="993" y="4320"/>
                    <a:pt x="1" y="3386"/>
                    <a:pt x="1" y="2218"/>
                  </a:cubicBezTo>
                  <a:cubicBezTo>
                    <a:pt x="1" y="993"/>
                    <a:pt x="935" y="0"/>
                    <a:pt x="2102" y="0"/>
                  </a:cubicBezTo>
                  <a:cubicBezTo>
                    <a:pt x="3328" y="0"/>
                    <a:pt x="4320" y="934"/>
                    <a:pt x="4320" y="2160"/>
                  </a:cubicBezTo>
                  <a:cubicBezTo>
                    <a:pt x="4320" y="3327"/>
                    <a:pt x="3386" y="4320"/>
                    <a:pt x="2161"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 name="Google Shape;264;p2"/>
            <p:cNvSpPr/>
            <p:nvPr/>
          </p:nvSpPr>
          <p:spPr>
            <a:xfrm>
              <a:off x="5820850" y="3649875"/>
              <a:ext cx="108000" cy="108000"/>
            </a:xfrm>
            <a:custGeom>
              <a:avLst/>
              <a:gdLst/>
              <a:ahLst/>
              <a:cxnLst/>
              <a:rect l="l" t="t" r="r" b="b"/>
              <a:pathLst>
                <a:path w="4320" h="4320" extrusionOk="0">
                  <a:moveTo>
                    <a:pt x="2160" y="4320"/>
                  </a:moveTo>
                  <a:cubicBezTo>
                    <a:pt x="993" y="4320"/>
                    <a:pt x="1" y="3327"/>
                    <a:pt x="1" y="2160"/>
                  </a:cubicBezTo>
                  <a:cubicBezTo>
                    <a:pt x="1" y="992"/>
                    <a:pt x="993" y="0"/>
                    <a:pt x="2160" y="0"/>
                  </a:cubicBezTo>
                  <a:cubicBezTo>
                    <a:pt x="3328" y="0"/>
                    <a:pt x="4320" y="992"/>
                    <a:pt x="4320" y="2160"/>
                  </a:cubicBezTo>
                  <a:cubicBezTo>
                    <a:pt x="4320" y="3327"/>
                    <a:pt x="3328" y="4320"/>
                    <a:pt x="2160"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 name="Google Shape;265;p2"/>
            <p:cNvSpPr/>
            <p:nvPr/>
          </p:nvSpPr>
          <p:spPr>
            <a:xfrm>
              <a:off x="5083925" y="950225"/>
              <a:ext cx="109475" cy="109475"/>
            </a:xfrm>
            <a:custGeom>
              <a:avLst/>
              <a:gdLst/>
              <a:ahLst/>
              <a:cxnLst/>
              <a:rect l="l" t="t" r="r" b="b"/>
              <a:pathLst>
                <a:path w="4379" h="4379" extrusionOk="0">
                  <a:moveTo>
                    <a:pt x="4320" y="2161"/>
                  </a:moveTo>
                  <a:cubicBezTo>
                    <a:pt x="4378" y="3328"/>
                    <a:pt x="3386" y="4320"/>
                    <a:pt x="2219" y="4379"/>
                  </a:cubicBezTo>
                  <a:cubicBezTo>
                    <a:pt x="1051" y="4379"/>
                    <a:pt x="59" y="3445"/>
                    <a:pt x="0" y="2219"/>
                  </a:cubicBezTo>
                  <a:cubicBezTo>
                    <a:pt x="0" y="1051"/>
                    <a:pt x="993" y="59"/>
                    <a:pt x="2160" y="59"/>
                  </a:cubicBezTo>
                  <a:cubicBezTo>
                    <a:pt x="3328" y="1"/>
                    <a:pt x="4320" y="993"/>
                    <a:pt x="4320" y="21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 name="Google Shape;266;p2"/>
            <p:cNvSpPr/>
            <p:nvPr/>
          </p:nvSpPr>
          <p:spPr>
            <a:xfrm>
              <a:off x="2876050" y="703625"/>
              <a:ext cx="108025" cy="109450"/>
            </a:xfrm>
            <a:custGeom>
              <a:avLst/>
              <a:gdLst/>
              <a:ahLst/>
              <a:cxnLst/>
              <a:rect l="l" t="t" r="r" b="b"/>
              <a:pathLst>
                <a:path w="4321" h="4378" extrusionOk="0">
                  <a:moveTo>
                    <a:pt x="2161" y="4320"/>
                  </a:moveTo>
                  <a:cubicBezTo>
                    <a:pt x="993" y="4320"/>
                    <a:pt x="1" y="3327"/>
                    <a:pt x="1" y="2160"/>
                  </a:cubicBezTo>
                  <a:cubicBezTo>
                    <a:pt x="59" y="992"/>
                    <a:pt x="1052" y="0"/>
                    <a:pt x="2219" y="59"/>
                  </a:cubicBezTo>
                  <a:cubicBezTo>
                    <a:pt x="3328" y="59"/>
                    <a:pt x="4320" y="1051"/>
                    <a:pt x="4320" y="2218"/>
                  </a:cubicBezTo>
                  <a:cubicBezTo>
                    <a:pt x="4320" y="3386"/>
                    <a:pt x="3328" y="4378"/>
                    <a:pt x="2161"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 name="Google Shape;267;p2"/>
            <p:cNvSpPr/>
            <p:nvPr/>
          </p:nvSpPr>
          <p:spPr>
            <a:xfrm>
              <a:off x="5329075" y="4386800"/>
              <a:ext cx="105100" cy="106550"/>
            </a:xfrm>
            <a:custGeom>
              <a:avLst/>
              <a:gdLst/>
              <a:ahLst/>
              <a:cxnLst/>
              <a:rect l="l" t="t" r="r" b="b"/>
              <a:pathLst>
                <a:path w="4204" h="4262" extrusionOk="0">
                  <a:moveTo>
                    <a:pt x="4203" y="2102"/>
                  </a:moveTo>
                  <a:cubicBezTo>
                    <a:pt x="4203" y="3269"/>
                    <a:pt x="3211" y="4203"/>
                    <a:pt x="2102" y="4261"/>
                  </a:cubicBezTo>
                  <a:cubicBezTo>
                    <a:pt x="935" y="4261"/>
                    <a:pt x="1" y="3269"/>
                    <a:pt x="1" y="2102"/>
                  </a:cubicBezTo>
                  <a:cubicBezTo>
                    <a:pt x="1" y="993"/>
                    <a:pt x="935" y="0"/>
                    <a:pt x="2102" y="0"/>
                  </a:cubicBezTo>
                  <a:cubicBezTo>
                    <a:pt x="3211" y="0"/>
                    <a:pt x="4203" y="993"/>
                    <a:pt x="4203" y="21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8" name="Google Shape;268;p2"/>
            <p:cNvSpPr/>
            <p:nvPr/>
          </p:nvSpPr>
          <p:spPr>
            <a:xfrm>
              <a:off x="2140600" y="1195400"/>
              <a:ext cx="105075" cy="105075"/>
            </a:xfrm>
            <a:custGeom>
              <a:avLst/>
              <a:gdLst/>
              <a:ahLst/>
              <a:cxnLst/>
              <a:rect l="l" t="t" r="r" b="b"/>
              <a:pathLst>
                <a:path w="4203" h="4203" extrusionOk="0">
                  <a:moveTo>
                    <a:pt x="2102" y="0"/>
                  </a:moveTo>
                  <a:cubicBezTo>
                    <a:pt x="3211" y="0"/>
                    <a:pt x="4203" y="934"/>
                    <a:pt x="4203" y="2101"/>
                  </a:cubicBezTo>
                  <a:cubicBezTo>
                    <a:pt x="4203" y="3269"/>
                    <a:pt x="3269" y="4203"/>
                    <a:pt x="2102" y="4203"/>
                  </a:cubicBezTo>
                  <a:cubicBezTo>
                    <a:pt x="992" y="4203"/>
                    <a:pt x="59" y="3269"/>
                    <a:pt x="0" y="2160"/>
                  </a:cubicBezTo>
                  <a:cubicBezTo>
                    <a:pt x="0" y="992"/>
                    <a:pt x="934" y="58"/>
                    <a:pt x="2102"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 name="Google Shape;269;p2"/>
            <p:cNvSpPr/>
            <p:nvPr/>
          </p:nvSpPr>
          <p:spPr>
            <a:xfrm>
              <a:off x="2388675" y="954600"/>
              <a:ext cx="102175" cy="102175"/>
            </a:xfrm>
            <a:custGeom>
              <a:avLst/>
              <a:gdLst/>
              <a:ahLst/>
              <a:cxnLst/>
              <a:rect l="l" t="t" r="r" b="b"/>
              <a:pathLst>
                <a:path w="4087" h="4087" extrusionOk="0">
                  <a:moveTo>
                    <a:pt x="4086" y="2044"/>
                  </a:moveTo>
                  <a:cubicBezTo>
                    <a:pt x="4086" y="3211"/>
                    <a:pt x="3211" y="4087"/>
                    <a:pt x="2043" y="4087"/>
                  </a:cubicBezTo>
                  <a:cubicBezTo>
                    <a:pt x="876" y="4028"/>
                    <a:pt x="0" y="3153"/>
                    <a:pt x="0" y="1986"/>
                  </a:cubicBezTo>
                  <a:cubicBezTo>
                    <a:pt x="59" y="876"/>
                    <a:pt x="934" y="1"/>
                    <a:pt x="2043" y="1"/>
                  </a:cubicBezTo>
                  <a:cubicBezTo>
                    <a:pt x="3211" y="1"/>
                    <a:pt x="4086" y="876"/>
                    <a:pt x="4086" y="20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 name="Google Shape;270;p2"/>
            <p:cNvSpPr/>
            <p:nvPr/>
          </p:nvSpPr>
          <p:spPr>
            <a:xfrm>
              <a:off x="5577150" y="4141650"/>
              <a:ext cx="102175" cy="102150"/>
            </a:xfrm>
            <a:custGeom>
              <a:avLst/>
              <a:gdLst/>
              <a:ahLst/>
              <a:cxnLst/>
              <a:rect l="l" t="t" r="r" b="b"/>
              <a:pathLst>
                <a:path w="4087" h="4086" extrusionOk="0">
                  <a:moveTo>
                    <a:pt x="4087" y="2043"/>
                  </a:moveTo>
                  <a:cubicBezTo>
                    <a:pt x="4087" y="3210"/>
                    <a:pt x="3153" y="4086"/>
                    <a:pt x="2044" y="4086"/>
                  </a:cubicBezTo>
                  <a:cubicBezTo>
                    <a:pt x="876" y="4086"/>
                    <a:pt x="1" y="3210"/>
                    <a:pt x="1" y="2043"/>
                  </a:cubicBezTo>
                  <a:cubicBezTo>
                    <a:pt x="1" y="876"/>
                    <a:pt x="876" y="0"/>
                    <a:pt x="2044" y="0"/>
                  </a:cubicBezTo>
                  <a:cubicBezTo>
                    <a:pt x="3211" y="0"/>
                    <a:pt x="4087" y="934"/>
                    <a:pt x="4087" y="204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 name="Google Shape;271;p2"/>
            <p:cNvSpPr/>
            <p:nvPr/>
          </p:nvSpPr>
          <p:spPr>
            <a:xfrm>
              <a:off x="4593600" y="4877100"/>
              <a:ext cx="103650" cy="103650"/>
            </a:xfrm>
            <a:custGeom>
              <a:avLst/>
              <a:gdLst/>
              <a:ahLst/>
              <a:cxnLst/>
              <a:rect l="l" t="t" r="r" b="b"/>
              <a:pathLst>
                <a:path w="4146" h="4146" extrusionOk="0">
                  <a:moveTo>
                    <a:pt x="4087" y="2102"/>
                  </a:moveTo>
                  <a:cubicBezTo>
                    <a:pt x="4087" y="3269"/>
                    <a:pt x="3211" y="4145"/>
                    <a:pt x="2044" y="4145"/>
                  </a:cubicBezTo>
                  <a:cubicBezTo>
                    <a:pt x="877" y="4145"/>
                    <a:pt x="1" y="3211"/>
                    <a:pt x="1" y="2044"/>
                  </a:cubicBezTo>
                  <a:cubicBezTo>
                    <a:pt x="1" y="935"/>
                    <a:pt x="935" y="1"/>
                    <a:pt x="2102" y="59"/>
                  </a:cubicBezTo>
                  <a:cubicBezTo>
                    <a:pt x="3211" y="59"/>
                    <a:pt x="4145" y="935"/>
                    <a:pt x="4087" y="21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 name="Google Shape;272;p2"/>
            <p:cNvSpPr/>
            <p:nvPr/>
          </p:nvSpPr>
          <p:spPr>
            <a:xfrm>
              <a:off x="1653200" y="1932325"/>
              <a:ext cx="102175" cy="103625"/>
            </a:xfrm>
            <a:custGeom>
              <a:avLst/>
              <a:gdLst/>
              <a:ahLst/>
              <a:cxnLst/>
              <a:rect l="l" t="t" r="r" b="b"/>
              <a:pathLst>
                <a:path w="4087" h="4145" extrusionOk="0">
                  <a:moveTo>
                    <a:pt x="1985" y="4086"/>
                  </a:moveTo>
                  <a:cubicBezTo>
                    <a:pt x="818" y="4086"/>
                    <a:pt x="0" y="3152"/>
                    <a:pt x="0" y="1985"/>
                  </a:cubicBezTo>
                  <a:cubicBezTo>
                    <a:pt x="59" y="876"/>
                    <a:pt x="993" y="0"/>
                    <a:pt x="2160" y="58"/>
                  </a:cubicBezTo>
                  <a:cubicBezTo>
                    <a:pt x="3269" y="117"/>
                    <a:pt x="4086" y="992"/>
                    <a:pt x="4086" y="2160"/>
                  </a:cubicBezTo>
                  <a:cubicBezTo>
                    <a:pt x="4028" y="3269"/>
                    <a:pt x="3152" y="4144"/>
                    <a:pt x="1985" y="41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 name="Google Shape;273;p2"/>
            <p:cNvSpPr/>
            <p:nvPr/>
          </p:nvSpPr>
          <p:spPr>
            <a:xfrm>
              <a:off x="6067475" y="2673625"/>
              <a:ext cx="100700" cy="100700"/>
            </a:xfrm>
            <a:custGeom>
              <a:avLst/>
              <a:gdLst/>
              <a:ahLst/>
              <a:cxnLst/>
              <a:rect l="l" t="t" r="r" b="b"/>
              <a:pathLst>
                <a:path w="4028" h="4028" extrusionOk="0">
                  <a:moveTo>
                    <a:pt x="2043" y="4028"/>
                  </a:moveTo>
                  <a:cubicBezTo>
                    <a:pt x="934" y="4028"/>
                    <a:pt x="0" y="3152"/>
                    <a:pt x="0" y="2043"/>
                  </a:cubicBezTo>
                  <a:cubicBezTo>
                    <a:pt x="0" y="934"/>
                    <a:pt x="876" y="0"/>
                    <a:pt x="2043" y="59"/>
                  </a:cubicBezTo>
                  <a:cubicBezTo>
                    <a:pt x="3152" y="59"/>
                    <a:pt x="4028" y="934"/>
                    <a:pt x="4028" y="2043"/>
                  </a:cubicBezTo>
                  <a:cubicBezTo>
                    <a:pt x="4028" y="3152"/>
                    <a:pt x="3152" y="4028"/>
                    <a:pt x="2043"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 name="Google Shape;274;p2"/>
            <p:cNvSpPr/>
            <p:nvPr/>
          </p:nvSpPr>
          <p:spPr>
            <a:xfrm>
              <a:off x="5088300" y="4636325"/>
              <a:ext cx="100725" cy="100725"/>
            </a:xfrm>
            <a:custGeom>
              <a:avLst/>
              <a:gdLst/>
              <a:ahLst/>
              <a:cxnLst/>
              <a:rect l="l" t="t" r="r" b="b"/>
              <a:pathLst>
                <a:path w="4029" h="4029" extrusionOk="0">
                  <a:moveTo>
                    <a:pt x="4028" y="1985"/>
                  </a:moveTo>
                  <a:cubicBezTo>
                    <a:pt x="4028" y="3094"/>
                    <a:pt x="3153" y="4028"/>
                    <a:pt x="2044" y="4028"/>
                  </a:cubicBezTo>
                  <a:cubicBezTo>
                    <a:pt x="876" y="4028"/>
                    <a:pt x="1" y="3153"/>
                    <a:pt x="1" y="1985"/>
                  </a:cubicBezTo>
                  <a:cubicBezTo>
                    <a:pt x="1" y="876"/>
                    <a:pt x="876" y="1"/>
                    <a:pt x="1985" y="1"/>
                  </a:cubicBezTo>
                  <a:cubicBezTo>
                    <a:pt x="3153" y="1"/>
                    <a:pt x="4028" y="876"/>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 name="Google Shape;275;p2"/>
            <p:cNvSpPr/>
            <p:nvPr/>
          </p:nvSpPr>
          <p:spPr>
            <a:xfrm>
              <a:off x="1899825" y="1443475"/>
              <a:ext cx="102150" cy="102150"/>
            </a:xfrm>
            <a:custGeom>
              <a:avLst/>
              <a:gdLst/>
              <a:ahLst/>
              <a:cxnLst/>
              <a:rect l="l" t="t" r="r" b="b"/>
              <a:pathLst>
                <a:path w="4086" h="4086" extrusionOk="0">
                  <a:moveTo>
                    <a:pt x="2101" y="58"/>
                  </a:moveTo>
                  <a:cubicBezTo>
                    <a:pt x="3210" y="58"/>
                    <a:pt x="4086" y="992"/>
                    <a:pt x="4028" y="2101"/>
                  </a:cubicBezTo>
                  <a:cubicBezTo>
                    <a:pt x="4028" y="3210"/>
                    <a:pt x="3094" y="4086"/>
                    <a:pt x="1926" y="4086"/>
                  </a:cubicBezTo>
                  <a:cubicBezTo>
                    <a:pt x="817" y="4028"/>
                    <a:pt x="0" y="3094"/>
                    <a:pt x="58" y="1985"/>
                  </a:cubicBezTo>
                  <a:cubicBezTo>
                    <a:pt x="58" y="876"/>
                    <a:pt x="992" y="0"/>
                    <a:pt x="2101"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 name="Google Shape;276;p2"/>
            <p:cNvSpPr/>
            <p:nvPr/>
          </p:nvSpPr>
          <p:spPr>
            <a:xfrm>
              <a:off x="6066000" y="2917325"/>
              <a:ext cx="102175" cy="100700"/>
            </a:xfrm>
            <a:custGeom>
              <a:avLst/>
              <a:gdLst/>
              <a:ahLst/>
              <a:cxnLst/>
              <a:rect l="l" t="t" r="r" b="b"/>
              <a:pathLst>
                <a:path w="4087" h="4028" extrusionOk="0">
                  <a:moveTo>
                    <a:pt x="4028" y="2043"/>
                  </a:moveTo>
                  <a:cubicBezTo>
                    <a:pt x="4028" y="3094"/>
                    <a:pt x="3094" y="4028"/>
                    <a:pt x="1985" y="3969"/>
                  </a:cubicBezTo>
                  <a:cubicBezTo>
                    <a:pt x="935" y="3969"/>
                    <a:pt x="1" y="3035"/>
                    <a:pt x="59" y="1926"/>
                  </a:cubicBezTo>
                  <a:cubicBezTo>
                    <a:pt x="118" y="876"/>
                    <a:pt x="993" y="0"/>
                    <a:pt x="2044" y="0"/>
                  </a:cubicBezTo>
                  <a:cubicBezTo>
                    <a:pt x="3153" y="0"/>
                    <a:pt x="4087" y="934"/>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 name="Google Shape;277;p2"/>
            <p:cNvSpPr/>
            <p:nvPr/>
          </p:nvSpPr>
          <p:spPr>
            <a:xfrm>
              <a:off x="2878975" y="4878575"/>
              <a:ext cx="100725" cy="100700"/>
            </a:xfrm>
            <a:custGeom>
              <a:avLst/>
              <a:gdLst/>
              <a:ahLst/>
              <a:cxnLst/>
              <a:rect l="l" t="t" r="r" b="b"/>
              <a:pathLst>
                <a:path w="4029" h="4028" extrusionOk="0">
                  <a:moveTo>
                    <a:pt x="4028" y="1985"/>
                  </a:moveTo>
                  <a:cubicBezTo>
                    <a:pt x="4028" y="3094"/>
                    <a:pt x="3153" y="4028"/>
                    <a:pt x="2044" y="4028"/>
                  </a:cubicBezTo>
                  <a:cubicBezTo>
                    <a:pt x="935" y="4028"/>
                    <a:pt x="1" y="3094"/>
                    <a:pt x="59" y="1985"/>
                  </a:cubicBezTo>
                  <a:cubicBezTo>
                    <a:pt x="59" y="934"/>
                    <a:pt x="935" y="58"/>
                    <a:pt x="1985" y="0"/>
                  </a:cubicBezTo>
                  <a:cubicBezTo>
                    <a:pt x="3094" y="0"/>
                    <a:pt x="4028" y="934"/>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 name="Google Shape;278;p2"/>
            <p:cNvSpPr/>
            <p:nvPr/>
          </p:nvSpPr>
          <p:spPr>
            <a:xfrm>
              <a:off x="3862525" y="465750"/>
              <a:ext cx="100700" cy="100725"/>
            </a:xfrm>
            <a:custGeom>
              <a:avLst/>
              <a:gdLst/>
              <a:ahLst/>
              <a:cxnLst/>
              <a:rect l="l" t="t" r="r" b="b"/>
              <a:pathLst>
                <a:path w="4028" h="4029" extrusionOk="0">
                  <a:moveTo>
                    <a:pt x="4028" y="1985"/>
                  </a:moveTo>
                  <a:cubicBezTo>
                    <a:pt x="4028" y="3094"/>
                    <a:pt x="3094" y="4028"/>
                    <a:pt x="1985" y="3970"/>
                  </a:cubicBezTo>
                  <a:cubicBezTo>
                    <a:pt x="934" y="3970"/>
                    <a:pt x="0" y="3094"/>
                    <a:pt x="0" y="1985"/>
                  </a:cubicBezTo>
                  <a:cubicBezTo>
                    <a:pt x="0" y="935"/>
                    <a:pt x="934" y="1"/>
                    <a:pt x="1985" y="1"/>
                  </a:cubicBezTo>
                  <a:cubicBezTo>
                    <a:pt x="3036" y="1"/>
                    <a:pt x="3970" y="876"/>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 name="Google Shape;279;p2"/>
            <p:cNvSpPr/>
            <p:nvPr/>
          </p:nvSpPr>
          <p:spPr>
            <a:xfrm>
              <a:off x="3615900" y="465750"/>
              <a:ext cx="100725" cy="100725"/>
            </a:xfrm>
            <a:custGeom>
              <a:avLst/>
              <a:gdLst/>
              <a:ahLst/>
              <a:cxnLst/>
              <a:rect l="l" t="t" r="r" b="b"/>
              <a:pathLst>
                <a:path w="4029" h="4029" extrusionOk="0">
                  <a:moveTo>
                    <a:pt x="2044" y="4028"/>
                  </a:moveTo>
                  <a:cubicBezTo>
                    <a:pt x="935" y="4028"/>
                    <a:pt x="1" y="3094"/>
                    <a:pt x="1" y="2044"/>
                  </a:cubicBezTo>
                  <a:cubicBezTo>
                    <a:pt x="1" y="935"/>
                    <a:pt x="935" y="1"/>
                    <a:pt x="2044" y="1"/>
                  </a:cubicBezTo>
                  <a:cubicBezTo>
                    <a:pt x="3094" y="1"/>
                    <a:pt x="3970" y="876"/>
                    <a:pt x="4028" y="1985"/>
                  </a:cubicBezTo>
                  <a:cubicBezTo>
                    <a:pt x="4028" y="3036"/>
                    <a:pt x="3153" y="3970"/>
                    <a:pt x="2044"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 name="Google Shape;280;p2"/>
            <p:cNvSpPr/>
            <p:nvPr/>
          </p:nvSpPr>
          <p:spPr>
            <a:xfrm>
              <a:off x="2143500" y="4389725"/>
              <a:ext cx="100725" cy="99250"/>
            </a:xfrm>
            <a:custGeom>
              <a:avLst/>
              <a:gdLst/>
              <a:ahLst/>
              <a:cxnLst/>
              <a:rect l="l" t="t" r="r" b="b"/>
              <a:pathLst>
                <a:path w="4029" h="3970" extrusionOk="0">
                  <a:moveTo>
                    <a:pt x="3970" y="1985"/>
                  </a:moveTo>
                  <a:cubicBezTo>
                    <a:pt x="4028" y="3035"/>
                    <a:pt x="3095" y="3969"/>
                    <a:pt x="1986" y="3969"/>
                  </a:cubicBezTo>
                  <a:cubicBezTo>
                    <a:pt x="935" y="3969"/>
                    <a:pt x="59" y="3094"/>
                    <a:pt x="1" y="2043"/>
                  </a:cubicBezTo>
                  <a:cubicBezTo>
                    <a:pt x="1" y="934"/>
                    <a:pt x="935" y="0"/>
                    <a:pt x="1986" y="0"/>
                  </a:cubicBezTo>
                  <a:cubicBezTo>
                    <a:pt x="3036" y="0"/>
                    <a:pt x="3970" y="876"/>
                    <a:pt x="3970"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 name="Google Shape;281;p2"/>
            <p:cNvSpPr/>
            <p:nvPr/>
          </p:nvSpPr>
          <p:spPr>
            <a:xfrm>
              <a:off x="1654650" y="3652775"/>
              <a:ext cx="99250" cy="100725"/>
            </a:xfrm>
            <a:custGeom>
              <a:avLst/>
              <a:gdLst/>
              <a:ahLst/>
              <a:cxnLst/>
              <a:rect l="l" t="t" r="r" b="b"/>
              <a:pathLst>
                <a:path w="3970" h="4029" extrusionOk="0">
                  <a:moveTo>
                    <a:pt x="1985" y="59"/>
                  </a:moveTo>
                  <a:cubicBezTo>
                    <a:pt x="3036" y="1"/>
                    <a:pt x="3970" y="935"/>
                    <a:pt x="3970" y="2044"/>
                  </a:cubicBezTo>
                  <a:cubicBezTo>
                    <a:pt x="3970" y="3095"/>
                    <a:pt x="3094" y="4028"/>
                    <a:pt x="1985" y="4028"/>
                  </a:cubicBezTo>
                  <a:cubicBezTo>
                    <a:pt x="935" y="4028"/>
                    <a:pt x="1" y="3095"/>
                    <a:pt x="1" y="1986"/>
                  </a:cubicBezTo>
                  <a:cubicBezTo>
                    <a:pt x="1" y="935"/>
                    <a:pt x="876" y="59"/>
                    <a:pt x="198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 name="Google Shape;282;p2"/>
            <p:cNvSpPr/>
            <p:nvPr/>
          </p:nvSpPr>
          <p:spPr>
            <a:xfrm>
              <a:off x="6067475" y="2428475"/>
              <a:ext cx="99250" cy="99250"/>
            </a:xfrm>
            <a:custGeom>
              <a:avLst/>
              <a:gdLst/>
              <a:ahLst/>
              <a:cxnLst/>
              <a:rect l="l" t="t" r="r" b="b"/>
              <a:pathLst>
                <a:path w="3970" h="3970" extrusionOk="0">
                  <a:moveTo>
                    <a:pt x="1985" y="0"/>
                  </a:moveTo>
                  <a:cubicBezTo>
                    <a:pt x="3035" y="0"/>
                    <a:pt x="3911" y="876"/>
                    <a:pt x="3969" y="1926"/>
                  </a:cubicBezTo>
                  <a:cubicBezTo>
                    <a:pt x="3969" y="2977"/>
                    <a:pt x="3094" y="3911"/>
                    <a:pt x="2043" y="3911"/>
                  </a:cubicBezTo>
                  <a:cubicBezTo>
                    <a:pt x="992" y="3969"/>
                    <a:pt x="59" y="3035"/>
                    <a:pt x="59" y="1985"/>
                  </a:cubicBezTo>
                  <a:cubicBezTo>
                    <a:pt x="0" y="934"/>
                    <a:pt x="934" y="58"/>
                    <a:pt x="198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 name="Google Shape;283;p2"/>
            <p:cNvSpPr/>
            <p:nvPr/>
          </p:nvSpPr>
          <p:spPr>
            <a:xfrm>
              <a:off x="4841675" y="709450"/>
              <a:ext cx="99275" cy="99250"/>
            </a:xfrm>
            <a:custGeom>
              <a:avLst/>
              <a:gdLst/>
              <a:ahLst/>
              <a:cxnLst/>
              <a:rect l="l" t="t" r="r" b="b"/>
              <a:pathLst>
                <a:path w="3971" h="3970" extrusionOk="0">
                  <a:moveTo>
                    <a:pt x="3970" y="1985"/>
                  </a:moveTo>
                  <a:cubicBezTo>
                    <a:pt x="3970" y="3036"/>
                    <a:pt x="3036" y="3970"/>
                    <a:pt x="1986" y="3970"/>
                  </a:cubicBezTo>
                  <a:cubicBezTo>
                    <a:pt x="935" y="3911"/>
                    <a:pt x="1" y="2978"/>
                    <a:pt x="59" y="1927"/>
                  </a:cubicBezTo>
                  <a:cubicBezTo>
                    <a:pt x="59" y="876"/>
                    <a:pt x="993" y="1"/>
                    <a:pt x="2044" y="1"/>
                  </a:cubicBezTo>
                  <a:cubicBezTo>
                    <a:pt x="3095" y="1"/>
                    <a:pt x="3970" y="935"/>
                    <a:pt x="3970"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 name="Google Shape;284;p2"/>
            <p:cNvSpPr/>
            <p:nvPr/>
          </p:nvSpPr>
          <p:spPr>
            <a:xfrm>
              <a:off x="5825225" y="1691525"/>
              <a:ext cx="99250" cy="99275"/>
            </a:xfrm>
            <a:custGeom>
              <a:avLst/>
              <a:gdLst/>
              <a:ahLst/>
              <a:cxnLst/>
              <a:rect l="l" t="t" r="r" b="b"/>
              <a:pathLst>
                <a:path w="3970" h="3971" extrusionOk="0">
                  <a:moveTo>
                    <a:pt x="1985" y="3970"/>
                  </a:moveTo>
                  <a:cubicBezTo>
                    <a:pt x="876" y="3970"/>
                    <a:pt x="1" y="3036"/>
                    <a:pt x="1" y="1986"/>
                  </a:cubicBezTo>
                  <a:cubicBezTo>
                    <a:pt x="1" y="935"/>
                    <a:pt x="935" y="1"/>
                    <a:pt x="1985" y="59"/>
                  </a:cubicBezTo>
                  <a:cubicBezTo>
                    <a:pt x="3036" y="59"/>
                    <a:pt x="3970" y="993"/>
                    <a:pt x="3970" y="2044"/>
                  </a:cubicBezTo>
                  <a:cubicBezTo>
                    <a:pt x="3911" y="3095"/>
                    <a:pt x="3036" y="3970"/>
                    <a:pt x="1985"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 name="Google Shape;285;p2"/>
            <p:cNvSpPr/>
            <p:nvPr/>
          </p:nvSpPr>
          <p:spPr>
            <a:xfrm>
              <a:off x="4106225" y="465750"/>
              <a:ext cx="97800" cy="99250"/>
            </a:xfrm>
            <a:custGeom>
              <a:avLst/>
              <a:gdLst/>
              <a:ahLst/>
              <a:cxnLst/>
              <a:rect l="l" t="t" r="r" b="b"/>
              <a:pathLst>
                <a:path w="3912" h="3970" extrusionOk="0">
                  <a:moveTo>
                    <a:pt x="3911" y="1985"/>
                  </a:moveTo>
                  <a:cubicBezTo>
                    <a:pt x="3911" y="3036"/>
                    <a:pt x="3035" y="3970"/>
                    <a:pt x="1985" y="3970"/>
                  </a:cubicBezTo>
                  <a:cubicBezTo>
                    <a:pt x="934" y="3970"/>
                    <a:pt x="0" y="3036"/>
                    <a:pt x="0" y="1985"/>
                  </a:cubicBezTo>
                  <a:cubicBezTo>
                    <a:pt x="0" y="935"/>
                    <a:pt x="876" y="59"/>
                    <a:pt x="1926" y="59"/>
                  </a:cubicBezTo>
                  <a:cubicBezTo>
                    <a:pt x="2977" y="1"/>
                    <a:pt x="3911" y="935"/>
                    <a:pt x="3911"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 name="Google Shape;286;p2"/>
            <p:cNvSpPr/>
            <p:nvPr/>
          </p:nvSpPr>
          <p:spPr>
            <a:xfrm>
              <a:off x="2393050" y="4634875"/>
              <a:ext cx="94875" cy="96325"/>
            </a:xfrm>
            <a:custGeom>
              <a:avLst/>
              <a:gdLst/>
              <a:ahLst/>
              <a:cxnLst/>
              <a:rect l="l" t="t" r="r" b="b"/>
              <a:pathLst>
                <a:path w="3795" h="3853" extrusionOk="0">
                  <a:moveTo>
                    <a:pt x="3794" y="1868"/>
                  </a:moveTo>
                  <a:cubicBezTo>
                    <a:pt x="3794" y="2977"/>
                    <a:pt x="2977" y="3794"/>
                    <a:pt x="1926" y="3794"/>
                  </a:cubicBezTo>
                  <a:cubicBezTo>
                    <a:pt x="817" y="3853"/>
                    <a:pt x="0" y="2977"/>
                    <a:pt x="0" y="1868"/>
                  </a:cubicBezTo>
                  <a:cubicBezTo>
                    <a:pt x="0" y="817"/>
                    <a:pt x="817" y="0"/>
                    <a:pt x="1926" y="0"/>
                  </a:cubicBezTo>
                  <a:cubicBezTo>
                    <a:pt x="2977" y="0"/>
                    <a:pt x="3794" y="817"/>
                    <a:pt x="3794" y="18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 name="Google Shape;287;p2"/>
            <p:cNvSpPr/>
            <p:nvPr/>
          </p:nvSpPr>
          <p:spPr>
            <a:xfrm>
              <a:off x="6068925" y="3165400"/>
              <a:ext cx="96325" cy="96325"/>
            </a:xfrm>
            <a:custGeom>
              <a:avLst/>
              <a:gdLst/>
              <a:ahLst/>
              <a:cxnLst/>
              <a:rect l="l" t="t" r="r" b="b"/>
              <a:pathLst>
                <a:path w="3853" h="3853" extrusionOk="0">
                  <a:moveTo>
                    <a:pt x="3853" y="1985"/>
                  </a:moveTo>
                  <a:cubicBezTo>
                    <a:pt x="3853" y="3035"/>
                    <a:pt x="2977" y="3853"/>
                    <a:pt x="1927" y="3853"/>
                  </a:cubicBezTo>
                  <a:cubicBezTo>
                    <a:pt x="818" y="3853"/>
                    <a:pt x="1" y="2977"/>
                    <a:pt x="59" y="1868"/>
                  </a:cubicBezTo>
                  <a:cubicBezTo>
                    <a:pt x="59" y="817"/>
                    <a:pt x="934" y="0"/>
                    <a:pt x="1985" y="0"/>
                  </a:cubicBezTo>
                  <a:cubicBezTo>
                    <a:pt x="3036" y="59"/>
                    <a:pt x="3853" y="934"/>
                    <a:pt x="3853"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 name="Google Shape;288;p2"/>
            <p:cNvSpPr/>
            <p:nvPr/>
          </p:nvSpPr>
          <p:spPr>
            <a:xfrm>
              <a:off x="3370750" y="467225"/>
              <a:ext cx="96325" cy="96325"/>
            </a:xfrm>
            <a:custGeom>
              <a:avLst/>
              <a:gdLst/>
              <a:ahLst/>
              <a:cxnLst/>
              <a:rect l="l" t="t" r="r" b="b"/>
              <a:pathLst>
                <a:path w="3853" h="3853" extrusionOk="0">
                  <a:moveTo>
                    <a:pt x="1868" y="3853"/>
                  </a:moveTo>
                  <a:cubicBezTo>
                    <a:pt x="818" y="3794"/>
                    <a:pt x="0" y="2977"/>
                    <a:pt x="59" y="1868"/>
                  </a:cubicBezTo>
                  <a:cubicBezTo>
                    <a:pt x="59" y="817"/>
                    <a:pt x="934" y="0"/>
                    <a:pt x="1985" y="59"/>
                  </a:cubicBezTo>
                  <a:cubicBezTo>
                    <a:pt x="3094" y="59"/>
                    <a:pt x="3853" y="934"/>
                    <a:pt x="3853" y="1985"/>
                  </a:cubicBezTo>
                  <a:cubicBezTo>
                    <a:pt x="3795" y="3094"/>
                    <a:pt x="2977" y="3853"/>
                    <a:pt x="1868" y="38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 name="Google Shape;289;p2"/>
            <p:cNvSpPr/>
            <p:nvPr/>
          </p:nvSpPr>
          <p:spPr>
            <a:xfrm>
              <a:off x="5828150" y="3902325"/>
              <a:ext cx="93425" cy="94875"/>
            </a:xfrm>
            <a:custGeom>
              <a:avLst/>
              <a:gdLst/>
              <a:ahLst/>
              <a:cxnLst/>
              <a:rect l="l" t="t" r="r" b="b"/>
              <a:pathLst>
                <a:path w="3737" h="3795" extrusionOk="0">
                  <a:moveTo>
                    <a:pt x="3736" y="1926"/>
                  </a:moveTo>
                  <a:cubicBezTo>
                    <a:pt x="3736" y="3036"/>
                    <a:pt x="2861" y="3794"/>
                    <a:pt x="1810" y="3794"/>
                  </a:cubicBezTo>
                  <a:cubicBezTo>
                    <a:pt x="759" y="3736"/>
                    <a:pt x="0" y="2919"/>
                    <a:pt x="0" y="1926"/>
                  </a:cubicBezTo>
                  <a:cubicBezTo>
                    <a:pt x="0" y="817"/>
                    <a:pt x="876" y="0"/>
                    <a:pt x="1927" y="59"/>
                  </a:cubicBezTo>
                  <a:cubicBezTo>
                    <a:pt x="2977" y="59"/>
                    <a:pt x="3736" y="876"/>
                    <a:pt x="3736" y="19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 name="Google Shape;290;p2"/>
            <p:cNvSpPr/>
            <p:nvPr/>
          </p:nvSpPr>
          <p:spPr>
            <a:xfrm>
              <a:off x="1899825" y="4146025"/>
              <a:ext cx="94875" cy="94875"/>
            </a:xfrm>
            <a:custGeom>
              <a:avLst/>
              <a:gdLst/>
              <a:ahLst/>
              <a:cxnLst/>
              <a:rect l="l" t="t" r="r" b="b"/>
              <a:pathLst>
                <a:path w="3795" h="3795" extrusionOk="0">
                  <a:moveTo>
                    <a:pt x="3794" y="1926"/>
                  </a:moveTo>
                  <a:cubicBezTo>
                    <a:pt x="3736" y="2977"/>
                    <a:pt x="2919" y="3794"/>
                    <a:pt x="1810" y="3794"/>
                  </a:cubicBezTo>
                  <a:cubicBezTo>
                    <a:pt x="759" y="3736"/>
                    <a:pt x="0" y="2919"/>
                    <a:pt x="0" y="1810"/>
                  </a:cubicBezTo>
                  <a:cubicBezTo>
                    <a:pt x="58" y="759"/>
                    <a:pt x="876" y="0"/>
                    <a:pt x="1868" y="0"/>
                  </a:cubicBezTo>
                  <a:cubicBezTo>
                    <a:pt x="2977" y="0"/>
                    <a:pt x="3794" y="817"/>
                    <a:pt x="3736" y="19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 name="Google Shape;291;p2"/>
            <p:cNvSpPr/>
            <p:nvPr/>
          </p:nvSpPr>
          <p:spPr>
            <a:xfrm>
              <a:off x="2639650" y="712375"/>
              <a:ext cx="94875" cy="93425"/>
            </a:xfrm>
            <a:custGeom>
              <a:avLst/>
              <a:gdLst/>
              <a:ahLst/>
              <a:cxnLst/>
              <a:rect l="l" t="t" r="r" b="b"/>
              <a:pathLst>
                <a:path w="3795" h="3737" extrusionOk="0">
                  <a:moveTo>
                    <a:pt x="1927" y="3736"/>
                  </a:moveTo>
                  <a:cubicBezTo>
                    <a:pt x="876" y="3736"/>
                    <a:pt x="59" y="2919"/>
                    <a:pt x="59" y="1868"/>
                  </a:cubicBezTo>
                  <a:cubicBezTo>
                    <a:pt x="1" y="818"/>
                    <a:pt x="818" y="0"/>
                    <a:pt x="1869" y="0"/>
                  </a:cubicBezTo>
                  <a:cubicBezTo>
                    <a:pt x="2919" y="0"/>
                    <a:pt x="3737" y="818"/>
                    <a:pt x="3737" y="1810"/>
                  </a:cubicBezTo>
                  <a:cubicBezTo>
                    <a:pt x="3795" y="2861"/>
                    <a:pt x="2978" y="3678"/>
                    <a:pt x="1927" y="37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 name="Google Shape;292;p2"/>
            <p:cNvSpPr/>
            <p:nvPr/>
          </p:nvSpPr>
          <p:spPr>
            <a:xfrm>
              <a:off x="6070375" y="2184775"/>
              <a:ext cx="93425" cy="91950"/>
            </a:xfrm>
            <a:custGeom>
              <a:avLst/>
              <a:gdLst/>
              <a:ahLst/>
              <a:cxnLst/>
              <a:rect l="l" t="t" r="r" b="b"/>
              <a:pathLst>
                <a:path w="3737" h="3678" extrusionOk="0">
                  <a:moveTo>
                    <a:pt x="3737" y="1868"/>
                  </a:moveTo>
                  <a:cubicBezTo>
                    <a:pt x="3737" y="2860"/>
                    <a:pt x="2861" y="3678"/>
                    <a:pt x="1869" y="3678"/>
                  </a:cubicBezTo>
                  <a:cubicBezTo>
                    <a:pt x="876" y="3678"/>
                    <a:pt x="1" y="2802"/>
                    <a:pt x="59" y="1810"/>
                  </a:cubicBezTo>
                  <a:cubicBezTo>
                    <a:pt x="59" y="817"/>
                    <a:pt x="935" y="0"/>
                    <a:pt x="1927" y="0"/>
                  </a:cubicBezTo>
                  <a:cubicBezTo>
                    <a:pt x="2919" y="59"/>
                    <a:pt x="3737" y="876"/>
                    <a:pt x="3737" y="18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 name="Google Shape;293;p2"/>
            <p:cNvSpPr/>
            <p:nvPr/>
          </p:nvSpPr>
          <p:spPr>
            <a:xfrm>
              <a:off x="3862525" y="5129550"/>
              <a:ext cx="91950" cy="91975"/>
            </a:xfrm>
            <a:custGeom>
              <a:avLst/>
              <a:gdLst/>
              <a:ahLst/>
              <a:cxnLst/>
              <a:rect l="l" t="t" r="r" b="b"/>
              <a:pathLst>
                <a:path w="3678" h="3679" extrusionOk="0">
                  <a:moveTo>
                    <a:pt x="3678" y="1869"/>
                  </a:moveTo>
                  <a:cubicBezTo>
                    <a:pt x="3678" y="2861"/>
                    <a:pt x="2860" y="3678"/>
                    <a:pt x="1868" y="3678"/>
                  </a:cubicBezTo>
                  <a:cubicBezTo>
                    <a:pt x="876" y="3678"/>
                    <a:pt x="0" y="2803"/>
                    <a:pt x="0" y="1810"/>
                  </a:cubicBezTo>
                  <a:cubicBezTo>
                    <a:pt x="59" y="818"/>
                    <a:pt x="934" y="1"/>
                    <a:pt x="1868" y="59"/>
                  </a:cubicBezTo>
                  <a:cubicBezTo>
                    <a:pt x="2860" y="59"/>
                    <a:pt x="3678" y="876"/>
                    <a:pt x="3678" y="18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 name="Google Shape;294;p2"/>
            <p:cNvSpPr/>
            <p:nvPr/>
          </p:nvSpPr>
          <p:spPr>
            <a:xfrm>
              <a:off x="4357200" y="470125"/>
              <a:ext cx="91975" cy="91975"/>
            </a:xfrm>
            <a:custGeom>
              <a:avLst/>
              <a:gdLst/>
              <a:ahLst/>
              <a:cxnLst/>
              <a:rect l="l" t="t" r="r" b="b"/>
              <a:pathLst>
                <a:path w="3679" h="3679" extrusionOk="0">
                  <a:moveTo>
                    <a:pt x="3620" y="1810"/>
                  </a:moveTo>
                  <a:cubicBezTo>
                    <a:pt x="3678" y="2744"/>
                    <a:pt x="2861" y="3620"/>
                    <a:pt x="1869" y="3678"/>
                  </a:cubicBezTo>
                  <a:cubicBezTo>
                    <a:pt x="876" y="3678"/>
                    <a:pt x="1" y="2803"/>
                    <a:pt x="1" y="1810"/>
                  </a:cubicBezTo>
                  <a:cubicBezTo>
                    <a:pt x="1" y="876"/>
                    <a:pt x="818" y="1"/>
                    <a:pt x="1810" y="1"/>
                  </a:cubicBezTo>
                  <a:cubicBezTo>
                    <a:pt x="2744" y="1"/>
                    <a:pt x="3620" y="818"/>
                    <a:pt x="3620"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 name="Google Shape;295;p2"/>
            <p:cNvSpPr/>
            <p:nvPr/>
          </p:nvSpPr>
          <p:spPr>
            <a:xfrm>
              <a:off x="3620275" y="5131025"/>
              <a:ext cx="91975" cy="90500"/>
            </a:xfrm>
            <a:custGeom>
              <a:avLst/>
              <a:gdLst/>
              <a:ahLst/>
              <a:cxnLst/>
              <a:rect l="l" t="t" r="r" b="b"/>
              <a:pathLst>
                <a:path w="3679" h="3620" extrusionOk="0">
                  <a:moveTo>
                    <a:pt x="1869" y="3619"/>
                  </a:moveTo>
                  <a:cubicBezTo>
                    <a:pt x="876" y="3619"/>
                    <a:pt x="1" y="2744"/>
                    <a:pt x="1" y="1810"/>
                  </a:cubicBezTo>
                  <a:cubicBezTo>
                    <a:pt x="1" y="817"/>
                    <a:pt x="876" y="0"/>
                    <a:pt x="1869" y="0"/>
                  </a:cubicBezTo>
                  <a:cubicBezTo>
                    <a:pt x="2803" y="0"/>
                    <a:pt x="3620" y="817"/>
                    <a:pt x="3620" y="1751"/>
                  </a:cubicBezTo>
                  <a:cubicBezTo>
                    <a:pt x="3678" y="2744"/>
                    <a:pt x="2803" y="3619"/>
                    <a:pt x="1869"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 name="Google Shape;296;p2"/>
            <p:cNvSpPr/>
            <p:nvPr/>
          </p:nvSpPr>
          <p:spPr>
            <a:xfrm>
              <a:off x="1412425" y="2921700"/>
              <a:ext cx="90500" cy="90500"/>
            </a:xfrm>
            <a:custGeom>
              <a:avLst/>
              <a:gdLst/>
              <a:ahLst/>
              <a:cxnLst/>
              <a:rect l="l" t="t" r="r" b="b"/>
              <a:pathLst>
                <a:path w="3620" h="3620" extrusionOk="0">
                  <a:moveTo>
                    <a:pt x="3619" y="1810"/>
                  </a:moveTo>
                  <a:cubicBezTo>
                    <a:pt x="3619" y="2802"/>
                    <a:pt x="2802" y="3619"/>
                    <a:pt x="1810" y="3619"/>
                  </a:cubicBezTo>
                  <a:cubicBezTo>
                    <a:pt x="818" y="3619"/>
                    <a:pt x="0" y="2802"/>
                    <a:pt x="0" y="1810"/>
                  </a:cubicBezTo>
                  <a:cubicBezTo>
                    <a:pt x="0" y="876"/>
                    <a:pt x="818" y="59"/>
                    <a:pt x="1751" y="0"/>
                  </a:cubicBezTo>
                  <a:cubicBezTo>
                    <a:pt x="2744" y="0"/>
                    <a:pt x="3561" y="817"/>
                    <a:pt x="3619"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 name="Google Shape;297;p2"/>
            <p:cNvSpPr/>
            <p:nvPr/>
          </p:nvSpPr>
          <p:spPr>
            <a:xfrm>
              <a:off x="4846075" y="4884400"/>
              <a:ext cx="91950" cy="90500"/>
            </a:xfrm>
            <a:custGeom>
              <a:avLst/>
              <a:gdLst/>
              <a:ahLst/>
              <a:cxnLst/>
              <a:rect l="l" t="t" r="r" b="b"/>
              <a:pathLst>
                <a:path w="3678" h="3620" extrusionOk="0">
                  <a:moveTo>
                    <a:pt x="1868" y="1"/>
                  </a:moveTo>
                  <a:cubicBezTo>
                    <a:pt x="2802" y="1"/>
                    <a:pt x="3677" y="876"/>
                    <a:pt x="3619" y="1810"/>
                  </a:cubicBezTo>
                  <a:cubicBezTo>
                    <a:pt x="3619" y="2802"/>
                    <a:pt x="2743" y="3620"/>
                    <a:pt x="1751" y="3620"/>
                  </a:cubicBezTo>
                  <a:cubicBezTo>
                    <a:pt x="817" y="3561"/>
                    <a:pt x="0" y="2744"/>
                    <a:pt x="0" y="1810"/>
                  </a:cubicBezTo>
                  <a:cubicBezTo>
                    <a:pt x="0" y="818"/>
                    <a:pt x="876" y="1"/>
                    <a:pt x="18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 name="Google Shape;298;p2"/>
            <p:cNvSpPr/>
            <p:nvPr/>
          </p:nvSpPr>
          <p:spPr>
            <a:xfrm>
              <a:off x="1659025" y="1695925"/>
              <a:ext cx="90500" cy="90500"/>
            </a:xfrm>
            <a:custGeom>
              <a:avLst/>
              <a:gdLst/>
              <a:ahLst/>
              <a:cxnLst/>
              <a:rect l="l" t="t" r="r" b="b"/>
              <a:pathLst>
                <a:path w="3620" h="3620" extrusionOk="0">
                  <a:moveTo>
                    <a:pt x="3620" y="1810"/>
                  </a:moveTo>
                  <a:cubicBezTo>
                    <a:pt x="3620" y="2802"/>
                    <a:pt x="2803" y="3619"/>
                    <a:pt x="1810" y="3619"/>
                  </a:cubicBezTo>
                  <a:cubicBezTo>
                    <a:pt x="818" y="3619"/>
                    <a:pt x="1" y="2802"/>
                    <a:pt x="1" y="1810"/>
                  </a:cubicBezTo>
                  <a:cubicBezTo>
                    <a:pt x="1" y="876"/>
                    <a:pt x="818" y="58"/>
                    <a:pt x="1752" y="0"/>
                  </a:cubicBezTo>
                  <a:cubicBezTo>
                    <a:pt x="2744" y="0"/>
                    <a:pt x="3562" y="817"/>
                    <a:pt x="3620"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 name="Google Shape;299;p2"/>
            <p:cNvSpPr/>
            <p:nvPr/>
          </p:nvSpPr>
          <p:spPr>
            <a:xfrm>
              <a:off x="1412425" y="2675075"/>
              <a:ext cx="90500" cy="91975"/>
            </a:xfrm>
            <a:custGeom>
              <a:avLst/>
              <a:gdLst/>
              <a:ahLst/>
              <a:cxnLst/>
              <a:rect l="l" t="t" r="r" b="b"/>
              <a:pathLst>
                <a:path w="3620" h="3679" extrusionOk="0">
                  <a:moveTo>
                    <a:pt x="1810" y="1"/>
                  </a:moveTo>
                  <a:cubicBezTo>
                    <a:pt x="2802" y="59"/>
                    <a:pt x="3619" y="935"/>
                    <a:pt x="3619" y="1869"/>
                  </a:cubicBezTo>
                  <a:cubicBezTo>
                    <a:pt x="3561" y="2861"/>
                    <a:pt x="2685" y="3678"/>
                    <a:pt x="1751" y="3620"/>
                  </a:cubicBezTo>
                  <a:cubicBezTo>
                    <a:pt x="759" y="3561"/>
                    <a:pt x="0" y="2744"/>
                    <a:pt x="0" y="1810"/>
                  </a:cubicBezTo>
                  <a:cubicBezTo>
                    <a:pt x="0" y="818"/>
                    <a:pt x="876" y="1"/>
                    <a:pt x="18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 name="Google Shape;300;p2"/>
            <p:cNvSpPr/>
            <p:nvPr/>
          </p:nvSpPr>
          <p:spPr>
            <a:xfrm>
              <a:off x="5340750" y="961900"/>
              <a:ext cx="87575" cy="87575"/>
            </a:xfrm>
            <a:custGeom>
              <a:avLst/>
              <a:gdLst/>
              <a:ahLst/>
              <a:cxnLst/>
              <a:rect l="l" t="t" r="r" b="b"/>
              <a:pathLst>
                <a:path w="3503" h="3503" extrusionOk="0">
                  <a:moveTo>
                    <a:pt x="3503" y="1752"/>
                  </a:moveTo>
                  <a:cubicBezTo>
                    <a:pt x="3503" y="2744"/>
                    <a:pt x="2744" y="3503"/>
                    <a:pt x="1752" y="3503"/>
                  </a:cubicBezTo>
                  <a:cubicBezTo>
                    <a:pt x="759" y="3503"/>
                    <a:pt x="1" y="2744"/>
                    <a:pt x="1" y="1752"/>
                  </a:cubicBezTo>
                  <a:cubicBezTo>
                    <a:pt x="1" y="760"/>
                    <a:pt x="759" y="1"/>
                    <a:pt x="1752" y="1"/>
                  </a:cubicBezTo>
                  <a:cubicBezTo>
                    <a:pt x="2744" y="1"/>
                    <a:pt x="3503" y="760"/>
                    <a:pt x="3503"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 name="Google Shape;301;p2"/>
            <p:cNvSpPr/>
            <p:nvPr/>
          </p:nvSpPr>
          <p:spPr>
            <a:xfrm>
              <a:off x="5584450" y="1208525"/>
              <a:ext cx="87575" cy="87575"/>
            </a:xfrm>
            <a:custGeom>
              <a:avLst/>
              <a:gdLst/>
              <a:ahLst/>
              <a:cxnLst/>
              <a:rect l="l" t="t" r="r" b="b"/>
              <a:pathLst>
                <a:path w="3503" h="3503" extrusionOk="0">
                  <a:moveTo>
                    <a:pt x="3503" y="1751"/>
                  </a:moveTo>
                  <a:cubicBezTo>
                    <a:pt x="3503" y="2744"/>
                    <a:pt x="2744" y="3503"/>
                    <a:pt x="1752" y="3503"/>
                  </a:cubicBezTo>
                  <a:cubicBezTo>
                    <a:pt x="759" y="3503"/>
                    <a:pt x="1" y="2685"/>
                    <a:pt x="1" y="1751"/>
                  </a:cubicBezTo>
                  <a:cubicBezTo>
                    <a:pt x="1" y="759"/>
                    <a:pt x="759" y="0"/>
                    <a:pt x="1752" y="0"/>
                  </a:cubicBezTo>
                  <a:cubicBezTo>
                    <a:pt x="2744" y="0"/>
                    <a:pt x="3503" y="759"/>
                    <a:pt x="3503"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 name="Google Shape;302;p2"/>
            <p:cNvSpPr/>
            <p:nvPr/>
          </p:nvSpPr>
          <p:spPr>
            <a:xfrm>
              <a:off x="3132900" y="471600"/>
              <a:ext cx="87575" cy="87575"/>
            </a:xfrm>
            <a:custGeom>
              <a:avLst/>
              <a:gdLst/>
              <a:ahLst/>
              <a:cxnLst/>
              <a:rect l="l" t="t" r="r" b="b"/>
              <a:pathLst>
                <a:path w="3503" h="3503" extrusionOk="0">
                  <a:moveTo>
                    <a:pt x="3502" y="1751"/>
                  </a:moveTo>
                  <a:cubicBezTo>
                    <a:pt x="3502" y="2744"/>
                    <a:pt x="2744" y="3503"/>
                    <a:pt x="1751" y="3503"/>
                  </a:cubicBezTo>
                  <a:cubicBezTo>
                    <a:pt x="759" y="3503"/>
                    <a:pt x="0" y="2744"/>
                    <a:pt x="0" y="1751"/>
                  </a:cubicBezTo>
                  <a:cubicBezTo>
                    <a:pt x="0" y="817"/>
                    <a:pt x="759" y="0"/>
                    <a:pt x="1751" y="0"/>
                  </a:cubicBezTo>
                  <a:cubicBezTo>
                    <a:pt x="2685" y="0"/>
                    <a:pt x="3502" y="759"/>
                    <a:pt x="3502"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 name="Google Shape;303;p2"/>
            <p:cNvSpPr/>
            <p:nvPr/>
          </p:nvSpPr>
          <p:spPr>
            <a:xfrm>
              <a:off x="6073300" y="3413475"/>
              <a:ext cx="87575" cy="87575"/>
            </a:xfrm>
            <a:custGeom>
              <a:avLst/>
              <a:gdLst/>
              <a:ahLst/>
              <a:cxnLst/>
              <a:rect l="l" t="t" r="r" b="b"/>
              <a:pathLst>
                <a:path w="3503" h="3503" extrusionOk="0">
                  <a:moveTo>
                    <a:pt x="1752" y="3502"/>
                  </a:moveTo>
                  <a:cubicBezTo>
                    <a:pt x="759" y="3502"/>
                    <a:pt x="1" y="2685"/>
                    <a:pt x="1" y="1751"/>
                  </a:cubicBezTo>
                  <a:cubicBezTo>
                    <a:pt x="1" y="759"/>
                    <a:pt x="818" y="0"/>
                    <a:pt x="1810" y="0"/>
                  </a:cubicBezTo>
                  <a:cubicBezTo>
                    <a:pt x="2744" y="0"/>
                    <a:pt x="3503" y="759"/>
                    <a:pt x="3503" y="1751"/>
                  </a:cubicBezTo>
                  <a:cubicBezTo>
                    <a:pt x="3503" y="2744"/>
                    <a:pt x="2744" y="3502"/>
                    <a:pt x="1752" y="35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 name="Google Shape;304;p2"/>
            <p:cNvSpPr/>
            <p:nvPr/>
          </p:nvSpPr>
          <p:spPr>
            <a:xfrm>
              <a:off x="1413875" y="2434300"/>
              <a:ext cx="87575" cy="86125"/>
            </a:xfrm>
            <a:custGeom>
              <a:avLst/>
              <a:gdLst/>
              <a:ahLst/>
              <a:cxnLst/>
              <a:rect l="l" t="t" r="r" b="b"/>
              <a:pathLst>
                <a:path w="3503" h="3445" extrusionOk="0">
                  <a:moveTo>
                    <a:pt x="1752" y="3444"/>
                  </a:moveTo>
                  <a:cubicBezTo>
                    <a:pt x="760" y="3444"/>
                    <a:pt x="1" y="2744"/>
                    <a:pt x="1" y="1752"/>
                  </a:cubicBezTo>
                  <a:cubicBezTo>
                    <a:pt x="1" y="759"/>
                    <a:pt x="760" y="1"/>
                    <a:pt x="1752" y="1"/>
                  </a:cubicBezTo>
                  <a:cubicBezTo>
                    <a:pt x="2744" y="1"/>
                    <a:pt x="3445" y="759"/>
                    <a:pt x="3503" y="1693"/>
                  </a:cubicBezTo>
                  <a:cubicBezTo>
                    <a:pt x="3503" y="2686"/>
                    <a:pt x="2744" y="3444"/>
                    <a:pt x="1752"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 name="Google Shape;305;p2"/>
            <p:cNvSpPr/>
            <p:nvPr/>
          </p:nvSpPr>
          <p:spPr>
            <a:xfrm>
              <a:off x="4112050" y="5131025"/>
              <a:ext cx="87575" cy="89025"/>
            </a:xfrm>
            <a:custGeom>
              <a:avLst/>
              <a:gdLst/>
              <a:ahLst/>
              <a:cxnLst/>
              <a:rect l="l" t="t" r="r" b="b"/>
              <a:pathLst>
                <a:path w="3503" h="3561" extrusionOk="0">
                  <a:moveTo>
                    <a:pt x="3503" y="1751"/>
                  </a:moveTo>
                  <a:cubicBezTo>
                    <a:pt x="3503" y="2744"/>
                    <a:pt x="2744" y="3561"/>
                    <a:pt x="1752" y="3561"/>
                  </a:cubicBezTo>
                  <a:cubicBezTo>
                    <a:pt x="760" y="3561"/>
                    <a:pt x="1" y="2802"/>
                    <a:pt x="1" y="1810"/>
                  </a:cubicBezTo>
                  <a:cubicBezTo>
                    <a:pt x="1" y="817"/>
                    <a:pt x="701" y="59"/>
                    <a:pt x="1693" y="59"/>
                  </a:cubicBezTo>
                  <a:cubicBezTo>
                    <a:pt x="2686" y="0"/>
                    <a:pt x="3445" y="759"/>
                    <a:pt x="3503"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 name="Google Shape;306;p2"/>
            <p:cNvSpPr/>
            <p:nvPr/>
          </p:nvSpPr>
          <p:spPr>
            <a:xfrm>
              <a:off x="1413875" y="3171225"/>
              <a:ext cx="86125" cy="86125"/>
            </a:xfrm>
            <a:custGeom>
              <a:avLst/>
              <a:gdLst/>
              <a:ahLst/>
              <a:cxnLst/>
              <a:rect l="l" t="t" r="r" b="b"/>
              <a:pathLst>
                <a:path w="3445" h="3445" extrusionOk="0">
                  <a:moveTo>
                    <a:pt x="3445" y="1752"/>
                  </a:moveTo>
                  <a:cubicBezTo>
                    <a:pt x="3445" y="2686"/>
                    <a:pt x="2686" y="3445"/>
                    <a:pt x="1693" y="3445"/>
                  </a:cubicBezTo>
                  <a:cubicBezTo>
                    <a:pt x="760" y="3386"/>
                    <a:pt x="1" y="2627"/>
                    <a:pt x="59" y="1693"/>
                  </a:cubicBezTo>
                  <a:cubicBezTo>
                    <a:pt x="59" y="759"/>
                    <a:pt x="818" y="1"/>
                    <a:pt x="1752" y="1"/>
                  </a:cubicBezTo>
                  <a:cubicBezTo>
                    <a:pt x="2744" y="1"/>
                    <a:pt x="3445" y="759"/>
                    <a:pt x="3445"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7" name="Google Shape;307;p2"/>
            <p:cNvSpPr/>
            <p:nvPr/>
          </p:nvSpPr>
          <p:spPr>
            <a:xfrm>
              <a:off x="3376575" y="5132475"/>
              <a:ext cx="86125" cy="86125"/>
            </a:xfrm>
            <a:custGeom>
              <a:avLst/>
              <a:gdLst/>
              <a:ahLst/>
              <a:cxnLst/>
              <a:rect l="l" t="t" r="r" b="b"/>
              <a:pathLst>
                <a:path w="3445" h="3445" extrusionOk="0">
                  <a:moveTo>
                    <a:pt x="3445" y="1752"/>
                  </a:moveTo>
                  <a:cubicBezTo>
                    <a:pt x="3445" y="2686"/>
                    <a:pt x="2686" y="3444"/>
                    <a:pt x="1752" y="3444"/>
                  </a:cubicBezTo>
                  <a:cubicBezTo>
                    <a:pt x="760" y="3444"/>
                    <a:pt x="1" y="2686"/>
                    <a:pt x="1" y="1693"/>
                  </a:cubicBezTo>
                  <a:cubicBezTo>
                    <a:pt x="1" y="759"/>
                    <a:pt x="760" y="1"/>
                    <a:pt x="1752" y="1"/>
                  </a:cubicBezTo>
                  <a:cubicBezTo>
                    <a:pt x="2686" y="1"/>
                    <a:pt x="3445" y="759"/>
                    <a:pt x="3445"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 name="Google Shape;308;p2"/>
            <p:cNvSpPr/>
            <p:nvPr/>
          </p:nvSpPr>
          <p:spPr>
            <a:xfrm>
              <a:off x="2639650" y="4887325"/>
              <a:ext cx="86125" cy="84650"/>
            </a:xfrm>
            <a:custGeom>
              <a:avLst/>
              <a:gdLst/>
              <a:ahLst/>
              <a:cxnLst/>
              <a:rect l="l" t="t" r="r" b="b"/>
              <a:pathLst>
                <a:path w="3445" h="3386" extrusionOk="0">
                  <a:moveTo>
                    <a:pt x="3445" y="1693"/>
                  </a:moveTo>
                  <a:cubicBezTo>
                    <a:pt x="3445" y="2627"/>
                    <a:pt x="2628" y="3386"/>
                    <a:pt x="1694" y="3386"/>
                  </a:cubicBezTo>
                  <a:cubicBezTo>
                    <a:pt x="760" y="3327"/>
                    <a:pt x="1" y="2569"/>
                    <a:pt x="59" y="1635"/>
                  </a:cubicBezTo>
                  <a:cubicBezTo>
                    <a:pt x="59" y="701"/>
                    <a:pt x="818" y="0"/>
                    <a:pt x="1752" y="0"/>
                  </a:cubicBezTo>
                  <a:cubicBezTo>
                    <a:pt x="2686" y="0"/>
                    <a:pt x="3445" y="759"/>
                    <a:pt x="3445" y="16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 name="Google Shape;309;p2"/>
            <p:cNvSpPr/>
            <p:nvPr/>
          </p:nvSpPr>
          <p:spPr>
            <a:xfrm>
              <a:off x="1661950" y="3903775"/>
              <a:ext cx="84675" cy="86125"/>
            </a:xfrm>
            <a:custGeom>
              <a:avLst/>
              <a:gdLst/>
              <a:ahLst/>
              <a:cxnLst/>
              <a:rect l="l" t="t" r="r" b="b"/>
              <a:pathLst>
                <a:path w="3387" h="3445" extrusionOk="0">
                  <a:moveTo>
                    <a:pt x="1693" y="1"/>
                  </a:moveTo>
                  <a:cubicBezTo>
                    <a:pt x="2627" y="1"/>
                    <a:pt x="3386" y="818"/>
                    <a:pt x="3386" y="1752"/>
                  </a:cubicBezTo>
                  <a:cubicBezTo>
                    <a:pt x="3386" y="2686"/>
                    <a:pt x="2569" y="3444"/>
                    <a:pt x="1635" y="3386"/>
                  </a:cubicBezTo>
                  <a:cubicBezTo>
                    <a:pt x="701" y="3386"/>
                    <a:pt x="1" y="2627"/>
                    <a:pt x="1" y="1693"/>
                  </a:cubicBezTo>
                  <a:cubicBezTo>
                    <a:pt x="1" y="759"/>
                    <a:pt x="759" y="1"/>
                    <a:pt x="1693"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 name="Google Shape;310;p2"/>
            <p:cNvSpPr/>
            <p:nvPr/>
          </p:nvSpPr>
          <p:spPr>
            <a:xfrm>
              <a:off x="5587375" y="4398475"/>
              <a:ext cx="81725" cy="81725"/>
            </a:xfrm>
            <a:custGeom>
              <a:avLst/>
              <a:gdLst/>
              <a:ahLst/>
              <a:cxnLst/>
              <a:rect l="l" t="t" r="r" b="b"/>
              <a:pathLst>
                <a:path w="3269" h="3269" extrusionOk="0">
                  <a:moveTo>
                    <a:pt x="1635" y="3269"/>
                  </a:moveTo>
                  <a:cubicBezTo>
                    <a:pt x="701" y="3269"/>
                    <a:pt x="0" y="2510"/>
                    <a:pt x="0" y="1635"/>
                  </a:cubicBezTo>
                  <a:cubicBezTo>
                    <a:pt x="0" y="759"/>
                    <a:pt x="759" y="0"/>
                    <a:pt x="1693" y="0"/>
                  </a:cubicBezTo>
                  <a:cubicBezTo>
                    <a:pt x="2569" y="59"/>
                    <a:pt x="3269" y="817"/>
                    <a:pt x="3269" y="1693"/>
                  </a:cubicBezTo>
                  <a:cubicBezTo>
                    <a:pt x="3211" y="2569"/>
                    <a:pt x="2510" y="3269"/>
                    <a:pt x="1635"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 name="Google Shape;311;p2"/>
            <p:cNvSpPr/>
            <p:nvPr/>
          </p:nvSpPr>
          <p:spPr>
            <a:xfrm>
              <a:off x="6076225" y="1948375"/>
              <a:ext cx="81750" cy="81725"/>
            </a:xfrm>
            <a:custGeom>
              <a:avLst/>
              <a:gdLst/>
              <a:ahLst/>
              <a:cxnLst/>
              <a:rect l="l" t="t" r="r" b="b"/>
              <a:pathLst>
                <a:path w="3270" h="3269" extrusionOk="0">
                  <a:moveTo>
                    <a:pt x="1693" y="3211"/>
                  </a:moveTo>
                  <a:cubicBezTo>
                    <a:pt x="818" y="3269"/>
                    <a:pt x="59" y="2510"/>
                    <a:pt x="0" y="1635"/>
                  </a:cubicBezTo>
                  <a:cubicBezTo>
                    <a:pt x="0" y="759"/>
                    <a:pt x="759" y="0"/>
                    <a:pt x="1635" y="0"/>
                  </a:cubicBezTo>
                  <a:cubicBezTo>
                    <a:pt x="2510" y="0"/>
                    <a:pt x="3269" y="701"/>
                    <a:pt x="3269" y="1576"/>
                  </a:cubicBezTo>
                  <a:cubicBezTo>
                    <a:pt x="3269" y="2452"/>
                    <a:pt x="2569" y="3211"/>
                    <a:pt x="1693"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 name="Google Shape;312;p2"/>
            <p:cNvSpPr/>
            <p:nvPr/>
          </p:nvSpPr>
          <p:spPr>
            <a:xfrm>
              <a:off x="2152275" y="964825"/>
              <a:ext cx="81725" cy="81750"/>
            </a:xfrm>
            <a:custGeom>
              <a:avLst/>
              <a:gdLst/>
              <a:ahLst/>
              <a:cxnLst/>
              <a:rect l="l" t="t" r="r" b="b"/>
              <a:pathLst>
                <a:path w="3269" h="3270" extrusionOk="0">
                  <a:moveTo>
                    <a:pt x="3269" y="1635"/>
                  </a:moveTo>
                  <a:cubicBezTo>
                    <a:pt x="3269" y="2510"/>
                    <a:pt x="2568" y="3211"/>
                    <a:pt x="1693" y="3269"/>
                  </a:cubicBezTo>
                  <a:cubicBezTo>
                    <a:pt x="759" y="3269"/>
                    <a:pt x="0" y="2510"/>
                    <a:pt x="59" y="1577"/>
                  </a:cubicBezTo>
                  <a:cubicBezTo>
                    <a:pt x="59" y="701"/>
                    <a:pt x="817" y="0"/>
                    <a:pt x="1693" y="0"/>
                  </a:cubicBezTo>
                  <a:cubicBezTo>
                    <a:pt x="2568" y="0"/>
                    <a:pt x="3269" y="759"/>
                    <a:pt x="3269"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 name="Google Shape;313;p2"/>
            <p:cNvSpPr/>
            <p:nvPr/>
          </p:nvSpPr>
          <p:spPr>
            <a:xfrm>
              <a:off x="5833975" y="1453675"/>
              <a:ext cx="81750" cy="81750"/>
            </a:xfrm>
            <a:custGeom>
              <a:avLst/>
              <a:gdLst/>
              <a:ahLst/>
              <a:cxnLst/>
              <a:rect l="l" t="t" r="r" b="b"/>
              <a:pathLst>
                <a:path w="3270" h="3270" extrusionOk="0">
                  <a:moveTo>
                    <a:pt x="3270" y="1635"/>
                  </a:moveTo>
                  <a:cubicBezTo>
                    <a:pt x="3270" y="2511"/>
                    <a:pt x="2511" y="3269"/>
                    <a:pt x="1635" y="3269"/>
                  </a:cubicBezTo>
                  <a:cubicBezTo>
                    <a:pt x="760" y="3269"/>
                    <a:pt x="1" y="2511"/>
                    <a:pt x="1" y="1635"/>
                  </a:cubicBezTo>
                  <a:cubicBezTo>
                    <a:pt x="1" y="759"/>
                    <a:pt x="760" y="1"/>
                    <a:pt x="1635" y="1"/>
                  </a:cubicBezTo>
                  <a:cubicBezTo>
                    <a:pt x="2511" y="1"/>
                    <a:pt x="3211" y="759"/>
                    <a:pt x="3211"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 name="Google Shape;314;p2"/>
            <p:cNvSpPr/>
            <p:nvPr/>
          </p:nvSpPr>
          <p:spPr>
            <a:xfrm>
              <a:off x="4361600" y="5135400"/>
              <a:ext cx="81725" cy="81750"/>
            </a:xfrm>
            <a:custGeom>
              <a:avLst/>
              <a:gdLst/>
              <a:ahLst/>
              <a:cxnLst/>
              <a:rect l="l" t="t" r="r" b="b"/>
              <a:pathLst>
                <a:path w="3269" h="3270" extrusionOk="0">
                  <a:moveTo>
                    <a:pt x="1634" y="3269"/>
                  </a:moveTo>
                  <a:cubicBezTo>
                    <a:pt x="759" y="3269"/>
                    <a:pt x="58" y="2569"/>
                    <a:pt x="0" y="1693"/>
                  </a:cubicBezTo>
                  <a:cubicBezTo>
                    <a:pt x="0" y="759"/>
                    <a:pt x="700" y="0"/>
                    <a:pt x="1634" y="0"/>
                  </a:cubicBezTo>
                  <a:cubicBezTo>
                    <a:pt x="2510" y="0"/>
                    <a:pt x="3269" y="701"/>
                    <a:pt x="3269" y="1576"/>
                  </a:cubicBezTo>
                  <a:cubicBezTo>
                    <a:pt x="3269" y="2510"/>
                    <a:pt x="2510" y="3211"/>
                    <a:pt x="1634"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 name="Google Shape;315;p2"/>
            <p:cNvSpPr/>
            <p:nvPr/>
          </p:nvSpPr>
          <p:spPr>
            <a:xfrm>
              <a:off x="3137275" y="5136850"/>
              <a:ext cx="78825" cy="78825"/>
            </a:xfrm>
            <a:custGeom>
              <a:avLst/>
              <a:gdLst/>
              <a:ahLst/>
              <a:cxnLst/>
              <a:rect l="l" t="t" r="r" b="b"/>
              <a:pathLst>
                <a:path w="3153" h="3153" extrusionOk="0">
                  <a:moveTo>
                    <a:pt x="1576" y="3094"/>
                  </a:moveTo>
                  <a:cubicBezTo>
                    <a:pt x="701" y="3153"/>
                    <a:pt x="0" y="2452"/>
                    <a:pt x="0" y="1577"/>
                  </a:cubicBezTo>
                  <a:cubicBezTo>
                    <a:pt x="0" y="701"/>
                    <a:pt x="642" y="1"/>
                    <a:pt x="1518" y="1"/>
                  </a:cubicBezTo>
                  <a:cubicBezTo>
                    <a:pt x="2452" y="1"/>
                    <a:pt x="3094" y="643"/>
                    <a:pt x="3152" y="1518"/>
                  </a:cubicBezTo>
                  <a:cubicBezTo>
                    <a:pt x="3152" y="2394"/>
                    <a:pt x="2452" y="3094"/>
                    <a:pt x="1576"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 name="Google Shape;316;p2"/>
            <p:cNvSpPr/>
            <p:nvPr/>
          </p:nvSpPr>
          <p:spPr>
            <a:xfrm>
              <a:off x="1416800" y="2190600"/>
              <a:ext cx="80275" cy="80300"/>
            </a:xfrm>
            <a:custGeom>
              <a:avLst/>
              <a:gdLst/>
              <a:ahLst/>
              <a:cxnLst/>
              <a:rect l="l" t="t" r="r" b="b"/>
              <a:pathLst>
                <a:path w="3211" h="3212" extrusionOk="0">
                  <a:moveTo>
                    <a:pt x="1635" y="1"/>
                  </a:moveTo>
                  <a:cubicBezTo>
                    <a:pt x="2510" y="1"/>
                    <a:pt x="3211" y="701"/>
                    <a:pt x="3211" y="1635"/>
                  </a:cubicBezTo>
                  <a:cubicBezTo>
                    <a:pt x="3211" y="2511"/>
                    <a:pt x="2510" y="3211"/>
                    <a:pt x="1635" y="3211"/>
                  </a:cubicBezTo>
                  <a:cubicBezTo>
                    <a:pt x="759" y="3211"/>
                    <a:pt x="0" y="2511"/>
                    <a:pt x="0" y="1635"/>
                  </a:cubicBezTo>
                  <a:cubicBezTo>
                    <a:pt x="0" y="701"/>
                    <a:pt x="701" y="1"/>
                    <a:pt x="16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 name="Google Shape;317;p2"/>
            <p:cNvSpPr/>
            <p:nvPr/>
          </p:nvSpPr>
          <p:spPr>
            <a:xfrm>
              <a:off x="5340750" y="4646550"/>
              <a:ext cx="80275" cy="80275"/>
            </a:xfrm>
            <a:custGeom>
              <a:avLst/>
              <a:gdLst/>
              <a:ahLst/>
              <a:cxnLst/>
              <a:rect l="l" t="t" r="r" b="b"/>
              <a:pathLst>
                <a:path w="3211" h="3211" extrusionOk="0">
                  <a:moveTo>
                    <a:pt x="3211" y="1635"/>
                  </a:moveTo>
                  <a:cubicBezTo>
                    <a:pt x="3211" y="2510"/>
                    <a:pt x="2511" y="3211"/>
                    <a:pt x="1635" y="3211"/>
                  </a:cubicBezTo>
                  <a:cubicBezTo>
                    <a:pt x="701" y="3211"/>
                    <a:pt x="1" y="2510"/>
                    <a:pt x="1" y="1576"/>
                  </a:cubicBezTo>
                  <a:cubicBezTo>
                    <a:pt x="1" y="701"/>
                    <a:pt x="759" y="0"/>
                    <a:pt x="1635" y="0"/>
                  </a:cubicBezTo>
                  <a:cubicBezTo>
                    <a:pt x="2511" y="0"/>
                    <a:pt x="3211" y="701"/>
                    <a:pt x="3211"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 name="Google Shape;318;p2"/>
            <p:cNvSpPr/>
            <p:nvPr/>
          </p:nvSpPr>
          <p:spPr>
            <a:xfrm>
              <a:off x="1911500" y="1208525"/>
              <a:ext cx="78825" cy="78825"/>
            </a:xfrm>
            <a:custGeom>
              <a:avLst/>
              <a:gdLst/>
              <a:ahLst/>
              <a:cxnLst/>
              <a:rect l="l" t="t" r="r" b="b"/>
              <a:pathLst>
                <a:path w="3153" h="3153" extrusionOk="0">
                  <a:moveTo>
                    <a:pt x="1576" y="0"/>
                  </a:moveTo>
                  <a:cubicBezTo>
                    <a:pt x="2510" y="0"/>
                    <a:pt x="3152" y="701"/>
                    <a:pt x="3152" y="1635"/>
                  </a:cubicBezTo>
                  <a:cubicBezTo>
                    <a:pt x="3094" y="2510"/>
                    <a:pt x="2452" y="3152"/>
                    <a:pt x="1576" y="3152"/>
                  </a:cubicBezTo>
                  <a:cubicBezTo>
                    <a:pt x="642" y="3152"/>
                    <a:pt x="0" y="2452"/>
                    <a:pt x="0" y="1576"/>
                  </a:cubicBezTo>
                  <a:cubicBezTo>
                    <a:pt x="0" y="701"/>
                    <a:pt x="700" y="0"/>
                    <a:pt x="15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 name="Google Shape;319;p2"/>
            <p:cNvSpPr/>
            <p:nvPr/>
          </p:nvSpPr>
          <p:spPr>
            <a:xfrm>
              <a:off x="4608200" y="475975"/>
              <a:ext cx="81750" cy="80275"/>
            </a:xfrm>
            <a:custGeom>
              <a:avLst/>
              <a:gdLst/>
              <a:ahLst/>
              <a:cxnLst/>
              <a:rect l="l" t="t" r="r" b="b"/>
              <a:pathLst>
                <a:path w="3270" h="3211" extrusionOk="0">
                  <a:moveTo>
                    <a:pt x="1693" y="0"/>
                  </a:moveTo>
                  <a:cubicBezTo>
                    <a:pt x="2569" y="0"/>
                    <a:pt x="3269" y="759"/>
                    <a:pt x="3269" y="1635"/>
                  </a:cubicBezTo>
                  <a:cubicBezTo>
                    <a:pt x="3211" y="2510"/>
                    <a:pt x="2511" y="3211"/>
                    <a:pt x="1577" y="3211"/>
                  </a:cubicBezTo>
                  <a:cubicBezTo>
                    <a:pt x="701" y="3152"/>
                    <a:pt x="1" y="2452"/>
                    <a:pt x="1" y="1576"/>
                  </a:cubicBezTo>
                  <a:cubicBezTo>
                    <a:pt x="59" y="642"/>
                    <a:pt x="759" y="0"/>
                    <a:pt x="169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 name="Google Shape;320;p2"/>
            <p:cNvSpPr/>
            <p:nvPr/>
          </p:nvSpPr>
          <p:spPr>
            <a:xfrm>
              <a:off x="5098525" y="718200"/>
              <a:ext cx="80275" cy="81750"/>
            </a:xfrm>
            <a:custGeom>
              <a:avLst/>
              <a:gdLst/>
              <a:ahLst/>
              <a:cxnLst/>
              <a:rect l="l" t="t" r="r" b="b"/>
              <a:pathLst>
                <a:path w="3211" h="3270" extrusionOk="0">
                  <a:moveTo>
                    <a:pt x="1635" y="3211"/>
                  </a:moveTo>
                  <a:cubicBezTo>
                    <a:pt x="759" y="3270"/>
                    <a:pt x="0" y="2569"/>
                    <a:pt x="0" y="1635"/>
                  </a:cubicBezTo>
                  <a:cubicBezTo>
                    <a:pt x="0" y="760"/>
                    <a:pt x="701" y="59"/>
                    <a:pt x="1576" y="1"/>
                  </a:cubicBezTo>
                  <a:cubicBezTo>
                    <a:pt x="2452" y="1"/>
                    <a:pt x="3211" y="701"/>
                    <a:pt x="3211" y="1577"/>
                  </a:cubicBezTo>
                  <a:cubicBezTo>
                    <a:pt x="3211" y="2511"/>
                    <a:pt x="2510" y="3211"/>
                    <a:pt x="1635"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1" name="Google Shape;321;p2"/>
            <p:cNvSpPr/>
            <p:nvPr/>
          </p:nvSpPr>
          <p:spPr>
            <a:xfrm>
              <a:off x="6079150" y="3664450"/>
              <a:ext cx="77350" cy="77375"/>
            </a:xfrm>
            <a:custGeom>
              <a:avLst/>
              <a:gdLst/>
              <a:ahLst/>
              <a:cxnLst/>
              <a:rect l="l" t="t" r="r" b="b"/>
              <a:pathLst>
                <a:path w="3094" h="3095" extrusionOk="0">
                  <a:moveTo>
                    <a:pt x="3094" y="1519"/>
                  </a:moveTo>
                  <a:cubicBezTo>
                    <a:pt x="3094" y="2394"/>
                    <a:pt x="2393" y="3095"/>
                    <a:pt x="1576" y="3095"/>
                  </a:cubicBezTo>
                  <a:cubicBezTo>
                    <a:pt x="701" y="3095"/>
                    <a:pt x="0" y="2452"/>
                    <a:pt x="0" y="1577"/>
                  </a:cubicBezTo>
                  <a:cubicBezTo>
                    <a:pt x="0" y="701"/>
                    <a:pt x="642" y="59"/>
                    <a:pt x="1518" y="1"/>
                  </a:cubicBezTo>
                  <a:cubicBezTo>
                    <a:pt x="2335" y="1"/>
                    <a:pt x="3094" y="701"/>
                    <a:pt x="3094" y="15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 name="Google Shape;322;p2"/>
            <p:cNvSpPr/>
            <p:nvPr/>
          </p:nvSpPr>
          <p:spPr>
            <a:xfrm>
              <a:off x="1418250" y="3417850"/>
              <a:ext cx="78825" cy="77350"/>
            </a:xfrm>
            <a:custGeom>
              <a:avLst/>
              <a:gdLst/>
              <a:ahLst/>
              <a:cxnLst/>
              <a:rect l="l" t="t" r="r" b="b"/>
              <a:pathLst>
                <a:path w="3153" h="3094" extrusionOk="0">
                  <a:moveTo>
                    <a:pt x="1577" y="3094"/>
                  </a:moveTo>
                  <a:cubicBezTo>
                    <a:pt x="701" y="3094"/>
                    <a:pt x="1" y="2393"/>
                    <a:pt x="1" y="1576"/>
                  </a:cubicBezTo>
                  <a:cubicBezTo>
                    <a:pt x="1" y="701"/>
                    <a:pt x="760" y="0"/>
                    <a:pt x="1577" y="0"/>
                  </a:cubicBezTo>
                  <a:cubicBezTo>
                    <a:pt x="2452" y="59"/>
                    <a:pt x="3094" y="701"/>
                    <a:pt x="3094" y="1518"/>
                  </a:cubicBezTo>
                  <a:cubicBezTo>
                    <a:pt x="3153" y="2393"/>
                    <a:pt x="2452" y="3094"/>
                    <a:pt x="1577"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 name="Google Shape;323;p2"/>
            <p:cNvSpPr/>
            <p:nvPr/>
          </p:nvSpPr>
          <p:spPr>
            <a:xfrm>
              <a:off x="2890650" y="477425"/>
              <a:ext cx="77375" cy="77375"/>
            </a:xfrm>
            <a:custGeom>
              <a:avLst/>
              <a:gdLst/>
              <a:ahLst/>
              <a:cxnLst/>
              <a:rect l="l" t="t" r="r" b="b"/>
              <a:pathLst>
                <a:path w="3095" h="3095" extrusionOk="0">
                  <a:moveTo>
                    <a:pt x="3094" y="1518"/>
                  </a:moveTo>
                  <a:cubicBezTo>
                    <a:pt x="3094" y="2336"/>
                    <a:pt x="2452" y="3036"/>
                    <a:pt x="1577" y="3094"/>
                  </a:cubicBezTo>
                  <a:cubicBezTo>
                    <a:pt x="759" y="3094"/>
                    <a:pt x="1" y="2394"/>
                    <a:pt x="59" y="1518"/>
                  </a:cubicBezTo>
                  <a:cubicBezTo>
                    <a:pt x="59" y="701"/>
                    <a:pt x="759" y="1"/>
                    <a:pt x="1577" y="1"/>
                  </a:cubicBezTo>
                  <a:cubicBezTo>
                    <a:pt x="2394" y="1"/>
                    <a:pt x="3094" y="701"/>
                    <a:pt x="3094"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4" name="Google Shape;324;p2"/>
            <p:cNvSpPr/>
            <p:nvPr/>
          </p:nvSpPr>
          <p:spPr>
            <a:xfrm>
              <a:off x="5835450" y="4154775"/>
              <a:ext cx="77350" cy="77350"/>
            </a:xfrm>
            <a:custGeom>
              <a:avLst/>
              <a:gdLst/>
              <a:ahLst/>
              <a:cxnLst/>
              <a:rect l="l" t="t" r="r" b="b"/>
              <a:pathLst>
                <a:path w="3094" h="3094" extrusionOk="0">
                  <a:moveTo>
                    <a:pt x="3094" y="1518"/>
                  </a:moveTo>
                  <a:cubicBezTo>
                    <a:pt x="3094" y="2335"/>
                    <a:pt x="2335" y="3094"/>
                    <a:pt x="1518" y="3036"/>
                  </a:cubicBezTo>
                  <a:cubicBezTo>
                    <a:pt x="701" y="3036"/>
                    <a:pt x="0" y="2277"/>
                    <a:pt x="59" y="1460"/>
                  </a:cubicBezTo>
                  <a:cubicBezTo>
                    <a:pt x="59" y="701"/>
                    <a:pt x="759" y="0"/>
                    <a:pt x="1576" y="0"/>
                  </a:cubicBezTo>
                  <a:cubicBezTo>
                    <a:pt x="2393" y="0"/>
                    <a:pt x="3094" y="701"/>
                    <a:pt x="3094"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5" name="Google Shape;325;p2"/>
            <p:cNvSpPr/>
            <p:nvPr/>
          </p:nvSpPr>
          <p:spPr>
            <a:xfrm>
              <a:off x="2401800" y="719675"/>
              <a:ext cx="75900" cy="77350"/>
            </a:xfrm>
            <a:custGeom>
              <a:avLst/>
              <a:gdLst/>
              <a:ahLst/>
              <a:cxnLst/>
              <a:rect l="l" t="t" r="r" b="b"/>
              <a:pathLst>
                <a:path w="3036" h="3094" extrusionOk="0">
                  <a:moveTo>
                    <a:pt x="3036" y="1576"/>
                  </a:moveTo>
                  <a:cubicBezTo>
                    <a:pt x="3036" y="2393"/>
                    <a:pt x="2277" y="3094"/>
                    <a:pt x="1460" y="3036"/>
                  </a:cubicBezTo>
                  <a:cubicBezTo>
                    <a:pt x="643" y="3036"/>
                    <a:pt x="0" y="2277"/>
                    <a:pt x="59" y="1518"/>
                  </a:cubicBezTo>
                  <a:cubicBezTo>
                    <a:pt x="59" y="701"/>
                    <a:pt x="818" y="0"/>
                    <a:pt x="1635" y="59"/>
                  </a:cubicBezTo>
                  <a:cubicBezTo>
                    <a:pt x="2394" y="117"/>
                    <a:pt x="3036" y="817"/>
                    <a:pt x="3036" y="15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 name="Google Shape;326;p2"/>
            <p:cNvSpPr/>
            <p:nvPr/>
          </p:nvSpPr>
          <p:spPr>
            <a:xfrm>
              <a:off x="2156650" y="4645075"/>
              <a:ext cx="74450" cy="74450"/>
            </a:xfrm>
            <a:custGeom>
              <a:avLst/>
              <a:gdLst/>
              <a:ahLst/>
              <a:cxnLst/>
              <a:rect l="l" t="t" r="r" b="b"/>
              <a:pathLst>
                <a:path w="2978" h="2978" extrusionOk="0">
                  <a:moveTo>
                    <a:pt x="2919" y="1518"/>
                  </a:moveTo>
                  <a:cubicBezTo>
                    <a:pt x="2919" y="2336"/>
                    <a:pt x="2277" y="2978"/>
                    <a:pt x="1460" y="2978"/>
                  </a:cubicBezTo>
                  <a:cubicBezTo>
                    <a:pt x="642" y="2978"/>
                    <a:pt x="0" y="2277"/>
                    <a:pt x="0" y="1460"/>
                  </a:cubicBezTo>
                  <a:cubicBezTo>
                    <a:pt x="59" y="701"/>
                    <a:pt x="701" y="1"/>
                    <a:pt x="1518" y="59"/>
                  </a:cubicBezTo>
                  <a:cubicBezTo>
                    <a:pt x="2335" y="59"/>
                    <a:pt x="2977" y="701"/>
                    <a:pt x="2919"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7" name="Google Shape;327;p2"/>
            <p:cNvSpPr/>
            <p:nvPr/>
          </p:nvSpPr>
          <p:spPr>
            <a:xfrm>
              <a:off x="1910025" y="4402850"/>
              <a:ext cx="73000" cy="72975"/>
            </a:xfrm>
            <a:custGeom>
              <a:avLst/>
              <a:gdLst/>
              <a:ahLst/>
              <a:cxnLst/>
              <a:rect l="l" t="t" r="r" b="b"/>
              <a:pathLst>
                <a:path w="2920" h="2919" extrusionOk="0">
                  <a:moveTo>
                    <a:pt x="1460" y="0"/>
                  </a:moveTo>
                  <a:cubicBezTo>
                    <a:pt x="2277" y="0"/>
                    <a:pt x="2919" y="642"/>
                    <a:pt x="2919" y="1460"/>
                  </a:cubicBezTo>
                  <a:cubicBezTo>
                    <a:pt x="2919" y="2277"/>
                    <a:pt x="2277" y="2919"/>
                    <a:pt x="1460" y="2919"/>
                  </a:cubicBezTo>
                  <a:cubicBezTo>
                    <a:pt x="643" y="2919"/>
                    <a:pt x="59" y="2335"/>
                    <a:pt x="1" y="1518"/>
                  </a:cubicBezTo>
                  <a:cubicBezTo>
                    <a:pt x="1" y="701"/>
                    <a:pt x="643" y="59"/>
                    <a:pt x="146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 name="Google Shape;328;p2"/>
            <p:cNvSpPr/>
            <p:nvPr/>
          </p:nvSpPr>
          <p:spPr>
            <a:xfrm>
              <a:off x="1669250" y="1459525"/>
              <a:ext cx="70075" cy="71525"/>
            </a:xfrm>
            <a:custGeom>
              <a:avLst/>
              <a:gdLst/>
              <a:ahLst/>
              <a:cxnLst/>
              <a:rect l="l" t="t" r="r" b="b"/>
              <a:pathLst>
                <a:path w="2803" h="2861" extrusionOk="0">
                  <a:moveTo>
                    <a:pt x="1401" y="2802"/>
                  </a:moveTo>
                  <a:cubicBezTo>
                    <a:pt x="584" y="2802"/>
                    <a:pt x="1" y="2218"/>
                    <a:pt x="1" y="1401"/>
                  </a:cubicBezTo>
                  <a:cubicBezTo>
                    <a:pt x="1" y="584"/>
                    <a:pt x="584" y="0"/>
                    <a:pt x="1401" y="0"/>
                  </a:cubicBezTo>
                  <a:cubicBezTo>
                    <a:pt x="2219" y="0"/>
                    <a:pt x="2802" y="642"/>
                    <a:pt x="2802" y="1401"/>
                  </a:cubicBezTo>
                  <a:cubicBezTo>
                    <a:pt x="2802" y="2218"/>
                    <a:pt x="2219" y="2860"/>
                    <a:pt x="1401"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 name="Google Shape;329;p2"/>
            <p:cNvSpPr/>
            <p:nvPr/>
          </p:nvSpPr>
          <p:spPr>
            <a:xfrm>
              <a:off x="5102900" y="4894625"/>
              <a:ext cx="71525" cy="70050"/>
            </a:xfrm>
            <a:custGeom>
              <a:avLst/>
              <a:gdLst/>
              <a:ahLst/>
              <a:cxnLst/>
              <a:rect l="l" t="t" r="r" b="b"/>
              <a:pathLst>
                <a:path w="2861" h="2802" extrusionOk="0">
                  <a:moveTo>
                    <a:pt x="1460" y="2802"/>
                  </a:moveTo>
                  <a:cubicBezTo>
                    <a:pt x="642" y="2802"/>
                    <a:pt x="0" y="2218"/>
                    <a:pt x="0" y="1401"/>
                  </a:cubicBezTo>
                  <a:cubicBezTo>
                    <a:pt x="0" y="584"/>
                    <a:pt x="584" y="0"/>
                    <a:pt x="1401" y="0"/>
                  </a:cubicBezTo>
                  <a:cubicBezTo>
                    <a:pt x="2218" y="0"/>
                    <a:pt x="2802" y="584"/>
                    <a:pt x="2860" y="1401"/>
                  </a:cubicBezTo>
                  <a:cubicBezTo>
                    <a:pt x="2860" y="2160"/>
                    <a:pt x="2218" y="2802"/>
                    <a:pt x="1460"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 name="Google Shape;330;p2"/>
            <p:cNvSpPr/>
            <p:nvPr/>
          </p:nvSpPr>
          <p:spPr>
            <a:xfrm>
              <a:off x="1422625" y="1949825"/>
              <a:ext cx="70075" cy="68600"/>
            </a:xfrm>
            <a:custGeom>
              <a:avLst/>
              <a:gdLst/>
              <a:ahLst/>
              <a:cxnLst/>
              <a:rect l="l" t="t" r="r" b="b"/>
              <a:pathLst>
                <a:path w="2803" h="2744" extrusionOk="0">
                  <a:moveTo>
                    <a:pt x="2803" y="1401"/>
                  </a:moveTo>
                  <a:cubicBezTo>
                    <a:pt x="2803" y="2160"/>
                    <a:pt x="2161" y="2744"/>
                    <a:pt x="1402" y="2744"/>
                  </a:cubicBezTo>
                  <a:cubicBezTo>
                    <a:pt x="643" y="2744"/>
                    <a:pt x="1" y="2102"/>
                    <a:pt x="1" y="1343"/>
                  </a:cubicBezTo>
                  <a:cubicBezTo>
                    <a:pt x="59" y="584"/>
                    <a:pt x="701" y="1"/>
                    <a:pt x="1402" y="1"/>
                  </a:cubicBezTo>
                  <a:cubicBezTo>
                    <a:pt x="2161" y="1"/>
                    <a:pt x="2803" y="643"/>
                    <a:pt x="2803" y="14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 name="Google Shape;331;p2"/>
            <p:cNvSpPr/>
            <p:nvPr/>
          </p:nvSpPr>
          <p:spPr>
            <a:xfrm>
              <a:off x="4611125" y="5141225"/>
              <a:ext cx="68600" cy="70075"/>
            </a:xfrm>
            <a:custGeom>
              <a:avLst/>
              <a:gdLst/>
              <a:ahLst/>
              <a:cxnLst/>
              <a:rect l="l" t="t" r="r" b="b"/>
              <a:pathLst>
                <a:path w="2744" h="2803" extrusionOk="0">
                  <a:moveTo>
                    <a:pt x="1343" y="2803"/>
                  </a:moveTo>
                  <a:cubicBezTo>
                    <a:pt x="584" y="2744"/>
                    <a:pt x="0" y="2161"/>
                    <a:pt x="0" y="1402"/>
                  </a:cubicBezTo>
                  <a:cubicBezTo>
                    <a:pt x="0" y="643"/>
                    <a:pt x="642" y="1"/>
                    <a:pt x="1401" y="1"/>
                  </a:cubicBezTo>
                  <a:cubicBezTo>
                    <a:pt x="2160" y="59"/>
                    <a:pt x="2744" y="701"/>
                    <a:pt x="2744" y="1460"/>
                  </a:cubicBezTo>
                  <a:cubicBezTo>
                    <a:pt x="2744" y="2161"/>
                    <a:pt x="2102" y="2803"/>
                    <a:pt x="1343"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2" name="Google Shape;332;p2"/>
            <p:cNvSpPr/>
            <p:nvPr/>
          </p:nvSpPr>
          <p:spPr>
            <a:xfrm>
              <a:off x="2407625" y="4897525"/>
              <a:ext cx="65700" cy="64250"/>
            </a:xfrm>
            <a:custGeom>
              <a:avLst/>
              <a:gdLst/>
              <a:ahLst/>
              <a:cxnLst/>
              <a:rect l="l" t="t" r="r" b="b"/>
              <a:pathLst>
                <a:path w="2628" h="2570" extrusionOk="0">
                  <a:moveTo>
                    <a:pt x="1343" y="2569"/>
                  </a:moveTo>
                  <a:cubicBezTo>
                    <a:pt x="643" y="2569"/>
                    <a:pt x="59" y="2044"/>
                    <a:pt x="59" y="1343"/>
                  </a:cubicBezTo>
                  <a:cubicBezTo>
                    <a:pt x="1" y="585"/>
                    <a:pt x="585" y="1"/>
                    <a:pt x="1343" y="1"/>
                  </a:cubicBezTo>
                  <a:cubicBezTo>
                    <a:pt x="2044" y="1"/>
                    <a:pt x="2569" y="526"/>
                    <a:pt x="2569" y="1227"/>
                  </a:cubicBezTo>
                  <a:cubicBezTo>
                    <a:pt x="2628" y="1986"/>
                    <a:pt x="2044" y="2511"/>
                    <a:pt x="1343" y="25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3" name="Google Shape;333;p2"/>
            <p:cNvSpPr/>
            <p:nvPr/>
          </p:nvSpPr>
          <p:spPr>
            <a:xfrm>
              <a:off x="1425550" y="3671750"/>
              <a:ext cx="64225" cy="64250"/>
            </a:xfrm>
            <a:custGeom>
              <a:avLst/>
              <a:gdLst/>
              <a:ahLst/>
              <a:cxnLst/>
              <a:rect l="l" t="t" r="r" b="b"/>
              <a:pathLst>
                <a:path w="2569" h="2570" extrusionOk="0">
                  <a:moveTo>
                    <a:pt x="1285" y="1"/>
                  </a:moveTo>
                  <a:cubicBezTo>
                    <a:pt x="1985" y="1"/>
                    <a:pt x="2569" y="526"/>
                    <a:pt x="2569" y="1285"/>
                  </a:cubicBezTo>
                  <a:cubicBezTo>
                    <a:pt x="2569" y="2044"/>
                    <a:pt x="1985" y="2569"/>
                    <a:pt x="1226" y="2569"/>
                  </a:cubicBezTo>
                  <a:cubicBezTo>
                    <a:pt x="526" y="2511"/>
                    <a:pt x="1" y="1985"/>
                    <a:pt x="1" y="1227"/>
                  </a:cubicBezTo>
                  <a:cubicBezTo>
                    <a:pt x="1" y="526"/>
                    <a:pt x="584" y="1"/>
                    <a:pt x="128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4" name="Google Shape;334;p2"/>
            <p:cNvSpPr/>
            <p:nvPr/>
          </p:nvSpPr>
          <p:spPr>
            <a:xfrm>
              <a:off x="1672175" y="4160600"/>
              <a:ext cx="64225" cy="64250"/>
            </a:xfrm>
            <a:custGeom>
              <a:avLst/>
              <a:gdLst/>
              <a:ahLst/>
              <a:cxnLst/>
              <a:rect l="l" t="t" r="r" b="b"/>
              <a:pathLst>
                <a:path w="2569" h="2570" extrusionOk="0">
                  <a:moveTo>
                    <a:pt x="2569" y="1285"/>
                  </a:moveTo>
                  <a:cubicBezTo>
                    <a:pt x="2569" y="2044"/>
                    <a:pt x="1985" y="2569"/>
                    <a:pt x="1284" y="2569"/>
                  </a:cubicBezTo>
                  <a:cubicBezTo>
                    <a:pt x="526" y="2569"/>
                    <a:pt x="0" y="1985"/>
                    <a:pt x="0" y="1227"/>
                  </a:cubicBezTo>
                  <a:cubicBezTo>
                    <a:pt x="0" y="526"/>
                    <a:pt x="584" y="1"/>
                    <a:pt x="1284" y="1"/>
                  </a:cubicBezTo>
                  <a:cubicBezTo>
                    <a:pt x="2043" y="59"/>
                    <a:pt x="2569" y="585"/>
                    <a:pt x="2569" y="12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5" name="Google Shape;335;p2"/>
            <p:cNvSpPr/>
            <p:nvPr/>
          </p:nvSpPr>
          <p:spPr>
            <a:xfrm>
              <a:off x="4859200" y="483275"/>
              <a:ext cx="64225" cy="65675"/>
            </a:xfrm>
            <a:custGeom>
              <a:avLst/>
              <a:gdLst/>
              <a:ahLst/>
              <a:cxnLst/>
              <a:rect l="l" t="t" r="r" b="b"/>
              <a:pathLst>
                <a:path w="2569" h="2627" extrusionOk="0">
                  <a:moveTo>
                    <a:pt x="1343" y="0"/>
                  </a:moveTo>
                  <a:cubicBezTo>
                    <a:pt x="2043" y="0"/>
                    <a:pt x="2569" y="584"/>
                    <a:pt x="2569" y="1284"/>
                  </a:cubicBezTo>
                  <a:cubicBezTo>
                    <a:pt x="2569" y="2043"/>
                    <a:pt x="1985" y="2627"/>
                    <a:pt x="1226" y="2569"/>
                  </a:cubicBezTo>
                  <a:cubicBezTo>
                    <a:pt x="526" y="2569"/>
                    <a:pt x="0" y="1985"/>
                    <a:pt x="0" y="1284"/>
                  </a:cubicBezTo>
                  <a:cubicBezTo>
                    <a:pt x="59" y="526"/>
                    <a:pt x="584" y="0"/>
                    <a:pt x="134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6" name="Google Shape;336;p2"/>
            <p:cNvSpPr/>
            <p:nvPr/>
          </p:nvSpPr>
          <p:spPr>
            <a:xfrm>
              <a:off x="6084975" y="1709050"/>
              <a:ext cx="64225" cy="65700"/>
            </a:xfrm>
            <a:custGeom>
              <a:avLst/>
              <a:gdLst/>
              <a:ahLst/>
              <a:cxnLst/>
              <a:rect l="l" t="t" r="r" b="b"/>
              <a:pathLst>
                <a:path w="2569" h="2628" extrusionOk="0">
                  <a:moveTo>
                    <a:pt x="2569" y="1285"/>
                  </a:moveTo>
                  <a:cubicBezTo>
                    <a:pt x="2569" y="2043"/>
                    <a:pt x="2044" y="2569"/>
                    <a:pt x="1343" y="2569"/>
                  </a:cubicBezTo>
                  <a:cubicBezTo>
                    <a:pt x="584" y="2627"/>
                    <a:pt x="1" y="2043"/>
                    <a:pt x="1" y="1285"/>
                  </a:cubicBezTo>
                  <a:cubicBezTo>
                    <a:pt x="59" y="584"/>
                    <a:pt x="584" y="0"/>
                    <a:pt x="1343" y="59"/>
                  </a:cubicBezTo>
                  <a:cubicBezTo>
                    <a:pt x="2044" y="59"/>
                    <a:pt x="2569" y="584"/>
                    <a:pt x="2569" y="12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7" name="Google Shape;337;p2"/>
            <p:cNvSpPr/>
            <p:nvPr/>
          </p:nvSpPr>
          <p:spPr>
            <a:xfrm>
              <a:off x="2897950" y="5142700"/>
              <a:ext cx="64225" cy="65675"/>
            </a:xfrm>
            <a:custGeom>
              <a:avLst/>
              <a:gdLst/>
              <a:ahLst/>
              <a:cxnLst/>
              <a:rect l="l" t="t" r="r" b="b"/>
              <a:pathLst>
                <a:path w="2569" h="2627" extrusionOk="0">
                  <a:moveTo>
                    <a:pt x="1285" y="2627"/>
                  </a:moveTo>
                  <a:cubicBezTo>
                    <a:pt x="584" y="2627"/>
                    <a:pt x="0" y="2102"/>
                    <a:pt x="0" y="1343"/>
                  </a:cubicBezTo>
                  <a:cubicBezTo>
                    <a:pt x="0" y="642"/>
                    <a:pt x="526" y="59"/>
                    <a:pt x="1226" y="59"/>
                  </a:cubicBezTo>
                  <a:cubicBezTo>
                    <a:pt x="1985" y="0"/>
                    <a:pt x="2569" y="584"/>
                    <a:pt x="2569" y="1343"/>
                  </a:cubicBezTo>
                  <a:cubicBezTo>
                    <a:pt x="2569" y="2043"/>
                    <a:pt x="2043" y="2627"/>
                    <a:pt x="1285" y="26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8" name="Google Shape;338;p2"/>
            <p:cNvSpPr/>
            <p:nvPr/>
          </p:nvSpPr>
          <p:spPr>
            <a:xfrm>
              <a:off x="6333050" y="2936300"/>
              <a:ext cx="62775" cy="62750"/>
            </a:xfrm>
            <a:custGeom>
              <a:avLst/>
              <a:gdLst/>
              <a:ahLst/>
              <a:cxnLst/>
              <a:rect l="l" t="t" r="r" b="b"/>
              <a:pathLst>
                <a:path w="2511" h="2510" extrusionOk="0">
                  <a:moveTo>
                    <a:pt x="2510" y="1226"/>
                  </a:moveTo>
                  <a:cubicBezTo>
                    <a:pt x="2452" y="1985"/>
                    <a:pt x="1927" y="2510"/>
                    <a:pt x="1168" y="2510"/>
                  </a:cubicBezTo>
                  <a:cubicBezTo>
                    <a:pt x="526" y="2452"/>
                    <a:pt x="1" y="1926"/>
                    <a:pt x="1" y="1226"/>
                  </a:cubicBezTo>
                  <a:cubicBezTo>
                    <a:pt x="1" y="525"/>
                    <a:pt x="584" y="0"/>
                    <a:pt x="1285" y="0"/>
                  </a:cubicBezTo>
                  <a:cubicBezTo>
                    <a:pt x="1985" y="0"/>
                    <a:pt x="2510" y="584"/>
                    <a:pt x="2510" y="12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9" name="Google Shape;339;p2"/>
            <p:cNvSpPr/>
            <p:nvPr/>
          </p:nvSpPr>
          <p:spPr>
            <a:xfrm>
              <a:off x="5597575" y="975050"/>
              <a:ext cx="61325" cy="61300"/>
            </a:xfrm>
            <a:custGeom>
              <a:avLst/>
              <a:gdLst/>
              <a:ahLst/>
              <a:cxnLst/>
              <a:rect l="l" t="t" r="r" b="b"/>
              <a:pathLst>
                <a:path w="2453" h="2452" extrusionOk="0">
                  <a:moveTo>
                    <a:pt x="1227" y="0"/>
                  </a:moveTo>
                  <a:cubicBezTo>
                    <a:pt x="1927" y="0"/>
                    <a:pt x="2452" y="584"/>
                    <a:pt x="2452" y="1226"/>
                  </a:cubicBezTo>
                  <a:cubicBezTo>
                    <a:pt x="2452" y="1868"/>
                    <a:pt x="1869" y="2452"/>
                    <a:pt x="1227" y="2452"/>
                  </a:cubicBezTo>
                  <a:cubicBezTo>
                    <a:pt x="526" y="2452"/>
                    <a:pt x="1" y="1868"/>
                    <a:pt x="1" y="1168"/>
                  </a:cubicBezTo>
                  <a:cubicBezTo>
                    <a:pt x="1" y="525"/>
                    <a:pt x="585" y="0"/>
                    <a:pt x="122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0" name="Google Shape;340;p2"/>
            <p:cNvSpPr/>
            <p:nvPr/>
          </p:nvSpPr>
          <p:spPr>
            <a:xfrm>
              <a:off x="3634875" y="238125"/>
              <a:ext cx="62775" cy="62750"/>
            </a:xfrm>
            <a:custGeom>
              <a:avLst/>
              <a:gdLst/>
              <a:ahLst/>
              <a:cxnLst/>
              <a:rect l="l" t="t" r="r" b="b"/>
              <a:pathLst>
                <a:path w="2511" h="2510" extrusionOk="0">
                  <a:moveTo>
                    <a:pt x="1226" y="2510"/>
                  </a:moveTo>
                  <a:cubicBezTo>
                    <a:pt x="526" y="2510"/>
                    <a:pt x="1" y="1926"/>
                    <a:pt x="1" y="1226"/>
                  </a:cubicBezTo>
                  <a:cubicBezTo>
                    <a:pt x="59" y="525"/>
                    <a:pt x="584" y="0"/>
                    <a:pt x="1226" y="0"/>
                  </a:cubicBezTo>
                  <a:cubicBezTo>
                    <a:pt x="1927" y="0"/>
                    <a:pt x="2510" y="584"/>
                    <a:pt x="2452" y="1284"/>
                  </a:cubicBezTo>
                  <a:cubicBezTo>
                    <a:pt x="2452" y="1985"/>
                    <a:pt x="1927" y="2510"/>
                    <a:pt x="1226"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1" name="Google Shape;341;p2"/>
            <p:cNvSpPr/>
            <p:nvPr/>
          </p:nvSpPr>
          <p:spPr>
            <a:xfrm>
              <a:off x="6333050" y="2692600"/>
              <a:ext cx="62775" cy="62775"/>
            </a:xfrm>
            <a:custGeom>
              <a:avLst/>
              <a:gdLst/>
              <a:ahLst/>
              <a:cxnLst/>
              <a:rect l="l" t="t" r="r" b="b"/>
              <a:pathLst>
                <a:path w="2511" h="2511" extrusionOk="0">
                  <a:moveTo>
                    <a:pt x="2510" y="1284"/>
                  </a:moveTo>
                  <a:cubicBezTo>
                    <a:pt x="2510" y="1985"/>
                    <a:pt x="1927" y="2510"/>
                    <a:pt x="1226" y="2510"/>
                  </a:cubicBezTo>
                  <a:cubicBezTo>
                    <a:pt x="526" y="2510"/>
                    <a:pt x="1" y="1985"/>
                    <a:pt x="1" y="1284"/>
                  </a:cubicBezTo>
                  <a:cubicBezTo>
                    <a:pt x="1" y="584"/>
                    <a:pt x="584" y="0"/>
                    <a:pt x="1285" y="59"/>
                  </a:cubicBezTo>
                  <a:cubicBezTo>
                    <a:pt x="1985" y="59"/>
                    <a:pt x="2510" y="584"/>
                    <a:pt x="2510" y="128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2" name="Google Shape;342;p2"/>
            <p:cNvSpPr/>
            <p:nvPr/>
          </p:nvSpPr>
          <p:spPr>
            <a:xfrm>
              <a:off x="3881500" y="238125"/>
              <a:ext cx="62775" cy="62750"/>
            </a:xfrm>
            <a:custGeom>
              <a:avLst/>
              <a:gdLst/>
              <a:ahLst/>
              <a:cxnLst/>
              <a:rect l="l" t="t" r="r" b="b"/>
              <a:pathLst>
                <a:path w="2511" h="2510" extrusionOk="0">
                  <a:moveTo>
                    <a:pt x="2510" y="1226"/>
                  </a:moveTo>
                  <a:cubicBezTo>
                    <a:pt x="2510" y="1926"/>
                    <a:pt x="1985" y="2452"/>
                    <a:pt x="1284" y="2452"/>
                  </a:cubicBezTo>
                  <a:cubicBezTo>
                    <a:pt x="584" y="2510"/>
                    <a:pt x="0" y="1985"/>
                    <a:pt x="0" y="1226"/>
                  </a:cubicBezTo>
                  <a:cubicBezTo>
                    <a:pt x="0" y="525"/>
                    <a:pt x="584" y="0"/>
                    <a:pt x="1284" y="0"/>
                  </a:cubicBezTo>
                  <a:cubicBezTo>
                    <a:pt x="1985" y="0"/>
                    <a:pt x="2510" y="525"/>
                    <a:pt x="2510" y="12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3" name="Google Shape;343;p2"/>
            <p:cNvSpPr/>
            <p:nvPr/>
          </p:nvSpPr>
          <p:spPr>
            <a:xfrm>
              <a:off x="6333050" y="2447425"/>
              <a:ext cx="61325" cy="59875"/>
            </a:xfrm>
            <a:custGeom>
              <a:avLst/>
              <a:gdLst/>
              <a:ahLst/>
              <a:cxnLst/>
              <a:rect l="l" t="t" r="r" b="b"/>
              <a:pathLst>
                <a:path w="2453" h="2395" extrusionOk="0">
                  <a:moveTo>
                    <a:pt x="2452" y="1168"/>
                  </a:moveTo>
                  <a:cubicBezTo>
                    <a:pt x="2452" y="1810"/>
                    <a:pt x="1868" y="2394"/>
                    <a:pt x="1226" y="2394"/>
                  </a:cubicBezTo>
                  <a:cubicBezTo>
                    <a:pt x="643" y="2394"/>
                    <a:pt x="59" y="1869"/>
                    <a:pt x="59" y="1227"/>
                  </a:cubicBezTo>
                  <a:cubicBezTo>
                    <a:pt x="1" y="585"/>
                    <a:pt x="584" y="1"/>
                    <a:pt x="1226" y="1"/>
                  </a:cubicBezTo>
                  <a:cubicBezTo>
                    <a:pt x="1868" y="1"/>
                    <a:pt x="2452" y="585"/>
                    <a:pt x="2452"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4" name="Google Shape;344;p2"/>
            <p:cNvSpPr/>
            <p:nvPr/>
          </p:nvSpPr>
          <p:spPr>
            <a:xfrm>
              <a:off x="6086425" y="3919825"/>
              <a:ext cx="61325" cy="61325"/>
            </a:xfrm>
            <a:custGeom>
              <a:avLst/>
              <a:gdLst/>
              <a:ahLst/>
              <a:cxnLst/>
              <a:rect l="l" t="t" r="r" b="b"/>
              <a:pathLst>
                <a:path w="2453" h="2453" extrusionOk="0">
                  <a:moveTo>
                    <a:pt x="1227" y="1"/>
                  </a:moveTo>
                  <a:cubicBezTo>
                    <a:pt x="1869" y="1"/>
                    <a:pt x="2453" y="584"/>
                    <a:pt x="2453" y="1226"/>
                  </a:cubicBezTo>
                  <a:cubicBezTo>
                    <a:pt x="2453" y="1869"/>
                    <a:pt x="1869" y="2394"/>
                    <a:pt x="1285" y="2452"/>
                  </a:cubicBezTo>
                  <a:cubicBezTo>
                    <a:pt x="585" y="2452"/>
                    <a:pt x="1" y="1869"/>
                    <a:pt x="59" y="1168"/>
                  </a:cubicBezTo>
                  <a:cubicBezTo>
                    <a:pt x="59" y="584"/>
                    <a:pt x="585" y="1"/>
                    <a:pt x="1227"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5" name="Google Shape;345;p2"/>
            <p:cNvSpPr/>
            <p:nvPr/>
          </p:nvSpPr>
          <p:spPr>
            <a:xfrm>
              <a:off x="2657175" y="486175"/>
              <a:ext cx="59850" cy="59875"/>
            </a:xfrm>
            <a:custGeom>
              <a:avLst/>
              <a:gdLst/>
              <a:ahLst/>
              <a:cxnLst/>
              <a:rect l="l" t="t" r="r" b="b"/>
              <a:pathLst>
                <a:path w="2394" h="2395" extrusionOk="0">
                  <a:moveTo>
                    <a:pt x="2394" y="1168"/>
                  </a:moveTo>
                  <a:cubicBezTo>
                    <a:pt x="2394" y="1752"/>
                    <a:pt x="1868" y="2336"/>
                    <a:pt x="1226" y="2394"/>
                  </a:cubicBezTo>
                  <a:cubicBezTo>
                    <a:pt x="584" y="2394"/>
                    <a:pt x="0" y="1810"/>
                    <a:pt x="0" y="1168"/>
                  </a:cubicBezTo>
                  <a:cubicBezTo>
                    <a:pt x="0" y="526"/>
                    <a:pt x="584" y="1"/>
                    <a:pt x="1168" y="1"/>
                  </a:cubicBezTo>
                  <a:cubicBezTo>
                    <a:pt x="1810" y="1"/>
                    <a:pt x="2394" y="526"/>
                    <a:pt x="2394"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6" name="Google Shape;346;p2"/>
            <p:cNvSpPr/>
            <p:nvPr/>
          </p:nvSpPr>
          <p:spPr>
            <a:xfrm>
              <a:off x="4126650" y="239575"/>
              <a:ext cx="58400" cy="59850"/>
            </a:xfrm>
            <a:custGeom>
              <a:avLst/>
              <a:gdLst/>
              <a:ahLst/>
              <a:cxnLst/>
              <a:rect l="l" t="t" r="r" b="b"/>
              <a:pathLst>
                <a:path w="2336" h="2394" extrusionOk="0">
                  <a:moveTo>
                    <a:pt x="1168" y="2335"/>
                  </a:moveTo>
                  <a:cubicBezTo>
                    <a:pt x="526" y="2394"/>
                    <a:pt x="0" y="1810"/>
                    <a:pt x="0" y="1226"/>
                  </a:cubicBezTo>
                  <a:cubicBezTo>
                    <a:pt x="0" y="584"/>
                    <a:pt x="526" y="0"/>
                    <a:pt x="1168" y="0"/>
                  </a:cubicBezTo>
                  <a:cubicBezTo>
                    <a:pt x="1752" y="0"/>
                    <a:pt x="2335" y="526"/>
                    <a:pt x="2335" y="1168"/>
                  </a:cubicBezTo>
                  <a:cubicBezTo>
                    <a:pt x="2335" y="1810"/>
                    <a:pt x="1810" y="2335"/>
                    <a:pt x="1168"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7" name="Google Shape;347;p2"/>
            <p:cNvSpPr/>
            <p:nvPr/>
          </p:nvSpPr>
          <p:spPr>
            <a:xfrm>
              <a:off x="5845650" y="1223125"/>
              <a:ext cx="56950" cy="58375"/>
            </a:xfrm>
            <a:custGeom>
              <a:avLst/>
              <a:gdLst/>
              <a:ahLst/>
              <a:cxnLst/>
              <a:rect l="l" t="t" r="r" b="b"/>
              <a:pathLst>
                <a:path w="2278" h="2335" extrusionOk="0">
                  <a:moveTo>
                    <a:pt x="2277" y="1167"/>
                  </a:moveTo>
                  <a:cubicBezTo>
                    <a:pt x="2277" y="1810"/>
                    <a:pt x="1810" y="2277"/>
                    <a:pt x="1168" y="2277"/>
                  </a:cubicBezTo>
                  <a:cubicBezTo>
                    <a:pt x="526" y="2335"/>
                    <a:pt x="1" y="1810"/>
                    <a:pt x="1" y="1109"/>
                  </a:cubicBezTo>
                  <a:cubicBezTo>
                    <a:pt x="59" y="467"/>
                    <a:pt x="526" y="0"/>
                    <a:pt x="1168" y="0"/>
                  </a:cubicBezTo>
                  <a:cubicBezTo>
                    <a:pt x="1810" y="0"/>
                    <a:pt x="2277" y="525"/>
                    <a:pt x="2277" y="116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8" name="Google Shape;348;p2"/>
            <p:cNvSpPr/>
            <p:nvPr/>
          </p:nvSpPr>
          <p:spPr>
            <a:xfrm>
              <a:off x="3394100" y="241025"/>
              <a:ext cx="58400" cy="56950"/>
            </a:xfrm>
            <a:custGeom>
              <a:avLst/>
              <a:gdLst/>
              <a:ahLst/>
              <a:cxnLst/>
              <a:rect l="l" t="t" r="r" b="b"/>
              <a:pathLst>
                <a:path w="2336" h="2278" extrusionOk="0">
                  <a:moveTo>
                    <a:pt x="2277" y="1168"/>
                  </a:moveTo>
                  <a:cubicBezTo>
                    <a:pt x="2277" y="1810"/>
                    <a:pt x="1810" y="2277"/>
                    <a:pt x="1168" y="2277"/>
                  </a:cubicBezTo>
                  <a:cubicBezTo>
                    <a:pt x="526" y="2277"/>
                    <a:pt x="0" y="1752"/>
                    <a:pt x="59" y="1051"/>
                  </a:cubicBezTo>
                  <a:cubicBezTo>
                    <a:pt x="59" y="409"/>
                    <a:pt x="584" y="1"/>
                    <a:pt x="1226" y="1"/>
                  </a:cubicBezTo>
                  <a:cubicBezTo>
                    <a:pt x="1868" y="1"/>
                    <a:pt x="2335" y="526"/>
                    <a:pt x="2277"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 name="Google Shape;349;p2"/>
            <p:cNvSpPr/>
            <p:nvPr/>
          </p:nvSpPr>
          <p:spPr>
            <a:xfrm>
              <a:off x="6335975" y="3185825"/>
              <a:ext cx="56925" cy="56925"/>
            </a:xfrm>
            <a:custGeom>
              <a:avLst/>
              <a:gdLst/>
              <a:ahLst/>
              <a:cxnLst/>
              <a:rect l="l" t="t" r="r" b="b"/>
              <a:pathLst>
                <a:path w="2277" h="2277" extrusionOk="0">
                  <a:moveTo>
                    <a:pt x="1168" y="2277"/>
                  </a:moveTo>
                  <a:cubicBezTo>
                    <a:pt x="526" y="2277"/>
                    <a:pt x="0" y="1810"/>
                    <a:pt x="0" y="1168"/>
                  </a:cubicBezTo>
                  <a:cubicBezTo>
                    <a:pt x="0" y="467"/>
                    <a:pt x="467" y="0"/>
                    <a:pt x="1168" y="0"/>
                  </a:cubicBezTo>
                  <a:cubicBezTo>
                    <a:pt x="1810" y="0"/>
                    <a:pt x="2277" y="526"/>
                    <a:pt x="2277" y="1109"/>
                  </a:cubicBezTo>
                  <a:cubicBezTo>
                    <a:pt x="2277" y="1751"/>
                    <a:pt x="1751" y="2277"/>
                    <a:pt x="1168" y="22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0" name="Google Shape;350;p2"/>
            <p:cNvSpPr/>
            <p:nvPr/>
          </p:nvSpPr>
          <p:spPr>
            <a:xfrm>
              <a:off x="5356800" y="731350"/>
              <a:ext cx="56950" cy="55475"/>
            </a:xfrm>
            <a:custGeom>
              <a:avLst/>
              <a:gdLst/>
              <a:ahLst/>
              <a:cxnLst/>
              <a:rect l="l" t="t" r="r" b="b"/>
              <a:pathLst>
                <a:path w="2278" h="2219" extrusionOk="0">
                  <a:moveTo>
                    <a:pt x="1168" y="2218"/>
                  </a:moveTo>
                  <a:cubicBezTo>
                    <a:pt x="526" y="2218"/>
                    <a:pt x="59" y="1810"/>
                    <a:pt x="1" y="1168"/>
                  </a:cubicBezTo>
                  <a:cubicBezTo>
                    <a:pt x="1" y="467"/>
                    <a:pt x="468" y="0"/>
                    <a:pt x="1110" y="0"/>
                  </a:cubicBezTo>
                  <a:cubicBezTo>
                    <a:pt x="1752" y="0"/>
                    <a:pt x="2277" y="467"/>
                    <a:pt x="2277" y="1051"/>
                  </a:cubicBezTo>
                  <a:cubicBezTo>
                    <a:pt x="2277" y="1693"/>
                    <a:pt x="1810" y="2218"/>
                    <a:pt x="1168"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1" name="Google Shape;351;p2"/>
            <p:cNvSpPr/>
            <p:nvPr/>
          </p:nvSpPr>
          <p:spPr>
            <a:xfrm>
              <a:off x="1924625" y="979425"/>
              <a:ext cx="52550" cy="52550"/>
            </a:xfrm>
            <a:custGeom>
              <a:avLst/>
              <a:gdLst/>
              <a:ahLst/>
              <a:cxnLst/>
              <a:rect l="l" t="t" r="r" b="b"/>
              <a:pathLst>
                <a:path w="2102" h="2102" extrusionOk="0">
                  <a:moveTo>
                    <a:pt x="2102" y="1051"/>
                  </a:moveTo>
                  <a:cubicBezTo>
                    <a:pt x="2102" y="1576"/>
                    <a:pt x="1635" y="2043"/>
                    <a:pt x="1051" y="2102"/>
                  </a:cubicBezTo>
                  <a:cubicBezTo>
                    <a:pt x="526" y="2102"/>
                    <a:pt x="0" y="1576"/>
                    <a:pt x="0" y="993"/>
                  </a:cubicBezTo>
                  <a:cubicBezTo>
                    <a:pt x="0" y="467"/>
                    <a:pt x="526" y="0"/>
                    <a:pt x="1051" y="0"/>
                  </a:cubicBezTo>
                  <a:cubicBezTo>
                    <a:pt x="1576" y="0"/>
                    <a:pt x="2102" y="467"/>
                    <a:pt x="2102" y="10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2" name="Google Shape;352;p2"/>
            <p:cNvSpPr/>
            <p:nvPr/>
          </p:nvSpPr>
          <p:spPr>
            <a:xfrm>
              <a:off x="6337425" y="2205200"/>
              <a:ext cx="54025" cy="52550"/>
            </a:xfrm>
            <a:custGeom>
              <a:avLst/>
              <a:gdLst/>
              <a:ahLst/>
              <a:cxnLst/>
              <a:rect l="l" t="t" r="r" b="b"/>
              <a:pathLst>
                <a:path w="2161" h="2102" extrusionOk="0">
                  <a:moveTo>
                    <a:pt x="1051" y="0"/>
                  </a:moveTo>
                  <a:cubicBezTo>
                    <a:pt x="1577" y="0"/>
                    <a:pt x="2102" y="467"/>
                    <a:pt x="2102" y="993"/>
                  </a:cubicBezTo>
                  <a:cubicBezTo>
                    <a:pt x="2160" y="1576"/>
                    <a:pt x="1635" y="2102"/>
                    <a:pt x="1051" y="2102"/>
                  </a:cubicBezTo>
                  <a:cubicBezTo>
                    <a:pt x="526" y="2043"/>
                    <a:pt x="1" y="1576"/>
                    <a:pt x="1" y="1051"/>
                  </a:cubicBezTo>
                  <a:cubicBezTo>
                    <a:pt x="1" y="467"/>
                    <a:pt x="526" y="0"/>
                    <a:pt x="105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 name="Google Shape;353;p2"/>
            <p:cNvSpPr/>
            <p:nvPr/>
          </p:nvSpPr>
          <p:spPr>
            <a:xfrm>
              <a:off x="1431400" y="1714875"/>
              <a:ext cx="52550" cy="52575"/>
            </a:xfrm>
            <a:custGeom>
              <a:avLst/>
              <a:gdLst/>
              <a:ahLst/>
              <a:cxnLst/>
              <a:rect l="l" t="t" r="r" b="b"/>
              <a:pathLst>
                <a:path w="2102" h="2103" extrusionOk="0">
                  <a:moveTo>
                    <a:pt x="2101" y="1052"/>
                  </a:moveTo>
                  <a:cubicBezTo>
                    <a:pt x="2101" y="1635"/>
                    <a:pt x="1635" y="2102"/>
                    <a:pt x="1051" y="2102"/>
                  </a:cubicBezTo>
                  <a:cubicBezTo>
                    <a:pt x="467" y="2102"/>
                    <a:pt x="0" y="1577"/>
                    <a:pt x="0" y="1052"/>
                  </a:cubicBezTo>
                  <a:cubicBezTo>
                    <a:pt x="0" y="468"/>
                    <a:pt x="525" y="1"/>
                    <a:pt x="1051" y="1"/>
                  </a:cubicBezTo>
                  <a:cubicBezTo>
                    <a:pt x="1576" y="59"/>
                    <a:pt x="2101" y="526"/>
                    <a:pt x="2101" y="10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4" name="Google Shape;354;p2"/>
            <p:cNvSpPr/>
            <p:nvPr/>
          </p:nvSpPr>
          <p:spPr>
            <a:xfrm>
              <a:off x="5601950" y="4661125"/>
              <a:ext cx="52575" cy="52575"/>
            </a:xfrm>
            <a:custGeom>
              <a:avLst/>
              <a:gdLst/>
              <a:ahLst/>
              <a:cxnLst/>
              <a:rect l="l" t="t" r="r" b="b"/>
              <a:pathLst>
                <a:path w="2103" h="2103" extrusionOk="0">
                  <a:moveTo>
                    <a:pt x="2102" y="993"/>
                  </a:moveTo>
                  <a:cubicBezTo>
                    <a:pt x="2102" y="1519"/>
                    <a:pt x="1635" y="2044"/>
                    <a:pt x="1052" y="2044"/>
                  </a:cubicBezTo>
                  <a:cubicBezTo>
                    <a:pt x="526" y="2102"/>
                    <a:pt x="1" y="1577"/>
                    <a:pt x="1" y="993"/>
                  </a:cubicBezTo>
                  <a:cubicBezTo>
                    <a:pt x="1" y="468"/>
                    <a:pt x="468" y="1"/>
                    <a:pt x="1052" y="1"/>
                  </a:cubicBezTo>
                  <a:cubicBezTo>
                    <a:pt x="1577" y="1"/>
                    <a:pt x="2044" y="468"/>
                    <a:pt x="2102"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5" name="Google Shape;355;p2"/>
            <p:cNvSpPr/>
            <p:nvPr/>
          </p:nvSpPr>
          <p:spPr>
            <a:xfrm>
              <a:off x="4865025" y="5150000"/>
              <a:ext cx="54025" cy="52550"/>
            </a:xfrm>
            <a:custGeom>
              <a:avLst/>
              <a:gdLst/>
              <a:ahLst/>
              <a:cxnLst/>
              <a:rect l="l" t="t" r="r" b="b"/>
              <a:pathLst>
                <a:path w="2161" h="2102" extrusionOk="0">
                  <a:moveTo>
                    <a:pt x="2102" y="992"/>
                  </a:moveTo>
                  <a:cubicBezTo>
                    <a:pt x="2161" y="1518"/>
                    <a:pt x="1694" y="2043"/>
                    <a:pt x="1110" y="2101"/>
                  </a:cubicBezTo>
                  <a:cubicBezTo>
                    <a:pt x="526" y="2101"/>
                    <a:pt x="1" y="1576"/>
                    <a:pt x="1" y="1051"/>
                  </a:cubicBezTo>
                  <a:cubicBezTo>
                    <a:pt x="1" y="467"/>
                    <a:pt x="526" y="0"/>
                    <a:pt x="1052" y="0"/>
                  </a:cubicBezTo>
                  <a:cubicBezTo>
                    <a:pt x="1577" y="0"/>
                    <a:pt x="2102" y="467"/>
                    <a:pt x="2102" y="99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6" name="Google Shape;356;p2"/>
            <p:cNvSpPr/>
            <p:nvPr/>
          </p:nvSpPr>
          <p:spPr>
            <a:xfrm>
              <a:off x="4376175" y="242500"/>
              <a:ext cx="52575" cy="52550"/>
            </a:xfrm>
            <a:custGeom>
              <a:avLst/>
              <a:gdLst/>
              <a:ahLst/>
              <a:cxnLst/>
              <a:rect l="l" t="t" r="r" b="b"/>
              <a:pathLst>
                <a:path w="2103" h="2102" extrusionOk="0">
                  <a:moveTo>
                    <a:pt x="2102" y="1109"/>
                  </a:moveTo>
                  <a:cubicBezTo>
                    <a:pt x="2044" y="1634"/>
                    <a:pt x="1577" y="2101"/>
                    <a:pt x="1051" y="2101"/>
                  </a:cubicBezTo>
                  <a:cubicBezTo>
                    <a:pt x="468" y="2101"/>
                    <a:pt x="1" y="1576"/>
                    <a:pt x="1" y="1051"/>
                  </a:cubicBezTo>
                  <a:cubicBezTo>
                    <a:pt x="1" y="467"/>
                    <a:pt x="526" y="0"/>
                    <a:pt x="1051" y="58"/>
                  </a:cubicBezTo>
                  <a:cubicBezTo>
                    <a:pt x="1635" y="58"/>
                    <a:pt x="2102" y="525"/>
                    <a:pt x="2102" y="110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7" name="Google Shape;357;p2"/>
            <p:cNvSpPr/>
            <p:nvPr/>
          </p:nvSpPr>
          <p:spPr>
            <a:xfrm>
              <a:off x="1190625" y="2942125"/>
              <a:ext cx="48175" cy="49650"/>
            </a:xfrm>
            <a:custGeom>
              <a:avLst/>
              <a:gdLst/>
              <a:ahLst/>
              <a:cxnLst/>
              <a:rect l="l" t="t" r="r" b="b"/>
              <a:pathLst>
                <a:path w="1927" h="1986" extrusionOk="0">
                  <a:moveTo>
                    <a:pt x="1926" y="993"/>
                  </a:moveTo>
                  <a:cubicBezTo>
                    <a:pt x="1926" y="1518"/>
                    <a:pt x="1518" y="1985"/>
                    <a:pt x="992" y="1985"/>
                  </a:cubicBezTo>
                  <a:cubicBezTo>
                    <a:pt x="409" y="1985"/>
                    <a:pt x="0" y="1576"/>
                    <a:pt x="0" y="993"/>
                  </a:cubicBezTo>
                  <a:cubicBezTo>
                    <a:pt x="0" y="409"/>
                    <a:pt x="350" y="117"/>
                    <a:pt x="876" y="59"/>
                  </a:cubicBezTo>
                  <a:cubicBezTo>
                    <a:pt x="1459" y="0"/>
                    <a:pt x="1868" y="409"/>
                    <a:pt x="1926"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8" name="Google Shape;358;p2"/>
            <p:cNvSpPr/>
            <p:nvPr/>
          </p:nvSpPr>
          <p:spPr>
            <a:xfrm>
              <a:off x="2169775" y="734250"/>
              <a:ext cx="48175" cy="48200"/>
            </a:xfrm>
            <a:custGeom>
              <a:avLst/>
              <a:gdLst/>
              <a:ahLst/>
              <a:cxnLst/>
              <a:rect l="l" t="t" r="r" b="b"/>
              <a:pathLst>
                <a:path w="1927" h="1928" extrusionOk="0">
                  <a:moveTo>
                    <a:pt x="1927" y="935"/>
                  </a:moveTo>
                  <a:cubicBezTo>
                    <a:pt x="1868" y="1577"/>
                    <a:pt x="1577" y="1927"/>
                    <a:pt x="935" y="1927"/>
                  </a:cubicBezTo>
                  <a:cubicBezTo>
                    <a:pt x="351" y="1927"/>
                    <a:pt x="1" y="1577"/>
                    <a:pt x="1" y="935"/>
                  </a:cubicBezTo>
                  <a:cubicBezTo>
                    <a:pt x="59" y="410"/>
                    <a:pt x="351" y="59"/>
                    <a:pt x="935" y="59"/>
                  </a:cubicBezTo>
                  <a:cubicBezTo>
                    <a:pt x="1577" y="1"/>
                    <a:pt x="1810" y="410"/>
                    <a:pt x="1927" y="9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9" name="Google Shape;359;p2"/>
            <p:cNvSpPr/>
            <p:nvPr/>
          </p:nvSpPr>
          <p:spPr>
            <a:xfrm>
              <a:off x="1190625" y="2695500"/>
              <a:ext cx="48175" cy="49650"/>
            </a:xfrm>
            <a:custGeom>
              <a:avLst/>
              <a:gdLst/>
              <a:ahLst/>
              <a:cxnLst/>
              <a:rect l="l" t="t" r="r" b="b"/>
              <a:pathLst>
                <a:path w="1927" h="1986" extrusionOk="0">
                  <a:moveTo>
                    <a:pt x="1926" y="993"/>
                  </a:moveTo>
                  <a:cubicBezTo>
                    <a:pt x="1926" y="1519"/>
                    <a:pt x="1518" y="1927"/>
                    <a:pt x="992" y="1985"/>
                  </a:cubicBezTo>
                  <a:cubicBezTo>
                    <a:pt x="409" y="1985"/>
                    <a:pt x="0" y="1577"/>
                    <a:pt x="0" y="993"/>
                  </a:cubicBezTo>
                  <a:cubicBezTo>
                    <a:pt x="0" y="409"/>
                    <a:pt x="350" y="118"/>
                    <a:pt x="876" y="59"/>
                  </a:cubicBezTo>
                  <a:cubicBezTo>
                    <a:pt x="1459" y="1"/>
                    <a:pt x="1868" y="409"/>
                    <a:pt x="1926"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0" name="Google Shape;360;p2"/>
            <p:cNvSpPr/>
            <p:nvPr/>
          </p:nvSpPr>
          <p:spPr>
            <a:xfrm>
              <a:off x="6340350" y="3432425"/>
              <a:ext cx="48175" cy="48200"/>
            </a:xfrm>
            <a:custGeom>
              <a:avLst/>
              <a:gdLst/>
              <a:ahLst/>
              <a:cxnLst/>
              <a:rect l="l" t="t" r="r" b="b"/>
              <a:pathLst>
                <a:path w="1927" h="1928" extrusionOk="0">
                  <a:moveTo>
                    <a:pt x="934" y="1927"/>
                  </a:moveTo>
                  <a:cubicBezTo>
                    <a:pt x="409" y="1927"/>
                    <a:pt x="0" y="1519"/>
                    <a:pt x="0" y="935"/>
                  </a:cubicBezTo>
                  <a:cubicBezTo>
                    <a:pt x="0" y="410"/>
                    <a:pt x="467" y="1"/>
                    <a:pt x="993" y="1"/>
                  </a:cubicBezTo>
                  <a:cubicBezTo>
                    <a:pt x="1576" y="59"/>
                    <a:pt x="1868" y="410"/>
                    <a:pt x="1927" y="935"/>
                  </a:cubicBezTo>
                  <a:cubicBezTo>
                    <a:pt x="1927" y="1519"/>
                    <a:pt x="1518" y="1927"/>
                    <a:pt x="934" y="19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1" name="Google Shape;361;p2"/>
            <p:cNvSpPr/>
            <p:nvPr/>
          </p:nvSpPr>
          <p:spPr>
            <a:xfrm>
              <a:off x="3151850" y="245400"/>
              <a:ext cx="48200" cy="46725"/>
            </a:xfrm>
            <a:custGeom>
              <a:avLst/>
              <a:gdLst/>
              <a:ahLst/>
              <a:cxnLst/>
              <a:rect l="l" t="t" r="r" b="b"/>
              <a:pathLst>
                <a:path w="1928" h="1869" extrusionOk="0">
                  <a:moveTo>
                    <a:pt x="1927" y="993"/>
                  </a:moveTo>
                  <a:cubicBezTo>
                    <a:pt x="1869" y="1518"/>
                    <a:pt x="1577" y="1869"/>
                    <a:pt x="993" y="1869"/>
                  </a:cubicBezTo>
                  <a:cubicBezTo>
                    <a:pt x="410" y="1869"/>
                    <a:pt x="1" y="1402"/>
                    <a:pt x="59" y="876"/>
                  </a:cubicBezTo>
                  <a:cubicBezTo>
                    <a:pt x="118" y="293"/>
                    <a:pt x="468" y="1"/>
                    <a:pt x="1052" y="1"/>
                  </a:cubicBezTo>
                  <a:cubicBezTo>
                    <a:pt x="1635" y="59"/>
                    <a:pt x="1869" y="409"/>
                    <a:pt x="1927"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2" name="Google Shape;362;p2"/>
            <p:cNvSpPr/>
            <p:nvPr/>
          </p:nvSpPr>
          <p:spPr>
            <a:xfrm>
              <a:off x="5850025" y="4415975"/>
              <a:ext cx="48200" cy="48175"/>
            </a:xfrm>
            <a:custGeom>
              <a:avLst/>
              <a:gdLst/>
              <a:ahLst/>
              <a:cxnLst/>
              <a:rect l="l" t="t" r="r" b="b"/>
              <a:pathLst>
                <a:path w="1928" h="1927" extrusionOk="0">
                  <a:moveTo>
                    <a:pt x="935" y="1"/>
                  </a:moveTo>
                  <a:cubicBezTo>
                    <a:pt x="1519" y="1"/>
                    <a:pt x="1927" y="409"/>
                    <a:pt x="1927" y="935"/>
                  </a:cubicBezTo>
                  <a:cubicBezTo>
                    <a:pt x="1927" y="1518"/>
                    <a:pt x="1519" y="1927"/>
                    <a:pt x="993" y="1927"/>
                  </a:cubicBezTo>
                  <a:cubicBezTo>
                    <a:pt x="410" y="1869"/>
                    <a:pt x="59" y="1577"/>
                    <a:pt x="59" y="993"/>
                  </a:cubicBezTo>
                  <a:cubicBezTo>
                    <a:pt x="1" y="468"/>
                    <a:pt x="410" y="1"/>
                    <a:pt x="9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3" name="Google Shape;363;p2"/>
            <p:cNvSpPr/>
            <p:nvPr/>
          </p:nvSpPr>
          <p:spPr>
            <a:xfrm>
              <a:off x="3640725" y="5393675"/>
              <a:ext cx="49625" cy="49650"/>
            </a:xfrm>
            <a:custGeom>
              <a:avLst/>
              <a:gdLst/>
              <a:ahLst/>
              <a:cxnLst/>
              <a:rect l="l" t="t" r="r" b="b"/>
              <a:pathLst>
                <a:path w="1985" h="1986" extrusionOk="0">
                  <a:moveTo>
                    <a:pt x="934" y="1985"/>
                  </a:moveTo>
                  <a:cubicBezTo>
                    <a:pt x="409" y="1927"/>
                    <a:pt x="0" y="1460"/>
                    <a:pt x="58" y="935"/>
                  </a:cubicBezTo>
                  <a:cubicBezTo>
                    <a:pt x="117" y="351"/>
                    <a:pt x="584" y="1"/>
                    <a:pt x="1109" y="59"/>
                  </a:cubicBezTo>
                  <a:cubicBezTo>
                    <a:pt x="1693" y="118"/>
                    <a:pt x="1985" y="468"/>
                    <a:pt x="1985" y="1052"/>
                  </a:cubicBezTo>
                  <a:cubicBezTo>
                    <a:pt x="1985" y="1577"/>
                    <a:pt x="1518" y="1985"/>
                    <a:pt x="934"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4" name="Google Shape;364;p2"/>
            <p:cNvSpPr/>
            <p:nvPr/>
          </p:nvSpPr>
          <p:spPr>
            <a:xfrm>
              <a:off x="3884400" y="5393675"/>
              <a:ext cx="48200" cy="49650"/>
            </a:xfrm>
            <a:custGeom>
              <a:avLst/>
              <a:gdLst/>
              <a:ahLst/>
              <a:cxnLst/>
              <a:rect l="l" t="t" r="r" b="b"/>
              <a:pathLst>
                <a:path w="1928" h="1986" extrusionOk="0">
                  <a:moveTo>
                    <a:pt x="1927" y="993"/>
                  </a:moveTo>
                  <a:cubicBezTo>
                    <a:pt x="1927" y="1577"/>
                    <a:pt x="1519" y="1985"/>
                    <a:pt x="993" y="1985"/>
                  </a:cubicBezTo>
                  <a:cubicBezTo>
                    <a:pt x="409" y="1985"/>
                    <a:pt x="1" y="1519"/>
                    <a:pt x="1" y="993"/>
                  </a:cubicBezTo>
                  <a:cubicBezTo>
                    <a:pt x="59" y="409"/>
                    <a:pt x="409" y="59"/>
                    <a:pt x="935" y="59"/>
                  </a:cubicBezTo>
                  <a:cubicBezTo>
                    <a:pt x="1519" y="1"/>
                    <a:pt x="1927" y="468"/>
                    <a:pt x="1927"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5" name="Google Shape;365;p2"/>
            <p:cNvSpPr/>
            <p:nvPr/>
          </p:nvSpPr>
          <p:spPr>
            <a:xfrm>
              <a:off x="1190625" y="2454725"/>
              <a:ext cx="46700" cy="46725"/>
            </a:xfrm>
            <a:custGeom>
              <a:avLst/>
              <a:gdLst/>
              <a:ahLst/>
              <a:cxnLst/>
              <a:rect l="l" t="t" r="r" b="b"/>
              <a:pathLst>
                <a:path w="1868" h="1869" extrusionOk="0">
                  <a:moveTo>
                    <a:pt x="1868" y="935"/>
                  </a:moveTo>
                  <a:cubicBezTo>
                    <a:pt x="1809" y="1518"/>
                    <a:pt x="1459" y="1869"/>
                    <a:pt x="934" y="1810"/>
                  </a:cubicBezTo>
                  <a:cubicBezTo>
                    <a:pt x="350" y="1810"/>
                    <a:pt x="0" y="1402"/>
                    <a:pt x="58" y="876"/>
                  </a:cubicBezTo>
                  <a:cubicBezTo>
                    <a:pt x="117" y="351"/>
                    <a:pt x="467" y="1"/>
                    <a:pt x="992" y="1"/>
                  </a:cubicBezTo>
                  <a:cubicBezTo>
                    <a:pt x="1518" y="1"/>
                    <a:pt x="1809" y="409"/>
                    <a:pt x="1868" y="9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6" name="Google Shape;366;p2"/>
            <p:cNvSpPr/>
            <p:nvPr/>
          </p:nvSpPr>
          <p:spPr>
            <a:xfrm>
              <a:off x="1434300" y="3922750"/>
              <a:ext cx="46725" cy="46725"/>
            </a:xfrm>
            <a:custGeom>
              <a:avLst/>
              <a:gdLst/>
              <a:ahLst/>
              <a:cxnLst/>
              <a:rect l="l" t="t" r="r" b="b"/>
              <a:pathLst>
                <a:path w="1869" h="1869" extrusionOk="0">
                  <a:moveTo>
                    <a:pt x="935" y="0"/>
                  </a:moveTo>
                  <a:cubicBezTo>
                    <a:pt x="1460" y="117"/>
                    <a:pt x="1869" y="409"/>
                    <a:pt x="1810" y="993"/>
                  </a:cubicBezTo>
                  <a:cubicBezTo>
                    <a:pt x="1810" y="1518"/>
                    <a:pt x="1460" y="1868"/>
                    <a:pt x="876" y="1868"/>
                  </a:cubicBezTo>
                  <a:cubicBezTo>
                    <a:pt x="351" y="1810"/>
                    <a:pt x="1" y="1460"/>
                    <a:pt x="1" y="934"/>
                  </a:cubicBezTo>
                  <a:cubicBezTo>
                    <a:pt x="1" y="351"/>
                    <a:pt x="351" y="117"/>
                    <a:pt x="93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7" name="Google Shape;367;p2"/>
            <p:cNvSpPr/>
            <p:nvPr/>
          </p:nvSpPr>
          <p:spPr>
            <a:xfrm>
              <a:off x="1680925" y="1224575"/>
              <a:ext cx="46725" cy="46725"/>
            </a:xfrm>
            <a:custGeom>
              <a:avLst/>
              <a:gdLst/>
              <a:ahLst/>
              <a:cxnLst/>
              <a:rect l="l" t="t" r="r" b="b"/>
              <a:pathLst>
                <a:path w="1869" h="1869" extrusionOk="0">
                  <a:moveTo>
                    <a:pt x="1868" y="934"/>
                  </a:moveTo>
                  <a:cubicBezTo>
                    <a:pt x="1810" y="1460"/>
                    <a:pt x="1518" y="1868"/>
                    <a:pt x="934" y="1868"/>
                  </a:cubicBezTo>
                  <a:cubicBezTo>
                    <a:pt x="351" y="1868"/>
                    <a:pt x="0" y="1518"/>
                    <a:pt x="0" y="934"/>
                  </a:cubicBezTo>
                  <a:cubicBezTo>
                    <a:pt x="0" y="409"/>
                    <a:pt x="351" y="59"/>
                    <a:pt x="876" y="59"/>
                  </a:cubicBezTo>
                  <a:cubicBezTo>
                    <a:pt x="1460" y="0"/>
                    <a:pt x="1752" y="351"/>
                    <a:pt x="1868" y="93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8" name="Google Shape;368;p2"/>
            <p:cNvSpPr/>
            <p:nvPr/>
          </p:nvSpPr>
          <p:spPr>
            <a:xfrm>
              <a:off x="5358275" y="4906300"/>
              <a:ext cx="45250" cy="45250"/>
            </a:xfrm>
            <a:custGeom>
              <a:avLst/>
              <a:gdLst/>
              <a:ahLst/>
              <a:cxnLst/>
              <a:rect l="l" t="t" r="r" b="b"/>
              <a:pathLst>
                <a:path w="1810" h="1810" extrusionOk="0">
                  <a:moveTo>
                    <a:pt x="876" y="0"/>
                  </a:moveTo>
                  <a:cubicBezTo>
                    <a:pt x="1459" y="59"/>
                    <a:pt x="1810" y="350"/>
                    <a:pt x="1810" y="876"/>
                  </a:cubicBezTo>
                  <a:cubicBezTo>
                    <a:pt x="1810" y="1459"/>
                    <a:pt x="1518" y="1810"/>
                    <a:pt x="934" y="1810"/>
                  </a:cubicBezTo>
                  <a:cubicBezTo>
                    <a:pt x="409" y="1810"/>
                    <a:pt x="58" y="1518"/>
                    <a:pt x="0" y="992"/>
                  </a:cubicBezTo>
                  <a:cubicBezTo>
                    <a:pt x="0" y="409"/>
                    <a:pt x="350" y="117"/>
                    <a:pt x="8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9" name="Google Shape;369;p2"/>
            <p:cNvSpPr/>
            <p:nvPr/>
          </p:nvSpPr>
          <p:spPr>
            <a:xfrm>
              <a:off x="1192075" y="3185825"/>
              <a:ext cx="46725" cy="46725"/>
            </a:xfrm>
            <a:custGeom>
              <a:avLst/>
              <a:gdLst/>
              <a:ahLst/>
              <a:cxnLst/>
              <a:rect l="l" t="t" r="r" b="b"/>
              <a:pathLst>
                <a:path w="1869" h="1869" extrusionOk="0">
                  <a:moveTo>
                    <a:pt x="1868" y="701"/>
                  </a:moveTo>
                  <a:cubicBezTo>
                    <a:pt x="1751" y="1518"/>
                    <a:pt x="1460" y="1868"/>
                    <a:pt x="876" y="1868"/>
                  </a:cubicBezTo>
                  <a:cubicBezTo>
                    <a:pt x="351" y="1868"/>
                    <a:pt x="0" y="1518"/>
                    <a:pt x="0" y="993"/>
                  </a:cubicBezTo>
                  <a:cubicBezTo>
                    <a:pt x="0" y="409"/>
                    <a:pt x="351" y="0"/>
                    <a:pt x="934" y="117"/>
                  </a:cubicBezTo>
                  <a:cubicBezTo>
                    <a:pt x="1285" y="175"/>
                    <a:pt x="1576" y="526"/>
                    <a:pt x="1868" y="7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0" name="Google Shape;370;p2"/>
            <p:cNvSpPr/>
            <p:nvPr/>
          </p:nvSpPr>
          <p:spPr>
            <a:xfrm>
              <a:off x="2660100" y="5152900"/>
              <a:ext cx="46700" cy="46725"/>
            </a:xfrm>
            <a:custGeom>
              <a:avLst/>
              <a:gdLst/>
              <a:ahLst/>
              <a:cxnLst/>
              <a:rect l="l" t="t" r="r" b="b"/>
              <a:pathLst>
                <a:path w="1868" h="1869" extrusionOk="0">
                  <a:moveTo>
                    <a:pt x="992" y="1869"/>
                  </a:moveTo>
                  <a:cubicBezTo>
                    <a:pt x="409" y="1810"/>
                    <a:pt x="0" y="1518"/>
                    <a:pt x="0" y="935"/>
                  </a:cubicBezTo>
                  <a:cubicBezTo>
                    <a:pt x="0" y="351"/>
                    <a:pt x="350" y="1"/>
                    <a:pt x="934" y="1"/>
                  </a:cubicBezTo>
                  <a:cubicBezTo>
                    <a:pt x="1459" y="1"/>
                    <a:pt x="1810" y="351"/>
                    <a:pt x="1810" y="876"/>
                  </a:cubicBezTo>
                  <a:cubicBezTo>
                    <a:pt x="1868" y="1460"/>
                    <a:pt x="1518" y="1752"/>
                    <a:pt x="992" y="18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1" name="Google Shape;371;p2"/>
            <p:cNvSpPr/>
            <p:nvPr/>
          </p:nvSpPr>
          <p:spPr>
            <a:xfrm>
              <a:off x="3395550" y="5395150"/>
              <a:ext cx="46725" cy="46725"/>
            </a:xfrm>
            <a:custGeom>
              <a:avLst/>
              <a:gdLst/>
              <a:ahLst/>
              <a:cxnLst/>
              <a:rect l="l" t="t" r="r" b="b"/>
              <a:pathLst>
                <a:path w="1869" h="1869" extrusionOk="0">
                  <a:moveTo>
                    <a:pt x="935" y="0"/>
                  </a:moveTo>
                  <a:cubicBezTo>
                    <a:pt x="1518" y="117"/>
                    <a:pt x="1869" y="350"/>
                    <a:pt x="1869" y="934"/>
                  </a:cubicBezTo>
                  <a:cubicBezTo>
                    <a:pt x="1869" y="1518"/>
                    <a:pt x="1518" y="1868"/>
                    <a:pt x="935" y="1868"/>
                  </a:cubicBezTo>
                  <a:cubicBezTo>
                    <a:pt x="409" y="1868"/>
                    <a:pt x="59" y="1518"/>
                    <a:pt x="59" y="993"/>
                  </a:cubicBezTo>
                  <a:cubicBezTo>
                    <a:pt x="1" y="409"/>
                    <a:pt x="409" y="117"/>
                    <a:pt x="8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2" name="Google Shape;372;p2"/>
            <p:cNvSpPr/>
            <p:nvPr/>
          </p:nvSpPr>
          <p:spPr>
            <a:xfrm>
              <a:off x="4132475" y="5396600"/>
              <a:ext cx="46725" cy="45275"/>
            </a:xfrm>
            <a:custGeom>
              <a:avLst/>
              <a:gdLst/>
              <a:ahLst/>
              <a:cxnLst/>
              <a:rect l="l" t="t" r="r" b="b"/>
              <a:pathLst>
                <a:path w="1869" h="1811" extrusionOk="0">
                  <a:moveTo>
                    <a:pt x="1869" y="876"/>
                  </a:moveTo>
                  <a:cubicBezTo>
                    <a:pt x="1752" y="1460"/>
                    <a:pt x="1460" y="1810"/>
                    <a:pt x="876" y="1810"/>
                  </a:cubicBezTo>
                  <a:cubicBezTo>
                    <a:pt x="351" y="1752"/>
                    <a:pt x="1" y="1402"/>
                    <a:pt x="1" y="818"/>
                  </a:cubicBezTo>
                  <a:cubicBezTo>
                    <a:pt x="59" y="292"/>
                    <a:pt x="409" y="1"/>
                    <a:pt x="935" y="1"/>
                  </a:cubicBezTo>
                  <a:cubicBezTo>
                    <a:pt x="1519" y="1"/>
                    <a:pt x="1752" y="351"/>
                    <a:pt x="1869" y="8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3" name="Google Shape;373;p2"/>
            <p:cNvSpPr/>
            <p:nvPr/>
          </p:nvSpPr>
          <p:spPr>
            <a:xfrm>
              <a:off x="1926075" y="4661125"/>
              <a:ext cx="45275" cy="43825"/>
            </a:xfrm>
            <a:custGeom>
              <a:avLst/>
              <a:gdLst/>
              <a:ahLst/>
              <a:cxnLst/>
              <a:rect l="l" t="t" r="r" b="b"/>
              <a:pathLst>
                <a:path w="1811" h="1753" extrusionOk="0">
                  <a:moveTo>
                    <a:pt x="1810" y="993"/>
                  </a:moveTo>
                  <a:cubicBezTo>
                    <a:pt x="1518" y="1227"/>
                    <a:pt x="1227" y="1577"/>
                    <a:pt x="876" y="1635"/>
                  </a:cubicBezTo>
                  <a:cubicBezTo>
                    <a:pt x="351" y="1752"/>
                    <a:pt x="1" y="1402"/>
                    <a:pt x="1" y="876"/>
                  </a:cubicBezTo>
                  <a:cubicBezTo>
                    <a:pt x="1" y="351"/>
                    <a:pt x="293" y="1"/>
                    <a:pt x="818" y="59"/>
                  </a:cubicBezTo>
                  <a:cubicBezTo>
                    <a:pt x="1168" y="118"/>
                    <a:pt x="1460" y="410"/>
                    <a:pt x="1810" y="643"/>
                  </a:cubicBezTo>
                  <a:cubicBezTo>
                    <a:pt x="1810" y="760"/>
                    <a:pt x="1810" y="876"/>
                    <a:pt x="1810"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4" name="Google Shape;374;p2"/>
            <p:cNvSpPr/>
            <p:nvPr/>
          </p:nvSpPr>
          <p:spPr>
            <a:xfrm>
              <a:off x="5117475" y="493475"/>
              <a:ext cx="45275" cy="43800"/>
            </a:xfrm>
            <a:custGeom>
              <a:avLst/>
              <a:gdLst/>
              <a:ahLst/>
              <a:cxnLst/>
              <a:rect l="l" t="t" r="r" b="b"/>
              <a:pathLst>
                <a:path w="1811" h="1752" extrusionOk="0">
                  <a:moveTo>
                    <a:pt x="1810" y="1052"/>
                  </a:moveTo>
                  <a:cubicBezTo>
                    <a:pt x="1519" y="1285"/>
                    <a:pt x="1227" y="1635"/>
                    <a:pt x="877" y="1694"/>
                  </a:cubicBezTo>
                  <a:cubicBezTo>
                    <a:pt x="351" y="1752"/>
                    <a:pt x="1" y="1402"/>
                    <a:pt x="1" y="876"/>
                  </a:cubicBezTo>
                  <a:cubicBezTo>
                    <a:pt x="1" y="351"/>
                    <a:pt x="351" y="1"/>
                    <a:pt x="818" y="59"/>
                  </a:cubicBezTo>
                  <a:cubicBezTo>
                    <a:pt x="1168" y="118"/>
                    <a:pt x="1460" y="468"/>
                    <a:pt x="1810" y="701"/>
                  </a:cubicBezTo>
                  <a:cubicBezTo>
                    <a:pt x="1810" y="818"/>
                    <a:pt x="1810" y="935"/>
                    <a:pt x="1810" y="10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5" name="Google Shape;375;p2"/>
            <p:cNvSpPr/>
            <p:nvPr/>
          </p:nvSpPr>
          <p:spPr>
            <a:xfrm>
              <a:off x="6096650" y="1472650"/>
              <a:ext cx="45275" cy="43800"/>
            </a:xfrm>
            <a:custGeom>
              <a:avLst/>
              <a:gdLst/>
              <a:ahLst/>
              <a:cxnLst/>
              <a:rect l="l" t="t" r="r" b="b"/>
              <a:pathLst>
                <a:path w="1811" h="1752" extrusionOk="0">
                  <a:moveTo>
                    <a:pt x="1810" y="1051"/>
                  </a:moveTo>
                  <a:cubicBezTo>
                    <a:pt x="1460" y="1285"/>
                    <a:pt x="1226" y="1635"/>
                    <a:pt x="876" y="1693"/>
                  </a:cubicBezTo>
                  <a:cubicBezTo>
                    <a:pt x="351" y="1752"/>
                    <a:pt x="1" y="1401"/>
                    <a:pt x="1" y="876"/>
                  </a:cubicBezTo>
                  <a:cubicBezTo>
                    <a:pt x="1" y="351"/>
                    <a:pt x="351" y="0"/>
                    <a:pt x="818" y="59"/>
                  </a:cubicBezTo>
                  <a:cubicBezTo>
                    <a:pt x="1168" y="117"/>
                    <a:pt x="1460" y="467"/>
                    <a:pt x="1810" y="701"/>
                  </a:cubicBezTo>
                  <a:lnTo>
                    <a:pt x="1810" y="1051"/>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 name="Google Shape;376;p2"/>
            <p:cNvSpPr/>
            <p:nvPr/>
          </p:nvSpPr>
          <p:spPr>
            <a:xfrm>
              <a:off x="6098100" y="4173750"/>
              <a:ext cx="37975" cy="42325"/>
            </a:xfrm>
            <a:custGeom>
              <a:avLst/>
              <a:gdLst/>
              <a:ahLst/>
              <a:cxnLst/>
              <a:rect l="l" t="t" r="r" b="b"/>
              <a:pathLst>
                <a:path w="1519" h="1693" extrusionOk="0">
                  <a:moveTo>
                    <a:pt x="643" y="1693"/>
                  </a:moveTo>
                  <a:cubicBezTo>
                    <a:pt x="410" y="1401"/>
                    <a:pt x="1" y="1051"/>
                    <a:pt x="59" y="817"/>
                  </a:cubicBezTo>
                  <a:cubicBezTo>
                    <a:pt x="118" y="526"/>
                    <a:pt x="526" y="117"/>
                    <a:pt x="818" y="59"/>
                  </a:cubicBezTo>
                  <a:cubicBezTo>
                    <a:pt x="993" y="0"/>
                    <a:pt x="1460" y="467"/>
                    <a:pt x="1460" y="759"/>
                  </a:cubicBezTo>
                  <a:cubicBezTo>
                    <a:pt x="1519" y="1051"/>
                    <a:pt x="1168" y="1343"/>
                    <a:pt x="993" y="1635"/>
                  </a:cubicBezTo>
                  <a:cubicBezTo>
                    <a:pt x="876" y="1635"/>
                    <a:pt x="760" y="1635"/>
                    <a:pt x="643" y="16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 name="Google Shape;377;p2"/>
            <p:cNvSpPr/>
            <p:nvPr/>
          </p:nvSpPr>
          <p:spPr>
            <a:xfrm>
              <a:off x="1196450" y="2212500"/>
              <a:ext cx="40875" cy="37950"/>
            </a:xfrm>
            <a:custGeom>
              <a:avLst/>
              <a:gdLst/>
              <a:ahLst/>
              <a:cxnLst/>
              <a:rect l="l" t="t" r="r" b="b"/>
              <a:pathLst>
                <a:path w="1635" h="1518" extrusionOk="0">
                  <a:moveTo>
                    <a:pt x="1635" y="934"/>
                  </a:moveTo>
                  <a:cubicBezTo>
                    <a:pt x="1285" y="1109"/>
                    <a:pt x="993" y="1518"/>
                    <a:pt x="701" y="1460"/>
                  </a:cubicBezTo>
                  <a:cubicBezTo>
                    <a:pt x="409" y="1401"/>
                    <a:pt x="59" y="993"/>
                    <a:pt x="0" y="701"/>
                  </a:cubicBezTo>
                  <a:cubicBezTo>
                    <a:pt x="0" y="467"/>
                    <a:pt x="467" y="0"/>
                    <a:pt x="701" y="0"/>
                  </a:cubicBezTo>
                  <a:cubicBezTo>
                    <a:pt x="993" y="0"/>
                    <a:pt x="1343" y="350"/>
                    <a:pt x="1635" y="584"/>
                  </a:cubicBezTo>
                  <a:lnTo>
                    <a:pt x="1635" y="934"/>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8" name="Google Shape;378;p2"/>
            <p:cNvSpPr/>
            <p:nvPr/>
          </p:nvSpPr>
          <p:spPr>
            <a:xfrm>
              <a:off x="6346175" y="1970250"/>
              <a:ext cx="40900" cy="36525"/>
            </a:xfrm>
            <a:custGeom>
              <a:avLst/>
              <a:gdLst/>
              <a:ahLst/>
              <a:cxnLst/>
              <a:rect l="l" t="t" r="r" b="b"/>
              <a:pathLst>
                <a:path w="1636" h="1461" extrusionOk="0">
                  <a:moveTo>
                    <a:pt x="1577" y="935"/>
                  </a:moveTo>
                  <a:cubicBezTo>
                    <a:pt x="1285" y="1110"/>
                    <a:pt x="935" y="1460"/>
                    <a:pt x="701" y="1402"/>
                  </a:cubicBezTo>
                  <a:cubicBezTo>
                    <a:pt x="409" y="1402"/>
                    <a:pt x="59" y="935"/>
                    <a:pt x="1" y="643"/>
                  </a:cubicBezTo>
                  <a:cubicBezTo>
                    <a:pt x="1" y="468"/>
                    <a:pt x="468" y="1"/>
                    <a:pt x="701" y="1"/>
                  </a:cubicBezTo>
                  <a:cubicBezTo>
                    <a:pt x="993" y="1"/>
                    <a:pt x="1285" y="351"/>
                    <a:pt x="1635" y="526"/>
                  </a:cubicBezTo>
                  <a:cubicBezTo>
                    <a:pt x="1635" y="643"/>
                    <a:pt x="1635" y="818"/>
                    <a:pt x="1577" y="8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 name="Google Shape;379;p2"/>
            <p:cNvSpPr/>
            <p:nvPr/>
          </p:nvSpPr>
          <p:spPr>
            <a:xfrm>
              <a:off x="1685300" y="4417450"/>
              <a:ext cx="37975" cy="40875"/>
            </a:xfrm>
            <a:custGeom>
              <a:avLst/>
              <a:gdLst/>
              <a:ahLst/>
              <a:cxnLst/>
              <a:rect l="l" t="t" r="r" b="b"/>
              <a:pathLst>
                <a:path w="1519" h="1635" extrusionOk="0">
                  <a:moveTo>
                    <a:pt x="935" y="0"/>
                  </a:moveTo>
                  <a:cubicBezTo>
                    <a:pt x="1110" y="292"/>
                    <a:pt x="1518" y="642"/>
                    <a:pt x="1460" y="876"/>
                  </a:cubicBezTo>
                  <a:cubicBezTo>
                    <a:pt x="1401" y="1167"/>
                    <a:pt x="993" y="1576"/>
                    <a:pt x="701" y="1576"/>
                  </a:cubicBezTo>
                  <a:cubicBezTo>
                    <a:pt x="468" y="1634"/>
                    <a:pt x="59" y="1167"/>
                    <a:pt x="1" y="934"/>
                  </a:cubicBezTo>
                  <a:cubicBezTo>
                    <a:pt x="1" y="642"/>
                    <a:pt x="351" y="292"/>
                    <a:pt x="584" y="0"/>
                  </a:cubicBezTo>
                  <a:lnTo>
                    <a:pt x="935" y="0"/>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 name="Google Shape;380;p2"/>
            <p:cNvSpPr/>
            <p:nvPr/>
          </p:nvSpPr>
          <p:spPr>
            <a:xfrm>
              <a:off x="4630100" y="246875"/>
              <a:ext cx="37950" cy="40875"/>
            </a:xfrm>
            <a:custGeom>
              <a:avLst/>
              <a:gdLst/>
              <a:ahLst/>
              <a:cxnLst/>
              <a:rect l="l" t="t" r="r" b="b"/>
              <a:pathLst>
                <a:path w="1518" h="1635" extrusionOk="0">
                  <a:moveTo>
                    <a:pt x="934" y="0"/>
                  </a:moveTo>
                  <a:cubicBezTo>
                    <a:pt x="1109" y="292"/>
                    <a:pt x="1518" y="642"/>
                    <a:pt x="1459" y="876"/>
                  </a:cubicBezTo>
                  <a:cubicBezTo>
                    <a:pt x="1401" y="1168"/>
                    <a:pt x="993" y="1576"/>
                    <a:pt x="701" y="1576"/>
                  </a:cubicBezTo>
                  <a:cubicBezTo>
                    <a:pt x="526" y="1635"/>
                    <a:pt x="59" y="1168"/>
                    <a:pt x="59" y="934"/>
                  </a:cubicBezTo>
                  <a:cubicBezTo>
                    <a:pt x="0" y="584"/>
                    <a:pt x="350" y="292"/>
                    <a:pt x="584" y="0"/>
                  </a:cubicBezTo>
                  <a:lnTo>
                    <a:pt x="934" y="0"/>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1" name="Google Shape;381;p2"/>
            <p:cNvSpPr/>
            <p:nvPr/>
          </p:nvSpPr>
          <p:spPr>
            <a:xfrm>
              <a:off x="2175625" y="4910675"/>
              <a:ext cx="36500" cy="40875"/>
            </a:xfrm>
            <a:custGeom>
              <a:avLst/>
              <a:gdLst/>
              <a:ahLst/>
              <a:cxnLst/>
              <a:rect l="l" t="t" r="r" b="b"/>
              <a:pathLst>
                <a:path w="1460" h="1635" extrusionOk="0">
                  <a:moveTo>
                    <a:pt x="584" y="1635"/>
                  </a:moveTo>
                  <a:cubicBezTo>
                    <a:pt x="350" y="1343"/>
                    <a:pt x="0" y="1051"/>
                    <a:pt x="0" y="759"/>
                  </a:cubicBezTo>
                  <a:cubicBezTo>
                    <a:pt x="58" y="467"/>
                    <a:pt x="467" y="59"/>
                    <a:pt x="759" y="59"/>
                  </a:cubicBezTo>
                  <a:cubicBezTo>
                    <a:pt x="934" y="0"/>
                    <a:pt x="1401" y="467"/>
                    <a:pt x="1459" y="701"/>
                  </a:cubicBezTo>
                  <a:cubicBezTo>
                    <a:pt x="1459" y="993"/>
                    <a:pt x="1109" y="1343"/>
                    <a:pt x="934" y="1635"/>
                  </a:cubicBezTo>
                  <a:cubicBezTo>
                    <a:pt x="817" y="1635"/>
                    <a:pt x="701" y="1635"/>
                    <a:pt x="584"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2" name="Google Shape;382;p2"/>
            <p:cNvSpPr/>
            <p:nvPr/>
          </p:nvSpPr>
          <p:spPr>
            <a:xfrm>
              <a:off x="4379100" y="5399525"/>
              <a:ext cx="40875" cy="36500"/>
            </a:xfrm>
            <a:custGeom>
              <a:avLst/>
              <a:gdLst/>
              <a:ahLst/>
              <a:cxnLst/>
              <a:rect l="l" t="t" r="r" b="b"/>
              <a:pathLst>
                <a:path w="1635" h="1460" extrusionOk="0">
                  <a:moveTo>
                    <a:pt x="59" y="526"/>
                  </a:moveTo>
                  <a:cubicBezTo>
                    <a:pt x="351" y="351"/>
                    <a:pt x="701" y="0"/>
                    <a:pt x="993" y="59"/>
                  </a:cubicBezTo>
                  <a:cubicBezTo>
                    <a:pt x="1226" y="117"/>
                    <a:pt x="1576" y="526"/>
                    <a:pt x="1635" y="818"/>
                  </a:cubicBezTo>
                  <a:cubicBezTo>
                    <a:pt x="1635" y="1051"/>
                    <a:pt x="1168" y="1460"/>
                    <a:pt x="876" y="1460"/>
                  </a:cubicBezTo>
                  <a:cubicBezTo>
                    <a:pt x="584" y="1460"/>
                    <a:pt x="292" y="1109"/>
                    <a:pt x="0" y="876"/>
                  </a:cubicBezTo>
                  <a:cubicBezTo>
                    <a:pt x="0" y="759"/>
                    <a:pt x="59" y="642"/>
                    <a:pt x="59" y="5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 name="Google Shape;383;p2"/>
            <p:cNvSpPr/>
            <p:nvPr/>
          </p:nvSpPr>
          <p:spPr>
            <a:xfrm>
              <a:off x="2422225" y="497850"/>
              <a:ext cx="43800" cy="35050"/>
            </a:xfrm>
            <a:custGeom>
              <a:avLst/>
              <a:gdLst/>
              <a:ahLst/>
              <a:cxnLst/>
              <a:rect l="l" t="t" r="r" b="b"/>
              <a:pathLst>
                <a:path w="1752" h="1402" extrusionOk="0">
                  <a:moveTo>
                    <a:pt x="1752" y="701"/>
                  </a:moveTo>
                  <a:cubicBezTo>
                    <a:pt x="1285" y="1052"/>
                    <a:pt x="993" y="1402"/>
                    <a:pt x="759" y="1402"/>
                  </a:cubicBezTo>
                  <a:cubicBezTo>
                    <a:pt x="468" y="1402"/>
                    <a:pt x="234" y="993"/>
                    <a:pt x="1" y="760"/>
                  </a:cubicBezTo>
                  <a:cubicBezTo>
                    <a:pt x="234" y="468"/>
                    <a:pt x="409" y="59"/>
                    <a:pt x="701" y="59"/>
                  </a:cubicBezTo>
                  <a:cubicBezTo>
                    <a:pt x="935" y="1"/>
                    <a:pt x="1285" y="351"/>
                    <a:pt x="1752" y="7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 name="Google Shape;384;p2"/>
            <p:cNvSpPr/>
            <p:nvPr/>
          </p:nvSpPr>
          <p:spPr>
            <a:xfrm>
              <a:off x="1203750" y="3439725"/>
              <a:ext cx="27750" cy="36525"/>
            </a:xfrm>
            <a:custGeom>
              <a:avLst/>
              <a:gdLst/>
              <a:ahLst/>
              <a:cxnLst/>
              <a:rect l="l" t="t" r="r" b="b"/>
              <a:pathLst>
                <a:path w="1110" h="1461" extrusionOk="0">
                  <a:moveTo>
                    <a:pt x="351" y="1402"/>
                  </a:moveTo>
                  <a:cubicBezTo>
                    <a:pt x="234" y="1110"/>
                    <a:pt x="59" y="818"/>
                    <a:pt x="0" y="526"/>
                  </a:cubicBezTo>
                  <a:cubicBezTo>
                    <a:pt x="0" y="351"/>
                    <a:pt x="234" y="176"/>
                    <a:pt x="409" y="1"/>
                  </a:cubicBezTo>
                  <a:cubicBezTo>
                    <a:pt x="642" y="234"/>
                    <a:pt x="993" y="409"/>
                    <a:pt x="1051" y="701"/>
                  </a:cubicBezTo>
                  <a:cubicBezTo>
                    <a:pt x="1109" y="876"/>
                    <a:pt x="818" y="1168"/>
                    <a:pt x="642" y="1460"/>
                  </a:cubicBezTo>
                  <a:cubicBezTo>
                    <a:pt x="526" y="1460"/>
                    <a:pt x="467" y="1402"/>
                    <a:pt x="351" y="14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5" name="Google Shape;385;p2"/>
            <p:cNvSpPr/>
            <p:nvPr/>
          </p:nvSpPr>
          <p:spPr>
            <a:xfrm>
              <a:off x="3159150" y="5402450"/>
              <a:ext cx="42350" cy="27750"/>
            </a:xfrm>
            <a:custGeom>
              <a:avLst/>
              <a:gdLst/>
              <a:ahLst/>
              <a:cxnLst/>
              <a:rect l="l" t="t" r="r" b="b"/>
              <a:pathLst>
                <a:path w="1694" h="1110" extrusionOk="0">
                  <a:moveTo>
                    <a:pt x="1694" y="642"/>
                  </a:moveTo>
                  <a:cubicBezTo>
                    <a:pt x="1285" y="876"/>
                    <a:pt x="1051" y="1109"/>
                    <a:pt x="876" y="1051"/>
                  </a:cubicBezTo>
                  <a:cubicBezTo>
                    <a:pt x="584" y="992"/>
                    <a:pt x="293" y="759"/>
                    <a:pt x="1" y="584"/>
                  </a:cubicBezTo>
                  <a:cubicBezTo>
                    <a:pt x="234" y="409"/>
                    <a:pt x="468" y="0"/>
                    <a:pt x="701" y="0"/>
                  </a:cubicBezTo>
                  <a:cubicBezTo>
                    <a:pt x="935" y="0"/>
                    <a:pt x="1227" y="350"/>
                    <a:pt x="1635" y="64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6" name="Google Shape;386;p2"/>
            <p:cNvSpPr/>
            <p:nvPr/>
          </p:nvSpPr>
          <p:spPr>
            <a:xfrm>
              <a:off x="2914000" y="258550"/>
              <a:ext cx="36500" cy="26275"/>
            </a:xfrm>
            <a:custGeom>
              <a:avLst/>
              <a:gdLst/>
              <a:ahLst/>
              <a:cxnLst/>
              <a:rect l="l" t="t" r="r" b="b"/>
              <a:pathLst>
                <a:path w="1460" h="1051" extrusionOk="0">
                  <a:moveTo>
                    <a:pt x="1460" y="0"/>
                  </a:moveTo>
                  <a:cubicBezTo>
                    <a:pt x="1285" y="467"/>
                    <a:pt x="1226" y="759"/>
                    <a:pt x="1051" y="934"/>
                  </a:cubicBezTo>
                  <a:cubicBezTo>
                    <a:pt x="876" y="1051"/>
                    <a:pt x="526" y="1051"/>
                    <a:pt x="292" y="992"/>
                  </a:cubicBezTo>
                  <a:cubicBezTo>
                    <a:pt x="176" y="934"/>
                    <a:pt x="117" y="701"/>
                    <a:pt x="1" y="584"/>
                  </a:cubicBezTo>
                  <a:cubicBezTo>
                    <a:pt x="176" y="467"/>
                    <a:pt x="351" y="350"/>
                    <a:pt x="584" y="234"/>
                  </a:cubicBezTo>
                  <a:cubicBezTo>
                    <a:pt x="759" y="175"/>
                    <a:pt x="993" y="117"/>
                    <a:pt x="146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7" name="Google Shape;387;p2"/>
            <p:cNvSpPr/>
            <p:nvPr/>
          </p:nvSpPr>
          <p:spPr>
            <a:xfrm>
              <a:off x="6349100" y="3686350"/>
              <a:ext cx="24825" cy="33575"/>
            </a:xfrm>
            <a:custGeom>
              <a:avLst/>
              <a:gdLst/>
              <a:ahLst/>
              <a:cxnLst/>
              <a:rect l="l" t="t" r="r" b="b"/>
              <a:pathLst>
                <a:path w="993" h="1343" extrusionOk="0">
                  <a:moveTo>
                    <a:pt x="993" y="0"/>
                  </a:moveTo>
                  <a:cubicBezTo>
                    <a:pt x="935" y="351"/>
                    <a:pt x="876" y="526"/>
                    <a:pt x="818" y="759"/>
                  </a:cubicBezTo>
                  <a:cubicBezTo>
                    <a:pt x="701" y="934"/>
                    <a:pt x="526" y="1109"/>
                    <a:pt x="409" y="1343"/>
                  </a:cubicBezTo>
                  <a:cubicBezTo>
                    <a:pt x="292" y="1168"/>
                    <a:pt x="1" y="1051"/>
                    <a:pt x="1" y="876"/>
                  </a:cubicBezTo>
                  <a:cubicBezTo>
                    <a:pt x="1" y="584"/>
                    <a:pt x="117" y="292"/>
                    <a:pt x="292" y="117"/>
                  </a:cubicBezTo>
                  <a:cubicBezTo>
                    <a:pt x="409" y="0"/>
                    <a:pt x="643" y="59"/>
                    <a:pt x="99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88" name="Google Shape;388;p2"/>
          <p:cNvGrpSpPr/>
          <p:nvPr/>
        </p:nvGrpSpPr>
        <p:grpSpPr>
          <a:xfrm>
            <a:off x="6670963" y="2629809"/>
            <a:ext cx="2856614" cy="2856614"/>
            <a:chOff x="1190625" y="238125"/>
            <a:chExt cx="5205200" cy="5205200"/>
          </a:xfrm>
        </p:grpSpPr>
        <p:sp>
          <p:nvSpPr>
            <p:cNvPr id="389" name="Google Shape;389;p2"/>
            <p:cNvSpPr/>
            <p:nvPr/>
          </p:nvSpPr>
          <p:spPr>
            <a:xfrm>
              <a:off x="3537100" y="2352575"/>
              <a:ext cx="739875" cy="745725"/>
            </a:xfrm>
            <a:custGeom>
              <a:avLst/>
              <a:gdLst/>
              <a:ahLst/>
              <a:cxnLst/>
              <a:rect l="l" t="t" r="r" b="b"/>
              <a:pathLst>
                <a:path w="29595" h="29829" extrusionOk="0">
                  <a:moveTo>
                    <a:pt x="19963" y="23699"/>
                  </a:moveTo>
                  <a:cubicBezTo>
                    <a:pt x="20956" y="20839"/>
                    <a:pt x="23057" y="19438"/>
                    <a:pt x="25509" y="19847"/>
                  </a:cubicBezTo>
                  <a:cubicBezTo>
                    <a:pt x="27785" y="20197"/>
                    <a:pt x="29478" y="22123"/>
                    <a:pt x="29536" y="24400"/>
                  </a:cubicBezTo>
                  <a:cubicBezTo>
                    <a:pt x="29595" y="26793"/>
                    <a:pt x="28077" y="28777"/>
                    <a:pt x="25684" y="29303"/>
                  </a:cubicBezTo>
                  <a:cubicBezTo>
                    <a:pt x="23232" y="29828"/>
                    <a:pt x="21189" y="28544"/>
                    <a:pt x="19963" y="25625"/>
                  </a:cubicBezTo>
                  <a:cubicBezTo>
                    <a:pt x="19146" y="28135"/>
                    <a:pt x="17512" y="29595"/>
                    <a:pt x="14768" y="29536"/>
                  </a:cubicBezTo>
                  <a:cubicBezTo>
                    <a:pt x="12609" y="29536"/>
                    <a:pt x="11266" y="28369"/>
                    <a:pt x="10040" y="25567"/>
                  </a:cubicBezTo>
                  <a:cubicBezTo>
                    <a:pt x="9690" y="26910"/>
                    <a:pt x="8990" y="27960"/>
                    <a:pt x="7881" y="28661"/>
                  </a:cubicBezTo>
                  <a:cubicBezTo>
                    <a:pt x="6830" y="29420"/>
                    <a:pt x="5604" y="29711"/>
                    <a:pt x="4320" y="29478"/>
                  </a:cubicBezTo>
                  <a:cubicBezTo>
                    <a:pt x="2044" y="29069"/>
                    <a:pt x="409" y="27201"/>
                    <a:pt x="234" y="25042"/>
                  </a:cubicBezTo>
                  <a:cubicBezTo>
                    <a:pt x="59" y="22532"/>
                    <a:pt x="1402" y="20664"/>
                    <a:pt x="4145" y="19672"/>
                  </a:cubicBezTo>
                  <a:cubicBezTo>
                    <a:pt x="1518" y="18796"/>
                    <a:pt x="1" y="17103"/>
                    <a:pt x="176" y="14243"/>
                  </a:cubicBezTo>
                  <a:cubicBezTo>
                    <a:pt x="351" y="12200"/>
                    <a:pt x="1577" y="10741"/>
                    <a:pt x="4203" y="9749"/>
                  </a:cubicBezTo>
                  <a:cubicBezTo>
                    <a:pt x="2744" y="9340"/>
                    <a:pt x="1635" y="8581"/>
                    <a:pt x="993" y="7355"/>
                  </a:cubicBezTo>
                  <a:cubicBezTo>
                    <a:pt x="293" y="6071"/>
                    <a:pt x="176" y="4787"/>
                    <a:pt x="643" y="3445"/>
                  </a:cubicBezTo>
                  <a:cubicBezTo>
                    <a:pt x="1343" y="1285"/>
                    <a:pt x="3386" y="1"/>
                    <a:pt x="5721" y="234"/>
                  </a:cubicBezTo>
                  <a:cubicBezTo>
                    <a:pt x="7822" y="409"/>
                    <a:pt x="9632" y="2161"/>
                    <a:pt x="9924" y="4320"/>
                  </a:cubicBezTo>
                  <a:cubicBezTo>
                    <a:pt x="10274" y="6713"/>
                    <a:pt x="8990" y="8640"/>
                    <a:pt x="6130" y="9807"/>
                  </a:cubicBezTo>
                  <a:cubicBezTo>
                    <a:pt x="8114" y="10332"/>
                    <a:pt x="9457" y="11558"/>
                    <a:pt x="10040" y="13660"/>
                  </a:cubicBezTo>
                  <a:cubicBezTo>
                    <a:pt x="10683" y="11617"/>
                    <a:pt x="11908" y="10332"/>
                    <a:pt x="13893" y="9749"/>
                  </a:cubicBezTo>
                  <a:cubicBezTo>
                    <a:pt x="11091" y="8581"/>
                    <a:pt x="9807" y="6538"/>
                    <a:pt x="10274" y="4087"/>
                  </a:cubicBezTo>
                  <a:cubicBezTo>
                    <a:pt x="10741" y="1752"/>
                    <a:pt x="12784" y="118"/>
                    <a:pt x="15177" y="176"/>
                  </a:cubicBezTo>
                  <a:cubicBezTo>
                    <a:pt x="17395" y="234"/>
                    <a:pt x="19380" y="1869"/>
                    <a:pt x="19788" y="4087"/>
                  </a:cubicBezTo>
                  <a:cubicBezTo>
                    <a:pt x="20197" y="6597"/>
                    <a:pt x="18913" y="8698"/>
                    <a:pt x="16111" y="9749"/>
                  </a:cubicBezTo>
                  <a:cubicBezTo>
                    <a:pt x="18096" y="10332"/>
                    <a:pt x="19380" y="11617"/>
                    <a:pt x="19963" y="13660"/>
                  </a:cubicBezTo>
                  <a:cubicBezTo>
                    <a:pt x="20430" y="12259"/>
                    <a:pt x="21131" y="11266"/>
                    <a:pt x="22240" y="10566"/>
                  </a:cubicBezTo>
                  <a:cubicBezTo>
                    <a:pt x="23349" y="9924"/>
                    <a:pt x="24575" y="9749"/>
                    <a:pt x="25859" y="10041"/>
                  </a:cubicBezTo>
                  <a:cubicBezTo>
                    <a:pt x="28135" y="10566"/>
                    <a:pt x="29595" y="12492"/>
                    <a:pt x="29536" y="14827"/>
                  </a:cubicBezTo>
                  <a:cubicBezTo>
                    <a:pt x="29536" y="17103"/>
                    <a:pt x="27902" y="19030"/>
                    <a:pt x="25684" y="19438"/>
                  </a:cubicBezTo>
                  <a:cubicBezTo>
                    <a:pt x="23232" y="19964"/>
                    <a:pt x="21248" y="18738"/>
                    <a:pt x="19963" y="15878"/>
                  </a:cubicBezTo>
                  <a:cubicBezTo>
                    <a:pt x="19380" y="17804"/>
                    <a:pt x="18154" y="19030"/>
                    <a:pt x="16111" y="19672"/>
                  </a:cubicBezTo>
                  <a:cubicBezTo>
                    <a:pt x="18154" y="20314"/>
                    <a:pt x="19380" y="21598"/>
                    <a:pt x="19963" y="23641"/>
                  </a:cubicBezTo>
                  <a:close/>
                  <a:moveTo>
                    <a:pt x="10040" y="23758"/>
                  </a:moveTo>
                  <a:cubicBezTo>
                    <a:pt x="10624" y="21598"/>
                    <a:pt x="11850" y="20314"/>
                    <a:pt x="13951" y="19672"/>
                  </a:cubicBezTo>
                  <a:cubicBezTo>
                    <a:pt x="11908" y="19088"/>
                    <a:pt x="10683" y="17804"/>
                    <a:pt x="10040" y="15819"/>
                  </a:cubicBezTo>
                  <a:cubicBezTo>
                    <a:pt x="9398" y="17921"/>
                    <a:pt x="8114" y="19088"/>
                    <a:pt x="6013" y="19672"/>
                  </a:cubicBezTo>
                  <a:cubicBezTo>
                    <a:pt x="8173" y="20255"/>
                    <a:pt x="9457" y="21540"/>
                    <a:pt x="10040" y="23758"/>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0" name="Google Shape;390;p2"/>
            <p:cNvSpPr/>
            <p:nvPr/>
          </p:nvSpPr>
          <p:spPr>
            <a:xfrm>
              <a:off x="3793925" y="3092425"/>
              <a:ext cx="237900" cy="240800"/>
            </a:xfrm>
            <a:custGeom>
              <a:avLst/>
              <a:gdLst/>
              <a:ahLst/>
              <a:cxnLst/>
              <a:rect l="l" t="t" r="r" b="b"/>
              <a:pathLst>
                <a:path w="9516" h="9632" extrusionOk="0">
                  <a:moveTo>
                    <a:pt x="4729" y="9632"/>
                  </a:moveTo>
                  <a:cubicBezTo>
                    <a:pt x="2102" y="9632"/>
                    <a:pt x="1" y="7414"/>
                    <a:pt x="1" y="4845"/>
                  </a:cubicBezTo>
                  <a:cubicBezTo>
                    <a:pt x="1" y="2277"/>
                    <a:pt x="2219" y="1"/>
                    <a:pt x="4787" y="59"/>
                  </a:cubicBezTo>
                  <a:cubicBezTo>
                    <a:pt x="7356" y="117"/>
                    <a:pt x="9515" y="2335"/>
                    <a:pt x="9515" y="4904"/>
                  </a:cubicBezTo>
                  <a:cubicBezTo>
                    <a:pt x="9515" y="7472"/>
                    <a:pt x="7356" y="9632"/>
                    <a:pt x="4729" y="9632"/>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1" name="Google Shape;391;p2"/>
            <p:cNvSpPr/>
            <p:nvPr/>
          </p:nvSpPr>
          <p:spPr>
            <a:xfrm>
              <a:off x="3300700" y="2600650"/>
              <a:ext cx="239350" cy="239350"/>
            </a:xfrm>
            <a:custGeom>
              <a:avLst/>
              <a:gdLst/>
              <a:ahLst/>
              <a:cxnLst/>
              <a:rect l="l" t="t" r="r" b="b"/>
              <a:pathLst>
                <a:path w="9574" h="9574" extrusionOk="0">
                  <a:moveTo>
                    <a:pt x="4729" y="9574"/>
                  </a:moveTo>
                  <a:cubicBezTo>
                    <a:pt x="2102" y="9574"/>
                    <a:pt x="1" y="7414"/>
                    <a:pt x="1" y="4787"/>
                  </a:cubicBezTo>
                  <a:cubicBezTo>
                    <a:pt x="1" y="2161"/>
                    <a:pt x="2160" y="1"/>
                    <a:pt x="4729" y="59"/>
                  </a:cubicBezTo>
                  <a:cubicBezTo>
                    <a:pt x="7355" y="59"/>
                    <a:pt x="9573" y="2277"/>
                    <a:pt x="9515" y="4846"/>
                  </a:cubicBezTo>
                  <a:cubicBezTo>
                    <a:pt x="9515" y="7414"/>
                    <a:pt x="7297" y="9574"/>
                    <a:pt x="4729" y="9574"/>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2" name="Google Shape;392;p2"/>
            <p:cNvSpPr/>
            <p:nvPr/>
          </p:nvSpPr>
          <p:spPr>
            <a:xfrm>
              <a:off x="3547325" y="3093900"/>
              <a:ext cx="237875" cy="239325"/>
            </a:xfrm>
            <a:custGeom>
              <a:avLst/>
              <a:gdLst/>
              <a:ahLst/>
              <a:cxnLst/>
              <a:rect l="l" t="t" r="r" b="b"/>
              <a:pathLst>
                <a:path w="9515" h="9573" extrusionOk="0">
                  <a:moveTo>
                    <a:pt x="9515" y="4786"/>
                  </a:moveTo>
                  <a:cubicBezTo>
                    <a:pt x="9515" y="7355"/>
                    <a:pt x="7355" y="9573"/>
                    <a:pt x="4728" y="9573"/>
                  </a:cubicBezTo>
                  <a:cubicBezTo>
                    <a:pt x="2160" y="9573"/>
                    <a:pt x="0" y="7355"/>
                    <a:pt x="0" y="4786"/>
                  </a:cubicBezTo>
                  <a:cubicBezTo>
                    <a:pt x="59" y="2218"/>
                    <a:pt x="2160" y="58"/>
                    <a:pt x="4728" y="58"/>
                  </a:cubicBezTo>
                  <a:cubicBezTo>
                    <a:pt x="7297" y="0"/>
                    <a:pt x="9515" y="2218"/>
                    <a:pt x="9515" y="4786"/>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3" name="Google Shape;393;p2"/>
            <p:cNvSpPr/>
            <p:nvPr/>
          </p:nvSpPr>
          <p:spPr>
            <a:xfrm>
              <a:off x="3299250" y="2848725"/>
              <a:ext cx="239350" cy="237900"/>
            </a:xfrm>
            <a:custGeom>
              <a:avLst/>
              <a:gdLst/>
              <a:ahLst/>
              <a:cxnLst/>
              <a:rect l="l" t="t" r="r" b="b"/>
              <a:pathLst>
                <a:path w="9574" h="9516" extrusionOk="0">
                  <a:moveTo>
                    <a:pt x="9573" y="4729"/>
                  </a:moveTo>
                  <a:cubicBezTo>
                    <a:pt x="9573" y="7355"/>
                    <a:pt x="7355" y="9515"/>
                    <a:pt x="4787" y="9515"/>
                  </a:cubicBezTo>
                  <a:cubicBezTo>
                    <a:pt x="2160" y="9457"/>
                    <a:pt x="0" y="7297"/>
                    <a:pt x="59" y="4729"/>
                  </a:cubicBezTo>
                  <a:cubicBezTo>
                    <a:pt x="117" y="2102"/>
                    <a:pt x="2218" y="1"/>
                    <a:pt x="4787" y="1"/>
                  </a:cubicBezTo>
                  <a:cubicBezTo>
                    <a:pt x="7355" y="1"/>
                    <a:pt x="9573" y="2160"/>
                    <a:pt x="9573" y="4729"/>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4" name="Google Shape;394;p2"/>
            <p:cNvSpPr/>
            <p:nvPr/>
          </p:nvSpPr>
          <p:spPr>
            <a:xfrm>
              <a:off x="4036175" y="2358425"/>
              <a:ext cx="239350" cy="239350"/>
            </a:xfrm>
            <a:custGeom>
              <a:avLst/>
              <a:gdLst/>
              <a:ahLst/>
              <a:cxnLst/>
              <a:rect l="l" t="t" r="r" b="b"/>
              <a:pathLst>
                <a:path w="9574" h="9574" extrusionOk="0">
                  <a:moveTo>
                    <a:pt x="4904" y="59"/>
                  </a:moveTo>
                  <a:cubicBezTo>
                    <a:pt x="7530" y="175"/>
                    <a:pt x="9573" y="2277"/>
                    <a:pt x="9456" y="4903"/>
                  </a:cubicBezTo>
                  <a:cubicBezTo>
                    <a:pt x="9398" y="7530"/>
                    <a:pt x="7238" y="9573"/>
                    <a:pt x="4670" y="9456"/>
                  </a:cubicBezTo>
                  <a:cubicBezTo>
                    <a:pt x="2043" y="9398"/>
                    <a:pt x="0" y="7238"/>
                    <a:pt x="59" y="4670"/>
                  </a:cubicBezTo>
                  <a:cubicBezTo>
                    <a:pt x="176" y="2043"/>
                    <a:pt x="2277" y="0"/>
                    <a:pt x="4904" y="59"/>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5" name="Google Shape;395;p2"/>
            <p:cNvSpPr/>
            <p:nvPr/>
          </p:nvSpPr>
          <p:spPr>
            <a:xfrm>
              <a:off x="4039100" y="3098275"/>
              <a:ext cx="232050" cy="232050"/>
            </a:xfrm>
            <a:custGeom>
              <a:avLst/>
              <a:gdLst/>
              <a:ahLst/>
              <a:cxnLst/>
              <a:rect l="l" t="t" r="r" b="b"/>
              <a:pathLst>
                <a:path w="9282" h="9282" extrusionOk="0">
                  <a:moveTo>
                    <a:pt x="4670" y="0"/>
                  </a:moveTo>
                  <a:cubicBezTo>
                    <a:pt x="7238" y="0"/>
                    <a:pt x="9281" y="2043"/>
                    <a:pt x="9281" y="4670"/>
                  </a:cubicBezTo>
                  <a:cubicBezTo>
                    <a:pt x="9281" y="7238"/>
                    <a:pt x="7180" y="9281"/>
                    <a:pt x="4611" y="9281"/>
                  </a:cubicBezTo>
                  <a:cubicBezTo>
                    <a:pt x="2043" y="9223"/>
                    <a:pt x="0" y="7180"/>
                    <a:pt x="0" y="4611"/>
                  </a:cubicBezTo>
                  <a:cubicBezTo>
                    <a:pt x="0" y="2043"/>
                    <a:pt x="2102" y="0"/>
                    <a:pt x="4670" y="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6" name="Google Shape;396;p2"/>
            <p:cNvSpPr/>
            <p:nvPr/>
          </p:nvSpPr>
          <p:spPr>
            <a:xfrm>
              <a:off x="3303625" y="2361350"/>
              <a:ext cx="232050" cy="232025"/>
            </a:xfrm>
            <a:custGeom>
              <a:avLst/>
              <a:gdLst/>
              <a:ahLst/>
              <a:cxnLst/>
              <a:rect l="l" t="t" r="r" b="b"/>
              <a:pathLst>
                <a:path w="9282" h="9281" extrusionOk="0">
                  <a:moveTo>
                    <a:pt x="0" y="4670"/>
                  </a:moveTo>
                  <a:cubicBezTo>
                    <a:pt x="0" y="2101"/>
                    <a:pt x="2043" y="0"/>
                    <a:pt x="4612" y="0"/>
                  </a:cubicBezTo>
                  <a:cubicBezTo>
                    <a:pt x="7238" y="0"/>
                    <a:pt x="9281" y="2101"/>
                    <a:pt x="9281" y="4670"/>
                  </a:cubicBezTo>
                  <a:cubicBezTo>
                    <a:pt x="9223" y="7238"/>
                    <a:pt x="7180" y="9281"/>
                    <a:pt x="4670" y="9281"/>
                  </a:cubicBezTo>
                  <a:cubicBezTo>
                    <a:pt x="2043" y="9281"/>
                    <a:pt x="0" y="7238"/>
                    <a:pt x="0" y="467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7" name="Google Shape;397;p2"/>
            <p:cNvSpPr/>
            <p:nvPr/>
          </p:nvSpPr>
          <p:spPr>
            <a:xfrm>
              <a:off x="3303625" y="3098275"/>
              <a:ext cx="232050" cy="230575"/>
            </a:xfrm>
            <a:custGeom>
              <a:avLst/>
              <a:gdLst/>
              <a:ahLst/>
              <a:cxnLst/>
              <a:rect l="l" t="t" r="r" b="b"/>
              <a:pathLst>
                <a:path w="9282" h="9223" extrusionOk="0">
                  <a:moveTo>
                    <a:pt x="4670" y="9223"/>
                  </a:moveTo>
                  <a:cubicBezTo>
                    <a:pt x="2160" y="9223"/>
                    <a:pt x="59" y="7180"/>
                    <a:pt x="59" y="4670"/>
                  </a:cubicBezTo>
                  <a:cubicBezTo>
                    <a:pt x="0" y="2160"/>
                    <a:pt x="2102" y="0"/>
                    <a:pt x="4612" y="59"/>
                  </a:cubicBezTo>
                  <a:cubicBezTo>
                    <a:pt x="7122" y="59"/>
                    <a:pt x="9165" y="2101"/>
                    <a:pt x="9223" y="4553"/>
                  </a:cubicBezTo>
                  <a:cubicBezTo>
                    <a:pt x="9281" y="7063"/>
                    <a:pt x="7180" y="9223"/>
                    <a:pt x="4670" y="9223"/>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8" name="Google Shape;398;p2"/>
            <p:cNvSpPr/>
            <p:nvPr/>
          </p:nvSpPr>
          <p:spPr>
            <a:xfrm>
              <a:off x="3798325" y="2116175"/>
              <a:ext cx="229125" cy="230600"/>
            </a:xfrm>
            <a:custGeom>
              <a:avLst/>
              <a:gdLst/>
              <a:ahLst/>
              <a:cxnLst/>
              <a:rect l="l" t="t" r="r" b="b"/>
              <a:pathLst>
                <a:path w="9165" h="9224" extrusionOk="0">
                  <a:moveTo>
                    <a:pt x="9164" y="4612"/>
                  </a:moveTo>
                  <a:cubicBezTo>
                    <a:pt x="9164" y="7122"/>
                    <a:pt x="7063" y="9223"/>
                    <a:pt x="4553" y="9165"/>
                  </a:cubicBezTo>
                  <a:cubicBezTo>
                    <a:pt x="2043" y="9165"/>
                    <a:pt x="0" y="7122"/>
                    <a:pt x="0" y="4612"/>
                  </a:cubicBezTo>
                  <a:cubicBezTo>
                    <a:pt x="0" y="2102"/>
                    <a:pt x="2101" y="1"/>
                    <a:pt x="4611" y="1"/>
                  </a:cubicBezTo>
                  <a:cubicBezTo>
                    <a:pt x="7121" y="59"/>
                    <a:pt x="9164" y="2102"/>
                    <a:pt x="9164" y="4612"/>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9" name="Google Shape;399;p2"/>
            <p:cNvSpPr/>
            <p:nvPr/>
          </p:nvSpPr>
          <p:spPr>
            <a:xfrm>
              <a:off x="4287175" y="2605025"/>
              <a:ext cx="230575" cy="230600"/>
            </a:xfrm>
            <a:custGeom>
              <a:avLst/>
              <a:gdLst/>
              <a:ahLst/>
              <a:cxnLst/>
              <a:rect l="l" t="t" r="r" b="b"/>
              <a:pathLst>
                <a:path w="9223" h="9224" extrusionOk="0">
                  <a:moveTo>
                    <a:pt x="9223" y="4612"/>
                  </a:moveTo>
                  <a:cubicBezTo>
                    <a:pt x="9223" y="7122"/>
                    <a:pt x="7063" y="9223"/>
                    <a:pt x="4553" y="9223"/>
                  </a:cubicBezTo>
                  <a:cubicBezTo>
                    <a:pt x="2101" y="9165"/>
                    <a:pt x="0" y="7122"/>
                    <a:pt x="0" y="4612"/>
                  </a:cubicBezTo>
                  <a:cubicBezTo>
                    <a:pt x="0" y="2102"/>
                    <a:pt x="2101" y="1"/>
                    <a:pt x="4611" y="59"/>
                  </a:cubicBezTo>
                  <a:cubicBezTo>
                    <a:pt x="7121" y="59"/>
                    <a:pt x="9164" y="2102"/>
                    <a:pt x="9223" y="4612"/>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0" name="Google Shape;400;p2"/>
            <p:cNvSpPr/>
            <p:nvPr/>
          </p:nvSpPr>
          <p:spPr>
            <a:xfrm>
              <a:off x="4287175" y="2853100"/>
              <a:ext cx="229125" cy="229150"/>
            </a:xfrm>
            <a:custGeom>
              <a:avLst/>
              <a:gdLst/>
              <a:ahLst/>
              <a:cxnLst/>
              <a:rect l="l" t="t" r="r" b="b"/>
              <a:pathLst>
                <a:path w="9165" h="9166" extrusionOk="0">
                  <a:moveTo>
                    <a:pt x="4611" y="9165"/>
                  </a:moveTo>
                  <a:cubicBezTo>
                    <a:pt x="2101" y="9107"/>
                    <a:pt x="0" y="7064"/>
                    <a:pt x="59" y="4554"/>
                  </a:cubicBezTo>
                  <a:cubicBezTo>
                    <a:pt x="59" y="2044"/>
                    <a:pt x="2101" y="1"/>
                    <a:pt x="4611" y="1"/>
                  </a:cubicBezTo>
                  <a:cubicBezTo>
                    <a:pt x="7121" y="1"/>
                    <a:pt x="9164" y="2102"/>
                    <a:pt x="9164" y="4554"/>
                  </a:cubicBezTo>
                  <a:cubicBezTo>
                    <a:pt x="9164" y="7064"/>
                    <a:pt x="7063" y="9165"/>
                    <a:pt x="4611" y="9165"/>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1" name="Google Shape;401;p2"/>
            <p:cNvSpPr/>
            <p:nvPr/>
          </p:nvSpPr>
          <p:spPr>
            <a:xfrm>
              <a:off x="3551700" y="2116175"/>
              <a:ext cx="229125" cy="229125"/>
            </a:xfrm>
            <a:custGeom>
              <a:avLst/>
              <a:gdLst/>
              <a:ahLst/>
              <a:cxnLst/>
              <a:rect l="l" t="t" r="r" b="b"/>
              <a:pathLst>
                <a:path w="9165" h="9165" extrusionOk="0">
                  <a:moveTo>
                    <a:pt x="9165" y="4612"/>
                  </a:moveTo>
                  <a:cubicBezTo>
                    <a:pt x="9106" y="7122"/>
                    <a:pt x="7063" y="9165"/>
                    <a:pt x="4553" y="9165"/>
                  </a:cubicBezTo>
                  <a:cubicBezTo>
                    <a:pt x="2043" y="9165"/>
                    <a:pt x="0" y="7064"/>
                    <a:pt x="0" y="4554"/>
                  </a:cubicBezTo>
                  <a:cubicBezTo>
                    <a:pt x="0" y="2044"/>
                    <a:pt x="2102" y="1"/>
                    <a:pt x="4612" y="59"/>
                  </a:cubicBezTo>
                  <a:cubicBezTo>
                    <a:pt x="7122" y="59"/>
                    <a:pt x="9165" y="2102"/>
                    <a:pt x="9165" y="4612"/>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2" name="Google Shape;402;p2"/>
            <p:cNvSpPr/>
            <p:nvPr/>
          </p:nvSpPr>
          <p:spPr>
            <a:xfrm>
              <a:off x="3799775" y="3344875"/>
              <a:ext cx="224750" cy="224750"/>
            </a:xfrm>
            <a:custGeom>
              <a:avLst/>
              <a:gdLst/>
              <a:ahLst/>
              <a:cxnLst/>
              <a:rect l="l" t="t" r="r" b="b"/>
              <a:pathLst>
                <a:path w="8990" h="8990" extrusionOk="0">
                  <a:moveTo>
                    <a:pt x="8989" y="4495"/>
                  </a:moveTo>
                  <a:cubicBezTo>
                    <a:pt x="8989" y="7005"/>
                    <a:pt x="7005" y="8990"/>
                    <a:pt x="4495" y="8990"/>
                  </a:cubicBezTo>
                  <a:cubicBezTo>
                    <a:pt x="1985" y="8990"/>
                    <a:pt x="0" y="7005"/>
                    <a:pt x="0" y="4495"/>
                  </a:cubicBezTo>
                  <a:cubicBezTo>
                    <a:pt x="0" y="1985"/>
                    <a:pt x="1985" y="1"/>
                    <a:pt x="4495" y="1"/>
                  </a:cubicBezTo>
                  <a:cubicBezTo>
                    <a:pt x="7005" y="1"/>
                    <a:pt x="8989" y="1985"/>
                    <a:pt x="8989" y="4495"/>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3" name="Google Shape;403;p2"/>
            <p:cNvSpPr/>
            <p:nvPr/>
          </p:nvSpPr>
          <p:spPr>
            <a:xfrm>
              <a:off x="4290075" y="2365725"/>
              <a:ext cx="224750" cy="224750"/>
            </a:xfrm>
            <a:custGeom>
              <a:avLst/>
              <a:gdLst/>
              <a:ahLst/>
              <a:cxnLst/>
              <a:rect l="l" t="t" r="r" b="b"/>
              <a:pathLst>
                <a:path w="8990" h="8990" extrusionOk="0">
                  <a:moveTo>
                    <a:pt x="8990" y="4495"/>
                  </a:moveTo>
                  <a:cubicBezTo>
                    <a:pt x="8990" y="7005"/>
                    <a:pt x="7005" y="8989"/>
                    <a:pt x="4495" y="8989"/>
                  </a:cubicBezTo>
                  <a:cubicBezTo>
                    <a:pt x="1985" y="8989"/>
                    <a:pt x="1" y="6946"/>
                    <a:pt x="1" y="4495"/>
                  </a:cubicBezTo>
                  <a:cubicBezTo>
                    <a:pt x="1" y="1985"/>
                    <a:pt x="1985" y="0"/>
                    <a:pt x="4437" y="0"/>
                  </a:cubicBezTo>
                  <a:cubicBezTo>
                    <a:pt x="6947" y="0"/>
                    <a:pt x="8990" y="1985"/>
                    <a:pt x="8990" y="4495"/>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4" name="Google Shape;404;p2"/>
            <p:cNvSpPr/>
            <p:nvPr/>
          </p:nvSpPr>
          <p:spPr>
            <a:xfrm>
              <a:off x="3553150" y="3344875"/>
              <a:ext cx="224750" cy="224750"/>
            </a:xfrm>
            <a:custGeom>
              <a:avLst/>
              <a:gdLst/>
              <a:ahLst/>
              <a:cxnLst/>
              <a:rect l="l" t="t" r="r" b="b"/>
              <a:pathLst>
                <a:path w="8990" h="8990" extrusionOk="0">
                  <a:moveTo>
                    <a:pt x="8990" y="4437"/>
                  </a:moveTo>
                  <a:cubicBezTo>
                    <a:pt x="8990" y="6947"/>
                    <a:pt x="7005" y="8990"/>
                    <a:pt x="4495" y="8990"/>
                  </a:cubicBezTo>
                  <a:cubicBezTo>
                    <a:pt x="1985" y="8990"/>
                    <a:pt x="1" y="6947"/>
                    <a:pt x="1" y="4437"/>
                  </a:cubicBezTo>
                  <a:cubicBezTo>
                    <a:pt x="1" y="1985"/>
                    <a:pt x="1985" y="1"/>
                    <a:pt x="4437" y="1"/>
                  </a:cubicBezTo>
                  <a:cubicBezTo>
                    <a:pt x="6947" y="1"/>
                    <a:pt x="8990" y="1985"/>
                    <a:pt x="8990" y="4437"/>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5" name="Google Shape;405;p2"/>
            <p:cNvSpPr/>
            <p:nvPr/>
          </p:nvSpPr>
          <p:spPr>
            <a:xfrm>
              <a:off x="3064300" y="2607950"/>
              <a:ext cx="224750" cy="224750"/>
            </a:xfrm>
            <a:custGeom>
              <a:avLst/>
              <a:gdLst/>
              <a:ahLst/>
              <a:cxnLst/>
              <a:rect l="l" t="t" r="r" b="b"/>
              <a:pathLst>
                <a:path w="8990" h="8990" extrusionOk="0">
                  <a:moveTo>
                    <a:pt x="8990" y="4554"/>
                  </a:moveTo>
                  <a:cubicBezTo>
                    <a:pt x="8990" y="7063"/>
                    <a:pt x="6947" y="8990"/>
                    <a:pt x="4437" y="8990"/>
                  </a:cubicBezTo>
                  <a:cubicBezTo>
                    <a:pt x="1927" y="8990"/>
                    <a:pt x="1" y="6947"/>
                    <a:pt x="1" y="4437"/>
                  </a:cubicBezTo>
                  <a:cubicBezTo>
                    <a:pt x="1" y="1985"/>
                    <a:pt x="2044" y="1"/>
                    <a:pt x="4495" y="1"/>
                  </a:cubicBezTo>
                  <a:cubicBezTo>
                    <a:pt x="7005" y="1"/>
                    <a:pt x="8990" y="2044"/>
                    <a:pt x="8990" y="4554"/>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6" name="Google Shape;406;p2"/>
            <p:cNvSpPr/>
            <p:nvPr/>
          </p:nvSpPr>
          <p:spPr>
            <a:xfrm>
              <a:off x="3064300" y="2854575"/>
              <a:ext cx="224750" cy="224750"/>
            </a:xfrm>
            <a:custGeom>
              <a:avLst/>
              <a:gdLst/>
              <a:ahLst/>
              <a:cxnLst/>
              <a:rect l="l" t="t" r="r" b="b"/>
              <a:pathLst>
                <a:path w="8990" h="8990" extrusionOk="0">
                  <a:moveTo>
                    <a:pt x="8990" y="4553"/>
                  </a:moveTo>
                  <a:cubicBezTo>
                    <a:pt x="8990" y="7005"/>
                    <a:pt x="6947" y="8989"/>
                    <a:pt x="4437" y="8989"/>
                  </a:cubicBezTo>
                  <a:cubicBezTo>
                    <a:pt x="1985" y="8989"/>
                    <a:pt x="1" y="6946"/>
                    <a:pt x="1" y="4495"/>
                  </a:cubicBezTo>
                  <a:cubicBezTo>
                    <a:pt x="1" y="1985"/>
                    <a:pt x="2044" y="0"/>
                    <a:pt x="4554" y="0"/>
                  </a:cubicBezTo>
                  <a:cubicBezTo>
                    <a:pt x="7005" y="59"/>
                    <a:pt x="8990" y="2043"/>
                    <a:pt x="8990" y="4553"/>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7" name="Google Shape;407;p2"/>
            <p:cNvSpPr/>
            <p:nvPr/>
          </p:nvSpPr>
          <p:spPr>
            <a:xfrm>
              <a:off x="4043475" y="2119100"/>
              <a:ext cx="224750" cy="224750"/>
            </a:xfrm>
            <a:custGeom>
              <a:avLst/>
              <a:gdLst/>
              <a:ahLst/>
              <a:cxnLst/>
              <a:rect l="l" t="t" r="r" b="b"/>
              <a:pathLst>
                <a:path w="8990" h="8990" extrusionOk="0">
                  <a:moveTo>
                    <a:pt x="8989" y="4495"/>
                  </a:moveTo>
                  <a:cubicBezTo>
                    <a:pt x="8989" y="7005"/>
                    <a:pt x="6946" y="8990"/>
                    <a:pt x="4436" y="8990"/>
                  </a:cubicBezTo>
                  <a:cubicBezTo>
                    <a:pt x="1985" y="8931"/>
                    <a:pt x="0" y="6947"/>
                    <a:pt x="0" y="4495"/>
                  </a:cubicBezTo>
                  <a:cubicBezTo>
                    <a:pt x="0" y="1985"/>
                    <a:pt x="2043" y="1"/>
                    <a:pt x="4553" y="1"/>
                  </a:cubicBezTo>
                  <a:cubicBezTo>
                    <a:pt x="7005" y="1"/>
                    <a:pt x="8989" y="2044"/>
                    <a:pt x="8989" y="4495"/>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 name="Google Shape;408;p2"/>
            <p:cNvSpPr/>
            <p:nvPr/>
          </p:nvSpPr>
          <p:spPr>
            <a:xfrm>
              <a:off x="3308000" y="2119100"/>
              <a:ext cx="223300" cy="224750"/>
            </a:xfrm>
            <a:custGeom>
              <a:avLst/>
              <a:gdLst/>
              <a:ahLst/>
              <a:cxnLst/>
              <a:rect l="l" t="t" r="r" b="b"/>
              <a:pathLst>
                <a:path w="8932" h="8990" extrusionOk="0">
                  <a:moveTo>
                    <a:pt x="4495" y="59"/>
                  </a:moveTo>
                  <a:cubicBezTo>
                    <a:pt x="6888" y="59"/>
                    <a:pt x="8931" y="2102"/>
                    <a:pt x="8931" y="4495"/>
                  </a:cubicBezTo>
                  <a:cubicBezTo>
                    <a:pt x="8873" y="6947"/>
                    <a:pt x="6830" y="8990"/>
                    <a:pt x="4378" y="8931"/>
                  </a:cubicBezTo>
                  <a:cubicBezTo>
                    <a:pt x="1985" y="8873"/>
                    <a:pt x="1" y="6888"/>
                    <a:pt x="1" y="4495"/>
                  </a:cubicBezTo>
                  <a:cubicBezTo>
                    <a:pt x="1" y="2044"/>
                    <a:pt x="2044" y="1"/>
                    <a:pt x="4495" y="59"/>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 name="Google Shape;409;p2"/>
            <p:cNvSpPr/>
            <p:nvPr/>
          </p:nvSpPr>
          <p:spPr>
            <a:xfrm>
              <a:off x="4290075" y="3102650"/>
              <a:ext cx="223300" cy="223275"/>
            </a:xfrm>
            <a:custGeom>
              <a:avLst/>
              <a:gdLst/>
              <a:ahLst/>
              <a:cxnLst/>
              <a:rect l="l" t="t" r="r" b="b"/>
              <a:pathLst>
                <a:path w="8932" h="8931" extrusionOk="0">
                  <a:moveTo>
                    <a:pt x="8932" y="4436"/>
                  </a:moveTo>
                  <a:cubicBezTo>
                    <a:pt x="8932" y="6888"/>
                    <a:pt x="6947" y="8931"/>
                    <a:pt x="4495" y="8931"/>
                  </a:cubicBezTo>
                  <a:cubicBezTo>
                    <a:pt x="2044" y="8931"/>
                    <a:pt x="1" y="6888"/>
                    <a:pt x="1" y="4436"/>
                  </a:cubicBezTo>
                  <a:cubicBezTo>
                    <a:pt x="59" y="2043"/>
                    <a:pt x="2044" y="0"/>
                    <a:pt x="4437" y="0"/>
                  </a:cubicBezTo>
                  <a:cubicBezTo>
                    <a:pt x="6889" y="0"/>
                    <a:pt x="8932" y="1985"/>
                    <a:pt x="8932" y="4436"/>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10;p2"/>
            <p:cNvSpPr/>
            <p:nvPr/>
          </p:nvSpPr>
          <p:spPr>
            <a:xfrm>
              <a:off x="4043475" y="3346350"/>
              <a:ext cx="223275" cy="221825"/>
            </a:xfrm>
            <a:custGeom>
              <a:avLst/>
              <a:gdLst/>
              <a:ahLst/>
              <a:cxnLst/>
              <a:rect l="l" t="t" r="r" b="b"/>
              <a:pathLst>
                <a:path w="8931" h="8873" extrusionOk="0">
                  <a:moveTo>
                    <a:pt x="8931" y="4378"/>
                  </a:moveTo>
                  <a:cubicBezTo>
                    <a:pt x="8931" y="6829"/>
                    <a:pt x="6888" y="8872"/>
                    <a:pt x="4495" y="8872"/>
                  </a:cubicBezTo>
                  <a:cubicBezTo>
                    <a:pt x="2043" y="8872"/>
                    <a:pt x="59" y="6888"/>
                    <a:pt x="59" y="4436"/>
                  </a:cubicBezTo>
                  <a:cubicBezTo>
                    <a:pt x="0" y="2043"/>
                    <a:pt x="2043" y="0"/>
                    <a:pt x="4495" y="0"/>
                  </a:cubicBezTo>
                  <a:cubicBezTo>
                    <a:pt x="6888" y="0"/>
                    <a:pt x="8873" y="1985"/>
                    <a:pt x="8931" y="4378"/>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 name="Google Shape;411;p2"/>
            <p:cNvSpPr/>
            <p:nvPr/>
          </p:nvSpPr>
          <p:spPr>
            <a:xfrm>
              <a:off x="3065775" y="2365725"/>
              <a:ext cx="221825" cy="223275"/>
            </a:xfrm>
            <a:custGeom>
              <a:avLst/>
              <a:gdLst/>
              <a:ahLst/>
              <a:cxnLst/>
              <a:rect l="l" t="t" r="r" b="b"/>
              <a:pathLst>
                <a:path w="8873" h="8931" extrusionOk="0">
                  <a:moveTo>
                    <a:pt x="4378" y="8931"/>
                  </a:moveTo>
                  <a:cubicBezTo>
                    <a:pt x="1985" y="8872"/>
                    <a:pt x="0" y="6888"/>
                    <a:pt x="0" y="4495"/>
                  </a:cubicBezTo>
                  <a:cubicBezTo>
                    <a:pt x="0" y="2043"/>
                    <a:pt x="2101" y="0"/>
                    <a:pt x="4495" y="59"/>
                  </a:cubicBezTo>
                  <a:cubicBezTo>
                    <a:pt x="6946" y="117"/>
                    <a:pt x="8872" y="2101"/>
                    <a:pt x="8872" y="4495"/>
                  </a:cubicBezTo>
                  <a:cubicBezTo>
                    <a:pt x="8814" y="6946"/>
                    <a:pt x="6829" y="8931"/>
                    <a:pt x="4378" y="8872"/>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 name="Google Shape;412;p2"/>
            <p:cNvSpPr/>
            <p:nvPr/>
          </p:nvSpPr>
          <p:spPr>
            <a:xfrm>
              <a:off x="3309450" y="3346350"/>
              <a:ext cx="220375" cy="220375"/>
            </a:xfrm>
            <a:custGeom>
              <a:avLst/>
              <a:gdLst/>
              <a:ahLst/>
              <a:cxnLst/>
              <a:rect l="l" t="t" r="r" b="b"/>
              <a:pathLst>
                <a:path w="8815" h="8815" extrusionOk="0">
                  <a:moveTo>
                    <a:pt x="8757" y="4436"/>
                  </a:moveTo>
                  <a:cubicBezTo>
                    <a:pt x="8757" y="6888"/>
                    <a:pt x="6772" y="8814"/>
                    <a:pt x="4320" y="8814"/>
                  </a:cubicBezTo>
                  <a:cubicBezTo>
                    <a:pt x="1927" y="8756"/>
                    <a:pt x="1" y="6829"/>
                    <a:pt x="1" y="4378"/>
                  </a:cubicBezTo>
                  <a:cubicBezTo>
                    <a:pt x="59" y="1926"/>
                    <a:pt x="1986" y="0"/>
                    <a:pt x="4437" y="58"/>
                  </a:cubicBezTo>
                  <a:cubicBezTo>
                    <a:pt x="6889" y="58"/>
                    <a:pt x="8815" y="2043"/>
                    <a:pt x="8757" y="4436"/>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 name="Google Shape;413;p2"/>
            <p:cNvSpPr/>
            <p:nvPr/>
          </p:nvSpPr>
          <p:spPr>
            <a:xfrm>
              <a:off x="3067225" y="3104100"/>
              <a:ext cx="218900" cy="218925"/>
            </a:xfrm>
            <a:custGeom>
              <a:avLst/>
              <a:gdLst/>
              <a:ahLst/>
              <a:cxnLst/>
              <a:rect l="l" t="t" r="r" b="b"/>
              <a:pathLst>
                <a:path w="8756" h="8757" extrusionOk="0">
                  <a:moveTo>
                    <a:pt x="8756" y="4378"/>
                  </a:moveTo>
                  <a:cubicBezTo>
                    <a:pt x="8756" y="6830"/>
                    <a:pt x="6830" y="8756"/>
                    <a:pt x="4378" y="8756"/>
                  </a:cubicBezTo>
                  <a:cubicBezTo>
                    <a:pt x="1927" y="8756"/>
                    <a:pt x="0" y="6830"/>
                    <a:pt x="0" y="4378"/>
                  </a:cubicBezTo>
                  <a:cubicBezTo>
                    <a:pt x="0" y="1927"/>
                    <a:pt x="1927" y="1"/>
                    <a:pt x="4378" y="1"/>
                  </a:cubicBezTo>
                  <a:cubicBezTo>
                    <a:pt x="6830" y="59"/>
                    <a:pt x="8698" y="1985"/>
                    <a:pt x="8698" y="4378"/>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4" name="Google Shape;414;p2"/>
            <p:cNvSpPr/>
            <p:nvPr/>
          </p:nvSpPr>
          <p:spPr>
            <a:xfrm>
              <a:off x="4294475" y="2123475"/>
              <a:ext cx="215975" cy="216000"/>
            </a:xfrm>
            <a:custGeom>
              <a:avLst/>
              <a:gdLst/>
              <a:ahLst/>
              <a:cxnLst/>
              <a:rect l="l" t="t" r="r" b="b"/>
              <a:pathLst>
                <a:path w="8639" h="8640" extrusionOk="0">
                  <a:moveTo>
                    <a:pt x="4319" y="1"/>
                  </a:moveTo>
                  <a:cubicBezTo>
                    <a:pt x="6713" y="1"/>
                    <a:pt x="8639" y="1927"/>
                    <a:pt x="8639" y="4320"/>
                  </a:cubicBezTo>
                  <a:cubicBezTo>
                    <a:pt x="8639" y="6713"/>
                    <a:pt x="6654" y="8639"/>
                    <a:pt x="4261" y="8639"/>
                  </a:cubicBezTo>
                  <a:cubicBezTo>
                    <a:pt x="1868" y="8581"/>
                    <a:pt x="0" y="6655"/>
                    <a:pt x="0" y="4262"/>
                  </a:cubicBezTo>
                  <a:cubicBezTo>
                    <a:pt x="0" y="1869"/>
                    <a:pt x="1926" y="1"/>
                    <a:pt x="4319" y="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5" name="Google Shape;415;p2"/>
            <p:cNvSpPr/>
            <p:nvPr/>
          </p:nvSpPr>
          <p:spPr>
            <a:xfrm>
              <a:off x="3805600" y="1876875"/>
              <a:ext cx="214550" cy="215975"/>
            </a:xfrm>
            <a:custGeom>
              <a:avLst/>
              <a:gdLst/>
              <a:ahLst/>
              <a:cxnLst/>
              <a:rect l="l" t="t" r="r" b="b"/>
              <a:pathLst>
                <a:path w="8582" h="8639" extrusionOk="0">
                  <a:moveTo>
                    <a:pt x="8581" y="4319"/>
                  </a:moveTo>
                  <a:cubicBezTo>
                    <a:pt x="8581" y="6654"/>
                    <a:pt x="6655" y="8581"/>
                    <a:pt x="4320" y="8639"/>
                  </a:cubicBezTo>
                  <a:cubicBezTo>
                    <a:pt x="1927" y="8639"/>
                    <a:pt x="1" y="6654"/>
                    <a:pt x="1" y="4319"/>
                  </a:cubicBezTo>
                  <a:cubicBezTo>
                    <a:pt x="1" y="1926"/>
                    <a:pt x="1927" y="0"/>
                    <a:pt x="4262" y="0"/>
                  </a:cubicBezTo>
                  <a:cubicBezTo>
                    <a:pt x="6655" y="0"/>
                    <a:pt x="8581" y="1926"/>
                    <a:pt x="8581" y="4319"/>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6" name="Google Shape;416;p2"/>
            <p:cNvSpPr/>
            <p:nvPr/>
          </p:nvSpPr>
          <p:spPr>
            <a:xfrm>
              <a:off x="4541075" y="2612325"/>
              <a:ext cx="216000" cy="216000"/>
            </a:xfrm>
            <a:custGeom>
              <a:avLst/>
              <a:gdLst/>
              <a:ahLst/>
              <a:cxnLst/>
              <a:rect l="l" t="t" r="r" b="b"/>
              <a:pathLst>
                <a:path w="8640" h="8640" extrusionOk="0">
                  <a:moveTo>
                    <a:pt x="4320" y="1"/>
                  </a:moveTo>
                  <a:cubicBezTo>
                    <a:pt x="6713" y="1"/>
                    <a:pt x="8639" y="1985"/>
                    <a:pt x="8639" y="4320"/>
                  </a:cubicBezTo>
                  <a:cubicBezTo>
                    <a:pt x="8639" y="6713"/>
                    <a:pt x="6713" y="8640"/>
                    <a:pt x="4320" y="8640"/>
                  </a:cubicBezTo>
                  <a:cubicBezTo>
                    <a:pt x="1927" y="8640"/>
                    <a:pt x="1" y="6713"/>
                    <a:pt x="1" y="4320"/>
                  </a:cubicBezTo>
                  <a:cubicBezTo>
                    <a:pt x="1" y="1985"/>
                    <a:pt x="1927" y="1"/>
                    <a:pt x="4320" y="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7" name="Google Shape;417;p2"/>
            <p:cNvSpPr/>
            <p:nvPr/>
          </p:nvSpPr>
          <p:spPr>
            <a:xfrm>
              <a:off x="4541075" y="2858950"/>
              <a:ext cx="216000" cy="216000"/>
            </a:xfrm>
            <a:custGeom>
              <a:avLst/>
              <a:gdLst/>
              <a:ahLst/>
              <a:cxnLst/>
              <a:rect l="l" t="t" r="r" b="b"/>
              <a:pathLst>
                <a:path w="8640" h="8640" extrusionOk="0">
                  <a:moveTo>
                    <a:pt x="8639" y="4320"/>
                  </a:moveTo>
                  <a:cubicBezTo>
                    <a:pt x="8639" y="6655"/>
                    <a:pt x="6655" y="8639"/>
                    <a:pt x="4320" y="8639"/>
                  </a:cubicBezTo>
                  <a:cubicBezTo>
                    <a:pt x="1927" y="8639"/>
                    <a:pt x="1" y="6713"/>
                    <a:pt x="1" y="4320"/>
                  </a:cubicBezTo>
                  <a:cubicBezTo>
                    <a:pt x="1" y="1985"/>
                    <a:pt x="1927" y="59"/>
                    <a:pt x="4262" y="59"/>
                  </a:cubicBezTo>
                  <a:cubicBezTo>
                    <a:pt x="6655" y="0"/>
                    <a:pt x="8581" y="1927"/>
                    <a:pt x="8639" y="432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8" name="Google Shape;418;p2"/>
            <p:cNvSpPr/>
            <p:nvPr/>
          </p:nvSpPr>
          <p:spPr>
            <a:xfrm>
              <a:off x="3557525" y="1875400"/>
              <a:ext cx="217475" cy="217450"/>
            </a:xfrm>
            <a:custGeom>
              <a:avLst/>
              <a:gdLst/>
              <a:ahLst/>
              <a:cxnLst/>
              <a:rect l="l" t="t" r="r" b="b"/>
              <a:pathLst>
                <a:path w="8699" h="8698" extrusionOk="0">
                  <a:moveTo>
                    <a:pt x="4262" y="8640"/>
                  </a:moveTo>
                  <a:cubicBezTo>
                    <a:pt x="1927" y="8640"/>
                    <a:pt x="1" y="6597"/>
                    <a:pt x="59" y="4262"/>
                  </a:cubicBezTo>
                  <a:cubicBezTo>
                    <a:pt x="118" y="1927"/>
                    <a:pt x="2102" y="1"/>
                    <a:pt x="4379" y="59"/>
                  </a:cubicBezTo>
                  <a:cubicBezTo>
                    <a:pt x="6772" y="117"/>
                    <a:pt x="8698" y="2102"/>
                    <a:pt x="8640" y="4437"/>
                  </a:cubicBezTo>
                  <a:cubicBezTo>
                    <a:pt x="8581" y="6830"/>
                    <a:pt x="6597" y="8698"/>
                    <a:pt x="4262" y="864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9" name="Google Shape;419;p2"/>
            <p:cNvSpPr/>
            <p:nvPr/>
          </p:nvSpPr>
          <p:spPr>
            <a:xfrm>
              <a:off x="3070150" y="2123475"/>
              <a:ext cx="213075" cy="214550"/>
            </a:xfrm>
            <a:custGeom>
              <a:avLst/>
              <a:gdLst/>
              <a:ahLst/>
              <a:cxnLst/>
              <a:rect l="l" t="t" r="r" b="b"/>
              <a:pathLst>
                <a:path w="8523" h="8582" extrusionOk="0">
                  <a:moveTo>
                    <a:pt x="4261" y="59"/>
                  </a:moveTo>
                  <a:cubicBezTo>
                    <a:pt x="6596" y="59"/>
                    <a:pt x="8522" y="1985"/>
                    <a:pt x="8522" y="4320"/>
                  </a:cubicBezTo>
                  <a:cubicBezTo>
                    <a:pt x="8522" y="6655"/>
                    <a:pt x="6596" y="8581"/>
                    <a:pt x="4261" y="8581"/>
                  </a:cubicBezTo>
                  <a:cubicBezTo>
                    <a:pt x="1926" y="8581"/>
                    <a:pt x="0" y="6597"/>
                    <a:pt x="0" y="4262"/>
                  </a:cubicBezTo>
                  <a:cubicBezTo>
                    <a:pt x="0" y="1927"/>
                    <a:pt x="1926" y="1"/>
                    <a:pt x="4261" y="59"/>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0" name="Google Shape;420;p2"/>
            <p:cNvSpPr/>
            <p:nvPr/>
          </p:nvSpPr>
          <p:spPr>
            <a:xfrm>
              <a:off x="4295925" y="3349250"/>
              <a:ext cx="213075" cy="214550"/>
            </a:xfrm>
            <a:custGeom>
              <a:avLst/>
              <a:gdLst/>
              <a:ahLst/>
              <a:cxnLst/>
              <a:rect l="l" t="t" r="r" b="b"/>
              <a:pathLst>
                <a:path w="8523" h="8582" extrusionOk="0">
                  <a:moveTo>
                    <a:pt x="4261" y="59"/>
                  </a:moveTo>
                  <a:cubicBezTo>
                    <a:pt x="6596" y="59"/>
                    <a:pt x="8522" y="1985"/>
                    <a:pt x="8522" y="4320"/>
                  </a:cubicBezTo>
                  <a:cubicBezTo>
                    <a:pt x="8522" y="6655"/>
                    <a:pt x="6596" y="8581"/>
                    <a:pt x="4261" y="8581"/>
                  </a:cubicBezTo>
                  <a:cubicBezTo>
                    <a:pt x="1927" y="8581"/>
                    <a:pt x="0" y="6597"/>
                    <a:pt x="0" y="4320"/>
                  </a:cubicBezTo>
                  <a:cubicBezTo>
                    <a:pt x="0" y="1985"/>
                    <a:pt x="1927" y="1"/>
                    <a:pt x="4261" y="59"/>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1" name="Google Shape;421;p2"/>
            <p:cNvSpPr/>
            <p:nvPr/>
          </p:nvSpPr>
          <p:spPr>
            <a:xfrm>
              <a:off x="4542525" y="2371550"/>
              <a:ext cx="213100" cy="213075"/>
            </a:xfrm>
            <a:custGeom>
              <a:avLst/>
              <a:gdLst/>
              <a:ahLst/>
              <a:cxnLst/>
              <a:rect l="l" t="t" r="r" b="b"/>
              <a:pathLst>
                <a:path w="8524" h="8523" extrusionOk="0">
                  <a:moveTo>
                    <a:pt x="8523" y="4203"/>
                  </a:moveTo>
                  <a:cubicBezTo>
                    <a:pt x="8523" y="6596"/>
                    <a:pt x="6597" y="8523"/>
                    <a:pt x="4262" y="8464"/>
                  </a:cubicBezTo>
                  <a:cubicBezTo>
                    <a:pt x="1927" y="8464"/>
                    <a:pt x="59" y="6596"/>
                    <a:pt x="1" y="4262"/>
                  </a:cubicBezTo>
                  <a:cubicBezTo>
                    <a:pt x="1" y="1927"/>
                    <a:pt x="1927" y="1"/>
                    <a:pt x="4262" y="1"/>
                  </a:cubicBezTo>
                  <a:cubicBezTo>
                    <a:pt x="6597" y="1"/>
                    <a:pt x="8465" y="1868"/>
                    <a:pt x="8523" y="4203"/>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2" name="Google Shape;422;p2"/>
            <p:cNvSpPr/>
            <p:nvPr/>
          </p:nvSpPr>
          <p:spPr>
            <a:xfrm>
              <a:off x="4049300" y="1878325"/>
              <a:ext cx="213075" cy="211625"/>
            </a:xfrm>
            <a:custGeom>
              <a:avLst/>
              <a:gdLst/>
              <a:ahLst/>
              <a:cxnLst/>
              <a:rect l="l" t="t" r="r" b="b"/>
              <a:pathLst>
                <a:path w="8523" h="8465" extrusionOk="0">
                  <a:moveTo>
                    <a:pt x="4203" y="0"/>
                  </a:moveTo>
                  <a:cubicBezTo>
                    <a:pt x="6538" y="0"/>
                    <a:pt x="8464" y="1868"/>
                    <a:pt x="8464" y="4203"/>
                  </a:cubicBezTo>
                  <a:cubicBezTo>
                    <a:pt x="8523" y="6538"/>
                    <a:pt x="6655" y="8464"/>
                    <a:pt x="4262" y="8464"/>
                  </a:cubicBezTo>
                  <a:cubicBezTo>
                    <a:pt x="1927" y="8464"/>
                    <a:pt x="1" y="6596"/>
                    <a:pt x="59" y="4203"/>
                  </a:cubicBezTo>
                  <a:cubicBezTo>
                    <a:pt x="59" y="1868"/>
                    <a:pt x="1869" y="0"/>
                    <a:pt x="4203" y="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3" name="Google Shape;423;p2"/>
            <p:cNvSpPr/>
            <p:nvPr/>
          </p:nvSpPr>
          <p:spPr>
            <a:xfrm>
              <a:off x="3560450" y="3598800"/>
              <a:ext cx="211625" cy="210150"/>
            </a:xfrm>
            <a:custGeom>
              <a:avLst/>
              <a:gdLst/>
              <a:ahLst/>
              <a:cxnLst/>
              <a:rect l="l" t="t" r="r" b="b"/>
              <a:pathLst>
                <a:path w="8465" h="8406" extrusionOk="0">
                  <a:moveTo>
                    <a:pt x="8406" y="4145"/>
                  </a:moveTo>
                  <a:cubicBezTo>
                    <a:pt x="8464" y="6538"/>
                    <a:pt x="6597" y="8406"/>
                    <a:pt x="4262" y="8406"/>
                  </a:cubicBezTo>
                  <a:cubicBezTo>
                    <a:pt x="1927" y="8406"/>
                    <a:pt x="59" y="6596"/>
                    <a:pt x="1" y="4203"/>
                  </a:cubicBezTo>
                  <a:cubicBezTo>
                    <a:pt x="1" y="1868"/>
                    <a:pt x="1869" y="0"/>
                    <a:pt x="4203" y="0"/>
                  </a:cubicBezTo>
                  <a:cubicBezTo>
                    <a:pt x="6538" y="0"/>
                    <a:pt x="8406" y="1810"/>
                    <a:pt x="8406" y="4145"/>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4" name="Google Shape;424;p2"/>
            <p:cNvSpPr/>
            <p:nvPr/>
          </p:nvSpPr>
          <p:spPr>
            <a:xfrm>
              <a:off x="3807075" y="3597325"/>
              <a:ext cx="211600" cy="211625"/>
            </a:xfrm>
            <a:custGeom>
              <a:avLst/>
              <a:gdLst/>
              <a:ahLst/>
              <a:cxnLst/>
              <a:rect l="l" t="t" r="r" b="b"/>
              <a:pathLst>
                <a:path w="8464" h="8465" extrusionOk="0">
                  <a:moveTo>
                    <a:pt x="4203" y="8465"/>
                  </a:moveTo>
                  <a:cubicBezTo>
                    <a:pt x="1868" y="8465"/>
                    <a:pt x="0" y="6597"/>
                    <a:pt x="0" y="4204"/>
                  </a:cubicBezTo>
                  <a:cubicBezTo>
                    <a:pt x="0" y="1869"/>
                    <a:pt x="1868" y="1"/>
                    <a:pt x="4203" y="1"/>
                  </a:cubicBezTo>
                  <a:cubicBezTo>
                    <a:pt x="6596" y="1"/>
                    <a:pt x="8464" y="1927"/>
                    <a:pt x="8464" y="4320"/>
                  </a:cubicBezTo>
                  <a:cubicBezTo>
                    <a:pt x="8406" y="6655"/>
                    <a:pt x="6538" y="8465"/>
                    <a:pt x="4203" y="8465"/>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5" name="Google Shape;425;p2"/>
            <p:cNvSpPr/>
            <p:nvPr/>
          </p:nvSpPr>
          <p:spPr>
            <a:xfrm>
              <a:off x="2824975" y="2615250"/>
              <a:ext cx="210175" cy="210150"/>
            </a:xfrm>
            <a:custGeom>
              <a:avLst/>
              <a:gdLst/>
              <a:ahLst/>
              <a:cxnLst/>
              <a:rect l="l" t="t" r="r" b="b"/>
              <a:pathLst>
                <a:path w="8407" h="8406" extrusionOk="0">
                  <a:moveTo>
                    <a:pt x="4204" y="8406"/>
                  </a:moveTo>
                  <a:cubicBezTo>
                    <a:pt x="1869" y="8406"/>
                    <a:pt x="1" y="6596"/>
                    <a:pt x="1" y="4203"/>
                  </a:cubicBezTo>
                  <a:cubicBezTo>
                    <a:pt x="1" y="1868"/>
                    <a:pt x="1869" y="1"/>
                    <a:pt x="4262" y="1"/>
                  </a:cubicBezTo>
                  <a:cubicBezTo>
                    <a:pt x="6597" y="1"/>
                    <a:pt x="8406" y="1927"/>
                    <a:pt x="8406" y="4262"/>
                  </a:cubicBezTo>
                  <a:cubicBezTo>
                    <a:pt x="8406" y="6596"/>
                    <a:pt x="6538" y="8406"/>
                    <a:pt x="4204" y="8406"/>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6" name="Google Shape;426;p2"/>
            <p:cNvSpPr/>
            <p:nvPr/>
          </p:nvSpPr>
          <p:spPr>
            <a:xfrm>
              <a:off x="2824975" y="2861875"/>
              <a:ext cx="210175" cy="210150"/>
            </a:xfrm>
            <a:custGeom>
              <a:avLst/>
              <a:gdLst/>
              <a:ahLst/>
              <a:cxnLst/>
              <a:rect l="l" t="t" r="r" b="b"/>
              <a:pathLst>
                <a:path w="8407" h="8406" extrusionOk="0">
                  <a:moveTo>
                    <a:pt x="4204" y="8405"/>
                  </a:moveTo>
                  <a:cubicBezTo>
                    <a:pt x="1810" y="8405"/>
                    <a:pt x="1" y="6538"/>
                    <a:pt x="1" y="4203"/>
                  </a:cubicBezTo>
                  <a:cubicBezTo>
                    <a:pt x="1" y="1868"/>
                    <a:pt x="1869" y="0"/>
                    <a:pt x="4204" y="0"/>
                  </a:cubicBezTo>
                  <a:cubicBezTo>
                    <a:pt x="6538" y="0"/>
                    <a:pt x="8406" y="1868"/>
                    <a:pt x="8406" y="4203"/>
                  </a:cubicBezTo>
                  <a:cubicBezTo>
                    <a:pt x="8406" y="6596"/>
                    <a:pt x="6538" y="8405"/>
                    <a:pt x="4204" y="8405"/>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7" name="Google Shape;427;p2"/>
            <p:cNvSpPr/>
            <p:nvPr/>
          </p:nvSpPr>
          <p:spPr>
            <a:xfrm>
              <a:off x="4544000" y="3108475"/>
              <a:ext cx="210150" cy="210175"/>
            </a:xfrm>
            <a:custGeom>
              <a:avLst/>
              <a:gdLst/>
              <a:ahLst/>
              <a:cxnLst/>
              <a:rect l="l" t="t" r="r" b="b"/>
              <a:pathLst>
                <a:path w="8406" h="8407" extrusionOk="0">
                  <a:moveTo>
                    <a:pt x="4203" y="8406"/>
                  </a:moveTo>
                  <a:cubicBezTo>
                    <a:pt x="1868" y="8406"/>
                    <a:pt x="0" y="6597"/>
                    <a:pt x="0" y="4203"/>
                  </a:cubicBezTo>
                  <a:cubicBezTo>
                    <a:pt x="0" y="1869"/>
                    <a:pt x="1868" y="1"/>
                    <a:pt x="4203" y="1"/>
                  </a:cubicBezTo>
                  <a:cubicBezTo>
                    <a:pt x="6538" y="1"/>
                    <a:pt x="8406" y="1869"/>
                    <a:pt x="8406" y="4203"/>
                  </a:cubicBezTo>
                  <a:cubicBezTo>
                    <a:pt x="8406" y="6538"/>
                    <a:pt x="6596" y="8406"/>
                    <a:pt x="4203" y="8406"/>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8" name="Google Shape;428;p2"/>
            <p:cNvSpPr/>
            <p:nvPr/>
          </p:nvSpPr>
          <p:spPr>
            <a:xfrm>
              <a:off x="3313850" y="1879775"/>
              <a:ext cx="210150" cy="208700"/>
            </a:xfrm>
            <a:custGeom>
              <a:avLst/>
              <a:gdLst/>
              <a:ahLst/>
              <a:cxnLst/>
              <a:rect l="l" t="t" r="r" b="b"/>
              <a:pathLst>
                <a:path w="8406" h="8348" extrusionOk="0">
                  <a:moveTo>
                    <a:pt x="4203" y="8348"/>
                  </a:moveTo>
                  <a:cubicBezTo>
                    <a:pt x="1868" y="8348"/>
                    <a:pt x="0" y="6480"/>
                    <a:pt x="58" y="4145"/>
                  </a:cubicBezTo>
                  <a:cubicBezTo>
                    <a:pt x="58" y="1810"/>
                    <a:pt x="1926" y="1"/>
                    <a:pt x="4261" y="1"/>
                  </a:cubicBezTo>
                  <a:cubicBezTo>
                    <a:pt x="6596" y="1"/>
                    <a:pt x="8405" y="1869"/>
                    <a:pt x="8405" y="4203"/>
                  </a:cubicBezTo>
                  <a:cubicBezTo>
                    <a:pt x="8405" y="6538"/>
                    <a:pt x="6538" y="8348"/>
                    <a:pt x="4203" y="8348"/>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9" name="Google Shape;429;p2"/>
            <p:cNvSpPr/>
            <p:nvPr/>
          </p:nvSpPr>
          <p:spPr>
            <a:xfrm>
              <a:off x="3071600" y="3352175"/>
              <a:ext cx="210150" cy="210150"/>
            </a:xfrm>
            <a:custGeom>
              <a:avLst/>
              <a:gdLst/>
              <a:ahLst/>
              <a:cxnLst/>
              <a:rect l="l" t="t" r="r" b="b"/>
              <a:pathLst>
                <a:path w="8406" h="8406" extrusionOk="0">
                  <a:moveTo>
                    <a:pt x="4262" y="8406"/>
                  </a:moveTo>
                  <a:cubicBezTo>
                    <a:pt x="1868" y="8406"/>
                    <a:pt x="1" y="6538"/>
                    <a:pt x="1" y="4203"/>
                  </a:cubicBezTo>
                  <a:cubicBezTo>
                    <a:pt x="1" y="1868"/>
                    <a:pt x="1868" y="1"/>
                    <a:pt x="4203" y="1"/>
                  </a:cubicBezTo>
                  <a:cubicBezTo>
                    <a:pt x="6538" y="1"/>
                    <a:pt x="8348" y="1810"/>
                    <a:pt x="8406" y="4145"/>
                  </a:cubicBezTo>
                  <a:cubicBezTo>
                    <a:pt x="8406" y="6480"/>
                    <a:pt x="6596" y="8348"/>
                    <a:pt x="4203" y="8348"/>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0" name="Google Shape;430;p2"/>
            <p:cNvSpPr/>
            <p:nvPr/>
          </p:nvSpPr>
          <p:spPr>
            <a:xfrm>
              <a:off x="2826450" y="2373025"/>
              <a:ext cx="207225" cy="208675"/>
            </a:xfrm>
            <a:custGeom>
              <a:avLst/>
              <a:gdLst/>
              <a:ahLst/>
              <a:cxnLst/>
              <a:rect l="l" t="t" r="r" b="b"/>
              <a:pathLst>
                <a:path w="8289" h="8347" extrusionOk="0">
                  <a:moveTo>
                    <a:pt x="4145" y="8347"/>
                  </a:moveTo>
                  <a:cubicBezTo>
                    <a:pt x="1810" y="8347"/>
                    <a:pt x="0" y="6479"/>
                    <a:pt x="0" y="4203"/>
                  </a:cubicBezTo>
                  <a:cubicBezTo>
                    <a:pt x="0" y="1868"/>
                    <a:pt x="1868" y="0"/>
                    <a:pt x="4145" y="0"/>
                  </a:cubicBezTo>
                  <a:cubicBezTo>
                    <a:pt x="6421" y="0"/>
                    <a:pt x="8289" y="1868"/>
                    <a:pt x="8289" y="4203"/>
                  </a:cubicBezTo>
                  <a:cubicBezTo>
                    <a:pt x="8289" y="6479"/>
                    <a:pt x="6421" y="8347"/>
                    <a:pt x="4145" y="8347"/>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1" name="Google Shape;431;p2"/>
            <p:cNvSpPr/>
            <p:nvPr/>
          </p:nvSpPr>
          <p:spPr>
            <a:xfrm>
              <a:off x="4050775" y="3598800"/>
              <a:ext cx="208700" cy="208700"/>
            </a:xfrm>
            <a:custGeom>
              <a:avLst/>
              <a:gdLst/>
              <a:ahLst/>
              <a:cxnLst/>
              <a:rect l="l" t="t" r="r" b="b"/>
              <a:pathLst>
                <a:path w="8348" h="8348" extrusionOk="0">
                  <a:moveTo>
                    <a:pt x="8347" y="4145"/>
                  </a:moveTo>
                  <a:cubicBezTo>
                    <a:pt x="8347" y="6479"/>
                    <a:pt x="6538" y="8347"/>
                    <a:pt x="4203" y="8347"/>
                  </a:cubicBezTo>
                  <a:cubicBezTo>
                    <a:pt x="1926" y="8347"/>
                    <a:pt x="59" y="6538"/>
                    <a:pt x="59" y="4203"/>
                  </a:cubicBezTo>
                  <a:cubicBezTo>
                    <a:pt x="0" y="1926"/>
                    <a:pt x="1868" y="59"/>
                    <a:pt x="4144" y="59"/>
                  </a:cubicBezTo>
                  <a:cubicBezTo>
                    <a:pt x="6479" y="0"/>
                    <a:pt x="8347" y="1868"/>
                    <a:pt x="8347" y="4145"/>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2" name="Google Shape;432;p2"/>
            <p:cNvSpPr/>
            <p:nvPr/>
          </p:nvSpPr>
          <p:spPr>
            <a:xfrm>
              <a:off x="3315300" y="3598800"/>
              <a:ext cx="207250" cy="208700"/>
            </a:xfrm>
            <a:custGeom>
              <a:avLst/>
              <a:gdLst/>
              <a:ahLst/>
              <a:cxnLst/>
              <a:rect l="l" t="t" r="r" b="b"/>
              <a:pathLst>
                <a:path w="8290" h="8348" extrusionOk="0">
                  <a:moveTo>
                    <a:pt x="4145" y="59"/>
                  </a:moveTo>
                  <a:cubicBezTo>
                    <a:pt x="6421" y="0"/>
                    <a:pt x="8289" y="1926"/>
                    <a:pt x="8289" y="4203"/>
                  </a:cubicBezTo>
                  <a:cubicBezTo>
                    <a:pt x="8289" y="6421"/>
                    <a:pt x="6421" y="8289"/>
                    <a:pt x="4203" y="8347"/>
                  </a:cubicBezTo>
                  <a:cubicBezTo>
                    <a:pt x="1927" y="8347"/>
                    <a:pt x="0" y="6479"/>
                    <a:pt x="0" y="4203"/>
                  </a:cubicBezTo>
                  <a:cubicBezTo>
                    <a:pt x="0" y="1926"/>
                    <a:pt x="1868" y="59"/>
                    <a:pt x="4145" y="59"/>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3" name="Google Shape;433;p2"/>
            <p:cNvSpPr/>
            <p:nvPr/>
          </p:nvSpPr>
          <p:spPr>
            <a:xfrm>
              <a:off x="2826450" y="3109950"/>
              <a:ext cx="207225" cy="208700"/>
            </a:xfrm>
            <a:custGeom>
              <a:avLst/>
              <a:gdLst/>
              <a:ahLst/>
              <a:cxnLst/>
              <a:rect l="l" t="t" r="r" b="b"/>
              <a:pathLst>
                <a:path w="8289" h="8348" extrusionOk="0">
                  <a:moveTo>
                    <a:pt x="8289" y="4144"/>
                  </a:moveTo>
                  <a:cubicBezTo>
                    <a:pt x="8289" y="6362"/>
                    <a:pt x="6421" y="8289"/>
                    <a:pt x="4203" y="8289"/>
                  </a:cubicBezTo>
                  <a:cubicBezTo>
                    <a:pt x="1927" y="8347"/>
                    <a:pt x="0" y="6421"/>
                    <a:pt x="0" y="4144"/>
                  </a:cubicBezTo>
                  <a:cubicBezTo>
                    <a:pt x="0" y="1926"/>
                    <a:pt x="1868" y="58"/>
                    <a:pt x="4145" y="0"/>
                  </a:cubicBezTo>
                  <a:cubicBezTo>
                    <a:pt x="6363" y="0"/>
                    <a:pt x="8289" y="1868"/>
                    <a:pt x="8289" y="4144"/>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4" name="Google Shape;434;p2"/>
            <p:cNvSpPr/>
            <p:nvPr/>
          </p:nvSpPr>
          <p:spPr>
            <a:xfrm>
              <a:off x="4298850" y="1881250"/>
              <a:ext cx="205775" cy="205775"/>
            </a:xfrm>
            <a:custGeom>
              <a:avLst/>
              <a:gdLst/>
              <a:ahLst/>
              <a:cxnLst/>
              <a:rect l="l" t="t" r="r" b="b"/>
              <a:pathLst>
                <a:path w="8231" h="8231" extrusionOk="0">
                  <a:moveTo>
                    <a:pt x="8230" y="4086"/>
                  </a:moveTo>
                  <a:cubicBezTo>
                    <a:pt x="8230" y="6363"/>
                    <a:pt x="6362" y="8230"/>
                    <a:pt x="4144" y="8230"/>
                  </a:cubicBezTo>
                  <a:cubicBezTo>
                    <a:pt x="1868" y="8230"/>
                    <a:pt x="58" y="6421"/>
                    <a:pt x="58" y="4144"/>
                  </a:cubicBezTo>
                  <a:cubicBezTo>
                    <a:pt x="0" y="1868"/>
                    <a:pt x="1868" y="0"/>
                    <a:pt x="4144" y="0"/>
                  </a:cubicBezTo>
                  <a:cubicBezTo>
                    <a:pt x="6421" y="59"/>
                    <a:pt x="8230" y="1868"/>
                    <a:pt x="8230" y="4086"/>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5" name="Google Shape;435;p2"/>
            <p:cNvSpPr/>
            <p:nvPr/>
          </p:nvSpPr>
          <p:spPr>
            <a:xfrm>
              <a:off x="4545450" y="2127850"/>
              <a:ext cx="207250" cy="205775"/>
            </a:xfrm>
            <a:custGeom>
              <a:avLst/>
              <a:gdLst/>
              <a:ahLst/>
              <a:cxnLst/>
              <a:rect l="l" t="t" r="r" b="b"/>
              <a:pathLst>
                <a:path w="8290" h="8231" extrusionOk="0">
                  <a:moveTo>
                    <a:pt x="8231" y="4087"/>
                  </a:moveTo>
                  <a:cubicBezTo>
                    <a:pt x="8289" y="6363"/>
                    <a:pt x="6421" y="8231"/>
                    <a:pt x="4145" y="8231"/>
                  </a:cubicBezTo>
                  <a:cubicBezTo>
                    <a:pt x="1869" y="8231"/>
                    <a:pt x="59" y="6422"/>
                    <a:pt x="59" y="4145"/>
                  </a:cubicBezTo>
                  <a:cubicBezTo>
                    <a:pt x="1" y="1927"/>
                    <a:pt x="1869" y="1"/>
                    <a:pt x="4145" y="59"/>
                  </a:cubicBezTo>
                  <a:cubicBezTo>
                    <a:pt x="6363" y="59"/>
                    <a:pt x="8231" y="1869"/>
                    <a:pt x="8231" y="4087"/>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6" name="Google Shape;436;p2"/>
            <p:cNvSpPr/>
            <p:nvPr/>
          </p:nvSpPr>
          <p:spPr>
            <a:xfrm>
              <a:off x="4548375" y="3355100"/>
              <a:ext cx="202850" cy="202850"/>
            </a:xfrm>
            <a:custGeom>
              <a:avLst/>
              <a:gdLst/>
              <a:ahLst/>
              <a:cxnLst/>
              <a:rect l="l" t="t" r="r" b="b"/>
              <a:pathLst>
                <a:path w="8114" h="8114" extrusionOk="0">
                  <a:moveTo>
                    <a:pt x="8056" y="4028"/>
                  </a:moveTo>
                  <a:cubicBezTo>
                    <a:pt x="8114" y="6304"/>
                    <a:pt x="6304" y="8114"/>
                    <a:pt x="4086" y="8114"/>
                  </a:cubicBezTo>
                  <a:cubicBezTo>
                    <a:pt x="1810" y="8114"/>
                    <a:pt x="0" y="6363"/>
                    <a:pt x="0" y="4086"/>
                  </a:cubicBezTo>
                  <a:cubicBezTo>
                    <a:pt x="0" y="1868"/>
                    <a:pt x="1693" y="59"/>
                    <a:pt x="3911" y="59"/>
                  </a:cubicBezTo>
                  <a:cubicBezTo>
                    <a:pt x="6188" y="0"/>
                    <a:pt x="8056" y="1751"/>
                    <a:pt x="8056" y="4028"/>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7" name="Google Shape;437;p2"/>
            <p:cNvSpPr/>
            <p:nvPr/>
          </p:nvSpPr>
          <p:spPr>
            <a:xfrm>
              <a:off x="3075975" y="1882700"/>
              <a:ext cx="201400" cy="202875"/>
            </a:xfrm>
            <a:custGeom>
              <a:avLst/>
              <a:gdLst/>
              <a:ahLst/>
              <a:cxnLst/>
              <a:rect l="l" t="t" r="r" b="b"/>
              <a:pathLst>
                <a:path w="8056" h="8115" extrusionOk="0">
                  <a:moveTo>
                    <a:pt x="8056" y="4086"/>
                  </a:moveTo>
                  <a:cubicBezTo>
                    <a:pt x="8056" y="6363"/>
                    <a:pt x="6246" y="8114"/>
                    <a:pt x="3970" y="8114"/>
                  </a:cubicBezTo>
                  <a:cubicBezTo>
                    <a:pt x="1752" y="8056"/>
                    <a:pt x="1" y="6305"/>
                    <a:pt x="1" y="4028"/>
                  </a:cubicBezTo>
                  <a:cubicBezTo>
                    <a:pt x="1" y="1752"/>
                    <a:pt x="1810" y="1"/>
                    <a:pt x="4087" y="59"/>
                  </a:cubicBezTo>
                  <a:cubicBezTo>
                    <a:pt x="6305" y="59"/>
                    <a:pt x="8056" y="1868"/>
                    <a:pt x="8056" y="4086"/>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8" name="Google Shape;438;p2"/>
            <p:cNvSpPr/>
            <p:nvPr/>
          </p:nvSpPr>
          <p:spPr>
            <a:xfrm>
              <a:off x="2829375" y="2130775"/>
              <a:ext cx="201400" cy="201400"/>
            </a:xfrm>
            <a:custGeom>
              <a:avLst/>
              <a:gdLst/>
              <a:ahLst/>
              <a:cxnLst/>
              <a:rect l="l" t="t" r="r" b="b"/>
              <a:pathLst>
                <a:path w="8056" h="8056" extrusionOk="0">
                  <a:moveTo>
                    <a:pt x="8055" y="3970"/>
                  </a:moveTo>
                  <a:cubicBezTo>
                    <a:pt x="8055" y="6188"/>
                    <a:pt x="6304" y="7997"/>
                    <a:pt x="4086" y="8056"/>
                  </a:cubicBezTo>
                  <a:cubicBezTo>
                    <a:pt x="1810" y="8056"/>
                    <a:pt x="0" y="6246"/>
                    <a:pt x="0" y="4028"/>
                  </a:cubicBezTo>
                  <a:cubicBezTo>
                    <a:pt x="0" y="1810"/>
                    <a:pt x="1751" y="1"/>
                    <a:pt x="3969" y="1"/>
                  </a:cubicBezTo>
                  <a:cubicBezTo>
                    <a:pt x="6187" y="1"/>
                    <a:pt x="7997" y="1752"/>
                    <a:pt x="8055" y="397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9" name="Google Shape;439;p2"/>
            <p:cNvSpPr/>
            <p:nvPr/>
          </p:nvSpPr>
          <p:spPr>
            <a:xfrm>
              <a:off x="4301750" y="3603175"/>
              <a:ext cx="201400" cy="201400"/>
            </a:xfrm>
            <a:custGeom>
              <a:avLst/>
              <a:gdLst/>
              <a:ahLst/>
              <a:cxnLst/>
              <a:rect l="l" t="t" r="r" b="b"/>
              <a:pathLst>
                <a:path w="8056" h="8056" extrusionOk="0">
                  <a:moveTo>
                    <a:pt x="8056" y="3970"/>
                  </a:moveTo>
                  <a:cubicBezTo>
                    <a:pt x="8056" y="6246"/>
                    <a:pt x="6305" y="7997"/>
                    <a:pt x="4087" y="8055"/>
                  </a:cubicBezTo>
                  <a:cubicBezTo>
                    <a:pt x="1810" y="8055"/>
                    <a:pt x="1" y="6246"/>
                    <a:pt x="1" y="4028"/>
                  </a:cubicBezTo>
                  <a:cubicBezTo>
                    <a:pt x="1" y="1810"/>
                    <a:pt x="1810" y="0"/>
                    <a:pt x="4028" y="0"/>
                  </a:cubicBezTo>
                  <a:cubicBezTo>
                    <a:pt x="6246" y="0"/>
                    <a:pt x="8056" y="1751"/>
                    <a:pt x="8056" y="397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0" name="Google Shape;440;p2"/>
            <p:cNvSpPr/>
            <p:nvPr/>
          </p:nvSpPr>
          <p:spPr>
            <a:xfrm>
              <a:off x="4790600" y="2619625"/>
              <a:ext cx="201425" cy="201400"/>
            </a:xfrm>
            <a:custGeom>
              <a:avLst/>
              <a:gdLst/>
              <a:ahLst/>
              <a:cxnLst/>
              <a:rect l="l" t="t" r="r" b="b"/>
              <a:pathLst>
                <a:path w="8057" h="8056" extrusionOk="0">
                  <a:moveTo>
                    <a:pt x="4029" y="1"/>
                  </a:moveTo>
                  <a:cubicBezTo>
                    <a:pt x="6247" y="1"/>
                    <a:pt x="8056" y="1810"/>
                    <a:pt x="8056" y="4028"/>
                  </a:cubicBezTo>
                  <a:cubicBezTo>
                    <a:pt x="8056" y="6246"/>
                    <a:pt x="6305" y="8056"/>
                    <a:pt x="4087" y="8056"/>
                  </a:cubicBezTo>
                  <a:cubicBezTo>
                    <a:pt x="1810" y="8056"/>
                    <a:pt x="59" y="6305"/>
                    <a:pt x="1" y="4028"/>
                  </a:cubicBezTo>
                  <a:cubicBezTo>
                    <a:pt x="1" y="1810"/>
                    <a:pt x="1810" y="59"/>
                    <a:pt x="4029" y="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1" name="Google Shape;441;p2"/>
            <p:cNvSpPr/>
            <p:nvPr/>
          </p:nvSpPr>
          <p:spPr>
            <a:xfrm>
              <a:off x="3564825" y="1641925"/>
              <a:ext cx="201400" cy="199950"/>
            </a:xfrm>
            <a:custGeom>
              <a:avLst/>
              <a:gdLst/>
              <a:ahLst/>
              <a:cxnLst/>
              <a:rect l="l" t="t" r="r" b="b"/>
              <a:pathLst>
                <a:path w="8056" h="7998" extrusionOk="0">
                  <a:moveTo>
                    <a:pt x="8056" y="4028"/>
                  </a:moveTo>
                  <a:cubicBezTo>
                    <a:pt x="8056" y="6246"/>
                    <a:pt x="6246" y="7997"/>
                    <a:pt x="4028" y="7997"/>
                  </a:cubicBezTo>
                  <a:cubicBezTo>
                    <a:pt x="1810" y="7997"/>
                    <a:pt x="1" y="6129"/>
                    <a:pt x="59" y="3911"/>
                  </a:cubicBezTo>
                  <a:cubicBezTo>
                    <a:pt x="59" y="1752"/>
                    <a:pt x="1869" y="0"/>
                    <a:pt x="4028" y="0"/>
                  </a:cubicBezTo>
                  <a:cubicBezTo>
                    <a:pt x="6246" y="0"/>
                    <a:pt x="8056" y="1752"/>
                    <a:pt x="8056" y="4028"/>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2" name="Google Shape;442;p2"/>
            <p:cNvSpPr/>
            <p:nvPr/>
          </p:nvSpPr>
          <p:spPr>
            <a:xfrm>
              <a:off x="3811450" y="1640475"/>
              <a:ext cx="201400" cy="201400"/>
            </a:xfrm>
            <a:custGeom>
              <a:avLst/>
              <a:gdLst/>
              <a:ahLst/>
              <a:cxnLst/>
              <a:rect l="l" t="t" r="r" b="b"/>
              <a:pathLst>
                <a:path w="8056" h="8056" extrusionOk="0">
                  <a:moveTo>
                    <a:pt x="4086" y="58"/>
                  </a:moveTo>
                  <a:cubicBezTo>
                    <a:pt x="6304" y="58"/>
                    <a:pt x="8056" y="1868"/>
                    <a:pt x="8056" y="4086"/>
                  </a:cubicBezTo>
                  <a:cubicBezTo>
                    <a:pt x="8056" y="6304"/>
                    <a:pt x="6246" y="8055"/>
                    <a:pt x="4028" y="8055"/>
                  </a:cubicBezTo>
                  <a:cubicBezTo>
                    <a:pt x="1810" y="8055"/>
                    <a:pt x="0" y="6246"/>
                    <a:pt x="59" y="4028"/>
                  </a:cubicBezTo>
                  <a:cubicBezTo>
                    <a:pt x="59" y="1810"/>
                    <a:pt x="1868" y="0"/>
                    <a:pt x="4086" y="58"/>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3" name="Google Shape;443;p2"/>
            <p:cNvSpPr/>
            <p:nvPr/>
          </p:nvSpPr>
          <p:spPr>
            <a:xfrm>
              <a:off x="4790600" y="2866250"/>
              <a:ext cx="201425" cy="201400"/>
            </a:xfrm>
            <a:custGeom>
              <a:avLst/>
              <a:gdLst/>
              <a:ahLst/>
              <a:cxnLst/>
              <a:rect l="l" t="t" r="r" b="b"/>
              <a:pathLst>
                <a:path w="8057" h="8056" extrusionOk="0">
                  <a:moveTo>
                    <a:pt x="8056" y="4086"/>
                  </a:moveTo>
                  <a:cubicBezTo>
                    <a:pt x="8056" y="6304"/>
                    <a:pt x="6247" y="8055"/>
                    <a:pt x="4029" y="8055"/>
                  </a:cubicBezTo>
                  <a:cubicBezTo>
                    <a:pt x="1810" y="8055"/>
                    <a:pt x="1" y="6246"/>
                    <a:pt x="59" y="4028"/>
                  </a:cubicBezTo>
                  <a:cubicBezTo>
                    <a:pt x="59" y="1810"/>
                    <a:pt x="1869" y="0"/>
                    <a:pt x="4087" y="59"/>
                  </a:cubicBezTo>
                  <a:cubicBezTo>
                    <a:pt x="6305" y="59"/>
                    <a:pt x="8056" y="1868"/>
                    <a:pt x="8056" y="4086"/>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4" name="Google Shape;444;p2"/>
            <p:cNvSpPr/>
            <p:nvPr/>
          </p:nvSpPr>
          <p:spPr>
            <a:xfrm>
              <a:off x="2829375" y="3356550"/>
              <a:ext cx="201400" cy="199950"/>
            </a:xfrm>
            <a:custGeom>
              <a:avLst/>
              <a:gdLst/>
              <a:ahLst/>
              <a:cxnLst/>
              <a:rect l="l" t="t" r="r" b="b"/>
              <a:pathLst>
                <a:path w="8056" h="7998" extrusionOk="0">
                  <a:moveTo>
                    <a:pt x="7997" y="4028"/>
                  </a:moveTo>
                  <a:cubicBezTo>
                    <a:pt x="7997" y="6246"/>
                    <a:pt x="6187" y="7997"/>
                    <a:pt x="4028" y="7997"/>
                  </a:cubicBezTo>
                  <a:cubicBezTo>
                    <a:pt x="1810" y="7997"/>
                    <a:pt x="0" y="6130"/>
                    <a:pt x="58" y="3912"/>
                  </a:cubicBezTo>
                  <a:cubicBezTo>
                    <a:pt x="58" y="1752"/>
                    <a:pt x="1926" y="1"/>
                    <a:pt x="4086" y="1"/>
                  </a:cubicBezTo>
                  <a:cubicBezTo>
                    <a:pt x="6246" y="59"/>
                    <a:pt x="8055" y="1869"/>
                    <a:pt x="7997" y="4028"/>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5" name="Google Shape;445;p2"/>
            <p:cNvSpPr/>
            <p:nvPr/>
          </p:nvSpPr>
          <p:spPr>
            <a:xfrm>
              <a:off x="3075975" y="3603175"/>
              <a:ext cx="199950" cy="201400"/>
            </a:xfrm>
            <a:custGeom>
              <a:avLst/>
              <a:gdLst/>
              <a:ahLst/>
              <a:cxnLst/>
              <a:rect l="l" t="t" r="r" b="b"/>
              <a:pathLst>
                <a:path w="7998" h="8056" extrusionOk="0">
                  <a:moveTo>
                    <a:pt x="4087" y="0"/>
                  </a:moveTo>
                  <a:cubicBezTo>
                    <a:pt x="6246" y="59"/>
                    <a:pt x="7997" y="1868"/>
                    <a:pt x="7997" y="4028"/>
                  </a:cubicBezTo>
                  <a:cubicBezTo>
                    <a:pt x="7997" y="6246"/>
                    <a:pt x="6130" y="8055"/>
                    <a:pt x="3970" y="7997"/>
                  </a:cubicBezTo>
                  <a:cubicBezTo>
                    <a:pt x="1752" y="7939"/>
                    <a:pt x="1" y="6129"/>
                    <a:pt x="59" y="3970"/>
                  </a:cubicBezTo>
                  <a:cubicBezTo>
                    <a:pt x="59" y="1810"/>
                    <a:pt x="1869" y="0"/>
                    <a:pt x="4028" y="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6" name="Google Shape;446;p2"/>
            <p:cNvSpPr/>
            <p:nvPr/>
          </p:nvSpPr>
          <p:spPr>
            <a:xfrm>
              <a:off x="4056600" y="1641925"/>
              <a:ext cx="198475" cy="198475"/>
            </a:xfrm>
            <a:custGeom>
              <a:avLst/>
              <a:gdLst/>
              <a:ahLst/>
              <a:cxnLst/>
              <a:rect l="l" t="t" r="r" b="b"/>
              <a:pathLst>
                <a:path w="7939" h="7939" extrusionOk="0">
                  <a:moveTo>
                    <a:pt x="3970" y="7939"/>
                  </a:moveTo>
                  <a:cubicBezTo>
                    <a:pt x="1810" y="7939"/>
                    <a:pt x="1" y="6129"/>
                    <a:pt x="1" y="3970"/>
                  </a:cubicBezTo>
                  <a:cubicBezTo>
                    <a:pt x="1" y="1810"/>
                    <a:pt x="1810" y="0"/>
                    <a:pt x="3970" y="0"/>
                  </a:cubicBezTo>
                  <a:cubicBezTo>
                    <a:pt x="6130" y="0"/>
                    <a:pt x="7939" y="1810"/>
                    <a:pt x="7939" y="3970"/>
                  </a:cubicBezTo>
                  <a:cubicBezTo>
                    <a:pt x="7939" y="6188"/>
                    <a:pt x="6130" y="7939"/>
                    <a:pt x="3970" y="7939"/>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7" name="Google Shape;447;p2"/>
            <p:cNvSpPr/>
            <p:nvPr/>
          </p:nvSpPr>
          <p:spPr>
            <a:xfrm>
              <a:off x="4792075" y="2377400"/>
              <a:ext cx="199950" cy="199925"/>
            </a:xfrm>
            <a:custGeom>
              <a:avLst/>
              <a:gdLst/>
              <a:ahLst/>
              <a:cxnLst/>
              <a:rect l="l" t="t" r="r" b="b"/>
              <a:pathLst>
                <a:path w="7998" h="7997" extrusionOk="0">
                  <a:moveTo>
                    <a:pt x="3970" y="58"/>
                  </a:moveTo>
                  <a:cubicBezTo>
                    <a:pt x="6129" y="0"/>
                    <a:pt x="7939" y="1810"/>
                    <a:pt x="7939" y="3969"/>
                  </a:cubicBezTo>
                  <a:cubicBezTo>
                    <a:pt x="7997" y="6129"/>
                    <a:pt x="6188" y="7939"/>
                    <a:pt x="4028" y="7997"/>
                  </a:cubicBezTo>
                  <a:cubicBezTo>
                    <a:pt x="1868" y="7997"/>
                    <a:pt x="59" y="6246"/>
                    <a:pt x="0" y="4028"/>
                  </a:cubicBezTo>
                  <a:cubicBezTo>
                    <a:pt x="0" y="1926"/>
                    <a:pt x="1810" y="58"/>
                    <a:pt x="3970" y="58"/>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8" name="Google Shape;448;p2"/>
            <p:cNvSpPr/>
            <p:nvPr/>
          </p:nvSpPr>
          <p:spPr>
            <a:xfrm>
              <a:off x="4793525" y="3115775"/>
              <a:ext cx="197025" cy="197025"/>
            </a:xfrm>
            <a:custGeom>
              <a:avLst/>
              <a:gdLst/>
              <a:ahLst/>
              <a:cxnLst/>
              <a:rect l="l" t="t" r="r" b="b"/>
              <a:pathLst>
                <a:path w="7881" h="7881" extrusionOk="0">
                  <a:moveTo>
                    <a:pt x="3970" y="1"/>
                  </a:moveTo>
                  <a:cubicBezTo>
                    <a:pt x="6130" y="1"/>
                    <a:pt x="7881" y="1752"/>
                    <a:pt x="7881" y="3911"/>
                  </a:cubicBezTo>
                  <a:cubicBezTo>
                    <a:pt x="7881" y="6129"/>
                    <a:pt x="6071" y="7881"/>
                    <a:pt x="3853" y="7881"/>
                  </a:cubicBezTo>
                  <a:cubicBezTo>
                    <a:pt x="1693" y="7822"/>
                    <a:pt x="1" y="6071"/>
                    <a:pt x="1" y="3911"/>
                  </a:cubicBezTo>
                  <a:cubicBezTo>
                    <a:pt x="1" y="1693"/>
                    <a:pt x="1752" y="1"/>
                    <a:pt x="3970" y="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9" name="Google Shape;449;p2"/>
            <p:cNvSpPr/>
            <p:nvPr/>
          </p:nvSpPr>
          <p:spPr>
            <a:xfrm>
              <a:off x="2584200" y="2622550"/>
              <a:ext cx="197025" cy="195550"/>
            </a:xfrm>
            <a:custGeom>
              <a:avLst/>
              <a:gdLst/>
              <a:ahLst/>
              <a:cxnLst/>
              <a:rect l="l" t="t" r="r" b="b"/>
              <a:pathLst>
                <a:path w="7881" h="7822" extrusionOk="0">
                  <a:moveTo>
                    <a:pt x="3912" y="7822"/>
                  </a:moveTo>
                  <a:cubicBezTo>
                    <a:pt x="1752" y="7822"/>
                    <a:pt x="1" y="6071"/>
                    <a:pt x="59" y="3911"/>
                  </a:cubicBezTo>
                  <a:cubicBezTo>
                    <a:pt x="59" y="1693"/>
                    <a:pt x="1810" y="0"/>
                    <a:pt x="3970" y="0"/>
                  </a:cubicBezTo>
                  <a:cubicBezTo>
                    <a:pt x="6188" y="0"/>
                    <a:pt x="7881" y="1751"/>
                    <a:pt x="7881" y="3970"/>
                  </a:cubicBezTo>
                  <a:cubicBezTo>
                    <a:pt x="7881" y="6129"/>
                    <a:pt x="6130" y="7822"/>
                    <a:pt x="3912" y="7822"/>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0" name="Google Shape;450;p2"/>
            <p:cNvSpPr/>
            <p:nvPr/>
          </p:nvSpPr>
          <p:spPr>
            <a:xfrm>
              <a:off x="3321125" y="1643375"/>
              <a:ext cx="197025" cy="197025"/>
            </a:xfrm>
            <a:custGeom>
              <a:avLst/>
              <a:gdLst/>
              <a:ahLst/>
              <a:cxnLst/>
              <a:rect l="l" t="t" r="r" b="b"/>
              <a:pathLst>
                <a:path w="7881" h="7881" extrusionOk="0">
                  <a:moveTo>
                    <a:pt x="3912" y="7822"/>
                  </a:moveTo>
                  <a:cubicBezTo>
                    <a:pt x="1694" y="7822"/>
                    <a:pt x="1" y="6071"/>
                    <a:pt x="1" y="3912"/>
                  </a:cubicBezTo>
                  <a:cubicBezTo>
                    <a:pt x="59" y="1694"/>
                    <a:pt x="1810" y="1"/>
                    <a:pt x="3970" y="1"/>
                  </a:cubicBezTo>
                  <a:cubicBezTo>
                    <a:pt x="6130" y="59"/>
                    <a:pt x="7881" y="1810"/>
                    <a:pt x="7823" y="3970"/>
                  </a:cubicBezTo>
                  <a:cubicBezTo>
                    <a:pt x="7823" y="6130"/>
                    <a:pt x="6071" y="7881"/>
                    <a:pt x="3912" y="7822"/>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1" name="Google Shape;451;p2"/>
            <p:cNvSpPr/>
            <p:nvPr/>
          </p:nvSpPr>
          <p:spPr>
            <a:xfrm>
              <a:off x="3812900" y="3851250"/>
              <a:ext cx="198500" cy="197025"/>
            </a:xfrm>
            <a:custGeom>
              <a:avLst/>
              <a:gdLst/>
              <a:ahLst/>
              <a:cxnLst/>
              <a:rect l="l" t="t" r="r" b="b"/>
              <a:pathLst>
                <a:path w="7940" h="7881" extrusionOk="0">
                  <a:moveTo>
                    <a:pt x="7939" y="3969"/>
                  </a:moveTo>
                  <a:cubicBezTo>
                    <a:pt x="7881" y="6188"/>
                    <a:pt x="6130" y="7880"/>
                    <a:pt x="3970" y="7880"/>
                  </a:cubicBezTo>
                  <a:cubicBezTo>
                    <a:pt x="1752" y="7880"/>
                    <a:pt x="1" y="6071"/>
                    <a:pt x="59" y="3911"/>
                  </a:cubicBezTo>
                  <a:cubicBezTo>
                    <a:pt x="117" y="1693"/>
                    <a:pt x="1869" y="0"/>
                    <a:pt x="4028" y="59"/>
                  </a:cubicBezTo>
                  <a:cubicBezTo>
                    <a:pt x="6188" y="59"/>
                    <a:pt x="7939" y="1810"/>
                    <a:pt x="7939" y="3969"/>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2" name="Google Shape;452;p2"/>
            <p:cNvSpPr/>
            <p:nvPr/>
          </p:nvSpPr>
          <p:spPr>
            <a:xfrm>
              <a:off x="2585675" y="2869150"/>
              <a:ext cx="195550" cy="195575"/>
            </a:xfrm>
            <a:custGeom>
              <a:avLst/>
              <a:gdLst/>
              <a:ahLst/>
              <a:cxnLst/>
              <a:rect l="l" t="t" r="r" b="b"/>
              <a:pathLst>
                <a:path w="7822" h="7823" extrusionOk="0">
                  <a:moveTo>
                    <a:pt x="7822" y="3912"/>
                  </a:moveTo>
                  <a:cubicBezTo>
                    <a:pt x="7822" y="6071"/>
                    <a:pt x="6129" y="7823"/>
                    <a:pt x="3911" y="7823"/>
                  </a:cubicBezTo>
                  <a:cubicBezTo>
                    <a:pt x="1751" y="7823"/>
                    <a:pt x="0" y="6130"/>
                    <a:pt x="0" y="3970"/>
                  </a:cubicBezTo>
                  <a:cubicBezTo>
                    <a:pt x="0" y="1752"/>
                    <a:pt x="1693" y="59"/>
                    <a:pt x="3853" y="1"/>
                  </a:cubicBezTo>
                  <a:cubicBezTo>
                    <a:pt x="6071" y="1"/>
                    <a:pt x="7763" y="1752"/>
                    <a:pt x="7822" y="3912"/>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3" name="Google Shape;453;p2"/>
            <p:cNvSpPr/>
            <p:nvPr/>
          </p:nvSpPr>
          <p:spPr>
            <a:xfrm>
              <a:off x="3567750" y="3851250"/>
              <a:ext cx="197025" cy="198475"/>
            </a:xfrm>
            <a:custGeom>
              <a:avLst/>
              <a:gdLst/>
              <a:ahLst/>
              <a:cxnLst/>
              <a:rect l="l" t="t" r="r" b="b"/>
              <a:pathLst>
                <a:path w="7881" h="7939" extrusionOk="0">
                  <a:moveTo>
                    <a:pt x="4028" y="59"/>
                  </a:moveTo>
                  <a:cubicBezTo>
                    <a:pt x="6188" y="117"/>
                    <a:pt x="7881" y="1868"/>
                    <a:pt x="7822" y="4028"/>
                  </a:cubicBezTo>
                  <a:cubicBezTo>
                    <a:pt x="7822" y="6246"/>
                    <a:pt x="6013" y="7939"/>
                    <a:pt x="3853" y="7880"/>
                  </a:cubicBezTo>
                  <a:cubicBezTo>
                    <a:pt x="1693" y="7822"/>
                    <a:pt x="1" y="6071"/>
                    <a:pt x="1" y="3853"/>
                  </a:cubicBezTo>
                  <a:cubicBezTo>
                    <a:pt x="59" y="1693"/>
                    <a:pt x="1868" y="0"/>
                    <a:pt x="4028" y="59"/>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4" name="Google Shape;454;p2"/>
            <p:cNvSpPr/>
            <p:nvPr/>
          </p:nvSpPr>
          <p:spPr>
            <a:xfrm>
              <a:off x="4551300" y="1891450"/>
              <a:ext cx="195550" cy="194125"/>
            </a:xfrm>
            <a:custGeom>
              <a:avLst/>
              <a:gdLst/>
              <a:ahLst/>
              <a:cxnLst/>
              <a:rect l="l" t="t" r="r" b="b"/>
              <a:pathLst>
                <a:path w="7822" h="7765" extrusionOk="0">
                  <a:moveTo>
                    <a:pt x="7763" y="3912"/>
                  </a:moveTo>
                  <a:cubicBezTo>
                    <a:pt x="7763" y="6071"/>
                    <a:pt x="6071" y="7764"/>
                    <a:pt x="3853" y="7764"/>
                  </a:cubicBezTo>
                  <a:cubicBezTo>
                    <a:pt x="1693" y="7764"/>
                    <a:pt x="0" y="6013"/>
                    <a:pt x="0" y="3853"/>
                  </a:cubicBezTo>
                  <a:cubicBezTo>
                    <a:pt x="0" y="1693"/>
                    <a:pt x="1751" y="1"/>
                    <a:pt x="3969" y="1"/>
                  </a:cubicBezTo>
                  <a:cubicBezTo>
                    <a:pt x="6129" y="1"/>
                    <a:pt x="7822" y="1693"/>
                    <a:pt x="7763" y="3912"/>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5" name="Google Shape;455;p2"/>
            <p:cNvSpPr/>
            <p:nvPr/>
          </p:nvSpPr>
          <p:spPr>
            <a:xfrm>
              <a:off x="4059525" y="3852700"/>
              <a:ext cx="192650" cy="194100"/>
            </a:xfrm>
            <a:custGeom>
              <a:avLst/>
              <a:gdLst/>
              <a:ahLst/>
              <a:cxnLst/>
              <a:rect l="l" t="t" r="r" b="b"/>
              <a:pathLst>
                <a:path w="7706" h="7764" extrusionOk="0">
                  <a:moveTo>
                    <a:pt x="3794" y="59"/>
                  </a:moveTo>
                  <a:cubicBezTo>
                    <a:pt x="5954" y="1"/>
                    <a:pt x="7705" y="1693"/>
                    <a:pt x="7705" y="3853"/>
                  </a:cubicBezTo>
                  <a:cubicBezTo>
                    <a:pt x="7705" y="6013"/>
                    <a:pt x="6013" y="7764"/>
                    <a:pt x="3853" y="7764"/>
                  </a:cubicBezTo>
                  <a:cubicBezTo>
                    <a:pt x="1693" y="7764"/>
                    <a:pt x="0" y="6071"/>
                    <a:pt x="0" y="3911"/>
                  </a:cubicBezTo>
                  <a:cubicBezTo>
                    <a:pt x="0" y="1752"/>
                    <a:pt x="1693" y="59"/>
                    <a:pt x="3794" y="59"/>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6" name="Google Shape;456;p2"/>
            <p:cNvSpPr/>
            <p:nvPr/>
          </p:nvSpPr>
          <p:spPr>
            <a:xfrm>
              <a:off x="2585675" y="2380300"/>
              <a:ext cx="194100" cy="194125"/>
            </a:xfrm>
            <a:custGeom>
              <a:avLst/>
              <a:gdLst/>
              <a:ahLst/>
              <a:cxnLst/>
              <a:rect l="l" t="t" r="r" b="b"/>
              <a:pathLst>
                <a:path w="7764" h="7765" extrusionOk="0">
                  <a:moveTo>
                    <a:pt x="3911" y="59"/>
                  </a:moveTo>
                  <a:cubicBezTo>
                    <a:pt x="6071" y="59"/>
                    <a:pt x="7763" y="1810"/>
                    <a:pt x="7763" y="3912"/>
                  </a:cubicBezTo>
                  <a:cubicBezTo>
                    <a:pt x="7763" y="6071"/>
                    <a:pt x="6012" y="7764"/>
                    <a:pt x="3853" y="7764"/>
                  </a:cubicBezTo>
                  <a:cubicBezTo>
                    <a:pt x="1693" y="7764"/>
                    <a:pt x="0" y="6013"/>
                    <a:pt x="59" y="3853"/>
                  </a:cubicBezTo>
                  <a:cubicBezTo>
                    <a:pt x="59" y="1694"/>
                    <a:pt x="1810" y="1"/>
                    <a:pt x="3911" y="59"/>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7" name="Google Shape;457;p2"/>
            <p:cNvSpPr/>
            <p:nvPr/>
          </p:nvSpPr>
          <p:spPr>
            <a:xfrm>
              <a:off x="3322600" y="3854175"/>
              <a:ext cx="192650" cy="192625"/>
            </a:xfrm>
            <a:custGeom>
              <a:avLst/>
              <a:gdLst/>
              <a:ahLst/>
              <a:cxnLst/>
              <a:rect l="l" t="t" r="r" b="b"/>
              <a:pathLst>
                <a:path w="7706" h="7705" extrusionOk="0">
                  <a:moveTo>
                    <a:pt x="7705" y="3852"/>
                  </a:moveTo>
                  <a:cubicBezTo>
                    <a:pt x="7705" y="5954"/>
                    <a:pt x="5954" y="7705"/>
                    <a:pt x="3853" y="7705"/>
                  </a:cubicBezTo>
                  <a:cubicBezTo>
                    <a:pt x="1751" y="7705"/>
                    <a:pt x="0" y="5954"/>
                    <a:pt x="0" y="3852"/>
                  </a:cubicBezTo>
                  <a:cubicBezTo>
                    <a:pt x="0" y="1693"/>
                    <a:pt x="1751" y="0"/>
                    <a:pt x="3911" y="0"/>
                  </a:cubicBezTo>
                  <a:cubicBezTo>
                    <a:pt x="6012" y="0"/>
                    <a:pt x="7705" y="1751"/>
                    <a:pt x="7705" y="3852"/>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8" name="Google Shape;458;p2"/>
            <p:cNvSpPr/>
            <p:nvPr/>
          </p:nvSpPr>
          <p:spPr>
            <a:xfrm>
              <a:off x="2585675" y="3117225"/>
              <a:ext cx="195550" cy="194125"/>
            </a:xfrm>
            <a:custGeom>
              <a:avLst/>
              <a:gdLst/>
              <a:ahLst/>
              <a:cxnLst/>
              <a:rect l="l" t="t" r="r" b="b"/>
              <a:pathLst>
                <a:path w="7822" h="7765" extrusionOk="0">
                  <a:moveTo>
                    <a:pt x="3969" y="1"/>
                  </a:moveTo>
                  <a:cubicBezTo>
                    <a:pt x="6071" y="59"/>
                    <a:pt x="7822" y="1869"/>
                    <a:pt x="7763" y="3970"/>
                  </a:cubicBezTo>
                  <a:cubicBezTo>
                    <a:pt x="7705" y="6071"/>
                    <a:pt x="5954" y="7764"/>
                    <a:pt x="3853" y="7706"/>
                  </a:cubicBezTo>
                  <a:cubicBezTo>
                    <a:pt x="1751" y="7706"/>
                    <a:pt x="0" y="5896"/>
                    <a:pt x="59" y="3795"/>
                  </a:cubicBezTo>
                  <a:cubicBezTo>
                    <a:pt x="117" y="1694"/>
                    <a:pt x="1868" y="1"/>
                    <a:pt x="3969" y="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9" name="Google Shape;459;p2"/>
            <p:cNvSpPr/>
            <p:nvPr/>
          </p:nvSpPr>
          <p:spPr>
            <a:xfrm>
              <a:off x="4795000" y="2133700"/>
              <a:ext cx="192625" cy="194100"/>
            </a:xfrm>
            <a:custGeom>
              <a:avLst/>
              <a:gdLst/>
              <a:ahLst/>
              <a:cxnLst/>
              <a:rect l="l" t="t" r="r" b="b"/>
              <a:pathLst>
                <a:path w="7705" h="7764" extrusionOk="0">
                  <a:moveTo>
                    <a:pt x="3911" y="7764"/>
                  </a:moveTo>
                  <a:cubicBezTo>
                    <a:pt x="1810" y="7764"/>
                    <a:pt x="58" y="6012"/>
                    <a:pt x="0" y="3911"/>
                  </a:cubicBezTo>
                  <a:cubicBezTo>
                    <a:pt x="0" y="1810"/>
                    <a:pt x="1751" y="59"/>
                    <a:pt x="3853" y="59"/>
                  </a:cubicBezTo>
                  <a:cubicBezTo>
                    <a:pt x="5954" y="0"/>
                    <a:pt x="7705" y="1751"/>
                    <a:pt x="7705" y="3911"/>
                  </a:cubicBezTo>
                  <a:cubicBezTo>
                    <a:pt x="7705" y="5954"/>
                    <a:pt x="6012" y="7705"/>
                    <a:pt x="3911" y="7764"/>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0" name="Google Shape;460;p2"/>
            <p:cNvSpPr/>
            <p:nvPr/>
          </p:nvSpPr>
          <p:spPr>
            <a:xfrm>
              <a:off x="4306125" y="1644850"/>
              <a:ext cx="192650" cy="194100"/>
            </a:xfrm>
            <a:custGeom>
              <a:avLst/>
              <a:gdLst/>
              <a:ahLst/>
              <a:cxnLst/>
              <a:rect l="l" t="t" r="r" b="b"/>
              <a:pathLst>
                <a:path w="7706" h="7764" extrusionOk="0">
                  <a:moveTo>
                    <a:pt x="7706" y="3911"/>
                  </a:moveTo>
                  <a:cubicBezTo>
                    <a:pt x="7648" y="6012"/>
                    <a:pt x="5896" y="7763"/>
                    <a:pt x="3737" y="7705"/>
                  </a:cubicBezTo>
                  <a:cubicBezTo>
                    <a:pt x="1694" y="7647"/>
                    <a:pt x="1" y="5896"/>
                    <a:pt x="1" y="3794"/>
                  </a:cubicBezTo>
                  <a:cubicBezTo>
                    <a:pt x="1" y="1693"/>
                    <a:pt x="1810" y="0"/>
                    <a:pt x="3912" y="0"/>
                  </a:cubicBezTo>
                  <a:cubicBezTo>
                    <a:pt x="6013" y="59"/>
                    <a:pt x="7706" y="1810"/>
                    <a:pt x="7706" y="391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1" name="Google Shape;461;p2"/>
            <p:cNvSpPr/>
            <p:nvPr/>
          </p:nvSpPr>
          <p:spPr>
            <a:xfrm>
              <a:off x="4546925" y="3606100"/>
              <a:ext cx="195550" cy="194100"/>
            </a:xfrm>
            <a:custGeom>
              <a:avLst/>
              <a:gdLst/>
              <a:ahLst/>
              <a:cxnLst/>
              <a:rect l="l" t="t" r="r" b="b"/>
              <a:pathLst>
                <a:path w="7822" h="7764" extrusionOk="0">
                  <a:moveTo>
                    <a:pt x="3853" y="7763"/>
                  </a:moveTo>
                  <a:cubicBezTo>
                    <a:pt x="1751" y="7705"/>
                    <a:pt x="0" y="5895"/>
                    <a:pt x="58" y="3794"/>
                  </a:cubicBezTo>
                  <a:cubicBezTo>
                    <a:pt x="117" y="1693"/>
                    <a:pt x="1926" y="0"/>
                    <a:pt x="3969" y="58"/>
                  </a:cubicBezTo>
                  <a:cubicBezTo>
                    <a:pt x="6129" y="117"/>
                    <a:pt x="7822" y="1868"/>
                    <a:pt x="7763" y="4028"/>
                  </a:cubicBezTo>
                  <a:cubicBezTo>
                    <a:pt x="7705" y="6071"/>
                    <a:pt x="5954" y="7763"/>
                    <a:pt x="3853" y="7763"/>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2" name="Google Shape;462;p2"/>
            <p:cNvSpPr/>
            <p:nvPr/>
          </p:nvSpPr>
          <p:spPr>
            <a:xfrm>
              <a:off x="2832275" y="1887075"/>
              <a:ext cx="194125" cy="194100"/>
            </a:xfrm>
            <a:custGeom>
              <a:avLst/>
              <a:gdLst/>
              <a:ahLst/>
              <a:cxnLst/>
              <a:rect l="l" t="t" r="r" b="b"/>
              <a:pathLst>
                <a:path w="7765" h="7764" extrusionOk="0">
                  <a:moveTo>
                    <a:pt x="7764" y="3911"/>
                  </a:moveTo>
                  <a:cubicBezTo>
                    <a:pt x="7706" y="6013"/>
                    <a:pt x="5955" y="7764"/>
                    <a:pt x="3912" y="7706"/>
                  </a:cubicBezTo>
                  <a:cubicBezTo>
                    <a:pt x="1752" y="7706"/>
                    <a:pt x="1" y="5954"/>
                    <a:pt x="59" y="3795"/>
                  </a:cubicBezTo>
                  <a:cubicBezTo>
                    <a:pt x="118" y="1693"/>
                    <a:pt x="1869" y="1"/>
                    <a:pt x="3970" y="59"/>
                  </a:cubicBezTo>
                  <a:cubicBezTo>
                    <a:pt x="6071" y="59"/>
                    <a:pt x="7764" y="1810"/>
                    <a:pt x="7764" y="391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3" name="Google Shape;463;p2"/>
            <p:cNvSpPr/>
            <p:nvPr/>
          </p:nvSpPr>
          <p:spPr>
            <a:xfrm>
              <a:off x="4796450" y="3362400"/>
              <a:ext cx="191175" cy="189725"/>
            </a:xfrm>
            <a:custGeom>
              <a:avLst/>
              <a:gdLst/>
              <a:ahLst/>
              <a:cxnLst/>
              <a:rect l="l" t="t" r="r" b="b"/>
              <a:pathLst>
                <a:path w="7647" h="7589" extrusionOk="0">
                  <a:moveTo>
                    <a:pt x="3795" y="0"/>
                  </a:moveTo>
                  <a:cubicBezTo>
                    <a:pt x="5896" y="0"/>
                    <a:pt x="7647" y="1751"/>
                    <a:pt x="7589" y="3794"/>
                  </a:cubicBezTo>
                  <a:cubicBezTo>
                    <a:pt x="7589" y="5896"/>
                    <a:pt x="5896" y="7588"/>
                    <a:pt x="3795" y="7588"/>
                  </a:cubicBezTo>
                  <a:cubicBezTo>
                    <a:pt x="1693" y="7588"/>
                    <a:pt x="0" y="5837"/>
                    <a:pt x="0" y="3736"/>
                  </a:cubicBezTo>
                  <a:cubicBezTo>
                    <a:pt x="0" y="1693"/>
                    <a:pt x="1752" y="0"/>
                    <a:pt x="3795" y="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4" name="Google Shape;464;p2"/>
            <p:cNvSpPr/>
            <p:nvPr/>
          </p:nvSpPr>
          <p:spPr>
            <a:xfrm>
              <a:off x="3081825" y="1646300"/>
              <a:ext cx="189725" cy="191200"/>
            </a:xfrm>
            <a:custGeom>
              <a:avLst/>
              <a:gdLst/>
              <a:ahLst/>
              <a:cxnLst/>
              <a:rect l="l" t="t" r="r" b="b"/>
              <a:pathLst>
                <a:path w="7589" h="7648" extrusionOk="0">
                  <a:moveTo>
                    <a:pt x="3794" y="1"/>
                  </a:moveTo>
                  <a:cubicBezTo>
                    <a:pt x="5837" y="1"/>
                    <a:pt x="7588" y="1752"/>
                    <a:pt x="7588" y="3853"/>
                  </a:cubicBezTo>
                  <a:cubicBezTo>
                    <a:pt x="7588" y="5896"/>
                    <a:pt x="5896" y="7589"/>
                    <a:pt x="3794" y="7589"/>
                  </a:cubicBezTo>
                  <a:cubicBezTo>
                    <a:pt x="1751" y="7647"/>
                    <a:pt x="0" y="5896"/>
                    <a:pt x="0" y="3795"/>
                  </a:cubicBezTo>
                  <a:cubicBezTo>
                    <a:pt x="0" y="1693"/>
                    <a:pt x="1693" y="1"/>
                    <a:pt x="3794" y="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5" name="Google Shape;465;p2"/>
            <p:cNvSpPr/>
            <p:nvPr/>
          </p:nvSpPr>
          <p:spPr>
            <a:xfrm>
              <a:off x="2835200" y="3609000"/>
              <a:ext cx="189725" cy="189725"/>
            </a:xfrm>
            <a:custGeom>
              <a:avLst/>
              <a:gdLst/>
              <a:ahLst/>
              <a:cxnLst/>
              <a:rect l="l" t="t" r="r" b="b"/>
              <a:pathLst>
                <a:path w="7589" h="7589" extrusionOk="0">
                  <a:moveTo>
                    <a:pt x="3795" y="1"/>
                  </a:moveTo>
                  <a:cubicBezTo>
                    <a:pt x="5896" y="59"/>
                    <a:pt x="7589" y="1752"/>
                    <a:pt x="7530" y="3795"/>
                  </a:cubicBezTo>
                  <a:cubicBezTo>
                    <a:pt x="7530" y="5896"/>
                    <a:pt x="5838" y="7589"/>
                    <a:pt x="3736" y="7531"/>
                  </a:cubicBezTo>
                  <a:cubicBezTo>
                    <a:pt x="1635" y="7531"/>
                    <a:pt x="1" y="5838"/>
                    <a:pt x="1" y="3737"/>
                  </a:cubicBezTo>
                  <a:cubicBezTo>
                    <a:pt x="59" y="1635"/>
                    <a:pt x="1752" y="1"/>
                    <a:pt x="3795" y="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6" name="Google Shape;466;p2"/>
            <p:cNvSpPr/>
            <p:nvPr/>
          </p:nvSpPr>
          <p:spPr>
            <a:xfrm>
              <a:off x="4309050" y="3855625"/>
              <a:ext cx="186825" cy="188275"/>
            </a:xfrm>
            <a:custGeom>
              <a:avLst/>
              <a:gdLst/>
              <a:ahLst/>
              <a:cxnLst/>
              <a:rect l="l" t="t" r="r" b="b"/>
              <a:pathLst>
                <a:path w="7473" h="7531" extrusionOk="0">
                  <a:moveTo>
                    <a:pt x="3736" y="7530"/>
                  </a:moveTo>
                  <a:cubicBezTo>
                    <a:pt x="1635" y="7530"/>
                    <a:pt x="1" y="5896"/>
                    <a:pt x="1" y="3794"/>
                  </a:cubicBezTo>
                  <a:cubicBezTo>
                    <a:pt x="1" y="1693"/>
                    <a:pt x="1635" y="0"/>
                    <a:pt x="3736" y="59"/>
                  </a:cubicBezTo>
                  <a:cubicBezTo>
                    <a:pt x="5838" y="59"/>
                    <a:pt x="7472" y="1693"/>
                    <a:pt x="7472" y="3736"/>
                  </a:cubicBezTo>
                  <a:cubicBezTo>
                    <a:pt x="7472" y="5837"/>
                    <a:pt x="5838" y="7530"/>
                    <a:pt x="3736" y="753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7" name="Google Shape;467;p2"/>
            <p:cNvSpPr/>
            <p:nvPr/>
          </p:nvSpPr>
          <p:spPr>
            <a:xfrm>
              <a:off x="2590050" y="2136600"/>
              <a:ext cx="186800" cy="188275"/>
            </a:xfrm>
            <a:custGeom>
              <a:avLst/>
              <a:gdLst/>
              <a:ahLst/>
              <a:cxnLst/>
              <a:rect l="l" t="t" r="r" b="b"/>
              <a:pathLst>
                <a:path w="7472" h="7531" extrusionOk="0">
                  <a:moveTo>
                    <a:pt x="3736" y="7531"/>
                  </a:moveTo>
                  <a:cubicBezTo>
                    <a:pt x="1635" y="7531"/>
                    <a:pt x="0" y="5896"/>
                    <a:pt x="0" y="3737"/>
                  </a:cubicBezTo>
                  <a:cubicBezTo>
                    <a:pt x="0" y="1694"/>
                    <a:pt x="1635" y="59"/>
                    <a:pt x="3678" y="59"/>
                  </a:cubicBezTo>
                  <a:cubicBezTo>
                    <a:pt x="5837" y="1"/>
                    <a:pt x="7472" y="1694"/>
                    <a:pt x="7472" y="3795"/>
                  </a:cubicBezTo>
                  <a:cubicBezTo>
                    <a:pt x="7472" y="5896"/>
                    <a:pt x="5837" y="7531"/>
                    <a:pt x="3736" y="753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8" name="Google Shape;468;p2"/>
            <p:cNvSpPr/>
            <p:nvPr/>
          </p:nvSpPr>
          <p:spPr>
            <a:xfrm>
              <a:off x="2590050" y="3363850"/>
              <a:ext cx="186800" cy="186800"/>
            </a:xfrm>
            <a:custGeom>
              <a:avLst/>
              <a:gdLst/>
              <a:ahLst/>
              <a:cxnLst/>
              <a:rect l="l" t="t" r="r" b="b"/>
              <a:pathLst>
                <a:path w="7472" h="7472" extrusionOk="0">
                  <a:moveTo>
                    <a:pt x="3736" y="1"/>
                  </a:moveTo>
                  <a:cubicBezTo>
                    <a:pt x="5837" y="59"/>
                    <a:pt x="7472" y="1693"/>
                    <a:pt x="7413" y="3795"/>
                  </a:cubicBezTo>
                  <a:cubicBezTo>
                    <a:pt x="7413" y="5838"/>
                    <a:pt x="5721" y="7472"/>
                    <a:pt x="3678" y="7414"/>
                  </a:cubicBezTo>
                  <a:cubicBezTo>
                    <a:pt x="1635" y="7414"/>
                    <a:pt x="0" y="5721"/>
                    <a:pt x="0" y="3678"/>
                  </a:cubicBezTo>
                  <a:cubicBezTo>
                    <a:pt x="0" y="1635"/>
                    <a:pt x="1693" y="1"/>
                    <a:pt x="3736" y="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9" name="Google Shape;469;p2"/>
            <p:cNvSpPr/>
            <p:nvPr/>
          </p:nvSpPr>
          <p:spPr>
            <a:xfrm>
              <a:off x="3083275" y="3857075"/>
              <a:ext cx="186800" cy="185350"/>
            </a:xfrm>
            <a:custGeom>
              <a:avLst/>
              <a:gdLst/>
              <a:ahLst/>
              <a:cxnLst/>
              <a:rect l="l" t="t" r="r" b="b"/>
              <a:pathLst>
                <a:path w="7472" h="7414" extrusionOk="0">
                  <a:moveTo>
                    <a:pt x="7414" y="3678"/>
                  </a:moveTo>
                  <a:cubicBezTo>
                    <a:pt x="7472" y="5779"/>
                    <a:pt x="5779" y="7414"/>
                    <a:pt x="3736" y="7414"/>
                  </a:cubicBezTo>
                  <a:cubicBezTo>
                    <a:pt x="1693" y="7414"/>
                    <a:pt x="1" y="5779"/>
                    <a:pt x="59" y="3736"/>
                  </a:cubicBezTo>
                  <a:cubicBezTo>
                    <a:pt x="59" y="1694"/>
                    <a:pt x="1693" y="59"/>
                    <a:pt x="3678" y="1"/>
                  </a:cubicBezTo>
                  <a:cubicBezTo>
                    <a:pt x="5779" y="1"/>
                    <a:pt x="7414" y="1635"/>
                    <a:pt x="7472" y="3678"/>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0" name="Google Shape;470;p2"/>
            <p:cNvSpPr/>
            <p:nvPr/>
          </p:nvSpPr>
          <p:spPr>
            <a:xfrm>
              <a:off x="5045975" y="2628375"/>
              <a:ext cx="185350" cy="185350"/>
            </a:xfrm>
            <a:custGeom>
              <a:avLst/>
              <a:gdLst/>
              <a:ahLst/>
              <a:cxnLst/>
              <a:rect l="l" t="t" r="r" b="b"/>
              <a:pathLst>
                <a:path w="7414" h="7414" extrusionOk="0">
                  <a:moveTo>
                    <a:pt x="3737" y="7414"/>
                  </a:moveTo>
                  <a:cubicBezTo>
                    <a:pt x="1635" y="7414"/>
                    <a:pt x="1" y="5721"/>
                    <a:pt x="1" y="3678"/>
                  </a:cubicBezTo>
                  <a:cubicBezTo>
                    <a:pt x="1" y="1635"/>
                    <a:pt x="1635" y="1"/>
                    <a:pt x="3737" y="1"/>
                  </a:cubicBezTo>
                  <a:cubicBezTo>
                    <a:pt x="5721" y="1"/>
                    <a:pt x="7414" y="1635"/>
                    <a:pt x="7414" y="3678"/>
                  </a:cubicBezTo>
                  <a:cubicBezTo>
                    <a:pt x="7414" y="5721"/>
                    <a:pt x="5779" y="7414"/>
                    <a:pt x="3737" y="7414"/>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1" name="Google Shape;471;p2"/>
            <p:cNvSpPr/>
            <p:nvPr/>
          </p:nvSpPr>
          <p:spPr>
            <a:xfrm>
              <a:off x="3818750" y="1401150"/>
              <a:ext cx="188275" cy="186800"/>
            </a:xfrm>
            <a:custGeom>
              <a:avLst/>
              <a:gdLst/>
              <a:ahLst/>
              <a:cxnLst/>
              <a:rect l="l" t="t" r="r" b="b"/>
              <a:pathLst>
                <a:path w="7531" h="7472" extrusionOk="0">
                  <a:moveTo>
                    <a:pt x="59" y="3678"/>
                  </a:moveTo>
                  <a:cubicBezTo>
                    <a:pt x="59" y="1635"/>
                    <a:pt x="1751" y="0"/>
                    <a:pt x="3853" y="59"/>
                  </a:cubicBezTo>
                  <a:cubicBezTo>
                    <a:pt x="5896" y="59"/>
                    <a:pt x="7530" y="1810"/>
                    <a:pt x="7472" y="3853"/>
                  </a:cubicBezTo>
                  <a:cubicBezTo>
                    <a:pt x="7413" y="5837"/>
                    <a:pt x="5721" y="7472"/>
                    <a:pt x="3736" y="7472"/>
                  </a:cubicBezTo>
                  <a:cubicBezTo>
                    <a:pt x="1693" y="7413"/>
                    <a:pt x="0" y="5721"/>
                    <a:pt x="59" y="3678"/>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2" name="Google Shape;472;p2"/>
            <p:cNvSpPr/>
            <p:nvPr/>
          </p:nvSpPr>
          <p:spPr>
            <a:xfrm>
              <a:off x="5045975" y="2875000"/>
              <a:ext cx="185350" cy="185350"/>
            </a:xfrm>
            <a:custGeom>
              <a:avLst/>
              <a:gdLst/>
              <a:ahLst/>
              <a:cxnLst/>
              <a:rect l="l" t="t" r="r" b="b"/>
              <a:pathLst>
                <a:path w="7414" h="7414" extrusionOk="0">
                  <a:moveTo>
                    <a:pt x="3678" y="0"/>
                  </a:moveTo>
                  <a:cubicBezTo>
                    <a:pt x="5721" y="0"/>
                    <a:pt x="7414" y="1693"/>
                    <a:pt x="7414" y="3736"/>
                  </a:cubicBezTo>
                  <a:cubicBezTo>
                    <a:pt x="7355" y="5721"/>
                    <a:pt x="5721" y="7413"/>
                    <a:pt x="3678" y="7413"/>
                  </a:cubicBezTo>
                  <a:cubicBezTo>
                    <a:pt x="1635" y="7413"/>
                    <a:pt x="1" y="5721"/>
                    <a:pt x="1" y="3678"/>
                  </a:cubicBezTo>
                  <a:cubicBezTo>
                    <a:pt x="1" y="1635"/>
                    <a:pt x="1694" y="0"/>
                    <a:pt x="3678" y="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3" name="Google Shape;473;p2"/>
            <p:cNvSpPr/>
            <p:nvPr/>
          </p:nvSpPr>
          <p:spPr>
            <a:xfrm>
              <a:off x="3573575" y="1402600"/>
              <a:ext cx="185375" cy="185350"/>
            </a:xfrm>
            <a:custGeom>
              <a:avLst/>
              <a:gdLst/>
              <a:ahLst/>
              <a:cxnLst/>
              <a:rect l="l" t="t" r="r" b="b"/>
              <a:pathLst>
                <a:path w="7415" h="7414" extrusionOk="0">
                  <a:moveTo>
                    <a:pt x="3678" y="1"/>
                  </a:moveTo>
                  <a:cubicBezTo>
                    <a:pt x="5721" y="1"/>
                    <a:pt x="7414" y="1635"/>
                    <a:pt x="7414" y="3678"/>
                  </a:cubicBezTo>
                  <a:cubicBezTo>
                    <a:pt x="7414" y="5721"/>
                    <a:pt x="5721" y="7414"/>
                    <a:pt x="3678" y="7355"/>
                  </a:cubicBezTo>
                  <a:cubicBezTo>
                    <a:pt x="1635" y="7355"/>
                    <a:pt x="1" y="5663"/>
                    <a:pt x="1" y="3678"/>
                  </a:cubicBezTo>
                  <a:cubicBezTo>
                    <a:pt x="1" y="1635"/>
                    <a:pt x="1694" y="1"/>
                    <a:pt x="3678" y="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4" name="Google Shape;474;p2"/>
            <p:cNvSpPr/>
            <p:nvPr/>
          </p:nvSpPr>
          <p:spPr>
            <a:xfrm>
              <a:off x="4799375" y="1895825"/>
              <a:ext cx="183875" cy="183900"/>
            </a:xfrm>
            <a:custGeom>
              <a:avLst/>
              <a:gdLst/>
              <a:ahLst/>
              <a:cxnLst/>
              <a:rect l="l" t="t" r="r" b="b"/>
              <a:pathLst>
                <a:path w="7355" h="7356" extrusionOk="0">
                  <a:moveTo>
                    <a:pt x="3678" y="7356"/>
                  </a:moveTo>
                  <a:cubicBezTo>
                    <a:pt x="1693" y="7356"/>
                    <a:pt x="0" y="5663"/>
                    <a:pt x="0" y="3678"/>
                  </a:cubicBezTo>
                  <a:cubicBezTo>
                    <a:pt x="59" y="1635"/>
                    <a:pt x="1751" y="1"/>
                    <a:pt x="3736" y="1"/>
                  </a:cubicBezTo>
                  <a:cubicBezTo>
                    <a:pt x="5720" y="59"/>
                    <a:pt x="7355" y="1694"/>
                    <a:pt x="7355" y="3678"/>
                  </a:cubicBezTo>
                  <a:cubicBezTo>
                    <a:pt x="7355" y="5663"/>
                    <a:pt x="5662" y="7356"/>
                    <a:pt x="3678" y="7356"/>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5" name="Google Shape;475;p2"/>
            <p:cNvSpPr/>
            <p:nvPr/>
          </p:nvSpPr>
          <p:spPr>
            <a:xfrm>
              <a:off x="5045975" y="2386150"/>
              <a:ext cx="183900" cy="183900"/>
            </a:xfrm>
            <a:custGeom>
              <a:avLst/>
              <a:gdLst/>
              <a:ahLst/>
              <a:cxnLst/>
              <a:rect l="l" t="t" r="r" b="b"/>
              <a:pathLst>
                <a:path w="7356" h="7356" extrusionOk="0">
                  <a:moveTo>
                    <a:pt x="7355" y="3678"/>
                  </a:moveTo>
                  <a:cubicBezTo>
                    <a:pt x="7355" y="5662"/>
                    <a:pt x="5721" y="7355"/>
                    <a:pt x="3678" y="7355"/>
                  </a:cubicBezTo>
                  <a:cubicBezTo>
                    <a:pt x="1694" y="7355"/>
                    <a:pt x="1" y="5662"/>
                    <a:pt x="1" y="3619"/>
                  </a:cubicBezTo>
                  <a:cubicBezTo>
                    <a:pt x="59" y="1693"/>
                    <a:pt x="1694" y="0"/>
                    <a:pt x="3678" y="0"/>
                  </a:cubicBezTo>
                  <a:cubicBezTo>
                    <a:pt x="5663" y="0"/>
                    <a:pt x="7355" y="1635"/>
                    <a:pt x="7355" y="3678"/>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6" name="Google Shape;476;p2"/>
            <p:cNvSpPr/>
            <p:nvPr/>
          </p:nvSpPr>
          <p:spPr>
            <a:xfrm>
              <a:off x="4557125" y="1649225"/>
              <a:ext cx="183900" cy="185350"/>
            </a:xfrm>
            <a:custGeom>
              <a:avLst/>
              <a:gdLst/>
              <a:ahLst/>
              <a:cxnLst/>
              <a:rect l="l" t="t" r="r" b="b"/>
              <a:pathLst>
                <a:path w="7356" h="7414" extrusionOk="0">
                  <a:moveTo>
                    <a:pt x="3678" y="0"/>
                  </a:moveTo>
                  <a:cubicBezTo>
                    <a:pt x="5663" y="0"/>
                    <a:pt x="7355" y="1693"/>
                    <a:pt x="7355" y="3736"/>
                  </a:cubicBezTo>
                  <a:cubicBezTo>
                    <a:pt x="7355" y="5721"/>
                    <a:pt x="5663" y="7413"/>
                    <a:pt x="3620" y="7355"/>
                  </a:cubicBezTo>
                  <a:cubicBezTo>
                    <a:pt x="1635" y="7355"/>
                    <a:pt x="1" y="5721"/>
                    <a:pt x="1" y="3736"/>
                  </a:cubicBezTo>
                  <a:cubicBezTo>
                    <a:pt x="1" y="1693"/>
                    <a:pt x="1635" y="0"/>
                    <a:pt x="3678" y="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7" name="Google Shape;477;p2"/>
            <p:cNvSpPr/>
            <p:nvPr/>
          </p:nvSpPr>
          <p:spPr>
            <a:xfrm>
              <a:off x="4062450" y="1401150"/>
              <a:ext cx="186800" cy="188275"/>
            </a:xfrm>
            <a:custGeom>
              <a:avLst/>
              <a:gdLst/>
              <a:ahLst/>
              <a:cxnLst/>
              <a:rect l="l" t="t" r="r" b="b"/>
              <a:pathLst>
                <a:path w="7472" h="7531" extrusionOk="0">
                  <a:moveTo>
                    <a:pt x="7355" y="3853"/>
                  </a:moveTo>
                  <a:cubicBezTo>
                    <a:pt x="7296" y="5896"/>
                    <a:pt x="5545" y="7530"/>
                    <a:pt x="3561" y="7413"/>
                  </a:cubicBezTo>
                  <a:cubicBezTo>
                    <a:pt x="1576" y="7297"/>
                    <a:pt x="0" y="5604"/>
                    <a:pt x="58" y="3619"/>
                  </a:cubicBezTo>
                  <a:cubicBezTo>
                    <a:pt x="175" y="1576"/>
                    <a:pt x="1926" y="0"/>
                    <a:pt x="3853" y="117"/>
                  </a:cubicBezTo>
                  <a:cubicBezTo>
                    <a:pt x="5896" y="234"/>
                    <a:pt x="7472" y="1926"/>
                    <a:pt x="7355" y="3853"/>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8" name="Google Shape;478;p2"/>
            <p:cNvSpPr/>
            <p:nvPr/>
          </p:nvSpPr>
          <p:spPr>
            <a:xfrm>
              <a:off x="3326975" y="1402600"/>
              <a:ext cx="183900" cy="183900"/>
            </a:xfrm>
            <a:custGeom>
              <a:avLst/>
              <a:gdLst/>
              <a:ahLst/>
              <a:cxnLst/>
              <a:rect l="l" t="t" r="r" b="b"/>
              <a:pathLst>
                <a:path w="7356" h="7356" extrusionOk="0">
                  <a:moveTo>
                    <a:pt x="7297" y="3795"/>
                  </a:moveTo>
                  <a:cubicBezTo>
                    <a:pt x="7238" y="5838"/>
                    <a:pt x="5604" y="7355"/>
                    <a:pt x="3619" y="7297"/>
                  </a:cubicBezTo>
                  <a:cubicBezTo>
                    <a:pt x="1576" y="7239"/>
                    <a:pt x="0" y="5604"/>
                    <a:pt x="59" y="3620"/>
                  </a:cubicBezTo>
                  <a:cubicBezTo>
                    <a:pt x="117" y="1577"/>
                    <a:pt x="1810" y="1"/>
                    <a:pt x="3794" y="59"/>
                  </a:cubicBezTo>
                  <a:cubicBezTo>
                    <a:pt x="5837" y="117"/>
                    <a:pt x="7355" y="1810"/>
                    <a:pt x="7297" y="3795"/>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9" name="Google Shape;479;p2"/>
            <p:cNvSpPr/>
            <p:nvPr/>
          </p:nvSpPr>
          <p:spPr>
            <a:xfrm>
              <a:off x="5047450" y="3123075"/>
              <a:ext cx="182425" cy="182425"/>
            </a:xfrm>
            <a:custGeom>
              <a:avLst/>
              <a:gdLst/>
              <a:ahLst/>
              <a:cxnLst/>
              <a:rect l="l" t="t" r="r" b="b"/>
              <a:pathLst>
                <a:path w="7297" h="7297" extrusionOk="0">
                  <a:moveTo>
                    <a:pt x="7296" y="3619"/>
                  </a:moveTo>
                  <a:cubicBezTo>
                    <a:pt x="7296" y="5604"/>
                    <a:pt x="5662" y="7238"/>
                    <a:pt x="3678" y="7297"/>
                  </a:cubicBezTo>
                  <a:cubicBezTo>
                    <a:pt x="1635" y="7297"/>
                    <a:pt x="0" y="5662"/>
                    <a:pt x="0" y="3678"/>
                  </a:cubicBezTo>
                  <a:cubicBezTo>
                    <a:pt x="0" y="1635"/>
                    <a:pt x="1635" y="0"/>
                    <a:pt x="3619" y="0"/>
                  </a:cubicBezTo>
                  <a:cubicBezTo>
                    <a:pt x="5604" y="0"/>
                    <a:pt x="7238" y="1635"/>
                    <a:pt x="7296" y="3619"/>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0" name="Google Shape;480;p2"/>
            <p:cNvSpPr/>
            <p:nvPr/>
          </p:nvSpPr>
          <p:spPr>
            <a:xfrm>
              <a:off x="3821650" y="4102250"/>
              <a:ext cx="180975" cy="180950"/>
            </a:xfrm>
            <a:custGeom>
              <a:avLst/>
              <a:gdLst/>
              <a:ahLst/>
              <a:cxnLst/>
              <a:rect l="l" t="t" r="r" b="b"/>
              <a:pathLst>
                <a:path w="7239" h="7238" extrusionOk="0">
                  <a:moveTo>
                    <a:pt x="7239" y="3619"/>
                  </a:moveTo>
                  <a:cubicBezTo>
                    <a:pt x="7239" y="5662"/>
                    <a:pt x="5663" y="7238"/>
                    <a:pt x="3620" y="7238"/>
                  </a:cubicBezTo>
                  <a:cubicBezTo>
                    <a:pt x="1577" y="7238"/>
                    <a:pt x="1" y="5604"/>
                    <a:pt x="59" y="3619"/>
                  </a:cubicBezTo>
                  <a:cubicBezTo>
                    <a:pt x="59" y="1634"/>
                    <a:pt x="1635" y="58"/>
                    <a:pt x="3620" y="58"/>
                  </a:cubicBezTo>
                  <a:cubicBezTo>
                    <a:pt x="5605" y="0"/>
                    <a:pt x="7239" y="1634"/>
                    <a:pt x="7239" y="3619"/>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1" name="Google Shape;481;p2"/>
            <p:cNvSpPr/>
            <p:nvPr/>
          </p:nvSpPr>
          <p:spPr>
            <a:xfrm>
              <a:off x="3576500" y="4103700"/>
              <a:ext cx="179525" cy="179500"/>
            </a:xfrm>
            <a:custGeom>
              <a:avLst/>
              <a:gdLst/>
              <a:ahLst/>
              <a:cxnLst/>
              <a:rect l="l" t="t" r="r" b="b"/>
              <a:pathLst>
                <a:path w="7181" h="7180" extrusionOk="0">
                  <a:moveTo>
                    <a:pt x="7180" y="3561"/>
                  </a:moveTo>
                  <a:cubicBezTo>
                    <a:pt x="7180" y="5546"/>
                    <a:pt x="5604" y="7180"/>
                    <a:pt x="3561" y="7180"/>
                  </a:cubicBezTo>
                  <a:cubicBezTo>
                    <a:pt x="1577" y="7180"/>
                    <a:pt x="1" y="5604"/>
                    <a:pt x="1" y="3619"/>
                  </a:cubicBezTo>
                  <a:cubicBezTo>
                    <a:pt x="1" y="1576"/>
                    <a:pt x="1577" y="0"/>
                    <a:pt x="3620" y="0"/>
                  </a:cubicBezTo>
                  <a:cubicBezTo>
                    <a:pt x="5604" y="0"/>
                    <a:pt x="7180" y="1518"/>
                    <a:pt x="7180" y="356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2" name="Google Shape;482;p2"/>
            <p:cNvSpPr/>
            <p:nvPr/>
          </p:nvSpPr>
          <p:spPr>
            <a:xfrm>
              <a:off x="2350725" y="2629850"/>
              <a:ext cx="179525" cy="180975"/>
            </a:xfrm>
            <a:custGeom>
              <a:avLst/>
              <a:gdLst/>
              <a:ahLst/>
              <a:cxnLst/>
              <a:rect l="l" t="t" r="r" b="b"/>
              <a:pathLst>
                <a:path w="7181" h="7239" extrusionOk="0">
                  <a:moveTo>
                    <a:pt x="3561" y="59"/>
                  </a:moveTo>
                  <a:cubicBezTo>
                    <a:pt x="5604" y="0"/>
                    <a:pt x="7180" y="1635"/>
                    <a:pt x="7180" y="3619"/>
                  </a:cubicBezTo>
                  <a:cubicBezTo>
                    <a:pt x="7180" y="5604"/>
                    <a:pt x="5604" y="7180"/>
                    <a:pt x="3619" y="7238"/>
                  </a:cubicBezTo>
                  <a:cubicBezTo>
                    <a:pt x="1577" y="7238"/>
                    <a:pt x="1" y="5662"/>
                    <a:pt x="1" y="3619"/>
                  </a:cubicBezTo>
                  <a:cubicBezTo>
                    <a:pt x="1" y="1635"/>
                    <a:pt x="1577" y="59"/>
                    <a:pt x="3561" y="59"/>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3" name="Google Shape;483;p2"/>
            <p:cNvSpPr/>
            <p:nvPr/>
          </p:nvSpPr>
          <p:spPr>
            <a:xfrm>
              <a:off x="4802275" y="3613375"/>
              <a:ext cx="179525" cy="180975"/>
            </a:xfrm>
            <a:custGeom>
              <a:avLst/>
              <a:gdLst/>
              <a:ahLst/>
              <a:cxnLst/>
              <a:rect l="l" t="t" r="r" b="b"/>
              <a:pathLst>
                <a:path w="7181" h="7239" extrusionOk="0">
                  <a:moveTo>
                    <a:pt x="7180" y="3562"/>
                  </a:moveTo>
                  <a:cubicBezTo>
                    <a:pt x="7180" y="5604"/>
                    <a:pt x="5604" y="7239"/>
                    <a:pt x="3562" y="7180"/>
                  </a:cubicBezTo>
                  <a:cubicBezTo>
                    <a:pt x="1577" y="7180"/>
                    <a:pt x="1" y="5604"/>
                    <a:pt x="1" y="3620"/>
                  </a:cubicBezTo>
                  <a:cubicBezTo>
                    <a:pt x="1" y="1577"/>
                    <a:pt x="1577" y="1"/>
                    <a:pt x="3620" y="1"/>
                  </a:cubicBezTo>
                  <a:cubicBezTo>
                    <a:pt x="5604" y="1"/>
                    <a:pt x="7180" y="1577"/>
                    <a:pt x="7180" y="3562"/>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4" name="Google Shape;484;p2"/>
            <p:cNvSpPr/>
            <p:nvPr/>
          </p:nvSpPr>
          <p:spPr>
            <a:xfrm>
              <a:off x="2839575" y="1652125"/>
              <a:ext cx="179525" cy="179525"/>
            </a:xfrm>
            <a:custGeom>
              <a:avLst/>
              <a:gdLst/>
              <a:ahLst/>
              <a:cxnLst/>
              <a:rect l="l" t="t" r="r" b="b"/>
              <a:pathLst>
                <a:path w="7181" h="7181" extrusionOk="0">
                  <a:moveTo>
                    <a:pt x="7180" y="3620"/>
                  </a:moveTo>
                  <a:cubicBezTo>
                    <a:pt x="7180" y="5605"/>
                    <a:pt x="5604" y="7181"/>
                    <a:pt x="3561" y="7181"/>
                  </a:cubicBezTo>
                  <a:cubicBezTo>
                    <a:pt x="1577" y="7122"/>
                    <a:pt x="1" y="5546"/>
                    <a:pt x="59" y="3562"/>
                  </a:cubicBezTo>
                  <a:cubicBezTo>
                    <a:pt x="59" y="1519"/>
                    <a:pt x="1635" y="1"/>
                    <a:pt x="3678" y="1"/>
                  </a:cubicBezTo>
                  <a:cubicBezTo>
                    <a:pt x="5663" y="1"/>
                    <a:pt x="7180" y="1577"/>
                    <a:pt x="7180" y="362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5" name="Google Shape;485;p2"/>
            <p:cNvSpPr/>
            <p:nvPr/>
          </p:nvSpPr>
          <p:spPr>
            <a:xfrm>
              <a:off x="2594425" y="1894375"/>
              <a:ext cx="178050" cy="179525"/>
            </a:xfrm>
            <a:custGeom>
              <a:avLst/>
              <a:gdLst/>
              <a:ahLst/>
              <a:cxnLst/>
              <a:rect l="l" t="t" r="r" b="b"/>
              <a:pathLst>
                <a:path w="7122" h="7181" extrusionOk="0">
                  <a:moveTo>
                    <a:pt x="3503" y="7180"/>
                  </a:moveTo>
                  <a:cubicBezTo>
                    <a:pt x="1518" y="7122"/>
                    <a:pt x="0" y="5546"/>
                    <a:pt x="0" y="3561"/>
                  </a:cubicBezTo>
                  <a:cubicBezTo>
                    <a:pt x="0" y="1576"/>
                    <a:pt x="1576" y="0"/>
                    <a:pt x="3561" y="59"/>
                  </a:cubicBezTo>
                  <a:cubicBezTo>
                    <a:pt x="5546" y="59"/>
                    <a:pt x="7122" y="1635"/>
                    <a:pt x="7122" y="3619"/>
                  </a:cubicBezTo>
                  <a:cubicBezTo>
                    <a:pt x="7122" y="5604"/>
                    <a:pt x="5487" y="7180"/>
                    <a:pt x="3503" y="718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6" name="Google Shape;486;p2"/>
            <p:cNvSpPr/>
            <p:nvPr/>
          </p:nvSpPr>
          <p:spPr>
            <a:xfrm>
              <a:off x="2350725" y="2877925"/>
              <a:ext cx="179525" cy="179500"/>
            </a:xfrm>
            <a:custGeom>
              <a:avLst/>
              <a:gdLst/>
              <a:ahLst/>
              <a:cxnLst/>
              <a:rect l="l" t="t" r="r" b="b"/>
              <a:pathLst>
                <a:path w="7181" h="7180" extrusionOk="0">
                  <a:moveTo>
                    <a:pt x="7180" y="3561"/>
                  </a:moveTo>
                  <a:cubicBezTo>
                    <a:pt x="7180" y="5604"/>
                    <a:pt x="5604" y="7180"/>
                    <a:pt x="3561" y="7180"/>
                  </a:cubicBezTo>
                  <a:cubicBezTo>
                    <a:pt x="1577" y="7180"/>
                    <a:pt x="1" y="5604"/>
                    <a:pt x="1" y="3619"/>
                  </a:cubicBezTo>
                  <a:cubicBezTo>
                    <a:pt x="1" y="1576"/>
                    <a:pt x="1577" y="0"/>
                    <a:pt x="3619" y="0"/>
                  </a:cubicBezTo>
                  <a:cubicBezTo>
                    <a:pt x="5604" y="0"/>
                    <a:pt x="7122" y="1576"/>
                    <a:pt x="7180" y="356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7" name="Google Shape;487;p2"/>
            <p:cNvSpPr/>
            <p:nvPr/>
          </p:nvSpPr>
          <p:spPr>
            <a:xfrm>
              <a:off x="4555675" y="3860000"/>
              <a:ext cx="178050" cy="179525"/>
            </a:xfrm>
            <a:custGeom>
              <a:avLst/>
              <a:gdLst/>
              <a:ahLst/>
              <a:cxnLst/>
              <a:rect l="l" t="t" r="r" b="b"/>
              <a:pathLst>
                <a:path w="7122" h="7181" extrusionOk="0">
                  <a:moveTo>
                    <a:pt x="3561" y="59"/>
                  </a:moveTo>
                  <a:cubicBezTo>
                    <a:pt x="5546" y="59"/>
                    <a:pt x="7122" y="1577"/>
                    <a:pt x="7122" y="3619"/>
                  </a:cubicBezTo>
                  <a:cubicBezTo>
                    <a:pt x="7122" y="5604"/>
                    <a:pt x="5546" y="7180"/>
                    <a:pt x="3503" y="7180"/>
                  </a:cubicBezTo>
                  <a:cubicBezTo>
                    <a:pt x="1518" y="7180"/>
                    <a:pt x="0" y="5604"/>
                    <a:pt x="0" y="3561"/>
                  </a:cubicBezTo>
                  <a:cubicBezTo>
                    <a:pt x="0" y="1577"/>
                    <a:pt x="1576" y="1"/>
                    <a:pt x="3561" y="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8" name="Google Shape;488;p2"/>
            <p:cNvSpPr/>
            <p:nvPr/>
          </p:nvSpPr>
          <p:spPr>
            <a:xfrm>
              <a:off x="2352175" y="2389075"/>
              <a:ext cx="176600" cy="178050"/>
            </a:xfrm>
            <a:custGeom>
              <a:avLst/>
              <a:gdLst/>
              <a:ahLst/>
              <a:cxnLst/>
              <a:rect l="l" t="t" r="r" b="b"/>
              <a:pathLst>
                <a:path w="7064" h="7122" extrusionOk="0">
                  <a:moveTo>
                    <a:pt x="3561" y="7121"/>
                  </a:moveTo>
                  <a:cubicBezTo>
                    <a:pt x="1577" y="7121"/>
                    <a:pt x="1" y="5545"/>
                    <a:pt x="1" y="3561"/>
                  </a:cubicBezTo>
                  <a:cubicBezTo>
                    <a:pt x="1" y="1576"/>
                    <a:pt x="1577" y="0"/>
                    <a:pt x="3561" y="0"/>
                  </a:cubicBezTo>
                  <a:cubicBezTo>
                    <a:pt x="5488" y="0"/>
                    <a:pt x="7064" y="1576"/>
                    <a:pt x="7064" y="3502"/>
                  </a:cubicBezTo>
                  <a:cubicBezTo>
                    <a:pt x="7064" y="5487"/>
                    <a:pt x="5546" y="7121"/>
                    <a:pt x="3561" y="712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9" name="Google Shape;489;p2"/>
            <p:cNvSpPr/>
            <p:nvPr/>
          </p:nvSpPr>
          <p:spPr>
            <a:xfrm>
              <a:off x="4066825" y="4103700"/>
              <a:ext cx="178050" cy="178050"/>
            </a:xfrm>
            <a:custGeom>
              <a:avLst/>
              <a:gdLst/>
              <a:ahLst/>
              <a:cxnLst/>
              <a:rect l="l" t="t" r="r" b="b"/>
              <a:pathLst>
                <a:path w="7122" h="7122" extrusionOk="0">
                  <a:moveTo>
                    <a:pt x="3561" y="0"/>
                  </a:moveTo>
                  <a:cubicBezTo>
                    <a:pt x="5545" y="0"/>
                    <a:pt x="7121" y="1576"/>
                    <a:pt x="7121" y="3561"/>
                  </a:cubicBezTo>
                  <a:cubicBezTo>
                    <a:pt x="7121" y="5546"/>
                    <a:pt x="5545" y="7122"/>
                    <a:pt x="3561" y="7122"/>
                  </a:cubicBezTo>
                  <a:cubicBezTo>
                    <a:pt x="1576" y="7122"/>
                    <a:pt x="0" y="5546"/>
                    <a:pt x="0" y="3619"/>
                  </a:cubicBezTo>
                  <a:cubicBezTo>
                    <a:pt x="0" y="1635"/>
                    <a:pt x="1576" y="0"/>
                    <a:pt x="3561" y="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0" name="Google Shape;490;p2"/>
            <p:cNvSpPr/>
            <p:nvPr/>
          </p:nvSpPr>
          <p:spPr>
            <a:xfrm>
              <a:off x="5050350" y="2142450"/>
              <a:ext cx="176600" cy="178050"/>
            </a:xfrm>
            <a:custGeom>
              <a:avLst/>
              <a:gdLst/>
              <a:ahLst/>
              <a:cxnLst/>
              <a:rect l="l" t="t" r="r" b="b"/>
              <a:pathLst>
                <a:path w="7064" h="7122" extrusionOk="0">
                  <a:moveTo>
                    <a:pt x="3503" y="0"/>
                  </a:moveTo>
                  <a:cubicBezTo>
                    <a:pt x="5488" y="0"/>
                    <a:pt x="7064" y="1576"/>
                    <a:pt x="7064" y="3503"/>
                  </a:cubicBezTo>
                  <a:cubicBezTo>
                    <a:pt x="7064" y="5487"/>
                    <a:pt x="5488" y="7122"/>
                    <a:pt x="3503" y="7063"/>
                  </a:cubicBezTo>
                  <a:cubicBezTo>
                    <a:pt x="1519" y="7063"/>
                    <a:pt x="1" y="5487"/>
                    <a:pt x="1" y="3503"/>
                  </a:cubicBezTo>
                  <a:cubicBezTo>
                    <a:pt x="1" y="1576"/>
                    <a:pt x="1577" y="0"/>
                    <a:pt x="3503" y="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1" name="Google Shape;491;p2"/>
            <p:cNvSpPr/>
            <p:nvPr/>
          </p:nvSpPr>
          <p:spPr>
            <a:xfrm>
              <a:off x="3331350" y="4103700"/>
              <a:ext cx="176600" cy="178050"/>
            </a:xfrm>
            <a:custGeom>
              <a:avLst/>
              <a:gdLst/>
              <a:ahLst/>
              <a:cxnLst/>
              <a:rect l="l" t="t" r="r" b="b"/>
              <a:pathLst>
                <a:path w="7064" h="7122" extrusionOk="0">
                  <a:moveTo>
                    <a:pt x="3503" y="7122"/>
                  </a:moveTo>
                  <a:cubicBezTo>
                    <a:pt x="1576" y="7122"/>
                    <a:pt x="0" y="5546"/>
                    <a:pt x="0" y="3561"/>
                  </a:cubicBezTo>
                  <a:cubicBezTo>
                    <a:pt x="0" y="1576"/>
                    <a:pt x="1576" y="0"/>
                    <a:pt x="3561" y="0"/>
                  </a:cubicBezTo>
                  <a:cubicBezTo>
                    <a:pt x="5487" y="59"/>
                    <a:pt x="7063" y="1635"/>
                    <a:pt x="7063" y="3619"/>
                  </a:cubicBezTo>
                  <a:cubicBezTo>
                    <a:pt x="7063" y="5546"/>
                    <a:pt x="5487" y="7122"/>
                    <a:pt x="3503" y="7122"/>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2" name="Google Shape;492;p2"/>
            <p:cNvSpPr/>
            <p:nvPr/>
          </p:nvSpPr>
          <p:spPr>
            <a:xfrm>
              <a:off x="4313425" y="1406975"/>
              <a:ext cx="178075" cy="176600"/>
            </a:xfrm>
            <a:custGeom>
              <a:avLst/>
              <a:gdLst/>
              <a:ahLst/>
              <a:cxnLst/>
              <a:rect l="l" t="t" r="r" b="b"/>
              <a:pathLst>
                <a:path w="7123" h="7064" extrusionOk="0">
                  <a:moveTo>
                    <a:pt x="1" y="3503"/>
                  </a:moveTo>
                  <a:cubicBezTo>
                    <a:pt x="1" y="1577"/>
                    <a:pt x="1577" y="1"/>
                    <a:pt x="3561" y="1"/>
                  </a:cubicBezTo>
                  <a:cubicBezTo>
                    <a:pt x="5546" y="1"/>
                    <a:pt x="7122" y="1577"/>
                    <a:pt x="7122" y="3561"/>
                  </a:cubicBezTo>
                  <a:cubicBezTo>
                    <a:pt x="7064" y="5488"/>
                    <a:pt x="5488" y="7064"/>
                    <a:pt x="3503" y="7064"/>
                  </a:cubicBezTo>
                  <a:cubicBezTo>
                    <a:pt x="1577" y="7064"/>
                    <a:pt x="1" y="5429"/>
                    <a:pt x="1" y="3503"/>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3" name="Google Shape;493;p2"/>
            <p:cNvSpPr/>
            <p:nvPr/>
          </p:nvSpPr>
          <p:spPr>
            <a:xfrm>
              <a:off x="2352175" y="3126000"/>
              <a:ext cx="176600" cy="176575"/>
            </a:xfrm>
            <a:custGeom>
              <a:avLst/>
              <a:gdLst/>
              <a:ahLst/>
              <a:cxnLst/>
              <a:rect l="l" t="t" r="r" b="b"/>
              <a:pathLst>
                <a:path w="7064" h="7063" extrusionOk="0">
                  <a:moveTo>
                    <a:pt x="3561" y="7063"/>
                  </a:moveTo>
                  <a:cubicBezTo>
                    <a:pt x="1635" y="7063"/>
                    <a:pt x="1" y="5487"/>
                    <a:pt x="1" y="3561"/>
                  </a:cubicBezTo>
                  <a:cubicBezTo>
                    <a:pt x="1" y="1635"/>
                    <a:pt x="1577" y="0"/>
                    <a:pt x="3503" y="0"/>
                  </a:cubicBezTo>
                  <a:cubicBezTo>
                    <a:pt x="5429" y="0"/>
                    <a:pt x="7064" y="1576"/>
                    <a:pt x="7064" y="3502"/>
                  </a:cubicBezTo>
                  <a:cubicBezTo>
                    <a:pt x="7064" y="5429"/>
                    <a:pt x="5488" y="7063"/>
                    <a:pt x="3561" y="7063"/>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4" name="Google Shape;494;p2"/>
            <p:cNvSpPr/>
            <p:nvPr/>
          </p:nvSpPr>
          <p:spPr>
            <a:xfrm>
              <a:off x="2841050" y="3861450"/>
              <a:ext cx="178050" cy="178075"/>
            </a:xfrm>
            <a:custGeom>
              <a:avLst/>
              <a:gdLst/>
              <a:ahLst/>
              <a:cxnLst/>
              <a:rect l="l" t="t" r="r" b="b"/>
              <a:pathLst>
                <a:path w="7122" h="7123" extrusionOk="0">
                  <a:moveTo>
                    <a:pt x="3502" y="1"/>
                  </a:moveTo>
                  <a:cubicBezTo>
                    <a:pt x="5428" y="1"/>
                    <a:pt x="7063" y="1577"/>
                    <a:pt x="7063" y="3503"/>
                  </a:cubicBezTo>
                  <a:cubicBezTo>
                    <a:pt x="7121" y="5429"/>
                    <a:pt x="5545" y="7064"/>
                    <a:pt x="3561" y="7064"/>
                  </a:cubicBezTo>
                  <a:cubicBezTo>
                    <a:pt x="1634" y="7122"/>
                    <a:pt x="58" y="5546"/>
                    <a:pt x="0" y="3561"/>
                  </a:cubicBezTo>
                  <a:cubicBezTo>
                    <a:pt x="0" y="1635"/>
                    <a:pt x="1576" y="59"/>
                    <a:pt x="3502" y="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5" name="Google Shape;495;p2"/>
            <p:cNvSpPr/>
            <p:nvPr/>
          </p:nvSpPr>
          <p:spPr>
            <a:xfrm>
              <a:off x="2594425" y="3614850"/>
              <a:ext cx="178050" cy="178050"/>
            </a:xfrm>
            <a:custGeom>
              <a:avLst/>
              <a:gdLst/>
              <a:ahLst/>
              <a:cxnLst/>
              <a:rect l="l" t="t" r="r" b="b"/>
              <a:pathLst>
                <a:path w="7122" h="7122" extrusionOk="0">
                  <a:moveTo>
                    <a:pt x="7063" y="3561"/>
                  </a:moveTo>
                  <a:cubicBezTo>
                    <a:pt x="7063" y="5487"/>
                    <a:pt x="5429" y="7121"/>
                    <a:pt x="3503" y="7063"/>
                  </a:cubicBezTo>
                  <a:cubicBezTo>
                    <a:pt x="1576" y="7063"/>
                    <a:pt x="0" y="5429"/>
                    <a:pt x="0" y="3503"/>
                  </a:cubicBezTo>
                  <a:cubicBezTo>
                    <a:pt x="59" y="1576"/>
                    <a:pt x="1635" y="0"/>
                    <a:pt x="3561" y="0"/>
                  </a:cubicBezTo>
                  <a:cubicBezTo>
                    <a:pt x="5487" y="59"/>
                    <a:pt x="7122" y="1635"/>
                    <a:pt x="7063" y="356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6" name="Google Shape;496;p2"/>
            <p:cNvSpPr/>
            <p:nvPr/>
          </p:nvSpPr>
          <p:spPr>
            <a:xfrm>
              <a:off x="5050350" y="3368225"/>
              <a:ext cx="176600" cy="176600"/>
            </a:xfrm>
            <a:custGeom>
              <a:avLst/>
              <a:gdLst/>
              <a:ahLst/>
              <a:cxnLst/>
              <a:rect l="l" t="t" r="r" b="b"/>
              <a:pathLst>
                <a:path w="7064" h="7064" extrusionOk="0">
                  <a:moveTo>
                    <a:pt x="7064" y="3503"/>
                  </a:moveTo>
                  <a:cubicBezTo>
                    <a:pt x="7064" y="5429"/>
                    <a:pt x="5429" y="7064"/>
                    <a:pt x="3503" y="7064"/>
                  </a:cubicBezTo>
                  <a:cubicBezTo>
                    <a:pt x="1635" y="7064"/>
                    <a:pt x="1" y="5487"/>
                    <a:pt x="1" y="3561"/>
                  </a:cubicBezTo>
                  <a:cubicBezTo>
                    <a:pt x="1" y="1635"/>
                    <a:pt x="1635" y="1"/>
                    <a:pt x="3562" y="1"/>
                  </a:cubicBezTo>
                  <a:cubicBezTo>
                    <a:pt x="5429" y="59"/>
                    <a:pt x="7005" y="1635"/>
                    <a:pt x="7064" y="3503"/>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7" name="Google Shape;497;p2"/>
            <p:cNvSpPr/>
            <p:nvPr/>
          </p:nvSpPr>
          <p:spPr>
            <a:xfrm>
              <a:off x="3087650" y="1406975"/>
              <a:ext cx="176600" cy="176600"/>
            </a:xfrm>
            <a:custGeom>
              <a:avLst/>
              <a:gdLst/>
              <a:ahLst/>
              <a:cxnLst/>
              <a:rect l="l" t="t" r="r" b="b"/>
              <a:pathLst>
                <a:path w="7064" h="7064" extrusionOk="0">
                  <a:moveTo>
                    <a:pt x="3561" y="1"/>
                  </a:moveTo>
                  <a:cubicBezTo>
                    <a:pt x="5487" y="1"/>
                    <a:pt x="7063" y="1635"/>
                    <a:pt x="7063" y="3503"/>
                  </a:cubicBezTo>
                  <a:cubicBezTo>
                    <a:pt x="7063" y="5429"/>
                    <a:pt x="5429" y="7064"/>
                    <a:pt x="3503" y="7005"/>
                  </a:cubicBezTo>
                  <a:cubicBezTo>
                    <a:pt x="1577" y="6947"/>
                    <a:pt x="1" y="5371"/>
                    <a:pt x="59" y="3503"/>
                  </a:cubicBezTo>
                  <a:cubicBezTo>
                    <a:pt x="59" y="1577"/>
                    <a:pt x="1693" y="1"/>
                    <a:pt x="3561" y="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8" name="Google Shape;498;p2"/>
            <p:cNvSpPr/>
            <p:nvPr/>
          </p:nvSpPr>
          <p:spPr>
            <a:xfrm>
              <a:off x="4316350" y="4106625"/>
              <a:ext cx="172225" cy="173675"/>
            </a:xfrm>
            <a:custGeom>
              <a:avLst/>
              <a:gdLst/>
              <a:ahLst/>
              <a:cxnLst/>
              <a:rect l="l" t="t" r="r" b="b"/>
              <a:pathLst>
                <a:path w="6889" h="6947" extrusionOk="0">
                  <a:moveTo>
                    <a:pt x="6888" y="3502"/>
                  </a:moveTo>
                  <a:cubicBezTo>
                    <a:pt x="6888" y="5429"/>
                    <a:pt x="5312" y="6946"/>
                    <a:pt x="3386" y="6888"/>
                  </a:cubicBezTo>
                  <a:cubicBezTo>
                    <a:pt x="1460" y="6888"/>
                    <a:pt x="1" y="5370"/>
                    <a:pt x="1" y="3444"/>
                  </a:cubicBezTo>
                  <a:cubicBezTo>
                    <a:pt x="1" y="1518"/>
                    <a:pt x="1577" y="0"/>
                    <a:pt x="3503" y="0"/>
                  </a:cubicBezTo>
                  <a:cubicBezTo>
                    <a:pt x="5371" y="59"/>
                    <a:pt x="6888" y="1576"/>
                    <a:pt x="6888" y="3502"/>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9" name="Google Shape;499;p2"/>
            <p:cNvSpPr/>
            <p:nvPr/>
          </p:nvSpPr>
          <p:spPr>
            <a:xfrm>
              <a:off x="2353650" y="2145375"/>
              <a:ext cx="172200" cy="172200"/>
            </a:xfrm>
            <a:custGeom>
              <a:avLst/>
              <a:gdLst/>
              <a:ahLst/>
              <a:cxnLst/>
              <a:rect l="l" t="t" r="r" b="b"/>
              <a:pathLst>
                <a:path w="6888" h="6888" extrusionOk="0">
                  <a:moveTo>
                    <a:pt x="6888" y="3444"/>
                  </a:moveTo>
                  <a:cubicBezTo>
                    <a:pt x="6888" y="5370"/>
                    <a:pt x="5429" y="6830"/>
                    <a:pt x="3502" y="6888"/>
                  </a:cubicBezTo>
                  <a:cubicBezTo>
                    <a:pt x="1518" y="6888"/>
                    <a:pt x="0" y="5370"/>
                    <a:pt x="59" y="3386"/>
                  </a:cubicBezTo>
                  <a:cubicBezTo>
                    <a:pt x="59" y="1459"/>
                    <a:pt x="1576" y="0"/>
                    <a:pt x="3502" y="0"/>
                  </a:cubicBezTo>
                  <a:cubicBezTo>
                    <a:pt x="5370" y="0"/>
                    <a:pt x="6888" y="1518"/>
                    <a:pt x="6888" y="3444"/>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0" name="Google Shape;500;p2"/>
            <p:cNvSpPr/>
            <p:nvPr/>
          </p:nvSpPr>
          <p:spPr>
            <a:xfrm>
              <a:off x="4805200" y="1656525"/>
              <a:ext cx="172225" cy="170750"/>
            </a:xfrm>
            <a:custGeom>
              <a:avLst/>
              <a:gdLst/>
              <a:ahLst/>
              <a:cxnLst/>
              <a:rect l="l" t="t" r="r" b="b"/>
              <a:pathLst>
                <a:path w="6889" h="6830" extrusionOk="0">
                  <a:moveTo>
                    <a:pt x="6888" y="3386"/>
                  </a:moveTo>
                  <a:cubicBezTo>
                    <a:pt x="6888" y="5312"/>
                    <a:pt x="5371" y="6829"/>
                    <a:pt x="3503" y="6829"/>
                  </a:cubicBezTo>
                  <a:cubicBezTo>
                    <a:pt x="1518" y="6829"/>
                    <a:pt x="1" y="5312"/>
                    <a:pt x="59" y="3386"/>
                  </a:cubicBezTo>
                  <a:cubicBezTo>
                    <a:pt x="59" y="1459"/>
                    <a:pt x="1577" y="0"/>
                    <a:pt x="3503" y="0"/>
                  </a:cubicBezTo>
                  <a:cubicBezTo>
                    <a:pt x="5371" y="0"/>
                    <a:pt x="6888" y="1518"/>
                    <a:pt x="6888" y="3386"/>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1" name="Google Shape;501;p2"/>
            <p:cNvSpPr/>
            <p:nvPr/>
          </p:nvSpPr>
          <p:spPr>
            <a:xfrm>
              <a:off x="3090575" y="4108075"/>
              <a:ext cx="170750" cy="170750"/>
            </a:xfrm>
            <a:custGeom>
              <a:avLst/>
              <a:gdLst/>
              <a:ahLst/>
              <a:cxnLst/>
              <a:rect l="l" t="t" r="r" b="b"/>
              <a:pathLst>
                <a:path w="6830" h="6830" extrusionOk="0">
                  <a:moveTo>
                    <a:pt x="6830" y="3444"/>
                  </a:moveTo>
                  <a:cubicBezTo>
                    <a:pt x="6830" y="5312"/>
                    <a:pt x="5312" y="6830"/>
                    <a:pt x="3386" y="6830"/>
                  </a:cubicBezTo>
                  <a:cubicBezTo>
                    <a:pt x="1518" y="6771"/>
                    <a:pt x="0" y="5254"/>
                    <a:pt x="59" y="3328"/>
                  </a:cubicBezTo>
                  <a:cubicBezTo>
                    <a:pt x="59" y="1460"/>
                    <a:pt x="1576" y="1"/>
                    <a:pt x="3444" y="1"/>
                  </a:cubicBezTo>
                  <a:cubicBezTo>
                    <a:pt x="5370" y="1"/>
                    <a:pt x="6830" y="1518"/>
                    <a:pt x="6830" y="3386"/>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2" name="Google Shape;502;p2"/>
            <p:cNvSpPr/>
            <p:nvPr/>
          </p:nvSpPr>
          <p:spPr>
            <a:xfrm>
              <a:off x="2355100" y="3371150"/>
              <a:ext cx="170750" cy="170750"/>
            </a:xfrm>
            <a:custGeom>
              <a:avLst/>
              <a:gdLst/>
              <a:ahLst/>
              <a:cxnLst/>
              <a:rect l="l" t="t" r="r" b="b"/>
              <a:pathLst>
                <a:path w="6830" h="6830" extrusionOk="0">
                  <a:moveTo>
                    <a:pt x="3444" y="6830"/>
                  </a:moveTo>
                  <a:cubicBezTo>
                    <a:pt x="1518" y="6830"/>
                    <a:pt x="1" y="5312"/>
                    <a:pt x="1" y="3444"/>
                  </a:cubicBezTo>
                  <a:cubicBezTo>
                    <a:pt x="1" y="1518"/>
                    <a:pt x="1518" y="59"/>
                    <a:pt x="3386" y="0"/>
                  </a:cubicBezTo>
                  <a:cubicBezTo>
                    <a:pt x="5312" y="0"/>
                    <a:pt x="6830" y="1518"/>
                    <a:pt x="6830" y="3444"/>
                  </a:cubicBezTo>
                  <a:cubicBezTo>
                    <a:pt x="6830" y="5312"/>
                    <a:pt x="5312" y="6830"/>
                    <a:pt x="3444" y="683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3" name="Google Shape;503;p2"/>
            <p:cNvSpPr/>
            <p:nvPr/>
          </p:nvSpPr>
          <p:spPr>
            <a:xfrm>
              <a:off x="5053275" y="1903125"/>
              <a:ext cx="170750" cy="170775"/>
            </a:xfrm>
            <a:custGeom>
              <a:avLst/>
              <a:gdLst/>
              <a:ahLst/>
              <a:cxnLst/>
              <a:rect l="l" t="t" r="r" b="b"/>
              <a:pathLst>
                <a:path w="6830" h="6831" extrusionOk="0">
                  <a:moveTo>
                    <a:pt x="3445" y="1"/>
                  </a:moveTo>
                  <a:cubicBezTo>
                    <a:pt x="5312" y="59"/>
                    <a:pt x="6830" y="1577"/>
                    <a:pt x="6772" y="3445"/>
                  </a:cubicBezTo>
                  <a:cubicBezTo>
                    <a:pt x="6772" y="5312"/>
                    <a:pt x="5254" y="6830"/>
                    <a:pt x="3386" y="6772"/>
                  </a:cubicBezTo>
                  <a:cubicBezTo>
                    <a:pt x="1518" y="6772"/>
                    <a:pt x="1" y="5254"/>
                    <a:pt x="1" y="3386"/>
                  </a:cubicBezTo>
                  <a:cubicBezTo>
                    <a:pt x="59" y="1518"/>
                    <a:pt x="1577" y="1"/>
                    <a:pt x="3445" y="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4" name="Google Shape;504;p2"/>
            <p:cNvSpPr/>
            <p:nvPr/>
          </p:nvSpPr>
          <p:spPr>
            <a:xfrm>
              <a:off x="4564425" y="1409900"/>
              <a:ext cx="169300" cy="169300"/>
            </a:xfrm>
            <a:custGeom>
              <a:avLst/>
              <a:gdLst/>
              <a:ahLst/>
              <a:cxnLst/>
              <a:rect l="l" t="t" r="r" b="b"/>
              <a:pathLst>
                <a:path w="6772" h="6772" extrusionOk="0">
                  <a:moveTo>
                    <a:pt x="6772" y="3386"/>
                  </a:moveTo>
                  <a:cubicBezTo>
                    <a:pt x="6772" y="5195"/>
                    <a:pt x="5254" y="6771"/>
                    <a:pt x="3386" y="6771"/>
                  </a:cubicBezTo>
                  <a:cubicBezTo>
                    <a:pt x="1577" y="6771"/>
                    <a:pt x="1" y="5254"/>
                    <a:pt x="1" y="3444"/>
                  </a:cubicBezTo>
                  <a:cubicBezTo>
                    <a:pt x="1" y="1576"/>
                    <a:pt x="1518" y="59"/>
                    <a:pt x="3328" y="0"/>
                  </a:cubicBezTo>
                  <a:cubicBezTo>
                    <a:pt x="5196" y="0"/>
                    <a:pt x="6772" y="1518"/>
                    <a:pt x="6772" y="3386"/>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5" name="Google Shape;505;p2"/>
            <p:cNvSpPr/>
            <p:nvPr/>
          </p:nvSpPr>
          <p:spPr>
            <a:xfrm>
              <a:off x="5296975" y="2635675"/>
              <a:ext cx="169300" cy="169300"/>
            </a:xfrm>
            <a:custGeom>
              <a:avLst/>
              <a:gdLst/>
              <a:ahLst/>
              <a:cxnLst/>
              <a:rect l="l" t="t" r="r" b="b"/>
              <a:pathLst>
                <a:path w="6772" h="6772" extrusionOk="0">
                  <a:moveTo>
                    <a:pt x="6771" y="3386"/>
                  </a:moveTo>
                  <a:cubicBezTo>
                    <a:pt x="6771" y="5196"/>
                    <a:pt x="5254" y="6772"/>
                    <a:pt x="3386" y="6772"/>
                  </a:cubicBezTo>
                  <a:cubicBezTo>
                    <a:pt x="1518" y="6772"/>
                    <a:pt x="1" y="5254"/>
                    <a:pt x="1" y="3386"/>
                  </a:cubicBezTo>
                  <a:cubicBezTo>
                    <a:pt x="1" y="1577"/>
                    <a:pt x="1518" y="59"/>
                    <a:pt x="3328" y="1"/>
                  </a:cubicBezTo>
                  <a:cubicBezTo>
                    <a:pt x="5137" y="1"/>
                    <a:pt x="6713" y="1518"/>
                    <a:pt x="6771" y="3386"/>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6" name="Google Shape;506;p2"/>
            <p:cNvSpPr/>
            <p:nvPr/>
          </p:nvSpPr>
          <p:spPr>
            <a:xfrm>
              <a:off x="4806675" y="3865850"/>
              <a:ext cx="170750" cy="169275"/>
            </a:xfrm>
            <a:custGeom>
              <a:avLst/>
              <a:gdLst/>
              <a:ahLst/>
              <a:cxnLst/>
              <a:rect l="l" t="t" r="r" b="b"/>
              <a:pathLst>
                <a:path w="6830" h="6771" extrusionOk="0">
                  <a:moveTo>
                    <a:pt x="3444" y="6771"/>
                  </a:moveTo>
                  <a:cubicBezTo>
                    <a:pt x="1576" y="6771"/>
                    <a:pt x="58" y="5253"/>
                    <a:pt x="0" y="3385"/>
                  </a:cubicBezTo>
                  <a:cubicBezTo>
                    <a:pt x="0" y="1518"/>
                    <a:pt x="1576" y="0"/>
                    <a:pt x="3444" y="0"/>
                  </a:cubicBezTo>
                  <a:cubicBezTo>
                    <a:pt x="5253" y="0"/>
                    <a:pt x="6771" y="1518"/>
                    <a:pt x="6771" y="3327"/>
                  </a:cubicBezTo>
                  <a:cubicBezTo>
                    <a:pt x="6829" y="5195"/>
                    <a:pt x="5253" y="6713"/>
                    <a:pt x="3444" y="677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7" name="Google Shape;507;p2"/>
            <p:cNvSpPr/>
            <p:nvPr/>
          </p:nvSpPr>
          <p:spPr>
            <a:xfrm>
              <a:off x="5296975" y="2882300"/>
              <a:ext cx="169300" cy="170750"/>
            </a:xfrm>
            <a:custGeom>
              <a:avLst/>
              <a:gdLst/>
              <a:ahLst/>
              <a:cxnLst/>
              <a:rect l="l" t="t" r="r" b="b"/>
              <a:pathLst>
                <a:path w="6772" h="6830" extrusionOk="0">
                  <a:moveTo>
                    <a:pt x="6713" y="3444"/>
                  </a:moveTo>
                  <a:cubicBezTo>
                    <a:pt x="6713" y="5254"/>
                    <a:pt x="5137" y="6830"/>
                    <a:pt x="3328" y="6771"/>
                  </a:cubicBezTo>
                  <a:cubicBezTo>
                    <a:pt x="1460" y="6713"/>
                    <a:pt x="1" y="5195"/>
                    <a:pt x="1" y="3386"/>
                  </a:cubicBezTo>
                  <a:cubicBezTo>
                    <a:pt x="1" y="1518"/>
                    <a:pt x="1577" y="0"/>
                    <a:pt x="3444" y="59"/>
                  </a:cubicBezTo>
                  <a:cubicBezTo>
                    <a:pt x="5254" y="59"/>
                    <a:pt x="6771" y="1635"/>
                    <a:pt x="6713" y="3444"/>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8" name="Google Shape;508;p2"/>
            <p:cNvSpPr/>
            <p:nvPr/>
          </p:nvSpPr>
          <p:spPr>
            <a:xfrm>
              <a:off x="3827500" y="1167650"/>
              <a:ext cx="170750" cy="169300"/>
            </a:xfrm>
            <a:custGeom>
              <a:avLst/>
              <a:gdLst/>
              <a:ahLst/>
              <a:cxnLst/>
              <a:rect l="l" t="t" r="r" b="b"/>
              <a:pathLst>
                <a:path w="6830" h="6772" extrusionOk="0">
                  <a:moveTo>
                    <a:pt x="3386" y="6772"/>
                  </a:moveTo>
                  <a:cubicBezTo>
                    <a:pt x="1518" y="6714"/>
                    <a:pt x="0" y="5138"/>
                    <a:pt x="59" y="3328"/>
                  </a:cubicBezTo>
                  <a:cubicBezTo>
                    <a:pt x="59" y="1519"/>
                    <a:pt x="1635" y="1"/>
                    <a:pt x="3444" y="1"/>
                  </a:cubicBezTo>
                  <a:cubicBezTo>
                    <a:pt x="5254" y="1"/>
                    <a:pt x="6830" y="1635"/>
                    <a:pt x="6771" y="3445"/>
                  </a:cubicBezTo>
                  <a:cubicBezTo>
                    <a:pt x="6713" y="5254"/>
                    <a:pt x="5195" y="6772"/>
                    <a:pt x="3386" y="6772"/>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9" name="Google Shape;509;p2"/>
            <p:cNvSpPr/>
            <p:nvPr/>
          </p:nvSpPr>
          <p:spPr>
            <a:xfrm>
              <a:off x="2603175" y="1656525"/>
              <a:ext cx="167850" cy="170750"/>
            </a:xfrm>
            <a:custGeom>
              <a:avLst/>
              <a:gdLst/>
              <a:ahLst/>
              <a:cxnLst/>
              <a:rect l="l" t="t" r="r" b="b"/>
              <a:pathLst>
                <a:path w="6714" h="6830" extrusionOk="0">
                  <a:moveTo>
                    <a:pt x="6713" y="3444"/>
                  </a:moveTo>
                  <a:cubicBezTo>
                    <a:pt x="6713" y="5253"/>
                    <a:pt x="5137" y="6829"/>
                    <a:pt x="3269" y="6771"/>
                  </a:cubicBezTo>
                  <a:cubicBezTo>
                    <a:pt x="1460" y="6713"/>
                    <a:pt x="1" y="5195"/>
                    <a:pt x="1" y="3386"/>
                  </a:cubicBezTo>
                  <a:cubicBezTo>
                    <a:pt x="1" y="1518"/>
                    <a:pt x="1577" y="0"/>
                    <a:pt x="3444" y="58"/>
                  </a:cubicBezTo>
                  <a:cubicBezTo>
                    <a:pt x="5254" y="58"/>
                    <a:pt x="6713" y="1634"/>
                    <a:pt x="6713" y="3444"/>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0" name="Google Shape;510;p2"/>
            <p:cNvSpPr/>
            <p:nvPr/>
          </p:nvSpPr>
          <p:spPr>
            <a:xfrm>
              <a:off x="3580875" y="1167650"/>
              <a:ext cx="169300" cy="169300"/>
            </a:xfrm>
            <a:custGeom>
              <a:avLst/>
              <a:gdLst/>
              <a:ahLst/>
              <a:cxnLst/>
              <a:rect l="l" t="t" r="r" b="b"/>
              <a:pathLst>
                <a:path w="6772" h="6772" extrusionOk="0">
                  <a:moveTo>
                    <a:pt x="3445" y="6714"/>
                  </a:moveTo>
                  <a:cubicBezTo>
                    <a:pt x="1577" y="6772"/>
                    <a:pt x="1" y="5196"/>
                    <a:pt x="59" y="3328"/>
                  </a:cubicBezTo>
                  <a:cubicBezTo>
                    <a:pt x="59" y="1519"/>
                    <a:pt x="1577" y="1"/>
                    <a:pt x="3386" y="1"/>
                  </a:cubicBezTo>
                  <a:cubicBezTo>
                    <a:pt x="5254" y="1"/>
                    <a:pt x="6772" y="1577"/>
                    <a:pt x="6772" y="3386"/>
                  </a:cubicBezTo>
                  <a:cubicBezTo>
                    <a:pt x="6772" y="5196"/>
                    <a:pt x="5196" y="6714"/>
                    <a:pt x="3445" y="6714"/>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1" name="Google Shape;511;p2"/>
            <p:cNvSpPr/>
            <p:nvPr/>
          </p:nvSpPr>
          <p:spPr>
            <a:xfrm>
              <a:off x="5054750" y="3620675"/>
              <a:ext cx="166375" cy="166375"/>
            </a:xfrm>
            <a:custGeom>
              <a:avLst/>
              <a:gdLst/>
              <a:ahLst/>
              <a:cxnLst/>
              <a:rect l="l" t="t" r="r" b="b"/>
              <a:pathLst>
                <a:path w="6655" h="6655" extrusionOk="0">
                  <a:moveTo>
                    <a:pt x="6654" y="3328"/>
                  </a:moveTo>
                  <a:cubicBezTo>
                    <a:pt x="6654" y="5196"/>
                    <a:pt x="5137" y="6655"/>
                    <a:pt x="3327" y="6655"/>
                  </a:cubicBezTo>
                  <a:cubicBezTo>
                    <a:pt x="1459" y="6597"/>
                    <a:pt x="0" y="5079"/>
                    <a:pt x="0" y="3270"/>
                  </a:cubicBezTo>
                  <a:cubicBezTo>
                    <a:pt x="58" y="1460"/>
                    <a:pt x="1518" y="1"/>
                    <a:pt x="3327" y="1"/>
                  </a:cubicBezTo>
                  <a:cubicBezTo>
                    <a:pt x="5195" y="1"/>
                    <a:pt x="6654" y="1518"/>
                    <a:pt x="6654" y="3328"/>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2" name="Google Shape;512;p2"/>
            <p:cNvSpPr/>
            <p:nvPr/>
          </p:nvSpPr>
          <p:spPr>
            <a:xfrm>
              <a:off x="5296975" y="2391975"/>
              <a:ext cx="169300" cy="170775"/>
            </a:xfrm>
            <a:custGeom>
              <a:avLst/>
              <a:gdLst/>
              <a:ahLst/>
              <a:cxnLst/>
              <a:rect l="l" t="t" r="r" b="b"/>
              <a:pathLst>
                <a:path w="6772" h="6831" extrusionOk="0">
                  <a:moveTo>
                    <a:pt x="3269" y="6772"/>
                  </a:moveTo>
                  <a:cubicBezTo>
                    <a:pt x="1401" y="6655"/>
                    <a:pt x="1" y="5137"/>
                    <a:pt x="59" y="3328"/>
                  </a:cubicBezTo>
                  <a:cubicBezTo>
                    <a:pt x="176" y="1460"/>
                    <a:pt x="1693" y="1"/>
                    <a:pt x="3503" y="118"/>
                  </a:cubicBezTo>
                  <a:cubicBezTo>
                    <a:pt x="5371" y="234"/>
                    <a:pt x="6771" y="1694"/>
                    <a:pt x="6713" y="3503"/>
                  </a:cubicBezTo>
                  <a:cubicBezTo>
                    <a:pt x="6596" y="5371"/>
                    <a:pt x="5079" y="6830"/>
                    <a:pt x="3269" y="6713"/>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3" name="Google Shape;513;p2"/>
            <p:cNvSpPr/>
            <p:nvPr/>
          </p:nvSpPr>
          <p:spPr>
            <a:xfrm>
              <a:off x="4562975" y="4111000"/>
              <a:ext cx="163450" cy="164925"/>
            </a:xfrm>
            <a:custGeom>
              <a:avLst/>
              <a:gdLst/>
              <a:ahLst/>
              <a:cxnLst/>
              <a:rect l="l" t="t" r="r" b="b"/>
              <a:pathLst>
                <a:path w="6538" h="6597" extrusionOk="0">
                  <a:moveTo>
                    <a:pt x="6538" y="3269"/>
                  </a:moveTo>
                  <a:cubicBezTo>
                    <a:pt x="6538" y="5078"/>
                    <a:pt x="5137" y="6538"/>
                    <a:pt x="3327" y="6538"/>
                  </a:cubicBezTo>
                  <a:cubicBezTo>
                    <a:pt x="1459" y="6596"/>
                    <a:pt x="0" y="5137"/>
                    <a:pt x="0" y="3269"/>
                  </a:cubicBezTo>
                  <a:cubicBezTo>
                    <a:pt x="0" y="1401"/>
                    <a:pt x="1459" y="0"/>
                    <a:pt x="3269" y="0"/>
                  </a:cubicBezTo>
                  <a:cubicBezTo>
                    <a:pt x="5137" y="0"/>
                    <a:pt x="6538" y="1460"/>
                    <a:pt x="6538" y="3269"/>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4" name="Google Shape;514;p2"/>
            <p:cNvSpPr/>
            <p:nvPr/>
          </p:nvSpPr>
          <p:spPr>
            <a:xfrm>
              <a:off x="4072650" y="1169125"/>
              <a:ext cx="166375" cy="164925"/>
            </a:xfrm>
            <a:custGeom>
              <a:avLst/>
              <a:gdLst/>
              <a:ahLst/>
              <a:cxnLst/>
              <a:rect l="l" t="t" r="r" b="b"/>
              <a:pathLst>
                <a:path w="6655" h="6597" extrusionOk="0">
                  <a:moveTo>
                    <a:pt x="3328" y="0"/>
                  </a:moveTo>
                  <a:cubicBezTo>
                    <a:pt x="5196" y="0"/>
                    <a:pt x="6655" y="1518"/>
                    <a:pt x="6597" y="3327"/>
                  </a:cubicBezTo>
                  <a:cubicBezTo>
                    <a:pt x="6597" y="5195"/>
                    <a:pt x="5137" y="6596"/>
                    <a:pt x="3328" y="6596"/>
                  </a:cubicBezTo>
                  <a:cubicBezTo>
                    <a:pt x="1460" y="6596"/>
                    <a:pt x="1" y="5137"/>
                    <a:pt x="1" y="3269"/>
                  </a:cubicBezTo>
                  <a:cubicBezTo>
                    <a:pt x="59" y="1460"/>
                    <a:pt x="1518" y="0"/>
                    <a:pt x="3328" y="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5" name="Google Shape;515;p2"/>
            <p:cNvSpPr/>
            <p:nvPr/>
          </p:nvSpPr>
          <p:spPr>
            <a:xfrm>
              <a:off x="2846875" y="1411350"/>
              <a:ext cx="166375" cy="167850"/>
            </a:xfrm>
            <a:custGeom>
              <a:avLst/>
              <a:gdLst/>
              <a:ahLst/>
              <a:cxnLst/>
              <a:rect l="l" t="t" r="r" b="b"/>
              <a:pathLst>
                <a:path w="6655" h="6714" extrusionOk="0">
                  <a:moveTo>
                    <a:pt x="6596" y="3386"/>
                  </a:moveTo>
                  <a:cubicBezTo>
                    <a:pt x="6596" y="5254"/>
                    <a:pt x="5079" y="6713"/>
                    <a:pt x="3269" y="6655"/>
                  </a:cubicBezTo>
                  <a:cubicBezTo>
                    <a:pt x="1401" y="6597"/>
                    <a:pt x="0" y="5137"/>
                    <a:pt x="0" y="3328"/>
                  </a:cubicBezTo>
                  <a:cubicBezTo>
                    <a:pt x="59" y="1460"/>
                    <a:pt x="1576" y="1"/>
                    <a:pt x="3386" y="59"/>
                  </a:cubicBezTo>
                  <a:cubicBezTo>
                    <a:pt x="5195" y="59"/>
                    <a:pt x="6655" y="1577"/>
                    <a:pt x="6596" y="3386"/>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6" name="Google Shape;516;p2"/>
            <p:cNvSpPr/>
            <p:nvPr/>
          </p:nvSpPr>
          <p:spPr>
            <a:xfrm>
              <a:off x="5299900" y="3131825"/>
              <a:ext cx="163450" cy="164925"/>
            </a:xfrm>
            <a:custGeom>
              <a:avLst/>
              <a:gdLst/>
              <a:ahLst/>
              <a:cxnLst/>
              <a:rect l="l" t="t" r="r" b="b"/>
              <a:pathLst>
                <a:path w="6538" h="6597" extrusionOk="0">
                  <a:moveTo>
                    <a:pt x="6538" y="3269"/>
                  </a:moveTo>
                  <a:cubicBezTo>
                    <a:pt x="6538" y="5079"/>
                    <a:pt x="5137" y="6538"/>
                    <a:pt x="3327" y="6597"/>
                  </a:cubicBezTo>
                  <a:cubicBezTo>
                    <a:pt x="1460" y="6597"/>
                    <a:pt x="0" y="5137"/>
                    <a:pt x="0" y="3269"/>
                  </a:cubicBezTo>
                  <a:cubicBezTo>
                    <a:pt x="0" y="1460"/>
                    <a:pt x="1401" y="1"/>
                    <a:pt x="3211" y="1"/>
                  </a:cubicBezTo>
                  <a:cubicBezTo>
                    <a:pt x="5078" y="1"/>
                    <a:pt x="6538" y="1402"/>
                    <a:pt x="6538" y="3269"/>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7" name="Google Shape;517;p2"/>
            <p:cNvSpPr/>
            <p:nvPr/>
          </p:nvSpPr>
          <p:spPr>
            <a:xfrm>
              <a:off x="2358025" y="1901675"/>
              <a:ext cx="164925" cy="164925"/>
            </a:xfrm>
            <a:custGeom>
              <a:avLst/>
              <a:gdLst/>
              <a:ahLst/>
              <a:cxnLst/>
              <a:rect l="l" t="t" r="r" b="b"/>
              <a:pathLst>
                <a:path w="6597" h="6597" extrusionOk="0">
                  <a:moveTo>
                    <a:pt x="3327" y="6596"/>
                  </a:moveTo>
                  <a:cubicBezTo>
                    <a:pt x="1518" y="6596"/>
                    <a:pt x="59" y="5195"/>
                    <a:pt x="0" y="3327"/>
                  </a:cubicBezTo>
                  <a:cubicBezTo>
                    <a:pt x="0" y="1518"/>
                    <a:pt x="1401" y="59"/>
                    <a:pt x="3269" y="59"/>
                  </a:cubicBezTo>
                  <a:cubicBezTo>
                    <a:pt x="5079" y="0"/>
                    <a:pt x="6538" y="1460"/>
                    <a:pt x="6538" y="3269"/>
                  </a:cubicBezTo>
                  <a:cubicBezTo>
                    <a:pt x="6596" y="5137"/>
                    <a:pt x="5137" y="6538"/>
                    <a:pt x="3327" y="6596"/>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8" name="Google Shape;518;p2"/>
            <p:cNvSpPr/>
            <p:nvPr/>
          </p:nvSpPr>
          <p:spPr>
            <a:xfrm>
              <a:off x="3337175" y="1170575"/>
              <a:ext cx="164925" cy="163475"/>
            </a:xfrm>
            <a:custGeom>
              <a:avLst/>
              <a:gdLst/>
              <a:ahLst/>
              <a:cxnLst/>
              <a:rect l="l" t="t" r="r" b="b"/>
              <a:pathLst>
                <a:path w="6597" h="6539" extrusionOk="0">
                  <a:moveTo>
                    <a:pt x="3270" y="1"/>
                  </a:moveTo>
                  <a:cubicBezTo>
                    <a:pt x="5079" y="1"/>
                    <a:pt x="6538" y="1402"/>
                    <a:pt x="6538" y="3211"/>
                  </a:cubicBezTo>
                  <a:cubicBezTo>
                    <a:pt x="6597" y="5079"/>
                    <a:pt x="5138" y="6538"/>
                    <a:pt x="3328" y="6538"/>
                  </a:cubicBezTo>
                  <a:cubicBezTo>
                    <a:pt x="1460" y="6538"/>
                    <a:pt x="59" y="5137"/>
                    <a:pt x="1" y="3269"/>
                  </a:cubicBezTo>
                  <a:cubicBezTo>
                    <a:pt x="1" y="1460"/>
                    <a:pt x="1402" y="1"/>
                    <a:pt x="3270" y="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9" name="Google Shape;519;p2"/>
            <p:cNvSpPr/>
            <p:nvPr/>
          </p:nvSpPr>
          <p:spPr>
            <a:xfrm>
              <a:off x="2601725" y="3864375"/>
              <a:ext cx="163450" cy="163475"/>
            </a:xfrm>
            <a:custGeom>
              <a:avLst/>
              <a:gdLst/>
              <a:ahLst/>
              <a:cxnLst/>
              <a:rect l="l" t="t" r="r" b="b"/>
              <a:pathLst>
                <a:path w="6538" h="6539" extrusionOk="0">
                  <a:moveTo>
                    <a:pt x="3269" y="1"/>
                  </a:moveTo>
                  <a:cubicBezTo>
                    <a:pt x="5137" y="1"/>
                    <a:pt x="6538" y="1460"/>
                    <a:pt x="6538" y="3328"/>
                  </a:cubicBezTo>
                  <a:cubicBezTo>
                    <a:pt x="6538" y="5137"/>
                    <a:pt x="5078" y="6538"/>
                    <a:pt x="3211" y="6538"/>
                  </a:cubicBezTo>
                  <a:cubicBezTo>
                    <a:pt x="1401" y="6538"/>
                    <a:pt x="0" y="5079"/>
                    <a:pt x="0" y="3269"/>
                  </a:cubicBezTo>
                  <a:cubicBezTo>
                    <a:pt x="0" y="1402"/>
                    <a:pt x="1460" y="1"/>
                    <a:pt x="3269" y="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0" name="Google Shape;520;p2"/>
            <p:cNvSpPr/>
            <p:nvPr/>
          </p:nvSpPr>
          <p:spPr>
            <a:xfrm>
              <a:off x="2112875" y="2886675"/>
              <a:ext cx="162000" cy="162000"/>
            </a:xfrm>
            <a:custGeom>
              <a:avLst/>
              <a:gdLst/>
              <a:ahLst/>
              <a:cxnLst/>
              <a:rect l="l" t="t" r="r" b="b"/>
              <a:pathLst>
                <a:path w="6480" h="6480" extrusionOk="0">
                  <a:moveTo>
                    <a:pt x="6479" y="3211"/>
                  </a:moveTo>
                  <a:cubicBezTo>
                    <a:pt x="6479" y="5020"/>
                    <a:pt x="5020" y="6480"/>
                    <a:pt x="3269" y="6480"/>
                  </a:cubicBezTo>
                  <a:cubicBezTo>
                    <a:pt x="1401" y="6480"/>
                    <a:pt x="0" y="5020"/>
                    <a:pt x="0" y="3211"/>
                  </a:cubicBezTo>
                  <a:cubicBezTo>
                    <a:pt x="0" y="1401"/>
                    <a:pt x="1459" y="0"/>
                    <a:pt x="3269" y="0"/>
                  </a:cubicBezTo>
                  <a:cubicBezTo>
                    <a:pt x="5020" y="0"/>
                    <a:pt x="6479" y="1460"/>
                    <a:pt x="6479" y="321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1" name="Google Shape;521;p2"/>
            <p:cNvSpPr/>
            <p:nvPr/>
          </p:nvSpPr>
          <p:spPr>
            <a:xfrm>
              <a:off x="3585250" y="4357600"/>
              <a:ext cx="162025" cy="163475"/>
            </a:xfrm>
            <a:custGeom>
              <a:avLst/>
              <a:gdLst/>
              <a:ahLst/>
              <a:cxnLst/>
              <a:rect l="l" t="t" r="r" b="b"/>
              <a:pathLst>
                <a:path w="6481" h="6539" extrusionOk="0">
                  <a:moveTo>
                    <a:pt x="3211" y="6538"/>
                  </a:moveTo>
                  <a:cubicBezTo>
                    <a:pt x="1460" y="6538"/>
                    <a:pt x="1" y="5079"/>
                    <a:pt x="1" y="3270"/>
                  </a:cubicBezTo>
                  <a:cubicBezTo>
                    <a:pt x="1" y="1460"/>
                    <a:pt x="1460" y="1"/>
                    <a:pt x="3270" y="59"/>
                  </a:cubicBezTo>
                  <a:cubicBezTo>
                    <a:pt x="5021" y="59"/>
                    <a:pt x="6480" y="1518"/>
                    <a:pt x="6480" y="3328"/>
                  </a:cubicBezTo>
                  <a:cubicBezTo>
                    <a:pt x="6480" y="5079"/>
                    <a:pt x="5021" y="6538"/>
                    <a:pt x="3211" y="6538"/>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2" name="Google Shape;522;p2"/>
            <p:cNvSpPr/>
            <p:nvPr/>
          </p:nvSpPr>
          <p:spPr>
            <a:xfrm>
              <a:off x="3831875" y="4359075"/>
              <a:ext cx="162000" cy="162000"/>
            </a:xfrm>
            <a:custGeom>
              <a:avLst/>
              <a:gdLst/>
              <a:ahLst/>
              <a:cxnLst/>
              <a:rect l="l" t="t" r="r" b="b"/>
              <a:pathLst>
                <a:path w="6480" h="6480" extrusionOk="0">
                  <a:moveTo>
                    <a:pt x="3211" y="0"/>
                  </a:moveTo>
                  <a:cubicBezTo>
                    <a:pt x="5020" y="0"/>
                    <a:pt x="6480" y="1401"/>
                    <a:pt x="6480" y="3269"/>
                  </a:cubicBezTo>
                  <a:cubicBezTo>
                    <a:pt x="6480" y="5020"/>
                    <a:pt x="5020" y="6479"/>
                    <a:pt x="3269" y="6479"/>
                  </a:cubicBezTo>
                  <a:cubicBezTo>
                    <a:pt x="1460" y="6479"/>
                    <a:pt x="1" y="5020"/>
                    <a:pt x="1" y="3211"/>
                  </a:cubicBezTo>
                  <a:cubicBezTo>
                    <a:pt x="1" y="1401"/>
                    <a:pt x="1401" y="0"/>
                    <a:pt x="3211" y="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3" name="Google Shape;523;p2"/>
            <p:cNvSpPr/>
            <p:nvPr/>
          </p:nvSpPr>
          <p:spPr>
            <a:xfrm>
              <a:off x="2112875" y="2640050"/>
              <a:ext cx="162000" cy="162000"/>
            </a:xfrm>
            <a:custGeom>
              <a:avLst/>
              <a:gdLst/>
              <a:ahLst/>
              <a:cxnLst/>
              <a:rect l="l" t="t" r="r" b="b"/>
              <a:pathLst>
                <a:path w="6480" h="6480" extrusionOk="0">
                  <a:moveTo>
                    <a:pt x="6479" y="3211"/>
                  </a:moveTo>
                  <a:cubicBezTo>
                    <a:pt x="6479" y="4962"/>
                    <a:pt x="5078" y="6422"/>
                    <a:pt x="3269" y="6480"/>
                  </a:cubicBezTo>
                  <a:cubicBezTo>
                    <a:pt x="1459" y="6480"/>
                    <a:pt x="0" y="5021"/>
                    <a:pt x="0" y="3211"/>
                  </a:cubicBezTo>
                  <a:cubicBezTo>
                    <a:pt x="0" y="1460"/>
                    <a:pt x="1459" y="1"/>
                    <a:pt x="3211" y="1"/>
                  </a:cubicBezTo>
                  <a:cubicBezTo>
                    <a:pt x="5020" y="1"/>
                    <a:pt x="6479" y="1402"/>
                    <a:pt x="6479" y="321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4" name="Google Shape;524;p2"/>
            <p:cNvSpPr/>
            <p:nvPr/>
          </p:nvSpPr>
          <p:spPr>
            <a:xfrm>
              <a:off x="2848325" y="4112450"/>
              <a:ext cx="162000" cy="162000"/>
            </a:xfrm>
            <a:custGeom>
              <a:avLst/>
              <a:gdLst/>
              <a:ahLst/>
              <a:cxnLst/>
              <a:rect l="l" t="t" r="r" b="b"/>
              <a:pathLst>
                <a:path w="6480" h="6480" extrusionOk="0">
                  <a:moveTo>
                    <a:pt x="3270" y="6480"/>
                  </a:moveTo>
                  <a:cubicBezTo>
                    <a:pt x="1518" y="6480"/>
                    <a:pt x="59" y="5020"/>
                    <a:pt x="1" y="3269"/>
                  </a:cubicBezTo>
                  <a:cubicBezTo>
                    <a:pt x="1" y="1460"/>
                    <a:pt x="1460" y="1"/>
                    <a:pt x="3211" y="1"/>
                  </a:cubicBezTo>
                  <a:cubicBezTo>
                    <a:pt x="5021" y="1"/>
                    <a:pt x="6480" y="1402"/>
                    <a:pt x="6480" y="3211"/>
                  </a:cubicBezTo>
                  <a:cubicBezTo>
                    <a:pt x="6480" y="4962"/>
                    <a:pt x="5079" y="6421"/>
                    <a:pt x="3270" y="648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5" name="Google Shape;525;p2"/>
            <p:cNvSpPr/>
            <p:nvPr/>
          </p:nvSpPr>
          <p:spPr>
            <a:xfrm>
              <a:off x="2359475" y="3622150"/>
              <a:ext cx="162000" cy="162000"/>
            </a:xfrm>
            <a:custGeom>
              <a:avLst/>
              <a:gdLst/>
              <a:ahLst/>
              <a:cxnLst/>
              <a:rect l="l" t="t" r="r" b="b"/>
              <a:pathLst>
                <a:path w="6480" h="6480" extrusionOk="0">
                  <a:moveTo>
                    <a:pt x="3211" y="0"/>
                  </a:moveTo>
                  <a:cubicBezTo>
                    <a:pt x="4962" y="0"/>
                    <a:pt x="6480" y="1459"/>
                    <a:pt x="6480" y="3211"/>
                  </a:cubicBezTo>
                  <a:cubicBezTo>
                    <a:pt x="6480" y="5020"/>
                    <a:pt x="5021" y="6479"/>
                    <a:pt x="3269" y="6479"/>
                  </a:cubicBezTo>
                  <a:cubicBezTo>
                    <a:pt x="1460" y="6479"/>
                    <a:pt x="1" y="5078"/>
                    <a:pt x="1" y="3269"/>
                  </a:cubicBezTo>
                  <a:cubicBezTo>
                    <a:pt x="1" y="1518"/>
                    <a:pt x="1402" y="59"/>
                    <a:pt x="3211" y="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6" name="Google Shape;526;p2"/>
            <p:cNvSpPr/>
            <p:nvPr/>
          </p:nvSpPr>
          <p:spPr>
            <a:xfrm>
              <a:off x="4320725" y="1170575"/>
              <a:ext cx="162000" cy="162000"/>
            </a:xfrm>
            <a:custGeom>
              <a:avLst/>
              <a:gdLst/>
              <a:ahLst/>
              <a:cxnLst/>
              <a:rect l="l" t="t" r="r" b="b"/>
              <a:pathLst>
                <a:path w="6480" h="6480" extrusionOk="0">
                  <a:moveTo>
                    <a:pt x="6480" y="3211"/>
                  </a:moveTo>
                  <a:cubicBezTo>
                    <a:pt x="6480" y="5021"/>
                    <a:pt x="5021" y="6480"/>
                    <a:pt x="3269" y="6480"/>
                  </a:cubicBezTo>
                  <a:cubicBezTo>
                    <a:pt x="1518" y="6480"/>
                    <a:pt x="59" y="5021"/>
                    <a:pt x="59" y="3269"/>
                  </a:cubicBezTo>
                  <a:cubicBezTo>
                    <a:pt x="1" y="1518"/>
                    <a:pt x="1518" y="1"/>
                    <a:pt x="3269" y="59"/>
                  </a:cubicBezTo>
                  <a:cubicBezTo>
                    <a:pt x="5021" y="59"/>
                    <a:pt x="6480" y="1518"/>
                    <a:pt x="6480" y="321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7" name="Google Shape;527;p2"/>
            <p:cNvSpPr/>
            <p:nvPr/>
          </p:nvSpPr>
          <p:spPr>
            <a:xfrm>
              <a:off x="4074125" y="4359075"/>
              <a:ext cx="162000" cy="162000"/>
            </a:xfrm>
            <a:custGeom>
              <a:avLst/>
              <a:gdLst/>
              <a:ahLst/>
              <a:cxnLst/>
              <a:rect l="l" t="t" r="r" b="b"/>
              <a:pathLst>
                <a:path w="6480" h="6480" extrusionOk="0">
                  <a:moveTo>
                    <a:pt x="3210" y="0"/>
                  </a:moveTo>
                  <a:cubicBezTo>
                    <a:pt x="5020" y="0"/>
                    <a:pt x="6479" y="1459"/>
                    <a:pt x="6479" y="3269"/>
                  </a:cubicBezTo>
                  <a:cubicBezTo>
                    <a:pt x="6479" y="4962"/>
                    <a:pt x="5020" y="6421"/>
                    <a:pt x="3269" y="6479"/>
                  </a:cubicBezTo>
                  <a:cubicBezTo>
                    <a:pt x="1518" y="6479"/>
                    <a:pt x="0" y="4962"/>
                    <a:pt x="58" y="3211"/>
                  </a:cubicBezTo>
                  <a:cubicBezTo>
                    <a:pt x="58" y="1459"/>
                    <a:pt x="1518" y="59"/>
                    <a:pt x="3210" y="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8" name="Google Shape;528;p2"/>
            <p:cNvSpPr/>
            <p:nvPr/>
          </p:nvSpPr>
          <p:spPr>
            <a:xfrm>
              <a:off x="5301350" y="2149750"/>
              <a:ext cx="160550" cy="162000"/>
            </a:xfrm>
            <a:custGeom>
              <a:avLst/>
              <a:gdLst/>
              <a:ahLst/>
              <a:cxnLst/>
              <a:rect l="l" t="t" r="r" b="b"/>
              <a:pathLst>
                <a:path w="6422" h="6480" extrusionOk="0">
                  <a:moveTo>
                    <a:pt x="3211" y="6479"/>
                  </a:moveTo>
                  <a:cubicBezTo>
                    <a:pt x="1460" y="6479"/>
                    <a:pt x="1" y="5020"/>
                    <a:pt x="1" y="3269"/>
                  </a:cubicBezTo>
                  <a:cubicBezTo>
                    <a:pt x="1" y="1518"/>
                    <a:pt x="1460" y="59"/>
                    <a:pt x="3153" y="59"/>
                  </a:cubicBezTo>
                  <a:cubicBezTo>
                    <a:pt x="4962" y="0"/>
                    <a:pt x="6421" y="1518"/>
                    <a:pt x="6421" y="3269"/>
                  </a:cubicBezTo>
                  <a:cubicBezTo>
                    <a:pt x="6421" y="5020"/>
                    <a:pt x="4962" y="6479"/>
                    <a:pt x="3211" y="6479"/>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9" name="Google Shape;529;p2"/>
            <p:cNvSpPr/>
            <p:nvPr/>
          </p:nvSpPr>
          <p:spPr>
            <a:xfrm>
              <a:off x="2112875" y="2396350"/>
              <a:ext cx="162000" cy="162025"/>
            </a:xfrm>
            <a:custGeom>
              <a:avLst/>
              <a:gdLst/>
              <a:ahLst/>
              <a:cxnLst/>
              <a:rect l="l" t="t" r="r" b="b"/>
              <a:pathLst>
                <a:path w="6480" h="6481" extrusionOk="0">
                  <a:moveTo>
                    <a:pt x="6421" y="3270"/>
                  </a:moveTo>
                  <a:cubicBezTo>
                    <a:pt x="6421" y="5021"/>
                    <a:pt x="4962" y="6480"/>
                    <a:pt x="3211" y="6480"/>
                  </a:cubicBezTo>
                  <a:cubicBezTo>
                    <a:pt x="1459" y="6422"/>
                    <a:pt x="0" y="4962"/>
                    <a:pt x="0" y="3270"/>
                  </a:cubicBezTo>
                  <a:cubicBezTo>
                    <a:pt x="59" y="1519"/>
                    <a:pt x="1518" y="1"/>
                    <a:pt x="3269" y="59"/>
                  </a:cubicBezTo>
                  <a:cubicBezTo>
                    <a:pt x="5020" y="59"/>
                    <a:pt x="6479" y="1519"/>
                    <a:pt x="6421" y="327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0" name="Google Shape;530;p2"/>
            <p:cNvSpPr/>
            <p:nvPr/>
          </p:nvSpPr>
          <p:spPr>
            <a:xfrm>
              <a:off x="5301350" y="3376975"/>
              <a:ext cx="159075" cy="160550"/>
            </a:xfrm>
            <a:custGeom>
              <a:avLst/>
              <a:gdLst/>
              <a:ahLst/>
              <a:cxnLst/>
              <a:rect l="l" t="t" r="r" b="b"/>
              <a:pathLst>
                <a:path w="6363" h="6422" extrusionOk="0">
                  <a:moveTo>
                    <a:pt x="6363" y="3211"/>
                  </a:moveTo>
                  <a:cubicBezTo>
                    <a:pt x="6363" y="4962"/>
                    <a:pt x="4904" y="6422"/>
                    <a:pt x="3153" y="6363"/>
                  </a:cubicBezTo>
                  <a:cubicBezTo>
                    <a:pt x="1402" y="6363"/>
                    <a:pt x="1" y="4904"/>
                    <a:pt x="1" y="3153"/>
                  </a:cubicBezTo>
                  <a:cubicBezTo>
                    <a:pt x="59" y="1402"/>
                    <a:pt x="1460" y="1"/>
                    <a:pt x="3211" y="1"/>
                  </a:cubicBezTo>
                  <a:cubicBezTo>
                    <a:pt x="4904" y="1"/>
                    <a:pt x="6363" y="1460"/>
                    <a:pt x="6363" y="321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1" name="Google Shape;531;p2"/>
            <p:cNvSpPr/>
            <p:nvPr/>
          </p:nvSpPr>
          <p:spPr>
            <a:xfrm>
              <a:off x="3340100" y="4360525"/>
              <a:ext cx="159100" cy="159075"/>
            </a:xfrm>
            <a:custGeom>
              <a:avLst/>
              <a:gdLst/>
              <a:ahLst/>
              <a:cxnLst/>
              <a:rect l="l" t="t" r="r" b="b"/>
              <a:pathLst>
                <a:path w="6364" h="6363" extrusionOk="0">
                  <a:moveTo>
                    <a:pt x="6363" y="3153"/>
                  </a:moveTo>
                  <a:cubicBezTo>
                    <a:pt x="6363" y="4904"/>
                    <a:pt x="4904" y="6363"/>
                    <a:pt x="3153" y="6363"/>
                  </a:cubicBezTo>
                  <a:cubicBezTo>
                    <a:pt x="1402" y="6363"/>
                    <a:pt x="1" y="4904"/>
                    <a:pt x="1" y="3153"/>
                  </a:cubicBezTo>
                  <a:cubicBezTo>
                    <a:pt x="1" y="1460"/>
                    <a:pt x="1460" y="1"/>
                    <a:pt x="3153" y="1"/>
                  </a:cubicBezTo>
                  <a:cubicBezTo>
                    <a:pt x="4904" y="1"/>
                    <a:pt x="6363" y="1460"/>
                    <a:pt x="6363" y="3153"/>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2" name="Google Shape;532;p2"/>
            <p:cNvSpPr/>
            <p:nvPr/>
          </p:nvSpPr>
          <p:spPr>
            <a:xfrm>
              <a:off x="2114325" y="3134750"/>
              <a:ext cx="159075" cy="159075"/>
            </a:xfrm>
            <a:custGeom>
              <a:avLst/>
              <a:gdLst/>
              <a:ahLst/>
              <a:cxnLst/>
              <a:rect l="l" t="t" r="r" b="b"/>
              <a:pathLst>
                <a:path w="6363" h="6363" extrusionOk="0">
                  <a:moveTo>
                    <a:pt x="3153" y="6363"/>
                  </a:moveTo>
                  <a:cubicBezTo>
                    <a:pt x="1460" y="6363"/>
                    <a:pt x="1" y="4904"/>
                    <a:pt x="1" y="3152"/>
                  </a:cubicBezTo>
                  <a:cubicBezTo>
                    <a:pt x="1" y="1460"/>
                    <a:pt x="1460" y="0"/>
                    <a:pt x="3153" y="0"/>
                  </a:cubicBezTo>
                  <a:cubicBezTo>
                    <a:pt x="4904" y="0"/>
                    <a:pt x="6363" y="1460"/>
                    <a:pt x="6363" y="3152"/>
                  </a:cubicBezTo>
                  <a:cubicBezTo>
                    <a:pt x="6363" y="4904"/>
                    <a:pt x="4904" y="6363"/>
                    <a:pt x="3153" y="6363"/>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3" name="Google Shape;533;p2"/>
            <p:cNvSpPr/>
            <p:nvPr/>
          </p:nvSpPr>
          <p:spPr>
            <a:xfrm>
              <a:off x="4812500" y="1415725"/>
              <a:ext cx="159075" cy="157625"/>
            </a:xfrm>
            <a:custGeom>
              <a:avLst/>
              <a:gdLst/>
              <a:ahLst/>
              <a:cxnLst/>
              <a:rect l="l" t="t" r="r" b="b"/>
              <a:pathLst>
                <a:path w="6363" h="6305" extrusionOk="0">
                  <a:moveTo>
                    <a:pt x="6305" y="3153"/>
                  </a:moveTo>
                  <a:cubicBezTo>
                    <a:pt x="6363" y="4904"/>
                    <a:pt x="4904" y="6305"/>
                    <a:pt x="3153" y="6305"/>
                  </a:cubicBezTo>
                  <a:cubicBezTo>
                    <a:pt x="1401" y="6305"/>
                    <a:pt x="1" y="4904"/>
                    <a:pt x="1" y="3211"/>
                  </a:cubicBezTo>
                  <a:cubicBezTo>
                    <a:pt x="1" y="1460"/>
                    <a:pt x="1401" y="1"/>
                    <a:pt x="3211" y="1"/>
                  </a:cubicBezTo>
                  <a:cubicBezTo>
                    <a:pt x="4904" y="1"/>
                    <a:pt x="6305" y="1402"/>
                    <a:pt x="6305" y="3153"/>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4" name="Google Shape;534;p2"/>
            <p:cNvSpPr/>
            <p:nvPr/>
          </p:nvSpPr>
          <p:spPr>
            <a:xfrm>
              <a:off x="5059125" y="1660900"/>
              <a:ext cx="159075" cy="160525"/>
            </a:xfrm>
            <a:custGeom>
              <a:avLst/>
              <a:gdLst/>
              <a:ahLst/>
              <a:cxnLst/>
              <a:rect l="l" t="t" r="r" b="b"/>
              <a:pathLst>
                <a:path w="6363" h="6421" extrusionOk="0">
                  <a:moveTo>
                    <a:pt x="6363" y="3269"/>
                  </a:moveTo>
                  <a:cubicBezTo>
                    <a:pt x="6304" y="5020"/>
                    <a:pt x="4845" y="6421"/>
                    <a:pt x="3094" y="6363"/>
                  </a:cubicBezTo>
                  <a:cubicBezTo>
                    <a:pt x="1343" y="6363"/>
                    <a:pt x="0" y="4903"/>
                    <a:pt x="0" y="3211"/>
                  </a:cubicBezTo>
                  <a:cubicBezTo>
                    <a:pt x="59" y="1401"/>
                    <a:pt x="1518" y="0"/>
                    <a:pt x="3269" y="59"/>
                  </a:cubicBezTo>
                  <a:cubicBezTo>
                    <a:pt x="4962" y="117"/>
                    <a:pt x="6363" y="1518"/>
                    <a:pt x="6363" y="3269"/>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5" name="Google Shape;535;p2"/>
            <p:cNvSpPr/>
            <p:nvPr/>
          </p:nvSpPr>
          <p:spPr>
            <a:xfrm>
              <a:off x="3097875" y="1172050"/>
              <a:ext cx="157625" cy="159075"/>
            </a:xfrm>
            <a:custGeom>
              <a:avLst/>
              <a:gdLst/>
              <a:ahLst/>
              <a:cxnLst/>
              <a:rect l="l" t="t" r="r" b="b"/>
              <a:pathLst>
                <a:path w="6305" h="6363" extrusionOk="0">
                  <a:moveTo>
                    <a:pt x="6304" y="3152"/>
                  </a:moveTo>
                  <a:cubicBezTo>
                    <a:pt x="6304" y="4903"/>
                    <a:pt x="4903" y="6362"/>
                    <a:pt x="3152" y="6362"/>
                  </a:cubicBezTo>
                  <a:cubicBezTo>
                    <a:pt x="1401" y="6362"/>
                    <a:pt x="0" y="4962"/>
                    <a:pt x="0" y="3210"/>
                  </a:cubicBezTo>
                  <a:cubicBezTo>
                    <a:pt x="0" y="1459"/>
                    <a:pt x="1401" y="0"/>
                    <a:pt x="3152" y="58"/>
                  </a:cubicBezTo>
                  <a:cubicBezTo>
                    <a:pt x="4903" y="58"/>
                    <a:pt x="6304" y="1459"/>
                    <a:pt x="6304" y="3152"/>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6" name="Google Shape;536;p2"/>
            <p:cNvSpPr/>
            <p:nvPr/>
          </p:nvSpPr>
          <p:spPr>
            <a:xfrm>
              <a:off x="4323650" y="4361975"/>
              <a:ext cx="156175" cy="156175"/>
            </a:xfrm>
            <a:custGeom>
              <a:avLst/>
              <a:gdLst/>
              <a:ahLst/>
              <a:cxnLst/>
              <a:rect l="l" t="t" r="r" b="b"/>
              <a:pathLst>
                <a:path w="6247" h="6247" extrusionOk="0">
                  <a:moveTo>
                    <a:pt x="3152" y="1"/>
                  </a:moveTo>
                  <a:cubicBezTo>
                    <a:pt x="4904" y="59"/>
                    <a:pt x="6246" y="1460"/>
                    <a:pt x="6246" y="3211"/>
                  </a:cubicBezTo>
                  <a:cubicBezTo>
                    <a:pt x="6188" y="4904"/>
                    <a:pt x="4845" y="6247"/>
                    <a:pt x="3094" y="6188"/>
                  </a:cubicBezTo>
                  <a:cubicBezTo>
                    <a:pt x="1343" y="6188"/>
                    <a:pt x="0" y="4787"/>
                    <a:pt x="59" y="3036"/>
                  </a:cubicBezTo>
                  <a:cubicBezTo>
                    <a:pt x="59" y="1343"/>
                    <a:pt x="1460" y="1"/>
                    <a:pt x="3152" y="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7" name="Google Shape;537;p2"/>
            <p:cNvSpPr/>
            <p:nvPr/>
          </p:nvSpPr>
          <p:spPr>
            <a:xfrm>
              <a:off x="2609025" y="1417200"/>
              <a:ext cx="156150" cy="154700"/>
            </a:xfrm>
            <a:custGeom>
              <a:avLst/>
              <a:gdLst/>
              <a:ahLst/>
              <a:cxnLst/>
              <a:rect l="l" t="t" r="r" b="b"/>
              <a:pathLst>
                <a:path w="6246" h="6188" extrusionOk="0">
                  <a:moveTo>
                    <a:pt x="6187" y="3094"/>
                  </a:moveTo>
                  <a:cubicBezTo>
                    <a:pt x="6246" y="4787"/>
                    <a:pt x="4845" y="6188"/>
                    <a:pt x="3152" y="6188"/>
                  </a:cubicBezTo>
                  <a:cubicBezTo>
                    <a:pt x="1459" y="6188"/>
                    <a:pt x="58" y="4845"/>
                    <a:pt x="58" y="3152"/>
                  </a:cubicBezTo>
                  <a:cubicBezTo>
                    <a:pt x="0" y="1401"/>
                    <a:pt x="1401" y="59"/>
                    <a:pt x="3094" y="0"/>
                  </a:cubicBezTo>
                  <a:cubicBezTo>
                    <a:pt x="4786" y="0"/>
                    <a:pt x="6187" y="1401"/>
                    <a:pt x="6187" y="3094"/>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8" name="Google Shape;538;p2"/>
            <p:cNvSpPr/>
            <p:nvPr/>
          </p:nvSpPr>
          <p:spPr>
            <a:xfrm>
              <a:off x="5060575" y="3873125"/>
              <a:ext cx="154700" cy="154725"/>
            </a:xfrm>
            <a:custGeom>
              <a:avLst/>
              <a:gdLst/>
              <a:ahLst/>
              <a:cxnLst/>
              <a:rect l="l" t="t" r="r" b="b"/>
              <a:pathLst>
                <a:path w="6188" h="6189" extrusionOk="0">
                  <a:moveTo>
                    <a:pt x="6188" y="3094"/>
                  </a:moveTo>
                  <a:cubicBezTo>
                    <a:pt x="6188" y="4787"/>
                    <a:pt x="4787" y="6188"/>
                    <a:pt x="3094" y="6188"/>
                  </a:cubicBezTo>
                  <a:cubicBezTo>
                    <a:pt x="1401" y="6188"/>
                    <a:pt x="1" y="4787"/>
                    <a:pt x="1" y="3094"/>
                  </a:cubicBezTo>
                  <a:cubicBezTo>
                    <a:pt x="1" y="1343"/>
                    <a:pt x="1401" y="1"/>
                    <a:pt x="3094" y="1"/>
                  </a:cubicBezTo>
                  <a:cubicBezTo>
                    <a:pt x="4845" y="1"/>
                    <a:pt x="6188" y="1402"/>
                    <a:pt x="6188" y="3094"/>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9" name="Google Shape;539;p2"/>
            <p:cNvSpPr/>
            <p:nvPr/>
          </p:nvSpPr>
          <p:spPr>
            <a:xfrm>
              <a:off x="2115775" y="2154125"/>
              <a:ext cx="154725" cy="154700"/>
            </a:xfrm>
            <a:custGeom>
              <a:avLst/>
              <a:gdLst/>
              <a:ahLst/>
              <a:cxnLst/>
              <a:rect l="l" t="t" r="r" b="b"/>
              <a:pathLst>
                <a:path w="6189" h="6188" extrusionOk="0">
                  <a:moveTo>
                    <a:pt x="6188" y="3094"/>
                  </a:moveTo>
                  <a:cubicBezTo>
                    <a:pt x="6188" y="4787"/>
                    <a:pt x="4846" y="6129"/>
                    <a:pt x="3153" y="6188"/>
                  </a:cubicBezTo>
                  <a:cubicBezTo>
                    <a:pt x="1402" y="6188"/>
                    <a:pt x="1" y="4787"/>
                    <a:pt x="1" y="3036"/>
                  </a:cubicBezTo>
                  <a:cubicBezTo>
                    <a:pt x="59" y="1343"/>
                    <a:pt x="1402" y="0"/>
                    <a:pt x="3153" y="0"/>
                  </a:cubicBezTo>
                  <a:cubicBezTo>
                    <a:pt x="4846" y="0"/>
                    <a:pt x="6188" y="1343"/>
                    <a:pt x="6188" y="3094"/>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0" name="Google Shape;540;p2"/>
            <p:cNvSpPr/>
            <p:nvPr/>
          </p:nvSpPr>
          <p:spPr>
            <a:xfrm>
              <a:off x="4813950" y="4115375"/>
              <a:ext cx="154725" cy="154700"/>
            </a:xfrm>
            <a:custGeom>
              <a:avLst/>
              <a:gdLst/>
              <a:ahLst/>
              <a:cxnLst/>
              <a:rect l="l" t="t" r="r" b="b"/>
              <a:pathLst>
                <a:path w="6189" h="6188" extrusionOk="0">
                  <a:moveTo>
                    <a:pt x="6188" y="3094"/>
                  </a:moveTo>
                  <a:cubicBezTo>
                    <a:pt x="6188" y="4845"/>
                    <a:pt x="4787" y="6188"/>
                    <a:pt x="3095" y="6188"/>
                  </a:cubicBezTo>
                  <a:cubicBezTo>
                    <a:pt x="1402" y="6188"/>
                    <a:pt x="1" y="4728"/>
                    <a:pt x="59" y="3036"/>
                  </a:cubicBezTo>
                  <a:cubicBezTo>
                    <a:pt x="59" y="1401"/>
                    <a:pt x="1460" y="0"/>
                    <a:pt x="3095" y="0"/>
                  </a:cubicBezTo>
                  <a:cubicBezTo>
                    <a:pt x="4787" y="0"/>
                    <a:pt x="6188" y="1401"/>
                    <a:pt x="6188" y="3094"/>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1" name="Google Shape;541;p2"/>
            <p:cNvSpPr/>
            <p:nvPr/>
          </p:nvSpPr>
          <p:spPr>
            <a:xfrm>
              <a:off x="3099325" y="4361975"/>
              <a:ext cx="154700" cy="154725"/>
            </a:xfrm>
            <a:custGeom>
              <a:avLst/>
              <a:gdLst/>
              <a:ahLst/>
              <a:cxnLst/>
              <a:rect l="l" t="t" r="r" b="b"/>
              <a:pathLst>
                <a:path w="6188" h="6189" extrusionOk="0">
                  <a:moveTo>
                    <a:pt x="6188" y="3095"/>
                  </a:moveTo>
                  <a:cubicBezTo>
                    <a:pt x="6188" y="4787"/>
                    <a:pt x="4787" y="6188"/>
                    <a:pt x="3094" y="6188"/>
                  </a:cubicBezTo>
                  <a:cubicBezTo>
                    <a:pt x="1401" y="6188"/>
                    <a:pt x="1" y="4787"/>
                    <a:pt x="1" y="3095"/>
                  </a:cubicBezTo>
                  <a:cubicBezTo>
                    <a:pt x="1" y="1460"/>
                    <a:pt x="1343" y="59"/>
                    <a:pt x="3036" y="59"/>
                  </a:cubicBezTo>
                  <a:cubicBezTo>
                    <a:pt x="4729" y="1"/>
                    <a:pt x="6129" y="1402"/>
                    <a:pt x="6129" y="3095"/>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2" name="Google Shape;542;p2"/>
            <p:cNvSpPr/>
            <p:nvPr/>
          </p:nvSpPr>
          <p:spPr>
            <a:xfrm>
              <a:off x="2115775" y="3378450"/>
              <a:ext cx="156175" cy="156150"/>
            </a:xfrm>
            <a:custGeom>
              <a:avLst/>
              <a:gdLst/>
              <a:ahLst/>
              <a:cxnLst/>
              <a:rect l="l" t="t" r="r" b="b"/>
              <a:pathLst>
                <a:path w="6247" h="6246" extrusionOk="0">
                  <a:moveTo>
                    <a:pt x="3153" y="59"/>
                  </a:moveTo>
                  <a:cubicBezTo>
                    <a:pt x="4846" y="117"/>
                    <a:pt x="6247" y="1576"/>
                    <a:pt x="6188" y="3211"/>
                  </a:cubicBezTo>
                  <a:cubicBezTo>
                    <a:pt x="6130" y="4903"/>
                    <a:pt x="4671" y="6246"/>
                    <a:pt x="3036" y="6188"/>
                  </a:cubicBezTo>
                  <a:cubicBezTo>
                    <a:pt x="1343" y="6129"/>
                    <a:pt x="1" y="4728"/>
                    <a:pt x="59" y="3036"/>
                  </a:cubicBezTo>
                  <a:cubicBezTo>
                    <a:pt x="118" y="1343"/>
                    <a:pt x="1519" y="0"/>
                    <a:pt x="3153" y="59"/>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3" name="Google Shape;543;p2"/>
            <p:cNvSpPr/>
            <p:nvPr/>
          </p:nvSpPr>
          <p:spPr>
            <a:xfrm>
              <a:off x="2362400" y="1663800"/>
              <a:ext cx="156175" cy="154725"/>
            </a:xfrm>
            <a:custGeom>
              <a:avLst/>
              <a:gdLst/>
              <a:ahLst/>
              <a:cxnLst/>
              <a:rect l="l" t="t" r="r" b="b"/>
              <a:pathLst>
                <a:path w="6247" h="6189" extrusionOk="0">
                  <a:moveTo>
                    <a:pt x="59" y="3095"/>
                  </a:moveTo>
                  <a:cubicBezTo>
                    <a:pt x="59" y="1402"/>
                    <a:pt x="1518" y="1"/>
                    <a:pt x="3152" y="59"/>
                  </a:cubicBezTo>
                  <a:cubicBezTo>
                    <a:pt x="4845" y="59"/>
                    <a:pt x="6246" y="1519"/>
                    <a:pt x="6188" y="3211"/>
                  </a:cubicBezTo>
                  <a:cubicBezTo>
                    <a:pt x="6129" y="4846"/>
                    <a:pt x="4729" y="6188"/>
                    <a:pt x="3094" y="6188"/>
                  </a:cubicBezTo>
                  <a:cubicBezTo>
                    <a:pt x="1401" y="6188"/>
                    <a:pt x="0" y="4729"/>
                    <a:pt x="59" y="3095"/>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4" name="Google Shape;544;p2"/>
            <p:cNvSpPr/>
            <p:nvPr/>
          </p:nvSpPr>
          <p:spPr>
            <a:xfrm>
              <a:off x="4571725" y="1174950"/>
              <a:ext cx="153250" cy="154725"/>
            </a:xfrm>
            <a:custGeom>
              <a:avLst/>
              <a:gdLst/>
              <a:ahLst/>
              <a:cxnLst/>
              <a:rect l="l" t="t" r="r" b="b"/>
              <a:pathLst>
                <a:path w="6130" h="6189" extrusionOk="0">
                  <a:moveTo>
                    <a:pt x="6129" y="3094"/>
                  </a:moveTo>
                  <a:cubicBezTo>
                    <a:pt x="6129" y="4729"/>
                    <a:pt x="4787" y="6130"/>
                    <a:pt x="3094" y="6130"/>
                  </a:cubicBezTo>
                  <a:cubicBezTo>
                    <a:pt x="1460" y="6188"/>
                    <a:pt x="0" y="4729"/>
                    <a:pt x="59" y="3036"/>
                  </a:cubicBezTo>
                  <a:cubicBezTo>
                    <a:pt x="59" y="1402"/>
                    <a:pt x="1460" y="1"/>
                    <a:pt x="3094" y="1"/>
                  </a:cubicBezTo>
                  <a:cubicBezTo>
                    <a:pt x="4728" y="1"/>
                    <a:pt x="6129" y="1402"/>
                    <a:pt x="6129" y="3094"/>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5" name="Google Shape;545;p2"/>
            <p:cNvSpPr/>
            <p:nvPr/>
          </p:nvSpPr>
          <p:spPr>
            <a:xfrm>
              <a:off x="5308650" y="1911875"/>
              <a:ext cx="153250" cy="153250"/>
            </a:xfrm>
            <a:custGeom>
              <a:avLst/>
              <a:gdLst/>
              <a:ahLst/>
              <a:cxnLst/>
              <a:rect l="l" t="t" r="r" b="b"/>
              <a:pathLst>
                <a:path w="6130" h="6130" extrusionOk="0">
                  <a:moveTo>
                    <a:pt x="6129" y="3036"/>
                  </a:moveTo>
                  <a:cubicBezTo>
                    <a:pt x="6129" y="4671"/>
                    <a:pt x="4728" y="6071"/>
                    <a:pt x="3094" y="6130"/>
                  </a:cubicBezTo>
                  <a:cubicBezTo>
                    <a:pt x="1460" y="6130"/>
                    <a:pt x="0" y="4729"/>
                    <a:pt x="0" y="3036"/>
                  </a:cubicBezTo>
                  <a:cubicBezTo>
                    <a:pt x="0" y="1402"/>
                    <a:pt x="1401" y="1"/>
                    <a:pt x="3036" y="1"/>
                  </a:cubicBezTo>
                  <a:cubicBezTo>
                    <a:pt x="4728" y="1"/>
                    <a:pt x="6071" y="1402"/>
                    <a:pt x="6129" y="3036"/>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6" name="Google Shape;546;p2"/>
            <p:cNvSpPr/>
            <p:nvPr/>
          </p:nvSpPr>
          <p:spPr>
            <a:xfrm>
              <a:off x="2855625" y="1173500"/>
              <a:ext cx="148875" cy="148875"/>
            </a:xfrm>
            <a:custGeom>
              <a:avLst/>
              <a:gdLst/>
              <a:ahLst/>
              <a:cxnLst/>
              <a:rect l="l" t="t" r="r" b="b"/>
              <a:pathLst>
                <a:path w="5955" h="5955" extrusionOk="0">
                  <a:moveTo>
                    <a:pt x="5955" y="3036"/>
                  </a:moveTo>
                  <a:cubicBezTo>
                    <a:pt x="5955" y="4670"/>
                    <a:pt x="4612" y="5954"/>
                    <a:pt x="2919" y="5954"/>
                  </a:cubicBezTo>
                  <a:cubicBezTo>
                    <a:pt x="1285" y="5954"/>
                    <a:pt x="1" y="4612"/>
                    <a:pt x="1" y="2977"/>
                  </a:cubicBezTo>
                  <a:cubicBezTo>
                    <a:pt x="1" y="1285"/>
                    <a:pt x="1343" y="0"/>
                    <a:pt x="2978" y="0"/>
                  </a:cubicBezTo>
                  <a:cubicBezTo>
                    <a:pt x="4670" y="59"/>
                    <a:pt x="5955" y="1343"/>
                    <a:pt x="5955" y="3036"/>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7" name="Google Shape;547;p2"/>
            <p:cNvSpPr/>
            <p:nvPr/>
          </p:nvSpPr>
          <p:spPr>
            <a:xfrm>
              <a:off x="5307200" y="3627975"/>
              <a:ext cx="148850" cy="150325"/>
            </a:xfrm>
            <a:custGeom>
              <a:avLst/>
              <a:gdLst/>
              <a:ahLst/>
              <a:cxnLst/>
              <a:rect l="l" t="t" r="r" b="b"/>
              <a:pathLst>
                <a:path w="5954" h="6013" extrusionOk="0">
                  <a:moveTo>
                    <a:pt x="2977" y="6013"/>
                  </a:moveTo>
                  <a:cubicBezTo>
                    <a:pt x="1284" y="6013"/>
                    <a:pt x="0" y="4670"/>
                    <a:pt x="0" y="3036"/>
                  </a:cubicBezTo>
                  <a:cubicBezTo>
                    <a:pt x="0" y="1343"/>
                    <a:pt x="1343" y="1"/>
                    <a:pt x="3035" y="59"/>
                  </a:cubicBezTo>
                  <a:cubicBezTo>
                    <a:pt x="4670" y="59"/>
                    <a:pt x="5954" y="1402"/>
                    <a:pt x="5954" y="3036"/>
                  </a:cubicBezTo>
                  <a:cubicBezTo>
                    <a:pt x="5954" y="4729"/>
                    <a:pt x="4611" y="6013"/>
                    <a:pt x="2977" y="6013"/>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8" name="Google Shape;548;p2"/>
            <p:cNvSpPr/>
            <p:nvPr/>
          </p:nvSpPr>
          <p:spPr>
            <a:xfrm>
              <a:off x="3839175" y="931250"/>
              <a:ext cx="147400" cy="148875"/>
            </a:xfrm>
            <a:custGeom>
              <a:avLst/>
              <a:gdLst/>
              <a:ahLst/>
              <a:cxnLst/>
              <a:rect l="l" t="t" r="r" b="b"/>
              <a:pathLst>
                <a:path w="5896" h="5955" extrusionOk="0">
                  <a:moveTo>
                    <a:pt x="2977" y="5955"/>
                  </a:moveTo>
                  <a:cubicBezTo>
                    <a:pt x="1285" y="5955"/>
                    <a:pt x="0" y="4612"/>
                    <a:pt x="0" y="2978"/>
                  </a:cubicBezTo>
                  <a:cubicBezTo>
                    <a:pt x="0" y="1285"/>
                    <a:pt x="1285" y="1"/>
                    <a:pt x="2977" y="1"/>
                  </a:cubicBezTo>
                  <a:cubicBezTo>
                    <a:pt x="4612" y="1"/>
                    <a:pt x="5896" y="1285"/>
                    <a:pt x="5896" y="2920"/>
                  </a:cubicBezTo>
                  <a:cubicBezTo>
                    <a:pt x="5896" y="4612"/>
                    <a:pt x="4612" y="5896"/>
                    <a:pt x="2977" y="5955"/>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9" name="Google Shape;549;p2"/>
            <p:cNvSpPr/>
            <p:nvPr/>
          </p:nvSpPr>
          <p:spPr>
            <a:xfrm>
              <a:off x="2365325" y="3871675"/>
              <a:ext cx="148875" cy="148875"/>
            </a:xfrm>
            <a:custGeom>
              <a:avLst/>
              <a:gdLst/>
              <a:ahLst/>
              <a:cxnLst/>
              <a:rect l="l" t="t" r="r" b="b"/>
              <a:pathLst>
                <a:path w="5955" h="5955" extrusionOk="0">
                  <a:moveTo>
                    <a:pt x="5954" y="2977"/>
                  </a:moveTo>
                  <a:cubicBezTo>
                    <a:pt x="5954" y="4670"/>
                    <a:pt x="4670" y="5954"/>
                    <a:pt x="3035" y="5954"/>
                  </a:cubicBezTo>
                  <a:cubicBezTo>
                    <a:pt x="1343" y="5954"/>
                    <a:pt x="0" y="4612"/>
                    <a:pt x="0" y="2919"/>
                  </a:cubicBezTo>
                  <a:cubicBezTo>
                    <a:pt x="59" y="1285"/>
                    <a:pt x="1343" y="0"/>
                    <a:pt x="3035" y="0"/>
                  </a:cubicBezTo>
                  <a:cubicBezTo>
                    <a:pt x="4670" y="0"/>
                    <a:pt x="5954" y="1343"/>
                    <a:pt x="5954" y="2977"/>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0" name="Google Shape;550;p2"/>
            <p:cNvSpPr/>
            <p:nvPr/>
          </p:nvSpPr>
          <p:spPr>
            <a:xfrm>
              <a:off x="2607550" y="4118300"/>
              <a:ext cx="150325" cy="150325"/>
            </a:xfrm>
            <a:custGeom>
              <a:avLst/>
              <a:gdLst/>
              <a:ahLst/>
              <a:cxnLst/>
              <a:rect l="l" t="t" r="r" b="b"/>
              <a:pathLst>
                <a:path w="6013" h="6013" extrusionOk="0">
                  <a:moveTo>
                    <a:pt x="6013" y="2977"/>
                  </a:moveTo>
                  <a:cubicBezTo>
                    <a:pt x="6013" y="4611"/>
                    <a:pt x="4729" y="5954"/>
                    <a:pt x="3036" y="5954"/>
                  </a:cubicBezTo>
                  <a:cubicBezTo>
                    <a:pt x="1343" y="6012"/>
                    <a:pt x="1" y="4670"/>
                    <a:pt x="59" y="2977"/>
                  </a:cubicBezTo>
                  <a:cubicBezTo>
                    <a:pt x="59" y="1284"/>
                    <a:pt x="1343" y="0"/>
                    <a:pt x="3036" y="0"/>
                  </a:cubicBezTo>
                  <a:cubicBezTo>
                    <a:pt x="4670" y="0"/>
                    <a:pt x="6013" y="1343"/>
                    <a:pt x="6013" y="2977"/>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1" name="Google Shape;551;p2"/>
            <p:cNvSpPr/>
            <p:nvPr/>
          </p:nvSpPr>
          <p:spPr>
            <a:xfrm>
              <a:off x="5553800" y="2892500"/>
              <a:ext cx="148875" cy="148875"/>
            </a:xfrm>
            <a:custGeom>
              <a:avLst/>
              <a:gdLst/>
              <a:ahLst/>
              <a:cxnLst/>
              <a:rect l="l" t="t" r="r" b="b"/>
              <a:pathLst>
                <a:path w="5955" h="5955" extrusionOk="0">
                  <a:moveTo>
                    <a:pt x="1" y="2919"/>
                  </a:moveTo>
                  <a:cubicBezTo>
                    <a:pt x="1" y="1285"/>
                    <a:pt x="1343" y="1"/>
                    <a:pt x="3036" y="59"/>
                  </a:cubicBezTo>
                  <a:cubicBezTo>
                    <a:pt x="4670" y="59"/>
                    <a:pt x="5955" y="1402"/>
                    <a:pt x="5955" y="3095"/>
                  </a:cubicBezTo>
                  <a:cubicBezTo>
                    <a:pt x="5896" y="4729"/>
                    <a:pt x="4612" y="5955"/>
                    <a:pt x="2919" y="5955"/>
                  </a:cubicBezTo>
                  <a:cubicBezTo>
                    <a:pt x="1285" y="5955"/>
                    <a:pt x="1" y="4612"/>
                    <a:pt x="1" y="2919"/>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2" name="Google Shape;552;p2"/>
            <p:cNvSpPr/>
            <p:nvPr/>
          </p:nvSpPr>
          <p:spPr>
            <a:xfrm>
              <a:off x="5553800" y="2645900"/>
              <a:ext cx="148875" cy="148875"/>
            </a:xfrm>
            <a:custGeom>
              <a:avLst/>
              <a:gdLst/>
              <a:ahLst/>
              <a:cxnLst/>
              <a:rect l="l" t="t" r="r" b="b"/>
              <a:pathLst>
                <a:path w="5955" h="5955" extrusionOk="0">
                  <a:moveTo>
                    <a:pt x="5955" y="2977"/>
                  </a:moveTo>
                  <a:cubicBezTo>
                    <a:pt x="5955" y="4670"/>
                    <a:pt x="4612" y="5954"/>
                    <a:pt x="2978" y="5954"/>
                  </a:cubicBezTo>
                  <a:cubicBezTo>
                    <a:pt x="1285" y="5954"/>
                    <a:pt x="1" y="4612"/>
                    <a:pt x="1" y="2977"/>
                  </a:cubicBezTo>
                  <a:cubicBezTo>
                    <a:pt x="1" y="1343"/>
                    <a:pt x="1285" y="59"/>
                    <a:pt x="2919" y="0"/>
                  </a:cubicBezTo>
                  <a:cubicBezTo>
                    <a:pt x="4612" y="0"/>
                    <a:pt x="5955" y="1284"/>
                    <a:pt x="5955" y="2977"/>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3" name="Google Shape;553;p2"/>
            <p:cNvSpPr/>
            <p:nvPr/>
          </p:nvSpPr>
          <p:spPr>
            <a:xfrm>
              <a:off x="3592550" y="931250"/>
              <a:ext cx="147425" cy="148875"/>
            </a:xfrm>
            <a:custGeom>
              <a:avLst/>
              <a:gdLst/>
              <a:ahLst/>
              <a:cxnLst/>
              <a:rect l="l" t="t" r="r" b="b"/>
              <a:pathLst>
                <a:path w="5897" h="5955" extrusionOk="0">
                  <a:moveTo>
                    <a:pt x="5896" y="2978"/>
                  </a:moveTo>
                  <a:cubicBezTo>
                    <a:pt x="5896" y="4612"/>
                    <a:pt x="4612" y="5955"/>
                    <a:pt x="2919" y="5896"/>
                  </a:cubicBezTo>
                  <a:cubicBezTo>
                    <a:pt x="1285" y="5896"/>
                    <a:pt x="1" y="4612"/>
                    <a:pt x="1" y="2978"/>
                  </a:cubicBezTo>
                  <a:cubicBezTo>
                    <a:pt x="1" y="1285"/>
                    <a:pt x="1285" y="1"/>
                    <a:pt x="2978" y="1"/>
                  </a:cubicBezTo>
                  <a:cubicBezTo>
                    <a:pt x="4612" y="1"/>
                    <a:pt x="5896" y="1285"/>
                    <a:pt x="5896" y="2978"/>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4" name="Google Shape;554;p2"/>
            <p:cNvSpPr/>
            <p:nvPr/>
          </p:nvSpPr>
          <p:spPr>
            <a:xfrm>
              <a:off x="4571725" y="4366375"/>
              <a:ext cx="147400" cy="147400"/>
            </a:xfrm>
            <a:custGeom>
              <a:avLst/>
              <a:gdLst/>
              <a:ahLst/>
              <a:cxnLst/>
              <a:rect l="l" t="t" r="r" b="b"/>
              <a:pathLst>
                <a:path w="5896" h="5896" extrusionOk="0">
                  <a:moveTo>
                    <a:pt x="5896" y="2977"/>
                  </a:moveTo>
                  <a:cubicBezTo>
                    <a:pt x="5896" y="4553"/>
                    <a:pt x="4553" y="5895"/>
                    <a:pt x="2919" y="5895"/>
                  </a:cubicBezTo>
                  <a:cubicBezTo>
                    <a:pt x="1285" y="5895"/>
                    <a:pt x="0" y="4553"/>
                    <a:pt x="0" y="2860"/>
                  </a:cubicBezTo>
                  <a:cubicBezTo>
                    <a:pt x="0" y="1226"/>
                    <a:pt x="1343" y="0"/>
                    <a:pt x="2977" y="0"/>
                  </a:cubicBezTo>
                  <a:cubicBezTo>
                    <a:pt x="4612" y="0"/>
                    <a:pt x="5896" y="1343"/>
                    <a:pt x="5896" y="2919"/>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5" name="Google Shape;555;p2"/>
            <p:cNvSpPr/>
            <p:nvPr/>
          </p:nvSpPr>
          <p:spPr>
            <a:xfrm>
              <a:off x="5555275" y="2405125"/>
              <a:ext cx="145950" cy="145950"/>
            </a:xfrm>
            <a:custGeom>
              <a:avLst/>
              <a:gdLst/>
              <a:ahLst/>
              <a:cxnLst/>
              <a:rect l="l" t="t" r="r" b="b"/>
              <a:pathLst>
                <a:path w="5838" h="5838" extrusionOk="0">
                  <a:moveTo>
                    <a:pt x="5837" y="2919"/>
                  </a:moveTo>
                  <a:cubicBezTo>
                    <a:pt x="5837" y="4495"/>
                    <a:pt x="4553" y="5837"/>
                    <a:pt x="2919" y="5837"/>
                  </a:cubicBezTo>
                  <a:cubicBezTo>
                    <a:pt x="1284" y="5837"/>
                    <a:pt x="0" y="4553"/>
                    <a:pt x="0" y="2919"/>
                  </a:cubicBezTo>
                  <a:cubicBezTo>
                    <a:pt x="0" y="1284"/>
                    <a:pt x="1284" y="0"/>
                    <a:pt x="2919" y="0"/>
                  </a:cubicBezTo>
                  <a:cubicBezTo>
                    <a:pt x="4495" y="0"/>
                    <a:pt x="5837" y="1284"/>
                    <a:pt x="5837" y="2919"/>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6" name="Google Shape;556;p2"/>
            <p:cNvSpPr/>
            <p:nvPr/>
          </p:nvSpPr>
          <p:spPr>
            <a:xfrm>
              <a:off x="2120150" y="1910425"/>
              <a:ext cx="147425" cy="147400"/>
            </a:xfrm>
            <a:custGeom>
              <a:avLst/>
              <a:gdLst/>
              <a:ahLst/>
              <a:cxnLst/>
              <a:rect l="l" t="t" r="r" b="b"/>
              <a:pathLst>
                <a:path w="5897" h="5896" extrusionOk="0">
                  <a:moveTo>
                    <a:pt x="5896" y="2919"/>
                  </a:moveTo>
                  <a:cubicBezTo>
                    <a:pt x="5896" y="4553"/>
                    <a:pt x="4612" y="5896"/>
                    <a:pt x="2978" y="5896"/>
                  </a:cubicBezTo>
                  <a:cubicBezTo>
                    <a:pt x="1344" y="5896"/>
                    <a:pt x="1" y="4612"/>
                    <a:pt x="1" y="2977"/>
                  </a:cubicBezTo>
                  <a:cubicBezTo>
                    <a:pt x="1" y="1343"/>
                    <a:pt x="1285" y="59"/>
                    <a:pt x="2920" y="1"/>
                  </a:cubicBezTo>
                  <a:cubicBezTo>
                    <a:pt x="4554" y="1"/>
                    <a:pt x="5838" y="1285"/>
                    <a:pt x="5896" y="2919"/>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7" name="Google Shape;557;p2"/>
            <p:cNvSpPr/>
            <p:nvPr/>
          </p:nvSpPr>
          <p:spPr>
            <a:xfrm>
              <a:off x="4081400" y="932725"/>
              <a:ext cx="147425" cy="145950"/>
            </a:xfrm>
            <a:custGeom>
              <a:avLst/>
              <a:gdLst/>
              <a:ahLst/>
              <a:cxnLst/>
              <a:rect l="l" t="t" r="r" b="b"/>
              <a:pathLst>
                <a:path w="5897" h="5838" extrusionOk="0">
                  <a:moveTo>
                    <a:pt x="5896" y="2919"/>
                  </a:moveTo>
                  <a:cubicBezTo>
                    <a:pt x="5896" y="4553"/>
                    <a:pt x="4554" y="5837"/>
                    <a:pt x="2919" y="5837"/>
                  </a:cubicBezTo>
                  <a:cubicBezTo>
                    <a:pt x="1285" y="5779"/>
                    <a:pt x="1" y="4437"/>
                    <a:pt x="59" y="2861"/>
                  </a:cubicBezTo>
                  <a:cubicBezTo>
                    <a:pt x="59" y="1226"/>
                    <a:pt x="1402" y="0"/>
                    <a:pt x="2978" y="0"/>
                  </a:cubicBezTo>
                  <a:cubicBezTo>
                    <a:pt x="4612" y="0"/>
                    <a:pt x="5896" y="1343"/>
                    <a:pt x="5896" y="2919"/>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8" name="Google Shape;558;p2"/>
            <p:cNvSpPr/>
            <p:nvPr/>
          </p:nvSpPr>
          <p:spPr>
            <a:xfrm>
              <a:off x="5553800" y="3140575"/>
              <a:ext cx="147425" cy="145950"/>
            </a:xfrm>
            <a:custGeom>
              <a:avLst/>
              <a:gdLst/>
              <a:ahLst/>
              <a:cxnLst/>
              <a:rect l="l" t="t" r="r" b="b"/>
              <a:pathLst>
                <a:path w="5897" h="5838" extrusionOk="0">
                  <a:moveTo>
                    <a:pt x="2978" y="1"/>
                  </a:moveTo>
                  <a:cubicBezTo>
                    <a:pt x="4554" y="1"/>
                    <a:pt x="5896" y="1402"/>
                    <a:pt x="5896" y="2978"/>
                  </a:cubicBezTo>
                  <a:cubicBezTo>
                    <a:pt x="5838" y="4554"/>
                    <a:pt x="4554" y="5838"/>
                    <a:pt x="2978" y="5838"/>
                  </a:cubicBezTo>
                  <a:cubicBezTo>
                    <a:pt x="1343" y="5838"/>
                    <a:pt x="1" y="4495"/>
                    <a:pt x="59" y="2861"/>
                  </a:cubicBezTo>
                  <a:cubicBezTo>
                    <a:pt x="59" y="1285"/>
                    <a:pt x="1402" y="1"/>
                    <a:pt x="2978" y="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9" name="Google Shape;559;p2"/>
            <p:cNvSpPr/>
            <p:nvPr/>
          </p:nvSpPr>
          <p:spPr>
            <a:xfrm>
              <a:off x="5064950" y="1421575"/>
              <a:ext cx="145950" cy="145950"/>
            </a:xfrm>
            <a:custGeom>
              <a:avLst/>
              <a:gdLst/>
              <a:ahLst/>
              <a:cxnLst/>
              <a:rect l="l" t="t" r="r" b="b"/>
              <a:pathLst>
                <a:path w="5838" h="5838" extrusionOk="0">
                  <a:moveTo>
                    <a:pt x="5838" y="2977"/>
                  </a:moveTo>
                  <a:cubicBezTo>
                    <a:pt x="5838" y="4553"/>
                    <a:pt x="4495" y="5838"/>
                    <a:pt x="2919" y="5838"/>
                  </a:cubicBezTo>
                  <a:cubicBezTo>
                    <a:pt x="1343" y="5838"/>
                    <a:pt x="1" y="4495"/>
                    <a:pt x="59" y="2919"/>
                  </a:cubicBezTo>
                  <a:cubicBezTo>
                    <a:pt x="59" y="1343"/>
                    <a:pt x="1402" y="0"/>
                    <a:pt x="2978" y="59"/>
                  </a:cubicBezTo>
                  <a:cubicBezTo>
                    <a:pt x="4554" y="59"/>
                    <a:pt x="5838" y="1401"/>
                    <a:pt x="5838" y="2977"/>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0" name="Google Shape;560;p2"/>
            <p:cNvSpPr/>
            <p:nvPr/>
          </p:nvSpPr>
          <p:spPr>
            <a:xfrm>
              <a:off x="3345950" y="932725"/>
              <a:ext cx="145950" cy="145950"/>
            </a:xfrm>
            <a:custGeom>
              <a:avLst/>
              <a:gdLst/>
              <a:ahLst/>
              <a:cxnLst/>
              <a:rect l="l" t="t" r="r" b="b"/>
              <a:pathLst>
                <a:path w="5838" h="5838" extrusionOk="0">
                  <a:moveTo>
                    <a:pt x="5837" y="2919"/>
                  </a:moveTo>
                  <a:cubicBezTo>
                    <a:pt x="5837" y="4495"/>
                    <a:pt x="4495" y="5837"/>
                    <a:pt x="2919" y="5837"/>
                  </a:cubicBezTo>
                  <a:cubicBezTo>
                    <a:pt x="1343" y="5837"/>
                    <a:pt x="0" y="4437"/>
                    <a:pt x="0" y="2861"/>
                  </a:cubicBezTo>
                  <a:cubicBezTo>
                    <a:pt x="59" y="1284"/>
                    <a:pt x="1401" y="0"/>
                    <a:pt x="2977" y="0"/>
                  </a:cubicBezTo>
                  <a:cubicBezTo>
                    <a:pt x="4553" y="0"/>
                    <a:pt x="5837" y="1343"/>
                    <a:pt x="5837" y="2919"/>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1" name="Google Shape;561;p2"/>
            <p:cNvSpPr/>
            <p:nvPr/>
          </p:nvSpPr>
          <p:spPr>
            <a:xfrm>
              <a:off x="2857100" y="4366375"/>
              <a:ext cx="145950" cy="145950"/>
            </a:xfrm>
            <a:custGeom>
              <a:avLst/>
              <a:gdLst/>
              <a:ahLst/>
              <a:cxnLst/>
              <a:rect l="l" t="t" r="r" b="b"/>
              <a:pathLst>
                <a:path w="5838" h="5838" extrusionOk="0">
                  <a:moveTo>
                    <a:pt x="5837" y="2919"/>
                  </a:moveTo>
                  <a:cubicBezTo>
                    <a:pt x="5837" y="4495"/>
                    <a:pt x="4495" y="5837"/>
                    <a:pt x="2919" y="5837"/>
                  </a:cubicBezTo>
                  <a:cubicBezTo>
                    <a:pt x="1343" y="5837"/>
                    <a:pt x="58" y="4553"/>
                    <a:pt x="0" y="2977"/>
                  </a:cubicBezTo>
                  <a:cubicBezTo>
                    <a:pt x="0" y="1401"/>
                    <a:pt x="1284" y="58"/>
                    <a:pt x="2860" y="58"/>
                  </a:cubicBezTo>
                  <a:cubicBezTo>
                    <a:pt x="4436" y="0"/>
                    <a:pt x="5779" y="1343"/>
                    <a:pt x="5837" y="2919"/>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2" name="Google Shape;562;p2"/>
            <p:cNvSpPr/>
            <p:nvPr/>
          </p:nvSpPr>
          <p:spPr>
            <a:xfrm>
              <a:off x="2121625" y="3630900"/>
              <a:ext cx="144500" cy="145950"/>
            </a:xfrm>
            <a:custGeom>
              <a:avLst/>
              <a:gdLst/>
              <a:ahLst/>
              <a:cxnLst/>
              <a:rect l="l" t="t" r="r" b="b"/>
              <a:pathLst>
                <a:path w="5780" h="5838" extrusionOk="0">
                  <a:moveTo>
                    <a:pt x="2919" y="0"/>
                  </a:moveTo>
                  <a:cubicBezTo>
                    <a:pt x="4437" y="0"/>
                    <a:pt x="5779" y="1343"/>
                    <a:pt x="5779" y="2919"/>
                  </a:cubicBezTo>
                  <a:cubicBezTo>
                    <a:pt x="5779" y="4495"/>
                    <a:pt x="4437" y="5837"/>
                    <a:pt x="2861" y="5779"/>
                  </a:cubicBezTo>
                  <a:cubicBezTo>
                    <a:pt x="1285" y="5779"/>
                    <a:pt x="0" y="4437"/>
                    <a:pt x="0" y="2861"/>
                  </a:cubicBezTo>
                  <a:cubicBezTo>
                    <a:pt x="0" y="1343"/>
                    <a:pt x="1343" y="0"/>
                    <a:pt x="2919" y="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3" name="Google Shape;563;p2"/>
            <p:cNvSpPr/>
            <p:nvPr/>
          </p:nvSpPr>
          <p:spPr>
            <a:xfrm>
              <a:off x="3840625" y="4611525"/>
              <a:ext cx="144500" cy="143025"/>
            </a:xfrm>
            <a:custGeom>
              <a:avLst/>
              <a:gdLst/>
              <a:ahLst/>
              <a:cxnLst/>
              <a:rect l="l" t="t" r="r" b="b"/>
              <a:pathLst>
                <a:path w="5780" h="5721" extrusionOk="0">
                  <a:moveTo>
                    <a:pt x="5779" y="2802"/>
                  </a:moveTo>
                  <a:cubicBezTo>
                    <a:pt x="5779" y="4378"/>
                    <a:pt x="4437" y="5721"/>
                    <a:pt x="2861" y="5721"/>
                  </a:cubicBezTo>
                  <a:cubicBezTo>
                    <a:pt x="1343" y="5721"/>
                    <a:pt x="59" y="4436"/>
                    <a:pt x="1" y="2860"/>
                  </a:cubicBezTo>
                  <a:cubicBezTo>
                    <a:pt x="1" y="1284"/>
                    <a:pt x="1285" y="0"/>
                    <a:pt x="2861" y="0"/>
                  </a:cubicBezTo>
                  <a:cubicBezTo>
                    <a:pt x="4437" y="0"/>
                    <a:pt x="5721" y="1226"/>
                    <a:pt x="5779" y="2802"/>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4" name="Google Shape;564;p2"/>
            <p:cNvSpPr/>
            <p:nvPr/>
          </p:nvSpPr>
          <p:spPr>
            <a:xfrm>
              <a:off x="1879375" y="2895425"/>
              <a:ext cx="143050" cy="143025"/>
            </a:xfrm>
            <a:custGeom>
              <a:avLst/>
              <a:gdLst/>
              <a:ahLst/>
              <a:cxnLst/>
              <a:rect l="l" t="t" r="r" b="b"/>
              <a:pathLst>
                <a:path w="5722" h="5721" extrusionOk="0">
                  <a:moveTo>
                    <a:pt x="2861" y="1"/>
                  </a:moveTo>
                  <a:cubicBezTo>
                    <a:pt x="4437" y="1"/>
                    <a:pt x="5663" y="1285"/>
                    <a:pt x="5721" y="2861"/>
                  </a:cubicBezTo>
                  <a:cubicBezTo>
                    <a:pt x="5721" y="4437"/>
                    <a:pt x="4437" y="5721"/>
                    <a:pt x="2861" y="5721"/>
                  </a:cubicBezTo>
                  <a:cubicBezTo>
                    <a:pt x="1285" y="5721"/>
                    <a:pt x="1" y="4437"/>
                    <a:pt x="1" y="2861"/>
                  </a:cubicBezTo>
                  <a:cubicBezTo>
                    <a:pt x="1" y="1285"/>
                    <a:pt x="1285" y="59"/>
                    <a:pt x="2861" y="59"/>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5" name="Google Shape;565;p2"/>
            <p:cNvSpPr/>
            <p:nvPr/>
          </p:nvSpPr>
          <p:spPr>
            <a:xfrm>
              <a:off x="1879375" y="2648825"/>
              <a:ext cx="143050" cy="143025"/>
            </a:xfrm>
            <a:custGeom>
              <a:avLst/>
              <a:gdLst/>
              <a:ahLst/>
              <a:cxnLst/>
              <a:rect l="l" t="t" r="r" b="b"/>
              <a:pathLst>
                <a:path w="5722" h="5721" extrusionOk="0">
                  <a:moveTo>
                    <a:pt x="2861" y="5720"/>
                  </a:moveTo>
                  <a:cubicBezTo>
                    <a:pt x="1285" y="5720"/>
                    <a:pt x="1" y="4436"/>
                    <a:pt x="1" y="2860"/>
                  </a:cubicBezTo>
                  <a:cubicBezTo>
                    <a:pt x="1" y="1284"/>
                    <a:pt x="1285" y="0"/>
                    <a:pt x="2919" y="0"/>
                  </a:cubicBezTo>
                  <a:cubicBezTo>
                    <a:pt x="4495" y="58"/>
                    <a:pt x="5721" y="1343"/>
                    <a:pt x="5721" y="2919"/>
                  </a:cubicBezTo>
                  <a:cubicBezTo>
                    <a:pt x="5663" y="4495"/>
                    <a:pt x="4437" y="5720"/>
                    <a:pt x="2861" y="572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6" name="Google Shape;566;p2"/>
            <p:cNvSpPr/>
            <p:nvPr/>
          </p:nvSpPr>
          <p:spPr>
            <a:xfrm>
              <a:off x="3594025" y="4610050"/>
              <a:ext cx="143025" cy="144500"/>
            </a:xfrm>
            <a:custGeom>
              <a:avLst/>
              <a:gdLst/>
              <a:ahLst/>
              <a:cxnLst/>
              <a:rect l="l" t="t" r="r" b="b"/>
              <a:pathLst>
                <a:path w="5721" h="5780" extrusionOk="0">
                  <a:moveTo>
                    <a:pt x="2860" y="5780"/>
                  </a:moveTo>
                  <a:cubicBezTo>
                    <a:pt x="1284" y="5780"/>
                    <a:pt x="59" y="4495"/>
                    <a:pt x="0" y="2919"/>
                  </a:cubicBezTo>
                  <a:cubicBezTo>
                    <a:pt x="0" y="1343"/>
                    <a:pt x="1343" y="1"/>
                    <a:pt x="2919" y="59"/>
                  </a:cubicBezTo>
                  <a:cubicBezTo>
                    <a:pt x="4495" y="59"/>
                    <a:pt x="5720" y="1343"/>
                    <a:pt x="5720" y="2919"/>
                  </a:cubicBezTo>
                  <a:cubicBezTo>
                    <a:pt x="5720" y="4495"/>
                    <a:pt x="4436" y="5780"/>
                    <a:pt x="2860" y="572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7" name="Google Shape;567;p2"/>
            <p:cNvSpPr/>
            <p:nvPr/>
          </p:nvSpPr>
          <p:spPr>
            <a:xfrm>
              <a:off x="5556725" y="2159950"/>
              <a:ext cx="141575" cy="141575"/>
            </a:xfrm>
            <a:custGeom>
              <a:avLst/>
              <a:gdLst/>
              <a:ahLst/>
              <a:cxnLst/>
              <a:rect l="l" t="t" r="r" b="b"/>
              <a:pathLst>
                <a:path w="5663" h="5663" extrusionOk="0">
                  <a:moveTo>
                    <a:pt x="2802" y="5663"/>
                  </a:moveTo>
                  <a:cubicBezTo>
                    <a:pt x="1226" y="5663"/>
                    <a:pt x="0" y="4379"/>
                    <a:pt x="59" y="2803"/>
                  </a:cubicBezTo>
                  <a:cubicBezTo>
                    <a:pt x="59" y="1227"/>
                    <a:pt x="1343" y="1"/>
                    <a:pt x="2919" y="1"/>
                  </a:cubicBezTo>
                  <a:cubicBezTo>
                    <a:pt x="4495" y="59"/>
                    <a:pt x="5662" y="1285"/>
                    <a:pt x="5662" y="2861"/>
                  </a:cubicBezTo>
                  <a:cubicBezTo>
                    <a:pt x="5662" y="4437"/>
                    <a:pt x="4437" y="5663"/>
                    <a:pt x="2802" y="5663"/>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8" name="Google Shape;568;p2"/>
            <p:cNvSpPr/>
            <p:nvPr/>
          </p:nvSpPr>
          <p:spPr>
            <a:xfrm>
              <a:off x="4821250" y="1180800"/>
              <a:ext cx="141575" cy="141575"/>
            </a:xfrm>
            <a:custGeom>
              <a:avLst/>
              <a:gdLst/>
              <a:ahLst/>
              <a:cxnLst/>
              <a:rect l="l" t="t" r="r" b="b"/>
              <a:pathLst>
                <a:path w="5663" h="5663" extrusionOk="0">
                  <a:moveTo>
                    <a:pt x="5663" y="2860"/>
                  </a:moveTo>
                  <a:cubicBezTo>
                    <a:pt x="5663" y="4436"/>
                    <a:pt x="4379" y="5662"/>
                    <a:pt x="2803" y="5662"/>
                  </a:cubicBezTo>
                  <a:cubicBezTo>
                    <a:pt x="1227" y="5662"/>
                    <a:pt x="1" y="4436"/>
                    <a:pt x="1" y="2802"/>
                  </a:cubicBezTo>
                  <a:cubicBezTo>
                    <a:pt x="1" y="1284"/>
                    <a:pt x="1227" y="59"/>
                    <a:pt x="2744" y="59"/>
                  </a:cubicBezTo>
                  <a:cubicBezTo>
                    <a:pt x="4379" y="0"/>
                    <a:pt x="5604" y="1226"/>
                    <a:pt x="5604" y="286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9" name="Google Shape;569;p2"/>
            <p:cNvSpPr/>
            <p:nvPr/>
          </p:nvSpPr>
          <p:spPr>
            <a:xfrm>
              <a:off x="5314475" y="1671100"/>
              <a:ext cx="141575" cy="141575"/>
            </a:xfrm>
            <a:custGeom>
              <a:avLst/>
              <a:gdLst/>
              <a:ahLst/>
              <a:cxnLst/>
              <a:rect l="l" t="t" r="r" b="b"/>
              <a:pathLst>
                <a:path w="5663" h="5663" extrusionOk="0">
                  <a:moveTo>
                    <a:pt x="5663" y="2803"/>
                  </a:moveTo>
                  <a:cubicBezTo>
                    <a:pt x="5663" y="4379"/>
                    <a:pt x="4437" y="5663"/>
                    <a:pt x="2803" y="5663"/>
                  </a:cubicBezTo>
                  <a:cubicBezTo>
                    <a:pt x="1227" y="5663"/>
                    <a:pt x="1" y="4379"/>
                    <a:pt x="1" y="2803"/>
                  </a:cubicBezTo>
                  <a:cubicBezTo>
                    <a:pt x="1" y="1227"/>
                    <a:pt x="1227" y="1"/>
                    <a:pt x="2803" y="1"/>
                  </a:cubicBezTo>
                  <a:cubicBezTo>
                    <a:pt x="4379" y="1"/>
                    <a:pt x="5663" y="1227"/>
                    <a:pt x="5663" y="2803"/>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0" name="Google Shape;570;p2"/>
            <p:cNvSpPr/>
            <p:nvPr/>
          </p:nvSpPr>
          <p:spPr>
            <a:xfrm>
              <a:off x="1880850" y="2408025"/>
              <a:ext cx="140100" cy="140125"/>
            </a:xfrm>
            <a:custGeom>
              <a:avLst/>
              <a:gdLst/>
              <a:ahLst/>
              <a:cxnLst/>
              <a:rect l="l" t="t" r="r" b="b"/>
              <a:pathLst>
                <a:path w="5604" h="5605" extrusionOk="0">
                  <a:moveTo>
                    <a:pt x="5604" y="2803"/>
                  </a:moveTo>
                  <a:cubicBezTo>
                    <a:pt x="5604" y="4379"/>
                    <a:pt x="4378" y="5604"/>
                    <a:pt x="2744" y="5604"/>
                  </a:cubicBezTo>
                  <a:cubicBezTo>
                    <a:pt x="1226" y="5546"/>
                    <a:pt x="0" y="4379"/>
                    <a:pt x="0" y="2803"/>
                  </a:cubicBezTo>
                  <a:cubicBezTo>
                    <a:pt x="0" y="1227"/>
                    <a:pt x="1226" y="1"/>
                    <a:pt x="2802" y="1"/>
                  </a:cubicBezTo>
                  <a:cubicBezTo>
                    <a:pt x="4378" y="1"/>
                    <a:pt x="5604" y="1227"/>
                    <a:pt x="5604" y="2803"/>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1" name="Google Shape;571;p2"/>
            <p:cNvSpPr/>
            <p:nvPr/>
          </p:nvSpPr>
          <p:spPr>
            <a:xfrm>
              <a:off x="5067875" y="4122675"/>
              <a:ext cx="140100" cy="140100"/>
            </a:xfrm>
            <a:custGeom>
              <a:avLst/>
              <a:gdLst/>
              <a:ahLst/>
              <a:cxnLst/>
              <a:rect l="l" t="t" r="r" b="b"/>
              <a:pathLst>
                <a:path w="5604" h="5604" extrusionOk="0">
                  <a:moveTo>
                    <a:pt x="2802" y="5604"/>
                  </a:moveTo>
                  <a:cubicBezTo>
                    <a:pt x="1226" y="5604"/>
                    <a:pt x="0" y="4378"/>
                    <a:pt x="0" y="2802"/>
                  </a:cubicBezTo>
                  <a:cubicBezTo>
                    <a:pt x="59" y="1226"/>
                    <a:pt x="1285" y="0"/>
                    <a:pt x="2802" y="0"/>
                  </a:cubicBezTo>
                  <a:cubicBezTo>
                    <a:pt x="4378" y="0"/>
                    <a:pt x="5604" y="1284"/>
                    <a:pt x="5604" y="2860"/>
                  </a:cubicBezTo>
                  <a:cubicBezTo>
                    <a:pt x="5604" y="4378"/>
                    <a:pt x="4378" y="5604"/>
                    <a:pt x="2802" y="5604"/>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2" name="Google Shape;572;p2"/>
            <p:cNvSpPr/>
            <p:nvPr/>
          </p:nvSpPr>
          <p:spPr>
            <a:xfrm>
              <a:off x="4330950" y="934175"/>
              <a:ext cx="141575" cy="141575"/>
            </a:xfrm>
            <a:custGeom>
              <a:avLst/>
              <a:gdLst/>
              <a:ahLst/>
              <a:cxnLst/>
              <a:rect l="l" t="t" r="r" b="b"/>
              <a:pathLst>
                <a:path w="5663" h="5663" extrusionOk="0">
                  <a:moveTo>
                    <a:pt x="5662" y="2861"/>
                  </a:moveTo>
                  <a:cubicBezTo>
                    <a:pt x="5662" y="4437"/>
                    <a:pt x="4436" y="5663"/>
                    <a:pt x="2860" y="5663"/>
                  </a:cubicBezTo>
                  <a:cubicBezTo>
                    <a:pt x="1226" y="5663"/>
                    <a:pt x="0" y="4379"/>
                    <a:pt x="59" y="2803"/>
                  </a:cubicBezTo>
                  <a:cubicBezTo>
                    <a:pt x="59" y="1226"/>
                    <a:pt x="1284" y="59"/>
                    <a:pt x="2860" y="59"/>
                  </a:cubicBezTo>
                  <a:cubicBezTo>
                    <a:pt x="4436" y="1"/>
                    <a:pt x="5662" y="1285"/>
                    <a:pt x="5662" y="286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3" name="Google Shape;573;p2"/>
            <p:cNvSpPr/>
            <p:nvPr/>
          </p:nvSpPr>
          <p:spPr>
            <a:xfrm>
              <a:off x="4085800" y="4617350"/>
              <a:ext cx="140100" cy="138650"/>
            </a:xfrm>
            <a:custGeom>
              <a:avLst/>
              <a:gdLst/>
              <a:ahLst/>
              <a:cxnLst/>
              <a:rect l="l" t="t" r="r" b="b"/>
              <a:pathLst>
                <a:path w="5604" h="5546" extrusionOk="0">
                  <a:moveTo>
                    <a:pt x="2802" y="5546"/>
                  </a:moveTo>
                  <a:cubicBezTo>
                    <a:pt x="1226" y="5546"/>
                    <a:pt x="0" y="4320"/>
                    <a:pt x="0" y="2744"/>
                  </a:cubicBezTo>
                  <a:cubicBezTo>
                    <a:pt x="0" y="1168"/>
                    <a:pt x="1226" y="1"/>
                    <a:pt x="2802" y="1"/>
                  </a:cubicBezTo>
                  <a:cubicBezTo>
                    <a:pt x="4378" y="1"/>
                    <a:pt x="5604" y="1227"/>
                    <a:pt x="5604" y="2803"/>
                  </a:cubicBezTo>
                  <a:cubicBezTo>
                    <a:pt x="5604" y="4379"/>
                    <a:pt x="4378" y="5546"/>
                    <a:pt x="2802" y="5546"/>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4" name="Google Shape;574;p2"/>
            <p:cNvSpPr/>
            <p:nvPr/>
          </p:nvSpPr>
          <p:spPr>
            <a:xfrm>
              <a:off x="5558175" y="3387200"/>
              <a:ext cx="140125" cy="140125"/>
            </a:xfrm>
            <a:custGeom>
              <a:avLst/>
              <a:gdLst/>
              <a:ahLst/>
              <a:cxnLst/>
              <a:rect l="l" t="t" r="r" b="b"/>
              <a:pathLst>
                <a:path w="5605" h="5605" extrusionOk="0">
                  <a:moveTo>
                    <a:pt x="2744" y="5546"/>
                  </a:moveTo>
                  <a:cubicBezTo>
                    <a:pt x="1227" y="5546"/>
                    <a:pt x="1" y="4320"/>
                    <a:pt x="1" y="2744"/>
                  </a:cubicBezTo>
                  <a:cubicBezTo>
                    <a:pt x="1" y="1226"/>
                    <a:pt x="1285" y="0"/>
                    <a:pt x="2803" y="0"/>
                  </a:cubicBezTo>
                  <a:cubicBezTo>
                    <a:pt x="4379" y="0"/>
                    <a:pt x="5604" y="1285"/>
                    <a:pt x="5546" y="2802"/>
                  </a:cubicBezTo>
                  <a:cubicBezTo>
                    <a:pt x="5546" y="4378"/>
                    <a:pt x="4320" y="5604"/>
                    <a:pt x="2744" y="5546"/>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5" name="Google Shape;575;p2"/>
            <p:cNvSpPr/>
            <p:nvPr/>
          </p:nvSpPr>
          <p:spPr>
            <a:xfrm>
              <a:off x="2369700" y="1424500"/>
              <a:ext cx="141575" cy="140100"/>
            </a:xfrm>
            <a:custGeom>
              <a:avLst/>
              <a:gdLst/>
              <a:ahLst/>
              <a:cxnLst/>
              <a:rect l="l" t="t" r="r" b="b"/>
              <a:pathLst>
                <a:path w="5663" h="5604" extrusionOk="0">
                  <a:moveTo>
                    <a:pt x="5604" y="2860"/>
                  </a:moveTo>
                  <a:cubicBezTo>
                    <a:pt x="5546" y="4436"/>
                    <a:pt x="4320" y="5604"/>
                    <a:pt x="2744" y="5604"/>
                  </a:cubicBezTo>
                  <a:cubicBezTo>
                    <a:pt x="1226" y="5545"/>
                    <a:pt x="0" y="4320"/>
                    <a:pt x="59" y="2744"/>
                  </a:cubicBezTo>
                  <a:cubicBezTo>
                    <a:pt x="59" y="1226"/>
                    <a:pt x="1343" y="0"/>
                    <a:pt x="2860" y="59"/>
                  </a:cubicBezTo>
                  <a:cubicBezTo>
                    <a:pt x="4437" y="59"/>
                    <a:pt x="5662" y="1343"/>
                    <a:pt x="5604" y="286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6" name="Google Shape;576;p2"/>
            <p:cNvSpPr/>
            <p:nvPr/>
          </p:nvSpPr>
          <p:spPr>
            <a:xfrm>
              <a:off x="3350325" y="4612975"/>
              <a:ext cx="138650" cy="138650"/>
            </a:xfrm>
            <a:custGeom>
              <a:avLst/>
              <a:gdLst/>
              <a:ahLst/>
              <a:cxnLst/>
              <a:rect l="l" t="t" r="r" b="b"/>
              <a:pathLst>
                <a:path w="5546" h="5546" extrusionOk="0">
                  <a:moveTo>
                    <a:pt x="2802" y="1"/>
                  </a:moveTo>
                  <a:cubicBezTo>
                    <a:pt x="4320" y="1"/>
                    <a:pt x="5546" y="1226"/>
                    <a:pt x="5546" y="2802"/>
                  </a:cubicBezTo>
                  <a:cubicBezTo>
                    <a:pt x="5546" y="4320"/>
                    <a:pt x="4320" y="5546"/>
                    <a:pt x="2744" y="5546"/>
                  </a:cubicBezTo>
                  <a:cubicBezTo>
                    <a:pt x="1226" y="5546"/>
                    <a:pt x="0" y="4320"/>
                    <a:pt x="0" y="2802"/>
                  </a:cubicBezTo>
                  <a:cubicBezTo>
                    <a:pt x="0" y="1226"/>
                    <a:pt x="1226" y="1"/>
                    <a:pt x="2802" y="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7" name="Google Shape;577;p2"/>
            <p:cNvSpPr/>
            <p:nvPr/>
          </p:nvSpPr>
          <p:spPr>
            <a:xfrm>
              <a:off x="5311575" y="3880425"/>
              <a:ext cx="138650" cy="140125"/>
            </a:xfrm>
            <a:custGeom>
              <a:avLst/>
              <a:gdLst/>
              <a:ahLst/>
              <a:cxnLst/>
              <a:rect l="l" t="t" r="r" b="b"/>
              <a:pathLst>
                <a:path w="5546" h="5605" extrusionOk="0">
                  <a:moveTo>
                    <a:pt x="5545" y="2802"/>
                  </a:moveTo>
                  <a:cubicBezTo>
                    <a:pt x="5545" y="4320"/>
                    <a:pt x="4320" y="5604"/>
                    <a:pt x="2744" y="5546"/>
                  </a:cubicBezTo>
                  <a:cubicBezTo>
                    <a:pt x="1284" y="5546"/>
                    <a:pt x="0" y="4320"/>
                    <a:pt x="0" y="2802"/>
                  </a:cubicBezTo>
                  <a:cubicBezTo>
                    <a:pt x="0" y="1285"/>
                    <a:pt x="1284" y="1"/>
                    <a:pt x="2802" y="1"/>
                  </a:cubicBezTo>
                  <a:cubicBezTo>
                    <a:pt x="4320" y="59"/>
                    <a:pt x="5545" y="1285"/>
                    <a:pt x="5545" y="2802"/>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8" name="Google Shape;578;p2"/>
            <p:cNvSpPr/>
            <p:nvPr/>
          </p:nvSpPr>
          <p:spPr>
            <a:xfrm>
              <a:off x="3106625" y="935650"/>
              <a:ext cx="140100" cy="140100"/>
            </a:xfrm>
            <a:custGeom>
              <a:avLst/>
              <a:gdLst/>
              <a:ahLst/>
              <a:cxnLst/>
              <a:rect l="l" t="t" r="r" b="b"/>
              <a:pathLst>
                <a:path w="5604" h="5604" extrusionOk="0">
                  <a:moveTo>
                    <a:pt x="5604" y="2802"/>
                  </a:moveTo>
                  <a:cubicBezTo>
                    <a:pt x="5604" y="4320"/>
                    <a:pt x="4320" y="5604"/>
                    <a:pt x="2744" y="5545"/>
                  </a:cubicBezTo>
                  <a:cubicBezTo>
                    <a:pt x="1226" y="5545"/>
                    <a:pt x="0" y="4320"/>
                    <a:pt x="0" y="2744"/>
                  </a:cubicBezTo>
                  <a:cubicBezTo>
                    <a:pt x="59" y="1226"/>
                    <a:pt x="1285" y="0"/>
                    <a:pt x="2802" y="0"/>
                  </a:cubicBezTo>
                  <a:cubicBezTo>
                    <a:pt x="4320" y="0"/>
                    <a:pt x="5604" y="1284"/>
                    <a:pt x="5546" y="2802"/>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9" name="Google Shape;579;p2"/>
            <p:cNvSpPr/>
            <p:nvPr/>
          </p:nvSpPr>
          <p:spPr>
            <a:xfrm>
              <a:off x="1876475" y="3144950"/>
              <a:ext cx="140100" cy="138675"/>
            </a:xfrm>
            <a:custGeom>
              <a:avLst/>
              <a:gdLst/>
              <a:ahLst/>
              <a:cxnLst/>
              <a:rect l="l" t="t" r="r" b="b"/>
              <a:pathLst>
                <a:path w="5604" h="5547" extrusionOk="0">
                  <a:moveTo>
                    <a:pt x="2802" y="1"/>
                  </a:moveTo>
                  <a:cubicBezTo>
                    <a:pt x="4320" y="1"/>
                    <a:pt x="5604" y="1227"/>
                    <a:pt x="5604" y="2744"/>
                  </a:cubicBezTo>
                  <a:cubicBezTo>
                    <a:pt x="5604" y="4320"/>
                    <a:pt x="4378" y="5546"/>
                    <a:pt x="2802" y="5546"/>
                  </a:cubicBezTo>
                  <a:cubicBezTo>
                    <a:pt x="1284" y="5546"/>
                    <a:pt x="58" y="4320"/>
                    <a:pt x="58" y="2803"/>
                  </a:cubicBezTo>
                  <a:cubicBezTo>
                    <a:pt x="0" y="1285"/>
                    <a:pt x="1226" y="1"/>
                    <a:pt x="2802" y="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0" name="Google Shape;580;p2"/>
            <p:cNvSpPr/>
            <p:nvPr/>
          </p:nvSpPr>
          <p:spPr>
            <a:xfrm>
              <a:off x="2617775" y="1177875"/>
              <a:ext cx="138650" cy="140125"/>
            </a:xfrm>
            <a:custGeom>
              <a:avLst/>
              <a:gdLst/>
              <a:ahLst/>
              <a:cxnLst/>
              <a:rect l="l" t="t" r="r" b="b"/>
              <a:pathLst>
                <a:path w="5546" h="5605" extrusionOk="0">
                  <a:moveTo>
                    <a:pt x="2802" y="59"/>
                  </a:moveTo>
                  <a:cubicBezTo>
                    <a:pt x="4320" y="59"/>
                    <a:pt x="5546" y="1343"/>
                    <a:pt x="5546" y="2802"/>
                  </a:cubicBezTo>
                  <a:cubicBezTo>
                    <a:pt x="5546" y="4378"/>
                    <a:pt x="4203" y="5604"/>
                    <a:pt x="2685" y="5604"/>
                  </a:cubicBezTo>
                  <a:cubicBezTo>
                    <a:pt x="1226" y="5546"/>
                    <a:pt x="0" y="4262"/>
                    <a:pt x="0" y="2744"/>
                  </a:cubicBezTo>
                  <a:cubicBezTo>
                    <a:pt x="59" y="1285"/>
                    <a:pt x="1284" y="1"/>
                    <a:pt x="2802" y="59"/>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1" name="Google Shape;581;p2"/>
            <p:cNvSpPr/>
            <p:nvPr/>
          </p:nvSpPr>
          <p:spPr>
            <a:xfrm>
              <a:off x="4822725" y="4370750"/>
              <a:ext cx="137175" cy="137175"/>
            </a:xfrm>
            <a:custGeom>
              <a:avLst/>
              <a:gdLst/>
              <a:ahLst/>
              <a:cxnLst/>
              <a:rect l="l" t="t" r="r" b="b"/>
              <a:pathLst>
                <a:path w="5487" h="5487" extrusionOk="0">
                  <a:moveTo>
                    <a:pt x="0" y="2744"/>
                  </a:moveTo>
                  <a:cubicBezTo>
                    <a:pt x="0" y="1284"/>
                    <a:pt x="1284" y="0"/>
                    <a:pt x="2802" y="0"/>
                  </a:cubicBezTo>
                  <a:cubicBezTo>
                    <a:pt x="4261" y="0"/>
                    <a:pt x="5487" y="1284"/>
                    <a:pt x="5487" y="2802"/>
                  </a:cubicBezTo>
                  <a:cubicBezTo>
                    <a:pt x="5487" y="4261"/>
                    <a:pt x="4203" y="5487"/>
                    <a:pt x="2744" y="5487"/>
                  </a:cubicBezTo>
                  <a:cubicBezTo>
                    <a:pt x="1284" y="5487"/>
                    <a:pt x="0" y="4203"/>
                    <a:pt x="0" y="2744"/>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2" name="Google Shape;582;p2"/>
            <p:cNvSpPr/>
            <p:nvPr/>
          </p:nvSpPr>
          <p:spPr>
            <a:xfrm>
              <a:off x="2124550" y="1672575"/>
              <a:ext cx="138650" cy="137175"/>
            </a:xfrm>
            <a:custGeom>
              <a:avLst/>
              <a:gdLst/>
              <a:ahLst/>
              <a:cxnLst/>
              <a:rect l="l" t="t" r="r" b="b"/>
              <a:pathLst>
                <a:path w="5546" h="5487" extrusionOk="0">
                  <a:moveTo>
                    <a:pt x="5487" y="2744"/>
                  </a:moveTo>
                  <a:cubicBezTo>
                    <a:pt x="5545" y="4203"/>
                    <a:pt x="4261" y="5487"/>
                    <a:pt x="2802" y="5487"/>
                  </a:cubicBezTo>
                  <a:cubicBezTo>
                    <a:pt x="1284" y="5487"/>
                    <a:pt x="0" y="4261"/>
                    <a:pt x="0" y="2744"/>
                  </a:cubicBezTo>
                  <a:cubicBezTo>
                    <a:pt x="0" y="1284"/>
                    <a:pt x="1226" y="59"/>
                    <a:pt x="2685" y="0"/>
                  </a:cubicBezTo>
                  <a:cubicBezTo>
                    <a:pt x="4203" y="0"/>
                    <a:pt x="5487" y="1226"/>
                    <a:pt x="5487" y="2744"/>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3" name="Google Shape;583;p2"/>
            <p:cNvSpPr/>
            <p:nvPr/>
          </p:nvSpPr>
          <p:spPr>
            <a:xfrm>
              <a:off x="2372625" y="4124125"/>
              <a:ext cx="135725" cy="137200"/>
            </a:xfrm>
            <a:custGeom>
              <a:avLst/>
              <a:gdLst/>
              <a:ahLst/>
              <a:cxnLst/>
              <a:rect l="l" t="t" r="r" b="b"/>
              <a:pathLst>
                <a:path w="5429" h="5488" extrusionOk="0">
                  <a:moveTo>
                    <a:pt x="5429" y="2744"/>
                  </a:moveTo>
                  <a:cubicBezTo>
                    <a:pt x="5429" y="4262"/>
                    <a:pt x="4144" y="5487"/>
                    <a:pt x="2685" y="5487"/>
                  </a:cubicBezTo>
                  <a:cubicBezTo>
                    <a:pt x="1167" y="5429"/>
                    <a:pt x="0" y="4203"/>
                    <a:pt x="0" y="2744"/>
                  </a:cubicBezTo>
                  <a:cubicBezTo>
                    <a:pt x="0" y="1226"/>
                    <a:pt x="1284" y="1"/>
                    <a:pt x="2743" y="59"/>
                  </a:cubicBezTo>
                  <a:cubicBezTo>
                    <a:pt x="4203" y="59"/>
                    <a:pt x="5429" y="1285"/>
                    <a:pt x="5429" y="2744"/>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4" name="Google Shape;584;p2"/>
            <p:cNvSpPr/>
            <p:nvPr/>
          </p:nvSpPr>
          <p:spPr>
            <a:xfrm>
              <a:off x="1882300" y="2162875"/>
              <a:ext cx="137200" cy="135750"/>
            </a:xfrm>
            <a:custGeom>
              <a:avLst/>
              <a:gdLst/>
              <a:ahLst/>
              <a:cxnLst/>
              <a:rect l="l" t="t" r="r" b="b"/>
              <a:pathLst>
                <a:path w="5488" h="5430" extrusionOk="0">
                  <a:moveTo>
                    <a:pt x="5429" y="2744"/>
                  </a:moveTo>
                  <a:cubicBezTo>
                    <a:pt x="5429" y="4262"/>
                    <a:pt x="4203" y="5429"/>
                    <a:pt x="2744" y="5429"/>
                  </a:cubicBezTo>
                  <a:cubicBezTo>
                    <a:pt x="1226" y="5429"/>
                    <a:pt x="1" y="4145"/>
                    <a:pt x="59" y="2627"/>
                  </a:cubicBezTo>
                  <a:cubicBezTo>
                    <a:pt x="117" y="1168"/>
                    <a:pt x="1343" y="1"/>
                    <a:pt x="2802" y="1"/>
                  </a:cubicBezTo>
                  <a:cubicBezTo>
                    <a:pt x="4262" y="59"/>
                    <a:pt x="5487" y="1285"/>
                    <a:pt x="5429" y="2744"/>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5" name="Google Shape;585;p2"/>
            <p:cNvSpPr/>
            <p:nvPr/>
          </p:nvSpPr>
          <p:spPr>
            <a:xfrm>
              <a:off x="4335325" y="4618825"/>
              <a:ext cx="135725" cy="135725"/>
            </a:xfrm>
            <a:custGeom>
              <a:avLst/>
              <a:gdLst/>
              <a:ahLst/>
              <a:cxnLst/>
              <a:rect l="l" t="t" r="r" b="b"/>
              <a:pathLst>
                <a:path w="5429" h="5429" extrusionOk="0">
                  <a:moveTo>
                    <a:pt x="5370" y="2685"/>
                  </a:moveTo>
                  <a:cubicBezTo>
                    <a:pt x="5429" y="4144"/>
                    <a:pt x="4203" y="5370"/>
                    <a:pt x="2744" y="5429"/>
                  </a:cubicBezTo>
                  <a:cubicBezTo>
                    <a:pt x="1226" y="5429"/>
                    <a:pt x="0" y="4203"/>
                    <a:pt x="0" y="2685"/>
                  </a:cubicBezTo>
                  <a:cubicBezTo>
                    <a:pt x="0" y="1226"/>
                    <a:pt x="1168" y="0"/>
                    <a:pt x="2685" y="0"/>
                  </a:cubicBezTo>
                  <a:cubicBezTo>
                    <a:pt x="4145" y="0"/>
                    <a:pt x="5370" y="1168"/>
                    <a:pt x="5370" y="2685"/>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6" name="Google Shape;586;p2"/>
            <p:cNvSpPr/>
            <p:nvPr/>
          </p:nvSpPr>
          <p:spPr>
            <a:xfrm>
              <a:off x="3109550" y="4615900"/>
              <a:ext cx="134275" cy="134275"/>
            </a:xfrm>
            <a:custGeom>
              <a:avLst/>
              <a:gdLst/>
              <a:ahLst/>
              <a:cxnLst/>
              <a:rect l="l" t="t" r="r" b="b"/>
              <a:pathLst>
                <a:path w="5371" h="5371" extrusionOk="0">
                  <a:moveTo>
                    <a:pt x="2744" y="0"/>
                  </a:moveTo>
                  <a:cubicBezTo>
                    <a:pt x="4203" y="0"/>
                    <a:pt x="5370" y="1226"/>
                    <a:pt x="5312" y="2744"/>
                  </a:cubicBezTo>
                  <a:cubicBezTo>
                    <a:pt x="5312" y="4203"/>
                    <a:pt x="4144" y="5371"/>
                    <a:pt x="2627" y="5312"/>
                  </a:cubicBezTo>
                  <a:cubicBezTo>
                    <a:pt x="1109" y="5312"/>
                    <a:pt x="0" y="4145"/>
                    <a:pt x="0" y="2569"/>
                  </a:cubicBezTo>
                  <a:cubicBezTo>
                    <a:pt x="59" y="1109"/>
                    <a:pt x="1226" y="0"/>
                    <a:pt x="2744" y="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7" name="Google Shape;587;p2"/>
            <p:cNvSpPr/>
            <p:nvPr/>
          </p:nvSpPr>
          <p:spPr>
            <a:xfrm>
              <a:off x="5561100" y="1922100"/>
              <a:ext cx="134275" cy="132825"/>
            </a:xfrm>
            <a:custGeom>
              <a:avLst/>
              <a:gdLst/>
              <a:ahLst/>
              <a:cxnLst/>
              <a:rect l="l" t="t" r="r" b="b"/>
              <a:pathLst>
                <a:path w="5371" h="5313" extrusionOk="0">
                  <a:moveTo>
                    <a:pt x="2686" y="1"/>
                  </a:moveTo>
                  <a:cubicBezTo>
                    <a:pt x="4203" y="1"/>
                    <a:pt x="5371" y="1226"/>
                    <a:pt x="5312" y="2744"/>
                  </a:cubicBezTo>
                  <a:cubicBezTo>
                    <a:pt x="5312" y="4203"/>
                    <a:pt x="4145" y="5312"/>
                    <a:pt x="2627" y="5312"/>
                  </a:cubicBezTo>
                  <a:cubicBezTo>
                    <a:pt x="1110" y="5312"/>
                    <a:pt x="1" y="4086"/>
                    <a:pt x="1" y="2569"/>
                  </a:cubicBezTo>
                  <a:cubicBezTo>
                    <a:pt x="59" y="1110"/>
                    <a:pt x="1226" y="1"/>
                    <a:pt x="2686" y="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8" name="Google Shape;588;p2"/>
            <p:cNvSpPr/>
            <p:nvPr/>
          </p:nvSpPr>
          <p:spPr>
            <a:xfrm>
              <a:off x="4583400" y="940025"/>
              <a:ext cx="131350" cy="131350"/>
            </a:xfrm>
            <a:custGeom>
              <a:avLst/>
              <a:gdLst/>
              <a:ahLst/>
              <a:cxnLst/>
              <a:rect l="l" t="t" r="r" b="b"/>
              <a:pathLst>
                <a:path w="5254" h="5254" extrusionOk="0">
                  <a:moveTo>
                    <a:pt x="2627" y="0"/>
                  </a:moveTo>
                  <a:cubicBezTo>
                    <a:pt x="4086" y="0"/>
                    <a:pt x="5254" y="1109"/>
                    <a:pt x="5254" y="2569"/>
                  </a:cubicBezTo>
                  <a:cubicBezTo>
                    <a:pt x="5254" y="4086"/>
                    <a:pt x="4086" y="5254"/>
                    <a:pt x="2569" y="5254"/>
                  </a:cubicBezTo>
                  <a:cubicBezTo>
                    <a:pt x="1109" y="5254"/>
                    <a:pt x="0" y="4086"/>
                    <a:pt x="0" y="2627"/>
                  </a:cubicBezTo>
                  <a:cubicBezTo>
                    <a:pt x="0" y="1109"/>
                    <a:pt x="1109" y="0"/>
                    <a:pt x="2627" y="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9" name="Google Shape;589;p2"/>
            <p:cNvSpPr/>
            <p:nvPr/>
          </p:nvSpPr>
          <p:spPr>
            <a:xfrm>
              <a:off x="2127450" y="3880425"/>
              <a:ext cx="132825" cy="132825"/>
            </a:xfrm>
            <a:custGeom>
              <a:avLst/>
              <a:gdLst/>
              <a:ahLst/>
              <a:cxnLst/>
              <a:rect l="l" t="t" r="r" b="b"/>
              <a:pathLst>
                <a:path w="5313" h="5313" extrusionOk="0">
                  <a:moveTo>
                    <a:pt x="2686" y="1"/>
                  </a:moveTo>
                  <a:cubicBezTo>
                    <a:pt x="4145" y="1"/>
                    <a:pt x="5313" y="1168"/>
                    <a:pt x="5313" y="2627"/>
                  </a:cubicBezTo>
                  <a:cubicBezTo>
                    <a:pt x="5313" y="4145"/>
                    <a:pt x="4145" y="5312"/>
                    <a:pt x="2628" y="5312"/>
                  </a:cubicBezTo>
                  <a:cubicBezTo>
                    <a:pt x="1110" y="5254"/>
                    <a:pt x="1" y="4087"/>
                    <a:pt x="1" y="2627"/>
                  </a:cubicBezTo>
                  <a:cubicBezTo>
                    <a:pt x="1" y="1110"/>
                    <a:pt x="1168" y="1"/>
                    <a:pt x="2628" y="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0" name="Google Shape;590;p2"/>
            <p:cNvSpPr/>
            <p:nvPr/>
          </p:nvSpPr>
          <p:spPr>
            <a:xfrm>
              <a:off x="1880850" y="3390125"/>
              <a:ext cx="132800" cy="132800"/>
            </a:xfrm>
            <a:custGeom>
              <a:avLst/>
              <a:gdLst/>
              <a:ahLst/>
              <a:cxnLst/>
              <a:rect l="l" t="t" r="r" b="b"/>
              <a:pathLst>
                <a:path w="5312" h="5312" extrusionOk="0">
                  <a:moveTo>
                    <a:pt x="2627" y="0"/>
                  </a:moveTo>
                  <a:cubicBezTo>
                    <a:pt x="4086" y="0"/>
                    <a:pt x="5254" y="1168"/>
                    <a:pt x="5312" y="2627"/>
                  </a:cubicBezTo>
                  <a:cubicBezTo>
                    <a:pt x="5312" y="4145"/>
                    <a:pt x="4145" y="5312"/>
                    <a:pt x="2627" y="5312"/>
                  </a:cubicBezTo>
                  <a:cubicBezTo>
                    <a:pt x="1168" y="5312"/>
                    <a:pt x="0" y="4145"/>
                    <a:pt x="0" y="2685"/>
                  </a:cubicBezTo>
                  <a:cubicBezTo>
                    <a:pt x="0" y="1168"/>
                    <a:pt x="1168" y="59"/>
                    <a:pt x="2627" y="59"/>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1" name="Google Shape;591;p2"/>
            <p:cNvSpPr/>
            <p:nvPr/>
          </p:nvSpPr>
          <p:spPr>
            <a:xfrm>
              <a:off x="2616300" y="4372200"/>
              <a:ext cx="132825" cy="134275"/>
            </a:xfrm>
            <a:custGeom>
              <a:avLst/>
              <a:gdLst/>
              <a:ahLst/>
              <a:cxnLst/>
              <a:rect l="l" t="t" r="r" b="b"/>
              <a:pathLst>
                <a:path w="5313" h="5371" extrusionOk="0">
                  <a:moveTo>
                    <a:pt x="5313" y="2744"/>
                  </a:moveTo>
                  <a:cubicBezTo>
                    <a:pt x="5313" y="4262"/>
                    <a:pt x="4087" y="5371"/>
                    <a:pt x="2628" y="5371"/>
                  </a:cubicBezTo>
                  <a:cubicBezTo>
                    <a:pt x="1110" y="5312"/>
                    <a:pt x="1" y="4145"/>
                    <a:pt x="1" y="2569"/>
                  </a:cubicBezTo>
                  <a:cubicBezTo>
                    <a:pt x="59" y="1110"/>
                    <a:pt x="1285" y="1"/>
                    <a:pt x="2744" y="59"/>
                  </a:cubicBezTo>
                  <a:cubicBezTo>
                    <a:pt x="4204" y="117"/>
                    <a:pt x="5313" y="1285"/>
                    <a:pt x="5313" y="2744"/>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2" name="Google Shape;592;p2"/>
            <p:cNvSpPr/>
            <p:nvPr/>
          </p:nvSpPr>
          <p:spPr>
            <a:xfrm>
              <a:off x="2864375" y="940025"/>
              <a:ext cx="131375" cy="131350"/>
            </a:xfrm>
            <a:custGeom>
              <a:avLst/>
              <a:gdLst/>
              <a:ahLst/>
              <a:cxnLst/>
              <a:rect l="l" t="t" r="r" b="b"/>
              <a:pathLst>
                <a:path w="5255" h="5254" extrusionOk="0">
                  <a:moveTo>
                    <a:pt x="2628" y="0"/>
                  </a:moveTo>
                  <a:cubicBezTo>
                    <a:pt x="4028" y="0"/>
                    <a:pt x="5196" y="1168"/>
                    <a:pt x="5196" y="2627"/>
                  </a:cubicBezTo>
                  <a:cubicBezTo>
                    <a:pt x="5254" y="4028"/>
                    <a:pt x="4028" y="5254"/>
                    <a:pt x="2569" y="5254"/>
                  </a:cubicBezTo>
                  <a:cubicBezTo>
                    <a:pt x="1168" y="5195"/>
                    <a:pt x="1" y="4028"/>
                    <a:pt x="1" y="2569"/>
                  </a:cubicBezTo>
                  <a:cubicBezTo>
                    <a:pt x="1" y="1168"/>
                    <a:pt x="1227" y="0"/>
                    <a:pt x="2628" y="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3" name="Google Shape;593;p2"/>
            <p:cNvSpPr/>
            <p:nvPr/>
          </p:nvSpPr>
          <p:spPr>
            <a:xfrm>
              <a:off x="5562550" y="3638200"/>
              <a:ext cx="131375" cy="131350"/>
            </a:xfrm>
            <a:custGeom>
              <a:avLst/>
              <a:gdLst/>
              <a:ahLst/>
              <a:cxnLst/>
              <a:rect l="l" t="t" r="r" b="b"/>
              <a:pathLst>
                <a:path w="5255" h="5254" extrusionOk="0">
                  <a:moveTo>
                    <a:pt x="2628" y="0"/>
                  </a:moveTo>
                  <a:cubicBezTo>
                    <a:pt x="4029" y="0"/>
                    <a:pt x="5196" y="1168"/>
                    <a:pt x="5254" y="2569"/>
                  </a:cubicBezTo>
                  <a:cubicBezTo>
                    <a:pt x="5254" y="4028"/>
                    <a:pt x="4029" y="5254"/>
                    <a:pt x="2628" y="5195"/>
                  </a:cubicBezTo>
                  <a:cubicBezTo>
                    <a:pt x="1168" y="5195"/>
                    <a:pt x="1" y="4028"/>
                    <a:pt x="1" y="2569"/>
                  </a:cubicBezTo>
                  <a:cubicBezTo>
                    <a:pt x="1" y="1168"/>
                    <a:pt x="1168" y="0"/>
                    <a:pt x="2628" y="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4" name="Google Shape;594;p2"/>
            <p:cNvSpPr/>
            <p:nvPr/>
          </p:nvSpPr>
          <p:spPr>
            <a:xfrm>
              <a:off x="5073700" y="1188100"/>
              <a:ext cx="129900" cy="128425"/>
            </a:xfrm>
            <a:custGeom>
              <a:avLst/>
              <a:gdLst/>
              <a:ahLst/>
              <a:cxnLst/>
              <a:rect l="l" t="t" r="r" b="b"/>
              <a:pathLst>
                <a:path w="5196" h="5137" extrusionOk="0">
                  <a:moveTo>
                    <a:pt x="2569" y="0"/>
                  </a:moveTo>
                  <a:cubicBezTo>
                    <a:pt x="4028" y="0"/>
                    <a:pt x="5196" y="1226"/>
                    <a:pt x="5196" y="2627"/>
                  </a:cubicBezTo>
                  <a:cubicBezTo>
                    <a:pt x="5137" y="3969"/>
                    <a:pt x="3970" y="5137"/>
                    <a:pt x="2569" y="5137"/>
                  </a:cubicBezTo>
                  <a:cubicBezTo>
                    <a:pt x="1168" y="5137"/>
                    <a:pt x="1" y="3911"/>
                    <a:pt x="1" y="2510"/>
                  </a:cubicBezTo>
                  <a:cubicBezTo>
                    <a:pt x="59" y="1109"/>
                    <a:pt x="1227" y="0"/>
                    <a:pt x="2628" y="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5" name="Google Shape;595;p2"/>
            <p:cNvSpPr/>
            <p:nvPr/>
          </p:nvSpPr>
          <p:spPr>
            <a:xfrm>
              <a:off x="5320325" y="1430325"/>
              <a:ext cx="129900" cy="128450"/>
            </a:xfrm>
            <a:custGeom>
              <a:avLst/>
              <a:gdLst/>
              <a:ahLst/>
              <a:cxnLst/>
              <a:rect l="l" t="t" r="r" b="b"/>
              <a:pathLst>
                <a:path w="5196" h="5138" extrusionOk="0">
                  <a:moveTo>
                    <a:pt x="5137" y="2627"/>
                  </a:moveTo>
                  <a:cubicBezTo>
                    <a:pt x="5137" y="4028"/>
                    <a:pt x="3970" y="5137"/>
                    <a:pt x="2569" y="5137"/>
                  </a:cubicBezTo>
                  <a:cubicBezTo>
                    <a:pt x="1168" y="5137"/>
                    <a:pt x="0" y="3912"/>
                    <a:pt x="0" y="2511"/>
                  </a:cubicBezTo>
                  <a:cubicBezTo>
                    <a:pt x="59" y="1110"/>
                    <a:pt x="1285" y="1"/>
                    <a:pt x="2627" y="1"/>
                  </a:cubicBezTo>
                  <a:cubicBezTo>
                    <a:pt x="4028" y="59"/>
                    <a:pt x="5195" y="1226"/>
                    <a:pt x="5137" y="2627"/>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6" name="Google Shape;596;p2"/>
            <p:cNvSpPr/>
            <p:nvPr/>
          </p:nvSpPr>
          <p:spPr>
            <a:xfrm>
              <a:off x="1886675" y="1920650"/>
              <a:ext cx="128450" cy="126975"/>
            </a:xfrm>
            <a:custGeom>
              <a:avLst/>
              <a:gdLst/>
              <a:ahLst/>
              <a:cxnLst/>
              <a:rect l="l" t="t" r="r" b="b"/>
              <a:pathLst>
                <a:path w="5138" h="5079" extrusionOk="0">
                  <a:moveTo>
                    <a:pt x="2569" y="0"/>
                  </a:moveTo>
                  <a:cubicBezTo>
                    <a:pt x="3970" y="0"/>
                    <a:pt x="5079" y="1109"/>
                    <a:pt x="5079" y="2510"/>
                  </a:cubicBezTo>
                  <a:cubicBezTo>
                    <a:pt x="5137" y="3969"/>
                    <a:pt x="3970" y="5078"/>
                    <a:pt x="2569" y="5078"/>
                  </a:cubicBezTo>
                  <a:cubicBezTo>
                    <a:pt x="1168" y="5078"/>
                    <a:pt x="59" y="3969"/>
                    <a:pt x="1" y="2568"/>
                  </a:cubicBezTo>
                  <a:cubicBezTo>
                    <a:pt x="1" y="1168"/>
                    <a:pt x="1110" y="59"/>
                    <a:pt x="2569" y="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7" name="Google Shape;597;p2"/>
            <p:cNvSpPr/>
            <p:nvPr/>
          </p:nvSpPr>
          <p:spPr>
            <a:xfrm>
              <a:off x="5812100" y="2904175"/>
              <a:ext cx="125525" cy="127000"/>
            </a:xfrm>
            <a:custGeom>
              <a:avLst/>
              <a:gdLst/>
              <a:ahLst/>
              <a:cxnLst/>
              <a:rect l="l" t="t" r="r" b="b"/>
              <a:pathLst>
                <a:path w="5021" h="5080" extrusionOk="0">
                  <a:moveTo>
                    <a:pt x="2510" y="5021"/>
                  </a:moveTo>
                  <a:cubicBezTo>
                    <a:pt x="1109" y="5079"/>
                    <a:pt x="0" y="3970"/>
                    <a:pt x="0" y="2511"/>
                  </a:cubicBezTo>
                  <a:cubicBezTo>
                    <a:pt x="0" y="1110"/>
                    <a:pt x="1051" y="1"/>
                    <a:pt x="2510" y="1"/>
                  </a:cubicBezTo>
                  <a:cubicBezTo>
                    <a:pt x="3911" y="1"/>
                    <a:pt x="5020" y="1052"/>
                    <a:pt x="5020" y="2452"/>
                  </a:cubicBezTo>
                  <a:cubicBezTo>
                    <a:pt x="5020" y="3912"/>
                    <a:pt x="3969" y="5021"/>
                    <a:pt x="2510" y="502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8" name="Google Shape;598;p2"/>
            <p:cNvSpPr/>
            <p:nvPr/>
          </p:nvSpPr>
          <p:spPr>
            <a:xfrm>
              <a:off x="5810625" y="2660475"/>
              <a:ext cx="127000" cy="127000"/>
            </a:xfrm>
            <a:custGeom>
              <a:avLst/>
              <a:gdLst/>
              <a:ahLst/>
              <a:cxnLst/>
              <a:rect l="l" t="t" r="r" b="b"/>
              <a:pathLst>
                <a:path w="5080" h="5080" extrusionOk="0">
                  <a:moveTo>
                    <a:pt x="2569" y="5079"/>
                  </a:moveTo>
                  <a:cubicBezTo>
                    <a:pt x="1168" y="5079"/>
                    <a:pt x="59" y="3970"/>
                    <a:pt x="1" y="2569"/>
                  </a:cubicBezTo>
                  <a:cubicBezTo>
                    <a:pt x="1" y="1168"/>
                    <a:pt x="1110" y="59"/>
                    <a:pt x="2569" y="1"/>
                  </a:cubicBezTo>
                  <a:cubicBezTo>
                    <a:pt x="3970" y="1"/>
                    <a:pt x="5079" y="1110"/>
                    <a:pt x="5079" y="2569"/>
                  </a:cubicBezTo>
                  <a:cubicBezTo>
                    <a:pt x="5079" y="3970"/>
                    <a:pt x="3970" y="5079"/>
                    <a:pt x="2569" y="5079"/>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9" name="Google Shape;599;p2"/>
            <p:cNvSpPr/>
            <p:nvPr/>
          </p:nvSpPr>
          <p:spPr>
            <a:xfrm>
              <a:off x="4581925" y="4623200"/>
              <a:ext cx="127000" cy="126975"/>
            </a:xfrm>
            <a:custGeom>
              <a:avLst/>
              <a:gdLst/>
              <a:ahLst/>
              <a:cxnLst/>
              <a:rect l="l" t="t" r="r" b="b"/>
              <a:pathLst>
                <a:path w="5080" h="5079" extrusionOk="0">
                  <a:moveTo>
                    <a:pt x="5079" y="2510"/>
                  </a:moveTo>
                  <a:cubicBezTo>
                    <a:pt x="5079" y="3911"/>
                    <a:pt x="3970" y="5020"/>
                    <a:pt x="2569" y="5079"/>
                  </a:cubicBezTo>
                  <a:cubicBezTo>
                    <a:pt x="1168" y="5079"/>
                    <a:pt x="1" y="3969"/>
                    <a:pt x="1" y="2569"/>
                  </a:cubicBezTo>
                  <a:cubicBezTo>
                    <a:pt x="1" y="1109"/>
                    <a:pt x="1110" y="0"/>
                    <a:pt x="2511" y="0"/>
                  </a:cubicBezTo>
                  <a:cubicBezTo>
                    <a:pt x="3912" y="0"/>
                    <a:pt x="5021" y="1109"/>
                    <a:pt x="5079" y="251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0" name="Google Shape;600;p2"/>
            <p:cNvSpPr/>
            <p:nvPr/>
          </p:nvSpPr>
          <p:spPr>
            <a:xfrm>
              <a:off x="3849400" y="694850"/>
              <a:ext cx="126975" cy="127000"/>
            </a:xfrm>
            <a:custGeom>
              <a:avLst/>
              <a:gdLst/>
              <a:ahLst/>
              <a:cxnLst/>
              <a:rect l="l" t="t" r="r" b="b"/>
              <a:pathLst>
                <a:path w="5079" h="5080" extrusionOk="0">
                  <a:moveTo>
                    <a:pt x="2510" y="59"/>
                  </a:moveTo>
                  <a:cubicBezTo>
                    <a:pt x="3911" y="1"/>
                    <a:pt x="5078" y="1110"/>
                    <a:pt x="5078" y="2569"/>
                  </a:cubicBezTo>
                  <a:cubicBezTo>
                    <a:pt x="5078" y="3970"/>
                    <a:pt x="3969" y="5079"/>
                    <a:pt x="2510" y="5079"/>
                  </a:cubicBezTo>
                  <a:cubicBezTo>
                    <a:pt x="1109" y="5079"/>
                    <a:pt x="58" y="3970"/>
                    <a:pt x="0" y="2628"/>
                  </a:cubicBezTo>
                  <a:cubicBezTo>
                    <a:pt x="0" y="1168"/>
                    <a:pt x="1109" y="59"/>
                    <a:pt x="2510" y="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1" name="Google Shape;601;p2"/>
            <p:cNvSpPr/>
            <p:nvPr/>
          </p:nvSpPr>
          <p:spPr>
            <a:xfrm>
              <a:off x="3602775" y="696325"/>
              <a:ext cx="125525" cy="125525"/>
            </a:xfrm>
            <a:custGeom>
              <a:avLst/>
              <a:gdLst/>
              <a:ahLst/>
              <a:cxnLst/>
              <a:rect l="l" t="t" r="r" b="b"/>
              <a:pathLst>
                <a:path w="5021" h="5021" extrusionOk="0">
                  <a:moveTo>
                    <a:pt x="5020" y="2452"/>
                  </a:moveTo>
                  <a:cubicBezTo>
                    <a:pt x="5020" y="3911"/>
                    <a:pt x="3970" y="5020"/>
                    <a:pt x="2510" y="5020"/>
                  </a:cubicBezTo>
                  <a:cubicBezTo>
                    <a:pt x="1109" y="5020"/>
                    <a:pt x="59" y="3911"/>
                    <a:pt x="0" y="2510"/>
                  </a:cubicBezTo>
                  <a:cubicBezTo>
                    <a:pt x="0" y="1109"/>
                    <a:pt x="1109" y="0"/>
                    <a:pt x="2510" y="0"/>
                  </a:cubicBezTo>
                  <a:cubicBezTo>
                    <a:pt x="3911" y="0"/>
                    <a:pt x="5020" y="1051"/>
                    <a:pt x="5020" y="2452"/>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2" name="Google Shape;602;p2"/>
            <p:cNvSpPr/>
            <p:nvPr/>
          </p:nvSpPr>
          <p:spPr>
            <a:xfrm>
              <a:off x="2867300" y="4620275"/>
              <a:ext cx="124075" cy="124075"/>
            </a:xfrm>
            <a:custGeom>
              <a:avLst/>
              <a:gdLst/>
              <a:ahLst/>
              <a:cxnLst/>
              <a:rect l="l" t="t" r="r" b="b"/>
              <a:pathLst>
                <a:path w="4963" h="4963" extrusionOk="0">
                  <a:moveTo>
                    <a:pt x="2511" y="4962"/>
                  </a:moveTo>
                  <a:cubicBezTo>
                    <a:pt x="1110" y="4962"/>
                    <a:pt x="1" y="3853"/>
                    <a:pt x="1" y="2452"/>
                  </a:cubicBezTo>
                  <a:cubicBezTo>
                    <a:pt x="1" y="1110"/>
                    <a:pt x="1110" y="1"/>
                    <a:pt x="2511" y="1"/>
                  </a:cubicBezTo>
                  <a:cubicBezTo>
                    <a:pt x="3911" y="1"/>
                    <a:pt x="4962" y="1110"/>
                    <a:pt x="4962" y="2510"/>
                  </a:cubicBezTo>
                  <a:cubicBezTo>
                    <a:pt x="4962" y="3911"/>
                    <a:pt x="3911" y="4962"/>
                    <a:pt x="2511" y="4962"/>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3" name="Google Shape;603;p2"/>
            <p:cNvSpPr/>
            <p:nvPr/>
          </p:nvSpPr>
          <p:spPr>
            <a:xfrm>
              <a:off x="5812100" y="2415325"/>
              <a:ext cx="125525" cy="125525"/>
            </a:xfrm>
            <a:custGeom>
              <a:avLst/>
              <a:gdLst/>
              <a:ahLst/>
              <a:cxnLst/>
              <a:rect l="l" t="t" r="r" b="b"/>
              <a:pathLst>
                <a:path w="5021" h="5021" extrusionOk="0">
                  <a:moveTo>
                    <a:pt x="2510" y="1"/>
                  </a:moveTo>
                  <a:cubicBezTo>
                    <a:pt x="3853" y="1"/>
                    <a:pt x="4962" y="1110"/>
                    <a:pt x="4962" y="2511"/>
                  </a:cubicBezTo>
                  <a:cubicBezTo>
                    <a:pt x="5020" y="3853"/>
                    <a:pt x="3911" y="4962"/>
                    <a:pt x="2510" y="4962"/>
                  </a:cubicBezTo>
                  <a:cubicBezTo>
                    <a:pt x="1109" y="5021"/>
                    <a:pt x="0" y="3912"/>
                    <a:pt x="0" y="2511"/>
                  </a:cubicBezTo>
                  <a:cubicBezTo>
                    <a:pt x="0" y="1110"/>
                    <a:pt x="1109" y="1"/>
                    <a:pt x="2510" y="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4" name="Google Shape;604;p2"/>
            <p:cNvSpPr/>
            <p:nvPr/>
          </p:nvSpPr>
          <p:spPr>
            <a:xfrm>
              <a:off x="5812100" y="3152250"/>
              <a:ext cx="125525" cy="124075"/>
            </a:xfrm>
            <a:custGeom>
              <a:avLst/>
              <a:gdLst/>
              <a:ahLst/>
              <a:cxnLst/>
              <a:rect l="l" t="t" r="r" b="b"/>
              <a:pathLst>
                <a:path w="5021" h="4963" extrusionOk="0">
                  <a:moveTo>
                    <a:pt x="2452" y="4962"/>
                  </a:moveTo>
                  <a:cubicBezTo>
                    <a:pt x="1109" y="4904"/>
                    <a:pt x="0" y="3795"/>
                    <a:pt x="59" y="2394"/>
                  </a:cubicBezTo>
                  <a:cubicBezTo>
                    <a:pt x="59" y="1052"/>
                    <a:pt x="1168" y="1"/>
                    <a:pt x="2510" y="1"/>
                  </a:cubicBezTo>
                  <a:cubicBezTo>
                    <a:pt x="3911" y="1"/>
                    <a:pt x="5020" y="1168"/>
                    <a:pt x="4962" y="2569"/>
                  </a:cubicBezTo>
                  <a:cubicBezTo>
                    <a:pt x="4903" y="3912"/>
                    <a:pt x="3794" y="4962"/>
                    <a:pt x="2452" y="4962"/>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5" name="Google Shape;605;p2"/>
            <p:cNvSpPr/>
            <p:nvPr/>
          </p:nvSpPr>
          <p:spPr>
            <a:xfrm>
              <a:off x="2378450" y="1186625"/>
              <a:ext cx="124075" cy="122600"/>
            </a:xfrm>
            <a:custGeom>
              <a:avLst/>
              <a:gdLst/>
              <a:ahLst/>
              <a:cxnLst/>
              <a:rect l="l" t="t" r="r" b="b"/>
              <a:pathLst>
                <a:path w="4963" h="4904" extrusionOk="0">
                  <a:moveTo>
                    <a:pt x="2452" y="4904"/>
                  </a:moveTo>
                  <a:cubicBezTo>
                    <a:pt x="1110" y="4904"/>
                    <a:pt x="1" y="3853"/>
                    <a:pt x="1" y="2452"/>
                  </a:cubicBezTo>
                  <a:cubicBezTo>
                    <a:pt x="1" y="1110"/>
                    <a:pt x="1110" y="1"/>
                    <a:pt x="2510" y="1"/>
                  </a:cubicBezTo>
                  <a:cubicBezTo>
                    <a:pt x="3853" y="1"/>
                    <a:pt x="4962" y="1110"/>
                    <a:pt x="4962" y="2511"/>
                  </a:cubicBezTo>
                  <a:cubicBezTo>
                    <a:pt x="4904" y="3853"/>
                    <a:pt x="3795" y="4904"/>
                    <a:pt x="2452" y="4904"/>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6" name="Google Shape;606;p2"/>
            <p:cNvSpPr/>
            <p:nvPr/>
          </p:nvSpPr>
          <p:spPr>
            <a:xfrm>
              <a:off x="4093075" y="696325"/>
              <a:ext cx="125525" cy="125525"/>
            </a:xfrm>
            <a:custGeom>
              <a:avLst/>
              <a:gdLst/>
              <a:ahLst/>
              <a:cxnLst/>
              <a:rect l="l" t="t" r="r" b="b"/>
              <a:pathLst>
                <a:path w="5021" h="5021" extrusionOk="0">
                  <a:moveTo>
                    <a:pt x="2511" y="0"/>
                  </a:moveTo>
                  <a:cubicBezTo>
                    <a:pt x="3912" y="59"/>
                    <a:pt x="5021" y="1168"/>
                    <a:pt x="4962" y="2569"/>
                  </a:cubicBezTo>
                  <a:cubicBezTo>
                    <a:pt x="4962" y="3911"/>
                    <a:pt x="3853" y="5020"/>
                    <a:pt x="2452" y="4962"/>
                  </a:cubicBezTo>
                  <a:cubicBezTo>
                    <a:pt x="1052" y="4962"/>
                    <a:pt x="1" y="3853"/>
                    <a:pt x="1" y="2510"/>
                  </a:cubicBezTo>
                  <a:cubicBezTo>
                    <a:pt x="1" y="1109"/>
                    <a:pt x="1110" y="0"/>
                    <a:pt x="2511" y="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7" name="Google Shape;607;p2"/>
            <p:cNvSpPr/>
            <p:nvPr/>
          </p:nvSpPr>
          <p:spPr>
            <a:xfrm>
              <a:off x="1885225" y="3641100"/>
              <a:ext cx="124050" cy="124075"/>
            </a:xfrm>
            <a:custGeom>
              <a:avLst/>
              <a:gdLst/>
              <a:ahLst/>
              <a:cxnLst/>
              <a:rect l="l" t="t" r="r" b="b"/>
              <a:pathLst>
                <a:path w="4962" h="4963" extrusionOk="0">
                  <a:moveTo>
                    <a:pt x="2452" y="1"/>
                  </a:moveTo>
                  <a:cubicBezTo>
                    <a:pt x="3853" y="1"/>
                    <a:pt x="4962" y="1168"/>
                    <a:pt x="4962" y="2569"/>
                  </a:cubicBezTo>
                  <a:cubicBezTo>
                    <a:pt x="4903" y="3912"/>
                    <a:pt x="3794" y="4962"/>
                    <a:pt x="2452" y="4962"/>
                  </a:cubicBezTo>
                  <a:cubicBezTo>
                    <a:pt x="1051" y="4962"/>
                    <a:pt x="0" y="3853"/>
                    <a:pt x="0" y="2453"/>
                  </a:cubicBezTo>
                  <a:cubicBezTo>
                    <a:pt x="0" y="1110"/>
                    <a:pt x="1109" y="1"/>
                    <a:pt x="2452" y="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8" name="Google Shape;608;p2"/>
            <p:cNvSpPr/>
            <p:nvPr/>
          </p:nvSpPr>
          <p:spPr>
            <a:xfrm>
              <a:off x="5318875" y="4129975"/>
              <a:ext cx="124050" cy="125500"/>
            </a:xfrm>
            <a:custGeom>
              <a:avLst/>
              <a:gdLst/>
              <a:ahLst/>
              <a:cxnLst/>
              <a:rect l="l" t="t" r="r" b="b"/>
              <a:pathLst>
                <a:path w="4962" h="5020" extrusionOk="0">
                  <a:moveTo>
                    <a:pt x="58" y="2510"/>
                  </a:moveTo>
                  <a:cubicBezTo>
                    <a:pt x="58" y="1109"/>
                    <a:pt x="1167" y="0"/>
                    <a:pt x="2568" y="58"/>
                  </a:cubicBezTo>
                  <a:cubicBezTo>
                    <a:pt x="3911" y="117"/>
                    <a:pt x="4962" y="1226"/>
                    <a:pt x="4962" y="2568"/>
                  </a:cubicBezTo>
                  <a:cubicBezTo>
                    <a:pt x="4962" y="3911"/>
                    <a:pt x="3794" y="5020"/>
                    <a:pt x="2452" y="5020"/>
                  </a:cubicBezTo>
                  <a:cubicBezTo>
                    <a:pt x="1109" y="4962"/>
                    <a:pt x="0" y="3853"/>
                    <a:pt x="58" y="251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9" name="Google Shape;609;p2"/>
            <p:cNvSpPr/>
            <p:nvPr/>
          </p:nvSpPr>
          <p:spPr>
            <a:xfrm>
              <a:off x="3357625" y="696325"/>
              <a:ext cx="124050" cy="124050"/>
            </a:xfrm>
            <a:custGeom>
              <a:avLst/>
              <a:gdLst/>
              <a:ahLst/>
              <a:cxnLst/>
              <a:rect l="l" t="t" r="r" b="b"/>
              <a:pathLst>
                <a:path w="4962" h="4962" extrusionOk="0">
                  <a:moveTo>
                    <a:pt x="2510" y="4962"/>
                  </a:moveTo>
                  <a:cubicBezTo>
                    <a:pt x="1168" y="4962"/>
                    <a:pt x="59" y="3853"/>
                    <a:pt x="0" y="2510"/>
                  </a:cubicBezTo>
                  <a:cubicBezTo>
                    <a:pt x="0" y="1168"/>
                    <a:pt x="1109" y="59"/>
                    <a:pt x="2452" y="59"/>
                  </a:cubicBezTo>
                  <a:cubicBezTo>
                    <a:pt x="3794" y="0"/>
                    <a:pt x="4903" y="1109"/>
                    <a:pt x="4903" y="2452"/>
                  </a:cubicBezTo>
                  <a:cubicBezTo>
                    <a:pt x="4962" y="3794"/>
                    <a:pt x="3853" y="4903"/>
                    <a:pt x="2510" y="4962"/>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0" name="Google Shape;610;p2"/>
            <p:cNvSpPr/>
            <p:nvPr/>
          </p:nvSpPr>
          <p:spPr>
            <a:xfrm>
              <a:off x="5076625" y="4378050"/>
              <a:ext cx="124075" cy="124050"/>
            </a:xfrm>
            <a:custGeom>
              <a:avLst/>
              <a:gdLst/>
              <a:ahLst/>
              <a:cxnLst/>
              <a:rect l="l" t="t" r="r" b="b"/>
              <a:pathLst>
                <a:path w="4963" h="4962" extrusionOk="0">
                  <a:moveTo>
                    <a:pt x="1" y="2393"/>
                  </a:moveTo>
                  <a:cubicBezTo>
                    <a:pt x="59" y="1051"/>
                    <a:pt x="1226" y="0"/>
                    <a:pt x="2511" y="0"/>
                  </a:cubicBezTo>
                  <a:cubicBezTo>
                    <a:pt x="3853" y="58"/>
                    <a:pt x="4962" y="1226"/>
                    <a:pt x="4904" y="2510"/>
                  </a:cubicBezTo>
                  <a:cubicBezTo>
                    <a:pt x="4904" y="3852"/>
                    <a:pt x="3736" y="4962"/>
                    <a:pt x="2394" y="4903"/>
                  </a:cubicBezTo>
                  <a:cubicBezTo>
                    <a:pt x="1051" y="4903"/>
                    <a:pt x="1" y="3736"/>
                    <a:pt x="1" y="2393"/>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1" name="Google Shape;611;p2"/>
            <p:cNvSpPr/>
            <p:nvPr/>
          </p:nvSpPr>
          <p:spPr>
            <a:xfrm>
              <a:off x="4830000" y="944400"/>
              <a:ext cx="122625" cy="122600"/>
            </a:xfrm>
            <a:custGeom>
              <a:avLst/>
              <a:gdLst/>
              <a:ahLst/>
              <a:cxnLst/>
              <a:rect l="l" t="t" r="r" b="b"/>
              <a:pathLst>
                <a:path w="4905" h="4904" extrusionOk="0">
                  <a:moveTo>
                    <a:pt x="4904" y="2452"/>
                  </a:moveTo>
                  <a:cubicBezTo>
                    <a:pt x="4904" y="3794"/>
                    <a:pt x="3795" y="4903"/>
                    <a:pt x="2453" y="4903"/>
                  </a:cubicBezTo>
                  <a:cubicBezTo>
                    <a:pt x="1110" y="4903"/>
                    <a:pt x="1" y="3736"/>
                    <a:pt x="1" y="2452"/>
                  </a:cubicBezTo>
                  <a:cubicBezTo>
                    <a:pt x="1" y="1109"/>
                    <a:pt x="1168" y="0"/>
                    <a:pt x="2453" y="0"/>
                  </a:cubicBezTo>
                  <a:cubicBezTo>
                    <a:pt x="3795" y="0"/>
                    <a:pt x="4904" y="1109"/>
                    <a:pt x="4904" y="2452"/>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2" name="Google Shape;612;p2"/>
            <p:cNvSpPr/>
            <p:nvPr/>
          </p:nvSpPr>
          <p:spPr>
            <a:xfrm>
              <a:off x="2131825" y="1433250"/>
              <a:ext cx="124075" cy="124050"/>
            </a:xfrm>
            <a:custGeom>
              <a:avLst/>
              <a:gdLst/>
              <a:ahLst/>
              <a:cxnLst/>
              <a:rect l="l" t="t" r="r" b="b"/>
              <a:pathLst>
                <a:path w="4963" h="4962" extrusionOk="0">
                  <a:moveTo>
                    <a:pt x="2453" y="4904"/>
                  </a:moveTo>
                  <a:cubicBezTo>
                    <a:pt x="1110" y="4904"/>
                    <a:pt x="1" y="3795"/>
                    <a:pt x="1" y="2452"/>
                  </a:cubicBezTo>
                  <a:cubicBezTo>
                    <a:pt x="59" y="1109"/>
                    <a:pt x="1168" y="0"/>
                    <a:pt x="2511" y="0"/>
                  </a:cubicBezTo>
                  <a:cubicBezTo>
                    <a:pt x="3853" y="59"/>
                    <a:pt x="4962" y="1168"/>
                    <a:pt x="4904" y="2510"/>
                  </a:cubicBezTo>
                  <a:cubicBezTo>
                    <a:pt x="4904" y="3853"/>
                    <a:pt x="3795" y="4962"/>
                    <a:pt x="2453" y="4904"/>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3" name="Google Shape;613;p2"/>
            <p:cNvSpPr/>
            <p:nvPr/>
          </p:nvSpPr>
          <p:spPr>
            <a:xfrm>
              <a:off x="5565475" y="1679875"/>
              <a:ext cx="124075" cy="124050"/>
            </a:xfrm>
            <a:custGeom>
              <a:avLst/>
              <a:gdLst/>
              <a:ahLst/>
              <a:cxnLst/>
              <a:rect l="l" t="t" r="r" b="b"/>
              <a:pathLst>
                <a:path w="4963" h="4962" extrusionOk="0">
                  <a:moveTo>
                    <a:pt x="2452" y="0"/>
                  </a:moveTo>
                  <a:cubicBezTo>
                    <a:pt x="3795" y="0"/>
                    <a:pt x="4962" y="1109"/>
                    <a:pt x="4962" y="2452"/>
                  </a:cubicBezTo>
                  <a:cubicBezTo>
                    <a:pt x="4962" y="3794"/>
                    <a:pt x="3853" y="4903"/>
                    <a:pt x="2511" y="4903"/>
                  </a:cubicBezTo>
                  <a:cubicBezTo>
                    <a:pt x="1168" y="4962"/>
                    <a:pt x="59" y="3852"/>
                    <a:pt x="59" y="2510"/>
                  </a:cubicBezTo>
                  <a:cubicBezTo>
                    <a:pt x="1" y="1167"/>
                    <a:pt x="1110" y="58"/>
                    <a:pt x="2452" y="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4" name="Google Shape;614;p2"/>
            <p:cNvSpPr/>
            <p:nvPr/>
          </p:nvSpPr>
          <p:spPr>
            <a:xfrm>
              <a:off x="3847925" y="4868350"/>
              <a:ext cx="121150" cy="121150"/>
            </a:xfrm>
            <a:custGeom>
              <a:avLst/>
              <a:gdLst/>
              <a:ahLst/>
              <a:cxnLst/>
              <a:rect l="l" t="t" r="r" b="b"/>
              <a:pathLst>
                <a:path w="4846" h="4846" extrusionOk="0">
                  <a:moveTo>
                    <a:pt x="4845" y="2394"/>
                  </a:moveTo>
                  <a:cubicBezTo>
                    <a:pt x="4845" y="3736"/>
                    <a:pt x="3795" y="4845"/>
                    <a:pt x="2452" y="4845"/>
                  </a:cubicBezTo>
                  <a:cubicBezTo>
                    <a:pt x="1168" y="4845"/>
                    <a:pt x="59" y="3795"/>
                    <a:pt x="59" y="2452"/>
                  </a:cubicBezTo>
                  <a:cubicBezTo>
                    <a:pt x="1" y="1110"/>
                    <a:pt x="1110" y="59"/>
                    <a:pt x="2394" y="59"/>
                  </a:cubicBezTo>
                  <a:cubicBezTo>
                    <a:pt x="3736" y="1"/>
                    <a:pt x="4845" y="1110"/>
                    <a:pt x="4845" y="2394"/>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5" name="Google Shape;615;p2"/>
            <p:cNvSpPr/>
            <p:nvPr/>
          </p:nvSpPr>
          <p:spPr>
            <a:xfrm>
              <a:off x="1644450" y="2660475"/>
              <a:ext cx="119675" cy="119700"/>
            </a:xfrm>
            <a:custGeom>
              <a:avLst/>
              <a:gdLst/>
              <a:ahLst/>
              <a:cxnLst/>
              <a:rect l="l" t="t" r="r" b="b"/>
              <a:pathLst>
                <a:path w="4787" h="4788" extrusionOk="0">
                  <a:moveTo>
                    <a:pt x="2393" y="1"/>
                  </a:moveTo>
                  <a:cubicBezTo>
                    <a:pt x="3678" y="1"/>
                    <a:pt x="4787" y="1052"/>
                    <a:pt x="4787" y="2394"/>
                  </a:cubicBezTo>
                  <a:cubicBezTo>
                    <a:pt x="4787" y="3678"/>
                    <a:pt x="3736" y="4787"/>
                    <a:pt x="2393" y="4787"/>
                  </a:cubicBezTo>
                  <a:cubicBezTo>
                    <a:pt x="1109" y="4787"/>
                    <a:pt x="0" y="3737"/>
                    <a:pt x="0" y="2394"/>
                  </a:cubicBezTo>
                  <a:cubicBezTo>
                    <a:pt x="0" y="1110"/>
                    <a:pt x="1051" y="1"/>
                    <a:pt x="2393" y="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6" name="Google Shape;616;p2"/>
            <p:cNvSpPr/>
            <p:nvPr/>
          </p:nvSpPr>
          <p:spPr>
            <a:xfrm>
              <a:off x="3605700" y="4868350"/>
              <a:ext cx="121125" cy="121150"/>
            </a:xfrm>
            <a:custGeom>
              <a:avLst/>
              <a:gdLst/>
              <a:ahLst/>
              <a:cxnLst/>
              <a:rect l="l" t="t" r="r" b="b"/>
              <a:pathLst>
                <a:path w="4845" h="4846" extrusionOk="0">
                  <a:moveTo>
                    <a:pt x="4787" y="2394"/>
                  </a:moveTo>
                  <a:cubicBezTo>
                    <a:pt x="4845" y="3736"/>
                    <a:pt x="3736" y="4845"/>
                    <a:pt x="2452" y="4845"/>
                  </a:cubicBezTo>
                  <a:cubicBezTo>
                    <a:pt x="1109" y="4845"/>
                    <a:pt x="59" y="3795"/>
                    <a:pt x="0" y="2452"/>
                  </a:cubicBezTo>
                  <a:cubicBezTo>
                    <a:pt x="0" y="1110"/>
                    <a:pt x="1051" y="59"/>
                    <a:pt x="2393" y="59"/>
                  </a:cubicBezTo>
                  <a:cubicBezTo>
                    <a:pt x="3736" y="1"/>
                    <a:pt x="4787" y="1110"/>
                    <a:pt x="4787" y="2394"/>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7" name="Google Shape;617;p2"/>
            <p:cNvSpPr/>
            <p:nvPr/>
          </p:nvSpPr>
          <p:spPr>
            <a:xfrm>
              <a:off x="4342625" y="699250"/>
              <a:ext cx="119675" cy="118225"/>
            </a:xfrm>
            <a:custGeom>
              <a:avLst/>
              <a:gdLst/>
              <a:ahLst/>
              <a:cxnLst/>
              <a:rect l="l" t="t" r="r" b="b"/>
              <a:pathLst>
                <a:path w="4787" h="4729" extrusionOk="0">
                  <a:moveTo>
                    <a:pt x="2393" y="4728"/>
                  </a:moveTo>
                  <a:cubicBezTo>
                    <a:pt x="1051" y="4728"/>
                    <a:pt x="59" y="3736"/>
                    <a:pt x="59" y="2393"/>
                  </a:cubicBezTo>
                  <a:cubicBezTo>
                    <a:pt x="0" y="1051"/>
                    <a:pt x="1051" y="0"/>
                    <a:pt x="2452" y="0"/>
                  </a:cubicBezTo>
                  <a:cubicBezTo>
                    <a:pt x="3736" y="58"/>
                    <a:pt x="4787" y="1051"/>
                    <a:pt x="4728" y="2393"/>
                  </a:cubicBezTo>
                  <a:cubicBezTo>
                    <a:pt x="4728" y="3736"/>
                    <a:pt x="3736" y="4728"/>
                    <a:pt x="2393" y="4728"/>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8" name="Google Shape;618;p2"/>
            <p:cNvSpPr/>
            <p:nvPr/>
          </p:nvSpPr>
          <p:spPr>
            <a:xfrm>
              <a:off x="5568400" y="3890650"/>
              <a:ext cx="118225" cy="118225"/>
            </a:xfrm>
            <a:custGeom>
              <a:avLst/>
              <a:gdLst/>
              <a:ahLst/>
              <a:cxnLst/>
              <a:rect l="l" t="t" r="r" b="b"/>
              <a:pathLst>
                <a:path w="4729" h="4729" extrusionOk="0">
                  <a:moveTo>
                    <a:pt x="4728" y="2393"/>
                  </a:moveTo>
                  <a:cubicBezTo>
                    <a:pt x="4728" y="3736"/>
                    <a:pt x="3736" y="4728"/>
                    <a:pt x="2394" y="4728"/>
                  </a:cubicBezTo>
                  <a:cubicBezTo>
                    <a:pt x="1051" y="4728"/>
                    <a:pt x="0" y="3678"/>
                    <a:pt x="0" y="2335"/>
                  </a:cubicBezTo>
                  <a:cubicBezTo>
                    <a:pt x="59" y="1051"/>
                    <a:pt x="1109" y="0"/>
                    <a:pt x="2394" y="0"/>
                  </a:cubicBezTo>
                  <a:cubicBezTo>
                    <a:pt x="3736" y="59"/>
                    <a:pt x="4728" y="1051"/>
                    <a:pt x="4728" y="2393"/>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9" name="Google Shape;619;p2"/>
            <p:cNvSpPr/>
            <p:nvPr/>
          </p:nvSpPr>
          <p:spPr>
            <a:xfrm>
              <a:off x="2134750" y="4134350"/>
              <a:ext cx="118225" cy="118225"/>
            </a:xfrm>
            <a:custGeom>
              <a:avLst/>
              <a:gdLst/>
              <a:ahLst/>
              <a:cxnLst/>
              <a:rect l="l" t="t" r="r" b="b"/>
              <a:pathLst>
                <a:path w="4729" h="4729" extrusionOk="0">
                  <a:moveTo>
                    <a:pt x="4729" y="2393"/>
                  </a:moveTo>
                  <a:cubicBezTo>
                    <a:pt x="4670" y="3678"/>
                    <a:pt x="3678" y="4728"/>
                    <a:pt x="2336" y="4670"/>
                  </a:cubicBezTo>
                  <a:cubicBezTo>
                    <a:pt x="993" y="4670"/>
                    <a:pt x="1" y="3619"/>
                    <a:pt x="1" y="2277"/>
                  </a:cubicBezTo>
                  <a:cubicBezTo>
                    <a:pt x="59" y="992"/>
                    <a:pt x="1051" y="0"/>
                    <a:pt x="2394" y="0"/>
                  </a:cubicBezTo>
                  <a:cubicBezTo>
                    <a:pt x="3736" y="0"/>
                    <a:pt x="4729" y="1051"/>
                    <a:pt x="4670" y="2393"/>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0" name="Google Shape;620;p2"/>
            <p:cNvSpPr/>
            <p:nvPr/>
          </p:nvSpPr>
          <p:spPr>
            <a:xfrm>
              <a:off x="2381375" y="4380950"/>
              <a:ext cx="118225" cy="118225"/>
            </a:xfrm>
            <a:custGeom>
              <a:avLst/>
              <a:gdLst/>
              <a:ahLst/>
              <a:cxnLst/>
              <a:rect l="l" t="t" r="r" b="b"/>
              <a:pathLst>
                <a:path w="4729" h="4729" extrusionOk="0">
                  <a:moveTo>
                    <a:pt x="2335" y="4729"/>
                  </a:moveTo>
                  <a:cubicBezTo>
                    <a:pt x="993" y="4670"/>
                    <a:pt x="0" y="3678"/>
                    <a:pt x="0" y="2336"/>
                  </a:cubicBezTo>
                  <a:cubicBezTo>
                    <a:pt x="0" y="993"/>
                    <a:pt x="1109" y="1"/>
                    <a:pt x="2452" y="1"/>
                  </a:cubicBezTo>
                  <a:cubicBezTo>
                    <a:pt x="3736" y="59"/>
                    <a:pt x="4728" y="1110"/>
                    <a:pt x="4728" y="2394"/>
                  </a:cubicBezTo>
                  <a:cubicBezTo>
                    <a:pt x="4670" y="3736"/>
                    <a:pt x="3619" y="4729"/>
                    <a:pt x="2335" y="4729"/>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1" name="Google Shape;621;p2"/>
            <p:cNvSpPr/>
            <p:nvPr/>
          </p:nvSpPr>
          <p:spPr>
            <a:xfrm>
              <a:off x="4097450" y="4871275"/>
              <a:ext cx="116775" cy="116750"/>
            </a:xfrm>
            <a:custGeom>
              <a:avLst/>
              <a:gdLst/>
              <a:ahLst/>
              <a:cxnLst/>
              <a:rect l="l" t="t" r="r" b="b"/>
              <a:pathLst>
                <a:path w="4671" h="4670" extrusionOk="0">
                  <a:moveTo>
                    <a:pt x="2336" y="0"/>
                  </a:moveTo>
                  <a:cubicBezTo>
                    <a:pt x="3620" y="0"/>
                    <a:pt x="4671" y="993"/>
                    <a:pt x="4671" y="2277"/>
                  </a:cubicBezTo>
                  <a:cubicBezTo>
                    <a:pt x="4671" y="3619"/>
                    <a:pt x="3678" y="4612"/>
                    <a:pt x="2336" y="4670"/>
                  </a:cubicBezTo>
                  <a:cubicBezTo>
                    <a:pt x="1052" y="4670"/>
                    <a:pt x="1" y="3619"/>
                    <a:pt x="1" y="2335"/>
                  </a:cubicBezTo>
                  <a:cubicBezTo>
                    <a:pt x="1" y="993"/>
                    <a:pt x="993" y="0"/>
                    <a:pt x="2336" y="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2" name="Google Shape;622;p2"/>
            <p:cNvSpPr/>
            <p:nvPr/>
          </p:nvSpPr>
          <p:spPr>
            <a:xfrm>
              <a:off x="5815025" y="2171625"/>
              <a:ext cx="119675" cy="118225"/>
            </a:xfrm>
            <a:custGeom>
              <a:avLst/>
              <a:gdLst/>
              <a:ahLst/>
              <a:cxnLst/>
              <a:rect l="l" t="t" r="r" b="b"/>
              <a:pathLst>
                <a:path w="4787" h="4729" extrusionOk="0">
                  <a:moveTo>
                    <a:pt x="2393" y="4729"/>
                  </a:moveTo>
                  <a:cubicBezTo>
                    <a:pt x="1051" y="4729"/>
                    <a:pt x="0" y="3678"/>
                    <a:pt x="0" y="2336"/>
                  </a:cubicBezTo>
                  <a:cubicBezTo>
                    <a:pt x="58" y="1052"/>
                    <a:pt x="1051" y="1"/>
                    <a:pt x="2393" y="1"/>
                  </a:cubicBezTo>
                  <a:cubicBezTo>
                    <a:pt x="3736" y="1"/>
                    <a:pt x="4786" y="1052"/>
                    <a:pt x="4728" y="2394"/>
                  </a:cubicBezTo>
                  <a:cubicBezTo>
                    <a:pt x="4728" y="3737"/>
                    <a:pt x="3677" y="4729"/>
                    <a:pt x="2393" y="4729"/>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3" name="Google Shape;623;p2"/>
            <p:cNvSpPr/>
            <p:nvPr/>
          </p:nvSpPr>
          <p:spPr>
            <a:xfrm>
              <a:off x="5816475" y="3398875"/>
              <a:ext cx="116775" cy="116775"/>
            </a:xfrm>
            <a:custGeom>
              <a:avLst/>
              <a:gdLst/>
              <a:ahLst/>
              <a:cxnLst/>
              <a:rect l="l" t="t" r="r" b="b"/>
              <a:pathLst>
                <a:path w="4671" h="4671" extrusionOk="0">
                  <a:moveTo>
                    <a:pt x="2335" y="0"/>
                  </a:moveTo>
                  <a:cubicBezTo>
                    <a:pt x="3619" y="0"/>
                    <a:pt x="4670" y="993"/>
                    <a:pt x="4670" y="2335"/>
                  </a:cubicBezTo>
                  <a:cubicBezTo>
                    <a:pt x="4670" y="3619"/>
                    <a:pt x="3619" y="4670"/>
                    <a:pt x="2335" y="4670"/>
                  </a:cubicBezTo>
                  <a:cubicBezTo>
                    <a:pt x="993" y="4670"/>
                    <a:pt x="0" y="3619"/>
                    <a:pt x="0" y="2335"/>
                  </a:cubicBezTo>
                  <a:cubicBezTo>
                    <a:pt x="0" y="993"/>
                    <a:pt x="993" y="0"/>
                    <a:pt x="2335" y="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4" name="Google Shape;624;p2"/>
            <p:cNvSpPr/>
            <p:nvPr/>
          </p:nvSpPr>
          <p:spPr>
            <a:xfrm>
              <a:off x="1644450" y="2907100"/>
              <a:ext cx="118225" cy="119675"/>
            </a:xfrm>
            <a:custGeom>
              <a:avLst/>
              <a:gdLst/>
              <a:ahLst/>
              <a:cxnLst/>
              <a:rect l="l" t="t" r="r" b="b"/>
              <a:pathLst>
                <a:path w="4729" h="4787" extrusionOk="0">
                  <a:moveTo>
                    <a:pt x="2335" y="59"/>
                  </a:moveTo>
                  <a:cubicBezTo>
                    <a:pt x="3678" y="1"/>
                    <a:pt x="4728" y="1051"/>
                    <a:pt x="4728" y="2394"/>
                  </a:cubicBezTo>
                  <a:cubicBezTo>
                    <a:pt x="4728" y="3736"/>
                    <a:pt x="3736" y="4729"/>
                    <a:pt x="2452" y="4787"/>
                  </a:cubicBezTo>
                  <a:cubicBezTo>
                    <a:pt x="1109" y="4787"/>
                    <a:pt x="0" y="3736"/>
                    <a:pt x="0" y="2394"/>
                  </a:cubicBezTo>
                  <a:cubicBezTo>
                    <a:pt x="0" y="1110"/>
                    <a:pt x="1051" y="59"/>
                    <a:pt x="2335" y="59"/>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5" name="Google Shape;625;p2"/>
            <p:cNvSpPr/>
            <p:nvPr/>
          </p:nvSpPr>
          <p:spPr>
            <a:xfrm>
              <a:off x="2627975" y="945850"/>
              <a:ext cx="118225" cy="118225"/>
            </a:xfrm>
            <a:custGeom>
              <a:avLst/>
              <a:gdLst/>
              <a:ahLst/>
              <a:cxnLst/>
              <a:rect l="l" t="t" r="r" b="b"/>
              <a:pathLst>
                <a:path w="4729" h="4729" extrusionOk="0">
                  <a:moveTo>
                    <a:pt x="2336" y="1"/>
                  </a:moveTo>
                  <a:cubicBezTo>
                    <a:pt x="3678" y="1"/>
                    <a:pt x="4729" y="1051"/>
                    <a:pt x="4729" y="2336"/>
                  </a:cubicBezTo>
                  <a:cubicBezTo>
                    <a:pt x="4729" y="3678"/>
                    <a:pt x="3678" y="4729"/>
                    <a:pt x="2336" y="4729"/>
                  </a:cubicBezTo>
                  <a:cubicBezTo>
                    <a:pt x="993" y="4729"/>
                    <a:pt x="1" y="3678"/>
                    <a:pt x="1" y="2394"/>
                  </a:cubicBezTo>
                  <a:cubicBezTo>
                    <a:pt x="1" y="1051"/>
                    <a:pt x="1052" y="59"/>
                    <a:pt x="2336" y="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6" name="Google Shape;626;p2"/>
            <p:cNvSpPr/>
            <p:nvPr/>
          </p:nvSpPr>
          <p:spPr>
            <a:xfrm>
              <a:off x="1645900" y="2419700"/>
              <a:ext cx="116775" cy="116775"/>
            </a:xfrm>
            <a:custGeom>
              <a:avLst/>
              <a:gdLst/>
              <a:ahLst/>
              <a:cxnLst/>
              <a:rect l="l" t="t" r="r" b="b"/>
              <a:pathLst>
                <a:path w="4671" h="4671" extrusionOk="0">
                  <a:moveTo>
                    <a:pt x="2335" y="1"/>
                  </a:moveTo>
                  <a:cubicBezTo>
                    <a:pt x="3678" y="1"/>
                    <a:pt x="4670" y="993"/>
                    <a:pt x="4670" y="2336"/>
                  </a:cubicBezTo>
                  <a:cubicBezTo>
                    <a:pt x="4670" y="3620"/>
                    <a:pt x="3620" y="4670"/>
                    <a:pt x="2335" y="4670"/>
                  </a:cubicBezTo>
                  <a:cubicBezTo>
                    <a:pt x="993" y="4670"/>
                    <a:pt x="1" y="3620"/>
                    <a:pt x="1" y="2336"/>
                  </a:cubicBezTo>
                  <a:cubicBezTo>
                    <a:pt x="1" y="993"/>
                    <a:pt x="1051" y="1"/>
                    <a:pt x="2335" y="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7" name="Google Shape;627;p2"/>
            <p:cNvSpPr/>
            <p:nvPr/>
          </p:nvSpPr>
          <p:spPr>
            <a:xfrm>
              <a:off x="3118300" y="700700"/>
              <a:ext cx="116775" cy="116775"/>
            </a:xfrm>
            <a:custGeom>
              <a:avLst/>
              <a:gdLst/>
              <a:ahLst/>
              <a:cxnLst/>
              <a:rect l="l" t="t" r="r" b="b"/>
              <a:pathLst>
                <a:path w="4671" h="4671" extrusionOk="0">
                  <a:moveTo>
                    <a:pt x="2277" y="4612"/>
                  </a:moveTo>
                  <a:cubicBezTo>
                    <a:pt x="993" y="4612"/>
                    <a:pt x="0" y="3561"/>
                    <a:pt x="0" y="2219"/>
                  </a:cubicBezTo>
                  <a:cubicBezTo>
                    <a:pt x="59" y="993"/>
                    <a:pt x="1109" y="0"/>
                    <a:pt x="2394" y="0"/>
                  </a:cubicBezTo>
                  <a:cubicBezTo>
                    <a:pt x="3678" y="0"/>
                    <a:pt x="4670" y="1109"/>
                    <a:pt x="4670" y="2394"/>
                  </a:cubicBezTo>
                  <a:cubicBezTo>
                    <a:pt x="4612" y="3678"/>
                    <a:pt x="3561" y="4670"/>
                    <a:pt x="2277" y="4612"/>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8" name="Google Shape;628;p2"/>
            <p:cNvSpPr/>
            <p:nvPr/>
          </p:nvSpPr>
          <p:spPr>
            <a:xfrm>
              <a:off x="1645900" y="3155175"/>
              <a:ext cx="116775" cy="116775"/>
            </a:xfrm>
            <a:custGeom>
              <a:avLst/>
              <a:gdLst/>
              <a:ahLst/>
              <a:cxnLst/>
              <a:rect l="l" t="t" r="r" b="b"/>
              <a:pathLst>
                <a:path w="4671" h="4671" extrusionOk="0">
                  <a:moveTo>
                    <a:pt x="4670" y="2335"/>
                  </a:moveTo>
                  <a:cubicBezTo>
                    <a:pt x="4670" y="3678"/>
                    <a:pt x="3620" y="4670"/>
                    <a:pt x="2277" y="4670"/>
                  </a:cubicBezTo>
                  <a:cubicBezTo>
                    <a:pt x="1051" y="4612"/>
                    <a:pt x="1" y="3620"/>
                    <a:pt x="1" y="2335"/>
                  </a:cubicBezTo>
                  <a:cubicBezTo>
                    <a:pt x="1" y="1051"/>
                    <a:pt x="1051" y="1"/>
                    <a:pt x="2394" y="59"/>
                  </a:cubicBezTo>
                  <a:cubicBezTo>
                    <a:pt x="3620" y="59"/>
                    <a:pt x="4670" y="1110"/>
                    <a:pt x="4670" y="2335"/>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9" name="Google Shape;629;p2"/>
            <p:cNvSpPr/>
            <p:nvPr/>
          </p:nvSpPr>
          <p:spPr>
            <a:xfrm>
              <a:off x="1892525" y="1682775"/>
              <a:ext cx="116750" cy="116775"/>
            </a:xfrm>
            <a:custGeom>
              <a:avLst/>
              <a:gdLst/>
              <a:ahLst/>
              <a:cxnLst/>
              <a:rect l="l" t="t" r="r" b="b"/>
              <a:pathLst>
                <a:path w="4670" h="4671" extrusionOk="0">
                  <a:moveTo>
                    <a:pt x="4670" y="2336"/>
                  </a:moveTo>
                  <a:cubicBezTo>
                    <a:pt x="4670" y="3620"/>
                    <a:pt x="3619" y="4670"/>
                    <a:pt x="2277" y="4670"/>
                  </a:cubicBezTo>
                  <a:cubicBezTo>
                    <a:pt x="1051" y="4670"/>
                    <a:pt x="0" y="3620"/>
                    <a:pt x="0" y="2394"/>
                  </a:cubicBezTo>
                  <a:cubicBezTo>
                    <a:pt x="0" y="1051"/>
                    <a:pt x="1051" y="1"/>
                    <a:pt x="2335" y="59"/>
                  </a:cubicBezTo>
                  <a:cubicBezTo>
                    <a:pt x="3619" y="59"/>
                    <a:pt x="4611" y="1051"/>
                    <a:pt x="4670" y="2336"/>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0" name="Google Shape;630;p2"/>
            <p:cNvSpPr/>
            <p:nvPr/>
          </p:nvSpPr>
          <p:spPr>
            <a:xfrm>
              <a:off x="4832925" y="4629025"/>
              <a:ext cx="116775" cy="115325"/>
            </a:xfrm>
            <a:custGeom>
              <a:avLst/>
              <a:gdLst/>
              <a:ahLst/>
              <a:cxnLst/>
              <a:rect l="l" t="t" r="r" b="b"/>
              <a:pathLst>
                <a:path w="4671" h="4613" extrusionOk="0">
                  <a:moveTo>
                    <a:pt x="2336" y="1"/>
                  </a:moveTo>
                  <a:cubicBezTo>
                    <a:pt x="3678" y="1"/>
                    <a:pt x="4670" y="1051"/>
                    <a:pt x="4670" y="2336"/>
                  </a:cubicBezTo>
                  <a:cubicBezTo>
                    <a:pt x="4670" y="3620"/>
                    <a:pt x="3620" y="4612"/>
                    <a:pt x="2336" y="4612"/>
                  </a:cubicBezTo>
                  <a:cubicBezTo>
                    <a:pt x="1051" y="4612"/>
                    <a:pt x="1" y="3561"/>
                    <a:pt x="59" y="2277"/>
                  </a:cubicBezTo>
                  <a:cubicBezTo>
                    <a:pt x="59" y="993"/>
                    <a:pt x="1110" y="1"/>
                    <a:pt x="2336" y="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1" name="Google Shape;631;p2"/>
            <p:cNvSpPr/>
            <p:nvPr/>
          </p:nvSpPr>
          <p:spPr>
            <a:xfrm>
              <a:off x="3360525" y="4871275"/>
              <a:ext cx="116775" cy="116750"/>
            </a:xfrm>
            <a:custGeom>
              <a:avLst/>
              <a:gdLst/>
              <a:ahLst/>
              <a:cxnLst/>
              <a:rect l="l" t="t" r="r" b="b"/>
              <a:pathLst>
                <a:path w="4671" h="4670" extrusionOk="0">
                  <a:moveTo>
                    <a:pt x="4671" y="2335"/>
                  </a:moveTo>
                  <a:cubicBezTo>
                    <a:pt x="4671" y="3619"/>
                    <a:pt x="3620" y="4670"/>
                    <a:pt x="2277" y="4612"/>
                  </a:cubicBezTo>
                  <a:cubicBezTo>
                    <a:pt x="1052" y="4612"/>
                    <a:pt x="1" y="3561"/>
                    <a:pt x="1" y="2335"/>
                  </a:cubicBezTo>
                  <a:cubicBezTo>
                    <a:pt x="1" y="993"/>
                    <a:pt x="1052" y="0"/>
                    <a:pt x="2394" y="0"/>
                  </a:cubicBezTo>
                  <a:cubicBezTo>
                    <a:pt x="3678" y="0"/>
                    <a:pt x="4671" y="1051"/>
                    <a:pt x="4671" y="2335"/>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2" name="Google Shape;632;p2"/>
            <p:cNvSpPr/>
            <p:nvPr/>
          </p:nvSpPr>
          <p:spPr>
            <a:xfrm>
              <a:off x="1889600" y="3890650"/>
              <a:ext cx="113850" cy="112375"/>
            </a:xfrm>
            <a:custGeom>
              <a:avLst/>
              <a:gdLst/>
              <a:ahLst/>
              <a:cxnLst/>
              <a:rect l="l" t="t" r="r" b="b"/>
              <a:pathLst>
                <a:path w="4554" h="4495" extrusionOk="0">
                  <a:moveTo>
                    <a:pt x="4553" y="2277"/>
                  </a:moveTo>
                  <a:cubicBezTo>
                    <a:pt x="4495" y="3503"/>
                    <a:pt x="3503" y="4495"/>
                    <a:pt x="2277" y="4495"/>
                  </a:cubicBezTo>
                  <a:cubicBezTo>
                    <a:pt x="993" y="4436"/>
                    <a:pt x="0" y="3386"/>
                    <a:pt x="59" y="2160"/>
                  </a:cubicBezTo>
                  <a:cubicBezTo>
                    <a:pt x="117" y="934"/>
                    <a:pt x="1109" y="0"/>
                    <a:pt x="2277" y="0"/>
                  </a:cubicBezTo>
                  <a:cubicBezTo>
                    <a:pt x="3561" y="0"/>
                    <a:pt x="4553" y="993"/>
                    <a:pt x="4553" y="2218"/>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3" name="Google Shape;633;p2"/>
            <p:cNvSpPr/>
            <p:nvPr/>
          </p:nvSpPr>
          <p:spPr>
            <a:xfrm>
              <a:off x="4345525" y="4872725"/>
              <a:ext cx="112400" cy="112400"/>
            </a:xfrm>
            <a:custGeom>
              <a:avLst/>
              <a:gdLst/>
              <a:ahLst/>
              <a:cxnLst/>
              <a:rect l="l" t="t" r="r" b="b"/>
              <a:pathLst>
                <a:path w="4496" h="4496" extrusionOk="0">
                  <a:moveTo>
                    <a:pt x="2277" y="4495"/>
                  </a:moveTo>
                  <a:cubicBezTo>
                    <a:pt x="993" y="4495"/>
                    <a:pt x="1" y="3444"/>
                    <a:pt x="1" y="2219"/>
                  </a:cubicBezTo>
                  <a:cubicBezTo>
                    <a:pt x="59" y="993"/>
                    <a:pt x="1052" y="1"/>
                    <a:pt x="2336" y="1"/>
                  </a:cubicBezTo>
                  <a:cubicBezTo>
                    <a:pt x="3503" y="59"/>
                    <a:pt x="4495" y="1051"/>
                    <a:pt x="4495" y="2219"/>
                  </a:cubicBezTo>
                  <a:cubicBezTo>
                    <a:pt x="4495" y="3503"/>
                    <a:pt x="3503" y="4495"/>
                    <a:pt x="2277" y="4495"/>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4" name="Google Shape;634;p2"/>
            <p:cNvSpPr/>
            <p:nvPr/>
          </p:nvSpPr>
          <p:spPr>
            <a:xfrm>
              <a:off x="2626525" y="4626125"/>
              <a:ext cx="112400" cy="112375"/>
            </a:xfrm>
            <a:custGeom>
              <a:avLst/>
              <a:gdLst/>
              <a:ahLst/>
              <a:cxnLst/>
              <a:rect l="l" t="t" r="r" b="b"/>
              <a:pathLst>
                <a:path w="4496" h="4495" extrusionOk="0">
                  <a:moveTo>
                    <a:pt x="2277" y="0"/>
                  </a:moveTo>
                  <a:cubicBezTo>
                    <a:pt x="3503" y="0"/>
                    <a:pt x="4495" y="1051"/>
                    <a:pt x="4495" y="2276"/>
                  </a:cubicBezTo>
                  <a:cubicBezTo>
                    <a:pt x="4495" y="3502"/>
                    <a:pt x="3444" y="4495"/>
                    <a:pt x="2219" y="4495"/>
                  </a:cubicBezTo>
                  <a:cubicBezTo>
                    <a:pt x="993" y="4495"/>
                    <a:pt x="59" y="3502"/>
                    <a:pt x="1" y="2276"/>
                  </a:cubicBezTo>
                  <a:cubicBezTo>
                    <a:pt x="1" y="1051"/>
                    <a:pt x="1051" y="0"/>
                    <a:pt x="2277" y="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5" name="Google Shape;635;p2"/>
            <p:cNvSpPr/>
            <p:nvPr/>
          </p:nvSpPr>
          <p:spPr>
            <a:xfrm>
              <a:off x="5819400" y="1933775"/>
              <a:ext cx="110925" cy="109475"/>
            </a:xfrm>
            <a:custGeom>
              <a:avLst/>
              <a:gdLst/>
              <a:ahLst/>
              <a:cxnLst/>
              <a:rect l="l" t="t" r="r" b="b"/>
              <a:pathLst>
                <a:path w="4437" h="4379" extrusionOk="0">
                  <a:moveTo>
                    <a:pt x="4436" y="2160"/>
                  </a:moveTo>
                  <a:cubicBezTo>
                    <a:pt x="4436" y="3386"/>
                    <a:pt x="3502" y="4378"/>
                    <a:pt x="2277" y="4378"/>
                  </a:cubicBezTo>
                  <a:cubicBezTo>
                    <a:pt x="992" y="4378"/>
                    <a:pt x="0" y="3444"/>
                    <a:pt x="0" y="2160"/>
                  </a:cubicBezTo>
                  <a:cubicBezTo>
                    <a:pt x="0" y="934"/>
                    <a:pt x="992" y="0"/>
                    <a:pt x="2218" y="0"/>
                  </a:cubicBezTo>
                  <a:cubicBezTo>
                    <a:pt x="3444" y="0"/>
                    <a:pt x="4378" y="934"/>
                    <a:pt x="4378" y="216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6" name="Google Shape;636;p2"/>
            <p:cNvSpPr/>
            <p:nvPr/>
          </p:nvSpPr>
          <p:spPr>
            <a:xfrm>
              <a:off x="5329075" y="1196850"/>
              <a:ext cx="110925" cy="110925"/>
            </a:xfrm>
            <a:custGeom>
              <a:avLst/>
              <a:gdLst/>
              <a:ahLst/>
              <a:cxnLst/>
              <a:rect l="l" t="t" r="r" b="b"/>
              <a:pathLst>
                <a:path w="4437" h="4437" extrusionOk="0">
                  <a:moveTo>
                    <a:pt x="4437" y="2218"/>
                  </a:moveTo>
                  <a:cubicBezTo>
                    <a:pt x="4437" y="3444"/>
                    <a:pt x="3503" y="4378"/>
                    <a:pt x="2277" y="4437"/>
                  </a:cubicBezTo>
                  <a:cubicBezTo>
                    <a:pt x="993" y="4437"/>
                    <a:pt x="1" y="3444"/>
                    <a:pt x="59" y="2160"/>
                  </a:cubicBezTo>
                  <a:cubicBezTo>
                    <a:pt x="59" y="934"/>
                    <a:pt x="1051" y="0"/>
                    <a:pt x="2277" y="0"/>
                  </a:cubicBezTo>
                  <a:cubicBezTo>
                    <a:pt x="3503" y="0"/>
                    <a:pt x="4437" y="993"/>
                    <a:pt x="4437" y="2218"/>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7" name="Google Shape;637;p2"/>
            <p:cNvSpPr/>
            <p:nvPr/>
          </p:nvSpPr>
          <p:spPr>
            <a:xfrm>
              <a:off x="4593600" y="703625"/>
              <a:ext cx="110950" cy="109450"/>
            </a:xfrm>
            <a:custGeom>
              <a:avLst/>
              <a:gdLst/>
              <a:ahLst/>
              <a:cxnLst/>
              <a:rect l="l" t="t" r="r" b="b"/>
              <a:pathLst>
                <a:path w="4438" h="4378" extrusionOk="0">
                  <a:moveTo>
                    <a:pt x="4379" y="2218"/>
                  </a:moveTo>
                  <a:cubicBezTo>
                    <a:pt x="4379" y="3444"/>
                    <a:pt x="3445" y="4378"/>
                    <a:pt x="2219" y="4378"/>
                  </a:cubicBezTo>
                  <a:cubicBezTo>
                    <a:pt x="935" y="4378"/>
                    <a:pt x="1" y="3444"/>
                    <a:pt x="1" y="2160"/>
                  </a:cubicBezTo>
                  <a:cubicBezTo>
                    <a:pt x="59" y="934"/>
                    <a:pt x="993" y="0"/>
                    <a:pt x="2219" y="0"/>
                  </a:cubicBezTo>
                  <a:cubicBezTo>
                    <a:pt x="3445" y="0"/>
                    <a:pt x="4437" y="992"/>
                    <a:pt x="4379" y="2218"/>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8" name="Google Shape;638;p2"/>
            <p:cNvSpPr/>
            <p:nvPr/>
          </p:nvSpPr>
          <p:spPr>
            <a:xfrm>
              <a:off x="1648825" y="2174550"/>
              <a:ext cx="110925" cy="112400"/>
            </a:xfrm>
            <a:custGeom>
              <a:avLst/>
              <a:gdLst/>
              <a:ahLst/>
              <a:cxnLst/>
              <a:rect l="l" t="t" r="r" b="b"/>
              <a:pathLst>
                <a:path w="4437" h="4496" extrusionOk="0">
                  <a:moveTo>
                    <a:pt x="4436" y="2277"/>
                  </a:moveTo>
                  <a:cubicBezTo>
                    <a:pt x="4436" y="3503"/>
                    <a:pt x="3503" y="4437"/>
                    <a:pt x="2277" y="4495"/>
                  </a:cubicBezTo>
                  <a:cubicBezTo>
                    <a:pt x="993" y="4495"/>
                    <a:pt x="0" y="3503"/>
                    <a:pt x="0" y="2277"/>
                  </a:cubicBezTo>
                  <a:cubicBezTo>
                    <a:pt x="0" y="993"/>
                    <a:pt x="993" y="1"/>
                    <a:pt x="2218" y="59"/>
                  </a:cubicBezTo>
                  <a:cubicBezTo>
                    <a:pt x="3444" y="59"/>
                    <a:pt x="4436" y="993"/>
                    <a:pt x="4436" y="2277"/>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9" name="Google Shape;639;p2"/>
            <p:cNvSpPr/>
            <p:nvPr/>
          </p:nvSpPr>
          <p:spPr>
            <a:xfrm>
              <a:off x="3121225" y="4875650"/>
              <a:ext cx="109450" cy="108000"/>
            </a:xfrm>
            <a:custGeom>
              <a:avLst/>
              <a:gdLst/>
              <a:ahLst/>
              <a:cxnLst/>
              <a:rect l="l" t="t" r="r" b="b"/>
              <a:pathLst>
                <a:path w="4378" h="4320" extrusionOk="0">
                  <a:moveTo>
                    <a:pt x="4378" y="2160"/>
                  </a:moveTo>
                  <a:cubicBezTo>
                    <a:pt x="4378" y="3386"/>
                    <a:pt x="3386" y="4320"/>
                    <a:pt x="2160" y="4320"/>
                  </a:cubicBezTo>
                  <a:cubicBezTo>
                    <a:pt x="934" y="4320"/>
                    <a:pt x="0" y="3327"/>
                    <a:pt x="59" y="2102"/>
                  </a:cubicBezTo>
                  <a:cubicBezTo>
                    <a:pt x="59" y="876"/>
                    <a:pt x="1051" y="0"/>
                    <a:pt x="2218" y="0"/>
                  </a:cubicBezTo>
                  <a:cubicBezTo>
                    <a:pt x="3444" y="0"/>
                    <a:pt x="4378" y="934"/>
                    <a:pt x="4378" y="216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0" name="Google Shape;640;p2"/>
            <p:cNvSpPr/>
            <p:nvPr/>
          </p:nvSpPr>
          <p:spPr>
            <a:xfrm>
              <a:off x="1648825" y="3401800"/>
              <a:ext cx="110925" cy="109450"/>
            </a:xfrm>
            <a:custGeom>
              <a:avLst/>
              <a:gdLst/>
              <a:ahLst/>
              <a:cxnLst/>
              <a:rect l="l" t="t" r="r" b="b"/>
              <a:pathLst>
                <a:path w="4437" h="4378" extrusionOk="0">
                  <a:moveTo>
                    <a:pt x="59" y="2160"/>
                  </a:moveTo>
                  <a:cubicBezTo>
                    <a:pt x="59" y="934"/>
                    <a:pt x="993" y="0"/>
                    <a:pt x="2277" y="59"/>
                  </a:cubicBezTo>
                  <a:cubicBezTo>
                    <a:pt x="3444" y="59"/>
                    <a:pt x="4436" y="1051"/>
                    <a:pt x="4378" y="2277"/>
                  </a:cubicBezTo>
                  <a:cubicBezTo>
                    <a:pt x="4378" y="3444"/>
                    <a:pt x="3386" y="4378"/>
                    <a:pt x="2218" y="4378"/>
                  </a:cubicBezTo>
                  <a:cubicBezTo>
                    <a:pt x="993" y="4378"/>
                    <a:pt x="0" y="3444"/>
                    <a:pt x="59" y="216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1" name="Google Shape;641;p2"/>
            <p:cNvSpPr/>
            <p:nvPr/>
          </p:nvSpPr>
          <p:spPr>
            <a:xfrm>
              <a:off x="5574225" y="1440550"/>
              <a:ext cx="108025" cy="108000"/>
            </a:xfrm>
            <a:custGeom>
              <a:avLst/>
              <a:gdLst/>
              <a:ahLst/>
              <a:cxnLst/>
              <a:rect l="l" t="t" r="r" b="b"/>
              <a:pathLst>
                <a:path w="4321" h="4320" extrusionOk="0">
                  <a:moveTo>
                    <a:pt x="2161" y="4320"/>
                  </a:moveTo>
                  <a:cubicBezTo>
                    <a:pt x="993" y="4320"/>
                    <a:pt x="1" y="3386"/>
                    <a:pt x="1" y="2218"/>
                  </a:cubicBezTo>
                  <a:cubicBezTo>
                    <a:pt x="1" y="993"/>
                    <a:pt x="935" y="0"/>
                    <a:pt x="2102" y="0"/>
                  </a:cubicBezTo>
                  <a:cubicBezTo>
                    <a:pt x="3328" y="0"/>
                    <a:pt x="4320" y="934"/>
                    <a:pt x="4320" y="2160"/>
                  </a:cubicBezTo>
                  <a:cubicBezTo>
                    <a:pt x="4320" y="3327"/>
                    <a:pt x="3386" y="4320"/>
                    <a:pt x="2161" y="432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2" name="Google Shape;642;p2"/>
            <p:cNvSpPr/>
            <p:nvPr/>
          </p:nvSpPr>
          <p:spPr>
            <a:xfrm>
              <a:off x="5820850" y="3649875"/>
              <a:ext cx="108000" cy="108000"/>
            </a:xfrm>
            <a:custGeom>
              <a:avLst/>
              <a:gdLst/>
              <a:ahLst/>
              <a:cxnLst/>
              <a:rect l="l" t="t" r="r" b="b"/>
              <a:pathLst>
                <a:path w="4320" h="4320" extrusionOk="0">
                  <a:moveTo>
                    <a:pt x="2160" y="4320"/>
                  </a:moveTo>
                  <a:cubicBezTo>
                    <a:pt x="993" y="4320"/>
                    <a:pt x="1" y="3327"/>
                    <a:pt x="1" y="2160"/>
                  </a:cubicBezTo>
                  <a:cubicBezTo>
                    <a:pt x="1" y="992"/>
                    <a:pt x="993" y="0"/>
                    <a:pt x="2160" y="0"/>
                  </a:cubicBezTo>
                  <a:cubicBezTo>
                    <a:pt x="3328" y="0"/>
                    <a:pt x="4320" y="992"/>
                    <a:pt x="4320" y="2160"/>
                  </a:cubicBezTo>
                  <a:cubicBezTo>
                    <a:pt x="4320" y="3327"/>
                    <a:pt x="3328" y="4320"/>
                    <a:pt x="2160" y="432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3" name="Google Shape;643;p2"/>
            <p:cNvSpPr/>
            <p:nvPr/>
          </p:nvSpPr>
          <p:spPr>
            <a:xfrm>
              <a:off x="5083925" y="950225"/>
              <a:ext cx="109475" cy="109475"/>
            </a:xfrm>
            <a:custGeom>
              <a:avLst/>
              <a:gdLst/>
              <a:ahLst/>
              <a:cxnLst/>
              <a:rect l="l" t="t" r="r" b="b"/>
              <a:pathLst>
                <a:path w="4379" h="4379" extrusionOk="0">
                  <a:moveTo>
                    <a:pt x="4320" y="2161"/>
                  </a:moveTo>
                  <a:cubicBezTo>
                    <a:pt x="4378" y="3328"/>
                    <a:pt x="3386" y="4320"/>
                    <a:pt x="2219" y="4379"/>
                  </a:cubicBezTo>
                  <a:cubicBezTo>
                    <a:pt x="1051" y="4379"/>
                    <a:pt x="59" y="3445"/>
                    <a:pt x="0" y="2219"/>
                  </a:cubicBezTo>
                  <a:cubicBezTo>
                    <a:pt x="0" y="1051"/>
                    <a:pt x="993" y="59"/>
                    <a:pt x="2160" y="59"/>
                  </a:cubicBezTo>
                  <a:cubicBezTo>
                    <a:pt x="3328" y="1"/>
                    <a:pt x="4320" y="993"/>
                    <a:pt x="4320" y="216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4" name="Google Shape;644;p2"/>
            <p:cNvSpPr/>
            <p:nvPr/>
          </p:nvSpPr>
          <p:spPr>
            <a:xfrm>
              <a:off x="2876050" y="703625"/>
              <a:ext cx="108025" cy="109450"/>
            </a:xfrm>
            <a:custGeom>
              <a:avLst/>
              <a:gdLst/>
              <a:ahLst/>
              <a:cxnLst/>
              <a:rect l="l" t="t" r="r" b="b"/>
              <a:pathLst>
                <a:path w="4321" h="4378" extrusionOk="0">
                  <a:moveTo>
                    <a:pt x="2161" y="4320"/>
                  </a:moveTo>
                  <a:cubicBezTo>
                    <a:pt x="993" y="4320"/>
                    <a:pt x="1" y="3327"/>
                    <a:pt x="1" y="2160"/>
                  </a:cubicBezTo>
                  <a:cubicBezTo>
                    <a:pt x="59" y="992"/>
                    <a:pt x="1052" y="0"/>
                    <a:pt x="2219" y="59"/>
                  </a:cubicBezTo>
                  <a:cubicBezTo>
                    <a:pt x="3328" y="59"/>
                    <a:pt x="4320" y="1051"/>
                    <a:pt x="4320" y="2218"/>
                  </a:cubicBezTo>
                  <a:cubicBezTo>
                    <a:pt x="4320" y="3386"/>
                    <a:pt x="3328" y="4378"/>
                    <a:pt x="2161" y="432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5" name="Google Shape;645;p2"/>
            <p:cNvSpPr/>
            <p:nvPr/>
          </p:nvSpPr>
          <p:spPr>
            <a:xfrm>
              <a:off x="5329075" y="4386800"/>
              <a:ext cx="105100" cy="106550"/>
            </a:xfrm>
            <a:custGeom>
              <a:avLst/>
              <a:gdLst/>
              <a:ahLst/>
              <a:cxnLst/>
              <a:rect l="l" t="t" r="r" b="b"/>
              <a:pathLst>
                <a:path w="4204" h="4262" extrusionOk="0">
                  <a:moveTo>
                    <a:pt x="4203" y="2102"/>
                  </a:moveTo>
                  <a:cubicBezTo>
                    <a:pt x="4203" y="3269"/>
                    <a:pt x="3211" y="4203"/>
                    <a:pt x="2102" y="4261"/>
                  </a:cubicBezTo>
                  <a:cubicBezTo>
                    <a:pt x="935" y="4261"/>
                    <a:pt x="1" y="3269"/>
                    <a:pt x="1" y="2102"/>
                  </a:cubicBezTo>
                  <a:cubicBezTo>
                    <a:pt x="1" y="993"/>
                    <a:pt x="935" y="0"/>
                    <a:pt x="2102" y="0"/>
                  </a:cubicBezTo>
                  <a:cubicBezTo>
                    <a:pt x="3211" y="0"/>
                    <a:pt x="4203" y="993"/>
                    <a:pt x="4203" y="2102"/>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6" name="Google Shape;646;p2"/>
            <p:cNvSpPr/>
            <p:nvPr/>
          </p:nvSpPr>
          <p:spPr>
            <a:xfrm>
              <a:off x="2140600" y="1195400"/>
              <a:ext cx="105075" cy="105075"/>
            </a:xfrm>
            <a:custGeom>
              <a:avLst/>
              <a:gdLst/>
              <a:ahLst/>
              <a:cxnLst/>
              <a:rect l="l" t="t" r="r" b="b"/>
              <a:pathLst>
                <a:path w="4203" h="4203" extrusionOk="0">
                  <a:moveTo>
                    <a:pt x="2102" y="0"/>
                  </a:moveTo>
                  <a:cubicBezTo>
                    <a:pt x="3211" y="0"/>
                    <a:pt x="4203" y="934"/>
                    <a:pt x="4203" y="2101"/>
                  </a:cubicBezTo>
                  <a:cubicBezTo>
                    <a:pt x="4203" y="3269"/>
                    <a:pt x="3269" y="4203"/>
                    <a:pt x="2102" y="4203"/>
                  </a:cubicBezTo>
                  <a:cubicBezTo>
                    <a:pt x="992" y="4203"/>
                    <a:pt x="59" y="3269"/>
                    <a:pt x="0" y="2160"/>
                  </a:cubicBezTo>
                  <a:cubicBezTo>
                    <a:pt x="0" y="992"/>
                    <a:pt x="934" y="58"/>
                    <a:pt x="2102" y="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7" name="Google Shape;647;p2"/>
            <p:cNvSpPr/>
            <p:nvPr/>
          </p:nvSpPr>
          <p:spPr>
            <a:xfrm>
              <a:off x="2388675" y="954600"/>
              <a:ext cx="102175" cy="102175"/>
            </a:xfrm>
            <a:custGeom>
              <a:avLst/>
              <a:gdLst/>
              <a:ahLst/>
              <a:cxnLst/>
              <a:rect l="l" t="t" r="r" b="b"/>
              <a:pathLst>
                <a:path w="4087" h="4087" extrusionOk="0">
                  <a:moveTo>
                    <a:pt x="4086" y="2044"/>
                  </a:moveTo>
                  <a:cubicBezTo>
                    <a:pt x="4086" y="3211"/>
                    <a:pt x="3211" y="4087"/>
                    <a:pt x="2043" y="4087"/>
                  </a:cubicBezTo>
                  <a:cubicBezTo>
                    <a:pt x="876" y="4028"/>
                    <a:pt x="0" y="3153"/>
                    <a:pt x="0" y="1986"/>
                  </a:cubicBezTo>
                  <a:cubicBezTo>
                    <a:pt x="59" y="876"/>
                    <a:pt x="934" y="1"/>
                    <a:pt x="2043" y="1"/>
                  </a:cubicBezTo>
                  <a:cubicBezTo>
                    <a:pt x="3211" y="1"/>
                    <a:pt x="4086" y="876"/>
                    <a:pt x="4086" y="2044"/>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8" name="Google Shape;648;p2"/>
            <p:cNvSpPr/>
            <p:nvPr/>
          </p:nvSpPr>
          <p:spPr>
            <a:xfrm>
              <a:off x="5577150" y="4141650"/>
              <a:ext cx="102175" cy="102150"/>
            </a:xfrm>
            <a:custGeom>
              <a:avLst/>
              <a:gdLst/>
              <a:ahLst/>
              <a:cxnLst/>
              <a:rect l="l" t="t" r="r" b="b"/>
              <a:pathLst>
                <a:path w="4087" h="4086" extrusionOk="0">
                  <a:moveTo>
                    <a:pt x="4087" y="2043"/>
                  </a:moveTo>
                  <a:cubicBezTo>
                    <a:pt x="4087" y="3210"/>
                    <a:pt x="3153" y="4086"/>
                    <a:pt x="2044" y="4086"/>
                  </a:cubicBezTo>
                  <a:cubicBezTo>
                    <a:pt x="876" y="4086"/>
                    <a:pt x="1" y="3210"/>
                    <a:pt x="1" y="2043"/>
                  </a:cubicBezTo>
                  <a:cubicBezTo>
                    <a:pt x="1" y="876"/>
                    <a:pt x="876" y="0"/>
                    <a:pt x="2044" y="0"/>
                  </a:cubicBezTo>
                  <a:cubicBezTo>
                    <a:pt x="3211" y="0"/>
                    <a:pt x="4087" y="934"/>
                    <a:pt x="4087" y="2043"/>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9" name="Google Shape;649;p2"/>
            <p:cNvSpPr/>
            <p:nvPr/>
          </p:nvSpPr>
          <p:spPr>
            <a:xfrm>
              <a:off x="4593600" y="4877100"/>
              <a:ext cx="103650" cy="103650"/>
            </a:xfrm>
            <a:custGeom>
              <a:avLst/>
              <a:gdLst/>
              <a:ahLst/>
              <a:cxnLst/>
              <a:rect l="l" t="t" r="r" b="b"/>
              <a:pathLst>
                <a:path w="4146" h="4146" extrusionOk="0">
                  <a:moveTo>
                    <a:pt x="4087" y="2102"/>
                  </a:moveTo>
                  <a:cubicBezTo>
                    <a:pt x="4087" y="3269"/>
                    <a:pt x="3211" y="4145"/>
                    <a:pt x="2044" y="4145"/>
                  </a:cubicBezTo>
                  <a:cubicBezTo>
                    <a:pt x="877" y="4145"/>
                    <a:pt x="1" y="3211"/>
                    <a:pt x="1" y="2044"/>
                  </a:cubicBezTo>
                  <a:cubicBezTo>
                    <a:pt x="1" y="935"/>
                    <a:pt x="935" y="1"/>
                    <a:pt x="2102" y="59"/>
                  </a:cubicBezTo>
                  <a:cubicBezTo>
                    <a:pt x="3211" y="59"/>
                    <a:pt x="4145" y="935"/>
                    <a:pt x="4087" y="2102"/>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0" name="Google Shape;650;p2"/>
            <p:cNvSpPr/>
            <p:nvPr/>
          </p:nvSpPr>
          <p:spPr>
            <a:xfrm>
              <a:off x="1653200" y="1932325"/>
              <a:ext cx="102175" cy="103625"/>
            </a:xfrm>
            <a:custGeom>
              <a:avLst/>
              <a:gdLst/>
              <a:ahLst/>
              <a:cxnLst/>
              <a:rect l="l" t="t" r="r" b="b"/>
              <a:pathLst>
                <a:path w="4087" h="4145" extrusionOk="0">
                  <a:moveTo>
                    <a:pt x="1985" y="4086"/>
                  </a:moveTo>
                  <a:cubicBezTo>
                    <a:pt x="818" y="4086"/>
                    <a:pt x="0" y="3152"/>
                    <a:pt x="0" y="1985"/>
                  </a:cubicBezTo>
                  <a:cubicBezTo>
                    <a:pt x="59" y="876"/>
                    <a:pt x="993" y="0"/>
                    <a:pt x="2160" y="58"/>
                  </a:cubicBezTo>
                  <a:cubicBezTo>
                    <a:pt x="3269" y="117"/>
                    <a:pt x="4086" y="992"/>
                    <a:pt x="4086" y="2160"/>
                  </a:cubicBezTo>
                  <a:cubicBezTo>
                    <a:pt x="4028" y="3269"/>
                    <a:pt x="3152" y="4144"/>
                    <a:pt x="1985" y="4144"/>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1" name="Google Shape;651;p2"/>
            <p:cNvSpPr/>
            <p:nvPr/>
          </p:nvSpPr>
          <p:spPr>
            <a:xfrm>
              <a:off x="6067475" y="2673625"/>
              <a:ext cx="100700" cy="100700"/>
            </a:xfrm>
            <a:custGeom>
              <a:avLst/>
              <a:gdLst/>
              <a:ahLst/>
              <a:cxnLst/>
              <a:rect l="l" t="t" r="r" b="b"/>
              <a:pathLst>
                <a:path w="4028" h="4028" extrusionOk="0">
                  <a:moveTo>
                    <a:pt x="2043" y="4028"/>
                  </a:moveTo>
                  <a:cubicBezTo>
                    <a:pt x="934" y="4028"/>
                    <a:pt x="0" y="3152"/>
                    <a:pt x="0" y="2043"/>
                  </a:cubicBezTo>
                  <a:cubicBezTo>
                    <a:pt x="0" y="934"/>
                    <a:pt x="876" y="0"/>
                    <a:pt x="2043" y="59"/>
                  </a:cubicBezTo>
                  <a:cubicBezTo>
                    <a:pt x="3152" y="59"/>
                    <a:pt x="4028" y="934"/>
                    <a:pt x="4028" y="2043"/>
                  </a:cubicBezTo>
                  <a:cubicBezTo>
                    <a:pt x="4028" y="3152"/>
                    <a:pt x="3152" y="4028"/>
                    <a:pt x="2043" y="4028"/>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2" name="Google Shape;652;p2"/>
            <p:cNvSpPr/>
            <p:nvPr/>
          </p:nvSpPr>
          <p:spPr>
            <a:xfrm>
              <a:off x="5088300" y="4636325"/>
              <a:ext cx="100725" cy="100725"/>
            </a:xfrm>
            <a:custGeom>
              <a:avLst/>
              <a:gdLst/>
              <a:ahLst/>
              <a:cxnLst/>
              <a:rect l="l" t="t" r="r" b="b"/>
              <a:pathLst>
                <a:path w="4029" h="4029" extrusionOk="0">
                  <a:moveTo>
                    <a:pt x="4028" y="1985"/>
                  </a:moveTo>
                  <a:cubicBezTo>
                    <a:pt x="4028" y="3094"/>
                    <a:pt x="3153" y="4028"/>
                    <a:pt x="2044" y="4028"/>
                  </a:cubicBezTo>
                  <a:cubicBezTo>
                    <a:pt x="876" y="4028"/>
                    <a:pt x="1" y="3153"/>
                    <a:pt x="1" y="1985"/>
                  </a:cubicBezTo>
                  <a:cubicBezTo>
                    <a:pt x="1" y="876"/>
                    <a:pt x="876" y="1"/>
                    <a:pt x="1985" y="1"/>
                  </a:cubicBezTo>
                  <a:cubicBezTo>
                    <a:pt x="3153" y="1"/>
                    <a:pt x="4028" y="876"/>
                    <a:pt x="4028" y="1985"/>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3" name="Google Shape;653;p2"/>
            <p:cNvSpPr/>
            <p:nvPr/>
          </p:nvSpPr>
          <p:spPr>
            <a:xfrm>
              <a:off x="1899825" y="1443475"/>
              <a:ext cx="102150" cy="102150"/>
            </a:xfrm>
            <a:custGeom>
              <a:avLst/>
              <a:gdLst/>
              <a:ahLst/>
              <a:cxnLst/>
              <a:rect l="l" t="t" r="r" b="b"/>
              <a:pathLst>
                <a:path w="4086" h="4086" extrusionOk="0">
                  <a:moveTo>
                    <a:pt x="2101" y="58"/>
                  </a:moveTo>
                  <a:cubicBezTo>
                    <a:pt x="3210" y="58"/>
                    <a:pt x="4086" y="992"/>
                    <a:pt x="4028" y="2101"/>
                  </a:cubicBezTo>
                  <a:cubicBezTo>
                    <a:pt x="4028" y="3210"/>
                    <a:pt x="3094" y="4086"/>
                    <a:pt x="1926" y="4086"/>
                  </a:cubicBezTo>
                  <a:cubicBezTo>
                    <a:pt x="817" y="4028"/>
                    <a:pt x="0" y="3094"/>
                    <a:pt x="58" y="1985"/>
                  </a:cubicBezTo>
                  <a:cubicBezTo>
                    <a:pt x="58" y="876"/>
                    <a:pt x="992" y="0"/>
                    <a:pt x="2101" y="58"/>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4" name="Google Shape;654;p2"/>
            <p:cNvSpPr/>
            <p:nvPr/>
          </p:nvSpPr>
          <p:spPr>
            <a:xfrm>
              <a:off x="6066000" y="2917325"/>
              <a:ext cx="102175" cy="100700"/>
            </a:xfrm>
            <a:custGeom>
              <a:avLst/>
              <a:gdLst/>
              <a:ahLst/>
              <a:cxnLst/>
              <a:rect l="l" t="t" r="r" b="b"/>
              <a:pathLst>
                <a:path w="4087" h="4028" extrusionOk="0">
                  <a:moveTo>
                    <a:pt x="4028" y="2043"/>
                  </a:moveTo>
                  <a:cubicBezTo>
                    <a:pt x="4028" y="3094"/>
                    <a:pt x="3094" y="4028"/>
                    <a:pt x="1985" y="3969"/>
                  </a:cubicBezTo>
                  <a:cubicBezTo>
                    <a:pt x="935" y="3969"/>
                    <a:pt x="1" y="3035"/>
                    <a:pt x="59" y="1926"/>
                  </a:cubicBezTo>
                  <a:cubicBezTo>
                    <a:pt x="118" y="876"/>
                    <a:pt x="993" y="0"/>
                    <a:pt x="2044" y="0"/>
                  </a:cubicBezTo>
                  <a:cubicBezTo>
                    <a:pt x="3153" y="0"/>
                    <a:pt x="4087" y="934"/>
                    <a:pt x="4028" y="1985"/>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5" name="Google Shape;655;p2"/>
            <p:cNvSpPr/>
            <p:nvPr/>
          </p:nvSpPr>
          <p:spPr>
            <a:xfrm>
              <a:off x="2878975" y="4878575"/>
              <a:ext cx="100725" cy="100700"/>
            </a:xfrm>
            <a:custGeom>
              <a:avLst/>
              <a:gdLst/>
              <a:ahLst/>
              <a:cxnLst/>
              <a:rect l="l" t="t" r="r" b="b"/>
              <a:pathLst>
                <a:path w="4029" h="4028" extrusionOk="0">
                  <a:moveTo>
                    <a:pt x="4028" y="1985"/>
                  </a:moveTo>
                  <a:cubicBezTo>
                    <a:pt x="4028" y="3094"/>
                    <a:pt x="3153" y="4028"/>
                    <a:pt x="2044" y="4028"/>
                  </a:cubicBezTo>
                  <a:cubicBezTo>
                    <a:pt x="935" y="4028"/>
                    <a:pt x="1" y="3094"/>
                    <a:pt x="59" y="1985"/>
                  </a:cubicBezTo>
                  <a:cubicBezTo>
                    <a:pt x="59" y="934"/>
                    <a:pt x="935" y="58"/>
                    <a:pt x="1985" y="0"/>
                  </a:cubicBezTo>
                  <a:cubicBezTo>
                    <a:pt x="3094" y="0"/>
                    <a:pt x="4028" y="934"/>
                    <a:pt x="4028" y="1985"/>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6" name="Google Shape;656;p2"/>
            <p:cNvSpPr/>
            <p:nvPr/>
          </p:nvSpPr>
          <p:spPr>
            <a:xfrm>
              <a:off x="3862525" y="465750"/>
              <a:ext cx="100700" cy="100725"/>
            </a:xfrm>
            <a:custGeom>
              <a:avLst/>
              <a:gdLst/>
              <a:ahLst/>
              <a:cxnLst/>
              <a:rect l="l" t="t" r="r" b="b"/>
              <a:pathLst>
                <a:path w="4028" h="4029" extrusionOk="0">
                  <a:moveTo>
                    <a:pt x="4028" y="1985"/>
                  </a:moveTo>
                  <a:cubicBezTo>
                    <a:pt x="4028" y="3094"/>
                    <a:pt x="3094" y="4028"/>
                    <a:pt x="1985" y="3970"/>
                  </a:cubicBezTo>
                  <a:cubicBezTo>
                    <a:pt x="934" y="3970"/>
                    <a:pt x="0" y="3094"/>
                    <a:pt x="0" y="1985"/>
                  </a:cubicBezTo>
                  <a:cubicBezTo>
                    <a:pt x="0" y="935"/>
                    <a:pt x="934" y="1"/>
                    <a:pt x="1985" y="1"/>
                  </a:cubicBezTo>
                  <a:cubicBezTo>
                    <a:pt x="3036" y="1"/>
                    <a:pt x="3970" y="876"/>
                    <a:pt x="4028" y="1985"/>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7" name="Google Shape;657;p2"/>
            <p:cNvSpPr/>
            <p:nvPr/>
          </p:nvSpPr>
          <p:spPr>
            <a:xfrm>
              <a:off x="3615900" y="465750"/>
              <a:ext cx="100725" cy="100725"/>
            </a:xfrm>
            <a:custGeom>
              <a:avLst/>
              <a:gdLst/>
              <a:ahLst/>
              <a:cxnLst/>
              <a:rect l="l" t="t" r="r" b="b"/>
              <a:pathLst>
                <a:path w="4029" h="4029" extrusionOk="0">
                  <a:moveTo>
                    <a:pt x="2044" y="4028"/>
                  </a:moveTo>
                  <a:cubicBezTo>
                    <a:pt x="935" y="4028"/>
                    <a:pt x="1" y="3094"/>
                    <a:pt x="1" y="2044"/>
                  </a:cubicBezTo>
                  <a:cubicBezTo>
                    <a:pt x="1" y="935"/>
                    <a:pt x="935" y="1"/>
                    <a:pt x="2044" y="1"/>
                  </a:cubicBezTo>
                  <a:cubicBezTo>
                    <a:pt x="3094" y="1"/>
                    <a:pt x="3970" y="876"/>
                    <a:pt x="4028" y="1985"/>
                  </a:cubicBezTo>
                  <a:cubicBezTo>
                    <a:pt x="4028" y="3036"/>
                    <a:pt x="3153" y="3970"/>
                    <a:pt x="2044" y="4028"/>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8" name="Google Shape;658;p2"/>
            <p:cNvSpPr/>
            <p:nvPr/>
          </p:nvSpPr>
          <p:spPr>
            <a:xfrm>
              <a:off x="2143500" y="4389725"/>
              <a:ext cx="100725" cy="99250"/>
            </a:xfrm>
            <a:custGeom>
              <a:avLst/>
              <a:gdLst/>
              <a:ahLst/>
              <a:cxnLst/>
              <a:rect l="l" t="t" r="r" b="b"/>
              <a:pathLst>
                <a:path w="4029" h="3970" extrusionOk="0">
                  <a:moveTo>
                    <a:pt x="3970" y="1985"/>
                  </a:moveTo>
                  <a:cubicBezTo>
                    <a:pt x="4028" y="3035"/>
                    <a:pt x="3095" y="3969"/>
                    <a:pt x="1986" y="3969"/>
                  </a:cubicBezTo>
                  <a:cubicBezTo>
                    <a:pt x="935" y="3969"/>
                    <a:pt x="59" y="3094"/>
                    <a:pt x="1" y="2043"/>
                  </a:cubicBezTo>
                  <a:cubicBezTo>
                    <a:pt x="1" y="934"/>
                    <a:pt x="935" y="0"/>
                    <a:pt x="1986" y="0"/>
                  </a:cubicBezTo>
                  <a:cubicBezTo>
                    <a:pt x="3036" y="0"/>
                    <a:pt x="3970" y="876"/>
                    <a:pt x="3970" y="1985"/>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9" name="Google Shape;659;p2"/>
            <p:cNvSpPr/>
            <p:nvPr/>
          </p:nvSpPr>
          <p:spPr>
            <a:xfrm>
              <a:off x="1654650" y="3652775"/>
              <a:ext cx="99250" cy="100725"/>
            </a:xfrm>
            <a:custGeom>
              <a:avLst/>
              <a:gdLst/>
              <a:ahLst/>
              <a:cxnLst/>
              <a:rect l="l" t="t" r="r" b="b"/>
              <a:pathLst>
                <a:path w="3970" h="4029" extrusionOk="0">
                  <a:moveTo>
                    <a:pt x="1985" y="59"/>
                  </a:moveTo>
                  <a:cubicBezTo>
                    <a:pt x="3036" y="1"/>
                    <a:pt x="3970" y="935"/>
                    <a:pt x="3970" y="2044"/>
                  </a:cubicBezTo>
                  <a:cubicBezTo>
                    <a:pt x="3970" y="3095"/>
                    <a:pt x="3094" y="4028"/>
                    <a:pt x="1985" y="4028"/>
                  </a:cubicBezTo>
                  <a:cubicBezTo>
                    <a:pt x="935" y="4028"/>
                    <a:pt x="1" y="3095"/>
                    <a:pt x="1" y="1986"/>
                  </a:cubicBezTo>
                  <a:cubicBezTo>
                    <a:pt x="1" y="935"/>
                    <a:pt x="876" y="59"/>
                    <a:pt x="1985" y="59"/>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0" name="Google Shape;660;p2"/>
            <p:cNvSpPr/>
            <p:nvPr/>
          </p:nvSpPr>
          <p:spPr>
            <a:xfrm>
              <a:off x="6067475" y="2428475"/>
              <a:ext cx="99250" cy="99250"/>
            </a:xfrm>
            <a:custGeom>
              <a:avLst/>
              <a:gdLst/>
              <a:ahLst/>
              <a:cxnLst/>
              <a:rect l="l" t="t" r="r" b="b"/>
              <a:pathLst>
                <a:path w="3970" h="3970" extrusionOk="0">
                  <a:moveTo>
                    <a:pt x="1985" y="0"/>
                  </a:moveTo>
                  <a:cubicBezTo>
                    <a:pt x="3035" y="0"/>
                    <a:pt x="3911" y="876"/>
                    <a:pt x="3969" y="1926"/>
                  </a:cubicBezTo>
                  <a:cubicBezTo>
                    <a:pt x="3969" y="2977"/>
                    <a:pt x="3094" y="3911"/>
                    <a:pt x="2043" y="3911"/>
                  </a:cubicBezTo>
                  <a:cubicBezTo>
                    <a:pt x="992" y="3969"/>
                    <a:pt x="59" y="3035"/>
                    <a:pt x="59" y="1985"/>
                  </a:cubicBezTo>
                  <a:cubicBezTo>
                    <a:pt x="0" y="934"/>
                    <a:pt x="934" y="58"/>
                    <a:pt x="1985" y="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1" name="Google Shape;661;p2"/>
            <p:cNvSpPr/>
            <p:nvPr/>
          </p:nvSpPr>
          <p:spPr>
            <a:xfrm>
              <a:off x="4841675" y="709450"/>
              <a:ext cx="99275" cy="99250"/>
            </a:xfrm>
            <a:custGeom>
              <a:avLst/>
              <a:gdLst/>
              <a:ahLst/>
              <a:cxnLst/>
              <a:rect l="l" t="t" r="r" b="b"/>
              <a:pathLst>
                <a:path w="3971" h="3970" extrusionOk="0">
                  <a:moveTo>
                    <a:pt x="3970" y="1985"/>
                  </a:moveTo>
                  <a:cubicBezTo>
                    <a:pt x="3970" y="3036"/>
                    <a:pt x="3036" y="3970"/>
                    <a:pt x="1986" y="3970"/>
                  </a:cubicBezTo>
                  <a:cubicBezTo>
                    <a:pt x="935" y="3911"/>
                    <a:pt x="1" y="2978"/>
                    <a:pt x="59" y="1927"/>
                  </a:cubicBezTo>
                  <a:cubicBezTo>
                    <a:pt x="59" y="876"/>
                    <a:pt x="993" y="1"/>
                    <a:pt x="2044" y="1"/>
                  </a:cubicBezTo>
                  <a:cubicBezTo>
                    <a:pt x="3095" y="1"/>
                    <a:pt x="3970" y="935"/>
                    <a:pt x="3970" y="1985"/>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2" name="Google Shape;662;p2"/>
            <p:cNvSpPr/>
            <p:nvPr/>
          </p:nvSpPr>
          <p:spPr>
            <a:xfrm>
              <a:off x="5825225" y="1691525"/>
              <a:ext cx="99250" cy="99275"/>
            </a:xfrm>
            <a:custGeom>
              <a:avLst/>
              <a:gdLst/>
              <a:ahLst/>
              <a:cxnLst/>
              <a:rect l="l" t="t" r="r" b="b"/>
              <a:pathLst>
                <a:path w="3970" h="3971" extrusionOk="0">
                  <a:moveTo>
                    <a:pt x="1985" y="3970"/>
                  </a:moveTo>
                  <a:cubicBezTo>
                    <a:pt x="876" y="3970"/>
                    <a:pt x="1" y="3036"/>
                    <a:pt x="1" y="1986"/>
                  </a:cubicBezTo>
                  <a:cubicBezTo>
                    <a:pt x="1" y="935"/>
                    <a:pt x="935" y="1"/>
                    <a:pt x="1985" y="59"/>
                  </a:cubicBezTo>
                  <a:cubicBezTo>
                    <a:pt x="3036" y="59"/>
                    <a:pt x="3970" y="993"/>
                    <a:pt x="3970" y="2044"/>
                  </a:cubicBezTo>
                  <a:cubicBezTo>
                    <a:pt x="3911" y="3095"/>
                    <a:pt x="3036" y="3970"/>
                    <a:pt x="1985" y="397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3" name="Google Shape;663;p2"/>
            <p:cNvSpPr/>
            <p:nvPr/>
          </p:nvSpPr>
          <p:spPr>
            <a:xfrm>
              <a:off x="4106225" y="465750"/>
              <a:ext cx="97800" cy="99250"/>
            </a:xfrm>
            <a:custGeom>
              <a:avLst/>
              <a:gdLst/>
              <a:ahLst/>
              <a:cxnLst/>
              <a:rect l="l" t="t" r="r" b="b"/>
              <a:pathLst>
                <a:path w="3912" h="3970" extrusionOk="0">
                  <a:moveTo>
                    <a:pt x="3911" y="1985"/>
                  </a:moveTo>
                  <a:cubicBezTo>
                    <a:pt x="3911" y="3036"/>
                    <a:pt x="3035" y="3970"/>
                    <a:pt x="1985" y="3970"/>
                  </a:cubicBezTo>
                  <a:cubicBezTo>
                    <a:pt x="934" y="3970"/>
                    <a:pt x="0" y="3036"/>
                    <a:pt x="0" y="1985"/>
                  </a:cubicBezTo>
                  <a:cubicBezTo>
                    <a:pt x="0" y="935"/>
                    <a:pt x="876" y="59"/>
                    <a:pt x="1926" y="59"/>
                  </a:cubicBezTo>
                  <a:cubicBezTo>
                    <a:pt x="2977" y="1"/>
                    <a:pt x="3911" y="935"/>
                    <a:pt x="3911" y="1985"/>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4" name="Google Shape;664;p2"/>
            <p:cNvSpPr/>
            <p:nvPr/>
          </p:nvSpPr>
          <p:spPr>
            <a:xfrm>
              <a:off x="2393050" y="4634875"/>
              <a:ext cx="94875" cy="96325"/>
            </a:xfrm>
            <a:custGeom>
              <a:avLst/>
              <a:gdLst/>
              <a:ahLst/>
              <a:cxnLst/>
              <a:rect l="l" t="t" r="r" b="b"/>
              <a:pathLst>
                <a:path w="3795" h="3853" extrusionOk="0">
                  <a:moveTo>
                    <a:pt x="3794" y="1868"/>
                  </a:moveTo>
                  <a:cubicBezTo>
                    <a:pt x="3794" y="2977"/>
                    <a:pt x="2977" y="3794"/>
                    <a:pt x="1926" y="3794"/>
                  </a:cubicBezTo>
                  <a:cubicBezTo>
                    <a:pt x="817" y="3853"/>
                    <a:pt x="0" y="2977"/>
                    <a:pt x="0" y="1868"/>
                  </a:cubicBezTo>
                  <a:cubicBezTo>
                    <a:pt x="0" y="817"/>
                    <a:pt x="817" y="0"/>
                    <a:pt x="1926" y="0"/>
                  </a:cubicBezTo>
                  <a:cubicBezTo>
                    <a:pt x="2977" y="0"/>
                    <a:pt x="3794" y="817"/>
                    <a:pt x="3794" y="1868"/>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5" name="Google Shape;665;p2"/>
            <p:cNvSpPr/>
            <p:nvPr/>
          </p:nvSpPr>
          <p:spPr>
            <a:xfrm>
              <a:off x="6068925" y="3165400"/>
              <a:ext cx="96325" cy="96325"/>
            </a:xfrm>
            <a:custGeom>
              <a:avLst/>
              <a:gdLst/>
              <a:ahLst/>
              <a:cxnLst/>
              <a:rect l="l" t="t" r="r" b="b"/>
              <a:pathLst>
                <a:path w="3853" h="3853" extrusionOk="0">
                  <a:moveTo>
                    <a:pt x="3853" y="1985"/>
                  </a:moveTo>
                  <a:cubicBezTo>
                    <a:pt x="3853" y="3035"/>
                    <a:pt x="2977" y="3853"/>
                    <a:pt x="1927" y="3853"/>
                  </a:cubicBezTo>
                  <a:cubicBezTo>
                    <a:pt x="818" y="3853"/>
                    <a:pt x="1" y="2977"/>
                    <a:pt x="59" y="1868"/>
                  </a:cubicBezTo>
                  <a:cubicBezTo>
                    <a:pt x="59" y="817"/>
                    <a:pt x="934" y="0"/>
                    <a:pt x="1985" y="0"/>
                  </a:cubicBezTo>
                  <a:cubicBezTo>
                    <a:pt x="3036" y="59"/>
                    <a:pt x="3853" y="934"/>
                    <a:pt x="3853" y="1985"/>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6" name="Google Shape;666;p2"/>
            <p:cNvSpPr/>
            <p:nvPr/>
          </p:nvSpPr>
          <p:spPr>
            <a:xfrm>
              <a:off x="3370750" y="467225"/>
              <a:ext cx="96325" cy="96325"/>
            </a:xfrm>
            <a:custGeom>
              <a:avLst/>
              <a:gdLst/>
              <a:ahLst/>
              <a:cxnLst/>
              <a:rect l="l" t="t" r="r" b="b"/>
              <a:pathLst>
                <a:path w="3853" h="3853" extrusionOk="0">
                  <a:moveTo>
                    <a:pt x="1868" y="3853"/>
                  </a:moveTo>
                  <a:cubicBezTo>
                    <a:pt x="818" y="3794"/>
                    <a:pt x="0" y="2977"/>
                    <a:pt x="59" y="1868"/>
                  </a:cubicBezTo>
                  <a:cubicBezTo>
                    <a:pt x="59" y="817"/>
                    <a:pt x="934" y="0"/>
                    <a:pt x="1985" y="59"/>
                  </a:cubicBezTo>
                  <a:cubicBezTo>
                    <a:pt x="3094" y="59"/>
                    <a:pt x="3853" y="934"/>
                    <a:pt x="3853" y="1985"/>
                  </a:cubicBezTo>
                  <a:cubicBezTo>
                    <a:pt x="3795" y="3094"/>
                    <a:pt x="2977" y="3853"/>
                    <a:pt x="1868" y="3853"/>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7" name="Google Shape;667;p2"/>
            <p:cNvSpPr/>
            <p:nvPr/>
          </p:nvSpPr>
          <p:spPr>
            <a:xfrm>
              <a:off x="5828150" y="3902325"/>
              <a:ext cx="93425" cy="94875"/>
            </a:xfrm>
            <a:custGeom>
              <a:avLst/>
              <a:gdLst/>
              <a:ahLst/>
              <a:cxnLst/>
              <a:rect l="l" t="t" r="r" b="b"/>
              <a:pathLst>
                <a:path w="3737" h="3795" extrusionOk="0">
                  <a:moveTo>
                    <a:pt x="3736" y="1926"/>
                  </a:moveTo>
                  <a:cubicBezTo>
                    <a:pt x="3736" y="3036"/>
                    <a:pt x="2861" y="3794"/>
                    <a:pt x="1810" y="3794"/>
                  </a:cubicBezTo>
                  <a:cubicBezTo>
                    <a:pt x="759" y="3736"/>
                    <a:pt x="0" y="2919"/>
                    <a:pt x="0" y="1926"/>
                  </a:cubicBezTo>
                  <a:cubicBezTo>
                    <a:pt x="0" y="817"/>
                    <a:pt x="876" y="0"/>
                    <a:pt x="1927" y="59"/>
                  </a:cubicBezTo>
                  <a:cubicBezTo>
                    <a:pt x="2977" y="59"/>
                    <a:pt x="3736" y="876"/>
                    <a:pt x="3736" y="1926"/>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8" name="Google Shape;668;p2"/>
            <p:cNvSpPr/>
            <p:nvPr/>
          </p:nvSpPr>
          <p:spPr>
            <a:xfrm>
              <a:off x="1899825" y="4146025"/>
              <a:ext cx="94875" cy="94875"/>
            </a:xfrm>
            <a:custGeom>
              <a:avLst/>
              <a:gdLst/>
              <a:ahLst/>
              <a:cxnLst/>
              <a:rect l="l" t="t" r="r" b="b"/>
              <a:pathLst>
                <a:path w="3795" h="3795" extrusionOk="0">
                  <a:moveTo>
                    <a:pt x="3794" y="1926"/>
                  </a:moveTo>
                  <a:cubicBezTo>
                    <a:pt x="3736" y="2977"/>
                    <a:pt x="2919" y="3794"/>
                    <a:pt x="1810" y="3794"/>
                  </a:cubicBezTo>
                  <a:cubicBezTo>
                    <a:pt x="759" y="3736"/>
                    <a:pt x="0" y="2919"/>
                    <a:pt x="0" y="1810"/>
                  </a:cubicBezTo>
                  <a:cubicBezTo>
                    <a:pt x="58" y="759"/>
                    <a:pt x="876" y="0"/>
                    <a:pt x="1868" y="0"/>
                  </a:cubicBezTo>
                  <a:cubicBezTo>
                    <a:pt x="2977" y="0"/>
                    <a:pt x="3794" y="817"/>
                    <a:pt x="3736" y="1926"/>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9" name="Google Shape;669;p2"/>
            <p:cNvSpPr/>
            <p:nvPr/>
          </p:nvSpPr>
          <p:spPr>
            <a:xfrm>
              <a:off x="2639650" y="712375"/>
              <a:ext cx="94875" cy="93425"/>
            </a:xfrm>
            <a:custGeom>
              <a:avLst/>
              <a:gdLst/>
              <a:ahLst/>
              <a:cxnLst/>
              <a:rect l="l" t="t" r="r" b="b"/>
              <a:pathLst>
                <a:path w="3795" h="3737" extrusionOk="0">
                  <a:moveTo>
                    <a:pt x="1927" y="3736"/>
                  </a:moveTo>
                  <a:cubicBezTo>
                    <a:pt x="876" y="3736"/>
                    <a:pt x="59" y="2919"/>
                    <a:pt x="59" y="1868"/>
                  </a:cubicBezTo>
                  <a:cubicBezTo>
                    <a:pt x="1" y="818"/>
                    <a:pt x="818" y="0"/>
                    <a:pt x="1869" y="0"/>
                  </a:cubicBezTo>
                  <a:cubicBezTo>
                    <a:pt x="2919" y="0"/>
                    <a:pt x="3737" y="818"/>
                    <a:pt x="3737" y="1810"/>
                  </a:cubicBezTo>
                  <a:cubicBezTo>
                    <a:pt x="3795" y="2861"/>
                    <a:pt x="2978" y="3678"/>
                    <a:pt x="1927" y="3736"/>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0" name="Google Shape;670;p2"/>
            <p:cNvSpPr/>
            <p:nvPr/>
          </p:nvSpPr>
          <p:spPr>
            <a:xfrm>
              <a:off x="6070375" y="2184775"/>
              <a:ext cx="93425" cy="91950"/>
            </a:xfrm>
            <a:custGeom>
              <a:avLst/>
              <a:gdLst/>
              <a:ahLst/>
              <a:cxnLst/>
              <a:rect l="l" t="t" r="r" b="b"/>
              <a:pathLst>
                <a:path w="3737" h="3678" extrusionOk="0">
                  <a:moveTo>
                    <a:pt x="3737" y="1868"/>
                  </a:moveTo>
                  <a:cubicBezTo>
                    <a:pt x="3737" y="2860"/>
                    <a:pt x="2861" y="3678"/>
                    <a:pt x="1869" y="3678"/>
                  </a:cubicBezTo>
                  <a:cubicBezTo>
                    <a:pt x="876" y="3678"/>
                    <a:pt x="1" y="2802"/>
                    <a:pt x="59" y="1810"/>
                  </a:cubicBezTo>
                  <a:cubicBezTo>
                    <a:pt x="59" y="817"/>
                    <a:pt x="935" y="0"/>
                    <a:pt x="1927" y="0"/>
                  </a:cubicBezTo>
                  <a:cubicBezTo>
                    <a:pt x="2919" y="59"/>
                    <a:pt x="3737" y="876"/>
                    <a:pt x="3737" y="1868"/>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1" name="Google Shape;671;p2"/>
            <p:cNvSpPr/>
            <p:nvPr/>
          </p:nvSpPr>
          <p:spPr>
            <a:xfrm>
              <a:off x="3862525" y="5129550"/>
              <a:ext cx="91950" cy="91975"/>
            </a:xfrm>
            <a:custGeom>
              <a:avLst/>
              <a:gdLst/>
              <a:ahLst/>
              <a:cxnLst/>
              <a:rect l="l" t="t" r="r" b="b"/>
              <a:pathLst>
                <a:path w="3678" h="3679" extrusionOk="0">
                  <a:moveTo>
                    <a:pt x="3678" y="1869"/>
                  </a:moveTo>
                  <a:cubicBezTo>
                    <a:pt x="3678" y="2861"/>
                    <a:pt x="2860" y="3678"/>
                    <a:pt x="1868" y="3678"/>
                  </a:cubicBezTo>
                  <a:cubicBezTo>
                    <a:pt x="876" y="3678"/>
                    <a:pt x="0" y="2803"/>
                    <a:pt x="0" y="1810"/>
                  </a:cubicBezTo>
                  <a:cubicBezTo>
                    <a:pt x="59" y="818"/>
                    <a:pt x="934" y="1"/>
                    <a:pt x="1868" y="59"/>
                  </a:cubicBezTo>
                  <a:cubicBezTo>
                    <a:pt x="2860" y="59"/>
                    <a:pt x="3678" y="876"/>
                    <a:pt x="3678" y="1869"/>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2" name="Google Shape;672;p2"/>
            <p:cNvSpPr/>
            <p:nvPr/>
          </p:nvSpPr>
          <p:spPr>
            <a:xfrm>
              <a:off x="4357200" y="470125"/>
              <a:ext cx="91975" cy="91975"/>
            </a:xfrm>
            <a:custGeom>
              <a:avLst/>
              <a:gdLst/>
              <a:ahLst/>
              <a:cxnLst/>
              <a:rect l="l" t="t" r="r" b="b"/>
              <a:pathLst>
                <a:path w="3679" h="3679" extrusionOk="0">
                  <a:moveTo>
                    <a:pt x="3620" y="1810"/>
                  </a:moveTo>
                  <a:cubicBezTo>
                    <a:pt x="3678" y="2744"/>
                    <a:pt x="2861" y="3620"/>
                    <a:pt x="1869" y="3678"/>
                  </a:cubicBezTo>
                  <a:cubicBezTo>
                    <a:pt x="876" y="3678"/>
                    <a:pt x="1" y="2803"/>
                    <a:pt x="1" y="1810"/>
                  </a:cubicBezTo>
                  <a:cubicBezTo>
                    <a:pt x="1" y="876"/>
                    <a:pt x="818" y="1"/>
                    <a:pt x="1810" y="1"/>
                  </a:cubicBezTo>
                  <a:cubicBezTo>
                    <a:pt x="2744" y="1"/>
                    <a:pt x="3620" y="818"/>
                    <a:pt x="3620" y="181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3" name="Google Shape;673;p2"/>
            <p:cNvSpPr/>
            <p:nvPr/>
          </p:nvSpPr>
          <p:spPr>
            <a:xfrm>
              <a:off x="3620275" y="5131025"/>
              <a:ext cx="91975" cy="90500"/>
            </a:xfrm>
            <a:custGeom>
              <a:avLst/>
              <a:gdLst/>
              <a:ahLst/>
              <a:cxnLst/>
              <a:rect l="l" t="t" r="r" b="b"/>
              <a:pathLst>
                <a:path w="3679" h="3620" extrusionOk="0">
                  <a:moveTo>
                    <a:pt x="1869" y="3619"/>
                  </a:moveTo>
                  <a:cubicBezTo>
                    <a:pt x="876" y="3619"/>
                    <a:pt x="1" y="2744"/>
                    <a:pt x="1" y="1810"/>
                  </a:cubicBezTo>
                  <a:cubicBezTo>
                    <a:pt x="1" y="817"/>
                    <a:pt x="876" y="0"/>
                    <a:pt x="1869" y="0"/>
                  </a:cubicBezTo>
                  <a:cubicBezTo>
                    <a:pt x="2803" y="0"/>
                    <a:pt x="3620" y="817"/>
                    <a:pt x="3620" y="1751"/>
                  </a:cubicBezTo>
                  <a:cubicBezTo>
                    <a:pt x="3678" y="2744"/>
                    <a:pt x="2803" y="3619"/>
                    <a:pt x="1869" y="3619"/>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4" name="Google Shape;674;p2"/>
            <p:cNvSpPr/>
            <p:nvPr/>
          </p:nvSpPr>
          <p:spPr>
            <a:xfrm>
              <a:off x="1412425" y="2921700"/>
              <a:ext cx="90500" cy="90500"/>
            </a:xfrm>
            <a:custGeom>
              <a:avLst/>
              <a:gdLst/>
              <a:ahLst/>
              <a:cxnLst/>
              <a:rect l="l" t="t" r="r" b="b"/>
              <a:pathLst>
                <a:path w="3620" h="3620" extrusionOk="0">
                  <a:moveTo>
                    <a:pt x="3619" y="1810"/>
                  </a:moveTo>
                  <a:cubicBezTo>
                    <a:pt x="3619" y="2802"/>
                    <a:pt x="2802" y="3619"/>
                    <a:pt x="1810" y="3619"/>
                  </a:cubicBezTo>
                  <a:cubicBezTo>
                    <a:pt x="818" y="3619"/>
                    <a:pt x="0" y="2802"/>
                    <a:pt x="0" y="1810"/>
                  </a:cubicBezTo>
                  <a:cubicBezTo>
                    <a:pt x="0" y="876"/>
                    <a:pt x="818" y="59"/>
                    <a:pt x="1751" y="0"/>
                  </a:cubicBezTo>
                  <a:cubicBezTo>
                    <a:pt x="2744" y="0"/>
                    <a:pt x="3561" y="817"/>
                    <a:pt x="3619" y="181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5" name="Google Shape;675;p2"/>
            <p:cNvSpPr/>
            <p:nvPr/>
          </p:nvSpPr>
          <p:spPr>
            <a:xfrm>
              <a:off x="4846075" y="4884400"/>
              <a:ext cx="91950" cy="90500"/>
            </a:xfrm>
            <a:custGeom>
              <a:avLst/>
              <a:gdLst/>
              <a:ahLst/>
              <a:cxnLst/>
              <a:rect l="l" t="t" r="r" b="b"/>
              <a:pathLst>
                <a:path w="3678" h="3620" extrusionOk="0">
                  <a:moveTo>
                    <a:pt x="1868" y="1"/>
                  </a:moveTo>
                  <a:cubicBezTo>
                    <a:pt x="2802" y="1"/>
                    <a:pt x="3677" y="876"/>
                    <a:pt x="3619" y="1810"/>
                  </a:cubicBezTo>
                  <a:cubicBezTo>
                    <a:pt x="3619" y="2802"/>
                    <a:pt x="2743" y="3620"/>
                    <a:pt x="1751" y="3620"/>
                  </a:cubicBezTo>
                  <a:cubicBezTo>
                    <a:pt x="817" y="3561"/>
                    <a:pt x="0" y="2744"/>
                    <a:pt x="0" y="1810"/>
                  </a:cubicBezTo>
                  <a:cubicBezTo>
                    <a:pt x="0" y="818"/>
                    <a:pt x="876" y="1"/>
                    <a:pt x="1810" y="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6" name="Google Shape;676;p2"/>
            <p:cNvSpPr/>
            <p:nvPr/>
          </p:nvSpPr>
          <p:spPr>
            <a:xfrm>
              <a:off x="1659025" y="1695925"/>
              <a:ext cx="90500" cy="90500"/>
            </a:xfrm>
            <a:custGeom>
              <a:avLst/>
              <a:gdLst/>
              <a:ahLst/>
              <a:cxnLst/>
              <a:rect l="l" t="t" r="r" b="b"/>
              <a:pathLst>
                <a:path w="3620" h="3620" extrusionOk="0">
                  <a:moveTo>
                    <a:pt x="3620" y="1810"/>
                  </a:moveTo>
                  <a:cubicBezTo>
                    <a:pt x="3620" y="2802"/>
                    <a:pt x="2803" y="3619"/>
                    <a:pt x="1810" y="3619"/>
                  </a:cubicBezTo>
                  <a:cubicBezTo>
                    <a:pt x="818" y="3619"/>
                    <a:pt x="1" y="2802"/>
                    <a:pt x="1" y="1810"/>
                  </a:cubicBezTo>
                  <a:cubicBezTo>
                    <a:pt x="1" y="876"/>
                    <a:pt x="818" y="58"/>
                    <a:pt x="1752" y="0"/>
                  </a:cubicBezTo>
                  <a:cubicBezTo>
                    <a:pt x="2744" y="0"/>
                    <a:pt x="3562" y="817"/>
                    <a:pt x="3620" y="181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7" name="Google Shape;677;p2"/>
            <p:cNvSpPr/>
            <p:nvPr/>
          </p:nvSpPr>
          <p:spPr>
            <a:xfrm>
              <a:off x="1412425" y="2675075"/>
              <a:ext cx="90500" cy="91975"/>
            </a:xfrm>
            <a:custGeom>
              <a:avLst/>
              <a:gdLst/>
              <a:ahLst/>
              <a:cxnLst/>
              <a:rect l="l" t="t" r="r" b="b"/>
              <a:pathLst>
                <a:path w="3620" h="3679" extrusionOk="0">
                  <a:moveTo>
                    <a:pt x="1810" y="1"/>
                  </a:moveTo>
                  <a:cubicBezTo>
                    <a:pt x="2802" y="59"/>
                    <a:pt x="3619" y="935"/>
                    <a:pt x="3619" y="1869"/>
                  </a:cubicBezTo>
                  <a:cubicBezTo>
                    <a:pt x="3561" y="2861"/>
                    <a:pt x="2685" y="3678"/>
                    <a:pt x="1751" y="3620"/>
                  </a:cubicBezTo>
                  <a:cubicBezTo>
                    <a:pt x="759" y="3561"/>
                    <a:pt x="0" y="2744"/>
                    <a:pt x="0" y="1810"/>
                  </a:cubicBezTo>
                  <a:cubicBezTo>
                    <a:pt x="0" y="818"/>
                    <a:pt x="876" y="1"/>
                    <a:pt x="1810" y="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8" name="Google Shape;678;p2"/>
            <p:cNvSpPr/>
            <p:nvPr/>
          </p:nvSpPr>
          <p:spPr>
            <a:xfrm>
              <a:off x="5340750" y="961900"/>
              <a:ext cx="87575" cy="87575"/>
            </a:xfrm>
            <a:custGeom>
              <a:avLst/>
              <a:gdLst/>
              <a:ahLst/>
              <a:cxnLst/>
              <a:rect l="l" t="t" r="r" b="b"/>
              <a:pathLst>
                <a:path w="3503" h="3503" extrusionOk="0">
                  <a:moveTo>
                    <a:pt x="3503" y="1752"/>
                  </a:moveTo>
                  <a:cubicBezTo>
                    <a:pt x="3503" y="2744"/>
                    <a:pt x="2744" y="3503"/>
                    <a:pt x="1752" y="3503"/>
                  </a:cubicBezTo>
                  <a:cubicBezTo>
                    <a:pt x="759" y="3503"/>
                    <a:pt x="1" y="2744"/>
                    <a:pt x="1" y="1752"/>
                  </a:cubicBezTo>
                  <a:cubicBezTo>
                    <a:pt x="1" y="760"/>
                    <a:pt x="759" y="1"/>
                    <a:pt x="1752" y="1"/>
                  </a:cubicBezTo>
                  <a:cubicBezTo>
                    <a:pt x="2744" y="1"/>
                    <a:pt x="3503" y="760"/>
                    <a:pt x="3503" y="1752"/>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9" name="Google Shape;679;p2"/>
            <p:cNvSpPr/>
            <p:nvPr/>
          </p:nvSpPr>
          <p:spPr>
            <a:xfrm>
              <a:off x="5584450" y="1208525"/>
              <a:ext cx="87575" cy="87575"/>
            </a:xfrm>
            <a:custGeom>
              <a:avLst/>
              <a:gdLst/>
              <a:ahLst/>
              <a:cxnLst/>
              <a:rect l="l" t="t" r="r" b="b"/>
              <a:pathLst>
                <a:path w="3503" h="3503" extrusionOk="0">
                  <a:moveTo>
                    <a:pt x="3503" y="1751"/>
                  </a:moveTo>
                  <a:cubicBezTo>
                    <a:pt x="3503" y="2744"/>
                    <a:pt x="2744" y="3503"/>
                    <a:pt x="1752" y="3503"/>
                  </a:cubicBezTo>
                  <a:cubicBezTo>
                    <a:pt x="759" y="3503"/>
                    <a:pt x="1" y="2685"/>
                    <a:pt x="1" y="1751"/>
                  </a:cubicBezTo>
                  <a:cubicBezTo>
                    <a:pt x="1" y="759"/>
                    <a:pt x="759" y="0"/>
                    <a:pt x="1752" y="0"/>
                  </a:cubicBezTo>
                  <a:cubicBezTo>
                    <a:pt x="2744" y="0"/>
                    <a:pt x="3503" y="759"/>
                    <a:pt x="3503" y="175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0" name="Google Shape;680;p2"/>
            <p:cNvSpPr/>
            <p:nvPr/>
          </p:nvSpPr>
          <p:spPr>
            <a:xfrm>
              <a:off x="3132900" y="471600"/>
              <a:ext cx="87575" cy="87575"/>
            </a:xfrm>
            <a:custGeom>
              <a:avLst/>
              <a:gdLst/>
              <a:ahLst/>
              <a:cxnLst/>
              <a:rect l="l" t="t" r="r" b="b"/>
              <a:pathLst>
                <a:path w="3503" h="3503" extrusionOk="0">
                  <a:moveTo>
                    <a:pt x="3502" y="1751"/>
                  </a:moveTo>
                  <a:cubicBezTo>
                    <a:pt x="3502" y="2744"/>
                    <a:pt x="2744" y="3503"/>
                    <a:pt x="1751" y="3503"/>
                  </a:cubicBezTo>
                  <a:cubicBezTo>
                    <a:pt x="759" y="3503"/>
                    <a:pt x="0" y="2744"/>
                    <a:pt x="0" y="1751"/>
                  </a:cubicBezTo>
                  <a:cubicBezTo>
                    <a:pt x="0" y="817"/>
                    <a:pt x="759" y="0"/>
                    <a:pt x="1751" y="0"/>
                  </a:cubicBezTo>
                  <a:cubicBezTo>
                    <a:pt x="2685" y="0"/>
                    <a:pt x="3502" y="759"/>
                    <a:pt x="3502" y="175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1" name="Google Shape;681;p2"/>
            <p:cNvSpPr/>
            <p:nvPr/>
          </p:nvSpPr>
          <p:spPr>
            <a:xfrm>
              <a:off x="6073300" y="3413475"/>
              <a:ext cx="87575" cy="87575"/>
            </a:xfrm>
            <a:custGeom>
              <a:avLst/>
              <a:gdLst/>
              <a:ahLst/>
              <a:cxnLst/>
              <a:rect l="l" t="t" r="r" b="b"/>
              <a:pathLst>
                <a:path w="3503" h="3503" extrusionOk="0">
                  <a:moveTo>
                    <a:pt x="1752" y="3502"/>
                  </a:moveTo>
                  <a:cubicBezTo>
                    <a:pt x="759" y="3502"/>
                    <a:pt x="1" y="2685"/>
                    <a:pt x="1" y="1751"/>
                  </a:cubicBezTo>
                  <a:cubicBezTo>
                    <a:pt x="1" y="759"/>
                    <a:pt x="818" y="0"/>
                    <a:pt x="1810" y="0"/>
                  </a:cubicBezTo>
                  <a:cubicBezTo>
                    <a:pt x="2744" y="0"/>
                    <a:pt x="3503" y="759"/>
                    <a:pt x="3503" y="1751"/>
                  </a:cubicBezTo>
                  <a:cubicBezTo>
                    <a:pt x="3503" y="2744"/>
                    <a:pt x="2744" y="3502"/>
                    <a:pt x="1752" y="3502"/>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2" name="Google Shape;682;p2"/>
            <p:cNvSpPr/>
            <p:nvPr/>
          </p:nvSpPr>
          <p:spPr>
            <a:xfrm>
              <a:off x="1413875" y="2434300"/>
              <a:ext cx="87575" cy="86125"/>
            </a:xfrm>
            <a:custGeom>
              <a:avLst/>
              <a:gdLst/>
              <a:ahLst/>
              <a:cxnLst/>
              <a:rect l="l" t="t" r="r" b="b"/>
              <a:pathLst>
                <a:path w="3503" h="3445" extrusionOk="0">
                  <a:moveTo>
                    <a:pt x="1752" y="3444"/>
                  </a:moveTo>
                  <a:cubicBezTo>
                    <a:pt x="760" y="3444"/>
                    <a:pt x="1" y="2744"/>
                    <a:pt x="1" y="1752"/>
                  </a:cubicBezTo>
                  <a:cubicBezTo>
                    <a:pt x="1" y="759"/>
                    <a:pt x="760" y="1"/>
                    <a:pt x="1752" y="1"/>
                  </a:cubicBezTo>
                  <a:cubicBezTo>
                    <a:pt x="2744" y="1"/>
                    <a:pt x="3445" y="759"/>
                    <a:pt x="3503" y="1693"/>
                  </a:cubicBezTo>
                  <a:cubicBezTo>
                    <a:pt x="3503" y="2686"/>
                    <a:pt x="2744" y="3444"/>
                    <a:pt x="1752" y="3444"/>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3" name="Google Shape;683;p2"/>
            <p:cNvSpPr/>
            <p:nvPr/>
          </p:nvSpPr>
          <p:spPr>
            <a:xfrm>
              <a:off x="4112050" y="5131025"/>
              <a:ext cx="87575" cy="89025"/>
            </a:xfrm>
            <a:custGeom>
              <a:avLst/>
              <a:gdLst/>
              <a:ahLst/>
              <a:cxnLst/>
              <a:rect l="l" t="t" r="r" b="b"/>
              <a:pathLst>
                <a:path w="3503" h="3561" extrusionOk="0">
                  <a:moveTo>
                    <a:pt x="3503" y="1751"/>
                  </a:moveTo>
                  <a:cubicBezTo>
                    <a:pt x="3503" y="2744"/>
                    <a:pt x="2744" y="3561"/>
                    <a:pt x="1752" y="3561"/>
                  </a:cubicBezTo>
                  <a:cubicBezTo>
                    <a:pt x="760" y="3561"/>
                    <a:pt x="1" y="2802"/>
                    <a:pt x="1" y="1810"/>
                  </a:cubicBezTo>
                  <a:cubicBezTo>
                    <a:pt x="1" y="817"/>
                    <a:pt x="701" y="59"/>
                    <a:pt x="1693" y="59"/>
                  </a:cubicBezTo>
                  <a:cubicBezTo>
                    <a:pt x="2686" y="0"/>
                    <a:pt x="3445" y="759"/>
                    <a:pt x="3503" y="175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4" name="Google Shape;684;p2"/>
            <p:cNvSpPr/>
            <p:nvPr/>
          </p:nvSpPr>
          <p:spPr>
            <a:xfrm>
              <a:off x="1413875" y="3171225"/>
              <a:ext cx="86125" cy="86125"/>
            </a:xfrm>
            <a:custGeom>
              <a:avLst/>
              <a:gdLst/>
              <a:ahLst/>
              <a:cxnLst/>
              <a:rect l="l" t="t" r="r" b="b"/>
              <a:pathLst>
                <a:path w="3445" h="3445" extrusionOk="0">
                  <a:moveTo>
                    <a:pt x="3445" y="1752"/>
                  </a:moveTo>
                  <a:cubicBezTo>
                    <a:pt x="3445" y="2686"/>
                    <a:pt x="2686" y="3445"/>
                    <a:pt x="1693" y="3445"/>
                  </a:cubicBezTo>
                  <a:cubicBezTo>
                    <a:pt x="760" y="3386"/>
                    <a:pt x="1" y="2627"/>
                    <a:pt x="59" y="1693"/>
                  </a:cubicBezTo>
                  <a:cubicBezTo>
                    <a:pt x="59" y="759"/>
                    <a:pt x="818" y="1"/>
                    <a:pt x="1752" y="1"/>
                  </a:cubicBezTo>
                  <a:cubicBezTo>
                    <a:pt x="2744" y="1"/>
                    <a:pt x="3445" y="759"/>
                    <a:pt x="3445" y="1752"/>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5" name="Google Shape;685;p2"/>
            <p:cNvSpPr/>
            <p:nvPr/>
          </p:nvSpPr>
          <p:spPr>
            <a:xfrm>
              <a:off x="3376575" y="5132475"/>
              <a:ext cx="86125" cy="86125"/>
            </a:xfrm>
            <a:custGeom>
              <a:avLst/>
              <a:gdLst/>
              <a:ahLst/>
              <a:cxnLst/>
              <a:rect l="l" t="t" r="r" b="b"/>
              <a:pathLst>
                <a:path w="3445" h="3445" extrusionOk="0">
                  <a:moveTo>
                    <a:pt x="3445" y="1752"/>
                  </a:moveTo>
                  <a:cubicBezTo>
                    <a:pt x="3445" y="2686"/>
                    <a:pt x="2686" y="3444"/>
                    <a:pt x="1752" y="3444"/>
                  </a:cubicBezTo>
                  <a:cubicBezTo>
                    <a:pt x="760" y="3444"/>
                    <a:pt x="1" y="2686"/>
                    <a:pt x="1" y="1693"/>
                  </a:cubicBezTo>
                  <a:cubicBezTo>
                    <a:pt x="1" y="759"/>
                    <a:pt x="760" y="1"/>
                    <a:pt x="1752" y="1"/>
                  </a:cubicBezTo>
                  <a:cubicBezTo>
                    <a:pt x="2686" y="1"/>
                    <a:pt x="3445" y="759"/>
                    <a:pt x="3445" y="1752"/>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6" name="Google Shape;686;p2"/>
            <p:cNvSpPr/>
            <p:nvPr/>
          </p:nvSpPr>
          <p:spPr>
            <a:xfrm>
              <a:off x="2639650" y="4887325"/>
              <a:ext cx="86125" cy="84650"/>
            </a:xfrm>
            <a:custGeom>
              <a:avLst/>
              <a:gdLst/>
              <a:ahLst/>
              <a:cxnLst/>
              <a:rect l="l" t="t" r="r" b="b"/>
              <a:pathLst>
                <a:path w="3445" h="3386" extrusionOk="0">
                  <a:moveTo>
                    <a:pt x="3445" y="1693"/>
                  </a:moveTo>
                  <a:cubicBezTo>
                    <a:pt x="3445" y="2627"/>
                    <a:pt x="2628" y="3386"/>
                    <a:pt x="1694" y="3386"/>
                  </a:cubicBezTo>
                  <a:cubicBezTo>
                    <a:pt x="760" y="3327"/>
                    <a:pt x="1" y="2569"/>
                    <a:pt x="59" y="1635"/>
                  </a:cubicBezTo>
                  <a:cubicBezTo>
                    <a:pt x="59" y="701"/>
                    <a:pt x="818" y="0"/>
                    <a:pt x="1752" y="0"/>
                  </a:cubicBezTo>
                  <a:cubicBezTo>
                    <a:pt x="2686" y="0"/>
                    <a:pt x="3445" y="759"/>
                    <a:pt x="3445" y="1693"/>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7" name="Google Shape;687;p2"/>
            <p:cNvSpPr/>
            <p:nvPr/>
          </p:nvSpPr>
          <p:spPr>
            <a:xfrm>
              <a:off x="1661950" y="3903775"/>
              <a:ext cx="84675" cy="86125"/>
            </a:xfrm>
            <a:custGeom>
              <a:avLst/>
              <a:gdLst/>
              <a:ahLst/>
              <a:cxnLst/>
              <a:rect l="l" t="t" r="r" b="b"/>
              <a:pathLst>
                <a:path w="3387" h="3445" extrusionOk="0">
                  <a:moveTo>
                    <a:pt x="1693" y="1"/>
                  </a:moveTo>
                  <a:cubicBezTo>
                    <a:pt x="2627" y="1"/>
                    <a:pt x="3386" y="818"/>
                    <a:pt x="3386" y="1752"/>
                  </a:cubicBezTo>
                  <a:cubicBezTo>
                    <a:pt x="3386" y="2686"/>
                    <a:pt x="2569" y="3444"/>
                    <a:pt x="1635" y="3386"/>
                  </a:cubicBezTo>
                  <a:cubicBezTo>
                    <a:pt x="701" y="3386"/>
                    <a:pt x="1" y="2627"/>
                    <a:pt x="1" y="1693"/>
                  </a:cubicBezTo>
                  <a:cubicBezTo>
                    <a:pt x="1" y="759"/>
                    <a:pt x="759" y="1"/>
                    <a:pt x="1693" y="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8" name="Google Shape;688;p2"/>
            <p:cNvSpPr/>
            <p:nvPr/>
          </p:nvSpPr>
          <p:spPr>
            <a:xfrm>
              <a:off x="5587375" y="4398475"/>
              <a:ext cx="81725" cy="81725"/>
            </a:xfrm>
            <a:custGeom>
              <a:avLst/>
              <a:gdLst/>
              <a:ahLst/>
              <a:cxnLst/>
              <a:rect l="l" t="t" r="r" b="b"/>
              <a:pathLst>
                <a:path w="3269" h="3269" extrusionOk="0">
                  <a:moveTo>
                    <a:pt x="1635" y="3269"/>
                  </a:moveTo>
                  <a:cubicBezTo>
                    <a:pt x="701" y="3269"/>
                    <a:pt x="0" y="2510"/>
                    <a:pt x="0" y="1635"/>
                  </a:cubicBezTo>
                  <a:cubicBezTo>
                    <a:pt x="0" y="759"/>
                    <a:pt x="759" y="0"/>
                    <a:pt x="1693" y="0"/>
                  </a:cubicBezTo>
                  <a:cubicBezTo>
                    <a:pt x="2569" y="59"/>
                    <a:pt x="3269" y="817"/>
                    <a:pt x="3269" y="1693"/>
                  </a:cubicBezTo>
                  <a:cubicBezTo>
                    <a:pt x="3211" y="2569"/>
                    <a:pt x="2510" y="3269"/>
                    <a:pt x="1635" y="3269"/>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9" name="Google Shape;689;p2"/>
            <p:cNvSpPr/>
            <p:nvPr/>
          </p:nvSpPr>
          <p:spPr>
            <a:xfrm>
              <a:off x="6076225" y="1948375"/>
              <a:ext cx="81750" cy="81725"/>
            </a:xfrm>
            <a:custGeom>
              <a:avLst/>
              <a:gdLst/>
              <a:ahLst/>
              <a:cxnLst/>
              <a:rect l="l" t="t" r="r" b="b"/>
              <a:pathLst>
                <a:path w="3270" h="3269" extrusionOk="0">
                  <a:moveTo>
                    <a:pt x="1693" y="3211"/>
                  </a:moveTo>
                  <a:cubicBezTo>
                    <a:pt x="818" y="3269"/>
                    <a:pt x="59" y="2510"/>
                    <a:pt x="0" y="1635"/>
                  </a:cubicBezTo>
                  <a:cubicBezTo>
                    <a:pt x="0" y="759"/>
                    <a:pt x="759" y="0"/>
                    <a:pt x="1635" y="0"/>
                  </a:cubicBezTo>
                  <a:cubicBezTo>
                    <a:pt x="2510" y="0"/>
                    <a:pt x="3269" y="701"/>
                    <a:pt x="3269" y="1576"/>
                  </a:cubicBezTo>
                  <a:cubicBezTo>
                    <a:pt x="3269" y="2452"/>
                    <a:pt x="2569" y="3211"/>
                    <a:pt x="1693" y="321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0" name="Google Shape;690;p2"/>
            <p:cNvSpPr/>
            <p:nvPr/>
          </p:nvSpPr>
          <p:spPr>
            <a:xfrm>
              <a:off x="2152275" y="964825"/>
              <a:ext cx="81725" cy="81750"/>
            </a:xfrm>
            <a:custGeom>
              <a:avLst/>
              <a:gdLst/>
              <a:ahLst/>
              <a:cxnLst/>
              <a:rect l="l" t="t" r="r" b="b"/>
              <a:pathLst>
                <a:path w="3269" h="3270" extrusionOk="0">
                  <a:moveTo>
                    <a:pt x="3269" y="1635"/>
                  </a:moveTo>
                  <a:cubicBezTo>
                    <a:pt x="3269" y="2510"/>
                    <a:pt x="2568" y="3211"/>
                    <a:pt x="1693" y="3269"/>
                  </a:cubicBezTo>
                  <a:cubicBezTo>
                    <a:pt x="759" y="3269"/>
                    <a:pt x="0" y="2510"/>
                    <a:pt x="59" y="1577"/>
                  </a:cubicBezTo>
                  <a:cubicBezTo>
                    <a:pt x="59" y="701"/>
                    <a:pt x="817" y="0"/>
                    <a:pt x="1693" y="0"/>
                  </a:cubicBezTo>
                  <a:cubicBezTo>
                    <a:pt x="2568" y="0"/>
                    <a:pt x="3269" y="759"/>
                    <a:pt x="3269" y="1635"/>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1" name="Google Shape;691;p2"/>
            <p:cNvSpPr/>
            <p:nvPr/>
          </p:nvSpPr>
          <p:spPr>
            <a:xfrm>
              <a:off x="5833975" y="1453675"/>
              <a:ext cx="81750" cy="81750"/>
            </a:xfrm>
            <a:custGeom>
              <a:avLst/>
              <a:gdLst/>
              <a:ahLst/>
              <a:cxnLst/>
              <a:rect l="l" t="t" r="r" b="b"/>
              <a:pathLst>
                <a:path w="3270" h="3270" extrusionOk="0">
                  <a:moveTo>
                    <a:pt x="3270" y="1635"/>
                  </a:moveTo>
                  <a:cubicBezTo>
                    <a:pt x="3270" y="2511"/>
                    <a:pt x="2511" y="3269"/>
                    <a:pt x="1635" y="3269"/>
                  </a:cubicBezTo>
                  <a:cubicBezTo>
                    <a:pt x="760" y="3269"/>
                    <a:pt x="1" y="2511"/>
                    <a:pt x="1" y="1635"/>
                  </a:cubicBezTo>
                  <a:cubicBezTo>
                    <a:pt x="1" y="759"/>
                    <a:pt x="760" y="1"/>
                    <a:pt x="1635" y="1"/>
                  </a:cubicBezTo>
                  <a:cubicBezTo>
                    <a:pt x="2511" y="1"/>
                    <a:pt x="3211" y="759"/>
                    <a:pt x="3211" y="1635"/>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2" name="Google Shape;692;p2"/>
            <p:cNvSpPr/>
            <p:nvPr/>
          </p:nvSpPr>
          <p:spPr>
            <a:xfrm>
              <a:off x="4361600" y="5135400"/>
              <a:ext cx="81725" cy="81750"/>
            </a:xfrm>
            <a:custGeom>
              <a:avLst/>
              <a:gdLst/>
              <a:ahLst/>
              <a:cxnLst/>
              <a:rect l="l" t="t" r="r" b="b"/>
              <a:pathLst>
                <a:path w="3269" h="3270" extrusionOk="0">
                  <a:moveTo>
                    <a:pt x="1634" y="3269"/>
                  </a:moveTo>
                  <a:cubicBezTo>
                    <a:pt x="759" y="3269"/>
                    <a:pt x="58" y="2569"/>
                    <a:pt x="0" y="1693"/>
                  </a:cubicBezTo>
                  <a:cubicBezTo>
                    <a:pt x="0" y="759"/>
                    <a:pt x="700" y="0"/>
                    <a:pt x="1634" y="0"/>
                  </a:cubicBezTo>
                  <a:cubicBezTo>
                    <a:pt x="2510" y="0"/>
                    <a:pt x="3269" y="701"/>
                    <a:pt x="3269" y="1576"/>
                  </a:cubicBezTo>
                  <a:cubicBezTo>
                    <a:pt x="3269" y="2510"/>
                    <a:pt x="2510" y="3211"/>
                    <a:pt x="1634" y="321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3" name="Google Shape;693;p2"/>
            <p:cNvSpPr/>
            <p:nvPr/>
          </p:nvSpPr>
          <p:spPr>
            <a:xfrm>
              <a:off x="3137275" y="5136850"/>
              <a:ext cx="78825" cy="78825"/>
            </a:xfrm>
            <a:custGeom>
              <a:avLst/>
              <a:gdLst/>
              <a:ahLst/>
              <a:cxnLst/>
              <a:rect l="l" t="t" r="r" b="b"/>
              <a:pathLst>
                <a:path w="3153" h="3153" extrusionOk="0">
                  <a:moveTo>
                    <a:pt x="1576" y="3094"/>
                  </a:moveTo>
                  <a:cubicBezTo>
                    <a:pt x="701" y="3153"/>
                    <a:pt x="0" y="2452"/>
                    <a:pt x="0" y="1577"/>
                  </a:cubicBezTo>
                  <a:cubicBezTo>
                    <a:pt x="0" y="701"/>
                    <a:pt x="642" y="1"/>
                    <a:pt x="1518" y="1"/>
                  </a:cubicBezTo>
                  <a:cubicBezTo>
                    <a:pt x="2452" y="1"/>
                    <a:pt x="3094" y="643"/>
                    <a:pt x="3152" y="1518"/>
                  </a:cubicBezTo>
                  <a:cubicBezTo>
                    <a:pt x="3152" y="2394"/>
                    <a:pt x="2452" y="3094"/>
                    <a:pt x="1576" y="3094"/>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4" name="Google Shape;694;p2"/>
            <p:cNvSpPr/>
            <p:nvPr/>
          </p:nvSpPr>
          <p:spPr>
            <a:xfrm>
              <a:off x="1416800" y="2190600"/>
              <a:ext cx="80275" cy="80300"/>
            </a:xfrm>
            <a:custGeom>
              <a:avLst/>
              <a:gdLst/>
              <a:ahLst/>
              <a:cxnLst/>
              <a:rect l="l" t="t" r="r" b="b"/>
              <a:pathLst>
                <a:path w="3211" h="3212" extrusionOk="0">
                  <a:moveTo>
                    <a:pt x="1635" y="1"/>
                  </a:moveTo>
                  <a:cubicBezTo>
                    <a:pt x="2510" y="1"/>
                    <a:pt x="3211" y="701"/>
                    <a:pt x="3211" y="1635"/>
                  </a:cubicBezTo>
                  <a:cubicBezTo>
                    <a:pt x="3211" y="2511"/>
                    <a:pt x="2510" y="3211"/>
                    <a:pt x="1635" y="3211"/>
                  </a:cubicBezTo>
                  <a:cubicBezTo>
                    <a:pt x="759" y="3211"/>
                    <a:pt x="0" y="2511"/>
                    <a:pt x="0" y="1635"/>
                  </a:cubicBezTo>
                  <a:cubicBezTo>
                    <a:pt x="0" y="701"/>
                    <a:pt x="701" y="1"/>
                    <a:pt x="1635" y="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5" name="Google Shape;695;p2"/>
            <p:cNvSpPr/>
            <p:nvPr/>
          </p:nvSpPr>
          <p:spPr>
            <a:xfrm>
              <a:off x="5340750" y="4646550"/>
              <a:ext cx="80275" cy="80275"/>
            </a:xfrm>
            <a:custGeom>
              <a:avLst/>
              <a:gdLst/>
              <a:ahLst/>
              <a:cxnLst/>
              <a:rect l="l" t="t" r="r" b="b"/>
              <a:pathLst>
                <a:path w="3211" h="3211" extrusionOk="0">
                  <a:moveTo>
                    <a:pt x="3211" y="1635"/>
                  </a:moveTo>
                  <a:cubicBezTo>
                    <a:pt x="3211" y="2510"/>
                    <a:pt x="2511" y="3211"/>
                    <a:pt x="1635" y="3211"/>
                  </a:cubicBezTo>
                  <a:cubicBezTo>
                    <a:pt x="701" y="3211"/>
                    <a:pt x="1" y="2510"/>
                    <a:pt x="1" y="1576"/>
                  </a:cubicBezTo>
                  <a:cubicBezTo>
                    <a:pt x="1" y="701"/>
                    <a:pt x="759" y="0"/>
                    <a:pt x="1635" y="0"/>
                  </a:cubicBezTo>
                  <a:cubicBezTo>
                    <a:pt x="2511" y="0"/>
                    <a:pt x="3211" y="701"/>
                    <a:pt x="3211" y="1635"/>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6" name="Google Shape;696;p2"/>
            <p:cNvSpPr/>
            <p:nvPr/>
          </p:nvSpPr>
          <p:spPr>
            <a:xfrm>
              <a:off x="1911500" y="1208525"/>
              <a:ext cx="78825" cy="78825"/>
            </a:xfrm>
            <a:custGeom>
              <a:avLst/>
              <a:gdLst/>
              <a:ahLst/>
              <a:cxnLst/>
              <a:rect l="l" t="t" r="r" b="b"/>
              <a:pathLst>
                <a:path w="3153" h="3153" extrusionOk="0">
                  <a:moveTo>
                    <a:pt x="1576" y="0"/>
                  </a:moveTo>
                  <a:cubicBezTo>
                    <a:pt x="2510" y="0"/>
                    <a:pt x="3152" y="701"/>
                    <a:pt x="3152" y="1635"/>
                  </a:cubicBezTo>
                  <a:cubicBezTo>
                    <a:pt x="3094" y="2510"/>
                    <a:pt x="2452" y="3152"/>
                    <a:pt x="1576" y="3152"/>
                  </a:cubicBezTo>
                  <a:cubicBezTo>
                    <a:pt x="642" y="3152"/>
                    <a:pt x="0" y="2452"/>
                    <a:pt x="0" y="1576"/>
                  </a:cubicBezTo>
                  <a:cubicBezTo>
                    <a:pt x="0" y="701"/>
                    <a:pt x="700" y="0"/>
                    <a:pt x="1576" y="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7" name="Google Shape;697;p2"/>
            <p:cNvSpPr/>
            <p:nvPr/>
          </p:nvSpPr>
          <p:spPr>
            <a:xfrm>
              <a:off x="4608200" y="475975"/>
              <a:ext cx="81750" cy="80275"/>
            </a:xfrm>
            <a:custGeom>
              <a:avLst/>
              <a:gdLst/>
              <a:ahLst/>
              <a:cxnLst/>
              <a:rect l="l" t="t" r="r" b="b"/>
              <a:pathLst>
                <a:path w="3270" h="3211" extrusionOk="0">
                  <a:moveTo>
                    <a:pt x="1693" y="0"/>
                  </a:moveTo>
                  <a:cubicBezTo>
                    <a:pt x="2569" y="0"/>
                    <a:pt x="3269" y="759"/>
                    <a:pt x="3269" y="1635"/>
                  </a:cubicBezTo>
                  <a:cubicBezTo>
                    <a:pt x="3211" y="2510"/>
                    <a:pt x="2511" y="3211"/>
                    <a:pt x="1577" y="3211"/>
                  </a:cubicBezTo>
                  <a:cubicBezTo>
                    <a:pt x="701" y="3152"/>
                    <a:pt x="1" y="2452"/>
                    <a:pt x="1" y="1576"/>
                  </a:cubicBezTo>
                  <a:cubicBezTo>
                    <a:pt x="59" y="642"/>
                    <a:pt x="759" y="0"/>
                    <a:pt x="1693" y="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8" name="Google Shape;698;p2"/>
            <p:cNvSpPr/>
            <p:nvPr/>
          </p:nvSpPr>
          <p:spPr>
            <a:xfrm>
              <a:off x="5098525" y="718200"/>
              <a:ext cx="80275" cy="81750"/>
            </a:xfrm>
            <a:custGeom>
              <a:avLst/>
              <a:gdLst/>
              <a:ahLst/>
              <a:cxnLst/>
              <a:rect l="l" t="t" r="r" b="b"/>
              <a:pathLst>
                <a:path w="3211" h="3270" extrusionOk="0">
                  <a:moveTo>
                    <a:pt x="1635" y="3211"/>
                  </a:moveTo>
                  <a:cubicBezTo>
                    <a:pt x="759" y="3270"/>
                    <a:pt x="0" y="2569"/>
                    <a:pt x="0" y="1635"/>
                  </a:cubicBezTo>
                  <a:cubicBezTo>
                    <a:pt x="0" y="760"/>
                    <a:pt x="701" y="59"/>
                    <a:pt x="1576" y="1"/>
                  </a:cubicBezTo>
                  <a:cubicBezTo>
                    <a:pt x="2452" y="1"/>
                    <a:pt x="3211" y="701"/>
                    <a:pt x="3211" y="1577"/>
                  </a:cubicBezTo>
                  <a:cubicBezTo>
                    <a:pt x="3211" y="2511"/>
                    <a:pt x="2510" y="3211"/>
                    <a:pt x="1635" y="321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9" name="Google Shape;699;p2"/>
            <p:cNvSpPr/>
            <p:nvPr/>
          </p:nvSpPr>
          <p:spPr>
            <a:xfrm>
              <a:off x="6079150" y="3664450"/>
              <a:ext cx="77350" cy="77375"/>
            </a:xfrm>
            <a:custGeom>
              <a:avLst/>
              <a:gdLst/>
              <a:ahLst/>
              <a:cxnLst/>
              <a:rect l="l" t="t" r="r" b="b"/>
              <a:pathLst>
                <a:path w="3094" h="3095" extrusionOk="0">
                  <a:moveTo>
                    <a:pt x="3094" y="1519"/>
                  </a:moveTo>
                  <a:cubicBezTo>
                    <a:pt x="3094" y="2394"/>
                    <a:pt x="2393" y="3095"/>
                    <a:pt x="1576" y="3095"/>
                  </a:cubicBezTo>
                  <a:cubicBezTo>
                    <a:pt x="701" y="3095"/>
                    <a:pt x="0" y="2452"/>
                    <a:pt x="0" y="1577"/>
                  </a:cubicBezTo>
                  <a:cubicBezTo>
                    <a:pt x="0" y="701"/>
                    <a:pt x="642" y="59"/>
                    <a:pt x="1518" y="1"/>
                  </a:cubicBezTo>
                  <a:cubicBezTo>
                    <a:pt x="2335" y="1"/>
                    <a:pt x="3094" y="701"/>
                    <a:pt x="3094" y="1519"/>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0" name="Google Shape;700;p2"/>
            <p:cNvSpPr/>
            <p:nvPr/>
          </p:nvSpPr>
          <p:spPr>
            <a:xfrm>
              <a:off x="1418250" y="3417850"/>
              <a:ext cx="78825" cy="77350"/>
            </a:xfrm>
            <a:custGeom>
              <a:avLst/>
              <a:gdLst/>
              <a:ahLst/>
              <a:cxnLst/>
              <a:rect l="l" t="t" r="r" b="b"/>
              <a:pathLst>
                <a:path w="3153" h="3094" extrusionOk="0">
                  <a:moveTo>
                    <a:pt x="1577" y="3094"/>
                  </a:moveTo>
                  <a:cubicBezTo>
                    <a:pt x="701" y="3094"/>
                    <a:pt x="1" y="2393"/>
                    <a:pt x="1" y="1576"/>
                  </a:cubicBezTo>
                  <a:cubicBezTo>
                    <a:pt x="1" y="701"/>
                    <a:pt x="760" y="0"/>
                    <a:pt x="1577" y="0"/>
                  </a:cubicBezTo>
                  <a:cubicBezTo>
                    <a:pt x="2452" y="59"/>
                    <a:pt x="3094" y="701"/>
                    <a:pt x="3094" y="1518"/>
                  </a:cubicBezTo>
                  <a:cubicBezTo>
                    <a:pt x="3153" y="2393"/>
                    <a:pt x="2452" y="3094"/>
                    <a:pt x="1577" y="3094"/>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1" name="Google Shape;701;p2"/>
            <p:cNvSpPr/>
            <p:nvPr/>
          </p:nvSpPr>
          <p:spPr>
            <a:xfrm>
              <a:off x="2890650" y="477425"/>
              <a:ext cx="77375" cy="77375"/>
            </a:xfrm>
            <a:custGeom>
              <a:avLst/>
              <a:gdLst/>
              <a:ahLst/>
              <a:cxnLst/>
              <a:rect l="l" t="t" r="r" b="b"/>
              <a:pathLst>
                <a:path w="3095" h="3095" extrusionOk="0">
                  <a:moveTo>
                    <a:pt x="3094" y="1518"/>
                  </a:moveTo>
                  <a:cubicBezTo>
                    <a:pt x="3094" y="2336"/>
                    <a:pt x="2452" y="3036"/>
                    <a:pt x="1577" y="3094"/>
                  </a:cubicBezTo>
                  <a:cubicBezTo>
                    <a:pt x="759" y="3094"/>
                    <a:pt x="1" y="2394"/>
                    <a:pt x="59" y="1518"/>
                  </a:cubicBezTo>
                  <a:cubicBezTo>
                    <a:pt x="59" y="701"/>
                    <a:pt x="759" y="1"/>
                    <a:pt x="1577" y="1"/>
                  </a:cubicBezTo>
                  <a:cubicBezTo>
                    <a:pt x="2394" y="1"/>
                    <a:pt x="3094" y="701"/>
                    <a:pt x="3094" y="1518"/>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2" name="Google Shape;702;p2"/>
            <p:cNvSpPr/>
            <p:nvPr/>
          </p:nvSpPr>
          <p:spPr>
            <a:xfrm>
              <a:off x="5835450" y="4154775"/>
              <a:ext cx="77350" cy="77350"/>
            </a:xfrm>
            <a:custGeom>
              <a:avLst/>
              <a:gdLst/>
              <a:ahLst/>
              <a:cxnLst/>
              <a:rect l="l" t="t" r="r" b="b"/>
              <a:pathLst>
                <a:path w="3094" h="3094" extrusionOk="0">
                  <a:moveTo>
                    <a:pt x="3094" y="1518"/>
                  </a:moveTo>
                  <a:cubicBezTo>
                    <a:pt x="3094" y="2335"/>
                    <a:pt x="2335" y="3094"/>
                    <a:pt x="1518" y="3036"/>
                  </a:cubicBezTo>
                  <a:cubicBezTo>
                    <a:pt x="701" y="3036"/>
                    <a:pt x="0" y="2277"/>
                    <a:pt x="59" y="1460"/>
                  </a:cubicBezTo>
                  <a:cubicBezTo>
                    <a:pt x="59" y="701"/>
                    <a:pt x="759" y="0"/>
                    <a:pt x="1576" y="0"/>
                  </a:cubicBezTo>
                  <a:cubicBezTo>
                    <a:pt x="2393" y="0"/>
                    <a:pt x="3094" y="701"/>
                    <a:pt x="3094" y="1518"/>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3" name="Google Shape;703;p2"/>
            <p:cNvSpPr/>
            <p:nvPr/>
          </p:nvSpPr>
          <p:spPr>
            <a:xfrm>
              <a:off x="2401800" y="719675"/>
              <a:ext cx="75900" cy="77350"/>
            </a:xfrm>
            <a:custGeom>
              <a:avLst/>
              <a:gdLst/>
              <a:ahLst/>
              <a:cxnLst/>
              <a:rect l="l" t="t" r="r" b="b"/>
              <a:pathLst>
                <a:path w="3036" h="3094" extrusionOk="0">
                  <a:moveTo>
                    <a:pt x="3036" y="1576"/>
                  </a:moveTo>
                  <a:cubicBezTo>
                    <a:pt x="3036" y="2393"/>
                    <a:pt x="2277" y="3094"/>
                    <a:pt x="1460" y="3036"/>
                  </a:cubicBezTo>
                  <a:cubicBezTo>
                    <a:pt x="643" y="3036"/>
                    <a:pt x="0" y="2277"/>
                    <a:pt x="59" y="1518"/>
                  </a:cubicBezTo>
                  <a:cubicBezTo>
                    <a:pt x="59" y="701"/>
                    <a:pt x="818" y="0"/>
                    <a:pt x="1635" y="59"/>
                  </a:cubicBezTo>
                  <a:cubicBezTo>
                    <a:pt x="2394" y="117"/>
                    <a:pt x="3036" y="817"/>
                    <a:pt x="3036" y="1576"/>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4" name="Google Shape;704;p2"/>
            <p:cNvSpPr/>
            <p:nvPr/>
          </p:nvSpPr>
          <p:spPr>
            <a:xfrm>
              <a:off x="2156650" y="4645075"/>
              <a:ext cx="74450" cy="74450"/>
            </a:xfrm>
            <a:custGeom>
              <a:avLst/>
              <a:gdLst/>
              <a:ahLst/>
              <a:cxnLst/>
              <a:rect l="l" t="t" r="r" b="b"/>
              <a:pathLst>
                <a:path w="2978" h="2978" extrusionOk="0">
                  <a:moveTo>
                    <a:pt x="2919" y="1518"/>
                  </a:moveTo>
                  <a:cubicBezTo>
                    <a:pt x="2919" y="2336"/>
                    <a:pt x="2277" y="2978"/>
                    <a:pt x="1460" y="2978"/>
                  </a:cubicBezTo>
                  <a:cubicBezTo>
                    <a:pt x="642" y="2978"/>
                    <a:pt x="0" y="2277"/>
                    <a:pt x="0" y="1460"/>
                  </a:cubicBezTo>
                  <a:cubicBezTo>
                    <a:pt x="59" y="701"/>
                    <a:pt x="701" y="1"/>
                    <a:pt x="1518" y="59"/>
                  </a:cubicBezTo>
                  <a:cubicBezTo>
                    <a:pt x="2335" y="59"/>
                    <a:pt x="2977" y="701"/>
                    <a:pt x="2919" y="1518"/>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5" name="Google Shape;705;p2"/>
            <p:cNvSpPr/>
            <p:nvPr/>
          </p:nvSpPr>
          <p:spPr>
            <a:xfrm>
              <a:off x="1910025" y="4402850"/>
              <a:ext cx="73000" cy="72975"/>
            </a:xfrm>
            <a:custGeom>
              <a:avLst/>
              <a:gdLst/>
              <a:ahLst/>
              <a:cxnLst/>
              <a:rect l="l" t="t" r="r" b="b"/>
              <a:pathLst>
                <a:path w="2920" h="2919" extrusionOk="0">
                  <a:moveTo>
                    <a:pt x="1460" y="0"/>
                  </a:moveTo>
                  <a:cubicBezTo>
                    <a:pt x="2277" y="0"/>
                    <a:pt x="2919" y="642"/>
                    <a:pt x="2919" y="1460"/>
                  </a:cubicBezTo>
                  <a:cubicBezTo>
                    <a:pt x="2919" y="2277"/>
                    <a:pt x="2277" y="2919"/>
                    <a:pt x="1460" y="2919"/>
                  </a:cubicBezTo>
                  <a:cubicBezTo>
                    <a:pt x="643" y="2919"/>
                    <a:pt x="59" y="2335"/>
                    <a:pt x="1" y="1518"/>
                  </a:cubicBezTo>
                  <a:cubicBezTo>
                    <a:pt x="1" y="701"/>
                    <a:pt x="643" y="59"/>
                    <a:pt x="1460" y="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6" name="Google Shape;706;p2"/>
            <p:cNvSpPr/>
            <p:nvPr/>
          </p:nvSpPr>
          <p:spPr>
            <a:xfrm>
              <a:off x="1669250" y="1459525"/>
              <a:ext cx="70075" cy="71525"/>
            </a:xfrm>
            <a:custGeom>
              <a:avLst/>
              <a:gdLst/>
              <a:ahLst/>
              <a:cxnLst/>
              <a:rect l="l" t="t" r="r" b="b"/>
              <a:pathLst>
                <a:path w="2803" h="2861" extrusionOk="0">
                  <a:moveTo>
                    <a:pt x="1401" y="2802"/>
                  </a:moveTo>
                  <a:cubicBezTo>
                    <a:pt x="584" y="2802"/>
                    <a:pt x="1" y="2218"/>
                    <a:pt x="1" y="1401"/>
                  </a:cubicBezTo>
                  <a:cubicBezTo>
                    <a:pt x="1" y="584"/>
                    <a:pt x="584" y="0"/>
                    <a:pt x="1401" y="0"/>
                  </a:cubicBezTo>
                  <a:cubicBezTo>
                    <a:pt x="2219" y="0"/>
                    <a:pt x="2802" y="642"/>
                    <a:pt x="2802" y="1401"/>
                  </a:cubicBezTo>
                  <a:cubicBezTo>
                    <a:pt x="2802" y="2218"/>
                    <a:pt x="2219" y="2860"/>
                    <a:pt x="1401" y="2802"/>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7" name="Google Shape;707;p2"/>
            <p:cNvSpPr/>
            <p:nvPr/>
          </p:nvSpPr>
          <p:spPr>
            <a:xfrm>
              <a:off x="5102900" y="4894625"/>
              <a:ext cx="71525" cy="70050"/>
            </a:xfrm>
            <a:custGeom>
              <a:avLst/>
              <a:gdLst/>
              <a:ahLst/>
              <a:cxnLst/>
              <a:rect l="l" t="t" r="r" b="b"/>
              <a:pathLst>
                <a:path w="2861" h="2802" extrusionOk="0">
                  <a:moveTo>
                    <a:pt x="1460" y="2802"/>
                  </a:moveTo>
                  <a:cubicBezTo>
                    <a:pt x="642" y="2802"/>
                    <a:pt x="0" y="2218"/>
                    <a:pt x="0" y="1401"/>
                  </a:cubicBezTo>
                  <a:cubicBezTo>
                    <a:pt x="0" y="584"/>
                    <a:pt x="584" y="0"/>
                    <a:pt x="1401" y="0"/>
                  </a:cubicBezTo>
                  <a:cubicBezTo>
                    <a:pt x="2218" y="0"/>
                    <a:pt x="2802" y="584"/>
                    <a:pt x="2860" y="1401"/>
                  </a:cubicBezTo>
                  <a:cubicBezTo>
                    <a:pt x="2860" y="2160"/>
                    <a:pt x="2218" y="2802"/>
                    <a:pt x="1460" y="2802"/>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8" name="Google Shape;708;p2"/>
            <p:cNvSpPr/>
            <p:nvPr/>
          </p:nvSpPr>
          <p:spPr>
            <a:xfrm>
              <a:off x="1422625" y="1949825"/>
              <a:ext cx="70075" cy="68600"/>
            </a:xfrm>
            <a:custGeom>
              <a:avLst/>
              <a:gdLst/>
              <a:ahLst/>
              <a:cxnLst/>
              <a:rect l="l" t="t" r="r" b="b"/>
              <a:pathLst>
                <a:path w="2803" h="2744" extrusionOk="0">
                  <a:moveTo>
                    <a:pt x="2803" y="1401"/>
                  </a:moveTo>
                  <a:cubicBezTo>
                    <a:pt x="2803" y="2160"/>
                    <a:pt x="2161" y="2744"/>
                    <a:pt x="1402" y="2744"/>
                  </a:cubicBezTo>
                  <a:cubicBezTo>
                    <a:pt x="643" y="2744"/>
                    <a:pt x="1" y="2102"/>
                    <a:pt x="1" y="1343"/>
                  </a:cubicBezTo>
                  <a:cubicBezTo>
                    <a:pt x="59" y="584"/>
                    <a:pt x="701" y="1"/>
                    <a:pt x="1402" y="1"/>
                  </a:cubicBezTo>
                  <a:cubicBezTo>
                    <a:pt x="2161" y="1"/>
                    <a:pt x="2803" y="643"/>
                    <a:pt x="2803" y="140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9" name="Google Shape;709;p2"/>
            <p:cNvSpPr/>
            <p:nvPr/>
          </p:nvSpPr>
          <p:spPr>
            <a:xfrm>
              <a:off x="4611125" y="5141225"/>
              <a:ext cx="68600" cy="70075"/>
            </a:xfrm>
            <a:custGeom>
              <a:avLst/>
              <a:gdLst/>
              <a:ahLst/>
              <a:cxnLst/>
              <a:rect l="l" t="t" r="r" b="b"/>
              <a:pathLst>
                <a:path w="2744" h="2803" extrusionOk="0">
                  <a:moveTo>
                    <a:pt x="1343" y="2803"/>
                  </a:moveTo>
                  <a:cubicBezTo>
                    <a:pt x="584" y="2744"/>
                    <a:pt x="0" y="2161"/>
                    <a:pt x="0" y="1402"/>
                  </a:cubicBezTo>
                  <a:cubicBezTo>
                    <a:pt x="0" y="643"/>
                    <a:pt x="642" y="1"/>
                    <a:pt x="1401" y="1"/>
                  </a:cubicBezTo>
                  <a:cubicBezTo>
                    <a:pt x="2160" y="59"/>
                    <a:pt x="2744" y="701"/>
                    <a:pt x="2744" y="1460"/>
                  </a:cubicBezTo>
                  <a:cubicBezTo>
                    <a:pt x="2744" y="2161"/>
                    <a:pt x="2102" y="2803"/>
                    <a:pt x="1343" y="2803"/>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0" name="Google Shape;710;p2"/>
            <p:cNvSpPr/>
            <p:nvPr/>
          </p:nvSpPr>
          <p:spPr>
            <a:xfrm>
              <a:off x="2407625" y="4897525"/>
              <a:ext cx="65700" cy="64250"/>
            </a:xfrm>
            <a:custGeom>
              <a:avLst/>
              <a:gdLst/>
              <a:ahLst/>
              <a:cxnLst/>
              <a:rect l="l" t="t" r="r" b="b"/>
              <a:pathLst>
                <a:path w="2628" h="2570" extrusionOk="0">
                  <a:moveTo>
                    <a:pt x="1343" y="2569"/>
                  </a:moveTo>
                  <a:cubicBezTo>
                    <a:pt x="643" y="2569"/>
                    <a:pt x="59" y="2044"/>
                    <a:pt x="59" y="1343"/>
                  </a:cubicBezTo>
                  <a:cubicBezTo>
                    <a:pt x="1" y="585"/>
                    <a:pt x="585" y="1"/>
                    <a:pt x="1343" y="1"/>
                  </a:cubicBezTo>
                  <a:cubicBezTo>
                    <a:pt x="2044" y="1"/>
                    <a:pt x="2569" y="526"/>
                    <a:pt x="2569" y="1227"/>
                  </a:cubicBezTo>
                  <a:cubicBezTo>
                    <a:pt x="2628" y="1986"/>
                    <a:pt x="2044" y="2511"/>
                    <a:pt x="1343" y="251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1" name="Google Shape;711;p2"/>
            <p:cNvSpPr/>
            <p:nvPr/>
          </p:nvSpPr>
          <p:spPr>
            <a:xfrm>
              <a:off x="1425550" y="3671750"/>
              <a:ext cx="64225" cy="64250"/>
            </a:xfrm>
            <a:custGeom>
              <a:avLst/>
              <a:gdLst/>
              <a:ahLst/>
              <a:cxnLst/>
              <a:rect l="l" t="t" r="r" b="b"/>
              <a:pathLst>
                <a:path w="2569" h="2570" extrusionOk="0">
                  <a:moveTo>
                    <a:pt x="1285" y="1"/>
                  </a:moveTo>
                  <a:cubicBezTo>
                    <a:pt x="1985" y="1"/>
                    <a:pt x="2569" y="526"/>
                    <a:pt x="2569" y="1285"/>
                  </a:cubicBezTo>
                  <a:cubicBezTo>
                    <a:pt x="2569" y="2044"/>
                    <a:pt x="1985" y="2569"/>
                    <a:pt x="1226" y="2569"/>
                  </a:cubicBezTo>
                  <a:cubicBezTo>
                    <a:pt x="526" y="2511"/>
                    <a:pt x="1" y="1985"/>
                    <a:pt x="1" y="1227"/>
                  </a:cubicBezTo>
                  <a:cubicBezTo>
                    <a:pt x="1" y="526"/>
                    <a:pt x="584" y="1"/>
                    <a:pt x="1285" y="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2" name="Google Shape;712;p2"/>
            <p:cNvSpPr/>
            <p:nvPr/>
          </p:nvSpPr>
          <p:spPr>
            <a:xfrm>
              <a:off x="1672175" y="4160600"/>
              <a:ext cx="64225" cy="64250"/>
            </a:xfrm>
            <a:custGeom>
              <a:avLst/>
              <a:gdLst/>
              <a:ahLst/>
              <a:cxnLst/>
              <a:rect l="l" t="t" r="r" b="b"/>
              <a:pathLst>
                <a:path w="2569" h="2570" extrusionOk="0">
                  <a:moveTo>
                    <a:pt x="2569" y="1285"/>
                  </a:moveTo>
                  <a:cubicBezTo>
                    <a:pt x="2569" y="2044"/>
                    <a:pt x="1985" y="2569"/>
                    <a:pt x="1284" y="2569"/>
                  </a:cubicBezTo>
                  <a:cubicBezTo>
                    <a:pt x="526" y="2569"/>
                    <a:pt x="0" y="1985"/>
                    <a:pt x="0" y="1227"/>
                  </a:cubicBezTo>
                  <a:cubicBezTo>
                    <a:pt x="0" y="526"/>
                    <a:pt x="584" y="1"/>
                    <a:pt x="1284" y="1"/>
                  </a:cubicBezTo>
                  <a:cubicBezTo>
                    <a:pt x="2043" y="59"/>
                    <a:pt x="2569" y="585"/>
                    <a:pt x="2569" y="1285"/>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3" name="Google Shape;713;p2"/>
            <p:cNvSpPr/>
            <p:nvPr/>
          </p:nvSpPr>
          <p:spPr>
            <a:xfrm>
              <a:off x="4859200" y="483275"/>
              <a:ext cx="64225" cy="65675"/>
            </a:xfrm>
            <a:custGeom>
              <a:avLst/>
              <a:gdLst/>
              <a:ahLst/>
              <a:cxnLst/>
              <a:rect l="l" t="t" r="r" b="b"/>
              <a:pathLst>
                <a:path w="2569" h="2627" extrusionOk="0">
                  <a:moveTo>
                    <a:pt x="1343" y="0"/>
                  </a:moveTo>
                  <a:cubicBezTo>
                    <a:pt x="2043" y="0"/>
                    <a:pt x="2569" y="584"/>
                    <a:pt x="2569" y="1284"/>
                  </a:cubicBezTo>
                  <a:cubicBezTo>
                    <a:pt x="2569" y="2043"/>
                    <a:pt x="1985" y="2627"/>
                    <a:pt x="1226" y="2569"/>
                  </a:cubicBezTo>
                  <a:cubicBezTo>
                    <a:pt x="526" y="2569"/>
                    <a:pt x="0" y="1985"/>
                    <a:pt x="0" y="1284"/>
                  </a:cubicBezTo>
                  <a:cubicBezTo>
                    <a:pt x="59" y="526"/>
                    <a:pt x="584" y="0"/>
                    <a:pt x="1343" y="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4" name="Google Shape;714;p2"/>
            <p:cNvSpPr/>
            <p:nvPr/>
          </p:nvSpPr>
          <p:spPr>
            <a:xfrm>
              <a:off x="6084975" y="1709050"/>
              <a:ext cx="64225" cy="65700"/>
            </a:xfrm>
            <a:custGeom>
              <a:avLst/>
              <a:gdLst/>
              <a:ahLst/>
              <a:cxnLst/>
              <a:rect l="l" t="t" r="r" b="b"/>
              <a:pathLst>
                <a:path w="2569" h="2628" extrusionOk="0">
                  <a:moveTo>
                    <a:pt x="2569" y="1285"/>
                  </a:moveTo>
                  <a:cubicBezTo>
                    <a:pt x="2569" y="2043"/>
                    <a:pt x="2044" y="2569"/>
                    <a:pt x="1343" y="2569"/>
                  </a:cubicBezTo>
                  <a:cubicBezTo>
                    <a:pt x="584" y="2627"/>
                    <a:pt x="1" y="2043"/>
                    <a:pt x="1" y="1285"/>
                  </a:cubicBezTo>
                  <a:cubicBezTo>
                    <a:pt x="59" y="584"/>
                    <a:pt x="584" y="0"/>
                    <a:pt x="1343" y="59"/>
                  </a:cubicBezTo>
                  <a:cubicBezTo>
                    <a:pt x="2044" y="59"/>
                    <a:pt x="2569" y="584"/>
                    <a:pt x="2569" y="1285"/>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5" name="Google Shape;715;p2"/>
            <p:cNvSpPr/>
            <p:nvPr/>
          </p:nvSpPr>
          <p:spPr>
            <a:xfrm>
              <a:off x="2897950" y="5142700"/>
              <a:ext cx="64225" cy="65675"/>
            </a:xfrm>
            <a:custGeom>
              <a:avLst/>
              <a:gdLst/>
              <a:ahLst/>
              <a:cxnLst/>
              <a:rect l="l" t="t" r="r" b="b"/>
              <a:pathLst>
                <a:path w="2569" h="2627" extrusionOk="0">
                  <a:moveTo>
                    <a:pt x="1285" y="2627"/>
                  </a:moveTo>
                  <a:cubicBezTo>
                    <a:pt x="584" y="2627"/>
                    <a:pt x="0" y="2102"/>
                    <a:pt x="0" y="1343"/>
                  </a:cubicBezTo>
                  <a:cubicBezTo>
                    <a:pt x="0" y="642"/>
                    <a:pt x="526" y="59"/>
                    <a:pt x="1226" y="59"/>
                  </a:cubicBezTo>
                  <a:cubicBezTo>
                    <a:pt x="1985" y="0"/>
                    <a:pt x="2569" y="584"/>
                    <a:pt x="2569" y="1343"/>
                  </a:cubicBezTo>
                  <a:cubicBezTo>
                    <a:pt x="2569" y="2043"/>
                    <a:pt x="2043" y="2627"/>
                    <a:pt x="1285" y="2627"/>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6" name="Google Shape;716;p2"/>
            <p:cNvSpPr/>
            <p:nvPr/>
          </p:nvSpPr>
          <p:spPr>
            <a:xfrm>
              <a:off x="6333050" y="2936300"/>
              <a:ext cx="62775" cy="62750"/>
            </a:xfrm>
            <a:custGeom>
              <a:avLst/>
              <a:gdLst/>
              <a:ahLst/>
              <a:cxnLst/>
              <a:rect l="l" t="t" r="r" b="b"/>
              <a:pathLst>
                <a:path w="2511" h="2510" extrusionOk="0">
                  <a:moveTo>
                    <a:pt x="2510" y="1226"/>
                  </a:moveTo>
                  <a:cubicBezTo>
                    <a:pt x="2452" y="1985"/>
                    <a:pt x="1927" y="2510"/>
                    <a:pt x="1168" y="2510"/>
                  </a:cubicBezTo>
                  <a:cubicBezTo>
                    <a:pt x="526" y="2452"/>
                    <a:pt x="1" y="1926"/>
                    <a:pt x="1" y="1226"/>
                  </a:cubicBezTo>
                  <a:cubicBezTo>
                    <a:pt x="1" y="525"/>
                    <a:pt x="584" y="0"/>
                    <a:pt x="1285" y="0"/>
                  </a:cubicBezTo>
                  <a:cubicBezTo>
                    <a:pt x="1985" y="0"/>
                    <a:pt x="2510" y="584"/>
                    <a:pt x="2510" y="1226"/>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7" name="Google Shape;717;p2"/>
            <p:cNvSpPr/>
            <p:nvPr/>
          </p:nvSpPr>
          <p:spPr>
            <a:xfrm>
              <a:off x="5597575" y="975050"/>
              <a:ext cx="61325" cy="61300"/>
            </a:xfrm>
            <a:custGeom>
              <a:avLst/>
              <a:gdLst/>
              <a:ahLst/>
              <a:cxnLst/>
              <a:rect l="l" t="t" r="r" b="b"/>
              <a:pathLst>
                <a:path w="2453" h="2452" extrusionOk="0">
                  <a:moveTo>
                    <a:pt x="1227" y="0"/>
                  </a:moveTo>
                  <a:cubicBezTo>
                    <a:pt x="1927" y="0"/>
                    <a:pt x="2452" y="584"/>
                    <a:pt x="2452" y="1226"/>
                  </a:cubicBezTo>
                  <a:cubicBezTo>
                    <a:pt x="2452" y="1868"/>
                    <a:pt x="1869" y="2452"/>
                    <a:pt x="1227" y="2452"/>
                  </a:cubicBezTo>
                  <a:cubicBezTo>
                    <a:pt x="526" y="2452"/>
                    <a:pt x="1" y="1868"/>
                    <a:pt x="1" y="1168"/>
                  </a:cubicBezTo>
                  <a:cubicBezTo>
                    <a:pt x="1" y="525"/>
                    <a:pt x="585" y="0"/>
                    <a:pt x="1227" y="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8" name="Google Shape;718;p2"/>
            <p:cNvSpPr/>
            <p:nvPr/>
          </p:nvSpPr>
          <p:spPr>
            <a:xfrm>
              <a:off x="3634875" y="238125"/>
              <a:ext cx="62775" cy="62750"/>
            </a:xfrm>
            <a:custGeom>
              <a:avLst/>
              <a:gdLst/>
              <a:ahLst/>
              <a:cxnLst/>
              <a:rect l="l" t="t" r="r" b="b"/>
              <a:pathLst>
                <a:path w="2511" h="2510" extrusionOk="0">
                  <a:moveTo>
                    <a:pt x="1226" y="2510"/>
                  </a:moveTo>
                  <a:cubicBezTo>
                    <a:pt x="526" y="2510"/>
                    <a:pt x="1" y="1926"/>
                    <a:pt x="1" y="1226"/>
                  </a:cubicBezTo>
                  <a:cubicBezTo>
                    <a:pt x="59" y="525"/>
                    <a:pt x="584" y="0"/>
                    <a:pt x="1226" y="0"/>
                  </a:cubicBezTo>
                  <a:cubicBezTo>
                    <a:pt x="1927" y="0"/>
                    <a:pt x="2510" y="584"/>
                    <a:pt x="2452" y="1284"/>
                  </a:cubicBezTo>
                  <a:cubicBezTo>
                    <a:pt x="2452" y="1985"/>
                    <a:pt x="1927" y="2510"/>
                    <a:pt x="1226" y="251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9" name="Google Shape;719;p2"/>
            <p:cNvSpPr/>
            <p:nvPr/>
          </p:nvSpPr>
          <p:spPr>
            <a:xfrm>
              <a:off x="6333050" y="2692600"/>
              <a:ext cx="62775" cy="62775"/>
            </a:xfrm>
            <a:custGeom>
              <a:avLst/>
              <a:gdLst/>
              <a:ahLst/>
              <a:cxnLst/>
              <a:rect l="l" t="t" r="r" b="b"/>
              <a:pathLst>
                <a:path w="2511" h="2511" extrusionOk="0">
                  <a:moveTo>
                    <a:pt x="2510" y="1284"/>
                  </a:moveTo>
                  <a:cubicBezTo>
                    <a:pt x="2510" y="1985"/>
                    <a:pt x="1927" y="2510"/>
                    <a:pt x="1226" y="2510"/>
                  </a:cubicBezTo>
                  <a:cubicBezTo>
                    <a:pt x="526" y="2510"/>
                    <a:pt x="1" y="1985"/>
                    <a:pt x="1" y="1284"/>
                  </a:cubicBezTo>
                  <a:cubicBezTo>
                    <a:pt x="1" y="584"/>
                    <a:pt x="584" y="0"/>
                    <a:pt x="1285" y="59"/>
                  </a:cubicBezTo>
                  <a:cubicBezTo>
                    <a:pt x="1985" y="59"/>
                    <a:pt x="2510" y="584"/>
                    <a:pt x="2510" y="1284"/>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0" name="Google Shape;720;p2"/>
            <p:cNvSpPr/>
            <p:nvPr/>
          </p:nvSpPr>
          <p:spPr>
            <a:xfrm>
              <a:off x="3881500" y="238125"/>
              <a:ext cx="62775" cy="62750"/>
            </a:xfrm>
            <a:custGeom>
              <a:avLst/>
              <a:gdLst/>
              <a:ahLst/>
              <a:cxnLst/>
              <a:rect l="l" t="t" r="r" b="b"/>
              <a:pathLst>
                <a:path w="2511" h="2510" extrusionOk="0">
                  <a:moveTo>
                    <a:pt x="2510" y="1226"/>
                  </a:moveTo>
                  <a:cubicBezTo>
                    <a:pt x="2510" y="1926"/>
                    <a:pt x="1985" y="2452"/>
                    <a:pt x="1284" y="2452"/>
                  </a:cubicBezTo>
                  <a:cubicBezTo>
                    <a:pt x="584" y="2510"/>
                    <a:pt x="0" y="1985"/>
                    <a:pt x="0" y="1226"/>
                  </a:cubicBezTo>
                  <a:cubicBezTo>
                    <a:pt x="0" y="525"/>
                    <a:pt x="584" y="0"/>
                    <a:pt x="1284" y="0"/>
                  </a:cubicBezTo>
                  <a:cubicBezTo>
                    <a:pt x="1985" y="0"/>
                    <a:pt x="2510" y="525"/>
                    <a:pt x="2510" y="1226"/>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1" name="Google Shape;721;p2"/>
            <p:cNvSpPr/>
            <p:nvPr/>
          </p:nvSpPr>
          <p:spPr>
            <a:xfrm>
              <a:off x="6333050" y="2447425"/>
              <a:ext cx="61325" cy="59875"/>
            </a:xfrm>
            <a:custGeom>
              <a:avLst/>
              <a:gdLst/>
              <a:ahLst/>
              <a:cxnLst/>
              <a:rect l="l" t="t" r="r" b="b"/>
              <a:pathLst>
                <a:path w="2453" h="2395" extrusionOk="0">
                  <a:moveTo>
                    <a:pt x="2452" y="1168"/>
                  </a:moveTo>
                  <a:cubicBezTo>
                    <a:pt x="2452" y="1810"/>
                    <a:pt x="1868" y="2394"/>
                    <a:pt x="1226" y="2394"/>
                  </a:cubicBezTo>
                  <a:cubicBezTo>
                    <a:pt x="643" y="2394"/>
                    <a:pt x="59" y="1869"/>
                    <a:pt x="59" y="1227"/>
                  </a:cubicBezTo>
                  <a:cubicBezTo>
                    <a:pt x="1" y="585"/>
                    <a:pt x="584" y="1"/>
                    <a:pt x="1226" y="1"/>
                  </a:cubicBezTo>
                  <a:cubicBezTo>
                    <a:pt x="1868" y="1"/>
                    <a:pt x="2452" y="585"/>
                    <a:pt x="2452" y="1168"/>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2" name="Google Shape;722;p2"/>
            <p:cNvSpPr/>
            <p:nvPr/>
          </p:nvSpPr>
          <p:spPr>
            <a:xfrm>
              <a:off x="6086425" y="3919825"/>
              <a:ext cx="61325" cy="61325"/>
            </a:xfrm>
            <a:custGeom>
              <a:avLst/>
              <a:gdLst/>
              <a:ahLst/>
              <a:cxnLst/>
              <a:rect l="l" t="t" r="r" b="b"/>
              <a:pathLst>
                <a:path w="2453" h="2453" extrusionOk="0">
                  <a:moveTo>
                    <a:pt x="1227" y="1"/>
                  </a:moveTo>
                  <a:cubicBezTo>
                    <a:pt x="1869" y="1"/>
                    <a:pt x="2453" y="584"/>
                    <a:pt x="2453" y="1226"/>
                  </a:cubicBezTo>
                  <a:cubicBezTo>
                    <a:pt x="2453" y="1869"/>
                    <a:pt x="1869" y="2394"/>
                    <a:pt x="1285" y="2452"/>
                  </a:cubicBezTo>
                  <a:cubicBezTo>
                    <a:pt x="585" y="2452"/>
                    <a:pt x="1" y="1869"/>
                    <a:pt x="59" y="1168"/>
                  </a:cubicBezTo>
                  <a:cubicBezTo>
                    <a:pt x="59" y="584"/>
                    <a:pt x="585" y="1"/>
                    <a:pt x="1227" y="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3" name="Google Shape;723;p2"/>
            <p:cNvSpPr/>
            <p:nvPr/>
          </p:nvSpPr>
          <p:spPr>
            <a:xfrm>
              <a:off x="2657175" y="486175"/>
              <a:ext cx="59850" cy="59875"/>
            </a:xfrm>
            <a:custGeom>
              <a:avLst/>
              <a:gdLst/>
              <a:ahLst/>
              <a:cxnLst/>
              <a:rect l="l" t="t" r="r" b="b"/>
              <a:pathLst>
                <a:path w="2394" h="2395" extrusionOk="0">
                  <a:moveTo>
                    <a:pt x="2394" y="1168"/>
                  </a:moveTo>
                  <a:cubicBezTo>
                    <a:pt x="2394" y="1752"/>
                    <a:pt x="1868" y="2336"/>
                    <a:pt x="1226" y="2394"/>
                  </a:cubicBezTo>
                  <a:cubicBezTo>
                    <a:pt x="584" y="2394"/>
                    <a:pt x="0" y="1810"/>
                    <a:pt x="0" y="1168"/>
                  </a:cubicBezTo>
                  <a:cubicBezTo>
                    <a:pt x="0" y="526"/>
                    <a:pt x="584" y="1"/>
                    <a:pt x="1168" y="1"/>
                  </a:cubicBezTo>
                  <a:cubicBezTo>
                    <a:pt x="1810" y="1"/>
                    <a:pt x="2394" y="526"/>
                    <a:pt x="2394" y="1168"/>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4" name="Google Shape;724;p2"/>
            <p:cNvSpPr/>
            <p:nvPr/>
          </p:nvSpPr>
          <p:spPr>
            <a:xfrm>
              <a:off x="4126650" y="239575"/>
              <a:ext cx="58400" cy="59850"/>
            </a:xfrm>
            <a:custGeom>
              <a:avLst/>
              <a:gdLst/>
              <a:ahLst/>
              <a:cxnLst/>
              <a:rect l="l" t="t" r="r" b="b"/>
              <a:pathLst>
                <a:path w="2336" h="2394" extrusionOk="0">
                  <a:moveTo>
                    <a:pt x="1168" y="2335"/>
                  </a:moveTo>
                  <a:cubicBezTo>
                    <a:pt x="526" y="2394"/>
                    <a:pt x="0" y="1810"/>
                    <a:pt x="0" y="1226"/>
                  </a:cubicBezTo>
                  <a:cubicBezTo>
                    <a:pt x="0" y="584"/>
                    <a:pt x="526" y="0"/>
                    <a:pt x="1168" y="0"/>
                  </a:cubicBezTo>
                  <a:cubicBezTo>
                    <a:pt x="1752" y="0"/>
                    <a:pt x="2335" y="526"/>
                    <a:pt x="2335" y="1168"/>
                  </a:cubicBezTo>
                  <a:cubicBezTo>
                    <a:pt x="2335" y="1810"/>
                    <a:pt x="1810" y="2335"/>
                    <a:pt x="1168" y="2335"/>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5" name="Google Shape;725;p2"/>
            <p:cNvSpPr/>
            <p:nvPr/>
          </p:nvSpPr>
          <p:spPr>
            <a:xfrm>
              <a:off x="5845650" y="1223125"/>
              <a:ext cx="56950" cy="58375"/>
            </a:xfrm>
            <a:custGeom>
              <a:avLst/>
              <a:gdLst/>
              <a:ahLst/>
              <a:cxnLst/>
              <a:rect l="l" t="t" r="r" b="b"/>
              <a:pathLst>
                <a:path w="2278" h="2335" extrusionOk="0">
                  <a:moveTo>
                    <a:pt x="2277" y="1167"/>
                  </a:moveTo>
                  <a:cubicBezTo>
                    <a:pt x="2277" y="1810"/>
                    <a:pt x="1810" y="2277"/>
                    <a:pt x="1168" y="2277"/>
                  </a:cubicBezTo>
                  <a:cubicBezTo>
                    <a:pt x="526" y="2335"/>
                    <a:pt x="1" y="1810"/>
                    <a:pt x="1" y="1109"/>
                  </a:cubicBezTo>
                  <a:cubicBezTo>
                    <a:pt x="59" y="467"/>
                    <a:pt x="526" y="0"/>
                    <a:pt x="1168" y="0"/>
                  </a:cubicBezTo>
                  <a:cubicBezTo>
                    <a:pt x="1810" y="0"/>
                    <a:pt x="2277" y="525"/>
                    <a:pt x="2277" y="1167"/>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6" name="Google Shape;726;p2"/>
            <p:cNvSpPr/>
            <p:nvPr/>
          </p:nvSpPr>
          <p:spPr>
            <a:xfrm>
              <a:off x="3394100" y="241025"/>
              <a:ext cx="58400" cy="56950"/>
            </a:xfrm>
            <a:custGeom>
              <a:avLst/>
              <a:gdLst/>
              <a:ahLst/>
              <a:cxnLst/>
              <a:rect l="l" t="t" r="r" b="b"/>
              <a:pathLst>
                <a:path w="2336" h="2278" extrusionOk="0">
                  <a:moveTo>
                    <a:pt x="2277" y="1168"/>
                  </a:moveTo>
                  <a:cubicBezTo>
                    <a:pt x="2277" y="1810"/>
                    <a:pt x="1810" y="2277"/>
                    <a:pt x="1168" y="2277"/>
                  </a:cubicBezTo>
                  <a:cubicBezTo>
                    <a:pt x="526" y="2277"/>
                    <a:pt x="0" y="1752"/>
                    <a:pt x="59" y="1051"/>
                  </a:cubicBezTo>
                  <a:cubicBezTo>
                    <a:pt x="59" y="409"/>
                    <a:pt x="584" y="1"/>
                    <a:pt x="1226" y="1"/>
                  </a:cubicBezTo>
                  <a:cubicBezTo>
                    <a:pt x="1868" y="1"/>
                    <a:pt x="2335" y="526"/>
                    <a:pt x="2277" y="1168"/>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7" name="Google Shape;727;p2"/>
            <p:cNvSpPr/>
            <p:nvPr/>
          </p:nvSpPr>
          <p:spPr>
            <a:xfrm>
              <a:off x="6335975" y="3185825"/>
              <a:ext cx="56925" cy="56925"/>
            </a:xfrm>
            <a:custGeom>
              <a:avLst/>
              <a:gdLst/>
              <a:ahLst/>
              <a:cxnLst/>
              <a:rect l="l" t="t" r="r" b="b"/>
              <a:pathLst>
                <a:path w="2277" h="2277" extrusionOk="0">
                  <a:moveTo>
                    <a:pt x="1168" y="2277"/>
                  </a:moveTo>
                  <a:cubicBezTo>
                    <a:pt x="526" y="2277"/>
                    <a:pt x="0" y="1810"/>
                    <a:pt x="0" y="1168"/>
                  </a:cubicBezTo>
                  <a:cubicBezTo>
                    <a:pt x="0" y="467"/>
                    <a:pt x="467" y="0"/>
                    <a:pt x="1168" y="0"/>
                  </a:cubicBezTo>
                  <a:cubicBezTo>
                    <a:pt x="1810" y="0"/>
                    <a:pt x="2277" y="526"/>
                    <a:pt x="2277" y="1109"/>
                  </a:cubicBezTo>
                  <a:cubicBezTo>
                    <a:pt x="2277" y="1751"/>
                    <a:pt x="1751" y="2277"/>
                    <a:pt x="1168" y="2277"/>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8" name="Google Shape;728;p2"/>
            <p:cNvSpPr/>
            <p:nvPr/>
          </p:nvSpPr>
          <p:spPr>
            <a:xfrm>
              <a:off x="5356800" y="731350"/>
              <a:ext cx="56950" cy="55475"/>
            </a:xfrm>
            <a:custGeom>
              <a:avLst/>
              <a:gdLst/>
              <a:ahLst/>
              <a:cxnLst/>
              <a:rect l="l" t="t" r="r" b="b"/>
              <a:pathLst>
                <a:path w="2278" h="2219" extrusionOk="0">
                  <a:moveTo>
                    <a:pt x="1168" y="2218"/>
                  </a:moveTo>
                  <a:cubicBezTo>
                    <a:pt x="526" y="2218"/>
                    <a:pt x="59" y="1810"/>
                    <a:pt x="1" y="1168"/>
                  </a:cubicBezTo>
                  <a:cubicBezTo>
                    <a:pt x="1" y="467"/>
                    <a:pt x="468" y="0"/>
                    <a:pt x="1110" y="0"/>
                  </a:cubicBezTo>
                  <a:cubicBezTo>
                    <a:pt x="1752" y="0"/>
                    <a:pt x="2277" y="467"/>
                    <a:pt x="2277" y="1051"/>
                  </a:cubicBezTo>
                  <a:cubicBezTo>
                    <a:pt x="2277" y="1693"/>
                    <a:pt x="1810" y="2218"/>
                    <a:pt x="1168" y="2218"/>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9" name="Google Shape;729;p2"/>
            <p:cNvSpPr/>
            <p:nvPr/>
          </p:nvSpPr>
          <p:spPr>
            <a:xfrm>
              <a:off x="1924625" y="979425"/>
              <a:ext cx="52550" cy="52550"/>
            </a:xfrm>
            <a:custGeom>
              <a:avLst/>
              <a:gdLst/>
              <a:ahLst/>
              <a:cxnLst/>
              <a:rect l="l" t="t" r="r" b="b"/>
              <a:pathLst>
                <a:path w="2102" h="2102" extrusionOk="0">
                  <a:moveTo>
                    <a:pt x="2102" y="1051"/>
                  </a:moveTo>
                  <a:cubicBezTo>
                    <a:pt x="2102" y="1576"/>
                    <a:pt x="1635" y="2043"/>
                    <a:pt x="1051" y="2102"/>
                  </a:cubicBezTo>
                  <a:cubicBezTo>
                    <a:pt x="526" y="2102"/>
                    <a:pt x="0" y="1576"/>
                    <a:pt x="0" y="993"/>
                  </a:cubicBezTo>
                  <a:cubicBezTo>
                    <a:pt x="0" y="467"/>
                    <a:pt x="526" y="0"/>
                    <a:pt x="1051" y="0"/>
                  </a:cubicBezTo>
                  <a:cubicBezTo>
                    <a:pt x="1576" y="0"/>
                    <a:pt x="2102" y="467"/>
                    <a:pt x="2102" y="105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0" name="Google Shape;730;p2"/>
            <p:cNvSpPr/>
            <p:nvPr/>
          </p:nvSpPr>
          <p:spPr>
            <a:xfrm>
              <a:off x="6337425" y="2205200"/>
              <a:ext cx="54025" cy="52550"/>
            </a:xfrm>
            <a:custGeom>
              <a:avLst/>
              <a:gdLst/>
              <a:ahLst/>
              <a:cxnLst/>
              <a:rect l="l" t="t" r="r" b="b"/>
              <a:pathLst>
                <a:path w="2161" h="2102" extrusionOk="0">
                  <a:moveTo>
                    <a:pt x="1051" y="0"/>
                  </a:moveTo>
                  <a:cubicBezTo>
                    <a:pt x="1577" y="0"/>
                    <a:pt x="2102" y="467"/>
                    <a:pt x="2102" y="993"/>
                  </a:cubicBezTo>
                  <a:cubicBezTo>
                    <a:pt x="2160" y="1576"/>
                    <a:pt x="1635" y="2102"/>
                    <a:pt x="1051" y="2102"/>
                  </a:cubicBezTo>
                  <a:cubicBezTo>
                    <a:pt x="526" y="2043"/>
                    <a:pt x="1" y="1576"/>
                    <a:pt x="1" y="1051"/>
                  </a:cubicBezTo>
                  <a:cubicBezTo>
                    <a:pt x="1" y="467"/>
                    <a:pt x="526" y="0"/>
                    <a:pt x="1051" y="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1" name="Google Shape;731;p2"/>
            <p:cNvSpPr/>
            <p:nvPr/>
          </p:nvSpPr>
          <p:spPr>
            <a:xfrm>
              <a:off x="1431400" y="1714875"/>
              <a:ext cx="52550" cy="52575"/>
            </a:xfrm>
            <a:custGeom>
              <a:avLst/>
              <a:gdLst/>
              <a:ahLst/>
              <a:cxnLst/>
              <a:rect l="l" t="t" r="r" b="b"/>
              <a:pathLst>
                <a:path w="2102" h="2103" extrusionOk="0">
                  <a:moveTo>
                    <a:pt x="2101" y="1052"/>
                  </a:moveTo>
                  <a:cubicBezTo>
                    <a:pt x="2101" y="1635"/>
                    <a:pt x="1635" y="2102"/>
                    <a:pt x="1051" y="2102"/>
                  </a:cubicBezTo>
                  <a:cubicBezTo>
                    <a:pt x="467" y="2102"/>
                    <a:pt x="0" y="1577"/>
                    <a:pt x="0" y="1052"/>
                  </a:cubicBezTo>
                  <a:cubicBezTo>
                    <a:pt x="0" y="468"/>
                    <a:pt x="525" y="1"/>
                    <a:pt x="1051" y="1"/>
                  </a:cubicBezTo>
                  <a:cubicBezTo>
                    <a:pt x="1576" y="59"/>
                    <a:pt x="2101" y="526"/>
                    <a:pt x="2101" y="1052"/>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2" name="Google Shape;732;p2"/>
            <p:cNvSpPr/>
            <p:nvPr/>
          </p:nvSpPr>
          <p:spPr>
            <a:xfrm>
              <a:off x="5601950" y="4661125"/>
              <a:ext cx="52575" cy="52575"/>
            </a:xfrm>
            <a:custGeom>
              <a:avLst/>
              <a:gdLst/>
              <a:ahLst/>
              <a:cxnLst/>
              <a:rect l="l" t="t" r="r" b="b"/>
              <a:pathLst>
                <a:path w="2103" h="2103" extrusionOk="0">
                  <a:moveTo>
                    <a:pt x="2102" y="993"/>
                  </a:moveTo>
                  <a:cubicBezTo>
                    <a:pt x="2102" y="1519"/>
                    <a:pt x="1635" y="2044"/>
                    <a:pt x="1052" y="2044"/>
                  </a:cubicBezTo>
                  <a:cubicBezTo>
                    <a:pt x="526" y="2102"/>
                    <a:pt x="1" y="1577"/>
                    <a:pt x="1" y="993"/>
                  </a:cubicBezTo>
                  <a:cubicBezTo>
                    <a:pt x="1" y="468"/>
                    <a:pt x="468" y="1"/>
                    <a:pt x="1052" y="1"/>
                  </a:cubicBezTo>
                  <a:cubicBezTo>
                    <a:pt x="1577" y="1"/>
                    <a:pt x="2044" y="468"/>
                    <a:pt x="2102" y="993"/>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3" name="Google Shape;733;p2"/>
            <p:cNvSpPr/>
            <p:nvPr/>
          </p:nvSpPr>
          <p:spPr>
            <a:xfrm>
              <a:off x="4865025" y="5150000"/>
              <a:ext cx="54025" cy="52550"/>
            </a:xfrm>
            <a:custGeom>
              <a:avLst/>
              <a:gdLst/>
              <a:ahLst/>
              <a:cxnLst/>
              <a:rect l="l" t="t" r="r" b="b"/>
              <a:pathLst>
                <a:path w="2161" h="2102" extrusionOk="0">
                  <a:moveTo>
                    <a:pt x="2102" y="992"/>
                  </a:moveTo>
                  <a:cubicBezTo>
                    <a:pt x="2161" y="1518"/>
                    <a:pt x="1694" y="2043"/>
                    <a:pt x="1110" y="2101"/>
                  </a:cubicBezTo>
                  <a:cubicBezTo>
                    <a:pt x="526" y="2101"/>
                    <a:pt x="1" y="1576"/>
                    <a:pt x="1" y="1051"/>
                  </a:cubicBezTo>
                  <a:cubicBezTo>
                    <a:pt x="1" y="467"/>
                    <a:pt x="526" y="0"/>
                    <a:pt x="1052" y="0"/>
                  </a:cubicBezTo>
                  <a:cubicBezTo>
                    <a:pt x="1577" y="0"/>
                    <a:pt x="2102" y="467"/>
                    <a:pt x="2102" y="992"/>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4" name="Google Shape;734;p2"/>
            <p:cNvSpPr/>
            <p:nvPr/>
          </p:nvSpPr>
          <p:spPr>
            <a:xfrm>
              <a:off x="4376175" y="242500"/>
              <a:ext cx="52575" cy="52550"/>
            </a:xfrm>
            <a:custGeom>
              <a:avLst/>
              <a:gdLst/>
              <a:ahLst/>
              <a:cxnLst/>
              <a:rect l="l" t="t" r="r" b="b"/>
              <a:pathLst>
                <a:path w="2103" h="2102" extrusionOk="0">
                  <a:moveTo>
                    <a:pt x="2102" y="1109"/>
                  </a:moveTo>
                  <a:cubicBezTo>
                    <a:pt x="2044" y="1634"/>
                    <a:pt x="1577" y="2101"/>
                    <a:pt x="1051" y="2101"/>
                  </a:cubicBezTo>
                  <a:cubicBezTo>
                    <a:pt x="468" y="2101"/>
                    <a:pt x="1" y="1576"/>
                    <a:pt x="1" y="1051"/>
                  </a:cubicBezTo>
                  <a:cubicBezTo>
                    <a:pt x="1" y="467"/>
                    <a:pt x="526" y="0"/>
                    <a:pt x="1051" y="58"/>
                  </a:cubicBezTo>
                  <a:cubicBezTo>
                    <a:pt x="1635" y="58"/>
                    <a:pt x="2102" y="525"/>
                    <a:pt x="2102" y="1109"/>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5" name="Google Shape;735;p2"/>
            <p:cNvSpPr/>
            <p:nvPr/>
          </p:nvSpPr>
          <p:spPr>
            <a:xfrm>
              <a:off x="1190625" y="2942125"/>
              <a:ext cx="48175" cy="49650"/>
            </a:xfrm>
            <a:custGeom>
              <a:avLst/>
              <a:gdLst/>
              <a:ahLst/>
              <a:cxnLst/>
              <a:rect l="l" t="t" r="r" b="b"/>
              <a:pathLst>
                <a:path w="1927" h="1986" extrusionOk="0">
                  <a:moveTo>
                    <a:pt x="1926" y="993"/>
                  </a:moveTo>
                  <a:cubicBezTo>
                    <a:pt x="1926" y="1518"/>
                    <a:pt x="1518" y="1985"/>
                    <a:pt x="992" y="1985"/>
                  </a:cubicBezTo>
                  <a:cubicBezTo>
                    <a:pt x="409" y="1985"/>
                    <a:pt x="0" y="1576"/>
                    <a:pt x="0" y="993"/>
                  </a:cubicBezTo>
                  <a:cubicBezTo>
                    <a:pt x="0" y="409"/>
                    <a:pt x="350" y="117"/>
                    <a:pt x="876" y="59"/>
                  </a:cubicBezTo>
                  <a:cubicBezTo>
                    <a:pt x="1459" y="0"/>
                    <a:pt x="1868" y="409"/>
                    <a:pt x="1926" y="993"/>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6" name="Google Shape;736;p2"/>
            <p:cNvSpPr/>
            <p:nvPr/>
          </p:nvSpPr>
          <p:spPr>
            <a:xfrm>
              <a:off x="2169775" y="734250"/>
              <a:ext cx="48175" cy="48200"/>
            </a:xfrm>
            <a:custGeom>
              <a:avLst/>
              <a:gdLst/>
              <a:ahLst/>
              <a:cxnLst/>
              <a:rect l="l" t="t" r="r" b="b"/>
              <a:pathLst>
                <a:path w="1927" h="1928" extrusionOk="0">
                  <a:moveTo>
                    <a:pt x="1927" y="935"/>
                  </a:moveTo>
                  <a:cubicBezTo>
                    <a:pt x="1868" y="1577"/>
                    <a:pt x="1577" y="1927"/>
                    <a:pt x="935" y="1927"/>
                  </a:cubicBezTo>
                  <a:cubicBezTo>
                    <a:pt x="351" y="1927"/>
                    <a:pt x="1" y="1577"/>
                    <a:pt x="1" y="935"/>
                  </a:cubicBezTo>
                  <a:cubicBezTo>
                    <a:pt x="59" y="410"/>
                    <a:pt x="351" y="59"/>
                    <a:pt x="935" y="59"/>
                  </a:cubicBezTo>
                  <a:cubicBezTo>
                    <a:pt x="1577" y="1"/>
                    <a:pt x="1810" y="410"/>
                    <a:pt x="1927" y="935"/>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7" name="Google Shape;737;p2"/>
            <p:cNvSpPr/>
            <p:nvPr/>
          </p:nvSpPr>
          <p:spPr>
            <a:xfrm>
              <a:off x="1190625" y="2695500"/>
              <a:ext cx="48175" cy="49650"/>
            </a:xfrm>
            <a:custGeom>
              <a:avLst/>
              <a:gdLst/>
              <a:ahLst/>
              <a:cxnLst/>
              <a:rect l="l" t="t" r="r" b="b"/>
              <a:pathLst>
                <a:path w="1927" h="1986" extrusionOk="0">
                  <a:moveTo>
                    <a:pt x="1926" y="993"/>
                  </a:moveTo>
                  <a:cubicBezTo>
                    <a:pt x="1926" y="1519"/>
                    <a:pt x="1518" y="1927"/>
                    <a:pt x="992" y="1985"/>
                  </a:cubicBezTo>
                  <a:cubicBezTo>
                    <a:pt x="409" y="1985"/>
                    <a:pt x="0" y="1577"/>
                    <a:pt x="0" y="993"/>
                  </a:cubicBezTo>
                  <a:cubicBezTo>
                    <a:pt x="0" y="409"/>
                    <a:pt x="350" y="118"/>
                    <a:pt x="876" y="59"/>
                  </a:cubicBezTo>
                  <a:cubicBezTo>
                    <a:pt x="1459" y="1"/>
                    <a:pt x="1868" y="409"/>
                    <a:pt x="1926" y="993"/>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8" name="Google Shape;738;p2"/>
            <p:cNvSpPr/>
            <p:nvPr/>
          </p:nvSpPr>
          <p:spPr>
            <a:xfrm>
              <a:off x="6340350" y="3432425"/>
              <a:ext cx="48175" cy="48200"/>
            </a:xfrm>
            <a:custGeom>
              <a:avLst/>
              <a:gdLst/>
              <a:ahLst/>
              <a:cxnLst/>
              <a:rect l="l" t="t" r="r" b="b"/>
              <a:pathLst>
                <a:path w="1927" h="1928" extrusionOk="0">
                  <a:moveTo>
                    <a:pt x="934" y="1927"/>
                  </a:moveTo>
                  <a:cubicBezTo>
                    <a:pt x="409" y="1927"/>
                    <a:pt x="0" y="1519"/>
                    <a:pt x="0" y="935"/>
                  </a:cubicBezTo>
                  <a:cubicBezTo>
                    <a:pt x="0" y="410"/>
                    <a:pt x="467" y="1"/>
                    <a:pt x="993" y="1"/>
                  </a:cubicBezTo>
                  <a:cubicBezTo>
                    <a:pt x="1576" y="59"/>
                    <a:pt x="1868" y="410"/>
                    <a:pt x="1927" y="935"/>
                  </a:cubicBezTo>
                  <a:cubicBezTo>
                    <a:pt x="1927" y="1519"/>
                    <a:pt x="1518" y="1927"/>
                    <a:pt x="934" y="1927"/>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9" name="Google Shape;739;p2"/>
            <p:cNvSpPr/>
            <p:nvPr/>
          </p:nvSpPr>
          <p:spPr>
            <a:xfrm>
              <a:off x="3151850" y="245400"/>
              <a:ext cx="48200" cy="46725"/>
            </a:xfrm>
            <a:custGeom>
              <a:avLst/>
              <a:gdLst/>
              <a:ahLst/>
              <a:cxnLst/>
              <a:rect l="l" t="t" r="r" b="b"/>
              <a:pathLst>
                <a:path w="1928" h="1869" extrusionOk="0">
                  <a:moveTo>
                    <a:pt x="1927" y="993"/>
                  </a:moveTo>
                  <a:cubicBezTo>
                    <a:pt x="1869" y="1518"/>
                    <a:pt x="1577" y="1869"/>
                    <a:pt x="993" y="1869"/>
                  </a:cubicBezTo>
                  <a:cubicBezTo>
                    <a:pt x="410" y="1869"/>
                    <a:pt x="1" y="1402"/>
                    <a:pt x="59" y="876"/>
                  </a:cubicBezTo>
                  <a:cubicBezTo>
                    <a:pt x="118" y="293"/>
                    <a:pt x="468" y="1"/>
                    <a:pt x="1052" y="1"/>
                  </a:cubicBezTo>
                  <a:cubicBezTo>
                    <a:pt x="1635" y="59"/>
                    <a:pt x="1869" y="409"/>
                    <a:pt x="1927" y="993"/>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0" name="Google Shape;740;p2"/>
            <p:cNvSpPr/>
            <p:nvPr/>
          </p:nvSpPr>
          <p:spPr>
            <a:xfrm>
              <a:off x="5850025" y="4415975"/>
              <a:ext cx="48200" cy="48175"/>
            </a:xfrm>
            <a:custGeom>
              <a:avLst/>
              <a:gdLst/>
              <a:ahLst/>
              <a:cxnLst/>
              <a:rect l="l" t="t" r="r" b="b"/>
              <a:pathLst>
                <a:path w="1928" h="1927" extrusionOk="0">
                  <a:moveTo>
                    <a:pt x="935" y="1"/>
                  </a:moveTo>
                  <a:cubicBezTo>
                    <a:pt x="1519" y="1"/>
                    <a:pt x="1927" y="409"/>
                    <a:pt x="1927" y="935"/>
                  </a:cubicBezTo>
                  <a:cubicBezTo>
                    <a:pt x="1927" y="1518"/>
                    <a:pt x="1519" y="1927"/>
                    <a:pt x="993" y="1927"/>
                  </a:cubicBezTo>
                  <a:cubicBezTo>
                    <a:pt x="410" y="1869"/>
                    <a:pt x="59" y="1577"/>
                    <a:pt x="59" y="993"/>
                  </a:cubicBezTo>
                  <a:cubicBezTo>
                    <a:pt x="1" y="468"/>
                    <a:pt x="410" y="1"/>
                    <a:pt x="935" y="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1" name="Google Shape;741;p2"/>
            <p:cNvSpPr/>
            <p:nvPr/>
          </p:nvSpPr>
          <p:spPr>
            <a:xfrm>
              <a:off x="3640725" y="5393675"/>
              <a:ext cx="49625" cy="49650"/>
            </a:xfrm>
            <a:custGeom>
              <a:avLst/>
              <a:gdLst/>
              <a:ahLst/>
              <a:cxnLst/>
              <a:rect l="l" t="t" r="r" b="b"/>
              <a:pathLst>
                <a:path w="1985" h="1986" extrusionOk="0">
                  <a:moveTo>
                    <a:pt x="934" y="1985"/>
                  </a:moveTo>
                  <a:cubicBezTo>
                    <a:pt x="409" y="1927"/>
                    <a:pt x="0" y="1460"/>
                    <a:pt x="58" y="935"/>
                  </a:cubicBezTo>
                  <a:cubicBezTo>
                    <a:pt x="117" y="351"/>
                    <a:pt x="584" y="1"/>
                    <a:pt x="1109" y="59"/>
                  </a:cubicBezTo>
                  <a:cubicBezTo>
                    <a:pt x="1693" y="118"/>
                    <a:pt x="1985" y="468"/>
                    <a:pt x="1985" y="1052"/>
                  </a:cubicBezTo>
                  <a:cubicBezTo>
                    <a:pt x="1985" y="1577"/>
                    <a:pt x="1518" y="1985"/>
                    <a:pt x="934" y="1985"/>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2" name="Google Shape;742;p2"/>
            <p:cNvSpPr/>
            <p:nvPr/>
          </p:nvSpPr>
          <p:spPr>
            <a:xfrm>
              <a:off x="3884400" y="5393675"/>
              <a:ext cx="48200" cy="49650"/>
            </a:xfrm>
            <a:custGeom>
              <a:avLst/>
              <a:gdLst/>
              <a:ahLst/>
              <a:cxnLst/>
              <a:rect l="l" t="t" r="r" b="b"/>
              <a:pathLst>
                <a:path w="1928" h="1986" extrusionOk="0">
                  <a:moveTo>
                    <a:pt x="1927" y="993"/>
                  </a:moveTo>
                  <a:cubicBezTo>
                    <a:pt x="1927" y="1577"/>
                    <a:pt x="1519" y="1985"/>
                    <a:pt x="993" y="1985"/>
                  </a:cubicBezTo>
                  <a:cubicBezTo>
                    <a:pt x="409" y="1985"/>
                    <a:pt x="1" y="1519"/>
                    <a:pt x="1" y="993"/>
                  </a:cubicBezTo>
                  <a:cubicBezTo>
                    <a:pt x="59" y="409"/>
                    <a:pt x="409" y="59"/>
                    <a:pt x="935" y="59"/>
                  </a:cubicBezTo>
                  <a:cubicBezTo>
                    <a:pt x="1519" y="1"/>
                    <a:pt x="1927" y="468"/>
                    <a:pt x="1927" y="993"/>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3" name="Google Shape;743;p2"/>
            <p:cNvSpPr/>
            <p:nvPr/>
          </p:nvSpPr>
          <p:spPr>
            <a:xfrm>
              <a:off x="1190625" y="2454725"/>
              <a:ext cx="46700" cy="46725"/>
            </a:xfrm>
            <a:custGeom>
              <a:avLst/>
              <a:gdLst/>
              <a:ahLst/>
              <a:cxnLst/>
              <a:rect l="l" t="t" r="r" b="b"/>
              <a:pathLst>
                <a:path w="1868" h="1869" extrusionOk="0">
                  <a:moveTo>
                    <a:pt x="1868" y="935"/>
                  </a:moveTo>
                  <a:cubicBezTo>
                    <a:pt x="1809" y="1518"/>
                    <a:pt x="1459" y="1869"/>
                    <a:pt x="934" y="1810"/>
                  </a:cubicBezTo>
                  <a:cubicBezTo>
                    <a:pt x="350" y="1810"/>
                    <a:pt x="0" y="1402"/>
                    <a:pt x="58" y="876"/>
                  </a:cubicBezTo>
                  <a:cubicBezTo>
                    <a:pt x="117" y="351"/>
                    <a:pt x="467" y="1"/>
                    <a:pt x="992" y="1"/>
                  </a:cubicBezTo>
                  <a:cubicBezTo>
                    <a:pt x="1518" y="1"/>
                    <a:pt x="1809" y="409"/>
                    <a:pt x="1868" y="935"/>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4" name="Google Shape;744;p2"/>
            <p:cNvSpPr/>
            <p:nvPr/>
          </p:nvSpPr>
          <p:spPr>
            <a:xfrm>
              <a:off x="1434300" y="3922750"/>
              <a:ext cx="46725" cy="46725"/>
            </a:xfrm>
            <a:custGeom>
              <a:avLst/>
              <a:gdLst/>
              <a:ahLst/>
              <a:cxnLst/>
              <a:rect l="l" t="t" r="r" b="b"/>
              <a:pathLst>
                <a:path w="1869" h="1869" extrusionOk="0">
                  <a:moveTo>
                    <a:pt x="935" y="0"/>
                  </a:moveTo>
                  <a:cubicBezTo>
                    <a:pt x="1460" y="117"/>
                    <a:pt x="1869" y="409"/>
                    <a:pt x="1810" y="993"/>
                  </a:cubicBezTo>
                  <a:cubicBezTo>
                    <a:pt x="1810" y="1518"/>
                    <a:pt x="1460" y="1868"/>
                    <a:pt x="876" y="1868"/>
                  </a:cubicBezTo>
                  <a:cubicBezTo>
                    <a:pt x="351" y="1810"/>
                    <a:pt x="1" y="1460"/>
                    <a:pt x="1" y="934"/>
                  </a:cubicBezTo>
                  <a:cubicBezTo>
                    <a:pt x="1" y="351"/>
                    <a:pt x="351" y="117"/>
                    <a:pt x="935" y="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5" name="Google Shape;745;p2"/>
            <p:cNvSpPr/>
            <p:nvPr/>
          </p:nvSpPr>
          <p:spPr>
            <a:xfrm>
              <a:off x="1680925" y="1224575"/>
              <a:ext cx="46725" cy="46725"/>
            </a:xfrm>
            <a:custGeom>
              <a:avLst/>
              <a:gdLst/>
              <a:ahLst/>
              <a:cxnLst/>
              <a:rect l="l" t="t" r="r" b="b"/>
              <a:pathLst>
                <a:path w="1869" h="1869" extrusionOk="0">
                  <a:moveTo>
                    <a:pt x="1868" y="934"/>
                  </a:moveTo>
                  <a:cubicBezTo>
                    <a:pt x="1810" y="1460"/>
                    <a:pt x="1518" y="1868"/>
                    <a:pt x="934" y="1868"/>
                  </a:cubicBezTo>
                  <a:cubicBezTo>
                    <a:pt x="351" y="1868"/>
                    <a:pt x="0" y="1518"/>
                    <a:pt x="0" y="934"/>
                  </a:cubicBezTo>
                  <a:cubicBezTo>
                    <a:pt x="0" y="409"/>
                    <a:pt x="351" y="59"/>
                    <a:pt x="876" y="59"/>
                  </a:cubicBezTo>
                  <a:cubicBezTo>
                    <a:pt x="1460" y="0"/>
                    <a:pt x="1752" y="351"/>
                    <a:pt x="1868" y="934"/>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6" name="Google Shape;746;p2"/>
            <p:cNvSpPr/>
            <p:nvPr/>
          </p:nvSpPr>
          <p:spPr>
            <a:xfrm>
              <a:off x="5358275" y="4906300"/>
              <a:ext cx="45250" cy="45250"/>
            </a:xfrm>
            <a:custGeom>
              <a:avLst/>
              <a:gdLst/>
              <a:ahLst/>
              <a:cxnLst/>
              <a:rect l="l" t="t" r="r" b="b"/>
              <a:pathLst>
                <a:path w="1810" h="1810" extrusionOk="0">
                  <a:moveTo>
                    <a:pt x="876" y="0"/>
                  </a:moveTo>
                  <a:cubicBezTo>
                    <a:pt x="1459" y="59"/>
                    <a:pt x="1810" y="350"/>
                    <a:pt x="1810" y="876"/>
                  </a:cubicBezTo>
                  <a:cubicBezTo>
                    <a:pt x="1810" y="1459"/>
                    <a:pt x="1518" y="1810"/>
                    <a:pt x="934" y="1810"/>
                  </a:cubicBezTo>
                  <a:cubicBezTo>
                    <a:pt x="409" y="1810"/>
                    <a:pt x="58" y="1518"/>
                    <a:pt x="0" y="992"/>
                  </a:cubicBezTo>
                  <a:cubicBezTo>
                    <a:pt x="0" y="409"/>
                    <a:pt x="350" y="117"/>
                    <a:pt x="876" y="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7" name="Google Shape;747;p2"/>
            <p:cNvSpPr/>
            <p:nvPr/>
          </p:nvSpPr>
          <p:spPr>
            <a:xfrm>
              <a:off x="1192075" y="3185825"/>
              <a:ext cx="46725" cy="46725"/>
            </a:xfrm>
            <a:custGeom>
              <a:avLst/>
              <a:gdLst/>
              <a:ahLst/>
              <a:cxnLst/>
              <a:rect l="l" t="t" r="r" b="b"/>
              <a:pathLst>
                <a:path w="1869" h="1869" extrusionOk="0">
                  <a:moveTo>
                    <a:pt x="1868" y="701"/>
                  </a:moveTo>
                  <a:cubicBezTo>
                    <a:pt x="1751" y="1518"/>
                    <a:pt x="1460" y="1868"/>
                    <a:pt x="876" y="1868"/>
                  </a:cubicBezTo>
                  <a:cubicBezTo>
                    <a:pt x="351" y="1868"/>
                    <a:pt x="0" y="1518"/>
                    <a:pt x="0" y="993"/>
                  </a:cubicBezTo>
                  <a:cubicBezTo>
                    <a:pt x="0" y="409"/>
                    <a:pt x="351" y="0"/>
                    <a:pt x="934" y="117"/>
                  </a:cubicBezTo>
                  <a:cubicBezTo>
                    <a:pt x="1285" y="175"/>
                    <a:pt x="1576" y="526"/>
                    <a:pt x="1868" y="70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8" name="Google Shape;748;p2"/>
            <p:cNvSpPr/>
            <p:nvPr/>
          </p:nvSpPr>
          <p:spPr>
            <a:xfrm>
              <a:off x="2660100" y="5152900"/>
              <a:ext cx="46700" cy="46725"/>
            </a:xfrm>
            <a:custGeom>
              <a:avLst/>
              <a:gdLst/>
              <a:ahLst/>
              <a:cxnLst/>
              <a:rect l="l" t="t" r="r" b="b"/>
              <a:pathLst>
                <a:path w="1868" h="1869" extrusionOk="0">
                  <a:moveTo>
                    <a:pt x="992" y="1869"/>
                  </a:moveTo>
                  <a:cubicBezTo>
                    <a:pt x="409" y="1810"/>
                    <a:pt x="0" y="1518"/>
                    <a:pt x="0" y="935"/>
                  </a:cubicBezTo>
                  <a:cubicBezTo>
                    <a:pt x="0" y="351"/>
                    <a:pt x="350" y="1"/>
                    <a:pt x="934" y="1"/>
                  </a:cubicBezTo>
                  <a:cubicBezTo>
                    <a:pt x="1459" y="1"/>
                    <a:pt x="1810" y="351"/>
                    <a:pt x="1810" y="876"/>
                  </a:cubicBezTo>
                  <a:cubicBezTo>
                    <a:pt x="1868" y="1460"/>
                    <a:pt x="1518" y="1752"/>
                    <a:pt x="992" y="1869"/>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9" name="Google Shape;749;p2"/>
            <p:cNvSpPr/>
            <p:nvPr/>
          </p:nvSpPr>
          <p:spPr>
            <a:xfrm>
              <a:off x="3395550" y="5395150"/>
              <a:ext cx="46725" cy="46725"/>
            </a:xfrm>
            <a:custGeom>
              <a:avLst/>
              <a:gdLst/>
              <a:ahLst/>
              <a:cxnLst/>
              <a:rect l="l" t="t" r="r" b="b"/>
              <a:pathLst>
                <a:path w="1869" h="1869" extrusionOk="0">
                  <a:moveTo>
                    <a:pt x="935" y="0"/>
                  </a:moveTo>
                  <a:cubicBezTo>
                    <a:pt x="1518" y="117"/>
                    <a:pt x="1869" y="350"/>
                    <a:pt x="1869" y="934"/>
                  </a:cubicBezTo>
                  <a:cubicBezTo>
                    <a:pt x="1869" y="1518"/>
                    <a:pt x="1518" y="1868"/>
                    <a:pt x="935" y="1868"/>
                  </a:cubicBezTo>
                  <a:cubicBezTo>
                    <a:pt x="409" y="1868"/>
                    <a:pt x="59" y="1518"/>
                    <a:pt x="59" y="993"/>
                  </a:cubicBezTo>
                  <a:cubicBezTo>
                    <a:pt x="1" y="409"/>
                    <a:pt x="409" y="117"/>
                    <a:pt x="876" y="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0" name="Google Shape;750;p2"/>
            <p:cNvSpPr/>
            <p:nvPr/>
          </p:nvSpPr>
          <p:spPr>
            <a:xfrm>
              <a:off x="4132475" y="5396600"/>
              <a:ext cx="46725" cy="45275"/>
            </a:xfrm>
            <a:custGeom>
              <a:avLst/>
              <a:gdLst/>
              <a:ahLst/>
              <a:cxnLst/>
              <a:rect l="l" t="t" r="r" b="b"/>
              <a:pathLst>
                <a:path w="1869" h="1811" extrusionOk="0">
                  <a:moveTo>
                    <a:pt x="1869" y="876"/>
                  </a:moveTo>
                  <a:cubicBezTo>
                    <a:pt x="1752" y="1460"/>
                    <a:pt x="1460" y="1810"/>
                    <a:pt x="876" y="1810"/>
                  </a:cubicBezTo>
                  <a:cubicBezTo>
                    <a:pt x="351" y="1752"/>
                    <a:pt x="1" y="1402"/>
                    <a:pt x="1" y="818"/>
                  </a:cubicBezTo>
                  <a:cubicBezTo>
                    <a:pt x="59" y="292"/>
                    <a:pt x="409" y="1"/>
                    <a:pt x="935" y="1"/>
                  </a:cubicBezTo>
                  <a:cubicBezTo>
                    <a:pt x="1519" y="1"/>
                    <a:pt x="1752" y="351"/>
                    <a:pt x="1869" y="876"/>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1" name="Google Shape;751;p2"/>
            <p:cNvSpPr/>
            <p:nvPr/>
          </p:nvSpPr>
          <p:spPr>
            <a:xfrm>
              <a:off x="1926075" y="4661125"/>
              <a:ext cx="45275" cy="43825"/>
            </a:xfrm>
            <a:custGeom>
              <a:avLst/>
              <a:gdLst/>
              <a:ahLst/>
              <a:cxnLst/>
              <a:rect l="l" t="t" r="r" b="b"/>
              <a:pathLst>
                <a:path w="1811" h="1753" extrusionOk="0">
                  <a:moveTo>
                    <a:pt x="1810" y="993"/>
                  </a:moveTo>
                  <a:cubicBezTo>
                    <a:pt x="1518" y="1227"/>
                    <a:pt x="1227" y="1577"/>
                    <a:pt x="876" y="1635"/>
                  </a:cubicBezTo>
                  <a:cubicBezTo>
                    <a:pt x="351" y="1752"/>
                    <a:pt x="1" y="1402"/>
                    <a:pt x="1" y="876"/>
                  </a:cubicBezTo>
                  <a:cubicBezTo>
                    <a:pt x="1" y="351"/>
                    <a:pt x="293" y="1"/>
                    <a:pt x="818" y="59"/>
                  </a:cubicBezTo>
                  <a:cubicBezTo>
                    <a:pt x="1168" y="118"/>
                    <a:pt x="1460" y="410"/>
                    <a:pt x="1810" y="643"/>
                  </a:cubicBezTo>
                  <a:cubicBezTo>
                    <a:pt x="1810" y="760"/>
                    <a:pt x="1810" y="876"/>
                    <a:pt x="1810" y="993"/>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2" name="Google Shape;752;p2"/>
            <p:cNvSpPr/>
            <p:nvPr/>
          </p:nvSpPr>
          <p:spPr>
            <a:xfrm>
              <a:off x="5117475" y="493475"/>
              <a:ext cx="45275" cy="43800"/>
            </a:xfrm>
            <a:custGeom>
              <a:avLst/>
              <a:gdLst/>
              <a:ahLst/>
              <a:cxnLst/>
              <a:rect l="l" t="t" r="r" b="b"/>
              <a:pathLst>
                <a:path w="1811" h="1752" extrusionOk="0">
                  <a:moveTo>
                    <a:pt x="1810" y="1052"/>
                  </a:moveTo>
                  <a:cubicBezTo>
                    <a:pt x="1519" y="1285"/>
                    <a:pt x="1227" y="1635"/>
                    <a:pt x="877" y="1694"/>
                  </a:cubicBezTo>
                  <a:cubicBezTo>
                    <a:pt x="351" y="1752"/>
                    <a:pt x="1" y="1402"/>
                    <a:pt x="1" y="876"/>
                  </a:cubicBezTo>
                  <a:cubicBezTo>
                    <a:pt x="1" y="351"/>
                    <a:pt x="351" y="1"/>
                    <a:pt x="818" y="59"/>
                  </a:cubicBezTo>
                  <a:cubicBezTo>
                    <a:pt x="1168" y="118"/>
                    <a:pt x="1460" y="468"/>
                    <a:pt x="1810" y="701"/>
                  </a:cubicBezTo>
                  <a:cubicBezTo>
                    <a:pt x="1810" y="818"/>
                    <a:pt x="1810" y="935"/>
                    <a:pt x="1810" y="1052"/>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3" name="Google Shape;753;p2"/>
            <p:cNvSpPr/>
            <p:nvPr/>
          </p:nvSpPr>
          <p:spPr>
            <a:xfrm>
              <a:off x="6096650" y="1472650"/>
              <a:ext cx="45275" cy="43800"/>
            </a:xfrm>
            <a:custGeom>
              <a:avLst/>
              <a:gdLst/>
              <a:ahLst/>
              <a:cxnLst/>
              <a:rect l="l" t="t" r="r" b="b"/>
              <a:pathLst>
                <a:path w="1811" h="1752" extrusionOk="0">
                  <a:moveTo>
                    <a:pt x="1810" y="1051"/>
                  </a:moveTo>
                  <a:cubicBezTo>
                    <a:pt x="1460" y="1285"/>
                    <a:pt x="1226" y="1635"/>
                    <a:pt x="876" y="1693"/>
                  </a:cubicBezTo>
                  <a:cubicBezTo>
                    <a:pt x="351" y="1752"/>
                    <a:pt x="1" y="1401"/>
                    <a:pt x="1" y="876"/>
                  </a:cubicBezTo>
                  <a:cubicBezTo>
                    <a:pt x="1" y="351"/>
                    <a:pt x="351" y="0"/>
                    <a:pt x="818" y="59"/>
                  </a:cubicBezTo>
                  <a:cubicBezTo>
                    <a:pt x="1168" y="117"/>
                    <a:pt x="1460" y="467"/>
                    <a:pt x="1810" y="701"/>
                  </a:cubicBezTo>
                  <a:lnTo>
                    <a:pt x="1810" y="1051"/>
                  </a:ln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4" name="Google Shape;754;p2"/>
            <p:cNvSpPr/>
            <p:nvPr/>
          </p:nvSpPr>
          <p:spPr>
            <a:xfrm>
              <a:off x="6098100" y="4173750"/>
              <a:ext cx="37975" cy="42325"/>
            </a:xfrm>
            <a:custGeom>
              <a:avLst/>
              <a:gdLst/>
              <a:ahLst/>
              <a:cxnLst/>
              <a:rect l="l" t="t" r="r" b="b"/>
              <a:pathLst>
                <a:path w="1519" h="1693" extrusionOk="0">
                  <a:moveTo>
                    <a:pt x="643" y="1693"/>
                  </a:moveTo>
                  <a:cubicBezTo>
                    <a:pt x="410" y="1401"/>
                    <a:pt x="1" y="1051"/>
                    <a:pt x="59" y="817"/>
                  </a:cubicBezTo>
                  <a:cubicBezTo>
                    <a:pt x="118" y="526"/>
                    <a:pt x="526" y="117"/>
                    <a:pt x="818" y="59"/>
                  </a:cubicBezTo>
                  <a:cubicBezTo>
                    <a:pt x="993" y="0"/>
                    <a:pt x="1460" y="467"/>
                    <a:pt x="1460" y="759"/>
                  </a:cubicBezTo>
                  <a:cubicBezTo>
                    <a:pt x="1519" y="1051"/>
                    <a:pt x="1168" y="1343"/>
                    <a:pt x="993" y="1635"/>
                  </a:cubicBezTo>
                  <a:cubicBezTo>
                    <a:pt x="876" y="1635"/>
                    <a:pt x="760" y="1635"/>
                    <a:pt x="643" y="1693"/>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5" name="Google Shape;755;p2"/>
            <p:cNvSpPr/>
            <p:nvPr/>
          </p:nvSpPr>
          <p:spPr>
            <a:xfrm>
              <a:off x="1196450" y="2212500"/>
              <a:ext cx="40875" cy="37950"/>
            </a:xfrm>
            <a:custGeom>
              <a:avLst/>
              <a:gdLst/>
              <a:ahLst/>
              <a:cxnLst/>
              <a:rect l="l" t="t" r="r" b="b"/>
              <a:pathLst>
                <a:path w="1635" h="1518" extrusionOk="0">
                  <a:moveTo>
                    <a:pt x="1635" y="934"/>
                  </a:moveTo>
                  <a:cubicBezTo>
                    <a:pt x="1285" y="1109"/>
                    <a:pt x="993" y="1518"/>
                    <a:pt x="701" y="1460"/>
                  </a:cubicBezTo>
                  <a:cubicBezTo>
                    <a:pt x="409" y="1401"/>
                    <a:pt x="59" y="993"/>
                    <a:pt x="0" y="701"/>
                  </a:cubicBezTo>
                  <a:cubicBezTo>
                    <a:pt x="0" y="467"/>
                    <a:pt x="467" y="0"/>
                    <a:pt x="701" y="0"/>
                  </a:cubicBezTo>
                  <a:cubicBezTo>
                    <a:pt x="993" y="0"/>
                    <a:pt x="1343" y="350"/>
                    <a:pt x="1635" y="584"/>
                  </a:cubicBezTo>
                  <a:lnTo>
                    <a:pt x="1635" y="934"/>
                  </a:ln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6" name="Google Shape;756;p2"/>
            <p:cNvSpPr/>
            <p:nvPr/>
          </p:nvSpPr>
          <p:spPr>
            <a:xfrm>
              <a:off x="6346175" y="1970250"/>
              <a:ext cx="40900" cy="36525"/>
            </a:xfrm>
            <a:custGeom>
              <a:avLst/>
              <a:gdLst/>
              <a:ahLst/>
              <a:cxnLst/>
              <a:rect l="l" t="t" r="r" b="b"/>
              <a:pathLst>
                <a:path w="1636" h="1461" extrusionOk="0">
                  <a:moveTo>
                    <a:pt x="1577" y="935"/>
                  </a:moveTo>
                  <a:cubicBezTo>
                    <a:pt x="1285" y="1110"/>
                    <a:pt x="935" y="1460"/>
                    <a:pt x="701" y="1402"/>
                  </a:cubicBezTo>
                  <a:cubicBezTo>
                    <a:pt x="409" y="1402"/>
                    <a:pt x="59" y="935"/>
                    <a:pt x="1" y="643"/>
                  </a:cubicBezTo>
                  <a:cubicBezTo>
                    <a:pt x="1" y="468"/>
                    <a:pt x="468" y="1"/>
                    <a:pt x="701" y="1"/>
                  </a:cubicBezTo>
                  <a:cubicBezTo>
                    <a:pt x="993" y="1"/>
                    <a:pt x="1285" y="351"/>
                    <a:pt x="1635" y="526"/>
                  </a:cubicBezTo>
                  <a:cubicBezTo>
                    <a:pt x="1635" y="643"/>
                    <a:pt x="1635" y="818"/>
                    <a:pt x="1577" y="876"/>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7" name="Google Shape;757;p2"/>
            <p:cNvSpPr/>
            <p:nvPr/>
          </p:nvSpPr>
          <p:spPr>
            <a:xfrm>
              <a:off x="1685300" y="4417450"/>
              <a:ext cx="37975" cy="40875"/>
            </a:xfrm>
            <a:custGeom>
              <a:avLst/>
              <a:gdLst/>
              <a:ahLst/>
              <a:cxnLst/>
              <a:rect l="l" t="t" r="r" b="b"/>
              <a:pathLst>
                <a:path w="1519" h="1635" extrusionOk="0">
                  <a:moveTo>
                    <a:pt x="935" y="0"/>
                  </a:moveTo>
                  <a:cubicBezTo>
                    <a:pt x="1110" y="292"/>
                    <a:pt x="1518" y="642"/>
                    <a:pt x="1460" y="876"/>
                  </a:cubicBezTo>
                  <a:cubicBezTo>
                    <a:pt x="1401" y="1167"/>
                    <a:pt x="993" y="1576"/>
                    <a:pt x="701" y="1576"/>
                  </a:cubicBezTo>
                  <a:cubicBezTo>
                    <a:pt x="468" y="1634"/>
                    <a:pt x="59" y="1167"/>
                    <a:pt x="1" y="934"/>
                  </a:cubicBezTo>
                  <a:cubicBezTo>
                    <a:pt x="1" y="642"/>
                    <a:pt x="351" y="292"/>
                    <a:pt x="584" y="0"/>
                  </a:cubicBezTo>
                  <a:lnTo>
                    <a:pt x="935" y="0"/>
                  </a:ln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8" name="Google Shape;758;p2"/>
            <p:cNvSpPr/>
            <p:nvPr/>
          </p:nvSpPr>
          <p:spPr>
            <a:xfrm>
              <a:off x="4630100" y="246875"/>
              <a:ext cx="37950" cy="40875"/>
            </a:xfrm>
            <a:custGeom>
              <a:avLst/>
              <a:gdLst/>
              <a:ahLst/>
              <a:cxnLst/>
              <a:rect l="l" t="t" r="r" b="b"/>
              <a:pathLst>
                <a:path w="1518" h="1635" extrusionOk="0">
                  <a:moveTo>
                    <a:pt x="934" y="0"/>
                  </a:moveTo>
                  <a:cubicBezTo>
                    <a:pt x="1109" y="292"/>
                    <a:pt x="1518" y="642"/>
                    <a:pt x="1459" y="876"/>
                  </a:cubicBezTo>
                  <a:cubicBezTo>
                    <a:pt x="1401" y="1168"/>
                    <a:pt x="993" y="1576"/>
                    <a:pt x="701" y="1576"/>
                  </a:cubicBezTo>
                  <a:cubicBezTo>
                    <a:pt x="526" y="1635"/>
                    <a:pt x="59" y="1168"/>
                    <a:pt x="59" y="934"/>
                  </a:cubicBezTo>
                  <a:cubicBezTo>
                    <a:pt x="0" y="584"/>
                    <a:pt x="350" y="292"/>
                    <a:pt x="584" y="0"/>
                  </a:cubicBezTo>
                  <a:lnTo>
                    <a:pt x="934" y="0"/>
                  </a:ln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9" name="Google Shape;759;p2"/>
            <p:cNvSpPr/>
            <p:nvPr/>
          </p:nvSpPr>
          <p:spPr>
            <a:xfrm>
              <a:off x="2175625" y="4910675"/>
              <a:ext cx="36500" cy="40875"/>
            </a:xfrm>
            <a:custGeom>
              <a:avLst/>
              <a:gdLst/>
              <a:ahLst/>
              <a:cxnLst/>
              <a:rect l="l" t="t" r="r" b="b"/>
              <a:pathLst>
                <a:path w="1460" h="1635" extrusionOk="0">
                  <a:moveTo>
                    <a:pt x="584" y="1635"/>
                  </a:moveTo>
                  <a:cubicBezTo>
                    <a:pt x="350" y="1343"/>
                    <a:pt x="0" y="1051"/>
                    <a:pt x="0" y="759"/>
                  </a:cubicBezTo>
                  <a:cubicBezTo>
                    <a:pt x="58" y="467"/>
                    <a:pt x="467" y="59"/>
                    <a:pt x="759" y="59"/>
                  </a:cubicBezTo>
                  <a:cubicBezTo>
                    <a:pt x="934" y="0"/>
                    <a:pt x="1401" y="467"/>
                    <a:pt x="1459" y="701"/>
                  </a:cubicBezTo>
                  <a:cubicBezTo>
                    <a:pt x="1459" y="993"/>
                    <a:pt x="1109" y="1343"/>
                    <a:pt x="934" y="1635"/>
                  </a:cubicBezTo>
                  <a:cubicBezTo>
                    <a:pt x="817" y="1635"/>
                    <a:pt x="701" y="1635"/>
                    <a:pt x="584" y="1635"/>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0" name="Google Shape;760;p2"/>
            <p:cNvSpPr/>
            <p:nvPr/>
          </p:nvSpPr>
          <p:spPr>
            <a:xfrm>
              <a:off x="4379100" y="5399525"/>
              <a:ext cx="40875" cy="36500"/>
            </a:xfrm>
            <a:custGeom>
              <a:avLst/>
              <a:gdLst/>
              <a:ahLst/>
              <a:cxnLst/>
              <a:rect l="l" t="t" r="r" b="b"/>
              <a:pathLst>
                <a:path w="1635" h="1460" extrusionOk="0">
                  <a:moveTo>
                    <a:pt x="59" y="526"/>
                  </a:moveTo>
                  <a:cubicBezTo>
                    <a:pt x="351" y="351"/>
                    <a:pt x="701" y="0"/>
                    <a:pt x="993" y="59"/>
                  </a:cubicBezTo>
                  <a:cubicBezTo>
                    <a:pt x="1226" y="117"/>
                    <a:pt x="1576" y="526"/>
                    <a:pt x="1635" y="818"/>
                  </a:cubicBezTo>
                  <a:cubicBezTo>
                    <a:pt x="1635" y="1051"/>
                    <a:pt x="1168" y="1460"/>
                    <a:pt x="876" y="1460"/>
                  </a:cubicBezTo>
                  <a:cubicBezTo>
                    <a:pt x="584" y="1460"/>
                    <a:pt x="292" y="1109"/>
                    <a:pt x="0" y="876"/>
                  </a:cubicBezTo>
                  <a:cubicBezTo>
                    <a:pt x="0" y="759"/>
                    <a:pt x="59" y="642"/>
                    <a:pt x="59" y="526"/>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1" name="Google Shape;761;p2"/>
            <p:cNvSpPr/>
            <p:nvPr/>
          </p:nvSpPr>
          <p:spPr>
            <a:xfrm>
              <a:off x="2422225" y="497850"/>
              <a:ext cx="43800" cy="35050"/>
            </a:xfrm>
            <a:custGeom>
              <a:avLst/>
              <a:gdLst/>
              <a:ahLst/>
              <a:cxnLst/>
              <a:rect l="l" t="t" r="r" b="b"/>
              <a:pathLst>
                <a:path w="1752" h="1402" extrusionOk="0">
                  <a:moveTo>
                    <a:pt x="1752" y="701"/>
                  </a:moveTo>
                  <a:cubicBezTo>
                    <a:pt x="1285" y="1052"/>
                    <a:pt x="993" y="1402"/>
                    <a:pt x="759" y="1402"/>
                  </a:cubicBezTo>
                  <a:cubicBezTo>
                    <a:pt x="468" y="1402"/>
                    <a:pt x="234" y="993"/>
                    <a:pt x="1" y="760"/>
                  </a:cubicBezTo>
                  <a:cubicBezTo>
                    <a:pt x="234" y="468"/>
                    <a:pt x="409" y="59"/>
                    <a:pt x="701" y="59"/>
                  </a:cubicBezTo>
                  <a:cubicBezTo>
                    <a:pt x="935" y="1"/>
                    <a:pt x="1285" y="351"/>
                    <a:pt x="1752" y="701"/>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2" name="Google Shape;762;p2"/>
            <p:cNvSpPr/>
            <p:nvPr/>
          </p:nvSpPr>
          <p:spPr>
            <a:xfrm>
              <a:off x="1203750" y="3439725"/>
              <a:ext cx="27750" cy="36525"/>
            </a:xfrm>
            <a:custGeom>
              <a:avLst/>
              <a:gdLst/>
              <a:ahLst/>
              <a:cxnLst/>
              <a:rect l="l" t="t" r="r" b="b"/>
              <a:pathLst>
                <a:path w="1110" h="1461" extrusionOk="0">
                  <a:moveTo>
                    <a:pt x="351" y="1402"/>
                  </a:moveTo>
                  <a:cubicBezTo>
                    <a:pt x="234" y="1110"/>
                    <a:pt x="59" y="818"/>
                    <a:pt x="0" y="526"/>
                  </a:cubicBezTo>
                  <a:cubicBezTo>
                    <a:pt x="0" y="351"/>
                    <a:pt x="234" y="176"/>
                    <a:pt x="409" y="1"/>
                  </a:cubicBezTo>
                  <a:cubicBezTo>
                    <a:pt x="642" y="234"/>
                    <a:pt x="993" y="409"/>
                    <a:pt x="1051" y="701"/>
                  </a:cubicBezTo>
                  <a:cubicBezTo>
                    <a:pt x="1109" y="876"/>
                    <a:pt x="818" y="1168"/>
                    <a:pt x="642" y="1460"/>
                  </a:cubicBezTo>
                  <a:cubicBezTo>
                    <a:pt x="526" y="1460"/>
                    <a:pt x="467" y="1402"/>
                    <a:pt x="351" y="1402"/>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3" name="Google Shape;763;p2"/>
            <p:cNvSpPr/>
            <p:nvPr/>
          </p:nvSpPr>
          <p:spPr>
            <a:xfrm>
              <a:off x="3159150" y="5402450"/>
              <a:ext cx="42350" cy="27750"/>
            </a:xfrm>
            <a:custGeom>
              <a:avLst/>
              <a:gdLst/>
              <a:ahLst/>
              <a:cxnLst/>
              <a:rect l="l" t="t" r="r" b="b"/>
              <a:pathLst>
                <a:path w="1694" h="1110" extrusionOk="0">
                  <a:moveTo>
                    <a:pt x="1694" y="642"/>
                  </a:moveTo>
                  <a:cubicBezTo>
                    <a:pt x="1285" y="876"/>
                    <a:pt x="1051" y="1109"/>
                    <a:pt x="876" y="1051"/>
                  </a:cubicBezTo>
                  <a:cubicBezTo>
                    <a:pt x="584" y="992"/>
                    <a:pt x="293" y="759"/>
                    <a:pt x="1" y="584"/>
                  </a:cubicBezTo>
                  <a:cubicBezTo>
                    <a:pt x="234" y="409"/>
                    <a:pt x="468" y="0"/>
                    <a:pt x="701" y="0"/>
                  </a:cubicBezTo>
                  <a:cubicBezTo>
                    <a:pt x="935" y="0"/>
                    <a:pt x="1227" y="350"/>
                    <a:pt x="1635" y="642"/>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4" name="Google Shape;764;p2"/>
            <p:cNvSpPr/>
            <p:nvPr/>
          </p:nvSpPr>
          <p:spPr>
            <a:xfrm>
              <a:off x="2914000" y="258550"/>
              <a:ext cx="36500" cy="26275"/>
            </a:xfrm>
            <a:custGeom>
              <a:avLst/>
              <a:gdLst/>
              <a:ahLst/>
              <a:cxnLst/>
              <a:rect l="l" t="t" r="r" b="b"/>
              <a:pathLst>
                <a:path w="1460" h="1051" extrusionOk="0">
                  <a:moveTo>
                    <a:pt x="1460" y="0"/>
                  </a:moveTo>
                  <a:cubicBezTo>
                    <a:pt x="1285" y="467"/>
                    <a:pt x="1226" y="759"/>
                    <a:pt x="1051" y="934"/>
                  </a:cubicBezTo>
                  <a:cubicBezTo>
                    <a:pt x="876" y="1051"/>
                    <a:pt x="526" y="1051"/>
                    <a:pt x="292" y="992"/>
                  </a:cubicBezTo>
                  <a:cubicBezTo>
                    <a:pt x="176" y="934"/>
                    <a:pt x="117" y="701"/>
                    <a:pt x="1" y="584"/>
                  </a:cubicBezTo>
                  <a:cubicBezTo>
                    <a:pt x="176" y="467"/>
                    <a:pt x="351" y="350"/>
                    <a:pt x="584" y="234"/>
                  </a:cubicBezTo>
                  <a:cubicBezTo>
                    <a:pt x="759" y="175"/>
                    <a:pt x="993" y="117"/>
                    <a:pt x="1460" y="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5" name="Google Shape;765;p2"/>
            <p:cNvSpPr/>
            <p:nvPr/>
          </p:nvSpPr>
          <p:spPr>
            <a:xfrm>
              <a:off x="6349100" y="3686350"/>
              <a:ext cx="24825" cy="33575"/>
            </a:xfrm>
            <a:custGeom>
              <a:avLst/>
              <a:gdLst/>
              <a:ahLst/>
              <a:cxnLst/>
              <a:rect l="l" t="t" r="r" b="b"/>
              <a:pathLst>
                <a:path w="993" h="1343" extrusionOk="0">
                  <a:moveTo>
                    <a:pt x="993" y="0"/>
                  </a:moveTo>
                  <a:cubicBezTo>
                    <a:pt x="935" y="351"/>
                    <a:pt x="876" y="526"/>
                    <a:pt x="818" y="759"/>
                  </a:cubicBezTo>
                  <a:cubicBezTo>
                    <a:pt x="701" y="934"/>
                    <a:pt x="526" y="1109"/>
                    <a:pt x="409" y="1343"/>
                  </a:cubicBezTo>
                  <a:cubicBezTo>
                    <a:pt x="292" y="1168"/>
                    <a:pt x="1" y="1051"/>
                    <a:pt x="1" y="876"/>
                  </a:cubicBezTo>
                  <a:cubicBezTo>
                    <a:pt x="1" y="584"/>
                    <a:pt x="117" y="292"/>
                    <a:pt x="292" y="117"/>
                  </a:cubicBezTo>
                  <a:cubicBezTo>
                    <a:pt x="409" y="0"/>
                    <a:pt x="643" y="59"/>
                    <a:pt x="993" y="0"/>
                  </a:cubicBezTo>
                  <a:close/>
                </a:path>
              </a:pathLst>
            </a:custGeom>
            <a:solidFill>
              <a:srgbClr val="29ABD9">
                <a:alpha val="7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66" name="Google Shape;766;p2"/>
          <p:cNvSpPr txBox="1">
            <a:spLocks noGrp="1"/>
          </p:cNvSpPr>
          <p:nvPr>
            <p:ph type="subTitle" idx="1"/>
          </p:nvPr>
        </p:nvSpPr>
        <p:spPr>
          <a:xfrm>
            <a:off x="1402653" y="3666625"/>
            <a:ext cx="6339000" cy="409500"/>
          </a:xfrm>
          <a:prstGeom prst="rect">
            <a:avLst/>
          </a:prstGeom>
          <a:solidFill>
            <a:schemeClr val="lt2"/>
          </a:solidFill>
          <a:ln w="9525" cap="flat" cmpd="sng">
            <a:solidFill>
              <a:schemeClr val="dk1"/>
            </a:solidFill>
            <a:prstDash val="solid"/>
            <a:round/>
            <a:headEnd type="none" w="sm" len="sm"/>
            <a:tailEnd type="none" w="sm" len="sm"/>
          </a:ln>
          <a:effectLst>
            <a:outerShdw blurRad="142875" dist="76200" dir="3360000" algn="bl" rotWithShape="0">
              <a:schemeClr val="dk1">
                <a:alpha val="38000"/>
              </a:schemeClr>
            </a:outerShdw>
          </a:effectLst>
        </p:spPr>
        <p:txBody>
          <a:bodyPr spcFirstLastPara="1" wrap="square" lIns="91425" tIns="91425" rIns="91425" bIns="91425" anchor="ctr" anchorCtr="0">
            <a:noAutofit/>
          </a:bodyPr>
          <a:lstStyle>
            <a:lvl1pPr lvl="0" algn="ctr">
              <a:lnSpc>
                <a:spcPct val="100000"/>
              </a:lnSpc>
              <a:spcBef>
                <a:spcPts val="0"/>
              </a:spcBef>
              <a:spcAft>
                <a:spcPts val="0"/>
              </a:spcAft>
              <a:buSzPts val="1400"/>
              <a:buNone/>
              <a:defRPr sz="1600">
                <a:solidFill>
                  <a:schemeClr val="dk2"/>
                </a:solidFill>
                <a:latin typeface="Assistant"/>
                <a:ea typeface="Assistant"/>
                <a:cs typeface="Assistant"/>
                <a:sym typeface="Assistant"/>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a:endParaRPr/>
          </a:p>
        </p:txBody>
      </p:sp>
      <p:grpSp>
        <p:nvGrpSpPr>
          <p:cNvPr id="767" name="Google Shape;767;p2"/>
          <p:cNvGrpSpPr/>
          <p:nvPr/>
        </p:nvGrpSpPr>
        <p:grpSpPr>
          <a:xfrm>
            <a:off x="-158284" y="2566548"/>
            <a:ext cx="2110916" cy="2576954"/>
            <a:chOff x="3403014" y="947204"/>
            <a:chExt cx="1428032" cy="1743305"/>
          </a:xfrm>
        </p:grpSpPr>
        <p:sp>
          <p:nvSpPr>
            <p:cNvPr id="768" name="Google Shape;768;p2"/>
            <p:cNvSpPr/>
            <p:nvPr/>
          </p:nvSpPr>
          <p:spPr>
            <a:xfrm>
              <a:off x="3653077" y="1333072"/>
              <a:ext cx="338627" cy="338618"/>
            </a:xfrm>
            <a:custGeom>
              <a:avLst/>
              <a:gdLst/>
              <a:ahLst/>
              <a:cxnLst/>
              <a:rect l="l" t="t" r="r" b="b"/>
              <a:pathLst>
                <a:path w="38048" h="38047" extrusionOk="0">
                  <a:moveTo>
                    <a:pt x="11630" y="0"/>
                  </a:moveTo>
                  <a:lnTo>
                    <a:pt x="11630" y="11697"/>
                  </a:lnTo>
                  <a:lnTo>
                    <a:pt x="1" y="11697"/>
                  </a:lnTo>
                  <a:lnTo>
                    <a:pt x="1" y="26418"/>
                  </a:lnTo>
                  <a:lnTo>
                    <a:pt x="11630" y="26418"/>
                  </a:lnTo>
                  <a:lnTo>
                    <a:pt x="11630" y="38047"/>
                  </a:lnTo>
                  <a:lnTo>
                    <a:pt x="26351" y="38047"/>
                  </a:lnTo>
                  <a:lnTo>
                    <a:pt x="26351" y="26418"/>
                  </a:lnTo>
                  <a:lnTo>
                    <a:pt x="38047" y="26418"/>
                  </a:lnTo>
                  <a:lnTo>
                    <a:pt x="38047" y="11697"/>
                  </a:lnTo>
                  <a:lnTo>
                    <a:pt x="26351" y="11697"/>
                  </a:lnTo>
                  <a:lnTo>
                    <a:pt x="26351" y="0"/>
                  </a:lnTo>
                  <a:close/>
                </a:path>
              </a:pathLst>
            </a:cu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9" name="Google Shape;769;p2"/>
            <p:cNvSpPr/>
            <p:nvPr/>
          </p:nvSpPr>
          <p:spPr>
            <a:xfrm>
              <a:off x="3822382" y="1776977"/>
              <a:ext cx="234524" cy="234524"/>
            </a:xfrm>
            <a:custGeom>
              <a:avLst/>
              <a:gdLst/>
              <a:ahLst/>
              <a:cxnLst/>
              <a:rect l="l" t="t" r="r" b="b"/>
              <a:pathLst>
                <a:path w="26351" h="26351" extrusionOk="0">
                  <a:moveTo>
                    <a:pt x="8067" y="0"/>
                  </a:moveTo>
                  <a:lnTo>
                    <a:pt x="8067" y="8066"/>
                  </a:lnTo>
                  <a:lnTo>
                    <a:pt x="1" y="8066"/>
                  </a:lnTo>
                  <a:lnTo>
                    <a:pt x="1" y="18284"/>
                  </a:lnTo>
                  <a:lnTo>
                    <a:pt x="8067" y="18284"/>
                  </a:lnTo>
                  <a:lnTo>
                    <a:pt x="8067" y="26350"/>
                  </a:lnTo>
                  <a:lnTo>
                    <a:pt x="18217" y="26350"/>
                  </a:lnTo>
                  <a:lnTo>
                    <a:pt x="18217" y="18284"/>
                  </a:lnTo>
                  <a:lnTo>
                    <a:pt x="26351" y="18284"/>
                  </a:lnTo>
                  <a:lnTo>
                    <a:pt x="26351" y="8066"/>
                  </a:lnTo>
                  <a:lnTo>
                    <a:pt x="18217" y="8066"/>
                  </a:lnTo>
                  <a:lnTo>
                    <a:pt x="18217" y="0"/>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0" name="Google Shape;770;p2"/>
            <p:cNvSpPr/>
            <p:nvPr/>
          </p:nvSpPr>
          <p:spPr>
            <a:xfrm>
              <a:off x="3611203" y="947204"/>
              <a:ext cx="183669" cy="183669"/>
            </a:xfrm>
            <a:custGeom>
              <a:avLst/>
              <a:gdLst/>
              <a:ahLst/>
              <a:cxnLst/>
              <a:rect l="l" t="t" r="r" b="b"/>
              <a:pathLst>
                <a:path w="20637" h="20637" extrusionOk="0">
                  <a:moveTo>
                    <a:pt x="6319" y="0"/>
                  </a:moveTo>
                  <a:lnTo>
                    <a:pt x="6319" y="6319"/>
                  </a:lnTo>
                  <a:lnTo>
                    <a:pt x="0" y="6319"/>
                  </a:lnTo>
                  <a:lnTo>
                    <a:pt x="0" y="14318"/>
                  </a:lnTo>
                  <a:lnTo>
                    <a:pt x="6319" y="14318"/>
                  </a:lnTo>
                  <a:lnTo>
                    <a:pt x="6319" y="20636"/>
                  </a:lnTo>
                  <a:lnTo>
                    <a:pt x="14318" y="20636"/>
                  </a:lnTo>
                  <a:lnTo>
                    <a:pt x="14318" y="14318"/>
                  </a:lnTo>
                  <a:lnTo>
                    <a:pt x="20637" y="14318"/>
                  </a:lnTo>
                  <a:lnTo>
                    <a:pt x="20637" y="6319"/>
                  </a:lnTo>
                  <a:lnTo>
                    <a:pt x="14318" y="6319"/>
                  </a:lnTo>
                  <a:lnTo>
                    <a:pt x="14318" y="0"/>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1" name="Google Shape;771;p2"/>
            <p:cNvSpPr/>
            <p:nvPr/>
          </p:nvSpPr>
          <p:spPr>
            <a:xfrm>
              <a:off x="4331497" y="2456590"/>
              <a:ext cx="233928" cy="233919"/>
            </a:xfrm>
            <a:custGeom>
              <a:avLst/>
              <a:gdLst/>
              <a:ahLst/>
              <a:cxnLst/>
              <a:rect l="l" t="t" r="r" b="b"/>
              <a:pathLst>
                <a:path w="26284" h="26283" extrusionOk="0">
                  <a:moveTo>
                    <a:pt x="8067" y="0"/>
                  </a:moveTo>
                  <a:lnTo>
                    <a:pt x="8067" y="8067"/>
                  </a:lnTo>
                  <a:lnTo>
                    <a:pt x="1" y="8067"/>
                  </a:lnTo>
                  <a:lnTo>
                    <a:pt x="1" y="18217"/>
                  </a:lnTo>
                  <a:lnTo>
                    <a:pt x="8067" y="18217"/>
                  </a:lnTo>
                  <a:lnTo>
                    <a:pt x="8067" y="26283"/>
                  </a:lnTo>
                  <a:lnTo>
                    <a:pt x="18217" y="26283"/>
                  </a:lnTo>
                  <a:lnTo>
                    <a:pt x="18217" y="18217"/>
                  </a:lnTo>
                  <a:lnTo>
                    <a:pt x="26284" y="18217"/>
                  </a:lnTo>
                  <a:lnTo>
                    <a:pt x="26284" y="8067"/>
                  </a:lnTo>
                  <a:lnTo>
                    <a:pt x="18217" y="8067"/>
                  </a:lnTo>
                  <a:lnTo>
                    <a:pt x="18217" y="0"/>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2" name="Google Shape;772;p2"/>
            <p:cNvSpPr/>
            <p:nvPr/>
          </p:nvSpPr>
          <p:spPr>
            <a:xfrm>
              <a:off x="3617780" y="2317198"/>
              <a:ext cx="350589" cy="349984"/>
            </a:xfrm>
            <a:custGeom>
              <a:avLst/>
              <a:gdLst/>
              <a:ahLst/>
              <a:cxnLst/>
              <a:rect l="l" t="t" r="r" b="b"/>
              <a:pathLst>
                <a:path w="39392" h="39324" extrusionOk="0">
                  <a:moveTo>
                    <a:pt x="12100" y="0"/>
                  </a:moveTo>
                  <a:lnTo>
                    <a:pt x="12100" y="12100"/>
                  </a:lnTo>
                  <a:lnTo>
                    <a:pt x="1" y="12100"/>
                  </a:lnTo>
                  <a:lnTo>
                    <a:pt x="1" y="27291"/>
                  </a:lnTo>
                  <a:lnTo>
                    <a:pt x="12100" y="27291"/>
                  </a:lnTo>
                  <a:lnTo>
                    <a:pt x="12100" y="39323"/>
                  </a:lnTo>
                  <a:lnTo>
                    <a:pt x="27292" y="39323"/>
                  </a:lnTo>
                  <a:lnTo>
                    <a:pt x="27292" y="27291"/>
                  </a:lnTo>
                  <a:lnTo>
                    <a:pt x="39392" y="27291"/>
                  </a:lnTo>
                  <a:lnTo>
                    <a:pt x="39392" y="12100"/>
                  </a:lnTo>
                  <a:lnTo>
                    <a:pt x="27292" y="12100"/>
                  </a:lnTo>
                  <a:lnTo>
                    <a:pt x="27292" y="0"/>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3" name="Google Shape;773;p2"/>
            <p:cNvSpPr/>
            <p:nvPr/>
          </p:nvSpPr>
          <p:spPr>
            <a:xfrm>
              <a:off x="3653077" y="1712960"/>
              <a:ext cx="140006" cy="139997"/>
            </a:xfrm>
            <a:custGeom>
              <a:avLst/>
              <a:gdLst/>
              <a:ahLst/>
              <a:cxnLst/>
              <a:rect l="l" t="t" r="r" b="b"/>
              <a:pathLst>
                <a:path w="15731" h="15730" extrusionOk="0">
                  <a:moveTo>
                    <a:pt x="4841" y="1"/>
                  </a:moveTo>
                  <a:lnTo>
                    <a:pt x="4841" y="4840"/>
                  </a:lnTo>
                  <a:lnTo>
                    <a:pt x="1" y="4840"/>
                  </a:lnTo>
                  <a:lnTo>
                    <a:pt x="1" y="10890"/>
                  </a:lnTo>
                  <a:lnTo>
                    <a:pt x="4841" y="10890"/>
                  </a:lnTo>
                  <a:lnTo>
                    <a:pt x="4841" y="15730"/>
                  </a:lnTo>
                  <a:lnTo>
                    <a:pt x="10890" y="15730"/>
                  </a:lnTo>
                  <a:lnTo>
                    <a:pt x="10890" y="10890"/>
                  </a:lnTo>
                  <a:lnTo>
                    <a:pt x="15730" y="10890"/>
                  </a:lnTo>
                  <a:lnTo>
                    <a:pt x="15730" y="4840"/>
                  </a:lnTo>
                  <a:lnTo>
                    <a:pt x="10890" y="4840"/>
                  </a:lnTo>
                  <a:lnTo>
                    <a:pt x="10890"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4" name="Google Shape;774;p2"/>
            <p:cNvSpPr/>
            <p:nvPr/>
          </p:nvSpPr>
          <p:spPr>
            <a:xfrm>
              <a:off x="4716778" y="2373429"/>
              <a:ext cx="114267" cy="114276"/>
            </a:xfrm>
            <a:custGeom>
              <a:avLst/>
              <a:gdLst/>
              <a:ahLst/>
              <a:cxnLst/>
              <a:rect l="l" t="t" r="r" b="b"/>
              <a:pathLst>
                <a:path w="12839" h="12840" extrusionOk="0">
                  <a:moveTo>
                    <a:pt x="3899" y="1"/>
                  </a:moveTo>
                  <a:lnTo>
                    <a:pt x="3899" y="3967"/>
                  </a:lnTo>
                  <a:lnTo>
                    <a:pt x="0" y="3967"/>
                  </a:lnTo>
                  <a:lnTo>
                    <a:pt x="0" y="8874"/>
                  </a:lnTo>
                  <a:lnTo>
                    <a:pt x="3899" y="8874"/>
                  </a:lnTo>
                  <a:lnTo>
                    <a:pt x="3899" y="12840"/>
                  </a:lnTo>
                  <a:lnTo>
                    <a:pt x="8873" y="12840"/>
                  </a:lnTo>
                  <a:lnTo>
                    <a:pt x="8873" y="8874"/>
                  </a:lnTo>
                  <a:lnTo>
                    <a:pt x="12839" y="8874"/>
                  </a:lnTo>
                  <a:lnTo>
                    <a:pt x="12839" y="3967"/>
                  </a:lnTo>
                  <a:lnTo>
                    <a:pt x="8873" y="3967"/>
                  </a:lnTo>
                  <a:lnTo>
                    <a:pt x="8873"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5" name="Google Shape;775;p2"/>
            <p:cNvSpPr/>
            <p:nvPr/>
          </p:nvSpPr>
          <p:spPr>
            <a:xfrm>
              <a:off x="3624366" y="1615442"/>
              <a:ext cx="56844" cy="56248"/>
            </a:xfrm>
            <a:custGeom>
              <a:avLst/>
              <a:gdLst/>
              <a:ahLst/>
              <a:cxnLst/>
              <a:rect l="l" t="t" r="r" b="b"/>
              <a:pathLst>
                <a:path w="6387" h="6320" extrusionOk="0">
                  <a:moveTo>
                    <a:pt x="1950" y="1"/>
                  </a:moveTo>
                  <a:lnTo>
                    <a:pt x="1950" y="1950"/>
                  </a:lnTo>
                  <a:lnTo>
                    <a:pt x="0" y="1950"/>
                  </a:lnTo>
                  <a:lnTo>
                    <a:pt x="0" y="4370"/>
                  </a:lnTo>
                  <a:lnTo>
                    <a:pt x="1950" y="4370"/>
                  </a:lnTo>
                  <a:lnTo>
                    <a:pt x="1950" y="6320"/>
                  </a:lnTo>
                  <a:lnTo>
                    <a:pt x="4437" y="6320"/>
                  </a:lnTo>
                  <a:lnTo>
                    <a:pt x="4437" y="4370"/>
                  </a:lnTo>
                  <a:lnTo>
                    <a:pt x="6386" y="4370"/>
                  </a:lnTo>
                  <a:lnTo>
                    <a:pt x="6386" y="1950"/>
                  </a:lnTo>
                  <a:lnTo>
                    <a:pt x="4437" y="1950"/>
                  </a:lnTo>
                  <a:lnTo>
                    <a:pt x="4437"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6" name="Google Shape;776;p2"/>
            <p:cNvSpPr/>
            <p:nvPr/>
          </p:nvSpPr>
          <p:spPr>
            <a:xfrm>
              <a:off x="3431129" y="1898418"/>
              <a:ext cx="338618" cy="338618"/>
            </a:xfrm>
            <a:custGeom>
              <a:avLst/>
              <a:gdLst/>
              <a:ahLst/>
              <a:cxnLst/>
              <a:rect l="l" t="t" r="r" b="b"/>
              <a:pathLst>
                <a:path w="38047" h="38047" extrusionOk="0">
                  <a:moveTo>
                    <a:pt x="11697" y="1"/>
                  </a:moveTo>
                  <a:lnTo>
                    <a:pt x="11697" y="11697"/>
                  </a:lnTo>
                  <a:lnTo>
                    <a:pt x="0" y="11697"/>
                  </a:lnTo>
                  <a:lnTo>
                    <a:pt x="0" y="26418"/>
                  </a:lnTo>
                  <a:lnTo>
                    <a:pt x="11697" y="26418"/>
                  </a:lnTo>
                  <a:lnTo>
                    <a:pt x="11697" y="38047"/>
                  </a:lnTo>
                  <a:lnTo>
                    <a:pt x="26418" y="38047"/>
                  </a:lnTo>
                  <a:lnTo>
                    <a:pt x="26418" y="26418"/>
                  </a:lnTo>
                  <a:lnTo>
                    <a:pt x="38047" y="26418"/>
                  </a:lnTo>
                  <a:lnTo>
                    <a:pt x="38047" y="11697"/>
                  </a:lnTo>
                  <a:lnTo>
                    <a:pt x="26418" y="11697"/>
                  </a:lnTo>
                  <a:lnTo>
                    <a:pt x="26418"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7" name="Google Shape;777;p2"/>
            <p:cNvSpPr/>
            <p:nvPr/>
          </p:nvSpPr>
          <p:spPr>
            <a:xfrm>
              <a:off x="3403014" y="2303439"/>
              <a:ext cx="140593" cy="139997"/>
            </a:xfrm>
            <a:custGeom>
              <a:avLst/>
              <a:gdLst/>
              <a:ahLst/>
              <a:cxnLst/>
              <a:rect l="l" t="t" r="r" b="b"/>
              <a:pathLst>
                <a:path w="15797" h="15730" extrusionOk="0">
                  <a:moveTo>
                    <a:pt x="4840" y="0"/>
                  </a:moveTo>
                  <a:lnTo>
                    <a:pt x="4840" y="4840"/>
                  </a:lnTo>
                  <a:lnTo>
                    <a:pt x="0" y="4840"/>
                  </a:lnTo>
                  <a:lnTo>
                    <a:pt x="0" y="10890"/>
                  </a:lnTo>
                  <a:lnTo>
                    <a:pt x="4840" y="10890"/>
                  </a:lnTo>
                  <a:lnTo>
                    <a:pt x="4840" y="15729"/>
                  </a:lnTo>
                  <a:lnTo>
                    <a:pt x="10957" y="15729"/>
                  </a:lnTo>
                  <a:lnTo>
                    <a:pt x="10957" y="10890"/>
                  </a:lnTo>
                  <a:lnTo>
                    <a:pt x="15797" y="10890"/>
                  </a:lnTo>
                  <a:lnTo>
                    <a:pt x="15797" y="4840"/>
                  </a:lnTo>
                  <a:lnTo>
                    <a:pt x="10957" y="4840"/>
                  </a:lnTo>
                  <a:lnTo>
                    <a:pt x="10957" y="0"/>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78" name="Google Shape;778;p2"/>
          <p:cNvGrpSpPr/>
          <p:nvPr/>
        </p:nvGrpSpPr>
        <p:grpSpPr>
          <a:xfrm>
            <a:off x="8458166" y="-339086"/>
            <a:ext cx="966583" cy="1972081"/>
            <a:chOff x="3403014" y="1333072"/>
            <a:chExt cx="653892" cy="1334110"/>
          </a:xfrm>
        </p:grpSpPr>
        <p:sp>
          <p:nvSpPr>
            <p:cNvPr id="779" name="Google Shape;779;p2"/>
            <p:cNvSpPr/>
            <p:nvPr/>
          </p:nvSpPr>
          <p:spPr>
            <a:xfrm>
              <a:off x="3653077" y="1333072"/>
              <a:ext cx="338627" cy="338618"/>
            </a:xfrm>
            <a:custGeom>
              <a:avLst/>
              <a:gdLst/>
              <a:ahLst/>
              <a:cxnLst/>
              <a:rect l="l" t="t" r="r" b="b"/>
              <a:pathLst>
                <a:path w="38048" h="38047" extrusionOk="0">
                  <a:moveTo>
                    <a:pt x="11630" y="0"/>
                  </a:moveTo>
                  <a:lnTo>
                    <a:pt x="11630" y="11697"/>
                  </a:lnTo>
                  <a:lnTo>
                    <a:pt x="1" y="11697"/>
                  </a:lnTo>
                  <a:lnTo>
                    <a:pt x="1" y="26418"/>
                  </a:lnTo>
                  <a:lnTo>
                    <a:pt x="11630" y="26418"/>
                  </a:lnTo>
                  <a:lnTo>
                    <a:pt x="11630" y="38047"/>
                  </a:lnTo>
                  <a:lnTo>
                    <a:pt x="26351" y="38047"/>
                  </a:lnTo>
                  <a:lnTo>
                    <a:pt x="26351" y="26418"/>
                  </a:lnTo>
                  <a:lnTo>
                    <a:pt x="38047" y="26418"/>
                  </a:lnTo>
                  <a:lnTo>
                    <a:pt x="38047" y="11697"/>
                  </a:lnTo>
                  <a:lnTo>
                    <a:pt x="26351" y="11697"/>
                  </a:lnTo>
                  <a:lnTo>
                    <a:pt x="26351" y="0"/>
                  </a:lnTo>
                  <a:close/>
                </a:path>
              </a:pathLst>
            </a:cu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0" name="Google Shape;780;p2"/>
            <p:cNvSpPr/>
            <p:nvPr/>
          </p:nvSpPr>
          <p:spPr>
            <a:xfrm>
              <a:off x="3822382" y="1776977"/>
              <a:ext cx="234524" cy="234524"/>
            </a:xfrm>
            <a:custGeom>
              <a:avLst/>
              <a:gdLst/>
              <a:ahLst/>
              <a:cxnLst/>
              <a:rect l="l" t="t" r="r" b="b"/>
              <a:pathLst>
                <a:path w="26351" h="26351" extrusionOk="0">
                  <a:moveTo>
                    <a:pt x="8067" y="0"/>
                  </a:moveTo>
                  <a:lnTo>
                    <a:pt x="8067" y="8066"/>
                  </a:lnTo>
                  <a:lnTo>
                    <a:pt x="1" y="8066"/>
                  </a:lnTo>
                  <a:lnTo>
                    <a:pt x="1" y="18284"/>
                  </a:lnTo>
                  <a:lnTo>
                    <a:pt x="8067" y="18284"/>
                  </a:lnTo>
                  <a:lnTo>
                    <a:pt x="8067" y="26350"/>
                  </a:lnTo>
                  <a:lnTo>
                    <a:pt x="18217" y="26350"/>
                  </a:lnTo>
                  <a:lnTo>
                    <a:pt x="18217" y="18284"/>
                  </a:lnTo>
                  <a:lnTo>
                    <a:pt x="26351" y="18284"/>
                  </a:lnTo>
                  <a:lnTo>
                    <a:pt x="26351" y="8066"/>
                  </a:lnTo>
                  <a:lnTo>
                    <a:pt x="18217" y="8066"/>
                  </a:lnTo>
                  <a:lnTo>
                    <a:pt x="18217" y="0"/>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1" name="Google Shape;781;p2"/>
            <p:cNvSpPr/>
            <p:nvPr/>
          </p:nvSpPr>
          <p:spPr>
            <a:xfrm>
              <a:off x="3617780" y="2317198"/>
              <a:ext cx="350589" cy="349984"/>
            </a:xfrm>
            <a:custGeom>
              <a:avLst/>
              <a:gdLst/>
              <a:ahLst/>
              <a:cxnLst/>
              <a:rect l="l" t="t" r="r" b="b"/>
              <a:pathLst>
                <a:path w="39392" h="39324" extrusionOk="0">
                  <a:moveTo>
                    <a:pt x="12100" y="0"/>
                  </a:moveTo>
                  <a:lnTo>
                    <a:pt x="12100" y="12100"/>
                  </a:lnTo>
                  <a:lnTo>
                    <a:pt x="1" y="12100"/>
                  </a:lnTo>
                  <a:lnTo>
                    <a:pt x="1" y="27291"/>
                  </a:lnTo>
                  <a:lnTo>
                    <a:pt x="12100" y="27291"/>
                  </a:lnTo>
                  <a:lnTo>
                    <a:pt x="12100" y="39323"/>
                  </a:lnTo>
                  <a:lnTo>
                    <a:pt x="27292" y="39323"/>
                  </a:lnTo>
                  <a:lnTo>
                    <a:pt x="27292" y="27291"/>
                  </a:lnTo>
                  <a:lnTo>
                    <a:pt x="39392" y="27291"/>
                  </a:lnTo>
                  <a:lnTo>
                    <a:pt x="39392" y="12100"/>
                  </a:lnTo>
                  <a:lnTo>
                    <a:pt x="27292" y="12100"/>
                  </a:lnTo>
                  <a:lnTo>
                    <a:pt x="27292" y="0"/>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2" name="Google Shape;782;p2"/>
            <p:cNvSpPr/>
            <p:nvPr/>
          </p:nvSpPr>
          <p:spPr>
            <a:xfrm>
              <a:off x="3653077" y="1712960"/>
              <a:ext cx="140006" cy="139997"/>
            </a:xfrm>
            <a:custGeom>
              <a:avLst/>
              <a:gdLst/>
              <a:ahLst/>
              <a:cxnLst/>
              <a:rect l="l" t="t" r="r" b="b"/>
              <a:pathLst>
                <a:path w="15731" h="15730" extrusionOk="0">
                  <a:moveTo>
                    <a:pt x="4841" y="1"/>
                  </a:moveTo>
                  <a:lnTo>
                    <a:pt x="4841" y="4840"/>
                  </a:lnTo>
                  <a:lnTo>
                    <a:pt x="1" y="4840"/>
                  </a:lnTo>
                  <a:lnTo>
                    <a:pt x="1" y="10890"/>
                  </a:lnTo>
                  <a:lnTo>
                    <a:pt x="4841" y="10890"/>
                  </a:lnTo>
                  <a:lnTo>
                    <a:pt x="4841" y="15730"/>
                  </a:lnTo>
                  <a:lnTo>
                    <a:pt x="10890" y="15730"/>
                  </a:lnTo>
                  <a:lnTo>
                    <a:pt x="10890" y="10890"/>
                  </a:lnTo>
                  <a:lnTo>
                    <a:pt x="15730" y="10890"/>
                  </a:lnTo>
                  <a:lnTo>
                    <a:pt x="15730" y="4840"/>
                  </a:lnTo>
                  <a:lnTo>
                    <a:pt x="10890" y="4840"/>
                  </a:lnTo>
                  <a:lnTo>
                    <a:pt x="10890"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3" name="Google Shape;783;p2"/>
            <p:cNvSpPr/>
            <p:nvPr/>
          </p:nvSpPr>
          <p:spPr>
            <a:xfrm>
              <a:off x="3624366" y="1615442"/>
              <a:ext cx="56844" cy="56248"/>
            </a:xfrm>
            <a:custGeom>
              <a:avLst/>
              <a:gdLst/>
              <a:ahLst/>
              <a:cxnLst/>
              <a:rect l="l" t="t" r="r" b="b"/>
              <a:pathLst>
                <a:path w="6387" h="6320" extrusionOk="0">
                  <a:moveTo>
                    <a:pt x="1950" y="1"/>
                  </a:moveTo>
                  <a:lnTo>
                    <a:pt x="1950" y="1950"/>
                  </a:lnTo>
                  <a:lnTo>
                    <a:pt x="0" y="1950"/>
                  </a:lnTo>
                  <a:lnTo>
                    <a:pt x="0" y="4370"/>
                  </a:lnTo>
                  <a:lnTo>
                    <a:pt x="1950" y="4370"/>
                  </a:lnTo>
                  <a:lnTo>
                    <a:pt x="1950" y="6320"/>
                  </a:lnTo>
                  <a:lnTo>
                    <a:pt x="4437" y="6320"/>
                  </a:lnTo>
                  <a:lnTo>
                    <a:pt x="4437" y="4370"/>
                  </a:lnTo>
                  <a:lnTo>
                    <a:pt x="6386" y="4370"/>
                  </a:lnTo>
                  <a:lnTo>
                    <a:pt x="6386" y="1950"/>
                  </a:lnTo>
                  <a:lnTo>
                    <a:pt x="4437" y="1950"/>
                  </a:lnTo>
                  <a:lnTo>
                    <a:pt x="4437"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4" name="Google Shape;784;p2"/>
            <p:cNvSpPr/>
            <p:nvPr/>
          </p:nvSpPr>
          <p:spPr>
            <a:xfrm>
              <a:off x="3431129" y="1898418"/>
              <a:ext cx="338618" cy="338618"/>
            </a:xfrm>
            <a:custGeom>
              <a:avLst/>
              <a:gdLst/>
              <a:ahLst/>
              <a:cxnLst/>
              <a:rect l="l" t="t" r="r" b="b"/>
              <a:pathLst>
                <a:path w="38047" h="38047" extrusionOk="0">
                  <a:moveTo>
                    <a:pt x="11697" y="1"/>
                  </a:moveTo>
                  <a:lnTo>
                    <a:pt x="11697" y="11697"/>
                  </a:lnTo>
                  <a:lnTo>
                    <a:pt x="0" y="11697"/>
                  </a:lnTo>
                  <a:lnTo>
                    <a:pt x="0" y="26418"/>
                  </a:lnTo>
                  <a:lnTo>
                    <a:pt x="11697" y="26418"/>
                  </a:lnTo>
                  <a:lnTo>
                    <a:pt x="11697" y="38047"/>
                  </a:lnTo>
                  <a:lnTo>
                    <a:pt x="26418" y="38047"/>
                  </a:lnTo>
                  <a:lnTo>
                    <a:pt x="26418" y="26418"/>
                  </a:lnTo>
                  <a:lnTo>
                    <a:pt x="38047" y="26418"/>
                  </a:lnTo>
                  <a:lnTo>
                    <a:pt x="38047" y="11697"/>
                  </a:lnTo>
                  <a:lnTo>
                    <a:pt x="26418" y="11697"/>
                  </a:lnTo>
                  <a:lnTo>
                    <a:pt x="26418"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5" name="Google Shape;785;p2"/>
            <p:cNvSpPr/>
            <p:nvPr/>
          </p:nvSpPr>
          <p:spPr>
            <a:xfrm>
              <a:off x="3403014" y="2303439"/>
              <a:ext cx="140593" cy="139997"/>
            </a:xfrm>
            <a:custGeom>
              <a:avLst/>
              <a:gdLst/>
              <a:ahLst/>
              <a:cxnLst/>
              <a:rect l="l" t="t" r="r" b="b"/>
              <a:pathLst>
                <a:path w="15797" h="15730" extrusionOk="0">
                  <a:moveTo>
                    <a:pt x="4840" y="0"/>
                  </a:moveTo>
                  <a:lnTo>
                    <a:pt x="4840" y="4840"/>
                  </a:lnTo>
                  <a:lnTo>
                    <a:pt x="0" y="4840"/>
                  </a:lnTo>
                  <a:lnTo>
                    <a:pt x="0" y="10890"/>
                  </a:lnTo>
                  <a:lnTo>
                    <a:pt x="4840" y="10890"/>
                  </a:lnTo>
                  <a:lnTo>
                    <a:pt x="4840" y="15729"/>
                  </a:lnTo>
                  <a:lnTo>
                    <a:pt x="10957" y="15729"/>
                  </a:lnTo>
                  <a:lnTo>
                    <a:pt x="10957" y="10890"/>
                  </a:lnTo>
                  <a:lnTo>
                    <a:pt x="15797" y="10890"/>
                  </a:lnTo>
                  <a:lnTo>
                    <a:pt x="15797" y="4840"/>
                  </a:lnTo>
                  <a:lnTo>
                    <a:pt x="10957" y="4840"/>
                  </a:lnTo>
                  <a:lnTo>
                    <a:pt x="10957" y="0"/>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86" name="Google Shape;786;p2"/>
          <p:cNvSpPr txBox="1">
            <a:spLocks noGrp="1"/>
          </p:cNvSpPr>
          <p:nvPr>
            <p:ph type="ctrTitle"/>
          </p:nvPr>
        </p:nvSpPr>
        <p:spPr>
          <a:xfrm>
            <a:off x="1402600" y="1219775"/>
            <a:ext cx="6339000" cy="2199900"/>
          </a:xfrm>
          <a:prstGeom prst="rect">
            <a:avLst/>
          </a:prstGeom>
          <a:solidFill>
            <a:schemeClr val="lt2"/>
          </a:solidFill>
          <a:ln w="9525" cap="flat" cmpd="sng">
            <a:solidFill>
              <a:schemeClr val="dk1"/>
            </a:solidFill>
            <a:prstDash val="solid"/>
            <a:round/>
            <a:headEnd type="none" w="sm" len="sm"/>
            <a:tailEnd type="none" w="sm" len="sm"/>
          </a:ln>
          <a:effectLst>
            <a:outerShdw blurRad="142875" dist="85725" dir="3600000" algn="bl" rotWithShape="0">
              <a:schemeClr val="dk1">
                <a:alpha val="40000"/>
              </a:schemeClr>
            </a:outerShdw>
          </a:effectLst>
        </p:spPr>
        <p:txBody>
          <a:bodyPr spcFirstLastPara="1" wrap="square" lIns="91425" tIns="91425" rIns="91425" bIns="91425" anchor="ctr" anchorCtr="0">
            <a:noAutofit/>
          </a:bodyPr>
          <a:lstStyle>
            <a:lvl1pPr lvl="0" algn="ctr">
              <a:spcBef>
                <a:spcPts val="0"/>
              </a:spcBef>
              <a:spcAft>
                <a:spcPts val="0"/>
              </a:spcAft>
              <a:buClr>
                <a:schemeClr val="dk2"/>
              </a:buClr>
              <a:buSzPts val="5200"/>
              <a:buNone/>
              <a:defRPr sz="8500">
                <a:solidFill>
                  <a:schemeClr val="dk2"/>
                </a:solidFill>
              </a:defRPr>
            </a:lvl1pPr>
            <a:lvl2pPr lvl="1" algn="ctr">
              <a:spcBef>
                <a:spcPts val="0"/>
              </a:spcBef>
              <a:spcAft>
                <a:spcPts val="0"/>
              </a:spcAft>
              <a:buClr>
                <a:srgbClr val="191919"/>
              </a:buClr>
              <a:buSzPts val="5200"/>
              <a:buNone/>
              <a:defRPr sz="5200">
                <a:solidFill>
                  <a:srgbClr val="191919"/>
                </a:solidFill>
              </a:defRPr>
            </a:lvl2pPr>
            <a:lvl3pPr lvl="2" algn="ctr">
              <a:spcBef>
                <a:spcPts val="0"/>
              </a:spcBef>
              <a:spcAft>
                <a:spcPts val="0"/>
              </a:spcAft>
              <a:buClr>
                <a:srgbClr val="191919"/>
              </a:buClr>
              <a:buSzPts val="5200"/>
              <a:buNone/>
              <a:defRPr sz="5200">
                <a:solidFill>
                  <a:srgbClr val="191919"/>
                </a:solidFill>
              </a:defRPr>
            </a:lvl3pPr>
            <a:lvl4pPr lvl="3" algn="ctr">
              <a:spcBef>
                <a:spcPts val="0"/>
              </a:spcBef>
              <a:spcAft>
                <a:spcPts val="0"/>
              </a:spcAft>
              <a:buClr>
                <a:srgbClr val="191919"/>
              </a:buClr>
              <a:buSzPts val="5200"/>
              <a:buNone/>
              <a:defRPr sz="5200">
                <a:solidFill>
                  <a:srgbClr val="191919"/>
                </a:solidFill>
              </a:defRPr>
            </a:lvl4pPr>
            <a:lvl5pPr lvl="4" algn="ctr">
              <a:spcBef>
                <a:spcPts val="0"/>
              </a:spcBef>
              <a:spcAft>
                <a:spcPts val="0"/>
              </a:spcAft>
              <a:buClr>
                <a:srgbClr val="191919"/>
              </a:buClr>
              <a:buSzPts val="5200"/>
              <a:buNone/>
              <a:defRPr sz="5200">
                <a:solidFill>
                  <a:srgbClr val="191919"/>
                </a:solidFill>
              </a:defRPr>
            </a:lvl5pPr>
            <a:lvl6pPr lvl="5" algn="ctr">
              <a:spcBef>
                <a:spcPts val="0"/>
              </a:spcBef>
              <a:spcAft>
                <a:spcPts val="0"/>
              </a:spcAft>
              <a:buClr>
                <a:srgbClr val="191919"/>
              </a:buClr>
              <a:buSzPts val="5200"/>
              <a:buNone/>
              <a:defRPr sz="5200">
                <a:solidFill>
                  <a:srgbClr val="191919"/>
                </a:solidFill>
              </a:defRPr>
            </a:lvl6pPr>
            <a:lvl7pPr lvl="6" algn="ctr">
              <a:spcBef>
                <a:spcPts val="0"/>
              </a:spcBef>
              <a:spcAft>
                <a:spcPts val="0"/>
              </a:spcAft>
              <a:buClr>
                <a:srgbClr val="191919"/>
              </a:buClr>
              <a:buSzPts val="5200"/>
              <a:buNone/>
              <a:defRPr sz="5200">
                <a:solidFill>
                  <a:srgbClr val="191919"/>
                </a:solidFill>
              </a:defRPr>
            </a:lvl7pPr>
            <a:lvl8pPr lvl="7" algn="ctr">
              <a:spcBef>
                <a:spcPts val="0"/>
              </a:spcBef>
              <a:spcAft>
                <a:spcPts val="0"/>
              </a:spcAft>
              <a:buClr>
                <a:srgbClr val="191919"/>
              </a:buClr>
              <a:buSzPts val="5200"/>
              <a:buNone/>
              <a:defRPr sz="5200">
                <a:solidFill>
                  <a:srgbClr val="191919"/>
                </a:solidFill>
              </a:defRPr>
            </a:lvl8pPr>
            <a:lvl9pPr lvl="8" algn="ctr">
              <a:spcBef>
                <a:spcPts val="0"/>
              </a:spcBef>
              <a:spcAft>
                <a:spcPts val="0"/>
              </a:spcAft>
              <a:buClr>
                <a:srgbClr val="191919"/>
              </a:buClr>
              <a:buSzPts val="5200"/>
              <a:buNone/>
              <a:defRPr sz="5200">
                <a:solidFill>
                  <a:srgbClr val="191919"/>
                </a:solidFill>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787"/>
        <p:cNvGrpSpPr/>
        <p:nvPr/>
      </p:nvGrpSpPr>
      <p:grpSpPr>
        <a:xfrm>
          <a:off x="0" y="0"/>
          <a:ext cx="0" cy="0"/>
          <a:chOff x="0" y="0"/>
          <a:chExt cx="0" cy="0"/>
        </a:xfrm>
      </p:grpSpPr>
      <p:pic>
        <p:nvPicPr>
          <p:cNvPr id="788" name="Google Shape;788;p3"/>
          <p:cNvPicPr preferRelativeResize="0"/>
          <p:nvPr/>
        </p:nvPicPr>
        <p:blipFill rotWithShape="1">
          <a:blip r:embed="rId2">
            <a:alphaModFix/>
          </a:blip>
          <a:srcRect l="21453" r="19186"/>
          <a:stretch/>
        </p:blipFill>
        <p:spPr>
          <a:xfrm>
            <a:off x="-219575" y="-1806301"/>
            <a:ext cx="9386527" cy="4099200"/>
          </a:xfrm>
          <a:prstGeom prst="rect">
            <a:avLst/>
          </a:prstGeom>
          <a:noFill/>
          <a:ln>
            <a:noFill/>
          </a:ln>
        </p:spPr>
      </p:pic>
      <p:pic>
        <p:nvPicPr>
          <p:cNvPr id="789" name="Google Shape;789;p3"/>
          <p:cNvPicPr preferRelativeResize="0"/>
          <p:nvPr/>
        </p:nvPicPr>
        <p:blipFill rotWithShape="1">
          <a:blip r:embed="rId2">
            <a:alphaModFix/>
          </a:blip>
          <a:srcRect l="21453" r="19186"/>
          <a:stretch/>
        </p:blipFill>
        <p:spPr>
          <a:xfrm>
            <a:off x="799700" y="3231599"/>
            <a:ext cx="9386527" cy="4099200"/>
          </a:xfrm>
          <a:prstGeom prst="rect">
            <a:avLst/>
          </a:prstGeom>
          <a:noFill/>
          <a:ln>
            <a:noFill/>
          </a:ln>
        </p:spPr>
      </p:pic>
      <p:grpSp>
        <p:nvGrpSpPr>
          <p:cNvPr id="790" name="Google Shape;790;p3"/>
          <p:cNvGrpSpPr/>
          <p:nvPr/>
        </p:nvGrpSpPr>
        <p:grpSpPr>
          <a:xfrm flipH="1">
            <a:off x="8480855" y="1916973"/>
            <a:ext cx="925023" cy="2542472"/>
            <a:chOff x="3431129" y="947204"/>
            <a:chExt cx="625777" cy="1719978"/>
          </a:xfrm>
        </p:grpSpPr>
        <p:sp>
          <p:nvSpPr>
            <p:cNvPr id="791" name="Google Shape;791;p3"/>
            <p:cNvSpPr/>
            <p:nvPr/>
          </p:nvSpPr>
          <p:spPr>
            <a:xfrm>
              <a:off x="3653077" y="1333072"/>
              <a:ext cx="338627" cy="338618"/>
            </a:xfrm>
            <a:custGeom>
              <a:avLst/>
              <a:gdLst/>
              <a:ahLst/>
              <a:cxnLst/>
              <a:rect l="l" t="t" r="r" b="b"/>
              <a:pathLst>
                <a:path w="38048" h="38047" extrusionOk="0">
                  <a:moveTo>
                    <a:pt x="11630" y="0"/>
                  </a:moveTo>
                  <a:lnTo>
                    <a:pt x="11630" y="11697"/>
                  </a:lnTo>
                  <a:lnTo>
                    <a:pt x="1" y="11697"/>
                  </a:lnTo>
                  <a:lnTo>
                    <a:pt x="1" y="26418"/>
                  </a:lnTo>
                  <a:lnTo>
                    <a:pt x="11630" y="26418"/>
                  </a:lnTo>
                  <a:lnTo>
                    <a:pt x="11630" y="38047"/>
                  </a:lnTo>
                  <a:lnTo>
                    <a:pt x="26351" y="38047"/>
                  </a:lnTo>
                  <a:lnTo>
                    <a:pt x="26351" y="26418"/>
                  </a:lnTo>
                  <a:lnTo>
                    <a:pt x="38047" y="26418"/>
                  </a:lnTo>
                  <a:lnTo>
                    <a:pt x="38047" y="11697"/>
                  </a:lnTo>
                  <a:lnTo>
                    <a:pt x="26351" y="11697"/>
                  </a:lnTo>
                  <a:lnTo>
                    <a:pt x="26351" y="0"/>
                  </a:lnTo>
                  <a:close/>
                </a:path>
              </a:pathLst>
            </a:cu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2" name="Google Shape;792;p3"/>
            <p:cNvSpPr/>
            <p:nvPr/>
          </p:nvSpPr>
          <p:spPr>
            <a:xfrm>
              <a:off x="3822382" y="1776977"/>
              <a:ext cx="234524" cy="234524"/>
            </a:xfrm>
            <a:custGeom>
              <a:avLst/>
              <a:gdLst/>
              <a:ahLst/>
              <a:cxnLst/>
              <a:rect l="l" t="t" r="r" b="b"/>
              <a:pathLst>
                <a:path w="26351" h="26351" extrusionOk="0">
                  <a:moveTo>
                    <a:pt x="8067" y="0"/>
                  </a:moveTo>
                  <a:lnTo>
                    <a:pt x="8067" y="8066"/>
                  </a:lnTo>
                  <a:lnTo>
                    <a:pt x="1" y="8066"/>
                  </a:lnTo>
                  <a:lnTo>
                    <a:pt x="1" y="18284"/>
                  </a:lnTo>
                  <a:lnTo>
                    <a:pt x="8067" y="18284"/>
                  </a:lnTo>
                  <a:lnTo>
                    <a:pt x="8067" y="26350"/>
                  </a:lnTo>
                  <a:lnTo>
                    <a:pt x="18217" y="26350"/>
                  </a:lnTo>
                  <a:lnTo>
                    <a:pt x="18217" y="18284"/>
                  </a:lnTo>
                  <a:lnTo>
                    <a:pt x="26351" y="18284"/>
                  </a:lnTo>
                  <a:lnTo>
                    <a:pt x="26351" y="8066"/>
                  </a:lnTo>
                  <a:lnTo>
                    <a:pt x="18217" y="8066"/>
                  </a:lnTo>
                  <a:lnTo>
                    <a:pt x="18217" y="0"/>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3" name="Google Shape;793;p3"/>
            <p:cNvSpPr/>
            <p:nvPr/>
          </p:nvSpPr>
          <p:spPr>
            <a:xfrm>
              <a:off x="3611203" y="947204"/>
              <a:ext cx="183669" cy="183669"/>
            </a:xfrm>
            <a:custGeom>
              <a:avLst/>
              <a:gdLst/>
              <a:ahLst/>
              <a:cxnLst/>
              <a:rect l="l" t="t" r="r" b="b"/>
              <a:pathLst>
                <a:path w="20637" h="20637" extrusionOk="0">
                  <a:moveTo>
                    <a:pt x="6319" y="0"/>
                  </a:moveTo>
                  <a:lnTo>
                    <a:pt x="6319" y="6319"/>
                  </a:lnTo>
                  <a:lnTo>
                    <a:pt x="0" y="6319"/>
                  </a:lnTo>
                  <a:lnTo>
                    <a:pt x="0" y="14318"/>
                  </a:lnTo>
                  <a:lnTo>
                    <a:pt x="6319" y="14318"/>
                  </a:lnTo>
                  <a:lnTo>
                    <a:pt x="6319" y="20636"/>
                  </a:lnTo>
                  <a:lnTo>
                    <a:pt x="14318" y="20636"/>
                  </a:lnTo>
                  <a:lnTo>
                    <a:pt x="14318" y="14318"/>
                  </a:lnTo>
                  <a:lnTo>
                    <a:pt x="20637" y="14318"/>
                  </a:lnTo>
                  <a:lnTo>
                    <a:pt x="20637" y="6319"/>
                  </a:lnTo>
                  <a:lnTo>
                    <a:pt x="14318" y="6319"/>
                  </a:lnTo>
                  <a:lnTo>
                    <a:pt x="14318" y="0"/>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4" name="Google Shape;794;p3"/>
            <p:cNvSpPr/>
            <p:nvPr/>
          </p:nvSpPr>
          <p:spPr>
            <a:xfrm>
              <a:off x="3617780" y="2317198"/>
              <a:ext cx="350589" cy="349984"/>
            </a:xfrm>
            <a:custGeom>
              <a:avLst/>
              <a:gdLst/>
              <a:ahLst/>
              <a:cxnLst/>
              <a:rect l="l" t="t" r="r" b="b"/>
              <a:pathLst>
                <a:path w="39392" h="39324" extrusionOk="0">
                  <a:moveTo>
                    <a:pt x="12100" y="0"/>
                  </a:moveTo>
                  <a:lnTo>
                    <a:pt x="12100" y="12100"/>
                  </a:lnTo>
                  <a:lnTo>
                    <a:pt x="1" y="12100"/>
                  </a:lnTo>
                  <a:lnTo>
                    <a:pt x="1" y="27291"/>
                  </a:lnTo>
                  <a:lnTo>
                    <a:pt x="12100" y="27291"/>
                  </a:lnTo>
                  <a:lnTo>
                    <a:pt x="12100" y="39323"/>
                  </a:lnTo>
                  <a:lnTo>
                    <a:pt x="27292" y="39323"/>
                  </a:lnTo>
                  <a:lnTo>
                    <a:pt x="27292" y="27291"/>
                  </a:lnTo>
                  <a:lnTo>
                    <a:pt x="39392" y="27291"/>
                  </a:lnTo>
                  <a:lnTo>
                    <a:pt x="39392" y="12100"/>
                  </a:lnTo>
                  <a:lnTo>
                    <a:pt x="27292" y="12100"/>
                  </a:lnTo>
                  <a:lnTo>
                    <a:pt x="27292" y="0"/>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5" name="Google Shape;795;p3"/>
            <p:cNvSpPr/>
            <p:nvPr/>
          </p:nvSpPr>
          <p:spPr>
            <a:xfrm>
              <a:off x="3653077" y="1712960"/>
              <a:ext cx="140006" cy="139997"/>
            </a:xfrm>
            <a:custGeom>
              <a:avLst/>
              <a:gdLst/>
              <a:ahLst/>
              <a:cxnLst/>
              <a:rect l="l" t="t" r="r" b="b"/>
              <a:pathLst>
                <a:path w="15731" h="15730" extrusionOk="0">
                  <a:moveTo>
                    <a:pt x="4841" y="1"/>
                  </a:moveTo>
                  <a:lnTo>
                    <a:pt x="4841" y="4840"/>
                  </a:lnTo>
                  <a:lnTo>
                    <a:pt x="1" y="4840"/>
                  </a:lnTo>
                  <a:lnTo>
                    <a:pt x="1" y="10890"/>
                  </a:lnTo>
                  <a:lnTo>
                    <a:pt x="4841" y="10890"/>
                  </a:lnTo>
                  <a:lnTo>
                    <a:pt x="4841" y="15730"/>
                  </a:lnTo>
                  <a:lnTo>
                    <a:pt x="10890" y="15730"/>
                  </a:lnTo>
                  <a:lnTo>
                    <a:pt x="10890" y="10890"/>
                  </a:lnTo>
                  <a:lnTo>
                    <a:pt x="15730" y="10890"/>
                  </a:lnTo>
                  <a:lnTo>
                    <a:pt x="15730" y="4840"/>
                  </a:lnTo>
                  <a:lnTo>
                    <a:pt x="10890" y="4840"/>
                  </a:lnTo>
                  <a:lnTo>
                    <a:pt x="10890"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6" name="Google Shape;796;p3"/>
            <p:cNvSpPr/>
            <p:nvPr/>
          </p:nvSpPr>
          <p:spPr>
            <a:xfrm>
              <a:off x="3624366" y="1615442"/>
              <a:ext cx="56844" cy="56248"/>
            </a:xfrm>
            <a:custGeom>
              <a:avLst/>
              <a:gdLst/>
              <a:ahLst/>
              <a:cxnLst/>
              <a:rect l="l" t="t" r="r" b="b"/>
              <a:pathLst>
                <a:path w="6387" h="6320" extrusionOk="0">
                  <a:moveTo>
                    <a:pt x="1950" y="1"/>
                  </a:moveTo>
                  <a:lnTo>
                    <a:pt x="1950" y="1950"/>
                  </a:lnTo>
                  <a:lnTo>
                    <a:pt x="0" y="1950"/>
                  </a:lnTo>
                  <a:lnTo>
                    <a:pt x="0" y="4370"/>
                  </a:lnTo>
                  <a:lnTo>
                    <a:pt x="1950" y="4370"/>
                  </a:lnTo>
                  <a:lnTo>
                    <a:pt x="1950" y="6320"/>
                  </a:lnTo>
                  <a:lnTo>
                    <a:pt x="4437" y="6320"/>
                  </a:lnTo>
                  <a:lnTo>
                    <a:pt x="4437" y="4370"/>
                  </a:lnTo>
                  <a:lnTo>
                    <a:pt x="6386" y="4370"/>
                  </a:lnTo>
                  <a:lnTo>
                    <a:pt x="6386" y="1950"/>
                  </a:lnTo>
                  <a:lnTo>
                    <a:pt x="4437" y="1950"/>
                  </a:lnTo>
                  <a:lnTo>
                    <a:pt x="4437"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7" name="Google Shape;797;p3"/>
            <p:cNvSpPr/>
            <p:nvPr/>
          </p:nvSpPr>
          <p:spPr>
            <a:xfrm>
              <a:off x="3431129" y="1898418"/>
              <a:ext cx="338618" cy="338618"/>
            </a:xfrm>
            <a:custGeom>
              <a:avLst/>
              <a:gdLst/>
              <a:ahLst/>
              <a:cxnLst/>
              <a:rect l="l" t="t" r="r" b="b"/>
              <a:pathLst>
                <a:path w="38047" h="38047" extrusionOk="0">
                  <a:moveTo>
                    <a:pt x="11697" y="1"/>
                  </a:moveTo>
                  <a:lnTo>
                    <a:pt x="11697" y="11697"/>
                  </a:lnTo>
                  <a:lnTo>
                    <a:pt x="0" y="11697"/>
                  </a:lnTo>
                  <a:lnTo>
                    <a:pt x="0" y="26418"/>
                  </a:lnTo>
                  <a:lnTo>
                    <a:pt x="11697" y="26418"/>
                  </a:lnTo>
                  <a:lnTo>
                    <a:pt x="11697" y="38047"/>
                  </a:lnTo>
                  <a:lnTo>
                    <a:pt x="26418" y="38047"/>
                  </a:lnTo>
                  <a:lnTo>
                    <a:pt x="26418" y="26418"/>
                  </a:lnTo>
                  <a:lnTo>
                    <a:pt x="38047" y="26418"/>
                  </a:lnTo>
                  <a:lnTo>
                    <a:pt x="38047" y="11697"/>
                  </a:lnTo>
                  <a:lnTo>
                    <a:pt x="26418" y="11697"/>
                  </a:lnTo>
                  <a:lnTo>
                    <a:pt x="26418"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98" name="Google Shape;798;p3"/>
          <p:cNvGrpSpPr/>
          <p:nvPr/>
        </p:nvGrpSpPr>
        <p:grpSpPr>
          <a:xfrm flipH="1">
            <a:off x="7199971" y="22964"/>
            <a:ext cx="1696051" cy="857910"/>
            <a:chOff x="2963504" y="1235555"/>
            <a:chExt cx="1147376" cy="580375"/>
          </a:xfrm>
        </p:grpSpPr>
        <p:sp>
          <p:nvSpPr>
            <p:cNvPr id="799" name="Google Shape;799;p3"/>
            <p:cNvSpPr/>
            <p:nvPr/>
          </p:nvSpPr>
          <p:spPr>
            <a:xfrm>
              <a:off x="3403009" y="1235555"/>
              <a:ext cx="338627" cy="338618"/>
            </a:xfrm>
            <a:custGeom>
              <a:avLst/>
              <a:gdLst/>
              <a:ahLst/>
              <a:cxnLst/>
              <a:rect l="l" t="t" r="r" b="b"/>
              <a:pathLst>
                <a:path w="38048" h="38047" extrusionOk="0">
                  <a:moveTo>
                    <a:pt x="11630" y="0"/>
                  </a:moveTo>
                  <a:lnTo>
                    <a:pt x="11630" y="11697"/>
                  </a:lnTo>
                  <a:lnTo>
                    <a:pt x="1" y="11697"/>
                  </a:lnTo>
                  <a:lnTo>
                    <a:pt x="1" y="26418"/>
                  </a:lnTo>
                  <a:lnTo>
                    <a:pt x="11630" y="26418"/>
                  </a:lnTo>
                  <a:lnTo>
                    <a:pt x="11630" y="38047"/>
                  </a:lnTo>
                  <a:lnTo>
                    <a:pt x="26351" y="38047"/>
                  </a:lnTo>
                  <a:lnTo>
                    <a:pt x="26351" y="26418"/>
                  </a:lnTo>
                  <a:lnTo>
                    <a:pt x="38047" y="26418"/>
                  </a:lnTo>
                  <a:lnTo>
                    <a:pt x="38047" y="11697"/>
                  </a:lnTo>
                  <a:lnTo>
                    <a:pt x="26351" y="11697"/>
                  </a:lnTo>
                  <a:lnTo>
                    <a:pt x="26351" y="0"/>
                  </a:lnTo>
                  <a:close/>
                </a:path>
              </a:pathLst>
            </a:cu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0" name="Google Shape;800;p3"/>
            <p:cNvSpPr/>
            <p:nvPr/>
          </p:nvSpPr>
          <p:spPr>
            <a:xfrm>
              <a:off x="2963504" y="1632251"/>
              <a:ext cx="183678" cy="183678"/>
            </a:xfrm>
            <a:custGeom>
              <a:avLst/>
              <a:gdLst/>
              <a:ahLst/>
              <a:cxnLst/>
              <a:rect l="l" t="t" r="r" b="b"/>
              <a:pathLst>
                <a:path w="20638" h="20638" extrusionOk="0">
                  <a:moveTo>
                    <a:pt x="6319" y="1"/>
                  </a:moveTo>
                  <a:lnTo>
                    <a:pt x="6319" y="6319"/>
                  </a:lnTo>
                  <a:lnTo>
                    <a:pt x="1" y="6319"/>
                  </a:lnTo>
                  <a:lnTo>
                    <a:pt x="1" y="14318"/>
                  </a:lnTo>
                  <a:lnTo>
                    <a:pt x="6319" y="14318"/>
                  </a:lnTo>
                  <a:lnTo>
                    <a:pt x="6319" y="20637"/>
                  </a:lnTo>
                  <a:lnTo>
                    <a:pt x="14318" y="20637"/>
                  </a:lnTo>
                  <a:lnTo>
                    <a:pt x="14318" y="14318"/>
                  </a:lnTo>
                  <a:lnTo>
                    <a:pt x="20637" y="14318"/>
                  </a:lnTo>
                  <a:lnTo>
                    <a:pt x="20637" y="6319"/>
                  </a:lnTo>
                  <a:lnTo>
                    <a:pt x="14318" y="6319"/>
                  </a:lnTo>
                  <a:lnTo>
                    <a:pt x="14318" y="1"/>
                  </a:lnTo>
                  <a:close/>
                </a:path>
              </a:pathLst>
            </a:cu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1" name="Google Shape;801;p3"/>
            <p:cNvSpPr/>
            <p:nvPr/>
          </p:nvSpPr>
          <p:spPr>
            <a:xfrm>
              <a:off x="3901298" y="1344303"/>
              <a:ext cx="209582" cy="209587"/>
            </a:xfrm>
            <a:custGeom>
              <a:avLst/>
              <a:gdLst/>
              <a:ahLst/>
              <a:cxnLst/>
              <a:rect l="l" t="t" r="r" b="b"/>
              <a:pathLst>
                <a:path w="37509" h="37510" extrusionOk="0">
                  <a:moveTo>
                    <a:pt x="11495" y="1"/>
                  </a:moveTo>
                  <a:lnTo>
                    <a:pt x="11495" y="11495"/>
                  </a:lnTo>
                  <a:lnTo>
                    <a:pt x="0" y="11495"/>
                  </a:lnTo>
                  <a:lnTo>
                    <a:pt x="0" y="26015"/>
                  </a:lnTo>
                  <a:lnTo>
                    <a:pt x="11495" y="26015"/>
                  </a:lnTo>
                  <a:lnTo>
                    <a:pt x="11495" y="37509"/>
                  </a:lnTo>
                  <a:lnTo>
                    <a:pt x="26014" y="37509"/>
                  </a:lnTo>
                  <a:lnTo>
                    <a:pt x="26014" y="26015"/>
                  </a:lnTo>
                  <a:lnTo>
                    <a:pt x="37509" y="26015"/>
                  </a:lnTo>
                  <a:lnTo>
                    <a:pt x="37509" y="11495"/>
                  </a:lnTo>
                  <a:lnTo>
                    <a:pt x="26014" y="11495"/>
                  </a:lnTo>
                  <a:lnTo>
                    <a:pt x="26014" y="1"/>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02" name="Google Shape;802;p3"/>
          <p:cNvSpPr txBox="1">
            <a:spLocks noGrp="1"/>
          </p:cNvSpPr>
          <p:nvPr>
            <p:ph type="title" hasCustomPrompt="1"/>
          </p:nvPr>
        </p:nvSpPr>
        <p:spPr>
          <a:xfrm>
            <a:off x="3852150" y="1308098"/>
            <a:ext cx="1439700" cy="951900"/>
          </a:xfrm>
          <a:prstGeom prst="rect">
            <a:avLst/>
          </a:prstGeom>
          <a:gradFill>
            <a:gsLst>
              <a:gs pos="0">
                <a:schemeClr val="dk1"/>
              </a:gs>
              <a:gs pos="100000">
                <a:schemeClr val="lt1"/>
              </a:gs>
            </a:gsLst>
            <a:lin ang="2698631" scaled="0"/>
          </a:gradFill>
          <a:effectLst>
            <a:outerShdw blurRad="57150" dist="19050" dir="5400000" algn="bl" rotWithShape="0">
              <a:schemeClr val="dk1">
                <a:alpha val="50000"/>
              </a:schemeClr>
            </a:outerShdw>
          </a:effectLst>
        </p:spPr>
        <p:txBody>
          <a:bodyPr spcFirstLastPara="1" wrap="square" lIns="91425" tIns="91425" rIns="91425" bIns="91425" anchor="ctr" anchorCtr="0">
            <a:noAutofit/>
          </a:bodyPr>
          <a:lstStyle>
            <a:lvl1pPr lvl="0" algn="ctr" rtl="0">
              <a:spcBef>
                <a:spcPts val="0"/>
              </a:spcBef>
              <a:spcAft>
                <a:spcPts val="0"/>
              </a:spcAft>
              <a:buSzPts val="6000"/>
              <a:buNone/>
              <a:defRPr sz="6000">
                <a:solidFill>
                  <a:schemeClr val="lt2"/>
                </a:solidFill>
              </a:defRPr>
            </a:lvl1pPr>
            <a:lvl2pPr lvl="1" algn="ctr" rtl="0">
              <a:spcBef>
                <a:spcPts val="0"/>
              </a:spcBef>
              <a:spcAft>
                <a:spcPts val="0"/>
              </a:spcAft>
              <a:buSzPts val="6000"/>
              <a:buNone/>
              <a:defRPr sz="6000"/>
            </a:lvl2pPr>
            <a:lvl3pPr lvl="2" algn="ctr" rtl="0">
              <a:spcBef>
                <a:spcPts val="0"/>
              </a:spcBef>
              <a:spcAft>
                <a:spcPts val="0"/>
              </a:spcAft>
              <a:buSzPts val="6000"/>
              <a:buNone/>
              <a:defRPr sz="6000"/>
            </a:lvl3pPr>
            <a:lvl4pPr lvl="3" algn="ctr" rtl="0">
              <a:spcBef>
                <a:spcPts val="0"/>
              </a:spcBef>
              <a:spcAft>
                <a:spcPts val="0"/>
              </a:spcAft>
              <a:buSzPts val="6000"/>
              <a:buNone/>
              <a:defRPr sz="6000"/>
            </a:lvl4pPr>
            <a:lvl5pPr lvl="4" algn="ctr" rtl="0">
              <a:spcBef>
                <a:spcPts val="0"/>
              </a:spcBef>
              <a:spcAft>
                <a:spcPts val="0"/>
              </a:spcAft>
              <a:buSzPts val="6000"/>
              <a:buNone/>
              <a:defRPr sz="6000"/>
            </a:lvl5pPr>
            <a:lvl6pPr lvl="5" algn="ctr" rtl="0">
              <a:spcBef>
                <a:spcPts val="0"/>
              </a:spcBef>
              <a:spcAft>
                <a:spcPts val="0"/>
              </a:spcAft>
              <a:buSzPts val="6000"/>
              <a:buNone/>
              <a:defRPr sz="6000"/>
            </a:lvl6pPr>
            <a:lvl7pPr lvl="6" algn="ctr" rtl="0">
              <a:spcBef>
                <a:spcPts val="0"/>
              </a:spcBef>
              <a:spcAft>
                <a:spcPts val="0"/>
              </a:spcAft>
              <a:buSzPts val="6000"/>
              <a:buNone/>
              <a:defRPr sz="6000"/>
            </a:lvl7pPr>
            <a:lvl8pPr lvl="7" algn="ctr" rtl="0">
              <a:spcBef>
                <a:spcPts val="0"/>
              </a:spcBef>
              <a:spcAft>
                <a:spcPts val="0"/>
              </a:spcAft>
              <a:buSzPts val="6000"/>
              <a:buNone/>
              <a:defRPr sz="6000"/>
            </a:lvl8pPr>
            <a:lvl9pPr lvl="8" algn="ctr" rtl="0">
              <a:spcBef>
                <a:spcPts val="0"/>
              </a:spcBef>
              <a:spcAft>
                <a:spcPts val="0"/>
              </a:spcAft>
              <a:buSzPts val="6000"/>
              <a:buNone/>
              <a:defRPr sz="6000"/>
            </a:lvl9pPr>
          </a:lstStyle>
          <a:p>
            <a:r>
              <a:t>xx%</a:t>
            </a:r>
          </a:p>
        </p:txBody>
      </p:sp>
      <p:sp>
        <p:nvSpPr>
          <p:cNvPr id="803" name="Google Shape;803;p3"/>
          <p:cNvSpPr txBox="1">
            <a:spLocks noGrp="1"/>
          </p:cNvSpPr>
          <p:nvPr>
            <p:ph type="title" idx="2"/>
          </p:nvPr>
        </p:nvSpPr>
        <p:spPr>
          <a:xfrm>
            <a:off x="1678200" y="2473273"/>
            <a:ext cx="5787600" cy="841800"/>
          </a:xfrm>
          <a:prstGeom prst="rect">
            <a:avLst/>
          </a:prstGeom>
          <a:solidFill>
            <a:schemeClr val="lt2"/>
          </a:solidFill>
          <a:ln w="9525" cap="flat" cmpd="sng">
            <a:solidFill>
              <a:schemeClr val="dk1"/>
            </a:solidFill>
            <a:prstDash val="solid"/>
            <a:round/>
            <a:headEnd type="none" w="sm" len="sm"/>
            <a:tailEnd type="none" w="sm" len="sm"/>
          </a:ln>
          <a:effectLst>
            <a:outerShdw blurRad="142875" dist="95250" dir="3600000" algn="bl" rotWithShape="0">
              <a:schemeClr val="dk1">
                <a:alpha val="40000"/>
              </a:schemeClr>
            </a:outerShdw>
          </a:effectLst>
        </p:spPr>
        <p:txBody>
          <a:bodyPr spcFirstLastPara="1" wrap="square" lIns="91425" tIns="91425" rIns="91425" bIns="91425" anchor="b" anchorCtr="0">
            <a:noAutofit/>
          </a:bodyPr>
          <a:lstStyle>
            <a:lvl1pPr lvl="0" algn="ctr" rtl="0">
              <a:spcBef>
                <a:spcPts val="0"/>
              </a:spcBef>
              <a:spcAft>
                <a:spcPts val="0"/>
              </a:spcAft>
              <a:buSzPts val="3600"/>
              <a:buNone/>
              <a:defRPr sz="4500">
                <a:solidFill>
                  <a:schemeClr val="dk2"/>
                </a:solidFill>
              </a:defRPr>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804" name="Google Shape;804;p3"/>
          <p:cNvSpPr txBox="1">
            <a:spLocks noGrp="1"/>
          </p:cNvSpPr>
          <p:nvPr>
            <p:ph type="subTitle" idx="1"/>
          </p:nvPr>
        </p:nvSpPr>
        <p:spPr>
          <a:xfrm>
            <a:off x="1676250" y="3466402"/>
            <a:ext cx="5791500" cy="369000"/>
          </a:xfrm>
          <a:prstGeom prst="rect">
            <a:avLst/>
          </a:prstGeom>
          <a:noFill/>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a:solidFill>
                  <a:schemeClr val="dk2"/>
                </a:solidFill>
                <a:latin typeface="Assistant"/>
                <a:ea typeface="Assistant"/>
                <a:cs typeface="Assistant"/>
                <a:sym typeface="Assistant"/>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034"/>
        <p:cNvGrpSpPr/>
        <p:nvPr/>
      </p:nvGrpSpPr>
      <p:grpSpPr>
        <a:xfrm>
          <a:off x="0" y="0"/>
          <a:ext cx="0" cy="0"/>
          <a:chOff x="0" y="0"/>
          <a:chExt cx="0" cy="0"/>
        </a:xfrm>
      </p:grpSpPr>
      <p:pic>
        <p:nvPicPr>
          <p:cNvPr id="2035" name="Google Shape;2035;p7"/>
          <p:cNvPicPr preferRelativeResize="0"/>
          <p:nvPr/>
        </p:nvPicPr>
        <p:blipFill rotWithShape="1">
          <a:blip r:embed="rId2">
            <a:alphaModFix/>
          </a:blip>
          <a:srcRect l="21453" r="19186"/>
          <a:stretch/>
        </p:blipFill>
        <p:spPr>
          <a:xfrm>
            <a:off x="-215050" y="-1285750"/>
            <a:ext cx="9386527" cy="4099200"/>
          </a:xfrm>
          <a:prstGeom prst="rect">
            <a:avLst/>
          </a:prstGeom>
          <a:noFill/>
          <a:ln>
            <a:noFill/>
          </a:ln>
        </p:spPr>
      </p:pic>
      <p:sp>
        <p:nvSpPr>
          <p:cNvPr id="2036" name="Google Shape;2036;p7"/>
          <p:cNvSpPr txBox="1">
            <a:spLocks noGrp="1"/>
          </p:cNvSpPr>
          <p:nvPr>
            <p:ph type="title"/>
          </p:nvPr>
        </p:nvSpPr>
        <p:spPr>
          <a:xfrm>
            <a:off x="720000" y="1207025"/>
            <a:ext cx="42885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500"/>
              <a:buNone/>
              <a:defRPr>
                <a:solidFill>
                  <a:schemeClr val="dk2"/>
                </a:solidFill>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2037" name="Google Shape;2037;p7"/>
          <p:cNvSpPr txBox="1">
            <a:spLocks noGrp="1"/>
          </p:cNvSpPr>
          <p:nvPr>
            <p:ph type="body" idx="1"/>
          </p:nvPr>
        </p:nvSpPr>
        <p:spPr>
          <a:xfrm>
            <a:off x="720000" y="1992800"/>
            <a:ext cx="4285800" cy="19350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solidFill>
                  <a:srgbClr val="434343"/>
                </a:solidFill>
              </a:defRPr>
            </a:lvl1pPr>
            <a:lvl2pPr marL="914400" lvl="1" indent="-317500" rtl="0">
              <a:lnSpc>
                <a:spcPct val="115000"/>
              </a:lnSpc>
              <a:spcBef>
                <a:spcPts val="0"/>
              </a:spcBef>
              <a:spcAft>
                <a:spcPts val="0"/>
              </a:spcAft>
              <a:buSzPts val="1400"/>
              <a:buChar char="○"/>
              <a:defRPr>
                <a:solidFill>
                  <a:srgbClr val="434343"/>
                </a:solidFill>
              </a:defRPr>
            </a:lvl2pPr>
            <a:lvl3pPr marL="1371600" lvl="2" indent="-317500" rtl="0">
              <a:lnSpc>
                <a:spcPct val="115000"/>
              </a:lnSpc>
              <a:spcBef>
                <a:spcPts val="0"/>
              </a:spcBef>
              <a:spcAft>
                <a:spcPts val="0"/>
              </a:spcAft>
              <a:buSzPts val="1400"/>
              <a:buChar char="■"/>
              <a:defRPr>
                <a:solidFill>
                  <a:srgbClr val="434343"/>
                </a:solidFill>
              </a:defRPr>
            </a:lvl3pPr>
            <a:lvl4pPr marL="1828800" lvl="3" indent="-317500" rtl="0">
              <a:lnSpc>
                <a:spcPct val="115000"/>
              </a:lnSpc>
              <a:spcBef>
                <a:spcPts val="0"/>
              </a:spcBef>
              <a:spcAft>
                <a:spcPts val="0"/>
              </a:spcAft>
              <a:buSzPts val="1400"/>
              <a:buChar char="●"/>
              <a:defRPr>
                <a:solidFill>
                  <a:srgbClr val="434343"/>
                </a:solidFill>
              </a:defRPr>
            </a:lvl4pPr>
            <a:lvl5pPr marL="2286000" lvl="4" indent="-317500" rtl="0">
              <a:lnSpc>
                <a:spcPct val="115000"/>
              </a:lnSpc>
              <a:spcBef>
                <a:spcPts val="0"/>
              </a:spcBef>
              <a:spcAft>
                <a:spcPts val="0"/>
              </a:spcAft>
              <a:buSzPts val="1400"/>
              <a:buChar char="○"/>
              <a:defRPr>
                <a:solidFill>
                  <a:srgbClr val="434343"/>
                </a:solidFill>
              </a:defRPr>
            </a:lvl5pPr>
            <a:lvl6pPr marL="2743200" lvl="5" indent="-317500" rtl="0">
              <a:lnSpc>
                <a:spcPct val="115000"/>
              </a:lnSpc>
              <a:spcBef>
                <a:spcPts val="0"/>
              </a:spcBef>
              <a:spcAft>
                <a:spcPts val="0"/>
              </a:spcAft>
              <a:buSzPts val="1400"/>
              <a:buChar char="■"/>
              <a:defRPr>
                <a:solidFill>
                  <a:srgbClr val="434343"/>
                </a:solidFill>
              </a:defRPr>
            </a:lvl6pPr>
            <a:lvl7pPr marL="3200400" lvl="6" indent="-317500" rtl="0">
              <a:lnSpc>
                <a:spcPct val="115000"/>
              </a:lnSpc>
              <a:spcBef>
                <a:spcPts val="0"/>
              </a:spcBef>
              <a:spcAft>
                <a:spcPts val="0"/>
              </a:spcAft>
              <a:buSzPts val="1400"/>
              <a:buChar char="●"/>
              <a:defRPr>
                <a:solidFill>
                  <a:srgbClr val="434343"/>
                </a:solidFill>
              </a:defRPr>
            </a:lvl7pPr>
            <a:lvl8pPr marL="3657600" lvl="7" indent="-317500" rtl="0">
              <a:lnSpc>
                <a:spcPct val="115000"/>
              </a:lnSpc>
              <a:spcBef>
                <a:spcPts val="0"/>
              </a:spcBef>
              <a:spcAft>
                <a:spcPts val="0"/>
              </a:spcAft>
              <a:buSzPts val="1400"/>
              <a:buChar char="○"/>
              <a:defRPr>
                <a:solidFill>
                  <a:srgbClr val="434343"/>
                </a:solidFill>
              </a:defRPr>
            </a:lvl8pPr>
            <a:lvl9pPr marL="4114800" lvl="8" indent="-317500" rtl="0">
              <a:lnSpc>
                <a:spcPct val="115000"/>
              </a:lnSpc>
              <a:spcBef>
                <a:spcPts val="0"/>
              </a:spcBef>
              <a:spcAft>
                <a:spcPts val="0"/>
              </a:spcAft>
              <a:buSzPts val="1400"/>
              <a:buChar char="■"/>
              <a:defRPr>
                <a:solidFill>
                  <a:srgbClr val="434343"/>
                </a:solidFill>
              </a:defRPr>
            </a:lvl9pPr>
          </a:lstStyle>
          <a:p>
            <a:endParaRPr/>
          </a:p>
        </p:txBody>
      </p:sp>
      <p:grpSp>
        <p:nvGrpSpPr>
          <p:cNvPr id="2038" name="Google Shape;2038;p7"/>
          <p:cNvGrpSpPr/>
          <p:nvPr/>
        </p:nvGrpSpPr>
        <p:grpSpPr>
          <a:xfrm flipH="1">
            <a:off x="4337484" y="4634260"/>
            <a:ext cx="2713704" cy="568540"/>
            <a:chOff x="3403014" y="2303439"/>
            <a:chExt cx="1835817" cy="384616"/>
          </a:xfrm>
        </p:grpSpPr>
        <p:sp>
          <p:nvSpPr>
            <p:cNvPr id="2039" name="Google Shape;2039;p7"/>
            <p:cNvSpPr/>
            <p:nvPr/>
          </p:nvSpPr>
          <p:spPr>
            <a:xfrm>
              <a:off x="5055152" y="2334719"/>
              <a:ext cx="183678" cy="183678"/>
            </a:xfrm>
            <a:custGeom>
              <a:avLst/>
              <a:gdLst/>
              <a:ahLst/>
              <a:cxnLst/>
              <a:rect l="l" t="t" r="r" b="b"/>
              <a:pathLst>
                <a:path w="20638" h="20638" extrusionOk="0">
                  <a:moveTo>
                    <a:pt x="6319" y="1"/>
                  </a:moveTo>
                  <a:lnTo>
                    <a:pt x="6319" y="6319"/>
                  </a:lnTo>
                  <a:lnTo>
                    <a:pt x="1" y="6319"/>
                  </a:lnTo>
                  <a:lnTo>
                    <a:pt x="1" y="14318"/>
                  </a:lnTo>
                  <a:lnTo>
                    <a:pt x="6319" y="14318"/>
                  </a:lnTo>
                  <a:lnTo>
                    <a:pt x="6319" y="20637"/>
                  </a:lnTo>
                  <a:lnTo>
                    <a:pt x="14318" y="20637"/>
                  </a:lnTo>
                  <a:lnTo>
                    <a:pt x="14318" y="14318"/>
                  </a:lnTo>
                  <a:lnTo>
                    <a:pt x="20637" y="14318"/>
                  </a:lnTo>
                  <a:lnTo>
                    <a:pt x="20637" y="6319"/>
                  </a:lnTo>
                  <a:lnTo>
                    <a:pt x="14318" y="6319"/>
                  </a:lnTo>
                  <a:lnTo>
                    <a:pt x="14318" y="1"/>
                  </a:lnTo>
                  <a:close/>
                </a:path>
              </a:pathLst>
            </a:cu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0" name="Google Shape;2040;p7"/>
            <p:cNvSpPr/>
            <p:nvPr/>
          </p:nvSpPr>
          <p:spPr>
            <a:xfrm>
              <a:off x="4300391" y="2353620"/>
              <a:ext cx="333830" cy="334435"/>
            </a:xfrm>
            <a:custGeom>
              <a:avLst/>
              <a:gdLst/>
              <a:ahLst/>
              <a:cxnLst/>
              <a:rect l="l" t="t" r="r" b="b"/>
              <a:pathLst>
                <a:path w="37509" h="37577" extrusionOk="0">
                  <a:moveTo>
                    <a:pt x="11495" y="1"/>
                  </a:moveTo>
                  <a:lnTo>
                    <a:pt x="11495" y="11495"/>
                  </a:lnTo>
                  <a:lnTo>
                    <a:pt x="0" y="11495"/>
                  </a:lnTo>
                  <a:lnTo>
                    <a:pt x="0" y="26014"/>
                  </a:lnTo>
                  <a:lnTo>
                    <a:pt x="11495" y="26014"/>
                  </a:lnTo>
                  <a:lnTo>
                    <a:pt x="11495" y="37576"/>
                  </a:lnTo>
                  <a:lnTo>
                    <a:pt x="26014" y="37576"/>
                  </a:lnTo>
                  <a:lnTo>
                    <a:pt x="26014" y="26014"/>
                  </a:lnTo>
                  <a:lnTo>
                    <a:pt x="37509" y="26014"/>
                  </a:lnTo>
                  <a:lnTo>
                    <a:pt x="37509" y="11495"/>
                  </a:lnTo>
                  <a:lnTo>
                    <a:pt x="26014" y="11495"/>
                  </a:lnTo>
                  <a:lnTo>
                    <a:pt x="26014"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1" name="Google Shape;2041;p7"/>
            <p:cNvSpPr/>
            <p:nvPr/>
          </p:nvSpPr>
          <p:spPr>
            <a:xfrm>
              <a:off x="3617780" y="2317198"/>
              <a:ext cx="350589" cy="349984"/>
            </a:xfrm>
            <a:custGeom>
              <a:avLst/>
              <a:gdLst/>
              <a:ahLst/>
              <a:cxnLst/>
              <a:rect l="l" t="t" r="r" b="b"/>
              <a:pathLst>
                <a:path w="39392" h="39324" extrusionOk="0">
                  <a:moveTo>
                    <a:pt x="12100" y="0"/>
                  </a:moveTo>
                  <a:lnTo>
                    <a:pt x="12100" y="12100"/>
                  </a:lnTo>
                  <a:lnTo>
                    <a:pt x="1" y="12100"/>
                  </a:lnTo>
                  <a:lnTo>
                    <a:pt x="1" y="27291"/>
                  </a:lnTo>
                  <a:lnTo>
                    <a:pt x="12100" y="27291"/>
                  </a:lnTo>
                  <a:lnTo>
                    <a:pt x="12100" y="39323"/>
                  </a:lnTo>
                  <a:lnTo>
                    <a:pt x="27292" y="39323"/>
                  </a:lnTo>
                  <a:lnTo>
                    <a:pt x="27292" y="27291"/>
                  </a:lnTo>
                  <a:lnTo>
                    <a:pt x="39392" y="27291"/>
                  </a:lnTo>
                  <a:lnTo>
                    <a:pt x="39392" y="12100"/>
                  </a:lnTo>
                  <a:lnTo>
                    <a:pt x="27292" y="12100"/>
                  </a:lnTo>
                  <a:lnTo>
                    <a:pt x="27292" y="0"/>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2" name="Google Shape;2042;p7"/>
            <p:cNvSpPr/>
            <p:nvPr/>
          </p:nvSpPr>
          <p:spPr>
            <a:xfrm>
              <a:off x="4877447" y="2531484"/>
              <a:ext cx="114267" cy="114276"/>
            </a:xfrm>
            <a:custGeom>
              <a:avLst/>
              <a:gdLst/>
              <a:ahLst/>
              <a:cxnLst/>
              <a:rect l="l" t="t" r="r" b="b"/>
              <a:pathLst>
                <a:path w="12839" h="12840" extrusionOk="0">
                  <a:moveTo>
                    <a:pt x="3899" y="1"/>
                  </a:moveTo>
                  <a:lnTo>
                    <a:pt x="3899" y="3967"/>
                  </a:lnTo>
                  <a:lnTo>
                    <a:pt x="0" y="3967"/>
                  </a:lnTo>
                  <a:lnTo>
                    <a:pt x="0" y="8874"/>
                  </a:lnTo>
                  <a:lnTo>
                    <a:pt x="3899" y="8874"/>
                  </a:lnTo>
                  <a:lnTo>
                    <a:pt x="3899" y="12840"/>
                  </a:lnTo>
                  <a:lnTo>
                    <a:pt x="8873" y="12840"/>
                  </a:lnTo>
                  <a:lnTo>
                    <a:pt x="8873" y="8874"/>
                  </a:lnTo>
                  <a:lnTo>
                    <a:pt x="12839" y="8874"/>
                  </a:lnTo>
                  <a:lnTo>
                    <a:pt x="12839" y="3967"/>
                  </a:lnTo>
                  <a:lnTo>
                    <a:pt x="8873" y="3967"/>
                  </a:lnTo>
                  <a:lnTo>
                    <a:pt x="8873"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3" name="Google Shape;2043;p7"/>
            <p:cNvSpPr/>
            <p:nvPr/>
          </p:nvSpPr>
          <p:spPr>
            <a:xfrm>
              <a:off x="3403014" y="2303439"/>
              <a:ext cx="140593" cy="139997"/>
            </a:xfrm>
            <a:custGeom>
              <a:avLst/>
              <a:gdLst/>
              <a:ahLst/>
              <a:cxnLst/>
              <a:rect l="l" t="t" r="r" b="b"/>
              <a:pathLst>
                <a:path w="15797" h="15730" extrusionOk="0">
                  <a:moveTo>
                    <a:pt x="4840" y="0"/>
                  </a:moveTo>
                  <a:lnTo>
                    <a:pt x="4840" y="4840"/>
                  </a:lnTo>
                  <a:lnTo>
                    <a:pt x="0" y="4840"/>
                  </a:lnTo>
                  <a:lnTo>
                    <a:pt x="0" y="10890"/>
                  </a:lnTo>
                  <a:lnTo>
                    <a:pt x="4840" y="10890"/>
                  </a:lnTo>
                  <a:lnTo>
                    <a:pt x="4840" y="15729"/>
                  </a:lnTo>
                  <a:lnTo>
                    <a:pt x="10957" y="15729"/>
                  </a:lnTo>
                  <a:lnTo>
                    <a:pt x="10957" y="10890"/>
                  </a:lnTo>
                  <a:lnTo>
                    <a:pt x="15797" y="10890"/>
                  </a:lnTo>
                  <a:lnTo>
                    <a:pt x="15797" y="4840"/>
                  </a:lnTo>
                  <a:lnTo>
                    <a:pt x="10957" y="4840"/>
                  </a:lnTo>
                  <a:lnTo>
                    <a:pt x="10957" y="0"/>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2822"/>
        <p:cNvGrpSpPr/>
        <p:nvPr/>
      </p:nvGrpSpPr>
      <p:grpSpPr>
        <a:xfrm>
          <a:off x="0" y="0"/>
          <a:ext cx="0" cy="0"/>
          <a:chOff x="0" y="0"/>
          <a:chExt cx="0" cy="0"/>
        </a:xfrm>
      </p:grpSpPr>
      <p:pic>
        <p:nvPicPr>
          <p:cNvPr id="2823" name="Google Shape;2823;p9"/>
          <p:cNvPicPr preferRelativeResize="0"/>
          <p:nvPr/>
        </p:nvPicPr>
        <p:blipFill rotWithShape="1">
          <a:blip r:embed="rId2">
            <a:alphaModFix/>
          </a:blip>
          <a:srcRect l="21453" r="19186"/>
          <a:stretch/>
        </p:blipFill>
        <p:spPr>
          <a:xfrm flipH="1">
            <a:off x="0" y="-1733976"/>
            <a:ext cx="9386527" cy="4099200"/>
          </a:xfrm>
          <a:prstGeom prst="rect">
            <a:avLst/>
          </a:prstGeom>
          <a:noFill/>
          <a:ln>
            <a:noFill/>
          </a:ln>
        </p:spPr>
      </p:pic>
      <p:pic>
        <p:nvPicPr>
          <p:cNvPr id="2824" name="Google Shape;2824;p9"/>
          <p:cNvPicPr preferRelativeResize="0"/>
          <p:nvPr/>
        </p:nvPicPr>
        <p:blipFill rotWithShape="1">
          <a:blip r:embed="rId2">
            <a:alphaModFix/>
          </a:blip>
          <a:srcRect l="21453" r="19186"/>
          <a:stretch/>
        </p:blipFill>
        <p:spPr>
          <a:xfrm flipH="1">
            <a:off x="-1019275" y="2922924"/>
            <a:ext cx="9386527" cy="4099200"/>
          </a:xfrm>
          <a:prstGeom prst="rect">
            <a:avLst/>
          </a:prstGeom>
          <a:noFill/>
          <a:ln>
            <a:noFill/>
          </a:ln>
        </p:spPr>
      </p:pic>
      <p:grpSp>
        <p:nvGrpSpPr>
          <p:cNvPr id="2825" name="Google Shape;2825;p9"/>
          <p:cNvGrpSpPr/>
          <p:nvPr/>
        </p:nvGrpSpPr>
        <p:grpSpPr>
          <a:xfrm>
            <a:off x="-600175" y="-735698"/>
            <a:ext cx="3288125" cy="3288125"/>
            <a:chOff x="1190625" y="238125"/>
            <a:chExt cx="5205200" cy="5205200"/>
          </a:xfrm>
        </p:grpSpPr>
        <p:sp>
          <p:nvSpPr>
            <p:cNvPr id="2826" name="Google Shape;2826;p9"/>
            <p:cNvSpPr/>
            <p:nvPr/>
          </p:nvSpPr>
          <p:spPr>
            <a:xfrm>
              <a:off x="3537100" y="2352575"/>
              <a:ext cx="739875" cy="745725"/>
            </a:xfrm>
            <a:custGeom>
              <a:avLst/>
              <a:gdLst/>
              <a:ahLst/>
              <a:cxnLst/>
              <a:rect l="l" t="t" r="r" b="b"/>
              <a:pathLst>
                <a:path w="29595" h="29829" extrusionOk="0">
                  <a:moveTo>
                    <a:pt x="19963" y="23699"/>
                  </a:moveTo>
                  <a:cubicBezTo>
                    <a:pt x="20956" y="20839"/>
                    <a:pt x="23057" y="19438"/>
                    <a:pt x="25509" y="19847"/>
                  </a:cubicBezTo>
                  <a:cubicBezTo>
                    <a:pt x="27785" y="20197"/>
                    <a:pt x="29478" y="22123"/>
                    <a:pt x="29536" y="24400"/>
                  </a:cubicBezTo>
                  <a:cubicBezTo>
                    <a:pt x="29595" y="26793"/>
                    <a:pt x="28077" y="28777"/>
                    <a:pt x="25684" y="29303"/>
                  </a:cubicBezTo>
                  <a:cubicBezTo>
                    <a:pt x="23232" y="29828"/>
                    <a:pt x="21189" y="28544"/>
                    <a:pt x="19963" y="25625"/>
                  </a:cubicBezTo>
                  <a:cubicBezTo>
                    <a:pt x="19146" y="28135"/>
                    <a:pt x="17512" y="29595"/>
                    <a:pt x="14768" y="29536"/>
                  </a:cubicBezTo>
                  <a:cubicBezTo>
                    <a:pt x="12609" y="29536"/>
                    <a:pt x="11266" y="28369"/>
                    <a:pt x="10040" y="25567"/>
                  </a:cubicBezTo>
                  <a:cubicBezTo>
                    <a:pt x="9690" y="26910"/>
                    <a:pt x="8990" y="27960"/>
                    <a:pt x="7881" y="28661"/>
                  </a:cubicBezTo>
                  <a:cubicBezTo>
                    <a:pt x="6830" y="29420"/>
                    <a:pt x="5604" y="29711"/>
                    <a:pt x="4320" y="29478"/>
                  </a:cubicBezTo>
                  <a:cubicBezTo>
                    <a:pt x="2044" y="29069"/>
                    <a:pt x="409" y="27201"/>
                    <a:pt x="234" y="25042"/>
                  </a:cubicBezTo>
                  <a:cubicBezTo>
                    <a:pt x="59" y="22532"/>
                    <a:pt x="1402" y="20664"/>
                    <a:pt x="4145" y="19672"/>
                  </a:cubicBezTo>
                  <a:cubicBezTo>
                    <a:pt x="1518" y="18796"/>
                    <a:pt x="1" y="17103"/>
                    <a:pt x="176" y="14243"/>
                  </a:cubicBezTo>
                  <a:cubicBezTo>
                    <a:pt x="351" y="12200"/>
                    <a:pt x="1577" y="10741"/>
                    <a:pt x="4203" y="9749"/>
                  </a:cubicBezTo>
                  <a:cubicBezTo>
                    <a:pt x="2744" y="9340"/>
                    <a:pt x="1635" y="8581"/>
                    <a:pt x="993" y="7355"/>
                  </a:cubicBezTo>
                  <a:cubicBezTo>
                    <a:pt x="293" y="6071"/>
                    <a:pt x="176" y="4787"/>
                    <a:pt x="643" y="3445"/>
                  </a:cubicBezTo>
                  <a:cubicBezTo>
                    <a:pt x="1343" y="1285"/>
                    <a:pt x="3386" y="1"/>
                    <a:pt x="5721" y="234"/>
                  </a:cubicBezTo>
                  <a:cubicBezTo>
                    <a:pt x="7822" y="409"/>
                    <a:pt x="9632" y="2161"/>
                    <a:pt x="9924" y="4320"/>
                  </a:cubicBezTo>
                  <a:cubicBezTo>
                    <a:pt x="10274" y="6713"/>
                    <a:pt x="8990" y="8640"/>
                    <a:pt x="6130" y="9807"/>
                  </a:cubicBezTo>
                  <a:cubicBezTo>
                    <a:pt x="8114" y="10332"/>
                    <a:pt x="9457" y="11558"/>
                    <a:pt x="10040" y="13660"/>
                  </a:cubicBezTo>
                  <a:cubicBezTo>
                    <a:pt x="10683" y="11617"/>
                    <a:pt x="11908" y="10332"/>
                    <a:pt x="13893" y="9749"/>
                  </a:cubicBezTo>
                  <a:cubicBezTo>
                    <a:pt x="11091" y="8581"/>
                    <a:pt x="9807" y="6538"/>
                    <a:pt x="10274" y="4087"/>
                  </a:cubicBezTo>
                  <a:cubicBezTo>
                    <a:pt x="10741" y="1752"/>
                    <a:pt x="12784" y="118"/>
                    <a:pt x="15177" y="176"/>
                  </a:cubicBezTo>
                  <a:cubicBezTo>
                    <a:pt x="17395" y="234"/>
                    <a:pt x="19380" y="1869"/>
                    <a:pt x="19788" y="4087"/>
                  </a:cubicBezTo>
                  <a:cubicBezTo>
                    <a:pt x="20197" y="6597"/>
                    <a:pt x="18913" y="8698"/>
                    <a:pt x="16111" y="9749"/>
                  </a:cubicBezTo>
                  <a:cubicBezTo>
                    <a:pt x="18096" y="10332"/>
                    <a:pt x="19380" y="11617"/>
                    <a:pt x="19963" y="13660"/>
                  </a:cubicBezTo>
                  <a:cubicBezTo>
                    <a:pt x="20430" y="12259"/>
                    <a:pt x="21131" y="11266"/>
                    <a:pt x="22240" y="10566"/>
                  </a:cubicBezTo>
                  <a:cubicBezTo>
                    <a:pt x="23349" y="9924"/>
                    <a:pt x="24575" y="9749"/>
                    <a:pt x="25859" y="10041"/>
                  </a:cubicBezTo>
                  <a:cubicBezTo>
                    <a:pt x="28135" y="10566"/>
                    <a:pt x="29595" y="12492"/>
                    <a:pt x="29536" y="14827"/>
                  </a:cubicBezTo>
                  <a:cubicBezTo>
                    <a:pt x="29536" y="17103"/>
                    <a:pt x="27902" y="19030"/>
                    <a:pt x="25684" y="19438"/>
                  </a:cubicBezTo>
                  <a:cubicBezTo>
                    <a:pt x="23232" y="19964"/>
                    <a:pt x="21248" y="18738"/>
                    <a:pt x="19963" y="15878"/>
                  </a:cubicBezTo>
                  <a:cubicBezTo>
                    <a:pt x="19380" y="17804"/>
                    <a:pt x="18154" y="19030"/>
                    <a:pt x="16111" y="19672"/>
                  </a:cubicBezTo>
                  <a:cubicBezTo>
                    <a:pt x="18154" y="20314"/>
                    <a:pt x="19380" y="21598"/>
                    <a:pt x="19963" y="23641"/>
                  </a:cubicBezTo>
                  <a:close/>
                  <a:moveTo>
                    <a:pt x="10040" y="23758"/>
                  </a:moveTo>
                  <a:cubicBezTo>
                    <a:pt x="10624" y="21598"/>
                    <a:pt x="11850" y="20314"/>
                    <a:pt x="13951" y="19672"/>
                  </a:cubicBezTo>
                  <a:cubicBezTo>
                    <a:pt x="11908" y="19088"/>
                    <a:pt x="10683" y="17804"/>
                    <a:pt x="10040" y="15819"/>
                  </a:cubicBezTo>
                  <a:cubicBezTo>
                    <a:pt x="9398" y="17921"/>
                    <a:pt x="8114" y="19088"/>
                    <a:pt x="6013" y="19672"/>
                  </a:cubicBezTo>
                  <a:cubicBezTo>
                    <a:pt x="8173" y="20255"/>
                    <a:pt x="9457" y="21540"/>
                    <a:pt x="10040" y="237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7" name="Google Shape;2827;p9"/>
            <p:cNvSpPr/>
            <p:nvPr/>
          </p:nvSpPr>
          <p:spPr>
            <a:xfrm>
              <a:off x="3793925" y="3092425"/>
              <a:ext cx="237900" cy="240800"/>
            </a:xfrm>
            <a:custGeom>
              <a:avLst/>
              <a:gdLst/>
              <a:ahLst/>
              <a:cxnLst/>
              <a:rect l="l" t="t" r="r" b="b"/>
              <a:pathLst>
                <a:path w="9516" h="9632" extrusionOk="0">
                  <a:moveTo>
                    <a:pt x="4729" y="9632"/>
                  </a:moveTo>
                  <a:cubicBezTo>
                    <a:pt x="2102" y="9632"/>
                    <a:pt x="1" y="7414"/>
                    <a:pt x="1" y="4845"/>
                  </a:cubicBezTo>
                  <a:cubicBezTo>
                    <a:pt x="1" y="2277"/>
                    <a:pt x="2219" y="1"/>
                    <a:pt x="4787" y="59"/>
                  </a:cubicBezTo>
                  <a:cubicBezTo>
                    <a:pt x="7356" y="117"/>
                    <a:pt x="9515" y="2335"/>
                    <a:pt x="9515" y="4904"/>
                  </a:cubicBezTo>
                  <a:cubicBezTo>
                    <a:pt x="9515" y="7472"/>
                    <a:pt x="7356" y="9632"/>
                    <a:pt x="4729" y="963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8" name="Google Shape;2828;p9"/>
            <p:cNvSpPr/>
            <p:nvPr/>
          </p:nvSpPr>
          <p:spPr>
            <a:xfrm>
              <a:off x="3300700" y="2600650"/>
              <a:ext cx="239350" cy="239350"/>
            </a:xfrm>
            <a:custGeom>
              <a:avLst/>
              <a:gdLst/>
              <a:ahLst/>
              <a:cxnLst/>
              <a:rect l="l" t="t" r="r" b="b"/>
              <a:pathLst>
                <a:path w="9574" h="9574" extrusionOk="0">
                  <a:moveTo>
                    <a:pt x="4729" y="9574"/>
                  </a:moveTo>
                  <a:cubicBezTo>
                    <a:pt x="2102" y="9574"/>
                    <a:pt x="1" y="7414"/>
                    <a:pt x="1" y="4787"/>
                  </a:cubicBezTo>
                  <a:cubicBezTo>
                    <a:pt x="1" y="2161"/>
                    <a:pt x="2160" y="1"/>
                    <a:pt x="4729" y="59"/>
                  </a:cubicBezTo>
                  <a:cubicBezTo>
                    <a:pt x="7355" y="59"/>
                    <a:pt x="9573" y="2277"/>
                    <a:pt x="9515" y="4846"/>
                  </a:cubicBezTo>
                  <a:cubicBezTo>
                    <a:pt x="9515" y="7414"/>
                    <a:pt x="7297" y="9574"/>
                    <a:pt x="4729" y="957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9" name="Google Shape;2829;p9"/>
            <p:cNvSpPr/>
            <p:nvPr/>
          </p:nvSpPr>
          <p:spPr>
            <a:xfrm>
              <a:off x="3547325" y="3093900"/>
              <a:ext cx="237875" cy="239325"/>
            </a:xfrm>
            <a:custGeom>
              <a:avLst/>
              <a:gdLst/>
              <a:ahLst/>
              <a:cxnLst/>
              <a:rect l="l" t="t" r="r" b="b"/>
              <a:pathLst>
                <a:path w="9515" h="9573" extrusionOk="0">
                  <a:moveTo>
                    <a:pt x="9515" y="4786"/>
                  </a:moveTo>
                  <a:cubicBezTo>
                    <a:pt x="9515" y="7355"/>
                    <a:pt x="7355" y="9573"/>
                    <a:pt x="4728" y="9573"/>
                  </a:cubicBezTo>
                  <a:cubicBezTo>
                    <a:pt x="2160" y="9573"/>
                    <a:pt x="0" y="7355"/>
                    <a:pt x="0" y="4786"/>
                  </a:cubicBezTo>
                  <a:cubicBezTo>
                    <a:pt x="59" y="2218"/>
                    <a:pt x="2160" y="58"/>
                    <a:pt x="4728" y="58"/>
                  </a:cubicBezTo>
                  <a:cubicBezTo>
                    <a:pt x="7297" y="0"/>
                    <a:pt x="9515" y="2218"/>
                    <a:pt x="9515" y="47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0" name="Google Shape;2830;p9"/>
            <p:cNvSpPr/>
            <p:nvPr/>
          </p:nvSpPr>
          <p:spPr>
            <a:xfrm>
              <a:off x="3299250" y="2848725"/>
              <a:ext cx="239350" cy="237900"/>
            </a:xfrm>
            <a:custGeom>
              <a:avLst/>
              <a:gdLst/>
              <a:ahLst/>
              <a:cxnLst/>
              <a:rect l="l" t="t" r="r" b="b"/>
              <a:pathLst>
                <a:path w="9574" h="9516" extrusionOk="0">
                  <a:moveTo>
                    <a:pt x="9573" y="4729"/>
                  </a:moveTo>
                  <a:cubicBezTo>
                    <a:pt x="9573" y="7355"/>
                    <a:pt x="7355" y="9515"/>
                    <a:pt x="4787" y="9515"/>
                  </a:cubicBezTo>
                  <a:cubicBezTo>
                    <a:pt x="2160" y="9457"/>
                    <a:pt x="0" y="7297"/>
                    <a:pt x="59" y="4729"/>
                  </a:cubicBezTo>
                  <a:cubicBezTo>
                    <a:pt x="117" y="2102"/>
                    <a:pt x="2218" y="1"/>
                    <a:pt x="4787" y="1"/>
                  </a:cubicBezTo>
                  <a:cubicBezTo>
                    <a:pt x="7355" y="1"/>
                    <a:pt x="9573" y="2160"/>
                    <a:pt x="9573"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1" name="Google Shape;2831;p9"/>
            <p:cNvSpPr/>
            <p:nvPr/>
          </p:nvSpPr>
          <p:spPr>
            <a:xfrm>
              <a:off x="4036175" y="2358425"/>
              <a:ext cx="239350" cy="239350"/>
            </a:xfrm>
            <a:custGeom>
              <a:avLst/>
              <a:gdLst/>
              <a:ahLst/>
              <a:cxnLst/>
              <a:rect l="l" t="t" r="r" b="b"/>
              <a:pathLst>
                <a:path w="9574" h="9574" extrusionOk="0">
                  <a:moveTo>
                    <a:pt x="4904" y="59"/>
                  </a:moveTo>
                  <a:cubicBezTo>
                    <a:pt x="7530" y="175"/>
                    <a:pt x="9573" y="2277"/>
                    <a:pt x="9456" y="4903"/>
                  </a:cubicBezTo>
                  <a:cubicBezTo>
                    <a:pt x="9398" y="7530"/>
                    <a:pt x="7238" y="9573"/>
                    <a:pt x="4670" y="9456"/>
                  </a:cubicBezTo>
                  <a:cubicBezTo>
                    <a:pt x="2043" y="9398"/>
                    <a:pt x="0" y="7238"/>
                    <a:pt x="59" y="4670"/>
                  </a:cubicBezTo>
                  <a:cubicBezTo>
                    <a:pt x="176" y="2043"/>
                    <a:pt x="2277" y="0"/>
                    <a:pt x="4904"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2" name="Google Shape;2832;p9"/>
            <p:cNvSpPr/>
            <p:nvPr/>
          </p:nvSpPr>
          <p:spPr>
            <a:xfrm>
              <a:off x="4039100" y="3098275"/>
              <a:ext cx="232050" cy="232050"/>
            </a:xfrm>
            <a:custGeom>
              <a:avLst/>
              <a:gdLst/>
              <a:ahLst/>
              <a:cxnLst/>
              <a:rect l="l" t="t" r="r" b="b"/>
              <a:pathLst>
                <a:path w="9282" h="9282" extrusionOk="0">
                  <a:moveTo>
                    <a:pt x="4670" y="0"/>
                  </a:moveTo>
                  <a:cubicBezTo>
                    <a:pt x="7238" y="0"/>
                    <a:pt x="9281" y="2043"/>
                    <a:pt x="9281" y="4670"/>
                  </a:cubicBezTo>
                  <a:cubicBezTo>
                    <a:pt x="9281" y="7238"/>
                    <a:pt x="7180" y="9281"/>
                    <a:pt x="4611" y="9281"/>
                  </a:cubicBezTo>
                  <a:cubicBezTo>
                    <a:pt x="2043" y="9223"/>
                    <a:pt x="0" y="7180"/>
                    <a:pt x="0" y="4611"/>
                  </a:cubicBezTo>
                  <a:cubicBezTo>
                    <a:pt x="0" y="2043"/>
                    <a:pt x="2102" y="0"/>
                    <a:pt x="467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3" name="Google Shape;2833;p9"/>
            <p:cNvSpPr/>
            <p:nvPr/>
          </p:nvSpPr>
          <p:spPr>
            <a:xfrm>
              <a:off x="3303625" y="2361350"/>
              <a:ext cx="232050" cy="232025"/>
            </a:xfrm>
            <a:custGeom>
              <a:avLst/>
              <a:gdLst/>
              <a:ahLst/>
              <a:cxnLst/>
              <a:rect l="l" t="t" r="r" b="b"/>
              <a:pathLst>
                <a:path w="9282" h="9281" extrusionOk="0">
                  <a:moveTo>
                    <a:pt x="0" y="4670"/>
                  </a:moveTo>
                  <a:cubicBezTo>
                    <a:pt x="0" y="2101"/>
                    <a:pt x="2043" y="0"/>
                    <a:pt x="4612" y="0"/>
                  </a:cubicBezTo>
                  <a:cubicBezTo>
                    <a:pt x="7238" y="0"/>
                    <a:pt x="9281" y="2101"/>
                    <a:pt x="9281" y="4670"/>
                  </a:cubicBezTo>
                  <a:cubicBezTo>
                    <a:pt x="9223" y="7238"/>
                    <a:pt x="7180" y="9281"/>
                    <a:pt x="4670" y="9281"/>
                  </a:cubicBezTo>
                  <a:cubicBezTo>
                    <a:pt x="2043" y="9281"/>
                    <a:pt x="0" y="7238"/>
                    <a:pt x="0" y="46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4" name="Google Shape;2834;p9"/>
            <p:cNvSpPr/>
            <p:nvPr/>
          </p:nvSpPr>
          <p:spPr>
            <a:xfrm>
              <a:off x="3303625" y="3098275"/>
              <a:ext cx="232050" cy="230575"/>
            </a:xfrm>
            <a:custGeom>
              <a:avLst/>
              <a:gdLst/>
              <a:ahLst/>
              <a:cxnLst/>
              <a:rect l="l" t="t" r="r" b="b"/>
              <a:pathLst>
                <a:path w="9282" h="9223" extrusionOk="0">
                  <a:moveTo>
                    <a:pt x="4670" y="9223"/>
                  </a:moveTo>
                  <a:cubicBezTo>
                    <a:pt x="2160" y="9223"/>
                    <a:pt x="59" y="7180"/>
                    <a:pt x="59" y="4670"/>
                  </a:cubicBezTo>
                  <a:cubicBezTo>
                    <a:pt x="0" y="2160"/>
                    <a:pt x="2102" y="0"/>
                    <a:pt x="4612" y="59"/>
                  </a:cubicBezTo>
                  <a:cubicBezTo>
                    <a:pt x="7122" y="59"/>
                    <a:pt x="9165" y="2101"/>
                    <a:pt x="9223" y="4553"/>
                  </a:cubicBezTo>
                  <a:cubicBezTo>
                    <a:pt x="9281" y="7063"/>
                    <a:pt x="7180" y="9223"/>
                    <a:pt x="4670" y="922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5" name="Google Shape;2835;p9"/>
            <p:cNvSpPr/>
            <p:nvPr/>
          </p:nvSpPr>
          <p:spPr>
            <a:xfrm>
              <a:off x="3798325" y="2116175"/>
              <a:ext cx="229125" cy="230600"/>
            </a:xfrm>
            <a:custGeom>
              <a:avLst/>
              <a:gdLst/>
              <a:ahLst/>
              <a:cxnLst/>
              <a:rect l="l" t="t" r="r" b="b"/>
              <a:pathLst>
                <a:path w="9165" h="9224" extrusionOk="0">
                  <a:moveTo>
                    <a:pt x="9164" y="4612"/>
                  </a:moveTo>
                  <a:cubicBezTo>
                    <a:pt x="9164" y="7122"/>
                    <a:pt x="7063" y="9223"/>
                    <a:pt x="4553" y="9165"/>
                  </a:cubicBezTo>
                  <a:cubicBezTo>
                    <a:pt x="2043" y="9165"/>
                    <a:pt x="0" y="7122"/>
                    <a:pt x="0" y="4612"/>
                  </a:cubicBezTo>
                  <a:cubicBezTo>
                    <a:pt x="0" y="2102"/>
                    <a:pt x="2101" y="1"/>
                    <a:pt x="4611" y="1"/>
                  </a:cubicBezTo>
                  <a:cubicBezTo>
                    <a:pt x="7121" y="59"/>
                    <a:pt x="9164" y="2102"/>
                    <a:pt x="9164"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6" name="Google Shape;2836;p9"/>
            <p:cNvSpPr/>
            <p:nvPr/>
          </p:nvSpPr>
          <p:spPr>
            <a:xfrm>
              <a:off x="4287175" y="2605025"/>
              <a:ext cx="230575" cy="230600"/>
            </a:xfrm>
            <a:custGeom>
              <a:avLst/>
              <a:gdLst/>
              <a:ahLst/>
              <a:cxnLst/>
              <a:rect l="l" t="t" r="r" b="b"/>
              <a:pathLst>
                <a:path w="9223" h="9224" extrusionOk="0">
                  <a:moveTo>
                    <a:pt x="9223" y="4612"/>
                  </a:moveTo>
                  <a:cubicBezTo>
                    <a:pt x="9223" y="7122"/>
                    <a:pt x="7063" y="9223"/>
                    <a:pt x="4553" y="9223"/>
                  </a:cubicBezTo>
                  <a:cubicBezTo>
                    <a:pt x="2101" y="9165"/>
                    <a:pt x="0" y="7122"/>
                    <a:pt x="0" y="4612"/>
                  </a:cubicBezTo>
                  <a:cubicBezTo>
                    <a:pt x="0" y="2102"/>
                    <a:pt x="2101" y="1"/>
                    <a:pt x="4611" y="59"/>
                  </a:cubicBezTo>
                  <a:cubicBezTo>
                    <a:pt x="7121" y="59"/>
                    <a:pt x="9164" y="2102"/>
                    <a:pt x="9223"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7" name="Google Shape;2837;p9"/>
            <p:cNvSpPr/>
            <p:nvPr/>
          </p:nvSpPr>
          <p:spPr>
            <a:xfrm>
              <a:off x="4287175" y="2853100"/>
              <a:ext cx="229125" cy="229150"/>
            </a:xfrm>
            <a:custGeom>
              <a:avLst/>
              <a:gdLst/>
              <a:ahLst/>
              <a:cxnLst/>
              <a:rect l="l" t="t" r="r" b="b"/>
              <a:pathLst>
                <a:path w="9165" h="9166" extrusionOk="0">
                  <a:moveTo>
                    <a:pt x="4611" y="9165"/>
                  </a:moveTo>
                  <a:cubicBezTo>
                    <a:pt x="2101" y="9107"/>
                    <a:pt x="0" y="7064"/>
                    <a:pt x="59" y="4554"/>
                  </a:cubicBezTo>
                  <a:cubicBezTo>
                    <a:pt x="59" y="2044"/>
                    <a:pt x="2101" y="1"/>
                    <a:pt x="4611" y="1"/>
                  </a:cubicBezTo>
                  <a:cubicBezTo>
                    <a:pt x="7121" y="1"/>
                    <a:pt x="9164" y="2102"/>
                    <a:pt x="9164" y="4554"/>
                  </a:cubicBezTo>
                  <a:cubicBezTo>
                    <a:pt x="9164" y="7064"/>
                    <a:pt x="7063" y="9165"/>
                    <a:pt x="4611" y="916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8" name="Google Shape;2838;p9"/>
            <p:cNvSpPr/>
            <p:nvPr/>
          </p:nvSpPr>
          <p:spPr>
            <a:xfrm>
              <a:off x="3551700" y="2116175"/>
              <a:ext cx="229125" cy="229125"/>
            </a:xfrm>
            <a:custGeom>
              <a:avLst/>
              <a:gdLst/>
              <a:ahLst/>
              <a:cxnLst/>
              <a:rect l="l" t="t" r="r" b="b"/>
              <a:pathLst>
                <a:path w="9165" h="9165" extrusionOk="0">
                  <a:moveTo>
                    <a:pt x="9165" y="4612"/>
                  </a:moveTo>
                  <a:cubicBezTo>
                    <a:pt x="9106" y="7122"/>
                    <a:pt x="7063" y="9165"/>
                    <a:pt x="4553" y="9165"/>
                  </a:cubicBezTo>
                  <a:cubicBezTo>
                    <a:pt x="2043" y="9165"/>
                    <a:pt x="0" y="7064"/>
                    <a:pt x="0" y="4554"/>
                  </a:cubicBezTo>
                  <a:cubicBezTo>
                    <a:pt x="0" y="2044"/>
                    <a:pt x="2102" y="1"/>
                    <a:pt x="4612" y="59"/>
                  </a:cubicBezTo>
                  <a:cubicBezTo>
                    <a:pt x="7122" y="59"/>
                    <a:pt x="9165" y="2102"/>
                    <a:pt x="9165"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9" name="Google Shape;2839;p9"/>
            <p:cNvSpPr/>
            <p:nvPr/>
          </p:nvSpPr>
          <p:spPr>
            <a:xfrm>
              <a:off x="3799775" y="3344875"/>
              <a:ext cx="224750" cy="224750"/>
            </a:xfrm>
            <a:custGeom>
              <a:avLst/>
              <a:gdLst/>
              <a:ahLst/>
              <a:cxnLst/>
              <a:rect l="l" t="t" r="r" b="b"/>
              <a:pathLst>
                <a:path w="8990" h="8990" extrusionOk="0">
                  <a:moveTo>
                    <a:pt x="8989" y="4495"/>
                  </a:moveTo>
                  <a:cubicBezTo>
                    <a:pt x="8989" y="7005"/>
                    <a:pt x="7005" y="8990"/>
                    <a:pt x="4495" y="8990"/>
                  </a:cubicBezTo>
                  <a:cubicBezTo>
                    <a:pt x="1985" y="8990"/>
                    <a:pt x="0" y="7005"/>
                    <a:pt x="0" y="4495"/>
                  </a:cubicBezTo>
                  <a:cubicBezTo>
                    <a:pt x="0" y="1985"/>
                    <a:pt x="1985" y="1"/>
                    <a:pt x="4495" y="1"/>
                  </a:cubicBezTo>
                  <a:cubicBezTo>
                    <a:pt x="7005" y="1"/>
                    <a:pt x="8989" y="1985"/>
                    <a:pt x="8989"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0" name="Google Shape;2840;p9"/>
            <p:cNvSpPr/>
            <p:nvPr/>
          </p:nvSpPr>
          <p:spPr>
            <a:xfrm>
              <a:off x="4290075" y="2365725"/>
              <a:ext cx="224750" cy="224750"/>
            </a:xfrm>
            <a:custGeom>
              <a:avLst/>
              <a:gdLst/>
              <a:ahLst/>
              <a:cxnLst/>
              <a:rect l="l" t="t" r="r" b="b"/>
              <a:pathLst>
                <a:path w="8990" h="8990" extrusionOk="0">
                  <a:moveTo>
                    <a:pt x="8990" y="4495"/>
                  </a:moveTo>
                  <a:cubicBezTo>
                    <a:pt x="8990" y="7005"/>
                    <a:pt x="7005" y="8989"/>
                    <a:pt x="4495" y="8989"/>
                  </a:cubicBezTo>
                  <a:cubicBezTo>
                    <a:pt x="1985" y="8989"/>
                    <a:pt x="1" y="6946"/>
                    <a:pt x="1" y="4495"/>
                  </a:cubicBezTo>
                  <a:cubicBezTo>
                    <a:pt x="1" y="1985"/>
                    <a:pt x="1985" y="0"/>
                    <a:pt x="4437" y="0"/>
                  </a:cubicBezTo>
                  <a:cubicBezTo>
                    <a:pt x="6947" y="0"/>
                    <a:pt x="8990" y="1985"/>
                    <a:pt x="8990"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1" name="Google Shape;2841;p9"/>
            <p:cNvSpPr/>
            <p:nvPr/>
          </p:nvSpPr>
          <p:spPr>
            <a:xfrm>
              <a:off x="3553150" y="3344875"/>
              <a:ext cx="224750" cy="224750"/>
            </a:xfrm>
            <a:custGeom>
              <a:avLst/>
              <a:gdLst/>
              <a:ahLst/>
              <a:cxnLst/>
              <a:rect l="l" t="t" r="r" b="b"/>
              <a:pathLst>
                <a:path w="8990" h="8990" extrusionOk="0">
                  <a:moveTo>
                    <a:pt x="8990" y="4437"/>
                  </a:moveTo>
                  <a:cubicBezTo>
                    <a:pt x="8990" y="6947"/>
                    <a:pt x="7005" y="8990"/>
                    <a:pt x="4495" y="8990"/>
                  </a:cubicBezTo>
                  <a:cubicBezTo>
                    <a:pt x="1985" y="8990"/>
                    <a:pt x="1" y="6947"/>
                    <a:pt x="1" y="4437"/>
                  </a:cubicBezTo>
                  <a:cubicBezTo>
                    <a:pt x="1" y="1985"/>
                    <a:pt x="1985" y="1"/>
                    <a:pt x="4437" y="1"/>
                  </a:cubicBezTo>
                  <a:cubicBezTo>
                    <a:pt x="6947" y="1"/>
                    <a:pt x="8990" y="1985"/>
                    <a:pt x="8990" y="443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2" name="Google Shape;2842;p9"/>
            <p:cNvSpPr/>
            <p:nvPr/>
          </p:nvSpPr>
          <p:spPr>
            <a:xfrm>
              <a:off x="3064300" y="2607950"/>
              <a:ext cx="224750" cy="224750"/>
            </a:xfrm>
            <a:custGeom>
              <a:avLst/>
              <a:gdLst/>
              <a:ahLst/>
              <a:cxnLst/>
              <a:rect l="l" t="t" r="r" b="b"/>
              <a:pathLst>
                <a:path w="8990" h="8990" extrusionOk="0">
                  <a:moveTo>
                    <a:pt x="8990" y="4554"/>
                  </a:moveTo>
                  <a:cubicBezTo>
                    <a:pt x="8990" y="7063"/>
                    <a:pt x="6947" y="8990"/>
                    <a:pt x="4437" y="8990"/>
                  </a:cubicBezTo>
                  <a:cubicBezTo>
                    <a:pt x="1927" y="8990"/>
                    <a:pt x="1" y="6947"/>
                    <a:pt x="1" y="4437"/>
                  </a:cubicBezTo>
                  <a:cubicBezTo>
                    <a:pt x="1" y="1985"/>
                    <a:pt x="2044" y="1"/>
                    <a:pt x="4495" y="1"/>
                  </a:cubicBezTo>
                  <a:cubicBezTo>
                    <a:pt x="7005" y="1"/>
                    <a:pt x="8990" y="2044"/>
                    <a:pt x="8990" y="455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3" name="Google Shape;2843;p9"/>
            <p:cNvSpPr/>
            <p:nvPr/>
          </p:nvSpPr>
          <p:spPr>
            <a:xfrm>
              <a:off x="3064300" y="2854575"/>
              <a:ext cx="224750" cy="224750"/>
            </a:xfrm>
            <a:custGeom>
              <a:avLst/>
              <a:gdLst/>
              <a:ahLst/>
              <a:cxnLst/>
              <a:rect l="l" t="t" r="r" b="b"/>
              <a:pathLst>
                <a:path w="8990" h="8990" extrusionOk="0">
                  <a:moveTo>
                    <a:pt x="8990" y="4553"/>
                  </a:moveTo>
                  <a:cubicBezTo>
                    <a:pt x="8990" y="7005"/>
                    <a:pt x="6947" y="8989"/>
                    <a:pt x="4437" y="8989"/>
                  </a:cubicBezTo>
                  <a:cubicBezTo>
                    <a:pt x="1985" y="8989"/>
                    <a:pt x="1" y="6946"/>
                    <a:pt x="1" y="4495"/>
                  </a:cubicBezTo>
                  <a:cubicBezTo>
                    <a:pt x="1" y="1985"/>
                    <a:pt x="2044" y="0"/>
                    <a:pt x="4554" y="0"/>
                  </a:cubicBezTo>
                  <a:cubicBezTo>
                    <a:pt x="7005" y="59"/>
                    <a:pt x="8990" y="2043"/>
                    <a:pt x="8990" y="45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4" name="Google Shape;2844;p9"/>
            <p:cNvSpPr/>
            <p:nvPr/>
          </p:nvSpPr>
          <p:spPr>
            <a:xfrm>
              <a:off x="4043475" y="2119100"/>
              <a:ext cx="224750" cy="224750"/>
            </a:xfrm>
            <a:custGeom>
              <a:avLst/>
              <a:gdLst/>
              <a:ahLst/>
              <a:cxnLst/>
              <a:rect l="l" t="t" r="r" b="b"/>
              <a:pathLst>
                <a:path w="8990" h="8990" extrusionOk="0">
                  <a:moveTo>
                    <a:pt x="8989" y="4495"/>
                  </a:moveTo>
                  <a:cubicBezTo>
                    <a:pt x="8989" y="7005"/>
                    <a:pt x="6946" y="8990"/>
                    <a:pt x="4436" y="8990"/>
                  </a:cubicBezTo>
                  <a:cubicBezTo>
                    <a:pt x="1985" y="8931"/>
                    <a:pt x="0" y="6947"/>
                    <a:pt x="0" y="4495"/>
                  </a:cubicBezTo>
                  <a:cubicBezTo>
                    <a:pt x="0" y="1985"/>
                    <a:pt x="2043" y="1"/>
                    <a:pt x="4553" y="1"/>
                  </a:cubicBezTo>
                  <a:cubicBezTo>
                    <a:pt x="7005" y="1"/>
                    <a:pt x="8989" y="2044"/>
                    <a:pt x="8989"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5" name="Google Shape;2845;p9"/>
            <p:cNvSpPr/>
            <p:nvPr/>
          </p:nvSpPr>
          <p:spPr>
            <a:xfrm>
              <a:off x="3308000" y="2119100"/>
              <a:ext cx="223300" cy="224750"/>
            </a:xfrm>
            <a:custGeom>
              <a:avLst/>
              <a:gdLst/>
              <a:ahLst/>
              <a:cxnLst/>
              <a:rect l="l" t="t" r="r" b="b"/>
              <a:pathLst>
                <a:path w="8932" h="8990" extrusionOk="0">
                  <a:moveTo>
                    <a:pt x="4495" y="59"/>
                  </a:moveTo>
                  <a:cubicBezTo>
                    <a:pt x="6888" y="59"/>
                    <a:pt x="8931" y="2102"/>
                    <a:pt x="8931" y="4495"/>
                  </a:cubicBezTo>
                  <a:cubicBezTo>
                    <a:pt x="8873" y="6947"/>
                    <a:pt x="6830" y="8990"/>
                    <a:pt x="4378" y="8931"/>
                  </a:cubicBezTo>
                  <a:cubicBezTo>
                    <a:pt x="1985" y="8873"/>
                    <a:pt x="1" y="6888"/>
                    <a:pt x="1" y="4495"/>
                  </a:cubicBezTo>
                  <a:cubicBezTo>
                    <a:pt x="1" y="2044"/>
                    <a:pt x="2044" y="1"/>
                    <a:pt x="449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6" name="Google Shape;2846;p9"/>
            <p:cNvSpPr/>
            <p:nvPr/>
          </p:nvSpPr>
          <p:spPr>
            <a:xfrm>
              <a:off x="4290075" y="3102650"/>
              <a:ext cx="223300" cy="223275"/>
            </a:xfrm>
            <a:custGeom>
              <a:avLst/>
              <a:gdLst/>
              <a:ahLst/>
              <a:cxnLst/>
              <a:rect l="l" t="t" r="r" b="b"/>
              <a:pathLst>
                <a:path w="8932" h="8931" extrusionOk="0">
                  <a:moveTo>
                    <a:pt x="8932" y="4436"/>
                  </a:moveTo>
                  <a:cubicBezTo>
                    <a:pt x="8932" y="6888"/>
                    <a:pt x="6947" y="8931"/>
                    <a:pt x="4495" y="8931"/>
                  </a:cubicBezTo>
                  <a:cubicBezTo>
                    <a:pt x="2044" y="8931"/>
                    <a:pt x="1" y="6888"/>
                    <a:pt x="1" y="4436"/>
                  </a:cubicBezTo>
                  <a:cubicBezTo>
                    <a:pt x="59" y="2043"/>
                    <a:pt x="2044" y="0"/>
                    <a:pt x="4437" y="0"/>
                  </a:cubicBezTo>
                  <a:cubicBezTo>
                    <a:pt x="6889" y="0"/>
                    <a:pt x="8932" y="1985"/>
                    <a:pt x="8932" y="44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7" name="Google Shape;2847;p9"/>
            <p:cNvSpPr/>
            <p:nvPr/>
          </p:nvSpPr>
          <p:spPr>
            <a:xfrm>
              <a:off x="4043475" y="3346350"/>
              <a:ext cx="223275" cy="221825"/>
            </a:xfrm>
            <a:custGeom>
              <a:avLst/>
              <a:gdLst/>
              <a:ahLst/>
              <a:cxnLst/>
              <a:rect l="l" t="t" r="r" b="b"/>
              <a:pathLst>
                <a:path w="8931" h="8873" extrusionOk="0">
                  <a:moveTo>
                    <a:pt x="8931" y="4378"/>
                  </a:moveTo>
                  <a:cubicBezTo>
                    <a:pt x="8931" y="6829"/>
                    <a:pt x="6888" y="8872"/>
                    <a:pt x="4495" y="8872"/>
                  </a:cubicBezTo>
                  <a:cubicBezTo>
                    <a:pt x="2043" y="8872"/>
                    <a:pt x="59" y="6888"/>
                    <a:pt x="59" y="4436"/>
                  </a:cubicBezTo>
                  <a:cubicBezTo>
                    <a:pt x="0" y="2043"/>
                    <a:pt x="2043" y="0"/>
                    <a:pt x="4495" y="0"/>
                  </a:cubicBezTo>
                  <a:cubicBezTo>
                    <a:pt x="6888" y="0"/>
                    <a:pt x="8873" y="1985"/>
                    <a:pt x="8931" y="43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8" name="Google Shape;2848;p9"/>
            <p:cNvSpPr/>
            <p:nvPr/>
          </p:nvSpPr>
          <p:spPr>
            <a:xfrm>
              <a:off x="3065775" y="2365725"/>
              <a:ext cx="221825" cy="223275"/>
            </a:xfrm>
            <a:custGeom>
              <a:avLst/>
              <a:gdLst/>
              <a:ahLst/>
              <a:cxnLst/>
              <a:rect l="l" t="t" r="r" b="b"/>
              <a:pathLst>
                <a:path w="8873" h="8931" extrusionOk="0">
                  <a:moveTo>
                    <a:pt x="4378" y="8931"/>
                  </a:moveTo>
                  <a:cubicBezTo>
                    <a:pt x="1985" y="8872"/>
                    <a:pt x="0" y="6888"/>
                    <a:pt x="0" y="4495"/>
                  </a:cubicBezTo>
                  <a:cubicBezTo>
                    <a:pt x="0" y="2043"/>
                    <a:pt x="2101" y="0"/>
                    <a:pt x="4495" y="59"/>
                  </a:cubicBezTo>
                  <a:cubicBezTo>
                    <a:pt x="6946" y="117"/>
                    <a:pt x="8872" y="2101"/>
                    <a:pt x="8872" y="4495"/>
                  </a:cubicBezTo>
                  <a:cubicBezTo>
                    <a:pt x="8814" y="6946"/>
                    <a:pt x="6829" y="8931"/>
                    <a:pt x="4378" y="887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9" name="Google Shape;2849;p9"/>
            <p:cNvSpPr/>
            <p:nvPr/>
          </p:nvSpPr>
          <p:spPr>
            <a:xfrm>
              <a:off x="3309450" y="3346350"/>
              <a:ext cx="220375" cy="220375"/>
            </a:xfrm>
            <a:custGeom>
              <a:avLst/>
              <a:gdLst/>
              <a:ahLst/>
              <a:cxnLst/>
              <a:rect l="l" t="t" r="r" b="b"/>
              <a:pathLst>
                <a:path w="8815" h="8815" extrusionOk="0">
                  <a:moveTo>
                    <a:pt x="8757" y="4436"/>
                  </a:moveTo>
                  <a:cubicBezTo>
                    <a:pt x="8757" y="6888"/>
                    <a:pt x="6772" y="8814"/>
                    <a:pt x="4320" y="8814"/>
                  </a:cubicBezTo>
                  <a:cubicBezTo>
                    <a:pt x="1927" y="8756"/>
                    <a:pt x="1" y="6829"/>
                    <a:pt x="1" y="4378"/>
                  </a:cubicBezTo>
                  <a:cubicBezTo>
                    <a:pt x="59" y="1926"/>
                    <a:pt x="1986" y="0"/>
                    <a:pt x="4437" y="58"/>
                  </a:cubicBezTo>
                  <a:cubicBezTo>
                    <a:pt x="6889" y="58"/>
                    <a:pt x="8815" y="2043"/>
                    <a:pt x="8757" y="44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0" name="Google Shape;2850;p9"/>
            <p:cNvSpPr/>
            <p:nvPr/>
          </p:nvSpPr>
          <p:spPr>
            <a:xfrm>
              <a:off x="3067225" y="3104100"/>
              <a:ext cx="218900" cy="218925"/>
            </a:xfrm>
            <a:custGeom>
              <a:avLst/>
              <a:gdLst/>
              <a:ahLst/>
              <a:cxnLst/>
              <a:rect l="l" t="t" r="r" b="b"/>
              <a:pathLst>
                <a:path w="8756" h="8757" extrusionOk="0">
                  <a:moveTo>
                    <a:pt x="8756" y="4378"/>
                  </a:moveTo>
                  <a:cubicBezTo>
                    <a:pt x="8756" y="6830"/>
                    <a:pt x="6830" y="8756"/>
                    <a:pt x="4378" y="8756"/>
                  </a:cubicBezTo>
                  <a:cubicBezTo>
                    <a:pt x="1927" y="8756"/>
                    <a:pt x="0" y="6830"/>
                    <a:pt x="0" y="4378"/>
                  </a:cubicBezTo>
                  <a:cubicBezTo>
                    <a:pt x="0" y="1927"/>
                    <a:pt x="1927" y="1"/>
                    <a:pt x="4378" y="1"/>
                  </a:cubicBezTo>
                  <a:cubicBezTo>
                    <a:pt x="6830" y="59"/>
                    <a:pt x="8698" y="1985"/>
                    <a:pt x="8698" y="43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1" name="Google Shape;2851;p9"/>
            <p:cNvSpPr/>
            <p:nvPr/>
          </p:nvSpPr>
          <p:spPr>
            <a:xfrm>
              <a:off x="4294475" y="2123475"/>
              <a:ext cx="215975" cy="216000"/>
            </a:xfrm>
            <a:custGeom>
              <a:avLst/>
              <a:gdLst/>
              <a:ahLst/>
              <a:cxnLst/>
              <a:rect l="l" t="t" r="r" b="b"/>
              <a:pathLst>
                <a:path w="8639" h="8640" extrusionOk="0">
                  <a:moveTo>
                    <a:pt x="4319" y="1"/>
                  </a:moveTo>
                  <a:cubicBezTo>
                    <a:pt x="6713" y="1"/>
                    <a:pt x="8639" y="1927"/>
                    <a:pt x="8639" y="4320"/>
                  </a:cubicBezTo>
                  <a:cubicBezTo>
                    <a:pt x="8639" y="6713"/>
                    <a:pt x="6654" y="8639"/>
                    <a:pt x="4261" y="8639"/>
                  </a:cubicBezTo>
                  <a:cubicBezTo>
                    <a:pt x="1868" y="8581"/>
                    <a:pt x="0" y="6655"/>
                    <a:pt x="0" y="4262"/>
                  </a:cubicBezTo>
                  <a:cubicBezTo>
                    <a:pt x="0" y="1869"/>
                    <a:pt x="1926" y="1"/>
                    <a:pt x="431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2" name="Google Shape;2852;p9"/>
            <p:cNvSpPr/>
            <p:nvPr/>
          </p:nvSpPr>
          <p:spPr>
            <a:xfrm>
              <a:off x="3805600" y="1876875"/>
              <a:ext cx="214550" cy="215975"/>
            </a:xfrm>
            <a:custGeom>
              <a:avLst/>
              <a:gdLst/>
              <a:ahLst/>
              <a:cxnLst/>
              <a:rect l="l" t="t" r="r" b="b"/>
              <a:pathLst>
                <a:path w="8582" h="8639" extrusionOk="0">
                  <a:moveTo>
                    <a:pt x="8581" y="4319"/>
                  </a:moveTo>
                  <a:cubicBezTo>
                    <a:pt x="8581" y="6654"/>
                    <a:pt x="6655" y="8581"/>
                    <a:pt x="4320" y="8639"/>
                  </a:cubicBezTo>
                  <a:cubicBezTo>
                    <a:pt x="1927" y="8639"/>
                    <a:pt x="1" y="6654"/>
                    <a:pt x="1" y="4319"/>
                  </a:cubicBezTo>
                  <a:cubicBezTo>
                    <a:pt x="1" y="1926"/>
                    <a:pt x="1927" y="0"/>
                    <a:pt x="4262" y="0"/>
                  </a:cubicBezTo>
                  <a:cubicBezTo>
                    <a:pt x="6655" y="0"/>
                    <a:pt x="8581" y="1926"/>
                    <a:pt x="8581" y="43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3" name="Google Shape;2853;p9"/>
            <p:cNvSpPr/>
            <p:nvPr/>
          </p:nvSpPr>
          <p:spPr>
            <a:xfrm>
              <a:off x="4541075" y="2612325"/>
              <a:ext cx="216000" cy="216000"/>
            </a:xfrm>
            <a:custGeom>
              <a:avLst/>
              <a:gdLst/>
              <a:ahLst/>
              <a:cxnLst/>
              <a:rect l="l" t="t" r="r" b="b"/>
              <a:pathLst>
                <a:path w="8640" h="8640" extrusionOk="0">
                  <a:moveTo>
                    <a:pt x="4320" y="1"/>
                  </a:moveTo>
                  <a:cubicBezTo>
                    <a:pt x="6713" y="1"/>
                    <a:pt x="8639" y="1985"/>
                    <a:pt x="8639" y="4320"/>
                  </a:cubicBezTo>
                  <a:cubicBezTo>
                    <a:pt x="8639" y="6713"/>
                    <a:pt x="6713" y="8640"/>
                    <a:pt x="4320" y="8640"/>
                  </a:cubicBezTo>
                  <a:cubicBezTo>
                    <a:pt x="1927" y="8640"/>
                    <a:pt x="1" y="6713"/>
                    <a:pt x="1" y="4320"/>
                  </a:cubicBezTo>
                  <a:cubicBezTo>
                    <a:pt x="1" y="1985"/>
                    <a:pt x="1927" y="1"/>
                    <a:pt x="432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4" name="Google Shape;2854;p9"/>
            <p:cNvSpPr/>
            <p:nvPr/>
          </p:nvSpPr>
          <p:spPr>
            <a:xfrm>
              <a:off x="4541075" y="2858950"/>
              <a:ext cx="216000" cy="216000"/>
            </a:xfrm>
            <a:custGeom>
              <a:avLst/>
              <a:gdLst/>
              <a:ahLst/>
              <a:cxnLst/>
              <a:rect l="l" t="t" r="r" b="b"/>
              <a:pathLst>
                <a:path w="8640" h="8640" extrusionOk="0">
                  <a:moveTo>
                    <a:pt x="8639" y="4320"/>
                  </a:moveTo>
                  <a:cubicBezTo>
                    <a:pt x="8639" y="6655"/>
                    <a:pt x="6655" y="8639"/>
                    <a:pt x="4320" y="8639"/>
                  </a:cubicBezTo>
                  <a:cubicBezTo>
                    <a:pt x="1927" y="8639"/>
                    <a:pt x="1" y="6713"/>
                    <a:pt x="1" y="4320"/>
                  </a:cubicBezTo>
                  <a:cubicBezTo>
                    <a:pt x="1" y="1985"/>
                    <a:pt x="1927" y="59"/>
                    <a:pt x="4262" y="59"/>
                  </a:cubicBezTo>
                  <a:cubicBezTo>
                    <a:pt x="6655" y="0"/>
                    <a:pt x="8581" y="1927"/>
                    <a:pt x="8639"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5" name="Google Shape;2855;p9"/>
            <p:cNvSpPr/>
            <p:nvPr/>
          </p:nvSpPr>
          <p:spPr>
            <a:xfrm>
              <a:off x="3557525" y="1875400"/>
              <a:ext cx="217475" cy="217450"/>
            </a:xfrm>
            <a:custGeom>
              <a:avLst/>
              <a:gdLst/>
              <a:ahLst/>
              <a:cxnLst/>
              <a:rect l="l" t="t" r="r" b="b"/>
              <a:pathLst>
                <a:path w="8699" h="8698" extrusionOk="0">
                  <a:moveTo>
                    <a:pt x="4262" y="8640"/>
                  </a:moveTo>
                  <a:cubicBezTo>
                    <a:pt x="1927" y="8640"/>
                    <a:pt x="1" y="6597"/>
                    <a:pt x="59" y="4262"/>
                  </a:cubicBezTo>
                  <a:cubicBezTo>
                    <a:pt x="118" y="1927"/>
                    <a:pt x="2102" y="1"/>
                    <a:pt x="4379" y="59"/>
                  </a:cubicBezTo>
                  <a:cubicBezTo>
                    <a:pt x="6772" y="117"/>
                    <a:pt x="8698" y="2102"/>
                    <a:pt x="8640" y="4437"/>
                  </a:cubicBezTo>
                  <a:cubicBezTo>
                    <a:pt x="8581" y="6830"/>
                    <a:pt x="6597" y="8698"/>
                    <a:pt x="4262" y="864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6" name="Google Shape;2856;p9"/>
            <p:cNvSpPr/>
            <p:nvPr/>
          </p:nvSpPr>
          <p:spPr>
            <a:xfrm>
              <a:off x="3070150" y="2123475"/>
              <a:ext cx="213075" cy="214550"/>
            </a:xfrm>
            <a:custGeom>
              <a:avLst/>
              <a:gdLst/>
              <a:ahLst/>
              <a:cxnLst/>
              <a:rect l="l" t="t" r="r" b="b"/>
              <a:pathLst>
                <a:path w="8523" h="8582" extrusionOk="0">
                  <a:moveTo>
                    <a:pt x="4261" y="59"/>
                  </a:moveTo>
                  <a:cubicBezTo>
                    <a:pt x="6596" y="59"/>
                    <a:pt x="8522" y="1985"/>
                    <a:pt x="8522" y="4320"/>
                  </a:cubicBezTo>
                  <a:cubicBezTo>
                    <a:pt x="8522" y="6655"/>
                    <a:pt x="6596" y="8581"/>
                    <a:pt x="4261" y="8581"/>
                  </a:cubicBezTo>
                  <a:cubicBezTo>
                    <a:pt x="1926" y="8581"/>
                    <a:pt x="0" y="6597"/>
                    <a:pt x="0" y="4262"/>
                  </a:cubicBezTo>
                  <a:cubicBezTo>
                    <a:pt x="0" y="1927"/>
                    <a:pt x="1926" y="1"/>
                    <a:pt x="42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7" name="Google Shape;2857;p9"/>
            <p:cNvSpPr/>
            <p:nvPr/>
          </p:nvSpPr>
          <p:spPr>
            <a:xfrm>
              <a:off x="4295925" y="3349250"/>
              <a:ext cx="213075" cy="214550"/>
            </a:xfrm>
            <a:custGeom>
              <a:avLst/>
              <a:gdLst/>
              <a:ahLst/>
              <a:cxnLst/>
              <a:rect l="l" t="t" r="r" b="b"/>
              <a:pathLst>
                <a:path w="8523" h="8582" extrusionOk="0">
                  <a:moveTo>
                    <a:pt x="4261" y="59"/>
                  </a:moveTo>
                  <a:cubicBezTo>
                    <a:pt x="6596" y="59"/>
                    <a:pt x="8522" y="1985"/>
                    <a:pt x="8522" y="4320"/>
                  </a:cubicBezTo>
                  <a:cubicBezTo>
                    <a:pt x="8522" y="6655"/>
                    <a:pt x="6596" y="8581"/>
                    <a:pt x="4261" y="8581"/>
                  </a:cubicBezTo>
                  <a:cubicBezTo>
                    <a:pt x="1927" y="8581"/>
                    <a:pt x="0" y="6597"/>
                    <a:pt x="0" y="4320"/>
                  </a:cubicBezTo>
                  <a:cubicBezTo>
                    <a:pt x="0" y="1985"/>
                    <a:pt x="1927" y="1"/>
                    <a:pt x="42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8" name="Google Shape;2858;p9"/>
            <p:cNvSpPr/>
            <p:nvPr/>
          </p:nvSpPr>
          <p:spPr>
            <a:xfrm>
              <a:off x="4542525" y="2371550"/>
              <a:ext cx="213100" cy="213075"/>
            </a:xfrm>
            <a:custGeom>
              <a:avLst/>
              <a:gdLst/>
              <a:ahLst/>
              <a:cxnLst/>
              <a:rect l="l" t="t" r="r" b="b"/>
              <a:pathLst>
                <a:path w="8524" h="8523" extrusionOk="0">
                  <a:moveTo>
                    <a:pt x="8523" y="4203"/>
                  </a:moveTo>
                  <a:cubicBezTo>
                    <a:pt x="8523" y="6596"/>
                    <a:pt x="6597" y="8523"/>
                    <a:pt x="4262" y="8464"/>
                  </a:cubicBezTo>
                  <a:cubicBezTo>
                    <a:pt x="1927" y="8464"/>
                    <a:pt x="59" y="6596"/>
                    <a:pt x="1" y="4262"/>
                  </a:cubicBezTo>
                  <a:cubicBezTo>
                    <a:pt x="1" y="1927"/>
                    <a:pt x="1927" y="1"/>
                    <a:pt x="4262" y="1"/>
                  </a:cubicBezTo>
                  <a:cubicBezTo>
                    <a:pt x="6597" y="1"/>
                    <a:pt x="8465" y="1868"/>
                    <a:pt x="8523" y="42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9" name="Google Shape;2859;p9"/>
            <p:cNvSpPr/>
            <p:nvPr/>
          </p:nvSpPr>
          <p:spPr>
            <a:xfrm>
              <a:off x="4049300" y="1878325"/>
              <a:ext cx="213075" cy="211625"/>
            </a:xfrm>
            <a:custGeom>
              <a:avLst/>
              <a:gdLst/>
              <a:ahLst/>
              <a:cxnLst/>
              <a:rect l="l" t="t" r="r" b="b"/>
              <a:pathLst>
                <a:path w="8523" h="8465" extrusionOk="0">
                  <a:moveTo>
                    <a:pt x="4203" y="0"/>
                  </a:moveTo>
                  <a:cubicBezTo>
                    <a:pt x="6538" y="0"/>
                    <a:pt x="8464" y="1868"/>
                    <a:pt x="8464" y="4203"/>
                  </a:cubicBezTo>
                  <a:cubicBezTo>
                    <a:pt x="8523" y="6538"/>
                    <a:pt x="6655" y="8464"/>
                    <a:pt x="4262" y="8464"/>
                  </a:cubicBezTo>
                  <a:cubicBezTo>
                    <a:pt x="1927" y="8464"/>
                    <a:pt x="1" y="6596"/>
                    <a:pt x="59" y="4203"/>
                  </a:cubicBezTo>
                  <a:cubicBezTo>
                    <a:pt x="59" y="1868"/>
                    <a:pt x="1869" y="0"/>
                    <a:pt x="420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0" name="Google Shape;2860;p9"/>
            <p:cNvSpPr/>
            <p:nvPr/>
          </p:nvSpPr>
          <p:spPr>
            <a:xfrm>
              <a:off x="3560450" y="3598800"/>
              <a:ext cx="211625" cy="210150"/>
            </a:xfrm>
            <a:custGeom>
              <a:avLst/>
              <a:gdLst/>
              <a:ahLst/>
              <a:cxnLst/>
              <a:rect l="l" t="t" r="r" b="b"/>
              <a:pathLst>
                <a:path w="8465" h="8406" extrusionOk="0">
                  <a:moveTo>
                    <a:pt x="8406" y="4145"/>
                  </a:moveTo>
                  <a:cubicBezTo>
                    <a:pt x="8464" y="6538"/>
                    <a:pt x="6597" y="8406"/>
                    <a:pt x="4262" y="8406"/>
                  </a:cubicBezTo>
                  <a:cubicBezTo>
                    <a:pt x="1927" y="8406"/>
                    <a:pt x="59" y="6596"/>
                    <a:pt x="1" y="4203"/>
                  </a:cubicBezTo>
                  <a:cubicBezTo>
                    <a:pt x="1" y="1868"/>
                    <a:pt x="1869" y="0"/>
                    <a:pt x="4203" y="0"/>
                  </a:cubicBezTo>
                  <a:cubicBezTo>
                    <a:pt x="6538" y="0"/>
                    <a:pt x="8406" y="1810"/>
                    <a:pt x="8406" y="414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1" name="Google Shape;2861;p9"/>
            <p:cNvSpPr/>
            <p:nvPr/>
          </p:nvSpPr>
          <p:spPr>
            <a:xfrm>
              <a:off x="3807075" y="3597325"/>
              <a:ext cx="211600" cy="211625"/>
            </a:xfrm>
            <a:custGeom>
              <a:avLst/>
              <a:gdLst/>
              <a:ahLst/>
              <a:cxnLst/>
              <a:rect l="l" t="t" r="r" b="b"/>
              <a:pathLst>
                <a:path w="8464" h="8465" extrusionOk="0">
                  <a:moveTo>
                    <a:pt x="4203" y="8465"/>
                  </a:moveTo>
                  <a:cubicBezTo>
                    <a:pt x="1868" y="8465"/>
                    <a:pt x="0" y="6597"/>
                    <a:pt x="0" y="4204"/>
                  </a:cubicBezTo>
                  <a:cubicBezTo>
                    <a:pt x="0" y="1869"/>
                    <a:pt x="1868" y="1"/>
                    <a:pt x="4203" y="1"/>
                  </a:cubicBezTo>
                  <a:cubicBezTo>
                    <a:pt x="6596" y="1"/>
                    <a:pt x="8464" y="1927"/>
                    <a:pt x="8464" y="4320"/>
                  </a:cubicBezTo>
                  <a:cubicBezTo>
                    <a:pt x="8406" y="6655"/>
                    <a:pt x="6538" y="8465"/>
                    <a:pt x="4203" y="846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2" name="Google Shape;2862;p9"/>
            <p:cNvSpPr/>
            <p:nvPr/>
          </p:nvSpPr>
          <p:spPr>
            <a:xfrm>
              <a:off x="2824975" y="2615250"/>
              <a:ext cx="210175" cy="210150"/>
            </a:xfrm>
            <a:custGeom>
              <a:avLst/>
              <a:gdLst/>
              <a:ahLst/>
              <a:cxnLst/>
              <a:rect l="l" t="t" r="r" b="b"/>
              <a:pathLst>
                <a:path w="8407" h="8406" extrusionOk="0">
                  <a:moveTo>
                    <a:pt x="4204" y="8406"/>
                  </a:moveTo>
                  <a:cubicBezTo>
                    <a:pt x="1869" y="8406"/>
                    <a:pt x="1" y="6596"/>
                    <a:pt x="1" y="4203"/>
                  </a:cubicBezTo>
                  <a:cubicBezTo>
                    <a:pt x="1" y="1868"/>
                    <a:pt x="1869" y="1"/>
                    <a:pt x="4262" y="1"/>
                  </a:cubicBezTo>
                  <a:cubicBezTo>
                    <a:pt x="6597" y="1"/>
                    <a:pt x="8406" y="1927"/>
                    <a:pt x="8406" y="4262"/>
                  </a:cubicBezTo>
                  <a:cubicBezTo>
                    <a:pt x="8406" y="6596"/>
                    <a:pt x="6538" y="8406"/>
                    <a:pt x="4204" y="840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3" name="Google Shape;2863;p9"/>
            <p:cNvSpPr/>
            <p:nvPr/>
          </p:nvSpPr>
          <p:spPr>
            <a:xfrm>
              <a:off x="2824975" y="2861875"/>
              <a:ext cx="210175" cy="210150"/>
            </a:xfrm>
            <a:custGeom>
              <a:avLst/>
              <a:gdLst/>
              <a:ahLst/>
              <a:cxnLst/>
              <a:rect l="l" t="t" r="r" b="b"/>
              <a:pathLst>
                <a:path w="8407" h="8406" extrusionOk="0">
                  <a:moveTo>
                    <a:pt x="4204" y="8405"/>
                  </a:moveTo>
                  <a:cubicBezTo>
                    <a:pt x="1810" y="8405"/>
                    <a:pt x="1" y="6538"/>
                    <a:pt x="1" y="4203"/>
                  </a:cubicBezTo>
                  <a:cubicBezTo>
                    <a:pt x="1" y="1868"/>
                    <a:pt x="1869" y="0"/>
                    <a:pt x="4204" y="0"/>
                  </a:cubicBezTo>
                  <a:cubicBezTo>
                    <a:pt x="6538" y="0"/>
                    <a:pt x="8406" y="1868"/>
                    <a:pt x="8406" y="4203"/>
                  </a:cubicBezTo>
                  <a:cubicBezTo>
                    <a:pt x="8406" y="6596"/>
                    <a:pt x="6538" y="8405"/>
                    <a:pt x="4204" y="840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4" name="Google Shape;2864;p9"/>
            <p:cNvSpPr/>
            <p:nvPr/>
          </p:nvSpPr>
          <p:spPr>
            <a:xfrm>
              <a:off x="4544000" y="3108475"/>
              <a:ext cx="210150" cy="210175"/>
            </a:xfrm>
            <a:custGeom>
              <a:avLst/>
              <a:gdLst/>
              <a:ahLst/>
              <a:cxnLst/>
              <a:rect l="l" t="t" r="r" b="b"/>
              <a:pathLst>
                <a:path w="8406" h="8407" extrusionOk="0">
                  <a:moveTo>
                    <a:pt x="4203" y="8406"/>
                  </a:moveTo>
                  <a:cubicBezTo>
                    <a:pt x="1868" y="8406"/>
                    <a:pt x="0" y="6597"/>
                    <a:pt x="0" y="4203"/>
                  </a:cubicBezTo>
                  <a:cubicBezTo>
                    <a:pt x="0" y="1869"/>
                    <a:pt x="1868" y="1"/>
                    <a:pt x="4203" y="1"/>
                  </a:cubicBezTo>
                  <a:cubicBezTo>
                    <a:pt x="6538" y="1"/>
                    <a:pt x="8406" y="1869"/>
                    <a:pt x="8406" y="4203"/>
                  </a:cubicBezTo>
                  <a:cubicBezTo>
                    <a:pt x="8406" y="6538"/>
                    <a:pt x="6596" y="8406"/>
                    <a:pt x="4203" y="840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5" name="Google Shape;2865;p9"/>
            <p:cNvSpPr/>
            <p:nvPr/>
          </p:nvSpPr>
          <p:spPr>
            <a:xfrm>
              <a:off x="3313850" y="1879775"/>
              <a:ext cx="210150" cy="208700"/>
            </a:xfrm>
            <a:custGeom>
              <a:avLst/>
              <a:gdLst/>
              <a:ahLst/>
              <a:cxnLst/>
              <a:rect l="l" t="t" r="r" b="b"/>
              <a:pathLst>
                <a:path w="8406" h="8348" extrusionOk="0">
                  <a:moveTo>
                    <a:pt x="4203" y="8348"/>
                  </a:moveTo>
                  <a:cubicBezTo>
                    <a:pt x="1868" y="8348"/>
                    <a:pt x="0" y="6480"/>
                    <a:pt x="58" y="4145"/>
                  </a:cubicBezTo>
                  <a:cubicBezTo>
                    <a:pt x="58" y="1810"/>
                    <a:pt x="1926" y="1"/>
                    <a:pt x="4261" y="1"/>
                  </a:cubicBezTo>
                  <a:cubicBezTo>
                    <a:pt x="6596" y="1"/>
                    <a:pt x="8405" y="1869"/>
                    <a:pt x="8405" y="4203"/>
                  </a:cubicBezTo>
                  <a:cubicBezTo>
                    <a:pt x="8405" y="6538"/>
                    <a:pt x="6538" y="8348"/>
                    <a:pt x="4203" y="834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6" name="Google Shape;2866;p9"/>
            <p:cNvSpPr/>
            <p:nvPr/>
          </p:nvSpPr>
          <p:spPr>
            <a:xfrm>
              <a:off x="3071600" y="3352175"/>
              <a:ext cx="210150" cy="210150"/>
            </a:xfrm>
            <a:custGeom>
              <a:avLst/>
              <a:gdLst/>
              <a:ahLst/>
              <a:cxnLst/>
              <a:rect l="l" t="t" r="r" b="b"/>
              <a:pathLst>
                <a:path w="8406" h="8406" extrusionOk="0">
                  <a:moveTo>
                    <a:pt x="4262" y="8406"/>
                  </a:moveTo>
                  <a:cubicBezTo>
                    <a:pt x="1868" y="8406"/>
                    <a:pt x="1" y="6538"/>
                    <a:pt x="1" y="4203"/>
                  </a:cubicBezTo>
                  <a:cubicBezTo>
                    <a:pt x="1" y="1868"/>
                    <a:pt x="1868" y="1"/>
                    <a:pt x="4203" y="1"/>
                  </a:cubicBezTo>
                  <a:cubicBezTo>
                    <a:pt x="6538" y="1"/>
                    <a:pt x="8348" y="1810"/>
                    <a:pt x="8406" y="4145"/>
                  </a:cubicBezTo>
                  <a:cubicBezTo>
                    <a:pt x="8406" y="6480"/>
                    <a:pt x="6596" y="8348"/>
                    <a:pt x="4203" y="834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7" name="Google Shape;2867;p9"/>
            <p:cNvSpPr/>
            <p:nvPr/>
          </p:nvSpPr>
          <p:spPr>
            <a:xfrm>
              <a:off x="2826450" y="2373025"/>
              <a:ext cx="207225" cy="208675"/>
            </a:xfrm>
            <a:custGeom>
              <a:avLst/>
              <a:gdLst/>
              <a:ahLst/>
              <a:cxnLst/>
              <a:rect l="l" t="t" r="r" b="b"/>
              <a:pathLst>
                <a:path w="8289" h="8347" extrusionOk="0">
                  <a:moveTo>
                    <a:pt x="4145" y="8347"/>
                  </a:moveTo>
                  <a:cubicBezTo>
                    <a:pt x="1810" y="8347"/>
                    <a:pt x="0" y="6479"/>
                    <a:pt x="0" y="4203"/>
                  </a:cubicBezTo>
                  <a:cubicBezTo>
                    <a:pt x="0" y="1868"/>
                    <a:pt x="1868" y="0"/>
                    <a:pt x="4145" y="0"/>
                  </a:cubicBezTo>
                  <a:cubicBezTo>
                    <a:pt x="6421" y="0"/>
                    <a:pt x="8289" y="1868"/>
                    <a:pt x="8289" y="4203"/>
                  </a:cubicBezTo>
                  <a:cubicBezTo>
                    <a:pt x="8289" y="6479"/>
                    <a:pt x="6421" y="8347"/>
                    <a:pt x="4145" y="834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8" name="Google Shape;2868;p9"/>
            <p:cNvSpPr/>
            <p:nvPr/>
          </p:nvSpPr>
          <p:spPr>
            <a:xfrm>
              <a:off x="4050775" y="3598800"/>
              <a:ext cx="208700" cy="208700"/>
            </a:xfrm>
            <a:custGeom>
              <a:avLst/>
              <a:gdLst/>
              <a:ahLst/>
              <a:cxnLst/>
              <a:rect l="l" t="t" r="r" b="b"/>
              <a:pathLst>
                <a:path w="8348" h="8348" extrusionOk="0">
                  <a:moveTo>
                    <a:pt x="8347" y="4145"/>
                  </a:moveTo>
                  <a:cubicBezTo>
                    <a:pt x="8347" y="6479"/>
                    <a:pt x="6538" y="8347"/>
                    <a:pt x="4203" y="8347"/>
                  </a:cubicBezTo>
                  <a:cubicBezTo>
                    <a:pt x="1926" y="8347"/>
                    <a:pt x="59" y="6538"/>
                    <a:pt x="59" y="4203"/>
                  </a:cubicBezTo>
                  <a:cubicBezTo>
                    <a:pt x="0" y="1926"/>
                    <a:pt x="1868" y="59"/>
                    <a:pt x="4144" y="59"/>
                  </a:cubicBezTo>
                  <a:cubicBezTo>
                    <a:pt x="6479" y="0"/>
                    <a:pt x="8347" y="1868"/>
                    <a:pt x="8347" y="414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9" name="Google Shape;2869;p9"/>
            <p:cNvSpPr/>
            <p:nvPr/>
          </p:nvSpPr>
          <p:spPr>
            <a:xfrm>
              <a:off x="3315300" y="3598800"/>
              <a:ext cx="207250" cy="208700"/>
            </a:xfrm>
            <a:custGeom>
              <a:avLst/>
              <a:gdLst/>
              <a:ahLst/>
              <a:cxnLst/>
              <a:rect l="l" t="t" r="r" b="b"/>
              <a:pathLst>
                <a:path w="8290" h="8348" extrusionOk="0">
                  <a:moveTo>
                    <a:pt x="4145" y="59"/>
                  </a:moveTo>
                  <a:cubicBezTo>
                    <a:pt x="6421" y="0"/>
                    <a:pt x="8289" y="1926"/>
                    <a:pt x="8289" y="4203"/>
                  </a:cubicBezTo>
                  <a:cubicBezTo>
                    <a:pt x="8289" y="6421"/>
                    <a:pt x="6421" y="8289"/>
                    <a:pt x="4203" y="8347"/>
                  </a:cubicBezTo>
                  <a:cubicBezTo>
                    <a:pt x="1927" y="8347"/>
                    <a:pt x="0" y="6479"/>
                    <a:pt x="0" y="4203"/>
                  </a:cubicBezTo>
                  <a:cubicBezTo>
                    <a:pt x="0" y="1926"/>
                    <a:pt x="1868" y="59"/>
                    <a:pt x="414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0" name="Google Shape;2870;p9"/>
            <p:cNvSpPr/>
            <p:nvPr/>
          </p:nvSpPr>
          <p:spPr>
            <a:xfrm>
              <a:off x="2826450" y="3109950"/>
              <a:ext cx="207225" cy="208700"/>
            </a:xfrm>
            <a:custGeom>
              <a:avLst/>
              <a:gdLst/>
              <a:ahLst/>
              <a:cxnLst/>
              <a:rect l="l" t="t" r="r" b="b"/>
              <a:pathLst>
                <a:path w="8289" h="8348" extrusionOk="0">
                  <a:moveTo>
                    <a:pt x="8289" y="4144"/>
                  </a:moveTo>
                  <a:cubicBezTo>
                    <a:pt x="8289" y="6362"/>
                    <a:pt x="6421" y="8289"/>
                    <a:pt x="4203" y="8289"/>
                  </a:cubicBezTo>
                  <a:cubicBezTo>
                    <a:pt x="1927" y="8347"/>
                    <a:pt x="0" y="6421"/>
                    <a:pt x="0" y="4144"/>
                  </a:cubicBezTo>
                  <a:cubicBezTo>
                    <a:pt x="0" y="1926"/>
                    <a:pt x="1868" y="58"/>
                    <a:pt x="4145" y="0"/>
                  </a:cubicBezTo>
                  <a:cubicBezTo>
                    <a:pt x="6363" y="0"/>
                    <a:pt x="8289" y="1868"/>
                    <a:pt x="8289" y="41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1" name="Google Shape;2871;p9"/>
            <p:cNvSpPr/>
            <p:nvPr/>
          </p:nvSpPr>
          <p:spPr>
            <a:xfrm>
              <a:off x="4298850" y="1881250"/>
              <a:ext cx="205775" cy="205775"/>
            </a:xfrm>
            <a:custGeom>
              <a:avLst/>
              <a:gdLst/>
              <a:ahLst/>
              <a:cxnLst/>
              <a:rect l="l" t="t" r="r" b="b"/>
              <a:pathLst>
                <a:path w="8231" h="8231" extrusionOk="0">
                  <a:moveTo>
                    <a:pt x="8230" y="4086"/>
                  </a:moveTo>
                  <a:cubicBezTo>
                    <a:pt x="8230" y="6363"/>
                    <a:pt x="6362" y="8230"/>
                    <a:pt x="4144" y="8230"/>
                  </a:cubicBezTo>
                  <a:cubicBezTo>
                    <a:pt x="1868" y="8230"/>
                    <a:pt x="58" y="6421"/>
                    <a:pt x="58" y="4144"/>
                  </a:cubicBezTo>
                  <a:cubicBezTo>
                    <a:pt x="0" y="1868"/>
                    <a:pt x="1868" y="0"/>
                    <a:pt x="4144" y="0"/>
                  </a:cubicBezTo>
                  <a:cubicBezTo>
                    <a:pt x="6421" y="59"/>
                    <a:pt x="8230" y="1868"/>
                    <a:pt x="8230"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2" name="Google Shape;2872;p9"/>
            <p:cNvSpPr/>
            <p:nvPr/>
          </p:nvSpPr>
          <p:spPr>
            <a:xfrm>
              <a:off x="4545450" y="2127850"/>
              <a:ext cx="207250" cy="205775"/>
            </a:xfrm>
            <a:custGeom>
              <a:avLst/>
              <a:gdLst/>
              <a:ahLst/>
              <a:cxnLst/>
              <a:rect l="l" t="t" r="r" b="b"/>
              <a:pathLst>
                <a:path w="8290" h="8231" extrusionOk="0">
                  <a:moveTo>
                    <a:pt x="8231" y="4087"/>
                  </a:moveTo>
                  <a:cubicBezTo>
                    <a:pt x="8289" y="6363"/>
                    <a:pt x="6421" y="8231"/>
                    <a:pt x="4145" y="8231"/>
                  </a:cubicBezTo>
                  <a:cubicBezTo>
                    <a:pt x="1869" y="8231"/>
                    <a:pt x="59" y="6422"/>
                    <a:pt x="59" y="4145"/>
                  </a:cubicBezTo>
                  <a:cubicBezTo>
                    <a:pt x="1" y="1927"/>
                    <a:pt x="1869" y="1"/>
                    <a:pt x="4145" y="59"/>
                  </a:cubicBezTo>
                  <a:cubicBezTo>
                    <a:pt x="6363" y="59"/>
                    <a:pt x="8231" y="1869"/>
                    <a:pt x="8231" y="408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3" name="Google Shape;2873;p9"/>
            <p:cNvSpPr/>
            <p:nvPr/>
          </p:nvSpPr>
          <p:spPr>
            <a:xfrm>
              <a:off x="4548375" y="3355100"/>
              <a:ext cx="202850" cy="202850"/>
            </a:xfrm>
            <a:custGeom>
              <a:avLst/>
              <a:gdLst/>
              <a:ahLst/>
              <a:cxnLst/>
              <a:rect l="l" t="t" r="r" b="b"/>
              <a:pathLst>
                <a:path w="8114" h="8114" extrusionOk="0">
                  <a:moveTo>
                    <a:pt x="8056" y="4028"/>
                  </a:moveTo>
                  <a:cubicBezTo>
                    <a:pt x="8114" y="6304"/>
                    <a:pt x="6304" y="8114"/>
                    <a:pt x="4086" y="8114"/>
                  </a:cubicBezTo>
                  <a:cubicBezTo>
                    <a:pt x="1810" y="8114"/>
                    <a:pt x="0" y="6363"/>
                    <a:pt x="0" y="4086"/>
                  </a:cubicBezTo>
                  <a:cubicBezTo>
                    <a:pt x="0" y="1868"/>
                    <a:pt x="1693" y="59"/>
                    <a:pt x="3911" y="59"/>
                  </a:cubicBezTo>
                  <a:cubicBezTo>
                    <a:pt x="6188" y="0"/>
                    <a:pt x="8056" y="1751"/>
                    <a:pt x="8056"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4" name="Google Shape;2874;p9"/>
            <p:cNvSpPr/>
            <p:nvPr/>
          </p:nvSpPr>
          <p:spPr>
            <a:xfrm>
              <a:off x="3075975" y="1882700"/>
              <a:ext cx="201400" cy="202875"/>
            </a:xfrm>
            <a:custGeom>
              <a:avLst/>
              <a:gdLst/>
              <a:ahLst/>
              <a:cxnLst/>
              <a:rect l="l" t="t" r="r" b="b"/>
              <a:pathLst>
                <a:path w="8056" h="8115" extrusionOk="0">
                  <a:moveTo>
                    <a:pt x="8056" y="4086"/>
                  </a:moveTo>
                  <a:cubicBezTo>
                    <a:pt x="8056" y="6363"/>
                    <a:pt x="6246" y="8114"/>
                    <a:pt x="3970" y="8114"/>
                  </a:cubicBezTo>
                  <a:cubicBezTo>
                    <a:pt x="1752" y="8056"/>
                    <a:pt x="1" y="6305"/>
                    <a:pt x="1" y="4028"/>
                  </a:cubicBezTo>
                  <a:cubicBezTo>
                    <a:pt x="1" y="1752"/>
                    <a:pt x="1810" y="1"/>
                    <a:pt x="4087" y="59"/>
                  </a:cubicBezTo>
                  <a:cubicBezTo>
                    <a:pt x="6305" y="59"/>
                    <a:pt x="8056" y="1868"/>
                    <a:pt x="8056"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5" name="Google Shape;2875;p9"/>
            <p:cNvSpPr/>
            <p:nvPr/>
          </p:nvSpPr>
          <p:spPr>
            <a:xfrm>
              <a:off x="2829375" y="2130775"/>
              <a:ext cx="201400" cy="201400"/>
            </a:xfrm>
            <a:custGeom>
              <a:avLst/>
              <a:gdLst/>
              <a:ahLst/>
              <a:cxnLst/>
              <a:rect l="l" t="t" r="r" b="b"/>
              <a:pathLst>
                <a:path w="8056" h="8056" extrusionOk="0">
                  <a:moveTo>
                    <a:pt x="8055" y="3970"/>
                  </a:moveTo>
                  <a:cubicBezTo>
                    <a:pt x="8055" y="6188"/>
                    <a:pt x="6304" y="7997"/>
                    <a:pt x="4086" y="8056"/>
                  </a:cubicBezTo>
                  <a:cubicBezTo>
                    <a:pt x="1810" y="8056"/>
                    <a:pt x="0" y="6246"/>
                    <a:pt x="0" y="4028"/>
                  </a:cubicBezTo>
                  <a:cubicBezTo>
                    <a:pt x="0" y="1810"/>
                    <a:pt x="1751" y="1"/>
                    <a:pt x="3969" y="1"/>
                  </a:cubicBezTo>
                  <a:cubicBezTo>
                    <a:pt x="6187" y="1"/>
                    <a:pt x="7997" y="1752"/>
                    <a:pt x="8055"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6" name="Google Shape;2876;p9"/>
            <p:cNvSpPr/>
            <p:nvPr/>
          </p:nvSpPr>
          <p:spPr>
            <a:xfrm>
              <a:off x="4301750" y="3603175"/>
              <a:ext cx="201400" cy="201400"/>
            </a:xfrm>
            <a:custGeom>
              <a:avLst/>
              <a:gdLst/>
              <a:ahLst/>
              <a:cxnLst/>
              <a:rect l="l" t="t" r="r" b="b"/>
              <a:pathLst>
                <a:path w="8056" h="8056" extrusionOk="0">
                  <a:moveTo>
                    <a:pt x="8056" y="3970"/>
                  </a:moveTo>
                  <a:cubicBezTo>
                    <a:pt x="8056" y="6246"/>
                    <a:pt x="6305" y="7997"/>
                    <a:pt x="4087" y="8055"/>
                  </a:cubicBezTo>
                  <a:cubicBezTo>
                    <a:pt x="1810" y="8055"/>
                    <a:pt x="1" y="6246"/>
                    <a:pt x="1" y="4028"/>
                  </a:cubicBezTo>
                  <a:cubicBezTo>
                    <a:pt x="1" y="1810"/>
                    <a:pt x="1810" y="0"/>
                    <a:pt x="4028" y="0"/>
                  </a:cubicBezTo>
                  <a:cubicBezTo>
                    <a:pt x="6246" y="0"/>
                    <a:pt x="8056" y="1751"/>
                    <a:pt x="8056"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7" name="Google Shape;2877;p9"/>
            <p:cNvSpPr/>
            <p:nvPr/>
          </p:nvSpPr>
          <p:spPr>
            <a:xfrm>
              <a:off x="4790600" y="2619625"/>
              <a:ext cx="201425" cy="201400"/>
            </a:xfrm>
            <a:custGeom>
              <a:avLst/>
              <a:gdLst/>
              <a:ahLst/>
              <a:cxnLst/>
              <a:rect l="l" t="t" r="r" b="b"/>
              <a:pathLst>
                <a:path w="8057" h="8056" extrusionOk="0">
                  <a:moveTo>
                    <a:pt x="4029" y="1"/>
                  </a:moveTo>
                  <a:cubicBezTo>
                    <a:pt x="6247" y="1"/>
                    <a:pt x="8056" y="1810"/>
                    <a:pt x="8056" y="4028"/>
                  </a:cubicBezTo>
                  <a:cubicBezTo>
                    <a:pt x="8056" y="6246"/>
                    <a:pt x="6305" y="8056"/>
                    <a:pt x="4087" y="8056"/>
                  </a:cubicBezTo>
                  <a:cubicBezTo>
                    <a:pt x="1810" y="8056"/>
                    <a:pt x="59" y="6305"/>
                    <a:pt x="1" y="4028"/>
                  </a:cubicBezTo>
                  <a:cubicBezTo>
                    <a:pt x="1" y="1810"/>
                    <a:pt x="1810" y="59"/>
                    <a:pt x="402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8" name="Google Shape;2878;p9"/>
            <p:cNvSpPr/>
            <p:nvPr/>
          </p:nvSpPr>
          <p:spPr>
            <a:xfrm>
              <a:off x="3564825" y="1641925"/>
              <a:ext cx="201400" cy="199950"/>
            </a:xfrm>
            <a:custGeom>
              <a:avLst/>
              <a:gdLst/>
              <a:ahLst/>
              <a:cxnLst/>
              <a:rect l="l" t="t" r="r" b="b"/>
              <a:pathLst>
                <a:path w="8056" h="7998" extrusionOk="0">
                  <a:moveTo>
                    <a:pt x="8056" y="4028"/>
                  </a:moveTo>
                  <a:cubicBezTo>
                    <a:pt x="8056" y="6246"/>
                    <a:pt x="6246" y="7997"/>
                    <a:pt x="4028" y="7997"/>
                  </a:cubicBezTo>
                  <a:cubicBezTo>
                    <a:pt x="1810" y="7997"/>
                    <a:pt x="1" y="6129"/>
                    <a:pt x="59" y="3911"/>
                  </a:cubicBezTo>
                  <a:cubicBezTo>
                    <a:pt x="59" y="1752"/>
                    <a:pt x="1869" y="0"/>
                    <a:pt x="4028" y="0"/>
                  </a:cubicBezTo>
                  <a:cubicBezTo>
                    <a:pt x="6246" y="0"/>
                    <a:pt x="8056" y="1752"/>
                    <a:pt x="8056"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9" name="Google Shape;2879;p9"/>
            <p:cNvSpPr/>
            <p:nvPr/>
          </p:nvSpPr>
          <p:spPr>
            <a:xfrm>
              <a:off x="3811450" y="1640475"/>
              <a:ext cx="201400" cy="201400"/>
            </a:xfrm>
            <a:custGeom>
              <a:avLst/>
              <a:gdLst/>
              <a:ahLst/>
              <a:cxnLst/>
              <a:rect l="l" t="t" r="r" b="b"/>
              <a:pathLst>
                <a:path w="8056" h="8056" extrusionOk="0">
                  <a:moveTo>
                    <a:pt x="4086" y="58"/>
                  </a:moveTo>
                  <a:cubicBezTo>
                    <a:pt x="6304" y="58"/>
                    <a:pt x="8056" y="1868"/>
                    <a:pt x="8056" y="4086"/>
                  </a:cubicBezTo>
                  <a:cubicBezTo>
                    <a:pt x="8056" y="6304"/>
                    <a:pt x="6246" y="8055"/>
                    <a:pt x="4028" y="8055"/>
                  </a:cubicBezTo>
                  <a:cubicBezTo>
                    <a:pt x="1810" y="8055"/>
                    <a:pt x="0" y="6246"/>
                    <a:pt x="59" y="4028"/>
                  </a:cubicBezTo>
                  <a:cubicBezTo>
                    <a:pt x="59" y="1810"/>
                    <a:pt x="1868" y="0"/>
                    <a:pt x="4086"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0" name="Google Shape;2880;p9"/>
            <p:cNvSpPr/>
            <p:nvPr/>
          </p:nvSpPr>
          <p:spPr>
            <a:xfrm>
              <a:off x="4790600" y="2866250"/>
              <a:ext cx="201425" cy="201400"/>
            </a:xfrm>
            <a:custGeom>
              <a:avLst/>
              <a:gdLst/>
              <a:ahLst/>
              <a:cxnLst/>
              <a:rect l="l" t="t" r="r" b="b"/>
              <a:pathLst>
                <a:path w="8057" h="8056" extrusionOk="0">
                  <a:moveTo>
                    <a:pt x="8056" y="4086"/>
                  </a:moveTo>
                  <a:cubicBezTo>
                    <a:pt x="8056" y="6304"/>
                    <a:pt x="6247" y="8055"/>
                    <a:pt x="4029" y="8055"/>
                  </a:cubicBezTo>
                  <a:cubicBezTo>
                    <a:pt x="1810" y="8055"/>
                    <a:pt x="1" y="6246"/>
                    <a:pt x="59" y="4028"/>
                  </a:cubicBezTo>
                  <a:cubicBezTo>
                    <a:pt x="59" y="1810"/>
                    <a:pt x="1869" y="0"/>
                    <a:pt x="4087" y="59"/>
                  </a:cubicBezTo>
                  <a:cubicBezTo>
                    <a:pt x="6305" y="59"/>
                    <a:pt x="8056" y="1868"/>
                    <a:pt x="8056"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1" name="Google Shape;2881;p9"/>
            <p:cNvSpPr/>
            <p:nvPr/>
          </p:nvSpPr>
          <p:spPr>
            <a:xfrm>
              <a:off x="2829375" y="3356550"/>
              <a:ext cx="201400" cy="199950"/>
            </a:xfrm>
            <a:custGeom>
              <a:avLst/>
              <a:gdLst/>
              <a:ahLst/>
              <a:cxnLst/>
              <a:rect l="l" t="t" r="r" b="b"/>
              <a:pathLst>
                <a:path w="8056" h="7998" extrusionOk="0">
                  <a:moveTo>
                    <a:pt x="7997" y="4028"/>
                  </a:moveTo>
                  <a:cubicBezTo>
                    <a:pt x="7997" y="6246"/>
                    <a:pt x="6187" y="7997"/>
                    <a:pt x="4028" y="7997"/>
                  </a:cubicBezTo>
                  <a:cubicBezTo>
                    <a:pt x="1810" y="7997"/>
                    <a:pt x="0" y="6130"/>
                    <a:pt x="58" y="3912"/>
                  </a:cubicBezTo>
                  <a:cubicBezTo>
                    <a:pt x="58" y="1752"/>
                    <a:pt x="1926" y="1"/>
                    <a:pt x="4086" y="1"/>
                  </a:cubicBezTo>
                  <a:cubicBezTo>
                    <a:pt x="6246" y="59"/>
                    <a:pt x="8055" y="1869"/>
                    <a:pt x="7997"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2" name="Google Shape;2882;p9"/>
            <p:cNvSpPr/>
            <p:nvPr/>
          </p:nvSpPr>
          <p:spPr>
            <a:xfrm>
              <a:off x="3075975" y="3603175"/>
              <a:ext cx="199950" cy="201400"/>
            </a:xfrm>
            <a:custGeom>
              <a:avLst/>
              <a:gdLst/>
              <a:ahLst/>
              <a:cxnLst/>
              <a:rect l="l" t="t" r="r" b="b"/>
              <a:pathLst>
                <a:path w="7998" h="8056" extrusionOk="0">
                  <a:moveTo>
                    <a:pt x="4087" y="0"/>
                  </a:moveTo>
                  <a:cubicBezTo>
                    <a:pt x="6246" y="59"/>
                    <a:pt x="7997" y="1868"/>
                    <a:pt x="7997" y="4028"/>
                  </a:cubicBezTo>
                  <a:cubicBezTo>
                    <a:pt x="7997" y="6246"/>
                    <a:pt x="6130" y="8055"/>
                    <a:pt x="3970" y="7997"/>
                  </a:cubicBezTo>
                  <a:cubicBezTo>
                    <a:pt x="1752" y="7939"/>
                    <a:pt x="1" y="6129"/>
                    <a:pt x="59" y="3970"/>
                  </a:cubicBezTo>
                  <a:cubicBezTo>
                    <a:pt x="59" y="1810"/>
                    <a:pt x="1869" y="0"/>
                    <a:pt x="40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3" name="Google Shape;2883;p9"/>
            <p:cNvSpPr/>
            <p:nvPr/>
          </p:nvSpPr>
          <p:spPr>
            <a:xfrm>
              <a:off x="4056600" y="1641925"/>
              <a:ext cx="198475" cy="198475"/>
            </a:xfrm>
            <a:custGeom>
              <a:avLst/>
              <a:gdLst/>
              <a:ahLst/>
              <a:cxnLst/>
              <a:rect l="l" t="t" r="r" b="b"/>
              <a:pathLst>
                <a:path w="7939" h="7939" extrusionOk="0">
                  <a:moveTo>
                    <a:pt x="3970" y="7939"/>
                  </a:moveTo>
                  <a:cubicBezTo>
                    <a:pt x="1810" y="7939"/>
                    <a:pt x="1" y="6129"/>
                    <a:pt x="1" y="3970"/>
                  </a:cubicBezTo>
                  <a:cubicBezTo>
                    <a:pt x="1" y="1810"/>
                    <a:pt x="1810" y="0"/>
                    <a:pt x="3970" y="0"/>
                  </a:cubicBezTo>
                  <a:cubicBezTo>
                    <a:pt x="6130" y="0"/>
                    <a:pt x="7939" y="1810"/>
                    <a:pt x="7939" y="3970"/>
                  </a:cubicBezTo>
                  <a:cubicBezTo>
                    <a:pt x="7939" y="6188"/>
                    <a:pt x="6130" y="7939"/>
                    <a:pt x="3970" y="793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4" name="Google Shape;2884;p9"/>
            <p:cNvSpPr/>
            <p:nvPr/>
          </p:nvSpPr>
          <p:spPr>
            <a:xfrm>
              <a:off x="4792075" y="2377400"/>
              <a:ext cx="199950" cy="199925"/>
            </a:xfrm>
            <a:custGeom>
              <a:avLst/>
              <a:gdLst/>
              <a:ahLst/>
              <a:cxnLst/>
              <a:rect l="l" t="t" r="r" b="b"/>
              <a:pathLst>
                <a:path w="7998" h="7997" extrusionOk="0">
                  <a:moveTo>
                    <a:pt x="3970" y="58"/>
                  </a:moveTo>
                  <a:cubicBezTo>
                    <a:pt x="6129" y="0"/>
                    <a:pt x="7939" y="1810"/>
                    <a:pt x="7939" y="3969"/>
                  </a:cubicBezTo>
                  <a:cubicBezTo>
                    <a:pt x="7997" y="6129"/>
                    <a:pt x="6188" y="7939"/>
                    <a:pt x="4028" y="7997"/>
                  </a:cubicBezTo>
                  <a:cubicBezTo>
                    <a:pt x="1868" y="7997"/>
                    <a:pt x="59" y="6246"/>
                    <a:pt x="0" y="4028"/>
                  </a:cubicBezTo>
                  <a:cubicBezTo>
                    <a:pt x="0" y="1926"/>
                    <a:pt x="1810" y="58"/>
                    <a:pt x="3970"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5" name="Google Shape;2885;p9"/>
            <p:cNvSpPr/>
            <p:nvPr/>
          </p:nvSpPr>
          <p:spPr>
            <a:xfrm>
              <a:off x="4793525" y="3115775"/>
              <a:ext cx="197025" cy="197025"/>
            </a:xfrm>
            <a:custGeom>
              <a:avLst/>
              <a:gdLst/>
              <a:ahLst/>
              <a:cxnLst/>
              <a:rect l="l" t="t" r="r" b="b"/>
              <a:pathLst>
                <a:path w="7881" h="7881" extrusionOk="0">
                  <a:moveTo>
                    <a:pt x="3970" y="1"/>
                  </a:moveTo>
                  <a:cubicBezTo>
                    <a:pt x="6130" y="1"/>
                    <a:pt x="7881" y="1752"/>
                    <a:pt x="7881" y="3911"/>
                  </a:cubicBezTo>
                  <a:cubicBezTo>
                    <a:pt x="7881" y="6129"/>
                    <a:pt x="6071" y="7881"/>
                    <a:pt x="3853" y="7881"/>
                  </a:cubicBezTo>
                  <a:cubicBezTo>
                    <a:pt x="1693" y="7822"/>
                    <a:pt x="1" y="6071"/>
                    <a:pt x="1" y="3911"/>
                  </a:cubicBezTo>
                  <a:cubicBezTo>
                    <a:pt x="1" y="1693"/>
                    <a:pt x="1752" y="1"/>
                    <a:pt x="397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6" name="Google Shape;2886;p9"/>
            <p:cNvSpPr/>
            <p:nvPr/>
          </p:nvSpPr>
          <p:spPr>
            <a:xfrm>
              <a:off x="2584200" y="2622550"/>
              <a:ext cx="197025" cy="195550"/>
            </a:xfrm>
            <a:custGeom>
              <a:avLst/>
              <a:gdLst/>
              <a:ahLst/>
              <a:cxnLst/>
              <a:rect l="l" t="t" r="r" b="b"/>
              <a:pathLst>
                <a:path w="7881" h="7822" extrusionOk="0">
                  <a:moveTo>
                    <a:pt x="3912" y="7822"/>
                  </a:moveTo>
                  <a:cubicBezTo>
                    <a:pt x="1752" y="7822"/>
                    <a:pt x="1" y="6071"/>
                    <a:pt x="59" y="3911"/>
                  </a:cubicBezTo>
                  <a:cubicBezTo>
                    <a:pt x="59" y="1693"/>
                    <a:pt x="1810" y="0"/>
                    <a:pt x="3970" y="0"/>
                  </a:cubicBezTo>
                  <a:cubicBezTo>
                    <a:pt x="6188" y="0"/>
                    <a:pt x="7881" y="1751"/>
                    <a:pt x="7881" y="3970"/>
                  </a:cubicBezTo>
                  <a:cubicBezTo>
                    <a:pt x="7881" y="6129"/>
                    <a:pt x="6130" y="7822"/>
                    <a:pt x="3912" y="78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7" name="Google Shape;2887;p9"/>
            <p:cNvSpPr/>
            <p:nvPr/>
          </p:nvSpPr>
          <p:spPr>
            <a:xfrm>
              <a:off x="3321125" y="1643375"/>
              <a:ext cx="197025" cy="197025"/>
            </a:xfrm>
            <a:custGeom>
              <a:avLst/>
              <a:gdLst/>
              <a:ahLst/>
              <a:cxnLst/>
              <a:rect l="l" t="t" r="r" b="b"/>
              <a:pathLst>
                <a:path w="7881" h="7881" extrusionOk="0">
                  <a:moveTo>
                    <a:pt x="3912" y="7822"/>
                  </a:moveTo>
                  <a:cubicBezTo>
                    <a:pt x="1694" y="7822"/>
                    <a:pt x="1" y="6071"/>
                    <a:pt x="1" y="3912"/>
                  </a:cubicBezTo>
                  <a:cubicBezTo>
                    <a:pt x="59" y="1694"/>
                    <a:pt x="1810" y="1"/>
                    <a:pt x="3970" y="1"/>
                  </a:cubicBezTo>
                  <a:cubicBezTo>
                    <a:pt x="6130" y="59"/>
                    <a:pt x="7881" y="1810"/>
                    <a:pt x="7823" y="3970"/>
                  </a:cubicBezTo>
                  <a:cubicBezTo>
                    <a:pt x="7823" y="6130"/>
                    <a:pt x="6071" y="7881"/>
                    <a:pt x="3912" y="78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8" name="Google Shape;2888;p9"/>
            <p:cNvSpPr/>
            <p:nvPr/>
          </p:nvSpPr>
          <p:spPr>
            <a:xfrm>
              <a:off x="3812900" y="3851250"/>
              <a:ext cx="198500" cy="197025"/>
            </a:xfrm>
            <a:custGeom>
              <a:avLst/>
              <a:gdLst/>
              <a:ahLst/>
              <a:cxnLst/>
              <a:rect l="l" t="t" r="r" b="b"/>
              <a:pathLst>
                <a:path w="7940" h="7881" extrusionOk="0">
                  <a:moveTo>
                    <a:pt x="7939" y="3969"/>
                  </a:moveTo>
                  <a:cubicBezTo>
                    <a:pt x="7881" y="6188"/>
                    <a:pt x="6130" y="7880"/>
                    <a:pt x="3970" y="7880"/>
                  </a:cubicBezTo>
                  <a:cubicBezTo>
                    <a:pt x="1752" y="7880"/>
                    <a:pt x="1" y="6071"/>
                    <a:pt x="59" y="3911"/>
                  </a:cubicBezTo>
                  <a:cubicBezTo>
                    <a:pt x="117" y="1693"/>
                    <a:pt x="1869" y="0"/>
                    <a:pt x="4028" y="59"/>
                  </a:cubicBezTo>
                  <a:cubicBezTo>
                    <a:pt x="6188" y="59"/>
                    <a:pt x="7939" y="1810"/>
                    <a:pt x="7939" y="39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9" name="Google Shape;2889;p9"/>
            <p:cNvSpPr/>
            <p:nvPr/>
          </p:nvSpPr>
          <p:spPr>
            <a:xfrm>
              <a:off x="2585675" y="2869150"/>
              <a:ext cx="195550" cy="195575"/>
            </a:xfrm>
            <a:custGeom>
              <a:avLst/>
              <a:gdLst/>
              <a:ahLst/>
              <a:cxnLst/>
              <a:rect l="l" t="t" r="r" b="b"/>
              <a:pathLst>
                <a:path w="7822" h="7823" extrusionOk="0">
                  <a:moveTo>
                    <a:pt x="7822" y="3912"/>
                  </a:moveTo>
                  <a:cubicBezTo>
                    <a:pt x="7822" y="6071"/>
                    <a:pt x="6129" y="7823"/>
                    <a:pt x="3911" y="7823"/>
                  </a:cubicBezTo>
                  <a:cubicBezTo>
                    <a:pt x="1751" y="7823"/>
                    <a:pt x="0" y="6130"/>
                    <a:pt x="0" y="3970"/>
                  </a:cubicBezTo>
                  <a:cubicBezTo>
                    <a:pt x="0" y="1752"/>
                    <a:pt x="1693" y="59"/>
                    <a:pt x="3853" y="1"/>
                  </a:cubicBezTo>
                  <a:cubicBezTo>
                    <a:pt x="6071" y="1"/>
                    <a:pt x="7763" y="1752"/>
                    <a:pt x="7822" y="39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0" name="Google Shape;2890;p9"/>
            <p:cNvSpPr/>
            <p:nvPr/>
          </p:nvSpPr>
          <p:spPr>
            <a:xfrm>
              <a:off x="3567750" y="3851250"/>
              <a:ext cx="197025" cy="198475"/>
            </a:xfrm>
            <a:custGeom>
              <a:avLst/>
              <a:gdLst/>
              <a:ahLst/>
              <a:cxnLst/>
              <a:rect l="l" t="t" r="r" b="b"/>
              <a:pathLst>
                <a:path w="7881" h="7939" extrusionOk="0">
                  <a:moveTo>
                    <a:pt x="4028" y="59"/>
                  </a:moveTo>
                  <a:cubicBezTo>
                    <a:pt x="6188" y="117"/>
                    <a:pt x="7881" y="1868"/>
                    <a:pt x="7822" y="4028"/>
                  </a:cubicBezTo>
                  <a:cubicBezTo>
                    <a:pt x="7822" y="6246"/>
                    <a:pt x="6013" y="7939"/>
                    <a:pt x="3853" y="7880"/>
                  </a:cubicBezTo>
                  <a:cubicBezTo>
                    <a:pt x="1693" y="7822"/>
                    <a:pt x="1" y="6071"/>
                    <a:pt x="1" y="3853"/>
                  </a:cubicBezTo>
                  <a:cubicBezTo>
                    <a:pt x="59" y="1693"/>
                    <a:pt x="1868" y="0"/>
                    <a:pt x="4028"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1" name="Google Shape;2891;p9"/>
            <p:cNvSpPr/>
            <p:nvPr/>
          </p:nvSpPr>
          <p:spPr>
            <a:xfrm>
              <a:off x="4551300" y="1891450"/>
              <a:ext cx="195550" cy="194125"/>
            </a:xfrm>
            <a:custGeom>
              <a:avLst/>
              <a:gdLst/>
              <a:ahLst/>
              <a:cxnLst/>
              <a:rect l="l" t="t" r="r" b="b"/>
              <a:pathLst>
                <a:path w="7822" h="7765" extrusionOk="0">
                  <a:moveTo>
                    <a:pt x="7763" y="3912"/>
                  </a:moveTo>
                  <a:cubicBezTo>
                    <a:pt x="7763" y="6071"/>
                    <a:pt x="6071" y="7764"/>
                    <a:pt x="3853" y="7764"/>
                  </a:cubicBezTo>
                  <a:cubicBezTo>
                    <a:pt x="1693" y="7764"/>
                    <a:pt x="0" y="6013"/>
                    <a:pt x="0" y="3853"/>
                  </a:cubicBezTo>
                  <a:cubicBezTo>
                    <a:pt x="0" y="1693"/>
                    <a:pt x="1751" y="1"/>
                    <a:pt x="3969" y="1"/>
                  </a:cubicBezTo>
                  <a:cubicBezTo>
                    <a:pt x="6129" y="1"/>
                    <a:pt x="7822" y="1693"/>
                    <a:pt x="7763" y="39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2" name="Google Shape;2892;p9"/>
            <p:cNvSpPr/>
            <p:nvPr/>
          </p:nvSpPr>
          <p:spPr>
            <a:xfrm>
              <a:off x="4059525" y="3852700"/>
              <a:ext cx="192650" cy="194100"/>
            </a:xfrm>
            <a:custGeom>
              <a:avLst/>
              <a:gdLst/>
              <a:ahLst/>
              <a:cxnLst/>
              <a:rect l="l" t="t" r="r" b="b"/>
              <a:pathLst>
                <a:path w="7706" h="7764" extrusionOk="0">
                  <a:moveTo>
                    <a:pt x="3794" y="59"/>
                  </a:moveTo>
                  <a:cubicBezTo>
                    <a:pt x="5954" y="1"/>
                    <a:pt x="7705" y="1693"/>
                    <a:pt x="7705" y="3853"/>
                  </a:cubicBezTo>
                  <a:cubicBezTo>
                    <a:pt x="7705" y="6013"/>
                    <a:pt x="6013" y="7764"/>
                    <a:pt x="3853" y="7764"/>
                  </a:cubicBezTo>
                  <a:cubicBezTo>
                    <a:pt x="1693" y="7764"/>
                    <a:pt x="0" y="6071"/>
                    <a:pt x="0" y="3911"/>
                  </a:cubicBezTo>
                  <a:cubicBezTo>
                    <a:pt x="0" y="1752"/>
                    <a:pt x="1693" y="59"/>
                    <a:pt x="3794"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3" name="Google Shape;2893;p9"/>
            <p:cNvSpPr/>
            <p:nvPr/>
          </p:nvSpPr>
          <p:spPr>
            <a:xfrm>
              <a:off x="2585675" y="2380300"/>
              <a:ext cx="194100" cy="194125"/>
            </a:xfrm>
            <a:custGeom>
              <a:avLst/>
              <a:gdLst/>
              <a:ahLst/>
              <a:cxnLst/>
              <a:rect l="l" t="t" r="r" b="b"/>
              <a:pathLst>
                <a:path w="7764" h="7765" extrusionOk="0">
                  <a:moveTo>
                    <a:pt x="3911" y="59"/>
                  </a:moveTo>
                  <a:cubicBezTo>
                    <a:pt x="6071" y="59"/>
                    <a:pt x="7763" y="1810"/>
                    <a:pt x="7763" y="3912"/>
                  </a:cubicBezTo>
                  <a:cubicBezTo>
                    <a:pt x="7763" y="6071"/>
                    <a:pt x="6012" y="7764"/>
                    <a:pt x="3853" y="7764"/>
                  </a:cubicBezTo>
                  <a:cubicBezTo>
                    <a:pt x="1693" y="7764"/>
                    <a:pt x="0" y="6013"/>
                    <a:pt x="59" y="3853"/>
                  </a:cubicBezTo>
                  <a:cubicBezTo>
                    <a:pt x="59" y="1694"/>
                    <a:pt x="1810" y="1"/>
                    <a:pt x="391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4" name="Google Shape;2894;p9"/>
            <p:cNvSpPr/>
            <p:nvPr/>
          </p:nvSpPr>
          <p:spPr>
            <a:xfrm>
              <a:off x="3322600" y="3854175"/>
              <a:ext cx="192650" cy="192625"/>
            </a:xfrm>
            <a:custGeom>
              <a:avLst/>
              <a:gdLst/>
              <a:ahLst/>
              <a:cxnLst/>
              <a:rect l="l" t="t" r="r" b="b"/>
              <a:pathLst>
                <a:path w="7706" h="7705" extrusionOk="0">
                  <a:moveTo>
                    <a:pt x="7705" y="3852"/>
                  </a:moveTo>
                  <a:cubicBezTo>
                    <a:pt x="7705" y="5954"/>
                    <a:pt x="5954" y="7705"/>
                    <a:pt x="3853" y="7705"/>
                  </a:cubicBezTo>
                  <a:cubicBezTo>
                    <a:pt x="1751" y="7705"/>
                    <a:pt x="0" y="5954"/>
                    <a:pt x="0" y="3852"/>
                  </a:cubicBezTo>
                  <a:cubicBezTo>
                    <a:pt x="0" y="1693"/>
                    <a:pt x="1751" y="0"/>
                    <a:pt x="3911" y="0"/>
                  </a:cubicBezTo>
                  <a:cubicBezTo>
                    <a:pt x="6012" y="0"/>
                    <a:pt x="7705" y="1751"/>
                    <a:pt x="7705" y="38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5" name="Google Shape;2895;p9"/>
            <p:cNvSpPr/>
            <p:nvPr/>
          </p:nvSpPr>
          <p:spPr>
            <a:xfrm>
              <a:off x="2585675" y="3117225"/>
              <a:ext cx="195550" cy="194125"/>
            </a:xfrm>
            <a:custGeom>
              <a:avLst/>
              <a:gdLst/>
              <a:ahLst/>
              <a:cxnLst/>
              <a:rect l="l" t="t" r="r" b="b"/>
              <a:pathLst>
                <a:path w="7822" h="7765" extrusionOk="0">
                  <a:moveTo>
                    <a:pt x="3969" y="1"/>
                  </a:moveTo>
                  <a:cubicBezTo>
                    <a:pt x="6071" y="59"/>
                    <a:pt x="7822" y="1869"/>
                    <a:pt x="7763" y="3970"/>
                  </a:cubicBezTo>
                  <a:cubicBezTo>
                    <a:pt x="7705" y="6071"/>
                    <a:pt x="5954" y="7764"/>
                    <a:pt x="3853" y="7706"/>
                  </a:cubicBezTo>
                  <a:cubicBezTo>
                    <a:pt x="1751" y="7706"/>
                    <a:pt x="0" y="5896"/>
                    <a:pt x="59" y="3795"/>
                  </a:cubicBezTo>
                  <a:cubicBezTo>
                    <a:pt x="117" y="1694"/>
                    <a:pt x="1868" y="1"/>
                    <a:pt x="396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6" name="Google Shape;2896;p9"/>
            <p:cNvSpPr/>
            <p:nvPr/>
          </p:nvSpPr>
          <p:spPr>
            <a:xfrm>
              <a:off x="4795000" y="2133700"/>
              <a:ext cx="192625" cy="194100"/>
            </a:xfrm>
            <a:custGeom>
              <a:avLst/>
              <a:gdLst/>
              <a:ahLst/>
              <a:cxnLst/>
              <a:rect l="l" t="t" r="r" b="b"/>
              <a:pathLst>
                <a:path w="7705" h="7764" extrusionOk="0">
                  <a:moveTo>
                    <a:pt x="3911" y="7764"/>
                  </a:moveTo>
                  <a:cubicBezTo>
                    <a:pt x="1810" y="7764"/>
                    <a:pt x="58" y="6012"/>
                    <a:pt x="0" y="3911"/>
                  </a:cubicBezTo>
                  <a:cubicBezTo>
                    <a:pt x="0" y="1810"/>
                    <a:pt x="1751" y="59"/>
                    <a:pt x="3853" y="59"/>
                  </a:cubicBezTo>
                  <a:cubicBezTo>
                    <a:pt x="5954" y="0"/>
                    <a:pt x="7705" y="1751"/>
                    <a:pt x="7705" y="3911"/>
                  </a:cubicBezTo>
                  <a:cubicBezTo>
                    <a:pt x="7705" y="5954"/>
                    <a:pt x="6012" y="7705"/>
                    <a:pt x="3911" y="776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7" name="Google Shape;2897;p9"/>
            <p:cNvSpPr/>
            <p:nvPr/>
          </p:nvSpPr>
          <p:spPr>
            <a:xfrm>
              <a:off x="4306125" y="1644850"/>
              <a:ext cx="192650" cy="194100"/>
            </a:xfrm>
            <a:custGeom>
              <a:avLst/>
              <a:gdLst/>
              <a:ahLst/>
              <a:cxnLst/>
              <a:rect l="l" t="t" r="r" b="b"/>
              <a:pathLst>
                <a:path w="7706" h="7764" extrusionOk="0">
                  <a:moveTo>
                    <a:pt x="7706" y="3911"/>
                  </a:moveTo>
                  <a:cubicBezTo>
                    <a:pt x="7648" y="6012"/>
                    <a:pt x="5896" y="7763"/>
                    <a:pt x="3737" y="7705"/>
                  </a:cubicBezTo>
                  <a:cubicBezTo>
                    <a:pt x="1694" y="7647"/>
                    <a:pt x="1" y="5896"/>
                    <a:pt x="1" y="3794"/>
                  </a:cubicBezTo>
                  <a:cubicBezTo>
                    <a:pt x="1" y="1693"/>
                    <a:pt x="1810" y="0"/>
                    <a:pt x="3912" y="0"/>
                  </a:cubicBezTo>
                  <a:cubicBezTo>
                    <a:pt x="6013" y="59"/>
                    <a:pt x="7706" y="1810"/>
                    <a:pt x="7706" y="39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8" name="Google Shape;2898;p9"/>
            <p:cNvSpPr/>
            <p:nvPr/>
          </p:nvSpPr>
          <p:spPr>
            <a:xfrm>
              <a:off x="4546925" y="3606100"/>
              <a:ext cx="195550" cy="194100"/>
            </a:xfrm>
            <a:custGeom>
              <a:avLst/>
              <a:gdLst/>
              <a:ahLst/>
              <a:cxnLst/>
              <a:rect l="l" t="t" r="r" b="b"/>
              <a:pathLst>
                <a:path w="7822" h="7764" extrusionOk="0">
                  <a:moveTo>
                    <a:pt x="3853" y="7763"/>
                  </a:moveTo>
                  <a:cubicBezTo>
                    <a:pt x="1751" y="7705"/>
                    <a:pt x="0" y="5895"/>
                    <a:pt x="58" y="3794"/>
                  </a:cubicBezTo>
                  <a:cubicBezTo>
                    <a:pt x="117" y="1693"/>
                    <a:pt x="1926" y="0"/>
                    <a:pt x="3969" y="58"/>
                  </a:cubicBezTo>
                  <a:cubicBezTo>
                    <a:pt x="6129" y="117"/>
                    <a:pt x="7822" y="1868"/>
                    <a:pt x="7763" y="4028"/>
                  </a:cubicBezTo>
                  <a:cubicBezTo>
                    <a:pt x="7705" y="6071"/>
                    <a:pt x="5954" y="7763"/>
                    <a:pt x="3853" y="77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9" name="Google Shape;2899;p9"/>
            <p:cNvSpPr/>
            <p:nvPr/>
          </p:nvSpPr>
          <p:spPr>
            <a:xfrm>
              <a:off x="2832275" y="1887075"/>
              <a:ext cx="194125" cy="194100"/>
            </a:xfrm>
            <a:custGeom>
              <a:avLst/>
              <a:gdLst/>
              <a:ahLst/>
              <a:cxnLst/>
              <a:rect l="l" t="t" r="r" b="b"/>
              <a:pathLst>
                <a:path w="7765" h="7764" extrusionOk="0">
                  <a:moveTo>
                    <a:pt x="7764" y="3911"/>
                  </a:moveTo>
                  <a:cubicBezTo>
                    <a:pt x="7706" y="6013"/>
                    <a:pt x="5955" y="7764"/>
                    <a:pt x="3912" y="7706"/>
                  </a:cubicBezTo>
                  <a:cubicBezTo>
                    <a:pt x="1752" y="7706"/>
                    <a:pt x="1" y="5954"/>
                    <a:pt x="59" y="3795"/>
                  </a:cubicBezTo>
                  <a:cubicBezTo>
                    <a:pt x="118" y="1693"/>
                    <a:pt x="1869" y="1"/>
                    <a:pt x="3970" y="59"/>
                  </a:cubicBezTo>
                  <a:cubicBezTo>
                    <a:pt x="6071" y="59"/>
                    <a:pt x="7764" y="1810"/>
                    <a:pt x="7764" y="39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0" name="Google Shape;2900;p9"/>
            <p:cNvSpPr/>
            <p:nvPr/>
          </p:nvSpPr>
          <p:spPr>
            <a:xfrm>
              <a:off x="4796450" y="3362400"/>
              <a:ext cx="191175" cy="189725"/>
            </a:xfrm>
            <a:custGeom>
              <a:avLst/>
              <a:gdLst/>
              <a:ahLst/>
              <a:cxnLst/>
              <a:rect l="l" t="t" r="r" b="b"/>
              <a:pathLst>
                <a:path w="7647" h="7589" extrusionOk="0">
                  <a:moveTo>
                    <a:pt x="3795" y="0"/>
                  </a:moveTo>
                  <a:cubicBezTo>
                    <a:pt x="5896" y="0"/>
                    <a:pt x="7647" y="1751"/>
                    <a:pt x="7589" y="3794"/>
                  </a:cubicBezTo>
                  <a:cubicBezTo>
                    <a:pt x="7589" y="5896"/>
                    <a:pt x="5896" y="7588"/>
                    <a:pt x="3795" y="7588"/>
                  </a:cubicBezTo>
                  <a:cubicBezTo>
                    <a:pt x="1693" y="7588"/>
                    <a:pt x="0" y="5837"/>
                    <a:pt x="0" y="3736"/>
                  </a:cubicBezTo>
                  <a:cubicBezTo>
                    <a:pt x="0" y="1693"/>
                    <a:pt x="1752" y="0"/>
                    <a:pt x="379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1" name="Google Shape;2901;p9"/>
            <p:cNvSpPr/>
            <p:nvPr/>
          </p:nvSpPr>
          <p:spPr>
            <a:xfrm>
              <a:off x="3081825" y="1646300"/>
              <a:ext cx="189725" cy="191200"/>
            </a:xfrm>
            <a:custGeom>
              <a:avLst/>
              <a:gdLst/>
              <a:ahLst/>
              <a:cxnLst/>
              <a:rect l="l" t="t" r="r" b="b"/>
              <a:pathLst>
                <a:path w="7589" h="7648" extrusionOk="0">
                  <a:moveTo>
                    <a:pt x="3794" y="1"/>
                  </a:moveTo>
                  <a:cubicBezTo>
                    <a:pt x="5837" y="1"/>
                    <a:pt x="7588" y="1752"/>
                    <a:pt x="7588" y="3853"/>
                  </a:cubicBezTo>
                  <a:cubicBezTo>
                    <a:pt x="7588" y="5896"/>
                    <a:pt x="5896" y="7589"/>
                    <a:pt x="3794" y="7589"/>
                  </a:cubicBezTo>
                  <a:cubicBezTo>
                    <a:pt x="1751" y="7647"/>
                    <a:pt x="0" y="5896"/>
                    <a:pt x="0" y="3795"/>
                  </a:cubicBezTo>
                  <a:cubicBezTo>
                    <a:pt x="0" y="1693"/>
                    <a:pt x="1693" y="1"/>
                    <a:pt x="3794"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2" name="Google Shape;2902;p9"/>
            <p:cNvSpPr/>
            <p:nvPr/>
          </p:nvSpPr>
          <p:spPr>
            <a:xfrm>
              <a:off x="2835200" y="3609000"/>
              <a:ext cx="189725" cy="189725"/>
            </a:xfrm>
            <a:custGeom>
              <a:avLst/>
              <a:gdLst/>
              <a:ahLst/>
              <a:cxnLst/>
              <a:rect l="l" t="t" r="r" b="b"/>
              <a:pathLst>
                <a:path w="7589" h="7589" extrusionOk="0">
                  <a:moveTo>
                    <a:pt x="3795" y="1"/>
                  </a:moveTo>
                  <a:cubicBezTo>
                    <a:pt x="5896" y="59"/>
                    <a:pt x="7589" y="1752"/>
                    <a:pt x="7530" y="3795"/>
                  </a:cubicBezTo>
                  <a:cubicBezTo>
                    <a:pt x="7530" y="5896"/>
                    <a:pt x="5838" y="7589"/>
                    <a:pt x="3736" y="7531"/>
                  </a:cubicBezTo>
                  <a:cubicBezTo>
                    <a:pt x="1635" y="7531"/>
                    <a:pt x="1" y="5838"/>
                    <a:pt x="1" y="3737"/>
                  </a:cubicBezTo>
                  <a:cubicBezTo>
                    <a:pt x="59" y="1635"/>
                    <a:pt x="1752" y="1"/>
                    <a:pt x="379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3" name="Google Shape;2903;p9"/>
            <p:cNvSpPr/>
            <p:nvPr/>
          </p:nvSpPr>
          <p:spPr>
            <a:xfrm>
              <a:off x="4309050" y="3855625"/>
              <a:ext cx="186825" cy="188275"/>
            </a:xfrm>
            <a:custGeom>
              <a:avLst/>
              <a:gdLst/>
              <a:ahLst/>
              <a:cxnLst/>
              <a:rect l="l" t="t" r="r" b="b"/>
              <a:pathLst>
                <a:path w="7473" h="7531" extrusionOk="0">
                  <a:moveTo>
                    <a:pt x="3736" y="7530"/>
                  </a:moveTo>
                  <a:cubicBezTo>
                    <a:pt x="1635" y="7530"/>
                    <a:pt x="1" y="5896"/>
                    <a:pt x="1" y="3794"/>
                  </a:cubicBezTo>
                  <a:cubicBezTo>
                    <a:pt x="1" y="1693"/>
                    <a:pt x="1635" y="0"/>
                    <a:pt x="3736" y="59"/>
                  </a:cubicBezTo>
                  <a:cubicBezTo>
                    <a:pt x="5838" y="59"/>
                    <a:pt x="7472" y="1693"/>
                    <a:pt x="7472" y="3736"/>
                  </a:cubicBezTo>
                  <a:cubicBezTo>
                    <a:pt x="7472" y="5837"/>
                    <a:pt x="5838" y="7530"/>
                    <a:pt x="3736" y="753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4" name="Google Shape;2904;p9"/>
            <p:cNvSpPr/>
            <p:nvPr/>
          </p:nvSpPr>
          <p:spPr>
            <a:xfrm>
              <a:off x="2590050" y="2136600"/>
              <a:ext cx="186800" cy="188275"/>
            </a:xfrm>
            <a:custGeom>
              <a:avLst/>
              <a:gdLst/>
              <a:ahLst/>
              <a:cxnLst/>
              <a:rect l="l" t="t" r="r" b="b"/>
              <a:pathLst>
                <a:path w="7472" h="7531" extrusionOk="0">
                  <a:moveTo>
                    <a:pt x="3736" y="7531"/>
                  </a:moveTo>
                  <a:cubicBezTo>
                    <a:pt x="1635" y="7531"/>
                    <a:pt x="0" y="5896"/>
                    <a:pt x="0" y="3737"/>
                  </a:cubicBezTo>
                  <a:cubicBezTo>
                    <a:pt x="0" y="1694"/>
                    <a:pt x="1635" y="59"/>
                    <a:pt x="3678" y="59"/>
                  </a:cubicBezTo>
                  <a:cubicBezTo>
                    <a:pt x="5837" y="1"/>
                    <a:pt x="7472" y="1694"/>
                    <a:pt x="7472" y="3795"/>
                  </a:cubicBezTo>
                  <a:cubicBezTo>
                    <a:pt x="7472" y="5896"/>
                    <a:pt x="5837" y="7531"/>
                    <a:pt x="3736" y="753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5" name="Google Shape;2905;p9"/>
            <p:cNvSpPr/>
            <p:nvPr/>
          </p:nvSpPr>
          <p:spPr>
            <a:xfrm>
              <a:off x="2590050" y="3363850"/>
              <a:ext cx="186800" cy="186800"/>
            </a:xfrm>
            <a:custGeom>
              <a:avLst/>
              <a:gdLst/>
              <a:ahLst/>
              <a:cxnLst/>
              <a:rect l="l" t="t" r="r" b="b"/>
              <a:pathLst>
                <a:path w="7472" h="7472" extrusionOk="0">
                  <a:moveTo>
                    <a:pt x="3736" y="1"/>
                  </a:moveTo>
                  <a:cubicBezTo>
                    <a:pt x="5837" y="59"/>
                    <a:pt x="7472" y="1693"/>
                    <a:pt x="7413" y="3795"/>
                  </a:cubicBezTo>
                  <a:cubicBezTo>
                    <a:pt x="7413" y="5838"/>
                    <a:pt x="5721" y="7472"/>
                    <a:pt x="3678" y="7414"/>
                  </a:cubicBezTo>
                  <a:cubicBezTo>
                    <a:pt x="1635" y="7414"/>
                    <a:pt x="0" y="5721"/>
                    <a:pt x="0" y="3678"/>
                  </a:cubicBezTo>
                  <a:cubicBezTo>
                    <a:pt x="0" y="1635"/>
                    <a:pt x="1693" y="1"/>
                    <a:pt x="37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6" name="Google Shape;2906;p9"/>
            <p:cNvSpPr/>
            <p:nvPr/>
          </p:nvSpPr>
          <p:spPr>
            <a:xfrm>
              <a:off x="3083275" y="3857075"/>
              <a:ext cx="186800" cy="185350"/>
            </a:xfrm>
            <a:custGeom>
              <a:avLst/>
              <a:gdLst/>
              <a:ahLst/>
              <a:cxnLst/>
              <a:rect l="l" t="t" r="r" b="b"/>
              <a:pathLst>
                <a:path w="7472" h="7414" extrusionOk="0">
                  <a:moveTo>
                    <a:pt x="7414" y="3678"/>
                  </a:moveTo>
                  <a:cubicBezTo>
                    <a:pt x="7472" y="5779"/>
                    <a:pt x="5779" y="7414"/>
                    <a:pt x="3736" y="7414"/>
                  </a:cubicBezTo>
                  <a:cubicBezTo>
                    <a:pt x="1693" y="7414"/>
                    <a:pt x="1" y="5779"/>
                    <a:pt x="59" y="3736"/>
                  </a:cubicBezTo>
                  <a:cubicBezTo>
                    <a:pt x="59" y="1694"/>
                    <a:pt x="1693" y="59"/>
                    <a:pt x="3678" y="1"/>
                  </a:cubicBezTo>
                  <a:cubicBezTo>
                    <a:pt x="5779" y="1"/>
                    <a:pt x="7414" y="1635"/>
                    <a:pt x="7472"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7" name="Google Shape;2907;p9"/>
            <p:cNvSpPr/>
            <p:nvPr/>
          </p:nvSpPr>
          <p:spPr>
            <a:xfrm>
              <a:off x="5045975" y="2628375"/>
              <a:ext cx="185350" cy="185350"/>
            </a:xfrm>
            <a:custGeom>
              <a:avLst/>
              <a:gdLst/>
              <a:ahLst/>
              <a:cxnLst/>
              <a:rect l="l" t="t" r="r" b="b"/>
              <a:pathLst>
                <a:path w="7414" h="7414" extrusionOk="0">
                  <a:moveTo>
                    <a:pt x="3737" y="7414"/>
                  </a:moveTo>
                  <a:cubicBezTo>
                    <a:pt x="1635" y="7414"/>
                    <a:pt x="1" y="5721"/>
                    <a:pt x="1" y="3678"/>
                  </a:cubicBezTo>
                  <a:cubicBezTo>
                    <a:pt x="1" y="1635"/>
                    <a:pt x="1635" y="1"/>
                    <a:pt x="3737" y="1"/>
                  </a:cubicBezTo>
                  <a:cubicBezTo>
                    <a:pt x="5721" y="1"/>
                    <a:pt x="7414" y="1635"/>
                    <a:pt x="7414" y="3678"/>
                  </a:cubicBezTo>
                  <a:cubicBezTo>
                    <a:pt x="7414" y="5721"/>
                    <a:pt x="5779" y="7414"/>
                    <a:pt x="3737" y="741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8" name="Google Shape;2908;p9"/>
            <p:cNvSpPr/>
            <p:nvPr/>
          </p:nvSpPr>
          <p:spPr>
            <a:xfrm>
              <a:off x="3818750" y="1401150"/>
              <a:ext cx="188275" cy="186800"/>
            </a:xfrm>
            <a:custGeom>
              <a:avLst/>
              <a:gdLst/>
              <a:ahLst/>
              <a:cxnLst/>
              <a:rect l="l" t="t" r="r" b="b"/>
              <a:pathLst>
                <a:path w="7531" h="7472" extrusionOk="0">
                  <a:moveTo>
                    <a:pt x="59" y="3678"/>
                  </a:moveTo>
                  <a:cubicBezTo>
                    <a:pt x="59" y="1635"/>
                    <a:pt x="1751" y="0"/>
                    <a:pt x="3853" y="59"/>
                  </a:cubicBezTo>
                  <a:cubicBezTo>
                    <a:pt x="5896" y="59"/>
                    <a:pt x="7530" y="1810"/>
                    <a:pt x="7472" y="3853"/>
                  </a:cubicBezTo>
                  <a:cubicBezTo>
                    <a:pt x="7413" y="5837"/>
                    <a:pt x="5721" y="7472"/>
                    <a:pt x="3736" y="7472"/>
                  </a:cubicBezTo>
                  <a:cubicBezTo>
                    <a:pt x="1693" y="7413"/>
                    <a:pt x="0" y="5721"/>
                    <a:pt x="59"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9" name="Google Shape;2909;p9"/>
            <p:cNvSpPr/>
            <p:nvPr/>
          </p:nvSpPr>
          <p:spPr>
            <a:xfrm>
              <a:off x="5045975" y="2875000"/>
              <a:ext cx="185350" cy="185350"/>
            </a:xfrm>
            <a:custGeom>
              <a:avLst/>
              <a:gdLst/>
              <a:ahLst/>
              <a:cxnLst/>
              <a:rect l="l" t="t" r="r" b="b"/>
              <a:pathLst>
                <a:path w="7414" h="7414" extrusionOk="0">
                  <a:moveTo>
                    <a:pt x="3678" y="0"/>
                  </a:moveTo>
                  <a:cubicBezTo>
                    <a:pt x="5721" y="0"/>
                    <a:pt x="7414" y="1693"/>
                    <a:pt x="7414" y="3736"/>
                  </a:cubicBezTo>
                  <a:cubicBezTo>
                    <a:pt x="7355" y="5721"/>
                    <a:pt x="5721" y="7413"/>
                    <a:pt x="3678" y="7413"/>
                  </a:cubicBezTo>
                  <a:cubicBezTo>
                    <a:pt x="1635" y="7413"/>
                    <a:pt x="1" y="5721"/>
                    <a:pt x="1" y="3678"/>
                  </a:cubicBezTo>
                  <a:cubicBezTo>
                    <a:pt x="1" y="1635"/>
                    <a:pt x="1694" y="0"/>
                    <a:pt x="367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0" name="Google Shape;2910;p9"/>
            <p:cNvSpPr/>
            <p:nvPr/>
          </p:nvSpPr>
          <p:spPr>
            <a:xfrm>
              <a:off x="3573575" y="1402600"/>
              <a:ext cx="185375" cy="185350"/>
            </a:xfrm>
            <a:custGeom>
              <a:avLst/>
              <a:gdLst/>
              <a:ahLst/>
              <a:cxnLst/>
              <a:rect l="l" t="t" r="r" b="b"/>
              <a:pathLst>
                <a:path w="7415" h="7414" extrusionOk="0">
                  <a:moveTo>
                    <a:pt x="3678" y="1"/>
                  </a:moveTo>
                  <a:cubicBezTo>
                    <a:pt x="5721" y="1"/>
                    <a:pt x="7414" y="1635"/>
                    <a:pt x="7414" y="3678"/>
                  </a:cubicBezTo>
                  <a:cubicBezTo>
                    <a:pt x="7414" y="5721"/>
                    <a:pt x="5721" y="7414"/>
                    <a:pt x="3678" y="7355"/>
                  </a:cubicBezTo>
                  <a:cubicBezTo>
                    <a:pt x="1635" y="7355"/>
                    <a:pt x="1" y="5663"/>
                    <a:pt x="1" y="3678"/>
                  </a:cubicBezTo>
                  <a:cubicBezTo>
                    <a:pt x="1" y="1635"/>
                    <a:pt x="1694" y="1"/>
                    <a:pt x="367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1" name="Google Shape;2911;p9"/>
            <p:cNvSpPr/>
            <p:nvPr/>
          </p:nvSpPr>
          <p:spPr>
            <a:xfrm>
              <a:off x="4799375" y="1895825"/>
              <a:ext cx="183875" cy="183900"/>
            </a:xfrm>
            <a:custGeom>
              <a:avLst/>
              <a:gdLst/>
              <a:ahLst/>
              <a:cxnLst/>
              <a:rect l="l" t="t" r="r" b="b"/>
              <a:pathLst>
                <a:path w="7355" h="7356" extrusionOk="0">
                  <a:moveTo>
                    <a:pt x="3678" y="7356"/>
                  </a:moveTo>
                  <a:cubicBezTo>
                    <a:pt x="1693" y="7356"/>
                    <a:pt x="0" y="5663"/>
                    <a:pt x="0" y="3678"/>
                  </a:cubicBezTo>
                  <a:cubicBezTo>
                    <a:pt x="59" y="1635"/>
                    <a:pt x="1751" y="1"/>
                    <a:pt x="3736" y="1"/>
                  </a:cubicBezTo>
                  <a:cubicBezTo>
                    <a:pt x="5720" y="59"/>
                    <a:pt x="7355" y="1694"/>
                    <a:pt x="7355" y="3678"/>
                  </a:cubicBezTo>
                  <a:cubicBezTo>
                    <a:pt x="7355" y="5663"/>
                    <a:pt x="5662" y="7356"/>
                    <a:pt x="3678" y="735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2" name="Google Shape;2912;p9"/>
            <p:cNvSpPr/>
            <p:nvPr/>
          </p:nvSpPr>
          <p:spPr>
            <a:xfrm>
              <a:off x="5045975" y="2386150"/>
              <a:ext cx="183900" cy="183900"/>
            </a:xfrm>
            <a:custGeom>
              <a:avLst/>
              <a:gdLst/>
              <a:ahLst/>
              <a:cxnLst/>
              <a:rect l="l" t="t" r="r" b="b"/>
              <a:pathLst>
                <a:path w="7356" h="7356" extrusionOk="0">
                  <a:moveTo>
                    <a:pt x="7355" y="3678"/>
                  </a:moveTo>
                  <a:cubicBezTo>
                    <a:pt x="7355" y="5662"/>
                    <a:pt x="5721" y="7355"/>
                    <a:pt x="3678" y="7355"/>
                  </a:cubicBezTo>
                  <a:cubicBezTo>
                    <a:pt x="1694" y="7355"/>
                    <a:pt x="1" y="5662"/>
                    <a:pt x="1" y="3619"/>
                  </a:cubicBezTo>
                  <a:cubicBezTo>
                    <a:pt x="59" y="1693"/>
                    <a:pt x="1694" y="0"/>
                    <a:pt x="3678" y="0"/>
                  </a:cubicBezTo>
                  <a:cubicBezTo>
                    <a:pt x="5663" y="0"/>
                    <a:pt x="7355" y="1635"/>
                    <a:pt x="7355"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3" name="Google Shape;2913;p9"/>
            <p:cNvSpPr/>
            <p:nvPr/>
          </p:nvSpPr>
          <p:spPr>
            <a:xfrm>
              <a:off x="4557125" y="1649225"/>
              <a:ext cx="183900" cy="185350"/>
            </a:xfrm>
            <a:custGeom>
              <a:avLst/>
              <a:gdLst/>
              <a:ahLst/>
              <a:cxnLst/>
              <a:rect l="l" t="t" r="r" b="b"/>
              <a:pathLst>
                <a:path w="7356" h="7414" extrusionOk="0">
                  <a:moveTo>
                    <a:pt x="3678" y="0"/>
                  </a:moveTo>
                  <a:cubicBezTo>
                    <a:pt x="5663" y="0"/>
                    <a:pt x="7355" y="1693"/>
                    <a:pt x="7355" y="3736"/>
                  </a:cubicBezTo>
                  <a:cubicBezTo>
                    <a:pt x="7355" y="5721"/>
                    <a:pt x="5663" y="7413"/>
                    <a:pt x="3620" y="7355"/>
                  </a:cubicBezTo>
                  <a:cubicBezTo>
                    <a:pt x="1635" y="7355"/>
                    <a:pt x="1" y="5721"/>
                    <a:pt x="1" y="3736"/>
                  </a:cubicBezTo>
                  <a:cubicBezTo>
                    <a:pt x="1" y="1693"/>
                    <a:pt x="1635" y="0"/>
                    <a:pt x="367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4" name="Google Shape;2914;p9"/>
            <p:cNvSpPr/>
            <p:nvPr/>
          </p:nvSpPr>
          <p:spPr>
            <a:xfrm>
              <a:off x="4062450" y="1401150"/>
              <a:ext cx="186800" cy="188275"/>
            </a:xfrm>
            <a:custGeom>
              <a:avLst/>
              <a:gdLst/>
              <a:ahLst/>
              <a:cxnLst/>
              <a:rect l="l" t="t" r="r" b="b"/>
              <a:pathLst>
                <a:path w="7472" h="7531" extrusionOk="0">
                  <a:moveTo>
                    <a:pt x="7355" y="3853"/>
                  </a:moveTo>
                  <a:cubicBezTo>
                    <a:pt x="7296" y="5896"/>
                    <a:pt x="5545" y="7530"/>
                    <a:pt x="3561" y="7413"/>
                  </a:cubicBezTo>
                  <a:cubicBezTo>
                    <a:pt x="1576" y="7297"/>
                    <a:pt x="0" y="5604"/>
                    <a:pt x="58" y="3619"/>
                  </a:cubicBezTo>
                  <a:cubicBezTo>
                    <a:pt x="175" y="1576"/>
                    <a:pt x="1926" y="0"/>
                    <a:pt x="3853" y="117"/>
                  </a:cubicBezTo>
                  <a:cubicBezTo>
                    <a:pt x="5896" y="234"/>
                    <a:pt x="7472" y="1926"/>
                    <a:pt x="7355" y="38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5" name="Google Shape;2915;p9"/>
            <p:cNvSpPr/>
            <p:nvPr/>
          </p:nvSpPr>
          <p:spPr>
            <a:xfrm>
              <a:off x="3326975" y="1402600"/>
              <a:ext cx="183900" cy="183900"/>
            </a:xfrm>
            <a:custGeom>
              <a:avLst/>
              <a:gdLst/>
              <a:ahLst/>
              <a:cxnLst/>
              <a:rect l="l" t="t" r="r" b="b"/>
              <a:pathLst>
                <a:path w="7356" h="7356" extrusionOk="0">
                  <a:moveTo>
                    <a:pt x="7297" y="3795"/>
                  </a:moveTo>
                  <a:cubicBezTo>
                    <a:pt x="7238" y="5838"/>
                    <a:pt x="5604" y="7355"/>
                    <a:pt x="3619" y="7297"/>
                  </a:cubicBezTo>
                  <a:cubicBezTo>
                    <a:pt x="1576" y="7239"/>
                    <a:pt x="0" y="5604"/>
                    <a:pt x="59" y="3620"/>
                  </a:cubicBezTo>
                  <a:cubicBezTo>
                    <a:pt x="117" y="1577"/>
                    <a:pt x="1810" y="1"/>
                    <a:pt x="3794" y="59"/>
                  </a:cubicBezTo>
                  <a:cubicBezTo>
                    <a:pt x="5837" y="117"/>
                    <a:pt x="7355" y="1810"/>
                    <a:pt x="7297" y="37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6" name="Google Shape;2916;p9"/>
            <p:cNvSpPr/>
            <p:nvPr/>
          </p:nvSpPr>
          <p:spPr>
            <a:xfrm>
              <a:off x="5047450" y="3123075"/>
              <a:ext cx="182425" cy="182425"/>
            </a:xfrm>
            <a:custGeom>
              <a:avLst/>
              <a:gdLst/>
              <a:ahLst/>
              <a:cxnLst/>
              <a:rect l="l" t="t" r="r" b="b"/>
              <a:pathLst>
                <a:path w="7297" h="7297" extrusionOk="0">
                  <a:moveTo>
                    <a:pt x="7296" y="3619"/>
                  </a:moveTo>
                  <a:cubicBezTo>
                    <a:pt x="7296" y="5604"/>
                    <a:pt x="5662" y="7238"/>
                    <a:pt x="3678" y="7297"/>
                  </a:cubicBezTo>
                  <a:cubicBezTo>
                    <a:pt x="1635" y="7297"/>
                    <a:pt x="0" y="5662"/>
                    <a:pt x="0" y="3678"/>
                  </a:cubicBezTo>
                  <a:cubicBezTo>
                    <a:pt x="0" y="1635"/>
                    <a:pt x="1635" y="0"/>
                    <a:pt x="3619" y="0"/>
                  </a:cubicBezTo>
                  <a:cubicBezTo>
                    <a:pt x="5604" y="0"/>
                    <a:pt x="7238" y="1635"/>
                    <a:pt x="7296"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7" name="Google Shape;2917;p9"/>
            <p:cNvSpPr/>
            <p:nvPr/>
          </p:nvSpPr>
          <p:spPr>
            <a:xfrm>
              <a:off x="3821650" y="4102250"/>
              <a:ext cx="180975" cy="180950"/>
            </a:xfrm>
            <a:custGeom>
              <a:avLst/>
              <a:gdLst/>
              <a:ahLst/>
              <a:cxnLst/>
              <a:rect l="l" t="t" r="r" b="b"/>
              <a:pathLst>
                <a:path w="7239" h="7238" extrusionOk="0">
                  <a:moveTo>
                    <a:pt x="7239" y="3619"/>
                  </a:moveTo>
                  <a:cubicBezTo>
                    <a:pt x="7239" y="5662"/>
                    <a:pt x="5663" y="7238"/>
                    <a:pt x="3620" y="7238"/>
                  </a:cubicBezTo>
                  <a:cubicBezTo>
                    <a:pt x="1577" y="7238"/>
                    <a:pt x="1" y="5604"/>
                    <a:pt x="59" y="3619"/>
                  </a:cubicBezTo>
                  <a:cubicBezTo>
                    <a:pt x="59" y="1634"/>
                    <a:pt x="1635" y="58"/>
                    <a:pt x="3620" y="58"/>
                  </a:cubicBezTo>
                  <a:cubicBezTo>
                    <a:pt x="5605" y="0"/>
                    <a:pt x="7239" y="1634"/>
                    <a:pt x="7239"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8" name="Google Shape;2918;p9"/>
            <p:cNvSpPr/>
            <p:nvPr/>
          </p:nvSpPr>
          <p:spPr>
            <a:xfrm>
              <a:off x="3576500" y="4103700"/>
              <a:ext cx="179525" cy="179500"/>
            </a:xfrm>
            <a:custGeom>
              <a:avLst/>
              <a:gdLst/>
              <a:ahLst/>
              <a:cxnLst/>
              <a:rect l="l" t="t" r="r" b="b"/>
              <a:pathLst>
                <a:path w="7181" h="7180" extrusionOk="0">
                  <a:moveTo>
                    <a:pt x="7180" y="3561"/>
                  </a:moveTo>
                  <a:cubicBezTo>
                    <a:pt x="7180" y="5546"/>
                    <a:pt x="5604" y="7180"/>
                    <a:pt x="3561" y="7180"/>
                  </a:cubicBezTo>
                  <a:cubicBezTo>
                    <a:pt x="1577" y="7180"/>
                    <a:pt x="1" y="5604"/>
                    <a:pt x="1" y="3619"/>
                  </a:cubicBezTo>
                  <a:cubicBezTo>
                    <a:pt x="1" y="1576"/>
                    <a:pt x="1577" y="0"/>
                    <a:pt x="3620" y="0"/>
                  </a:cubicBezTo>
                  <a:cubicBezTo>
                    <a:pt x="5604" y="0"/>
                    <a:pt x="7180" y="1518"/>
                    <a:pt x="7180"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9" name="Google Shape;2919;p9"/>
            <p:cNvSpPr/>
            <p:nvPr/>
          </p:nvSpPr>
          <p:spPr>
            <a:xfrm>
              <a:off x="2350725" y="2629850"/>
              <a:ext cx="179525" cy="180975"/>
            </a:xfrm>
            <a:custGeom>
              <a:avLst/>
              <a:gdLst/>
              <a:ahLst/>
              <a:cxnLst/>
              <a:rect l="l" t="t" r="r" b="b"/>
              <a:pathLst>
                <a:path w="7181" h="7239" extrusionOk="0">
                  <a:moveTo>
                    <a:pt x="3561" y="59"/>
                  </a:moveTo>
                  <a:cubicBezTo>
                    <a:pt x="5604" y="0"/>
                    <a:pt x="7180" y="1635"/>
                    <a:pt x="7180" y="3619"/>
                  </a:cubicBezTo>
                  <a:cubicBezTo>
                    <a:pt x="7180" y="5604"/>
                    <a:pt x="5604" y="7180"/>
                    <a:pt x="3619" y="7238"/>
                  </a:cubicBezTo>
                  <a:cubicBezTo>
                    <a:pt x="1577" y="7238"/>
                    <a:pt x="1" y="5662"/>
                    <a:pt x="1" y="3619"/>
                  </a:cubicBezTo>
                  <a:cubicBezTo>
                    <a:pt x="1" y="1635"/>
                    <a:pt x="1577" y="59"/>
                    <a:pt x="35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0" name="Google Shape;2920;p9"/>
            <p:cNvSpPr/>
            <p:nvPr/>
          </p:nvSpPr>
          <p:spPr>
            <a:xfrm>
              <a:off x="4802275" y="3613375"/>
              <a:ext cx="179525" cy="180975"/>
            </a:xfrm>
            <a:custGeom>
              <a:avLst/>
              <a:gdLst/>
              <a:ahLst/>
              <a:cxnLst/>
              <a:rect l="l" t="t" r="r" b="b"/>
              <a:pathLst>
                <a:path w="7181" h="7239" extrusionOk="0">
                  <a:moveTo>
                    <a:pt x="7180" y="3562"/>
                  </a:moveTo>
                  <a:cubicBezTo>
                    <a:pt x="7180" y="5604"/>
                    <a:pt x="5604" y="7239"/>
                    <a:pt x="3562" y="7180"/>
                  </a:cubicBezTo>
                  <a:cubicBezTo>
                    <a:pt x="1577" y="7180"/>
                    <a:pt x="1" y="5604"/>
                    <a:pt x="1" y="3620"/>
                  </a:cubicBezTo>
                  <a:cubicBezTo>
                    <a:pt x="1" y="1577"/>
                    <a:pt x="1577" y="1"/>
                    <a:pt x="3620" y="1"/>
                  </a:cubicBezTo>
                  <a:cubicBezTo>
                    <a:pt x="5604" y="1"/>
                    <a:pt x="7180" y="1577"/>
                    <a:pt x="7180" y="35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1" name="Google Shape;2921;p9"/>
            <p:cNvSpPr/>
            <p:nvPr/>
          </p:nvSpPr>
          <p:spPr>
            <a:xfrm>
              <a:off x="2839575" y="1652125"/>
              <a:ext cx="179525" cy="179525"/>
            </a:xfrm>
            <a:custGeom>
              <a:avLst/>
              <a:gdLst/>
              <a:ahLst/>
              <a:cxnLst/>
              <a:rect l="l" t="t" r="r" b="b"/>
              <a:pathLst>
                <a:path w="7181" h="7181" extrusionOk="0">
                  <a:moveTo>
                    <a:pt x="7180" y="3620"/>
                  </a:moveTo>
                  <a:cubicBezTo>
                    <a:pt x="7180" y="5605"/>
                    <a:pt x="5604" y="7181"/>
                    <a:pt x="3561" y="7181"/>
                  </a:cubicBezTo>
                  <a:cubicBezTo>
                    <a:pt x="1577" y="7122"/>
                    <a:pt x="1" y="5546"/>
                    <a:pt x="59" y="3562"/>
                  </a:cubicBezTo>
                  <a:cubicBezTo>
                    <a:pt x="59" y="1519"/>
                    <a:pt x="1635" y="1"/>
                    <a:pt x="3678" y="1"/>
                  </a:cubicBezTo>
                  <a:cubicBezTo>
                    <a:pt x="5663" y="1"/>
                    <a:pt x="7180" y="1577"/>
                    <a:pt x="7180" y="36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2" name="Google Shape;2922;p9"/>
            <p:cNvSpPr/>
            <p:nvPr/>
          </p:nvSpPr>
          <p:spPr>
            <a:xfrm>
              <a:off x="2594425" y="1894375"/>
              <a:ext cx="178050" cy="179525"/>
            </a:xfrm>
            <a:custGeom>
              <a:avLst/>
              <a:gdLst/>
              <a:ahLst/>
              <a:cxnLst/>
              <a:rect l="l" t="t" r="r" b="b"/>
              <a:pathLst>
                <a:path w="7122" h="7181" extrusionOk="0">
                  <a:moveTo>
                    <a:pt x="3503" y="7180"/>
                  </a:moveTo>
                  <a:cubicBezTo>
                    <a:pt x="1518" y="7122"/>
                    <a:pt x="0" y="5546"/>
                    <a:pt x="0" y="3561"/>
                  </a:cubicBezTo>
                  <a:cubicBezTo>
                    <a:pt x="0" y="1576"/>
                    <a:pt x="1576" y="0"/>
                    <a:pt x="3561" y="59"/>
                  </a:cubicBezTo>
                  <a:cubicBezTo>
                    <a:pt x="5546" y="59"/>
                    <a:pt x="7122" y="1635"/>
                    <a:pt x="7122" y="3619"/>
                  </a:cubicBezTo>
                  <a:cubicBezTo>
                    <a:pt x="7122" y="5604"/>
                    <a:pt x="5487" y="7180"/>
                    <a:pt x="3503" y="718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3" name="Google Shape;2923;p9"/>
            <p:cNvSpPr/>
            <p:nvPr/>
          </p:nvSpPr>
          <p:spPr>
            <a:xfrm>
              <a:off x="2350725" y="2877925"/>
              <a:ext cx="179525" cy="179500"/>
            </a:xfrm>
            <a:custGeom>
              <a:avLst/>
              <a:gdLst/>
              <a:ahLst/>
              <a:cxnLst/>
              <a:rect l="l" t="t" r="r" b="b"/>
              <a:pathLst>
                <a:path w="7181" h="7180" extrusionOk="0">
                  <a:moveTo>
                    <a:pt x="7180" y="3561"/>
                  </a:moveTo>
                  <a:cubicBezTo>
                    <a:pt x="7180" y="5604"/>
                    <a:pt x="5604" y="7180"/>
                    <a:pt x="3561" y="7180"/>
                  </a:cubicBezTo>
                  <a:cubicBezTo>
                    <a:pt x="1577" y="7180"/>
                    <a:pt x="1" y="5604"/>
                    <a:pt x="1" y="3619"/>
                  </a:cubicBezTo>
                  <a:cubicBezTo>
                    <a:pt x="1" y="1576"/>
                    <a:pt x="1577" y="0"/>
                    <a:pt x="3619" y="0"/>
                  </a:cubicBezTo>
                  <a:cubicBezTo>
                    <a:pt x="5604" y="0"/>
                    <a:pt x="7122" y="1576"/>
                    <a:pt x="7180"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4" name="Google Shape;2924;p9"/>
            <p:cNvSpPr/>
            <p:nvPr/>
          </p:nvSpPr>
          <p:spPr>
            <a:xfrm>
              <a:off x="4555675" y="3860000"/>
              <a:ext cx="178050" cy="179525"/>
            </a:xfrm>
            <a:custGeom>
              <a:avLst/>
              <a:gdLst/>
              <a:ahLst/>
              <a:cxnLst/>
              <a:rect l="l" t="t" r="r" b="b"/>
              <a:pathLst>
                <a:path w="7122" h="7181" extrusionOk="0">
                  <a:moveTo>
                    <a:pt x="3561" y="59"/>
                  </a:moveTo>
                  <a:cubicBezTo>
                    <a:pt x="5546" y="59"/>
                    <a:pt x="7122" y="1577"/>
                    <a:pt x="7122" y="3619"/>
                  </a:cubicBezTo>
                  <a:cubicBezTo>
                    <a:pt x="7122" y="5604"/>
                    <a:pt x="5546" y="7180"/>
                    <a:pt x="3503" y="7180"/>
                  </a:cubicBezTo>
                  <a:cubicBezTo>
                    <a:pt x="1518" y="7180"/>
                    <a:pt x="0" y="5604"/>
                    <a:pt x="0" y="3561"/>
                  </a:cubicBezTo>
                  <a:cubicBezTo>
                    <a:pt x="0" y="1577"/>
                    <a:pt x="1576" y="1"/>
                    <a:pt x="3561"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5" name="Google Shape;2925;p9"/>
            <p:cNvSpPr/>
            <p:nvPr/>
          </p:nvSpPr>
          <p:spPr>
            <a:xfrm>
              <a:off x="2352175" y="2389075"/>
              <a:ext cx="176600" cy="178050"/>
            </a:xfrm>
            <a:custGeom>
              <a:avLst/>
              <a:gdLst/>
              <a:ahLst/>
              <a:cxnLst/>
              <a:rect l="l" t="t" r="r" b="b"/>
              <a:pathLst>
                <a:path w="7064" h="7122" extrusionOk="0">
                  <a:moveTo>
                    <a:pt x="3561" y="7121"/>
                  </a:moveTo>
                  <a:cubicBezTo>
                    <a:pt x="1577" y="7121"/>
                    <a:pt x="1" y="5545"/>
                    <a:pt x="1" y="3561"/>
                  </a:cubicBezTo>
                  <a:cubicBezTo>
                    <a:pt x="1" y="1576"/>
                    <a:pt x="1577" y="0"/>
                    <a:pt x="3561" y="0"/>
                  </a:cubicBezTo>
                  <a:cubicBezTo>
                    <a:pt x="5488" y="0"/>
                    <a:pt x="7064" y="1576"/>
                    <a:pt x="7064" y="3502"/>
                  </a:cubicBezTo>
                  <a:cubicBezTo>
                    <a:pt x="7064" y="5487"/>
                    <a:pt x="5546" y="7121"/>
                    <a:pt x="3561" y="71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6" name="Google Shape;2926;p9"/>
            <p:cNvSpPr/>
            <p:nvPr/>
          </p:nvSpPr>
          <p:spPr>
            <a:xfrm>
              <a:off x="4066825" y="4103700"/>
              <a:ext cx="178050" cy="178050"/>
            </a:xfrm>
            <a:custGeom>
              <a:avLst/>
              <a:gdLst/>
              <a:ahLst/>
              <a:cxnLst/>
              <a:rect l="l" t="t" r="r" b="b"/>
              <a:pathLst>
                <a:path w="7122" h="7122" extrusionOk="0">
                  <a:moveTo>
                    <a:pt x="3561" y="0"/>
                  </a:moveTo>
                  <a:cubicBezTo>
                    <a:pt x="5545" y="0"/>
                    <a:pt x="7121" y="1576"/>
                    <a:pt x="7121" y="3561"/>
                  </a:cubicBezTo>
                  <a:cubicBezTo>
                    <a:pt x="7121" y="5546"/>
                    <a:pt x="5545" y="7122"/>
                    <a:pt x="3561" y="7122"/>
                  </a:cubicBezTo>
                  <a:cubicBezTo>
                    <a:pt x="1576" y="7122"/>
                    <a:pt x="0" y="5546"/>
                    <a:pt x="0" y="3619"/>
                  </a:cubicBezTo>
                  <a:cubicBezTo>
                    <a:pt x="0" y="1635"/>
                    <a:pt x="1576" y="0"/>
                    <a:pt x="356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7" name="Google Shape;2927;p9"/>
            <p:cNvSpPr/>
            <p:nvPr/>
          </p:nvSpPr>
          <p:spPr>
            <a:xfrm>
              <a:off x="5050350" y="2142450"/>
              <a:ext cx="176600" cy="178050"/>
            </a:xfrm>
            <a:custGeom>
              <a:avLst/>
              <a:gdLst/>
              <a:ahLst/>
              <a:cxnLst/>
              <a:rect l="l" t="t" r="r" b="b"/>
              <a:pathLst>
                <a:path w="7064" h="7122" extrusionOk="0">
                  <a:moveTo>
                    <a:pt x="3503" y="0"/>
                  </a:moveTo>
                  <a:cubicBezTo>
                    <a:pt x="5488" y="0"/>
                    <a:pt x="7064" y="1576"/>
                    <a:pt x="7064" y="3503"/>
                  </a:cubicBezTo>
                  <a:cubicBezTo>
                    <a:pt x="7064" y="5487"/>
                    <a:pt x="5488" y="7122"/>
                    <a:pt x="3503" y="7063"/>
                  </a:cubicBezTo>
                  <a:cubicBezTo>
                    <a:pt x="1519" y="7063"/>
                    <a:pt x="1" y="5487"/>
                    <a:pt x="1" y="3503"/>
                  </a:cubicBezTo>
                  <a:cubicBezTo>
                    <a:pt x="1" y="1576"/>
                    <a:pt x="1577" y="0"/>
                    <a:pt x="350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8" name="Google Shape;2928;p9"/>
            <p:cNvSpPr/>
            <p:nvPr/>
          </p:nvSpPr>
          <p:spPr>
            <a:xfrm>
              <a:off x="3331350" y="4103700"/>
              <a:ext cx="176600" cy="178050"/>
            </a:xfrm>
            <a:custGeom>
              <a:avLst/>
              <a:gdLst/>
              <a:ahLst/>
              <a:cxnLst/>
              <a:rect l="l" t="t" r="r" b="b"/>
              <a:pathLst>
                <a:path w="7064" h="7122" extrusionOk="0">
                  <a:moveTo>
                    <a:pt x="3503" y="7122"/>
                  </a:moveTo>
                  <a:cubicBezTo>
                    <a:pt x="1576" y="7122"/>
                    <a:pt x="0" y="5546"/>
                    <a:pt x="0" y="3561"/>
                  </a:cubicBezTo>
                  <a:cubicBezTo>
                    <a:pt x="0" y="1576"/>
                    <a:pt x="1576" y="0"/>
                    <a:pt x="3561" y="0"/>
                  </a:cubicBezTo>
                  <a:cubicBezTo>
                    <a:pt x="5487" y="59"/>
                    <a:pt x="7063" y="1635"/>
                    <a:pt x="7063" y="3619"/>
                  </a:cubicBezTo>
                  <a:cubicBezTo>
                    <a:pt x="7063" y="5546"/>
                    <a:pt x="5487" y="7122"/>
                    <a:pt x="3503" y="71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9" name="Google Shape;2929;p9"/>
            <p:cNvSpPr/>
            <p:nvPr/>
          </p:nvSpPr>
          <p:spPr>
            <a:xfrm>
              <a:off x="4313425" y="1406975"/>
              <a:ext cx="178075" cy="176600"/>
            </a:xfrm>
            <a:custGeom>
              <a:avLst/>
              <a:gdLst/>
              <a:ahLst/>
              <a:cxnLst/>
              <a:rect l="l" t="t" r="r" b="b"/>
              <a:pathLst>
                <a:path w="7123" h="7064" extrusionOk="0">
                  <a:moveTo>
                    <a:pt x="1" y="3503"/>
                  </a:moveTo>
                  <a:cubicBezTo>
                    <a:pt x="1" y="1577"/>
                    <a:pt x="1577" y="1"/>
                    <a:pt x="3561" y="1"/>
                  </a:cubicBezTo>
                  <a:cubicBezTo>
                    <a:pt x="5546" y="1"/>
                    <a:pt x="7122" y="1577"/>
                    <a:pt x="7122" y="3561"/>
                  </a:cubicBezTo>
                  <a:cubicBezTo>
                    <a:pt x="7064" y="5488"/>
                    <a:pt x="5488" y="7064"/>
                    <a:pt x="3503" y="7064"/>
                  </a:cubicBezTo>
                  <a:cubicBezTo>
                    <a:pt x="1577" y="7064"/>
                    <a:pt x="1" y="5429"/>
                    <a:pt x="1" y="35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0" name="Google Shape;2930;p9"/>
            <p:cNvSpPr/>
            <p:nvPr/>
          </p:nvSpPr>
          <p:spPr>
            <a:xfrm>
              <a:off x="2352175" y="3126000"/>
              <a:ext cx="176600" cy="176575"/>
            </a:xfrm>
            <a:custGeom>
              <a:avLst/>
              <a:gdLst/>
              <a:ahLst/>
              <a:cxnLst/>
              <a:rect l="l" t="t" r="r" b="b"/>
              <a:pathLst>
                <a:path w="7064" h="7063" extrusionOk="0">
                  <a:moveTo>
                    <a:pt x="3561" y="7063"/>
                  </a:moveTo>
                  <a:cubicBezTo>
                    <a:pt x="1635" y="7063"/>
                    <a:pt x="1" y="5487"/>
                    <a:pt x="1" y="3561"/>
                  </a:cubicBezTo>
                  <a:cubicBezTo>
                    <a:pt x="1" y="1635"/>
                    <a:pt x="1577" y="0"/>
                    <a:pt x="3503" y="0"/>
                  </a:cubicBezTo>
                  <a:cubicBezTo>
                    <a:pt x="5429" y="0"/>
                    <a:pt x="7064" y="1576"/>
                    <a:pt x="7064" y="3502"/>
                  </a:cubicBezTo>
                  <a:cubicBezTo>
                    <a:pt x="7064" y="5429"/>
                    <a:pt x="5488" y="7063"/>
                    <a:pt x="3561" y="70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1" name="Google Shape;2931;p9"/>
            <p:cNvSpPr/>
            <p:nvPr/>
          </p:nvSpPr>
          <p:spPr>
            <a:xfrm>
              <a:off x="2841050" y="3861450"/>
              <a:ext cx="178050" cy="178075"/>
            </a:xfrm>
            <a:custGeom>
              <a:avLst/>
              <a:gdLst/>
              <a:ahLst/>
              <a:cxnLst/>
              <a:rect l="l" t="t" r="r" b="b"/>
              <a:pathLst>
                <a:path w="7122" h="7123" extrusionOk="0">
                  <a:moveTo>
                    <a:pt x="3502" y="1"/>
                  </a:moveTo>
                  <a:cubicBezTo>
                    <a:pt x="5428" y="1"/>
                    <a:pt x="7063" y="1577"/>
                    <a:pt x="7063" y="3503"/>
                  </a:cubicBezTo>
                  <a:cubicBezTo>
                    <a:pt x="7121" y="5429"/>
                    <a:pt x="5545" y="7064"/>
                    <a:pt x="3561" y="7064"/>
                  </a:cubicBezTo>
                  <a:cubicBezTo>
                    <a:pt x="1634" y="7122"/>
                    <a:pt x="58" y="5546"/>
                    <a:pt x="0" y="3561"/>
                  </a:cubicBezTo>
                  <a:cubicBezTo>
                    <a:pt x="0" y="1635"/>
                    <a:pt x="1576" y="59"/>
                    <a:pt x="35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2" name="Google Shape;2932;p9"/>
            <p:cNvSpPr/>
            <p:nvPr/>
          </p:nvSpPr>
          <p:spPr>
            <a:xfrm>
              <a:off x="2594425" y="3614850"/>
              <a:ext cx="178050" cy="178050"/>
            </a:xfrm>
            <a:custGeom>
              <a:avLst/>
              <a:gdLst/>
              <a:ahLst/>
              <a:cxnLst/>
              <a:rect l="l" t="t" r="r" b="b"/>
              <a:pathLst>
                <a:path w="7122" h="7122" extrusionOk="0">
                  <a:moveTo>
                    <a:pt x="7063" y="3561"/>
                  </a:moveTo>
                  <a:cubicBezTo>
                    <a:pt x="7063" y="5487"/>
                    <a:pt x="5429" y="7121"/>
                    <a:pt x="3503" y="7063"/>
                  </a:cubicBezTo>
                  <a:cubicBezTo>
                    <a:pt x="1576" y="7063"/>
                    <a:pt x="0" y="5429"/>
                    <a:pt x="0" y="3503"/>
                  </a:cubicBezTo>
                  <a:cubicBezTo>
                    <a:pt x="59" y="1576"/>
                    <a:pt x="1635" y="0"/>
                    <a:pt x="3561" y="0"/>
                  </a:cubicBezTo>
                  <a:cubicBezTo>
                    <a:pt x="5487" y="59"/>
                    <a:pt x="7122" y="1635"/>
                    <a:pt x="7063"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3" name="Google Shape;2933;p9"/>
            <p:cNvSpPr/>
            <p:nvPr/>
          </p:nvSpPr>
          <p:spPr>
            <a:xfrm>
              <a:off x="5050350" y="3368225"/>
              <a:ext cx="176600" cy="176600"/>
            </a:xfrm>
            <a:custGeom>
              <a:avLst/>
              <a:gdLst/>
              <a:ahLst/>
              <a:cxnLst/>
              <a:rect l="l" t="t" r="r" b="b"/>
              <a:pathLst>
                <a:path w="7064" h="7064" extrusionOk="0">
                  <a:moveTo>
                    <a:pt x="7064" y="3503"/>
                  </a:moveTo>
                  <a:cubicBezTo>
                    <a:pt x="7064" y="5429"/>
                    <a:pt x="5429" y="7064"/>
                    <a:pt x="3503" y="7064"/>
                  </a:cubicBezTo>
                  <a:cubicBezTo>
                    <a:pt x="1635" y="7064"/>
                    <a:pt x="1" y="5487"/>
                    <a:pt x="1" y="3561"/>
                  </a:cubicBezTo>
                  <a:cubicBezTo>
                    <a:pt x="1" y="1635"/>
                    <a:pt x="1635" y="1"/>
                    <a:pt x="3562" y="1"/>
                  </a:cubicBezTo>
                  <a:cubicBezTo>
                    <a:pt x="5429" y="59"/>
                    <a:pt x="7005" y="1635"/>
                    <a:pt x="7064" y="35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4" name="Google Shape;2934;p9"/>
            <p:cNvSpPr/>
            <p:nvPr/>
          </p:nvSpPr>
          <p:spPr>
            <a:xfrm>
              <a:off x="3087650" y="1406975"/>
              <a:ext cx="176600" cy="176600"/>
            </a:xfrm>
            <a:custGeom>
              <a:avLst/>
              <a:gdLst/>
              <a:ahLst/>
              <a:cxnLst/>
              <a:rect l="l" t="t" r="r" b="b"/>
              <a:pathLst>
                <a:path w="7064" h="7064" extrusionOk="0">
                  <a:moveTo>
                    <a:pt x="3561" y="1"/>
                  </a:moveTo>
                  <a:cubicBezTo>
                    <a:pt x="5487" y="1"/>
                    <a:pt x="7063" y="1635"/>
                    <a:pt x="7063" y="3503"/>
                  </a:cubicBezTo>
                  <a:cubicBezTo>
                    <a:pt x="7063" y="5429"/>
                    <a:pt x="5429" y="7064"/>
                    <a:pt x="3503" y="7005"/>
                  </a:cubicBezTo>
                  <a:cubicBezTo>
                    <a:pt x="1577" y="6947"/>
                    <a:pt x="1" y="5371"/>
                    <a:pt x="59" y="3503"/>
                  </a:cubicBezTo>
                  <a:cubicBezTo>
                    <a:pt x="59" y="1577"/>
                    <a:pt x="1693" y="1"/>
                    <a:pt x="3561"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5" name="Google Shape;2935;p9"/>
            <p:cNvSpPr/>
            <p:nvPr/>
          </p:nvSpPr>
          <p:spPr>
            <a:xfrm>
              <a:off x="4316350" y="4106625"/>
              <a:ext cx="172225" cy="173675"/>
            </a:xfrm>
            <a:custGeom>
              <a:avLst/>
              <a:gdLst/>
              <a:ahLst/>
              <a:cxnLst/>
              <a:rect l="l" t="t" r="r" b="b"/>
              <a:pathLst>
                <a:path w="6889" h="6947" extrusionOk="0">
                  <a:moveTo>
                    <a:pt x="6888" y="3502"/>
                  </a:moveTo>
                  <a:cubicBezTo>
                    <a:pt x="6888" y="5429"/>
                    <a:pt x="5312" y="6946"/>
                    <a:pt x="3386" y="6888"/>
                  </a:cubicBezTo>
                  <a:cubicBezTo>
                    <a:pt x="1460" y="6888"/>
                    <a:pt x="1" y="5370"/>
                    <a:pt x="1" y="3444"/>
                  </a:cubicBezTo>
                  <a:cubicBezTo>
                    <a:pt x="1" y="1518"/>
                    <a:pt x="1577" y="0"/>
                    <a:pt x="3503" y="0"/>
                  </a:cubicBezTo>
                  <a:cubicBezTo>
                    <a:pt x="5371" y="59"/>
                    <a:pt x="6888" y="1576"/>
                    <a:pt x="6888" y="35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6" name="Google Shape;2936;p9"/>
            <p:cNvSpPr/>
            <p:nvPr/>
          </p:nvSpPr>
          <p:spPr>
            <a:xfrm>
              <a:off x="2353650" y="2145375"/>
              <a:ext cx="172200" cy="172200"/>
            </a:xfrm>
            <a:custGeom>
              <a:avLst/>
              <a:gdLst/>
              <a:ahLst/>
              <a:cxnLst/>
              <a:rect l="l" t="t" r="r" b="b"/>
              <a:pathLst>
                <a:path w="6888" h="6888" extrusionOk="0">
                  <a:moveTo>
                    <a:pt x="6888" y="3444"/>
                  </a:moveTo>
                  <a:cubicBezTo>
                    <a:pt x="6888" y="5370"/>
                    <a:pt x="5429" y="6830"/>
                    <a:pt x="3502" y="6888"/>
                  </a:cubicBezTo>
                  <a:cubicBezTo>
                    <a:pt x="1518" y="6888"/>
                    <a:pt x="0" y="5370"/>
                    <a:pt x="59" y="3386"/>
                  </a:cubicBezTo>
                  <a:cubicBezTo>
                    <a:pt x="59" y="1459"/>
                    <a:pt x="1576" y="0"/>
                    <a:pt x="3502" y="0"/>
                  </a:cubicBezTo>
                  <a:cubicBezTo>
                    <a:pt x="5370" y="0"/>
                    <a:pt x="6888" y="1518"/>
                    <a:pt x="6888"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7" name="Google Shape;2937;p9"/>
            <p:cNvSpPr/>
            <p:nvPr/>
          </p:nvSpPr>
          <p:spPr>
            <a:xfrm>
              <a:off x="4805200" y="1656525"/>
              <a:ext cx="172225" cy="170750"/>
            </a:xfrm>
            <a:custGeom>
              <a:avLst/>
              <a:gdLst/>
              <a:ahLst/>
              <a:cxnLst/>
              <a:rect l="l" t="t" r="r" b="b"/>
              <a:pathLst>
                <a:path w="6889" h="6830" extrusionOk="0">
                  <a:moveTo>
                    <a:pt x="6888" y="3386"/>
                  </a:moveTo>
                  <a:cubicBezTo>
                    <a:pt x="6888" y="5312"/>
                    <a:pt x="5371" y="6829"/>
                    <a:pt x="3503" y="6829"/>
                  </a:cubicBezTo>
                  <a:cubicBezTo>
                    <a:pt x="1518" y="6829"/>
                    <a:pt x="1" y="5312"/>
                    <a:pt x="59" y="3386"/>
                  </a:cubicBezTo>
                  <a:cubicBezTo>
                    <a:pt x="59" y="1459"/>
                    <a:pt x="1577" y="0"/>
                    <a:pt x="3503" y="0"/>
                  </a:cubicBezTo>
                  <a:cubicBezTo>
                    <a:pt x="5371" y="0"/>
                    <a:pt x="6888" y="1518"/>
                    <a:pt x="6888"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8" name="Google Shape;2938;p9"/>
            <p:cNvSpPr/>
            <p:nvPr/>
          </p:nvSpPr>
          <p:spPr>
            <a:xfrm>
              <a:off x="3090575" y="4108075"/>
              <a:ext cx="170750" cy="170750"/>
            </a:xfrm>
            <a:custGeom>
              <a:avLst/>
              <a:gdLst/>
              <a:ahLst/>
              <a:cxnLst/>
              <a:rect l="l" t="t" r="r" b="b"/>
              <a:pathLst>
                <a:path w="6830" h="6830" extrusionOk="0">
                  <a:moveTo>
                    <a:pt x="6830" y="3444"/>
                  </a:moveTo>
                  <a:cubicBezTo>
                    <a:pt x="6830" y="5312"/>
                    <a:pt x="5312" y="6830"/>
                    <a:pt x="3386" y="6830"/>
                  </a:cubicBezTo>
                  <a:cubicBezTo>
                    <a:pt x="1518" y="6771"/>
                    <a:pt x="0" y="5254"/>
                    <a:pt x="59" y="3328"/>
                  </a:cubicBezTo>
                  <a:cubicBezTo>
                    <a:pt x="59" y="1460"/>
                    <a:pt x="1576" y="1"/>
                    <a:pt x="3444" y="1"/>
                  </a:cubicBezTo>
                  <a:cubicBezTo>
                    <a:pt x="5370" y="1"/>
                    <a:pt x="6830" y="1518"/>
                    <a:pt x="6830"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9" name="Google Shape;2939;p9"/>
            <p:cNvSpPr/>
            <p:nvPr/>
          </p:nvSpPr>
          <p:spPr>
            <a:xfrm>
              <a:off x="2355100" y="3371150"/>
              <a:ext cx="170750" cy="170750"/>
            </a:xfrm>
            <a:custGeom>
              <a:avLst/>
              <a:gdLst/>
              <a:ahLst/>
              <a:cxnLst/>
              <a:rect l="l" t="t" r="r" b="b"/>
              <a:pathLst>
                <a:path w="6830" h="6830" extrusionOk="0">
                  <a:moveTo>
                    <a:pt x="3444" y="6830"/>
                  </a:moveTo>
                  <a:cubicBezTo>
                    <a:pt x="1518" y="6830"/>
                    <a:pt x="1" y="5312"/>
                    <a:pt x="1" y="3444"/>
                  </a:cubicBezTo>
                  <a:cubicBezTo>
                    <a:pt x="1" y="1518"/>
                    <a:pt x="1518" y="59"/>
                    <a:pt x="3386" y="0"/>
                  </a:cubicBezTo>
                  <a:cubicBezTo>
                    <a:pt x="5312" y="0"/>
                    <a:pt x="6830" y="1518"/>
                    <a:pt x="6830" y="3444"/>
                  </a:cubicBezTo>
                  <a:cubicBezTo>
                    <a:pt x="6830" y="5312"/>
                    <a:pt x="5312" y="6830"/>
                    <a:pt x="3444" y="683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0" name="Google Shape;2940;p9"/>
            <p:cNvSpPr/>
            <p:nvPr/>
          </p:nvSpPr>
          <p:spPr>
            <a:xfrm>
              <a:off x="5053275" y="1903125"/>
              <a:ext cx="170750" cy="170775"/>
            </a:xfrm>
            <a:custGeom>
              <a:avLst/>
              <a:gdLst/>
              <a:ahLst/>
              <a:cxnLst/>
              <a:rect l="l" t="t" r="r" b="b"/>
              <a:pathLst>
                <a:path w="6830" h="6831" extrusionOk="0">
                  <a:moveTo>
                    <a:pt x="3445" y="1"/>
                  </a:moveTo>
                  <a:cubicBezTo>
                    <a:pt x="5312" y="59"/>
                    <a:pt x="6830" y="1577"/>
                    <a:pt x="6772" y="3445"/>
                  </a:cubicBezTo>
                  <a:cubicBezTo>
                    <a:pt x="6772" y="5312"/>
                    <a:pt x="5254" y="6830"/>
                    <a:pt x="3386" y="6772"/>
                  </a:cubicBezTo>
                  <a:cubicBezTo>
                    <a:pt x="1518" y="6772"/>
                    <a:pt x="1" y="5254"/>
                    <a:pt x="1" y="3386"/>
                  </a:cubicBezTo>
                  <a:cubicBezTo>
                    <a:pt x="59" y="1518"/>
                    <a:pt x="1577" y="1"/>
                    <a:pt x="344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1" name="Google Shape;2941;p9"/>
            <p:cNvSpPr/>
            <p:nvPr/>
          </p:nvSpPr>
          <p:spPr>
            <a:xfrm>
              <a:off x="4564425" y="1409900"/>
              <a:ext cx="169300" cy="169300"/>
            </a:xfrm>
            <a:custGeom>
              <a:avLst/>
              <a:gdLst/>
              <a:ahLst/>
              <a:cxnLst/>
              <a:rect l="l" t="t" r="r" b="b"/>
              <a:pathLst>
                <a:path w="6772" h="6772" extrusionOk="0">
                  <a:moveTo>
                    <a:pt x="6772" y="3386"/>
                  </a:moveTo>
                  <a:cubicBezTo>
                    <a:pt x="6772" y="5195"/>
                    <a:pt x="5254" y="6771"/>
                    <a:pt x="3386" y="6771"/>
                  </a:cubicBezTo>
                  <a:cubicBezTo>
                    <a:pt x="1577" y="6771"/>
                    <a:pt x="1" y="5254"/>
                    <a:pt x="1" y="3444"/>
                  </a:cubicBezTo>
                  <a:cubicBezTo>
                    <a:pt x="1" y="1576"/>
                    <a:pt x="1518" y="59"/>
                    <a:pt x="3328" y="0"/>
                  </a:cubicBezTo>
                  <a:cubicBezTo>
                    <a:pt x="5196" y="0"/>
                    <a:pt x="6772" y="1518"/>
                    <a:pt x="6772"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2" name="Google Shape;2942;p9"/>
            <p:cNvSpPr/>
            <p:nvPr/>
          </p:nvSpPr>
          <p:spPr>
            <a:xfrm>
              <a:off x="5296975" y="2635675"/>
              <a:ext cx="169300" cy="169300"/>
            </a:xfrm>
            <a:custGeom>
              <a:avLst/>
              <a:gdLst/>
              <a:ahLst/>
              <a:cxnLst/>
              <a:rect l="l" t="t" r="r" b="b"/>
              <a:pathLst>
                <a:path w="6772" h="6772" extrusionOk="0">
                  <a:moveTo>
                    <a:pt x="6771" y="3386"/>
                  </a:moveTo>
                  <a:cubicBezTo>
                    <a:pt x="6771" y="5196"/>
                    <a:pt x="5254" y="6772"/>
                    <a:pt x="3386" y="6772"/>
                  </a:cubicBezTo>
                  <a:cubicBezTo>
                    <a:pt x="1518" y="6772"/>
                    <a:pt x="1" y="5254"/>
                    <a:pt x="1" y="3386"/>
                  </a:cubicBezTo>
                  <a:cubicBezTo>
                    <a:pt x="1" y="1577"/>
                    <a:pt x="1518" y="59"/>
                    <a:pt x="3328" y="1"/>
                  </a:cubicBezTo>
                  <a:cubicBezTo>
                    <a:pt x="5137" y="1"/>
                    <a:pt x="6713" y="1518"/>
                    <a:pt x="6771"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3" name="Google Shape;2943;p9"/>
            <p:cNvSpPr/>
            <p:nvPr/>
          </p:nvSpPr>
          <p:spPr>
            <a:xfrm>
              <a:off x="4806675" y="3865850"/>
              <a:ext cx="170750" cy="169275"/>
            </a:xfrm>
            <a:custGeom>
              <a:avLst/>
              <a:gdLst/>
              <a:ahLst/>
              <a:cxnLst/>
              <a:rect l="l" t="t" r="r" b="b"/>
              <a:pathLst>
                <a:path w="6830" h="6771" extrusionOk="0">
                  <a:moveTo>
                    <a:pt x="3444" y="6771"/>
                  </a:moveTo>
                  <a:cubicBezTo>
                    <a:pt x="1576" y="6771"/>
                    <a:pt x="58" y="5253"/>
                    <a:pt x="0" y="3385"/>
                  </a:cubicBezTo>
                  <a:cubicBezTo>
                    <a:pt x="0" y="1518"/>
                    <a:pt x="1576" y="0"/>
                    <a:pt x="3444" y="0"/>
                  </a:cubicBezTo>
                  <a:cubicBezTo>
                    <a:pt x="5253" y="0"/>
                    <a:pt x="6771" y="1518"/>
                    <a:pt x="6771" y="3327"/>
                  </a:cubicBezTo>
                  <a:cubicBezTo>
                    <a:pt x="6829" y="5195"/>
                    <a:pt x="5253" y="6713"/>
                    <a:pt x="3444" y="677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4" name="Google Shape;2944;p9"/>
            <p:cNvSpPr/>
            <p:nvPr/>
          </p:nvSpPr>
          <p:spPr>
            <a:xfrm>
              <a:off x="5296975" y="2882300"/>
              <a:ext cx="169300" cy="170750"/>
            </a:xfrm>
            <a:custGeom>
              <a:avLst/>
              <a:gdLst/>
              <a:ahLst/>
              <a:cxnLst/>
              <a:rect l="l" t="t" r="r" b="b"/>
              <a:pathLst>
                <a:path w="6772" h="6830" extrusionOk="0">
                  <a:moveTo>
                    <a:pt x="6713" y="3444"/>
                  </a:moveTo>
                  <a:cubicBezTo>
                    <a:pt x="6713" y="5254"/>
                    <a:pt x="5137" y="6830"/>
                    <a:pt x="3328" y="6771"/>
                  </a:cubicBezTo>
                  <a:cubicBezTo>
                    <a:pt x="1460" y="6713"/>
                    <a:pt x="1" y="5195"/>
                    <a:pt x="1" y="3386"/>
                  </a:cubicBezTo>
                  <a:cubicBezTo>
                    <a:pt x="1" y="1518"/>
                    <a:pt x="1577" y="0"/>
                    <a:pt x="3444" y="59"/>
                  </a:cubicBezTo>
                  <a:cubicBezTo>
                    <a:pt x="5254" y="59"/>
                    <a:pt x="6771" y="1635"/>
                    <a:pt x="6713"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5" name="Google Shape;2945;p9"/>
            <p:cNvSpPr/>
            <p:nvPr/>
          </p:nvSpPr>
          <p:spPr>
            <a:xfrm>
              <a:off x="3827500" y="1167650"/>
              <a:ext cx="170750" cy="169300"/>
            </a:xfrm>
            <a:custGeom>
              <a:avLst/>
              <a:gdLst/>
              <a:ahLst/>
              <a:cxnLst/>
              <a:rect l="l" t="t" r="r" b="b"/>
              <a:pathLst>
                <a:path w="6830" h="6772" extrusionOk="0">
                  <a:moveTo>
                    <a:pt x="3386" y="6772"/>
                  </a:moveTo>
                  <a:cubicBezTo>
                    <a:pt x="1518" y="6714"/>
                    <a:pt x="0" y="5138"/>
                    <a:pt x="59" y="3328"/>
                  </a:cubicBezTo>
                  <a:cubicBezTo>
                    <a:pt x="59" y="1519"/>
                    <a:pt x="1635" y="1"/>
                    <a:pt x="3444" y="1"/>
                  </a:cubicBezTo>
                  <a:cubicBezTo>
                    <a:pt x="5254" y="1"/>
                    <a:pt x="6830" y="1635"/>
                    <a:pt x="6771" y="3445"/>
                  </a:cubicBezTo>
                  <a:cubicBezTo>
                    <a:pt x="6713" y="5254"/>
                    <a:pt x="5195" y="6772"/>
                    <a:pt x="3386" y="677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6" name="Google Shape;2946;p9"/>
            <p:cNvSpPr/>
            <p:nvPr/>
          </p:nvSpPr>
          <p:spPr>
            <a:xfrm>
              <a:off x="2603175" y="1656525"/>
              <a:ext cx="167850" cy="170750"/>
            </a:xfrm>
            <a:custGeom>
              <a:avLst/>
              <a:gdLst/>
              <a:ahLst/>
              <a:cxnLst/>
              <a:rect l="l" t="t" r="r" b="b"/>
              <a:pathLst>
                <a:path w="6714" h="6830" extrusionOk="0">
                  <a:moveTo>
                    <a:pt x="6713" y="3444"/>
                  </a:moveTo>
                  <a:cubicBezTo>
                    <a:pt x="6713" y="5253"/>
                    <a:pt x="5137" y="6829"/>
                    <a:pt x="3269" y="6771"/>
                  </a:cubicBezTo>
                  <a:cubicBezTo>
                    <a:pt x="1460" y="6713"/>
                    <a:pt x="1" y="5195"/>
                    <a:pt x="1" y="3386"/>
                  </a:cubicBezTo>
                  <a:cubicBezTo>
                    <a:pt x="1" y="1518"/>
                    <a:pt x="1577" y="0"/>
                    <a:pt x="3444" y="58"/>
                  </a:cubicBezTo>
                  <a:cubicBezTo>
                    <a:pt x="5254" y="58"/>
                    <a:pt x="6713" y="1634"/>
                    <a:pt x="6713"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7" name="Google Shape;2947;p9"/>
            <p:cNvSpPr/>
            <p:nvPr/>
          </p:nvSpPr>
          <p:spPr>
            <a:xfrm>
              <a:off x="3580875" y="1167650"/>
              <a:ext cx="169300" cy="169300"/>
            </a:xfrm>
            <a:custGeom>
              <a:avLst/>
              <a:gdLst/>
              <a:ahLst/>
              <a:cxnLst/>
              <a:rect l="l" t="t" r="r" b="b"/>
              <a:pathLst>
                <a:path w="6772" h="6772" extrusionOk="0">
                  <a:moveTo>
                    <a:pt x="3445" y="6714"/>
                  </a:moveTo>
                  <a:cubicBezTo>
                    <a:pt x="1577" y="6772"/>
                    <a:pt x="1" y="5196"/>
                    <a:pt x="59" y="3328"/>
                  </a:cubicBezTo>
                  <a:cubicBezTo>
                    <a:pt x="59" y="1519"/>
                    <a:pt x="1577" y="1"/>
                    <a:pt x="3386" y="1"/>
                  </a:cubicBezTo>
                  <a:cubicBezTo>
                    <a:pt x="5254" y="1"/>
                    <a:pt x="6772" y="1577"/>
                    <a:pt x="6772" y="3386"/>
                  </a:cubicBezTo>
                  <a:cubicBezTo>
                    <a:pt x="6772" y="5196"/>
                    <a:pt x="5196" y="6714"/>
                    <a:pt x="3445" y="671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8" name="Google Shape;2948;p9"/>
            <p:cNvSpPr/>
            <p:nvPr/>
          </p:nvSpPr>
          <p:spPr>
            <a:xfrm>
              <a:off x="5054750" y="3620675"/>
              <a:ext cx="166375" cy="166375"/>
            </a:xfrm>
            <a:custGeom>
              <a:avLst/>
              <a:gdLst/>
              <a:ahLst/>
              <a:cxnLst/>
              <a:rect l="l" t="t" r="r" b="b"/>
              <a:pathLst>
                <a:path w="6655" h="6655" extrusionOk="0">
                  <a:moveTo>
                    <a:pt x="6654" y="3328"/>
                  </a:moveTo>
                  <a:cubicBezTo>
                    <a:pt x="6654" y="5196"/>
                    <a:pt x="5137" y="6655"/>
                    <a:pt x="3327" y="6655"/>
                  </a:cubicBezTo>
                  <a:cubicBezTo>
                    <a:pt x="1459" y="6597"/>
                    <a:pt x="0" y="5079"/>
                    <a:pt x="0" y="3270"/>
                  </a:cubicBezTo>
                  <a:cubicBezTo>
                    <a:pt x="58" y="1460"/>
                    <a:pt x="1518" y="1"/>
                    <a:pt x="3327" y="1"/>
                  </a:cubicBezTo>
                  <a:cubicBezTo>
                    <a:pt x="5195" y="1"/>
                    <a:pt x="6654" y="1518"/>
                    <a:pt x="6654" y="33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9" name="Google Shape;2949;p9"/>
            <p:cNvSpPr/>
            <p:nvPr/>
          </p:nvSpPr>
          <p:spPr>
            <a:xfrm>
              <a:off x="5296975" y="2391975"/>
              <a:ext cx="169300" cy="170775"/>
            </a:xfrm>
            <a:custGeom>
              <a:avLst/>
              <a:gdLst/>
              <a:ahLst/>
              <a:cxnLst/>
              <a:rect l="l" t="t" r="r" b="b"/>
              <a:pathLst>
                <a:path w="6772" h="6831" extrusionOk="0">
                  <a:moveTo>
                    <a:pt x="3269" y="6772"/>
                  </a:moveTo>
                  <a:cubicBezTo>
                    <a:pt x="1401" y="6655"/>
                    <a:pt x="1" y="5137"/>
                    <a:pt x="59" y="3328"/>
                  </a:cubicBezTo>
                  <a:cubicBezTo>
                    <a:pt x="176" y="1460"/>
                    <a:pt x="1693" y="1"/>
                    <a:pt x="3503" y="118"/>
                  </a:cubicBezTo>
                  <a:cubicBezTo>
                    <a:pt x="5371" y="234"/>
                    <a:pt x="6771" y="1694"/>
                    <a:pt x="6713" y="3503"/>
                  </a:cubicBezTo>
                  <a:cubicBezTo>
                    <a:pt x="6596" y="5371"/>
                    <a:pt x="5079" y="6830"/>
                    <a:pt x="3269" y="671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0" name="Google Shape;2950;p9"/>
            <p:cNvSpPr/>
            <p:nvPr/>
          </p:nvSpPr>
          <p:spPr>
            <a:xfrm>
              <a:off x="4562975" y="4111000"/>
              <a:ext cx="163450" cy="164925"/>
            </a:xfrm>
            <a:custGeom>
              <a:avLst/>
              <a:gdLst/>
              <a:ahLst/>
              <a:cxnLst/>
              <a:rect l="l" t="t" r="r" b="b"/>
              <a:pathLst>
                <a:path w="6538" h="6597" extrusionOk="0">
                  <a:moveTo>
                    <a:pt x="6538" y="3269"/>
                  </a:moveTo>
                  <a:cubicBezTo>
                    <a:pt x="6538" y="5078"/>
                    <a:pt x="5137" y="6538"/>
                    <a:pt x="3327" y="6538"/>
                  </a:cubicBezTo>
                  <a:cubicBezTo>
                    <a:pt x="1459" y="6596"/>
                    <a:pt x="0" y="5137"/>
                    <a:pt x="0" y="3269"/>
                  </a:cubicBezTo>
                  <a:cubicBezTo>
                    <a:pt x="0" y="1401"/>
                    <a:pt x="1459" y="0"/>
                    <a:pt x="3269" y="0"/>
                  </a:cubicBezTo>
                  <a:cubicBezTo>
                    <a:pt x="5137" y="0"/>
                    <a:pt x="6538" y="1460"/>
                    <a:pt x="6538"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1" name="Google Shape;2951;p9"/>
            <p:cNvSpPr/>
            <p:nvPr/>
          </p:nvSpPr>
          <p:spPr>
            <a:xfrm>
              <a:off x="4072650" y="1169125"/>
              <a:ext cx="166375" cy="164925"/>
            </a:xfrm>
            <a:custGeom>
              <a:avLst/>
              <a:gdLst/>
              <a:ahLst/>
              <a:cxnLst/>
              <a:rect l="l" t="t" r="r" b="b"/>
              <a:pathLst>
                <a:path w="6655" h="6597" extrusionOk="0">
                  <a:moveTo>
                    <a:pt x="3328" y="0"/>
                  </a:moveTo>
                  <a:cubicBezTo>
                    <a:pt x="5196" y="0"/>
                    <a:pt x="6655" y="1518"/>
                    <a:pt x="6597" y="3327"/>
                  </a:cubicBezTo>
                  <a:cubicBezTo>
                    <a:pt x="6597" y="5195"/>
                    <a:pt x="5137" y="6596"/>
                    <a:pt x="3328" y="6596"/>
                  </a:cubicBezTo>
                  <a:cubicBezTo>
                    <a:pt x="1460" y="6596"/>
                    <a:pt x="1" y="5137"/>
                    <a:pt x="1" y="3269"/>
                  </a:cubicBezTo>
                  <a:cubicBezTo>
                    <a:pt x="59" y="1460"/>
                    <a:pt x="1518" y="0"/>
                    <a:pt x="33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2" name="Google Shape;2952;p9"/>
            <p:cNvSpPr/>
            <p:nvPr/>
          </p:nvSpPr>
          <p:spPr>
            <a:xfrm>
              <a:off x="2846875" y="1411350"/>
              <a:ext cx="166375" cy="167850"/>
            </a:xfrm>
            <a:custGeom>
              <a:avLst/>
              <a:gdLst/>
              <a:ahLst/>
              <a:cxnLst/>
              <a:rect l="l" t="t" r="r" b="b"/>
              <a:pathLst>
                <a:path w="6655" h="6714" extrusionOk="0">
                  <a:moveTo>
                    <a:pt x="6596" y="3386"/>
                  </a:moveTo>
                  <a:cubicBezTo>
                    <a:pt x="6596" y="5254"/>
                    <a:pt x="5079" y="6713"/>
                    <a:pt x="3269" y="6655"/>
                  </a:cubicBezTo>
                  <a:cubicBezTo>
                    <a:pt x="1401" y="6597"/>
                    <a:pt x="0" y="5137"/>
                    <a:pt x="0" y="3328"/>
                  </a:cubicBezTo>
                  <a:cubicBezTo>
                    <a:pt x="59" y="1460"/>
                    <a:pt x="1576" y="1"/>
                    <a:pt x="3386" y="59"/>
                  </a:cubicBezTo>
                  <a:cubicBezTo>
                    <a:pt x="5195" y="59"/>
                    <a:pt x="6655" y="1577"/>
                    <a:pt x="6596"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3" name="Google Shape;2953;p9"/>
            <p:cNvSpPr/>
            <p:nvPr/>
          </p:nvSpPr>
          <p:spPr>
            <a:xfrm>
              <a:off x="5299900" y="3131825"/>
              <a:ext cx="163450" cy="164925"/>
            </a:xfrm>
            <a:custGeom>
              <a:avLst/>
              <a:gdLst/>
              <a:ahLst/>
              <a:cxnLst/>
              <a:rect l="l" t="t" r="r" b="b"/>
              <a:pathLst>
                <a:path w="6538" h="6597" extrusionOk="0">
                  <a:moveTo>
                    <a:pt x="6538" y="3269"/>
                  </a:moveTo>
                  <a:cubicBezTo>
                    <a:pt x="6538" y="5079"/>
                    <a:pt x="5137" y="6538"/>
                    <a:pt x="3327" y="6597"/>
                  </a:cubicBezTo>
                  <a:cubicBezTo>
                    <a:pt x="1460" y="6597"/>
                    <a:pt x="0" y="5137"/>
                    <a:pt x="0" y="3269"/>
                  </a:cubicBezTo>
                  <a:cubicBezTo>
                    <a:pt x="0" y="1460"/>
                    <a:pt x="1401" y="1"/>
                    <a:pt x="3211" y="1"/>
                  </a:cubicBezTo>
                  <a:cubicBezTo>
                    <a:pt x="5078" y="1"/>
                    <a:pt x="6538" y="1402"/>
                    <a:pt x="6538"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4" name="Google Shape;2954;p9"/>
            <p:cNvSpPr/>
            <p:nvPr/>
          </p:nvSpPr>
          <p:spPr>
            <a:xfrm>
              <a:off x="2358025" y="1901675"/>
              <a:ext cx="164925" cy="164925"/>
            </a:xfrm>
            <a:custGeom>
              <a:avLst/>
              <a:gdLst/>
              <a:ahLst/>
              <a:cxnLst/>
              <a:rect l="l" t="t" r="r" b="b"/>
              <a:pathLst>
                <a:path w="6597" h="6597" extrusionOk="0">
                  <a:moveTo>
                    <a:pt x="3327" y="6596"/>
                  </a:moveTo>
                  <a:cubicBezTo>
                    <a:pt x="1518" y="6596"/>
                    <a:pt x="59" y="5195"/>
                    <a:pt x="0" y="3327"/>
                  </a:cubicBezTo>
                  <a:cubicBezTo>
                    <a:pt x="0" y="1518"/>
                    <a:pt x="1401" y="59"/>
                    <a:pt x="3269" y="59"/>
                  </a:cubicBezTo>
                  <a:cubicBezTo>
                    <a:pt x="5079" y="0"/>
                    <a:pt x="6538" y="1460"/>
                    <a:pt x="6538" y="3269"/>
                  </a:cubicBezTo>
                  <a:cubicBezTo>
                    <a:pt x="6596" y="5137"/>
                    <a:pt x="5137" y="6538"/>
                    <a:pt x="3327" y="659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5" name="Google Shape;2955;p9"/>
            <p:cNvSpPr/>
            <p:nvPr/>
          </p:nvSpPr>
          <p:spPr>
            <a:xfrm>
              <a:off x="3337175" y="1170575"/>
              <a:ext cx="164925" cy="163475"/>
            </a:xfrm>
            <a:custGeom>
              <a:avLst/>
              <a:gdLst/>
              <a:ahLst/>
              <a:cxnLst/>
              <a:rect l="l" t="t" r="r" b="b"/>
              <a:pathLst>
                <a:path w="6597" h="6539" extrusionOk="0">
                  <a:moveTo>
                    <a:pt x="3270" y="1"/>
                  </a:moveTo>
                  <a:cubicBezTo>
                    <a:pt x="5079" y="1"/>
                    <a:pt x="6538" y="1402"/>
                    <a:pt x="6538" y="3211"/>
                  </a:cubicBezTo>
                  <a:cubicBezTo>
                    <a:pt x="6597" y="5079"/>
                    <a:pt x="5138" y="6538"/>
                    <a:pt x="3328" y="6538"/>
                  </a:cubicBezTo>
                  <a:cubicBezTo>
                    <a:pt x="1460" y="6538"/>
                    <a:pt x="59" y="5137"/>
                    <a:pt x="1" y="3269"/>
                  </a:cubicBezTo>
                  <a:cubicBezTo>
                    <a:pt x="1" y="1460"/>
                    <a:pt x="1402" y="1"/>
                    <a:pt x="327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6" name="Google Shape;2956;p9"/>
            <p:cNvSpPr/>
            <p:nvPr/>
          </p:nvSpPr>
          <p:spPr>
            <a:xfrm>
              <a:off x="2601725" y="3864375"/>
              <a:ext cx="163450" cy="163475"/>
            </a:xfrm>
            <a:custGeom>
              <a:avLst/>
              <a:gdLst/>
              <a:ahLst/>
              <a:cxnLst/>
              <a:rect l="l" t="t" r="r" b="b"/>
              <a:pathLst>
                <a:path w="6538" h="6539" extrusionOk="0">
                  <a:moveTo>
                    <a:pt x="3269" y="1"/>
                  </a:moveTo>
                  <a:cubicBezTo>
                    <a:pt x="5137" y="1"/>
                    <a:pt x="6538" y="1460"/>
                    <a:pt x="6538" y="3328"/>
                  </a:cubicBezTo>
                  <a:cubicBezTo>
                    <a:pt x="6538" y="5137"/>
                    <a:pt x="5078" y="6538"/>
                    <a:pt x="3211" y="6538"/>
                  </a:cubicBezTo>
                  <a:cubicBezTo>
                    <a:pt x="1401" y="6538"/>
                    <a:pt x="0" y="5079"/>
                    <a:pt x="0" y="3269"/>
                  </a:cubicBezTo>
                  <a:cubicBezTo>
                    <a:pt x="0" y="1402"/>
                    <a:pt x="1460" y="1"/>
                    <a:pt x="326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7" name="Google Shape;2957;p9"/>
            <p:cNvSpPr/>
            <p:nvPr/>
          </p:nvSpPr>
          <p:spPr>
            <a:xfrm>
              <a:off x="2112875" y="2886675"/>
              <a:ext cx="162000" cy="162000"/>
            </a:xfrm>
            <a:custGeom>
              <a:avLst/>
              <a:gdLst/>
              <a:ahLst/>
              <a:cxnLst/>
              <a:rect l="l" t="t" r="r" b="b"/>
              <a:pathLst>
                <a:path w="6480" h="6480" extrusionOk="0">
                  <a:moveTo>
                    <a:pt x="6479" y="3211"/>
                  </a:moveTo>
                  <a:cubicBezTo>
                    <a:pt x="6479" y="5020"/>
                    <a:pt x="5020" y="6480"/>
                    <a:pt x="3269" y="6480"/>
                  </a:cubicBezTo>
                  <a:cubicBezTo>
                    <a:pt x="1401" y="6480"/>
                    <a:pt x="0" y="5020"/>
                    <a:pt x="0" y="3211"/>
                  </a:cubicBezTo>
                  <a:cubicBezTo>
                    <a:pt x="0" y="1401"/>
                    <a:pt x="1459" y="0"/>
                    <a:pt x="3269" y="0"/>
                  </a:cubicBezTo>
                  <a:cubicBezTo>
                    <a:pt x="5020" y="0"/>
                    <a:pt x="6479" y="1460"/>
                    <a:pt x="6479"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8" name="Google Shape;2958;p9"/>
            <p:cNvSpPr/>
            <p:nvPr/>
          </p:nvSpPr>
          <p:spPr>
            <a:xfrm>
              <a:off x="3585250" y="4357600"/>
              <a:ext cx="162025" cy="163475"/>
            </a:xfrm>
            <a:custGeom>
              <a:avLst/>
              <a:gdLst/>
              <a:ahLst/>
              <a:cxnLst/>
              <a:rect l="l" t="t" r="r" b="b"/>
              <a:pathLst>
                <a:path w="6481" h="6539" extrusionOk="0">
                  <a:moveTo>
                    <a:pt x="3211" y="6538"/>
                  </a:moveTo>
                  <a:cubicBezTo>
                    <a:pt x="1460" y="6538"/>
                    <a:pt x="1" y="5079"/>
                    <a:pt x="1" y="3270"/>
                  </a:cubicBezTo>
                  <a:cubicBezTo>
                    <a:pt x="1" y="1460"/>
                    <a:pt x="1460" y="1"/>
                    <a:pt x="3270" y="59"/>
                  </a:cubicBezTo>
                  <a:cubicBezTo>
                    <a:pt x="5021" y="59"/>
                    <a:pt x="6480" y="1518"/>
                    <a:pt x="6480" y="3328"/>
                  </a:cubicBezTo>
                  <a:cubicBezTo>
                    <a:pt x="6480" y="5079"/>
                    <a:pt x="5021" y="6538"/>
                    <a:pt x="3211" y="653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9" name="Google Shape;2959;p9"/>
            <p:cNvSpPr/>
            <p:nvPr/>
          </p:nvSpPr>
          <p:spPr>
            <a:xfrm>
              <a:off x="3831875" y="4359075"/>
              <a:ext cx="162000" cy="162000"/>
            </a:xfrm>
            <a:custGeom>
              <a:avLst/>
              <a:gdLst/>
              <a:ahLst/>
              <a:cxnLst/>
              <a:rect l="l" t="t" r="r" b="b"/>
              <a:pathLst>
                <a:path w="6480" h="6480" extrusionOk="0">
                  <a:moveTo>
                    <a:pt x="3211" y="0"/>
                  </a:moveTo>
                  <a:cubicBezTo>
                    <a:pt x="5020" y="0"/>
                    <a:pt x="6480" y="1401"/>
                    <a:pt x="6480" y="3269"/>
                  </a:cubicBezTo>
                  <a:cubicBezTo>
                    <a:pt x="6480" y="5020"/>
                    <a:pt x="5020" y="6479"/>
                    <a:pt x="3269" y="6479"/>
                  </a:cubicBezTo>
                  <a:cubicBezTo>
                    <a:pt x="1460" y="6479"/>
                    <a:pt x="1" y="5020"/>
                    <a:pt x="1" y="3211"/>
                  </a:cubicBezTo>
                  <a:cubicBezTo>
                    <a:pt x="1" y="1401"/>
                    <a:pt x="1401" y="0"/>
                    <a:pt x="32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0" name="Google Shape;2960;p9"/>
            <p:cNvSpPr/>
            <p:nvPr/>
          </p:nvSpPr>
          <p:spPr>
            <a:xfrm>
              <a:off x="2112875" y="2640050"/>
              <a:ext cx="162000" cy="162000"/>
            </a:xfrm>
            <a:custGeom>
              <a:avLst/>
              <a:gdLst/>
              <a:ahLst/>
              <a:cxnLst/>
              <a:rect l="l" t="t" r="r" b="b"/>
              <a:pathLst>
                <a:path w="6480" h="6480" extrusionOk="0">
                  <a:moveTo>
                    <a:pt x="6479" y="3211"/>
                  </a:moveTo>
                  <a:cubicBezTo>
                    <a:pt x="6479" y="4962"/>
                    <a:pt x="5078" y="6422"/>
                    <a:pt x="3269" y="6480"/>
                  </a:cubicBezTo>
                  <a:cubicBezTo>
                    <a:pt x="1459" y="6480"/>
                    <a:pt x="0" y="5021"/>
                    <a:pt x="0" y="3211"/>
                  </a:cubicBezTo>
                  <a:cubicBezTo>
                    <a:pt x="0" y="1460"/>
                    <a:pt x="1459" y="1"/>
                    <a:pt x="3211" y="1"/>
                  </a:cubicBezTo>
                  <a:cubicBezTo>
                    <a:pt x="5020" y="1"/>
                    <a:pt x="6479" y="1402"/>
                    <a:pt x="6479"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1" name="Google Shape;2961;p9"/>
            <p:cNvSpPr/>
            <p:nvPr/>
          </p:nvSpPr>
          <p:spPr>
            <a:xfrm>
              <a:off x="2848325" y="4112450"/>
              <a:ext cx="162000" cy="162000"/>
            </a:xfrm>
            <a:custGeom>
              <a:avLst/>
              <a:gdLst/>
              <a:ahLst/>
              <a:cxnLst/>
              <a:rect l="l" t="t" r="r" b="b"/>
              <a:pathLst>
                <a:path w="6480" h="6480" extrusionOk="0">
                  <a:moveTo>
                    <a:pt x="3270" y="6480"/>
                  </a:moveTo>
                  <a:cubicBezTo>
                    <a:pt x="1518" y="6480"/>
                    <a:pt x="59" y="5020"/>
                    <a:pt x="1" y="3269"/>
                  </a:cubicBezTo>
                  <a:cubicBezTo>
                    <a:pt x="1" y="1460"/>
                    <a:pt x="1460" y="1"/>
                    <a:pt x="3211" y="1"/>
                  </a:cubicBezTo>
                  <a:cubicBezTo>
                    <a:pt x="5021" y="1"/>
                    <a:pt x="6480" y="1402"/>
                    <a:pt x="6480" y="3211"/>
                  </a:cubicBezTo>
                  <a:cubicBezTo>
                    <a:pt x="6480" y="4962"/>
                    <a:pt x="5079" y="6421"/>
                    <a:pt x="3270" y="648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2" name="Google Shape;2962;p9"/>
            <p:cNvSpPr/>
            <p:nvPr/>
          </p:nvSpPr>
          <p:spPr>
            <a:xfrm>
              <a:off x="2359475" y="3622150"/>
              <a:ext cx="162000" cy="162000"/>
            </a:xfrm>
            <a:custGeom>
              <a:avLst/>
              <a:gdLst/>
              <a:ahLst/>
              <a:cxnLst/>
              <a:rect l="l" t="t" r="r" b="b"/>
              <a:pathLst>
                <a:path w="6480" h="6480" extrusionOk="0">
                  <a:moveTo>
                    <a:pt x="3211" y="0"/>
                  </a:moveTo>
                  <a:cubicBezTo>
                    <a:pt x="4962" y="0"/>
                    <a:pt x="6480" y="1459"/>
                    <a:pt x="6480" y="3211"/>
                  </a:cubicBezTo>
                  <a:cubicBezTo>
                    <a:pt x="6480" y="5020"/>
                    <a:pt x="5021" y="6479"/>
                    <a:pt x="3269" y="6479"/>
                  </a:cubicBezTo>
                  <a:cubicBezTo>
                    <a:pt x="1460" y="6479"/>
                    <a:pt x="1" y="5078"/>
                    <a:pt x="1" y="3269"/>
                  </a:cubicBezTo>
                  <a:cubicBezTo>
                    <a:pt x="1" y="1518"/>
                    <a:pt x="1402" y="59"/>
                    <a:pt x="32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3" name="Google Shape;2963;p9"/>
            <p:cNvSpPr/>
            <p:nvPr/>
          </p:nvSpPr>
          <p:spPr>
            <a:xfrm>
              <a:off x="4320725" y="1170575"/>
              <a:ext cx="162000" cy="162000"/>
            </a:xfrm>
            <a:custGeom>
              <a:avLst/>
              <a:gdLst/>
              <a:ahLst/>
              <a:cxnLst/>
              <a:rect l="l" t="t" r="r" b="b"/>
              <a:pathLst>
                <a:path w="6480" h="6480" extrusionOk="0">
                  <a:moveTo>
                    <a:pt x="6480" y="3211"/>
                  </a:moveTo>
                  <a:cubicBezTo>
                    <a:pt x="6480" y="5021"/>
                    <a:pt x="5021" y="6480"/>
                    <a:pt x="3269" y="6480"/>
                  </a:cubicBezTo>
                  <a:cubicBezTo>
                    <a:pt x="1518" y="6480"/>
                    <a:pt x="59" y="5021"/>
                    <a:pt x="59" y="3269"/>
                  </a:cubicBezTo>
                  <a:cubicBezTo>
                    <a:pt x="1" y="1518"/>
                    <a:pt x="1518" y="1"/>
                    <a:pt x="3269" y="59"/>
                  </a:cubicBezTo>
                  <a:cubicBezTo>
                    <a:pt x="5021" y="59"/>
                    <a:pt x="6480" y="1518"/>
                    <a:pt x="6480"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4" name="Google Shape;2964;p9"/>
            <p:cNvSpPr/>
            <p:nvPr/>
          </p:nvSpPr>
          <p:spPr>
            <a:xfrm>
              <a:off x="4074125" y="4359075"/>
              <a:ext cx="162000" cy="162000"/>
            </a:xfrm>
            <a:custGeom>
              <a:avLst/>
              <a:gdLst/>
              <a:ahLst/>
              <a:cxnLst/>
              <a:rect l="l" t="t" r="r" b="b"/>
              <a:pathLst>
                <a:path w="6480" h="6480" extrusionOk="0">
                  <a:moveTo>
                    <a:pt x="3210" y="0"/>
                  </a:moveTo>
                  <a:cubicBezTo>
                    <a:pt x="5020" y="0"/>
                    <a:pt x="6479" y="1459"/>
                    <a:pt x="6479" y="3269"/>
                  </a:cubicBezTo>
                  <a:cubicBezTo>
                    <a:pt x="6479" y="4962"/>
                    <a:pt x="5020" y="6421"/>
                    <a:pt x="3269" y="6479"/>
                  </a:cubicBezTo>
                  <a:cubicBezTo>
                    <a:pt x="1518" y="6479"/>
                    <a:pt x="0" y="4962"/>
                    <a:pt x="58" y="3211"/>
                  </a:cubicBezTo>
                  <a:cubicBezTo>
                    <a:pt x="58" y="1459"/>
                    <a:pt x="1518" y="59"/>
                    <a:pt x="321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5" name="Google Shape;2965;p9"/>
            <p:cNvSpPr/>
            <p:nvPr/>
          </p:nvSpPr>
          <p:spPr>
            <a:xfrm>
              <a:off x="5301350" y="2149750"/>
              <a:ext cx="160550" cy="162000"/>
            </a:xfrm>
            <a:custGeom>
              <a:avLst/>
              <a:gdLst/>
              <a:ahLst/>
              <a:cxnLst/>
              <a:rect l="l" t="t" r="r" b="b"/>
              <a:pathLst>
                <a:path w="6422" h="6480" extrusionOk="0">
                  <a:moveTo>
                    <a:pt x="3211" y="6479"/>
                  </a:moveTo>
                  <a:cubicBezTo>
                    <a:pt x="1460" y="6479"/>
                    <a:pt x="1" y="5020"/>
                    <a:pt x="1" y="3269"/>
                  </a:cubicBezTo>
                  <a:cubicBezTo>
                    <a:pt x="1" y="1518"/>
                    <a:pt x="1460" y="59"/>
                    <a:pt x="3153" y="59"/>
                  </a:cubicBezTo>
                  <a:cubicBezTo>
                    <a:pt x="4962" y="0"/>
                    <a:pt x="6421" y="1518"/>
                    <a:pt x="6421" y="3269"/>
                  </a:cubicBezTo>
                  <a:cubicBezTo>
                    <a:pt x="6421" y="5020"/>
                    <a:pt x="4962" y="6479"/>
                    <a:pt x="3211" y="647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6" name="Google Shape;2966;p9"/>
            <p:cNvSpPr/>
            <p:nvPr/>
          </p:nvSpPr>
          <p:spPr>
            <a:xfrm>
              <a:off x="2112875" y="2396350"/>
              <a:ext cx="162000" cy="162025"/>
            </a:xfrm>
            <a:custGeom>
              <a:avLst/>
              <a:gdLst/>
              <a:ahLst/>
              <a:cxnLst/>
              <a:rect l="l" t="t" r="r" b="b"/>
              <a:pathLst>
                <a:path w="6480" h="6481" extrusionOk="0">
                  <a:moveTo>
                    <a:pt x="6421" y="3270"/>
                  </a:moveTo>
                  <a:cubicBezTo>
                    <a:pt x="6421" y="5021"/>
                    <a:pt x="4962" y="6480"/>
                    <a:pt x="3211" y="6480"/>
                  </a:cubicBezTo>
                  <a:cubicBezTo>
                    <a:pt x="1459" y="6422"/>
                    <a:pt x="0" y="4962"/>
                    <a:pt x="0" y="3270"/>
                  </a:cubicBezTo>
                  <a:cubicBezTo>
                    <a:pt x="59" y="1519"/>
                    <a:pt x="1518" y="1"/>
                    <a:pt x="3269" y="59"/>
                  </a:cubicBezTo>
                  <a:cubicBezTo>
                    <a:pt x="5020" y="59"/>
                    <a:pt x="6479" y="1519"/>
                    <a:pt x="6421" y="32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7" name="Google Shape;2967;p9"/>
            <p:cNvSpPr/>
            <p:nvPr/>
          </p:nvSpPr>
          <p:spPr>
            <a:xfrm>
              <a:off x="5301350" y="3376975"/>
              <a:ext cx="159075" cy="160550"/>
            </a:xfrm>
            <a:custGeom>
              <a:avLst/>
              <a:gdLst/>
              <a:ahLst/>
              <a:cxnLst/>
              <a:rect l="l" t="t" r="r" b="b"/>
              <a:pathLst>
                <a:path w="6363" h="6422" extrusionOk="0">
                  <a:moveTo>
                    <a:pt x="6363" y="3211"/>
                  </a:moveTo>
                  <a:cubicBezTo>
                    <a:pt x="6363" y="4962"/>
                    <a:pt x="4904" y="6422"/>
                    <a:pt x="3153" y="6363"/>
                  </a:cubicBezTo>
                  <a:cubicBezTo>
                    <a:pt x="1402" y="6363"/>
                    <a:pt x="1" y="4904"/>
                    <a:pt x="1" y="3153"/>
                  </a:cubicBezTo>
                  <a:cubicBezTo>
                    <a:pt x="59" y="1402"/>
                    <a:pt x="1460" y="1"/>
                    <a:pt x="3211" y="1"/>
                  </a:cubicBezTo>
                  <a:cubicBezTo>
                    <a:pt x="4904" y="1"/>
                    <a:pt x="6363" y="1460"/>
                    <a:pt x="6363"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8" name="Google Shape;2968;p9"/>
            <p:cNvSpPr/>
            <p:nvPr/>
          </p:nvSpPr>
          <p:spPr>
            <a:xfrm>
              <a:off x="3340100" y="4360525"/>
              <a:ext cx="159100" cy="159075"/>
            </a:xfrm>
            <a:custGeom>
              <a:avLst/>
              <a:gdLst/>
              <a:ahLst/>
              <a:cxnLst/>
              <a:rect l="l" t="t" r="r" b="b"/>
              <a:pathLst>
                <a:path w="6364" h="6363" extrusionOk="0">
                  <a:moveTo>
                    <a:pt x="6363" y="3153"/>
                  </a:moveTo>
                  <a:cubicBezTo>
                    <a:pt x="6363" y="4904"/>
                    <a:pt x="4904" y="6363"/>
                    <a:pt x="3153" y="6363"/>
                  </a:cubicBezTo>
                  <a:cubicBezTo>
                    <a:pt x="1402" y="6363"/>
                    <a:pt x="1" y="4904"/>
                    <a:pt x="1" y="3153"/>
                  </a:cubicBezTo>
                  <a:cubicBezTo>
                    <a:pt x="1" y="1460"/>
                    <a:pt x="1460" y="1"/>
                    <a:pt x="3153" y="1"/>
                  </a:cubicBezTo>
                  <a:cubicBezTo>
                    <a:pt x="4904" y="1"/>
                    <a:pt x="6363" y="1460"/>
                    <a:pt x="6363" y="31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9" name="Google Shape;2969;p9"/>
            <p:cNvSpPr/>
            <p:nvPr/>
          </p:nvSpPr>
          <p:spPr>
            <a:xfrm>
              <a:off x="2114325" y="3134750"/>
              <a:ext cx="159075" cy="159075"/>
            </a:xfrm>
            <a:custGeom>
              <a:avLst/>
              <a:gdLst/>
              <a:ahLst/>
              <a:cxnLst/>
              <a:rect l="l" t="t" r="r" b="b"/>
              <a:pathLst>
                <a:path w="6363" h="6363" extrusionOk="0">
                  <a:moveTo>
                    <a:pt x="3153" y="6363"/>
                  </a:moveTo>
                  <a:cubicBezTo>
                    <a:pt x="1460" y="6363"/>
                    <a:pt x="1" y="4904"/>
                    <a:pt x="1" y="3152"/>
                  </a:cubicBezTo>
                  <a:cubicBezTo>
                    <a:pt x="1" y="1460"/>
                    <a:pt x="1460" y="0"/>
                    <a:pt x="3153" y="0"/>
                  </a:cubicBezTo>
                  <a:cubicBezTo>
                    <a:pt x="4904" y="0"/>
                    <a:pt x="6363" y="1460"/>
                    <a:pt x="6363" y="3152"/>
                  </a:cubicBezTo>
                  <a:cubicBezTo>
                    <a:pt x="6363" y="4904"/>
                    <a:pt x="4904" y="6363"/>
                    <a:pt x="3153" y="63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0" name="Google Shape;2970;p9"/>
            <p:cNvSpPr/>
            <p:nvPr/>
          </p:nvSpPr>
          <p:spPr>
            <a:xfrm>
              <a:off x="4812500" y="1415725"/>
              <a:ext cx="159075" cy="157625"/>
            </a:xfrm>
            <a:custGeom>
              <a:avLst/>
              <a:gdLst/>
              <a:ahLst/>
              <a:cxnLst/>
              <a:rect l="l" t="t" r="r" b="b"/>
              <a:pathLst>
                <a:path w="6363" h="6305" extrusionOk="0">
                  <a:moveTo>
                    <a:pt x="6305" y="3153"/>
                  </a:moveTo>
                  <a:cubicBezTo>
                    <a:pt x="6363" y="4904"/>
                    <a:pt x="4904" y="6305"/>
                    <a:pt x="3153" y="6305"/>
                  </a:cubicBezTo>
                  <a:cubicBezTo>
                    <a:pt x="1401" y="6305"/>
                    <a:pt x="1" y="4904"/>
                    <a:pt x="1" y="3211"/>
                  </a:cubicBezTo>
                  <a:cubicBezTo>
                    <a:pt x="1" y="1460"/>
                    <a:pt x="1401" y="1"/>
                    <a:pt x="3211" y="1"/>
                  </a:cubicBezTo>
                  <a:cubicBezTo>
                    <a:pt x="4904" y="1"/>
                    <a:pt x="6305" y="1402"/>
                    <a:pt x="6305" y="31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1" name="Google Shape;2971;p9"/>
            <p:cNvSpPr/>
            <p:nvPr/>
          </p:nvSpPr>
          <p:spPr>
            <a:xfrm>
              <a:off x="5059125" y="1660900"/>
              <a:ext cx="159075" cy="160525"/>
            </a:xfrm>
            <a:custGeom>
              <a:avLst/>
              <a:gdLst/>
              <a:ahLst/>
              <a:cxnLst/>
              <a:rect l="l" t="t" r="r" b="b"/>
              <a:pathLst>
                <a:path w="6363" h="6421" extrusionOk="0">
                  <a:moveTo>
                    <a:pt x="6363" y="3269"/>
                  </a:moveTo>
                  <a:cubicBezTo>
                    <a:pt x="6304" y="5020"/>
                    <a:pt x="4845" y="6421"/>
                    <a:pt x="3094" y="6363"/>
                  </a:cubicBezTo>
                  <a:cubicBezTo>
                    <a:pt x="1343" y="6363"/>
                    <a:pt x="0" y="4903"/>
                    <a:pt x="0" y="3211"/>
                  </a:cubicBezTo>
                  <a:cubicBezTo>
                    <a:pt x="59" y="1401"/>
                    <a:pt x="1518" y="0"/>
                    <a:pt x="3269" y="59"/>
                  </a:cubicBezTo>
                  <a:cubicBezTo>
                    <a:pt x="4962" y="117"/>
                    <a:pt x="6363" y="1518"/>
                    <a:pt x="6363"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2" name="Google Shape;2972;p9"/>
            <p:cNvSpPr/>
            <p:nvPr/>
          </p:nvSpPr>
          <p:spPr>
            <a:xfrm>
              <a:off x="3097875" y="1172050"/>
              <a:ext cx="157625" cy="159075"/>
            </a:xfrm>
            <a:custGeom>
              <a:avLst/>
              <a:gdLst/>
              <a:ahLst/>
              <a:cxnLst/>
              <a:rect l="l" t="t" r="r" b="b"/>
              <a:pathLst>
                <a:path w="6305" h="6363" extrusionOk="0">
                  <a:moveTo>
                    <a:pt x="6304" y="3152"/>
                  </a:moveTo>
                  <a:cubicBezTo>
                    <a:pt x="6304" y="4903"/>
                    <a:pt x="4903" y="6362"/>
                    <a:pt x="3152" y="6362"/>
                  </a:cubicBezTo>
                  <a:cubicBezTo>
                    <a:pt x="1401" y="6362"/>
                    <a:pt x="0" y="4962"/>
                    <a:pt x="0" y="3210"/>
                  </a:cubicBezTo>
                  <a:cubicBezTo>
                    <a:pt x="0" y="1459"/>
                    <a:pt x="1401" y="0"/>
                    <a:pt x="3152" y="58"/>
                  </a:cubicBezTo>
                  <a:cubicBezTo>
                    <a:pt x="4903" y="58"/>
                    <a:pt x="6304" y="1459"/>
                    <a:pt x="6304" y="31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3" name="Google Shape;2973;p9"/>
            <p:cNvSpPr/>
            <p:nvPr/>
          </p:nvSpPr>
          <p:spPr>
            <a:xfrm>
              <a:off x="4323650" y="4361975"/>
              <a:ext cx="156175" cy="156175"/>
            </a:xfrm>
            <a:custGeom>
              <a:avLst/>
              <a:gdLst/>
              <a:ahLst/>
              <a:cxnLst/>
              <a:rect l="l" t="t" r="r" b="b"/>
              <a:pathLst>
                <a:path w="6247" h="6247" extrusionOk="0">
                  <a:moveTo>
                    <a:pt x="3152" y="1"/>
                  </a:moveTo>
                  <a:cubicBezTo>
                    <a:pt x="4904" y="59"/>
                    <a:pt x="6246" y="1460"/>
                    <a:pt x="6246" y="3211"/>
                  </a:cubicBezTo>
                  <a:cubicBezTo>
                    <a:pt x="6188" y="4904"/>
                    <a:pt x="4845" y="6247"/>
                    <a:pt x="3094" y="6188"/>
                  </a:cubicBezTo>
                  <a:cubicBezTo>
                    <a:pt x="1343" y="6188"/>
                    <a:pt x="0" y="4787"/>
                    <a:pt x="59" y="3036"/>
                  </a:cubicBezTo>
                  <a:cubicBezTo>
                    <a:pt x="59" y="1343"/>
                    <a:pt x="1460" y="1"/>
                    <a:pt x="315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4" name="Google Shape;2974;p9"/>
            <p:cNvSpPr/>
            <p:nvPr/>
          </p:nvSpPr>
          <p:spPr>
            <a:xfrm>
              <a:off x="2609025" y="1417200"/>
              <a:ext cx="156150" cy="154700"/>
            </a:xfrm>
            <a:custGeom>
              <a:avLst/>
              <a:gdLst/>
              <a:ahLst/>
              <a:cxnLst/>
              <a:rect l="l" t="t" r="r" b="b"/>
              <a:pathLst>
                <a:path w="6246" h="6188" extrusionOk="0">
                  <a:moveTo>
                    <a:pt x="6187" y="3094"/>
                  </a:moveTo>
                  <a:cubicBezTo>
                    <a:pt x="6246" y="4787"/>
                    <a:pt x="4845" y="6188"/>
                    <a:pt x="3152" y="6188"/>
                  </a:cubicBezTo>
                  <a:cubicBezTo>
                    <a:pt x="1459" y="6188"/>
                    <a:pt x="58" y="4845"/>
                    <a:pt x="58" y="3152"/>
                  </a:cubicBezTo>
                  <a:cubicBezTo>
                    <a:pt x="0" y="1401"/>
                    <a:pt x="1401" y="59"/>
                    <a:pt x="3094" y="0"/>
                  </a:cubicBezTo>
                  <a:cubicBezTo>
                    <a:pt x="4786" y="0"/>
                    <a:pt x="6187" y="1401"/>
                    <a:pt x="6187"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5" name="Google Shape;2975;p9"/>
            <p:cNvSpPr/>
            <p:nvPr/>
          </p:nvSpPr>
          <p:spPr>
            <a:xfrm>
              <a:off x="5060575" y="3873125"/>
              <a:ext cx="154700" cy="154725"/>
            </a:xfrm>
            <a:custGeom>
              <a:avLst/>
              <a:gdLst/>
              <a:ahLst/>
              <a:cxnLst/>
              <a:rect l="l" t="t" r="r" b="b"/>
              <a:pathLst>
                <a:path w="6188" h="6189" extrusionOk="0">
                  <a:moveTo>
                    <a:pt x="6188" y="3094"/>
                  </a:moveTo>
                  <a:cubicBezTo>
                    <a:pt x="6188" y="4787"/>
                    <a:pt x="4787" y="6188"/>
                    <a:pt x="3094" y="6188"/>
                  </a:cubicBezTo>
                  <a:cubicBezTo>
                    <a:pt x="1401" y="6188"/>
                    <a:pt x="1" y="4787"/>
                    <a:pt x="1" y="3094"/>
                  </a:cubicBezTo>
                  <a:cubicBezTo>
                    <a:pt x="1" y="1343"/>
                    <a:pt x="1401" y="1"/>
                    <a:pt x="3094" y="1"/>
                  </a:cubicBezTo>
                  <a:cubicBezTo>
                    <a:pt x="4845" y="1"/>
                    <a:pt x="6188" y="1402"/>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6" name="Google Shape;2976;p9"/>
            <p:cNvSpPr/>
            <p:nvPr/>
          </p:nvSpPr>
          <p:spPr>
            <a:xfrm>
              <a:off x="2115775" y="2154125"/>
              <a:ext cx="154725" cy="154700"/>
            </a:xfrm>
            <a:custGeom>
              <a:avLst/>
              <a:gdLst/>
              <a:ahLst/>
              <a:cxnLst/>
              <a:rect l="l" t="t" r="r" b="b"/>
              <a:pathLst>
                <a:path w="6189" h="6188" extrusionOk="0">
                  <a:moveTo>
                    <a:pt x="6188" y="3094"/>
                  </a:moveTo>
                  <a:cubicBezTo>
                    <a:pt x="6188" y="4787"/>
                    <a:pt x="4846" y="6129"/>
                    <a:pt x="3153" y="6188"/>
                  </a:cubicBezTo>
                  <a:cubicBezTo>
                    <a:pt x="1402" y="6188"/>
                    <a:pt x="1" y="4787"/>
                    <a:pt x="1" y="3036"/>
                  </a:cubicBezTo>
                  <a:cubicBezTo>
                    <a:pt x="59" y="1343"/>
                    <a:pt x="1402" y="0"/>
                    <a:pt x="3153" y="0"/>
                  </a:cubicBezTo>
                  <a:cubicBezTo>
                    <a:pt x="4846" y="0"/>
                    <a:pt x="6188" y="1343"/>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7" name="Google Shape;2977;p9"/>
            <p:cNvSpPr/>
            <p:nvPr/>
          </p:nvSpPr>
          <p:spPr>
            <a:xfrm>
              <a:off x="4813950" y="4115375"/>
              <a:ext cx="154725" cy="154700"/>
            </a:xfrm>
            <a:custGeom>
              <a:avLst/>
              <a:gdLst/>
              <a:ahLst/>
              <a:cxnLst/>
              <a:rect l="l" t="t" r="r" b="b"/>
              <a:pathLst>
                <a:path w="6189" h="6188" extrusionOk="0">
                  <a:moveTo>
                    <a:pt x="6188" y="3094"/>
                  </a:moveTo>
                  <a:cubicBezTo>
                    <a:pt x="6188" y="4845"/>
                    <a:pt x="4787" y="6188"/>
                    <a:pt x="3095" y="6188"/>
                  </a:cubicBezTo>
                  <a:cubicBezTo>
                    <a:pt x="1402" y="6188"/>
                    <a:pt x="1" y="4728"/>
                    <a:pt x="59" y="3036"/>
                  </a:cubicBezTo>
                  <a:cubicBezTo>
                    <a:pt x="59" y="1401"/>
                    <a:pt x="1460" y="0"/>
                    <a:pt x="3095" y="0"/>
                  </a:cubicBezTo>
                  <a:cubicBezTo>
                    <a:pt x="4787" y="0"/>
                    <a:pt x="6188" y="1401"/>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8" name="Google Shape;2978;p9"/>
            <p:cNvSpPr/>
            <p:nvPr/>
          </p:nvSpPr>
          <p:spPr>
            <a:xfrm>
              <a:off x="3099325" y="4361975"/>
              <a:ext cx="154700" cy="154725"/>
            </a:xfrm>
            <a:custGeom>
              <a:avLst/>
              <a:gdLst/>
              <a:ahLst/>
              <a:cxnLst/>
              <a:rect l="l" t="t" r="r" b="b"/>
              <a:pathLst>
                <a:path w="6188" h="6189" extrusionOk="0">
                  <a:moveTo>
                    <a:pt x="6188" y="3095"/>
                  </a:moveTo>
                  <a:cubicBezTo>
                    <a:pt x="6188" y="4787"/>
                    <a:pt x="4787" y="6188"/>
                    <a:pt x="3094" y="6188"/>
                  </a:cubicBezTo>
                  <a:cubicBezTo>
                    <a:pt x="1401" y="6188"/>
                    <a:pt x="1" y="4787"/>
                    <a:pt x="1" y="3095"/>
                  </a:cubicBezTo>
                  <a:cubicBezTo>
                    <a:pt x="1" y="1460"/>
                    <a:pt x="1343" y="59"/>
                    <a:pt x="3036" y="59"/>
                  </a:cubicBezTo>
                  <a:cubicBezTo>
                    <a:pt x="4729" y="1"/>
                    <a:pt x="6129" y="1402"/>
                    <a:pt x="6129" y="30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9" name="Google Shape;2979;p9"/>
            <p:cNvSpPr/>
            <p:nvPr/>
          </p:nvSpPr>
          <p:spPr>
            <a:xfrm>
              <a:off x="2115775" y="3378450"/>
              <a:ext cx="156175" cy="156150"/>
            </a:xfrm>
            <a:custGeom>
              <a:avLst/>
              <a:gdLst/>
              <a:ahLst/>
              <a:cxnLst/>
              <a:rect l="l" t="t" r="r" b="b"/>
              <a:pathLst>
                <a:path w="6247" h="6246" extrusionOk="0">
                  <a:moveTo>
                    <a:pt x="3153" y="59"/>
                  </a:moveTo>
                  <a:cubicBezTo>
                    <a:pt x="4846" y="117"/>
                    <a:pt x="6247" y="1576"/>
                    <a:pt x="6188" y="3211"/>
                  </a:cubicBezTo>
                  <a:cubicBezTo>
                    <a:pt x="6130" y="4903"/>
                    <a:pt x="4671" y="6246"/>
                    <a:pt x="3036" y="6188"/>
                  </a:cubicBezTo>
                  <a:cubicBezTo>
                    <a:pt x="1343" y="6129"/>
                    <a:pt x="1" y="4728"/>
                    <a:pt x="59" y="3036"/>
                  </a:cubicBezTo>
                  <a:cubicBezTo>
                    <a:pt x="118" y="1343"/>
                    <a:pt x="1519" y="0"/>
                    <a:pt x="3153"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0" name="Google Shape;2980;p9"/>
            <p:cNvSpPr/>
            <p:nvPr/>
          </p:nvSpPr>
          <p:spPr>
            <a:xfrm>
              <a:off x="2362400" y="1663800"/>
              <a:ext cx="156175" cy="154725"/>
            </a:xfrm>
            <a:custGeom>
              <a:avLst/>
              <a:gdLst/>
              <a:ahLst/>
              <a:cxnLst/>
              <a:rect l="l" t="t" r="r" b="b"/>
              <a:pathLst>
                <a:path w="6247" h="6189" extrusionOk="0">
                  <a:moveTo>
                    <a:pt x="59" y="3095"/>
                  </a:moveTo>
                  <a:cubicBezTo>
                    <a:pt x="59" y="1402"/>
                    <a:pt x="1518" y="1"/>
                    <a:pt x="3152" y="59"/>
                  </a:cubicBezTo>
                  <a:cubicBezTo>
                    <a:pt x="4845" y="59"/>
                    <a:pt x="6246" y="1519"/>
                    <a:pt x="6188" y="3211"/>
                  </a:cubicBezTo>
                  <a:cubicBezTo>
                    <a:pt x="6129" y="4846"/>
                    <a:pt x="4729" y="6188"/>
                    <a:pt x="3094" y="6188"/>
                  </a:cubicBezTo>
                  <a:cubicBezTo>
                    <a:pt x="1401" y="6188"/>
                    <a:pt x="0" y="4729"/>
                    <a:pt x="59" y="30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1" name="Google Shape;2981;p9"/>
            <p:cNvSpPr/>
            <p:nvPr/>
          </p:nvSpPr>
          <p:spPr>
            <a:xfrm>
              <a:off x="4571725" y="1174950"/>
              <a:ext cx="153250" cy="154725"/>
            </a:xfrm>
            <a:custGeom>
              <a:avLst/>
              <a:gdLst/>
              <a:ahLst/>
              <a:cxnLst/>
              <a:rect l="l" t="t" r="r" b="b"/>
              <a:pathLst>
                <a:path w="6130" h="6189" extrusionOk="0">
                  <a:moveTo>
                    <a:pt x="6129" y="3094"/>
                  </a:moveTo>
                  <a:cubicBezTo>
                    <a:pt x="6129" y="4729"/>
                    <a:pt x="4787" y="6130"/>
                    <a:pt x="3094" y="6130"/>
                  </a:cubicBezTo>
                  <a:cubicBezTo>
                    <a:pt x="1460" y="6188"/>
                    <a:pt x="0" y="4729"/>
                    <a:pt x="59" y="3036"/>
                  </a:cubicBezTo>
                  <a:cubicBezTo>
                    <a:pt x="59" y="1402"/>
                    <a:pt x="1460" y="1"/>
                    <a:pt x="3094" y="1"/>
                  </a:cubicBezTo>
                  <a:cubicBezTo>
                    <a:pt x="4728" y="1"/>
                    <a:pt x="6129" y="1402"/>
                    <a:pt x="6129"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2" name="Google Shape;2982;p9"/>
            <p:cNvSpPr/>
            <p:nvPr/>
          </p:nvSpPr>
          <p:spPr>
            <a:xfrm>
              <a:off x="5308650" y="1911875"/>
              <a:ext cx="153250" cy="153250"/>
            </a:xfrm>
            <a:custGeom>
              <a:avLst/>
              <a:gdLst/>
              <a:ahLst/>
              <a:cxnLst/>
              <a:rect l="l" t="t" r="r" b="b"/>
              <a:pathLst>
                <a:path w="6130" h="6130" extrusionOk="0">
                  <a:moveTo>
                    <a:pt x="6129" y="3036"/>
                  </a:moveTo>
                  <a:cubicBezTo>
                    <a:pt x="6129" y="4671"/>
                    <a:pt x="4728" y="6071"/>
                    <a:pt x="3094" y="6130"/>
                  </a:cubicBezTo>
                  <a:cubicBezTo>
                    <a:pt x="1460" y="6130"/>
                    <a:pt x="0" y="4729"/>
                    <a:pt x="0" y="3036"/>
                  </a:cubicBezTo>
                  <a:cubicBezTo>
                    <a:pt x="0" y="1402"/>
                    <a:pt x="1401" y="1"/>
                    <a:pt x="3036" y="1"/>
                  </a:cubicBezTo>
                  <a:cubicBezTo>
                    <a:pt x="4728" y="1"/>
                    <a:pt x="6071" y="1402"/>
                    <a:pt x="6129" y="30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3" name="Google Shape;2983;p9"/>
            <p:cNvSpPr/>
            <p:nvPr/>
          </p:nvSpPr>
          <p:spPr>
            <a:xfrm>
              <a:off x="2855625" y="1173500"/>
              <a:ext cx="148875" cy="148875"/>
            </a:xfrm>
            <a:custGeom>
              <a:avLst/>
              <a:gdLst/>
              <a:ahLst/>
              <a:cxnLst/>
              <a:rect l="l" t="t" r="r" b="b"/>
              <a:pathLst>
                <a:path w="5955" h="5955" extrusionOk="0">
                  <a:moveTo>
                    <a:pt x="5955" y="3036"/>
                  </a:moveTo>
                  <a:cubicBezTo>
                    <a:pt x="5955" y="4670"/>
                    <a:pt x="4612" y="5954"/>
                    <a:pt x="2919" y="5954"/>
                  </a:cubicBezTo>
                  <a:cubicBezTo>
                    <a:pt x="1285" y="5954"/>
                    <a:pt x="1" y="4612"/>
                    <a:pt x="1" y="2977"/>
                  </a:cubicBezTo>
                  <a:cubicBezTo>
                    <a:pt x="1" y="1285"/>
                    <a:pt x="1343" y="0"/>
                    <a:pt x="2978" y="0"/>
                  </a:cubicBezTo>
                  <a:cubicBezTo>
                    <a:pt x="4670" y="59"/>
                    <a:pt x="5955" y="1343"/>
                    <a:pt x="5955" y="30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4" name="Google Shape;2984;p9"/>
            <p:cNvSpPr/>
            <p:nvPr/>
          </p:nvSpPr>
          <p:spPr>
            <a:xfrm>
              <a:off x="5307200" y="3627975"/>
              <a:ext cx="148850" cy="150325"/>
            </a:xfrm>
            <a:custGeom>
              <a:avLst/>
              <a:gdLst/>
              <a:ahLst/>
              <a:cxnLst/>
              <a:rect l="l" t="t" r="r" b="b"/>
              <a:pathLst>
                <a:path w="5954" h="6013" extrusionOk="0">
                  <a:moveTo>
                    <a:pt x="2977" y="6013"/>
                  </a:moveTo>
                  <a:cubicBezTo>
                    <a:pt x="1284" y="6013"/>
                    <a:pt x="0" y="4670"/>
                    <a:pt x="0" y="3036"/>
                  </a:cubicBezTo>
                  <a:cubicBezTo>
                    <a:pt x="0" y="1343"/>
                    <a:pt x="1343" y="1"/>
                    <a:pt x="3035" y="59"/>
                  </a:cubicBezTo>
                  <a:cubicBezTo>
                    <a:pt x="4670" y="59"/>
                    <a:pt x="5954" y="1402"/>
                    <a:pt x="5954" y="3036"/>
                  </a:cubicBezTo>
                  <a:cubicBezTo>
                    <a:pt x="5954" y="4729"/>
                    <a:pt x="4611" y="6013"/>
                    <a:pt x="2977" y="601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5" name="Google Shape;2985;p9"/>
            <p:cNvSpPr/>
            <p:nvPr/>
          </p:nvSpPr>
          <p:spPr>
            <a:xfrm>
              <a:off x="3839175" y="931250"/>
              <a:ext cx="147400" cy="148875"/>
            </a:xfrm>
            <a:custGeom>
              <a:avLst/>
              <a:gdLst/>
              <a:ahLst/>
              <a:cxnLst/>
              <a:rect l="l" t="t" r="r" b="b"/>
              <a:pathLst>
                <a:path w="5896" h="5955" extrusionOk="0">
                  <a:moveTo>
                    <a:pt x="2977" y="5955"/>
                  </a:moveTo>
                  <a:cubicBezTo>
                    <a:pt x="1285" y="5955"/>
                    <a:pt x="0" y="4612"/>
                    <a:pt x="0" y="2978"/>
                  </a:cubicBezTo>
                  <a:cubicBezTo>
                    <a:pt x="0" y="1285"/>
                    <a:pt x="1285" y="1"/>
                    <a:pt x="2977" y="1"/>
                  </a:cubicBezTo>
                  <a:cubicBezTo>
                    <a:pt x="4612" y="1"/>
                    <a:pt x="5896" y="1285"/>
                    <a:pt x="5896" y="2920"/>
                  </a:cubicBezTo>
                  <a:cubicBezTo>
                    <a:pt x="5896" y="4612"/>
                    <a:pt x="4612" y="5896"/>
                    <a:pt x="2977" y="595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6" name="Google Shape;2986;p9"/>
            <p:cNvSpPr/>
            <p:nvPr/>
          </p:nvSpPr>
          <p:spPr>
            <a:xfrm>
              <a:off x="2365325" y="3871675"/>
              <a:ext cx="148875" cy="148875"/>
            </a:xfrm>
            <a:custGeom>
              <a:avLst/>
              <a:gdLst/>
              <a:ahLst/>
              <a:cxnLst/>
              <a:rect l="l" t="t" r="r" b="b"/>
              <a:pathLst>
                <a:path w="5955" h="5955" extrusionOk="0">
                  <a:moveTo>
                    <a:pt x="5954" y="2977"/>
                  </a:moveTo>
                  <a:cubicBezTo>
                    <a:pt x="5954" y="4670"/>
                    <a:pt x="4670" y="5954"/>
                    <a:pt x="3035" y="5954"/>
                  </a:cubicBezTo>
                  <a:cubicBezTo>
                    <a:pt x="1343" y="5954"/>
                    <a:pt x="0" y="4612"/>
                    <a:pt x="0" y="2919"/>
                  </a:cubicBezTo>
                  <a:cubicBezTo>
                    <a:pt x="59" y="1285"/>
                    <a:pt x="1343" y="0"/>
                    <a:pt x="3035" y="0"/>
                  </a:cubicBezTo>
                  <a:cubicBezTo>
                    <a:pt x="4670" y="0"/>
                    <a:pt x="5954" y="1343"/>
                    <a:pt x="5954"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7" name="Google Shape;2987;p9"/>
            <p:cNvSpPr/>
            <p:nvPr/>
          </p:nvSpPr>
          <p:spPr>
            <a:xfrm>
              <a:off x="2607550" y="4118300"/>
              <a:ext cx="150325" cy="150325"/>
            </a:xfrm>
            <a:custGeom>
              <a:avLst/>
              <a:gdLst/>
              <a:ahLst/>
              <a:cxnLst/>
              <a:rect l="l" t="t" r="r" b="b"/>
              <a:pathLst>
                <a:path w="6013" h="6013" extrusionOk="0">
                  <a:moveTo>
                    <a:pt x="6013" y="2977"/>
                  </a:moveTo>
                  <a:cubicBezTo>
                    <a:pt x="6013" y="4611"/>
                    <a:pt x="4729" y="5954"/>
                    <a:pt x="3036" y="5954"/>
                  </a:cubicBezTo>
                  <a:cubicBezTo>
                    <a:pt x="1343" y="6012"/>
                    <a:pt x="1" y="4670"/>
                    <a:pt x="59" y="2977"/>
                  </a:cubicBezTo>
                  <a:cubicBezTo>
                    <a:pt x="59" y="1284"/>
                    <a:pt x="1343" y="0"/>
                    <a:pt x="3036" y="0"/>
                  </a:cubicBezTo>
                  <a:cubicBezTo>
                    <a:pt x="4670" y="0"/>
                    <a:pt x="6013" y="1343"/>
                    <a:pt x="6013"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8" name="Google Shape;2988;p9"/>
            <p:cNvSpPr/>
            <p:nvPr/>
          </p:nvSpPr>
          <p:spPr>
            <a:xfrm>
              <a:off x="5553800" y="2892500"/>
              <a:ext cx="148875" cy="148875"/>
            </a:xfrm>
            <a:custGeom>
              <a:avLst/>
              <a:gdLst/>
              <a:ahLst/>
              <a:cxnLst/>
              <a:rect l="l" t="t" r="r" b="b"/>
              <a:pathLst>
                <a:path w="5955" h="5955" extrusionOk="0">
                  <a:moveTo>
                    <a:pt x="1" y="2919"/>
                  </a:moveTo>
                  <a:cubicBezTo>
                    <a:pt x="1" y="1285"/>
                    <a:pt x="1343" y="1"/>
                    <a:pt x="3036" y="59"/>
                  </a:cubicBezTo>
                  <a:cubicBezTo>
                    <a:pt x="4670" y="59"/>
                    <a:pt x="5955" y="1402"/>
                    <a:pt x="5955" y="3095"/>
                  </a:cubicBezTo>
                  <a:cubicBezTo>
                    <a:pt x="5896" y="4729"/>
                    <a:pt x="4612" y="5955"/>
                    <a:pt x="2919" y="5955"/>
                  </a:cubicBezTo>
                  <a:cubicBezTo>
                    <a:pt x="1285" y="5955"/>
                    <a:pt x="1" y="4612"/>
                    <a:pt x="1"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9" name="Google Shape;2989;p9"/>
            <p:cNvSpPr/>
            <p:nvPr/>
          </p:nvSpPr>
          <p:spPr>
            <a:xfrm>
              <a:off x="5553800" y="2645900"/>
              <a:ext cx="148875" cy="148875"/>
            </a:xfrm>
            <a:custGeom>
              <a:avLst/>
              <a:gdLst/>
              <a:ahLst/>
              <a:cxnLst/>
              <a:rect l="l" t="t" r="r" b="b"/>
              <a:pathLst>
                <a:path w="5955" h="5955" extrusionOk="0">
                  <a:moveTo>
                    <a:pt x="5955" y="2977"/>
                  </a:moveTo>
                  <a:cubicBezTo>
                    <a:pt x="5955" y="4670"/>
                    <a:pt x="4612" y="5954"/>
                    <a:pt x="2978" y="5954"/>
                  </a:cubicBezTo>
                  <a:cubicBezTo>
                    <a:pt x="1285" y="5954"/>
                    <a:pt x="1" y="4612"/>
                    <a:pt x="1" y="2977"/>
                  </a:cubicBezTo>
                  <a:cubicBezTo>
                    <a:pt x="1" y="1343"/>
                    <a:pt x="1285" y="59"/>
                    <a:pt x="2919" y="0"/>
                  </a:cubicBezTo>
                  <a:cubicBezTo>
                    <a:pt x="4612" y="0"/>
                    <a:pt x="5955" y="1284"/>
                    <a:pt x="5955"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0" name="Google Shape;2990;p9"/>
            <p:cNvSpPr/>
            <p:nvPr/>
          </p:nvSpPr>
          <p:spPr>
            <a:xfrm>
              <a:off x="3592550" y="931250"/>
              <a:ext cx="147425" cy="148875"/>
            </a:xfrm>
            <a:custGeom>
              <a:avLst/>
              <a:gdLst/>
              <a:ahLst/>
              <a:cxnLst/>
              <a:rect l="l" t="t" r="r" b="b"/>
              <a:pathLst>
                <a:path w="5897" h="5955" extrusionOk="0">
                  <a:moveTo>
                    <a:pt x="5896" y="2978"/>
                  </a:moveTo>
                  <a:cubicBezTo>
                    <a:pt x="5896" y="4612"/>
                    <a:pt x="4612" y="5955"/>
                    <a:pt x="2919" y="5896"/>
                  </a:cubicBezTo>
                  <a:cubicBezTo>
                    <a:pt x="1285" y="5896"/>
                    <a:pt x="1" y="4612"/>
                    <a:pt x="1" y="2978"/>
                  </a:cubicBezTo>
                  <a:cubicBezTo>
                    <a:pt x="1" y="1285"/>
                    <a:pt x="1285" y="1"/>
                    <a:pt x="2978" y="1"/>
                  </a:cubicBezTo>
                  <a:cubicBezTo>
                    <a:pt x="4612" y="1"/>
                    <a:pt x="5896" y="1285"/>
                    <a:pt x="5896" y="29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1" name="Google Shape;2991;p9"/>
            <p:cNvSpPr/>
            <p:nvPr/>
          </p:nvSpPr>
          <p:spPr>
            <a:xfrm>
              <a:off x="4571725" y="4366375"/>
              <a:ext cx="147400" cy="147400"/>
            </a:xfrm>
            <a:custGeom>
              <a:avLst/>
              <a:gdLst/>
              <a:ahLst/>
              <a:cxnLst/>
              <a:rect l="l" t="t" r="r" b="b"/>
              <a:pathLst>
                <a:path w="5896" h="5896" extrusionOk="0">
                  <a:moveTo>
                    <a:pt x="5896" y="2977"/>
                  </a:moveTo>
                  <a:cubicBezTo>
                    <a:pt x="5896" y="4553"/>
                    <a:pt x="4553" y="5895"/>
                    <a:pt x="2919" y="5895"/>
                  </a:cubicBezTo>
                  <a:cubicBezTo>
                    <a:pt x="1285" y="5895"/>
                    <a:pt x="0" y="4553"/>
                    <a:pt x="0" y="2860"/>
                  </a:cubicBezTo>
                  <a:cubicBezTo>
                    <a:pt x="0" y="1226"/>
                    <a:pt x="1343" y="0"/>
                    <a:pt x="2977" y="0"/>
                  </a:cubicBezTo>
                  <a:cubicBezTo>
                    <a:pt x="4612" y="0"/>
                    <a:pt x="5896" y="1343"/>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2" name="Google Shape;2992;p9"/>
            <p:cNvSpPr/>
            <p:nvPr/>
          </p:nvSpPr>
          <p:spPr>
            <a:xfrm>
              <a:off x="5555275" y="2405125"/>
              <a:ext cx="145950" cy="145950"/>
            </a:xfrm>
            <a:custGeom>
              <a:avLst/>
              <a:gdLst/>
              <a:ahLst/>
              <a:cxnLst/>
              <a:rect l="l" t="t" r="r" b="b"/>
              <a:pathLst>
                <a:path w="5838" h="5838" extrusionOk="0">
                  <a:moveTo>
                    <a:pt x="5837" y="2919"/>
                  </a:moveTo>
                  <a:cubicBezTo>
                    <a:pt x="5837" y="4495"/>
                    <a:pt x="4553" y="5837"/>
                    <a:pt x="2919" y="5837"/>
                  </a:cubicBezTo>
                  <a:cubicBezTo>
                    <a:pt x="1284" y="5837"/>
                    <a:pt x="0" y="4553"/>
                    <a:pt x="0" y="2919"/>
                  </a:cubicBezTo>
                  <a:cubicBezTo>
                    <a:pt x="0" y="1284"/>
                    <a:pt x="1284" y="0"/>
                    <a:pt x="2919" y="0"/>
                  </a:cubicBezTo>
                  <a:cubicBezTo>
                    <a:pt x="4495" y="0"/>
                    <a:pt x="5837" y="1284"/>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3" name="Google Shape;2993;p9"/>
            <p:cNvSpPr/>
            <p:nvPr/>
          </p:nvSpPr>
          <p:spPr>
            <a:xfrm>
              <a:off x="2120150" y="1910425"/>
              <a:ext cx="147425" cy="147400"/>
            </a:xfrm>
            <a:custGeom>
              <a:avLst/>
              <a:gdLst/>
              <a:ahLst/>
              <a:cxnLst/>
              <a:rect l="l" t="t" r="r" b="b"/>
              <a:pathLst>
                <a:path w="5897" h="5896" extrusionOk="0">
                  <a:moveTo>
                    <a:pt x="5896" y="2919"/>
                  </a:moveTo>
                  <a:cubicBezTo>
                    <a:pt x="5896" y="4553"/>
                    <a:pt x="4612" y="5896"/>
                    <a:pt x="2978" y="5896"/>
                  </a:cubicBezTo>
                  <a:cubicBezTo>
                    <a:pt x="1344" y="5896"/>
                    <a:pt x="1" y="4612"/>
                    <a:pt x="1" y="2977"/>
                  </a:cubicBezTo>
                  <a:cubicBezTo>
                    <a:pt x="1" y="1343"/>
                    <a:pt x="1285" y="59"/>
                    <a:pt x="2920" y="1"/>
                  </a:cubicBezTo>
                  <a:cubicBezTo>
                    <a:pt x="4554" y="1"/>
                    <a:pt x="5838" y="1285"/>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4" name="Google Shape;2994;p9"/>
            <p:cNvSpPr/>
            <p:nvPr/>
          </p:nvSpPr>
          <p:spPr>
            <a:xfrm>
              <a:off x="4081400" y="932725"/>
              <a:ext cx="147425" cy="145950"/>
            </a:xfrm>
            <a:custGeom>
              <a:avLst/>
              <a:gdLst/>
              <a:ahLst/>
              <a:cxnLst/>
              <a:rect l="l" t="t" r="r" b="b"/>
              <a:pathLst>
                <a:path w="5897" h="5838" extrusionOk="0">
                  <a:moveTo>
                    <a:pt x="5896" y="2919"/>
                  </a:moveTo>
                  <a:cubicBezTo>
                    <a:pt x="5896" y="4553"/>
                    <a:pt x="4554" y="5837"/>
                    <a:pt x="2919" y="5837"/>
                  </a:cubicBezTo>
                  <a:cubicBezTo>
                    <a:pt x="1285" y="5779"/>
                    <a:pt x="1" y="4437"/>
                    <a:pt x="59" y="2861"/>
                  </a:cubicBezTo>
                  <a:cubicBezTo>
                    <a:pt x="59" y="1226"/>
                    <a:pt x="1402" y="0"/>
                    <a:pt x="2978" y="0"/>
                  </a:cubicBezTo>
                  <a:cubicBezTo>
                    <a:pt x="4612" y="0"/>
                    <a:pt x="5896" y="1343"/>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5" name="Google Shape;2995;p9"/>
            <p:cNvSpPr/>
            <p:nvPr/>
          </p:nvSpPr>
          <p:spPr>
            <a:xfrm>
              <a:off x="5553800" y="3140575"/>
              <a:ext cx="147425" cy="145950"/>
            </a:xfrm>
            <a:custGeom>
              <a:avLst/>
              <a:gdLst/>
              <a:ahLst/>
              <a:cxnLst/>
              <a:rect l="l" t="t" r="r" b="b"/>
              <a:pathLst>
                <a:path w="5897" h="5838" extrusionOk="0">
                  <a:moveTo>
                    <a:pt x="2978" y="1"/>
                  </a:moveTo>
                  <a:cubicBezTo>
                    <a:pt x="4554" y="1"/>
                    <a:pt x="5896" y="1402"/>
                    <a:pt x="5896" y="2978"/>
                  </a:cubicBezTo>
                  <a:cubicBezTo>
                    <a:pt x="5838" y="4554"/>
                    <a:pt x="4554" y="5838"/>
                    <a:pt x="2978" y="5838"/>
                  </a:cubicBezTo>
                  <a:cubicBezTo>
                    <a:pt x="1343" y="5838"/>
                    <a:pt x="1" y="4495"/>
                    <a:pt x="59" y="2861"/>
                  </a:cubicBezTo>
                  <a:cubicBezTo>
                    <a:pt x="59" y="1285"/>
                    <a:pt x="1402" y="1"/>
                    <a:pt x="297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6" name="Google Shape;2996;p9"/>
            <p:cNvSpPr/>
            <p:nvPr/>
          </p:nvSpPr>
          <p:spPr>
            <a:xfrm>
              <a:off x="5064950" y="1421575"/>
              <a:ext cx="145950" cy="145950"/>
            </a:xfrm>
            <a:custGeom>
              <a:avLst/>
              <a:gdLst/>
              <a:ahLst/>
              <a:cxnLst/>
              <a:rect l="l" t="t" r="r" b="b"/>
              <a:pathLst>
                <a:path w="5838" h="5838" extrusionOk="0">
                  <a:moveTo>
                    <a:pt x="5838" y="2977"/>
                  </a:moveTo>
                  <a:cubicBezTo>
                    <a:pt x="5838" y="4553"/>
                    <a:pt x="4495" y="5838"/>
                    <a:pt x="2919" y="5838"/>
                  </a:cubicBezTo>
                  <a:cubicBezTo>
                    <a:pt x="1343" y="5838"/>
                    <a:pt x="1" y="4495"/>
                    <a:pt x="59" y="2919"/>
                  </a:cubicBezTo>
                  <a:cubicBezTo>
                    <a:pt x="59" y="1343"/>
                    <a:pt x="1402" y="0"/>
                    <a:pt x="2978" y="59"/>
                  </a:cubicBezTo>
                  <a:cubicBezTo>
                    <a:pt x="4554" y="59"/>
                    <a:pt x="5838" y="1401"/>
                    <a:pt x="5838"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7" name="Google Shape;2997;p9"/>
            <p:cNvSpPr/>
            <p:nvPr/>
          </p:nvSpPr>
          <p:spPr>
            <a:xfrm>
              <a:off x="3345950" y="932725"/>
              <a:ext cx="145950" cy="145950"/>
            </a:xfrm>
            <a:custGeom>
              <a:avLst/>
              <a:gdLst/>
              <a:ahLst/>
              <a:cxnLst/>
              <a:rect l="l" t="t" r="r" b="b"/>
              <a:pathLst>
                <a:path w="5838" h="5838" extrusionOk="0">
                  <a:moveTo>
                    <a:pt x="5837" y="2919"/>
                  </a:moveTo>
                  <a:cubicBezTo>
                    <a:pt x="5837" y="4495"/>
                    <a:pt x="4495" y="5837"/>
                    <a:pt x="2919" y="5837"/>
                  </a:cubicBezTo>
                  <a:cubicBezTo>
                    <a:pt x="1343" y="5837"/>
                    <a:pt x="0" y="4437"/>
                    <a:pt x="0" y="2861"/>
                  </a:cubicBezTo>
                  <a:cubicBezTo>
                    <a:pt x="59" y="1284"/>
                    <a:pt x="1401" y="0"/>
                    <a:pt x="2977" y="0"/>
                  </a:cubicBezTo>
                  <a:cubicBezTo>
                    <a:pt x="4553" y="0"/>
                    <a:pt x="5837" y="1343"/>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8" name="Google Shape;2998;p9"/>
            <p:cNvSpPr/>
            <p:nvPr/>
          </p:nvSpPr>
          <p:spPr>
            <a:xfrm>
              <a:off x="2857100" y="4366375"/>
              <a:ext cx="145950" cy="145950"/>
            </a:xfrm>
            <a:custGeom>
              <a:avLst/>
              <a:gdLst/>
              <a:ahLst/>
              <a:cxnLst/>
              <a:rect l="l" t="t" r="r" b="b"/>
              <a:pathLst>
                <a:path w="5838" h="5838" extrusionOk="0">
                  <a:moveTo>
                    <a:pt x="5837" y="2919"/>
                  </a:moveTo>
                  <a:cubicBezTo>
                    <a:pt x="5837" y="4495"/>
                    <a:pt x="4495" y="5837"/>
                    <a:pt x="2919" y="5837"/>
                  </a:cubicBezTo>
                  <a:cubicBezTo>
                    <a:pt x="1343" y="5837"/>
                    <a:pt x="58" y="4553"/>
                    <a:pt x="0" y="2977"/>
                  </a:cubicBezTo>
                  <a:cubicBezTo>
                    <a:pt x="0" y="1401"/>
                    <a:pt x="1284" y="58"/>
                    <a:pt x="2860" y="58"/>
                  </a:cubicBezTo>
                  <a:cubicBezTo>
                    <a:pt x="4436" y="0"/>
                    <a:pt x="5779" y="1343"/>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9" name="Google Shape;2999;p9"/>
            <p:cNvSpPr/>
            <p:nvPr/>
          </p:nvSpPr>
          <p:spPr>
            <a:xfrm>
              <a:off x="2121625" y="3630900"/>
              <a:ext cx="144500" cy="145950"/>
            </a:xfrm>
            <a:custGeom>
              <a:avLst/>
              <a:gdLst/>
              <a:ahLst/>
              <a:cxnLst/>
              <a:rect l="l" t="t" r="r" b="b"/>
              <a:pathLst>
                <a:path w="5780" h="5838" extrusionOk="0">
                  <a:moveTo>
                    <a:pt x="2919" y="0"/>
                  </a:moveTo>
                  <a:cubicBezTo>
                    <a:pt x="4437" y="0"/>
                    <a:pt x="5779" y="1343"/>
                    <a:pt x="5779" y="2919"/>
                  </a:cubicBezTo>
                  <a:cubicBezTo>
                    <a:pt x="5779" y="4495"/>
                    <a:pt x="4437" y="5837"/>
                    <a:pt x="2861" y="5779"/>
                  </a:cubicBezTo>
                  <a:cubicBezTo>
                    <a:pt x="1285" y="5779"/>
                    <a:pt x="0" y="4437"/>
                    <a:pt x="0" y="2861"/>
                  </a:cubicBezTo>
                  <a:cubicBezTo>
                    <a:pt x="0" y="1343"/>
                    <a:pt x="1343" y="0"/>
                    <a:pt x="2919"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0" name="Google Shape;3000;p9"/>
            <p:cNvSpPr/>
            <p:nvPr/>
          </p:nvSpPr>
          <p:spPr>
            <a:xfrm>
              <a:off x="3840625" y="4611525"/>
              <a:ext cx="144500" cy="143025"/>
            </a:xfrm>
            <a:custGeom>
              <a:avLst/>
              <a:gdLst/>
              <a:ahLst/>
              <a:cxnLst/>
              <a:rect l="l" t="t" r="r" b="b"/>
              <a:pathLst>
                <a:path w="5780" h="5721" extrusionOk="0">
                  <a:moveTo>
                    <a:pt x="5779" y="2802"/>
                  </a:moveTo>
                  <a:cubicBezTo>
                    <a:pt x="5779" y="4378"/>
                    <a:pt x="4437" y="5721"/>
                    <a:pt x="2861" y="5721"/>
                  </a:cubicBezTo>
                  <a:cubicBezTo>
                    <a:pt x="1343" y="5721"/>
                    <a:pt x="59" y="4436"/>
                    <a:pt x="1" y="2860"/>
                  </a:cubicBezTo>
                  <a:cubicBezTo>
                    <a:pt x="1" y="1284"/>
                    <a:pt x="1285" y="0"/>
                    <a:pt x="2861" y="0"/>
                  </a:cubicBezTo>
                  <a:cubicBezTo>
                    <a:pt x="4437" y="0"/>
                    <a:pt x="5721" y="1226"/>
                    <a:pt x="5779"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1" name="Google Shape;3001;p9"/>
            <p:cNvSpPr/>
            <p:nvPr/>
          </p:nvSpPr>
          <p:spPr>
            <a:xfrm>
              <a:off x="1879375" y="2895425"/>
              <a:ext cx="143050" cy="143025"/>
            </a:xfrm>
            <a:custGeom>
              <a:avLst/>
              <a:gdLst/>
              <a:ahLst/>
              <a:cxnLst/>
              <a:rect l="l" t="t" r="r" b="b"/>
              <a:pathLst>
                <a:path w="5722" h="5721" extrusionOk="0">
                  <a:moveTo>
                    <a:pt x="2861" y="1"/>
                  </a:moveTo>
                  <a:cubicBezTo>
                    <a:pt x="4437" y="1"/>
                    <a:pt x="5663" y="1285"/>
                    <a:pt x="5721" y="2861"/>
                  </a:cubicBezTo>
                  <a:cubicBezTo>
                    <a:pt x="5721" y="4437"/>
                    <a:pt x="4437" y="5721"/>
                    <a:pt x="2861" y="5721"/>
                  </a:cubicBezTo>
                  <a:cubicBezTo>
                    <a:pt x="1285" y="5721"/>
                    <a:pt x="1" y="4437"/>
                    <a:pt x="1" y="2861"/>
                  </a:cubicBezTo>
                  <a:cubicBezTo>
                    <a:pt x="1" y="1285"/>
                    <a:pt x="1285" y="59"/>
                    <a:pt x="28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2" name="Google Shape;3002;p9"/>
            <p:cNvSpPr/>
            <p:nvPr/>
          </p:nvSpPr>
          <p:spPr>
            <a:xfrm>
              <a:off x="1879375" y="2648825"/>
              <a:ext cx="143050" cy="143025"/>
            </a:xfrm>
            <a:custGeom>
              <a:avLst/>
              <a:gdLst/>
              <a:ahLst/>
              <a:cxnLst/>
              <a:rect l="l" t="t" r="r" b="b"/>
              <a:pathLst>
                <a:path w="5722" h="5721" extrusionOk="0">
                  <a:moveTo>
                    <a:pt x="2861" y="5720"/>
                  </a:moveTo>
                  <a:cubicBezTo>
                    <a:pt x="1285" y="5720"/>
                    <a:pt x="1" y="4436"/>
                    <a:pt x="1" y="2860"/>
                  </a:cubicBezTo>
                  <a:cubicBezTo>
                    <a:pt x="1" y="1284"/>
                    <a:pt x="1285" y="0"/>
                    <a:pt x="2919" y="0"/>
                  </a:cubicBezTo>
                  <a:cubicBezTo>
                    <a:pt x="4495" y="58"/>
                    <a:pt x="5721" y="1343"/>
                    <a:pt x="5721" y="2919"/>
                  </a:cubicBezTo>
                  <a:cubicBezTo>
                    <a:pt x="5663" y="4495"/>
                    <a:pt x="4437" y="5720"/>
                    <a:pt x="2861" y="57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3" name="Google Shape;3003;p9"/>
            <p:cNvSpPr/>
            <p:nvPr/>
          </p:nvSpPr>
          <p:spPr>
            <a:xfrm>
              <a:off x="3594025" y="4610050"/>
              <a:ext cx="143025" cy="144500"/>
            </a:xfrm>
            <a:custGeom>
              <a:avLst/>
              <a:gdLst/>
              <a:ahLst/>
              <a:cxnLst/>
              <a:rect l="l" t="t" r="r" b="b"/>
              <a:pathLst>
                <a:path w="5721" h="5780" extrusionOk="0">
                  <a:moveTo>
                    <a:pt x="2860" y="5780"/>
                  </a:moveTo>
                  <a:cubicBezTo>
                    <a:pt x="1284" y="5780"/>
                    <a:pt x="59" y="4495"/>
                    <a:pt x="0" y="2919"/>
                  </a:cubicBezTo>
                  <a:cubicBezTo>
                    <a:pt x="0" y="1343"/>
                    <a:pt x="1343" y="1"/>
                    <a:pt x="2919" y="59"/>
                  </a:cubicBezTo>
                  <a:cubicBezTo>
                    <a:pt x="4495" y="59"/>
                    <a:pt x="5720" y="1343"/>
                    <a:pt x="5720" y="2919"/>
                  </a:cubicBezTo>
                  <a:cubicBezTo>
                    <a:pt x="5720" y="4495"/>
                    <a:pt x="4436" y="5780"/>
                    <a:pt x="2860" y="57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4" name="Google Shape;3004;p9"/>
            <p:cNvSpPr/>
            <p:nvPr/>
          </p:nvSpPr>
          <p:spPr>
            <a:xfrm>
              <a:off x="5556725" y="2159950"/>
              <a:ext cx="141575" cy="141575"/>
            </a:xfrm>
            <a:custGeom>
              <a:avLst/>
              <a:gdLst/>
              <a:ahLst/>
              <a:cxnLst/>
              <a:rect l="l" t="t" r="r" b="b"/>
              <a:pathLst>
                <a:path w="5663" h="5663" extrusionOk="0">
                  <a:moveTo>
                    <a:pt x="2802" y="5663"/>
                  </a:moveTo>
                  <a:cubicBezTo>
                    <a:pt x="1226" y="5663"/>
                    <a:pt x="0" y="4379"/>
                    <a:pt x="59" y="2803"/>
                  </a:cubicBezTo>
                  <a:cubicBezTo>
                    <a:pt x="59" y="1227"/>
                    <a:pt x="1343" y="1"/>
                    <a:pt x="2919" y="1"/>
                  </a:cubicBezTo>
                  <a:cubicBezTo>
                    <a:pt x="4495" y="59"/>
                    <a:pt x="5662" y="1285"/>
                    <a:pt x="5662" y="2861"/>
                  </a:cubicBezTo>
                  <a:cubicBezTo>
                    <a:pt x="5662" y="4437"/>
                    <a:pt x="4437" y="5663"/>
                    <a:pt x="2802" y="56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5" name="Google Shape;3005;p9"/>
            <p:cNvSpPr/>
            <p:nvPr/>
          </p:nvSpPr>
          <p:spPr>
            <a:xfrm>
              <a:off x="4821250" y="1180800"/>
              <a:ext cx="141575" cy="141575"/>
            </a:xfrm>
            <a:custGeom>
              <a:avLst/>
              <a:gdLst/>
              <a:ahLst/>
              <a:cxnLst/>
              <a:rect l="l" t="t" r="r" b="b"/>
              <a:pathLst>
                <a:path w="5663" h="5663" extrusionOk="0">
                  <a:moveTo>
                    <a:pt x="5663" y="2860"/>
                  </a:moveTo>
                  <a:cubicBezTo>
                    <a:pt x="5663" y="4436"/>
                    <a:pt x="4379" y="5662"/>
                    <a:pt x="2803" y="5662"/>
                  </a:cubicBezTo>
                  <a:cubicBezTo>
                    <a:pt x="1227" y="5662"/>
                    <a:pt x="1" y="4436"/>
                    <a:pt x="1" y="2802"/>
                  </a:cubicBezTo>
                  <a:cubicBezTo>
                    <a:pt x="1" y="1284"/>
                    <a:pt x="1227" y="59"/>
                    <a:pt x="2744" y="59"/>
                  </a:cubicBezTo>
                  <a:cubicBezTo>
                    <a:pt x="4379" y="0"/>
                    <a:pt x="5604" y="1226"/>
                    <a:pt x="5604" y="28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6" name="Google Shape;3006;p9"/>
            <p:cNvSpPr/>
            <p:nvPr/>
          </p:nvSpPr>
          <p:spPr>
            <a:xfrm>
              <a:off x="5314475" y="1671100"/>
              <a:ext cx="141575" cy="141575"/>
            </a:xfrm>
            <a:custGeom>
              <a:avLst/>
              <a:gdLst/>
              <a:ahLst/>
              <a:cxnLst/>
              <a:rect l="l" t="t" r="r" b="b"/>
              <a:pathLst>
                <a:path w="5663" h="5663" extrusionOk="0">
                  <a:moveTo>
                    <a:pt x="5663" y="2803"/>
                  </a:moveTo>
                  <a:cubicBezTo>
                    <a:pt x="5663" y="4379"/>
                    <a:pt x="4437" y="5663"/>
                    <a:pt x="2803" y="5663"/>
                  </a:cubicBezTo>
                  <a:cubicBezTo>
                    <a:pt x="1227" y="5663"/>
                    <a:pt x="1" y="4379"/>
                    <a:pt x="1" y="2803"/>
                  </a:cubicBezTo>
                  <a:cubicBezTo>
                    <a:pt x="1" y="1227"/>
                    <a:pt x="1227" y="1"/>
                    <a:pt x="2803" y="1"/>
                  </a:cubicBezTo>
                  <a:cubicBezTo>
                    <a:pt x="4379" y="1"/>
                    <a:pt x="5663" y="1227"/>
                    <a:pt x="5663"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7" name="Google Shape;3007;p9"/>
            <p:cNvSpPr/>
            <p:nvPr/>
          </p:nvSpPr>
          <p:spPr>
            <a:xfrm>
              <a:off x="1880850" y="2408025"/>
              <a:ext cx="140100" cy="140125"/>
            </a:xfrm>
            <a:custGeom>
              <a:avLst/>
              <a:gdLst/>
              <a:ahLst/>
              <a:cxnLst/>
              <a:rect l="l" t="t" r="r" b="b"/>
              <a:pathLst>
                <a:path w="5604" h="5605" extrusionOk="0">
                  <a:moveTo>
                    <a:pt x="5604" y="2803"/>
                  </a:moveTo>
                  <a:cubicBezTo>
                    <a:pt x="5604" y="4379"/>
                    <a:pt x="4378" y="5604"/>
                    <a:pt x="2744" y="5604"/>
                  </a:cubicBezTo>
                  <a:cubicBezTo>
                    <a:pt x="1226" y="5546"/>
                    <a:pt x="0" y="4379"/>
                    <a:pt x="0" y="2803"/>
                  </a:cubicBezTo>
                  <a:cubicBezTo>
                    <a:pt x="0" y="1227"/>
                    <a:pt x="1226" y="1"/>
                    <a:pt x="2802" y="1"/>
                  </a:cubicBezTo>
                  <a:cubicBezTo>
                    <a:pt x="4378" y="1"/>
                    <a:pt x="5604" y="1227"/>
                    <a:pt x="5604"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8" name="Google Shape;3008;p9"/>
            <p:cNvSpPr/>
            <p:nvPr/>
          </p:nvSpPr>
          <p:spPr>
            <a:xfrm>
              <a:off x="5067875" y="4122675"/>
              <a:ext cx="140100" cy="140100"/>
            </a:xfrm>
            <a:custGeom>
              <a:avLst/>
              <a:gdLst/>
              <a:ahLst/>
              <a:cxnLst/>
              <a:rect l="l" t="t" r="r" b="b"/>
              <a:pathLst>
                <a:path w="5604" h="5604" extrusionOk="0">
                  <a:moveTo>
                    <a:pt x="2802" y="5604"/>
                  </a:moveTo>
                  <a:cubicBezTo>
                    <a:pt x="1226" y="5604"/>
                    <a:pt x="0" y="4378"/>
                    <a:pt x="0" y="2802"/>
                  </a:cubicBezTo>
                  <a:cubicBezTo>
                    <a:pt x="59" y="1226"/>
                    <a:pt x="1285" y="0"/>
                    <a:pt x="2802" y="0"/>
                  </a:cubicBezTo>
                  <a:cubicBezTo>
                    <a:pt x="4378" y="0"/>
                    <a:pt x="5604" y="1284"/>
                    <a:pt x="5604" y="2860"/>
                  </a:cubicBezTo>
                  <a:cubicBezTo>
                    <a:pt x="5604" y="4378"/>
                    <a:pt x="4378" y="5604"/>
                    <a:pt x="2802" y="56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9" name="Google Shape;3009;p9"/>
            <p:cNvSpPr/>
            <p:nvPr/>
          </p:nvSpPr>
          <p:spPr>
            <a:xfrm>
              <a:off x="4330950" y="934175"/>
              <a:ext cx="141575" cy="141575"/>
            </a:xfrm>
            <a:custGeom>
              <a:avLst/>
              <a:gdLst/>
              <a:ahLst/>
              <a:cxnLst/>
              <a:rect l="l" t="t" r="r" b="b"/>
              <a:pathLst>
                <a:path w="5663" h="5663" extrusionOk="0">
                  <a:moveTo>
                    <a:pt x="5662" y="2861"/>
                  </a:moveTo>
                  <a:cubicBezTo>
                    <a:pt x="5662" y="4437"/>
                    <a:pt x="4436" y="5663"/>
                    <a:pt x="2860" y="5663"/>
                  </a:cubicBezTo>
                  <a:cubicBezTo>
                    <a:pt x="1226" y="5663"/>
                    <a:pt x="0" y="4379"/>
                    <a:pt x="59" y="2803"/>
                  </a:cubicBezTo>
                  <a:cubicBezTo>
                    <a:pt x="59" y="1226"/>
                    <a:pt x="1284" y="59"/>
                    <a:pt x="2860" y="59"/>
                  </a:cubicBezTo>
                  <a:cubicBezTo>
                    <a:pt x="4436" y="1"/>
                    <a:pt x="5662" y="1285"/>
                    <a:pt x="5662" y="28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0" name="Google Shape;3010;p9"/>
            <p:cNvSpPr/>
            <p:nvPr/>
          </p:nvSpPr>
          <p:spPr>
            <a:xfrm>
              <a:off x="4085800" y="4617350"/>
              <a:ext cx="140100" cy="138650"/>
            </a:xfrm>
            <a:custGeom>
              <a:avLst/>
              <a:gdLst/>
              <a:ahLst/>
              <a:cxnLst/>
              <a:rect l="l" t="t" r="r" b="b"/>
              <a:pathLst>
                <a:path w="5604" h="5546" extrusionOk="0">
                  <a:moveTo>
                    <a:pt x="2802" y="5546"/>
                  </a:moveTo>
                  <a:cubicBezTo>
                    <a:pt x="1226" y="5546"/>
                    <a:pt x="0" y="4320"/>
                    <a:pt x="0" y="2744"/>
                  </a:cubicBezTo>
                  <a:cubicBezTo>
                    <a:pt x="0" y="1168"/>
                    <a:pt x="1226" y="1"/>
                    <a:pt x="2802" y="1"/>
                  </a:cubicBezTo>
                  <a:cubicBezTo>
                    <a:pt x="4378" y="1"/>
                    <a:pt x="5604" y="1227"/>
                    <a:pt x="5604" y="2803"/>
                  </a:cubicBezTo>
                  <a:cubicBezTo>
                    <a:pt x="5604" y="4379"/>
                    <a:pt x="4378" y="5546"/>
                    <a:pt x="2802" y="554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1" name="Google Shape;3011;p9"/>
            <p:cNvSpPr/>
            <p:nvPr/>
          </p:nvSpPr>
          <p:spPr>
            <a:xfrm>
              <a:off x="5558175" y="3387200"/>
              <a:ext cx="140125" cy="140125"/>
            </a:xfrm>
            <a:custGeom>
              <a:avLst/>
              <a:gdLst/>
              <a:ahLst/>
              <a:cxnLst/>
              <a:rect l="l" t="t" r="r" b="b"/>
              <a:pathLst>
                <a:path w="5605" h="5605" extrusionOk="0">
                  <a:moveTo>
                    <a:pt x="2744" y="5546"/>
                  </a:moveTo>
                  <a:cubicBezTo>
                    <a:pt x="1227" y="5546"/>
                    <a:pt x="1" y="4320"/>
                    <a:pt x="1" y="2744"/>
                  </a:cubicBezTo>
                  <a:cubicBezTo>
                    <a:pt x="1" y="1226"/>
                    <a:pt x="1285" y="0"/>
                    <a:pt x="2803" y="0"/>
                  </a:cubicBezTo>
                  <a:cubicBezTo>
                    <a:pt x="4379" y="0"/>
                    <a:pt x="5604" y="1285"/>
                    <a:pt x="5546" y="2802"/>
                  </a:cubicBezTo>
                  <a:cubicBezTo>
                    <a:pt x="5546" y="4378"/>
                    <a:pt x="4320" y="5604"/>
                    <a:pt x="2744" y="554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2" name="Google Shape;3012;p9"/>
            <p:cNvSpPr/>
            <p:nvPr/>
          </p:nvSpPr>
          <p:spPr>
            <a:xfrm>
              <a:off x="2369700" y="1424500"/>
              <a:ext cx="141575" cy="140100"/>
            </a:xfrm>
            <a:custGeom>
              <a:avLst/>
              <a:gdLst/>
              <a:ahLst/>
              <a:cxnLst/>
              <a:rect l="l" t="t" r="r" b="b"/>
              <a:pathLst>
                <a:path w="5663" h="5604" extrusionOk="0">
                  <a:moveTo>
                    <a:pt x="5604" y="2860"/>
                  </a:moveTo>
                  <a:cubicBezTo>
                    <a:pt x="5546" y="4436"/>
                    <a:pt x="4320" y="5604"/>
                    <a:pt x="2744" y="5604"/>
                  </a:cubicBezTo>
                  <a:cubicBezTo>
                    <a:pt x="1226" y="5545"/>
                    <a:pt x="0" y="4320"/>
                    <a:pt x="59" y="2744"/>
                  </a:cubicBezTo>
                  <a:cubicBezTo>
                    <a:pt x="59" y="1226"/>
                    <a:pt x="1343" y="0"/>
                    <a:pt x="2860" y="59"/>
                  </a:cubicBezTo>
                  <a:cubicBezTo>
                    <a:pt x="4437" y="59"/>
                    <a:pt x="5662" y="1343"/>
                    <a:pt x="5604" y="28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3" name="Google Shape;3013;p9"/>
            <p:cNvSpPr/>
            <p:nvPr/>
          </p:nvSpPr>
          <p:spPr>
            <a:xfrm>
              <a:off x="3350325" y="4612975"/>
              <a:ext cx="138650" cy="138650"/>
            </a:xfrm>
            <a:custGeom>
              <a:avLst/>
              <a:gdLst/>
              <a:ahLst/>
              <a:cxnLst/>
              <a:rect l="l" t="t" r="r" b="b"/>
              <a:pathLst>
                <a:path w="5546" h="5546" extrusionOk="0">
                  <a:moveTo>
                    <a:pt x="2802" y="1"/>
                  </a:moveTo>
                  <a:cubicBezTo>
                    <a:pt x="4320" y="1"/>
                    <a:pt x="5546" y="1226"/>
                    <a:pt x="5546" y="2802"/>
                  </a:cubicBezTo>
                  <a:cubicBezTo>
                    <a:pt x="5546" y="4320"/>
                    <a:pt x="4320" y="5546"/>
                    <a:pt x="2744" y="5546"/>
                  </a:cubicBezTo>
                  <a:cubicBezTo>
                    <a:pt x="1226" y="5546"/>
                    <a:pt x="0" y="4320"/>
                    <a:pt x="0" y="2802"/>
                  </a:cubicBezTo>
                  <a:cubicBezTo>
                    <a:pt x="0" y="1226"/>
                    <a:pt x="1226" y="1"/>
                    <a:pt x="28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4" name="Google Shape;3014;p9"/>
            <p:cNvSpPr/>
            <p:nvPr/>
          </p:nvSpPr>
          <p:spPr>
            <a:xfrm>
              <a:off x="5311575" y="3880425"/>
              <a:ext cx="138650" cy="140125"/>
            </a:xfrm>
            <a:custGeom>
              <a:avLst/>
              <a:gdLst/>
              <a:ahLst/>
              <a:cxnLst/>
              <a:rect l="l" t="t" r="r" b="b"/>
              <a:pathLst>
                <a:path w="5546" h="5605" extrusionOk="0">
                  <a:moveTo>
                    <a:pt x="5545" y="2802"/>
                  </a:moveTo>
                  <a:cubicBezTo>
                    <a:pt x="5545" y="4320"/>
                    <a:pt x="4320" y="5604"/>
                    <a:pt x="2744" y="5546"/>
                  </a:cubicBezTo>
                  <a:cubicBezTo>
                    <a:pt x="1284" y="5546"/>
                    <a:pt x="0" y="4320"/>
                    <a:pt x="0" y="2802"/>
                  </a:cubicBezTo>
                  <a:cubicBezTo>
                    <a:pt x="0" y="1285"/>
                    <a:pt x="1284" y="1"/>
                    <a:pt x="2802" y="1"/>
                  </a:cubicBezTo>
                  <a:cubicBezTo>
                    <a:pt x="4320" y="59"/>
                    <a:pt x="5545" y="1285"/>
                    <a:pt x="5545"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5" name="Google Shape;3015;p9"/>
            <p:cNvSpPr/>
            <p:nvPr/>
          </p:nvSpPr>
          <p:spPr>
            <a:xfrm>
              <a:off x="3106625" y="935650"/>
              <a:ext cx="140100" cy="140100"/>
            </a:xfrm>
            <a:custGeom>
              <a:avLst/>
              <a:gdLst/>
              <a:ahLst/>
              <a:cxnLst/>
              <a:rect l="l" t="t" r="r" b="b"/>
              <a:pathLst>
                <a:path w="5604" h="5604" extrusionOk="0">
                  <a:moveTo>
                    <a:pt x="5604" y="2802"/>
                  </a:moveTo>
                  <a:cubicBezTo>
                    <a:pt x="5604" y="4320"/>
                    <a:pt x="4320" y="5604"/>
                    <a:pt x="2744" y="5545"/>
                  </a:cubicBezTo>
                  <a:cubicBezTo>
                    <a:pt x="1226" y="5545"/>
                    <a:pt x="0" y="4320"/>
                    <a:pt x="0" y="2744"/>
                  </a:cubicBezTo>
                  <a:cubicBezTo>
                    <a:pt x="59" y="1226"/>
                    <a:pt x="1285" y="0"/>
                    <a:pt x="2802" y="0"/>
                  </a:cubicBezTo>
                  <a:cubicBezTo>
                    <a:pt x="4320" y="0"/>
                    <a:pt x="5604" y="1284"/>
                    <a:pt x="5546"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6" name="Google Shape;3016;p9"/>
            <p:cNvSpPr/>
            <p:nvPr/>
          </p:nvSpPr>
          <p:spPr>
            <a:xfrm>
              <a:off x="1876475" y="3144950"/>
              <a:ext cx="140100" cy="138675"/>
            </a:xfrm>
            <a:custGeom>
              <a:avLst/>
              <a:gdLst/>
              <a:ahLst/>
              <a:cxnLst/>
              <a:rect l="l" t="t" r="r" b="b"/>
              <a:pathLst>
                <a:path w="5604" h="5547" extrusionOk="0">
                  <a:moveTo>
                    <a:pt x="2802" y="1"/>
                  </a:moveTo>
                  <a:cubicBezTo>
                    <a:pt x="4320" y="1"/>
                    <a:pt x="5604" y="1227"/>
                    <a:pt x="5604" y="2744"/>
                  </a:cubicBezTo>
                  <a:cubicBezTo>
                    <a:pt x="5604" y="4320"/>
                    <a:pt x="4378" y="5546"/>
                    <a:pt x="2802" y="5546"/>
                  </a:cubicBezTo>
                  <a:cubicBezTo>
                    <a:pt x="1284" y="5546"/>
                    <a:pt x="58" y="4320"/>
                    <a:pt x="58" y="2803"/>
                  </a:cubicBezTo>
                  <a:cubicBezTo>
                    <a:pt x="0" y="1285"/>
                    <a:pt x="1226" y="1"/>
                    <a:pt x="28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7" name="Google Shape;3017;p9"/>
            <p:cNvSpPr/>
            <p:nvPr/>
          </p:nvSpPr>
          <p:spPr>
            <a:xfrm>
              <a:off x="2617775" y="1177875"/>
              <a:ext cx="138650" cy="140125"/>
            </a:xfrm>
            <a:custGeom>
              <a:avLst/>
              <a:gdLst/>
              <a:ahLst/>
              <a:cxnLst/>
              <a:rect l="l" t="t" r="r" b="b"/>
              <a:pathLst>
                <a:path w="5546" h="5605" extrusionOk="0">
                  <a:moveTo>
                    <a:pt x="2802" y="59"/>
                  </a:moveTo>
                  <a:cubicBezTo>
                    <a:pt x="4320" y="59"/>
                    <a:pt x="5546" y="1343"/>
                    <a:pt x="5546" y="2802"/>
                  </a:cubicBezTo>
                  <a:cubicBezTo>
                    <a:pt x="5546" y="4378"/>
                    <a:pt x="4203" y="5604"/>
                    <a:pt x="2685" y="5604"/>
                  </a:cubicBezTo>
                  <a:cubicBezTo>
                    <a:pt x="1226" y="5546"/>
                    <a:pt x="0" y="4262"/>
                    <a:pt x="0" y="2744"/>
                  </a:cubicBezTo>
                  <a:cubicBezTo>
                    <a:pt x="59" y="1285"/>
                    <a:pt x="1284" y="1"/>
                    <a:pt x="2802"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8" name="Google Shape;3018;p9"/>
            <p:cNvSpPr/>
            <p:nvPr/>
          </p:nvSpPr>
          <p:spPr>
            <a:xfrm>
              <a:off x="4822725" y="4370750"/>
              <a:ext cx="137175" cy="137175"/>
            </a:xfrm>
            <a:custGeom>
              <a:avLst/>
              <a:gdLst/>
              <a:ahLst/>
              <a:cxnLst/>
              <a:rect l="l" t="t" r="r" b="b"/>
              <a:pathLst>
                <a:path w="5487" h="5487" extrusionOk="0">
                  <a:moveTo>
                    <a:pt x="0" y="2744"/>
                  </a:moveTo>
                  <a:cubicBezTo>
                    <a:pt x="0" y="1284"/>
                    <a:pt x="1284" y="0"/>
                    <a:pt x="2802" y="0"/>
                  </a:cubicBezTo>
                  <a:cubicBezTo>
                    <a:pt x="4261" y="0"/>
                    <a:pt x="5487" y="1284"/>
                    <a:pt x="5487" y="2802"/>
                  </a:cubicBezTo>
                  <a:cubicBezTo>
                    <a:pt x="5487" y="4261"/>
                    <a:pt x="4203" y="5487"/>
                    <a:pt x="2744" y="5487"/>
                  </a:cubicBezTo>
                  <a:cubicBezTo>
                    <a:pt x="1284" y="5487"/>
                    <a:pt x="0" y="4203"/>
                    <a:pt x="0"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9" name="Google Shape;3019;p9"/>
            <p:cNvSpPr/>
            <p:nvPr/>
          </p:nvSpPr>
          <p:spPr>
            <a:xfrm>
              <a:off x="2124550" y="1672575"/>
              <a:ext cx="138650" cy="137175"/>
            </a:xfrm>
            <a:custGeom>
              <a:avLst/>
              <a:gdLst/>
              <a:ahLst/>
              <a:cxnLst/>
              <a:rect l="l" t="t" r="r" b="b"/>
              <a:pathLst>
                <a:path w="5546" h="5487" extrusionOk="0">
                  <a:moveTo>
                    <a:pt x="5487" y="2744"/>
                  </a:moveTo>
                  <a:cubicBezTo>
                    <a:pt x="5545" y="4203"/>
                    <a:pt x="4261" y="5487"/>
                    <a:pt x="2802" y="5487"/>
                  </a:cubicBezTo>
                  <a:cubicBezTo>
                    <a:pt x="1284" y="5487"/>
                    <a:pt x="0" y="4261"/>
                    <a:pt x="0" y="2744"/>
                  </a:cubicBezTo>
                  <a:cubicBezTo>
                    <a:pt x="0" y="1284"/>
                    <a:pt x="1226" y="59"/>
                    <a:pt x="2685" y="0"/>
                  </a:cubicBezTo>
                  <a:cubicBezTo>
                    <a:pt x="4203" y="0"/>
                    <a:pt x="5487" y="1226"/>
                    <a:pt x="5487"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0" name="Google Shape;3020;p9"/>
            <p:cNvSpPr/>
            <p:nvPr/>
          </p:nvSpPr>
          <p:spPr>
            <a:xfrm>
              <a:off x="2372625" y="4124125"/>
              <a:ext cx="135725" cy="137200"/>
            </a:xfrm>
            <a:custGeom>
              <a:avLst/>
              <a:gdLst/>
              <a:ahLst/>
              <a:cxnLst/>
              <a:rect l="l" t="t" r="r" b="b"/>
              <a:pathLst>
                <a:path w="5429" h="5488" extrusionOk="0">
                  <a:moveTo>
                    <a:pt x="5429" y="2744"/>
                  </a:moveTo>
                  <a:cubicBezTo>
                    <a:pt x="5429" y="4262"/>
                    <a:pt x="4144" y="5487"/>
                    <a:pt x="2685" y="5487"/>
                  </a:cubicBezTo>
                  <a:cubicBezTo>
                    <a:pt x="1167" y="5429"/>
                    <a:pt x="0" y="4203"/>
                    <a:pt x="0" y="2744"/>
                  </a:cubicBezTo>
                  <a:cubicBezTo>
                    <a:pt x="0" y="1226"/>
                    <a:pt x="1284" y="1"/>
                    <a:pt x="2743" y="59"/>
                  </a:cubicBezTo>
                  <a:cubicBezTo>
                    <a:pt x="4203" y="59"/>
                    <a:pt x="5429" y="1285"/>
                    <a:pt x="5429"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1" name="Google Shape;3021;p9"/>
            <p:cNvSpPr/>
            <p:nvPr/>
          </p:nvSpPr>
          <p:spPr>
            <a:xfrm>
              <a:off x="1882300" y="2162875"/>
              <a:ext cx="137200" cy="135750"/>
            </a:xfrm>
            <a:custGeom>
              <a:avLst/>
              <a:gdLst/>
              <a:ahLst/>
              <a:cxnLst/>
              <a:rect l="l" t="t" r="r" b="b"/>
              <a:pathLst>
                <a:path w="5488" h="5430" extrusionOk="0">
                  <a:moveTo>
                    <a:pt x="5429" y="2744"/>
                  </a:moveTo>
                  <a:cubicBezTo>
                    <a:pt x="5429" y="4262"/>
                    <a:pt x="4203" y="5429"/>
                    <a:pt x="2744" y="5429"/>
                  </a:cubicBezTo>
                  <a:cubicBezTo>
                    <a:pt x="1226" y="5429"/>
                    <a:pt x="1" y="4145"/>
                    <a:pt x="59" y="2627"/>
                  </a:cubicBezTo>
                  <a:cubicBezTo>
                    <a:pt x="117" y="1168"/>
                    <a:pt x="1343" y="1"/>
                    <a:pt x="2802" y="1"/>
                  </a:cubicBezTo>
                  <a:cubicBezTo>
                    <a:pt x="4262" y="59"/>
                    <a:pt x="5487" y="1285"/>
                    <a:pt x="5429"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2" name="Google Shape;3022;p9"/>
            <p:cNvSpPr/>
            <p:nvPr/>
          </p:nvSpPr>
          <p:spPr>
            <a:xfrm>
              <a:off x="4335325" y="4618825"/>
              <a:ext cx="135725" cy="135725"/>
            </a:xfrm>
            <a:custGeom>
              <a:avLst/>
              <a:gdLst/>
              <a:ahLst/>
              <a:cxnLst/>
              <a:rect l="l" t="t" r="r" b="b"/>
              <a:pathLst>
                <a:path w="5429" h="5429" extrusionOk="0">
                  <a:moveTo>
                    <a:pt x="5370" y="2685"/>
                  </a:moveTo>
                  <a:cubicBezTo>
                    <a:pt x="5429" y="4144"/>
                    <a:pt x="4203" y="5370"/>
                    <a:pt x="2744" y="5429"/>
                  </a:cubicBezTo>
                  <a:cubicBezTo>
                    <a:pt x="1226" y="5429"/>
                    <a:pt x="0" y="4203"/>
                    <a:pt x="0" y="2685"/>
                  </a:cubicBezTo>
                  <a:cubicBezTo>
                    <a:pt x="0" y="1226"/>
                    <a:pt x="1168" y="0"/>
                    <a:pt x="2685" y="0"/>
                  </a:cubicBezTo>
                  <a:cubicBezTo>
                    <a:pt x="4145" y="0"/>
                    <a:pt x="5370" y="1168"/>
                    <a:pt x="5370" y="26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3" name="Google Shape;3023;p9"/>
            <p:cNvSpPr/>
            <p:nvPr/>
          </p:nvSpPr>
          <p:spPr>
            <a:xfrm>
              <a:off x="3109550" y="4615900"/>
              <a:ext cx="134275" cy="134275"/>
            </a:xfrm>
            <a:custGeom>
              <a:avLst/>
              <a:gdLst/>
              <a:ahLst/>
              <a:cxnLst/>
              <a:rect l="l" t="t" r="r" b="b"/>
              <a:pathLst>
                <a:path w="5371" h="5371" extrusionOk="0">
                  <a:moveTo>
                    <a:pt x="2744" y="0"/>
                  </a:moveTo>
                  <a:cubicBezTo>
                    <a:pt x="4203" y="0"/>
                    <a:pt x="5370" y="1226"/>
                    <a:pt x="5312" y="2744"/>
                  </a:cubicBezTo>
                  <a:cubicBezTo>
                    <a:pt x="5312" y="4203"/>
                    <a:pt x="4144" y="5371"/>
                    <a:pt x="2627" y="5312"/>
                  </a:cubicBezTo>
                  <a:cubicBezTo>
                    <a:pt x="1109" y="5312"/>
                    <a:pt x="0" y="4145"/>
                    <a:pt x="0" y="2569"/>
                  </a:cubicBezTo>
                  <a:cubicBezTo>
                    <a:pt x="59" y="1109"/>
                    <a:pt x="1226" y="0"/>
                    <a:pt x="2744"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4" name="Google Shape;3024;p9"/>
            <p:cNvSpPr/>
            <p:nvPr/>
          </p:nvSpPr>
          <p:spPr>
            <a:xfrm>
              <a:off x="5561100" y="1922100"/>
              <a:ext cx="134275" cy="132825"/>
            </a:xfrm>
            <a:custGeom>
              <a:avLst/>
              <a:gdLst/>
              <a:ahLst/>
              <a:cxnLst/>
              <a:rect l="l" t="t" r="r" b="b"/>
              <a:pathLst>
                <a:path w="5371" h="5313" extrusionOk="0">
                  <a:moveTo>
                    <a:pt x="2686" y="1"/>
                  </a:moveTo>
                  <a:cubicBezTo>
                    <a:pt x="4203" y="1"/>
                    <a:pt x="5371" y="1226"/>
                    <a:pt x="5312" y="2744"/>
                  </a:cubicBezTo>
                  <a:cubicBezTo>
                    <a:pt x="5312" y="4203"/>
                    <a:pt x="4145" y="5312"/>
                    <a:pt x="2627" y="5312"/>
                  </a:cubicBezTo>
                  <a:cubicBezTo>
                    <a:pt x="1110" y="5312"/>
                    <a:pt x="1" y="4086"/>
                    <a:pt x="1" y="2569"/>
                  </a:cubicBezTo>
                  <a:cubicBezTo>
                    <a:pt x="59" y="1110"/>
                    <a:pt x="1226" y="1"/>
                    <a:pt x="268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5" name="Google Shape;3025;p9"/>
            <p:cNvSpPr/>
            <p:nvPr/>
          </p:nvSpPr>
          <p:spPr>
            <a:xfrm>
              <a:off x="4583400" y="940025"/>
              <a:ext cx="131350" cy="131350"/>
            </a:xfrm>
            <a:custGeom>
              <a:avLst/>
              <a:gdLst/>
              <a:ahLst/>
              <a:cxnLst/>
              <a:rect l="l" t="t" r="r" b="b"/>
              <a:pathLst>
                <a:path w="5254" h="5254" extrusionOk="0">
                  <a:moveTo>
                    <a:pt x="2627" y="0"/>
                  </a:moveTo>
                  <a:cubicBezTo>
                    <a:pt x="4086" y="0"/>
                    <a:pt x="5254" y="1109"/>
                    <a:pt x="5254" y="2569"/>
                  </a:cubicBezTo>
                  <a:cubicBezTo>
                    <a:pt x="5254" y="4086"/>
                    <a:pt x="4086" y="5254"/>
                    <a:pt x="2569" y="5254"/>
                  </a:cubicBezTo>
                  <a:cubicBezTo>
                    <a:pt x="1109" y="5254"/>
                    <a:pt x="0" y="4086"/>
                    <a:pt x="0" y="2627"/>
                  </a:cubicBezTo>
                  <a:cubicBezTo>
                    <a:pt x="0" y="1109"/>
                    <a:pt x="1109" y="0"/>
                    <a:pt x="262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6" name="Google Shape;3026;p9"/>
            <p:cNvSpPr/>
            <p:nvPr/>
          </p:nvSpPr>
          <p:spPr>
            <a:xfrm>
              <a:off x="2127450" y="3880425"/>
              <a:ext cx="132825" cy="132825"/>
            </a:xfrm>
            <a:custGeom>
              <a:avLst/>
              <a:gdLst/>
              <a:ahLst/>
              <a:cxnLst/>
              <a:rect l="l" t="t" r="r" b="b"/>
              <a:pathLst>
                <a:path w="5313" h="5313" extrusionOk="0">
                  <a:moveTo>
                    <a:pt x="2686" y="1"/>
                  </a:moveTo>
                  <a:cubicBezTo>
                    <a:pt x="4145" y="1"/>
                    <a:pt x="5313" y="1168"/>
                    <a:pt x="5313" y="2627"/>
                  </a:cubicBezTo>
                  <a:cubicBezTo>
                    <a:pt x="5313" y="4145"/>
                    <a:pt x="4145" y="5312"/>
                    <a:pt x="2628" y="5312"/>
                  </a:cubicBezTo>
                  <a:cubicBezTo>
                    <a:pt x="1110" y="5254"/>
                    <a:pt x="1" y="4087"/>
                    <a:pt x="1" y="2627"/>
                  </a:cubicBezTo>
                  <a:cubicBezTo>
                    <a:pt x="1" y="1110"/>
                    <a:pt x="1168" y="1"/>
                    <a:pt x="262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7" name="Google Shape;3027;p9"/>
            <p:cNvSpPr/>
            <p:nvPr/>
          </p:nvSpPr>
          <p:spPr>
            <a:xfrm>
              <a:off x="1880850" y="3390125"/>
              <a:ext cx="132800" cy="132800"/>
            </a:xfrm>
            <a:custGeom>
              <a:avLst/>
              <a:gdLst/>
              <a:ahLst/>
              <a:cxnLst/>
              <a:rect l="l" t="t" r="r" b="b"/>
              <a:pathLst>
                <a:path w="5312" h="5312" extrusionOk="0">
                  <a:moveTo>
                    <a:pt x="2627" y="0"/>
                  </a:moveTo>
                  <a:cubicBezTo>
                    <a:pt x="4086" y="0"/>
                    <a:pt x="5254" y="1168"/>
                    <a:pt x="5312" y="2627"/>
                  </a:cubicBezTo>
                  <a:cubicBezTo>
                    <a:pt x="5312" y="4145"/>
                    <a:pt x="4145" y="5312"/>
                    <a:pt x="2627" y="5312"/>
                  </a:cubicBezTo>
                  <a:cubicBezTo>
                    <a:pt x="1168" y="5312"/>
                    <a:pt x="0" y="4145"/>
                    <a:pt x="0" y="2685"/>
                  </a:cubicBezTo>
                  <a:cubicBezTo>
                    <a:pt x="0" y="1168"/>
                    <a:pt x="1168" y="59"/>
                    <a:pt x="2627"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8" name="Google Shape;3028;p9"/>
            <p:cNvSpPr/>
            <p:nvPr/>
          </p:nvSpPr>
          <p:spPr>
            <a:xfrm>
              <a:off x="2616300" y="4372200"/>
              <a:ext cx="132825" cy="134275"/>
            </a:xfrm>
            <a:custGeom>
              <a:avLst/>
              <a:gdLst/>
              <a:ahLst/>
              <a:cxnLst/>
              <a:rect l="l" t="t" r="r" b="b"/>
              <a:pathLst>
                <a:path w="5313" h="5371" extrusionOk="0">
                  <a:moveTo>
                    <a:pt x="5313" y="2744"/>
                  </a:moveTo>
                  <a:cubicBezTo>
                    <a:pt x="5313" y="4262"/>
                    <a:pt x="4087" y="5371"/>
                    <a:pt x="2628" y="5371"/>
                  </a:cubicBezTo>
                  <a:cubicBezTo>
                    <a:pt x="1110" y="5312"/>
                    <a:pt x="1" y="4145"/>
                    <a:pt x="1" y="2569"/>
                  </a:cubicBezTo>
                  <a:cubicBezTo>
                    <a:pt x="59" y="1110"/>
                    <a:pt x="1285" y="1"/>
                    <a:pt x="2744" y="59"/>
                  </a:cubicBezTo>
                  <a:cubicBezTo>
                    <a:pt x="4204" y="117"/>
                    <a:pt x="5313" y="1285"/>
                    <a:pt x="5313"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9" name="Google Shape;3029;p9"/>
            <p:cNvSpPr/>
            <p:nvPr/>
          </p:nvSpPr>
          <p:spPr>
            <a:xfrm>
              <a:off x="2864375" y="940025"/>
              <a:ext cx="131375" cy="131350"/>
            </a:xfrm>
            <a:custGeom>
              <a:avLst/>
              <a:gdLst/>
              <a:ahLst/>
              <a:cxnLst/>
              <a:rect l="l" t="t" r="r" b="b"/>
              <a:pathLst>
                <a:path w="5255" h="5254" extrusionOk="0">
                  <a:moveTo>
                    <a:pt x="2628" y="0"/>
                  </a:moveTo>
                  <a:cubicBezTo>
                    <a:pt x="4028" y="0"/>
                    <a:pt x="5196" y="1168"/>
                    <a:pt x="5196" y="2627"/>
                  </a:cubicBezTo>
                  <a:cubicBezTo>
                    <a:pt x="5254" y="4028"/>
                    <a:pt x="4028" y="5254"/>
                    <a:pt x="2569" y="5254"/>
                  </a:cubicBezTo>
                  <a:cubicBezTo>
                    <a:pt x="1168" y="5195"/>
                    <a:pt x="1" y="4028"/>
                    <a:pt x="1" y="2569"/>
                  </a:cubicBezTo>
                  <a:cubicBezTo>
                    <a:pt x="1" y="1168"/>
                    <a:pt x="1227"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0" name="Google Shape;3030;p9"/>
            <p:cNvSpPr/>
            <p:nvPr/>
          </p:nvSpPr>
          <p:spPr>
            <a:xfrm>
              <a:off x="5562550" y="3638200"/>
              <a:ext cx="131375" cy="131350"/>
            </a:xfrm>
            <a:custGeom>
              <a:avLst/>
              <a:gdLst/>
              <a:ahLst/>
              <a:cxnLst/>
              <a:rect l="l" t="t" r="r" b="b"/>
              <a:pathLst>
                <a:path w="5255" h="5254" extrusionOk="0">
                  <a:moveTo>
                    <a:pt x="2628" y="0"/>
                  </a:moveTo>
                  <a:cubicBezTo>
                    <a:pt x="4029" y="0"/>
                    <a:pt x="5196" y="1168"/>
                    <a:pt x="5254" y="2569"/>
                  </a:cubicBezTo>
                  <a:cubicBezTo>
                    <a:pt x="5254" y="4028"/>
                    <a:pt x="4029" y="5254"/>
                    <a:pt x="2628" y="5195"/>
                  </a:cubicBezTo>
                  <a:cubicBezTo>
                    <a:pt x="1168" y="5195"/>
                    <a:pt x="1" y="4028"/>
                    <a:pt x="1" y="2569"/>
                  </a:cubicBezTo>
                  <a:cubicBezTo>
                    <a:pt x="1" y="1168"/>
                    <a:pt x="1168"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1" name="Google Shape;3031;p9"/>
            <p:cNvSpPr/>
            <p:nvPr/>
          </p:nvSpPr>
          <p:spPr>
            <a:xfrm>
              <a:off x="5073700" y="1188100"/>
              <a:ext cx="129900" cy="128425"/>
            </a:xfrm>
            <a:custGeom>
              <a:avLst/>
              <a:gdLst/>
              <a:ahLst/>
              <a:cxnLst/>
              <a:rect l="l" t="t" r="r" b="b"/>
              <a:pathLst>
                <a:path w="5196" h="5137" extrusionOk="0">
                  <a:moveTo>
                    <a:pt x="2569" y="0"/>
                  </a:moveTo>
                  <a:cubicBezTo>
                    <a:pt x="4028" y="0"/>
                    <a:pt x="5196" y="1226"/>
                    <a:pt x="5196" y="2627"/>
                  </a:cubicBezTo>
                  <a:cubicBezTo>
                    <a:pt x="5137" y="3969"/>
                    <a:pt x="3970" y="5137"/>
                    <a:pt x="2569" y="5137"/>
                  </a:cubicBezTo>
                  <a:cubicBezTo>
                    <a:pt x="1168" y="5137"/>
                    <a:pt x="1" y="3911"/>
                    <a:pt x="1" y="2510"/>
                  </a:cubicBezTo>
                  <a:cubicBezTo>
                    <a:pt x="59" y="1109"/>
                    <a:pt x="1227"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2" name="Google Shape;3032;p9"/>
            <p:cNvSpPr/>
            <p:nvPr/>
          </p:nvSpPr>
          <p:spPr>
            <a:xfrm>
              <a:off x="5320325" y="1430325"/>
              <a:ext cx="129900" cy="128450"/>
            </a:xfrm>
            <a:custGeom>
              <a:avLst/>
              <a:gdLst/>
              <a:ahLst/>
              <a:cxnLst/>
              <a:rect l="l" t="t" r="r" b="b"/>
              <a:pathLst>
                <a:path w="5196" h="5138" extrusionOk="0">
                  <a:moveTo>
                    <a:pt x="5137" y="2627"/>
                  </a:moveTo>
                  <a:cubicBezTo>
                    <a:pt x="5137" y="4028"/>
                    <a:pt x="3970" y="5137"/>
                    <a:pt x="2569" y="5137"/>
                  </a:cubicBezTo>
                  <a:cubicBezTo>
                    <a:pt x="1168" y="5137"/>
                    <a:pt x="0" y="3912"/>
                    <a:pt x="0" y="2511"/>
                  </a:cubicBezTo>
                  <a:cubicBezTo>
                    <a:pt x="59" y="1110"/>
                    <a:pt x="1285" y="1"/>
                    <a:pt x="2627" y="1"/>
                  </a:cubicBezTo>
                  <a:cubicBezTo>
                    <a:pt x="4028" y="59"/>
                    <a:pt x="5195" y="1226"/>
                    <a:pt x="5137" y="26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3" name="Google Shape;3033;p9"/>
            <p:cNvSpPr/>
            <p:nvPr/>
          </p:nvSpPr>
          <p:spPr>
            <a:xfrm>
              <a:off x="1886675" y="1920650"/>
              <a:ext cx="128450" cy="126975"/>
            </a:xfrm>
            <a:custGeom>
              <a:avLst/>
              <a:gdLst/>
              <a:ahLst/>
              <a:cxnLst/>
              <a:rect l="l" t="t" r="r" b="b"/>
              <a:pathLst>
                <a:path w="5138" h="5079" extrusionOk="0">
                  <a:moveTo>
                    <a:pt x="2569" y="0"/>
                  </a:moveTo>
                  <a:cubicBezTo>
                    <a:pt x="3970" y="0"/>
                    <a:pt x="5079" y="1109"/>
                    <a:pt x="5079" y="2510"/>
                  </a:cubicBezTo>
                  <a:cubicBezTo>
                    <a:pt x="5137" y="3969"/>
                    <a:pt x="3970" y="5078"/>
                    <a:pt x="2569" y="5078"/>
                  </a:cubicBezTo>
                  <a:cubicBezTo>
                    <a:pt x="1168" y="5078"/>
                    <a:pt x="59" y="3969"/>
                    <a:pt x="1" y="2568"/>
                  </a:cubicBezTo>
                  <a:cubicBezTo>
                    <a:pt x="1" y="1168"/>
                    <a:pt x="1110" y="59"/>
                    <a:pt x="2569"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4" name="Google Shape;3034;p9"/>
            <p:cNvSpPr/>
            <p:nvPr/>
          </p:nvSpPr>
          <p:spPr>
            <a:xfrm>
              <a:off x="5812100" y="2904175"/>
              <a:ext cx="125525" cy="127000"/>
            </a:xfrm>
            <a:custGeom>
              <a:avLst/>
              <a:gdLst/>
              <a:ahLst/>
              <a:cxnLst/>
              <a:rect l="l" t="t" r="r" b="b"/>
              <a:pathLst>
                <a:path w="5021" h="5080" extrusionOk="0">
                  <a:moveTo>
                    <a:pt x="2510" y="5021"/>
                  </a:moveTo>
                  <a:cubicBezTo>
                    <a:pt x="1109" y="5079"/>
                    <a:pt x="0" y="3970"/>
                    <a:pt x="0" y="2511"/>
                  </a:cubicBezTo>
                  <a:cubicBezTo>
                    <a:pt x="0" y="1110"/>
                    <a:pt x="1051" y="1"/>
                    <a:pt x="2510" y="1"/>
                  </a:cubicBezTo>
                  <a:cubicBezTo>
                    <a:pt x="3911" y="1"/>
                    <a:pt x="5020" y="1052"/>
                    <a:pt x="5020" y="2452"/>
                  </a:cubicBezTo>
                  <a:cubicBezTo>
                    <a:pt x="5020" y="3912"/>
                    <a:pt x="3969" y="5021"/>
                    <a:pt x="2510" y="50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5" name="Google Shape;3035;p9"/>
            <p:cNvSpPr/>
            <p:nvPr/>
          </p:nvSpPr>
          <p:spPr>
            <a:xfrm>
              <a:off x="5810625" y="2660475"/>
              <a:ext cx="127000" cy="127000"/>
            </a:xfrm>
            <a:custGeom>
              <a:avLst/>
              <a:gdLst/>
              <a:ahLst/>
              <a:cxnLst/>
              <a:rect l="l" t="t" r="r" b="b"/>
              <a:pathLst>
                <a:path w="5080" h="5080" extrusionOk="0">
                  <a:moveTo>
                    <a:pt x="2569" y="5079"/>
                  </a:moveTo>
                  <a:cubicBezTo>
                    <a:pt x="1168" y="5079"/>
                    <a:pt x="59" y="3970"/>
                    <a:pt x="1" y="2569"/>
                  </a:cubicBezTo>
                  <a:cubicBezTo>
                    <a:pt x="1" y="1168"/>
                    <a:pt x="1110" y="59"/>
                    <a:pt x="2569" y="1"/>
                  </a:cubicBezTo>
                  <a:cubicBezTo>
                    <a:pt x="3970" y="1"/>
                    <a:pt x="5079" y="1110"/>
                    <a:pt x="5079" y="2569"/>
                  </a:cubicBezTo>
                  <a:cubicBezTo>
                    <a:pt x="5079" y="3970"/>
                    <a:pt x="3970" y="5079"/>
                    <a:pt x="2569" y="507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6" name="Google Shape;3036;p9"/>
            <p:cNvSpPr/>
            <p:nvPr/>
          </p:nvSpPr>
          <p:spPr>
            <a:xfrm>
              <a:off x="4581925" y="4623200"/>
              <a:ext cx="127000" cy="126975"/>
            </a:xfrm>
            <a:custGeom>
              <a:avLst/>
              <a:gdLst/>
              <a:ahLst/>
              <a:cxnLst/>
              <a:rect l="l" t="t" r="r" b="b"/>
              <a:pathLst>
                <a:path w="5080" h="5079" extrusionOk="0">
                  <a:moveTo>
                    <a:pt x="5079" y="2510"/>
                  </a:moveTo>
                  <a:cubicBezTo>
                    <a:pt x="5079" y="3911"/>
                    <a:pt x="3970" y="5020"/>
                    <a:pt x="2569" y="5079"/>
                  </a:cubicBezTo>
                  <a:cubicBezTo>
                    <a:pt x="1168" y="5079"/>
                    <a:pt x="1" y="3969"/>
                    <a:pt x="1" y="2569"/>
                  </a:cubicBezTo>
                  <a:cubicBezTo>
                    <a:pt x="1" y="1109"/>
                    <a:pt x="1110" y="0"/>
                    <a:pt x="2511" y="0"/>
                  </a:cubicBezTo>
                  <a:cubicBezTo>
                    <a:pt x="3912" y="0"/>
                    <a:pt x="5021" y="1109"/>
                    <a:pt x="5079"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7" name="Google Shape;3037;p9"/>
            <p:cNvSpPr/>
            <p:nvPr/>
          </p:nvSpPr>
          <p:spPr>
            <a:xfrm>
              <a:off x="3849400" y="694850"/>
              <a:ext cx="126975" cy="127000"/>
            </a:xfrm>
            <a:custGeom>
              <a:avLst/>
              <a:gdLst/>
              <a:ahLst/>
              <a:cxnLst/>
              <a:rect l="l" t="t" r="r" b="b"/>
              <a:pathLst>
                <a:path w="5079" h="5080" extrusionOk="0">
                  <a:moveTo>
                    <a:pt x="2510" y="59"/>
                  </a:moveTo>
                  <a:cubicBezTo>
                    <a:pt x="3911" y="1"/>
                    <a:pt x="5078" y="1110"/>
                    <a:pt x="5078" y="2569"/>
                  </a:cubicBezTo>
                  <a:cubicBezTo>
                    <a:pt x="5078" y="3970"/>
                    <a:pt x="3969" y="5079"/>
                    <a:pt x="2510" y="5079"/>
                  </a:cubicBezTo>
                  <a:cubicBezTo>
                    <a:pt x="1109" y="5079"/>
                    <a:pt x="58" y="3970"/>
                    <a:pt x="0" y="2628"/>
                  </a:cubicBezTo>
                  <a:cubicBezTo>
                    <a:pt x="0" y="1168"/>
                    <a:pt x="1109" y="59"/>
                    <a:pt x="25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8" name="Google Shape;3038;p9"/>
            <p:cNvSpPr/>
            <p:nvPr/>
          </p:nvSpPr>
          <p:spPr>
            <a:xfrm>
              <a:off x="3602775" y="696325"/>
              <a:ext cx="125525" cy="125525"/>
            </a:xfrm>
            <a:custGeom>
              <a:avLst/>
              <a:gdLst/>
              <a:ahLst/>
              <a:cxnLst/>
              <a:rect l="l" t="t" r="r" b="b"/>
              <a:pathLst>
                <a:path w="5021" h="5021" extrusionOk="0">
                  <a:moveTo>
                    <a:pt x="5020" y="2452"/>
                  </a:moveTo>
                  <a:cubicBezTo>
                    <a:pt x="5020" y="3911"/>
                    <a:pt x="3970" y="5020"/>
                    <a:pt x="2510" y="5020"/>
                  </a:cubicBezTo>
                  <a:cubicBezTo>
                    <a:pt x="1109" y="5020"/>
                    <a:pt x="59" y="3911"/>
                    <a:pt x="0" y="2510"/>
                  </a:cubicBezTo>
                  <a:cubicBezTo>
                    <a:pt x="0" y="1109"/>
                    <a:pt x="1109" y="0"/>
                    <a:pt x="2510" y="0"/>
                  </a:cubicBezTo>
                  <a:cubicBezTo>
                    <a:pt x="3911" y="0"/>
                    <a:pt x="5020" y="1051"/>
                    <a:pt x="5020" y="24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9" name="Google Shape;3039;p9"/>
            <p:cNvSpPr/>
            <p:nvPr/>
          </p:nvSpPr>
          <p:spPr>
            <a:xfrm>
              <a:off x="2867300" y="4620275"/>
              <a:ext cx="124075" cy="124075"/>
            </a:xfrm>
            <a:custGeom>
              <a:avLst/>
              <a:gdLst/>
              <a:ahLst/>
              <a:cxnLst/>
              <a:rect l="l" t="t" r="r" b="b"/>
              <a:pathLst>
                <a:path w="4963" h="4963" extrusionOk="0">
                  <a:moveTo>
                    <a:pt x="2511" y="4962"/>
                  </a:moveTo>
                  <a:cubicBezTo>
                    <a:pt x="1110" y="4962"/>
                    <a:pt x="1" y="3853"/>
                    <a:pt x="1" y="2452"/>
                  </a:cubicBezTo>
                  <a:cubicBezTo>
                    <a:pt x="1" y="1110"/>
                    <a:pt x="1110" y="1"/>
                    <a:pt x="2511" y="1"/>
                  </a:cubicBezTo>
                  <a:cubicBezTo>
                    <a:pt x="3911" y="1"/>
                    <a:pt x="4962" y="1110"/>
                    <a:pt x="4962" y="2510"/>
                  </a:cubicBezTo>
                  <a:cubicBezTo>
                    <a:pt x="4962" y="3911"/>
                    <a:pt x="3911" y="4962"/>
                    <a:pt x="2511"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0" name="Google Shape;3040;p9"/>
            <p:cNvSpPr/>
            <p:nvPr/>
          </p:nvSpPr>
          <p:spPr>
            <a:xfrm>
              <a:off x="5812100" y="2415325"/>
              <a:ext cx="125525" cy="125525"/>
            </a:xfrm>
            <a:custGeom>
              <a:avLst/>
              <a:gdLst/>
              <a:ahLst/>
              <a:cxnLst/>
              <a:rect l="l" t="t" r="r" b="b"/>
              <a:pathLst>
                <a:path w="5021" h="5021" extrusionOk="0">
                  <a:moveTo>
                    <a:pt x="2510" y="1"/>
                  </a:moveTo>
                  <a:cubicBezTo>
                    <a:pt x="3853" y="1"/>
                    <a:pt x="4962" y="1110"/>
                    <a:pt x="4962" y="2511"/>
                  </a:cubicBezTo>
                  <a:cubicBezTo>
                    <a:pt x="5020" y="3853"/>
                    <a:pt x="3911" y="4962"/>
                    <a:pt x="2510" y="4962"/>
                  </a:cubicBezTo>
                  <a:cubicBezTo>
                    <a:pt x="1109" y="5021"/>
                    <a:pt x="0" y="3912"/>
                    <a:pt x="0" y="2511"/>
                  </a:cubicBezTo>
                  <a:cubicBezTo>
                    <a:pt x="0" y="1110"/>
                    <a:pt x="1109" y="1"/>
                    <a:pt x="25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1" name="Google Shape;3041;p9"/>
            <p:cNvSpPr/>
            <p:nvPr/>
          </p:nvSpPr>
          <p:spPr>
            <a:xfrm>
              <a:off x="5812100" y="3152250"/>
              <a:ext cx="125525" cy="124075"/>
            </a:xfrm>
            <a:custGeom>
              <a:avLst/>
              <a:gdLst/>
              <a:ahLst/>
              <a:cxnLst/>
              <a:rect l="l" t="t" r="r" b="b"/>
              <a:pathLst>
                <a:path w="5021" h="4963" extrusionOk="0">
                  <a:moveTo>
                    <a:pt x="2452" y="4962"/>
                  </a:moveTo>
                  <a:cubicBezTo>
                    <a:pt x="1109" y="4904"/>
                    <a:pt x="0" y="3795"/>
                    <a:pt x="59" y="2394"/>
                  </a:cubicBezTo>
                  <a:cubicBezTo>
                    <a:pt x="59" y="1052"/>
                    <a:pt x="1168" y="1"/>
                    <a:pt x="2510" y="1"/>
                  </a:cubicBezTo>
                  <a:cubicBezTo>
                    <a:pt x="3911" y="1"/>
                    <a:pt x="5020" y="1168"/>
                    <a:pt x="4962" y="2569"/>
                  </a:cubicBezTo>
                  <a:cubicBezTo>
                    <a:pt x="4903" y="3912"/>
                    <a:pt x="3794" y="4962"/>
                    <a:pt x="2452"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2" name="Google Shape;3042;p9"/>
            <p:cNvSpPr/>
            <p:nvPr/>
          </p:nvSpPr>
          <p:spPr>
            <a:xfrm>
              <a:off x="2378450" y="1186625"/>
              <a:ext cx="124075" cy="122600"/>
            </a:xfrm>
            <a:custGeom>
              <a:avLst/>
              <a:gdLst/>
              <a:ahLst/>
              <a:cxnLst/>
              <a:rect l="l" t="t" r="r" b="b"/>
              <a:pathLst>
                <a:path w="4963" h="4904" extrusionOk="0">
                  <a:moveTo>
                    <a:pt x="2452" y="4904"/>
                  </a:moveTo>
                  <a:cubicBezTo>
                    <a:pt x="1110" y="4904"/>
                    <a:pt x="1" y="3853"/>
                    <a:pt x="1" y="2452"/>
                  </a:cubicBezTo>
                  <a:cubicBezTo>
                    <a:pt x="1" y="1110"/>
                    <a:pt x="1110" y="1"/>
                    <a:pt x="2510" y="1"/>
                  </a:cubicBezTo>
                  <a:cubicBezTo>
                    <a:pt x="3853" y="1"/>
                    <a:pt x="4962" y="1110"/>
                    <a:pt x="4962" y="2511"/>
                  </a:cubicBezTo>
                  <a:cubicBezTo>
                    <a:pt x="4904" y="3853"/>
                    <a:pt x="3795" y="4904"/>
                    <a:pt x="2452" y="49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3" name="Google Shape;3043;p9"/>
            <p:cNvSpPr/>
            <p:nvPr/>
          </p:nvSpPr>
          <p:spPr>
            <a:xfrm>
              <a:off x="4093075" y="696325"/>
              <a:ext cx="125525" cy="125525"/>
            </a:xfrm>
            <a:custGeom>
              <a:avLst/>
              <a:gdLst/>
              <a:ahLst/>
              <a:cxnLst/>
              <a:rect l="l" t="t" r="r" b="b"/>
              <a:pathLst>
                <a:path w="5021" h="5021" extrusionOk="0">
                  <a:moveTo>
                    <a:pt x="2511" y="0"/>
                  </a:moveTo>
                  <a:cubicBezTo>
                    <a:pt x="3912" y="59"/>
                    <a:pt x="5021" y="1168"/>
                    <a:pt x="4962" y="2569"/>
                  </a:cubicBezTo>
                  <a:cubicBezTo>
                    <a:pt x="4962" y="3911"/>
                    <a:pt x="3853" y="5020"/>
                    <a:pt x="2452" y="4962"/>
                  </a:cubicBezTo>
                  <a:cubicBezTo>
                    <a:pt x="1052" y="4962"/>
                    <a:pt x="1" y="3853"/>
                    <a:pt x="1" y="2510"/>
                  </a:cubicBezTo>
                  <a:cubicBezTo>
                    <a:pt x="1" y="1109"/>
                    <a:pt x="1110" y="0"/>
                    <a:pt x="25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4" name="Google Shape;3044;p9"/>
            <p:cNvSpPr/>
            <p:nvPr/>
          </p:nvSpPr>
          <p:spPr>
            <a:xfrm>
              <a:off x="1885225" y="3641100"/>
              <a:ext cx="124050" cy="124075"/>
            </a:xfrm>
            <a:custGeom>
              <a:avLst/>
              <a:gdLst/>
              <a:ahLst/>
              <a:cxnLst/>
              <a:rect l="l" t="t" r="r" b="b"/>
              <a:pathLst>
                <a:path w="4962" h="4963" extrusionOk="0">
                  <a:moveTo>
                    <a:pt x="2452" y="1"/>
                  </a:moveTo>
                  <a:cubicBezTo>
                    <a:pt x="3853" y="1"/>
                    <a:pt x="4962" y="1168"/>
                    <a:pt x="4962" y="2569"/>
                  </a:cubicBezTo>
                  <a:cubicBezTo>
                    <a:pt x="4903" y="3912"/>
                    <a:pt x="3794" y="4962"/>
                    <a:pt x="2452" y="4962"/>
                  </a:cubicBezTo>
                  <a:cubicBezTo>
                    <a:pt x="1051" y="4962"/>
                    <a:pt x="0" y="3853"/>
                    <a:pt x="0" y="2453"/>
                  </a:cubicBezTo>
                  <a:cubicBezTo>
                    <a:pt x="0" y="1110"/>
                    <a:pt x="1109" y="1"/>
                    <a:pt x="245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5" name="Google Shape;3045;p9"/>
            <p:cNvSpPr/>
            <p:nvPr/>
          </p:nvSpPr>
          <p:spPr>
            <a:xfrm>
              <a:off x="5318875" y="4129975"/>
              <a:ext cx="124050" cy="125500"/>
            </a:xfrm>
            <a:custGeom>
              <a:avLst/>
              <a:gdLst/>
              <a:ahLst/>
              <a:cxnLst/>
              <a:rect l="l" t="t" r="r" b="b"/>
              <a:pathLst>
                <a:path w="4962" h="5020" extrusionOk="0">
                  <a:moveTo>
                    <a:pt x="58" y="2510"/>
                  </a:moveTo>
                  <a:cubicBezTo>
                    <a:pt x="58" y="1109"/>
                    <a:pt x="1167" y="0"/>
                    <a:pt x="2568" y="58"/>
                  </a:cubicBezTo>
                  <a:cubicBezTo>
                    <a:pt x="3911" y="117"/>
                    <a:pt x="4962" y="1226"/>
                    <a:pt x="4962" y="2568"/>
                  </a:cubicBezTo>
                  <a:cubicBezTo>
                    <a:pt x="4962" y="3911"/>
                    <a:pt x="3794" y="5020"/>
                    <a:pt x="2452" y="5020"/>
                  </a:cubicBezTo>
                  <a:cubicBezTo>
                    <a:pt x="1109" y="4962"/>
                    <a:pt x="0" y="3853"/>
                    <a:pt x="58"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6" name="Google Shape;3046;p9"/>
            <p:cNvSpPr/>
            <p:nvPr/>
          </p:nvSpPr>
          <p:spPr>
            <a:xfrm>
              <a:off x="3357625" y="696325"/>
              <a:ext cx="124050" cy="124050"/>
            </a:xfrm>
            <a:custGeom>
              <a:avLst/>
              <a:gdLst/>
              <a:ahLst/>
              <a:cxnLst/>
              <a:rect l="l" t="t" r="r" b="b"/>
              <a:pathLst>
                <a:path w="4962" h="4962" extrusionOk="0">
                  <a:moveTo>
                    <a:pt x="2510" y="4962"/>
                  </a:moveTo>
                  <a:cubicBezTo>
                    <a:pt x="1168" y="4962"/>
                    <a:pt x="59" y="3853"/>
                    <a:pt x="0" y="2510"/>
                  </a:cubicBezTo>
                  <a:cubicBezTo>
                    <a:pt x="0" y="1168"/>
                    <a:pt x="1109" y="59"/>
                    <a:pt x="2452" y="59"/>
                  </a:cubicBezTo>
                  <a:cubicBezTo>
                    <a:pt x="3794" y="0"/>
                    <a:pt x="4903" y="1109"/>
                    <a:pt x="4903" y="2452"/>
                  </a:cubicBezTo>
                  <a:cubicBezTo>
                    <a:pt x="4962" y="3794"/>
                    <a:pt x="3853" y="4903"/>
                    <a:pt x="2510"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7" name="Google Shape;3047;p9"/>
            <p:cNvSpPr/>
            <p:nvPr/>
          </p:nvSpPr>
          <p:spPr>
            <a:xfrm>
              <a:off x="5076625" y="4378050"/>
              <a:ext cx="124075" cy="124050"/>
            </a:xfrm>
            <a:custGeom>
              <a:avLst/>
              <a:gdLst/>
              <a:ahLst/>
              <a:cxnLst/>
              <a:rect l="l" t="t" r="r" b="b"/>
              <a:pathLst>
                <a:path w="4963" h="4962" extrusionOk="0">
                  <a:moveTo>
                    <a:pt x="1" y="2393"/>
                  </a:moveTo>
                  <a:cubicBezTo>
                    <a:pt x="59" y="1051"/>
                    <a:pt x="1226" y="0"/>
                    <a:pt x="2511" y="0"/>
                  </a:cubicBezTo>
                  <a:cubicBezTo>
                    <a:pt x="3853" y="58"/>
                    <a:pt x="4962" y="1226"/>
                    <a:pt x="4904" y="2510"/>
                  </a:cubicBezTo>
                  <a:cubicBezTo>
                    <a:pt x="4904" y="3852"/>
                    <a:pt x="3736" y="4962"/>
                    <a:pt x="2394" y="4903"/>
                  </a:cubicBezTo>
                  <a:cubicBezTo>
                    <a:pt x="1051" y="4903"/>
                    <a:pt x="1" y="3736"/>
                    <a:pt x="1"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8" name="Google Shape;3048;p9"/>
            <p:cNvSpPr/>
            <p:nvPr/>
          </p:nvSpPr>
          <p:spPr>
            <a:xfrm>
              <a:off x="4830000" y="944400"/>
              <a:ext cx="122625" cy="122600"/>
            </a:xfrm>
            <a:custGeom>
              <a:avLst/>
              <a:gdLst/>
              <a:ahLst/>
              <a:cxnLst/>
              <a:rect l="l" t="t" r="r" b="b"/>
              <a:pathLst>
                <a:path w="4905" h="4904" extrusionOk="0">
                  <a:moveTo>
                    <a:pt x="4904" y="2452"/>
                  </a:moveTo>
                  <a:cubicBezTo>
                    <a:pt x="4904" y="3794"/>
                    <a:pt x="3795" y="4903"/>
                    <a:pt x="2453" y="4903"/>
                  </a:cubicBezTo>
                  <a:cubicBezTo>
                    <a:pt x="1110" y="4903"/>
                    <a:pt x="1" y="3736"/>
                    <a:pt x="1" y="2452"/>
                  </a:cubicBezTo>
                  <a:cubicBezTo>
                    <a:pt x="1" y="1109"/>
                    <a:pt x="1168" y="0"/>
                    <a:pt x="2453" y="0"/>
                  </a:cubicBezTo>
                  <a:cubicBezTo>
                    <a:pt x="3795" y="0"/>
                    <a:pt x="4904" y="1109"/>
                    <a:pt x="4904" y="24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9" name="Google Shape;3049;p9"/>
            <p:cNvSpPr/>
            <p:nvPr/>
          </p:nvSpPr>
          <p:spPr>
            <a:xfrm>
              <a:off x="2131825" y="1433250"/>
              <a:ext cx="124075" cy="124050"/>
            </a:xfrm>
            <a:custGeom>
              <a:avLst/>
              <a:gdLst/>
              <a:ahLst/>
              <a:cxnLst/>
              <a:rect l="l" t="t" r="r" b="b"/>
              <a:pathLst>
                <a:path w="4963" h="4962" extrusionOk="0">
                  <a:moveTo>
                    <a:pt x="2453" y="4904"/>
                  </a:moveTo>
                  <a:cubicBezTo>
                    <a:pt x="1110" y="4904"/>
                    <a:pt x="1" y="3795"/>
                    <a:pt x="1" y="2452"/>
                  </a:cubicBezTo>
                  <a:cubicBezTo>
                    <a:pt x="59" y="1109"/>
                    <a:pt x="1168" y="0"/>
                    <a:pt x="2511" y="0"/>
                  </a:cubicBezTo>
                  <a:cubicBezTo>
                    <a:pt x="3853" y="59"/>
                    <a:pt x="4962" y="1168"/>
                    <a:pt x="4904" y="2510"/>
                  </a:cubicBezTo>
                  <a:cubicBezTo>
                    <a:pt x="4904" y="3853"/>
                    <a:pt x="3795" y="4962"/>
                    <a:pt x="2453" y="49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0" name="Google Shape;3050;p9"/>
            <p:cNvSpPr/>
            <p:nvPr/>
          </p:nvSpPr>
          <p:spPr>
            <a:xfrm>
              <a:off x="5565475" y="1679875"/>
              <a:ext cx="124075" cy="124050"/>
            </a:xfrm>
            <a:custGeom>
              <a:avLst/>
              <a:gdLst/>
              <a:ahLst/>
              <a:cxnLst/>
              <a:rect l="l" t="t" r="r" b="b"/>
              <a:pathLst>
                <a:path w="4963" h="4962" extrusionOk="0">
                  <a:moveTo>
                    <a:pt x="2452" y="0"/>
                  </a:moveTo>
                  <a:cubicBezTo>
                    <a:pt x="3795" y="0"/>
                    <a:pt x="4962" y="1109"/>
                    <a:pt x="4962" y="2452"/>
                  </a:cubicBezTo>
                  <a:cubicBezTo>
                    <a:pt x="4962" y="3794"/>
                    <a:pt x="3853" y="4903"/>
                    <a:pt x="2511" y="4903"/>
                  </a:cubicBezTo>
                  <a:cubicBezTo>
                    <a:pt x="1168" y="4962"/>
                    <a:pt x="59" y="3852"/>
                    <a:pt x="59" y="2510"/>
                  </a:cubicBezTo>
                  <a:cubicBezTo>
                    <a:pt x="1" y="1167"/>
                    <a:pt x="1110" y="58"/>
                    <a:pt x="2452"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1" name="Google Shape;3051;p9"/>
            <p:cNvSpPr/>
            <p:nvPr/>
          </p:nvSpPr>
          <p:spPr>
            <a:xfrm>
              <a:off x="3847925" y="4868350"/>
              <a:ext cx="121150" cy="121150"/>
            </a:xfrm>
            <a:custGeom>
              <a:avLst/>
              <a:gdLst/>
              <a:ahLst/>
              <a:cxnLst/>
              <a:rect l="l" t="t" r="r" b="b"/>
              <a:pathLst>
                <a:path w="4846" h="4846" extrusionOk="0">
                  <a:moveTo>
                    <a:pt x="4845" y="2394"/>
                  </a:moveTo>
                  <a:cubicBezTo>
                    <a:pt x="4845" y="3736"/>
                    <a:pt x="3795" y="4845"/>
                    <a:pt x="2452" y="4845"/>
                  </a:cubicBezTo>
                  <a:cubicBezTo>
                    <a:pt x="1168" y="4845"/>
                    <a:pt x="59" y="3795"/>
                    <a:pt x="59" y="2452"/>
                  </a:cubicBezTo>
                  <a:cubicBezTo>
                    <a:pt x="1" y="1110"/>
                    <a:pt x="1110" y="59"/>
                    <a:pt x="2394" y="59"/>
                  </a:cubicBezTo>
                  <a:cubicBezTo>
                    <a:pt x="3736" y="1"/>
                    <a:pt x="4845" y="1110"/>
                    <a:pt x="4845" y="23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2" name="Google Shape;3052;p9"/>
            <p:cNvSpPr/>
            <p:nvPr/>
          </p:nvSpPr>
          <p:spPr>
            <a:xfrm>
              <a:off x="1644450" y="2660475"/>
              <a:ext cx="119675" cy="119700"/>
            </a:xfrm>
            <a:custGeom>
              <a:avLst/>
              <a:gdLst/>
              <a:ahLst/>
              <a:cxnLst/>
              <a:rect l="l" t="t" r="r" b="b"/>
              <a:pathLst>
                <a:path w="4787" h="4788" extrusionOk="0">
                  <a:moveTo>
                    <a:pt x="2393" y="1"/>
                  </a:moveTo>
                  <a:cubicBezTo>
                    <a:pt x="3678" y="1"/>
                    <a:pt x="4787" y="1052"/>
                    <a:pt x="4787" y="2394"/>
                  </a:cubicBezTo>
                  <a:cubicBezTo>
                    <a:pt x="4787" y="3678"/>
                    <a:pt x="3736" y="4787"/>
                    <a:pt x="2393" y="4787"/>
                  </a:cubicBezTo>
                  <a:cubicBezTo>
                    <a:pt x="1109" y="4787"/>
                    <a:pt x="0" y="3737"/>
                    <a:pt x="0" y="2394"/>
                  </a:cubicBezTo>
                  <a:cubicBezTo>
                    <a:pt x="0" y="1110"/>
                    <a:pt x="1051" y="1"/>
                    <a:pt x="2393"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3" name="Google Shape;3053;p9"/>
            <p:cNvSpPr/>
            <p:nvPr/>
          </p:nvSpPr>
          <p:spPr>
            <a:xfrm>
              <a:off x="3605700" y="4868350"/>
              <a:ext cx="121125" cy="121150"/>
            </a:xfrm>
            <a:custGeom>
              <a:avLst/>
              <a:gdLst/>
              <a:ahLst/>
              <a:cxnLst/>
              <a:rect l="l" t="t" r="r" b="b"/>
              <a:pathLst>
                <a:path w="4845" h="4846" extrusionOk="0">
                  <a:moveTo>
                    <a:pt x="4787" y="2394"/>
                  </a:moveTo>
                  <a:cubicBezTo>
                    <a:pt x="4845" y="3736"/>
                    <a:pt x="3736" y="4845"/>
                    <a:pt x="2452" y="4845"/>
                  </a:cubicBezTo>
                  <a:cubicBezTo>
                    <a:pt x="1109" y="4845"/>
                    <a:pt x="59" y="3795"/>
                    <a:pt x="0" y="2452"/>
                  </a:cubicBezTo>
                  <a:cubicBezTo>
                    <a:pt x="0" y="1110"/>
                    <a:pt x="1051" y="59"/>
                    <a:pt x="2393" y="59"/>
                  </a:cubicBezTo>
                  <a:cubicBezTo>
                    <a:pt x="3736" y="1"/>
                    <a:pt x="4787" y="1110"/>
                    <a:pt x="4787" y="23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4" name="Google Shape;3054;p9"/>
            <p:cNvSpPr/>
            <p:nvPr/>
          </p:nvSpPr>
          <p:spPr>
            <a:xfrm>
              <a:off x="4342625" y="699250"/>
              <a:ext cx="119675" cy="118225"/>
            </a:xfrm>
            <a:custGeom>
              <a:avLst/>
              <a:gdLst/>
              <a:ahLst/>
              <a:cxnLst/>
              <a:rect l="l" t="t" r="r" b="b"/>
              <a:pathLst>
                <a:path w="4787" h="4729" extrusionOk="0">
                  <a:moveTo>
                    <a:pt x="2393" y="4728"/>
                  </a:moveTo>
                  <a:cubicBezTo>
                    <a:pt x="1051" y="4728"/>
                    <a:pt x="59" y="3736"/>
                    <a:pt x="59" y="2393"/>
                  </a:cubicBezTo>
                  <a:cubicBezTo>
                    <a:pt x="0" y="1051"/>
                    <a:pt x="1051" y="0"/>
                    <a:pt x="2452" y="0"/>
                  </a:cubicBezTo>
                  <a:cubicBezTo>
                    <a:pt x="3736" y="58"/>
                    <a:pt x="4787" y="1051"/>
                    <a:pt x="4728" y="2393"/>
                  </a:cubicBezTo>
                  <a:cubicBezTo>
                    <a:pt x="4728" y="3736"/>
                    <a:pt x="3736" y="4728"/>
                    <a:pt x="2393" y="47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5" name="Google Shape;3055;p9"/>
            <p:cNvSpPr/>
            <p:nvPr/>
          </p:nvSpPr>
          <p:spPr>
            <a:xfrm>
              <a:off x="5568400" y="3890650"/>
              <a:ext cx="118225" cy="118225"/>
            </a:xfrm>
            <a:custGeom>
              <a:avLst/>
              <a:gdLst/>
              <a:ahLst/>
              <a:cxnLst/>
              <a:rect l="l" t="t" r="r" b="b"/>
              <a:pathLst>
                <a:path w="4729" h="4729" extrusionOk="0">
                  <a:moveTo>
                    <a:pt x="4728" y="2393"/>
                  </a:moveTo>
                  <a:cubicBezTo>
                    <a:pt x="4728" y="3736"/>
                    <a:pt x="3736" y="4728"/>
                    <a:pt x="2394" y="4728"/>
                  </a:cubicBezTo>
                  <a:cubicBezTo>
                    <a:pt x="1051" y="4728"/>
                    <a:pt x="0" y="3678"/>
                    <a:pt x="0" y="2335"/>
                  </a:cubicBezTo>
                  <a:cubicBezTo>
                    <a:pt x="59" y="1051"/>
                    <a:pt x="1109" y="0"/>
                    <a:pt x="2394" y="0"/>
                  </a:cubicBezTo>
                  <a:cubicBezTo>
                    <a:pt x="3736" y="59"/>
                    <a:pt x="4728" y="1051"/>
                    <a:pt x="4728"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6" name="Google Shape;3056;p9"/>
            <p:cNvSpPr/>
            <p:nvPr/>
          </p:nvSpPr>
          <p:spPr>
            <a:xfrm>
              <a:off x="2134750" y="4134350"/>
              <a:ext cx="118225" cy="118225"/>
            </a:xfrm>
            <a:custGeom>
              <a:avLst/>
              <a:gdLst/>
              <a:ahLst/>
              <a:cxnLst/>
              <a:rect l="l" t="t" r="r" b="b"/>
              <a:pathLst>
                <a:path w="4729" h="4729" extrusionOk="0">
                  <a:moveTo>
                    <a:pt x="4729" y="2393"/>
                  </a:moveTo>
                  <a:cubicBezTo>
                    <a:pt x="4670" y="3678"/>
                    <a:pt x="3678" y="4728"/>
                    <a:pt x="2336" y="4670"/>
                  </a:cubicBezTo>
                  <a:cubicBezTo>
                    <a:pt x="993" y="4670"/>
                    <a:pt x="1" y="3619"/>
                    <a:pt x="1" y="2277"/>
                  </a:cubicBezTo>
                  <a:cubicBezTo>
                    <a:pt x="59" y="992"/>
                    <a:pt x="1051" y="0"/>
                    <a:pt x="2394" y="0"/>
                  </a:cubicBezTo>
                  <a:cubicBezTo>
                    <a:pt x="3736" y="0"/>
                    <a:pt x="4729" y="1051"/>
                    <a:pt x="4670"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7" name="Google Shape;3057;p9"/>
            <p:cNvSpPr/>
            <p:nvPr/>
          </p:nvSpPr>
          <p:spPr>
            <a:xfrm>
              <a:off x="2381375" y="4380950"/>
              <a:ext cx="118225" cy="118225"/>
            </a:xfrm>
            <a:custGeom>
              <a:avLst/>
              <a:gdLst/>
              <a:ahLst/>
              <a:cxnLst/>
              <a:rect l="l" t="t" r="r" b="b"/>
              <a:pathLst>
                <a:path w="4729" h="4729" extrusionOk="0">
                  <a:moveTo>
                    <a:pt x="2335" y="4729"/>
                  </a:moveTo>
                  <a:cubicBezTo>
                    <a:pt x="993" y="4670"/>
                    <a:pt x="0" y="3678"/>
                    <a:pt x="0" y="2336"/>
                  </a:cubicBezTo>
                  <a:cubicBezTo>
                    <a:pt x="0" y="993"/>
                    <a:pt x="1109" y="1"/>
                    <a:pt x="2452" y="1"/>
                  </a:cubicBezTo>
                  <a:cubicBezTo>
                    <a:pt x="3736" y="59"/>
                    <a:pt x="4728" y="1110"/>
                    <a:pt x="4728" y="2394"/>
                  </a:cubicBezTo>
                  <a:cubicBezTo>
                    <a:pt x="4670" y="3736"/>
                    <a:pt x="3619" y="4729"/>
                    <a:pt x="2335"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8" name="Google Shape;3058;p9"/>
            <p:cNvSpPr/>
            <p:nvPr/>
          </p:nvSpPr>
          <p:spPr>
            <a:xfrm>
              <a:off x="4097450" y="4871275"/>
              <a:ext cx="116775" cy="116750"/>
            </a:xfrm>
            <a:custGeom>
              <a:avLst/>
              <a:gdLst/>
              <a:ahLst/>
              <a:cxnLst/>
              <a:rect l="l" t="t" r="r" b="b"/>
              <a:pathLst>
                <a:path w="4671" h="4670" extrusionOk="0">
                  <a:moveTo>
                    <a:pt x="2336" y="0"/>
                  </a:moveTo>
                  <a:cubicBezTo>
                    <a:pt x="3620" y="0"/>
                    <a:pt x="4671" y="993"/>
                    <a:pt x="4671" y="2277"/>
                  </a:cubicBezTo>
                  <a:cubicBezTo>
                    <a:pt x="4671" y="3619"/>
                    <a:pt x="3678" y="4612"/>
                    <a:pt x="2336" y="4670"/>
                  </a:cubicBezTo>
                  <a:cubicBezTo>
                    <a:pt x="1052" y="4670"/>
                    <a:pt x="1" y="3619"/>
                    <a:pt x="1" y="2335"/>
                  </a:cubicBezTo>
                  <a:cubicBezTo>
                    <a:pt x="1" y="993"/>
                    <a:pt x="993" y="0"/>
                    <a:pt x="233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9" name="Google Shape;3059;p9"/>
            <p:cNvSpPr/>
            <p:nvPr/>
          </p:nvSpPr>
          <p:spPr>
            <a:xfrm>
              <a:off x="5815025" y="2171625"/>
              <a:ext cx="119675" cy="118225"/>
            </a:xfrm>
            <a:custGeom>
              <a:avLst/>
              <a:gdLst/>
              <a:ahLst/>
              <a:cxnLst/>
              <a:rect l="l" t="t" r="r" b="b"/>
              <a:pathLst>
                <a:path w="4787" h="4729" extrusionOk="0">
                  <a:moveTo>
                    <a:pt x="2393" y="4729"/>
                  </a:moveTo>
                  <a:cubicBezTo>
                    <a:pt x="1051" y="4729"/>
                    <a:pt x="0" y="3678"/>
                    <a:pt x="0" y="2336"/>
                  </a:cubicBezTo>
                  <a:cubicBezTo>
                    <a:pt x="58" y="1052"/>
                    <a:pt x="1051" y="1"/>
                    <a:pt x="2393" y="1"/>
                  </a:cubicBezTo>
                  <a:cubicBezTo>
                    <a:pt x="3736" y="1"/>
                    <a:pt x="4786" y="1052"/>
                    <a:pt x="4728" y="2394"/>
                  </a:cubicBezTo>
                  <a:cubicBezTo>
                    <a:pt x="4728" y="3737"/>
                    <a:pt x="3677" y="4729"/>
                    <a:pt x="2393"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0" name="Google Shape;3060;p9"/>
            <p:cNvSpPr/>
            <p:nvPr/>
          </p:nvSpPr>
          <p:spPr>
            <a:xfrm>
              <a:off x="5816475" y="3398875"/>
              <a:ext cx="116775" cy="116775"/>
            </a:xfrm>
            <a:custGeom>
              <a:avLst/>
              <a:gdLst/>
              <a:ahLst/>
              <a:cxnLst/>
              <a:rect l="l" t="t" r="r" b="b"/>
              <a:pathLst>
                <a:path w="4671" h="4671" extrusionOk="0">
                  <a:moveTo>
                    <a:pt x="2335" y="0"/>
                  </a:moveTo>
                  <a:cubicBezTo>
                    <a:pt x="3619" y="0"/>
                    <a:pt x="4670" y="993"/>
                    <a:pt x="4670" y="2335"/>
                  </a:cubicBezTo>
                  <a:cubicBezTo>
                    <a:pt x="4670" y="3619"/>
                    <a:pt x="3619" y="4670"/>
                    <a:pt x="2335" y="4670"/>
                  </a:cubicBezTo>
                  <a:cubicBezTo>
                    <a:pt x="993" y="4670"/>
                    <a:pt x="0" y="3619"/>
                    <a:pt x="0" y="2335"/>
                  </a:cubicBezTo>
                  <a:cubicBezTo>
                    <a:pt x="0" y="993"/>
                    <a:pt x="993" y="0"/>
                    <a:pt x="233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1" name="Google Shape;3061;p9"/>
            <p:cNvSpPr/>
            <p:nvPr/>
          </p:nvSpPr>
          <p:spPr>
            <a:xfrm>
              <a:off x="1644450" y="2907100"/>
              <a:ext cx="118225" cy="119675"/>
            </a:xfrm>
            <a:custGeom>
              <a:avLst/>
              <a:gdLst/>
              <a:ahLst/>
              <a:cxnLst/>
              <a:rect l="l" t="t" r="r" b="b"/>
              <a:pathLst>
                <a:path w="4729" h="4787" extrusionOk="0">
                  <a:moveTo>
                    <a:pt x="2335" y="59"/>
                  </a:moveTo>
                  <a:cubicBezTo>
                    <a:pt x="3678" y="1"/>
                    <a:pt x="4728" y="1051"/>
                    <a:pt x="4728" y="2394"/>
                  </a:cubicBezTo>
                  <a:cubicBezTo>
                    <a:pt x="4728" y="3736"/>
                    <a:pt x="3736" y="4729"/>
                    <a:pt x="2452" y="4787"/>
                  </a:cubicBezTo>
                  <a:cubicBezTo>
                    <a:pt x="1109" y="4787"/>
                    <a:pt x="0" y="3736"/>
                    <a:pt x="0" y="2394"/>
                  </a:cubicBezTo>
                  <a:cubicBezTo>
                    <a:pt x="0" y="1110"/>
                    <a:pt x="1051" y="59"/>
                    <a:pt x="233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2" name="Google Shape;3062;p9"/>
            <p:cNvSpPr/>
            <p:nvPr/>
          </p:nvSpPr>
          <p:spPr>
            <a:xfrm>
              <a:off x="2627975" y="945850"/>
              <a:ext cx="118225" cy="118225"/>
            </a:xfrm>
            <a:custGeom>
              <a:avLst/>
              <a:gdLst/>
              <a:ahLst/>
              <a:cxnLst/>
              <a:rect l="l" t="t" r="r" b="b"/>
              <a:pathLst>
                <a:path w="4729" h="4729" extrusionOk="0">
                  <a:moveTo>
                    <a:pt x="2336" y="1"/>
                  </a:moveTo>
                  <a:cubicBezTo>
                    <a:pt x="3678" y="1"/>
                    <a:pt x="4729" y="1051"/>
                    <a:pt x="4729" y="2336"/>
                  </a:cubicBezTo>
                  <a:cubicBezTo>
                    <a:pt x="4729" y="3678"/>
                    <a:pt x="3678" y="4729"/>
                    <a:pt x="2336" y="4729"/>
                  </a:cubicBezTo>
                  <a:cubicBezTo>
                    <a:pt x="993" y="4729"/>
                    <a:pt x="1" y="3678"/>
                    <a:pt x="1" y="2394"/>
                  </a:cubicBezTo>
                  <a:cubicBezTo>
                    <a:pt x="1" y="1051"/>
                    <a:pt x="1052" y="59"/>
                    <a:pt x="23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3" name="Google Shape;3063;p9"/>
            <p:cNvSpPr/>
            <p:nvPr/>
          </p:nvSpPr>
          <p:spPr>
            <a:xfrm>
              <a:off x="1645900" y="2419700"/>
              <a:ext cx="116775" cy="116775"/>
            </a:xfrm>
            <a:custGeom>
              <a:avLst/>
              <a:gdLst/>
              <a:ahLst/>
              <a:cxnLst/>
              <a:rect l="l" t="t" r="r" b="b"/>
              <a:pathLst>
                <a:path w="4671" h="4671" extrusionOk="0">
                  <a:moveTo>
                    <a:pt x="2335" y="1"/>
                  </a:moveTo>
                  <a:cubicBezTo>
                    <a:pt x="3678" y="1"/>
                    <a:pt x="4670" y="993"/>
                    <a:pt x="4670" y="2336"/>
                  </a:cubicBezTo>
                  <a:cubicBezTo>
                    <a:pt x="4670" y="3620"/>
                    <a:pt x="3620" y="4670"/>
                    <a:pt x="2335" y="4670"/>
                  </a:cubicBezTo>
                  <a:cubicBezTo>
                    <a:pt x="993" y="4670"/>
                    <a:pt x="1" y="3620"/>
                    <a:pt x="1" y="2336"/>
                  </a:cubicBezTo>
                  <a:cubicBezTo>
                    <a:pt x="1" y="993"/>
                    <a:pt x="1051" y="1"/>
                    <a:pt x="23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4" name="Google Shape;3064;p9"/>
            <p:cNvSpPr/>
            <p:nvPr/>
          </p:nvSpPr>
          <p:spPr>
            <a:xfrm>
              <a:off x="3118300" y="700700"/>
              <a:ext cx="116775" cy="116775"/>
            </a:xfrm>
            <a:custGeom>
              <a:avLst/>
              <a:gdLst/>
              <a:ahLst/>
              <a:cxnLst/>
              <a:rect l="l" t="t" r="r" b="b"/>
              <a:pathLst>
                <a:path w="4671" h="4671" extrusionOk="0">
                  <a:moveTo>
                    <a:pt x="2277" y="4612"/>
                  </a:moveTo>
                  <a:cubicBezTo>
                    <a:pt x="993" y="4612"/>
                    <a:pt x="0" y="3561"/>
                    <a:pt x="0" y="2219"/>
                  </a:cubicBezTo>
                  <a:cubicBezTo>
                    <a:pt x="59" y="993"/>
                    <a:pt x="1109" y="0"/>
                    <a:pt x="2394" y="0"/>
                  </a:cubicBezTo>
                  <a:cubicBezTo>
                    <a:pt x="3678" y="0"/>
                    <a:pt x="4670" y="1109"/>
                    <a:pt x="4670" y="2394"/>
                  </a:cubicBezTo>
                  <a:cubicBezTo>
                    <a:pt x="4612" y="3678"/>
                    <a:pt x="3561" y="4670"/>
                    <a:pt x="2277"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5" name="Google Shape;3065;p9"/>
            <p:cNvSpPr/>
            <p:nvPr/>
          </p:nvSpPr>
          <p:spPr>
            <a:xfrm>
              <a:off x="1645900" y="3155175"/>
              <a:ext cx="116775" cy="116775"/>
            </a:xfrm>
            <a:custGeom>
              <a:avLst/>
              <a:gdLst/>
              <a:ahLst/>
              <a:cxnLst/>
              <a:rect l="l" t="t" r="r" b="b"/>
              <a:pathLst>
                <a:path w="4671" h="4671" extrusionOk="0">
                  <a:moveTo>
                    <a:pt x="4670" y="2335"/>
                  </a:moveTo>
                  <a:cubicBezTo>
                    <a:pt x="4670" y="3678"/>
                    <a:pt x="3620" y="4670"/>
                    <a:pt x="2277" y="4670"/>
                  </a:cubicBezTo>
                  <a:cubicBezTo>
                    <a:pt x="1051" y="4612"/>
                    <a:pt x="1" y="3620"/>
                    <a:pt x="1" y="2335"/>
                  </a:cubicBezTo>
                  <a:cubicBezTo>
                    <a:pt x="1" y="1051"/>
                    <a:pt x="1051" y="1"/>
                    <a:pt x="2394" y="59"/>
                  </a:cubicBezTo>
                  <a:cubicBezTo>
                    <a:pt x="3620" y="59"/>
                    <a:pt x="4670" y="1110"/>
                    <a:pt x="4670"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6" name="Google Shape;3066;p9"/>
            <p:cNvSpPr/>
            <p:nvPr/>
          </p:nvSpPr>
          <p:spPr>
            <a:xfrm>
              <a:off x="1892525" y="1682775"/>
              <a:ext cx="116750" cy="116775"/>
            </a:xfrm>
            <a:custGeom>
              <a:avLst/>
              <a:gdLst/>
              <a:ahLst/>
              <a:cxnLst/>
              <a:rect l="l" t="t" r="r" b="b"/>
              <a:pathLst>
                <a:path w="4670" h="4671" extrusionOk="0">
                  <a:moveTo>
                    <a:pt x="4670" y="2336"/>
                  </a:moveTo>
                  <a:cubicBezTo>
                    <a:pt x="4670" y="3620"/>
                    <a:pt x="3619" y="4670"/>
                    <a:pt x="2277" y="4670"/>
                  </a:cubicBezTo>
                  <a:cubicBezTo>
                    <a:pt x="1051" y="4670"/>
                    <a:pt x="0" y="3620"/>
                    <a:pt x="0" y="2394"/>
                  </a:cubicBezTo>
                  <a:cubicBezTo>
                    <a:pt x="0" y="1051"/>
                    <a:pt x="1051" y="1"/>
                    <a:pt x="2335" y="59"/>
                  </a:cubicBezTo>
                  <a:cubicBezTo>
                    <a:pt x="3619" y="59"/>
                    <a:pt x="4611" y="1051"/>
                    <a:pt x="4670" y="23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7" name="Google Shape;3067;p9"/>
            <p:cNvSpPr/>
            <p:nvPr/>
          </p:nvSpPr>
          <p:spPr>
            <a:xfrm>
              <a:off x="4832925" y="4629025"/>
              <a:ext cx="116775" cy="115325"/>
            </a:xfrm>
            <a:custGeom>
              <a:avLst/>
              <a:gdLst/>
              <a:ahLst/>
              <a:cxnLst/>
              <a:rect l="l" t="t" r="r" b="b"/>
              <a:pathLst>
                <a:path w="4671" h="4613" extrusionOk="0">
                  <a:moveTo>
                    <a:pt x="2336" y="1"/>
                  </a:moveTo>
                  <a:cubicBezTo>
                    <a:pt x="3678" y="1"/>
                    <a:pt x="4670" y="1051"/>
                    <a:pt x="4670" y="2336"/>
                  </a:cubicBezTo>
                  <a:cubicBezTo>
                    <a:pt x="4670" y="3620"/>
                    <a:pt x="3620" y="4612"/>
                    <a:pt x="2336" y="4612"/>
                  </a:cubicBezTo>
                  <a:cubicBezTo>
                    <a:pt x="1051" y="4612"/>
                    <a:pt x="1" y="3561"/>
                    <a:pt x="59" y="2277"/>
                  </a:cubicBezTo>
                  <a:cubicBezTo>
                    <a:pt x="59" y="993"/>
                    <a:pt x="1110" y="1"/>
                    <a:pt x="23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8" name="Google Shape;3068;p9"/>
            <p:cNvSpPr/>
            <p:nvPr/>
          </p:nvSpPr>
          <p:spPr>
            <a:xfrm>
              <a:off x="3360525" y="4871275"/>
              <a:ext cx="116775" cy="116750"/>
            </a:xfrm>
            <a:custGeom>
              <a:avLst/>
              <a:gdLst/>
              <a:ahLst/>
              <a:cxnLst/>
              <a:rect l="l" t="t" r="r" b="b"/>
              <a:pathLst>
                <a:path w="4671" h="4670" extrusionOk="0">
                  <a:moveTo>
                    <a:pt x="4671" y="2335"/>
                  </a:moveTo>
                  <a:cubicBezTo>
                    <a:pt x="4671" y="3619"/>
                    <a:pt x="3620" y="4670"/>
                    <a:pt x="2277" y="4612"/>
                  </a:cubicBezTo>
                  <a:cubicBezTo>
                    <a:pt x="1052" y="4612"/>
                    <a:pt x="1" y="3561"/>
                    <a:pt x="1" y="2335"/>
                  </a:cubicBezTo>
                  <a:cubicBezTo>
                    <a:pt x="1" y="993"/>
                    <a:pt x="1052" y="0"/>
                    <a:pt x="2394" y="0"/>
                  </a:cubicBezTo>
                  <a:cubicBezTo>
                    <a:pt x="3678" y="0"/>
                    <a:pt x="4671" y="1051"/>
                    <a:pt x="4671"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9" name="Google Shape;3069;p9"/>
            <p:cNvSpPr/>
            <p:nvPr/>
          </p:nvSpPr>
          <p:spPr>
            <a:xfrm>
              <a:off x="1889600" y="3890650"/>
              <a:ext cx="113850" cy="112375"/>
            </a:xfrm>
            <a:custGeom>
              <a:avLst/>
              <a:gdLst/>
              <a:ahLst/>
              <a:cxnLst/>
              <a:rect l="l" t="t" r="r" b="b"/>
              <a:pathLst>
                <a:path w="4554" h="4495" extrusionOk="0">
                  <a:moveTo>
                    <a:pt x="4553" y="2277"/>
                  </a:moveTo>
                  <a:cubicBezTo>
                    <a:pt x="4495" y="3503"/>
                    <a:pt x="3503" y="4495"/>
                    <a:pt x="2277" y="4495"/>
                  </a:cubicBezTo>
                  <a:cubicBezTo>
                    <a:pt x="993" y="4436"/>
                    <a:pt x="0" y="3386"/>
                    <a:pt x="59" y="2160"/>
                  </a:cubicBezTo>
                  <a:cubicBezTo>
                    <a:pt x="117" y="934"/>
                    <a:pt x="1109" y="0"/>
                    <a:pt x="2277" y="0"/>
                  </a:cubicBezTo>
                  <a:cubicBezTo>
                    <a:pt x="3561" y="0"/>
                    <a:pt x="4553" y="993"/>
                    <a:pt x="4553"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70" name="Google Shape;3070;p9"/>
            <p:cNvSpPr/>
            <p:nvPr/>
          </p:nvSpPr>
          <p:spPr>
            <a:xfrm>
              <a:off x="4345525" y="4872725"/>
              <a:ext cx="112400" cy="112400"/>
            </a:xfrm>
            <a:custGeom>
              <a:avLst/>
              <a:gdLst/>
              <a:ahLst/>
              <a:cxnLst/>
              <a:rect l="l" t="t" r="r" b="b"/>
              <a:pathLst>
                <a:path w="4496" h="4496" extrusionOk="0">
                  <a:moveTo>
                    <a:pt x="2277" y="4495"/>
                  </a:moveTo>
                  <a:cubicBezTo>
                    <a:pt x="993" y="4495"/>
                    <a:pt x="1" y="3444"/>
                    <a:pt x="1" y="2219"/>
                  </a:cubicBezTo>
                  <a:cubicBezTo>
                    <a:pt x="59" y="993"/>
                    <a:pt x="1052" y="1"/>
                    <a:pt x="2336" y="1"/>
                  </a:cubicBezTo>
                  <a:cubicBezTo>
                    <a:pt x="3503" y="59"/>
                    <a:pt x="4495" y="1051"/>
                    <a:pt x="4495" y="2219"/>
                  </a:cubicBezTo>
                  <a:cubicBezTo>
                    <a:pt x="4495" y="3503"/>
                    <a:pt x="3503" y="4495"/>
                    <a:pt x="2277"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71" name="Google Shape;3071;p9"/>
            <p:cNvSpPr/>
            <p:nvPr/>
          </p:nvSpPr>
          <p:spPr>
            <a:xfrm>
              <a:off x="2626525" y="4626125"/>
              <a:ext cx="112400" cy="112375"/>
            </a:xfrm>
            <a:custGeom>
              <a:avLst/>
              <a:gdLst/>
              <a:ahLst/>
              <a:cxnLst/>
              <a:rect l="l" t="t" r="r" b="b"/>
              <a:pathLst>
                <a:path w="4496" h="4495" extrusionOk="0">
                  <a:moveTo>
                    <a:pt x="2277" y="0"/>
                  </a:moveTo>
                  <a:cubicBezTo>
                    <a:pt x="3503" y="0"/>
                    <a:pt x="4495" y="1051"/>
                    <a:pt x="4495" y="2276"/>
                  </a:cubicBezTo>
                  <a:cubicBezTo>
                    <a:pt x="4495" y="3502"/>
                    <a:pt x="3444" y="4495"/>
                    <a:pt x="2219" y="4495"/>
                  </a:cubicBezTo>
                  <a:cubicBezTo>
                    <a:pt x="993" y="4495"/>
                    <a:pt x="59" y="3502"/>
                    <a:pt x="1" y="2276"/>
                  </a:cubicBezTo>
                  <a:cubicBezTo>
                    <a:pt x="1" y="1051"/>
                    <a:pt x="1051" y="0"/>
                    <a:pt x="227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72" name="Google Shape;3072;p9"/>
            <p:cNvSpPr/>
            <p:nvPr/>
          </p:nvSpPr>
          <p:spPr>
            <a:xfrm>
              <a:off x="5819400" y="1933775"/>
              <a:ext cx="110925" cy="109475"/>
            </a:xfrm>
            <a:custGeom>
              <a:avLst/>
              <a:gdLst/>
              <a:ahLst/>
              <a:cxnLst/>
              <a:rect l="l" t="t" r="r" b="b"/>
              <a:pathLst>
                <a:path w="4437" h="4379" extrusionOk="0">
                  <a:moveTo>
                    <a:pt x="4436" y="2160"/>
                  </a:moveTo>
                  <a:cubicBezTo>
                    <a:pt x="4436" y="3386"/>
                    <a:pt x="3502" y="4378"/>
                    <a:pt x="2277" y="4378"/>
                  </a:cubicBezTo>
                  <a:cubicBezTo>
                    <a:pt x="992" y="4378"/>
                    <a:pt x="0" y="3444"/>
                    <a:pt x="0" y="2160"/>
                  </a:cubicBezTo>
                  <a:cubicBezTo>
                    <a:pt x="0" y="934"/>
                    <a:pt x="992" y="0"/>
                    <a:pt x="2218" y="0"/>
                  </a:cubicBezTo>
                  <a:cubicBezTo>
                    <a:pt x="3444" y="0"/>
                    <a:pt x="4378" y="934"/>
                    <a:pt x="4378"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73" name="Google Shape;3073;p9"/>
            <p:cNvSpPr/>
            <p:nvPr/>
          </p:nvSpPr>
          <p:spPr>
            <a:xfrm>
              <a:off x="5329075" y="1196850"/>
              <a:ext cx="110925" cy="110925"/>
            </a:xfrm>
            <a:custGeom>
              <a:avLst/>
              <a:gdLst/>
              <a:ahLst/>
              <a:cxnLst/>
              <a:rect l="l" t="t" r="r" b="b"/>
              <a:pathLst>
                <a:path w="4437" h="4437" extrusionOk="0">
                  <a:moveTo>
                    <a:pt x="4437" y="2218"/>
                  </a:moveTo>
                  <a:cubicBezTo>
                    <a:pt x="4437" y="3444"/>
                    <a:pt x="3503" y="4378"/>
                    <a:pt x="2277" y="4437"/>
                  </a:cubicBezTo>
                  <a:cubicBezTo>
                    <a:pt x="993" y="4437"/>
                    <a:pt x="1" y="3444"/>
                    <a:pt x="59" y="2160"/>
                  </a:cubicBezTo>
                  <a:cubicBezTo>
                    <a:pt x="59" y="934"/>
                    <a:pt x="1051" y="0"/>
                    <a:pt x="2277" y="0"/>
                  </a:cubicBezTo>
                  <a:cubicBezTo>
                    <a:pt x="3503" y="0"/>
                    <a:pt x="4437" y="993"/>
                    <a:pt x="4437"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74" name="Google Shape;3074;p9"/>
            <p:cNvSpPr/>
            <p:nvPr/>
          </p:nvSpPr>
          <p:spPr>
            <a:xfrm>
              <a:off x="4593600" y="703625"/>
              <a:ext cx="110950" cy="109450"/>
            </a:xfrm>
            <a:custGeom>
              <a:avLst/>
              <a:gdLst/>
              <a:ahLst/>
              <a:cxnLst/>
              <a:rect l="l" t="t" r="r" b="b"/>
              <a:pathLst>
                <a:path w="4438" h="4378" extrusionOk="0">
                  <a:moveTo>
                    <a:pt x="4379" y="2218"/>
                  </a:moveTo>
                  <a:cubicBezTo>
                    <a:pt x="4379" y="3444"/>
                    <a:pt x="3445" y="4378"/>
                    <a:pt x="2219" y="4378"/>
                  </a:cubicBezTo>
                  <a:cubicBezTo>
                    <a:pt x="935" y="4378"/>
                    <a:pt x="1" y="3444"/>
                    <a:pt x="1" y="2160"/>
                  </a:cubicBezTo>
                  <a:cubicBezTo>
                    <a:pt x="59" y="934"/>
                    <a:pt x="993" y="0"/>
                    <a:pt x="2219" y="0"/>
                  </a:cubicBezTo>
                  <a:cubicBezTo>
                    <a:pt x="3445" y="0"/>
                    <a:pt x="4437" y="992"/>
                    <a:pt x="4379"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75" name="Google Shape;3075;p9"/>
            <p:cNvSpPr/>
            <p:nvPr/>
          </p:nvSpPr>
          <p:spPr>
            <a:xfrm>
              <a:off x="1648825" y="2174550"/>
              <a:ext cx="110925" cy="112400"/>
            </a:xfrm>
            <a:custGeom>
              <a:avLst/>
              <a:gdLst/>
              <a:ahLst/>
              <a:cxnLst/>
              <a:rect l="l" t="t" r="r" b="b"/>
              <a:pathLst>
                <a:path w="4437" h="4496" extrusionOk="0">
                  <a:moveTo>
                    <a:pt x="4436" y="2277"/>
                  </a:moveTo>
                  <a:cubicBezTo>
                    <a:pt x="4436" y="3503"/>
                    <a:pt x="3503" y="4437"/>
                    <a:pt x="2277" y="4495"/>
                  </a:cubicBezTo>
                  <a:cubicBezTo>
                    <a:pt x="993" y="4495"/>
                    <a:pt x="0" y="3503"/>
                    <a:pt x="0" y="2277"/>
                  </a:cubicBezTo>
                  <a:cubicBezTo>
                    <a:pt x="0" y="993"/>
                    <a:pt x="993" y="1"/>
                    <a:pt x="2218" y="59"/>
                  </a:cubicBezTo>
                  <a:cubicBezTo>
                    <a:pt x="3444" y="59"/>
                    <a:pt x="4436" y="993"/>
                    <a:pt x="4436" y="22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76" name="Google Shape;3076;p9"/>
            <p:cNvSpPr/>
            <p:nvPr/>
          </p:nvSpPr>
          <p:spPr>
            <a:xfrm>
              <a:off x="3121225" y="4875650"/>
              <a:ext cx="109450" cy="108000"/>
            </a:xfrm>
            <a:custGeom>
              <a:avLst/>
              <a:gdLst/>
              <a:ahLst/>
              <a:cxnLst/>
              <a:rect l="l" t="t" r="r" b="b"/>
              <a:pathLst>
                <a:path w="4378" h="4320" extrusionOk="0">
                  <a:moveTo>
                    <a:pt x="4378" y="2160"/>
                  </a:moveTo>
                  <a:cubicBezTo>
                    <a:pt x="4378" y="3386"/>
                    <a:pt x="3386" y="4320"/>
                    <a:pt x="2160" y="4320"/>
                  </a:cubicBezTo>
                  <a:cubicBezTo>
                    <a:pt x="934" y="4320"/>
                    <a:pt x="0" y="3327"/>
                    <a:pt x="59" y="2102"/>
                  </a:cubicBezTo>
                  <a:cubicBezTo>
                    <a:pt x="59" y="876"/>
                    <a:pt x="1051" y="0"/>
                    <a:pt x="2218" y="0"/>
                  </a:cubicBezTo>
                  <a:cubicBezTo>
                    <a:pt x="3444" y="0"/>
                    <a:pt x="4378" y="934"/>
                    <a:pt x="4378"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77" name="Google Shape;3077;p9"/>
            <p:cNvSpPr/>
            <p:nvPr/>
          </p:nvSpPr>
          <p:spPr>
            <a:xfrm>
              <a:off x="1648825" y="3401800"/>
              <a:ext cx="110925" cy="109450"/>
            </a:xfrm>
            <a:custGeom>
              <a:avLst/>
              <a:gdLst/>
              <a:ahLst/>
              <a:cxnLst/>
              <a:rect l="l" t="t" r="r" b="b"/>
              <a:pathLst>
                <a:path w="4437" h="4378" extrusionOk="0">
                  <a:moveTo>
                    <a:pt x="59" y="2160"/>
                  </a:moveTo>
                  <a:cubicBezTo>
                    <a:pt x="59" y="934"/>
                    <a:pt x="993" y="0"/>
                    <a:pt x="2277" y="59"/>
                  </a:cubicBezTo>
                  <a:cubicBezTo>
                    <a:pt x="3444" y="59"/>
                    <a:pt x="4436" y="1051"/>
                    <a:pt x="4378" y="2277"/>
                  </a:cubicBezTo>
                  <a:cubicBezTo>
                    <a:pt x="4378" y="3444"/>
                    <a:pt x="3386" y="4378"/>
                    <a:pt x="2218" y="4378"/>
                  </a:cubicBezTo>
                  <a:cubicBezTo>
                    <a:pt x="993" y="4378"/>
                    <a:pt x="0" y="3444"/>
                    <a:pt x="59"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78" name="Google Shape;3078;p9"/>
            <p:cNvSpPr/>
            <p:nvPr/>
          </p:nvSpPr>
          <p:spPr>
            <a:xfrm>
              <a:off x="5574225" y="1440550"/>
              <a:ext cx="108025" cy="108000"/>
            </a:xfrm>
            <a:custGeom>
              <a:avLst/>
              <a:gdLst/>
              <a:ahLst/>
              <a:cxnLst/>
              <a:rect l="l" t="t" r="r" b="b"/>
              <a:pathLst>
                <a:path w="4321" h="4320" extrusionOk="0">
                  <a:moveTo>
                    <a:pt x="2161" y="4320"/>
                  </a:moveTo>
                  <a:cubicBezTo>
                    <a:pt x="993" y="4320"/>
                    <a:pt x="1" y="3386"/>
                    <a:pt x="1" y="2218"/>
                  </a:cubicBezTo>
                  <a:cubicBezTo>
                    <a:pt x="1" y="993"/>
                    <a:pt x="935" y="0"/>
                    <a:pt x="2102" y="0"/>
                  </a:cubicBezTo>
                  <a:cubicBezTo>
                    <a:pt x="3328" y="0"/>
                    <a:pt x="4320" y="934"/>
                    <a:pt x="4320" y="2160"/>
                  </a:cubicBezTo>
                  <a:cubicBezTo>
                    <a:pt x="4320" y="3327"/>
                    <a:pt x="3386" y="4320"/>
                    <a:pt x="2161"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79" name="Google Shape;3079;p9"/>
            <p:cNvSpPr/>
            <p:nvPr/>
          </p:nvSpPr>
          <p:spPr>
            <a:xfrm>
              <a:off x="5820850" y="3649875"/>
              <a:ext cx="108000" cy="108000"/>
            </a:xfrm>
            <a:custGeom>
              <a:avLst/>
              <a:gdLst/>
              <a:ahLst/>
              <a:cxnLst/>
              <a:rect l="l" t="t" r="r" b="b"/>
              <a:pathLst>
                <a:path w="4320" h="4320" extrusionOk="0">
                  <a:moveTo>
                    <a:pt x="2160" y="4320"/>
                  </a:moveTo>
                  <a:cubicBezTo>
                    <a:pt x="993" y="4320"/>
                    <a:pt x="1" y="3327"/>
                    <a:pt x="1" y="2160"/>
                  </a:cubicBezTo>
                  <a:cubicBezTo>
                    <a:pt x="1" y="992"/>
                    <a:pt x="993" y="0"/>
                    <a:pt x="2160" y="0"/>
                  </a:cubicBezTo>
                  <a:cubicBezTo>
                    <a:pt x="3328" y="0"/>
                    <a:pt x="4320" y="992"/>
                    <a:pt x="4320" y="2160"/>
                  </a:cubicBezTo>
                  <a:cubicBezTo>
                    <a:pt x="4320" y="3327"/>
                    <a:pt x="3328" y="4320"/>
                    <a:pt x="2160"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0" name="Google Shape;3080;p9"/>
            <p:cNvSpPr/>
            <p:nvPr/>
          </p:nvSpPr>
          <p:spPr>
            <a:xfrm>
              <a:off x="5083925" y="950225"/>
              <a:ext cx="109475" cy="109475"/>
            </a:xfrm>
            <a:custGeom>
              <a:avLst/>
              <a:gdLst/>
              <a:ahLst/>
              <a:cxnLst/>
              <a:rect l="l" t="t" r="r" b="b"/>
              <a:pathLst>
                <a:path w="4379" h="4379" extrusionOk="0">
                  <a:moveTo>
                    <a:pt x="4320" y="2161"/>
                  </a:moveTo>
                  <a:cubicBezTo>
                    <a:pt x="4378" y="3328"/>
                    <a:pt x="3386" y="4320"/>
                    <a:pt x="2219" y="4379"/>
                  </a:cubicBezTo>
                  <a:cubicBezTo>
                    <a:pt x="1051" y="4379"/>
                    <a:pt x="59" y="3445"/>
                    <a:pt x="0" y="2219"/>
                  </a:cubicBezTo>
                  <a:cubicBezTo>
                    <a:pt x="0" y="1051"/>
                    <a:pt x="993" y="59"/>
                    <a:pt x="2160" y="59"/>
                  </a:cubicBezTo>
                  <a:cubicBezTo>
                    <a:pt x="3328" y="1"/>
                    <a:pt x="4320" y="993"/>
                    <a:pt x="4320" y="21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1" name="Google Shape;3081;p9"/>
            <p:cNvSpPr/>
            <p:nvPr/>
          </p:nvSpPr>
          <p:spPr>
            <a:xfrm>
              <a:off x="2876050" y="703625"/>
              <a:ext cx="108025" cy="109450"/>
            </a:xfrm>
            <a:custGeom>
              <a:avLst/>
              <a:gdLst/>
              <a:ahLst/>
              <a:cxnLst/>
              <a:rect l="l" t="t" r="r" b="b"/>
              <a:pathLst>
                <a:path w="4321" h="4378" extrusionOk="0">
                  <a:moveTo>
                    <a:pt x="2161" y="4320"/>
                  </a:moveTo>
                  <a:cubicBezTo>
                    <a:pt x="993" y="4320"/>
                    <a:pt x="1" y="3327"/>
                    <a:pt x="1" y="2160"/>
                  </a:cubicBezTo>
                  <a:cubicBezTo>
                    <a:pt x="59" y="992"/>
                    <a:pt x="1052" y="0"/>
                    <a:pt x="2219" y="59"/>
                  </a:cubicBezTo>
                  <a:cubicBezTo>
                    <a:pt x="3328" y="59"/>
                    <a:pt x="4320" y="1051"/>
                    <a:pt x="4320" y="2218"/>
                  </a:cubicBezTo>
                  <a:cubicBezTo>
                    <a:pt x="4320" y="3386"/>
                    <a:pt x="3328" y="4378"/>
                    <a:pt x="2161"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2" name="Google Shape;3082;p9"/>
            <p:cNvSpPr/>
            <p:nvPr/>
          </p:nvSpPr>
          <p:spPr>
            <a:xfrm>
              <a:off x="5329075" y="4386800"/>
              <a:ext cx="105100" cy="106550"/>
            </a:xfrm>
            <a:custGeom>
              <a:avLst/>
              <a:gdLst/>
              <a:ahLst/>
              <a:cxnLst/>
              <a:rect l="l" t="t" r="r" b="b"/>
              <a:pathLst>
                <a:path w="4204" h="4262" extrusionOk="0">
                  <a:moveTo>
                    <a:pt x="4203" y="2102"/>
                  </a:moveTo>
                  <a:cubicBezTo>
                    <a:pt x="4203" y="3269"/>
                    <a:pt x="3211" y="4203"/>
                    <a:pt x="2102" y="4261"/>
                  </a:cubicBezTo>
                  <a:cubicBezTo>
                    <a:pt x="935" y="4261"/>
                    <a:pt x="1" y="3269"/>
                    <a:pt x="1" y="2102"/>
                  </a:cubicBezTo>
                  <a:cubicBezTo>
                    <a:pt x="1" y="993"/>
                    <a:pt x="935" y="0"/>
                    <a:pt x="2102" y="0"/>
                  </a:cubicBezTo>
                  <a:cubicBezTo>
                    <a:pt x="3211" y="0"/>
                    <a:pt x="4203" y="993"/>
                    <a:pt x="4203" y="21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3" name="Google Shape;3083;p9"/>
            <p:cNvSpPr/>
            <p:nvPr/>
          </p:nvSpPr>
          <p:spPr>
            <a:xfrm>
              <a:off x="2140600" y="1195400"/>
              <a:ext cx="105075" cy="105075"/>
            </a:xfrm>
            <a:custGeom>
              <a:avLst/>
              <a:gdLst/>
              <a:ahLst/>
              <a:cxnLst/>
              <a:rect l="l" t="t" r="r" b="b"/>
              <a:pathLst>
                <a:path w="4203" h="4203" extrusionOk="0">
                  <a:moveTo>
                    <a:pt x="2102" y="0"/>
                  </a:moveTo>
                  <a:cubicBezTo>
                    <a:pt x="3211" y="0"/>
                    <a:pt x="4203" y="934"/>
                    <a:pt x="4203" y="2101"/>
                  </a:cubicBezTo>
                  <a:cubicBezTo>
                    <a:pt x="4203" y="3269"/>
                    <a:pt x="3269" y="4203"/>
                    <a:pt x="2102" y="4203"/>
                  </a:cubicBezTo>
                  <a:cubicBezTo>
                    <a:pt x="992" y="4203"/>
                    <a:pt x="59" y="3269"/>
                    <a:pt x="0" y="2160"/>
                  </a:cubicBezTo>
                  <a:cubicBezTo>
                    <a:pt x="0" y="992"/>
                    <a:pt x="934" y="58"/>
                    <a:pt x="2102"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4" name="Google Shape;3084;p9"/>
            <p:cNvSpPr/>
            <p:nvPr/>
          </p:nvSpPr>
          <p:spPr>
            <a:xfrm>
              <a:off x="2388675" y="954600"/>
              <a:ext cx="102175" cy="102175"/>
            </a:xfrm>
            <a:custGeom>
              <a:avLst/>
              <a:gdLst/>
              <a:ahLst/>
              <a:cxnLst/>
              <a:rect l="l" t="t" r="r" b="b"/>
              <a:pathLst>
                <a:path w="4087" h="4087" extrusionOk="0">
                  <a:moveTo>
                    <a:pt x="4086" y="2044"/>
                  </a:moveTo>
                  <a:cubicBezTo>
                    <a:pt x="4086" y="3211"/>
                    <a:pt x="3211" y="4087"/>
                    <a:pt x="2043" y="4087"/>
                  </a:cubicBezTo>
                  <a:cubicBezTo>
                    <a:pt x="876" y="4028"/>
                    <a:pt x="0" y="3153"/>
                    <a:pt x="0" y="1986"/>
                  </a:cubicBezTo>
                  <a:cubicBezTo>
                    <a:pt x="59" y="876"/>
                    <a:pt x="934" y="1"/>
                    <a:pt x="2043" y="1"/>
                  </a:cubicBezTo>
                  <a:cubicBezTo>
                    <a:pt x="3211" y="1"/>
                    <a:pt x="4086" y="876"/>
                    <a:pt x="4086" y="20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5" name="Google Shape;3085;p9"/>
            <p:cNvSpPr/>
            <p:nvPr/>
          </p:nvSpPr>
          <p:spPr>
            <a:xfrm>
              <a:off x="5577150" y="4141650"/>
              <a:ext cx="102175" cy="102150"/>
            </a:xfrm>
            <a:custGeom>
              <a:avLst/>
              <a:gdLst/>
              <a:ahLst/>
              <a:cxnLst/>
              <a:rect l="l" t="t" r="r" b="b"/>
              <a:pathLst>
                <a:path w="4087" h="4086" extrusionOk="0">
                  <a:moveTo>
                    <a:pt x="4087" y="2043"/>
                  </a:moveTo>
                  <a:cubicBezTo>
                    <a:pt x="4087" y="3210"/>
                    <a:pt x="3153" y="4086"/>
                    <a:pt x="2044" y="4086"/>
                  </a:cubicBezTo>
                  <a:cubicBezTo>
                    <a:pt x="876" y="4086"/>
                    <a:pt x="1" y="3210"/>
                    <a:pt x="1" y="2043"/>
                  </a:cubicBezTo>
                  <a:cubicBezTo>
                    <a:pt x="1" y="876"/>
                    <a:pt x="876" y="0"/>
                    <a:pt x="2044" y="0"/>
                  </a:cubicBezTo>
                  <a:cubicBezTo>
                    <a:pt x="3211" y="0"/>
                    <a:pt x="4087" y="934"/>
                    <a:pt x="4087" y="204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6" name="Google Shape;3086;p9"/>
            <p:cNvSpPr/>
            <p:nvPr/>
          </p:nvSpPr>
          <p:spPr>
            <a:xfrm>
              <a:off x="4593600" y="4877100"/>
              <a:ext cx="103650" cy="103650"/>
            </a:xfrm>
            <a:custGeom>
              <a:avLst/>
              <a:gdLst/>
              <a:ahLst/>
              <a:cxnLst/>
              <a:rect l="l" t="t" r="r" b="b"/>
              <a:pathLst>
                <a:path w="4146" h="4146" extrusionOk="0">
                  <a:moveTo>
                    <a:pt x="4087" y="2102"/>
                  </a:moveTo>
                  <a:cubicBezTo>
                    <a:pt x="4087" y="3269"/>
                    <a:pt x="3211" y="4145"/>
                    <a:pt x="2044" y="4145"/>
                  </a:cubicBezTo>
                  <a:cubicBezTo>
                    <a:pt x="877" y="4145"/>
                    <a:pt x="1" y="3211"/>
                    <a:pt x="1" y="2044"/>
                  </a:cubicBezTo>
                  <a:cubicBezTo>
                    <a:pt x="1" y="935"/>
                    <a:pt x="935" y="1"/>
                    <a:pt x="2102" y="59"/>
                  </a:cubicBezTo>
                  <a:cubicBezTo>
                    <a:pt x="3211" y="59"/>
                    <a:pt x="4145" y="935"/>
                    <a:pt x="4087" y="21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7" name="Google Shape;3087;p9"/>
            <p:cNvSpPr/>
            <p:nvPr/>
          </p:nvSpPr>
          <p:spPr>
            <a:xfrm>
              <a:off x="1653200" y="1932325"/>
              <a:ext cx="102175" cy="103625"/>
            </a:xfrm>
            <a:custGeom>
              <a:avLst/>
              <a:gdLst/>
              <a:ahLst/>
              <a:cxnLst/>
              <a:rect l="l" t="t" r="r" b="b"/>
              <a:pathLst>
                <a:path w="4087" h="4145" extrusionOk="0">
                  <a:moveTo>
                    <a:pt x="1985" y="4086"/>
                  </a:moveTo>
                  <a:cubicBezTo>
                    <a:pt x="818" y="4086"/>
                    <a:pt x="0" y="3152"/>
                    <a:pt x="0" y="1985"/>
                  </a:cubicBezTo>
                  <a:cubicBezTo>
                    <a:pt x="59" y="876"/>
                    <a:pt x="993" y="0"/>
                    <a:pt x="2160" y="58"/>
                  </a:cubicBezTo>
                  <a:cubicBezTo>
                    <a:pt x="3269" y="117"/>
                    <a:pt x="4086" y="992"/>
                    <a:pt x="4086" y="2160"/>
                  </a:cubicBezTo>
                  <a:cubicBezTo>
                    <a:pt x="4028" y="3269"/>
                    <a:pt x="3152" y="4144"/>
                    <a:pt x="1985" y="41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8" name="Google Shape;3088;p9"/>
            <p:cNvSpPr/>
            <p:nvPr/>
          </p:nvSpPr>
          <p:spPr>
            <a:xfrm>
              <a:off x="6067475" y="2673625"/>
              <a:ext cx="100700" cy="100700"/>
            </a:xfrm>
            <a:custGeom>
              <a:avLst/>
              <a:gdLst/>
              <a:ahLst/>
              <a:cxnLst/>
              <a:rect l="l" t="t" r="r" b="b"/>
              <a:pathLst>
                <a:path w="4028" h="4028" extrusionOk="0">
                  <a:moveTo>
                    <a:pt x="2043" y="4028"/>
                  </a:moveTo>
                  <a:cubicBezTo>
                    <a:pt x="934" y="4028"/>
                    <a:pt x="0" y="3152"/>
                    <a:pt x="0" y="2043"/>
                  </a:cubicBezTo>
                  <a:cubicBezTo>
                    <a:pt x="0" y="934"/>
                    <a:pt x="876" y="0"/>
                    <a:pt x="2043" y="59"/>
                  </a:cubicBezTo>
                  <a:cubicBezTo>
                    <a:pt x="3152" y="59"/>
                    <a:pt x="4028" y="934"/>
                    <a:pt x="4028" y="2043"/>
                  </a:cubicBezTo>
                  <a:cubicBezTo>
                    <a:pt x="4028" y="3152"/>
                    <a:pt x="3152" y="4028"/>
                    <a:pt x="2043"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9" name="Google Shape;3089;p9"/>
            <p:cNvSpPr/>
            <p:nvPr/>
          </p:nvSpPr>
          <p:spPr>
            <a:xfrm>
              <a:off x="5088300" y="4636325"/>
              <a:ext cx="100725" cy="100725"/>
            </a:xfrm>
            <a:custGeom>
              <a:avLst/>
              <a:gdLst/>
              <a:ahLst/>
              <a:cxnLst/>
              <a:rect l="l" t="t" r="r" b="b"/>
              <a:pathLst>
                <a:path w="4029" h="4029" extrusionOk="0">
                  <a:moveTo>
                    <a:pt x="4028" y="1985"/>
                  </a:moveTo>
                  <a:cubicBezTo>
                    <a:pt x="4028" y="3094"/>
                    <a:pt x="3153" y="4028"/>
                    <a:pt x="2044" y="4028"/>
                  </a:cubicBezTo>
                  <a:cubicBezTo>
                    <a:pt x="876" y="4028"/>
                    <a:pt x="1" y="3153"/>
                    <a:pt x="1" y="1985"/>
                  </a:cubicBezTo>
                  <a:cubicBezTo>
                    <a:pt x="1" y="876"/>
                    <a:pt x="876" y="1"/>
                    <a:pt x="1985" y="1"/>
                  </a:cubicBezTo>
                  <a:cubicBezTo>
                    <a:pt x="3153" y="1"/>
                    <a:pt x="4028" y="876"/>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0" name="Google Shape;3090;p9"/>
            <p:cNvSpPr/>
            <p:nvPr/>
          </p:nvSpPr>
          <p:spPr>
            <a:xfrm>
              <a:off x="1899825" y="1443475"/>
              <a:ext cx="102150" cy="102150"/>
            </a:xfrm>
            <a:custGeom>
              <a:avLst/>
              <a:gdLst/>
              <a:ahLst/>
              <a:cxnLst/>
              <a:rect l="l" t="t" r="r" b="b"/>
              <a:pathLst>
                <a:path w="4086" h="4086" extrusionOk="0">
                  <a:moveTo>
                    <a:pt x="2101" y="58"/>
                  </a:moveTo>
                  <a:cubicBezTo>
                    <a:pt x="3210" y="58"/>
                    <a:pt x="4086" y="992"/>
                    <a:pt x="4028" y="2101"/>
                  </a:cubicBezTo>
                  <a:cubicBezTo>
                    <a:pt x="4028" y="3210"/>
                    <a:pt x="3094" y="4086"/>
                    <a:pt x="1926" y="4086"/>
                  </a:cubicBezTo>
                  <a:cubicBezTo>
                    <a:pt x="817" y="4028"/>
                    <a:pt x="0" y="3094"/>
                    <a:pt x="58" y="1985"/>
                  </a:cubicBezTo>
                  <a:cubicBezTo>
                    <a:pt x="58" y="876"/>
                    <a:pt x="992" y="0"/>
                    <a:pt x="2101"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1" name="Google Shape;3091;p9"/>
            <p:cNvSpPr/>
            <p:nvPr/>
          </p:nvSpPr>
          <p:spPr>
            <a:xfrm>
              <a:off x="6066000" y="2917325"/>
              <a:ext cx="102175" cy="100700"/>
            </a:xfrm>
            <a:custGeom>
              <a:avLst/>
              <a:gdLst/>
              <a:ahLst/>
              <a:cxnLst/>
              <a:rect l="l" t="t" r="r" b="b"/>
              <a:pathLst>
                <a:path w="4087" h="4028" extrusionOk="0">
                  <a:moveTo>
                    <a:pt x="4028" y="2043"/>
                  </a:moveTo>
                  <a:cubicBezTo>
                    <a:pt x="4028" y="3094"/>
                    <a:pt x="3094" y="4028"/>
                    <a:pt x="1985" y="3969"/>
                  </a:cubicBezTo>
                  <a:cubicBezTo>
                    <a:pt x="935" y="3969"/>
                    <a:pt x="1" y="3035"/>
                    <a:pt x="59" y="1926"/>
                  </a:cubicBezTo>
                  <a:cubicBezTo>
                    <a:pt x="118" y="876"/>
                    <a:pt x="993" y="0"/>
                    <a:pt x="2044" y="0"/>
                  </a:cubicBezTo>
                  <a:cubicBezTo>
                    <a:pt x="3153" y="0"/>
                    <a:pt x="4087" y="934"/>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2" name="Google Shape;3092;p9"/>
            <p:cNvSpPr/>
            <p:nvPr/>
          </p:nvSpPr>
          <p:spPr>
            <a:xfrm>
              <a:off x="2878975" y="4878575"/>
              <a:ext cx="100725" cy="100700"/>
            </a:xfrm>
            <a:custGeom>
              <a:avLst/>
              <a:gdLst/>
              <a:ahLst/>
              <a:cxnLst/>
              <a:rect l="l" t="t" r="r" b="b"/>
              <a:pathLst>
                <a:path w="4029" h="4028" extrusionOk="0">
                  <a:moveTo>
                    <a:pt x="4028" y="1985"/>
                  </a:moveTo>
                  <a:cubicBezTo>
                    <a:pt x="4028" y="3094"/>
                    <a:pt x="3153" y="4028"/>
                    <a:pt x="2044" y="4028"/>
                  </a:cubicBezTo>
                  <a:cubicBezTo>
                    <a:pt x="935" y="4028"/>
                    <a:pt x="1" y="3094"/>
                    <a:pt x="59" y="1985"/>
                  </a:cubicBezTo>
                  <a:cubicBezTo>
                    <a:pt x="59" y="934"/>
                    <a:pt x="935" y="58"/>
                    <a:pt x="1985" y="0"/>
                  </a:cubicBezTo>
                  <a:cubicBezTo>
                    <a:pt x="3094" y="0"/>
                    <a:pt x="4028" y="934"/>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3" name="Google Shape;3093;p9"/>
            <p:cNvSpPr/>
            <p:nvPr/>
          </p:nvSpPr>
          <p:spPr>
            <a:xfrm>
              <a:off x="3862525" y="465750"/>
              <a:ext cx="100700" cy="100725"/>
            </a:xfrm>
            <a:custGeom>
              <a:avLst/>
              <a:gdLst/>
              <a:ahLst/>
              <a:cxnLst/>
              <a:rect l="l" t="t" r="r" b="b"/>
              <a:pathLst>
                <a:path w="4028" h="4029" extrusionOk="0">
                  <a:moveTo>
                    <a:pt x="4028" y="1985"/>
                  </a:moveTo>
                  <a:cubicBezTo>
                    <a:pt x="4028" y="3094"/>
                    <a:pt x="3094" y="4028"/>
                    <a:pt x="1985" y="3970"/>
                  </a:cubicBezTo>
                  <a:cubicBezTo>
                    <a:pt x="934" y="3970"/>
                    <a:pt x="0" y="3094"/>
                    <a:pt x="0" y="1985"/>
                  </a:cubicBezTo>
                  <a:cubicBezTo>
                    <a:pt x="0" y="935"/>
                    <a:pt x="934" y="1"/>
                    <a:pt x="1985" y="1"/>
                  </a:cubicBezTo>
                  <a:cubicBezTo>
                    <a:pt x="3036" y="1"/>
                    <a:pt x="3970" y="876"/>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4" name="Google Shape;3094;p9"/>
            <p:cNvSpPr/>
            <p:nvPr/>
          </p:nvSpPr>
          <p:spPr>
            <a:xfrm>
              <a:off x="3615900" y="465750"/>
              <a:ext cx="100725" cy="100725"/>
            </a:xfrm>
            <a:custGeom>
              <a:avLst/>
              <a:gdLst/>
              <a:ahLst/>
              <a:cxnLst/>
              <a:rect l="l" t="t" r="r" b="b"/>
              <a:pathLst>
                <a:path w="4029" h="4029" extrusionOk="0">
                  <a:moveTo>
                    <a:pt x="2044" y="4028"/>
                  </a:moveTo>
                  <a:cubicBezTo>
                    <a:pt x="935" y="4028"/>
                    <a:pt x="1" y="3094"/>
                    <a:pt x="1" y="2044"/>
                  </a:cubicBezTo>
                  <a:cubicBezTo>
                    <a:pt x="1" y="935"/>
                    <a:pt x="935" y="1"/>
                    <a:pt x="2044" y="1"/>
                  </a:cubicBezTo>
                  <a:cubicBezTo>
                    <a:pt x="3094" y="1"/>
                    <a:pt x="3970" y="876"/>
                    <a:pt x="4028" y="1985"/>
                  </a:cubicBezTo>
                  <a:cubicBezTo>
                    <a:pt x="4028" y="3036"/>
                    <a:pt x="3153" y="3970"/>
                    <a:pt x="2044"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5" name="Google Shape;3095;p9"/>
            <p:cNvSpPr/>
            <p:nvPr/>
          </p:nvSpPr>
          <p:spPr>
            <a:xfrm>
              <a:off x="2143500" y="4389725"/>
              <a:ext cx="100725" cy="99250"/>
            </a:xfrm>
            <a:custGeom>
              <a:avLst/>
              <a:gdLst/>
              <a:ahLst/>
              <a:cxnLst/>
              <a:rect l="l" t="t" r="r" b="b"/>
              <a:pathLst>
                <a:path w="4029" h="3970" extrusionOk="0">
                  <a:moveTo>
                    <a:pt x="3970" y="1985"/>
                  </a:moveTo>
                  <a:cubicBezTo>
                    <a:pt x="4028" y="3035"/>
                    <a:pt x="3095" y="3969"/>
                    <a:pt x="1986" y="3969"/>
                  </a:cubicBezTo>
                  <a:cubicBezTo>
                    <a:pt x="935" y="3969"/>
                    <a:pt x="59" y="3094"/>
                    <a:pt x="1" y="2043"/>
                  </a:cubicBezTo>
                  <a:cubicBezTo>
                    <a:pt x="1" y="934"/>
                    <a:pt x="935" y="0"/>
                    <a:pt x="1986" y="0"/>
                  </a:cubicBezTo>
                  <a:cubicBezTo>
                    <a:pt x="3036" y="0"/>
                    <a:pt x="3970" y="876"/>
                    <a:pt x="3970"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6" name="Google Shape;3096;p9"/>
            <p:cNvSpPr/>
            <p:nvPr/>
          </p:nvSpPr>
          <p:spPr>
            <a:xfrm>
              <a:off x="1654650" y="3652775"/>
              <a:ext cx="99250" cy="100725"/>
            </a:xfrm>
            <a:custGeom>
              <a:avLst/>
              <a:gdLst/>
              <a:ahLst/>
              <a:cxnLst/>
              <a:rect l="l" t="t" r="r" b="b"/>
              <a:pathLst>
                <a:path w="3970" h="4029" extrusionOk="0">
                  <a:moveTo>
                    <a:pt x="1985" y="59"/>
                  </a:moveTo>
                  <a:cubicBezTo>
                    <a:pt x="3036" y="1"/>
                    <a:pt x="3970" y="935"/>
                    <a:pt x="3970" y="2044"/>
                  </a:cubicBezTo>
                  <a:cubicBezTo>
                    <a:pt x="3970" y="3095"/>
                    <a:pt x="3094" y="4028"/>
                    <a:pt x="1985" y="4028"/>
                  </a:cubicBezTo>
                  <a:cubicBezTo>
                    <a:pt x="935" y="4028"/>
                    <a:pt x="1" y="3095"/>
                    <a:pt x="1" y="1986"/>
                  </a:cubicBezTo>
                  <a:cubicBezTo>
                    <a:pt x="1" y="935"/>
                    <a:pt x="876" y="59"/>
                    <a:pt x="198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7" name="Google Shape;3097;p9"/>
            <p:cNvSpPr/>
            <p:nvPr/>
          </p:nvSpPr>
          <p:spPr>
            <a:xfrm>
              <a:off x="6067475" y="2428475"/>
              <a:ext cx="99250" cy="99250"/>
            </a:xfrm>
            <a:custGeom>
              <a:avLst/>
              <a:gdLst/>
              <a:ahLst/>
              <a:cxnLst/>
              <a:rect l="l" t="t" r="r" b="b"/>
              <a:pathLst>
                <a:path w="3970" h="3970" extrusionOk="0">
                  <a:moveTo>
                    <a:pt x="1985" y="0"/>
                  </a:moveTo>
                  <a:cubicBezTo>
                    <a:pt x="3035" y="0"/>
                    <a:pt x="3911" y="876"/>
                    <a:pt x="3969" y="1926"/>
                  </a:cubicBezTo>
                  <a:cubicBezTo>
                    <a:pt x="3969" y="2977"/>
                    <a:pt x="3094" y="3911"/>
                    <a:pt x="2043" y="3911"/>
                  </a:cubicBezTo>
                  <a:cubicBezTo>
                    <a:pt x="992" y="3969"/>
                    <a:pt x="59" y="3035"/>
                    <a:pt x="59" y="1985"/>
                  </a:cubicBezTo>
                  <a:cubicBezTo>
                    <a:pt x="0" y="934"/>
                    <a:pt x="934" y="58"/>
                    <a:pt x="198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8" name="Google Shape;3098;p9"/>
            <p:cNvSpPr/>
            <p:nvPr/>
          </p:nvSpPr>
          <p:spPr>
            <a:xfrm>
              <a:off x="4841675" y="709450"/>
              <a:ext cx="99275" cy="99250"/>
            </a:xfrm>
            <a:custGeom>
              <a:avLst/>
              <a:gdLst/>
              <a:ahLst/>
              <a:cxnLst/>
              <a:rect l="l" t="t" r="r" b="b"/>
              <a:pathLst>
                <a:path w="3971" h="3970" extrusionOk="0">
                  <a:moveTo>
                    <a:pt x="3970" y="1985"/>
                  </a:moveTo>
                  <a:cubicBezTo>
                    <a:pt x="3970" y="3036"/>
                    <a:pt x="3036" y="3970"/>
                    <a:pt x="1986" y="3970"/>
                  </a:cubicBezTo>
                  <a:cubicBezTo>
                    <a:pt x="935" y="3911"/>
                    <a:pt x="1" y="2978"/>
                    <a:pt x="59" y="1927"/>
                  </a:cubicBezTo>
                  <a:cubicBezTo>
                    <a:pt x="59" y="876"/>
                    <a:pt x="993" y="1"/>
                    <a:pt x="2044" y="1"/>
                  </a:cubicBezTo>
                  <a:cubicBezTo>
                    <a:pt x="3095" y="1"/>
                    <a:pt x="3970" y="935"/>
                    <a:pt x="3970"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9" name="Google Shape;3099;p9"/>
            <p:cNvSpPr/>
            <p:nvPr/>
          </p:nvSpPr>
          <p:spPr>
            <a:xfrm>
              <a:off x="5825225" y="1691525"/>
              <a:ext cx="99250" cy="99275"/>
            </a:xfrm>
            <a:custGeom>
              <a:avLst/>
              <a:gdLst/>
              <a:ahLst/>
              <a:cxnLst/>
              <a:rect l="l" t="t" r="r" b="b"/>
              <a:pathLst>
                <a:path w="3970" h="3971" extrusionOk="0">
                  <a:moveTo>
                    <a:pt x="1985" y="3970"/>
                  </a:moveTo>
                  <a:cubicBezTo>
                    <a:pt x="876" y="3970"/>
                    <a:pt x="1" y="3036"/>
                    <a:pt x="1" y="1986"/>
                  </a:cubicBezTo>
                  <a:cubicBezTo>
                    <a:pt x="1" y="935"/>
                    <a:pt x="935" y="1"/>
                    <a:pt x="1985" y="59"/>
                  </a:cubicBezTo>
                  <a:cubicBezTo>
                    <a:pt x="3036" y="59"/>
                    <a:pt x="3970" y="993"/>
                    <a:pt x="3970" y="2044"/>
                  </a:cubicBezTo>
                  <a:cubicBezTo>
                    <a:pt x="3911" y="3095"/>
                    <a:pt x="3036" y="3970"/>
                    <a:pt x="1985"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0" name="Google Shape;3100;p9"/>
            <p:cNvSpPr/>
            <p:nvPr/>
          </p:nvSpPr>
          <p:spPr>
            <a:xfrm>
              <a:off x="4106225" y="465750"/>
              <a:ext cx="97800" cy="99250"/>
            </a:xfrm>
            <a:custGeom>
              <a:avLst/>
              <a:gdLst/>
              <a:ahLst/>
              <a:cxnLst/>
              <a:rect l="l" t="t" r="r" b="b"/>
              <a:pathLst>
                <a:path w="3912" h="3970" extrusionOk="0">
                  <a:moveTo>
                    <a:pt x="3911" y="1985"/>
                  </a:moveTo>
                  <a:cubicBezTo>
                    <a:pt x="3911" y="3036"/>
                    <a:pt x="3035" y="3970"/>
                    <a:pt x="1985" y="3970"/>
                  </a:cubicBezTo>
                  <a:cubicBezTo>
                    <a:pt x="934" y="3970"/>
                    <a:pt x="0" y="3036"/>
                    <a:pt x="0" y="1985"/>
                  </a:cubicBezTo>
                  <a:cubicBezTo>
                    <a:pt x="0" y="935"/>
                    <a:pt x="876" y="59"/>
                    <a:pt x="1926" y="59"/>
                  </a:cubicBezTo>
                  <a:cubicBezTo>
                    <a:pt x="2977" y="1"/>
                    <a:pt x="3911" y="935"/>
                    <a:pt x="3911"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1" name="Google Shape;3101;p9"/>
            <p:cNvSpPr/>
            <p:nvPr/>
          </p:nvSpPr>
          <p:spPr>
            <a:xfrm>
              <a:off x="2393050" y="4634875"/>
              <a:ext cx="94875" cy="96325"/>
            </a:xfrm>
            <a:custGeom>
              <a:avLst/>
              <a:gdLst/>
              <a:ahLst/>
              <a:cxnLst/>
              <a:rect l="l" t="t" r="r" b="b"/>
              <a:pathLst>
                <a:path w="3795" h="3853" extrusionOk="0">
                  <a:moveTo>
                    <a:pt x="3794" y="1868"/>
                  </a:moveTo>
                  <a:cubicBezTo>
                    <a:pt x="3794" y="2977"/>
                    <a:pt x="2977" y="3794"/>
                    <a:pt x="1926" y="3794"/>
                  </a:cubicBezTo>
                  <a:cubicBezTo>
                    <a:pt x="817" y="3853"/>
                    <a:pt x="0" y="2977"/>
                    <a:pt x="0" y="1868"/>
                  </a:cubicBezTo>
                  <a:cubicBezTo>
                    <a:pt x="0" y="817"/>
                    <a:pt x="817" y="0"/>
                    <a:pt x="1926" y="0"/>
                  </a:cubicBezTo>
                  <a:cubicBezTo>
                    <a:pt x="2977" y="0"/>
                    <a:pt x="3794" y="817"/>
                    <a:pt x="3794" y="18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2" name="Google Shape;3102;p9"/>
            <p:cNvSpPr/>
            <p:nvPr/>
          </p:nvSpPr>
          <p:spPr>
            <a:xfrm>
              <a:off x="6068925" y="3165400"/>
              <a:ext cx="96325" cy="96325"/>
            </a:xfrm>
            <a:custGeom>
              <a:avLst/>
              <a:gdLst/>
              <a:ahLst/>
              <a:cxnLst/>
              <a:rect l="l" t="t" r="r" b="b"/>
              <a:pathLst>
                <a:path w="3853" h="3853" extrusionOk="0">
                  <a:moveTo>
                    <a:pt x="3853" y="1985"/>
                  </a:moveTo>
                  <a:cubicBezTo>
                    <a:pt x="3853" y="3035"/>
                    <a:pt x="2977" y="3853"/>
                    <a:pt x="1927" y="3853"/>
                  </a:cubicBezTo>
                  <a:cubicBezTo>
                    <a:pt x="818" y="3853"/>
                    <a:pt x="1" y="2977"/>
                    <a:pt x="59" y="1868"/>
                  </a:cubicBezTo>
                  <a:cubicBezTo>
                    <a:pt x="59" y="817"/>
                    <a:pt x="934" y="0"/>
                    <a:pt x="1985" y="0"/>
                  </a:cubicBezTo>
                  <a:cubicBezTo>
                    <a:pt x="3036" y="59"/>
                    <a:pt x="3853" y="934"/>
                    <a:pt x="3853"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3" name="Google Shape;3103;p9"/>
            <p:cNvSpPr/>
            <p:nvPr/>
          </p:nvSpPr>
          <p:spPr>
            <a:xfrm>
              <a:off x="3370750" y="467225"/>
              <a:ext cx="96325" cy="96325"/>
            </a:xfrm>
            <a:custGeom>
              <a:avLst/>
              <a:gdLst/>
              <a:ahLst/>
              <a:cxnLst/>
              <a:rect l="l" t="t" r="r" b="b"/>
              <a:pathLst>
                <a:path w="3853" h="3853" extrusionOk="0">
                  <a:moveTo>
                    <a:pt x="1868" y="3853"/>
                  </a:moveTo>
                  <a:cubicBezTo>
                    <a:pt x="818" y="3794"/>
                    <a:pt x="0" y="2977"/>
                    <a:pt x="59" y="1868"/>
                  </a:cubicBezTo>
                  <a:cubicBezTo>
                    <a:pt x="59" y="817"/>
                    <a:pt x="934" y="0"/>
                    <a:pt x="1985" y="59"/>
                  </a:cubicBezTo>
                  <a:cubicBezTo>
                    <a:pt x="3094" y="59"/>
                    <a:pt x="3853" y="934"/>
                    <a:pt x="3853" y="1985"/>
                  </a:cubicBezTo>
                  <a:cubicBezTo>
                    <a:pt x="3795" y="3094"/>
                    <a:pt x="2977" y="3853"/>
                    <a:pt x="1868" y="38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4" name="Google Shape;3104;p9"/>
            <p:cNvSpPr/>
            <p:nvPr/>
          </p:nvSpPr>
          <p:spPr>
            <a:xfrm>
              <a:off x="5828150" y="3902325"/>
              <a:ext cx="93425" cy="94875"/>
            </a:xfrm>
            <a:custGeom>
              <a:avLst/>
              <a:gdLst/>
              <a:ahLst/>
              <a:cxnLst/>
              <a:rect l="l" t="t" r="r" b="b"/>
              <a:pathLst>
                <a:path w="3737" h="3795" extrusionOk="0">
                  <a:moveTo>
                    <a:pt x="3736" y="1926"/>
                  </a:moveTo>
                  <a:cubicBezTo>
                    <a:pt x="3736" y="3036"/>
                    <a:pt x="2861" y="3794"/>
                    <a:pt x="1810" y="3794"/>
                  </a:cubicBezTo>
                  <a:cubicBezTo>
                    <a:pt x="759" y="3736"/>
                    <a:pt x="0" y="2919"/>
                    <a:pt x="0" y="1926"/>
                  </a:cubicBezTo>
                  <a:cubicBezTo>
                    <a:pt x="0" y="817"/>
                    <a:pt x="876" y="0"/>
                    <a:pt x="1927" y="59"/>
                  </a:cubicBezTo>
                  <a:cubicBezTo>
                    <a:pt x="2977" y="59"/>
                    <a:pt x="3736" y="876"/>
                    <a:pt x="3736" y="19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5" name="Google Shape;3105;p9"/>
            <p:cNvSpPr/>
            <p:nvPr/>
          </p:nvSpPr>
          <p:spPr>
            <a:xfrm>
              <a:off x="1899825" y="4146025"/>
              <a:ext cx="94875" cy="94875"/>
            </a:xfrm>
            <a:custGeom>
              <a:avLst/>
              <a:gdLst/>
              <a:ahLst/>
              <a:cxnLst/>
              <a:rect l="l" t="t" r="r" b="b"/>
              <a:pathLst>
                <a:path w="3795" h="3795" extrusionOk="0">
                  <a:moveTo>
                    <a:pt x="3794" y="1926"/>
                  </a:moveTo>
                  <a:cubicBezTo>
                    <a:pt x="3736" y="2977"/>
                    <a:pt x="2919" y="3794"/>
                    <a:pt x="1810" y="3794"/>
                  </a:cubicBezTo>
                  <a:cubicBezTo>
                    <a:pt x="759" y="3736"/>
                    <a:pt x="0" y="2919"/>
                    <a:pt x="0" y="1810"/>
                  </a:cubicBezTo>
                  <a:cubicBezTo>
                    <a:pt x="58" y="759"/>
                    <a:pt x="876" y="0"/>
                    <a:pt x="1868" y="0"/>
                  </a:cubicBezTo>
                  <a:cubicBezTo>
                    <a:pt x="2977" y="0"/>
                    <a:pt x="3794" y="817"/>
                    <a:pt x="3736" y="19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6" name="Google Shape;3106;p9"/>
            <p:cNvSpPr/>
            <p:nvPr/>
          </p:nvSpPr>
          <p:spPr>
            <a:xfrm>
              <a:off x="2639650" y="712375"/>
              <a:ext cx="94875" cy="93425"/>
            </a:xfrm>
            <a:custGeom>
              <a:avLst/>
              <a:gdLst/>
              <a:ahLst/>
              <a:cxnLst/>
              <a:rect l="l" t="t" r="r" b="b"/>
              <a:pathLst>
                <a:path w="3795" h="3737" extrusionOk="0">
                  <a:moveTo>
                    <a:pt x="1927" y="3736"/>
                  </a:moveTo>
                  <a:cubicBezTo>
                    <a:pt x="876" y="3736"/>
                    <a:pt x="59" y="2919"/>
                    <a:pt x="59" y="1868"/>
                  </a:cubicBezTo>
                  <a:cubicBezTo>
                    <a:pt x="1" y="818"/>
                    <a:pt x="818" y="0"/>
                    <a:pt x="1869" y="0"/>
                  </a:cubicBezTo>
                  <a:cubicBezTo>
                    <a:pt x="2919" y="0"/>
                    <a:pt x="3737" y="818"/>
                    <a:pt x="3737" y="1810"/>
                  </a:cubicBezTo>
                  <a:cubicBezTo>
                    <a:pt x="3795" y="2861"/>
                    <a:pt x="2978" y="3678"/>
                    <a:pt x="1927" y="37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7" name="Google Shape;3107;p9"/>
            <p:cNvSpPr/>
            <p:nvPr/>
          </p:nvSpPr>
          <p:spPr>
            <a:xfrm>
              <a:off x="6070375" y="2184775"/>
              <a:ext cx="93425" cy="91950"/>
            </a:xfrm>
            <a:custGeom>
              <a:avLst/>
              <a:gdLst/>
              <a:ahLst/>
              <a:cxnLst/>
              <a:rect l="l" t="t" r="r" b="b"/>
              <a:pathLst>
                <a:path w="3737" h="3678" extrusionOk="0">
                  <a:moveTo>
                    <a:pt x="3737" y="1868"/>
                  </a:moveTo>
                  <a:cubicBezTo>
                    <a:pt x="3737" y="2860"/>
                    <a:pt x="2861" y="3678"/>
                    <a:pt x="1869" y="3678"/>
                  </a:cubicBezTo>
                  <a:cubicBezTo>
                    <a:pt x="876" y="3678"/>
                    <a:pt x="1" y="2802"/>
                    <a:pt x="59" y="1810"/>
                  </a:cubicBezTo>
                  <a:cubicBezTo>
                    <a:pt x="59" y="817"/>
                    <a:pt x="935" y="0"/>
                    <a:pt x="1927" y="0"/>
                  </a:cubicBezTo>
                  <a:cubicBezTo>
                    <a:pt x="2919" y="59"/>
                    <a:pt x="3737" y="876"/>
                    <a:pt x="3737" y="18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8" name="Google Shape;3108;p9"/>
            <p:cNvSpPr/>
            <p:nvPr/>
          </p:nvSpPr>
          <p:spPr>
            <a:xfrm>
              <a:off x="3862525" y="5129550"/>
              <a:ext cx="91950" cy="91975"/>
            </a:xfrm>
            <a:custGeom>
              <a:avLst/>
              <a:gdLst/>
              <a:ahLst/>
              <a:cxnLst/>
              <a:rect l="l" t="t" r="r" b="b"/>
              <a:pathLst>
                <a:path w="3678" h="3679" extrusionOk="0">
                  <a:moveTo>
                    <a:pt x="3678" y="1869"/>
                  </a:moveTo>
                  <a:cubicBezTo>
                    <a:pt x="3678" y="2861"/>
                    <a:pt x="2860" y="3678"/>
                    <a:pt x="1868" y="3678"/>
                  </a:cubicBezTo>
                  <a:cubicBezTo>
                    <a:pt x="876" y="3678"/>
                    <a:pt x="0" y="2803"/>
                    <a:pt x="0" y="1810"/>
                  </a:cubicBezTo>
                  <a:cubicBezTo>
                    <a:pt x="59" y="818"/>
                    <a:pt x="934" y="1"/>
                    <a:pt x="1868" y="59"/>
                  </a:cubicBezTo>
                  <a:cubicBezTo>
                    <a:pt x="2860" y="59"/>
                    <a:pt x="3678" y="876"/>
                    <a:pt x="3678" y="18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9" name="Google Shape;3109;p9"/>
            <p:cNvSpPr/>
            <p:nvPr/>
          </p:nvSpPr>
          <p:spPr>
            <a:xfrm>
              <a:off x="4357200" y="470125"/>
              <a:ext cx="91975" cy="91975"/>
            </a:xfrm>
            <a:custGeom>
              <a:avLst/>
              <a:gdLst/>
              <a:ahLst/>
              <a:cxnLst/>
              <a:rect l="l" t="t" r="r" b="b"/>
              <a:pathLst>
                <a:path w="3679" h="3679" extrusionOk="0">
                  <a:moveTo>
                    <a:pt x="3620" y="1810"/>
                  </a:moveTo>
                  <a:cubicBezTo>
                    <a:pt x="3678" y="2744"/>
                    <a:pt x="2861" y="3620"/>
                    <a:pt x="1869" y="3678"/>
                  </a:cubicBezTo>
                  <a:cubicBezTo>
                    <a:pt x="876" y="3678"/>
                    <a:pt x="1" y="2803"/>
                    <a:pt x="1" y="1810"/>
                  </a:cubicBezTo>
                  <a:cubicBezTo>
                    <a:pt x="1" y="876"/>
                    <a:pt x="818" y="1"/>
                    <a:pt x="1810" y="1"/>
                  </a:cubicBezTo>
                  <a:cubicBezTo>
                    <a:pt x="2744" y="1"/>
                    <a:pt x="3620" y="818"/>
                    <a:pt x="3620"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0" name="Google Shape;3110;p9"/>
            <p:cNvSpPr/>
            <p:nvPr/>
          </p:nvSpPr>
          <p:spPr>
            <a:xfrm>
              <a:off x="3620275" y="5131025"/>
              <a:ext cx="91975" cy="90500"/>
            </a:xfrm>
            <a:custGeom>
              <a:avLst/>
              <a:gdLst/>
              <a:ahLst/>
              <a:cxnLst/>
              <a:rect l="l" t="t" r="r" b="b"/>
              <a:pathLst>
                <a:path w="3679" h="3620" extrusionOk="0">
                  <a:moveTo>
                    <a:pt x="1869" y="3619"/>
                  </a:moveTo>
                  <a:cubicBezTo>
                    <a:pt x="876" y="3619"/>
                    <a:pt x="1" y="2744"/>
                    <a:pt x="1" y="1810"/>
                  </a:cubicBezTo>
                  <a:cubicBezTo>
                    <a:pt x="1" y="817"/>
                    <a:pt x="876" y="0"/>
                    <a:pt x="1869" y="0"/>
                  </a:cubicBezTo>
                  <a:cubicBezTo>
                    <a:pt x="2803" y="0"/>
                    <a:pt x="3620" y="817"/>
                    <a:pt x="3620" y="1751"/>
                  </a:cubicBezTo>
                  <a:cubicBezTo>
                    <a:pt x="3678" y="2744"/>
                    <a:pt x="2803" y="3619"/>
                    <a:pt x="1869"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1" name="Google Shape;3111;p9"/>
            <p:cNvSpPr/>
            <p:nvPr/>
          </p:nvSpPr>
          <p:spPr>
            <a:xfrm>
              <a:off x="1412425" y="2921700"/>
              <a:ext cx="90500" cy="90500"/>
            </a:xfrm>
            <a:custGeom>
              <a:avLst/>
              <a:gdLst/>
              <a:ahLst/>
              <a:cxnLst/>
              <a:rect l="l" t="t" r="r" b="b"/>
              <a:pathLst>
                <a:path w="3620" h="3620" extrusionOk="0">
                  <a:moveTo>
                    <a:pt x="3619" y="1810"/>
                  </a:moveTo>
                  <a:cubicBezTo>
                    <a:pt x="3619" y="2802"/>
                    <a:pt x="2802" y="3619"/>
                    <a:pt x="1810" y="3619"/>
                  </a:cubicBezTo>
                  <a:cubicBezTo>
                    <a:pt x="818" y="3619"/>
                    <a:pt x="0" y="2802"/>
                    <a:pt x="0" y="1810"/>
                  </a:cubicBezTo>
                  <a:cubicBezTo>
                    <a:pt x="0" y="876"/>
                    <a:pt x="818" y="59"/>
                    <a:pt x="1751" y="0"/>
                  </a:cubicBezTo>
                  <a:cubicBezTo>
                    <a:pt x="2744" y="0"/>
                    <a:pt x="3561" y="817"/>
                    <a:pt x="3619"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2" name="Google Shape;3112;p9"/>
            <p:cNvSpPr/>
            <p:nvPr/>
          </p:nvSpPr>
          <p:spPr>
            <a:xfrm>
              <a:off x="4846075" y="4884400"/>
              <a:ext cx="91950" cy="90500"/>
            </a:xfrm>
            <a:custGeom>
              <a:avLst/>
              <a:gdLst/>
              <a:ahLst/>
              <a:cxnLst/>
              <a:rect l="l" t="t" r="r" b="b"/>
              <a:pathLst>
                <a:path w="3678" h="3620" extrusionOk="0">
                  <a:moveTo>
                    <a:pt x="1868" y="1"/>
                  </a:moveTo>
                  <a:cubicBezTo>
                    <a:pt x="2802" y="1"/>
                    <a:pt x="3677" y="876"/>
                    <a:pt x="3619" y="1810"/>
                  </a:cubicBezTo>
                  <a:cubicBezTo>
                    <a:pt x="3619" y="2802"/>
                    <a:pt x="2743" y="3620"/>
                    <a:pt x="1751" y="3620"/>
                  </a:cubicBezTo>
                  <a:cubicBezTo>
                    <a:pt x="817" y="3561"/>
                    <a:pt x="0" y="2744"/>
                    <a:pt x="0" y="1810"/>
                  </a:cubicBezTo>
                  <a:cubicBezTo>
                    <a:pt x="0" y="818"/>
                    <a:pt x="876" y="1"/>
                    <a:pt x="18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3" name="Google Shape;3113;p9"/>
            <p:cNvSpPr/>
            <p:nvPr/>
          </p:nvSpPr>
          <p:spPr>
            <a:xfrm>
              <a:off x="1659025" y="1695925"/>
              <a:ext cx="90500" cy="90500"/>
            </a:xfrm>
            <a:custGeom>
              <a:avLst/>
              <a:gdLst/>
              <a:ahLst/>
              <a:cxnLst/>
              <a:rect l="l" t="t" r="r" b="b"/>
              <a:pathLst>
                <a:path w="3620" h="3620" extrusionOk="0">
                  <a:moveTo>
                    <a:pt x="3620" y="1810"/>
                  </a:moveTo>
                  <a:cubicBezTo>
                    <a:pt x="3620" y="2802"/>
                    <a:pt x="2803" y="3619"/>
                    <a:pt x="1810" y="3619"/>
                  </a:cubicBezTo>
                  <a:cubicBezTo>
                    <a:pt x="818" y="3619"/>
                    <a:pt x="1" y="2802"/>
                    <a:pt x="1" y="1810"/>
                  </a:cubicBezTo>
                  <a:cubicBezTo>
                    <a:pt x="1" y="876"/>
                    <a:pt x="818" y="58"/>
                    <a:pt x="1752" y="0"/>
                  </a:cubicBezTo>
                  <a:cubicBezTo>
                    <a:pt x="2744" y="0"/>
                    <a:pt x="3562" y="817"/>
                    <a:pt x="3620"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4" name="Google Shape;3114;p9"/>
            <p:cNvSpPr/>
            <p:nvPr/>
          </p:nvSpPr>
          <p:spPr>
            <a:xfrm>
              <a:off x="1412425" y="2675075"/>
              <a:ext cx="90500" cy="91975"/>
            </a:xfrm>
            <a:custGeom>
              <a:avLst/>
              <a:gdLst/>
              <a:ahLst/>
              <a:cxnLst/>
              <a:rect l="l" t="t" r="r" b="b"/>
              <a:pathLst>
                <a:path w="3620" h="3679" extrusionOk="0">
                  <a:moveTo>
                    <a:pt x="1810" y="1"/>
                  </a:moveTo>
                  <a:cubicBezTo>
                    <a:pt x="2802" y="59"/>
                    <a:pt x="3619" y="935"/>
                    <a:pt x="3619" y="1869"/>
                  </a:cubicBezTo>
                  <a:cubicBezTo>
                    <a:pt x="3561" y="2861"/>
                    <a:pt x="2685" y="3678"/>
                    <a:pt x="1751" y="3620"/>
                  </a:cubicBezTo>
                  <a:cubicBezTo>
                    <a:pt x="759" y="3561"/>
                    <a:pt x="0" y="2744"/>
                    <a:pt x="0" y="1810"/>
                  </a:cubicBezTo>
                  <a:cubicBezTo>
                    <a:pt x="0" y="818"/>
                    <a:pt x="876" y="1"/>
                    <a:pt x="18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5" name="Google Shape;3115;p9"/>
            <p:cNvSpPr/>
            <p:nvPr/>
          </p:nvSpPr>
          <p:spPr>
            <a:xfrm>
              <a:off x="5340750" y="961900"/>
              <a:ext cx="87575" cy="87575"/>
            </a:xfrm>
            <a:custGeom>
              <a:avLst/>
              <a:gdLst/>
              <a:ahLst/>
              <a:cxnLst/>
              <a:rect l="l" t="t" r="r" b="b"/>
              <a:pathLst>
                <a:path w="3503" h="3503" extrusionOk="0">
                  <a:moveTo>
                    <a:pt x="3503" y="1752"/>
                  </a:moveTo>
                  <a:cubicBezTo>
                    <a:pt x="3503" y="2744"/>
                    <a:pt x="2744" y="3503"/>
                    <a:pt x="1752" y="3503"/>
                  </a:cubicBezTo>
                  <a:cubicBezTo>
                    <a:pt x="759" y="3503"/>
                    <a:pt x="1" y="2744"/>
                    <a:pt x="1" y="1752"/>
                  </a:cubicBezTo>
                  <a:cubicBezTo>
                    <a:pt x="1" y="760"/>
                    <a:pt x="759" y="1"/>
                    <a:pt x="1752" y="1"/>
                  </a:cubicBezTo>
                  <a:cubicBezTo>
                    <a:pt x="2744" y="1"/>
                    <a:pt x="3503" y="760"/>
                    <a:pt x="3503"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6" name="Google Shape;3116;p9"/>
            <p:cNvSpPr/>
            <p:nvPr/>
          </p:nvSpPr>
          <p:spPr>
            <a:xfrm>
              <a:off x="5584450" y="1208525"/>
              <a:ext cx="87575" cy="87575"/>
            </a:xfrm>
            <a:custGeom>
              <a:avLst/>
              <a:gdLst/>
              <a:ahLst/>
              <a:cxnLst/>
              <a:rect l="l" t="t" r="r" b="b"/>
              <a:pathLst>
                <a:path w="3503" h="3503" extrusionOk="0">
                  <a:moveTo>
                    <a:pt x="3503" y="1751"/>
                  </a:moveTo>
                  <a:cubicBezTo>
                    <a:pt x="3503" y="2744"/>
                    <a:pt x="2744" y="3503"/>
                    <a:pt x="1752" y="3503"/>
                  </a:cubicBezTo>
                  <a:cubicBezTo>
                    <a:pt x="759" y="3503"/>
                    <a:pt x="1" y="2685"/>
                    <a:pt x="1" y="1751"/>
                  </a:cubicBezTo>
                  <a:cubicBezTo>
                    <a:pt x="1" y="759"/>
                    <a:pt x="759" y="0"/>
                    <a:pt x="1752" y="0"/>
                  </a:cubicBezTo>
                  <a:cubicBezTo>
                    <a:pt x="2744" y="0"/>
                    <a:pt x="3503" y="759"/>
                    <a:pt x="3503"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7" name="Google Shape;3117;p9"/>
            <p:cNvSpPr/>
            <p:nvPr/>
          </p:nvSpPr>
          <p:spPr>
            <a:xfrm>
              <a:off x="3132900" y="471600"/>
              <a:ext cx="87575" cy="87575"/>
            </a:xfrm>
            <a:custGeom>
              <a:avLst/>
              <a:gdLst/>
              <a:ahLst/>
              <a:cxnLst/>
              <a:rect l="l" t="t" r="r" b="b"/>
              <a:pathLst>
                <a:path w="3503" h="3503" extrusionOk="0">
                  <a:moveTo>
                    <a:pt x="3502" y="1751"/>
                  </a:moveTo>
                  <a:cubicBezTo>
                    <a:pt x="3502" y="2744"/>
                    <a:pt x="2744" y="3503"/>
                    <a:pt x="1751" y="3503"/>
                  </a:cubicBezTo>
                  <a:cubicBezTo>
                    <a:pt x="759" y="3503"/>
                    <a:pt x="0" y="2744"/>
                    <a:pt x="0" y="1751"/>
                  </a:cubicBezTo>
                  <a:cubicBezTo>
                    <a:pt x="0" y="817"/>
                    <a:pt x="759" y="0"/>
                    <a:pt x="1751" y="0"/>
                  </a:cubicBezTo>
                  <a:cubicBezTo>
                    <a:pt x="2685" y="0"/>
                    <a:pt x="3502" y="759"/>
                    <a:pt x="3502"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8" name="Google Shape;3118;p9"/>
            <p:cNvSpPr/>
            <p:nvPr/>
          </p:nvSpPr>
          <p:spPr>
            <a:xfrm>
              <a:off x="6073300" y="3413475"/>
              <a:ext cx="87575" cy="87575"/>
            </a:xfrm>
            <a:custGeom>
              <a:avLst/>
              <a:gdLst/>
              <a:ahLst/>
              <a:cxnLst/>
              <a:rect l="l" t="t" r="r" b="b"/>
              <a:pathLst>
                <a:path w="3503" h="3503" extrusionOk="0">
                  <a:moveTo>
                    <a:pt x="1752" y="3502"/>
                  </a:moveTo>
                  <a:cubicBezTo>
                    <a:pt x="759" y="3502"/>
                    <a:pt x="1" y="2685"/>
                    <a:pt x="1" y="1751"/>
                  </a:cubicBezTo>
                  <a:cubicBezTo>
                    <a:pt x="1" y="759"/>
                    <a:pt x="818" y="0"/>
                    <a:pt x="1810" y="0"/>
                  </a:cubicBezTo>
                  <a:cubicBezTo>
                    <a:pt x="2744" y="0"/>
                    <a:pt x="3503" y="759"/>
                    <a:pt x="3503" y="1751"/>
                  </a:cubicBezTo>
                  <a:cubicBezTo>
                    <a:pt x="3503" y="2744"/>
                    <a:pt x="2744" y="3502"/>
                    <a:pt x="1752" y="35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9" name="Google Shape;3119;p9"/>
            <p:cNvSpPr/>
            <p:nvPr/>
          </p:nvSpPr>
          <p:spPr>
            <a:xfrm>
              <a:off x="1413875" y="2434300"/>
              <a:ext cx="87575" cy="86125"/>
            </a:xfrm>
            <a:custGeom>
              <a:avLst/>
              <a:gdLst/>
              <a:ahLst/>
              <a:cxnLst/>
              <a:rect l="l" t="t" r="r" b="b"/>
              <a:pathLst>
                <a:path w="3503" h="3445" extrusionOk="0">
                  <a:moveTo>
                    <a:pt x="1752" y="3444"/>
                  </a:moveTo>
                  <a:cubicBezTo>
                    <a:pt x="760" y="3444"/>
                    <a:pt x="1" y="2744"/>
                    <a:pt x="1" y="1752"/>
                  </a:cubicBezTo>
                  <a:cubicBezTo>
                    <a:pt x="1" y="759"/>
                    <a:pt x="760" y="1"/>
                    <a:pt x="1752" y="1"/>
                  </a:cubicBezTo>
                  <a:cubicBezTo>
                    <a:pt x="2744" y="1"/>
                    <a:pt x="3445" y="759"/>
                    <a:pt x="3503" y="1693"/>
                  </a:cubicBezTo>
                  <a:cubicBezTo>
                    <a:pt x="3503" y="2686"/>
                    <a:pt x="2744" y="3444"/>
                    <a:pt x="1752"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0" name="Google Shape;3120;p9"/>
            <p:cNvSpPr/>
            <p:nvPr/>
          </p:nvSpPr>
          <p:spPr>
            <a:xfrm>
              <a:off x="4112050" y="5131025"/>
              <a:ext cx="87575" cy="89025"/>
            </a:xfrm>
            <a:custGeom>
              <a:avLst/>
              <a:gdLst/>
              <a:ahLst/>
              <a:cxnLst/>
              <a:rect l="l" t="t" r="r" b="b"/>
              <a:pathLst>
                <a:path w="3503" h="3561" extrusionOk="0">
                  <a:moveTo>
                    <a:pt x="3503" y="1751"/>
                  </a:moveTo>
                  <a:cubicBezTo>
                    <a:pt x="3503" y="2744"/>
                    <a:pt x="2744" y="3561"/>
                    <a:pt x="1752" y="3561"/>
                  </a:cubicBezTo>
                  <a:cubicBezTo>
                    <a:pt x="760" y="3561"/>
                    <a:pt x="1" y="2802"/>
                    <a:pt x="1" y="1810"/>
                  </a:cubicBezTo>
                  <a:cubicBezTo>
                    <a:pt x="1" y="817"/>
                    <a:pt x="701" y="59"/>
                    <a:pt x="1693" y="59"/>
                  </a:cubicBezTo>
                  <a:cubicBezTo>
                    <a:pt x="2686" y="0"/>
                    <a:pt x="3445" y="759"/>
                    <a:pt x="3503"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1" name="Google Shape;3121;p9"/>
            <p:cNvSpPr/>
            <p:nvPr/>
          </p:nvSpPr>
          <p:spPr>
            <a:xfrm>
              <a:off x="1413875" y="3171225"/>
              <a:ext cx="86125" cy="86125"/>
            </a:xfrm>
            <a:custGeom>
              <a:avLst/>
              <a:gdLst/>
              <a:ahLst/>
              <a:cxnLst/>
              <a:rect l="l" t="t" r="r" b="b"/>
              <a:pathLst>
                <a:path w="3445" h="3445" extrusionOk="0">
                  <a:moveTo>
                    <a:pt x="3445" y="1752"/>
                  </a:moveTo>
                  <a:cubicBezTo>
                    <a:pt x="3445" y="2686"/>
                    <a:pt x="2686" y="3445"/>
                    <a:pt x="1693" y="3445"/>
                  </a:cubicBezTo>
                  <a:cubicBezTo>
                    <a:pt x="760" y="3386"/>
                    <a:pt x="1" y="2627"/>
                    <a:pt x="59" y="1693"/>
                  </a:cubicBezTo>
                  <a:cubicBezTo>
                    <a:pt x="59" y="759"/>
                    <a:pt x="818" y="1"/>
                    <a:pt x="1752" y="1"/>
                  </a:cubicBezTo>
                  <a:cubicBezTo>
                    <a:pt x="2744" y="1"/>
                    <a:pt x="3445" y="759"/>
                    <a:pt x="3445"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2" name="Google Shape;3122;p9"/>
            <p:cNvSpPr/>
            <p:nvPr/>
          </p:nvSpPr>
          <p:spPr>
            <a:xfrm>
              <a:off x="3376575" y="5132475"/>
              <a:ext cx="86125" cy="86125"/>
            </a:xfrm>
            <a:custGeom>
              <a:avLst/>
              <a:gdLst/>
              <a:ahLst/>
              <a:cxnLst/>
              <a:rect l="l" t="t" r="r" b="b"/>
              <a:pathLst>
                <a:path w="3445" h="3445" extrusionOk="0">
                  <a:moveTo>
                    <a:pt x="3445" y="1752"/>
                  </a:moveTo>
                  <a:cubicBezTo>
                    <a:pt x="3445" y="2686"/>
                    <a:pt x="2686" y="3444"/>
                    <a:pt x="1752" y="3444"/>
                  </a:cubicBezTo>
                  <a:cubicBezTo>
                    <a:pt x="760" y="3444"/>
                    <a:pt x="1" y="2686"/>
                    <a:pt x="1" y="1693"/>
                  </a:cubicBezTo>
                  <a:cubicBezTo>
                    <a:pt x="1" y="759"/>
                    <a:pt x="760" y="1"/>
                    <a:pt x="1752" y="1"/>
                  </a:cubicBezTo>
                  <a:cubicBezTo>
                    <a:pt x="2686" y="1"/>
                    <a:pt x="3445" y="759"/>
                    <a:pt x="3445"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3" name="Google Shape;3123;p9"/>
            <p:cNvSpPr/>
            <p:nvPr/>
          </p:nvSpPr>
          <p:spPr>
            <a:xfrm>
              <a:off x="2639650" y="4887325"/>
              <a:ext cx="86125" cy="84650"/>
            </a:xfrm>
            <a:custGeom>
              <a:avLst/>
              <a:gdLst/>
              <a:ahLst/>
              <a:cxnLst/>
              <a:rect l="l" t="t" r="r" b="b"/>
              <a:pathLst>
                <a:path w="3445" h="3386" extrusionOk="0">
                  <a:moveTo>
                    <a:pt x="3445" y="1693"/>
                  </a:moveTo>
                  <a:cubicBezTo>
                    <a:pt x="3445" y="2627"/>
                    <a:pt x="2628" y="3386"/>
                    <a:pt x="1694" y="3386"/>
                  </a:cubicBezTo>
                  <a:cubicBezTo>
                    <a:pt x="760" y="3327"/>
                    <a:pt x="1" y="2569"/>
                    <a:pt x="59" y="1635"/>
                  </a:cubicBezTo>
                  <a:cubicBezTo>
                    <a:pt x="59" y="701"/>
                    <a:pt x="818" y="0"/>
                    <a:pt x="1752" y="0"/>
                  </a:cubicBezTo>
                  <a:cubicBezTo>
                    <a:pt x="2686" y="0"/>
                    <a:pt x="3445" y="759"/>
                    <a:pt x="3445" y="16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4" name="Google Shape;3124;p9"/>
            <p:cNvSpPr/>
            <p:nvPr/>
          </p:nvSpPr>
          <p:spPr>
            <a:xfrm>
              <a:off x="1661950" y="3903775"/>
              <a:ext cx="84675" cy="86125"/>
            </a:xfrm>
            <a:custGeom>
              <a:avLst/>
              <a:gdLst/>
              <a:ahLst/>
              <a:cxnLst/>
              <a:rect l="l" t="t" r="r" b="b"/>
              <a:pathLst>
                <a:path w="3387" h="3445" extrusionOk="0">
                  <a:moveTo>
                    <a:pt x="1693" y="1"/>
                  </a:moveTo>
                  <a:cubicBezTo>
                    <a:pt x="2627" y="1"/>
                    <a:pt x="3386" y="818"/>
                    <a:pt x="3386" y="1752"/>
                  </a:cubicBezTo>
                  <a:cubicBezTo>
                    <a:pt x="3386" y="2686"/>
                    <a:pt x="2569" y="3444"/>
                    <a:pt x="1635" y="3386"/>
                  </a:cubicBezTo>
                  <a:cubicBezTo>
                    <a:pt x="701" y="3386"/>
                    <a:pt x="1" y="2627"/>
                    <a:pt x="1" y="1693"/>
                  </a:cubicBezTo>
                  <a:cubicBezTo>
                    <a:pt x="1" y="759"/>
                    <a:pt x="759" y="1"/>
                    <a:pt x="1693"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5" name="Google Shape;3125;p9"/>
            <p:cNvSpPr/>
            <p:nvPr/>
          </p:nvSpPr>
          <p:spPr>
            <a:xfrm>
              <a:off x="5587375" y="4398475"/>
              <a:ext cx="81725" cy="81725"/>
            </a:xfrm>
            <a:custGeom>
              <a:avLst/>
              <a:gdLst/>
              <a:ahLst/>
              <a:cxnLst/>
              <a:rect l="l" t="t" r="r" b="b"/>
              <a:pathLst>
                <a:path w="3269" h="3269" extrusionOk="0">
                  <a:moveTo>
                    <a:pt x="1635" y="3269"/>
                  </a:moveTo>
                  <a:cubicBezTo>
                    <a:pt x="701" y="3269"/>
                    <a:pt x="0" y="2510"/>
                    <a:pt x="0" y="1635"/>
                  </a:cubicBezTo>
                  <a:cubicBezTo>
                    <a:pt x="0" y="759"/>
                    <a:pt x="759" y="0"/>
                    <a:pt x="1693" y="0"/>
                  </a:cubicBezTo>
                  <a:cubicBezTo>
                    <a:pt x="2569" y="59"/>
                    <a:pt x="3269" y="817"/>
                    <a:pt x="3269" y="1693"/>
                  </a:cubicBezTo>
                  <a:cubicBezTo>
                    <a:pt x="3211" y="2569"/>
                    <a:pt x="2510" y="3269"/>
                    <a:pt x="1635"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6" name="Google Shape;3126;p9"/>
            <p:cNvSpPr/>
            <p:nvPr/>
          </p:nvSpPr>
          <p:spPr>
            <a:xfrm>
              <a:off x="6076225" y="1948375"/>
              <a:ext cx="81750" cy="81725"/>
            </a:xfrm>
            <a:custGeom>
              <a:avLst/>
              <a:gdLst/>
              <a:ahLst/>
              <a:cxnLst/>
              <a:rect l="l" t="t" r="r" b="b"/>
              <a:pathLst>
                <a:path w="3270" h="3269" extrusionOk="0">
                  <a:moveTo>
                    <a:pt x="1693" y="3211"/>
                  </a:moveTo>
                  <a:cubicBezTo>
                    <a:pt x="818" y="3269"/>
                    <a:pt x="59" y="2510"/>
                    <a:pt x="0" y="1635"/>
                  </a:cubicBezTo>
                  <a:cubicBezTo>
                    <a:pt x="0" y="759"/>
                    <a:pt x="759" y="0"/>
                    <a:pt x="1635" y="0"/>
                  </a:cubicBezTo>
                  <a:cubicBezTo>
                    <a:pt x="2510" y="0"/>
                    <a:pt x="3269" y="701"/>
                    <a:pt x="3269" y="1576"/>
                  </a:cubicBezTo>
                  <a:cubicBezTo>
                    <a:pt x="3269" y="2452"/>
                    <a:pt x="2569" y="3211"/>
                    <a:pt x="1693"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7" name="Google Shape;3127;p9"/>
            <p:cNvSpPr/>
            <p:nvPr/>
          </p:nvSpPr>
          <p:spPr>
            <a:xfrm>
              <a:off x="2152275" y="964825"/>
              <a:ext cx="81725" cy="81750"/>
            </a:xfrm>
            <a:custGeom>
              <a:avLst/>
              <a:gdLst/>
              <a:ahLst/>
              <a:cxnLst/>
              <a:rect l="l" t="t" r="r" b="b"/>
              <a:pathLst>
                <a:path w="3269" h="3270" extrusionOk="0">
                  <a:moveTo>
                    <a:pt x="3269" y="1635"/>
                  </a:moveTo>
                  <a:cubicBezTo>
                    <a:pt x="3269" y="2510"/>
                    <a:pt x="2568" y="3211"/>
                    <a:pt x="1693" y="3269"/>
                  </a:cubicBezTo>
                  <a:cubicBezTo>
                    <a:pt x="759" y="3269"/>
                    <a:pt x="0" y="2510"/>
                    <a:pt x="59" y="1577"/>
                  </a:cubicBezTo>
                  <a:cubicBezTo>
                    <a:pt x="59" y="701"/>
                    <a:pt x="817" y="0"/>
                    <a:pt x="1693" y="0"/>
                  </a:cubicBezTo>
                  <a:cubicBezTo>
                    <a:pt x="2568" y="0"/>
                    <a:pt x="3269" y="759"/>
                    <a:pt x="3269"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8" name="Google Shape;3128;p9"/>
            <p:cNvSpPr/>
            <p:nvPr/>
          </p:nvSpPr>
          <p:spPr>
            <a:xfrm>
              <a:off x="5833975" y="1453675"/>
              <a:ext cx="81750" cy="81750"/>
            </a:xfrm>
            <a:custGeom>
              <a:avLst/>
              <a:gdLst/>
              <a:ahLst/>
              <a:cxnLst/>
              <a:rect l="l" t="t" r="r" b="b"/>
              <a:pathLst>
                <a:path w="3270" h="3270" extrusionOk="0">
                  <a:moveTo>
                    <a:pt x="3270" y="1635"/>
                  </a:moveTo>
                  <a:cubicBezTo>
                    <a:pt x="3270" y="2511"/>
                    <a:pt x="2511" y="3269"/>
                    <a:pt x="1635" y="3269"/>
                  </a:cubicBezTo>
                  <a:cubicBezTo>
                    <a:pt x="760" y="3269"/>
                    <a:pt x="1" y="2511"/>
                    <a:pt x="1" y="1635"/>
                  </a:cubicBezTo>
                  <a:cubicBezTo>
                    <a:pt x="1" y="759"/>
                    <a:pt x="760" y="1"/>
                    <a:pt x="1635" y="1"/>
                  </a:cubicBezTo>
                  <a:cubicBezTo>
                    <a:pt x="2511" y="1"/>
                    <a:pt x="3211" y="759"/>
                    <a:pt x="3211"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9" name="Google Shape;3129;p9"/>
            <p:cNvSpPr/>
            <p:nvPr/>
          </p:nvSpPr>
          <p:spPr>
            <a:xfrm>
              <a:off x="4361600" y="5135400"/>
              <a:ext cx="81725" cy="81750"/>
            </a:xfrm>
            <a:custGeom>
              <a:avLst/>
              <a:gdLst/>
              <a:ahLst/>
              <a:cxnLst/>
              <a:rect l="l" t="t" r="r" b="b"/>
              <a:pathLst>
                <a:path w="3269" h="3270" extrusionOk="0">
                  <a:moveTo>
                    <a:pt x="1634" y="3269"/>
                  </a:moveTo>
                  <a:cubicBezTo>
                    <a:pt x="759" y="3269"/>
                    <a:pt x="58" y="2569"/>
                    <a:pt x="0" y="1693"/>
                  </a:cubicBezTo>
                  <a:cubicBezTo>
                    <a:pt x="0" y="759"/>
                    <a:pt x="700" y="0"/>
                    <a:pt x="1634" y="0"/>
                  </a:cubicBezTo>
                  <a:cubicBezTo>
                    <a:pt x="2510" y="0"/>
                    <a:pt x="3269" y="701"/>
                    <a:pt x="3269" y="1576"/>
                  </a:cubicBezTo>
                  <a:cubicBezTo>
                    <a:pt x="3269" y="2510"/>
                    <a:pt x="2510" y="3211"/>
                    <a:pt x="1634"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0" name="Google Shape;3130;p9"/>
            <p:cNvSpPr/>
            <p:nvPr/>
          </p:nvSpPr>
          <p:spPr>
            <a:xfrm>
              <a:off x="3137275" y="5136850"/>
              <a:ext cx="78825" cy="78825"/>
            </a:xfrm>
            <a:custGeom>
              <a:avLst/>
              <a:gdLst/>
              <a:ahLst/>
              <a:cxnLst/>
              <a:rect l="l" t="t" r="r" b="b"/>
              <a:pathLst>
                <a:path w="3153" h="3153" extrusionOk="0">
                  <a:moveTo>
                    <a:pt x="1576" y="3094"/>
                  </a:moveTo>
                  <a:cubicBezTo>
                    <a:pt x="701" y="3153"/>
                    <a:pt x="0" y="2452"/>
                    <a:pt x="0" y="1577"/>
                  </a:cubicBezTo>
                  <a:cubicBezTo>
                    <a:pt x="0" y="701"/>
                    <a:pt x="642" y="1"/>
                    <a:pt x="1518" y="1"/>
                  </a:cubicBezTo>
                  <a:cubicBezTo>
                    <a:pt x="2452" y="1"/>
                    <a:pt x="3094" y="643"/>
                    <a:pt x="3152" y="1518"/>
                  </a:cubicBezTo>
                  <a:cubicBezTo>
                    <a:pt x="3152" y="2394"/>
                    <a:pt x="2452" y="3094"/>
                    <a:pt x="1576"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1" name="Google Shape;3131;p9"/>
            <p:cNvSpPr/>
            <p:nvPr/>
          </p:nvSpPr>
          <p:spPr>
            <a:xfrm>
              <a:off x="1416800" y="2190600"/>
              <a:ext cx="80275" cy="80300"/>
            </a:xfrm>
            <a:custGeom>
              <a:avLst/>
              <a:gdLst/>
              <a:ahLst/>
              <a:cxnLst/>
              <a:rect l="l" t="t" r="r" b="b"/>
              <a:pathLst>
                <a:path w="3211" h="3212" extrusionOk="0">
                  <a:moveTo>
                    <a:pt x="1635" y="1"/>
                  </a:moveTo>
                  <a:cubicBezTo>
                    <a:pt x="2510" y="1"/>
                    <a:pt x="3211" y="701"/>
                    <a:pt x="3211" y="1635"/>
                  </a:cubicBezTo>
                  <a:cubicBezTo>
                    <a:pt x="3211" y="2511"/>
                    <a:pt x="2510" y="3211"/>
                    <a:pt x="1635" y="3211"/>
                  </a:cubicBezTo>
                  <a:cubicBezTo>
                    <a:pt x="759" y="3211"/>
                    <a:pt x="0" y="2511"/>
                    <a:pt x="0" y="1635"/>
                  </a:cubicBezTo>
                  <a:cubicBezTo>
                    <a:pt x="0" y="701"/>
                    <a:pt x="701" y="1"/>
                    <a:pt x="16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2" name="Google Shape;3132;p9"/>
            <p:cNvSpPr/>
            <p:nvPr/>
          </p:nvSpPr>
          <p:spPr>
            <a:xfrm>
              <a:off x="5340750" y="4646550"/>
              <a:ext cx="80275" cy="80275"/>
            </a:xfrm>
            <a:custGeom>
              <a:avLst/>
              <a:gdLst/>
              <a:ahLst/>
              <a:cxnLst/>
              <a:rect l="l" t="t" r="r" b="b"/>
              <a:pathLst>
                <a:path w="3211" h="3211" extrusionOk="0">
                  <a:moveTo>
                    <a:pt x="3211" y="1635"/>
                  </a:moveTo>
                  <a:cubicBezTo>
                    <a:pt x="3211" y="2510"/>
                    <a:pt x="2511" y="3211"/>
                    <a:pt x="1635" y="3211"/>
                  </a:cubicBezTo>
                  <a:cubicBezTo>
                    <a:pt x="701" y="3211"/>
                    <a:pt x="1" y="2510"/>
                    <a:pt x="1" y="1576"/>
                  </a:cubicBezTo>
                  <a:cubicBezTo>
                    <a:pt x="1" y="701"/>
                    <a:pt x="759" y="0"/>
                    <a:pt x="1635" y="0"/>
                  </a:cubicBezTo>
                  <a:cubicBezTo>
                    <a:pt x="2511" y="0"/>
                    <a:pt x="3211" y="701"/>
                    <a:pt x="3211"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3" name="Google Shape;3133;p9"/>
            <p:cNvSpPr/>
            <p:nvPr/>
          </p:nvSpPr>
          <p:spPr>
            <a:xfrm>
              <a:off x="1911500" y="1208525"/>
              <a:ext cx="78825" cy="78825"/>
            </a:xfrm>
            <a:custGeom>
              <a:avLst/>
              <a:gdLst/>
              <a:ahLst/>
              <a:cxnLst/>
              <a:rect l="l" t="t" r="r" b="b"/>
              <a:pathLst>
                <a:path w="3153" h="3153" extrusionOk="0">
                  <a:moveTo>
                    <a:pt x="1576" y="0"/>
                  </a:moveTo>
                  <a:cubicBezTo>
                    <a:pt x="2510" y="0"/>
                    <a:pt x="3152" y="701"/>
                    <a:pt x="3152" y="1635"/>
                  </a:cubicBezTo>
                  <a:cubicBezTo>
                    <a:pt x="3094" y="2510"/>
                    <a:pt x="2452" y="3152"/>
                    <a:pt x="1576" y="3152"/>
                  </a:cubicBezTo>
                  <a:cubicBezTo>
                    <a:pt x="642" y="3152"/>
                    <a:pt x="0" y="2452"/>
                    <a:pt x="0" y="1576"/>
                  </a:cubicBezTo>
                  <a:cubicBezTo>
                    <a:pt x="0" y="701"/>
                    <a:pt x="700" y="0"/>
                    <a:pt x="15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4" name="Google Shape;3134;p9"/>
            <p:cNvSpPr/>
            <p:nvPr/>
          </p:nvSpPr>
          <p:spPr>
            <a:xfrm>
              <a:off x="4608200" y="475975"/>
              <a:ext cx="81750" cy="80275"/>
            </a:xfrm>
            <a:custGeom>
              <a:avLst/>
              <a:gdLst/>
              <a:ahLst/>
              <a:cxnLst/>
              <a:rect l="l" t="t" r="r" b="b"/>
              <a:pathLst>
                <a:path w="3270" h="3211" extrusionOk="0">
                  <a:moveTo>
                    <a:pt x="1693" y="0"/>
                  </a:moveTo>
                  <a:cubicBezTo>
                    <a:pt x="2569" y="0"/>
                    <a:pt x="3269" y="759"/>
                    <a:pt x="3269" y="1635"/>
                  </a:cubicBezTo>
                  <a:cubicBezTo>
                    <a:pt x="3211" y="2510"/>
                    <a:pt x="2511" y="3211"/>
                    <a:pt x="1577" y="3211"/>
                  </a:cubicBezTo>
                  <a:cubicBezTo>
                    <a:pt x="701" y="3152"/>
                    <a:pt x="1" y="2452"/>
                    <a:pt x="1" y="1576"/>
                  </a:cubicBezTo>
                  <a:cubicBezTo>
                    <a:pt x="59" y="642"/>
                    <a:pt x="759" y="0"/>
                    <a:pt x="169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5" name="Google Shape;3135;p9"/>
            <p:cNvSpPr/>
            <p:nvPr/>
          </p:nvSpPr>
          <p:spPr>
            <a:xfrm>
              <a:off x="5098525" y="718200"/>
              <a:ext cx="80275" cy="81750"/>
            </a:xfrm>
            <a:custGeom>
              <a:avLst/>
              <a:gdLst/>
              <a:ahLst/>
              <a:cxnLst/>
              <a:rect l="l" t="t" r="r" b="b"/>
              <a:pathLst>
                <a:path w="3211" h="3270" extrusionOk="0">
                  <a:moveTo>
                    <a:pt x="1635" y="3211"/>
                  </a:moveTo>
                  <a:cubicBezTo>
                    <a:pt x="759" y="3270"/>
                    <a:pt x="0" y="2569"/>
                    <a:pt x="0" y="1635"/>
                  </a:cubicBezTo>
                  <a:cubicBezTo>
                    <a:pt x="0" y="760"/>
                    <a:pt x="701" y="59"/>
                    <a:pt x="1576" y="1"/>
                  </a:cubicBezTo>
                  <a:cubicBezTo>
                    <a:pt x="2452" y="1"/>
                    <a:pt x="3211" y="701"/>
                    <a:pt x="3211" y="1577"/>
                  </a:cubicBezTo>
                  <a:cubicBezTo>
                    <a:pt x="3211" y="2511"/>
                    <a:pt x="2510" y="3211"/>
                    <a:pt x="1635"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6" name="Google Shape;3136;p9"/>
            <p:cNvSpPr/>
            <p:nvPr/>
          </p:nvSpPr>
          <p:spPr>
            <a:xfrm>
              <a:off x="6079150" y="3664450"/>
              <a:ext cx="77350" cy="77375"/>
            </a:xfrm>
            <a:custGeom>
              <a:avLst/>
              <a:gdLst/>
              <a:ahLst/>
              <a:cxnLst/>
              <a:rect l="l" t="t" r="r" b="b"/>
              <a:pathLst>
                <a:path w="3094" h="3095" extrusionOk="0">
                  <a:moveTo>
                    <a:pt x="3094" y="1519"/>
                  </a:moveTo>
                  <a:cubicBezTo>
                    <a:pt x="3094" y="2394"/>
                    <a:pt x="2393" y="3095"/>
                    <a:pt x="1576" y="3095"/>
                  </a:cubicBezTo>
                  <a:cubicBezTo>
                    <a:pt x="701" y="3095"/>
                    <a:pt x="0" y="2452"/>
                    <a:pt x="0" y="1577"/>
                  </a:cubicBezTo>
                  <a:cubicBezTo>
                    <a:pt x="0" y="701"/>
                    <a:pt x="642" y="59"/>
                    <a:pt x="1518" y="1"/>
                  </a:cubicBezTo>
                  <a:cubicBezTo>
                    <a:pt x="2335" y="1"/>
                    <a:pt x="3094" y="701"/>
                    <a:pt x="3094" y="15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7" name="Google Shape;3137;p9"/>
            <p:cNvSpPr/>
            <p:nvPr/>
          </p:nvSpPr>
          <p:spPr>
            <a:xfrm>
              <a:off x="1418250" y="3417850"/>
              <a:ext cx="78825" cy="77350"/>
            </a:xfrm>
            <a:custGeom>
              <a:avLst/>
              <a:gdLst/>
              <a:ahLst/>
              <a:cxnLst/>
              <a:rect l="l" t="t" r="r" b="b"/>
              <a:pathLst>
                <a:path w="3153" h="3094" extrusionOk="0">
                  <a:moveTo>
                    <a:pt x="1577" y="3094"/>
                  </a:moveTo>
                  <a:cubicBezTo>
                    <a:pt x="701" y="3094"/>
                    <a:pt x="1" y="2393"/>
                    <a:pt x="1" y="1576"/>
                  </a:cubicBezTo>
                  <a:cubicBezTo>
                    <a:pt x="1" y="701"/>
                    <a:pt x="760" y="0"/>
                    <a:pt x="1577" y="0"/>
                  </a:cubicBezTo>
                  <a:cubicBezTo>
                    <a:pt x="2452" y="59"/>
                    <a:pt x="3094" y="701"/>
                    <a:pt x="3094" y="1518"/>
                  </a:cubicBezTo>
                  <a:cubicBezTo>
                    <a:pt x="3153" y="2393"/>
                    <a:pt x="2452" y="3094"/>
                    <a:pt x="1577"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8" name="Google Shape;3138;p9"/>
            <p:cNvSpPr/>
            <p:nvPr/>
          </p:nvSpPr>
          <p:spPr>
            <a:xfrm>
              <a:off x="2890650" y="477425"/>
              <a:ext cx="77375" cy="77375"/>
            </a:xfrm>
            <a:custGeom>
              <a:avLst/>
              <a:gdLst/>
              <a:ahLst/>
              <a:cxnLst/>
              <a:rect l="l" t="t" r="r" b="b"/>
              <a:pathLst>
                <a:path w="3095" h="3095" extrusionOk="0">
                  <a:moveTo>
                    <a:pt x="3094" y="1518"/>
                  </a:moveTo>
                  <a:cubicBezTo>
                    <a:pt x="3094" y="2336"/>
                    <a:pt x="2452" y="3036"/>
                    <a:pt x="1577" y="3094"/>
                  </a:cubicBezTo>
                  <a:cubicBezTo>
                    <a:pt x="759" y="3094"/>
                    <a:pt x="1" y="2394"/>
                    <a:pt x="59" y="1518"/>
                  </a:cubicBezTo>
                  <a:cubicBezTo>
                    <a:pt x="59" y="701"/>
                    <a:pt x="759" y="1"/>
                    <a:pt x="1577" y="1"/>
                  </a:cubicBezTo>
                  <a:cubicBezTo>
                    <a:pt x="2394" y="1"/>
                    <a:pt x="3094" y="701"/>
                    <a:pt x="3094"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9" name="Google Shape;3139;p9"/>
            <p:cNvSpPr/>
            <p:nvPr/>
          </p:nvSpPr>
          <p:spPr>
            <a:xfrm>
              <a:off x="5835450" y="4154775"/>
              <a:ext cx="77350" cy="77350"/>
            </a:xfrm>
            <a:custGeom>
              <a:avLst/>
              <a:gdLst/>
              <a:ahLst/>
              <a:cxnLst/>
              <a:rect l="l" t="t" r="r" b="b"/>
              <a:pathLst>
                <a:path w="3094" h="3094" extrusionOk="0">
                  <a:moveTo>
                    <a:pt x="3094" y="1518"/>
                  </a:moveTo>
                  <a:cubicBezTo>
                    <a:pt x="3094" y="2335"/>
                    <a:pt x="2335" y="3094"/>
                    <a:pt x="1518" y="3036"/>
                  </a:cubicBezTo>
                  <a:cubicBezTo>
                    <a:pt x="701" y="3036"/>
                    <a:pt x="0" y="2277"/>
                    <a:pt x="59" y="1460"/>
                  </a:cubicBezTo>
                  <a:cubicBezTo>
                    <a:pt x="59" y="701"/>
                    <a:pt x="759" y="0"/>
                    <a:pt x="1576" y="0"/>
                  </a:cubicBezTo>
                  <a:cubicBezTo>
                    <a:pt x="2393" y="0"/>
                    <a:pt x="3094" y="701"/>
                    <a:pt x="3094"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0" name="Google Shape;3140;p9"/>
            <p:cNvSpPr/>
            <p:nvPr/>
          </p:nvSpPr>
          <p:spPr>
            <a:xfrm>
              <a:off x="2401800" y="719675"/>
              <a:ext cx="75900" cy="77350"/>
            </a:xfrm>
            <a:custGeom>
              <a:avLst/>
              <a:gdLst/>
              <a:ahLst/>
              <a:cxnLst/>
              <a:rect l="l" t="t" r="r" b="b"/>
              <a:pathLst>
                <a:path w="3036" h="3094" extrusionOk="0">
                  <a:moveTo>
                    <a:pt x="3036" y="1576"/>
                  </a:moveTo>
                  <a:cubicBezTo>
                    <a:pt x="3036" y="2393"/>
                    <a:pt x="2277" y="3094"/>
                    <a:pt x="1460" y="3036"/>
                  </a:cubicBezTo>
                  <a:cubicBezTo>
                    <a:pt x="643" y="3036"/>
                    <a:pt x="0" y="2277"/>
                    <a:pt x="59" y="1518"/>
                  </a:cubicBezTo>
                  <a:cubicBezTo>
                    <a:pt x="59" y="701"/>
                    <a:pt x="818" y="0"/>
                    <a:pt x="1635" y="59"/>
                  </a:cubicBezTo>
                  <a:cubicBezTo>
                    <a:pt x="2394" y="117"/>
                    <a:pt x="3036" y="817"/>
                    <a:pt x="3036" y="15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1" name="Google Shape;3141;p9"/>
            <p:cNvSpPr/>
            <p:nvPr/>
          </p:nvSpPr>
          <p:spPr>
            <a:xfrm>
              <a:off x="2156650" y="4645075"/>
              <a:ext cx="74450" cy="74450"/>
            </a:xfrm>
            <a:custGeom>
              <a:avLst/>
              <a:gdLst/>
              <a:ahLst/>
              <a:cxnLst/>
              <a:rect l="l" t="t" r="r" b="b"/>
              <a:pathLst>
                <a:path w="2978" h="2978" extrusionOk="0">
                  <a:moveTo>
                    <a:pt x="2919" y="1518"/>
                  </a:moveTo>
                  <a:cubicBezTo>
                    <a:pt x="2919" y="2336"/>
                    <a:pt x="2277" y="2978"/>
                    <a:pt x="1460" y="2978"/>
                  </a:cubicBezTo>
                  <a:cubicBezTo>
                    <a:pt x="642" y="2978"/>
                    <a:pt x="0" y="2277"/>
                    <a:pt x="0" y="1460"/>
                  </a:cubicBezTo>
                  <a:cubicBezTo>
                    <a:pt x="59" y="701"/>
                    <a:pt x="701" y="1"/>
                    <a:pt x="1518" y="59"/>
                  </a:cubicBezTo>
                  <a:cubicBezTo>
                    <a:pt x="2335" y="59"/>
                    <a:pt x="2977" y="701"/>
                    <a:pt x="2919"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2" name="Google Shape;3142;p9"/>
            <p:cNvSpPr/>
            <p:nvPr/>
          </p:nvSpPr>
          <p:spPr>
            <a:xfrm>
              <a:off x="1910025" y="4402850"/>
              <a:ext cx="73000" cy="72975"/>
            </a:xfrm>
            <a:custGeom>
              <a:avLst/>
              <a:gdLst/>
              <a:ahLst/>
              <a:cxnLst/>
              <a:rect l="l" t="t" r="r" b="b"/>
              <a:pathLst>
                <a:path w="2920" h="2919" extrusionOk="0">
                  <a:moveTo>
                    <a:pt x="1460" y="0"/>
                  </a:moveTo>
                  <a:cubicBezTo>
                    <a:pt x="2277" y="0"/>
                    <a:pt x="2919" y="642"/>
                    <a:pt x="2919" y="1460"/>
                  </a:cubicBezTo>
                  <a:cubicBezTo>
                    <a:pt x="2919" y="2277"/>
                    <a:pt x="2277" y="2919"/>
                    <a:pt x="1460" y="2919"/>
                  </a:cubicBezTo>
                  <a:cubicBezTo>
                    <a:pt x="643" y="2919"/>
                    <a:pt x="59" y="2335"/>
                    <a:pt x="1" y="1518"/>
                  </a:cubicBezTo>
                  <a:cubicBezTo>
                    <a:pt x="1" y="701"/>
                    <a:pt x="643" y="59"/>
                    <a:pt x="146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3" name="Google Shape;3143;p9"/>
            <p:cNvSpPr/>
            <p:nvPr/>
          </p:nvSpPr>
          <p:spPr>
            <a:xfrm>
              <a:off x="1669250" y="1459525"/>
              <a:ext cx="70075" cy="71525"/>
            </a:xfrm>
            <a:custGeom>
              <a:avLst/>
              <a:gdLst/>
              <a:ahLst/>
              <a:cxnLst/>
              <a:rect l="l" t="t" r="r" b="b"/>
              <a:pathLst>
                <a:path w="2803" h="2861" extrusionOk="0">
                  <a:moveTo>
                    <a:pt x="1401" y="2802"/>
                  </a:moveTo>
                  <a:cubicBezTo>
                    <a:pt x="584" y="2802"/>
                    <a:pt x="1" y="2218"/>
                    <a:pt x="1" y="1401"/>
                  </a:cubicBezTo>
                  <a:cubicBezTo>
                    <a:pt x="1" y="584"/>
                    <a:pt x="584" y="0"/>
                    <a:pt x="1401" y="0"/>
                  </a:cubicBezTo>
                  <a:cubicBezTo>
                    <a:pt x="2219" y="0"/>
                    <a:pt x="2802" y="642"/>
                    <a:pt x="2802" y="1401"/>
                  </a:cubicBezTo>
                  <a:cubicBezTo>
                    <a:pt x="2802" y="2218"/>
                    <a:pt x="2219" y="2860"/>
                    <a:pt x="1401"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4" name="Google Shape;3144;p9"/>
            <p:cNvSpPr/>
            <p:nvPr/>
          </p:nvSpPr>
          <p:spPr>
            <a:xfrm>
              <a:off x="5102900" y="4894625"/>
              <a:ext cx="71525" cy="70050"/>
            </a:xfrm>
            <a:custGeom>
              <a:avLst/>
              <a:gdLst/>
              <a:ahLst/>
              <a:cxnLst/>
              <a:rect l="l" t="t" r="r" b="b"/>
              <a:pathLst>
                <a:path w="2861" h="2802" extrusionOk="0">
                  <a:moveTo>
                    <a:pt x="1460" y="2802"/>
                  </a:moveTo>
                  <a:cubicBezTo>
                    <a:pt x="642" y="2802"/>
                    <a:pt x="0" y="2218"/>
                    <a:pt x="0" y="1401"/>
                  </a:cubicBezTo>
                  <a:cubicBezTo>
                    <a:pt x="0" y="584"/>
                    <a:pt x="584" y="0"/>
                    <a:pt x="1401" y="0"/>
                  </a:cubicBezTo>
                  <a:cubicBezTo>
                    <a:pt x="2218" y="0"/>
                    <a:pt x="2802" y="584"/>
                    <a:pt x="2860" y="1401"/>
                  </a:cubicBezTo>
                  <a:cubicBezTo>
                    <a:pt x="2860" y="2160"/>
                    <a:pt x="2218" y="2802"/>
                    <a:pt x="1460"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5" name="Google Shape;3145;p9"/>
            <p:cNvSpPr/>
            <p:nvPr/>
          </p:nvSpPr>
          <p:spPr>
            <a:xfrm>
              <a:off x="1422625" y="1949825"/>
              <a:ext cx="70075" cy="68600"/>
            </a:xfrm>
            <a:custGeom>
              <a:avLst/>
              <a:gdLst/>
              <a:ahLst/>
              <a:cxnLst/>
              <a:rect l="l" t="t" r="r" b="b"/>
              <a:pathLst>
                <a:path w="2803" h="2744" extrusionOk="0">
                  <a:moveTo>
                    <a:pt x="2803" y="1401"/>
                  </a:moveTo>
                  <a:cubicBezTo>
                    <a:pt x="2803" y="2160"/>
                    <a:pt x="2161" y="2744"/>
                    <a:pt x="1402" y="2744"/>
                  </a:cubicBezTo>
                  <a:cubicBezTo>
                    <a:pt x="643" y="2744"/>
                    <a:pt x="1" y="2102"/>
                    <a:pt x="1" y="1343"/>
                  </a:cubicBezTo>
                  <a:cubicBezTo>
                    <a:pt x="59" y="584"/>
                    <a:pt x="701" y="1"/>
                    <a:pt x="1402" y="1"/>
                  </a:cubicBezTo>
                  <a:cubicBezTo>
                    <a:pt x="2161" y="1"/>
                    <a:pt x="2803" y="643"/>
                    <a:pt x="2803" y="14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6" name="Google Shape;3146;p9"/>
            <p:cNvSpPr/>
            <p:nvPr/>
          </p:nvSpPr>
          <p:spPr>
            <a:xfrm>
              <a:off x="4611125" y="5141225"/>
              <a:ext cx="68600" cy="70075"/>
            </a:xfrm>
            <a:custGeom>
              <a:avLst/>
              <a:gdLst/>
              <a:ahLst/>
              <a:cxnLst/>
              <a:rect l="l" t="t" r="r" b="b"/>
              <a:pathLst>
                <a:path w="2744" h="2803" extrusionOk="0">
                  <a:moveTo>
                    <a:pt x="1343" y="2803"/>
                  </a:moveTo>
                  <a:cubicBezTo>
                    <a:pt x="584" y="2744"/>
                    <a:pt x="0" y="2161"/>
                    <a:pt x="0" y="1402"/>
                  </a:cubicBezTo>
                  <a:cubicBezTo>
                    <a:pt x="0" y="643"/>
                    <a:pt x="642" y="1"/>
                    <a:pt x="1401" y="1"/>
                  </a:cubicBezTo>
                  <a:cubicBezTo>
                    <a:pt x="2160" y="59"/>
                    <a:pt x="2744" y="701"/>
                    <a:pt x="2744" y="1460"/>
                  </a:cubicBezTo>
                  <a:cubicBezTo>
                    <a:pt x="2744" y="2161"/>
                    <a:pt x="2102" y="2803"/>
                    <a:pt x="1343"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7" name="Google Shape;3147;p9"/>
            <p:cNvSpPr/>
            <p:nvPr/>
          </p:nvSpPr>
          <p:spPr>
            <a:xfrm>
              <a:off x="2407625" y="4897525"/>
              <a:ext cx="65700" cy="64250"/>
            </a:xfrm>
            <a:custGeom>
              <a:avLst/>
              <a:gdLst/>
              <a:ahLst/>
              <a:cxnLst/>
              <a:rect l="l" t="t" r="r" b="b"/>
              <a:pathLst>
                <a:path w="2628" h="2570" extrusionOk="0">
                  <a:moveTo>
                    <a:pt x="1343" y="2569"/>
                  </a:moveTo>
                  <a:cubicBezTo>
                    <a:pt x="643" y="2569"/>
                    <a:pt x="59" y="2044"/>
                    <a:pt x="59" y="1343"/>
                  </a:cubicBezTo>
                  <a:cubicBezTo>
                    <a:pt x="1" y="585"/>
                    <a:pt x="585" y="1"/>
                    <a:pt x="1343" y="1"/>
                  </a:cubicBezTo>
                  <a:cubicBezTo>
                    <a:pt x="2044" y="1"/>
                    <a:pt x="2569" y="526"/>
                    <a:pt x="2569" y="1227"/>
                  </a:cubicBezTo>
                  <a:cubicBezTo>
                    <a:pt x="2628" y="1986"/>
                    <a:pt x="2044" y="2511"/>
                    <a:pt x="1343" y="25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8" name="Google Shape;3148;p9"/>
            <p:cNvSpPr/>
            <p:nvPr/>
          </p:nvSpPr>
          <p:spPr>
            <a:xfrm>
              <a:off x="1425550" y="3671750"/>
              <a:ext cx="64225" cy="64250"/>
            </a:xfrm>
            <a:custGeom>
              <a:avLst/>
              <a:gdLst/>
              <a:ahLst/>
              <a:cxnLst/>
              <a:rect l="l" t="t" r="r" b="b"/>
              <a:pathLst>
                <a:path w="2569" h="2570" extrusionOk="0">
                  <a:moveTo>
                    <a:pt x="1285" y="1"/>
                  </a:moveTo>
                  <a:cubicBezTo>
                    <a:pt x="1985" y="1"/>
                    <a:pt x="2569" y="526"/>
                    <a:pt x="2569" y="1285"/>
                  </a:cubicBezTo>
                  <a:cubicBezTo>
                    <a:pt x="2569" y="2044"/>
                    <a:pt x="1985" y="2569"/>
                    <a:pt x="1226" y="2569"/>
                  </a:cubicBezTo>
                  <a:cubicBezTo>
                    <a:pt x="526" y="2511"/>
                    <a:pt x="1" y="1985"/>
                    <a:pt x="1" y="1227"/>
                  </a:cubicBezTo>
                  <a:cubicBezTo>
                    <a:pt x="1" y="526"/>
                    <a:pt x="584" y="1"/>
                    <a:pt x="128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9" name="Google Shape;3149;p9"/>
            <p:cNvSpPr/>
            <p:nvPr/>
          </p:nvSpPr>
          <p:spPr>
            <a:xfrm>
              <a:off x="1672175" y="4160600"/>
              <a:ext cx="64225" cy="64250"/>
            </a:xfrm>
            <a:custGeom>
              <a:avLst/>
              <a:gdLst/>
              <a:ahLst/>
              <a:cxnLst/>
              <a:rect l="l" t="t" r="r" b="b"/>
              <a:pathLst>
                <a:path w="2569" h="2570" extrusionOk="0">
                  <a:moveTo>
                    <a:pt x="2569" y="1285"/>
                  </a:moveTo>
                  <a:cubicBezTo>
                    <a:pt x="2569" y="2044"/>
                    <a:pt x="1985" y="2569"/>
                    <a:pt x="1284" y="2569"/>
                  </a:cubicBezTo>
                  <a:cubicBezTo>
                    <a:pt x="526" y="2569"/>
                    <a:pt x="0" y="1985"/>
                    <a:pt x="0" y="1227"/>
                  </a:cubicBezTo>
                  <a:cubicBezTo>
                    <a:pt x="0" y="526"/>
                    <a:pt x="584" y="1"/>
                    <a:pt x="1284" y="1"/>
                  </a:cubicBezTo>
                  <a:cubicBezTo>
                    <a:pt x="2043" y="59"/>
                    <a:pt x="2569" y="585"/>
                    <a:pt x="2569" y="12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0" name="Google Shape;3150;p9"/>
            <p:cNvSpPr/>
            <p:nvPr/>
          </p:nvSpPr>
          <p:spPr>
            <a:xfrm>
              <a:off x="4859200" y="483275"/>
              <a:ext cx="64225" cy="65675"/>
            </a:xfrm>
            <a:custGeom>
              <a:avLst/>
              <a:gdLst/>
              <a:ahLst/>
              <a:cxnLst/>
              <a:rect l="l" t="t" r="r" b="b"/>
              <a:pathLst>
                <a:path w="2569" h="2627" extrusionOk="0">
                  <a:moveTo>
                    <a:pt x="1343" y="0"/>
                  </a:moveTo>
                  <a:cubicBezTo>
                    <a:pt x="2043" y="0"/>
                    <a:pt x="2569" y="584"/>
                    <a:pt x="2569" y="1284"/>
                  </a:cubicBezTo>
                  <a:cubicBezTo>
                    <a:pt x="2569" y="2043"/>
                    <a:pt x="1985" y="2627"/>
                    <a:pt x="1226" y="2569"/>
                  </a:cubicBezTo>
                  <a:cubicBezTo>
                    <a:pt x="526" y="2569"/>
                    <a:pt x="0" y="1985"/>
                    <a:pt x="0" y="1284"/>
                  </a:cubicBezTo>
                  <a:cubicBezTo>
                    <a:pt x="59" y="526"/>
                    <a:pt x="584" y="0"/>
                    <a:pt x="134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1" name="Google Shape;3151;p9"/>
            <p:cNvSpPr/>
            <p:nvPr/>
          </p:nvSpPr>
          <p:spPr>
            <a:xfrm>
              <a:off x="6084975" y="1709050"/>
              <a:ext cx="64225" cy="65700"/>
            </a:xfrm>
            <a:custGeom>
              <a:avLst/>
              <a:gdLst/>
              <a:ahLst/>
              <a:cxnLst/>
              <a:rect l="l" t="t" r="r" b="b"/>
              <a:pathLst>
                <a:path w="2569" h="2628" extrusionOk="0">
                  <a:moveTo>
                    <a:pt x="2569" y="1285"/>
                  </a:moveTo>
                  <a:cubicBezTo>
                    <a:pt x="2569" y="2043"/>
                    <a:pt x="2044" y="2569"/>
                    <a:pt x="1343" y="2569"/>
                  </a:cubicBezTo>
                  <a:cubicBezTo>
                    <a:pt x="584" y="2627"/>
                    <a:pt x="1" y="2043"/>
                    <a:pt x="1" y="1285"/>
                  </a:cubicBezTo>
                  <a:cubicBezTo>
                    <a:pt x="59" y="584"/>
                    <a:pt x="584" y="0"/>
                    <a:pt x="1343" y="59"/>
                  </a:cubicBezTo>
                  <a:cubicBezTo>
                    <a:pt x="2044" y="59"/>
                    <a:pt x="2569" y="584"/>
                    <a:pt x="2569" y="12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2" name="Google Shape;3152;p9"/>
            <p:cNvSpPr/>
            <p:nvPr/>
          </p:nvSpPr>
          <p:spPr>
            <a:xfrm>
              <a:off x="2897950" y="5142700"/>
              <a:ext cx="64225" cy="65675"/>
            </a:xfrm>
            <a:custGeom>
              <a:avLst/>
              <a:gdLst/>
              <a:ahLst/>
              <a:cxnLst/>
              <a:rect l="l" t="t" r="r" b="b"/>
              <a:pathLst>
                <a:path w="2569" h="2627" extrusionOk="0">
                  <a:moveTo>
                    <a:pt x="1285" y="2627"/>
                  </a:moveTo>
                  <a:cubicBezTo>
                    <a:pt x="584" y="2627"/>
                    <a:pt x="0" y="2102"/>
                    <a:pt x="0" y="1343"/>
                  </a:cubicBezTo>
                  <a:cubicBezTo>
                    <a:pt x="0" y="642"/>
                    <a:pt x="526" y="59"/>
                    <a:pt x="1226" y="59"/>
                  </a:cubicBezTo>
                  <a:cubicBezTo>
                    <a:pt x="1985" y="0"/>
                    <a:pt x="2569" y="584"/>
                    <a:pt x="2569" y="1343"/>
                  </a:cubicBezTo>
                  <a:cubicBezTo>
                    <a:pt x="2569" y="2043"/>
                    <a:pt x="2043" y="2627"/>
                    <a:pt x="1285" y="26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3" name="Google Shape;3153;p9"/>
            <p:cNvSpPr/>
            <p:nvPr/>
          </p:nvSpPr>
          <p:spPr>
            <a:xfrm>
              <a:off x="6333050" y="2936300"/>
              <a:ext cx="62775" cy="62750"/>
            </a:xfrm>
            <a:custGeom>
              <a:avLst/>
              <a:gdLst/>
              <a:ahLst/>
              <a:cxnLst/>
              <a:rect l="l" t="t" r="r" b="b"/>
              <a:pathLst>
                <a:path w="2511" h="2510" extrusionOk="0">
                  <a:moveTo>
                    <a:pt x="2510" y="1226"/>
                  </a:moveTo>
                  <a:cubicBezTo>
                    <a:pt x="2452" y="1985"/>
                    <a:pt x="1927" y="2510"/>
                    <a:pt x="1168" y="2510"/>
                  </a:cubicBezTo>
                  <a:cubicBezTo>
                    <a:pt x="526" y="2452"/>
                    <a:pt x="1" y="1926"/>
                    <a:pt x="1" y="1226"/>
                  </a:cubicBezTo>
                  <a:cubicBezTo>
                    <a:pt x="1" y="525"/>
                    <a:pt x="584" y="0"/>
                    <a:pt x="1285" y="0"/>
                  </a:cubicBezTo>
                  <a:cubicBezTo>
                    <a:pt x="1985" y="0"/>
                    <a:pt x="2510" y="584"/>
                    <a:pt x="2510" y="12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4" name="Google Shape;3154;p9"/>
            <p:cNvSpPr/>
            <p:nvPr/>
          </p:nvSpPr>
          <p:spPr>
            <a:xfrm>
              <a:off x="5597575" y="975050"/>
              <a:ext cx="61325" cy="61300"/>
            </a:xfrm>
            <a:custGeom>
              <a:avLst/>
              <a:gdLst/>
              <a:ahLst/>
              <a:cxnLst/>
              <a:rect l="l" t="t" r="r" b="b"/>
              <a:pathLst>
                <a:path w="2453" h="2452" extrusionOk="0">
                  <a:moveTo>
                    <a:pt x="1227" y="0"/>
                  </a:moveTo>
                  <a:cubicBezTo>
                    <a:pt x="1927" y="0"/>
                    <a:pt x="2452" y="584"/>
                    <a:pt x="2452" y="1226"/>
                  </a:cubicBezTo>
                  <a:cubicBezTo>
                    <a:pt x="2452" y="1868"/>
                    <a:pt x="1869" y="2452"/>
                    <a:pt x="1227" y="2452"/>
                  </a:cubicBezTo>
                  <a:cubicBezTo>
                    <a:pt x="526" y="2452"/>
                    <a:pt x="1" y="1868"/>
                    <a:pt x="1" y="1168"/>
                  </a:cubicBezTo>
                  <a:cubicBezTo>
                    <a:pt x="1" y="525"/>
                    <a:pt x="585" y="0"/>
                    <a:pt x="122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5" name="Google Shape;3155;p9"/>
            <p:cNvSpPr/>
            <p:nvPr/>
          </p:nvSpPr>
          <p:spPr>
            <a:xfrm>
              <a:off x="3634875" y="238125"/>
              <a:ext cx="62775" cy="62750"/>
            </a:xfrm>
            <a:custGeom>
              <a:avLst/>
              <a:gdLst/>
              <a:ahLst/>
              <a:cxnLst/>
              <a:rect l="l" t="t" r="r" b="b"/>
              <a:pathLst>
                <a:path w="2511" h="2510" extrusionOk="0">
                  <a:moveTo>
                    <a:pt x="1226" y="2510"/>
                  </a:moveTo>
                  <a:cubicBezTo>
                    <a:pt x="526" y="2510"/>
                    <a:pt x="1" y="1926"/>
                    <a:pt x="1" y="1226"/>
                  </a:cubicBezTo>
                  <a:cubicBezTo>
                    <a:pt x="59" y="525"/>
                    <a:pt x="584" y="0"/>
                    <a:pt x="1226" y="0"/>
                  </a:cubicBezTo>
                  <a:cubicBezTo>
                    <a:pt x="1927" y="0"/>
                    <a:pt x="2510" y="584"/>
                    <a:pt x="2452" y="1284"/>
                  </a:cubicBezTo>
                  <a:cubicBezTo>
                    <a:pt x="2452" y="1985"/>
                    <a:pt x="1927" y="2510"/>
                    <a:pt x="1226"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6" name="Google Shape;3156;p9"/>
            <p:cNvSpPr/>
            <p:nvPr/>
          </p:nvSpPr>
          <p:spPr>
            <a:xfrm>
              <a:off x="6333050" y="2692600"/>
              <a:ext cx="62775" cy="62775"/>
            </a:xfrm>
            <a:custGeom>
              <a:avLst/>
              <a:gdLst/>
              <a:ahLst/>
              <a:cxnLst/>
              <a:rect l="l" t="t" r="r" b="b"/>
              <a:pathLst>
                <a:path w="2511" h="2511" extrusionOk="0">
                  <a:moveTo>
                    <a:pt x="2510" y="1284"/>
                  </a:moveTo>
                  <a:cubicBezTo>
                    <a:pt x="2510" y="1985"/>
                    <a:pt x="1927" y="2510"/>
                    <a:pt x="1226" y="2510"/>
                  </a:cubicBezTo>
                  <a:cubicBezTo>
                    <a:pt x="526" y="2510"/>
                    <a:pt x="1" y="1985"/>
                    <a:pt x="1" y="1284"/>
                  </a:cubicBezTo>
                  <a:cubicBezTo>
                    <a:pt x="1" y="584"/>
                    <a:pt x="584" y="0"/>
                    <a:pt x="1285" y="59"/>
                  </a:cubicBezTo>
                  <a:cubicBezTo>
                    <a:pt x="1985" y="59"/>
                    <a:pt x="2510" y="584"/>
                    <a:pt x="2510" y="128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7" name="Google Shape;3157;p9"/>
            <p:cNvSpPr/>
            <p:nvPr/>
          </p:nvSpPr>
          <p:spPr>
            <a:xfrm>
              <a:off x="3881500" y="238125"/>
              <a:ext cx="62775" cy="62750"/>
            </a:xfrm>
            <a:custGeom>
              <a:avLst/>
              <a:gdLst/>
              <a:ahLst/>
              <a:cxnLst/>
              <a:rect l="l" t="t" r="r" b="b"/>
              <a:pathLst>
                <a:path w="2511" h="2510" extrusionOk="0">
                  <a:moveTo>
                    <a:pt x="2510" y="1226"/>
                  </a:moveTo>
                  <a:cubicBezTo>
                    <a:pt x="2510" y="1926"/>
                    <a:pt x="1985" y="2452"/>
                    <a:pt x="1284" y="2452"/>
                  </a:cubicBezTo>
                  <a:cubicBezTo>
                    <a:pt x="584" y="2510"/>
                    <a:pt x="0" y="1985"/>
                    <a:pt x="0" y="1226"/>
                  </a:cubicBezTo>
                  <a:cubicBezTo>
                    <a:pt x="0" y="525"/>
                    <a:pt x="584" y="0"/>
                    <a:pt x="1284" y="0"/>
                  </a:cubicBezTo>
                  <a:cubicBezTo>
                    <a:pt x="1985" y="0"/>
                    <a:pt x="2510" y="525"/>
                    <a:pt x="2510" y="12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8" name="Google Shape;3158;p9"/>
            <p:cNvSpPr/>
            <p:nvPr/>
          </p:nvSpPr>
          <p:spPr>
            <a:xfrm>
              <a:off x="6333050" y="2447425"/>
              <a:ext cx="61325" cy="59875"/>
            </a:xfrm>
            <a:custGeom>
              <a:avLst/>
              <a:gdLst/>
              <a:ahLst/>
              <a:cxnLst/>
              <a:rect l="l" t="t" r="r" b="b"/>
              <a:pathLst>
                <a:path w="2453" h="2395" extrusionOk="0">
                  <a:moveTo>
                    <a:pt x="2452" y="1168"/>
                  </a:moveTo>
                  <a:cubicBezTo>
                    <a:pt x="2452" y="1810"/>
                    <a:pt x="1868" y="2394"/>
                    <a:pt x="1226" y="2394"/>
                  </a:cubicBezTo>
                  <a:cubicBezTo>
                    <a:pt x="643" y="2394"/>
                    <a:pt x="59" y="1869"/>
                    <a:pt x="59" y="1227"/>
                  </a:cubicBezTo>
                  <a:cubicBezTo>
                    <a:pt x="1" y="585"/>
                    <a:pt x="584" y="1"/>
                    <a:pt x="1226" y="1"/>
                  </a:cubicBezTo>
                  <a:cubicBezTo>
                    <a:pt x="1868" y="1"/>
                    <a:pt x="2452" y="585"/>
                    <a:pt x="2452"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9" name="Google Shape;3159;p9"/>
            <p:cNvSpPr/>
            <p:nvPr/>
          </p:nvSpPr>
          <p:spPr>
            <a:xfrm>
              <a:off x="6086425" y="3919825"/>
              <a:ext cx="61325" cy="61325"/>
            </a:xfrm>
            <a:custGeom>
              <a:avLst/>
              <a:gdLst/>
              <a:ahLst/>
              <a:cxnLst/>
              <a:rect l="l" t="t" r="r" b="b"/>
              <a:pathLst>
                <a:path w="2453" h="2453" extrusionOk="0">
                  <a:moveTo>
                    <a:pt x="1227" y="1"/>
                  </a:moveTo>
                  <a:cubicBezTo>
                    <a:pt x="1869" y="1"/>
                    <a:pt x="2453" y="584"/>
                    <a:pt x="2453" y="1226"/>
                  </a:cubicBezTo>
                  <a:cubicBezTo>
                    <a:pt x="2453" y="1869"/>
                    <a:pt x="1869" y="2394"/>
                    <a:pt x="1285" y="2452"/>
                  </a:cubicBezTo>
                  <a:cubicBezTo>
                    <a:pt x="585" y="2452"/>
                    <a:pt x="1" y="1869"/>
                    <a:pt x="59" y="1168"/>
                  </a:cubicBezTo>
                  <a:cubicBezTo>
                    <a:pt x="59" y="584"/>
                    <a:pt x="585" y="1"/>
                    <a:pt x="1227"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0" name="Google Shape;3160;p9"/>
            <p:cNvSpPr/>
            <p:nvPr/>
          </p:nvSpPr>
          <p:spPr>
            <a:xfrm>
              <a:off x="2657175" y="486175"/>
              <a:ext cx="59850" cy="59875"/>
            </a:xfrm>
            <a:custGeom>
              <a:avLst/>
              <a:gdLst/>
              <a:ahLst/>
              <a:cxnLst/>
              <a:rect l="l" t="t" r="r" b="b"/>
              <a:pathLst>
                <a:path w="2394" h="2395" extrusionOk="0">
                  <a:moveTo>
                    <a:pt x="2394" y="1168"/>
                  </a:moveTo>
                  <a:cubicBezTo>
                    <a:pt x="2394" y="1752"/>
                    <a:pt x="1868" y="2336"/>
                    <a:pt x="1226" y="2394"/>
                  </a:cubicBezTo>
                  <a:cubicBezTo>
                    <a:pt x="584" y="2394"/>
                    <a:pt x="0" y="1810"/>
                    <a:pt x="0" y="1168"/>
                  </a:cubicBezTo>
                  <a:cubicBezTo>
                    <a:pt x="0" y="526"/>
                    <a:pt x="584" y="1"/>
                    <a:pt x="1168" y="1"/>
                  </a:cubicBezTo>
                  <a:cubicBezTo>
                    <a:pt x="1810" y="1"/>
                    <a:pt x="2394" y="526"/>
                    <a:pt x="2394"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1" name="Google Shape;3161;p9"/>
            <p:cNvSpPr/>
            <p:nvPr/>
          </p:nvSpPr>
          <p:spPr>
            <a:xfrm>
              <a:off x="4126650" y="239575"/>
              <a:ext cx="58400" cy="59850"/>
            </a:xfrm>
            <a:custGeom>
              <a:avLst/>
              <a:gdLst/>
              <a:ahLst/>
              <a:cxnLst/>
              <a:rect l="l" t="t" r="r" b="b"/>
              <a:pathLst>
                <a:path w="2336" h="2394" extrusionOk="0">
                  <a:moveTo>
                    <a:pt x="1168" y="2335"/>
                  </a:moveTo>
                  <a:cubicBezTo>
                    <a:pt x="526" y="2394"/>
                    <a:pt x="0" y="1810"/>
                    <a:pt x="0" y="1226"/>
                  </a:cubicBezTo>
                  <a:cubicBezTo>
                    <a:pt x="0" y="584"/>
                    <a:pt x="526" y="0"/>
                    <a:pt x="1168" y="0"/>
                  </a:cubicBezTo>
                  <a:cubicBezTo>
                    <a:pt x="1752" y="0"/>
                    <a:pt x="2335" y="526"/>
                    <a:pt x="2335" y="1168"/>
                  </a:cubicBezTo>
                  <a:cubicBezTo>
                    <a:pt x="2335" y="1810"/>
                    <a:pt x="1810" y="2335"/>
                    <a:pt x="1168"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2" name="Google Shape;3162;p9"/>
            <p:cNvSpPr/>
            <p:nvPr/>
          </p:nvSpPr>
          <p:spPr>
            <a:xfrm>
              <a:off x="5845650" y="1223125"/>
              <a:ext cx="56950" cy="58375"/>
            </a:xfrm>
            <a:custGeom>
              <a:avLst/>
              <a:gdLst/>
              <a:ahLst/>
              <a:cxnLst/>
              <a:rect l="l" t="t" r="r" b="b"/>
              <a:pathLst>
                <a:path w="2278" h="2335" extrusionOk="0">
                  <a:moveTo>
                    <a:pt x="2277" y="1167"/>
                  </a:moveTo>
                  <a:cubicBezTo>
                    <a:pt x="2277" y="1810"/>
                    <a:pt x="1810" y="2277"/>
                    <a:pt x="1168" y="2277"/>
                  </a:cubicBezTo>
                  <a:cubicBezTo>
                    <a:pt x="526" y="2335"/>
                    <a:pt x="1" y="1810"/>
                    <a:pt x="1" y="1109"/>
                  </a:cubicBezTo>
                  <a:cubicBezTo>
                    <a:pt x="59" y="467"/>
                    <a:pt x="526" y="0"/>
                    <a:pt x="1168" y="0"/>
                  </a:cubicBezTo>
                  <a:cubicBezTo>
                    <a:pt x="1810" y="0"/>
                    <a:pt x="2277" y="525"/>
                    <a:pt x="2277" y="116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3" name="Google Shape;3163;p9"/>
            <p:cNvSpPr/>
            <p:nvPr/>
          </p:nvSpPr>
          <p:spPr>
            <a:xfrm>
              <a:off x="3394100" y="241025"/>
              <a:ext cx="58400" cy="56950"/>
            </a:xfrm>
            <a:custGeom>
              <a:avLst/>
              <a:gdLst/>
              <a:ahLst/>
              <a:cxnLst/>
              <a:rect l="l" t="t" r="r" b="b"/>
              <a:pathLst>
                <a:path w="2336" h="2278" extrusionOk="0">
                  <a:moveTo>
                    <a:pt x="2277" y="1168"/>
                  </a:moveTo>
                  <a:cubicBezTo>
                    <a:pt x="2277" y="1810"/>
                    <a:pt x="1810" y="2277"/>
                    <a:pt x="1168" y="2277"/>
                  </a:cubicBezTo>
                  <a:cubicBezTo>
                    <a:pt x="526" y="2277"/>
                    <a:pt x="0" y="1752"/>
                    <a:pt x="59" y="1051"/>
                  </a:cubicBezTo>
                  <a:cubicBezTo>
                    <a:pt x="59" y="409"/>
                    <a:pt x="584" y="1"/>
                    <a:pt x="1226" y="1"/>
                  </a:cubicBezTo>
                  <a:cubicBezTo>
                    <a:pt x="1868" y="1"/>
                    <a:pt x="2335" y="526"/>
                    <a:pt x="2277"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4" name="Google Shape;3164;p9"/>
            <p:cNvSpPr/>
            <p:nvPr/>
          </p:nvSpPr>
          <p:spPr>
            <a:xfrm>
              <a:off x="6335975" y="3185825"/>
              <a:ext cx="56925" cy="56925"/>
            </a:xfrm>
            <a:custGeom>
              <a:avLst/>
              <a:gdLst/>
              <a:ahLst/>
              <a:cxnLst/>
              <a:rect l="l" t="t" r="r" b="b"/>
              <a:pathLst>
                <a:path w="2277" h="2277" extrusionOk="0">
                  <a:moveTo>
                    <a:pt x="1168" y="2277"/>
                  </a:moveTo>
                  <a:cubicBezTo>
                    <a:pt x="526" y="2277"/>
                    <a:pt x="0" y="1810"/>
                    <a:pt x="0" y="1168"/>
                  </a:cubicBezTo>
                  <a:cubicBezTo>
                    <a:pt x="0" y="467"/>
                    <a:pt x="467" y="0"/>
                    <a:pt x="1168" y="0"/>
                  </a:cubicBezTo>
                  <a:cubicBezTo>
                    <a:pt x="1810" y="0"/>
                    <a:pt x="2277" y="526"/>
                    <a:pt x="2277" y="1109"/>
                  </a:cubicBezTo>
                  <a:cubicBezTo>
                    <a:pt x="2277" y="1751"/>
                    <a:pt x="1751" y="2277"/>
                    <a:pt x="1168" y="22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5" name="Google Shape;3165;p9"/>
            <p:cNvSpPr/>
            <p:nvPr/>
          </p:nvSpPr>
          <p:spPr>
            <a:xfrm>
              <a:off x="5356800" y="731350"/>
              <a:ext cx="56950" cy="55475"/>
            </a:xfrm>
            <a:custGeom>
              <a:avLst/>
              <a:gdLst/>
              <a:ahLst/>
              <a:cxnLst/>
              <a:rect l="l" t="t" r="r" b="b"/>
              <a:pathLst>
                <a:path w="2278" h="2219" extrusionOk="0">
                  <a:moveTo>
                    <a:pt x="1168" y="2218"/>
                  </a:moveTo>
                  <a:cubicBezTo>
                    <a:pt x="526" y="2218"/>
                    <a:pt x="59" y="1810"/>
                    <a:pt x="1" y="1168"/>
                  </a:cubicBezTo>
                  <a:cubicBezTo>
                    <a:pt x="1" y="467"/>
                    <a:pt x="468" y="0"/>
                    <a:pt x="1110" y="0"/>
                  </a:cubicBezTo>
                  <a:cubicBezTo>
                    <a:pt x="1752" y="0"/>
                    <a:pt x="2277" y="467"/>
                    <a:pt x="2277" y="1051"/>
                  </a:cubicBezTo>
                  <a:cubicBezTo>
                    <a:pt x="2277" y="1693"/>
                    <a:pt x="1810" y="2218"/>
                    <a:pt x="1168"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6" name="Google Shape;3166;p9"/>
            <p:cNvSpPr/>
            <p:nvPr/>
          </p:nvSpPr>
          <p:spPr>
            <a:xfrm>
              <a:off x="1924625" y="979425"/>
              <a:ext cx="52550" cy="52550"/>
            </a:xfrm>
            <a:custGeom>
              <a:avLst/>
              <a:gdLst/>
              <a:ahLst/>
              <a:cxnLst/>
              <a:rect l="l" t="t" r="r" b="b"/>
              <a:pathLst>
                <a:path w="2102" h="2102" extrusionOk="0">
                  <a:moveTo>
                    <a:pt x="2102" y="1051"/>
                  </a:moveTo>
                  <a:cubicBezTo>
                    <a:pt x="2102" y="1576"/>
                    <a:pt x="1635" y="2043"/>
                    <a:pt x="1051" y="2102"/>
                  </a:cubicBezTo>
                  <a:cubicBezTo>
                    <a:pt x="526" y="2102"/>
                    <a:pt x="0" y="1576"/>
                    <a:pt x="0" y="993"/>
                  </a:cubicBezTo>
                  <a:cubicBezTo>
                    <a:pt x="0" y="467"/>
                    <a:pt x="526" y="0"/>
                    <a:pt x="1051" y="0"/>
                  </a:cubicBezTo>
                  <a:cubicBezTo>
                    <a:pt x="1576" y="0"/>
                    <a:pt x="2102" y="467"/>
                    <a:pt x="2102" y="10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7" name="Google Shape;3167;p9"/>
            <p:cNvSpPr/>
            <p:nvPr/>
          </p:nvSpPr>
          <p:spPr>
            <a:xfrm>
              <a:off x="6337425" y="2205200"/>
              <a:ext cx="54025" cy="52550"/>
            </a:xfrm>
            <a:custGeom>
              <a:avLst/>
              <a:gdLst/>
              <a:ahLst/>
              <a:cxnLst/>
              <a:rect l="l" t="t" r="r" b="b"/>
              <a:pathLst>
                <a:path w="2161" h="2102" extrusionOk="0">
                  <a:moveTo>
                    <a:pt x="1051" y="0"/>
                  </a:moveTo>
                  <a:cubicBezTo>
                    <a:pt x="1577" y="0"/>
                    <a:pt x="2102" y="467"/>
                    <a:pt x="2102" y="993"/>
                  </a:cubicBezTo>
                  <a:cubicBezTo>
                    <a:pt x="2160" y="1576"/>
                    <a:pt x="1635" y="2102"/>
                    <a:pt x="1051" y="2102"/>
                  </a:cubicBezTo>
                  <a:cubicBezTo>
                    <a:pt x="526" y="2043"/>
                    <a:pt x="1" y="1576"/>
                    <a:pt x="1" y="1051"/>
                  </a:cubicBezTo>
                  <a:cubicBezTo>
                    <a:pt x="1" y="467"/>
                    <a:pt x="526" y="0"/>
                    <a:pt x="105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8" name="Google Shape;3168;p9"/>
            <p:cNvSpPr/>
            <p:nvPr/>
          </p:nvSpPr>
          <p:spPr>
            <a:xfrm>
              <a:off x="1431400" y="1714875"/>
              <a:ext cx="52550" cy="52575"/>
            </a:xfrm>
            <a:custGeom>
              <a:avLst/>
              <a:gdLst/>
              <a:ahLst/>
              <a:cxnLst/>
              <a:rect l="l" t="t" r="r" b="b"/>
              <a:pathLst>
                <a:path w="2102" h="2103" extrusionOk="0">
                  <a:moveTo>
                    <a:pt x="2101" y="1052"/>
                  </a:moveTo>
                  <a:cubicBezTo>
                    <a:pt x="2101" y="1635"/>
                    <a:pt x="1635" y="2102"/>
                    <a:pt x="1051" y="2102"/>
                  </a:cubicBezTo>
                  <a:cubicBezTo>
                    <a:pt x="467" y="2102"/>
                    <a:pt x="0" y="1577"/>
                    <a:pt x="0" y="1052"/>
                  </a:cubicBezTo>
                  <a:cubicBezTo>
                    <a:pt x="0" y="468"/>
                    <a:pt x="525" y="1"/>
                    <a:pt x="1051" y="1"/>
                  </a:cubicBezTo>
                  <a:cubicBezTo>
                    <a:pt x="1576" y="59"/>
                    <a:pt x="2101" y="526"/>
                    <a:pt x="2101" y="10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9" name="Google Shape;3169;p9"/>
            <p:cNvSpPr/>
            <p:nvPr/>
          </p:nvSpPr>
          <p:spPr>
            <a:xfrm>
              <a:off x="5601950" y="4661125"/>
              <a:ext cx="52575" cy="52575"/>
            </a:xfrm>
            <a:custGeom>
              <a:avLst/>
              <a:gdLst/>
              <a:ahLst/>
              <a:cxnLst/>
              <a:rect l="l" t="t" r="r" b="b"/>
              <a:pathLst>
                <a:path w="2103" h="2103" extrusionOk="0">
                  <a:moveTo>
                    <a:pt x="2102" y="993"/>
                  </a:moveTo>
                  <a:cubicBezTo>
                    <a:pt x="2102" y="1519"/>
                    <a:pt x="1635" y="2044"/>
                    <a:pt x="1052" y="2044"/>
                  </a:cubicBezTo>
                  <a:cubicBezTo>
                    <a:pt x="526" y="2102"/>
                    <a:pt x="1" y="1577"/>
                    <a:pt x="1" y="993"/>
                  </a:cubicBezTo>
                  <a:cubicBezTo>
                    <a:pt x="1" y="468"/>
                    <a:pt x="468" y="1"/>
                    <a:pt x="1052" y="1"/>
                  </a:cubicBezTo>
                  <a:cubicBezTo>
                    <a:pt x="1577" y="1"/>
                    <a:pt x="2044" y="468"/>
                    <a:pt x="2102"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0" name="Google Shape;3170;p9"/>
            <p:cNvSpPr/>
            <p:nvPr/>
          </p:nvSpPr>
          <p:spPr>
            <a:xfrm>
              <a:off x="4865025" y="5150000"/>
              <a:ext cx="54025" cy="52550"/>
            </a:xfrm>
            <a:custGeom>
              <a:avLst/>
              <a:gdLst/>
              <a:ahLst/>
              <a:cxnLst/>
              <a:rect l="l" t="t" r="r" b="b"/>
              <a:pathLst>
                <a:path w="2161" h="2102" extrusionOk="0">
                  <a:moveTo>
                    <a:pt x="2102" y="992"/>
                  </a:moveTo>
                  <a:cubicBezTo>
                    <a:pt x="2161" y="1518"/>
                    <a:pt x="1694" y="2043"/>
                    <a:pt x="1110" y="2101"/>
                  </a:cubicBezTo>
                  <a:cubicBezTo>
                    <a:pt x="526" y="2101"/>
                    <a:pt x="1" y="1576"/>
                    <a:pt x="1" y="1051"/>
                  </a:cubicBezTo>
                  <a:cubicBezTo>
                    <a:pt x="1" y="467"/>
                    <a:pt x="526" y="0"/>
                    <a:pt x="1052" y="0"/>
                  </a:cubicBezTo>
                  <a:cubicBezTo>
                    <a:pt x="1577" y="0"/>
                    <a:pt x="2102" y="467"/>
                    <a:pt x="2102" y="99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1" name="Google Shape;3171;p9"/>
            <p:cNvSpPr/>
            <p:nvPr/>
          </p:nvSpPr>
          <p:spPr>
            <a:xfrm>
              <a:off x="4376175" y="242500"/>
              <a:ext cx="52575" cy="52550"/>
            </a:xfrm>
            <a:custGeom>
              <a:avLst/>
              <a:gdLst/>
              <a:ahLst/>
              <a:cxnLst/>
              <a:rect l="l" t="t" r="r" b="b"/>
              <a:pathLst>
                <a:path w="2103" h="2102" extrusionOk="0">
                  <a:moveTo>
                    <a:pt x="2102" y="1109"/>
                  </a:moveTo>
                  <a:cubicBezTo>
                    <a:pt x="2044" y="1634"/>
                    <a:pt x="1577" y="2101"/>
                    <a:pt x="1051" y="2101"/>
                  </a:cubicBezTo>
                  <a:cubicBezTo>
                    <a:pt x="468" y="2101"/>
                    <a:pt x="1" y="1576"/>
                    <a:pt x="1" y="1051"/>
                  </a:cubicBezTo>
                  <a:cubicBezTo>
                    <a:pt x="1" y="467"/>
                    <a:pt x="526" y="0"/>
                    <a:pt x="1051" y="58"/>
                  </a:cubicBezTo>
                  <a:cubicBezTo>
                    <a:pt x="1635" y="58"/>
                    <a:pt x="2102" y="525"/>
                    <a:pt x="2102" y="110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2" name="Google Shape;3172;p9"/>
            <p:cNvSpPr/>
            <p:nvPr/>
          </p:nvSpPr>
          <p:spPr>
            <a:xfrm>
              <a:off x="1190625" y="2942125"/>
              <a:ext cx="48175" cy="49650"/>
            </a:xfrm>
            <a:custGeom>
              <a:avLst/>
              <a:gdLst/>
              <a:ahLst/>
              <a:cxnLst/>
              <a:rect l="l" t="t" r="r" b="b"/>
              <a:pathLst>
                <a:path w="1927" h="1986" extrusionOk="0">
                  <a:moveTo>
                    <a:pt x="1926" y="993"/>
                  </a:moveTo>
                  <a:cubicBezTo>
                    <a:pt x="1926" y="1518"/>
                    <a:pt x="1518" y="1985"/>
                    <a:pt x="992" y="1985"/>
                  </a:cubicBezTo>
                  <a:cubicBezTo>
                    <a:pt x="409" y="1985"/>
                    <a:pt x="0" y="1576"/>
                    <a:pt x="0" y="993"/>
                  </a:cubicBezTo>
                  <a:cubicBezTo>
                    <a:pt x="0" y="409"/>
                    <a:pt x="350" y="117"/>
                    <a:pt x="876" y="59"/>
                  </a:cubicBezTo>
                  <a:cubicBezTo>
                    <a:pt x="1459" y="0"/>
                    <a:pt x="1868" y="409"/>
                    <a:pt x="1926"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3" name="Google Shape;3173;p9"/>
            <p:cNvSpPr/>
            <p:nvPr/>
          </p:nvSpPr>
          <p:spPr>
            <a:xfrm>
              <a:off x="2169775" y="734250"/>
              <a:ext cx="48175" cy="48200"/>
            </a:xfrm>
            <a:custGeom>
              <a:avLst/>
              <a:gdLst/>
              <a:ahLst/>
              <a:cxnLst/>
              <a:rect l="l" t="t" r="r" b="b"/>
              <a:pathLst>
                <a:path w="1927" h="1928" extrusionOk="0">
                  <a:moveTo>
                    <a:pt x="1927" y="935"/>
                  </a:moveTo>
                  <a:cubicBezTo>
                    <a:pt x="1868" y="1577"/>
                    <a:pt x="1577" y="1927"/>
                    <a:pt x="935" y="1927"/>
                  </a:cubicBezTo>
                  <a:cubicBezTo>
                    <a:pt x="351" y="1927"/>
                    <a:pt x="1" y="1577"/>
                    <a:pt x="1" y="935"/>
                  </a:cubicBezTo>
                  <a:cubicBezTo>
                    <a:pt x="59" y="410"/>
                    <a:pt x="351" y="59"/>
                    <a:pt x="935" y="59"/>
                  </a:cubicBezTo>
                  <a:cubicBezTo>
                    <a:pt x="1577" y="1"/>
                    <a:pt x="1810" y="410"/>
                    <a:pt x="1927" y="9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4" name="Google Shape;3174;p9"/>
            <p:cNvSpPr/>
            <p:nvPr/>
          </p:nvSpPr>
          <p:spPr>
            <a:xfrm>
              <a:off x="1190625" y="2695500"/>
              <a:ext cx="48175" cy="49650"/>
            </a:xfrm>
            <a:custGeom>
              <a:avLst/>
              <a:gdLst/>
              <a:ahLst/>
              <a:cxnLst/>
              <a:rect l="l" t="t" r="r" b="b"/>
              <a:pathLst>
                <a:path w="1927" h="1986" extrusionOk="0">
                  <a:moveTo>
                    <a:pt x="1926" y="993"/>
                  </a:moveTo>
                  <a:cubicBezTo>
                    <a:pt x="1926" y="1519"/>
                    <a:pt x="1518" y="1927"/>
                    <a:pt x="992" y="1985"/>
                  </a:cubicBezTo>
                  <a:cubicBezTo>
                    <a:pt x="409" y="1985"/>
                    <a:pt x="0" y="1577"/>
                    <a:pt x="0" y="993"/>
                  </a:cubicBezTo>
                  <a:cubicBezTo>
                    <a:pt x="0" y="409"/>
                    <a:pt x="350" y="118"/>
                    <a:pt x="876" y="59"/>
                  </a:cubicBezTo>
                  <a:cubicBezTo>
                    <a:pt x="1459" y="1"/>
                    <a:pt x="1868" y="409"/>
                    <a:pt x="1926"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5" name="Google Shape;3175;p9"/>
            <p:cNvSpPr/>
            <p:nvPr/>
          </p:nvSpPr>
          <p:spPr>
            <a:xfrm>
              <a:off x="6340350" y="3432425"/>
              <a:ext cx="48175" cy="48200"/>
            </a:xfrm>
            <a:custGeom>
              <a:avLst/>
              <a:gdLst/>
              <a:ahLst/>
              <a:cxnLst/>
              <a:rect l="l" t="t" r="r" b="b"/>
              <a:pathLst>
                <a:path w="1927" h="1928" extrusionOk="0">
                  <a:moveTo>
                    <a:pt x="934" y="1927"/>
                  </a:moveTo>
                  <a:cubicBezTo>
                    <a:pt x="409" y="1927"/>
                    <a:pt x="0" y="1519"/>
                    <a:pt x="0" y="935"/>
                  </a:cubicBezTo>
                  <a:cubicBezTo>
                    <a:pt x="0" y="410"/>
                    <a:pt x="467" y="1"/>
                    <a:pt x="993" y="1"/>
                  </a:cubicBezTo>
                  <a:cubicBezTo>
                    <a:pt x="1576" y="59"/>
                    <a:pt x="1868" y="410"/>
                    <a:pt x="1927" y="935"/>
                  </a:cubicBezTo>
                  <a:cubicBezTo>
                    <a:pt x="1927" y="1519"/>
                    <a:pt x="1518" y="1927"/>
                    <a:pt x="934" y="19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6" name="Google Shape;3176;p9"/>
            <p:cNvSpPr/>
            <p:nvPr/>
          </p:nvSpPr>
          <p:spPr>
            <a:xfrm>
              <a:off x="3151850" y="245400"/>
              <a:ext cx="48200" cy="46725"/>
            </a:xfrm>
            <a:custGeom>
              <a:avLst/>
              <a:gdLst/>
              <a:ahLst/>
              <a:cxnLst/>
              <a:rect l="l" t="t" r="r" b="b"/>
              <a:pathLst>
                <a:path w="1928" h="1869" extrusionOk="0">
                  <a:moveTo>
                    <a:pt x="1927" y="993"/>
                  </a:moveTo>
                  <a:cubicBezTo>
                    <a:pt x="1869" y="1518"/>
                    <a:pt x="1577" y="1869"/>
                    <a:pt x="993" y="1869"/>
                  </a:cubicBezTo>
                  <a:cubicBezTo>
                    <a:pt x="410" y="1869"/>
                    <a:pt x="1" y="1402"/>
                    <a:pt x="59" y="876"/>
                  </a:cubicBezTo>
                  <a:cubicBezTo>
                    <a:pt x="118" y="293"/>
                    <a:pt x="468" y="1"/>
                    <a:pt x="1052" y="1"/>
                  </a:cubicBezTo>
                  <a:cubicBezTo>
                    <a:pt x="1635" y="59"/>
                    <a:pt x="1869" y="409"/>
                    <a:pt x="1927"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7" name="Google Shape;3177;p9"/>
            <p:cNvSpPr/>
            <p:nvPr/>
          </p:nvSpPr>
          <p:spPr>
            <a:xfrm>
              <a:off x="5850025" y="4415975"/>
              <a:ext cx="48200" cy="48175"/>
            </a:xfrm>
            <a:custGeom>
              <a:avLst/>
              <a:gdLst/>
              <a:ahLst/>
              <a:cxnLst/>
              <a:rect l="l" t="t" r="r" b="b"/>
              <a:pathLst>
                <a:path w="1928" h="1927" extrusionOk="0">
                  <a:moveTo>
                    <a:pt x="935" y="1"/>
                  </a:moveTo>
                  <a:cubicBezTo>
                    <a:pt x="1519" y="1"/>
                    <a:pt x="1927" y="409"/>
                    <a:pt x="1927" y="935"/>
                  </a:cubicBezTo>
                  <a:cubicBezTo>
                    <a:pt x="1927" y="1518"/>
                    <a:pt x="1519" y="1927"/>
                    <a:pt x="993" y="1927"/>
                  </a:cubicBezTo>
                  <a:cubicBezTo>
                    <a:pt x="410" y="1869"/>
                    <a:pt x="59" y="1577"/>
                    <a:pt x="59" y="993"/>
                  </a:cubicBezTo>
                  <a:cubicBezTo>
                    <a:pt x="1" y="468"/>
                    <a:pt x="410" y="1"/>
                    <a:pt x="9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8" name="Google Shape;3178;p9"/>
            <p:cNvSpPr/>
            <p:nvPr/>
          </p:nvSpPr>
          <p:spPr>
            <a:xfrm>
              <a:off x="3640725" y="5393675"/>
              <a:ext cx="49625" cy="49650"/>
            </a:xfrm>
            <a:custGeom>
              <a:avLst/>
              <a:gdLst/>
              <a:ahLst/>
              <a:cxnLst/>
              <a:rect l="l" t="t" r="r" b="b"/>
              <a:pathLst>
                <a:path w="1985" h="1986" extrusionOk="0">
                  <a:moveTo>
                    <a:pt x="934" y="1985"/>
                  </a:moveTo>
                  <a:cubicBezTo>
                    <a:pt x="409" y="1927"/>
                    <a:pt x="0" y="1460"/>
                    <a:pt x="58" y="935"/>
                  </a:cubicBezTo>
                  <a:cubicBezTo>
                    <a:pt x="117" y="351"/>
                    <a:pt x="584" y="1"/>
                    <a:pt x="1109" y="59"/>
                  </a:cubicBezTo>
                  <a:cubicBezTo>
                    <a:pt x="1693" y="118"/>
                    <a:pt x="1985" y="468"/>
                    <a:pt x="1985" y="1052"/>
                  </a:cubicBezTo>
                  <a:cubicBezTo>
                    <a:pt x="1985" y="1577"/>
                    <a:pt x="1518" y="1985"/>
                    <a:pt x="934"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9" name="Google Shape;3179;p9"/>
            <p:cNvSpPr/>
            <p:nvPr/>
          </p:nvSpPr>
          <p:spPr>
            <a:xfrm>
              <a:off x="3884400" y="5393675"/>
              <a:ext cx="48200" cy="49650"/>
            </a:xfrm>
            <a:custGeom>
              <a:avLst/>
              <a:gdLst/>
              <a:ahLst/>
              <a:cxnLst/>
              <a:rect l="l" t="t" r="r" b="b"/>
              <a:pathLst>
                <a:path w="1928" h="1986" extrusionOk="0">
                  <a:moveTo>
                    <a:pt x="1927" y="993"/>
                  </a:moveTo>
                  <a:cubicBezTo>
                    <a:pt x="1927" y="1577"/>
                    <a:pt x="1519" y="1985"/>
                    <a:pt x="993" y="1985"/>
                  </a:cubicBezTo>
                  <a:cubicBezTo>
                    <a:pt x="409" y="1985"/>
                    <a:pt x="1" y="1519"/>
                    <a:pt x="1" y="993"/>
                  </a:cubicBezTo>
                  <a:cubicBezTo>
                    <a:pt x="59" y="409"/>
                    <a:pt x="409" y="59"/>
                    <a:pt x="935" y="59"/>
                  </a:cubicBezTo>
                  <a:cubicBezTo>
                    <a:pt x="1519" y="1"/>
                    <a:pt x="1927" y="468"/>
                    <a:pt x="1927"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0" name="Google Shape;3180;p9"/>
            <p:cNvSpPr/>
            <p:nvPr/>
          </p:nvSpPr>
          <p:spPr>
            <a:xfrm>
              <a:off x="1190625" y="2454725"/>
              <a:ext cx="46700" cy="46725"/>
            </a:xfrm>
            <a:custGeom>
              <a:avLst/>
              <a:gdLst/>
              <a:ahLst/>
              <a:cxnLst/>
              <a:rect l="l" t="t" r="r" b="b"/>
              <a:pathLst>
                <a:path w="1868" h="1869" extrusionOk="0">
                  <a:moveTo>
                    <a:pt x="1868" y="935"/>
                  </a:moveTo>
                  <a:cubicBezTo>
                    <a:pt x="1809" y="1518"/>
                    <a:pt x="1459" y="1869"/>
                    <a:pt x="934" y="1810"/>
                  </a:cubicBezTo>
                  <a:cubicBezTo>
                    <a:pt x="350" y="1810"/>
                    <a:pt x="0" y="1402"/>
                    <a:pt x="58" y="876"/>
                  </a:cubicBezTo>
                  <a:cubicBezTo>
                    <a:pt x="117" y="351"/>
                    <a:pt x="467" y="1"/>
                    <a:pt x="992" y="1"/>
                  </a:cubicBezTo>
                  <a:cubicBezTo>
                    <a:pt x="1518" y="1"/>
                    <a:pt x="1809" y="409"/>
                    <a:pt x="1868" y="9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1" name="Google Shape;3181;p9"/>
            <p:cNvSpPr/>
            <p:nvPr/>
          </p:nvSpPr>
          <p:spPr>
            <a:xfrm>
              <a:off x="1434300" y="3922750"/>
              <a:ext cx="46725" cy="46725"/>
            </a:xfrm>
            <a:custGeom>
              <a:avLst/>
              <a:gdLst/>
              <a:ahLst/>
              <a:cxnLst/>
              <a:rect l="l" t="t" r="r" b="b"/>
              <a:pathLst>
                <a:path w="1869" h="1869" extrusionOk="0">
                  <a:moveTo>
                    <a:pt x="935" y="0"/>
                  </a:moveTo>
                  <a:cubicBezTo>
                    <a:pt x="1460" y="117"/>
                    <a:pt x="1869" y="409"/>
                    <a:pt x="1810" y="993"/>
                  </a:cubicBezTo>
                  <a:cubicBezTo>
                    <a:pt x="1810" y="1518"/>
                    <a:pt x="1460" y="1868"/>
                    <a:pt x="876" y="1868"/>
                  </a:cubicBezTo>
                  <a:cubicBezTo>
                    <a:pt x="351" y="1810"/>
                    <a:pt x="1" y="1460"/>
                    <a:pt x="1" y="934"/>
                  </a:cubicBezTo>
                  <a:cubicBezTo>
                    <a:pt x="1" y="351"/>
                    <a:pt x="351" y="117"/>
                    <a:pt x="93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2" name="Google Shape;3182;p9"/>
            <p:cNvSpPr/>
            <p:nvPr/>
          </p:nvSpPr>
          <p:spPr>
            <a:xfrm>
              <a:off x="1680925" y="1224575"/>
              <a:ext cx="46725" cy="46725"/>
            </a:xfrm>
            <a:custGeom>
              <a:avLst/>
              <a:gdLst/>
              <a:ahLst/>
              <a:cxnLst/>
              <a:rect l="l" t="t" r="r" b="b"/>
              <a:pathLst>
                <a:path w="1869" h="1869" extrusionOk="0">
                  <a:moveTo>
                    <a:pt x="1868" y="934"/>
                  </a:moveTo>
                  <a:cubicBezTo>
                    <a:pt x="1810" y="1460"/>
                    <a:pt x="1518" y="1868"/>
                    <a:pt x="934" y="1868"/>
                  </a:cubicBezTo>
                  <a:cubicBezTo>
                    <a:pt x="351" y="1868"/>
                    <a:pt x="0" y="1518"/>
                    <a:pt x="0" y="934"/>
                  </a:cubicBezTo>
                  <a:cubicBezTo>
                    <a:pt x="0" y="409"/>
                    <a:pt x="351" y="59"/>
                    <a:pt x="876" y="59"/>
                  </a:cubicBezTo>
                  <a:cubicBezTo>
                    <a:pt x="1460" y="0"/>
                    <a:pt x="1752" y="351"/>
                    <a:pt x="1868" y="93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3" name="Google Shape;3183;p9"/>
            <p:cNvSpPr/>
            <p:nvPr/>
          </p:nvSpPr>
          <p:spPr>
            <a:xfrm>
              <a:off x="5358275" y="4906300"/>
              <a:ext cx="45250" cy="45250"/>
            </a:xfrm>
            <a:custGeom>
              <a:avLst/>
              <a:gdLst/>
              <a:ahLst/>
              <a:cxnLst/>
              <a:rect l="l" t="t" r="r" b="b"/>
              <a:pathLst>
                <a:path w="1810" h="1810" extrusionOk="0">
                  <a:moveTo>
                    <a:pt x="876" y="0"/>
                  </a:moveTo>
                  <a:cubicBezTo>
                    <a:pt x="1459" y="59"/>
                    <a:pt x="1810" y="350"/>
                    <a:pt x="1810" y="876"/>
                  </a:cubicBezTo>
                  <a:cubicBezTo>
                    <a:pt x="1810" y="1459"/>
                    <a:pt x="1518" y="1810"/>
                    <a:pt x="934" y="1810"/>
                  </a:cubicBezTo>
                  <a:cubicBezTo>
                    <a:pt x="409" y="1810"/>
                    <a:pt x="58" y="1518"/>
                    <a:pt x="0" y="992"/>
                  </a:cubicBezTo>
                  <a:cubicBezTo>
                    <a:pt x="0" y="409"/>
                    <a:pt x="350" y="117"/>
                    <a:pt x="8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4" name="Google Shape;3184;p9"/>
            <p:cNvSpPr/>
            <p:nvPr/>
          </p:nvSpPr>
          <p:spPr>
            <a:xfrm>
              <a:off x="1192075" y="3185825"/>
              <a:ext cx="46725" cy="46725"/>
            </a:xfrm>
            <a:custGeom>
              <a:avLst/>
              <a:gdLst/>
              <a:ahLst/>
              <a:cxnLst/>
              <a:rect l="l" t="t" r="r" b="b"/>
              <a:pathLst>
                <a:path w="1869" h="1869" extrusionOk="0">
                  <a:moveTo>
                    <a:pt x="1868" y="701"/>
                  </a:moveTo>
                  <a:cubicBezTo>
                    <a:pt x="1751" y="1518"/>
                    <a:pt x="1460" y="1868"/>
                    <a:pt x="876" y="1868"/>
                  </a:cubicBezTo>
                  <a:cubicBezTo>
                    <a:pt x="351" y="1868"/>
                    <a:pt x="0" y="1518"/>
                    <a:pt x="0" y="993"/>
                  </a:cubicBezTo>
                  <a:cubicBezTo>
                    <a:pt x="0" y="409"/>
                    <a:pt x="351" y="0"/>
                    <a:pt x="934" y="117"/>
                  </a:cubicBezTo>
                  <a:cubicBezTo>
                    <a:pt x="1285" y="175"/>
                    <a:pt x="1576" y="526"/>
                    <a:pt x="1868" y="7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5" name="Google Shape;3185;p9"/>
            <p:cNvSpPr/>
            <p:nvPr/>
          </p:nvSpPr>
          <p:spPr>
            <a:xfrm>
              <a:off x="2660100" y="5152900"/>
              <a:ext cx="46700" cy="46725"/>
            </a:xfrm>
            <a:custGeom>
              <a:avLst/>
              <a:gdLst/>
              <a:ahLst/>
              <a:cxnLst/>
              <a:rect l="l" t="t" r="r" b="b"/>
              <a:pathLst>
                <a:path w="1868" h="1869" extrusionOk="0">
                  <a:moveTo>
                    <a:pt x="992" y="1869"/>
                  </a:moveTo>
                  <a:cubicBezTo>
                    <a:pt x="409" y="1810"/>
                    <a:pt x="0" y="1518"/>
                    <a:pt x="0" y="935"/>
                  </a:cubicBezTo>
                  <a:cubicBezTo>
                    <a:pt x="0" y="351"/>
                    <a:pt x="350" y="1"/>
                    <a:pt x="934" y="1"/>
                  </a:cubicBezTo>
                  <a:cubicBezTo>
                    <a:pt x="1459" y="1"/>
                    <a:pt x="1810" y="351"/>
                    <a:pt x="1810" y="876"/>
                  </a:cubicBezTo>
                  <a:cubicBezTo>
                    <a:pt x="1868" y="1460"/>
                    <a:pt x="1518" y="1752"/>
                    <a:pt x="992" y="18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6" name="Google Shape;3186;p9"/>
            <p:cNvSpPr/>
            <p:nvPr/>
          </p:nvSpPr>
          <p:spPr>
            <a:xfrm>
              <a:off x="3395550" y="5395150"/>
              <a:ext cx="46725" cy="46725"/>
            </a:xfrm>
            <a:custGeom>
              <a:avLst/>
              <a:gdLst/>
              <a:ahLst/>
              <a:cxnLst/>
              <a:rect l="l" t="t" r="r" b="b"/>
              <a:pathLst>
                <a:path w="1869" h="1869" extrusionOk="0">
                  <a:moveTo>
                    <a:pt x="935" y="0"/>
                  </a:moveTo>
                  <a:cubicBezTo>
                    <a:pt x="1518" y="117"/>
                    <a:pt x="1869" y="350"/>
                    <a:pt x="1869" y="934"/>
                  </a:cubicBezTo>
                  <a:cubicBezTo>
                    <a:pt x="1869" y="1518"/>
                    <a:pt x="1518" y="1868"/>
                    <a:pt x="935" y="1868"/>
                  </a:cubicBezTo>
                  <a:cubicBezTo>
                    <a:pt x="409" y="1868"/>
                    <a:pt x="59" y="1518"/>
                    <a:pt x="59" y="993"/>
                  </a:cubicBezTo>
                  <a:cubicBezTo>
                    <a:pt x="1" y="409"/>
                    <a:pt x="409" y="117"/>
                    <a:pt x="8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7" name="Google Shape;3187;p9"/>
            <p:cNvSpPr/>
            <p:nvPr/>
          </p:nvSpPr>
          <p:spPr>
            <a:xfrm>
              <a:off x="4132475" y="5396600"/>
              <a:ext cx="46725" cy="45275"/>
            </a:xfrm>
            <a:custGeom>
              <a:avLst/>
              <a:gdLst/>
              <a:ahLst/>
              <a:cxnLst/>
              <a:rect l="l" t="t" r="r" b="b"/>
              <a:pathLst>
                <a:path w="1869" h="1811" extrusionOk="0">
                  <a:moveTo>
                    <a:pt x="1869" y="876"/>
                  </a:moveTo>
                  <a:cubicBezTo>
                    <a:pt x="1752" y="1460"/>
                    <a:pt x="1460" y="1810"/>
                    <a:pt x="876" y="1810"/>
                  </a:cubicBezTo>
                  <a:cubicBezTo>
                    <a:pt x="351" y="1752"/>
                    <a:pt x="1" y="1402"/>
                    <a:pt x="1" y="818"/>
                  </a:cubicBezTo>
                  <a:cubicBezTo>
                    <a:pt x="59" y="292"/>
                    <a:pt x="409" y="1"/>
                    <a:pt x="935" y="1"/>
                  </a:cubicBezTo>
                  <a:cubicBezTo>
                    <a:pt x="1519" y="1"/>
                    <a:pt x="1752" y="351"/>
                    <a:pt x="1869" y="8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8" name="Google Shape;3188;p9"/>
            <p:cNvSpPr/>
            <p:nvPr/>
          </p:nvSpPr>
          <p:spPr>
            <a:xfrm>
              <a:off x="1926075" y="4661125"/>
              <a:ext cx="45275" cy="43825"/>
            </a:xfrm>
            <a:custGeom>
              <a:avLst/>
              <a:gdLst/>
              <a:ahLst/>
              <a:cxnLst/>
              <a:rect l="l" t="t" r="r" b="b"/>
              <a:pathLst>
                <a:path w="1811" h="1753" extrusionOk="0">
                  <a:moveTo>
                    <a:pt x="1810" y="993"/>
                  </a:moveTo>
                  <a:cubicBezTo>
                    <a:pt x="1518" y="1227"/>
                    <a:pt x="1227" y="1577"/>
                    <a:pt x="876" y="1635"/>
                  </a:cubicBezTo>
                  <a:cubicBezTo>
                    <a:pt x="351" y="1752"/>
                    <a:pt x="1" y="1402"/>
                    <a:pt x="1" y="876"/>
                  </a:cubicBezTo>
                  <a:cubicBezTo>
                    <a:pt x="1" y="351"/>
                    <a:pt x="293" y="1"/>
                    <a:pt x="818" y="59"/>
                  </a:cubicBezTo>
                  <a:cubicBezTo>
                    <a:pt x="1168" y="118"/>
                    <a:pt x="1460" y="410"/>
                    <a:pt x="1810" y="643"/>
                  </a:cubicBezTo>
                  <a:cubicBezTo>
                    <a:pt x="1810" y="760"/>
                    <a:pt x="1810" y="876"/>
                    <a:pt x="1810"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9" name="Google Shape;3189;p9"/>
            <p:cNvSpPr/>
            <p:nvPr/>
          </p:nvSpPr>
          <p:spPr>
            <a:xfrm>
              <a:off x="5117475" y="493475"/>
              <a:ext cx="45275" cy="43800"/>
            </a:xfrm>
            <a:custGeom>
              <a:avLst/>
              <a:gdLst/>
              <a:ahLst/>
              <a:cxnLst/>
              <a:rect l="l" t="t" r="r" b="b"/>
              <a:pathLst>
                <a:path w="1811" h="1752" extrusionOk="0">
                  <a:moveTo>
                    <a:pt x="1810" y="1052"/>
                  </a:moveTo>
                  <a:cubicBezTo>
                    <a:pt x="1519" y="1285"/>
                    <a:pt x="1227" y="1635"/>
                    <a:pt x="877" y="1694"/>
                  </a:cubicBezTo>
                  <a:cubicBezTo>
                    <a:pt x="351" y="1752"/>
                    <a:pt x="1" y="1402"/>
                    <a:pt x="1" y="876"/>
                  </a:cubicBezTo>
                  <a:cubicBezTo>
                    <a:pt x="1" y="351"/>
                    <a:pt x="351" y="1"/>
                    <a:pt x="818" y="59"/>
                  </a:cubicBezTo>
                  <a:cubicBezTo>
                    <a:pt x="1168" y="118"/>
                    <a:pt x="1460" y="468"/>
                    <a:pt x="1810" y="701"/>
                  </a:cubicBezTo>
                  <a:cubicBezTo>
                    <a:pt x="1810" y="818"/>
                    <a:pt x="1810" y="935"/>
                    <a:pt x="1810" y="10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0" name="Google Shape;3190;p9"/>
            <p:cNvSpPr/>
            <p:nvPr/>
          </p:nvSpPr>
          <p:spPr>
            <a:xfrm>
              <a:off x="6096650" y="1472650"/>
              <a:ext cx="45275" cy="43800"/>
            </a:xfrm>
            <a:custGeom>
              <a:avLst/>
              <a:gdLst/>
              <a:ahLst/>
              <a:cxnLst/>
              <a:rect l="l" t="t" r="r" b="b"/>
              <a:pathLst>
                <a:path w="1811" h="1752" extrusionOk="0">
                  <a:moveTo>
                    <a:pt x="1810" y="1051"/>
                  </a:moveTo>
                  <a:cubicBezTo>
                    <a:pt x="1460" y="1285"/>
                    <a:pt x="1226" y="1635"/>
                    <a:pt x="876" y="1693"/>
                  </a:cubicBezTo>
                  <a:cubicBezTo>
                    <a:pt x="351" y="1752"/>
                    <a:pt x="1" y="1401"/>
                    <a:pt x="1" y="876"/>
                  </a:cubicBezTo>
                  <a:cubicBezTo>
                    <a:pt x="1" y="351"/>
                    <a:pt x="351" y="0"/>
                    <a:pt x="818" y="59"/>
                  </a:cubicBezTo>
                  <a:cubicBezTo>
                    <a:pt x="1168" y="117"/>
                    <a:pt x="1460" y="467"/>
                    <a:pt x="1810" y="701"/>
                  </a:cubicBezTo>
                  <a:lnTo>
                    <a:pt x="1810" y="1051"/>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1" name="Google Shape;3191;p9"/>
            <p:cNvSpPr/>
            <p:nvPr/>
          </p:nvSpPr>
          <p:spPr>
            <a:xfrm>
              <a:off x="6098100" y="4173750"/>
              <a:ext cx="37975" cy="42325"/>
            </a:xfrm>
            <a:custGeom>
              <a:avLst/>
              <a:gdLst/>
              <a:ahLst/>
              <a:cxnLst/>
              <a:rect l="l" t="t" r="r" b="b"/>
              <a:pathLst>
                <a:path w="1519" h="1693" extrusionOk="0">
                  <a:moveTo>
                    <a:pt x="643" y="1693"/>
                  </a:moveTo>
                  <a:cubicBezTo>
                    <a:pt x="410" y="1401"/>
                    <a:pt x="1" y="1051"/>
                    <a:pt x="59" y="817"/>
                  </a:cubicBezTo>
                  <a:cubicBezTo>
                    <a:pt x="118" y="526"/>
                    <a:pt x="526" y="117"/>
                    <a:pt x="818" y="59"/>
                  </a:cubicBezTo>
                  <a:cubicBezTo>
                    <a:pt x="993" y="0"/>
                    <a:pt x="1460" y="467"/>
                    <a:pt x="1460" y="759"/>
                  </a:cubicBezTo>
                  <a:cubicBezTo>
                    <a:pt x="1519" y="1051"/>
                    <a:pt x="1168" y="1343"/>
                    <a:pt x="993" y="1635"/>
                  </a:cubicBezTo>
                  <a:cubicBezTo>
                    <a:pt x="876" y="1635"/>
                    <a:pt x="760" y="1635"/>
                    <a:pt x="643" y="16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2" name="Google Shape;3192;p9"/>
            <p:cNvSpPr/>
            <p:nvPr/>
          </p:nvSpPr>
          <p:spPr>
            <a:xfrm>
              <a:off x="1196450" y="2212500"/>
              <a:ext cx="40875" cy="37950"/>
            </a:xfrm>
            <a:custGeom>
              <a:avLst/>
              <a:gdLst/>
              <a:ahLst/>
              <a:cxnLst/>
              <a:rect l="l" t="t" r="r" b="b"/>
              <a:pathLst>
                <a:path w="1635" h="1518" extrusionOk="0">
                  <a:moveTo>
                    <a:pt x="1635" y="934"/>
                  </a:moveTo>
                  <a:cubicBezTo>
                    <a:pt x="1285" y="1109"/>
                    <a:pt x="993" y="1518"/>
                    <a:pt x="701" y="1460"/>
                  </a:cubicBezTo>
                  <a:cubicBezTo>
                    <a:pt x="409" y="1401"/>
                    <a:pt x="59" y="993"/>
                    <a:pt x="0" y="701"/>
                  </a:cubicBezTo>
                  <a:cubicBezTo>
                    <a:pt x="0" y="467"/>
                    <a:pt x="467" y="0"/>
                    <a:pt x="701" y="0"/>
                  </a:cubicBezTo>
                  <a:cubicBezTo>
                    <a:pt x="993" y="0"/>
                    <a:pt x="1343" y="350"/>
                    <a:pt x="1635" y="584"/>
                  </a:cubicBezTo>
                  <a:lnTo>
                    <a:pt x="1635" y="934"/>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3" name="Google Shape;3193;p9"/>
            <p:cNvSpPr/>
            <p:nvPr/>
          </p:nvSpPr>
          <p:spPr>
            <a:xfrm>
              <a:off x="6346175" y="1970250"/>
              <a:ext cx="40900" cy="36525"/>
            </a:xfrm>
            <a:custGeom>
              <a:avLst/>
              <a:gdLst/>
              <a:ahLst/>
              <a:cxnLst/>
              <a:rect l="l" t="t" r="r" b="b"/>
              <a:pathLst>
                <a:path w="1636" h="1461" extrusionOk="0">
                  <a:moveTo>
                    <a:pt x="1577" y="935"/>
                  </a:moveTo>
                  <a:cubicBezTo>
                    <a:pt x="1285" y="1110"/>
                    <a:pt x="935" y="1460"/>
                    <a:pt x="701" y="1402"/>
                  </a:cubicBezTo>
                  <a:cubicBezTo>
                    <a:pt x="409" y="1402"/>
                    <a:pt x="59" y="935"/>
                    <a:pt x="1" y="643"/>
                  </a:cubicBezTo>
                  <a:cubicBezTo>
                    <a:pt x="1" y="468"/>
                    <a:pt x="468" y="1"/>
                    <a:pt x="701" y="1"/>
                  </a:cubicBezTo>
                  <a:cubicBezTo>
                    <a:pt x="993" y="1"/>
                    <a:pt x="1285" y="351"/>
                    <a:pt x="1635" y="526"/>
                  </a:cubicBezTo>
                  <a:cubicBezTo>
                    <a:pt x="1635" y="643"/>
                    <a:pt x="1635" y="818"/>
                    <a:pt x="1577" y="8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4" name="Google Shape;3194;p9"/>
            <p:cNvSpPr/>
            <p:nvPr/>
          </p:nvSpPr>
          <p:spPr>
            <a:xfrm>
              <a:off x="1685300" y="4417450"/>
              <a:ext cx="37975" cy="40875"/>
            </a:xfrm>
            <a:custGeom>
              <a:avLst/>
              <a:gdLst/>
              <a:ahLst/>
              <a:cxnLst/>
              <a:rect l="l" t="t" r="r" b="b"/>
              <a:pathLst>
                <a:path w="1519" h="1635" extrusionOk="0">
                  <a:moveTo>
                    <a:pt x="935" y="0"/>
                  </a:moveTo>
                  <a:cubicBezTo>
                    <a:pt x="1110" y="292"/>
                    <a:pt x="1518" y="642"/>
                    <a:pt x="1460" y="876"/>
                  </a:cubicBezTo>
                  <a:cubicBezTo>
                    <a:pt x="1401" y="1167"/>
                    <a:pt x="993" y="1576"/>
                    <a:pt x="701" y="1576"/>
                  </a:cubicBezTo>
                  <a:cubicBezTo>
                    <a:pt x="468" y="1634"/>
                    <a:pt x="59" y="1167"/>
                    <a:pt x="1" y="934"/>
                  </a:cubicBezTo>
                  <a:cubicBezTo>
                    <a:pt x="1" y="642"/>
                    <a:pt x="351" y="292"/>
                    <a:pt x="584" y="0"/>
                  </a:cubicBezTo>
                  <a:lnTo>
                    <a:pt x="935" y="0"/>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5" name="Google Shape;3195;p9"/>
            <p:cNvSpPr/>
            <p:nvPr/>
          </p:nvSpPr>
          <p:spPr>
            <a:xfrm>
              <a:off x="4630100" y="246875"/>
              <a:ext cx="37950" cy="40875"/>
            </a:xfrm>
            <a:custGeom>
              <a:avLst/>
              <a:gdLst/>
              <a:ahLst/>
              <a:cxnLst/>
              <a:rect l="l" t="t" r="r" b="b"/>
              <a:pathLst>
                <a:path w="1518" h="1635" extrusionOk="0">
                  <a:moveTo>
                    <a:pt x="934" y="0"/>
                  </a:moveTo>
                  <a:cubicBezTo>
                    <a:pt x="1109" y="292"/>
                    <a:pt x="1518" y="642"/>
                    <a:pt x="1459" y="876"/>
                  </a:cubicBezTo>
                  <a:cubicBezTo>
                    <a:pt x="1401" y="1168"/>
                    <a:pt x="993" y="1576"/>
                    <a:pt x="701" y="1576"/>
                  </a:cubicBezTo>
                  <a:cubicBezTo>
                    <a:pt x="526" y="1635"/>
                    <a:pt x="59" y="1168"/>
                    <a:pt x="59" y="934"/>
                  </a:cubicBezTo>
                  <a:cubicBezTo>
                    <a:pt x="0" y="584"/>
                    <a:pt x="350" y="292"/>
                    <a:pt x="584" y="0"/>
                  </a:cubicBezTo>
                  <a:lnTo>
                    <a:pt x="934" y="0"/>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6" name="Google Shape;3196;p9"/>
            <p:cNvSpPr/>
            <p:nvPr/>
          </p:nvSpPr>
          <p:spPr>
            <a:xfrm>
              <a:off x="2175625" y="4910675"/>
              <a:ext cx="36500" cy="40875"/>
            </a:xfrm>
            <a:custGeom>
              <a:avLst/>
              <a:gdLst/>
              <a:ahLst/>
              <a:cxnLst/>
              <a:rect l="l" t="t" r="r" b="b"/>
              <a:pathLst>
                <a:path w="1460" h="1635" extrusionOk="0">
                  <a:moveTo>
                    <a:pt x="584" y="1635"/>
                  </a:moveTo>
                  <a:cubicBezTo>
                    <a:pt x="350" y="1343"/>
                    <a:pt x="0" y="1051"/>
                    <a:pt x="0" y="759"/>
                  </a:cubicBezTo>
                  <a:cubicBezTo>
                    <a:pt x="58" y="467"/>
                    <a:pt x="467" y="59"/>
                    <a:pt x="759" y="59"/>
                  </a:cubicBezTo>
                  <a:cubicBezTo>
                    <a:pt x="934" y="0"/>
                    <a:pt x="1401" y="467"/>
                    <a:pt x="1459" y="701"/>
                  </a:cubicBezTo>
                  <a:cubicBezTo>
                    <a:pt x="1459" y="993"/>
                    <a:pt x="1109" y="1343"/>
                    <a:pt x="934" y="1635"/>
                  </a:cubicBezTo>
                  <a:cubicBezTo>
                    <a:pt x="817" y="1635"/>
                    <a:pt x="701" y="1635"/>
                    <a:pt x="584"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7" name="Google Shape;3197;p9"/>
            <p:cNvSpPr/>
            <p:nvPr/>
          </p:nvSpPr>
          <p:spPr>
            <a:xfrm>
              <a:off x="4379100" y="5399525"/>
              <a:ext cx="40875" cy="36500"/>
            </a:xfrm>
            <a:custGeom>
              <a:avLst/>
              <a:gdLst/>
              <a:ahLst/>
              <a:cxnLst/>
              <a:rect l="l" t="t" r="r" b="b"/>
              <a:pathLst>
                <a:path w="1635" h="1460" extrusionOk="0">
                  <a:moveTo>
                    <a:pt x="59" y="526"/>
                  </a:moveTo>
                  <a:cubicBezTo>
                    <a:pt x="351" y="351"/>
                    <a:pt x="701" y="0"/>
                    <a:pt x="993" y="59"/>
                  </a:cubicBezTo>
                  <a:cubicBezTo>
                    <a:pt x="1226" y="117"/>
                    <a:pt x="1576" y="526"/>
                    <a:pt x="1635" y="818"/>
                  </a:cubicBezTo>
                  <a:cubicBezTo>
                    <a:pt x="1635" y="1051"/>
                    <a:pt x="1168" y="1460"/>
                    <a:pt x="876" y="1460"/>
                  </a:cubicBezTo>
                  <a:cubicBezTo>
                    <a:pt x="584" y="1460"/>
                    <a:pt x="292" y="1109"/>
                    <a:pt x="0" y="876"/>
                  </a:cubicBezTo>
                  <a:cubicBezTo>
                    <a:pt x="0" y="759"/>
                    <a:pt x="59" y="642"/>
                    <a:pt x="59" y="5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8" name="Google Shape;3198;p9"/>
            <p:cNvSpPr/>
            <p:nvPr/>
          </p:nvSpPr>
          <p:spPr>
            <a:xfrm>
              <a:off x="2422225" y="497850"/>
              <a:ext cx="43800" cy="35050"/>
            </a:xfrm>
            <a:custGeom>
              <a:avLst/>
              <a:gdLst/>
              <a:ahLst/>
              <a:cxnLst/>
              <a:rect l="l" t="t" r="r" b="b"/>
              <a:pathLst>
                <a:path w="1752" h="1402" extrusionOk="0">
                  <a:moveTo>
                    <a:pt x="1752" y="701"/>
                  </a:moveTo>
                  <a:cubicBezTo>
                    <a:pt x="1285" y="1052"/>
                    <a:pt x="993" y="1402"/>
                    <a:pt x="759" y="1402"/>
                  </a:cubicBezTo>
                  <a:cubicBezTo>
                    <a:pt x="468" y="1402"/>
                    <a:pt x="234" y="993"/>
                    <a:pt x="1" y="760"/>
                  </a:cubicBezTo>
                  <a:cubicBezTo>
                    <a:pt x="234" y="468"/>
                    <a:pt x="409" y="59"/>
                    <a:pt x="701" y="59"/>
                  </a:cubicBezTo>
                  <a:cubicBezTo>
                    <a:pt x="935" y="1"/>
                    <a:pt x="1285" y="351"/>
                    <a:pt x="1752" y="7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9" name="Google Shape;3199;p9"/>
            <p:cNvSpPr/>
            <p:nvPr/>
          </p:nvSpPr>
          <p:spPr>
            <a:xfrm>
              <a:off x="1203750" y="3439725"/>
              <a:ext cx="27750" cy="36525"/>
            </a:xfrm>
            <a:custGeom>
              <a:avLst/>
              <a:gdLst/>
              <a:ahLst/>
              <a:cxnLst/>
              <a:rect l="l" t="t" r="r" b="b"/>
              <a:pathLst>
                <a:path w="1110" h="1461" extrusionOk="0">
                  <a:moveTo>
                    <a:pt x="351" y="1402"/>
                  </a:moveTo>
                  <a:cubicBezTo>
                    <a:pt x="234" y="1110"/>
                    <a:pt x="59" y="818"/>
                    <a:pt x="0" y="526"/>
                  </a:cubicBezTo>
                  <a:cubicBezTo>
                    <a:pt x="0" y="351"/>
                    <a:pt x="234" y="176"/>
                    <a:pt x="409" y="1"/>
                  </a:cubicBezTo>
                  <a:cubicBezTo>
                    <a:pt x="642" y="234"/>
                    <a:pt x="993" y="409"/>
                    <a:pt x="1051" y="701"/>
                  </a:cubicBezTo>
                  <a:cubicBezTo>
                    <a:pt x="1109" y="876"/>
                    <a:pt x="818" y="1168"/>
                    <a:pt x="642" y="1460"/>
                  </a:cubicBezTo>
                  <a:cubicBezTo>
                    <a:pt x="526" y="1460"/>
                    <a:pt x="467" y="1402"/>
                    <a:pt x="351" y="14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0" name="Google Shape;3200;p9"/>
            <p:cNvSpPr/>
            <p:nvPr/>
          </p:nvSpPr>
          <p:spPr>
            <a:xfrm>
              <a:off x="3159150" y="5402450"/>
              <a:ext cx="42350" cy="27750"/>
            </a:xfrm>
            <a:custGeom>
              <a:avLst/>
              <a:gdLst/>
              <a:ahLst/>
              <a:cxnLst/>
              <a:rect l="l" t="t" r="r" b="b"/>
              <a:pathLst>
                <a:path w="1694" h="1110" extrusionOk="0">
                  <a:moveTo>
                    <a:pt x="1694" y="642"/>
                  </a:moveTo>
                  <a:cubicBezTo>
                    <a:pt x="1285" y="876"/>
                    <a:pt x="1051" y="1109"/>
                    <a:pt x="876" y="1051"/>
                  </a:cubicBezTo>
                  <a:cubicBezTo>
                    <a:pt x="584" y="992"/>
                    <a:pt x="293" y="759"/>
                    <a:pt x="1" y="584"/>
                  </a:cubicBezTo>
                  <a:cubicBezTo>
                    <a:pt x="234" y="409"/>
                    <a:pt x="468" y="0"/>
                    <a:pt x="701" y="0"/>
                  </a:cubicBezTo>
                  <a:cubicBezTo>
                    <a:pt x="935" y="0"/>
                    <a:pt x="1227" y="350"/>
                    <a:pt x="1635" y="64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1" name="Google Shape;3201;p9"/>
            <p:cNvSpPr/>
            <p:nvPr/>
          </p:nvSpPr>
          <p:spPr>
            <a:xfrm>
              <a:off x="2914000" y="258550"/>
              <a:ext cx="36500" cy="26275"/>
            </a:xfrm>
            <a:custGeom>
              <a:avLst/>
              <a:gdLst/>
              <a:ahLst/>
              <a:cxnLst/>
              <a:rect l="l" t="t" r="r" b="b"/>
              <a:pathLst>
                <a:path w="1460" h="1051" extrusionOk="0">
                  <a:moveTo>
                    <a:pt x="1460" y="0"/>
                  </a:moveTo>
                  <a:cubicBezTo>
                    <a:pt x="1285" y="467"/>
                    <a:pt x="1226" y="759"/>
                    <a:pt x="1051" y="934"/>
                  </a:cubicBezTo>
                  <a:cubicBezTo>
                    <a:pt x="876" y="1051"/>
                    <a:pt x="526" y="1051"/>
                    <a:pt x="292" y="992"/>
                  </a:cubicBezTo>
                  <a:cubicBezTo>
                    <a:pt x="176" y="934"/>
                    <a:pt x="117" y="701"/>
                    <a:pt x="1" y="584"/>
                  </a:cubicBezTo>
                  <a:cubicBezTo>
                    <a:pt x="176" y="467"/>
                    <a:pt x="351" y="350"/>
                    <a:pt x="584" y="234"/>
                  </a:cubicBezTo>
                  <a:cubicBezTo>
                    <a:pt x="759" y="175"/>
                    <a:pt x="993" y="117"/>
                    <a:pt x="146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2" name="Google Shape;3202;p9"/>
            <p:cNvSpPr/>
            <p:nvPr/>
          </p:nvSpPr>
          <p:spPr>
            <a:xfrm>
              <a:off x="6349100" y="3686350"/>
              <a:ext cx="24825" cy="33575"/>
            </a:xfrm>
            <a:custGeom>
              <a:avLst/>
              <a:gdLst/>
              <a:ahLst/>
              <a:cxnLst/>
              <a:rect l="l" t="t" r="r" b="b"/>
              <a:pathLst>
                <a:path w="993" h="1343" extrusionOk="0">
                  <a:moveTo>
                    <a:pt x="993" y="0"/>
                  </a:moveTo>
                  <a:cubicBezTo>
                    <a:pt x="935" y="351"/>
                    <a:pt x="876" y="526"/>
                    <a:pt x="818" y="759"/>
                  </a:cubicBezTo>
                  <a:cubicBezTo>
                    <a:pt x="701" y="934"/>
                    <a:pt x="526" y="1109"/>
                    <a:pt x="409" y="1343"/>
                  </a:cubicBezTo>
                  <a:cubicBezTo>
                    <a:pt x="292" y="1168"/>
                    <a:pt x="1" y="1051"/>
                    <a:pt x="1" y="876"/>
                  </a:cubicBezTo>
                  <a:cubicBezTo>
                    <a:pt x="1" y="584"/>
                    <a:pt x="117" y="292"/>
                    <a:pt x="292" y="117"/>
                  </a:cubicBezTo>
                  <a:cubicBezTo>
                    <a:pt x="409" y="0"/>
                    <a:pt x="643" y="59"/>
                    <a:pt x="99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203" name="Google Shape;3203;p9"/>
          <p:cNvGrpSpPr/>
          <p:nvPr/>
        </p:nvGrpSpPr>
        <p:grpSpPr>
          <a:xfrm>
            <a:off x="6693665" y="2072410"/>
            <a:ext cx="4249005" cy="4249005"/>
            <a:chOff x="1190625" y="238125"/>
            <a:chExt cx="5205200" cy="5205200"/>
          </a:xfrm>
        </p:grpSpPr>
        <p:sp>
          <p:nvSpPr>
            <p:cNvPr id="3204" name="Google Shape;3204;p9"/>
            <p:cNvSpPr/>
            <p:nvPr/>
          </p:nvSpPr>
          <p:spPr>
            <a:xfrm>
              <a:off x="3537100" y="2352575"/>
              <a:ext cx="739875" cy="745725"/>
            </a:xfrm>
            <a:custGeom>
              <a:avLst/>
              <a:gdLst/>
              <a:ahLst/>
              <a:cxnLst/>
              <a:rect l="l" t="t" r="r" b="b"/>
              <a:pathLst>
                <a:path w="29595" h="29829" extrusionOk="0">
                  <a:moveTo>
                    <a:pt x="19963" y="23699"/>
                  </a:moveTo>
                  <a:cubicBezTo>
                    <a:pt x="20956" y="20839"/>
                    <a:pt x="23057" y="19438"/>
                    <a:pt x="25509" y="19847"/>
                  </a:cubicBezTo>
                  <a:cubicBezTo>
                    <a:pt x="27785" y="20197"/>
                    <a:pt x="29478" y="22123"/>
                    <a:pt x="29536" y="24400"/>
                  </a:cubicBezTo>
                  <a:cubicBezTo>
                    <a:pt x="29595" y="26793"/>
                    <a:pt x="28077" y="28777"/>
                    <a:pt x="25684" y="29303"/>
                  </a:cubicBezTo>
                  <a:cubicBezTo>
                    <a:pt x="23232" y="29828"/>
                    <a:pt x="21189" y="28544"/>
                    <a:pt x="19963" y="25625"/>
                  </a:cubicBezTo>
                  <a:cubicBezTo>
                    <a:pt x="19146" y="28135"/>
                    <a:pt x="17512" y="29595"/>
                    <a:pt x="14768" y="29536"/>
                  </a:cubicBezTo>
                  <a:cubicBezTo>
                    <a:pt x="12609" y="29536"/>
                    <a:pt x="11266" y="28369"/>
                    <a:pt x="10040" y="25567"/>
                  </a:cubicBezTo>
                  <a:cubicBezTo>
                    <a:pt x="9690" y="26910"/>
                    <a:pt x="8990" y="27960"/>
                    <a:pt x="7881" y="28661"/>
                  </a:cubicBezTo>
                  <a:cubicBezTo>
                    <a:pt x="6830" y="29420"/>
                    <a:pt x="5604" y="29711"/>
                    <a:pt x="4320" y="29478"/>
                  </a:cubicBezTo>
                  <a:cubicBezTo>
                    <a:pt x="2044" y="29069"/>
                    <a:pt x="409" y="27201"/>
                    <a:pt x="234" y="25042"/>
                  </a:cubicBezTo>
                  <a:cubicBezTo>
                    <a:pt x="59" y="22532"/>
                    <a:pt x="1402" y="20664"/>
                    <a:pt x="4145" y="19672"/>
                  </a:cubicBezTo>
                  <a:cubicBezTo>
                    <a:pt x="1518" y="18796"/>
                    <a:pt x="1" y="17103"/>
                    <a:pt x="176" y="14243"/>
                  </a:cubicBezTo>
                  <a:cubicBezTo>
                    <a:pt x="351" y="12200"/>
                    <a:pt x="1577" y="10741"/>
                    <a:pt x="4203" y="9749"/>
                  </a:cubicBezTo>
                  <a:cubicBezTo>
                    <a:pt x="2744" y="9340"/>
                    <a:pt x="1635" y="8581"/>
                    <a:pt x="993" y="7355"/>
                  </a:cubicBezTo>
                  <a:cubicBezTo>
                    <a:pt x="293" y="6071"/>
                    <a:pt x="176" y="4787"/>
                    <a:pt x="643" y="3445"/>
                  </a:cubicBezTo>
                  <a:cubicBezTo>
                    <a:pt x="1343" y="1285"/>
                    <a:pt x="3386" y="1"/>
                    <a:pt x="5721" y="234"/>
                  </a:cubicBezTo>
                  <a:cubicBezTo>
                    <a:pt x="7822" y="409"/>
                    <a:pt x="9632" y="2161"/>
                    <a:pt x="9924" y="4320"/>
                  </a:cubicBezTo>
                  <a:cubicBezTo>
                    <a:pt x="10274" y="6713"/>
                    <a:pt x="8990" y="8640"/>
                    <a:pt x="6130" y="9807"/>
                  </a:cubicBezTo>
                  <a:cubicBezTo>
                    <a:pt x="8114" y="10332"/>
                    <a:pt x="9457" y="11558"/>
                    <a:pt x="10040" y="13660"/>
                  </a:cubicBezTo>
                  <a:cubicBezTo>
                    <a:pt x="10683" y="11617"/>
                    <a:pt x="11908" y="10332"/>
                    <a:pt x="13893" y="9749"/>
                  </a:cubicBezTo>
                  <a:cubicBezTo>
                    <a:pt x="11091" y="8581"/>
                    <a:pt x="9807" y="6538"/>
                    <a:pt x="10274" y="4087"/>
                  </a:cubicBezTo>
                  <a:cubicBezTo>
                    <a:pt x="10741" y="1752"/>
                    <a:pt x="12784" y="118"/>
                    <a:pt x="15177" y="176"/>
                  </a:cubicBezTo>
                  <a:cubicBezTo>
                    <a:pt x="17395" y="234"/>
                    <a:pt x="19380" y="1869"/>
                    <a:pt x="19788" y="4087"/>
                  </a:cubicBezTo>
                  <a:cubicBezTo>
                    <a:pt x="20197" y="6597"/>
                    <a:pt x="18913" y="8698"/>
                    <a:pt x="16111" y="9749"/>
                  </a:cubicBezTo>
                  <a:cubicBezTo>
                    <a:pt x="18096" y="10332"/>
                    <a:pt x="19380" y="11617"/>
                    <a:pt x="19963" y="13660"/>
                  </a:cubicBezTo>
                  <a:cubicBezTo>
                    <a:pt x="20430" y="12259"/>
                    <a:pt x="21131" y="11266"/>
                    <a:pt x="22240" y="10566"/>
                  </a:cubicBezTo>
                  <a:cubicBezTo>
                    <a:pt x="23349" y="9924"/>
                    <a:pt x="24575" y="9749"/>
                    <a:pt x="25859" y="10041"/>
                  </a:cubicBezTo>
                  <a:cubicBezTo>
                    <a:pt x="28135" y="10566"/>
                    <a:pt x="29595" y="12492"/>
                    <a:pt x="29536" y="14827"/>
                  </a:cubicBezTo>
                  <a:cubicBezTo>
                    <a:pt x="29536" y="17103"/>
                    <a:pt x="27902" y="19030"/>
                    <a:pt x="25684" y="19438"/>
                  </a:cubicBezTo>
                  <a:cubicBezTo>
                    <a:pt x="23232" y="19964"/>
                    <a:pt x="21248" y="18738"/>
                    <a:pt x="19963" y="15878"/>
                  </a:cubicBezTo>
                  <a:cubicBezTo>
                    <a:pt x="19380" y="17804"/>
                    <a:pt x="18154" y="19030"/>
                    <a:pt x="16111" y="19672"/>
                  </a:cubicBezTo>
                  <a:cubicBezTo>
                    <a:pt x="18154" y="20314"/>
                    <a:pt x="19380" y="21598"/>
                    <a:pt x="19963" y="23641"/>
                  </a:cubicBezTo>
                  <a:close/>
                  <a:moveTo>
                    <a:pt x="10040" y="23758"/>
                  </a:moveTo>
                  <a:cubicBezTo>
                    <a:pt x="10624" y="21598"/>
                    <a:pt x="11850" y="20314"/>
                    <a:pt x="13951" y="19672"/>
                  </a:cubicBezTo>
                  <a:cubicBezTo>
                    <a:pt x="11908" y="19088"/>
                    <a:pt x="10683" y="17804"/>
                    <a:pt x="10040" y="15819"/>
                  </a:cubicBezTo>
                  <a:cubicBezTo>
                    <a:pt x="9398" y="17921"/>
                    <a:pt x="8114" y="19088"/>
                    <a:pt x="6013" y="19672"/>
                  </a:cubicBezTo>
                  <a:cubicBezTo>
                    <a:pt x="8173" y="20255"/>
                    <a:pt x="9457" y="21540"/>
                    <a:pt x="10040" y="237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5" name="Google Shape;3205;p9"/>
            <p:cNvSpPr/>
            <p:nvPr/>
          </p:nvSpPr>
          <p:spPr>
            <a:xfrm>
              <a:off x="3793925" y="3092425"/>
              <a:ext cx="237900" cy="240800"/>
            </a:xfrm>
            <a:custGeom>
              <a:avLst/>
              <a:gdLst/>
              <a:ahLst/>
              <a:cxnLst/>
              <a:rect l="l" t="t" r="r" b="b"/>
              <a:pathLst>
                <a:path w="9516" h="9632" extrusionOk="0">
                  <a:moveTo>
                    <a:pt x="4729" y="9632"/>
                  </a:moveTo>
                  <a:cubicBezTo>
                    <a:pt x="2102" y="9632"/>
                    <a:pt x="1" y="7414"/>
                    <a:pt x="1" y="4845"/>
                  </a:cubicBezTo>
                  <a:cubicBezTo>
                    <a:pt x="1" y="2277"/>
                    <a:pt x="2219" y="1"/>
                    <a:pt x="4787" y="59"/>
                  </a:cubicBezTo>
                  <a:cubicBezTo>
                    <a:pt x="7356" y="117"/>
                    <a:pt x="9515" y="2335"/>
                    <a:pt x="9515" y="4904"/>
                  </a:cubicBezTo>
                  <a:cubicBezTo>
                    <a:pt x="9515" y="7472"/>
                    <a:pt x="7356" y="9632"/>
                    <a:pt x="4729" y="963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6" name="Google Shape;3206;p9"/>
            <p:cNvSpPr/>
            <p:nvPr/>
          </p:nvSpPr>
          <p:spPr>
            <a:xfrm>
              <a:off x="3300700" y="2600650"/>
              <a:ext cx="239350" cy="239350"/>
            </a:xfrm>
            <a:custGeom>
              <a:avLst/>
              <a:gdLst/>
              <a:ahLst/>
              <a:cxnLst/>
              <a:rect l="l" t="t" r="r" b="b"/>
              <a:pathLst>
                <a:path w="9574" h="9574" extrusionOk="0">
                  <a:moveTo>
                    <a:pt x="4729" y="9574"/>
                  </a:moveTo>
                  <a:cubicBezTo>
                    <a:pt x="2102" y="9574"/>
                    <a:pt x="1" y="7414"/>
                    <a:pt x="1" y="4787"/>
                  </a:cubicBezTo>
                  <a:cubicBezTo>
                    <a:pt x="1" y="2161"/>
                    <a:pt x="2160" y="1"/>
                    <a:pt x="4729" y="59"/>
                  </a:cubicBezTo>
                  <a:cubicBezTo>
                    <a:pt x="7355" y="59"/>
                    <a:pt x="9573" y="2277"/>
                    <a:pt x="9515" y="4846"/>
                  </a:cubicBezTo>
                  <a:cubicBezTo>
                    <a:pt x="9515" y="7414"/>
                    <a:pt x="7297" y="9574"/>
                    <a:pt x="4729" y="957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7" name="Google Shape;3207;p9"/>
            <p:cNvSpPr/>
            <p:nvPr/>
          </p:nvSpPr>
          <p:spPr>
            <a:xfrm>
              <a:off x="3547325" y="3093900"/>
              <a:ext cx="237875" cy="239325"/>
            </a:xfrm>
            <a:custGeom>
              <a:avLst/>
              <a:gdLst/>
              <a:ahLst/>
              <a:cxnLst/>
              <a:rect l="l" t="t" r="r" b="b"/>
              <a:pathLst>
                <a:path w="9515" h="9573" extrusionOk="0">
                  <a:moveTo>
                    <a:pt x="9515" y="4786"/>
                  </a:moveTo>
                  <a:cubicBezTo>
                    <a:pt x="9515" y="7355"/>
                    <a:pt x="7355" y="9573"/>
                    <a:pt x="4728" y="9573"/>
                  </a:cubicBezTo>
                  <a:cubicBezTo>
                    <a:pt x="2160" y="9573"/>
                    <a:pt x="0" y="7355"/>
                    <a:pt x="0" y="4786"/>
                  </a:cubicBezTo>
                  <a:cubicBezTo>
                    <a:pt x="59" y="2218"/>
                    <a:pt x="2160" y="58"/>
                    <a:pt x="4728" y="58"/>
                  </a:cubicBezTo>
                  <a:cubicBezTo>
                    <a:pt x="7297" y="0"/>
                    <a:pt x="9515" y="2218"/>
                    <a:pt x="9515" y="47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8" name="Google Shape;3208;p9"/>
            <p:cNvSpPr/>
            <p:nvPr/>
          </p:nvSpPr>
          <p:spPr>
            <a:xfrm>
              <a:off x="3299250" y="2848725"/>
              <a:ext cx="239350" cy="237900"/>
            </a:xfrm>
            <a:custGeom>
              <a:avLst/>
              <a:gdLst/>
              <a:ahLst/>
              <a:cxnLst/>
              <a:rect l="l" t="t" r="r" b="b"/>
              <a:pathLst>
                <a:path w="9574" h="9516" extrusionOk="0">
                  <a:moveTo>
                    <a:pt x="9573" y="4729"/>
                  </a:moveTo>
                  <a:cubicBezTo>
                    <a:pt x="9573" y="7355"/>
                    <a:pt x="7355" y="9515"/>
                    <a:pt x="4787" y="9515"/>
                  </a:cubicBezTo>
                  <a:cubicBezTo>
                    <a:pt x="2160" y="9457"/>
                    <a:pt x="0" y="7297"/>
                    <a:pt x="59" y="4729"/>
                  </a:cubicBezTo>
                  <a:cubicBezTo>
                    <a:pt x="117" y="2102"/>
                    <a:pt x="2218" y="1"/>
                    <a:pt x="4787" y="1"/>
                  </a:cubicBezTo>
                  <a:cubicBezTo>
                    <a:pt x="7355" y="1"/>
                    <a:pt x="9573" y="2160"/>
                    <a:pt x="9573"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9" name="Google Shape;3209;p9"/>
            <p:cNvSpPr/>
            <p:nvPr/>
          </p:nvSpPr>
          <p:spPr>
            <a:xfrm>
              <a:off x="4036175" y="2358425"/>
              <a:ext cx="239350" cy="239350"/>
            </a:xfrm>
            <a:custGeom>
              <a:avLst/>
              <a:gdLst/>
              <a:ahLst/>
              <a:cxnLst/>
              <a:rect l="l" t="t" r="r" b="b"/>
              <a:pathLst>
                <a:path w="9574" h="9574" extrusionOk="0">
                  <a:moveTo>
                    <a:pt x="4904" y="59"/>
                  </a:moveTo>
                  <a:cubicBezTo>
                    <a:pt x="7530" y="175"/>
                    <a:pt x="9573" y="2277"/>
                    <a:pt x="9456" y="4903"/>
                  </a:cubicBezTo>
                  <a:cubicBezTo>
                    <a:pt x="9398" y="7530"/>
                    <a:pt x="7238" y="9573"/>
                    <a:pt x="4670" y="9456"/>
                  </a:cubicBezTo>
                  <a:cubicBezTo>
                    <a:pt x="2043" y="9398"/>
                    <a:pt x="0" y="7238"/>
                    <a:pt x="59" y="4670"/>
                  </a:cubicBezTo>
                  <a:cubicBezTo>
                    <a:pt x="176" y="2043"/>
                    <a:pt x="2277" y="0"/>
                    <a:pt x="4904"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10" name="Google Shape;3210;p9"/>
            <p:cNvSpPr/>
            <p:nvPr/>
          </p:nvSpPr>
          <p:spPr>
            <a:xfrm>
              <a:off x="4039100" y="3098275"/>
              <a:ext cx="232050" cy="232050"/>
            </a:xfrm>
            <a:custGeom>
              <a:avLst/>
              <a:gdLst/>
              <a:ahLst/>
              <a:cxnLst/>
              <a:rect l="l" t="t" r="r" b="b"/>
              <a:pathLst>
                <a:path w="9282" h="9282" extrusionOk="0">
                  <a:moveTo>
                    <a:pt x="4670" y="0"/>
                  </a:moveTo>
                  <a:cubicBezTo>
                    <a:pt x="7238" y="0"/>
                    <a:pt x="9281" y="2043"/>
                    <a:pt x="9281" y="4670"/>
                  </a:cubicBezTo>
                  <a:cubicBezTo>
                    <a:pt x="9281" y="7238"/>
                    <a:pt x="7180" y="9281"/>
                    <a:pt x="4611" y="9281"/>
                  </a:cubicBezTo>
                  <a:cubicBezTo>
                    <a:pt x="2043" y="9223"/>
                    <a:pt x="0" y="7180"/>
                    <a:pt x="0" y="4611"/>
                  </a:cubicBezTo>
                  <a:cubicBezTo>
                    <a:pt x="0" y="2043"/>
                    <a:pt x="2102" y="0"/>
                    <a:pt x="467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11" name="Google Shape;3211;p9"/>
            <p:cNvSpPr/>
            <p:nvPr/>
          </p:nvSpPr>
          <p:spPr>
            <a:xfrm>
              <a:off x="3303625" y="2361350"/>
              <a:ext cx="232050" cy="232025"/>
            </a:xfrm>
            <a:custGeom>
              <a:avLst/>
              <a:gdLst/>
              <a:ahLst/>
              <a:cxnLst/>
              <a:rect l="l" t="t" r="r" b="b"/>
              <a:pathLst>
                <a:path w="9282" h="9281" extrusionOk="0">
                  <a:moveTo>
                    <a:pt x="0" y="4670"/>
                  </a:moveTo>
                  <a:cubicBezTo>
                    <a:pt x="0" y="2101"/>
                    <a:pt x="2043" y="0"/>
                    <a:pt x="4612" y="0"/>
                  </a:cubicBezTo>
                  <a:cubicBezTo>
                    <a:pt x="7238" y="0"/>
                    <a:pt x="9281" y="2101"/>
                    <a:pt x="9281" y="4670"/>
                  </a:cubicBezTo>
                  <a:cubicBezTo>
                    <a:pt x="9223" y="7238"/>
                    <a:pt x="7180" y="9281"/>
                    <a:pt x="4670" y="9281"/>
                  </a:cubicBezTo>
                  <a:cubicBezTo>
                    <a:pt x="2043" y="9281"/>
                    <a:pt x="0" y="7238"/>
                    <a:pt x="0" y="46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12" name="Google Shape;3212;p9"/>
            <p:cNvSpPr/>
            <p:nvPr/>
          </p:nvSpPr>
          <p:spPr>
            <a:xfrm>
              <a:off x="3303625" y="3098275"/>
              <a:ext cx="232050" cy="230575"/>
            </a:xfrm>
            <a:custGeom>
              <a:avLst/>
              <a:gdLst/>
              <a:ahLst/>
              <a:cxnLst/>
              <a:rect l="l" t="t" r="r" b="b"/>
              <a:pathLst>
                <a:path w="9282" h="9223" extrusionOk="0">
                  <a:moveTo>
                    <a:pt x="4670" y="9223"/>
                  </a:moveTo>
                  <a:cubicBezTo>
                    <a:pt x="2160" y="9223"/>
                    <a:pt x="59" y="7180"/>
                    <a:pt x="59" y="4670"/>
                  </a:cubicBezTo>
                  <a:cubicBezTo>
                    <a:pt x="0" y="2160"/>
                    <a:pt x="2102" y="0"/>
                    <a:pt x="4612" y="59"/>
                  </a:cubicBezTo>
                  <a:cubicBezTo>
                    <a:pt x="7122" y="59"/>
                    <a:pt x="9165" y="2101"/>
                    <a:pt x="9223" y="4553"/>
                  </a:cubicBezTo>
                  <a:cubicBezTo>
                    <a:pt x="9281" y="7063"/>
                    <a:pt x="7180" y="9223"/>
                    <a:pt x="4670" y="922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13" name="Google Shape;3213;p9"/>
            <p:cNvSpPr/>
            <p:nvPr/>
          </p:nvSpPr>
          <p:spPr>
            <a:xfrm>
              <a:off x="3798325" y="2116175"/>
              <a:ext cx="229125" cy="230600"/>
            </a:xfrm>
            <a:custGeom>
              <a:avLst/>
              <a:gdLst/>
              <a:ahLst/>
              <a:cxnLst/>
              <a:rect l="l" t="t" r="r" b="b"/>
              <a:pathLst>
                <a:path w="9165" h="9224" extrusionOk="0">
                  <a:moveTo>
                    <a:pt x="9164" y="4612"/>
                  </a:moveTo>
                  <a:cubicBezTo>
                    <a:pt x="9164" y="7122"/>
                    <a:pt x="7063" y="9223"/>
                    <a:pt x="4553" y="9165"/>
                  </a:cubicBezTo>
                  <a:cubicBezTo>
                    <a:pt x="2043" y="9165"/>
                    <a:pt x="0" y="7122"/>
                    <a:pt x="0" y="4612"/>
                  </a:cubicBezTo>
                  <a:cubicBezTo>
                    <a:pt x="0" y="2102"/>
                    <a:pt x="2101" y="1"/>
                    <a:pt x="4611" y="1"/>
                  </a:cubicBezTo>
                  <a:cubicBezTo>
                    <a:pt x="7121" y="59"/>
                    <a:pt x="9164" y="2102"/>
                    <a:pt x="9164"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14" name="Google Shape;3214;p9"/>
            <p:cNvSpPr/>
            <p:nvPr/>
          </p:nvSpPr>
          <p:spPr>
            <a:xfrm>
              <a:off x="4287175" y="2605025"/>
              <a:ext cx="230575" cy="230600"/>
            </a:xfrm>
            <a:custGeom>
              <a:avLst/>
              <a:gdLst/>
              <a:ahLst/>
              <a:cxnLst/>
              <a:rect l="l" t="t" r="r" b="b"/>
              <a:pathLst>
                <a:path w="9223" h="9224" extrusionOk="0">
                  <a:moveTo>
                    <a:pt x="9223" y="4612"/>
                  </a:moveTo>
                  <a:cubicBezTo>
                    <a:pt x="9223" y="7122"/>
                    <a:pt x="7063" y="9223"/>
                    <a:pt x="4553" y="9223"/>
                  </a:cubicBezTo>
                  <a:cubicBezTo>
                    <a:pt x="2101" y="9165"/>
                    <a:pt x="0" y="7122"/>
                    <a:pt x="0" y="4612"/>
                  </a:cubicBezTo>
                  <a:cubicBezTo>
                    <a:pt x="0" y="2102"/>
                    <a:pt x="2101" y="1"/>
                    <a:pt x="4611" y="59"/>
                  </a:cubicBezTo>
                  <a:cubicBezTo>
                    <a:pt x="7121" y="59"/>
                    <a:pt x="9164" y="2102"/>
                    <a:pt x="9223"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15" name="Google Shape;3215;p9"/>
            <p:cNvSpPr/>
            <p:nvPr/>
          </p:nvSpPr>
          <p:spPr>
            <a:xfrm>
              <a:off x="4287175" y="2853100"/>
              <a:ext cx="229125" cy="229150"/>
            </a:xfrm>
            <a:custGeom>
              <a:avLst/>
              <a:gdLst/>
              <a:ahLst/>
              <a:cxnLst/>
              <a:rect l="l" t="t" r="r" b="b"/>
              <a:pathLst>
                <a:path w="9165" h="9166" extrusionOk="0">
                  <a:moveTo>
                    <a:pt x="4611" y="9165"/>
                  </a:moveTo>
                  <a:cubicBezTo>
                    <a:pt x="2101" y="9107"/>
                    <a:pt x="0" y="7064"/>
                    <a:pt x="59" y="4554"/>
                  </a:cubicBezTo>
                  <a:cubicBezTo>
                    <a:pt x="59" y="2044"/>
                    <a:pt x="2101" y="1"/>
                    <a:pt x="4611" y="1"/>
                  </a:cubicBezTo>
                  <a:cubicBezTo>
                    <a:pt x="7121" y="1"/>
                    <a:pt x="9164" y="2102"/>
                    <a:pt x="9164" y="4554"/>
                  </a:cubicBezTo>
                  <a:cubicBezTo>
                    <a:pt x="9164" y="7064"/>
                    <a:pt x="7063" y="9165"/>
                    <a:pt x="4611" y="916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16" name="Google Shape;3216;p9"/>
            <p:cNvSpPr/>
            <p:nvPr/>
          </p:nvSpPr>
          <p:spPr>
            <a:xfrm>
              <a:off x="3551700" y="2116175"/>
              <a:ext cx="229125" cy="229125"/>
            </a:xfrm>
            <a:custGeom>
              <a:avLst/>
              <a:gdLst/>
              <a:ahLst/>
              <a:cxnLst/>
              <a:rect l="l" t="t" r="r" b="b"/>
              <a:pathLst>
                <a:path w="9165" h="9165" extrusionOk="0">
                  <a:moveTo>
                    <a:pt x="9165" y="4612"/>
                  </a:moveTo>
                  <a:cubicBezTo>
                    <a:pt x="9106" y="7122"/>
                    <a:pt x="7063" y="9165"/>
                    <a:pt x="4553" y="9165"/>
                  </a:cubicBezTo>
                  <a:cubicBezTo>
                    <a:pt x="2043" y="9165"/>
                    <a:pt x="0" y="7064"/>
                    <a:pt x="0" y="4554"/>
                  </a:cubicBezTo>
                  <a:cubicBezTo>
                    <a:pt x="0" y="2044"/>
                    <a:pt x="2102" y="1"/>
                    <a:pt x="4612" y="59"/>
                  </a:cubicBezTo>
                  <a:cubicBezTo>
                    <a:pt x="7122" y="59"/>
                    <a:pt x="9165" y="2102"/>
                    <a:pt x="9165"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17" name="Google Shape;3217;p9"/>
            <p:cNvSpPr/>
            <p:nvPr/>
          </p:nvSpPr>
          <p:spPr>
            <a:xfrm>
              <a:off x="3799775" y="3344875"/>
              <a:ext cx="224750" cy="224750"/>
            </a:xfrm>
            <a:custGeom>
              <a:avLst/>
              <a:gdLst/>
              <a:ahLst/>
              <a:cxnLst/>
              <a:rect l="l" t="t" r="r" b="b"/>
              <a:pathLst>
                <a:path w="8990" h="8990" extrusionOk="0">
                  <a:moveTo>
                    <a:pt x="8989" y="4495"/>
                  </a:moveTo>
                  <a:cubicBezTo>
                    <a:pt x="8989" y="7005"/>
                    <a:pt x="7005" y="8990"/>
                    <a:pt x="4495" y="8990"/>
                  </a:cubicBezTo>
                  <a:cubicBezTo>
                    <a:pt x="1985" y="8990"/>
                    <a:pt x="0" y="7005"/>
                    <a:pt x="0" y="4495"/>
                  </a:cubicBezTo>
                  <a:cubicBezTo>
                    <a:pt x="0" y="1985"/>
                    <a:pt x="1985" y="1"/>
                    <a:pt x="4495" y="1"/>
                  </a:cubicBezTo>
                  <a:cubicBezTo>
                    <a:pt x="7005" y="1"/>
                    <a:pt x="8989" y="1985"/>
                    <a:pt x="8989"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18" name="Google Shape;3218;p9"/>
            <p:cNvSpPr/>
            <p:nvPr/>
          </p:nvSpPr>
          <p:spPr>
            <a:xfrm>
              <a:off x="4290075" y="2365725"/>
              <a:ext cx="224750" cy="224750"/>
            </a:xfrm>
            <a:custGeom>
              <a:avLst/>
              <a:gdLst/>
              <a:ahLst/>
              <a:cxnLst/>
              <a:rect l="l" t="t" r="r" b="b"/>
              <a:pathLst>
                <a:path w="8990" h="8990" extrusionOk="0">
                  <a:moveTo>
                    <a:pt x="8990" y="4495"/>
                  </a:moveTo>
                  <a:cubicBezTo>
                    <a:pt x="8990" y="7005"/>
                    <a:pt x="7005" y="8989"/>
                    <a:pt x="4495" y="8989"/>
                  </a:cubicBezTo>
                  <a:cubicBezTo>
                    <a:pt x="1985" y="8989"/>
                    <a:pt x="1" y="6946"/>
                    <a:pt x="1" y="4495"/>
                  </a:cubicBezTo>
                  <a:cubicBezTo>
                    <a:pt x="1" y="1985"/>
                    <a:pt x="1985" y="0"/>
                    <a:pt x="4437" y="0"/>
                  </a:cubicBezTo>
                  <a:cubicBezTo>
                    <a:pt x="6947" y="0"/>
                    <a:pt x="8990" y="1985"/>
                    <a:pt x="8990"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19" name="Google Shape;3219;p9"/>
            <p:cNvSpPr/>
            <p:nvPr/>
          </p:nvSpPr>
          <p:spPr>
            <a:xfrm>
              <a:off x="3553150" y="3344875"/>
              <a:ext cx="224750" cy="224750"/>
            </a:xfrm>
            <a:custGeom>
              <a:avLst/>
              <a:gdLst/>
              <a:ahLst/>
              <a:cxnLst/>
              <a:rect l="l" t="t" r="r" b="b"/>
              <a:pathLst>
                <a:path w="8990" h="8990" extrusionOk="0">
                  <a:moveTo>
                    <a:pt x="8990" y="4437"/>
                  </a:moveTo>
                  <a:cubicBezTo>
                    <a:pt x="8990" y="6947"/>
                    <a:pt x="7005" y="8990"/>
                    <a:pt x="4495" y="8990"/>
                  </a:cubicBezTo>
                  <a:cubicBezTo>
                    <a:pt x="1985" y="8990"/>
                    <a:pt x="1" y="6947"/>
                    <a:pt x="1" y="4437"/>
                  </a:cubicBezTo>
                  <a:cubicBezTo>
                    <a:pt x="1" y="1985"/>
                    <a:pt x="1985" y="1"/>
                    <a:pt x="4437" y="1"/>
                  </a:cubicBezTo>
                  <a:cubicBezTo>
                    <a:pt x="6947" y="1"/>
                    <a:pt x="8990" y="1985"/>
                    <a:pt x="8990" y="443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0" name="Google Shape;3220;p9"/>
            <p:cNvSpPr/>
            <p:nvPr/>
          </p:nvSpPr>
          <p:spPr>
            <a:xfrm>
              <a:off x="3064300" y="2607950"/>
              <a:ext cx="224750" cy="224750"/>
            </a:xfrm>
            <a:custGeom>
              <a:avLst/>
              <a:gdLst/>
              <a:ahLst/>
              <a:cxnLst/>
              <a:rect l="l" t="t" r="r" b="b"/>
              <a:pathLst>
                <a:path w="8990" h="8990" extrusionOk="0">
                  <a:moveTo>
                    <a:pt x="8990" y="4554"/>
                  </a:moveTo>
                  <a:cubicBezTo>
                    <a:pt x="8990" y="7063"/>
                    <a:pt x="6947" y="8990"/>
                    <a:pt x="4437" y="8990"/>
                  </a:cubicBezTo>
                  <a:cubicBezTo>
                    <a:pt x="1927" y="8990"/>
                    <a:pt x="1" y="6947"/>
                    <a:pt x="1" y="4437"/>
                  </a:cubicBezTo>
                  <a:cubicBezTo>
                    <a:pt x="1" y="1985"/>
                    <a:pt x="2044" y="1"/>
                    <a:pt x="4495" y="1"/>
                  </a:cubicBezTo>
                  <a:cubicBezTo>
                    <a:pt x="7005" y="1"/>
                    <a:pt x="8990" y="2044"/>
                    <a:pt x="8990" y="455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1" name="Google Shape;3221;p9"/>
            <p:cNvSpPr/>
            <p:nvPr/>
          </p:nvSpPr>
          <p:spPr>
            <a:xfrm>
              <a:off x="3064300" y="2854575"/>
              <a:ext cx="224750" cy="224750"/>
            </a:xfrm>
            <a:custGeom>
              <a:avLst/>
              <a:gdLst/>
              <a:ahLst/>
              <a:cxnLst/>
              <a:rect l="l" t="t" r="r" b="b"/>
              <a:pathLst>
                <a:path w="8990" h="8990" extrusionOk="0">
                  <a:moveTo>
                    <a:pt x="8990" y="4553"/>
                  </a:moveTo>
                  <a:cubicBezTo>
                    <a:pt x="8990" y="7005"/>
                    <a:pt x="6947" y="8989"/>
                    <a:pt x="4437" y="8989"/>
                  </a:cubicBezTo>
                  <a:cubicBezTo>
                    <a:pt x="1985" y="8989"/>
                    <a:pt x="1" y="6946"/>
                    <a:pt x="1" y="4495"/>
                  </a:cubicBezTo>
                  <a:cubicBezTo>
                    <a:pt x="1" y="1985"/>
                    <a:pt x="2044" y="0"/>
                    <a:pt x="4554" y="0"/>
                  </a:cubicBezTo>
                  <a:cubicBezTo>
                    <a:pt x="7005" y="59"/>
                    <a:pt x="8990" y="2043"/>
                    <a:pt x="8990" y="45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2" name="Google Shape;3222;p9"/>
            <p:cNvSpPr/>
            <p:nvPr/>
          </p:nvSpPr>
          <p:spPr>
            <a:xfrm>
              <a:off x="4043475" y="2119100"/>
              <a:ext cx="224750" cy="224750"/>
            </a:xfrm>
            <a:custGeom>
              <a:avLst/>
              <a:gdLst/>
              <a:ahLst/>
              <a:cxnLst/>
              <a:rect l="l" t="t" r="r" b="b"/>
              <a:pathLst>
                <a:path w="8990" h="8990" extrusionOk="0">
                  <a:moveTo>
                    <a:pt x="8989" y="4495"/>
                  </a:moveTo>
                  <a:cubicBezTo>
                    <a:pt x="8989" y="7005"/>
                    <a:pt x="6946" y="8990"/>
                    <a:pt x="4436" y="8990"/>
                  </a:cubicBezTo>
                  <a:cubicBezTo>
                    <a:pt x="1985" y="8931"/>
                    <a:pt x="0" y="6947"/>
                    <a:pt x="0" y="4495"/>
                  </a:cubicBezTo>
                  <a:cubicBezTo>
                    <a:pt x="0" y="1985"/>
                    <a:pt x="2043" y="1"/>
                    <a:pt x="4553" y="1"/>
                  </a:cubicBezTo>
                  <a:cubicBezTo>
                    <a:pt x="7005" y="1"/>
                    <a:pt x="8989" y="2044"/>
                    <a:pt x="8989"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3" name="Google Shape;3223;p9"/>
            <p:cNvSpPr/>
            <p:nvPr/>
          </p:nvSpPr>
          <p:spPr>
            <a:xfrm>
              <a:off x="3308000" y="2119100"/>
              <a:ext cx="223300" cy="224750"/>
            </a:xfrm>
            <a:custGeom>
              <a:avLst/>
              <a:gdLst/>
              <a:ahLst/>
              <a:cxnLst/>
              <a:rect l="l" t="t" r="r" b="b"/>
              <a:pathLst>
                <a:path w="8932" h="8990" extrusionOk="0">
                  <a:moveTo>
                    <a:pt x="4495" y="59"/>
                  </a:moveTo>
                  <a:cubicBezTo>
                    <a:pt x="6888" y="59"/>
                    <a:pt x="8931" y="2102"/>
                    <a:pt x="8931" y="4495"/>
                  </a:cubicBezTo>
                  <a:cubicBezTo>
                    <a:pt x="8873" y="6947"/>
                    <a:pt x="6830" y="8990"/>
                    <a:pt x="4378" y="8931"/>
                  </a:cubicBezTo>
                  <a:cubicBezTo>
                    <a:pt x="1985" y="8873"/>
                    <a:pt x="1" y="6888"/>
                    <a:pt x="1" y="4495"/>
                  </a:cubicBezTo>
                  <a:cubicBezTo>
                    <a:pt x="1" y="2044"/>
                    <a:pt x="2044" y="1"/>
                    <a:pt x="449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4" name="Google Shape;3224;p9"/>
            <p:cNvSpPr/>
            <p:nvPr/>
          </p:nvSpPr>
          <p:spPr>
            <a:xfrm>
              <a:off x="4290075" y="3102650"/>
              <a:ext cx="223300" cy="223275"/>
            </a:xfrm>
            <a:custGeom>
              <a:avLst/>
              <a:gdLst/>
              <a:ahLst/>
              <a:cxnLst/>
              <a:rect l="l" t="t" r="r" b="b"/>
              <a:pathLst>
                <a:path w="8932" h="8931" extrusionOk="0">
                  <a:moveTo>
                    <a:pt x="8932" y="4436"/>
                  </a:moveTo>
                  <a:cubicBezTo>
                    <a:pt x="8932" y="6888"/>
                    <a:pt x="6947" y="8931"/>
                    <a:pt x="4495" y="8931"/>
                  </a:cubicBezTo>
                  <a:cubicBezTo>
                    <a:pt x="2044" y="8931"/>
                    <a:pt x="1" y="6888"/>
                    <a:pt x="1" y="4436"/>
                  </a:cubicBezTo>
                  <a:cubicBezTo>
                    <a:pt x="59" y="2043"/>
                    <a:pt x="2044" y="0"/>
                    <a:pt x="4437" y="0"/>
                  </a:cubicBezTo>
                  <a:cubicBezTo>
                    <a:pt x="6889" y="0"/>
                    <a:pt x="8932" y="1985"/>
                    <a:pt x="8932" y="44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5" name="Google Shape;3225;p9"/>
            <p:cNvSpPr/>
            <p:nvPr/>
          </p:nvSpPr>
          <p:spPr>
            <a:xfrm>
              <a:off x="4043475" y="3346350"/>
              <a:ext cx="223275" cy="221825"/>
            </a:xfrm>
            <a:custGeom>
              <a:avLst/>
              <a:gdLst/>
              <a:ahLst/>
              <a:cxnLst/>
              <a:rect l="l" t="t" r="r" b="b"/>
              <a:pathLst>
                <a:path w="8931" h="8873" extrusionOk="0">
                  <a:moveTo>
                    <a:pt x="8931" y="4378"/>
                  </a:moveTo>
                  <a:cubicBezTo>
                    <a:pt x="8931" y="6829"/>
                    <a:pt x="6888" y="8872"/>
                    <a:pt x="4495" y="8872"/>
                  </a:cubicBezTo>
                  <a:cubicBezTo>
                    <a:pt x="2043" y="8872"/>
                    <a:pt x="59" y="6888"/>
                    <a:pt x="59" y="4436"/>
                  </a:cubicBezTo>
                  <a:cubicBezTo>
                    <a:pt x="0" y="2043"/>
                    <a:pt x="2043" y="0"/>
                    <a:pt x="4495" y="0"/>
                  </a:cubicBezTo>
                  <a:cubicBezTo>
                    <a:pt x="6888" y="0"/>
                    <a:pt x="8873" y="1985"/>
                    <a:pt x="8931" y="43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6" name="Google Shape;3226;p9"/>
            <p:cNvSpPr/>
            <p:nvPr/>
          </p:nvSpPr>
          <p:spPr>
            <a:xfrm>
              <a:off x="3065775" y="2365725"/>
              <a:ext cx="221825" cy="223275"/>
            </a:xfrm>
            <a:custGeom>
              <a:avLst/>
              <a:gdLst/>
              <a:ahLst/>
              <a:cxnLst/>
              <a:rect l="l" t="t" r="r" b="b"/>
              <a:pathLst>
                <a:path w="8873" h="8931" extrusionOk="0">
                  <a:moveTo>
                    <a:pt x="4378" y="8931"/>
                  </a:moveTo>
                  <a:cubicBezTo>
                    <a:pt x="1985" y="8872"/>
                    <a:pt x="0" y="6888"/>
                    <a:pt x="0" y="4495"/>
                  </a:cubicBezTo>
                  <a:cubicBezTo>
                    <a:pt x="0" y="2043"/>
                    <a:pt x="2101" y="0"/>
                    <a:pt x="4495" y="59"/>
                  </a:cubicBezTo>
                  <a:cubicBezTo>
                    <a:pt x="6946" y="117"/>
                    <a:pt x="8872" y="2101"/>
                    <a:pt x="8872" y="4495"/>
                  </a:cubicBezTo>
                  <a:cubicBezTo>
                    <a:pt x="8814" y="6946"/>
                    <a:pt x="6829" y="8931"/>
                    <a:pt x="4378" y="887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7" name="Google Shape;3227;p9"/>
            <p:cNvSpPr/>
            <p:nvPr/>
          </p:nvSpPr>
          <p:spPr>
            <a:xfrm>
              <a:off x="3309450" y="3346350"/>
              <a:ext cx="220375" cy="220375"/>
            </a:xfrm>
            <a:custGeom>
              <a:avLst/>
              <a:gdLst/>
              <a:ahLst/>
              <a:cxnLst/>
              <a:rect l="l" t="t" r="r" b="b"/>
              <a:pathLst>
                <a:path w="8815" h="8815" extrusionOk="0">
                  <a:moveTo>
                    <a:pt x="8757" y="4436"/>
                  </a:moveTo>
                  <a:cubicBezTo>
                    <a:pt x="8757" y="6888"/>
                    <a:pt x="6772" y="8814"/>
                    <a:pt x="4320" y="8814"/>
                  </a:cubicBezTo>
                  <a:cubicBezTo>
                    <a:pt x="1927" y="8756"/>
                    <a:pt x="1" y="6829"/>
                    <a:pt x="1" y="4378"/>
                  </a:cubicBezTo>
                  <a:cubicBezTo>
                    <a:pt x="59" y="1926"/>
                    <a:pt x="1986" y="0"/>
                    <a:pt x="4437" y="58"/>
                  </a:cubicBezTo>
                  <a:cubicBezTo>
                    <a:pt x="6889" y="58"/>
                    <a:pt x="8815" y="2043"/>
                    <a:pt x="8757" y="44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8" name="Google Shape;3228;p9"/>
            <p:cNvSpPr/>
            <p:nvPr/>
          </p:nvSpPr>
          <p:spPr>
            <a:xfrm>
              <a:off x="3067225" y="3104100"/>
              <a:ext cx="218900" cy="218925"/>
            </a:xfrm>
            <a:custGeom>
              <a:avLst/>
              <a:gdLst/>
              <a:ahLst/>
              <a:cxnLst/>
              <a:rect l="l" t="t" r="r" b="b"/>
              <a:pathLst>
                <a:path w="8756" h="8757" extrusionOk="0">
                  <a:moveTo>
                    <a:pt x="8756" y="4378"/>
                  </a:moveTo>
                  <a:cubicBezTo>
                    <a:pt x="8756" y="6830"/>
                    <a:pt x="6830" y="8756"/>
                    <a:pt x="4378" y="8756"/>
                  </a:cubicBezTo>
                  <a:cubicBezTo>
                    <a:pt x="1927" y="8756"/>
                    <a:pt x="0" y="6830"/>
                    <a:pt x="0" y="4378"/>
                  </a:cubicBezTo>
                  <a:cubicBezTo>
                    <a:pt x="0" y="1927"/>
                    <a:pt x="1927" y="1"/>
                    <a:pt x="4378" y="1"/>
                  </a:cubicBezTo>
                  <a:cubicBezTo>
                    <a:pt x="6830" y="59"/>
                    <a:pt x="8698" y="1985"/>
                    <a:pt x="8698" y="43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9" name="Google Shape;3229;p9"/>
            <p:cNvSpPr/>
            <p:nvPr/>
          </p:nvSpPr>
          <p:spPr>
            <a:xfrm>
              <a:off x="4294475" y="2123475"/>
              <a:ext cx="215975" cy="216000"/>
            </a:xfrm>
            <a:custGeom>
              <a:avLst/>
              <a:gdLst/>
              <a:ahLst/>
              <a:cxnLst/>
              <a:rect l="l" t="t" r="r" b="b"/>
              <a:pathLst>
                <a:path w="8639" h="8640" extrusionOk="0">
                  <a:moveTo>
                    <a:pt x="4319" y="1"/>
                  </a:moveTo>
                  <a:cubicBezTo>
                    <a:pt x="6713" y="1"/>
                    <a:pt x="8639" y="1927"/>
                    <a:pt x="8639" y="4320"/>
                  </a:cubicBezTo>
                  <a:cubicBezTo>
                    <a:pt x="8639" y="6713"/>
                    <a:pt x="6654" y="8639"/>
                    <a:pt x="4261" y="8639"/>
                  </a:cubicBezTo>
                  <a:cubicBezTo>
                    <a:pt x="1868" y="8581"/>
                    <a:pt x="0" y="6655"/>
                    <a:pt x="0" y="4262"/>
                  </a:cubicBezTo>
                  <a:cubicBezTo>
                    <a:pt x="0" y="1869"/>
                    <a:pt x="1926" y="1"/>
                    <a:pt x="431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0" name="Google Shape;3230;p9"/>
            <p:cNvSpPr/>
            <p:nvPr/>
          </p:nvSpPr>
          <p:spPr>
            <a:xfrm>
              <a:off x="3805600" y="1876875"/>
              <a:ext cx="214550" cy="215975"/>
            </a:xfrm>
            <a:custGeom>
              <a:avLst/>
              <a:gdLst/>
              <a:ahLst/>
              <a:cxnLst/>
              <a:rect l="l" t="t" r="r" b="b"/>
              <a:pathLst>
                <a:path w="8582" h="8639" extrusionOk="0">
                  <a:moveTo>
                    <a:pt x="8581" y="4319"/>
                  </a:moveTo>
                  <a:cubicBezTo>
                    <a:pt x="8581" y="6654"/>
                    <a:pt x="6655" y="8581"/>
                    <a:pt x="4320" y="8639"/>
                  </a:cubicBezTo>
                  <a:cubicBezTo>
                    <a:pt x="1927" y="8639"/>
                    <a:pt x="1" y="6654"/>
                    <a:pt x="1" y="4319"/>
                  </a:cubicBezTo>
                  <a:cubicBezTo>
                    <a:pt x="1" y="1926"/>
                    <a:pt x="1927" y="0"/>
                    <a:pt x="4262" y="0"/>
                  </a:cubicBezTo>
                  <a:cubicBezTo>
                    <a:pt x="6655" y="0"/>
                    <a:pt x="8581" y="1926"/>
                    <a:pt x="8581" y="43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1" name="Google Shape;3231;p9"/>
            <p:cNvSpPr/>
            <p:nvPr/>
          </p:nvSpPr>
          <p:spPr>
            <a:xfrm>
              <a:off x="4541075" y="2612325"/>
              <a:ext cx="216000" cy="216000"/>
            </a:xfrm>
            <a:custGeom>
              <a:avLst/>
              <a:gdLst/>
              <a:ahLst/>
              <a:cxnLst/>
              <a:rect l="l" t="t" r="r" b="b"/>
              <a:pathLst>
                <a:path w="8640" h="8640" extrusionOk="0">
                  <a:moveTo>
                    <a:pt x="4320" y="1"/>
                  </a:moveTo>
                  <a:cubicBezTo>
                    <a:pt x="6713" y="1"/>
                    <a:pt x="8639" y="1985"/>
                    <a:pt x="8639" y="4320"/>
                  </a:cubicBezTo>
                  <a:cubicBezTo>
                    <a:pt x="8639" y="6713"/>
                    <a:pt x="6713" y="8640"/>
                    <a:pt x="4320" y="8640"/>
                  </a:cubicBezTo>
                  <a:cubicBezTo>
                    <a:pt x="1927" y="8640"/>
                    <a:pt x="1" y="6713"/>
                    <a:pt x="1" y="4320"/>
                  </a:cubicBezTo>
                  <a:cubicBezTo>
                    <a:pt x="1" y="1985"/>
                    <a:pt x="1927" y="1"/>
                    <a:pt x="432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2" name="Google Shape;3232;p9"/>
            <p:cNvSpPr/>
            <p:nvPr/>
          </p:nvSpPr>
          <p:spPr>
            <a:xfrm>
              <a:off x="4541075" y="2858950"/>
              <a:ext cx="216000" cy="216000"/>
            </a:xfrm>
            <a:custGeom>
              <a:avLst/>
              <a:gdLst/>
              <a:ahLst/>
              <a:cxnLst/>
              <a:rect l="l" t="t" r="r" b="b"/>
              <a:pathLst>
                <a:path w="8640" h="8640" extrusionOk="0">
                  <a:moveTo>
                    <a:pt x="8639" y="4320"/>
                  </a:moveTo>
                  <a:cubicBezTo>
                    <a:pt x="8639" y="6655"/>
                    <a:pt x="6655" y="8639"/>
                    <a:pt x="4320" y="8639"/>
                  </a:cubicBezTo>
                  <a:cubicBezTo>
                    <a:pt x="1927" y="8639"/>
                    <a:pt x="1" y="6713"/>
                    <a:pt x="1" y="4320"/>
                  </a:cubicBezTo>
                  <a:cubicBezTo>
                    <a:pt x="1" y="1985"/>
                    <a:pt x="1927" y="59"/>
                    <a:pt x="4262" y="59"/>
                  </a:cubicBezTo>
                  <a:cubicBezTo>
                    <a:pt x="6655" y="0"/>
                    <a:pt x="8581" y="1927"/>
                    <a:pt x="8639"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3" name="Google Shape;3233;p9"/>
            <p:cNvSpPr/>
            <p:nvPr/>
          </p:nvSpPr>
          <p:spPr>
            <a:xfrm>
              <a:off x="3557525" y="1875400"/>
              <a:ext cx="217475" cy="217450"/>
            </a:xfrm>
            <a:custGeom>
              <a:avLst/>
              <a:gdLst/>
              <a:ahLst/>
              <a:cxnLst/>
              <a:rect l="l" t="t" r="r" b="b"/>
              <a:pathLst>
                <a:path w="8699" h="8698" extrusionOk="0">
                  <a:moveTo>
                    <a:pt x="4262" y="8640"/>
                  </a:moveTo>
                  <a:cubicBezTo>
                    <a:pt x="1927" y="8640"/>
                    <a:pt x="1" y="6597"/>
                    <a:pt x="59" y="4262"/>
                  </a:cubicBezTo>
                  <a:cubicBezTo>
                    <a:pt x="118" y="1927"/>
                    <a:pt x="2102" y="1"/>
                    <a:pt x="4379" y="59"/>
                  </a:cubicBezTo>
                  <a:cubicBezTo>
                    <a:pt x="6772" y="117"/>
                    <a:pt x="8698" y="2102"/>
                    <a:pt x="8640" y="4437"/>
                  </a:cubicBezTo>
                  <a:cubicBezTo>
                    <a:pt x="8581" y="6830"/>
                    <a:pt x="6597" y="8698"/>
                    <a:pt x="4262" y="864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4" name="Google Shape;3234;p9"/>
            <p:cNvSpPr/>
            <p:nvPr/>
          </p:nvSpPr>
          <p:spPr>
            <a:xfrm>
              <a:off x="3070150" y="2123475"/>
              <a:ext cx="213075" cy="214550"/>
            </a:xfrm>
            <a:custGeom>
              <a:avLst/>
              <a:gdLst/>
              <a:ahLst/>
              <a:cxnLst/>
              <a:rect l="l" t="t" r="r" b="b"/>
              <a:pathLst>
                <a:path w="8523" h="8582" extrusionOk="0">
                  <a:moveTo>
                    <a:pt x="4261" y="59"/>
                  </a:moveTo>
                  <a:cubicBezTo>
                    <a:pt x="6596" y="59"/>
                    <a:pt x="8522" y="1985"/>
                    <a:pt x="8522" y="4320"/>
                  </a:cubicBezTo>
                  <a:cubicBezTo>
                    <a:pt x="8522" y="6655"/>
                    <a:pt x="6596" y="8581"/>
                    <a:pt x="4261" y="8581"/>
                  </a:cubicBezTo>
                  <a:cubicBezTo>
                    <a:pt x="1926" y="8581"/>
                    <a:pt x="0" y="6597"/>
                    <a:pt x="0" y="4262"/>
                  </a:cubicBezTo>
                  <a:cubicBezTo>
                    <a:pt x="0" y="1927"/>
                    <a:pt x="1926" y="1"/>
                    <a:pt x="42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5" name="Google Shape;3235;p9"/>
            <p:cNvSpPr/>
            <p:nvPr/>
          </p:nvSpPr>
          <p:spPr>
            <a:xfrm>
              <a:off x="4295925" y="3349250"/>
              <a:ext cx="213075" cy="214550"/>
            </a:xfrm>
            <a:custGeom>
              <a:avLst/>
              <a:gdLst/>
              <a:ahLst/>
              <a:cxnLst/>
              <a:rect l="l" t="t" r="r" b="b"/>
              <a:pathLst>
                <a:path w="8523" h="8582" extrusionOk="0">
                  <a:moveTo>
                    <a:pt x="4261" y="59"/>
                  </a:moveTo>
                  <a:cubicBezTo>
                    <a:pt x="6596" y="59"/>
                    <a:pt x="8522" y="1985"/>
                    <a:pt x="8522" y="4320"/>
                  </a:cubicBezTo>
                  <a:cubicBezTo>
                    <a:pt x="8522" y="6655"/>
                    <a:pt x="6596" y="8581"/>
                    <a:pt x="4261" y="8581"/>
                  </a:cubicBezTo>
                  <a:cubicBezTo>
                    <a:pt x="1927" y="8581"/>
                    <a:pt x="0" y="6597"/>
                    <a:pt x="0" y="4320"/>
                  </a:cubicBezTo>
                  <a:cubicBezTo>
                    <a:pt x="0" y="1985"/>
                    <a:pt x="1927" y="1"/>
                    <a:pt x="42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6" name="Google Shape;3236;p9"/>
            <p:cNvSpPr/>
            <p:nvPr/>
          </p:nvSpPr>
          <p:spPr>
            <a:xfrm>
              <a:off x="4542525" y="2371550"/>
              <a:ext cx="213100" cy="213075"/>
            </a:xfrm>
            <a:custGeom>
              <a:avLst/>
              <a:gdLst/>
              <a:ahLst/>
              <a:cxnLst/>
              <a:rect l="l" t="t" r="r" b="b"/>
              <a:pathLst>
                <a:path w="8524" h="8523" extrusionOk="0">
                  <a:moveTo>
                    <a:pt x="8523" y="4203"/>
                  </a:moveTo>
                  <a:cubicBezTo>
                    <a:pt x="8523" y="6596"/>
                    <a:pt x="6597" y="8523"/>
                    <a:pt x="4262" y="8464"/>
                  </a:cubicBezTo>
                  <a:cubicBezTo>
                    <a:pt x="1927" y="8464"/>
                    <a:pt x="59" y="6596"/>
                    <a:pt x="1" y="4262"/>
                  </a:cubicBezTo>
                  <a:cubicBezTo>
                    <a:pt x="1" y="1927"/>
                    <a:pt x="1927" y="1"/>
                    <a:pt x="4262" y="1"/>
                  </a:cubicBezTo>
                  <a:cubicBezTo>
                    <a:pt x="6597" y="1"/>
                    <a:pt x="8465" y="1868"/>
                    <a:pt x="8523" y="42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7" name="Google Shape;3237;p9"/>
            <p:cNvSpPr/>
            <p:nvPr/>
          </p:nvSpPr>
          <p:spPr>
            <a:xfrm>
              <a:off x="4049300" y="1878325"/>
              <a:ext cx="213075" cy="211625"/>
            </a:xfrm>
            <a:custGeom>
              <a:avLst/>
              <a:gdLst/>
              <a:ahLst/>
              <a:cxnLst/>
              <a:rect l="l" t="t" r="r" b="b"/>
              <a:pathLst>
                <a:path w="8523" h="8465" extrusionOk="0">
                  <a:moveTo>
                    <a:pt x="4203" y="0"/>
                  </a:moveTo>
                  <a:cubicBezTo>
                    <a:pt x="6538" y="0"/>
                    <a:pt x="8464" y="1868"/>
                    <a:pt x="8464" y="4203"/>
                  </a:cubicBezTo>
                  <a:cubicBezTo>
                    <a:pt x="8523" y="6538"/>
                    <a:pt x="6655" y="8464"/>
                    <a:pt x="4262" y="8464"/>
                  </a:cubicBezTo>
                  <a:cubicBezTo>
                    <a:pt x="1927" y="8464"/>
                    <a:pt x="1" y="6596"/>
                    <a:pt x="59" y="4203"/>
                  </a:cubicBezTo>
                  <a:cubicBezTo>
                    <a:pt x="59" y="1868"/>
                    <a:pt x="1869" y="0"/>
                    <a:pt x="420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8" name="Google Shape;3238;p9"/>
            <p:cNvSpPr/>
            <p:nvPr/>
          </p:nvSpPr>
          <p:spPr>
            <a:xfrm>
              <a:off x="3560450" y="3598800"/>
              <a:ext cx="211625" cy="210150"/>
            </a:xfrm>
            <a:custGeom>
              <a:avLst/>
              <a:gdLst/>
              <a:ahLst/>
              <a:cxnLst/>
              <a:rect l="l" t="t" r="r" b="b"/>
              <a:pathLst>
                <a:path w="8465" h="8406" extrusionOk="0">
                  <a:moveTo>
                    <a:pt x="8406" y="4145"/>
                  </a:moveTo>
                  <a:cubicBezTo>
                    <a:pt x="8464" y="6538"/>
                    <a:pt x="6597" y="8406"/>
                    <a:pt x="4262" y="8406"/>
                  </a:cubicBezTo>
                  <a:cubicBezTo>
                    <a:pt x="1927" y="8406"/>
                    <a:pt x="59" y="6596"/>
                    <a:pt x="1" y="4203"/>
                  </a:cubicBezTo>
                  <a:cubicBezTo>
                    <a:pt x="1" y="1868"/>
                    <a:pt x="1869" y="0"/>
                    <a:pt x="4203" y="0"/>
                  </a:cubicBezTo>
                  <a:cubicBezTo>
                    <a:pt x="6538" y="0"/>
                    <a:pt x="8406" y="1810"/>
                    <a:pt x="8406" y="414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9" name="Google Shape;3239;p9"/>
            <p:cNvSpPr/>
            <p:nvPr/>
          </p:nvSpPr>
          <p:spPr>
            <a:xfrm>
              <a:off x="3807075" y="3597325"/>
              <a:ext cx="211600" cy="211625"/>
            </a:xfrm>
            <a:custGeom>
              <a:avLst/>
              <a:gdLst/>
              <a:ahLst/>
              <a:cxnLst/>
              <a:rect l="l" t="t" r="r" b="b"/>
              <a:pathLst>
                <a:path w="8464" h="8465" extrusionOk="0">
                  <a:moveTo>
                    <a:pt x="4203" y="8465"/>
                  </a:moveTo>
                  <a:cubicBezTo>
                    <a:pt x="1868" y="8465"/>
                    <a:pt x="0" y="6597"/>
                    <a:pt x="0" y="4204"/>
                  </a:cubicBezTo>
                  <a:cubicBezTo>
                    <a:pt x="0" y="1869"/>
                    <a:pt x="1868" y="1"/>
                    <a:pt x="4203" y="1"/>
                  </a:cubicBezTo>
                  <a:cubicBezTo>
                    <a:pt x="6596" y="1"/>
                    <a:pt x="8464" y="1927"/>
                    <a:pt x="8464" y="4320"/>
                  </a:cubicBezTo>
                  <a:cubicBezTo>
                    <a:pt x="8406" y="6655"/>
                    <a:pt x="6538" y="8465"/>
                    <a:pt x="4203" y="846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40" name="Google Shape;3240;p9"/>
            <p:cNvSpPr/>
            <p:nvPr/>
          </p:nvSpPr>
          <p:spPr>
            <a:xfrm>
              <a:off x="2824975" y="2615250"/>
              <a:ext cx="210175" cy="210150"/>
            </a:xfrm>
            <a:custGeom>
              <a:avLst/>
              <a:gdLst/>
              <a:ahLst/>
              <a:cxnLst/>
              <a:rect l="l" t="t" r="r" b="b"/>
              <a:pathLst>
                <a:path w="8407" h="8406" extrusionOk="0">
                  <a:moveTo>
                    <a:pt x="4204" y="8406"/>
                  </a:moveTo>
                  <a:cubicBezTo>
                    <a:pt x="1869" y="8406"/>
                    <a:pt x="1" y="6596"/>
                    <a:pt x="1" y="4203"/>
                  </a:cubicBezTo>
                  <a:cubicBezTo>
                    <a:pt x="1" y="1868"/>
                    <a:pt x="1869" y="1"/>
                    <a:pt x="4262" y="1"/>
                  </a:cubicBezTo>
                  <a:cubicBezTo>
                    <a:pt x="6597" y="1"/>
                    <a:pt x="8406" y="1927"/>
                    <a:pt x="8406" y="4262"/>
                  </a:cubicBezTo>
                  <a:cubicBezTo>
                    <a:pt x="8406" y="6596"/>
                    <a:pt x="6538" y="8406"/>
                    <a:pt x="4204" y="840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41" name="Google Shape;3241;p9"/>
            <p:cNvSpPr/>
            <p:nvPr/>
          </p:nvSpPr>
          <p:spPr>
            <a:xfrm>
              <a:off x="2824975" y="2861875"/>
              <a:ext cx="210175" cy="210150"/>
            </a:xfrm>
            <a:custGeom>
              <a:avLst/>
              <a:gdLst/>
              <a:ahLst/>
              <a:cxnLst/>
              <a:rect l="l" t="t" r="r" b="b"/>
              <a:pathLst>
                <a:path w="8407" h="8406" extrusionOk="0">
                  <a:moveTo>
                    <a:pt x="4204" y="8405"/>
                  </a:moveTo>
                  <a:cubicBezTo>
                    <a:pt x="1810" y="8405"/>
                    <a:pt x="1" y="6538"/>
                    <a:pt x="1" y="4203"/>
                  </a:cubicBezTo>
                  <a:cubicBezTo>
                    <a:pt x="1" y="1868"/>
                    <a:pt x="1869" y="0"/>
                    <a:pt x="4204" y="0"/>
                  </a:cubicBezTo>
                  <a:cubicBezTo>
                    <a:pt x="6538" y="0"/>
                    <a:pt x="8406" y="1868"/>
                    <a:pt x="8406" y="4203"/>
                  </a:cubicBezTo>
                  <a:cubicBezTo>
                    <a:pt x="8406" y="6596"/>
                    <a:pt x="6538" y="8405"/>
                    <a:pt x="4204" y="840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42" name="Google Shape;3242;p9"/>
            <p:cNvSpPr/>
            <p:nvPr/>
          </p:nvSpPr>
          <p:spPr>
            <a:xfrm>
              <a:off x="4544000" y="3108475"/>
              <a:ext cx="210150" cy="210175"/>
            </a:xfrm>
            <a:custGeom>
              <a:avLst/>
              <a:gdLst/>
              <a:ahLst/>
              <a:cxnLst/>
              <a:rect l="l" t="t" r="r" b="b"/>
              <a:pathLst>
                <a:path w="8406" h="8407" extrusionOk="0">
                  <a:moveTo>
                    <a:pt x="4203" y="8406"/>
                  </a:moveTo>
                  <a:cubicBezTo>
                    <a:pt x="1868" y="8406"/>
                    <a:pt x="0" y="6597"/>
                    <a:pt x="0" y="4203"/>
                  </a:cubicBezTo>
                  <a:cubicBezTo>
                    <a:pt x="0" y="1869"/>
                    <a:pt x="1868" y="1"/>
                    <a:pt x="4203" y="1"/>
                  </a:cubicBezTo>
                  <a:cubicBezTo>
                    <a:pt x="6538" y="1"/>
                    <a:pt x="8406" y="1869"/>
                    <a:pt x="8406" y="4203"/>
                  </a:cubicBezTo>
                  <a:cubicBezTo>
                    <a:pt x="8406" y="6538"/>
                    <a:pt x="6596" y="8406"/>
                    <a:pt x="4203" y="840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43" name="Google Shape;3243;p9"/>
            <p:cNvSpPr/>
            <p:nvPr/>
          </p:nvSpPr>
          <p:spPr>
            <a:xfrm>
              <a:off x="3313850" y="1879775"/>
              <a:ext cx="210150" cy="208700"/>
            </a:xfrm>
            <a:custGeom>
              <a:avLst/>
              <a:gdLst/>
              <a:ahLst/>
              <a:cxnLst/>
              <a:rect l="l" t="t" r="r" b="b"/>
              <a:pathLst>
                <a:path w="8406" h="8348" extrusionOk="0">
                  <a:moveTo>
                    <a:pt x="4203" y="8348"/>
                  </a:moveTo>
                  <a:cubicBezTo>
                    <a:pt x="1868" y="8348"/>
                    <a:pt x="0" y="6480"/>
                    <a:pt x="58" y="4145"/>
                  </a:cubicBezTo>
                  <a:cubicBezTo>
                    <a:pt x="58" y="1810"/>
                    <a:pt x="1926" y="1"/>
                    <a:pt x="4261" y="1"/>
                  </a:cubicBezTo>
                  <a:cubicBezTo>
                    <a:pt x="6596" y="1"/>
                    <a:pt x="8405" y="1869"/>
                    <a:pt x="8405" y="4203"/>
                  </a:cubicBezTo>
                  <a:cubicBezTo>
                    <a:pt x="8405" y="6538"/>
                    <a:pt x="6538" y="8348"/>
                    <a:pt x="4203" y="834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44" name="Google Shape;3244;p9"/>
            <p:cNvSpPr/>
            <p:nvPr/>
          </p:nvSpPr>
          <p:spPr>
            <a:xfrm>
              <a:off x="3071600" y="3352175"/>
              <a:ext cx="210150" cy="210150"/>
            </a:xfrm>
            <a:custGeom>
              <a:avLst/>
              <a:gdLst/>
              <a:ahLst/>
              <a:cxnLst/>
              <a:rect l="l" t="t" r="r" b="b"/>
              <a:pathLst>
                <a:path w="8406" h="8406" extrusionOk="0">
                  <a:moveTo>
                    <a:pt x="4262" y="8406"/>
                  </a:moveTo>
                  <a:cubicBezTo>
                    <a:pt x="1868" y="8406"/>
                    <a:pt x="1" y="6538"/>
                    <a:pt x="1" y="4203"/>
                  </a:cubicBezTo>
                  <a:cubicBezTo>
                    <a:pt x="1" y="1868"/>
                    <a:pt x="1868" y="1"/>
                    <a:pt x="4203" y="1"/>
                  </a:cubicBezTo>
                  <a:cubicBezTo>
                    <a:pt x="6538" y="1"/>
                    <a:pt x="8348" y="1810"/>
                    <a:pt x="8406" y="4145"/>
                  </a:cubicBezTo>
                  <a:cubicBezTo>
                    <a:pt x="8406" y="6480"/>
                    <a:pt x="6596" y="8348"/>
                    <a:pt x="4203" y="834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45" name="Google Shape;3245;p9"/>
            <p:cNvSpPr/>
            <p:nvPr/>
          </p:nvSpPr>
          <p:spPr>
            <a:xfrm>
              <a:off x="2826450" y="2373025"/>
              <a:ext cx="207225" cy="208675"/>
            </a:xfrm>
            <a:custGeom>
              <a:avLst/>
              <a:gdLst/>
              <a:ahLst/>
              <a:cxnLst/>
              <a:rect l="l" t="t" r="r" b="b"/>
              <a:pathLst>
                <a:path w="8289" h="8347" extrusionOk="0">
                  <a:moveTo>
                    <a:pt x="4145" y="8347"/>
                  </a:moveTo>
                  <a:cubicBezTo>
                    <a:pt x="1810" y="8347"/>
                    <a:pt x="0" y="6479"/>
                    <a:pt x="0" y="4203"/>
                  </a:cubicBezTo>
                  <a:cubicBezTo>
                    <a:pt x="0" y="1868"/>
                    <a:pt x="1868" y="0"/>
                    <a:pt x="4145" y="0"/>
                  </a:cubicBezTo>
                  <a:cubicBezTo>
                    <a:pt x="6421" y="0"/>
                    <a:pt x="8289" y="1868"/>
                    <a:pt x="8289" y="4203"/>
                  </a:cubicBezTo>
                  <a:cubicBezTo>
                    <a:pt x="8289" y="6479"/>
                    <a:pt x="6421" y="8347"/>
                    <a:pt x="4145" y="834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46" name="Google Shape;3246;p9"/>
            <p:cNvSpPr/>
            <p:nvPr/>
          </p:nvSpPr>
          <p:spPr>
            <a:xfrm>
              <a:off x="4050775" y="3598800"/>
              <a:ext cx="208700" cy="208700"/>
            </a:xfrm>
            <a:custGeom>
              <a:avLst/>
              <a:gdLst/>
              <a:ahLst/>
              <a:cxnLst/>
              <a:rect l="l" t="t" r="r" b="b"/>
              <a:pathLst>
                <a:path w="8348" h="8348" extrusionOk="0">
                  <a:moveTo>
                    <a:pt x="8347" y="4145"/>
                  </a:moveTo>
                  <a:cubicBezTo>
                    <a:pt x="8347" y="6479"/>
                    <a:pt x="6538" y="8347"/>
                    <a:pt x="4203" y="8347"/>
                  </a:cubicBezTo>
                  <a:cubicBezTo>
                    <a:pt x="1926" y="8347"/>
                    <a:pt x="59" y="6538"/>
                    <a:pt x="59" y="4203"/>
                  </a:cubicBezTo>
                  <a:cubicBezTo>
                    <a:pt x="0" y="1926"/>
                    <a:pt x="1868" y="59"/>
                    <a:pt x="4144" y="59"/>
                  </a:cubicBezTo>
                  <a:cubicBezTo>
                    <a:pt x="6479" y="0"/>
                    <a:pt x="8347" y="1868"/>
                    <a:pt x="8347" y="414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47" name="Google Shape;3247;p9"/>
            <p:cNvSpPr/>
            <p:nvPr/>
          </p:nvSpPr>
          <p:spPr>
            <a:xfrm>
              <a:off x="3315300" y="3598800"/>
              <a:ext cx="207250" cy="208700"/>
            </a:xfrm>
            <a:custGeom>
              <a:avLst/>
              <a:gdLst/>
              <a:ahLst/>
              <a:cxnLst/>
              <a:rect l="l" t="t" r="r" b="b"/>
              <a:pathLst>
                <a:path w="8290" h="8348" extrusionOk="0">
                  <a:moveTo>
                    <a:pt x="4145" y="59"/>
                  </a:moveTo>
                  <a:cubicBezTo>
                    <a:pt x="6421" y="0"/>
                    <a:pt x="8289" y="1926"/>
                    <a:pt x="8289" y="4203"/>
                  </a:cubicBezTo>
                  <a:cubicBezTo>
                    <a:pt x="8289" y="6421"/>
                    <a:pt x="6421" y="8289"/>
                    <a:pt x="4203" y="8347"/>
                  </a:cubicBezTo>
                  <a:cubicBezTo>
                    <a:pt x="1927" y="8347"/>
                    <a:pt x="0" y="6479"/>
                    <a:pt x="0" y="4203"/>
                  </a:cubicBezTo>
                  <a:cubicBezTo>
                    <a:pt x="0" y="1926"/>
                    <a:pt x="1868" y="59"/>
                    <a:pt x="414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48" name="Google Shape;3248;p9"/>
            <p:cNvSpPr/>
            <p:nvPr/>
          </p:nvSpPr>
          <p:spPr>
            <a:xfrm>
              <a:off x="2826450" y="3109950"/>
              <a:ext cx="207225" cy="208700"/>
            </a:xfrm>
            <a:custGeom>
              <a:avLst/>
              <a:gdLst/>
              <a:ahLst/>
              <a:cxnLst/>
              <a:rect l="l" t="t" r="r" b="b"/>
              <a:pathLst>
                <a:path w="8289" h="8348" extrusionOk="0">
                  <a:moveTo>
                    <a:pt x="8289" y="4144"/>
                  </a:moveTo>
                  <a:cubicBezTo>
                    <a:pt x="8289" y="6362"/>
                    <a:pt x="6421" y="8289"/>
                    <a:pt x="4203" y="8289"/>
                  </a:cubicBezTo>
                  <a:cubicBezTo>
                    <a:pt x="1927" y="8347"/>
                    <a:pt x="0" y="6421"/>
                    <a:pt x="0" y="4144"/>
                  </a:cubicBezTo>
                  <a:cubicBezTo>
                    <a:pt x="0" y="1926"/>
                    <a:pt x="1868" y="58"/>
                    <a:pt x="4145" y="0"/>
                  </a:cubicBezTo>
                  <a:cubicBezTo>
                    <a:pt x="6363" y="0"/>
                    <a:pt x="8289" y="1868"/>
                    <a:pt x="8289" y="41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49" name="Google Shape;3249;p9"/>
            <p:cNvSpPr/>
            <p:nvPr/>
          </p:nvSpPr>
          <p:spPr>
            <a:xfrm>
              <a:off x="4298850" y="1881250"/>
              <a:ext cx="205775" cy="205775"/>
            </a:xfrm>
            <a:custGeom>
              <a:avLst/>
              <a:gdLst/>
              <a:ahLst/>
              <a:cxnLst/>
              <a:rect l="l" t="t" r="r" b="b"/>
              <a:pathLst>
                <a:path w="8231" h="8231" extrusionOk="0">
                  <a:moveTo>
                    <a:pt x="8230" y="4086"/>
                  </a:moveTo>
                  <a:cubicBezTo>
                    <a:pt x="8230" y="6363"/>
                    <a:pt x="6362" y="8230"/>
                    <a:pt x="4144" y="8230"/>
                  </a:cubicBezTo>
                  <a:cubicBezTo>
                    <a:pt x="1868" y="8230"/>
                    <a:pt x="58" y="6421"/>
                    <a:pt x="58" y="4144"/>
                  </a:cubicBezTo>
                  <a:cubicBezTo>
                    <a:pt x="0" y="1868"/>
                    <a:pt x="1868" y="0"/>
                    <a:pt x="4144" y="0"/>
                  </a:cubicBezTo>
                  <a:cubicBezTo>
                    <a:pt x="6421" y="59"/>
                    <a:pt x="8230" y="1868"/>
                    <a:pt x="8230"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50" name="Google Shape;3250;p9"/>
            <p:cNvSpPr/>
            <p:nvPr/>
          </p:nvSpPr>
          <p:spPr>
            <a:xfrm>
              <a:off x="4545450" y="2127850"/>
              <a:ext cx="207250" cy="205775"/>
            </a:xfrm>
            <a:custGeom>
              <a:avLst/>
              <a:gdLst/>
              <a:ahLst/>
              <a:cxnLst/>
              <a:rect l="l" t="t" r="r" b="b"/>
              <a:pathLst>
                <a:path w="8290" h="8231" extrusionOk="0">
                  <a:moveTo>
                    <a:pt x="8231" y="4087"/>
                  </a:moveTo>
                  <a:cubicBezTo>
                    <a:pt x="8289" y="6363"/>
                    <a:pt x="6421" y="8231"/>
                    <a:pt x="4145" y="8231"/>
                  </a:cubicBezTo>
                  <a:cubicBezTo>
                    <a:pt x="1869" y="8231"/>
                    <a:pt x="59" y="6422"/>
                    <a:pt x="59" y="4145"/>
                  </a:cubicBezTo>
                  <a:cubicBezTo>
                    <a:pt x="1" y="1927"/>
                    <a:pt x="1869" y="1"/>
                    <a:pt x="4145" y="59"/>
                  </a:cubicBezTo>
                  <a:cubicBezTo>
                    <a:pt x="6363" y="59"/>
                    <a:pt x="8231" y="1869"/>
                    <a:pt x="8231" y="408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51" name="Google Shape;3251;p9"/>
            <p:cNvSpPr/>
            <p:nvPr/>
          </p:nvSpPr>
          <p:spPr>
            <a:xfrm>
              <a:off x="4548375" y="3355100"/>
              <a:ext cx="202850" cy="202850"/>
            </a:xfrm>
            <a:custGeom>
              <a:avLst/>
              <a:gdLst/>
              <a:ahLst/>
              <a:cxnLst/>
              <a:rect l="l" t="t" r="r" b="b"/>
              <a:pathLst>
                <a:path w="8114" h="8114" extrusionOk="0">
                  <a:moveTo>
                    <a:pt x="8056" y="4028"/>
                  </a:moveTo>
                  <a:cubicBezTo>
                    <a:pt x="8114" y="6304"/>
                    <a:pt x="6304" y="8114"/>
                    <a:pt x="4086" y="8114"/>
                  </a:cubicBezTo>
                  <a:cubicBezTo>
                    <a:pt x="1810" y="8114"/>
                    <a:pt x="0" y="6363"/>
                    <a:pt x="0" y="4086"/>
                  </a:cubicBezTo>
                  <a:cubicBezTo>
                    <a:pt x="0" y="1868"/>
                    <a:pt x="1693" y="59"/>
                    <a:pt x="3911" y="59"/>
                  </a:cubicBezTo>
                  <a:cubicBezTo>
                    <a:pt x="6188" y="0"/>
                    <a:pt x="8056" y="1751"/>
                    <a:pt x="8056"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52" name="Google Shape;3252;p9"/>
            <p:cNvSpPr/>
            <p:nvPr/>
          </p:nvSpPr>
          <p:spPr>
            <a:xfrm>
              <a:off x="3075975" y="1882700"/>
              <a:ext cx="201400" cy="202875"/>
            </a:xfrm>
            <a:custGeom>
              <a:avLst/>
              <a:gdLst/>
              <a:ahLst/>
              <a:cxnLst/>
              <a:rect l="l" t="t" r="r" b="b"/>
              <a:pathLst>
                <a:path w="8056" h="8115" extrusionOk="0">
                  <a:moveTo>
                    <a:pt x="8056" y="4086"/>
                  </a:moveTo>
                  <a:cubicBezTo>
                    <a:pt x="8056" y="6363"/>
                    <a:pt x="6246" y="8114"/>
                    <a:pt x="3970" y="8114"/>
                  </a:cubicBezTo>
                  <a:cubicBezTo>
                    <a:pt x="1752" y="8056"/>
                    <a:pt x="1" y="6305"/>
                    <a:pt x="1" y="4028"/>
                  </a:cubicBezTo>
                  <a:cubicBezTo>
                    <a:pt x="1" y="1752"/>
                    <a:pt x="1810" y="1"/>
                    <a:pt x="4087" y="59"/>
                  </a:cubicBezTo>
                  <a:cubicBezTo>
                    <a:pt x="6305" y="59"/>
                    <a:pt x="8056" y="1868"/>
                    <a:pt x="8056"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53" name="Google Shape;3253;p9"/>
            <p:cNvSpPr/>
            <p:nvPr/>
          </p:nvSpPr>
          <p:spPr>
            <a:xfrm>
              <a:off x="2829375" y="2130775"/>
              <a:ext cx="201400" cy="201400"/>
            </a:xfrm>
            <a:custGeom>
              <a:avLst/>
              <a:gdLst/>
              <a:ahLst/>
              <a:cxnLst/>
              <a:rect l="l" t="t" r="r" b="b"/>
              <a:pathLst>
                <a:path w="8056" h="8056" extrusionOk="0">
                  <a:moveTo>
                    <a:pt x="8055" y="3970"/>
                  </a:moveTo>
                  <a:cubicBezTo>
                    <a:pt x="8055" y="6188"/>
                    <a:pt x="6304" y="7997"/>
                    <a:pt x="4086" y="8056"/>
                  </a:cubicBezTo>
                  <a:cubicBezTo>
                    <a:pt x="1810" y="8056"/>
                    <a:pt x="0" y="6246"/>
                    <a:pt x="0" y="4028"/>
                  </a:cubicBezTo>
                  <a:cubicBezTo>
                    <a:pt x="0" y="1810"/>
                    <a:pt x="1751" y="1"/>
                    <a:pt x="3969" y="1"/>
                  </a:cubicBezTo>
                  <a:cubicBezTo>
                    <a:pt x="6187" y="1"/>
                    <a:pt x="7997" y="1752"/>
                    <a:pt x="8055"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54" name="Google Shape;3254;p9"/>
            <p:cNvSpPr/>
            <p:nvPr/>
          </p:nvSpPr>
          <p:spPr>
            <a:xfrm>
              <a:off x="4301750" y="3603175"/>
              <a:ext cx="201400" cy="201400"/>
            </a:xfrm>
            <a:custGeom>
              <a:avLst/>
              <a:gdLst/>
              <a:ahLst/>
              <a:cxnLst/>
              <a:rect l="l" t="t" r="r" b="b"/>
              <a:pathLst>
                <a:path w="8056" h="8056" extrusionOk="0">
                  <a:moveTo>
                    <a:pt x="8056" y="3970"/>
                  </a:moveTo>
                  <a:cubicBezTo>
                    <a:pt x="8056" y="6246"/>
                    <a:pt x="6305" y="7997"/>
                    <a:pt x="4087" y="8055"/>
                  </a:cubicBezTo>
                  <a:cubicBezTo>
                    <a:pt x="1810" y="8055"/>
                    <a:pt x="1" y="6246"/>
                    <a:pt x="1" y="4028"/>
                  </a:cubicBezTo>
                  <a:cubicBezTo>
                    <a:pt x="1" y="1810"/>
                    <a:pt x="1810" y="0"/>
                    <a:pt x="4028" y="0"/>
                  </a:cubicBezTo>
                  <a:cubicBezTo>
                    <a:pt x="6246" y="0"/>
                    <a:pt x="8056" y="1751"/>
                    <a:pt x="8056"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55" name="Google Shape;3255;p9"/>
            <p:cNvSpPr/>
            <p:nvPr/>
          </p:nvSpPr>
          <p:spPr>
            <a:xfrm>
              <a:off x="4790600" y="2619625"/>
              <a:ext cx="201425" cy="201400"/>
            </a:xfrm>
            <a:custGeom>
              <a:avLst/>
              <a:gdLst/>
              <a:ahLst/>
              <a:cxnLst/>
              <a:rect l="l" t="t" r="r" b="b"/>
              <a:pathLst>
                <a:path w="8057" h="8056" extrusionOk="0">
                  <a:moveTo>
                    <a:pt x="4029" y="1"/>
                  </a:moveTo>
                  <a:cubicBezTo>
                    <a:pt x="6247" y="1"/>
                    <a:pt x="8056" y="1810"/>
                    <a:pt x="8056" y="4028"/>
                  </a:cubicBezTo>
                  <a:cubicBezTo>
                    <a:pt x="8056" y="6246"/>
                    <a:pt x="6305" y="8056"/>
                    <a:pt x="4087" y="8056"/>
                  </a:cubicBezTo>
                  <a:cubicBezTo>
                    <a:pt x="1810" y="8056"/>
                    <a:pt x="59" y="6305"/>
                    <a:pt x="1" y="4028"/>
                  </a:cubicBezTo>
                  <a:cubicBezTo>
                    <a:pt x="1" y="1810"/>
                    <a:pt x="1810" y="59"/>
                    <a:pt x="402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56" name="Google Shape;3256;p9"/>
            <p:cNvSpPr/>
            <p:nvPr/>
          </p:nvSpPr>
          <p:spPr>
            <a:xfrm>
              <a:off x="3564825" y="1641925"/>
              <a:ext cx="201400" cy="199950"/>
            </a:xfrm>
            <a:custGeom>
              <a:avLst/>
              <a:gdLst/>
              <a:ahLst/>
              <a:cxnLst/>
              <a:rect l="l" t="t" r="r" b="b"/>
              <a:pathLst>
                <a:path w="8056" h="7998" extrusionOk="0">
                  <a:moveTo>
                    <a:pt x="8056" y="4028"/>
                  </a:moveTo>
                  <a:cubicBezTo>
                    <a:pt x="8056" y="6246"/>
                    <a:pt x="6246" y="7997"/>
                    <a:pt x="4028" y="7997"/>
                  </a:cubicBezTo>
                  <a:cubicBezTo>
                    <a:pt x="1810" y="7997"/>
                    <a:pt x="1" y="6129"/>
                    <a:pt x="59" y="3911"/>
                  </a:cubicBezTo>
                  <a:cubicBezTo>
                    <a:pt x="59" y="1752"/>
                    <a:pt x="1869" y="0"/>
                    <a:pt x="4028" y="0"/>
                  </a:cubicBezTo>
                  <a:cubicBezTo>
                    <a:pt x="6246" y="0"/>
                    <a:pt x="8056" y="1752"/>
                    <a:pt x="8056"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57" name="Google Shape;3257;p9"/>
            <p:cNvSpPr/>
            <p:nvPr/>
          </p:nvSpPr>
          <p:spPr>
            <a:xfrm>
              <a:off x="3811450" y="1640475"/>
              <a:ext cx="201400" cy="201400"/>
            </a:xfrm>
            <a:custGeom>
              <a:avLst/>
              <a:gdLst/>
              <a:ahLst/>
              <a:cxnLst/>
              <a:rect l="l" t="t" r="r" b="b"/>
              <a:pathLst>
                <a:path w="8056" h="8056" extrusionOk="0">
                  <a:moveTo>
                    <a:pt x="4086" y="58"/>
                  </a:moveTo>
                  <a:cubicBezTo>
                    <a:pt x="6304" y="58"/>
                    <a:pt x="8056" y="1868"/>
                    <a:pt x="8056" y="4086"/>
                  </a:cubicBezTo>
                  <a:cubicBezTo>
                    <a:pt x="8056" y="6304"/>
                    <a:pt x="6246" y="8055"/>
                    <a:pt x="4028" y="8055"/>
                  </a:cubicBezTo>
                  <a:cubicBezTo>
                    <a:pt x="1810" y="8055"/>
                    <a:pt x="0" y="6246"/>
                    <a:pt x="59" y="4028"/>
                  </a:cubicBezTo>
                  <a:cubicBezTo>
                    <a:pt x="59" y="1810"/>
                    <a:pt x="1868" y="0"/>
                    <a:pt x="4086"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58" name="Google Shape;3258;p9"/>
            <p:cNvSpPr/>
            <p:nvPr/>
          </p:nvSpPr>
          <p:spPr>
            <a:xfrm>
              <a:off x="4790600" y="2866250"/>
              <a:ext cx="201425" cy="201400"/>
            </a:xfrm>
            <a:custGeom>
              <a:avLst/>
              <a:gdLst/>
              <a:ahLst/>
              <a:cxnLst/>
              <a:rect l="l" t="t" r="r" b="b"/>
              <a:pathLst>
                <a:path w="8057" h="8056" extrusionOk="0">
                  <a:moveTo>
                    <a:pt x="8056" y="4086"/>
                  </a:moveTo>
                  <a:cubicBezTo>
                    <a:pt x="8056" y="6304"/>
                    <a:pt x="6247" y="8055"/>
                    <a:pt x="4029" y="8055"/>
                  </a:cubicBezTo>
                  <a:cubicBezTo>
                    <a:pt x="1810" y="8055"/>
                    <a:pt x="1" y="6246"/>
                    <a:pt x="59" y="4028"/>
                  </a:cubicBezTo>
                  <a:cubicBezTo>
                    <a:pt x="59" y="1810"/>
                    <a:pt x="1869" y="0"/>
                    <a:pt x="4087" y="59"/>
                  </a:cubicBezTo>
                  <a:cubicBezTo>
                    <a:pt x="6305" y="59"/>
                    <a:pt x="8056" y="1868"/>
                    <a:pt x="8056"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59" name="Google Shape;3259;p9"/>
            <p:cNvSpPr/>
            <p:nvPr/>
          </p:nvSpPr>
          <p:spPr>
            <a:xfrm>
              <a:off x="2829375" y="3356550"/>
              <a:ext cx="201400" cy="199950"/>
            </a:xfrm>
            <a:custGeom>
              <a:avLst/>
              <a:gdLst/>
              <a:ahLst/>
              <a:cxnLst/>
              <a:rect l="l" t="t" r="r" b="b"/>
              <a:pathLst>
                <a:path w="8056" h="7998" extrusionOk="0">
                  <a:moveTo>
                    <a:pt x="7997" y="4028"/>
                  </a:moveTo>
                  <a:cubicBezTo>
                    <a:pt x="7997" y="6246"/>
                    <a:pt x="6187" y="7997"/>
                    <a:pt x="4028" y="7997"/>
                  </a:cubicBezTo>
                  <a:cubicBezTo>
                    <a:pt x="1810" y="7997"/>
                    <a:pt x="0" y="6130"/>
                    <a:pt x="58" y="3912"/>
                  </a:cubicBezTo>
                  <a:cubicBezTo>
                    <a:pt x="58" y="1752"/>
                    <a:pt x="1926" y="1"/>
                    <a:pt x="4086" y="1"/>
                  </a:cubicBezTo>
                  <a:cubicBezTo>
                    <a:pt x="6246" y="59"/>
                    <a:pt x="8055" y="1869"/>
                    <a:pt x="7997"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0" name="Google Shape;3260;p9"/>
            <p:cNvSpPr/>
            <p:nvPr/>
          </p:nvSpPr>
          <p:spPr>
            <a:xfrm>
              <a:off x="3075975" y="3603175"/>
              <a:ext cx="199950" cy="201400"/>
            </a:xfrm>
            <a:custGeom>
              <a:avLst/>
              <a:gdLst/>
              <a:ahLst/>
              <a:cxnLst/>
              <a:rect l="l" t="t" r="r" b="b"/>
              <a:pathLst>
                <a:path w="7998" h="8056" extrusionOk="0">
                  <a:moveTo>
                    <a:pt x="4087" y="0"/>
                  </a:moveTo>
                  <a:cubicBezTo>
                    <a:pt x="6246" y="59"/>
                    <a:pt x="7997" y="1868"/>
                    <a:pt x="7997" y="4028"/>
                  </a:cubicBezTo>
                  <a:cubicBezTo>
                    <a:pt x="7997" y="6246"/>
                    <a:pt x="6130" y="8055"/>
                    <a:pt x="3970" y="7997"/>
                  </a:cubicBezTo>
                  <a:cubicBezTo>
                    <a:pt x="1752" y="7939"/>
                    <a:pt x="1" y="6129"/>
                    <a:pt x="59" y="3970"/>
                  </a:cubicBezTo>
                  <a:cubicBezTo>
                    <a:pt x="59" y="1810"/>
                    <a:pt x="1869" y="0"/>
                    <a:pt x="40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1" name="Google Shape;3261;p9"/>
            <p:cNvSpPr/>
            <p:nvPr/>
          </p:nvSpPr>
          <p:spPr>
            <a:xfrm>
              <a:off x="4056600" y="1641925"/>
              <a:ext cx="198475" cy="198475"/>
            </a:xfrm>
            <a:custGeom>
              <a:avLst/>
              <a:gdLst/>
              <a:ahLst/>
              <a:cxnLst/>
              <a:rect l="l" t="t" r="r" b="b"/>
              <a:pathLst>
                <a:path w="7939" h="7939" extrusionOk="0">
                  <a:moveTo>
                    <a:pt x="3970" y="7939"/>
                  </a:moveTo>
                  <a:cubicBezTo>
                    <a:pt x="1810" y="7939"/>
                    <a:pt x="1" y="6129"/>
                    <a:pt x="1" y="3970"/>
                  </a:cubicBezTo>
                  <a:cubicBezTo>
                    <a:pt x="1" y="1810"/>
                    <a:pt x="1810" y="0"/>
                    <a:pt x="3970" y="0"/>
                  </a:cubicBezTo>
                  <a:cubicBezTo>
                    <a:pt x="6130" y="0"/>
                    <a:pt x="7939" y="1810"/>
                    <a:pt x="7939" y="3970"/>
                  </a:cubicBezTo>
                  <a:cubicBezTo>
                    <a:pt x="7939" y="6188"/>
                    <a:pt x="6130" y="7939"/>
                    <a:pt x="3970" y="793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2" name="Google Shape;3262;p9"/>
            <p:cNvSpPr/>
            <p:nvPr/>
          </p:nvSpPr>
          <p:spPr>
            <a:xfrm>
              <a:off x="4792075" y="2377400"/>
              <a:ext cx="199950" cy="199925"/>
            </a:xfrm>
            <a:custGeom>
              <a:avLst/>
              <a:gdLst/>
              <a:ahLst/>
              <a:cxnLst/>
              <a:rect l="l" t="t" r="r" b="b"/>
              <a:pathLst>
                <a:path w="7998" h="7997" extrusionOk="0">
                  <a:moveTo>
                    <a:pt x="3970" y="58"/>
                  </a:moveTo>
                  <a:cubicBezTo>
                    <a:pt x="6129" y="0"/>
                    <a:pt x="7939" y="1810"/>
                    <a:pt x="7939" y="3969"/>
                  </a:cubicBezTo>
                  <a:cubicBezTo>
                    <a:pt x="7997" y="6129"/>
                    <a:pt x="6188" y="7939"/>
                    <a:pt x="4028" y="7997"/>
                  </a:cubicBezTo>
                  <a:cubicBezTo>
                    <a:pt x="1868" y="7997"/>
                    <a:pt x="59" y="6246"/>
                    <a:pt x="0" y="4028"/>
                  </a:cubicBezTo>
                  <a:cubicBezTo>
                    <a:pt x="0" y="1926"/>
                    <a:pt x="1810" y="58"/>
                    <a:pt x="3970"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3" name="Google Shape;3263;p9"/>
            <p:cNvSpPr/>
            <p:nvPr/>
          </p:nvSpPr>
          <p:spPr>
            <a:xfrm>
              <a:off x="4793525" y="3115775"/>
              <a:ext cx="197025" cy="197025"/>
            </a:xfrm>
            <a:custGeom>
              <a:avLst/>
              <a:gdLst/>
              <a:ahLst/>
              <a:cxnLst/>
              <a:rect l="l" t="t" r="r" b="b"/>
              <a:pathLst>
                <a:path w="7881" h="7881" extrusionOk="0">
                  <a:moveTo>
                    <a:pt x="3970" y="1"/>
                  </a:moveTo>
                  <a:cubicBezTo>
                    <a:pt x="6130" y="1"/>
                    <a:pt x="7881" y="1752"/>
                    <a:pt x="7881" y="3911"/>
                  </a:cubicBezTo>
                  <a:cubicBezTo>
                    <a:pt x="7881" y="6129"/>
                    <a:pt x="6071" y="7881"/>
                    <a:pt x="3853" y="7881"/>
                  </a:cubicBezTo>
                  <a:cubicBezTo>
                    <a:pt x="1693" y="7822"/>
                    <a:pt x="1" y="6071"/>
                    <a:pt x="1" y="3911"/>
                  </a:cubicBezTo>
                  <a:cubicBezTo>
                    <a:pt x="1" y="1693"/>
                    <a:pt x="1752" y="1"/>
                    <a:pt x="397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4" name="Google Shape;3264;p9"/>
            <p:cNvSpPr/>
            <p:nvPr/>
          </p:nvSpPr>
          <p:spPr>
            <a:xfrm>
              <a:off x="2584200" y="2622550"/>
              <a:ext cx="197025" cy="195550"/>
            </a:xfrm>
            <a:custGeom>
              <a:avLst/>
              <a:gdLst/>
              <a:ahLst/>
              <a:cxnLst/>
              <a:rect l="l" t="t" r="r" b="b"/>
              <a:pathLst>
                <a:path w="7881" h="7822" extrusionOk="0">
                  <a:moveTo>
                    <a:pt x="3912" y="7822"/>
                  </a:moveTo>
                  <a:cubicBezTo>
                    <a:pt x="1752" y="7822"/>
                    <a:pt x="1" y="6071"/>
                    <a:pt x="59" y="3911"/>
                  </a:cubicBezTo>
                  <a:cubicBezTo>
                    <a:pt x="59" y="1693"/>
                    <a:pt x="1810" y="0"/>
                    <a:pt x="3970" y="0"/>
                  </a:cubicBezTo>
                  <a:cubicBezTo>
                    <a:pt x="6188" y="0"/>
                    <a:pt x="7881" y="1751"/>
                    <a:pt x="7881" y="3970"/>
                  </a:cubicBezTo>
                  <a:cubicBezTo>
                    <a:pt x="7881" y="6129"/>
                    <a:pt x="6130" y="7822"/>
                    <a:pt x="3912" y="78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5" name="Google Shape;3265;p9"/>
            <p:cNvSpPr/>
            <p:nvPr/>
          </p:nvSpPr>
          <p:spPr>
            <a:xfrm>
              <a:off x="3321125" y="1643375"/>
              <a:ext cx="197025" cy="197025"/>
            </a:xfrm>
            <a:custGeom>
              <a:avLst/>
              <a:gdLst/>
              <a:ahLst/>
              <a:cxnLst/>
              <a:rect l="l" t="t" r="r" b="b"/>
              <a:pathLst>
                <a:path w="7881" h="7881" extrusionOk="0">
                  <a:moveTo>
                    <a:pt x="3912" y="7822"/>
                  </a:moveTo>
                  <a:cubicBezTo>
                    <a:pt x="1694" y="7822"/>
                    <a:pt x="1" y="6071"/>
                    <a:pt x="1" y="3912"/>
                  </a:cubicBezTo>
                  <a:cubicBezTo>
                    <a:pt x="59" y="1694"/>
                    <a:pt x="1810" y="1"/>
                    <a:pt x="3970" y="1"/>
                  </a:cubicBezTo>
                  <a:cubicBezTo>
                    <a:pt x="6130" y="59"/>
                    <a:pt x="7881" y="1810"/>
                    <a:pt x="7823" y="3970"/>
                  </a:cubicBezTo>
                  <a:cubicBezTo>
                    <a:pt x="7823" y="6130"/>
                    <a:pt x="6071" y="7881"/>
                    <a:pt x="3912" y="78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6" name="Google Shape;3266;p9"/>
            <p:cNvSpPr/>
            <p:nvPr/>
          </p:nvSpPr>
          <p:spPr>
            <a:xfrm>
              <a:off x="3812900" y="3851250"/>
              <a:ext cx="198500" cy="197025"/>
            </a:xfrm>
            <a:custGeom>
              <a:avLst/>
              <a:gdLst/>
              <a:ahLst/>
              <a:cxnLst/>
              <a:rect l="l" t="t" r="r" b="b"/>
              <a:pathLst>
                <a:path w="7940" h="7881" extrusionOk="0">
                  <a:moveTo>
                    <a:pt x="7939" y="3969"/>
                  </a:moveTo>
                  <a:cubicBezTo>
                    <a:pt x="7881" y="6188"/>
                    <a:pt x="6130" y="7880"/>
                    <a:pt x="3970" y="7880"/>
                  </a:cubicBezTo>
                  <a:cubicBezTo>
                    <a:pt x="1752" y="7880"/>
                    <a:pt x="1" y="6071"/>
                    <a:pt x="59" y="3911"/>
                  </a:cubicBezTo>
                  <a:cubicBezTo>
                    <a:pt x="117" y="1693"/>
                    <a:pt x="1869" y="0"/>
                    <a:pt x="4028" y="59"/>
                  </a:cubicBezTo>
                  <a:cubicBezTo>
                    <a:pt x="6188" y="59"/>
                    <a:pt x="7939" y="1810"/>
                    <a:pt x="7939" y="39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7" name="Google Shape;3267;p9"/>
            <p:cNvSpPr/>
            <p:nvPr/>
          </p:nvSpPr>
          <p:spPr>
            <a:xfrm>
              <a:off x="2585675" y="2869150"/>
              <a:ext cx="195550" cy="195575"/>
            </a:xfrm>
            <a:custGeom>
              <a:avLst/>
              <a:gdLst/>
              <a:ahLst/>
              <a:cxnLst/>
              <a:rect l="l" t="t" r="r" b="b"/>
              <a:pathLst>
                <a:path w="7822" h="7823" extrusionOk="0">
                  <a:moveTo>
                    <a:pt x="7822" y="3912"/>
                  </a:moveTo>
                  <a:cubicBezTo>
                    <a:pt x="7822" y="6071"/>
                    <a:pt x="6129" y="7823"/>
                    <a:pt x="3911" y="7823"/>
                  </a:cubicBezTo>
                  <a:cubicBezTo>
                    <a:pt x="1751" y="7823"/>
                    <a:pt x="0" y="6130"/>
                    <a:pt x="0" y="3970"/>
                  </a:cubicBezTo>
                  <a:cubicBezTo>
                    <a:pt x="0" y="1752"/>
                    <a:pt x="1693" y="59"/>
                    <a:pt x="3853" y="1"/>
                  </a:cubicBezTo>
                  <a:cubicBezTo>
                    <a:pt x="6071" y="1"/>
                    <a:pt x="7763" y="1752"/>
                    <a:pt x="7822" y="39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8" name="Google Shape;3268;p9"/>
            <p:cNvSpPr/>
            <p:nvPr/>
          </p:nvSpPr>
          <p:spPr>
            <a:xfrm>
              <a:off x="3567750" y="3851250"/>
              <a:ext cx="197025" cy="198475"/>
            </a:xfrm>
            <a:custGeom>
              <a:avLst/>
              <a:gdLst/>
              <a:ahLst/>
              <a:cxnLst/>
              <a:rect l="l" t="t" r="r" b="b"/>
              <a:pathLst>
                <a:path w="7881" h="7939" extrusionOk="0">
                  <a:moveTo>
                    <a:pt x="4028" y="59"/>
                  </a:moveTo>
                  <a:cubicBezTo>
                    <a:pt x="6188" y="117"/>
                    <a:pt x="7881" y="1868"/>
                    <a:pt x="7822" y="4028"/>
                  </a:cubicBezTo>
                  <a:cubicBezTo>
                    <a:pt x="7822" y="6246"/>
                    <a:pt x="6013" y="7939"/>
                    <a:pt x="3853" y="7880"/>
                  </a:cubicBezTo>
                  <a:cubicBezTo>
                    <a:pt x="1693" y="7822"/>
                    <a:pt x="1" y="6071"/>
                    <a:pt x="1" y="3853"/>
                  </a:cubicBezTo>
                  <a:cubicBezTo>
                    <a:pt x="59" y="1693"/>
                    <a:pt x="1868" y="0"/>
                    <a:pt x="4028"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9" name="Google Shape;3269;p9"/>
            <p:cNvSpPr/>
            <p:nvPr/>
          </p:nvSpPr>
          <p:spPr>
            <a:xfrm>
              <a:off x="4551300" y="1891450"/>
              <a:ext cx="195550" cy="194125"/>
            </a:xfrm>
            <a:custGeom>
              <a:avLst/>
              <a:gdLst/>
              <a:ahLst/>
              <a:cxnLst/>
              <a:rect l="l" t="t" r="r" b="b"/>
              <a:pathLst>
                <a:path w="7822" h="7765" extrusionOk="0">
                  <a:moveTo>
                    <a:pt x="7763" y="3912"/>
                  </a:moveTo>
                  <a:cubicBezTo>
                    <a:pt x="7763" y="6071"/>
                    <a:pt x="6071" y="7764"/>
                    <a:pt x="3853" y="7764"/>
                  </a:cubicBezTo>
                  <a:cubicBezTo>
                    <a:pt x="1693" y="7764"/>
                    <a:pt x="0" y="6013"/>
                    <a:pt x="0" y="3853"/>
                  </a:cubicBezTo>
                  <a:cubicBezTo>
                    <a:pt x="0" y="1693"/>
                    <a:pt x="1751" y="1"/>
                    <a:pt x="3969" y="1"/>
                  </a:cubicBezTo>
                  <a:cubicBezTo>
                    <a:pt x="6129" y="1"/>
                    <a:pt x="7822" y="1693"/>
                    <a:pt x="7763" y="39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70" name="Google Shape;3270;p9"/>
            <p:cNvSpPr/>
            <p:nvPr/>
          </p:nvSpPr>
          <p:spPr>
            <a:xfrm>
              <a:off x="4059525" y="3852700"/>
              <a:ext cx="192650" cy="194100"/>
            </a:xfrm>
            <a:custGeom>
              <a:avLst/>
              <a:gdLst/>
              <a:ahLst/>
              <a:cxnLst/>
              <a:rect l="l" t="t" r="r" b="b"/>
              <a:pathLst>
                <a:path w="7706" h="7764" extrusionOk="0">
                  <a:moveTo>
                    <a:pt x="3794" y="59"/>
                  </a:moveTo>
                  <a:cubicBezTo>
                    <a:pt x="5954" y="1"/>
                    <a:pt x="7705" y="1693"/>
                    <a:pt x="7705" y="3853"/>
                  </a:cubicBezTo>
                  <a:cubicBezTo>
                    <a:pt x="7705" y="6013"/>
                    <a:pt x="6013" y="7764"/>
                    <a:pt x="3853" y="7764"/>
                  </a:cubicBezTo>
                  <a:cubicBezTo>
                    <a:pt x="1693" y="7764"/>
                    <a:pt x="0" y="6071"/>
                    <a:pt x="0" y="3911"/>
                  </a:cubicBezTo>
                  <a:cubicBezTo>
                    <a:pt x="0" y="1752"/>
                    <a:pt x="1693" y="59"/>
                    <a:pt x="3794"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71" name="Google Shape;3271;p9"/>
            <p:cNvSpPr/>
            <p:nvPr/>
          </p:nvSpPr>
          <p:spPr>
            <a:xfrm>
              <a:off x="2585675" y="2380300"/>
              <a:ext cx="194100" cy="194125"/>
            </a:xfrm>
            <a:custGeom>
              <a:avLst/>
              <a:gdLst/>
              <a:ahLst/>
              <a:cxnLst/>
              <a:rect l="l" t="t" r="r" b="b"/>
              <a:pathLst>
                <a:path w="7764" h="7765" extrusionOk="0">
                  <a:moveTo>
                    <a:pt x="3911" y="59"/>
                  </a:moveTo>
                  <a:cubicBezTo>
                    <a:pt x="6071" y="59"/>
                    <a:pt x="7763" y="1810"/>
                    <a:pt x="7763" y="3912"/>
                  </a:cubicBezTo>
                  <a:cubicBezTo>
                    <a:pt x="7763" y="6071"/>
                    <a:pt x="6012" y="7764"/>
                    <a:pt x="3853" y="7764"/>
                  </a:cubicBezTo>
                  <a:cubicBezTo>
                    <a:pt x="1693" y="7764"/>
                    <a:pt x="0" y="6013"/>
                    <a:pt x="59" y="3853"/>
                  </a:cubicBezTo>
                  <a:cubicBezTo>
                    <a:pt x="59" y="1694"/>
                    <a:pt x="1810" y="1"/>
                    <a:pt x="391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72" name="Google Shape;3272;p9"/>
            <p:cNvSpPr/>
            <p:nvPr/>
          </p:nvSpPr>
          <p:spPr>
            <a:xfrm>
              <a:off x="3322600" y="3854175"/>
              <a:ext cx="192650" cy="192625"/>
            </a:xfrm>
            <a:custGeom>
              <a:avLst/>
              <a:gdLst/>
              <a:ahLst/>
              <a:cxnLst/>
              <a:rect l="l" t="t" r="r" b="b"/>
              <a:pathLst>
                <a:path w="7706" h="7705" extrusionOk="0">
                  <a:moveTo>
                    <a:pt x="7705" y="3852"/>
                  </a:moveTo>
                  <a:cubicBezTo>
                    <a:pt x="7705" y="5954"/>
                    <a:pt x="5954" y="7705"/>
                    <a:pt x="3853" y="7705"/>
                  </a:cubicBezTo>
                  <a:cubicBezTo>
                    <a:pt x="1751" y="7705"/>
                    <a:pt x="0" y="5954"/>
                    <a:pt x="0" y="3852"/>
                  </a:cubicBezTo>
                  <a:cubicBezTo>
                    <a:pt x="0" y="1693"/>
                    <a:pt x="1751" y="0"/>
                    <a:pt x="3911" y="0"/>
                  </a:cubicBezTo>
                  <a:cubicBezTo>
                    <a:pt x="6012" y="0"/>
                    <a:pt x="7705" y="1751"/>
                    <a:pt x="7705" y="38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73" name="Google Shape;3273;p9"/>
            <p:cNvSpPr/>
            <p:nvPr/>
          </p:nvSpPr>
          <p:spPr>
            <a:xfrm>
              <a:off x="2585675" y="3117225"/>
              <a:ext cx="195550" cy="194125"/>
            </a:xfrm>
            <a:custGeom>
              <a:avLst/>
              <a:gdLst/>
              <a:ahLst/>
              <a:cxnLst/>
              <a:rect l="l" t="t" r="r" b="b"/>
              <a:pathLst>
                <a:path w="7822" h="7765" extrusionOk="0">
                  <a:moveTo>
                    <a:pt x="3969" y="1"/>
                  </a:moveTo>
                  <a:cubicBezTo>
                    <a:pt x="6071" y="59"/>
                    <a:pt x="7822" y="1869"/>
                    <a:pt x="7763" y="3970"/>
                  </a:cubicBezTo>
                  <a:cubicBezTo>
                    <a:pt x="7705" y="6071"/>
                    <a:pt x="5954" y="7764"/>
                    <a:pt x="3853" y="7706"/>
                  </a:cubicBezTo>
                  <a:cubicBezTo>
                    <a:pt x="1751" y="7706"/>
                    <a:pt x="0" y="5896"/>
                    <a:pt x="59" y="3795"/>
                  </a:cubicBezTo>
                  <a:cubicBezTo>
                    <a:pt x="117" y="1694"/>
                    <a:pt x="1868" y="1"/>
                    <a:pt x="396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74" name="Google Shape;3274;p9"/>
            <p:cNvSpPr/>
            <p:nvPr/>
          </p:nvSpPr>
          <p:spPr>
            <a:xfrm>
              <a:off x="4795000" y="2133700"/>
              <a:ext cx="192625" cy="194100"/>
            </a:xfrm>
            <a:custGeom>
              <a:avLst/>
              <a:gdLst/>
              <a:ahLst/>
              <a:cxnLst/>
              <a:rect l="l" t="t" r="r" b="b"/>
              <a:pathLst>
                <a:path w="7705" h="7764" extrusionOk="0">
                  <a:moveTo>
                    <a:pt x="3911" y="7764"/>
                  </a:moveTo>
                  <a:cubicBezTo>
                    <a:pt x="1810" y="7764"/>
                    <a:pt x="58" y="6012"/>
                    <a:pt x="0" y="3911"/>
                  </a:cubicBezTo>
                  <a:cubicBezTo>
                    <a:pt x="0" y="1810"/>
                    <a:pt x="1751" y="59"/>
                    <a:pt x="3853" y="59"/>
                  </a:cubicBezTo>
                  <a:cubicBezTo>
                    <a:pt x="5954" y="0"/>
                    <a:pt x="7705" y="1751"/>
                    <a:pt x="7705" y="3911"/>
                  </a:cubicBezTo>
                  <a:cubicBezTo>
                    <a:pt x="7705" y="5954"/>
                    <a:pt x="6012" y="7705"/>
                    <a:pt x="3911" y="776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75" name="Google Shape;3275;p9"/>
            <p:cNvSpPr/>
            <p:nvPr/>
          </p:nvSpPr>
          <p:spPr>
            <a:xfrm>
              <a:off x="4306125" y="1644850"/>
              <a:ext cx="192650" cy="194100"/>
            </a:xfrm>
            <a:custGeom>
              <a:avLst/>
              <a:gdLst/>
              <a:ahLst/>
              <a:cxnLst/>
              <a:rect l="l" t="t" r="r" b="b"/>
              <a:pathLst>
                <a:path w="7706" h="7764" extrusionOk="0">
                  <a:moveTo>
                    <a:pt x="7706" y="3911"/>
                  </a:moveTo>
                  <a:cubicBezTo>
                    <a:pt x="7648" y="6012"/>
                    <a:pt x="5896" y="7763"/>
                    <a:pt x="3737" y="7705"/>
                  </a:cubicBezTo>
                  <a:cubicBezTo>
                    <a:pt x="1694" y="7647"/>
                    <a:pt x="1" y="5896"/>
                    <a:pt x="1" y="3794"/>
                  </a:cubicBezTo>
                  <a:cubicBezTo>
                    <a:pt x="1" y="1693"/>
                    <a:pt x="1810" y="0"/>
                    <a:pt x="3912" y="0"/>
                  </a:cubicBezTo>
                  <a:cubicBezTo>
                    <a:pt x="6013" y="59"/>
                    <a:pt x="7706" y="1810"/>
                    <a:pt x="7706" y="39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76" name="Google Shape;3276;p9"/>
            <p:cNvSpPr/>
            <p:nvPr/>
          </p:nvSpPr>
          <p:spPr>
            <a:xfrm>
              <a:off x="4546925" y="3606100"/>
              <a:ext cx="195550" cy="194100"/>
            </a:xfrm>
            <a:custGeom>
              <a:avLst/>
              <a:gdLst/>
              <a:ahLst/>
              <a:cxnLst/>
              <a:rect l="l" t="t" r="r" b="b"/>
              <a:pathLst>
                <a:path w="7822" h="7764" extrusionOk="0">
                  <a:moveTo>
                    <a:pt x="3853" y="7763"/>
                  </a:moveTo>
                  <a:cubicBezTo>
                    <a:pt x="1751" y="7705"/>
                    <a:pt x="0" y="5895"/>
                    <a:pt x="58" y="3794"/>
                  </a:cubicBezTo>
                  <a:cubicBezTo>
                    <a:pt x="117" y="1693"/>
                    <a:pt x="1926" y="0"/>
                    <a:pt x="3969" y="58"/>
                  </a:cubicBezTo>
                  <a:cubicBezTo>
                    <a:pt x="6129" y="117"/>
                    <a:pt x="7822" y="1868"/>
                    <a:pt x="7763" y="4028"/>
                  </a:cubicBezTo>
                  <a:cubicBezTo>
                    <a:pt x="7705" y="6071"/>
                    <a:pt x="5954" y="7763"/>
                    <a:pt x="3853" y="77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77" name="Google Shape;3277;p9"/>
            <p:cNvSpPr/>
            <p:nvPr/>
          </p:nvSpPr>
          <p:spPr>
            <a:xfrm>
              <a:off x="2832275" y="1887075"/>
              <a:ext cx="194125" cy="194100"/>
            </a:xfrm>
            <a:custGeom>
              <a:avLst/>
              <a:gdLst/>
              <a:ahLst/>
              <a:cxnLst/>
              <a:rect l="l" t="t" r="r" b="b"/>
              <a:pathLst>
                <a:path w="7765" h="7764" extrusionOk="0">
                  <a:moveTo>
                    <a:pt x="7764" y="3911"/>
                  </a:moveTo>
                  <a:cubicBezTo>
                    <a:pt x="7706" y="6013"/>
                    <a:pt x="5955" y="7764"/>
                    <a:pt x="3912" y="7706"/>
                  </a:cubicBezTo>
                  <a:cubicBezTo>
                    <a:pt x="1752" y="7706"/>
                    <a:pt x="1" y="5954"/>
                    <a:pt x="59" y="3795"/>
                  </a:cubicBezTo>
                  <a:cubicBezTo>
                    <a:pt x="118" y="1693"/>
                    <a:pt x="1869" y="1"/>
                    <a:pt x="3970" y="59"/>
                  </a:cubicBezTo>
                  <a:cubicBezTo>
                    <a:pt x="6071" y="59"/>
                    <a:pt x="7764" y="1810"/>
                    <a:pt x="7764" y="39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78" name="Google Shape;3278;p9"/>
            <p:cNvSpPr/>
            <p:nvPr/>
          </p:nvSpPr>
          <p:spPr>
            <a:xfrm>
              <a:off x="4796450" y="3362400"/>
              <a:ext cx="191175" cy="189725"/>
            </a:xfrm>
            <a:custGeom>
              <a:avLst/>
              <a:gdLst/>
              <a:ahLst/>
              <a:cxnLst/>
              <a:rect l="l" t="t" r="r" b="b"/>
              <a:pathLst>
                <a:path w="7647" h="7589" extrusionOk="0">
                  <a:moveTo>
                    <a:pt x="3795" y="0"/>
                  </a:moveTo>
                  <a:cubicBezTo>
                    <a:pt x="5896" y="0"/>
                    <a:pt x="7647" y="1751"/>
                    <a:pt x="7589" y="3794"/>
                  </a:cubicBezTo>
                  <a:cubicBezTo>
                    <a:pt x="7589" y="5896"/>
                    <a:pt x="5896" y="7588"/>
                    <a:pt x="3795" y="7588"/>
                  </a:cubicBezTo>
                  <a:cubicBezTo>
                    <a:pt x="1693" y="7588"/>
                    <a:pt x="0" y="5837"/>
                    <a:pt x="0" y="3736"/>
                  </a:cubicBezTo>
                  <a:cubicBezTo>
                    <a:pt x="0" y="1693"/>
                    <a:pt x="1752" y="0"/>
                    <a:pt x="379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79" name="Google Shape;3279;p9"/>
            <p:cNvSpPr/>
            <p:nvPr/>
          </p:nvSpPr>
          <p:spPr>
            <a:xfrm>
              <a:off x="3081825" y="1646300"/>
              <a:ext cx="189725" cy="191200"/>
            </a:xfrm>
            <a:custGeom>
              <a:avLst/>
              <a:gdLst/>
              <a:ahLst/>
              <a:cxnLst/>
              <a:rect l="l" t="t" r="r" b="b"/>
              <a:pathLst>
                <a:path w="7589" h="7648" extrusionOk="0">
                  <a:moveTo>
                    <a:pt x="3794" y="1"/>
                  </a:moveTo>
                  <a:cubicBezTo>
                    <a:pt x="5837" y="1"/>
                    <a:pt x="7588" y="1752"/>
                    <a:pt x="7588" y="3853"/>
                  </a:cubicBezTo>
                  <a:cubicBezTo>
                    <a:pt x="7588" y="5896"/>
                    <a:pt x="5896" y="7589"/>
                    <a:pt x="3794" y="7589"/>
                  </a:cubicBezTo>
                  <a:cubicBezTo>
                    <a:pt x="1751" y="7647"/>
                    <a:pt x="0" y="5896"/>
                    <a:pt x="0" y="3795"/>
                  </a:cubicBezTo>
                  <a:cubicBezTo>
                    <a:pt x="0" y="1693"/>
                    <a:pt x="1693" y="1"/>
                    <a:pt x="3794"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0" name="Google Shape;3280;p9"/>
            <p:cNvSpPr/>
            <p:nvPr/>
          </p:nvSpPr>
          <p:spPr>
            <a:xfrm>
              <a:off x="2835200" y="3609000"/>
              <a:ext cx="189725" cy="189725"/>
            </a:xfrm>
            <a:custGeom>
              <a:avLst/>
              <a:gdLst/>
              <a:ahLst/>
              <a:cxnLst/>
              <a:rect l="l" t="t" r="r" b="b"/>
              <a:pathLst>
                <a:path w="7589" h="7589" extrusionOk="0">
                  <a:moveTo>
                    <a:pt x="3795" y="1"/>
                  </a:moveTo>
                  <a:cubicBezTo>
                    <a:pt x="5896" y="59"/>
                    <a:pt x="7589" y="1752"/>
                    <a:pt x="7530" y="3795"/>
                  </a:cubicBezTo>
                  <a:cubicBezTo>
                    <a:pt x="7530" y="5896"/>
                    <a:pt x="5838" y="7589"/>
                    <a:pt x="3736" y="7531"/>
                  </a:cubicBezTo>
                  <a:cubicBezTo>
                    <a:pt x="1635" y="7531"/>
                    <a:pt x="1" y="5838"/>
                    <a:pt x="1" y="3737"/>
                  </a:cubicBezTo>
                  <a:cubicBezTo>
                    <a:pt x="59" y="1635"/>
                    <a:pt x="1752" y="1"/>
                    <a:pt x="379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1" name="Google Shape;3281;p9"/>
            <p:cNvSpPr/>
            <p:nvPr/>
          </p:nvSpPr>
          <p:spPr>
            <a:xfrm>
              <a:off x="4309050" y="3855625"/>
              <a:ext cx="186825" cy="188275"/>
            </a:xfrm>
            <a:custGeom>
              <a:avLst/>
              <a:gdLst/>
              <a:ahLst/>
              <a:cxnLst/>
              <a:rect l="l" t="t" r="r" b="b"/>
              <a:pathLst>
                <a:path w="7473" h="7531" extrusionOk="0">
                  <a:moveTo>
                    <a:pt x="3736" y="7530"/>
                  </a:moveTo>
                  <a:cubicBezTo>
                    <a:pt x="1635" y="7530"/>
                    <a:pt x="1" y="5896"/>
                    <a:pt x="1" y="3794"/>
                  </a:cubicBezTo>
                  <a:cubicBezTo>
                    <a:pt x="1" y="1693"/>
                    <a:pt x="1635" y="0"/>
                    <a:pt x="3736" y="59"/>
                  </a:cubicBezTo>
                  <a:cubicBezTo>
                    <a:pt x="5838" y="59"/>
                    <a:pt x="7472" y="1693"/>
                    <a:pt x="7472" y="3736"/>
                  </a:cubicBezTo>
                  <a:cubicBezTo>
                    <a:pt x="7472" y="5837"/>
                    <a:pt x="5838" y="7530"/>
                    <a:pt x="3736" y="753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2" name="Google Shape;3282;p9"/>
            <p:cNvSpPr/>
            <p:nvPr/>
          </p:nvSpPr>
          <p:spPr>
            <a:xfrm>
              <a:off x="2590050" y="2136600"/>
              <a:ext cx="186800" cy="188275"/>
            </a:xfrm>
            <a:custGeom>
              <a:avLst/>
              <a:gdLst/>
              <a:ahLst/>
              <a:cxnLst/>
              <a:rect l="l" t="t" r="r" b="b"/>
              <a:pathLst>
                <a:path w="7472" h="7531" extrusionOk="0">
                  <a:moveTo>
                    <a:pt x="3736" y="7531"/>
                  </a:moveTo>
                  <a:cubicBezTo>
                    <a:pt x="1635" y="7531"/>
                    <a:pt x="0" y="5896"/>
                    <a:pt x="0" y="3737"/>
                  </a:cubicBezTo>
                  <a:cubicBezTo>
                    <a:pt x="0" y="1694"/>
                    <a:pt x="1635" y="59"/>
                    <a:pt x="3678" y="59"/>
                  </a:cubicBezTo>
                  <a:cubicBezTo>
                    <a:pt x="5837" y="1"/>
                    <a:pt x="7472" y="1694"/>
                    <a:pt x="7472" y="3795"/>
                  </a:cubicBezTo>
                  <a:cubicBezTo>
                    <a:pt x="7472" y="5896"/>
                    <a:pt x="5837" y="7531"/>
                    <a:pt x="3736" y="753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3" name="Google Shape;3283;p9"/>
            <p:cNvSpPr/>
            <p:nvPr/>
          </p:nvSpPr>
          <p:spPr>
            <a:xfrm>
              <a:off x="2590050" y="3363850"/>
              <a:ext cx="186800" cy="186800"/>
            </a:xfrm>
            <a:custGeom>
              <a:avLst/>
              <a:gdLst/>
              <a:ahLst/>
              <a:cxnLst/>
              <a:rect l="l" t="t" r="r" b="b"/>
              <a:pathLst>
                <a:path w="7472" h="7472" extrusionOk="0">
                  <a:moveTo>
                    <a:pt x="3736" y="1"/>
                  </a:moveTo>
                  <a:cubicBezTo>
                    <a:pt x="5837" y="59"/>
                    <a:pt x="7472" y="1693"/>
                    <a:pt x="7413" y="3795"/>
                  </a:cubicBezTo>
                  <a:cubicBezTo>
                    <a:pt x="7413" y="5838"/>
                    <a:pt x="5721" y="7472"/>
                    <a:pt x="3678" y="7414"/>
                  </a:cubicBezTo>
                  <a:cubicBezTo>
                    <a:pt x="1635" y="7414"/>
                    <a:pt x="0" y="5721"/>
                    <a:pt x="0" y="3678"/>
                  </a:cubicBezTo>
                  <a:cubicBezTo>
                    <a:pt x="0" y="1635"/>
                    <a:pt x="1693" y="1"/>
                    <a:pt x="37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4" name="Google Shape;3284;p9"/>
            <p:cNvSpPr/>
            <p:nvPr/>
          </p:nvSpPr>
          <p:spPr>
            <a:xfrm>
              <a:off x="3083275" y="3857075"/>
              <a:ext cx="186800" cy="185350"/>
            </a:xfrm>
            <a:custGeom>
              <a:avLst/>
              <a:gdLst/>
              <a:ahLst/>
              <a:cxnLst/>
              <a:rect l="l" t="t" r="r" b="b"/>
              <a:pathLst>
                <a:path w="7472" h="7414" extrusionOk="0">
                  <a:moveTo>
                    <a:pt x="7414" y="3678"/>
                  </a:moveTo>
                  <a:cubicBezTo>
                    <a:pt x="7472" y="5779"/>
                    <a:pt x="5779" y="7414"/>
                    <a:pt x="3736" y="7414"/>
                  </a:cubicBezTo>
                  <a:cubicBezTo>
                    <a:pt x="1693" y="7414"/>
                    <a:pt x="1" y="5779"/>
                    <a:pt x="59" y="3736"/>
                  </a:cubicBezTo>
                  <a:cubicBezTo>
                    <a:pt x="59" y="1694"/>
                    <a:pt x="1693" y="59"/>
                    <a:pt x="3678" y="1"/>
                  </a:cubicBezTo>
                  <a:cubicBezTo>
                    <a:pt x="5779" y="1"/>
                    <a:pt x="7414" y="1635"/>
                    <a:pt x="7472"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5" name="Google Shape;3285;p9"/>
            <p:cNvSpPr/>
            <p:nvPr/>
          </p:nvSpPr>
          <p:spPr>
            <a:xfrm>
              <a:off x="5045975" y="2628375"/>
              <a:ext cx="185350" cy="185350"/>
            </a:xfrm>
            <a:custGeom>
              <a:avLst/>
              <a:gdLst/>
              <a:ahLst/>
              <a:cxnLst/>
              <a:rect l="l" t="t" r="r" b="b"/>
              <a:pathLst>
                <a:path w="7414" h="7414" extrusionOk="0">
                  <a:moveTo>
                    <a:pt x="3737" y="7414"/>
                  </a:moveTo>
                  <a:cubicBezTo>
                    <a:pt x="1635" y="7414"/>
                    <a:pt x="1" y="5721"/>
                    <a:pt x="1" y="3678"/>
                  </a:cubicBezTo>
                  <a:cubicBezTo>
                    <a:pt x="1" y="1635"/>
                    <a:pt x="1635" y="1"/>
                    <a:pt x="3737" y="1"/>
                  </a:cubicBezTo>
                  <a:cubicBezTo>
                    <a:pt x="5721" y="1"/>
                    <a:pt x="7414" y="1635"/>
                    <a:pt x="7414" y="3678"/>
                  </a:cubicBezTo>
                  <a:cubicBezTo>
                    <a:pt x="7414" y="5721"/>
                    <a:pt x="5779" y="7414"/>
                    <a:pt x="3737" y="741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6" name="Google Shape;3286;p9"/>
            <p:cNvSpPr/>
            <p:nvPr/>
          </p:nvSpPr>
          <p:spPr>
            <a:xfrm>
              <a:off x="3818750" y="1401150"/>
              <a:ext cx="188275" cy="186800"/>
            </a:xfrm>
            <a:custGeom>
              <a:avLst/>
              <a:gdLst/>
              <a:ahLst/>
              <a:cxnLst/>
              <a:rect l="l" t="t" r="r" b="b"/>
              <a:pathLst>
                <a:path w="7531" h="7472" extrusionOk="0">
                  <a:moveTo>
                    <a:pt x="59" y="3678"/>
                  </a:moveTo>
                  <a:cubicBezTo>
                    <a:pt x="59" y="1635"/>
                    <a:pt x="1751" y="0"/>
                    <a:pt x="3853" y="59"/>
                  </a:cubicBezTo>
                  <a:cubicBezTo>
                    <a:pt x="5896" y="59"/>
                    <a:pt x="7530" y="1810"/>
                    <a:pt x="7472" y="3853"/>
                  </a:cubicBezTo>
                  <a:cubicBezTo>
                    <a:pt x="7413" y="5837"/>
                    <a:pt x="5721" y="7472"/>
                    <a:pt x="3736" y="7472"/>
                  </a:cubicBezTo>
                  <a:cubicBezTo>
                    <a:pt x="1693" y="7413"/>
                    <a:pt x="0" y="5721"/>
                    <a:pt x="59"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7" name="Google Shape;3287;p9"/>
            <p:cNvSpPr/>
            <p:nvPr/>
          </p:nvSpPr>
          <p:spPr>
            <a:xfrm>
              <a:off x="5045975" y="2875000"/>
              <a:ext cx="185350" cy="185350"/>
            </a:xfrm>
            <a:custGeom>
              <a:avLst/>
              <a:gdLst/>
              <a:ahLst/>
              <a:cxnLst/>
              <a:rect l="l" t="t" r="r" b="b"/>
              <a:pathLst>
                <a:path w="7414" h="7414" extrusionOk="0">
                  <a:moveTo>
                    <a:pt x="3678" y="0"/>
                  </a:moveTo>
                  <a:cubicBezTo>
                    <a:pt x="5721" y="0"/>
                    <a:pt x="7414" y="1693"/>
                    <a:pt x="7414" y="3736"/>
                  </a:cubicBezTo>
                  <a:cubicBezTo>
                    <a:pt x="7355" y="5721"/>
                    <a:pt x="5721" y="7413"/>
                    <a:pt x="3678" y="7413"/>
                  </a:cubicBezTo>
                  <a:cubicBezTo>
                    <a:pt x="1635" y="7413"/>
                    <a:pt x="1" y="5721"/>
                    <a:pt x="1" y="3678"/>
                  </a:cubicBezTo>
                  <a:cubicBezTo>
                    <a:pt x="1" y="1635"/>
                    <a:pt x="1694" y="0"/>
                    <a:pt x="367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8" name="Google Shape;3288;p9"/>
            <p:cNvSpPr/>
            <p:nvPr/>
          </p:nvSpPr>
          <p:spPr>
            <a:xfrm>
              <a:off x="3573575" y="1402600"/>
              <a:ext cx="185375" cy="185350"/>
            </a:xfrm>
            <a:custGeom>
              <a:avLst/>
              <a:gdLst/>
              <a:ahLst/>
              <a:cxnLst/>
              <a:rect l="l" t="t" r="r" b="b"/>
              <a:pathLst>
                <a:path w="7415" h="7414" extrusionOk="0">
                  <a:moveTo>
                    <a:pt x="3678" y="1"/>
                  </a:moveTo>
                  <a:cubicBezTo>
                    <a:pt x="5721" y="1"/>
                    <a:pt x="7414" y="1635"/>
                    <a:pt x="7414" y="3678"/>
                  </a:cubicBezTo>
                  <a:cubicBezTo>
                    <a:pt x="7414" y="5721"/>
                    <a:pt x="5721" y="7414"/>
                    <a:pt x="3678" y="7355"/>
                  </a:cubicBezTo>
                  <a:cubicBezTo>
                    <a:pt x="1635" y="7355"/>
                    <a:pt x="1" y="5663"/>
                    <a:pt x="1" y="3678"/>
                  </a:cubicBezTo>
                  <a:cubicBezTo>
                    <a:pt x="1" y="1635"/>
                    <a:pt x="1694" y="1"/>
                    <a:pt x="367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9" name="Google Shape;3289;p9"/>
            <p:cNvSpPr/>
            <p:nvPr/>
          </p:nvSpPr>
          <p:spPr>
            <a:xfrm>
              <a:off x="4799375" y="1895825"/>
              <a:ext cx="183875" cy="183900"/>
            </a:xfrm>
            <a:custGeom>
              <a:avLst/>
              <a:gdLst/>
              <a:ahLst/>
              <a:cxnLst/>
              <a:rect l="l" t="t" r="r" b="b"/>
              <a:pathLst>
                <a:path w="7355" h="7356" extrusionOk="0">
                  <a:moveTo>
                    <a:pt x="3678" y="7356"/>
                  </a:moveTo>
                  <a:cubicBezTo>
                    <a:pt x="1693" y="7356"/>
                    <a:pt x="0" y="5663"/>
                    <a:pt x="0" y="3678"/>
                  </a:cubicBezTo>
                  <a:cubicBezTo>
                    <a:pt x="59" y="1635"/>
                    <a:pt x="1751" y="1"/>
                    <a:pt x="3736" y="1"/>
                  </a:cubicBezTo>
                  <a:cubicBezTo>
                    <a:pt x="5720" y="59"/>
                    <a:pt x="7355" y="1694"/>
                    <a:pt x="7355" y="3678"/>
                  </a:cubicBezTo>
                  <a:cubicBezTo>
                    <a:pt x="7355" y="5663"/>
                    <a:pt x="5662" y="7356"/>
                    <a:pt x="3678" y="735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0" name="Google Shape;3290;p9"/>
            <p:cNvSpPr/>
            <p:nvPr/>
          </p:nvSpPr>
          <p:spPr>
            <a:xfrm>
              <a:off x="5045975" y="2386150"/>
              <a:ext cx="183900" cy="183900"/>
            </a:xfrm>
            <a:custGeom>
              <a:avLst/>
              <a:gdLst/>
              <a:ahLst/>
              <a:cxnLst/>
              <a:rect l="l" t="t" r="r" b="b"/>
              <a:pathLst>
                <a:path w="7356" h="7356" extrusionOk="0">
                  <a:moveTo>
                    <a:pt x="7355" y="3678"/>
                  </a:moveTo>
                  <a:cubicBezTo>
                    <a:pt x="7355" y="5662"/>
                    <a:pt x="5721" y="7355"/>
                    <a:pt x="3678" y="7355"/>
                  </a:cubicBezTo>
                  <a:cubicBezTo>
                    <a:pt x="1694" y="7355"/>
                    <a:pt x="1" y="5662"/>
                    <a:pt x="1" y="3619"/>
                  </a:cubicBezTo>
                  <a:cubicBezTo>
                    <a:pt x="59" y="1693"/>
                    <a:pt x="1694" y="0"/>
                    <a:pt x="3678" y="0"/>
                  </a:cubicBezTo>
                  <a:cubicBezTo>
                    <a:pt x="5663" y="0"/>
                    <a:pt x="7355" y="1635"/>
                    <a:pt x="7355"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1" name="Google Shape;3291;p9"/>
            <p:cNvSpPr/>
            <p:nvPr/>
          </p:nvSpPr>
          <p:spPr>
            <a:xfrm>
              <a:off x="4557125" y="1649225"/>
              <a:ext cx="183900" cy="185350"/>
            </a:xfrm>
            <a:custGeom>
              <a:avLst/>
              <a:gdLst/>
              <a:ahLst/>
              <a:cxnLst/>
              <a:rect l="l" t="t" r="r" b="b"/>
              <a:pathLst>
                <a:path w="7356" h="7414" extrusionOk="0">
                  <a:moveTo>
                    <a:pt x="3678" y="0"/>
                  </a:moveTo>
                  <a:cubicBezTo>
                    <a:pt x="5663" y="0"/>
                    <a:pt x="7355" y="1693"/>
                    <a:pt x="7355" y="3736"/>
                  </a:cubicBezTo>
                  <a:cubicBezTo>
                    <a:pt x="7355" y="5721"/>
                    <a:pt x="5663" y="7413"/>
                    <a:pt x="3620" y="7355"/>
                  </a:cubicBezTo>
                  <a:cubicBezTo>
                    <a:pt x="1635" y="7355"/>
                    <a:pt x="1" y="5721"/>
                    <a:pt x="1" y="3736"/>
                  </a:cubicBezTo>
                  <a:cubicBezTo>
                    <a:pt x="1" y="1693"/>
                    <a:pt x="1635" y="0"/>
                    <a:pt x="367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2" name="Google Shape;3292;p9"/>
            <p:cNvSpPr/>
            <p:nvPr/>
          </p:nvSpPr>
          <p:spPr>
            <a:xfrm>
              <a:off x="4062450" y="1401150"/>
              <a:ext cx="186800" cy="188275"/>
            </a:xfrm>
            <a:custGeom>
              <a:avLst/>
              <a:gdLst/>
              <a:ahLst/>
              <a:cxnLst/>
              <a:rect l="l" t="t" r="r" b="b"/>
              <a:pathLst>
                <a:path w="7472" h="7531" extrusionOk="0">
                  <a:moveTo>
                    <a:pt x="7355" y="3853"/>
                  </a:moveTo>
                  <a:cubicBezTo>
                    <a:pt x="7296" y="5896"/>
                    <a:pt x="5545" y="7530"/>
                    <a:pt x="3561" y="7413"/>
                  </a:cubicBezTo>
                  <a:cubicBezTo>
                    <a:pt x="1576" y="7297"/>
                    <a:pt x="0" y="5604"/>
                    <a:pt x="58" y="3619"/>
                  </a:cubicBezTo>
                  <a:cubicBezTo>
                    <a:pt x="175" y="1576"/>
                    <a:pt x="1926" y="0"/>
                    <a:pt x="3853" y="117"/>
                  </a:cubicBezTo>
                  <a:cubicBezTo>
                    <a:pt x="5896" y="234"/>
                    <a:pt x="7472" y="1926"/>
                    <a:pt x="7355" y="38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3" name="Google Shape;3293;p9"/>
            <p:cNvSpPr/>
            <p:nvPr/>
          </p:nvSpPr>
          <p:spPr>
            <a:xfrm>
              <a:off x="3326975" y="1402600"/>
              <a:ext cx="183900" cy="183900"/>
            </a:xfrm>
            <a:custGeom>
              <a:avLst/>
              <a:gdLst/>
              <a:ahLst/>
              <a:cxnLst/>
              <a:rect l="l" t="t" r="r" b="b"/>
              <a:pathLst>
                <a:path w="7356" h="7356" extrusionOk="0">
                  <a:moveTo>
                    <a:pt x="7297" y="3795"/>
                  </a:moveTo>
                  <a:cubicBezTo>
                    <a:pt x="7238" y="5838"/>
                    <a:pt x="5604" y="7355"/>
                    <a:pt x="3619" y="7297"/>
                  </a:cubicBezTo>
                  <a:cubicBezTo>
                    <a:pt x="1576" y="7239"/>
                    <a:pt x="0" y="5604"/>
                    <a:pt x="59" y="3620"/>
                  </a:cubicBezTo>
                  <a:cubicBezTo>
                    <a:pt x="117" y="1577"/>
                    <a:pt x="1810" y="1"/>
                    <a:pt x="3794" y="59"/>
                  </a:cubicBezTo>
                  <a:cubicBezTo>
                    <a:pt x="5837" y="117"/>
                    <a:pt x="7355" y="1810"/>
                    <a:pt x="7297" y="37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4" name="Google Shape;3294;p9"/>
            <p:cNvSpPr/>
            <p:nvPr/>
          </p:nvSpPr>
          <p:spPr>
            <a:xfrm>
              <a:off x="5047450" y="3123075"/>
              <a:ext cx="182425" cy="182425"/>
            </a:xfrm>
            <a:custGeom>
              <a:avLst/>
              <a:gdLst/>
              <a:ahLst/>
              <a:cxnLst/>
              <a:rect l="l" t="t" r="r" b="b"/>
              <a:pathLst>
                <a:path w="7297" h="7297" extrusionOk="0">
                  <a:moveTo>
                    <a:pt x="7296" y="3619"/>
                  </a:moveTo>
                  <a:cubicBezTo>
                    <a:pt x="7296" y="5604"/>
                    <a:pt x="5662" y="7238"/>
                    <a:pt x="3678" y="7297"/>
                  </a:cubicBezTo>
                  <a:cubicBezTo>
                    <a:pt x="1635" y="7297"/>
                    <a:pt x="0" y="5662"/>
                    <a:pt x="0" y="3678"/>
                  </a:cubicBezTo>
                  <a:cubicBezTo>
                    <a:pt x="0" y="1635"/>
                    <a:pt x="1635" y="0"/>
                    <a:pt x="3619" y="0"/>
                  </a:cubicBezTo>
                  <a:cubicBezTo>
                    <a:pt x="5604" y="0"/>
                    <a:pt x="7238" y="1635"/>
                    <a:pt x="7296"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5" name="Google Shape;3295;p9"/>
            <p:cNvSpPr/>
            <p:nvPr/>
          </p:nvSpPr>
          <p:spPr>
            <a:xfrm>
              <a:off x="3821650" y="4102250"/>
              <a:ext cx="180975" cy="180950"/>
            </a:xfrm>
            <a:custGeom>
              <a:avLst/>
              <a:gdLst/>
              <a:ahLst/>
              <a:cxnLst/>
              <a:rect l="l" t="t" r="r" b="b"/>
              <a:pathLst>
                <a:path w="7239" h="7238" extrusionOk="0">
                  <a:moveTo>
                    <a:pt x="7239" y="3619"/>
                  </a:moveTo>
                  <a:cubicBezTo>
                    <a:pt x="7239" y="5662"/>
                    <a:pt x="5663" y="7238"/>
                    <a:pt x="3620" y="7238"/>
                  </a:cubicBezTo>
                  <a:cubicBezTo>
                    <a:pt x="1577" y="7238"/>
                    <a:pt x="1" y="5604"/>
                    <a:pt x="59" y="3619"/>
                  </a:cubicBezTo>
                  <a:cubicBezTo>
                    <a:pt x="59" y="1634"/>
                    <a:pt x="1635" y="58"/>
                    <a:pt x="3620" y="58"/>
                  </a:cubicBezTo>
                  <a:cubicBezTo>
                    <a:pt x="5605" y="0"/>
                    <a:pt x="7239" y="1634"/>
                    <a:pt x="7239"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6" name="Google Shape;3296;p9"/>
            <p:cNvSpPr/>
            <p:nvPr/>
          </p:nvSpPr>
          <p:spPr>
            <a:xfrm>
              <a:off x="3576500" y="4103700"/>
              <a:ext cx="179525" cy="179500"/>
            </a:xfrm>
            <a:custGeom>
              <a:avLst/>
              <a:gdLst/>
              <a:ahLst/>
              <a:cxnLst/>
              <a:rect l="l" t="t" r="r" b="b"/>
              <a:pathLst>
                <a:path w="7181" h="7180" extrusionOk="0">
                  <a:moveTo>
                    <a:pt x="7180" y="3561"/>
                  </a:moveTo>
                  <a:cubicBezTo>
                    <a:pt x="7180" y="5546"/>
                    <a:pt x="5604" y="7180"/>
                    <a:pt x="3561" y="7180"/>
                  </a:cubicBezTo>
                  <a:cubicBezTo>
                    <a:pt x="1577" y="7180"/>
                    <a:pt x="1" y="5604"/>
                    <a:pt x="1" y="3619"/>
                  </a:cubicBezTo>
                  <a:cubicBezTo>
                    <a:pt x="1" y="1576"/>
                    <a:pt x="1577" y="0"/>
                    <a:pt x="3620" y="0"/>
                  </a:cubicBezTo>
                  <a:cubicBezTo>
                    <a:pt x="5604" y="0"/>
                    <a:pt x="7180" y="1518"/>
                    <a:pt x="7180"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7" name="Google Shape;3297;p9"/>
            <p:cNvSpPr/>
            <p:nvPr/>
          </p:nvSpPr>
          <p:spPr>
            <a:xfrm>
              <a:off x="2350725" y="2629850"/>
              <a:ext cx="179525" cy="180975"/>
            </a:xfrm>
            <a:custGeom>
              <a:avLst/>
              <a:gdLst/>
              <a:ahLst/>
              <a:cxnLst/>
              <a:rect l="l" t="t" r="r" b="b"/>
              <a:pathLst>
                <a:path w="7181" h="7239" extrusionOk="0">
                  <a:moveTo>
                    <a:pt x="3561" y="59"/>
                  </a:moveTo>
                  <a:cubicBezTo>
                    <a:pt x="5604" y="0"/>
                    <a:pt x="7180" y="1635"/>
                    <a:pt x="7180" y="3619"/>
                  </a:cubicBezTo>
                  <a:cubicBezTo>
                    <a:pt x="7180" y="5604"/>
                    <a:pt x="5604" y="7180"/>
                    <a:pt x="3619" y="7238"/>
                  </a:cubicBezTo>
                  <a:cubicBezTo>
                    <a:pt x="1577" y="7238"/>
                    <a:pt x="1" y="5662"/>
                    <a:pt x="1" y="3619"/>
                  </a:cubicBezTo>
                  <a:cubicBezTo>
                    <a:pt x="1" y="1635"/>
                    <a:pt x="1577" y="59"/>
                    <a:pt x="35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8" name="Google Shape;3298;p9"/>
            <p:cNvSpPr/>
            <p:nvPr/>
          </p:nvSpPr>
          <p:spPr>
            <a:xfrm>
              <a:off x="4802275" y="3613375"/>
              <a:ext cx="179525" cy="180975"/>
            </a:xfrm>
            <a:custGeom>
              <a:avLst/>
              <a:gdLst/>
              <a:ahLst/>
              <a:cxnLst/>
              <a:rect l="l" t="t" r="r" b="b"/>
              <a:pathLst>
                <a:path w="7181" h="7239" extrusionOk="0">
                  <a:moveTo>
                    <a:pt x="7180" y="3562"/>
                  </a:moveTo>
                  <a:cubicBezTo>
                    <a:pt x="7180" y="5604"/>
                    <a:pt x="5604" y="7239"/>
                    <a:pt x="3562" y="7180"/>
                  </a:cubicBezTo>
                  <a:cubicBezTo>
                    <a:pt x="1577" y="7180"/>
                    <a:pt x="1" y="5604"/>
                    <a:pt x="1" y="3620"/>
                  </a:cubicBezTo>
                  <a:cubicBezTo>
                    <a:pt x="1" y="1577"/>
                    <a:pt x="1577" y="1"/>
                    <a:pt x="3620" y="1"/>
                  </a:cubicBezTo>
                  <a:cubicBezTo>
                    <a:pt x="5604" y="1"/>
                    <a:pt x="7180" y="1577"/>
                    <a:pt x="7180" y="35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9" name="Google Shape;3299;p9"/>
            <p:cNvSpPr/>
            <p:nvPr/>
          </p:nvSpPr>
          <p:spPr>
            <a:xfrm>
              <a:off x="2839575" y="1652125"/>
              <a:ext cx="179525" cy="179525"/>
            </a:xfrm>
            <a:custGeom>
              <a:avLst/>
              <a:gdLst/>
              <a:ahLst/>
              <a:cxnLst/>
              <a:rect l="l" t="t" r="r" b="b"/>
              <a:pathLst>
                <a:path w="7181" h="7181" extrusionOk="0">
                  <a:moveTo>
                    <a:pt x="7180" y="3620"/>
                  </a:moveTo>
                  <a:cubicBezTo>
                    <a:pt x="7180" y="5605"/>
                    <a:pt x="5604" y="7181"/>
                    <a:pt x="3561" y="7181"/>
                  </a:cubicBezTo>
                  <a:cubicBezTo>
                    <a:pt x="1577" y="7122"/>
                    <a:pt x="1" y="5546"/>
                    <a:pt x="59" y="3562"/>
                  </a:cubicBezTo>
                  <a:cubicBezTo>
                    <a:pt x="59" y="1519"/>
                    <a:pt x="1635" y="1"/>
                    <a:pt x="3678" y="1"/>
                  </a:cubicBezTo>
                  <a:cubicBezTo>
                    <a:pt x="5663" y="1"/>
                    <a:pt x="7180" y="1577"/>
                    <a:pt x="7180" y="36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0" name="Google Shape;3300;p9"/>
            <p:cNvSpPr/>
            <p:nvPr/>
          </p:nvSpPr>
          <p:spPr>
            <a:xfrm>
              <a:off x="2594425" y="1894375"/>
              <a:ext cx="178050" cy="179525"/>
            </a:xfrm>
            <a:custGeom>
              <a:avLst/>
              <a:gdLst/>
              <a:ahLst/>
              <a:cxnLst/>
              <a:rect l="l" t="t" r="r" b="b"/>
              <a:pathLst>
                <a:path w="7122" h="7181" extrusionOk="0">
                  <a:moveTo>
                    <a:pt x="3503" y="7180"/>
                  </a:moveTo>
                  <a:cubicBezTo>
                    <a:pt x="1518" y="7122"/>
                    <a:pt x="0" y="5546"/>
                    <a:pt x="0" y="3561"/>
                  </a:cubicBezTo>
                  <a:cubicBezTo>
                    <a:pt x="0" y="1576"/>
                    <a:pt x="1576" y="0"/>
                    <a:pt x="3561" y="59"/>
                  </a:cubicBezTo>
                  <a:cubicBezTo>
                    <a:pt x="5546" y="59"/>
                    <a:pt x="7122" y="1635"/>
                    <a:pt x="7122" y="3619"/>
                  </a:cubicBezTo>
                  <a:cubicBezTo>
                    <a:pt x="7122" y="5604"/>
                    <a:pt x="5487" y="7180"/>
                    <a:pt x="3503" y="718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1" name="Google Shape;3301;p9"/>
            <p:cNvSpPr/>
            <p:nvPr/>
          </p:nvSpPr>
          <p:spPr>
            <a:xfrm>
              <a:off x="2350725" y="2877925"/>
              <a:ext cx="179525" cy="179500"/>
            </a:xfrm>
            <a:custGeom>
              <a:avLst/>
              <a:gdLst/>
              <a:ahLst/>
              <a:cxnLst/>
              <a:rect l="l" t="t" r="r" b="b"/>
              <a:pathLst>
                <a:path w="7181" h="7180" extrusionOk="0">
                  <a:moveTo>
                    <a:pt x="7180" y="3561"/>
                  </a:moveTo>
                  <a:cubicBezTo>
                    <a:pt x="7180" y="5604"/>
                    <a:pt x="5604" y="7180"/>
                    <a:pt x="3561" y="7180"/>
                  </a:cubicBezTo>
                  <a:cubicBezTo>
                    <a:pt x="1577" y="7180"/>
                    <a:pt x="1" y="5604"/>
                    <a:pt x="1" y="3619"/>
                  </a:cubicBezTo>
                  <a:cubicBezTo>
                    <a:pt x="1" y="1576"/>
                    <a:pt x="1577" y="0"/>
                    <a:pt x="3619" y="0"/>
                  </a:cubicBezTo>
                  <a:cubicBezTo>
                    <a:pt x="5604" y="0"/>
                    <a:pt x="7122" y="1576"/>
                    <a:pt x="7180"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2" name="Google Shape;3302;p9"/>
            <p:cNvSpPr/>
            <p:nvPr/>
          </p:nvSpPr>
          <p:spPr>
            <a:xfrm>
              <a:off x="4555675" y="3860000"/>
              <a:ext cx="178050" cy="179525"/>
            </a:xfrm>
            <a:custGeom>
              <a:avLst/>
              <a:gdLst/>
              <a:ahLst/>
              <a:cxnLst/>
              <a:rect l="l" t="t" r="r" b="b"/>
              <a:pathLst>
                <a:path w="7122" h="7181" extrusionOk="0">
                  <a:moveTo>
                    <a:pt x="3561" y="59"/>
                  </a:moveTo>
                  <a:cubicBezTo>
                    <a:pt x="5546" y="59"/>
                    <a:pt x="7122" y="1577"/>
                    <a:pt x="7122" y="3619"/>
                  </a:cubicBezTo>
                  <a:cubicBezTo>
                    <a:pt x="7122" y="5604"/>
                    <a:pt x="5546" y="7180"/>
                    <a:pt x="3503" y="7180"/>
                  </a:cubicBezTo>
                  <a:cubicBezTo>
                    <a:pt x="1518" y="7180"/>
                    <a:pt x="0" y="5604"/>
                    <a:pt x="0" y="3561"/>
                  </a:cubicBezTo>
                  <a:cubicBezTo>
                    <a:pt x="0" y="1577"/>
                    <a:pt x="1576" y="1"/>
                    <a:pt x="3561"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3" name="Google Shape;3303;p9"/>
            <p:cNvSpPr/>
            <p:nvPr/>
          </p:nvSpPr>
          <p:spPr>
            <a:xfrm>
              <a:off x="2352175" y="2389075"/>
              <a:ext cx="176600" cy="178050"/>
            </a:xfrm>
            <a:custGeom>
              <a:avLst/>
              <a:gdLst/>
              <a:ahLst/>
              <a:cxnLst/>
              <a:rect l="l" t="t" r="r" b="b"/>
              <a:pathLst>
                <a:path w="7064" h="7122" extrusionOk="0">
                  <a:moveTo>
                    <a:pt x="3561" y="7121"/>
                  </a:moveTo>
                  <a:cubicBezTo>
                    <a:pt x="1577" y="7121"/>
                    <a:pt x="1" y="5545"/>
                    <a:pt x="1" y="3561"/>
                  </a:cubicBezTo>
                  <a:cubicBezTo>
                    <a:pt x="1" y="1576"/>
                    <a:pt x="1577" y="0"/>
                    <a:pt x="3561" y="0"/>
                  </a:cubicBezTo>
                  <a:cubicBezTo>
                    <a:pt x="5488" y="0"/>
                    <a:pt x="7064" y="1576"/>
                    <a:pt x="7064" y="3502"/>
                  </a:cubicBezTo>
                  <a:cubicBezTo>
                    <a:pt x="7064" y="5487"/>
                    <a:pt x="5546" y="7121"/>
                    <a:pt x="3561" y="71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4" name="Google Shape;3304;p9"/>
            <p:cNvSpPr/>
            <p:nvPr/>
          </p:nvSpPr>
          <p:spPr>
            <a:xfrm>
              <a:off x="4066825" y="4103700"/>
              <a:ext cx="178050" cy="178050"/>
            </a:xfrm>
            <a:custGeom>
              <a:avLst/>
              <a:gdLst/>
              <a:ahLst/>
              <a:cxnLst/>
              <a:rect l="l" t="t" r="r" b="b"/>
              <a:pathLst>
                <a:path w="7122" h="7122" extrusionOk="0">
                  <a:moveTo>
                    <a:pt x="3561" y="0"/>
                  </a:moveTo>
                  <a:cubicBezTo>
                    <a:pt x="5545" y="0"/>
                    <a:pt x="7121" y="1576"/>
                    <a:pt x="7121" y="3561"/>
                  </a:cubicBezTo>
                  <a:cubicBezTo>
                    <a:pt x="7121" y="5546"/>
                    <a:pt x="5545" y="7122"/>
                    <a:pt x="3561" y="7122"/>
                  </a:cubicBezTo>
                  <a:cubicBezTo>
                    <a:pt x="1576" y="7122"/>
                    <a:pt x="0" y="5546"/>
                    <a:pt x="0" y="3619"/>
                  </a:cubicBezTo>
                  <a:cubicBezTo>
                    <a:pt x="0" y="1635"/>
                    <a:pt x="1576" y="0"/>
                    <a:pt x="356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5" name="Google Shape;3305;p9"/>
            <p:cNvSpPr/>
            <p:nvPr/>
          </p:nvSpPr>
          <p:spPr>
            <a:xfrm>
              <a:off x="5050350" y="2142450"/>
              <a:ext cx="176600" cy="178050"/>
            </a:xfrm>
            <a:custGeom>
              <a:avLst/>
              <a:gdLst/>
              <a:ahLst/>
              <a:cxnLst/>
              <a:rect l="l" t="t" r="r" b="b"/>
              <a:pathLst>
                <a:path w="7064" h="7122" extrusionOk="0">
                  <a:moveTo>
                    <a:pt x="3503" y="0"/>
                  </a:moveTo>
                  <a:cubicBezTo>
                    <a:pt x="5488" y="0"/>
                    <a:pt x="7064" y="1576"/>
                    <a:pt x="7064" y="3503"/>
                  </a:cubicBezTo>
                  <a:cubicBezTo>
                    <a:pt x="7064" y="5487"/>
                    <a:pt x="5488" y="7122"/>
                    <a:pt x="3503" y="7063"/>
                  </a:cubicBezTo>
                  <a:cubicBezTo>
                    <a:pt x="1519" y="7063"/>
                    <a:pt x="1" y="5487"/>
                    <a:pt x="1" y="3503"/>
                  </a:cubicBezTo>
                  <a:cubicBezTo>
                    <a:pt x="1" y="1576"/>
                    <a:pt x="1577" y="0"/>
                    <a:pt x="350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6" name="Google Shape;3306;p9"/>
            <p:cNvSpPr/>
            <p:nvPr/>
          </p:nvSpPr>
          <p:spPr>
            <a:xfrm>
              <a:off x="3331350" y="4103700"/>
              <a:ext cx="176600" cy="178050"/>
            </a:xfrm>
            <a:custGeom>
              <a:avLst/>
              <a:gdLst/>
              <a:ahLst/>
              <a:cxnLst/>
              <a:rect l="l" t="t" r="r" b="b"/>
              <a:pathLst>
                <a:path w="7064" h="7122" extrusionOk="0">
                  <a:moveTo>
                    <a:pt x="3503" y="7122"/>
                  </a:moveTo>
                  <a:cubicBezTo>
                    <a:pt x="1576" y="7122"/>
                    <a:pt x="0" y="5546"/>
                    <a:pt x="0" y="3561"/>
                  </a:cubicBezTo>
                  <a:cubicBezTo>
                    <a:pt x="0" y="1576"/>
                    <a:pt x="1576" y="0"/>
                    <a:pt x="3561" y="0"/>
                  </a:cubicBezTo>
                  <a:cubicBezTo>
                    <a:pt x="5487" y="59"/>
                    <a:pt x="7063" y="1635"/>
                    <a:pt x="7063" y="3619"/>
                  </a:cubicBezTo>
                  <a:cubicBezTo>
                    <a:pt x="7063" y="5546"/>
                    <a:pt x="5487" y="7122"/>
                    <a:pt x="3503" y="71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7" name="Google Shape;3307;p9"/>
            <p:cNvSpPr/>
            <p:nvPr/>
          </p:nvSpPr>
          <p:spPr>
            <a:xfrm>
              <a:off x="4313425" y="1406975"/>
              <a:ext cx="178075" cy="176600"/>
            </a:xfrm>
            <a:custGeom>
              <a:avLst/>
              <a:gdLst/>
              <a:ahLst/>
              <a:cxnLst/>
              <a:rect l="l" t="t" r="r" b="b"/>
              <a:pathLst>
                <a:path w="7123" h="7064" extrusionOk="0">
                  <a:moveTo>
                    <a:pt x="1" y="3503"/>
                  </a:moveTo>
                  <a:cubicBezTo>
                    <a:pt x="1" y="1577"/>
                    <a:pt x="1577" y="1"/>
                    <a:pt x="3561" y="1"/>
                  </a:cubicBezTo>
                  <a:cubicBezTo>
                    <a:pt x="5546" y="1"/>
                    <a:pt x="7122" y="1577"/>
                    <a:pt x="7122" y="3561"/>
                  </a:cubicBezTo>
                  <a:cubicBezTo>
                    <a:pt x="7064" y="5488"/>
                    <a:pt x="5488" y="7064"/>
                    <a:pt x="3503" y="7064"/>
                  </a:cubicBezTo>
                  <a:cubicBezTo>
                    <a:pt x="1577" y="7064"/>
                    <a:pt x="1" y="5429"/>
                    <a:pt x="1" y="35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8" name="Google Shape;3308;p9"/>
            <p:cNvSpPr/>
            <p:nvPr/>
          </p:nvSpPr>
          <p:spPr>
            <a:xfrm>
              <a:off x="2352175" y="3126000"/>
              <a:ext cx="176600" cy="176575"/>
            </a:xfrm>
            <a:custGeom>
              <a:avLst/>
              <a:gdLst/>
              <a:ahLst/>
              <a:cxnLst/>
              <a:rect l="l" t="t" r="r" b="b"/>
              <a:pathLst>
                <a:path w="7064" h="7063" extrusionOk="0">
                  <a:moveTo>
                    <a:pt x="3561" y="7063"/>
                  </a:moveTo>
                  <a:cubicBezTo>
                    <a:pt x="1635" y="7063"/>
                    <a:pt x="1" y="5487"/>
                    <a:pt x="1" y="3561"/>
                  </a:cubicBezTo>
                  <a:cubicBezTo>
                    <a:pt x="1" y="1635"/>
                    <a:pt x="1577" y="0"/>
                    <a:pt x="3503" y="0"/>
                  </a:cubicBezTo>
                  <a:cubicBezTo>
                    <a:pt x="5429" y="0"/>
                    <a:pt x="7064" y="1576"/>
                    <a:pt x="7064" y="3502"/>
                  </a:cubicBezTo>
                  <a:cubicBezTo>
                    <a:pt x="7064" y="5429"/>
                    <a:pt x="5488" y="7063"/>
                    <a:pt x="3561" y="70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9" name="Google Shape;3309;p9"/>
            <p:cNvSpPr/>
            <p:nvPr/>
          </p:nvSpPr>
          <p:spPr>
            <a:xfrm>
              <a:off x="2841050" y="3861450"/>
              <a:ext cx="178050" cy="178075"/>
            </a:xfrm>
            <a:custGeom>
              <a:avLst/>
              <a:gdLst/>
              <a:ahLst/>
              <a:cxnLst/>
              <a:rect l="l" t="t" r="r" b="b"/>
              <a:pathLst>
                <a:path w="7122" h="7123" extrusionOk="0">
                  <a:moveTo>
                    <a:pt x="3502" y="1"/>
                  </a:moveTo>
                  <a:cubicBezTo>
                    <a:pt x="5428" y="1"/>
                    <a:pt x="7063" y="1577"/>
                    <a:pt x="7063" y="3503"/>
                  </a:cubicBezTo>
                  <a:cubicBezTo>
                    <a:pt x="7121" y="5429"/>
                    <a:pt x="5545" y="7064"/>
                    <a:pt x="3561" y="7064"/>
                  </a:cubicBezTo>
                  <a:cubicBezTo>
                    <a:pt x="1634" y="7122"/>
                    <a:pt x="58" y="5546"/>
                    <a:pt x="0" y="3561"/>
                  </a:cubicBezTo>
                  <a:cubicBezTo>
                    <a:pt x="0" y="1635"/>
                    <a:pt x="1576" y="59"/>
                    <a:pt x="35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0" name="Google Shape;3310;p9"/>
            <p:cNvSpPr/>
            <p:nvPr/>
          </p:nvSpPr>
          <p:spPr>
            <a:xfrm>
              <a:off x="2594425" y="3614850"/>
              <a:ext cx="178050" cy="178050"/>
            </a:xfrm>
            <a:custGeom>
              <a:avLst/>
              <a:gdLst/>
              <a:ahLst/>
              <a:cxnLst/>
              <a:rect l="l" t="t" r="r" b="b"/>
              <a:pathLst>
                <a:path w="7122" h="7122" extrusionOk="0">
                  <a:moveTo>
                    <a:pt x="7063" y="3561"/>
                  </a:moveTo>
                  <a:cubicBezTo>
                    <a:pt x="7063" y="5487"/>
                    <a:pt x="5429" y="7121"/>
                    <a:pt x="3503" y="7063"/>
                  </a:cubicBezTo>
                  <a:cubicBezTo>
                    <a:pt x="1576" y="7063"/>
                    <a:pt x="0" y="5429"/>
                    <a:pt x="0" y="3503"/>
                  </a:cubicBezTo>
                  <a:cubicBezTo>
                    <a:pt x="59" y="1576"/>
                    <a:pt x="1635" y="0"/>
                    <a:pt x="3561" y="0"/>
                  </a:cubicBezTo>
                  <a:cubicBezTo>
                    <a:pt x="5487" y="59"/>
                    <a:pt x="7122" y="1635"/>
                    <a:pt x="7063"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1" name="Google Shape;3311;p9"/>
            <p:cNvSpPr/>
            <p:nvPr/>
          </p:nvSpPr>
          <p:spPr>
            <a:xfrm>
              <a:off x="5050350" y="3368225"/>
              <a:ext cx="176600" cy="176600"/>
            </a:xfrm>
            <a:custGeom>
              <a:avLst/>
              <a:gdLst/>
              <a:ahLst/>
              <a:cxnLst/>
              <a:rect l="l" t="t" r="r" b="b"/>
              <a:pathLst>
                <a:path w="7064" h="7064" extrusionOk="0">
                  <a:moveTo>
                    <a:pt x="7064" y="3503"/>
                  </a:moveTo>
                  <a:cubicBezTo>
                    <a:pt x="7064" y="5429"/>
                    <a:pt x="5429" y="7064"/>
                    <a:pt x="3503" y="7064"/>
                  </a:cubicBezTo>
                  <a:cubicBezTo>
                    <a:pt x="1635" y="7064"/>
                    <a:pt x="1" y="5487"/>
                    <a:pt x="1" y="3561"/>
                  </a:cubicBezTo>
                  <a:cubicBezTo>
                    <a:pt x="1" y="1635"/>
                    <a:pt x="1635" y="1"/>
                    <a:pt x="3562" y="1"/>
                  </a:cubicBezTo>
                  <a:cubicBezTo>
                    <a:pt x="5429" y="59"/>
                    <a:pt x="7005" y="1635"/>
                    <a:pt x="7064" y="35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2" name="Google Shape;3312;p9"/>
            <p:cNvSpPr/>
            <p:nvPr/>
          </p:nvSpPr>
          <p:spPr>
            <a:xfrm>
              <a:off x="3087650" y="1406975"/>
              <a:ext cx="176600" cy="176600"/>
            </a:xfrm>
            <a:custGeom>
              <a:avLst/>
              <a:gdLst/>
              <a:ahLst/>
              <a:cxnLst/>
              <a:rect l="l" t="t" r="r" b="b"/>
              <a:pathLst>
                <a:path w="7064" h="7064" extrusionOk="0">
                  <a:moveTo>
                    <a:pt x="3561" y="1"/>
                  </a:moveTo>
                  <a:cubicBezTo>
                    <a:pt x="5487" y="1"/>
                    <a:pt x="7063" y="1635"/>
                    <a:pt x="7063" y="3503"/>
                  </a:cubicBezTo>
                  <a:cubicBezTo>
                    <a:pt x="7063" y="5429"/>
                    <a:pt x="5429" y="7064"/>
                    <a:pt x="3503" y="7005"/>
                  </a:cubicBezTo>
                  <a:cubicBezTo>
                    <a:pt x="1577" y="6947"/>
                    <a:pt x="1" y="5371"/>
                    <a:pt x="59" y="3503"/>
                  </a:cubicBezTo>
                  <a:cubicBezTo>
                    <a:pt x="59" y="1577"/>
                    <a:pt x="1693" y="1"/>
                    <a:pt x="3561"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3" name="Google Shape;3313;p9"/>
            <p:cNvSpPr/>
            <p:nvPr/>
          </p:nvSpPr>
          <p:spPr>
            <a:xfrm>
              <a:off x="4316350" y="4106625"/>
              <a:ext cx="172225" cy="173675"/>
            </a:xfrm>
            <a:custGeom>
              <a:avLst/>
              <a:gdLst/>
              <a:ahLst/>
              <a:cxnLst/>
              <a:rect l="l" t="t" r="r" b="b"/>
              <a:pathLst>
                <a:path w="6889" h="6947" extrusionOk="0">
                  <a:moveTo>
                    <a:pt x="6888" y="3502"/>
                  </a:moveTo>
                  <a:cubicBezTo>
                    <a:pt x="6888" y="5429"/>
                    <a:pt x="5312" y="6946"/>
                    <a:pt x="3386" y="6888"/>
                  </a:cubicBezTo>
                  <a:cubicBezTo>
                    <a:pt x="1460" y="6888"/>
                    <a:pt x="1" y="5370"/>
                    <a:pt x="1" y="3444"/>
                  </a:cubicBezTo>
                  <a:cubicBezTo>
                    <a:pt x="1" y="1518"/>
                    <a:pt x="1577" y="0"/>
                    <a:pt x="3503" y="0"/>
                  </a:cubicBezTo>
                  <a:cubicBezTo>
                    <a:pt x="5371" y="59"/>
                    <a:pt x="6888" y="1576"/>
                    <a:pt x="6888" y="35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4" name="Google Shape;3314;p9"/>
            <p:cNvSpPr/>
            <p:nvPr/>
          </p:nvSpPr>
          <p:spPr>
            <a:xfrm>
              <a:off x="2353650" y="2145375"/>
              <a:ext cx="172200" cy="172200"/>
            </a:xfrm>
            <a:custGeom>
              <a:avLst/>
              <a:gdLst/>
              <a:ahLst/>
              <a:cxnLst/>
              <a:rect l="l" t="t" r="r" b="b"/>
              <a:pathLst>
                <a:path w="6888" h="6888" extrusionOk="0">
                  <a:moveTo>
                    <a:pt x="6888" y="3444"/>
                  </a:moveTo>
                  <a:cubicBezTo>
                    <a:pt x="6888" y="5370"/>
                    <a:pt x="5429" y="6830"/>
                    <a:pt x="3502" y="6888"/>
                  </a:cubicBezTo>
                  <a:cubicBezTo>
                    <a:pt x="1518" y="6888"/>
                    <a:pt x="0" y="5370"/>
                    <a:pt x="59" y="3386"/>
                  </a:cubicBezTo>
                  <a:cubicBezTo>
                    <a:pt x="59" y="1459"/>
                    <a:pt x="1576" y="0"/>
                    <a:pt x="3502" y="0"/>
                  </a:cubicBezTo>
                  <a:cubicBezTo>
                    <a:pt x="5370" y="0"/>
                    <a:pt x="6888" y="1518"/>
                    <a:pt x="6888"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5" name="Google Shape;3315;p9"/>
            <p:cNvSpPr/>
            <p:nvPr/>
          </p:nvSpPr>
          <p:spPr>
            <a:xfrm>
              <a:off x="4805200" y="1656525"/>
              <a:ext cx="172225" cy="170750"/>
            </a:xfrm>
            <a:custGeom>
              <a:avLst/>
              <a:gdLst/>
              <a:ahLst/>
              <a:cxnLst/>
              <a:rect l="l" t="t" r="r" b="b"/>
              <a:pathLst>
                <a:path w="6889" h="6830" extrusionOk="0">
                  <a:moveTo>
                    <a:pt x="6888" y="3386"/>
                  </a:moveTo>
                  <a:cubicBezTo>
                    <a:pt x="6888" y="5312"/>
                    <a:pt x="5371" y="6829"/>
                    <a:pt x="3503" y="6829"/>
                  </a:cubicBezTo>
                  <a:cubicBezTo>
                    <a:pt x="1518" y="6829"/>
                    <a:pt x="1" y="5312"/>
                    <a:pt x="59" y="3386"/>
                  </a:cubicBezTo>
                  <a:cubicBezTo>
                    <a:pt x="59" y="1459"/>
                    <a:pt x="1577" y="0"/>
                    <a:pt x="3503" y="0"/>
                  </a:cubicBezTo>
                  <a:cubicBezTo>
                    <a:pt x="5371" y="0"/>
                    <a:pt x="6888" y="1518"/>
                    <a:pt x="6888"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6" name="Google Shape;3316;p9"/>
            <p:cNvSpPr/>
            <p:nvPr/>
          </p:nvSpPr>
          <p:spPr>
            <a:xfrm>
              <a:off x="3090575" y="4108075"/>
              <a:ext cx="170750" cy="170750"/>
            </a:xfrm>
            <a:custGeom>
              <a:avLst/>
              <a:gdLst/>
              <a:ahLst/>
              <a:cxnLst/>
              <a:rect l="l" t="t" r="r" b="b"/>
              <a:pathLst>
                <a:path w="6830" h="6830" extrusionOk="0">
                  <a:moveTo>
                    <a:pt x="6830" y="3444"/>
                  </a:moveTo>
                  <a:cubicBezTo>
                    <a:pt x="6830" y="5312"/>
                    <a:pt x="5312" y="6830"/>
                    <a:pt x="3386" y="6830"/>
                  </a:cubicBezTo>
                  <a:cubicBezTo>
                    <a:pt x="1518" y="6771"/>
                    <a:pt x="0" y="5254"/>
                    <a:pt x="59" y="3328"/>
                  </a:cubicBezTo>
                  <a:cubicBezTo>
                    <a:pt x="59" y="1460"/>
                    <a:pt x="1576" y="1"/>
                    <a:pt x="3444" y="1"/>
                  </a:cubicBezTo>
                  <a:cubicBezTo>
                    <a:pt x="5370" y="1"/>
                    <a:pt x="6830" y="1518"/>
                    <a:pt x="6830"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7" name="Google Shape;3317;p9"/>
            <p:cNvSpPr/>
            <p:nvPr/>
          </p:nvSpPr>
          <p:spPr>
            <a:xfrm>
              <a:off x="2355100" y="3371150"/>
              <a:ext cx="170750" cy="170750"/>
            </a:xfrm>
            <a:custGeom>
              <a:avLst/>
              <a:gdLst/>
              <a:ahLst/>
              <a:cxnLst/>
              <a:rect l="l" t="t" r="r" b="b"/>
              <a:pathLst>
                <a:path w="6830" h="6830" extrusionOk="0">
                  <a:moveTo>
                    <a:pt x="3444" y="6830"/>
                  </a:moveTo>
                  <a:cubicBezTo>
                    <a:pt x="1518" y="6830"/>
                    <a:pt x="1" y="5312"/>
                    <a:pt x="1" y="3444"/>
                  </a:cubicBezTo>
                  <a:cubicBezTo>
                    <a:pt x="1" y="1518"/>
                    <a:pt x="1518" y="59"/>
                    <a:pt x="3386" y="0"/>
                  </a:cubicBezTo>
                  <a:cubicBezTo>
                    <a:pt x="5312" y="0"/>
                    <a:pt x="6830" y="1518"/>
                    <a:pt x="6830" y="3444"/>
                  </a:cubicBezTo>
                  <a:cubicBezTo>
                    <a:pt x="6830" y="5312"/>
                    <a:pt x="5312" y="6830"/>
                    <a:pt x="3444" y="683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8" name="Google Shape;3318;p9"/>
            <p:cNvSpPr/>
            <p:nvPr/>
          </p:nvSpPr>
          <p:spPr>
            <a:xfrm>
              <a:off x="5053275" y="1903125"/>
              <a:ext cx="170750" cy="170775"/>
            </a:xfrm>
            <a:custGeom>
              <a:avLst/>
              <a:gdLst/>
              <a:ahLst/>
              <a:cxnLst/>
              <a:rect l="l" t="t" r="r" b="b"/>
              <a:pathLst>
                <a:path w="6830" h="6831" extrusionOk="0">
                  <a:moveTo>
                    <a:pt x="3445" y="1"/>
                  </a:moveTo>
                  <a:cubicBezTo>
                    <a:pt x="5312" y="59"/>
                    <a:pt x="6830" y="1577"/>
                    <a:pt x="6772" y="3445"/>
                  </a:cubicBezTo>
                  <a:cubicBezTo>
                    <a:pt x="6772" y="5312"/>
                    <a:pt x="5254" y="6830"/>
                    <a:pt x="3386" y="6772"/>
                  </a:cubicBezTo>
                  <a:cubicBezTo>
                    <a:pt x="1518" y="6772"/>
                    <a:pt x="1" y="5254"/>
                    <a:pt x="1" y="3386"/>
                  </a:cubicBezTo>
                  <a:cubicBezTo>
                    <a:pt x="59" y="1518"/>
                    <a:pt x="1577" y="1"/>
                    <a:pt x="344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9" name="Google Shape;3319;p9"/>
            <p:cNvSpPr/>
            <p:nvPr/>
          </p:nvSpPr>
          <p:spPr>
            <a:xfrm>
              <a:off x="4564425" y="1409900"/>
              <a:ext cx="169300" cy="169300"/>
            </a:xfrm>
            <a:custGeom>
              <a:avLst/>
              <a:gdLst/>
              <a:ahLst/>
              <a:cxnLst/>
              <a:rect l="l" t="t" r="r" b="b"/>
              <a:pathLst>
                <a:path w="6772" h="6772" extrusionOk="0">
                  <a:moveTo>
                    <a:pt x="6772" y="3386"/>
                  </a:moveTo>
                  <a:cubicBezTo>
                    <a:pt x="6772" y="5195"/>
                    <a:pt x="5254" y="6771"/>
                    <a:pt x="3386" y="6771"/>
                  </a:cubicBezTo>
                  <a:cubicBezTo>
                    <a:pt x="1577" y="6771"/>
                    <a:pt x="1" y="5254"/>
                    <a:pt x="1" y="3444"/>
                  </a:cubicBezTo>
                  <a:cubicBezTo>
                    <a:pt x="1" y="1576"/>
                    <a:pt x="1518" y="59"/>
                    <a:pt x="3328" y="0"/>
                  </a:cubicBezTo>
                  <a:cubicBezTo>
                    <a:pt x="5196" y="0"/>
                    <a:pt x="6772" y="1518"/>
                    <a:pt x="6772"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20" name="Google Shape;3320;p9"/>
            <p:cNvSpPr/>
            <p:nvPr/>
          </p:nvSpPr>
          <p:spPr>
            <a:xfrm>
              <a:off x="5296975" y="2635675"/>
              <a:ext cx="169300" cy="169300"/>
            </a:xfrm>
            <a:custGeom>
              <a:avLst/>
              <a:gdLst/>
              <a:ahLst/>
              <a:cxnLst/>
              <a:rect l="l" t="t" r="r" b="b"/>
              <a:pathLst>
                <a:path w="6772" h="6772" extrusionOk="0">
                  <a:moveTo>
                    <a:pt x="6771" y="3386"/>
                  </a:moveTo>
                  <a:cubicBezTo>
                    <a:pt x="6771" y="5196"/>
                    <a:pt x="5254" y="6772"/>
                    <a:pt x="3386" y="6772"/>
                  </a:cubicBezTo>
                  <a:cubicBezTo>
                    <a:pt x="1518" y="6772"/>
                    <a:pt x="1" y="5254"/>
                    <a:pt x="1" y="3386"/>
                  </a:cubicBezTo>
                  <a:cubicBezTo>
                    <a:pt x="1" y="1577"/>
                    <a:pt x="1518" y="59"/>
                    <a:pt x="3328" y="1"/>
                  </a:cubicBezTo>
                  <a:cubicBezTo>
                    <a:pt x="5137" y="1"/>
                    <a:pt x="6713" y="1518"/>
                    <a:pt x="6771"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21" name="Google Shape;3321;p9"/>
            <p:cNvSpPr/>
            <p:nvPr/>
          </p:nvSpPr>
          <p:spPr>
            <a:xfrm>
              <a:off x="4806675" y="3865850"/>
              <a:ext cx="170750" cy="169275"/>
            </a:xfrm>
            <a:custGeom>
              <a:avLst/>
              <a:gdLst/>
              <a:ahLst/>
              <a:cxnLst/>
              <a:rect l="l" t="t" r="r" b="b"/>
              <a:pathLst>
                <a:path w="6830" h="6771" extrusionOk="0">
                  <a:moveTo>
                    <a:pt x="3444" y="6771"/>
                  </a:moveTo>
                  <a:cubicBezTo>
                    <a:pt x="1576" y="6771"/>
                    <a:pt x="58" y="5253"/>
                    <a:pt x="0" y="3385"/>
                  </a:cubicBezTo>
                  <a:cubicBezTo>
                    <a:pt x="0" y="1518"/>
                    <a:pt x="1576" y="0"/>
                    <a:pt x="3444" y="0"/>
                  </a:cubicBezTo>
                  <a:cubicBezTo>
                    <a:pt x="5253" y="0"/>
                    <a:pt x="6771" y="1518"/>
                    <a:pt x="6771" y="3327"/>
                  </a:cubicBezTo>
                  <a:cubicBezTo>
                    <a:pt x="6829" y="5195"/>
                    <a:pt x="5253" y="6713"/>
                    <a:pt x="3444" y="677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22" name="Google Shape;3322;p9"/>
            <p:cNvSpPr/>
            <p:nvPr/>
          </p:nvSpPr>
          <p:spPr>
            <a:xfrm>
              <a:off x="5296975" y="2882300"/>
              <a:ext cx="169300" cy="170750"/>
            </a:xfrm>
            <a:custGeom>
              <a:avLst/>
              <a:gdLst/>
              <a:ahLst/>
              <a:cxnLst/>
              <a:rect l="l" t="t" r="r" b="b"/>
              <a:pathLst>
                <a:path w="6772" h="6830" extrusionOk="0">
                  <a:moveTo>
                    <a:pt x="6713" y="3444"/>
                  </a:moveTo>
                  <a:cubicBezTo>
                    <a:pt x="6713" y="5254"/>
                    <a:pt x="5137" y="6830"/>
                    <a:pt x="3328" y="6771"/>
                  </a:cubicBezTo>
                  <a:cubicBezTo>
                    <a:pt x="1460" y="6713"/>
                    <a:pt x="1" y="5195"/>
                    <a:pt x="1" y="3386"/>
                  </a:cubicBezTo>
                  <a:cubicBezTo>
                    <a:pt x="1" y="1518"/>
                    <a:pt x="1577" y="0"/>
                    <a:pt x="3444" y="59"/>
                  </a:cubicBezTo>
                  <a:cubicBezTo>
                    <a:pt x="5254" y="59"/>
                    <a:pt x="6771" y="1635"/>
                    <a:pt x="6713"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23" name="Google Shape;3323;p9"/>
            <p:cNvSpPr/>
            <p:nvPr/>
          </p:nvSpPr>
          <p:spPr>
            <a:xfrm>
              <a:off x="3827500" y="1167650"/>
              <a:ext cx="170750" cy="169300"/>
            </a:xfrm>
            <a:custGeom>
              <a:avLst/>
              <a:gdLst/>
              <a:ahLst/>
              <a:cxnLst/>
              <a:rect l="l" t="t" r="r" b="b"/>
              <a:pathLst>
                <a:path w="6830" h="6772" extrusionOk="0">
                  <a:moveTo>
                    <a:pt x="3386" y="6772"/>
                  </a:moveTo>
                  <a:cubicBezTo>
                    <a:pt x="1518" y="6714"/>
                    <a:pt x="0" y="5138"/>
                    <a:pt x="59" y="3328"/>
                  </a:cubicBezTo>
                  <a:cubicBezTo>
                    <a:pt x="59" y="1519"/>
                    <a:pt x="1635" y="1"/>
                    <a:pt x="3444" y="1"/>
                  </a:cubicBezTo>
                  <a:cubicBezTo>
                    <a:pt x="5254" y="1"/>
                    <a:pt x="6830" y="1635"/>
                    <a:pt x="6771" y="3445"/>
                  </a:cubicBezTo>
                  <a:cubicBezTo>
                    <a:pt x="6713" y="5254"/>
                    <a:pt x="5195" y="6772"/>
                    <a:pt x="3386" y="677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24" name="Google Shape;3324;p9"/>
            <p:cNvSpPr/>
            <p:nvPr/>
          </p:nvSpPr>
          <p:spPr>
            <a:xfrm>
              <a:off x="2603175" y="1656525"/>
              <a:ext cx="167850" cy="170750"/>
            </a:xfrm>
            <a:custGeom>
              <a:avLst/>
              <a:gdLst/>
              <a:ahLst/>
              <a:cxnLst/>
              <a:rect l="l" t="t" r="r" b="b"/>
              <a:pathLst>
                <a:path w="6714" h="6830" extrusionOk="0">
                  <a:moveTo>
                    <a:pt x="6713" y="3444"/>
                  </a:moveTo>
                  <a:cubicBezTo>
                    <a:pt x="6713" y="5253"/>
                    <a:pt x="5137" y="6829"/>
                    <a:pt x="3269" y="6771"/>
                  </a:cubicBezTo>
                  <a:cubicBezTo>
                    <a:pt x="1460" y="6713"/>
                    <a:pt x="1" y="5195"/>
                    <a:pt x="1" y="3386"/>
                  </a:cubicBezTo>
                  <a:cubicBezTo>
                    <a:pt x="1" y="1518"/>
                    <a:pt x="1577" y="0"/>
                    <a:pt x="3444" y="58"/>
                  </a:cubicBezTo>
                  <a:cubicBezTo>
                    <a:pt x="5254" y="58"/>
                    <a:pt x="6713" y="1634"/>
                    <a:pt x="6713"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25" name="Google Shape;3325;p9"/>
            <p:cNvSpPr/>
            <p:nvPr/>
          </p:nvSpPr>
          <p:spPr>
            <a:xfrm>
              <a:off x="3580875" y="1167650"/>
              <a:ext cx="169300" cy="169300"/>
            </a:xfrm>
            <a:custGeom>
              <a:avLst/>
              <a:gdLst/>
              <a:ahLst/>
              <a:cxnLst/>
              <a:rect l="l" t="t" r="r" b="b"/>
              <a:pathLst>
                <a:path w="6772" h="6772" extrusionOk="0">
                  <a:moveTo>
                    <a:pt x="3445" y="6714"/>
                  </a:moveTo>
                  <a:cubicBezTo>
                    <a:pt x="1577" y="6772"/>
                    <a:pt x="1" y="5196"/>
                    <a:pt x="59" y="3328"/>
                  </a:cubicBezTo>
                  <a:cubicBezTo>
                    <a:pt x="59" y="1519"/>
                    <a:pt x="1577" y="1"/>
                    <a:pt x="3386" y="1"/>
                  </a:cubicBezTo>
                  <a:cubicBezTo>
                    <a:pt x="5254" y="1"/>
                    <a:pt x="6772" y="1577"/>
                    <a:pt x="6772" y="3386"/>
                  </a:cubicBezTo>
                  <a:cubicBezTo>
                    <a:pt x="6772" y="5196"/>
                    <a:pt x="5196" y="6714"/>
                    <a:pt x="3445" y="671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26" name="Google Shape;3326;p9"/>
            <p:cNvSpPr/>
            <p:nvPr/>
          </p:nvSpPr>
          <p:spPr>
            <a:xfrm>
              <a:off x="5054750" y="3620675"/>
              <a:ext cx="166375" cy="166375"/>
            </a:xfrm>
            <a:custGeom>
              <a:avLst/>
              <a:gdLst/>
              <a:ahLst/>
              <a:cxnLst/>
              <a:rect l="l" t="t" r="r" b="b"/>
              <a:pathLst>
                <a:path w="6655" h="6655" extrusionOk="0">
                  <a:moveTo>
                    <a:pt x="6654" y="3328"/>
                  </a:moveTo>
                  <a:cubicBezTo>
                    <a:pt x="6654" y="5196"/>
                    <a:pt x="5137" y="6655"/>
                    <a:pt x="3327" y="6655"/>
                  </a:cubicBezTo>
                  <a:cubicBezTo>
                    <a:pt x="1459" y="6597"/>
                    <a:pt x="0" y="5079"/>
                    <a:pt x="0" y="3270"/>
                  </a:cubicBezTo>
                  <a:cubicBezTo>
                    <a:pt x="58" y="1460"/>
                    <a:pt x="1518" y="1"/>
                    <a:pt x="3327" y="1"/>
                  </a:cubicBezTo>
                  <a:cubicBezTo>
                    <a:pt x="5195" y="1"/>
                    <a:pt x="6654" y="1518"/>
                    <a:pt x="6654" y="33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27" name="Google Shape;3327;p9"/>
            <p:cNvSpPr/>
            <p:nvPr/>
          </p:nvSpPr>
          <p:spPr>
            <a:xfrm>
              <a:off x="5296975" y="2391975"/>
              <a:ext cx="169300" cy="170775"/>
            </a:xfrm>
            <a:custGeom>
              <a:avLst/>
              <a:gdLst/>
              <a:ahLst/>
              <a:cxnLst/>
              <a:rect l="l" t="t" r="r" b="b"/>
              <a:pathLst>
                <a:path w="6772" h="6831" extrusionOk="0">
                  <a:moveTo>
                    <a:pt x="3269" y="6772"/>
                  </a:moveTo>
                  <a:cubicBezTo>
                    <a:pt x="1401" y="6655"/>
                    <a:pt x="1" y="5137"/>
                    <a:pt x="59" y="3328"/>
                  </a:cubicBezTo>
                  <a:cubicBezTo>
                    <a:pt x="176" y="1460"/>
                    <a:pt x="1693" y="1"/>
                    <a:pt x="3503" y="118"/>
                  </a:cubicBezTo>
                  <a:cubicBezTo>
                    <a:pt x="5371" y="234"/>
                    <a:pt x="6771" y="1694"/>
                    <a:pt x="6713" y="3503"/>
                  </a:cubicBezTo>
                  <a:cubicBezTo>
                    <a:pt x="6596" y="5371"/>
                    <a:pt x="5079" y="6830"/>
                    <a:pt x="3269" y="671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28" name="Google Shape;3328;p9"/>
            <p:cNvSpPr/>
            <p:nvPr/>
          </p:nvSpPr>
          <p:spPr>
            <a:xfrm>
              <a:off x="4562975" y="4111000"/>
              <a:ext cx="163450" cy="164925"/>
            </a:xfrm>
            <a:custGeom>
              <a:avLst/>
              <a:gdLst/>
              <a:ahLst/>
              <a:cxnLst/>
              <a:rect l="l" t="t" r="r" b="b"/>
              <a:pathLst>
                <a:path w="6538" h="6597" extrusionOk="0">
                  <a:moveTo>
                    <a:pt x="6538" y="3269"/>
                  </a:moveTo>
                  <a:cubicBezTo>
                    <a:pt x="6538" y="5078"/>
                    <a:pt x="5137" y="6538"/>
                    <a:pt x="3327" y="6538"/>
                  </a:cubicBezTo>
                  <a:cubicBezTo>
                    <a:pt x="1459" y="6596"/>
                    <a:pt x="0" y="5137"/>
                    <a:pt x="0" y="3269"/>
                  </a:cubicBezTo>
                  <a:cubicBezTo>
                    <a:pt x="0" y="1401"/>
                    <a:pt x="1459" y="0"/>
                    <a:pt x="3269" y="0"/>
                  </a:cubicBezTo>
                  <a:cubicBezTo>
                    <a:pt x="5137" y="0"/>
                    <a:pt x="6538" y="1460"/>
                    <a:pt x="6538"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29" name="Google Shape;3329;p9"/>
            <p:cNvSpPr/>
            <p:nvPr/>
          </p:nvSpPr>
          <p:spPr>
            <a:xfrm>
              <a:off x="4072650" y="1169125"/>
              <a:ext cx="166375" cy="164925"/>
            </a:xfrm>
            <a:custGeom>
              <a:avLst/>
              <a:gdLst/>
              <a:ahLst/>
              <a:cxnLst/>
              <a:rect l="l" t="t" r="r" b="b"/>
              <a:pathLst>
                <a:path w="6655" h="6597" extrusionOk="0">
                  <a:moveTo>
                    <a:pt x="3328" y="0"/>
                  </a:moveTo>
                  <a:cubicBezTo>
                    <a:pt x="5196" y="0"/>
                    <a:pt x="6655" y="1518"/>
                    <a:pt x="6597" y="3327"/>
                  </a:cubicBezTo>
                  <a:cubicBezTo>
                    <a:pt x="6597" y="5195"/>
                    <a:pt x="5137" y="6596"/>
                    <a:pt x="3328" y="6596"/>
                  </a:cubicBezTo>
                  <a:cubicBezTo>
                    <a:pt x="1460" y="6596"/>
                    <a:pt x="1" y="5137"/>
                    <a:pt x="1" y="3269"/>
                  </a:cubicBezTo>
                  <a:cubicBezTo>
                    <a:pt x="59" y="1460"/>
                    <a:pt x="1518" y="0"/>
                    <a:pt x="33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30" name="Google Shape;3330;p9"/>
            <p:cNvSpPr/>
            <p:nvPr/>
          </p:nvSpPr>
          <p:spPr>
            <a:xfrm>
              <a:off x="2846875" y="1411350"/>
              <a:ext cx="166375" cy="167850"/>
            </a:xfrm>
            <a:custGeom>
              <a:avLst/>
              <a:gdLst/>
              <a:ahLst/>
              <a:cxnLst/>
              <a:rect l="l" t="t" r="r" b="b"/>
              <a:pathLst>
                <a:path w="6655" h="6714" extrusionOk="0">
                  <a:moveTo>
                    <a:pt x="6596" y="3386"/>
                  </a:moveTo>
                  <a:cubicBezTo>
                    <a:pt x="6596" y="5254"/>
                    <a:pt x="5079" y="6713"/>
                    <a:pt x="3269" y="6655"/>
                  </a:cubicBezTo>
                  <a:cubicBezTo>
                    <a:pt x="1401" y="6597"/>
                    <a:pt x="0" y="5137"/>
                    <a:pt x="0" y="3328"/>
                  </a:cubicBezTo>
                  <a:cubicBezTo>
                    <a:pt x="59" y="1460"/>
                    <a:pt x="1576" y="1"/>
                    <a:pt x="3386" y="59"/>
                  </a:cubicBezTo>
                  <a:cubicBezTo>
                    <a:pt x="5195" y="59"/>
                    <a:pt x="6655" y="1577"/>
                    <a:pt x="6596"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31" name="Google Shape;3331;p9"/>
            <p:cNvSpPr/>
            <p:nvPr/>
          </p:nvSpPr>
          <p:spPr>
            <a:xfrm>
              <a:off x="5299900" y="3131825"/>
              <a:ext cx="163450" cy="164925"/>
            </a:xfrm>
            <a:custGeom>
              <a:avLst/>
              <a:gdLst/>
              <a:ahLst/>
              <a:cxnLst/>
              <a:rect l="l" t="t" r="r" b="b"/>
              <a:pathLst>
                <a:path w="6538" h="6597" extrusionOk="0">
                  <a:moveTo>
                    <a:pt x="6538" y="3269"/>
                  </a:moveTo>
                  <a:cubicBezTo>
                    <a:pt x="6538" y="5079"/>
                    <a:pt x="5137" y="6538"/>
                    <a:pt x="3327" y="6597"/>
                  </a:cubicBezTo>
                  <a:cubicBezTo>
                    <a:pt x="1460" y="6597"/>
                    <a:pt x="0" y="5137"/>
                    <a:pt x="0" y="3269"/>
                  </a:cubicBezTo>
                  <a:cubicBezTo>
                    <a:pt x="0" y="1460"/>
                    <a:pt x="1401" y="1"/>
                    <a:pt x="3211" y="1"/>
                  </a:cubicBezTo>
                  <a:cubicBezTo>
                    <a:pt x="5078" y="1"/>
                    <a:pt x="6538" y="1402"/>
                    <a:pt x="6538"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32" name="Google Shape;3332;p9"/>
            <p:cNvSpPr/>
            <p:nvPr/>
          </p:nvSpPr>
          <p:spPr>
            <a:xfrm>
              <a:off x="2358025" y="1901675"/>
              <a:ext cx="164925" cy="164925"/>
            </a:xfrm>
            <a:custGeom>
              <a:avLst/>
              <a:gdLst/>
              <a:ahLst/>
              <a:cxnLst/>
              <a:rect l="l" t="t" r="r" b="b"/>
              <a:pathLst>
                <a:path w="6597" h="6597" extrusionOk="0">
                  <a:moveTo>
                    <a:pt x="3327" y="6596"/>
                  </a:moveTo>
                  <a:cubicBezTo>
                    <a:pt x="1518" y="6596"/>
                    <a:pt x="59" y="5195"/>
                    <a:pt x="0" y="3327"/>
                  </a:cubicBezTo>
                  <a:cubicBezTo>
                    <a:pt x="0" y="1518"/>
                    <a:pt x="1401" y="59"/>
                    <a:pt x="3269" y="59"/>
                  </a:cubicBezTo>
                  <a:cubicBezTo>
                    <a:pt x="5079" y="0"/>
                    <a:pt x="6538" y="1460"/>
                    <a:pt x="6538" y="3269"/>
                  </a:cubicBezTo>
                  <a:cubicBezTo>
                    <a:pt x="6596" y="5137"/>
                    <a:pt x="5137" y="6538"/>
                    <a:pt x="3327" y="659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33" name="Google Shape;3333;p9"/>
            <p:cNvSpPr/>
            <p:nvPr/>
          </p:nvSpPr>
          <p:spPr>
            <a:xfrm>
              <a:off x="3337175" y="1170575"/>
              <a:ext cx="164925" cy="163475"/>
            </a:xfrm>
            <a:custGeom>
              <a:avLst/>
              <a:gdLst/>
              <a:ahLst/>
              <a:cxnLst/>
              <a:rect l="l" t="t" r="r" b="b"/>
              <a:pathLst>
                <a:path w="6597" h="6539" extrusionOk="0">
                  <a:moveTo>
                    <a:pt x="3270" y="1"/>
                  </a:moveTo>
                  <a:cubicBezTo>
                    <a:pt x="5079" y="1"/>
                    <a:pt x="6538" y="1402"/>
                    <a:pt x="6538" y="3211"/>
                  </a:cubicBezTo>
                  <a:cubicBezTo>
                    <a:pt x="6597" y="5079"/>
                    <a:pt x="5138" y="6538"/>
                    <a:pt x="3328" y="6538"/>
                  </a:cubicBezTo>
                  <a:cubicBezTo>
                    <a:pt x="1460" y="6538"/>
                    <a:pt x="59" y="5137"/>
                    <a:pt x="1" y="3269"/>
                  </a:cubicBezTo>
                  <a:cubicBezTo>
                    <a:pt x="1" y="1460"/>
                    <a:pt x="1402" y="1"/>
                    <a:pt x="327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34" name="Google Shape;3334;p9"/>
            <p:cNvSpPr/>
            <p:nvPr/>
          </p:nvSpPr>
          <p:spPr>
            <a:xfrm>
              <a:off x="2601725" y="3864375"/>
              <a:ext cx="163450" cy="163475"/>
            </a:xfrm>
            <a:custGeom>
              <a:avLst/>
              <a:gdLst/>
              <a:ahLst/>
              <a:cxnLst/>
              <a:rect l="l" t="t" r="r" b="b"/>
              <a:pathLst>
                <a:path w="6538" h="6539" extrusionOk="0">
                  <a:moveTo>
                    <a:pt x="3269" y="1"/>
                  </a:moveTo>
                  <a:cubicBezTo>
                    <a:pt x="5137" y="1"/>
                    <a:pt x="6538" y="1460"/>
                    <a:pt x="6538" y="3328"/>
                  </a:cubicBezTo>
                  <a:cubicBezTo>
                    <a:pt x="6538" y="5137"/>
                    <a:pt x="5078" y="6538"/>
                    <a:pt x="3211" y="6538"/>
                  </a:cubicBezTo>
                  <a:cubicBezTo>
                    <a:pt x="1401" y="6538"/>
                    <a:pt x="0" y="5079"/>
                    <a:pt x="0" y="3269"/>
                  </a:cubicBezTo>
                  <a:cubicBezTo>
                    <a:pt x="0" y="1402"/>
                    <a:pt x="1460" y="1"/>
                    <a:pt x="326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35" name="Google Shape;3335;p9"/>
            <p:cNvSpPr/>
            <p:nvPr/>
          </p:nvSpPr>
          <p:spPr>
            <a:xfrm>
              <a:off x="2112875" y="2886675"/>
              <a:ext cx="162000" cy="162000"/>
            </a:xfrm>
            <a:custGeom>
              <a:avLst/>
              <a:gdLst/>
              <a:ahLst/>
              <a:cxnLst/>
              <a:rect l="l" t="t" r="r" b="b"/>
              <a:pathLst>
                <a:path w="6480" h="6480" extrusionOk="0">
                  <a:moveTo>
                    <a:pt x="6479" y="3211"/>
                  </a:moveTo>
                  <a:cubicBezTo>
                    <a:pt x="6479" y="5020"/>
                    <a:pt x="5020" y="6480"/>
                    <a:pt x="3269" y="6480"/>
                  </a:cubicBezTo>
                  <a:cubicBezTo>
                    <a:pt x="1401" y="6480"/>
                    <a:pt x="0" y="5020"/>
                    <a:pt x="0" y="3211"/>
                  </a:cubicBezTo>
                  <a:cubicBezTo>
                    <a:pt x="0" y="1401"/>
                    <a:pt x="1459" y="0"/>
                    <a:pt x="3269" y="0"/>
                  </a:cubicBezTo>
                  <a:cubicBezTo>
                    <a:pt x="5020" y="0"/>
                    <a:pt x="6479" y="1460"/>
                    <a:pt x="6479"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36" name="Google Shape;3336;p9"/>
            <p:cNvSpPr/>
            <p:nvPr/>
          </p:nvSpPr>
          <p:spPr>
            <a:xfrm>
              <a:off x="3585250" y="4357600"/>
              <a:ext cx="162025" cy="163475"/>
            </a:xfrm>
            <a:custGeom>
              <a:avLst/>
              <a:gdLst/>
              <a:ahLst/>
              <a:cxnLst/>
              <a:rect l="l" t="t" r="r" b="b"/>
              <a:pathLst>
                <a:path w="6481" h="6539" extrusionOk="0">
                  <a:moveTo>
                    <a:pt x="3211" y="6538"/>
                  </a:moveTo>
                  <a:cubicBezTo>
                    <a:pt x="1460" y="6538"/>
                    <a:pt x="1" y="5079"/>
                    <a:pt x="1" y="3270"/>
                  </a:cubicBezTo>
                  <a:cubicBezTo>
                    <a:pt x="1" y="1460"/>
                    <a:pt x="1460" y="1"/>
                    <a:pt x="3270" y="59"/>
                  </a:cubicBezTo>
                  <a:cubicBezTo>
                    <a:pt x="5021" y="59"/>
                    <a:pt x="6480" y="1518"/>
                    <a:pt x="6480" y="3328"/>
                  </a:cubicBezTo>
                  <a:cubicBezTo>
                    <a:pt x="6480" y="5079"/>
                    <a:pt x="5021" y="6538"/>
                    <a:pt x="3211" y="653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37" name="Google Shape;3337;p9"/>
            <p:cNvSpPr/>
            <p:nvPr/>
          </p:nvSpPr>
          <p:spPr>
            <a:xfrm>
              <a:off x="3831875" y="4359075"/>
              <a:ext cx="162000" cy="162000"/>
            </a:xfrm>
            <a:custGeom>
              <a:avLst/>
              <a:gdLst/>
              <a:ahLst/>
              <a:cxnLst/>
              <a:rect l="l" t="t" r="r" b="b"/>
              <a:pathLst>
                <a:path w="6480" h="6480" extrusionOk="0">
                  <a:moveTo>
                    <a:pt x="3211" y="0"/>
                  </a:moveTo>
                  <a:cubicBezTo>
                    <a:pt x="5020" y="0"/>
                    <a:pt x="6480" y="1401"/>
                    <a:pt x="6480" y="3269"/>
                  </a:cubicBezTo>
                  <a:cubicBezTo>
                    <a:pt x="6480" y="5020"/>
                    <a:pt x="5020" y="6479"/>
                    <a:pt x="3269" y="6479"/>
                  </a:cubicBezTo>
                  <a:cubicBezTo>
                    <a:pt x="1460" y="6479"/>
                    <a:pt x="1" y="5020"/>
                    <a:pt x="1" y="3211"/>
                  </a:cubicBezTo>
                  <a:cubicBezTo>
                    <a:pt x="1" y="1401"/>
                    <a:pt x="1401" y="0"/>
                    <a:pt x="32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38" name="Google Shape;3338;p9"/>
            <p:cNvSpPr/>
            <p:nvPr/>
          </p:nvSpPr>
          <p:spPr>
            <a:xfrm>
              <a:off x="2112875" y="2640050"/>
              <a:ext cx="162000" cy="162000"/>
            </a:xfrm>
            <a:custGeom>
              <a:avLst/>
              <a:gdLst/>
              <a:ahLst/>
              <a:cxnLst/>
              <a:rect l="l" t="t" r="r" b="b"/>
              <a:pathLst>
                <a:path w="6480" h="6480" extrusionOk="0">
                  <a:moveTo>
                    <a:pt x="6479" y="3211"/>
                  </a:moveTo>
                  <a:cubicBezTo>
                    <a:pt x="6479" y="4962"/>
                    <a:pt x="5078" y="6422"/>
                    <a:pt x="3269" y="6480"/>
                  </a:cubicBezTo>
                  <a:cubicBezTo>
                    <a:pt x="1459" y="6480"/>
                    <a:pt x="0" y="5021"/>
                    <a:pt x="0" y="3211"/>
                  </a:cubicBezTo>
                  <a:cubicBezTo>
                    <a:pt x="0" y="1460"/>
                    <a:pt x="1459" y="1"/>
                    <a:pt x="3211" y="1"/>
                  </a:cubicBezTo>
                  <a:cubicBezTo>
                    <a:pt x="5020" y="1"/>
                    <a:pt x="6479" y="1402"/>
                    <a:pt x="6479"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39" name="Google Shape;3339;p9"/>
            <p:cNvSpPr/>
            <p:nvPr/>
          </p:nvSpPr>
          <p:spPr>
            <a:xfrm>
              <a:off x="2848325" y="4112450"/>
              <a:ext cx="162000" cy="162000"/>
            </a:xfrm>
            <a:custGeom>
              <a:avLst/>
              <a:gdLst/>
              <a:ahLst/>
              <a:cxnLst/>
              <a:rect l="l" t="t" r="r" b="b"/>
              <a:pathLst>
                <a:path w="6480" h="6480" extrusionOk="0">
                  <a:moveTo>
                    <a:pt x="3270" y="6480"/>
                  </a:moveTo>
                  <a:cubicBezTo>
                    <a:pt x="1518" y="6480"/>
                    <a:pt x="59" y="5020"/>
                    <a:pt x="1" y="3269"/>
                  </a:cubicBezTo>
                  <a:cubicBezTo>
                    <a:pt x="1" y="1460"/>
                    <a:pt x="1460" y="1"/>
                    <a:pt x="3211" y="1"/>
                  </a:cubicBezTo>
                  <a:cubicBezTo>
                    <a:pt x="5021" y="1"/>
                    <a:pt x="6480" y="1402"/>
                    <a:pt x="6480" y="3211"/>
                  </a:cubicBezTo>
                  <a:cubicBezTo>
                    <a:pt x="6480" y="4962"/>
                    <a:pt x="5079" y="6421"/>
                    <a:pt x="3270" y="648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40" name="Google Shape;3340;p9"/>
            <p:cNvSpPr/>
            <p:nvPr/>
          </p:nvSpPr>
          <p:spPr>
            <a:xfrm>
              <a:off x="2359475" y="3622150"/>
              <a:ext cx="162000" cy="162000"/>
            </a:xfrm>
            <a:custGeom>
              <a:avLst/>
              <a:gdLst/>
              <a:ahLst/>
              <a:cxnLst/>
              <a:rect l="l" t="t" r="r" b="b"/>
              <a:pathLst>
                <a:path w="6480" h="6480" extrusionOk="0">
                  <a:moveTo>
                    <a:pt x="3211" y="0"/>
                  </a:moveTo>
                  <a:cubicBezTo>
                    <a:pt x="4962" y="0"/>
                    <a:pt x="6480" y="1459"/>
                    <a:pt x="6480" y="3211"/>
                  </a:cubicBezTo>
                  <a:cubicBezTo>
                    <a:pt x="6480" y="5020"/>
                    <a:pt x="5021" y="6479"/>
                    <a:pt x="3269" y="6479"/>
                  </a:cubicBezTo>
                  <a:cubicBezTo>
                    <a:pt x="1460" y="6479"/>
                    <a:pt x="1" y="5078"/>
                    <a:pt x="1" y="3269"/>
                  </a:cubicBezTo>
                  <a:cubicBezTo>
                    <a:pt x="1" y="1518"/>
                    <a:pt x="1402" y="59"/>
                    <a:pt x="32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41" name="Google Shape;3341;p9"/>
            <p:cNvSpPr/>
            <p:nvPr/>
          </p:nvSpPr>
          <p:spPr>
            <a:xfrm>
              <a:off x="4320725" y="1170575"/>
              <a:ext cx="162000" cy="162000"/>
            </a:xfrm>
            <a:custGeom>
              <a:avLst/>
              <a:gdLst/>
              <a:ahLst/>
              <a:cxnLst/>
              <a:rect l="l" t="t" r="r" b="b"/>
              <a:pathLst>
                <a:path w="6480" h="6480" extrusionOk="0">
                  <a:moveTo>
                    <a:pt x="6480" y="3211"/>
                  </a:moveTo>
                  <a:cubicBezTo>
                    <a:pt x="6480" y="5021"/>
                    <a:pt x="5021" y="6480"/>
                    <a:pt x="3269" y="6480"/>
                  </a:cubicBezTo>
                  <a:cubicBezTo>
                    <a:pt x="1518" y="6480"/>
                    <a:pt x="59" y="5021"/>
                    <a:pt x="59" y="3269"/>
                  </a:cubicBezTo>
                  <a:cubicBezTo>
                    <a:pt x="1" y="1518"/>
                    <a:pt x="1518" y="1"/>
                    <a:pt x="3269" y="59"/>
                  </a:cubicBezTo>
                  <a:cubicBezTo>
                    <a:pt x="5021" y="59"/>
                    <a:pt x="6480" y="1518"/>
                    <a:pt x="6480"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42" name="Google Shape;3342;p9"/>
            <p:cNvSpPr/>
            <p:nvPr/>
          </p:nvSpPr>
          <p:spPr>
            <a:xfrm>
              <a:off x="4074125" y="4359075"/>
              <a:ext cx="162000" cy="162000"/>
            </a:xfrm>
            <a:custGeom>
              <a:avLst/>
              <a:gdLst/>
              <a:ahLst/>
              <a:cxnLst/>
              <a:rect l="l" t="t" r="r" b="b"/>
              <a:pathLst>
                <a:path w="6480" h="6480" extrusionOk="0">
                  <a:moveTo>
                    <a:pt x="3210" y="0"/>
                  </a:moveTo>
                  <a:cubicBezTo>
                    <a:pt x="5020" y="0"/>
                    <a:pt x="6479" y="1459"/>
                    <a:pt x="6479" y="3269"/>
                  </a:cubicBezTo>
                  <a:cubicBezTo>
                    <a:pt x="6479" y="4962"/>
                    <a:pt x="5020" y="6421"/>
                    <a:pt x="3269" y="6479"/>
                  </a:cubicBezTo>
                  <a:cubicBezTo>
                    <a:pt x="1518" y="6479"/>
                    <a:pt x="0" y="4962"/>
                    <a:pt x="58" y="3211"/>
                  </a:cubicBezTo>
                  <a:cubicBezTo>
                    <a:pt x="58" y="1459"/>
                    <a:pt x="1518" y="59"/>
                    <a:pt x="321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43" name="Google Shape;3343;p9"/>
            <p:cNvSpPr/>
            <p:nvPr/>
          </p:nvSpPr>
          <p:spPr>
            <a:xfrm>
              <a:off x="5301350" y="2149750"/>
              <a:ext cx="160550" cy="162000"/>
            </a:xfrm>
            <a:custGeom>
              <a:avLst/>
              <a:gdLst/>
              <a:ahLst/>
              <a:cxnLst/>
              <a:rect l="l" t="t" r="r" b="b"/>
              <a:pathLst>
                <a:path w="6422" h="6480" extrusionOk="0">
                  <a:moveTo>
                    <a:pt x="3211" y="6479"/>
                  </a:moveTo>
                  <a:cubicBezTo>
                    <a:pt x="1460" y="6479"/>
                    <a:pt x="1" y="5020"/>
                    <a:pt x="1" y="3269"/>
                  </a:cubicBezTo>
                  <a:cubicBezTo>
                    <a:pt x="1" y="1518"/>
                    <a:pt x="1460" y="59"/>
                    <a:pt x="3153" y="59"/>
                  </a:cubicBezTo>
                  <a:cubicBezTo>
                    <a:pt x="4962" y="0"/>
                    <a:pt x="6421" y="1518"/>
                    <a:pt x="6421" y="3269"/>
                  </a:cubicBezTo>
                  <a:cubicBezTo>
                    <a:pt x="6421" y="5020"/>
                    <a:pt x="4962" y="6479"/>
                    <a:pt x="3211" y="647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44" name="Google Shape;3344;p9"/>
            <p:cNvSpPr/>
            <p:nvPr/>
          </p:nvSpPr>
          <p:spPr>
            <a:xfrm>
              <a:off x="2112875" y="2396350"/>
              <a:ext cx="162000" cy="162025"/>
            </a:xfrm>
            <a:custGeom>
              <a:avLst/>
              <a:gdLst/>
              <a:ahLst/>
              <a:cxnLst/>
              <a:rect l="l" t="t" r="r" b="b"/>
              <a:pathLst>
                <a:path w="6480" h="6481" extrusionOk="0">
                  <a:moveTo>
                    <a:pt x="6421" y="3270"/>
                  </a:moveTo>
                  <a:cubicBezTo>
                    <a:pt x="6421" y="5021"/>
                    <a:pt x="4962" y="6480"/>
                    <a:pt x="3211" y="6480"/>
                  </a:cubicBezTo>
                  <a:cubicBezTo>
                    <a:pt x="1459" y="6422"/>
                    <a:pt x="0" y="4962"/>
                    <a:pt x="0" y="3270"/>
                  </a:cubicBezTo>
                  <a:cubicBezTo>
                    <a:pt x="59" y="1519"/>
                    <a:pt x="1518" y="1"/>
                    <a:pt x="3269" y="59"/>
                  </a:cubicBezTo>
                  <a:cubicBezTo>
                    <a:pt x="5020" y="59"/>
                    <a:pt x="6479" y="1519"/>
                    <a:pt x="6421" y="32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45" name="Google Shape;3345;p9"/>
            <p:cNvSpPr/>
            <p:nvPr/>
          </p:nvSpPr>
          <p:spPr>
            <a:xfrm>
              <a:off x="5301350" y="3376975"/>
              <a:ext cx="159075" cy="160550"/>
            </a:xfrm>
            <a:custGeom>
              <a:avLst/>
              <a:gdLst/>
              <a:ahLst/>
              <a:cxnLst/>
              <a:rect l="l" t="t" r="r" b="b"/>
              <a:pathLst>
                <a:path w="6363" h="6422" extrusionOk="0">
                  <a:moveTo>
                    <a:pt x="6363" y="3211"/>
                  </a:moveTo>
                  <a:cubicBezTo>
                    <a:pt x="6363" y="4962"/>
                    <a:pt x="4904" y="6422"/>
                    <a:pt x="3153" y="6363"/>
                  </a:cubicBezTo>
                  <a:cubicBezTo>
                    <a:pt x="1402" y="6363"/>
                    <a:pt x="1" y="4904"/>
                    <a:pt x="1" y="3153"/>
                  </a:cubicBezTo>
                  <a:cubicBezTo>
                    <a:pt x="59" y="1402"/>
                    <a:pt x="1460" y="1"/>
                    <a:pt x="3211" y="1"/>
                  </a:cubicBezTo>
                  <a:cubicBezTo>
                    <a:pt x="4904" y="1"/>
                    <a:pt x="6363" y="1460"/>
                    <a:pt x="6363"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46" name="Google Shape;3346;p9"/>
            <p:cNvSpPr/>
            <p:nvPr/>
          </p:nvSpPr>
          <p:spPr>
            <a:xfrm>
              <a:off x="3340100" y="4360525"/>
              <a:ext cx="159100" cy="159075"/>
            </a:xfrm>
            <a:custGeom>
              <a:avLst/>
              <a:gdLst/>
              <a:ahLst/>
              <a:cxnLst/>
              <a:rect l="l" t="t" r="r" b="b"/>
              <a:pathLst>
                <a:path w="6364" h="6363" extrusionOk="0">
                  <a:moveTo>
                    <a:pt x="6363" y="3153"/>
                  </a:moveTo>
                  <a:cubicBezTo>
                    <a:pt x="6363" y="4904"/>
                    <a:pt x="4904" y="6363"/>
                    <a:pt x="3153" y="6363"/>
                  </a:cubicBezTo>
                  <a:cubicBezTo>
                    <a:pt x="1402" y="6363"/>
                    <a:pt x="1" y="4904"/>
                    <a:pt x="1" y="3153"/>
                  </a:cubicBezTo>
                  <a:cubicBezTo>
                    <a:pt x="1" y="1460"/>
                    <a:pt x="1460" y="1"/>
                    <a:pt x="3153" y="1"/>
                  </a:cubicBezTo>
                  <a:cubicBezTo>
                    <a:pt x="4904" y="1"/>
                    <a:pt x="6363" y="1460"/>
                    <a:pt x="6363" y="31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47" name="Google Shape;3347;p9"/>
            <p:cNvSpPr/>
            <p:nvPr/>
          </p:nvSpPr>
          <p:spPr>
            <a:xfrm>
              <a:off x="2114325" y="3134750"/>
              <a:ext cx="159075" cy="159075"/>
            </a:xfrm>
            <a:custGeom>
              <a:avLst/>
              <a:gdLst/>
              <a:ahLst/>
              <a:cxnLst/>
              <a:rect l="l" t="t" r="r" b="b"/>
              <a:pathLst>
                <a:path w="6363" h="6363" extrusionOk="0">
                  <a:moveTo>
                    <a:pt x="3153" y="6363"/>
                  </a:moveTo>
                  <a:cubicBezTo>
                    <a:pt x="1460" y="6363"/>
                    <a:pt x="1" y="4904"/>
                    <a:pt x="1" y="3152"/>
                  </a:cubicBezTo>
                  <a:cubicBezTo>
                    <a:pt x="1" y="1460"/>
                    <a:pt x="1460" y="0"/>
                    <a:pt x="3153" y="0"/>
                  </a:cubicBezTo>
                  <a:cubicBezTo>
                    <a:pt x="4904" y="0"/>
                    <a:pt x="6363" y="1460"/>
                    <a:pt x="6363" y="3152"/>
                  </a:cubicBezTo>
                  <a:cubicBezTo>
                    <a:pt x="6363" y="4904"/>
                    <a:pt x="4904" y="6363"/>
                    <a:pt x="3153" y="63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48" name="Google Shape;3348;p9"/>
            <p:cNvSpPr/>
            <p:nvPr/>
          </p:nvSpPr>
          <p:spPr>
            <a:xfrm>
              <a:off x="4812500" y="1415725"/>
              <a:ext cx="159075" cy="157625"/>
            </a:xfrm>
            <a:custGeom>
              <a:avLst/>
              <a:gdLst/>
              <a:ahLst/>
              <a:cxnLst/>
              <a:rect l="l" t="t" r="r" b="b"/>
              <a:pathLst>
                <a:path w="6363" h="6305" extrusionOk="0">
                  <a:moveTo>
                    <a:pt x="6305" y="3153"/>
                  </a:moveTo>
                  <a:cubicBezTo>
                    <a:pt x="6363" y="4904"/>
                    <a:pt x="4904" y="6305"/>
                    <a:pt x="3153" y="6305"/>
                  </a:cubicBezTo>
                  <a:cubicBezTo>
                    <a:pt x="1401" y="6305"/>
                    <a:pt x="1" y="4904"/>
                    <a:pt x="1" y="3211"/>
                  </a:cubicBezTo>
                  <a:cubicBezTo>
                    <a:pt x="1" y="1460"/>
                    <a:pt x="1401" y="1"/>
                    <a:pt x="3211" y="1"/>
                  </a:cubicBezTo>
                  <a:cubicBezTo>
                    <a:pt x="4904" y="1"/>
                    <a:pt x="6305" y="1402"/>
                    <a:pt x="6305" y="31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49" name="Google Shape;3349;p9"/>
            <p:cNvSpPr/>
            <p:nvPr/>
          </p:nvSpPr>
          <p:spPr>
            <a:xfrm>
              <a:off x="5059125" y="1660900"/>
              <a:ext cx="159075" cy="160525"/>
            </a:xfrm>
            <a:custGeom>
              <a:avLst/>
              <a:gdLst/>
              <a:ahLst/>
              <a:cxnLst/>
              <a:rect l="l" t="t" r="r" b="b"/>
              <a:pathLst>
                <a:path w="6363" h="6421" extrusionOk="0">
                  <a:moveTo>
                    <a:pt x="6363" y="3269"/>
                  </a:moveTo>
                  <a:cubicBezTo>
                    <a:pt x="6304" y="5020"/>
                    <a:pt x="4845" y="6421"/>
                    <a:pt x="3094" y="6363"/>
                  </a:cubicBezTo>
                  <a:cubicBezTo>
                    <a:pt x="1343" y="6363"/>
                    <a:pt x="0" y="4903"/>
                    <a:pt x="0" y="3211"/>
                  </a:cubicBezTo>
                  <a:cubicBezTo>
                    <a:pt x="59" y="1401"/>
                    <a:pt x="1518" y="0"/>
                    <a:pt x="3269" y="59"/>
                  </a:cubicBezTo>
                  <a:cubicBezTo>
                    <a:pt x="4962" y="117"/>
                    <a:pt x="6363" y="1518"/>
                    <a:pt x="6363"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50" name="Google Shape;3350;p9"/>
            <p:cNvSpPr/>
            <p:nvPr/>
          </p:nvSpPr>
          <p:spPr>
            <a:xfrm>
              <a:off x="3097875" y="1172050"/>
              <a:ext cx="157625" cy="159075"/>
            </a:xfrm>
            <a:custGeom>
              <a:avLst/>
              <a:gdLst/>
              <a:ahLst/>
              <a:cxnLst/>
              <a:rect l="l" t="t" r="r" b="b"/>
              <a:pathLst>
                <a:path w="6305" h="6363" extrusionOk="0">
                  <a:moveTo>
                    <a:pt x="6304" y="3152"/>
                  </a:moveTo>
                  <a:cubicBezTo>
                    <a:pt x="6304" y="4903"/>
                    <a:pt x="4903" y="6362"/>
                    <a:pt x="3152" y="6362"/>
                  </a:cubicBezTo>
                  <a:cubicBezTo>
                    <a:pt x="1401" y="6362"/>
                    <a:pt x="0" y="4962"/>
                    <a:pt x="0" y="3210"/>
                  </a:cubicBezTo>
                  <a:cubicBezTo>
                    <a:pt x="0" y="1459"/>
                    <a:pt x="1401" y="0"/>
                    <a:pt x="3152" y="58"/>
                  </a:cubicBezTo>
                  <a:cubicBezTo>
                    <a:pt x="4903" y="58"/>
                    <a:pt x="6304" y="1459"/>
                    <a:pt x="6304" y="31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51" name="Google Shape;3351;p9"/>
            <p:cNvSpPr/>
            <p:nvPr/>
          </p:nvSpPr>
          <p:spPr>
            <a:xfrm>
              <a:off x="4323650" y="4361975"/>
              <a:ext cx="156175" cy="156175"/>
            </a:xfrm>
            <a:custGeom>
              <a:avLst/>
              <a:gdLst/>
              <a:ahLst/>
              <a:cxnLst/>
              <a:rect l="l" t="t" r="r" b="b"/>
              <a:pathLst>
                <a:path w="6247" h="6247" extrusionOk="0">
                  <a:moveTo>
                    <a:pt x="3152" y="1"/>
                  </a:moveTo>
                  <a:cubicBezTo>
                    <a:pt x="4904" y="59"/>
                    <a:pt x="6246" y="1460"/>
                    <a:pt x="6246" y="3211"/>
                  </a:cubicBezTo>
                  <a:cubicBezTo>
                    <a:pt x="6188" y="4904"/>
                    <a:pt x="4845" y="6247"/>
                    <a:pt x="3094" y="6188"/>
                  </a:cubicBezTo>
                  <a:cubicBezTo>
                    <a:pt x="1343" y="6188"/>
                    <a:pt x="0" y="4787"/>
                    <a:pt x="59" y="3036"/>
                  </a:cubicBezTo>
                  <a:cubicBezTo>
                    <a:pt x="59" y="1343"/>
                    <a:pt x="1460" y="1"/>
                    <a:pt x="315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52" name="Google Shape;3352;p9"/>
            <p:cNvSpPr/>
            <p:nvPr/>
          </p:nvSpPr>
          <p:spPr>
            <a:xfrm>
              <a:off x="2609025" y="1417200"/>
              <a:ext cx="156150" cy="154700"/>
            </a:xfrm>
            <a:custGeom>
              <a:avLst/>
              <a:gdLst/>
              <a:ahLst/>
              <a:cxnLst/>
              <a:rect l="l" t="t" r="r" b="b"/>
              <a:pathLst>
                <a:path w="6246" h="6188" extrusionOk="0">
                  <a:moveTo>
                    <a:pt x="6187" y="3094"/>
                  </a:moveTo>
                  <a:cubicBezTo>
                    <a:pt x="6246" y="4787"/>
                    <a:pt x="4845" y="6188"/>
                    <a:pt x="3152" y="6188"/>
                  </a:cubicBezTo>
                  <a:cubicBezTo>
                    <a:pt x="1459" y="6188"/>
                    <a:pt x="58" y="4845"/>
                    <a:pt x="58" y="3152"/>
                  </a:cubicBezTo>
                  <a:cubicBezTo>
                    <a:pt x="0" y="1401"/>
                    <a:pt x="1401" y="59"/>
                    <a:pt x="3094" y="0"/>
                  </a:cubicBezTo>
                  <a:cubicBezTo>
                    <a:pt x="4786" y="0"/>
                    <a:pt x="6187" y="1401"/>
                    <a:pt x="6187"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53" name="Google Shape;3353;p9"/>
            <p:cNvSpPr/>
            <p:nvPr/>
          </p:nvSpPr>
          <p:spPr>
            <a:xfrm>
              <a:off x="5060575" y="3873125"/>
              <a:ext cx="154700" cy="154725"/>
            </a:xfrm>
            <a:custGeom>
              <a:avLst/>
              <a:gdLst/>
              <a:ahLst/>
              <a:cxnLst/>
              <a:rect l="l" t="t" r="r" b="b"/>
              <a:pathLst>
                <a:path w="6188" h="6189" extrusionOk="0">
                  <a:moveTo>
                    <a:pt x="6188" y="3094"/>
                  </a:moveTo>
                  <a:cubicBezTo>
                    <a:pt x="6188" y="4787"/>
                    <a:pt x="4787" y="6188"/>
                    <a:pt x="3094" y="6188"/>
                  </a:cubicBezTo>
                  <a:cubicBezTo>
                    <a:pt x="1401" y="6188"/>
                    <a:pt x="1" y="4787"/>
                    <a:pt x="1" y="3094"/>
                  </a:cubicBezTo>
                  <a:cubicBezTo>
                    <a:pt x="1" y="1343"/>
                    <a:pt x="1401" y="1"/>
                    <a:pt x="3094" y="1"/>
                  </a:cubicBezTo>
                  <a:cubicBezTo>
                    <a:pt x="4845" y="1"/>
                    <a:pt x="6188" y="1402"/>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54" name="Google Shape;3354;p9"/>
            <p:cNvSpPr/>
            <p:nvPr/>
          </p:nvSpPr>
          <p:spPr>
            <a:xfrm>
              <a:off x="2115775" y="2154125"/>
              <a:ext cx="154725" cy="154700"/>
            </a:xfrm>
            <a:custGeom>
              <a:avLst/>
              <a:gdLst/>
              <a:ahLst/>
              <a:cxnLst/>
              <a:rect l="l" t="t" r="r" b="b"/>
              <a:pathLst>
                <a:path w="6189" h="6188" extrusionOk="0">
                  <a:moveTo>
                    <a:pt x="6188" y="3094"/>
                  </a:moveTo>
                  <a:cubicBezTo>
                    <a:pt x="6188" y="4787"/>
                    <a:pt x="4846" y="6129"/>
                    <a:pt x="3153" y="6188"/>
                  </a:cubicBezTo>
                  <a:cubicBezTo>
                    <a:pt x="1402" y="6188"/>
                    <a:pt x="1" y="4787"/>
                    <a:pt x="1" y="3036"/>
                  </a:cubicBezTo>
                  <a:cubicBezTo>
                    <a:pt x="59" y="1343"/>
                    <a:pt x="1402" y="0"/>
                    <a:pt x="3153" y="0"/>
                  </a:cubicBezTo>
                  <a:cubicBezTo>
                    <a:pt x="4846" y="0"/>
                    <a:pt x="6188" y="1343"/>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55" name="Google Shape;3355;p9"/>
            <p:cNvSpPr/>
            <p:nvPr/>
          </p:nvSpPr>
          <p:spPr>
            <a:xfrm>
              <a:off x="4813950" y="4115375"/>
              <a:ext cx="154725" cy="154700"/>
            </a:xfrm>
            <a:custGeom>
              <a:avLst/>
              <a:gdLst/>
              <a:ahLst/>
              <a:cxnLst/>
              <a:rect l="l" t="t" r="r" b="b"/>
              <a:pathLst>
                <a:path w="6189" h="6188" extrusionOk="0">
                  <a:moveTo>
                    <a:pt x="6188" y="3094"/>
                  </a:moveTo>
                  <a:cubicBezTo>
                    <a:pt x="6188" y="4845"/>
                    <a:pt x="4787" y="6188"/>
                    <a:pt x="3095" y="6188"/>
                  </a:cubicBezTo>
                  <a:cubicBezTo>
                    <a:pt x="1402" y="6188"/>
                    <a:pt x="1" y="4728"/>
                    <a:pt x="59" y="3036"/>
                  </a:cubicBezTo>
                  <a:cubicBezTo>
                    <a:pt x="59" y="1401"/>
                    <a:pt x="1460" y="0"/>
                    <a:pt x="3095" y="0"/>
                  </a:cubicBezTo>
                  <a:cubicBezTo>
                    <a:pt x="4787" y="0"/>
                    <a:pt x="6188" y="1401"/>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56" name="Google Shape;3356;p9"/>
            <p:cNvSpPr/>
            <p:nvPr/>
          </p:nvSpPr>
          <p:spPr>
            <a:xfrm>
              <a:off x="3099325" y="4361975"/>
              <a:ext cx="154700" cy="154725"/>
            </a:xfrm>
            <a:custGeom>
              <a:avLst/>
              <a:gdLst/>
              <a:ahLst/>
              <a:cxnLst/>
              <a:rect l="l" t="t" r="r" b="b"/>
              <a:pathLst>
                <a:path w="6188" h="6189" extrusionOk="0">
                  <a:moveTo>
                    <a:pt x="6188" y="3095"/>
                  </a:moveTo>
                  <a:cubicBezTo>
                    <a:pt x="6188" y="4787"/>
                    <a:pt x="4787" y="6188"/>
                    <a:pt x="3094" y="6188"/>
                  </a:cubicBezTo>
                  <a:cubicBezTo>
                    <a:pt x="1401" y="6188"/>
                    <a:pt x="1" y="4787"/>
                    <a:pt x="1" y="3095"/>
                  </a:cubicBezTo>
                  <a:cubicBezTo>
                    <a:pt x="1" y="1460"/>
                    <a:pt x="1343" y="59"/>
                    <a:pt x="3036" y="59"/>
                  </a:cubicBezTo>
                  <a:cubicBezTo>
                    <a:pt x="4729" y="1"/>
                    <a:pt x="6129" y="1402"/>
                    <a:pt x="6129" y="30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57" name="Google Shape;3357;p9"/>
            <p:cNvSpPr/>
            <p:nvPr/>
          </p:nvSpPr>
          <p:spPr>
            <a:xfrm>
              <a:off x="2115775" y="3378450"/>
              <a:ext cx="156175" cy="156150"/>
            </a:xfrm>
            <a:custGeom>
              <a:avLst/>
              <a:gdLst/>
              <a:ahLst/>
              <a:cxnLst/>
              <a:rect l="l" t="t" r="r" b="b"/>
              <a:pathLst>
                <a:path w="6247" h="6246" extrusionOk="0">
                  <a:moveTo>
                    <a:pt x="3153" y="59"/>
                  </a:moveTo>
                  <a:cubicBezTo>
                    <a:pt x="4846" y="117"/>
                    <a:pt x="6247" y="1576"/>
                    <a:pt x="6188" y="3211"/>
                  </a:cubicBezTo>
                  <a:cubicBezTo>
                    <a:pt x="6130" y="4903"/>
                    <a:pt x="4671" y="6246"/>
                    <a:pt x="3036" y="6188"/>
                  </a:cubicBezTo>
                  <a:cubicBezTo>
                    <a:pt x="1343" y="6129"/>
                    <a:pt x="1" y="4728"/>
                    <a:pt x="59" y="3036"/>
                  </a:cubicBezTo>
                  <a:cubicBezTo>
                    <a:pt x="118" y="1343"/>
                    <a:pt x="1519" y="0"/>
                    <a:pt x="3153"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58" name="Google Shape;3358;p9"/>
            <p:cNvSpPr/>
            <p:nvPr/>
          </p:nvSpPr>
          <p:spPr>
            <a:xfrm>
              <a:off x="2362400" y="1663800"/>
              <a:ext cx="156175" cy="154725"/>
            </a:xfrm>
            <a:custGeom>
              <a:avLst/>
              <a:gdLst/>
              <a:ahLst/>
              <a:cxnLst/>
              <a:rect l="l" t="t" r="r" b="b"/>
              <a:pathLst>
                <a:path w="6247" h="6189" extrusionOk="0">
                  <a:moveTo>
                    <a:pt x="59" y="3095"/>
                  </a:moveTo>
                  <a:cubicBezTo>
                    <a:pt x="59" y="1402"/>
                    <a:pt x="1518" y="1"/>
                    <a:pt x="3152" y="59"/>
                  </a:cubicBezTo>
                  <a:cubicBezTo>
                    <a:pt x="4845" y="59"/>
                    <a:pt x="6246" y="1519"/>
                    <a:pt x="6188" y="3211"/>
                  </a:cubicBezTo>
                  <a:cubicBezTo>
                    <a:pt x="6129" y="4846"/>
                    <a:pt x="4729" y="6188"/>
                    <a:pt x="3094" y="6188"/>
                  </a:cubicBezTo>
                  <a:cubicBezTo>
                    <a:pt x="1401" y="6188"/>
                    <a:pt x="0" y="4729"/>
                    <a:pt x="59" y="30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59" name="Google Shape;3359;p9"/>
            <p:cNvSpPr/>
            <p:nvPr/>
          </p:nvSpPr>
          <p:spPr>
            <a:xfrm>
              <a:off x="4571725" y="1174950"/>
              <a:ext cx="153250" cy="154725"/>
            </a:xfrm>
            <a:custGeom>
              <a:avLst/>
              <a:gdLst/>
              <a:ahLst/>
              <a:cxnLst/>
              <a:rect l="l" t="t" r="r" b="b"/>
              <a:pathLst>
                <a:path w="6130" h="6189" extrusionOk="0">
                  <a:moveTo>
                    <a:pt x="6129" y="3094"/>
                  </a:moveTo>
                  <a:cubicBezTo>
                    <a:pt x="6129" y="4729"/>
                    <a:pt x="4787" y="6130"/>
                    <a:pt x="3094" y="6130"/>
                  </a:cubicBezTo>
                  <a:cubicBezTo>
                    <a:pt x="1460" y="6188"/>
                    <a:pt x="0" y="4729"/>
                    <a:pt x="59" y="3036"/>
                  </a:cubicBezTo>
                  <a:cubicBezTo>
                    <a:pt x="59" y="1402"/>
                    <a:pt x="1460" y="1"/>
                    <a:pt x="3094" y="1"/>
                  </a:cubicBezTo>
                  <a:cubicBezTo>
                    <a:pt x="4728" y="1"/>
                    <a:pt x="6129" y="1402"/>
                    <a:pt x="6129"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60" name="Google Shape;3360;p9"/>
            <p:cNvSpPr/>
            <p:nvPr/>
          </p:nvSpPr>
          <p:spPr>
            <a:xfrm>
              <a:off x="5308650" y="1911875"/>
              <a:ext cx="153250" cy="153250"/>
            </a:xfrm>
            <a:custGeom>
              <a:avLst/>
              <a:gdLst/>
              <a:ahLst/>
              <a:cxnLst/>
              <a:rect l="l" t="t" r="r" b="b"/>
              <a:pathLst>
                <a:path w="6130" h="6130" extrusionOk="0">
                  <a:moveTo>
                    <a:pt x="6129" y="3036"/>
                  </a:moveTo>
                  <a:cubicBezTo>
                    <a:pt x="6129" y="4671"/>
                    <a:pt x="4728" y="6071"/>
                    <a:pt x="3094" y="6130"/>
                  </a:cubicBezTo>
                  <a:cubicBezTo>
                    <a:pt x="1460" y="6130"/>
                    <a:pt x="0" y="4729"/>
                    <a:pt x="0" y="3036"/>
                  </a:cubicBezTo>
                  <a:cubicBezTo>
                    <a:pt x="0" y="1402"/>
                    <a:pt x="1401" y="1"/>
                    <a:pt x="3036" y="1"/>
                  </a:cubicBezTo>
                  <a:cubicBezTo>
                    <a:pt x="4728" y="1"/>
                    <a:pt x="6071" y="1402"/>
                    <a:pt x="6129" y="30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61" name="Google Shape;3361;p9"/>
            <p:cNvSpPr/>
            <p:nvPr/>
          </p:nvSpPr>
          <p:spPr>
            <a:xfrm>
              <a:off x="2855625" y="1173500"/>
              <a:ext cx="148875" cy="148875"/>
            </a:xfrm>
            <a:custGeom>
              <a:avLst/>
              <a:gdLst/>
              <a:ahLst/>
              <a:cxnLst/>
              <a:rect l="l" t="t" r="r" b="b"/>
              <a:pathLst>
                <a:path w="5955" h="5955" extrusionOk="0">
                  <a:moveTo>
                    <a:pt x="5955" y="3036"/>
                  </a:moveTo>
                  <a:cubicBezTo>
                    <a:pt x="5955" y="4670"/>
                    <a:pt x="4612" y="5954"/>
                    <a:pt x="2919" y="5954"/>
                  </a:cubicBezTo>
                  <a:cubicBezTo>
                    <a:pt x="1285" y="5954"/>
                    <a:pt x="1" y="4612"/>
                    <a:pt x="1" y="2977"/>
                  </a:cubicBezTo>
                  <a:cubicBezTo>
                    <a:pt x="1" y="1285"/>
                    <a:pt x="1343" y="0"/>
                    <a:pt x="2978" y="0"/>
                  </a:cubicBezTo>
                  <a:cubicBezTo>
                    <a:pt x="4670" y="59"/>
                    <a:pt x="5955" y="1343"/>
                    <a:pt x="5955" y="30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62" name="Google Shape;3362;p9"/>
            <p:cNvSpPr/>
            <p:nvPr/>
          </p:nvSpPr>
          <p:spPr>
            <a:xfrm>
              <a:off x="5307200" y="3627975"/>
              <a:ext cx="148850" cy="150325"/>
            </a:xfrm>
            <a:custGeom>
              <a:avLst/>
              <a:gdLst/>
              <a:ahLst/>
              <a:cxnLst/>
              <a:rect l="l" t="t" r="r" b="b"/>
              <a:pathLst>
                <a:path w="5954" h="6013" extrusionOk="0">
                  <a:moveTo>
                    <a:pt x="2977" y="6013"/>
                  </a:moveTo>
                  <a:cubicBezTo>
                    <a:pt x="1284" y="6013"/>
                    <a:pt x="0" y="4670"/>
                    <a:pt x="0" y="3036"/>
                  </a:cubicBezTo>
                  <a:cubicBezTo>
                    <a:pt x="0" y="1343"/>
                    <a:pt x="1343" y="1"/>
                    <a:pt x="3035" y="59"/>
                  </a:cubicBezTo>
                  <a:cubicBezTo>
                    <a:pt x="4670" y="59"/>
                    <a:pt x="5954" y="1402"/>
                    <a:pt x="5954" y="3036"/>
                  </a:cubicBezTo>
                  <a:cubicBezTo>
                    <a:pt x="5954" y="4729"/>
                    <a:pt x="4611" y="6013"/>
                    <a:pt x="2977" y="601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63" name="Google Shape;3363;p9"/>
            <p:cNvSpPr/>
            <p:nvPr/>
          </p:nvSpPr>
          <p:spPr>
            <a:xfrm>
              <a:off x="3839175" y="931250"/>
              <a:ext cx="147400" cy="148875"/>
            </a:xfrm>
            <a:custGeom>
              <a:avLst/>
              <a:gdLst/>
              <a:ahLst/>
              <a:cxnLst/>
              <a:rect l="l" t="t" r="r" b="b"/>
              <a:pathLst>
                <a:path w="5896" h="5955" extrusionOk="0">
                  <a:moveTo>
                    <a:pt x="2977" y="5955"/>
                  </a:moveTo>
                  <a:cubicBezTo>
                    <a:pt x="1285" y="5955"/>
                    <a:pt x="0" y="4612"/>
                    <a:pt x="0" y="2978"/>
                  </a:cubicBezTo>
                  <a:cubicBezTo>
                    <a:pt x="0" y="1285"/>
                    <a:pt x="1285" y="1"/>
                    <a:pt x="2977" y="1"/>
                  </a:cubicBezTo>
                  <a:cubicBezTo>
                    <a:pt x="4612" y="1"/>
                    <a:pt x="5896" y="1285"/>
                    <a:pt x="5896" y="2920"/>
                  </a:cubicBezTo>
                  <a:cubicBezTo>
                    <a:pt x="5896" y="4612"/>
                    <a:pt x="4612" y="5896"/>
                    <a:pt x="2977" y="595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64" name="Google Shape;3364;p9"/>
            <p:cNvSpPr/>
            <p:nvPr/>
          </p:nvSpPr>
          <p:spPr>
            <a:xfrm>
              <a:off x="2365325" y="3871675"/>
              <a:ext cx="148875" cy="148875"/>
            </a:xfrm>
            <a:custGeom>
              <a:avLst/>
              <a:gdLst/>
              <a:ahLst/>
              <a:cxnLst/>
              <a:rect l="l" t="t" r="r" b="b"/>
              <a:pathLst>
                <a:path w="5955" h="5955" extrusionOk="0">
                  <a:moveTo>
                    <a:pt x="5954" y="2977"/>
                  </a:moveTo>
                  <a:cubicBezTo>
                    <a:pt x="5954" y="4670"/>
                    <a:pt x="4670" y="5954"/>
                    <a:pt x="3035" y="5954"/>
                  </a:cubicBezTo>
                  <a:cubicBezTo>
                    <a:pt x="1343" y="5954"/>
                    <a:pt x="0" y="4612"/>
                    <a:pt x="0" y="2919"/>
                  </a:cubicBezTo>
                  <a:cubicBezTo>
                    <a:pt x="59" y="1285"/>
                    <a:pt x="1343" y="0"/>
                    <a:pt x="3035" y="0"/>
                  </a:cubicBezTo>
                  <a:cubicBezTo>
                    <a:pt x="4670" y="0"/>
                    <a:pt x="5954" y="1343"/>
                    <a:pt x="5954"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65" name="Google Shape;3365;p9"/>
            <p:cNvSpPr/>
            <p:nvPr/>
          </p:nvSpPr>
          <p:spPr>
            <a:xfrm>
              <a:off x="2607550" y="4118300"/>
              <a:ext cx="150325" cy="150325"/>
            </a:xfrm>
            <a:custGeom>
              <a:avLst/>
              <a:gdLst/>
              <a:ahLst/>
              <a:cxnLst/>
              <a:rect l="l" t="t" r="r" b="b"/>
              <a:pathLst>
                <a:path w="6013" h="6013" extrusionOk="0">
                  <a:moveTo>
                    <a:pt x="6013" y="2977"/>
                  </a:moveTo>
                  <a:cubicBezTo>
                    <a:pt x="6013" y="4611"/>
                    <a:pt x="4729" y="5954"/>
                    <a:pt x="3036" y="5954"/>
                  </a:cubicBezTo>
                  <a:cubicBezTo>
                    <a:pt x="1343" y="6012"/>
                    <a:pt x="1" y="4670"/>
                    <a:pt x="59" y="2977"/>
                  </a:cubicBezTo>
                  <a:cubicBezTo>
                    <a:pt x="59" y="1284"/>
                    <a:pt x="1343" y="0"/>
                    <a:pt x="3036" y="0"/>
                  </a:cubicBezTo>
                  <a:cubicBezTo>
                    <a:pt x="4670" y="0"/>
                    <a:pt x="6013" y="1343"/>
                    <a:pt x="6013"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66" name="Google Shape;3366;p9"/>
            <p:cNvSpPr/>
            <p:nvPr/>
          </p:nvSpPr>
          <p:spPr>
            <a:xfrm>
              <a:off x="5553800" y="2892500"/>
              <a:ext cx="148875" cy="148875"/>
            </a:xfrm>
            <a:custGeom>
              <a:avLst/>
              <a:gdLst/>
              <a:ahLst/>
              <a:cxnLst/>
              <a:rect l="l" t="t" r="r" b="b"/>
              <a:pathLst>
                <a:path w="5955" h="5955" extrusionOk="0">
                  <a:moveTo>
                    <a:pt x="1" y="2919"/>
                  </a:moveTo>
                  <a:cubicBezTo>
                    <a:pt x="1" y="1285"/>
                    <a:pt x="1343" y="1"/>
                    <a:pt x="3036" y="59"/>
                  </a:cubicBezTo>
                  <a:cubicBezTo>
                    <a:pt x="4670" y="59"/>
                    <a:pt x="5955" y="1402"/>
                    <a:pt x="5955" y="3095"/>
                  </a:cubicBezTo>
                  <a:cubicBezTo>
                    <a:pt x="5896" y="4729"/>
                    <a:pt x="4612" y="5955"/>
                    <a:pt x="2919" y="5955"/>
                  </a:cubicBezTo>
                  <a:cubicBezTo>
                    <a:pt x="1285" y="5955"/>
                    <a:pt x="1" y="4612"/>
                    <a:pt x="1"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67" name="Google Shape;3367;p9"/>
            <p:cNvSpPr/>
            <p:nvPr/>
          </p:nvSpPr>
          <p:spPr>
            <a:xfrm>
              <a:off x="5553800" y="2645900"/>
              <a:ext cx="148875" cy="148875"/>
            </a:xfrm>
            <a:custGeom>
              <a:avLst/>
              <a:gdLst/>
              <a:ahLst/>
              <a:cxnLst/>
              <a:rect l="l" t="t" r="r" b="b"/>
              <a:pathLst>
                <a:path w="5955" h="5955" extrusionOk="0">
                  <a:moveTo>
                    <a:pt x="5955" y="2977"/>
                  </a:moveTo>
                  <a:cubicBezTo>
                    <a:pt x="5955" y="4670"/>
                    <a:pt x="4612" y="5954"/>
                    <a:pt x="2978" y="5954"/>
                  </a:cubicBezTo>
                  <a:cubicBezTo>
                    <a:pt x="1285" y="5954"/>
                    <a:pt x="1" y="4612"/>
                    <a:pt x="1" y="2977"/>
                  </a:cubicBezTo>
                  <a:cubicBezTo>
                    <a:pt x="1" y="1343"/>
                    <a:pt x="1285" y="59"/>
                    <a:pt x="2919" y="0"/>
                  </a:cubicBezTo>
                  <a:cubicBezTo>
                    <a:pt x="4612" y="0"/>
                    <a:pt x="5955" y="1284"/>
                    <a:pt x="5955"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68" name="Google Shape;3368;p9"/>
            <p:cNvSpPr/>
            <p:nvPr/>
          </p:nvSpPr>
          <p:spPr>
            <a:xfrm>
              <a:off x="3592550" y="931250"/>
              <a:ext cx="147425" cy="148875"/>
            </a:xfrm>
            <a:custGeom>
              <a:avLst/>
              <a:gdLst/>
              <a:ahLst/>
              <a:cxnLst/>
              <a:rect l="l" t="t" r="r" b="b"/>
              <a:pathLst>
                <a:path w="5897" h="5955" extrusionOk="0">
                  <a:moveTo>
                    <a:pt x="5896" y="2978"/>
                  </a:moveTo>
                  <a:cubicBezTo>
                    <a:pt x="5896" y="4612"/>
                    <a:pt x="4612" y="5955"/>
                    <a:pt x="2919" y="5896"/>
                  </a:cubicBezTo>
                  <a:cubicBezTo>
                    <a:pt x="1285" y="5896"/>
                    <a:pt x="1" y="4612"/>
                    <a:pt x="1" y="2978"/>
                  </a:cubicBezTo>
                  <a:cubicBezTo>
                    <a:pt x="1" y="1285"/>
                    <a:pt x="1285" y="1"/>
                    <a:pt x="2978" y="1"/>
                  </a:cubicBezTo>
                  <a:cubicBezTo>
                    <a:pt x="4612" y="1"/>
                    <a:pt x="5896" y="1285"/>
                    <a:pt x="5896" y="29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69" name="Google Shape;3369;p9"/>
            <p:cNvSpPr/>
            <p:nvPr/>
          </p:nvSpPr>
          <p:spPr>
            <a:xfrm>
              <a:off x="4571725" y="4366375"/>
              <a:ext cx="147400" cy="147400"/>
            </a:xfrm>
            <a:custGeom>
              <a:avLst/>
              <a:gdLst/>
              <a:ahLst/>
              <a:cxnLst/>
              <a:rect l="l" t="t" r="r" b="b"/>
              <a:pathLst>
                <a:path w="5896" h="5896" extrusionOk="0">
                  <a:moveTo>
                    <a:pt x="5896" y="2977"/>
                  </a:moveTo>
                  <a:cubicBezTo>
                    <a:pt x="5896" y="4553"/>
                    <a:pt x="4553" y="5895"/>
                    <a:pt x="2919" y="5895"/>
                  </a:cubicBezTo>
                  <a:cubicBezTo>
                    <a:pt x="1285" y="5895"/>
                    <a:pt x="0" y="4553"/>
                    <a:pt x="0" y="2860"/>
                  </a:cubicBezTo>
                  <a:cubicBezTo>
                    <a:pt x="0" y="1226"/>
                    <a:pt x="1343" y="0"/>
                    <a:pt x="2977" y="0"/>
                  </a:cubicBezTo>
                  <a:cubicBezTo>
                    <a:pt x="4612" y="0"/>
                    <a:pt x="5896" y="1343"/>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70" name="Google Shape;3370;p9"/>
            <p:cNvSpPr/>
            <p:nvPr/>
          </p:nvSpPr>
          <p:spPr>
            <a:xfrm>
              <a:off x="5555275" y="2405125"/>
              <a:ext cx="145950" cy="145950"/>
            </a:xfrm>
            <a:custGeom>
              <a:avLst/>
              <a:gdLst/>
              <a:ahLst/>
              <a:cxnLst/>
              <a:rect l="l" t="t" r="r" b="b"/>
              <a:pathLst>
                <a:path w="5838" h="5838" extrusionOk="0">
                  <a:moveTo>
                    <a:pt x="5837" y="2919"/>
                  </a:moveTo>
                  <a:cubicBezTo>
                    <a:pt x="5837" y="4495"/>
                    <a:pt x="4553" y="5837"/>
                    <a:pt x="2919" y="5837"/>
                  </a:cubicBezTo>
                  <a:cubicBezTo>
                    <a:pt x="1284" y="5837"/>
                    <a:pt x="0" y="4553"/>
                    <a:pt x="0" y="2919"/>
                  </a:cubicBezTo>
                  <a:cubicBezTo>
                    <a:pt x="0" y="1284"/>
                    <a:pt x="1284" y="0"/>
                    <a:pt x="2919" y="0"/>
                  </a:cubicBezTo>
                  <a:cubicBezTo>
                    <a:pt x="4495" y="0"/>
                    <a:pt x="5837" y="1284"/>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71" name="Google Shape;3371;p9"/>
            <p:cNvSpPr/>
            <p:nvPr/>
          </p:nvSpPr>
          <p:spPr>
            <a:xfrm>
              <a:off x="2120150" y="1910425"/>
              <a:ext cx="147425" cy="147400"/>
            </a:xfrm>
            <a:custGeom>
              <a:avLst/>
              <a:gdLst/>
              <a:ahLst/>
              <a:cxnLst/>
              <a:rect l="l" t="t" r="r" b="b"/>
              <a:pathLst>
                <a:path w="5897" h="5896" extrusionOk="0">
                  <a:moveTo>
                    <a:pt x="5896" y="2919"/>
                  </a:moveTo>
                  <a:cubicBezTo>
                    <a:pt x="5896" y="4553"/>
                    <a:pt x="4612" y="5896"/>
                    <a:pt x="2978" y="5896"/>
                  </a:cubicBezTo>
                  <a:cubicBezTo>
                    <a:pt x="1344" y="5896"/>
                    <a:pt x="1" y="4612"/>
                    <a:pt x="1" y="2977"/>
                  </a:cubicBezTo>
                  <a:cubicBezTo>
                    <a:pt x="1" y="1343"/>
                    <a:pt x="1285" y="59"/>
                    <a:pt x="2920" y="1"/>
                  </a:cubicBezTo>
                  <a:cubicBezTo>
                    <a:pt x="4554" y="1"/>
                    <a:pt x="5838" y="1285"/>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72" name="Google Shape;3372;p9"/>
            <p:cNvSpPr/>
            <p:nvPr/>
          </p:nvSpPr>
          <p:spPr>
            <a:xfrm>
              <a:off x="4081400" y="932725"/>
              <a:ext cx="147425" cy="145950"/>
            </a:xfrm>
            <a:custGeom>
              <a:avLst/>
              <a:gdLst/>
              <a:ahLst/>
              <a:cxnLst/>
              <a:rect l="l" t="t" r="r" b="b"/>
              <a:pathLst>
                <a:path w="5897" h="5838" extrusionOk="0">
                  <a:moveTo>
                    <a:pt x="5896" y="2919"/>
                  </a:moveTo>
                  <a:cubicBezTo>
                    <a:pt x="5896" y="4553"/>
                    <a:pt x="4554" y="5837"/>
                    <a:pt x="2919" y="5837"/>
                  </a:cubicBezTo>
                  <a:cubicBezTo>
                    <a:pt x="1285" y="5779"/>
                    <a:pt x="1" y="4437"/>
                    <a:pt x="59" y="2861"/>
                  </a:cubicBezTo>
                  <a:cubicBezTo>
                    <a:pt x="59" y="1226"/>
                    <a:pt x="1402" y="0"/>
                    <a:pt x="2978" y="0"/>
                  </a:cubicBezTo>
                  <a:cubicBezTo>
                    <a:pt x="4612" y="0"/>
                    <a:pt x="5896" y="1343"/>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73" name="Google Shape;3373;p9"/>
            <p:cNvSpPr/>
            <p:nvPr/>
          </p:nvSpPr>
          <p:spPr>
            <a:xfrm>
              <a:off x="5553800" y="3140575"/>
              <a:ext cx="147425" cy="145950"/>
            </a:xfrm>
            <a:custGeom>
              <a:avLst/>
              <a:gdLst/>
              <a:ahLst/>
              <a:cxnLst/>
              <a:rect l="l" t="t" r="r" b="b"/>
              <a:pathLst>
                <a:path w="5897" h="5838" extrusionOk="0">
                  <a:moveTo>
                    <a:pt x="2978" y="1"/>
                  </a:moveTo>
                  <a:cubicBezTo>
                    <a:pt x="4554" y="1"/>
                    <a:pt x="5896" y="1402"/>
                    <a:pt x="5896" y="2978"/>
                  </a:cubicBezTo>
                  <a:cubicBezTo>
                    <a:pt x="5838" y="4554"/>
                    <a:pt x="4554" y="5838"/>
                    <a:pt x="2978" y="5838"/>
                  </a:cubicBezTo>
                  <a:cubicBezTo>
                    <a:pt x="1343" y="5838"/>
                    <a:pt x="1" y="4495"/>
                    <a:pt x="59" y="2861"/>
                  </a:cubicBezTo>
                  <a:cubicBezTo>
                    <a:pt x="59" y="1285"/>
                    <a:pt x="1402" y="1"/>
                    <a:pt x="297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74" name="Google Shape;3374;p9"/>
            <p:cNvSpPr/>
            <p:nvPr/>
          </p:nvSpPr>
          <p:spPr>
            <a:xfrm>
              <a:off x="5064950" y="1421575"/>
              <a:ext cx="145950" cy="145950"/>
            </a:xfrm>
            <a:custGeom>
              <a:avLst/>
              <a:gdLst/>
              <a:ahLst/>
              <a:cxnLst/>
              <a:rect l="l" t="t" r="r" b="b"/>
              <a:pathLst>
                <a:path w="5838" h="5838" extrusionOk="0">
                  <a:moveTo>
                    <a:pt x="5838" y="2977"/>
                  </a:moveTo>
                  <a:cubicBezTo>
                    <a:pt x="5838" y="4553"/>
                    <a:pt x="4495" y="5838"/>
                    <a:pt x="2919" y="5838"/>
                  </a:cubicBezTo>
                  <a:cubicBezTo>
                    <a:pt x="1343" y="5838"/>
                    <a:pt x="1" y="4495"/>
                    <a:pt x="59" y="2919"/>
                  </a:cubicBezTo>
                  <a:cubicBezTo>
                    <a:pt x="59" y="1343"/>
                    <a:pt x="1402" y="0"/>
                    <a:pt x="2978" y="59"/>
                  </a:cubicBezTo>
                  <a:cubicBezTo>
                    <a:pt x="4554" y="59"/>
                    <a:pt x="5838" y="1401"/>
                    <a:pt x="5838"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75" name="Google Shape;3375;p9"/>
            <p:cNvSpPr/>
            <p:nvPr/>
          </p:nvSpPr>
          <p:spPr>
            <a:xfrm>
              <a:off x="3345950" y="932725"/>
              <a:ext cx="145950" cy="145950"/>
            </a:xfrm>
            <a:custGeom>
              <a:avLst/>
              <a:gdLst/>
              <a:ahLst/>
              <a:cxnLst/>
              <a:rect l="l" t="t" r="r" b="b"/>
              <a:pathLst>
                <a:path w="5838" h="5838" extrusionOk="0">
                  <a:moveTo>
                    <a:pt x="5837" y="2919"/>
                  </a:moveTo>
                  <a:cubicBezTo>
                    <a:pt x="5837" y="4495"/>
                    <a:pt x="4495" y="5837"/>
                    <a:pt x="2919" y="5837"/>
                  </a:cubicBezTo>
                  <a:cubicBezTo>
                    <a:pt x="1343" y="5837"/>
                    <a:pt x="0" y="4437"/>
                    <a:pt x="0" y="2861"/>
                  </a:cubicBezTo>
                  <a:cubicBezTo>
                    <a:pt x="59" y="1284"/>
                    <a:pt x="1401" y="0"/>
                    <a:pt x="2977" y="0"/>
                  </a:cubicBezTo>
                  <a:cubicBezTo>
                    <a:pt x="4553" y="0"/>
                    <a:pt x="5837" y="1343"/>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76" name="Google Shape;3376;p9"/>
            <p:cNvSpPr/>
            <p:nvPr/>
          </p:nvSpPr>
          <p:spPr>
            <a:xfrm>
              <a:off x="2857100" y="4366375"/>
              <a:ext cx="145950" cy="145950"/>
            </a:xfrm>
            <a:custGeom>
              <a:avLst/>
              <a:gdLst/>
              <a:ahLst/>
              <a:cxnLst/>
              <a:rect l="l" t="t" r="r" b="b"/>
              <a:pathLst>
                <a:path w="5838" h="5838" extrusionOk="0">
                  <a:moveTo>
                    <a:pt x="5837" y="2919"/>
                  </a:moveTo>
                  <a:cubicBezTo>
                    <a:pt x="5837" y="4495"/>
                    <a:pt x="4495" y="5837"/>
                    <a:pt x="2919" y="5837"/>
                  </a:cubicBezTo>
                  <a:cubicBezTo>
                    <a:pt x="1343" y="5837"/>
                    <a:pt x="58" y="4553"/>
                    <a:pt x="0" y="2977"/>
                  </a:cubicBezTo>
                  <a:cubicBezTo>
                    <a:pt x="0" y="1401"/>
                    <a:pt x="1284" y="58"/>
                    <a:pt x="2860" y="58"/>
                  </a:cubicBezTo>
                  <a:cubicBezTo>
                    <a:pt x="4436" y="0"/>
                    <a:pt x="5779" y="1343"/>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77" name="Google Shape;3377;p9"/>
            <p:cNvSpPr/>
            <p:nvPr/>
          </p:nvSpPr>
          <p:spPr>
            <a:xfrm>
              <a:off x="2121625" y="3630900"/>
              <a:ext cx="144500" cy="145950"/>
            </a:xfrm>
            <a:custGeom>
              <a:avLst/>
              <a:gdLst/>
              <a:ahLst/>
              <a:cxnLst/>
              <a:rect l="l" t="t" r="r" b="b"/>
              <a:pathLst>
                <a:path w="5780" h="5838" extrusionOk="0">
                  <a:moveTo>
                    <a:pt x="2919" y="0"/>
                  </a:moveTo>
                  <a:cubicBezTo>
                    <a:pt x="4437" y="0"/>
                    <a:pt x="5779" y="1343"/>
                    <a:pt x="5779" y="2919"/>
                  </a:cubicBezTo>
                  <a:cubicBezTo>
                    <a:pt x="5779" y="4495"/>
                    <a:pt x="4437" y="5837"/>
                    <a:pt x="2861" y="5779"/>
                  </a:cubicBezTo>
                  <a:cubicBezTo>
                    <a:pt x="1285" y="5779"/>
                    <a:pt x="0" y="4437"/>
                    <a:pt x="0" y="2861"/>
                  </a:cubicBezTo>
                  <a:cubicBezTo>
                    <a:pt x="0" y="1343"/>
                    <a:pt x="1343" y="0"/>
                    <a:pt x="2919"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78" name="Google Shape;3378;p9"/>
            <p:cNvSpPr/>
            <p:nvPr/>
          </p:nvSpPr>
          <p:spPr>
            <a:xfrm>
              <a:off x="3840625" y="4611525"/>
              <a:ext cx="144500" cy="143025"/>
            </a:xfrm>
            <a:custGeom>
              <a:avLst/>
              <a:gdLst/>
              <a:ahLst/>
              <a:cxnLst/>
              <a:rect l="l" t="t" r="r" b="b"/>
              <a:pathLst>
                <a:path w="5780" h="5721" extrusionOk="0">
                  <a:moveTo>
                    <a:pt x="5779" y="2802"/>
                  </a:moveTo>
                  <a:cubicBezTo>
                    <a:pt x="5779" y="4378"/>
                    <a:pt x="4437" y="5721"/>
                    <a:pt x="2861" y="5721"/>
                  </a:cubicBezTo>
                  <a:cubicBezTo>
                    <a:pt x="1343" y="5721"/>
                    <a:pt x="59" y="4436"/>
                    <a:pt x="1" y="2860"/>
                  </a:cubicBezTo>
                  <a:cubicBezTo>
                    <a:pt x="1" y="1284"/>
                    <a:pt x="1285" y="0"/>
                    <a:pt x="2861" y="0"/>
                  </a:cubicBezTo>
                  <a:cubicBezTo>
                    <a:pt x="4437" y="0"/>
                    <a:pt x="5721" y="1226"/>
                    <a:pt x="5779"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79" name="Google Shape;3379;p9"/>
            <p:cNvSpPr/>
            <p:nvPr/>
          </p:nvSpPr>
          <p:spPr>
            <a:xfrm>
              <a:off x="1879375" y="2895425"/>
              <a:ext cx="143050" cy="143025"/>
            </a:xfrm>
            <a:custGeom>
              <a:avLst/>
              <a:gdLst/>
              <a:ahLst/>
              <a:cxnLst/>
              <a:rect l="l" t="t" r="r" b="b"/>
              <a:pathLst>
                <a:path w="5722" h="5721" extrusionOk="0">
                  <a:moveTo>
                    <a:pt x="2861" y="1"/>
                  </a:moveTo>
                  <a:cubicBezTo>
                    <a:pt x="4437" y="1"/>
                    <a:pt x="5663" y="1285"/>
                    <a:pt x="5721" y="2861"/>
                  </a:cubicBezTo>
                  <a:cubicBezTo>
                    <a:pt x="5721" y="4437"/>
                    <a:pt x="4437" y="5721"/>
                    <a:pt x="2861" y="5721"/>
                  </a:cubicBezTo>
                  <a:cubicBezTo>
                    <a:pt x="1285" y="5721"/>
                    <a:pt x="1" y="4437"/>
                    <a:pt x="1" y="2861"/>
                  </a:cubicBezTo>
                  <a:cubicBezTo>
                    <a:pt x="1" y="1285"/>
                    <a:pt x="1285" y="59"/>
                    <a:pt x="28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80" name="Google Shape;3380;p9"/>
            <p:cNvSpPr/>
            <p:nvPr/>
          </p:nvSpPr>
          <p:spPr>
            <a:xfrm>
              <a:off x="1879375" y="2648825"/>
              <a:ext cx="143050" cy="143025"/>
            </a:xfrm>
            <a:custGeom>
              <a:avLst/>
              <a:gdLst/>
              <a:ahLst/>
              <a:cxnLst/>
              <a:rect l="l" t="t" r="r" b="b"/>
              <a:pathLst>
                <a:path w="5722" h="5721" extrusionOk="0">
                  <a:moveTo>
                    <a:pt x="2861" y="5720"/>
                  </a:moveTo>
                  <a:cubicBezTo>
                    <a:pt x="1285" y="5720"/>
                    <a:pt x="1" y="4436"/>
                    <a:pt x="1" y="2860"/>
                  </a:cubicBezTo>
                  <a:cubicBezTo>
                    <a:pt x="1" y="1284"/>
                    <a:pt x="1285" y="0"/>
                    <a:pt x="2919" y="0"/>
                  </a:cubicBezTo>
                  <a:cubicBezTo>
                    <a:pt x="4495" y="58"/>
                    <a:pt x="5721" y="1343"/>
                    <a:pt x="5721" y="2919"/>
                  </a:cubicBezTo>
                  <a:cubicBezTo>
                    <a:pt x="5663" y="4495"/>
                    <a:pt x="4437" y="5720"/>
                    <a:pt x="2861" y="57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81" name="Google Shape;3381;p9"/>
            <p:cNvSpPr/>
            <p:nvPr/>
          </p:nvSpPr>
          <p:spPr>
            <a:xfrm>
              <a:off x="3594025" y="4610050"/>
              <a:ext cx="143025" cy="144500"/>
            </a:xfrm>
            <a:custGeom>
              <a:avLst/>
              <a:gdLst/>
              <a:ahLst/>
              <a:cxnLst/>
              <a:rect l="l" t="t" r="r" b="b"/>
              <a:pathLst>
                <a:path w="5721" h="5780" extrusionOk="0">
                  <a:moveTo>
                    <a:pt x="2860" y="5780"/>
                  </a:moveTo>
                  <a:cubicBezTo>
                    <a:pt x="1284" y="5780"/>
                    <a:pt x="59" y="4495"/>
                    <a:pt x="0" y="2919"/>
                  </a:cubicBezTo>
                  <a:cubicBezTo>
                    <a:pt x="0" y="1343"/>
                    <a:pt x="1343" y="1"/>
                    <a:pt x="2919" y="59"/>
                  </a:cubicBezTo>
                  <a:cubicBezTo>
                    <a:pt x="4495" y="59"/>
                    <a:pt x="5720" y="1343"/>
                    <a:pt x="5720" y="2919"/>
                  </a:cubicBezTo>
                  <a:cubicBezTo>
                    <a:pt x="5720" y="4495"/>
                    <a:pt x="4436" y="5780"/>
                    <a:pt x="2860" y="57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82" name="Google Shape;3382;p9"/>
            <p:cNvSpPr/>
            <p:nvPr/>
          </p:nvSpPr>
          <p:spPr>
            <a:xfrm>
              <a:off x="5556725" y="2159950"/>
              <a:ext cx="141575" cy="141575"/>
            </a:xfrm>
            <a:custGeom>
              <a:avLst/>
              <a:gdLst/>
              <a:ahLst/>
              <a:cxnLst/>
              <a:rect l="l" t="t" r="r" b="b"/>
              <a:pathLst>
                <a:path w="5663" h="5663" extrusionOk="0">
                  <a:moveTo>
                    <a:pt x="2802" y="5663"/>
                  </a:moveTo>
                  <a:cubicBezTo>
                    <a:pt x="1226" y="5663"/>
                    <a:pt x="0" y="4379"/>
                    <a:pt x="59" y="2803"/>
                  </a:cubicBezTo>
                  <a:cubicBezTo>
                    <a:pt x="59" y="1227"/>
                    <a:pt x="1343" y="1"/>
                    <a:pt x="2919" y="1"/>
                  </a:cubicBezTo>
                  <a:cubicBezTo>
                    <a:pt x="4495" y="59"/>
                    <a:pt x="5662" y="1285"/>
                    <a:pt x="5662" y="2861"/>
                  </a:cubicBezTo>
                  <a:cubicBezTo>
                    <a:pt x="5662" y="4437"/>
                    <a:pt x="4437" y="5663"/>
                    <a:pt x="2802" y="56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83" name="Google Shape;3383;p9"/>
            <p:cNvSpPr/>
            <p:nvPr/>
          </p:nvSpPr>
          <p:spPr>
            <a:xfrm>
              <a:off x="4821250" y="1180800"/>
              <a:ext cx="141575" cy="141575"/>
            </a:xfrm>
            <a:custGeom>
              <a:avLst/>
              <a:gdLst/>
              <a:ahLst/>
              <a:cxnLst/>
              <a:rect l="l" t="t" r="r" b="b"/>
              <a:pathLst>
                <a:path w="5663" h="5663" extrusionOk="0">
                  <a:moveTo>
                    <a:pt x="5663" y="2860"/>
                  </a:moveTo>
                  <a:cubicBezTo>
                    <a:pt x="5663" y="4436"/>
                    <a:pt x="4379" y="5662"/>
                    <a:pt x="2803" y="5662"/>
                  </a:cubicBezTo>
                  <a:cubicBezTo>
                    <a:pt x="1227" y="5662"/>
                    <a:pt x="1" y="4436"/>
                    <a:pt x="1" y="2802"/>
                  </a:cubicBezTo>
                  <a:cubicBezTo>
                    <a:pt x="1" y="1284"/>
                    <a:pt x="1227" y="59"/>
                    <a:pt x="2744" y="59"/>
                  </a:cubicBezTo>
                  <a:cubicBezTo>
                    <a:pt x="4379" y="0"/>
                    <a:pt x="5604" y="1226"/>
                    <a:pt x="5604" y="28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84" name="Google Shape;3384;p9"/>
            <p:cNvSpPr/>
            <p:nvPr/>
          </p:nvSpPr>
          <p:spPr>
            <a:xfrm>
              <a:off x="5314475" y="1671100"/>
              <a:ext cx="141575" cy="141575"/>
            </a:xfrm>
            <a:custGeom>
              <a:avLst/>
              <a:gdLst/>
              <a:ahLst/>
              <a:cxnLst/>
              <a:rect l="l" t="t" r="r" b="b"/>
              <a:pathLst>
                <a:path w="5663" h="5663" extrusionOk="0">
                  <a:moveTo>
                    <a:pt x="5663" y="2803"/>
                  </a:moveTo>
                  <a:cubicBezTo>
                    <a:pt x="5663" y="4379"/>
                    <a:pt x="4437" y="5663"/>
                    <a:pt x="2803" y="5663"/>
                  </a:cubicBezTo>
                  <a:cubicBezTo>
                    <a:pt x="1227" y="5663"/>
                    <a:pt x="1" y="4379"/>
                    <a:pt x="1" y="2803"/>
                  </a:cubicBezTo>
                  <a:cubicBezTo>
                    <a:pt x="1" y="1227"/>
                    <a:pt x="1227" y="1"/>
                    <a:pt x="2803" y="1"/>
                  </a:cubicBezTo>
                  <a:cubicBezTo>
                    <a:pt x="4379" y="1"/>
                    <a:pt x="5663" y="1227"/>
                    <a:pt x="5663"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85" name="Google Shape;3385;p9"/>
            <p:cNvSpPr/>
            <p:nvPr/>
          </p:nvSpPr>
          <p:spPr>
            <a:xfrm>
              <a:off x="1880850" y="2408025"/>
              <a:ext cx="140100" cy="140125"/>
            </a:xfrm>
            <a:custGeom>
              <a:avLst/>
              <a:gdLst/>
              <a:ahLst/>
              <a:cxnLst/>
              <a:rect l="l" t="t" r="r" b="b"/>
              <a:pathLst>
                <a:path w="5604" h="5605" extrusionOk="0">
                  <a:moveTo>
                    <a:pt x="5604" y="2803"/>
                  </a:moveTo>
                  <a:cubicBezTo>
                    <a:pt x="5604" y="4379"/>
                    <a:pt x="4378" y="5604"/>
                    <a:pt x="2744" y="5604"/>
                  </a:cubicBezTo>
                  <a:cubicBezTo>
                    <a:pt x="1226" y="5546"/>
                    <a:pt x="0" y="4379"/>
                    <a:pt x="0" y="2803"/>
                  </a:cubicBezTo>
                  <a:cubicBezTo>
                    <a:pt x="0" y="1227"/>
                    <a:pt x="1226" y="1"/>
                    <a:pt x="2802" y="1"/>
                  </a:cubicBezTo>
                  <a:cubicBezTo>
                    <a:pt x="4378" y="1"/>
                    <a:pt x="5604" y="1227"/>
                    <a:pt x="5604"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86" name="Google Shape;3386;p9"/>
            <p:cNvSpPr/>
            <p:nvPr/>
          </p:nvSpPr>
          <p:spPr>
            <a:xfrm>
              <a:off x="5067875" y="4122675"/>
              <a:ext cx="140100" cy="140100"/>
            </a:xfrm>
            <a:custGeom>
              <a:avLst/>
              <a:gdLst/>
              <a:ahLst/>
              <a:cxnLst/>
              <a:rect l="l" t="t" r="r" b="b"/>
              <a:pathLst>
                <a:path w="5604" h="5604" extrusionOk="0">
                  <a:moveTo>
                    <a:pt x="2802" y="5604"/>
                  </a:moveTo>
                  <a:cubicBezTo>
                    <a:pt x="1226" y="5604"/>
                    <a:pt x="0" y="4378"/>
                    <a:pt x="0" y="2802"/>
                  </a:cubicBezTo>
                  <a:cubicBezTo>
                    <a:pt x="59" y="1226"/>
                    <a:pt x="1285" y="0"/>
                    <a:pt x="2802" y="0"/>
                  </a:cubicBezTo>
                  <a:cubicBezTo>
                    <a:pt x="4378" y="0"/>
                    <a:pt x="5604" y="1284"/>
                    <a:pt x="5604" y="2860"/>
                  </a:cubicBezTo>
                  <a:cubicBezTo>
                    <a:pt x="5604" y="4378"/>
                    <a:pt x="4378" y="5604"/>
                    <a:pt x="2802" y="56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87" name="Google Shape;3387;p9"/>
            <p:cNvSpPr/>
            <p:nvPr/>
          </p:nvSpPr>
          <p:spPr>
            <a:xfrm>
              <a:off x="4330950" y="934175"/>
              <a:ext cx="141575" cy="141575"/>
            </a:xfrm>
            <a:custGeom>
              <a:avLst/>
              <a:gdLst/>
              <a:ahLst/>
              <a:cxnLst/>
              <a:rect l="l" t="t" r="r" b="b"/>
              <a:pathLst>
                <a:path w="5663" h="5663" extrusionOk="0">
                  <a:moveTo>
                    <a:pt x="5662" y="2861"/>
                  </a:moveTo>
                  <a:cubicBezTo>
                    <a:pt x="5662" y="4437"/>
                    <a:pt x="4436" y="5663"/>
                    <a:pt x="2860" y="5663"/>
                  </a:cubicBezTo>
                  <a:cubicBezTo>
                    <a:pt x="1226" y="5663"/>
                    <a:pt x="0" y="4379"/>
                    <a:pt x="59" y="2803"/>
                  </a:cubicBezTo>
                  <a:cubicBezTo>
                    <a:pt x="59" y="1226"/>
                    <a:pt x="1284" y="59"/>
                    <a:pt x="2860" y="59"/>
                  </a:cubicBezTo>
                  <a:cubicBezTo>
                    <a:pt x="4436" y="1"/>
                    <a:pt x="5662" y="1285"/>
                    <a:pt x="5662" y="28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88" name="Google Shape;3388;p9"/>
            <p:cNvSpPr/>
            <p:nvPr/>
          </p:nvSpPr>
          <p:spPr>
            <a:xfrm>
              <a:off x="4085800" y="4617350"/>
              <a:ext cx="140100" cy="138650"/>
            </a:xfrm>
            <a:custGeom>
              <a:avLst/>
              <a:gdLst/>
              <a:ahLst/>
              <a:cxnLst/>
              <a:rect l="l" t="t" r="r" b="b"/>
              <a:pathLst>
                <a:path w="5604" h="5546" extrusionOk="0">
                  <a:moveTo>
                    <a:pt x="2802" y="5546"/>
                  </a:moveTo>
                  <a:cubicBezTo>
                    <a:pt x="1226" y="5546"/>
                    <a:pt x="0" y="4320"/>
                    <a:pt x="0" y="2744"/>
                  </a:cubicBezTo>
                  <a:cubicBezTo>
                    <a:pt x="0" y="1168"/>
                    <a:pt x="1226" y="1"/>
                    <a:pt x="2802" y="1"/>
                  </a:cubicBezTo>
                  <a:cubicBezTo>
                    <a:pt x="4378" y="1"/>
                    <a:pt x="5604" y="1227"/>
                    <a:pt x="5604" y="2803"/>
                  </a:cubicBezTo>
                  <a:cubicBezTo>
                    <a:pt x="5604" y="4379"/>
                    <a:pt x="4378" y="5546"/>
                    <a:pt x="2802" y="554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89" name="Google Shape;3389;p9"/>
            <p:cNvSpPr/>
            <p:nvPr/>
          </p:nvSpPr>
          <p:spPr>
            <a:xfrm>
              <a:off x="5558175" y="3387200"/>
              <a:ext cx="140125" cy="140125"/>
            </a:xfrm>
            <a:custGeom>
              <a:avLst/>
              <a:gdLst/>
              <a:ahLst/>
              <a:cxnLst/>
              <a:rect l="l" t="t" r="r" b="b"/>
              <a:pathLst>
                <a:path w="5605" h="5605" extrusionOk="0">
                  <a:moveTo>
                    <a:pt x="2744" y="5546"/>
                  </a:moveTo>
                  <a:cubicBezTo>
                    <a:pt x="1227" y="5546"/>
                    <a:pt x="1" y="4320"/>
                    <a:pt x="1" y="2744"/>
                  </a:cubicBezTo>
                  <a:cubicBezTo>
                    <a:pt x="1" y="1226"/>
                    <a:pt x="1285" y="0"/>
                    <a:pt x="2803" y="0"/>
                  </a:cubicBezTo>
                  <a:cubicBezTo>
                    <a:pt x="4379" y="0"/>
                    <a:pt x="5604" y="1285"/>
                    <a:pt x="5546" y="2802"/>
                  </a:cubicBezTo>
                  <a:cubicBezTo>
                    <a:pt x="5546" y="4378"/>
                    <a:pt x="4320" y="5604"/>
                    <a:pt x="2744" y="554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90" name="Google Shape;3390;p9"/>
            <p:cNvSpPr/>
            <p:nvPr/>
          </p:nvSpPr>
          <p:spPr>
            <a:xfrm>
              <a:off x="2369700" y="1424500"/>
              <a:ext cx="141575" cy="140100"/>
            </a:xfrm>
            <a:custGeom>
              <a:avLst/>
              <a:gdLst/>
              <a:ahLst/>
              <a:cxnLst/>
              <a:rect l="l" t="t" r="r" b="b"/>
              <a:pathLst>
                <a:path w="5663" h="5604" extrusionOk="0">
                  <a:moveTo>
                    <a:pt x="5604" y="2860"/>
                  </a:moveTo>
                  <a:cubicBezTo>
                    <a:pt x="5546" y="4436"/>
                    <a:pt x="4320" y="5604"/>
                    <a:pt x="2744" y="5604"/>
                  </a:cubicBezTo>
                  <a:cubicBezTo>
                    <a:pt x="1226" y="5545"/>
                    <a:pt x="0" y="4320"/>
                    <a:pt x="59" y="2744"/>
                  </a:cubicBezTo>
                  <a:cubicBezTo>
                    <a:pt x="59" y="1226"/>
                    <a:pt x="1343" y="0"/>
                    <a:pt x="2860" y="59"/>
                  </a:cubicBezTo>
                  <a:cubicBezTo>
                    <a:pt x="4437" y="59"/>
                    <a:pt x="5662" y="1343"/>
                    <a:pt x="5604" y="28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91" name="Google Shape;3391;p9"/>
            <p:cNvSpPr/>
            <p:nvPr/>
          </p:nvSpPr>
          <p:spPr>
            <a:xfrm>
              <a:off x="3350325" y="4612975"/>
              <a:ext cx="138650" cy="138650"/>
            </a:xfrm>
            <a:custGeom>
              <a:avLst/>
              <a:gdLst/>
              <a:ahLst/>
              <a:cxnLst/>
              <a:rect l="l" t="t" r="r" b="b"/>
              <a:pathLst>
                <a:path w="5546" h="5546" extrusionOk="0">
                  <a:moveTo>
                    <a:pt x="2802" y="1"/>
                  </a:moveTo>
                  <a:cubicBezTo>
                    <a:pt x="4320" y="1"/>
                    <a:pt x="5546" y="1226"/>
                    <a:pt x="5546" y="2802"/>
                  </a:cubicBezTo>
                  <a:cubicBezTo>
                    <a:pt x="5546" y="4320"/>
                    <a:pt x="4320" y="5546"/>
                    <a:pt x="2744" y="5546"/>
                  </a:cubicBezTo>
                  <a:cubicBezTo>
                    <a:pt x="1226" y="5546"/>
                    <a:pt x="0" y="4320"/>
                    <a:pt x="0" y="2802"/>
                  </a:cubicBezTo>
                  <a:cubicBezTo>
                    <a:pt x="0" y="1226"/>
                    <a:pt x="1226" y="1"/>
                    <a:pt x="28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92" name="Google Shape;3392;p9"/>
            <p:cNvSpPr/>
            <p:nvPr/>
          </p:nvSpPr>
          <p:spPr>
            <a:xfrm>
              <a:off x="5311575" y="3880425"/>
              <a:ext cx="138650" cy="140125"/>
            </a:xfrm>
            <a:custGeom>
              <a:avLst/>
              <a:gdLst/>
              <a:ahLst/>
              <a:cxnLst/>
              <a:rect l="l" t="t" r="r" b="b"/>
              <a:pathLst>
                <a:path w="5546" h="5605" extrusionOk="0">
                  <a:moveTo>
                    <a:pt x="5545" y="2802"/>
                  </a:moveTo>
                  <a:cubicBezTo>
                    <a:pt x="5545" y="4320"/>
                    <a:pt x="4320" y="5604"/>
                    <a:pt x="2744" y="5546"/>
                  </a:cubicBezTo>
                  <a:cubicBezTo>
                    <a:pt x="1284" y="5546"/>
                    <a:pt x="0" y="4320"/>
                    <a:pt x="0" y="2802"/>
                  </a:cubicBezTo>
                  <a:cubicBezTo>
                    <a:pt x="0" y="1285"/>
                    <a:pt x="1284" y="1"/>
                    <a:pt x="2802" y="1"/>
                  </a:cubicBezTo>
                  <a:cubicBezTo>
                    <a:pt x="4320" y="59"/>
                    <a:pt x="5545" y="1285"/>
                    <a:pt x="5545"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93" name="Google Shape;3393;p9"/>
            <p:cNvSpPr/>
            <p:nvPr/>
          </p:nvSpPr>
          <p:spPr>
            <a:xfrm>
              <a:off x="3106625" y="935650"/>
              <a:ext cx="140100" cy="140100"/>
            </a:xfrm>
            <a:custGeom>
              <a:avLst/>
              <a:gdLst/>
              <a:ahLst/>
              <a:cxnLst/>
              <a:rect l="l" t="t" r="r" b="b"/>
              <a:pathLst>
                <a:path w="5604" h="5604" extrusionOk="0">
                  <a:moveTo>
                    <a:pt x="5604" y="2802"/>
                  </a:moveTo>
                  <a:cubicBezTo>
                    <a:pt x="5604" y="4320"/>
                    <a:pt x="4320" y="5604"/>
                    <a:pt x="2744" y="5545"/>
                  </a:cubicBezTo>
                  <a:cubicBezTo>
                    <a:pt x="1226" y="5545"/>
                    <a:pt x="0" y="4320"/>
                    <a:pt x="0" y="2744"/>
                  </a:cubicBezTo>
                  <a:cubicBezTo>
                    <a:pt x="59" y="1226"/>
                    <a:pt x="1285" y="0"/>
                    <a:pt x="2802" y="0"/>
                  </a:cubicBezTo>
                  <a:cubicBezTo>
                    <a:pt x="4320" y="0"/>
                    <a:pt x="5604" y="1284"/>
                    <a:pt x="5546"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94" name="Google Shape;3394;p9"/>
            <p:cNvSpPr/>
            <p:nvPr/>
          </p:nvSpPr>
          <p:spPr>
            <a:xfrm>
              <a:off x="1876475" y="3144950"/>
              <a:ext cx="140100" cy="138675"/>
            </a:xfrm>
            <a:custGeom>
              <a:avLst/>
              <a:gdLst/>
              <a:ahLst/>
              <a:cxnLst/>
              <a:rect l="l" t="t" r="r" b="b"/>
              <a:pathLst>
                <a:path w="5604" h="5547" extrusionOk="0">
                  <a:moveTo>
                    <a:pt x="2802" y="1"/>
                  </a:moveTo>
                  <a:cubicBezTo>
                    <a:pt x="4320" y="1"/>
                    <a:pt x="5604" y="1227"/>
                    <a:pt x="5604" y="2744"/>
                  </a:cubicBezTo>
                  <a:cubicBezTo>
                    <a:pt x="5604" y="4320"/>
                    <a:pt x="4378" y="5546"/>
                    <a:pt x="2802" y="5546"/>
                  </a:cubicBezTo>
                  <a:cubicBezTo>
                    <a:pt x="1284" y="5546"/>
                    <a:pt x="58" y="4320"/>
                    <a:pt x="58" y="2803"/>
                  </a:cubicBezTo>
                  <a:cubicBezTo>
                    <a:pt x="0" y="1285"/>
                    <a:pt x="1226" y="1"/>
                    <a:pt x="28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95" name="Google Shape;3395;p9"/>
            <p:cNvSpPr/>
            <p:nvPr/>
          </p:nvSpPr>
          <p:spPr>
            <a:xfrm>
              <a:off x="2617775" y="1177875"/>
              <a:ext cx="138650" cy="140125"/>
            </a:xfrm>
            <a:custGeom>
              <a:avLst/>
              <a:gdLst/>
              <a:ahLst/>
              <a:cxnLst/>
              <a:rect l="l" t="t" r="r" b="b"/>
              <a:pathLst>
                <a:path w="5546" h="5605" extrusionOk="0">
                  <a:moveTo>
                    <a:pt x="2802" y="59"/>
                  </a:moveTo>
                  <a:cubicBezTo>
                    <a:pt x="4320" y="59"/>
                    <a:pt x="5546" y="1343"/>
                    <a:pt x="5546" y="2802"/>
                  </a:cubicBezTo>
                  <a:cubicBezTo>
                    <a:pt x="5546" y="4378"/>
                    <a:pt x="4203" y="5604"/>
                    <a:pt x="2685" y="5604"/>
                  </a:cubicBezTo>
                  <a:cubicBezTo>
                    <a:pt x="1226" y="5546"/>
                    <a:pt x="0" y="4262"/>
                    <a:pt x="0" y="2744"/>
                  </a:cubicBezTo>
                  <a:cubicBezTo>
                    <a:pt x="59" y="1285"/>
                    <a:pt x="1284" y="1"/>
                    <a:pt x="2802"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96" name="Google Shape;3396;p9"/>
            <p:cNvSpPr/>
            <p:nvPr/>
          </p:nvSpPr>
          <p:spPr>
            <a:xfrm>
              <a:off x="4822725" y="4370750"/>
              <a:ext cx="137175" cy="137175"/>
            </a:xfrm>
            <a:custGeom>
              <a:avLst/>
              <a:gdLst/>
              <a:ahLst/>
              <a:cxnLst/>
              <a:rect l="l" t="t" r="r" b="b"/>
              <a:pathLst>
                <a:path w="5487" h="5487" extrusionOk="0">
                  <a:moveTo>
                    <a:pt x="0" y="2744"/>
                  </a:moveTo>
                  <a:cubicBezTo>
                    <a:pt x="0" y="1284"/>
                    <a:pt x="1284" y="0"/>
                    <a:pt x="2802" y="0"/>
                  </a:cubicBezTo>
                  <a:cubicBezTo>
                    <a:pt x="4261" y="0"/>
                    <a:pt x="5487" y="1284"/>
                    <a:pt x="5487" y="2802"/>
                  </a:cubicBezTo>
                  <a:cubicBezTo>
                    <a:pt x="5487" y="4261"/>
                    <a:pt x="4203" y="5487"/>
                    <a:pt x="2744" y="5487"/>
                  </a:cubicBezTo>
                  <a:cubicBezTo>
                    <a:pt x="1284" y="5487"/>
                    <a:pt x="0" y="4203"/>
                    <a:pt x="0"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97" name="Google Shape;3397;p9"/>
            <p:cNvSpPr/>
            <p:nvPr/>
          </p:nvSpPr>
          <p:spPr>
            <a:xfrm>
              <a:off x="2124550" y="1672575"/>
              <a:ext cx="138650" cy="137175"/>
            </a:xfrm>
            <a:custGeom>
              <a:avLst/>
              <a:gdLst/>
              <a:ahLst/>
              <a:cxnLst/>
              <a:rect l="l" t="t" r="r" b="b"/>
              <a:pathLst>
                <a:path w="5546" h="5487" extrusionOk="0">
                  <a:moveTo>
                    <a:pt x="5487" y="2744"/>
                  </a:moveTo>
                  <a:cubicBezTo>
                    <a:pt x="5545" y="4203"/>
                    <a:pt x="4261" y="5487"/>
                    <a:pt x="2802" y="5487"/>
                  </a:cubicBezTo>
                  <a:cubicBezTo>
                    <a:pt x="1284" y="5487"/>
                    <a:pt x="0" y="4261"/>
                    <a:pt x="0" y="2744"/>
                  </a:cubicBezTo>
                  <a:cubicBezTo>
                    <a:pt x="0" y="1284"/>
                    <a:pt x="1226" y="59"/>
                    <a:pt x="2685" y="0"/>
                  </a:cubicBezTo>
                  <a:cubicBezTo>
                    <a:pt x="4203" y="0"/>
                    <a:pt x="5487" y="1226"/>
                    <a:pt x="5487"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98" name="Google Shape;3398;p9"/>
            <p:cNvSpPr/>
            <p:nvPr/>
          </p:nvSpPr>
          <p:spPr>
            <a:xfrm>
              <a:off x="2372625" y="4124125"/>
              <a:ext cx="135725" cy="137200"/>
            </a:xfrm>
            <a:custGeom>
              <a:avLst/>
              <a:gdLst/>
              <a:ahLst/>
              <a:cxnLst/>
              <a:rect l="l" t="t" r="r" b="b"/>
              <a:pathLst>
                <a:path w="5429" h="5488" extrusionOk="0">
                  <a:moveTo>
                    <a:pt x="5429" y="2744"/>
                  </a:moveTo>
                  <a:cubicBezTo>
                    <a:pt x="5429" y="4262"/>
                    <a:pt x="4144" y="5487"/>
                    <a:pt x="2685" y="5487"/>
                  </a:cubicBezTo>
                  <a:cubicBezTo>
                    <a:pt x="1167" y="5429"/>
                    <a:pt x="0" y="4203"/>
                    <a:pt x="0" y="2744"/>
                  </a:cubicBezTo>
                  <a:cubicBezTo>
                    <a:pt x="0" y="1226"/>
                    <a:pt x="1284" y="1"/>
                    <a:pt x="2743" y="59"/>
                  </a:cubicBezTo>
                  <a:cubicBezTo>
                    <a:pt x="4203" y="59"/>
                    <a:pt x="5429" y="1285"/>
                    <a:pt x="5429"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99" name="Google Shape;3399;p9"/>
            <p:cNvSpPr/>
            <p:nvPr/>
          </p:nvSpPr>
          <p:spPr>
            <a:xfrm>
              <a:off x="1882300" y="2162875"/>
              <a:ext cx="137200" cy="135750"/>
            </a:xfrm>
            <a:custGeom>
              <a:avLst/>
              <a:gdLst/>
              <a:ahLst/>
              <a:cxnLst/>
              <a:rect l="l" t="t" r="r" b="b"/>
              <a:pathLst>
                <a:path w="5488" h="5430" extrusionOk="0">
                  <a:moveTo>
                    <a:pt x="5429" y="2744"/>
                  </a:moveTo>
                  <a:cubicBezTo>
                    <a:pt x="5429" y="4262"/>
                    <a:pt x="4203" y="5429"/>
                    <a:pt x="2744" y="5429"/>
                  </a:cubicBezTo>
                  <a:cubicBezTo>
                    <a:pt x="1226" y="5429"/>
                    <a:pt x="1" y="4145"/>
                    <a:pt x="59" y="2627"/>
                  </a:cubicBezTo>
                  <a:cubicBezTo>
                    <a:pt x="117" y="1168"/>
                    <a:pt x="1343" y="1"/>
                    <a:pt x="2802" y="1"/>
                  </a:cubicBezTo>
                  <a:cubicBezTo>
                    <a:pt x="4262" y="59"/>
                    <a:pt x="5487" y="1285"/>
                    <a:pt x="5429"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00" name="Google Shape;3400;p9"/>
            <p:cNvSpPr/>
            <p:nvPr/>
          </p:nvSpPr>
          <p:spPr>
            <a:xfrm>
              <a:off x="4335325" y="4618825"/>
              <a:ext cx="135725" cy="135725"/>
            </a:xfrm>
            <a:custGeom>
              <a:avLst/>
              <a:gdLst/>
              <a:ahLst/>
              <a:cxnLst/>
              <a:rect l="l" t="t" r="r" b="b"/>
              <a:pathLst>
                <a:path w="5429" h="5429" extrusionOk="0">
                  <a:moveTo>
                    <a:pt x="5370" y="2685"/>
                  </a:moveTo>
                  <a:cubicBezTo>
                    <a:pt x="5429" y="4144"/>
                    <a:pt x="4203" y="5370"/>
                    <a:pt x="2744" y="5429"/>
                  </a:cubicBezTo>
                  <a:cubicBezTo>
                    <a:pt x="1226" y="5429"/>
                    <a:pt x="0" y="4203"/>
                    <a:pt x="0" y="2685"/>
                  </a:cubicBezTo>
                  <a:cubicBezTo>
                    <a:pt x="0" y="1226"/>
                    <a:pt x="1168" y="0"/>
                    <a:pt x="2685" y="0"/>
                  </a:cubicBezTo>
                  <a:cubicBezTo>
                    <a:pt x="4145" y="0"/>
                    <a:pt x="5370" y="1168"/>
                    <a:pt x="5370" y="26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01" name="Google Shape;3401;p9"/>
            <p:cNvSpPr/>
            <p:nvPr/>
          </p:nvSpPr>
          <p:spPr>
            <a:xfrm>
              <a:off x="3109550" y="4615900"/>
              <a:ext cx="134275" cy="134275"/>
            </a:xfrm>
            <a:custGeom>
              <a:avLst/>
              <a:gdLst/>
              <a:ahLst/>
              <a:cxnLst/>
              <a:rect l="l" t="t" r="r" b="b"/>
              <a:pathLst>
                <a:path w="5371" h="5371" extrusionOk="0">
                  <a:moveTo>
                    <a:pt x="2744" y="0"/>
                  </a:moveTo>
                  <a:cubicBezTo>
                    <a:pt x="4203" y="0"/>
                    <a:pt x="5370" y="1226"/>
                    <a:pt x="5312" y="2744"/>
                  </a:cubicBezTo>
                  <a:cubicBezTo>
                    <a:pt x="5312" y="4203"/>
                    <a:pt x="4144" y="5371"/>
                    <a:pt x="2627" y="5312"/>
                  </a:cubicBezTo>
                  <a:cubicBezTo>
                    <a:pt x="1109" y="5312"/>
                    <a:pt x="0" y="4145"/>
                    <a:pt x="0" y="2569"/>
                  </a:cubicBezTo>
                  <a:cubicBezTo>
                    <a:pt x="59" y="1109"/>
                    <a:pt x="1226" y="0"/>
                    <a:pt x="2744"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02" name="Google Shape;3402;p9"/>
            <p:cNvSpPr/>
            <p:nvPr/>
          </p:nvSpPr>
          <p:spPr>
            <a:xfrm>
              <a:off x="5561100" y="1922100"/>
              <a:ext cx="134275" cy="132825"/>
            </a:xfrm>
            <a:custGeom>
              <a:avLst/>
              <a:gdLst/>
              <a:ahLst/>
              <a:cxnLst/>
              <a:rect l="l" t="t" r="r" b="b"/>
              <a:pathLst>
                <a:path w="5371" h="5313" extrusionOk="0">
                  <a:moveTo>
                    <a:pt x="2686" y="1"/>
                  </a:moveTo>
                  <a:cubicBezTo>
                    <a:pt x="4203" y="1"/>
                    <a:pt x="5371" y="1226"/>
                    <a:pt x="5312" y="2744"/>
                  </a:cubicBezTo>
                  <a:cubicBezTo>
                    <a:pt x="5312" y="4203"/>
                    <a:pt x="4145" y="5312"/>
                    <a:pt x="2627" y="5312"/>
                  </a:cubicBezTo>
                  <a:cubicBezTo>
                    <a:pt x="1110" y="5312"/>
                    <a:pt x="1" y="4086"/>
                    <a:pt x="1" y="2569"/>
                  </a:cubicBezTo>
                  <a:cubicBezTo>
                    <a:pt x="59" y="1110"/>
                    <a:pt x="1226" y="1"/>
                    <a:pt x="268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03" name="Google Shape;3403;p9"/>
            <p:cNvSpPr/>
            <p:nvPr/>
          </p:nvSpPr>
          <p:spPr>
            <a:xfrm>
              <a:off x="4583400" y="940025"/>
              <a:ext cx="131350" cy="131350"/>
            </a:xfrm>
            <a:custGeom>
              <a:avLst/>
              <a:gdLst/>
              <a:ahLst/>
              <a:cxnLst/>
              <a:rect l="l" t="t" r="r" b="b"/>
              <a:pathLst>
                <a:path w="5254" h="5254" extrusionOk="0">
                  <a:moveTo>
                    <a:pt x="2627" y="0"/>
                  </a:moveTo>
                  <a:cubicBezTo>
                    <a:pt x="4086" y="0"/>
                    <a:pt x="5254" y="1109"/>
                    <a:pt x="5254" y="2569"/>
                  </a:cubicBezTo>
                  <a:cubicBezTo>
                    <a:pt x="5254" y="4086"/>
                    <a:pt x="4086" y="5254"/>
                    <a:pt x="2569" y="5254"/>
                  </a:cubicBezTo>
                  <a:cubicBezTo>
                    <a:pt x="1109" y="5254"/>
                    <a:pt x="0" y="4086"/>
                    <a:pt x="0" y="2627"/>
                  </a:cubicBezTo>
                  <a:cubicBezTo>
                    <a:pt x="0" y="1109"/>
                    <a:pt x="1109" y="0"/>
                    <a:pt x="262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04" name="Google Shape;3404;p9"/>
            <p:cNvSpPr/>
            <p:nvPr/>
          </p:nvSpPr>
          <p:spPr>
            <a:xfrm>
              <a:off x="2127450" y="3880425"/>
              <a:ext cx="132825" cy="132825"/>
            </a:xfrm>
            <a:custGeom>
              <a:avLst/>
              <a:gdLst/>
              <a:ahLst/>
              <a:cxnLst/>
              <a:rect l="l" t="t" r="r" b="b"/>
              <a:pathLst>
                <a:path w="5313" h="5313" extrusionOk="0">
                  <a:moveTo>
                    <a:pt x="2686" y="1"/>
                  </a:moveTo>
                  <a:cubicBezTo>
                    <a:pt x="4145" y="1"/>
                    <a:pt x="5313" y="1168"/>
                    <a:pt x="5313" y="2627"/>
                  </a:cubicBezTo>
                  <a:cubicBezTo>
                    <a:pt x="5313" y="4145"/>
                    <a:pt x="4145" y="5312"/>
                    <a:pt x="2628" y="5312"/>
                  </a:cubicBezTo>
                  <a:cubicBezTo>
                    <a:pt x="1110" y="5254"/>
                    <a:pt x="1" y="4087"/>
                    <a:pt x="1" y="2627"/>
                  </a:cubicBezTo>
                  <a:cubicBezTo>
                    <a:pt x="1" y="1110"/>
                    <a:pt x="1168" y="1"/>
                    <a:pt x="262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05" name="Google Shape;3405;p9"/>
            <p:cNvSpPr/>
            <p:nvPr/>
          </p:nvSpPr>
          <p:spPr>
            <a:xfrm>
              <a:off x="1880850" y="3390125"/>
              <a:ext cx="132800" cy="132800"/>
            </a:xfrm>
            <a:custGeom>
              <a:avLst/>
              <a:gdLst/>
              <a:ahLst/>
              <a:cxnLst/>
              <a:rect l="l" t="t" r="r" b="b"/>
              <a:pathLst>
                <a:path w="5312" h="5312" extrusionOk="0">
                  <a:moveTo>
                    <a:pt x="2627" y="0"/>
                  </a:moveTo>
                  <a:cubicBezTo>
                    <a:pt x="4086" y="0"/>
                    <a:pt x="5254" y="1168"/>
                    <a:pt x="5312" y="2627"/>
                  </a:cubicBezTo>
                  <a:cubicBezTo>
                    <a:pt x="5312" y="4145"/>
                    <a:pt x="4145" y="5312"/>
                    <a:pt x="2627" y="5312"/>
                  </a:cubicBezTo>
                  <a:cubicBezTo>
                    <a:pt x="1168" y="5312"/>
                    <a:pt x="0" y="4145"/>
                    <a:pt x="0" y="2685"/>
                  </a:cubicBezTo>
                  <a:cubicBezTo>
                    <a:pt x="0" y="1168"/>
                    <a:pt x="1168" y="59"/>
                    <a:pt x="2627"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06" name="Google Shape;3406;p9"/>
            <p:cNvSpPr/>
            <p:nvPr/>
          </p:nvSpPr>
          <p:spPr>
            <a:xfrm>
              <a:off x="2616300" y="4372200"/>
              <a:ext cx="132825" cy="134275"/>
            </a:xfrm>
            <a:custGeom>
              <a:avLst/>
              <a:gdLst/>
              <a:ahLst/>
              <a:cxnLst/>
              <a:rect l="l" t="t" r="r" b="b"/>
              <a:pathLst>
                <a:path w="5313" h="5371" extrusionOk="0">
                  <a:moveTo>
                    <a:pt x="5313" y="2744"/>
                  </a:moveTo>
                  <a:cubicBezTo>
                    <a:pt x="5313" y="4262"/>
                    <a:pt x="4087" y="5371"/>
                    <a:pt x="2628" y="5371"/>
                  </a:cubicBezTo>
                  <a:cubicBezTo>
                    <a:pt x="1110" y="5312"/>
                    <a:pt x="1" y="4145"/>
                    <a:pt x="1" y="2569"/>
                  </a:cubicBezTo>
                  <a:cubicBezTo>
                    <a:pt x="59" y="1110"/>
                    <a:pt x="1285" y="1"/>
                    <a:pt x="2744" y="59"/>
                  </a:cubicBezTo>
                  <a:cubicBezTo>
                    <a:pt x="4204" y="117"/>
                    <a:pt x="5313" y="1285"/>
                    <a:pt x="5313"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07" name="Google Shape;3407;p9"/>
            <p:cNvSpPr/>
            <p:nvPr/>
          </p:nvSpPr>
          <p:spPr>
            <a:xfrm>
              <a:off x="2864375" y="940025"/>
              <a:ext cx="131375" cy="131350"/>
            </a:xfrm>
            <a:custGeom>
              <a:avLst/>
              <a:gdLst/>
              <a:ahLst/>
              <a:cxnLst/>
              <a:rect l="l" t="t" r="r" b="b"/>
              <a:pathLst>
                <a:path w="5255" h="5254" extrusionOk="0">
                  <a:moveTo>
                    <a:pt x="2628" y="0"/>
                  </a:moveTo>
                  <a:cubicBezTo>
                    <a:pt x="4028" y="0"/>
                    <a:pt x="5196" y="1168"/>
                    <a:pt x="5196" y="2627"/>
                  </a:cubicBezTo>
                  <a:cubicBezTo>
                    <a:pt x="5254" y="4028"/>
                    <a:pt x="4028" y="5254"/>
                    <a:pt x="2569" y="5254"/>
                  </a:cubicBezTo>
                  <a:cubicBezTo>
                    <a:pt x="1168" y="5195"/>
                    <a:pt x="1" y="4028"/>
                    <a:pt x="1" y="2569"/>
                  </a:cubicBezTo>
                  <a:cubicBezTo>
                    <a:pt x="1" y="1168"/>
                    <a:pt x="1227"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08" name="Google Shape;3408;p9"/>
            <p:cNvSpPr/>
            <p:nvPr/>
          </p:nvSpPr>
          <p:spPr>
            <a:xfrm>
              <a:off x="5562550" y="3638200"/>
              <a:ext cx="131375" cy="131350"/>
            </a:xfrm>
            <a:custGeom>
              <a:avLst/>
              <a:gdLst/>
              <a:ahLst/>
              <a:cxnLst/>
              <a:rect l="l" t="t" r="r" b="b"/>
              <a:pathLst>
                <a:path w="5255" h="5254" extrusionOk="0">
                  <a:moveTo>
                    <a:pt x="2628" y="0"/>
                  </a:moveTo>
                  <a:cubicBezTo>
                    <a:pt x="4029" y="0"/>
                    <a:pt x="5196" y="1168"/>
                    <a:pt x="5254" y="2569"/>
                  </a:cubicBezTo>
                  <a:cubicBezTo>
                    <a:pt x="5254" y="4028"/>
                    <a:pt x="4029" y="5254"/>
                    <a:pt x="2628" y="5195"/>
                  </a:cubicBezTo>
                  <a:cubicBezTo>
                    <a:pt x="1168" y="5195"/>
                    <a:pt x="1" y="4028"/>
                    <a:pt x="1" y="2569"/>
                  </a:cubicBezTo>
                  <a:cubicBezTo>
                    <a:pt x="1" y="1168"/>
                    <a:pt x="1168"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09" name="Google Shape;3409;p9"/>
            <p:cNvSpPr/>
            <p:nvPr/>
          </p:nvSpPr>
          <p:spPr>
            <a:xfrm>
              <a:off x="5073700" y="1188100"/>
              <a:ext cx="129900" cy="128425"/>
            </a:xfrm>
            <a:custGeom>
              <a:avLst/>
              <a:gdLst/>
              <a:ahLst/>
              <a:cxnLst/>
              <a:rect l="l" t="t" r="r" b="b"/>
              <a:pathLst>
                <a:path w="5196" h="5137" extrusionOk="0">
                  <a:moveTo>
                    <a:pt x="2569" y="0"/>
                  </a:moveTo>
                  <a:cubicBezTo>
                    <a:pt x="4028" y="0"/>
                    <a:pt x="5196" y="1226"/>
                    <a:pt x="5196" y="2627"/>
                  </a:cubicBezTo>
                  <a:cubicBezTo>
                    <a:pt x="5137" y="3969"/>
                    <a:pt x="3970" y="5137"/>
                    <a:pt x="2569" y="5137"/>
                  </a:cubicBezTo>
                  <a:cubicBezTo>
                    <a:pt x="1168" y="5137"/>
                    <a:pt x="1" y="3911"/>
                    <a:pt x="1" y="2510"/>
                  </a:cubicBezTo>
                  <a:cubicBezTo>
                    <a:pt x="59" y="1109"/>
                    <a:pt x="1227"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10" name="Google Shape;3410;p9"/>
            <p:cNvSpPr/>
            <p:nvPr/>
          </p:nvSpPr>
          <p:spPr>
            <a:xfrm>
              <a:off x="5320325" y="1430325"/>
              <a:ext cx="129900" cy="128450"/>
            </a:xfrm>
            <a:custGeom>
              <a:avLst/>
              <a:gdLst/>
              <a:ahLst/>
              <a:cxnLst/>
              <a:rect l="l" t="t" r="r" b="b"/>
              <a:pathLst>
                <a:path w="5196" h="5138" extrusionOk="0">
                  <a:moveTo>
                    <a:pt x="5137" y="2627"/>
                  </a:moveTo>
                  <a:cubicBezTo>
                    <a:pt x="5137" y="4028"/>
                    <a:pt x="3970" y="5137"/>
                    <a:pt x="2569" y="5137"/>
                  </a:cubicBezTo>
                  <a:cubicBezTo>
                    <a:pt x="1168" y="5137"/>
                    <a:pt x="0" y="3912"/>
                    <a:pt x="0" y="2511"/>
                  </a:cubicBezTo>
                  <a:cubicBezTo>
                    <a:pt x="59" y="1110"/>
                    <a:pt x="1285" y="1"/>
                    <a:pt x="2627" y="1"/>
                  </a:cubicBezTo>
                  <a:cubicBezTo>
                    <a:pt x="4028" y="59"/>
                    <a:pt x="5195" y="1226"/>
                    <a:pt x="5137" y="26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11" name="Google Shape;3411;p9"/>
            <p:cNvSpPr/>
            <p:nvPr/>
          </p:nvSpPr>
          <p:spPr>
            <a:xfrm>
              <a:off x="1886675" y="1920650"/>
              <a:ext cx="128450" cy="126975"/>
            </a:xfrm>
            <a:custGeom>
              <a:avLst/>
              <a:gdLst/>
              <a:ahLst/>
              <a:cxnLst/>
              <a:rect l="l" t="t" r="r" b="b"/>
              <a:pathLst>
                <a:path w="5138" h="5079" extrusionOk="0">
                  <a:moveTo>
                    <a:pt x="2569" y="0"/>
                  </a:moveTo>
                  <a:cubicBezTo>
                    <a:pt x="3970" y="0"/>
                    <a:pt x="5079" y="1109"/>
                    <a:pt x="5079" y="2510"/>
                  </a:cubicBezTo>
                  <a:cubicBezTo>
                    <a:pt x="5137" y="3969"/>
                    <a:pt x="3970" y="5078"/>
                    <a:pt x="2569" y="5078"/>
                  </a:cubicBezTo>
                  <a:cubicBezTo>
                    <a:pt x="1168" y="5078"/>
                    <a:pt x="59" y="3969"/>
                    <a:pt x="1" y="2568"/>
                  </a:cubicBezTo>
                  <a:cubicBezTo>
                    <a:pt x="1" y="1168"/>
                    <a:pt x="1110" y="59"/>
                    <a:pt x="2569"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12" name="Google Shape;3412;p9"/>
            <p:cNvSpPr/>
            <p:nvPr/>
          </p:nvSpPr>
          <p:spPr>
            <a:xfrm>
              <a:off x="5812100" y="2904175"/>
              <a:ext cx="125525" cy="127000"/>
            </a:xfrm>
            <a:custGeom>
              <a:avLst/>
              <a:gdLst/>
              <a:ahLst/>
              <a:cxnLst/>
              <a:rect l="l" t="t" r="r" b="b"/>
              <a:pathLst>
                <a:path w="5021" h="5080" extrusionOk="0">
                  <a:moveTo>
                    <a:pt x="2510" y="5021"/>
                  </a:moveTo>
                  <a:cubicBezTo>
                    <a:pt x="1109" y="5079"/>
                    <a:pt x="0" y="3970"/>
                    <a:pt x="0" y="2511"/>
                  </a:cubicBezTo>
                  <a:cubicBezTo>
                    <a:pt x="0" y="1110"/>
                    <a:pt x="1051" y="1"/>
                    <a:pt x="2510" y="1"/>
                  </a:cubicBezTo>
                  <a:cubicBezTo>
                    <a:pt x="3911" y="1"/>
                    <a:pt x="5020" y="1052"/>
                    <a:pt x="5020" y="2452"/>
                  </a:cubicBezTo>
                  <a:cubicBezTo>
                    <a:pt x="5020" y="3912"/>
                    <a:pt x="3969" y="5021"/>
                    <a:pt x="2510" y="50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13" name="Google Shape;3413;p9"/>
            <p:cNvSpPr/>
            <p:nvPr/>
          </p:nvSpPr>
          <p:spPr>
            <a:xfrm>
              <a:off x="5810625" y="2660475"/>
              <a:ext cx="127000" cy="127000"/>
            </a:xfrm>
            <a:custGeom>
              <a:avLst/>
              <a:gdLst/>
              <a:ahLst/>
              <a:cxnLst/>
              <a:rect l="l" t="t" r="r" b="b"/>
              <a:pathLst>
                <a:path w="5080" h="5080" extrusionOk="0">
                  <a:moveTo>
                    <a:pt x="2569" y="5079"/>
                  </a:moveTo>
                  <a:cubicBezTo>
                    <a:pt x="1168" y="5079"/>
                    <a:pt x="59" y="3970"/>
                    <a:pt x="1" y="2569"/>
                  </a:cubicBezTo>
                  <a:cubicBezTo>
                    <a:pt x="1" y="1168"/>
                    <a:pt x="1110" y="59"/>
                    <a:pt x="2569" y="1"/>
                  </a:cubicBezTo>
                  <a:cubicBezTo>
                    <a:pt x="3970" y="1"/>
                    <a:pt x="5079" y="1110"/>
                    <a:pt x="5079" y="2569"/>
                  </a:cubicBezTo>
                  <a:cubicBezTo>
                    <a:pt x="5079" y="3970"/>
                    <a:pt x="3970" y="5079"/>
                    <a:pt x="2569" y="507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14" name="Google Shape;3414;p9"/>
            <p:cNvSpPr/>
            <p:nvPr/>
          </p:nvSpPr>
          <p:spPr>
            <a:xfrm>
              <a:off x="4581925" y="4623200"/>
              <a:ext cx="127000" cy="126975"/>
            </a:xfrm>
            <a:custGeom>
              <a:avLst/>
              <a:gdLst/>
              <a:ahLst/>
              <a:cxnLst/>
              <a:rect l="l" t="t" r="r" b="b"/>
              <a:pathLst>
                <a:path w="5080" h="5079" extrusionOk="0">
                  <a:moveTo>
                    <a:pt x="5079" y="2510"/>
                  </a:moveTo>
                  <a:cubicBezTo>
                    <a:pt x="5079" y="3911"/>
                    <a:pt x="3970" y="5020"/>
                    <a:pt x="2569" y="5079"/>
                  </a:cubicBezTo>
                  <a:cubicBezTo>
                    <a:pt x="1168" y="5079"/>
                    <a:pt x="1" y="3969"/>
                    <a:pt x="1" y="2569"/>
                  </a:cubicBezTo>
                  <a:cubicBezTo>
                    <a:pt x="1" y="1109"/>
                    <a:pt x="1110" y="0"/>
                    <a:pt x="2511" y="0"/>
                  </a:cubicBezTo>
                  <a:cubicBezTo>
                    <a:pt x="3912" y="0"/>
                    <a:pt x="5021" y="1109"/>
                    <a:pt x="5079"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15" name="Google Shape;3415;p9"/>
            <p:cNvSpPr/>
            <p:nvPr/>
          </p:nvSpPr>
          <p:spPr>
            <a:xfrm>
              <a:off x="3849400" y="694850"/>
              <a:ext cx="126975" cy="127000"/>
            </a:xfrm>
            <a:custGeom>
              <a:avLst/>
              <a:gdLst/>
              <a:ahLst/>
              <a:cxnLst/>
              <a:rect l="l" t="t" r="r" b="b"/>
              <a:pathLst>
                <a:path w="5079" h="5080" extrusionOk="0">
                  <a:moveTo>
                    <a:pt x="2510" y="59"/>
                  </a:moveTo>
                  <a:cubicBezTo>
                    <a:pt x="3911" y="1"/>
                    <a:pt x="5078" y="1110"/>
                    <a:pt x="5078" y="2569"/>
                  </a:cubicBezTo>
                  <a:cubicBezTo>
                    <a:pt x="5078" y="3970"/>
                    <a:pt x="3969" y="5079"/>
                    <a:pt x="2510" y="5079"/>
                  </a:cubicBezTo>
                  <a:cubicBezTo>
                    <a:pt x="1109" y="5079"/>
                    <a:pt x="58" y="3970"/>
                    <a:pt x="0" y="2628"/>
                  </a:cubicBezTo>
                  <a:cubicBezTo>
                    <a:pt x="0" y="1168"/>
                    <a:pt x="1109" y="59"/>
                    <a:pt x="25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16" name="Google Shape;3416;p9"/>
            <p:cNvSpPr/>
            <p:nvPr/>
          </p:nvSpPr>
          <p:spPr>
            <a:xfrm>
              <a:off x="3602775" y="696325"/>
              <a:ext cx="125525" cy="125525"/>
            </a:xfrm>
            <a:custGeom>
              <a:avLst/>
              <a:gdLst/>
              <a:ahLst/>
              <a:cxnLst/>
              <a:rect l="l" t="t" r="r" b="b"/>
              <a:pathLst>
                <a:path w="5021" h="5021" extrusionOk="0">
                  <a:moveTo>
                    <a:pt x="5020" y="2452"/>
                  </a:moveTo>
                  <a:cubicBezTo>
                    <a:pt x="5020" y="3911"/>
                    <a:pt x="3970" y="5020"/>
                    <a:pt x="2510" y="5020"/>
                  </a:cubicBezTo>
                  <a:cubicBezTo>
                    <a:pt x="1109" y="5020"/>
                    <a:pt x="59" y="3911"/>
                    <a:pt x="0" y="2510"/>
                  </a:cubicBezTo>
                  <a:cubicBezTo>
                    <a:pt x="0" y="1109"/>
                    <a:pt x="1109" y="0"/>
                    <a:pt x="2510" y="0"/>
                  </a:cubicBezTo>
                  <a:cubicBezTo>
                    <a:pt x="3911" y="0"/>
                    <a:pt x="5020" y="1051"/>
                    <a:pt x="5020" y="24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17" name="Google Shape;3417;p9"/>
            <p:cNvSpPr/>
            <p:nvPr/>
          </p:nvSpPr>
          <p:spPr>
            <a:xfrm>
              <a:off x="2867300" y="4620275"/>
              <a:ext cx="124075" cy="124075"/>
            </a:xfrm>
            <a:custGeom>
              <a:avLst/>
              <a:gdLst/>
              <a:ahLst/>
              <a:cxnLst/>
              <a:rect l="l" t="t" r="r" b="b"/>
              <a:pathLst>
                <a:path w="4963" h="4963" extrusionOk="0">
                  <a:moveTo>
                    <a:pt x="2511" y="4962"/>
                  </a:moveTo>
                  <a:cubicBezTo>
                    <a:pt x="1110" y="4962"/>
                    <a:pt x="1" y="3853"/>
                    <a:pt x="1" y="2452"/>
                  </a:cubicBezTo>
                  <a:cubicBezTo>
                    <a:pt x="1" y="1110"/>
                    <a:pt x="1110" y="1"/>
                    <a:pt x="2511" y="1"/>
                  </a:cubicBezTo>
                  <a:cubicBezTo>
                    <a:pt x="3911" y="1"/>
                    <a:pt x="4962" y="1110"/>
                    <a:pt x="4962" y="2510"/>
                  </a:cubicBezTo>
                  <a:cubicBezTo>
                    <a:pt x="4962" y="3911"/>
                    <a:pt x="3911" y="4962"/>
                    <a:pt x="2511"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18" name="Google Shape;3418;p9"/>
            <p:cNvSpPr/>
            <p:nvPr/>
          </p:nvSpPr>
          <p:spPr>
            <a:xfrm>
              <a:off x="5812100" y="2415325"/>
              <a:ext cx="125525" cy="125525"/>
            </a:xfrm>
            <a:custGeom>
              <a:avLst/>
              <a:gdLst/>
              <a:ahLst/>
              <a:cxnLst/>
              <a:rect l="l" t="t" r="r" b="b"/>
              <a:pathLst>
                <a:path w="5021" h="5021" extrusionOk="0">
                  <a:moveTo>
                    <a:pt x="2510" y="1"/>
                  </a:moveTo>
                  <a:cubicBezTo>
                    <a:pt x="3853" y="1"/>
                    <a:pt x="4962" y="1110"/>
                    <a:pt x="4962" y="2511"/>
                  </a:cubicBezTo>
                  <a:cubicBezTo>
                    <a:pt x="5020" y="3853"/>
                    <a:pt x="3911" y="4962"/>
                    <a:pt x="2510" y="4962"/>
                  </a:cubicBezTo>
                  <a:cubicBezTo>
                    <a:pt x="1109" y="5021"/>
                    <a:pt x="0" y="3912"/>
                    <a:pt x="0" y="2511"/>
                  </a:cubicBezTo>
                  <a:cubicBezTo>
                    <a:pt x="0" y="1110"/>
                    <a:pt x="1109" y="1"/>
                    <a:pt x="25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19" name="Google Shape;3419;p9"/>
            <p:cNvSpPr/>
            <p:nvPr/>
          </p:nvSpPr>
          <p:spPr>
            <a:xfrm>
              <a:off x="5812100" y="3152250"/>
              <a:ext cx="125525" cy="124075"/>
            </a:xfrm>
            <a:custGeom>
              <a:avLst/>
              <a:gdLst/>
              <a:ahLst/>
              <a:cxnLst/>
              <a:rect l="l" t="t" r="r" b="b"/>
              <a:pathLst>
                <a:path w="5021" h="4963" extrusionOk="0">
                  <a:moveTo>
                    <a:pt x="2452" y="4962"/>
                  </a:moveTo>
                  <a:cubicBezTo>
                    <a:pt x="1109" y="4904"/>
                    <a:pt x="0" y="3795"/>
                    <a:pt x="59" y="2394"/>
                  </a:cubicBezTo>
                  <a:cubicBezTo>
                    <a:pt x="59" y="1052"/>
                    <a:pt x="1168" y="1"/>
                    <a:pt x="2510" y="1"/>
                  </a:cubicBezTo>
                  <a:cubicBezTo>
                    <a:pt x="3911" y="1"/>
                    <a:pt x="5020" y="1168"/>
                    <a:pt x="4962" y="2569"/>
                  </a:cubicBezTo>
                  <a:cubicBezTo>
                    <a:pt x="4903" y="3912"/>
                    <a:pt x="3794" y="4962"/>
                    <a:pt x="2452"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20" name="Google Shape;3420;p9"/>
            <p:cNvSpPr/>
            <p:nvPr/>
          </p:nvSpPr>
          <p:spPr>
            <a:xfrm>
              <a:off x="2378450" y="1186625"/>
              <a:ext cx="124075" cy="122600"/>
            </a:xfrm>
            <a:custGeom>
              <a:avLst/>
              <a:gdLst/>
              <a:ahLst/>
              <a:cxnLst/>
              <a:rect l="l" t="t" r="r" b="b"/>
              <a:pathLst>
                <a:path w="4963" h="4904" extrusionOk="0">
                  <a:moveTo>
                    <a:pt x="2452" y="4904"/>
                  </a:moveTo>
                  <a:cubicBezTo>
                    <a:pt x="1110" y="4904"/>
                    <a:pt x="1" y="3853"/>
                    <a:pt x="1" y="2452"/>
                  </a:cubicBezTo>
                  <a:cubicBezTo>
                    <a:pt x="1" y="1110"/>
                    <a:pt x="1110" y="1"/>
                    <a:pt x="2510" y="1"/>
                  </a:cubicBezTo>
                  <a:cubicBezTo>
                    <a:pt x="3853" y="1"/>
                    <a:pt x="4962" y="1110"/>
                    <a:pt x="4962" y="2511"/>
                  </a:cubicBezTo>
                  <a:cubicBezTo>
                    <a:pt x="4904" y="3853"/>
                    <a:pt x="3795" y="4904"/>
                    <a:pt x="2452" y="49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21" name="Google Shape;3421;p9"/>
            <p:cNvSpPr/>
            <p:nvPr/>
          </p:nvSpPr>
          <p:spPr>
            <a:xfrm>
              <a:off x="4093075" y="696325"/>
              <a:ext cx="125525" cy="125525"/>
            </a:xfrm>
            <a:custGeom>
              <a:avLst/>
              <a:gdLst/>
              <a:ahLst/>
              <a:cxnLst/>
              <a:rect l="l" t="t" r="r" b="b"/>
              <a:pathLst>
                <a:path w="5021" h="5021" extrusionOk="0">
                  <a:moveTo>
                    <a:pt x="2511" y="0"/>
                  </a:moveTo>
                  <a:cubicBezTo>
                    <a:pt x="3912" y="59"/>
                    <a:pt x="5021" y="1168"/>
                    <a:pt x="4962" y="2569"/>
                  </a:cubicBezTo>
                  <a:cubicBezTo>
                    <a:pt x="4962" y="3911"/>
                    <a:pt x="3853" y="5020"/>
                    <a:pt x="2452" y="4962"/>
                  </a:cubicBezTo>
                  <a:cubicBezTo>
                    <a:pt x="1052" y="4962"/>
                    <a:pt x="1" y="3853"/>
                    <a:pt x="1" y="2510"/>
                  </a:cubicBezTo>
                  <a:cubicBezTo>
                    <a:pt x="1" y="1109"/>
                    <a:pt x="1110" y="0"/>
                    <a:pt x="25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22" name="Google Shape;3422;p9"/>
            <p:cNvSpPr/>
            <p:nvPr/>
          </p:nvSpPr>
          <p:spPr>
            <a:xfrm>
              <a:off x="1885225" y="3641100"/>
              <a:ext cx="124050" cy="124075"/>
            </a:xfrm>
            <a:custGeom>
              <a:avLst/>
              <a:gdLst/>
              <a:ahLst/>
              <a:cxnLst/>
              <a:rect l="l" t="t" r="r" b="b"/>
              <a:pathLst>
                <a:path w="4962" h="4963" extrusionOk="0">
                  <a:moveTo>
                    <a:pt x="2452" y="1"/>
                  </a:moveTo>
                  <a:cubicBezTo>
                    <a:pt x="3853" y="1"/>
                    <a:pt x="4962" y="1168"/>
                    <a:pt x="4962" y="2569"/>
                  </a:cubicBezTo>
                  <a:cubicBezTo>
                    <a:pt x="4903" y="3912"/>
                    <a:pt x="3794" y="4962"/>
                    <a:pt x="2452" y="4962"/>
                  </a:cubicBezTo>
                  <a:cubicBezTo>
                    <a:pt x="1051" y="4962"/>
                    <a:pt x="0" y="3853"/>
                    <a:pt x="0" y="2453"/>
                  </a:cubicBezTo>
                  <a:cubicBezTo>
                    <a:pt x="0" y="1110"/>
                    <a:pt x="1109" y="1"/>
                    <a:pt x="245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23" name="Google Shape;3423;p9"/>
            <p:cNvSpPr/>
            <p:nvPr/>
          </p:nvSpPr>
          <p:spPr>
            <a:xfrm>
              <a:off x="5318875" y="4129975"/>
              <a:ext cx="124050" cy="125500"/>
            </a:xfrm>
            <a:custGeom>
              <a:avLst/>
              <a:gdLst/>
              <a:ahLst/>
              <a:cxnLst/>
              <a:rect l="l" t="t" r="r" b="b"/>
              <a:pathLst>
                <a:path w="4962" h="5020" extrusionOk="0">
                  <a:moveTo>
                    <a:pt x="58" y="2510"/>
                  </a:moveTo>
                  <a:cubicBezTo>
                    <a:pt x="58" y="1109"/>
                    <a:pt x="1167" y="0"/>
                    <a:pt x="2568" y="58"/>
                  </a:cubicBezTo>
                  <a:cubicBezTo>
                    <a:pt x="3911" y="117"/>
                    <a:pt x="4962" y="1226"/>
                    <a:pt x="4962" y="2568"/>
                  </a:cubicBezTo>
                  <a:cubicBezTo>
                    <a:pt x="4962" y="3911"/>
                    <a:pt x="3794" y="5020"/>
                    <a:pt x="2452" y="5020"/>
                  </a:cubicBezTo>
                  <a:cubicBezTo>
                    <a:pt x="1109" y="4962"/>
                    <a:pt x="0" y="3853"/>
                    <a:pt x="58"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24" name="Google Shape;3424;p9"/>
            <p:cNvSpPr/>
            <p:nvPr/>
          </p:nvSpPr>
          <p:spPr>
            <a:xfrm>
              <a:off x="3357625" y="696325"/>
              <a:ext cx="124050" cy="124050"/>
            </a:xfrm>
            <a:custGeom>
              <a:avLst/>
              <a:gdLst/>
              <a:ahLst/>
              <a:cxnLst/>
              <a:rect l="l" t="t" r="r" b="b"/>
              <a:pathLst>
                <a:path w="4962" h="4962" extrusionOk="0">
                  <a:moveTo>
                    <a:pt x="2510" y="4962"/>
                  </a:moveTo>
                  <a:cubicBezTo>
                    <a:pt x="1168" y="4962"/>
                    <a:pt x="59" y="3853"/>
                    <a:pt x="0" y="2510"/>
                  </a:cubicBezTo>
                  <a:cubicBezTo>
                    <a:pt x="0" y="1168"/>
                    <a:pt x="1109" y="59"/>
                    <a:pt x="2452" y="59"/>
                  </a:cubicBezTo>
                  <a:cubicBezTo>
                    <a:pt x="3794" y="0"/>
                    <a:pt x="4903" y="1109"/>
                    <a:pt x="4903" y="2452"/>
                  </a:cubicBezTo>
                  <a:cubicBezTo>
                    <a:pt x="4962" y="3794"/>
                    <a:pt x="3853" y="4903"/>
                    <a:pt x="2510"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25" name="Google Shape;3425;p9"/>
            <p:cNvSpPr/>
            <p:nvPr/>
          </p:nvSpPr>
          <p:spPr>
            <a:xfrm>
              <a:off x="5076625" y="4378050"/>
              <a:ext cx="124075" cy="124050"/>
            </a:xfrm>
            <a:custGeom>
              <a:avLst/>
              <a:gdLst/>
              <a:ahLst/>
              <a:cxnLst/>
              <a:rect l="l" t="t" r="r" b="b"/>
              <a:pathLst>
                <a:path w="4963" h="4962" extrusionOk="0">
                  <a:moveTo>
                    <a:pt x="1" y="2393"/>
                  </a:moveTo>
                  <a:cubicBezTo>
                    <a:pt x="59" y="1051"/>
                    <a:pt x="1226" y="0"/>
                    <a:pt x="2511" y="0"/>
                  </a:cubicBezTo>
                  <a:cubicBezTo>
                    <a:pt x="3853" y="58"/>
                    <a:pt x="4962" y="1226"/>
                    <a:pt x="4904" y="2510"/>
                  </a:cubicBezTo>
                  <a:cubicBezTo>
                    <a:pt x="4904" y="3852"/>
                    <a:pt x="3736" y="4962"/>
                    <a:pt x="2394" y="4903"/>
                  </a:cubicBezTo>
                  <a:cubicBezTo>
                    <a:pt x="1051" y="4903"/>
                    <a:pt x="1" y="3736"/>
                    <a:pt x="1"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26" name="Google Shape;3426;p9"/>
            <p:cNvSpPr/>
            <p:nvPr/>
          </p:nvSpPr>
          <p:spPr>
            <a:xfrm>
              <a:off x="4830000" y="944400"/>
              <a:ext cx="122625" cy="122600"/>
            </a:xfrm>
            <a:custGeom>
              <a:avLst/>
              <a:gdLst/>
              <a:ahLst/>
              <a:cxnLst/>
              <a:rect l="l" t="t" r="r" b="b"/>
              <a:pathLst>
                <a:path w="4905" h="4904" extrusionOk="0">
                  <a:moveTo>
                    <a:pt x="4904" y="2452"/>
                  </a:moveTo>
                  <a:cubicBezTo>
                    <a:pt x="4904" y="3794"/>
                    <a:pt x="3795" y="4903"/>
                    <a:pt x="2453" y="4903"/>
                  </a:cubicBezTo>
                  <a:cubicBezTo>
                    <a:pt x="1110" y="4903"/>
                    <a:pt x="1" y="3736"/>
                    <a:pt x="1" y="2452"/>
                  </a:cubicBezTo>
                  <a:cubicBezTo>
                    <a:pt x="1" y="1109"/>
                    <a:pt x="1168" y="0"/>
                    <a:pt x="2453" y="0"/>
                  </a:cubicBezTo>
                  <a:cubicBezTo>
                    <a:pt x="3795" y="0"/>
                    <a:pt x="4904" y="1109"/>
                    <a:pt x="4904" y="24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27" name="Google Shape;3427;p9"/>
            <p:cNvSpPr/>
            <p:nvPr/>
          </p:nvSpPr>
          <p:spPr>
            <a:xfrm>
              <a:off x="2131825" y="1433250"/>
              <a:ext cx="124075" cy="124050"/>
            </a:xfrm>
            <a:custGeom>
              <a:avLst/>
              <a:gdLst/>
              <a:ahLst/>
              <a:cxnLst/>
              <a:rect l="l" t="t" r="r" b="b"/>
              <a:pathLst>
                <a:path w="4963" h="4962" extrusionOk="0">
                  <a:moveTo>
                    <a:pt x="2453" y="4904"/>
                  </a:moveTo>
                  <a:cubicBezTo>
                    <a:pt x="1110" y="4904"/>
                    <a:pt x="1" y="3795"/>
                    <a:pt x="1" y="2452"/>
                  </a:cubicBezTo>
                  <a:cubicBezTo>
                    <a:pt x="59" y="1109"/>
                    <a:pt x="1168" y="0"/>
                    <a:pt x="2511" y="0"/>
                  </a:cubicBezTo>
                  <a:cubicBezTo>
                    <a:pt x="3853" y="59"/>
                    <a:pt x="4962" y="1168"/>
                    <a:pt x="4904" y="2510"/>
                  </a:cubicBezTo>
                  <a:cubicBezTo>
                    <a:pt x="4904" y="3853"/>
                    <a:pt x="3795" y="4962"/>
                    <a:pt x="2453" y="49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28" name="Google Shape;3428;p9"/>
            <p:cNvSpPr/>
            <p:nvPr/>
          </p:nvSpPr>
          <p:spPr>
            <a:xfrm>
              <a:off x="5565475" y="1679875"/>
              <a:ext cx="124075" cy="124050"/>
            </a:xfrm>
            <a:custGeom>
              <a:avLst/>
              <a:gdLst/>
              <a:ahLst/>
              <a:cxnLst/>
              <a:rect l="l" t="t" r="r" b="b"/>
              <a:pathLst>
                <a:path w="4963" h="4962" extrusionOk="0">
                  <a:moveTo>
                    <a:pt x="2452" y="0"/>
                  </a:moveTo>
                  <a:cubicBezTo>
                    <a:pt x="3795" y="0"/>
                    <a:pt x="4962" y="1109"/>
                    <a:pt x="4962" y="2452"/>
                  </a:cubicBezTo>
                  <a:cubicBezTo>
                    <a:pt x="4962" y="3794"/>
                    <a:pt x="3853" y="4903"/>
                    <a:pt x="2511" y="4903"/>
                  </a:cubicBezTo>
                  <a:cubicBezTo>
                    <a:pt x="1168" y="4962"/>
                    <a:pt x="59" y="3852"/>
                    <a:pt x="59" y="2510"/>
                  </a:cubicBezTo>
                  <a:cubicBezTo>
                    <a:pt x="1" y="1167"/>
                    <a:pt x="1110" y="58"/>
                    <a:pt x="2452"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29" name="Google Shape;3429;p9"/>
            <p:cNvSpPr/>
            <p:nvPr/>
          </p:nvSpPr>
          <p:spPr>
            <a:xfrm>
              <a:off x="3847925" y="4868350"/>
              <a:ext cx="121150" cy="121150"/>
            </a:xfrm>
            <a:custGeom>
              <a:avLst/>
              <a:gdLst/>
              <a:ahLst/>
              <a:cxnLst/>
              <a:rect l="l" t="t" r="r" b="b"/>
              <a:pathLst>
                <a:path w="4846" h="4846" extrusionOk="0">
                  <a:moveTo>
                    <a:pt x="4845" y="2394"/>
                  </a:moveTo>
                  <a:cubicBezTo>
                    <a:pt x="4845" y="3736"/>
                    <a:pt x="3795" y="4845"/>
                    <a:pt x="2452" y="4845"/>
                  </a:cubicBezTo>
                  <a:cubicBezTo>
                    <a:pt x="1168" y="4845"/>
                    <a:pt x="59" y="3795"/>
                    <a:pt x="59" y="2452"/>
                  </a:cubicBezTo>
                  <a:cubicBezTo>
                    <a:pt x="1" y="1110"/>
                    <a:pt x="1110" y="59"/>
                    <a:pt x="2394" y="59"/>
                  </a:cubicBezTo>
                  <a:cubicBezTo>
                    <a:pt x="3736" y="1"/>
                    <a:pt x="4845" y="1110"/>
                    <a:pt x="4845" y="23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30" name="Google Shape;3430;p9"/>
            <p:cNvSpPr/>
            <p:nvPr/>
          </p:nvSpPr>
          <p:spPr>
            <a:xfrm>
              <a:off x="1644450" y="2660475"/>
              <a:ext cx="119675" cy="119700"/>
            </a:xfrm>
            <a:custGeom>
              <a:avLst/>
              <a:gdLst/>
              <a:ahLst/>
              <a:cxnLst/>
              <a:rect l="l" t="t" r="r" b="b"/>
              <a:pathLst>
                <a:path w="4787" h="4788" extrusionOk="0">
                  <a:moveTo>
                    <a:pt x="2393" y="1"/>
                  </a:moveTo>
                  <a:cubicBezTo>
                    <a:pt x="3678" y="1"/>
                    <a:pt x="4787" y="1052"/>
                    <a:pt x="4787" y="2394"/>
                  </a:cubicBezTo>
                  <a:cubicBezTo>
                    <a:pt x="4787" y="3678"/>
                    <a:pt x="3736" y="4787"/>
                    <a:pt x="2393" y="4787"/>
                  </a:cubicBezTo>
                  <a:cubicBezTo>
                    <a:pt x="1109" y="4787"/>
                    <a:pt x="0" y="3737"/>
                    <a:pt x="0" y="2394"/>
                  </a:cubicBezTo>
                  <a:cubicBezTo>
                    <a:pt x="0" y="1110"/>
                    <a:pt x="1051" y="1"/>
                    <a:pt x="2393"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31" name="Google Shape;3431;p9"/>
            <p:cNvSpPr/>
            <p:nvPr/>
          </p:nvSpPr>
          <p:spPr>
            <a:xfrm>
              <a:off x="3605700" y="4868350"/>
              <a:ext cx="121125" cy="121150"/>
            </a:xfrm>
            <a:custGeom>
              <a:avLst/>
              <a:gdLst/>
              <a:ahLst/>
              <a:cxnLst/>
              <a:rect l="l" t="t" r="r" b="b"/>
              <a:pathLst>
                <a:path w="4845" h="4846" extrusionOk="0">
                  <a:moveTo>
                    <a:pt x="4787" y="2394"/>
                  </a:moveTo>
                  <a:cubicBezTo>
                    <a:pt x="4845" y="3736"/>
                    <a:pt x="3736" y="4845"/>
                    <a:pt x="2452" y="4845"/>
                  </a:cubicBezTo>
                  <a:cubicBezTo>
                    <a:pt x="1109" y="4845"/>
                    <a:pt x="59" y="3795"/>
                    <a:pt x="0" y="2452"/>
                  </a:cubicBezTo>
                  <a:cubicBezTo>
                    <a:pt x="0" y="1110"/>
                    <a:pt x="1051" y="59"/>
                    <a:pt x="2393" y="59"/>
                  </a:cubicBezTo>
                  <a:cubicBezTo>
                    <a:pt x="3736" y="1"/>
                    <a:pt x="4787" y="1110"/>
                    <a:pt x="4787" y="23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32" name="Google Shape;3432;p9"/>
            <p:cNvSpPr/>
            <p:nvPr/>
          </p:nvSpPr>
          <p:spPr>
            <a:xfrm>
              <a:off x="4342625" y="699250"/>
              <a:ext cx="119675" cy="118225"/>
            </a:xfrm>
            <a:custGeom>
              <a:avLst/>
              <a:gdLst/>
              <a:ahLst/>
              <a:cxnLst/>
              <a:rect l="l" t="t" r="r" b="b"/>
              <a:pathLst>
                <a:path w="4787" h="4729" extrusionOk="0">
                  <a:moveTo>
                    <a:pt x="2393" y="4728"/>
                  </a:moveTo>
                  <a:cubicBezTo>
                    <a:pt x="1051" y="4728"/>
                    <a:pt x="59" y="3736"/>
                    <a:pt x="59" y="2393"/>
                  </a:cubicBezTo>
                  <a:cubicBezTo>
                    <a:pt x="0" y="1051"/>
                    <a:pt x="1051" y="0"/>
                    <a:pt x="2452" y="0"/>
                  </a:cubicBezTo>
                  <a:cubicBezTo>
                    <a:pt x="3736" y="58"/>
                    <a:pt x="4787" y="1051"/>
                    <a:pt x="4728" y="2393"/>
                  </a:cubicBezTo>
                  <a:cubicBezTo>
                    <a:pt x="4728" y="3736"/>
                    <a:pt x="3736" y="4728"/>
                    <a:pt x="2393" y="47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33" name="Google Shape;3433;p9"/>
            <p:cNvSpPr/>
            <p:nvPr/>
          </p:nvSpPr>
          <p:spPr>
            <a:xfrm>
              <a:off x="5568400" y="3890650"/>
              <a:ext cx="118225" cy="118225"/>
            </a:xfrm>
            <a:custGeom>
              <a:avLst/>
              <a:gdLst/>
              <a:ahLst/>
              <a:cxnLst/>
              <a:rect l="l" t="t" r="r" b="b"/>
              <a:pathLst>
                <a:path w="4729" h="4729" extrusionOk="0">
                  <a:moveTo>
                    <a:pt x="4728" y="2393"/>
                  </a:moveTo>
                  <a:cubicBezTo>
                    <a:pt x="4728" y="3736"/>
                    <a:pt x="3736" y="4728"/>
                    <a:pt x="2394" y="4728"/>
                  </a:cubicBezTo>
                  <a:cubicBezTo>
                    <a:pt x="1051" y="4728"/>
                    <a:pt x="0" y="3678"/>
                    <a:pt x="0" y="2335"/>
                  </a:cubicBezTo>
                  <a:cubicBezTo>
                    <a:pt x="59" y="1051"/>
                    <a:pt x="1109" y="0"/>
                    <a:pt x="2394" y="0"/>
                  </a:cubicBezTo>
                  <a:cubicBezTo>
                    <a:pt x="3736" y="59"/>
                    <a:pt x="4728" y="1051"/>
                    <a:pt x="4728"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34" name="Google Shape;3434;p9"/>
            <p:cNvSpPr/>
            <p:nvPr/>
          </p:nvSpPr>
          <p:spPr>
            <a:xfrm>
              <a:off x="2134750" y="4134350"/>
              <a:ext cx="118225" cy="118225"/>
            </a:xfrm>
            <a:custGeom>
              <a:avLst/>
              <a:gdLst/>
              <a:ahLst/>
              <a:cxnLst/>
              <a:rect l="l" t="t" r="r" b="b"/>
              <a:pathLst>
                <a:path w="4729" h="4729" extrusionOk="0">
                  <a:moveTo>
                    <a:pt x="4729" y="2393"/>
                  </a:moveTo>
                  <a:cubicBezTo>
                    <a:pt x="4670" y="3678"/>
                    <a:pt x="3678" y="4728"/>
                    <a:pt x="2336" y="4670"/>
                  </a:cubicBezTo>
                  <a:cubicBezTo>
                    <a:pt x="993" y="4670"/>
                    <a:pt x="1" y="3619"/>
                    <a:pt x="1" y="2277"/>
                  </a:cubicBezTo>
                  <a:cubicBezTo>
                    <a:pt x="59" y="992"/>
                    <a:pt x="1051" y="0"/>
                    <a:pt x="2394" y="0"/>
                  </a:cubicBezTo>
                  <a:cubicBezTo>
                    <a:pt x="3736" y="0"/>
                    <a:pt x="4729" y="1051"/>
                    <a:pt x="4670"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35" name="Google Shape;3435;p9"/>
            <p:cNvSpPr/>
            <p:nvPr/>
          </p:nvSpPr>
          <p:spPr>
            <a:xfrm>
              <a:off x="2381375" y="4380950"/>
              <a:ext cx="118225" cy="118225"/>
            </a:xfrm>
            <a:custGeom>
              <a:avLst/>
              <a:gdLst/>
              <a:ahLst/>
              <a:cxnLst/>
              <a:rect l="l" t="t" r="r" b="b"/>
              <a:pathLst>
                <a:path w="4729" h="4729" extrusionOk="0">
                  <a:moveTo>
                    <a:pt x="2335" y="4729"/>
                  </a:moveTo>
                  <a:cubicBezTo>
                    <a:pt x="993" y="4670"/>
                    <a:pt x="0" y="3678"/>
                    <a:pt x="0" y="2336"/>
                  </a:cubicBezTo>
                  <a:cubicBezTo>
                    <a:pt x="0" y="993"/>
                    <a:pt x="1109" y="1"/>
                    <a:pt x="2452" y="1"/>
                  </a:cubicBezTo>
                  <a:cubicBezTo>
                    <a:pt x="3736" y="59"/>
                    <a:pt x="4728" y="1110"/>
                    <a:pt x="4728" y="2394"/>
                  </a:cubicBezTo>
                  <a:cubicBezTo>
                    <a:pt x="4670" y="3736"/>
                    <a:pt x="3619" y="4729"/>
                    <a:pt x="2335"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36" name="Google Shape;3436;p9"/>
            <p:cNvSpPr/>
            <p:nvPr/>
          </p:nvSpPr>
          <p:spPr>
            <a:xfrm>
              <a:off x="4097450" y="4871275"/>
              <a:ext cx="116775" cy="116750"/>
            </a:xfrm>
            <a:custGeom>
              <a:avLst/>
              <a:gdLst/>
              <a:ahLst/>
              <a:cxnLst/>
              <a:rect l="l" t="t" r="r" b="b"/>
              <a:pathLst>
                <a:path w="4671" h="4670" extrusionOk="0">
                  <a:moveTo>
                    <a:pt x="2336" y="0"/>
                  </a:moveTo>
                  <a:cubicBezTo>
                    <a:pt x="3620" y="0"/>
                    <a:pt x="4671" y="993"/>
                    <a:pt x="4671" y="2277"/>
                  </a:cubicBezTo>
                  <a:cubicBezTo>
                    <a:pt x="4671" y="3619"/>
                    <a:pt x="3678" y="4612"/>
                    <a:pt x="2336" y="4670"/>
                  </a:cubicBezTo>
                  <a:cubicBezTo>
                    <a:pt x="1052" y="4670"/>
                    <a:pt x="1" y="3619"/>
                    <a:pt x="1" y="2335"/>
                  </a:cubicBezTo>
                  <a:cubicBezTo>
                    <a:pt x="1" y="993"/>
                    <a:pt x="993" y="0"/>
                    <a:pt x="233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37" name="Google Shape;3437;p9"/>
            <p:cNvSpPr/>
            <p:nvPr/>
          </p:nvSpPr>
          <p:spPr>
            <a:xfrm>
              <a:off x="5815025" y="2171625"/>
              <a:ext cx="119675" cy="118225"/>
            </a:xfrm>
            <a:custGeom>
              <a:avLst/>
              <a:gdLst/>
              <a:ahLst/>
              <a:cxnLst/>
              <a:rect l="l" t="t" r="r" b="b"/>
              <a:pathLst>
                <a:path w="4787" h="4729" extrusionOk="0">
                  <a:moveTo>
                    <a:pt x="2393" y="4729"/>
                  </a:moveTo>
                  <a:cubicBezTo>
                    <a:pt x="1051" y="4729"/>
                    <a:pt x="0" y="3678"/>
                    <a:pt x="0" y="2336"/>
                  </a:cubicBezTo>
                  <a:cubicBezTo>
                    <a:pt x="58" y="1052"/>
                    <a:pt x="1051" y="1"/>
                    <a:pt x="2393" y="1"/>
                  </a:cubicBezTo>
                  <a:cubicBezTo>
                    <a:pt x="3736" y="1"/>
                    <a:pt x="4786" y="1052"/>
                    <a:pt x="4728" y="2394"/>
                  </a:cubicBezTo>
                  <a:cubicBezTo>
                    <a:pt x="4728" y="3737"/>
                    <a:pt x="3677" y="4729"/>
                    <a:pt x="2393"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38" name="Google Shape;3438;p9"/>
            <p:cNvSpPr/>
            <p:nvPr/>
          </p:nvSpPr>
          <p:spPr>
            <a:xfrm>
              <a:off x="5816475" y="3398875"/>
              <a:ext cx="116775" cy="116775"/>
            </a:xfrm>
            <a:custGeom>
              <a:avLst/>
              <a:gdLst/>
              <a:ahLst/>
              <a:cxnLst/>
              <a:rect l="l" t="t" r="r" b="b"/>
              <a:pathLst>
                <a:path w="4671" h="4671" extrusionOk="0">
                  <a:moveTo>
                    <a:pt x="2335" y="0"/>
                  </a:moveTo>
                  <a:cubicBezTo>
                    <a:pt x="3619" y="0"/>
                    <a:pt x="4670" y="993"/>
                    <a:pt x="4670" y="2335"/>
                  </a:cubicBezTo>
                  <a:cubicBezTo>
                    <a:pt x="4670" y="3619"/>
                    <a:pt x="3619" y="4670"/>
                    <a:pt x="2335" y="4670"/>
                  </a:cubicBezTo>
                  <a:cubicBezTo>
                    <a:pt x="993" y="4670"/>
                    <a:pt x="0" y="3619"/>
                    <a:pt x="0" y="2335"/>
                  </a:cubicBezTo>
                  <a:cubicBezTo>
                    <a:pt x="0" y="993"/>
                    <a:pt x="993" y="0"/>
                    <a:pt x="233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39" name="Google Shape;3439;p9"/>
            <p:cNvSpPr/>
            <p:nvPr/>
          </p:nvSpPr>
          <p:spPr>
            <a:xfrm>
              <a:off x="1644450" y="2907100"/>
              <a:ext cx="118225" cy="119675"/>
            </a:xfrm>
            <a:custGeom>
              <a:avLst/>
              <a:gdLst/>
              <a:ahLst/>
              <a:cxnLst/>
              <a:rect l="l" t="t" r="r" b="b"/>
              <a:pathLst>
                <a:path w="4729" h="4787" extrusionOk="0">
                  <a:moveTo>
                    <a:pt x="2335" y="59"/>
                  </a:moveTo>
                  <a:cubicBezTo>
                    <a:pt x="3678" y="1"/>
                    <a:pt x="4728" y="1051"/>
                    <a:pt x="4728" y="2394"/>
                  </a:cubicBezTo>
                  <a:cubicBezTo>
                    <a:pt x="4728" y="3736"/>
                    <a:pt x="3736" y="4729"/>
                    <a:pt x="2452" y="4787"/>
                  </a:cubicBezTo>
                  <a:cubicBezTo>
                    <a:pt x="1109" y="4787"/>
                    <a:pt x="0" y="3736"/>
                    <a:pt x="0" y="2394"/>
                  </a:cubicBezTo>
                  <a:cubicBezTo>
                    <a:pt x="0" y="1110"/>
                    <a:pt x="1051" y="59"/>
                    <a:pt x="233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40" name="Google Shape;3440;p9"/>
            <p:cNvSpPr/>
            <p:nvPr/>
          </p:nvSpPr>
          <p:spPr>
            <a:xfrm>
              <a:off x="2627975" y="945850"/>
              <a:ext cx="118225" cy="118225"/>
            </a:xfrm>
            <a:custGeom>
              <a:avLst/>
              <a:gdLst/>
              <a:ahLst/>
              <a:cxnLst/>
              <a:rect l="l" t="t" r="r" b="b"/>
              <a:pathLst>
                <a:path w="4729" h="4729" extrusionOk="0">
                  <a:moveTo>
                    <a:pt x="2336" y="1"/>
                  </a:moveTo>
                  <a:cubicBezTo>
                    <a:pt x="3678" y="1"/>
                    <a:pt x="4729" y="1051"/>
                    <a:pt x="4729" y="2336"/>
                  </a:cubicBezTo>
                  <a:cubicBezTo>
                    <a:pt x="4729" y="3678"/>
                    <a:pt x="3678" y="4729"/>
                    <a:pt x="2336" y="4729"/>
                  </a:cubicBezTo>
                  <a:cubicBezTo>
                    <a:pt x="993" y="4729"/>
                    <a:pt x="1" y="3678"/>
                    <a:pt x="1" y="2394"/>
                  </a:cubicBezTo>
                  <a:cubicBezTo>
                    <a:pt x="1" y="1051"/>
                    <a:pt x="1052" y="59"/>
                    <a:pt x="23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41" name="Google Shape;3441;p9"/>
            <p:cNvSpPr/>
            <p:nvPr/>
          </p:nvSpPr>
          <p:spPr>
            <a:xfrm>
              <a:off x="1645900" y="2419700"/>
              <a:ext cx="116775" cy="116775"/>
            </a:xfrm>
            <a:custGeom>
              <a:avLst/>
              <a:gdLst/>
              <a:ahLst/>
              <a:cxnLst/>
              <a:rect l="l" t="t" r="r" b="b"/>
              <a:pathLst>
                <a:path w="4671" h="4671" extrusionOk="0">
                  <a:moveTo>
                    <a:pt x="2335" y="1"/>
                  </a:moveTo>
                  <a:cubicBezTo>
                    <a:pt x="3678" y="1"/>
                    <a:pt x="4670" y="993"/>
                    <a:pt x="4670" y="2336"/>
                  </a:cubicBezTo>
                  <a:cubicBezTo>
                    <a:pt x="4670" y="3620"/>
                    <a:pt x="3620" y="4670"/>
                    <a:pt x="2335" y="4670"/>
                  </a:cubicBezTo>
                  <a:cubicBezTo>
                    <a:pt x="993" y="4670"/>
                    <a:pt x="1" y="3620"/>
                    <a:pt x="1" y="2336"/>
                  </a:cubicBezTo>
                  <a:cubicBezTo>
                    <a:pt x="1" y="993"/>
                    <a:pt x="1051" y="1"/>
                    <a:pt x="23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42" name="Google Shape;3442;p9"/>
            <p:cNvSpPr/>
            <p:nvPr/>
          </p:nvSpPr>
          <p:spPr>
            <a:xfrm>
              <a:off x="3118300" y="700700"/>
              <a:ext cx="116775" cy="116775"/>
            </a:xfrm>
            <a:custGeom>
              <a:avLst/>
              <a:gdLst/>
              <a:ahLst/>
              <a:cxnLst/>
              <a:rect l="l" t="t" r="r" b="b"/>
              <a:pathLst>
                <a:path w="4671" h="4671" extrusionOk="0">
                  <a:moveTo>
                    <a:pt x="2277" y="4612"/>
                  </a:moveTo>
                  <a:cubicBezTo>
                    <a:pt x="993" y="4612"/>
                    <a:pt x="0" y="3561"/>
                    <a:pt x="0" y="2219"/>
                  </a:cubicBezTo>
                  <a:cubicBezTo>
                    <a:pt x="59" y="993"/>
                    <a:pt x="1109" y="0"/>
                    <a:pt x="2394" y="0"/>
                  </a:cubicBezTo>
                  <a:cubicBezTo>
                    <a:pt x="3678" y="0"/>
                    <a:pt x="4670" y="1109"/>
                    <a:pt x="4670" y="2394"/>
                  </a:cubicBezTo>
                  <a:cubicBezTo>
                    <a:pt x="4612" y="3678"/>
                    <a:pt x="3561" y="4670"/>
                    <a:pt x="2277"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43" name="Google Shape;3443;p9"/>
            <p:cNvSpPr/>
            <p:nvPr/>
          </p:nvSpPr>
          <p:spPr>
            <a:xfrm>
              <a:off x="1645900" y="3155175"/>
              <a:ext cx="116775" cy="116775"/>
            </a:xfrm>
            <a:custGeom>
              <a:avLst/>
              <a:gdLst/>
              <a:ahLst/>
              <a:cxnLst/>
              <a:rect l="l" t="t" r="r" b="b"/>
              <a:pathLst>
                <a:path w="4671" h="4671" extrusionOk="0">
                  <a:moveTo>
                    <a:pt x="4670" y="2335"/>
                  </a:moveTo>
                  <a:cubicBezTo>
                    <a:pt x="4670" y="3678"/>
                    <a:pt x="3620" y="4670"/>
                    <a:pt x="2277" y="4670"/>
                  </a:cubicBezTo>
                  <a:cubicBezTo>
                    <a:pt x="1051" y="4612"/>
                    <a:pt x="1" y="3620"/>
                    <a:pt x="1" y="2335"/>
                  </a:cubicBezTo>
                  <a:cubicBezTo>
                    <a:pt x="1" y="1051"/>
                    <a:pt x="1051" y="1"/>
                    <a:pt x="2394" y="59"/>
                  </a:cubicBezTo>
                  <a:cubicBezTo>
                    <a:pt x="3620" y="59"/>
                    <a:pt x="4670" y="1110"/>
                    <a:pt x="4670"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44" name="Google Shape;3444;p9"/>
            <p:cNvSpPr/>
            <p:nvPr/>
          </p:nvSpPr>
          <p:spPr>
            <a:xfrm>
              <a:off x="1892525" y="1682775"/>
              <a:ext cx="116750" cy="116775"/>
            </a:xfrm>
            <a:custGeom>
              <a:avLst/>
              <a:gdLst/>
              <a:ahLst/>
              <a:cxnLst/>
              <a:rect l="l" t="t" r="r" b="b"/>
              <a:pathLst>
                <a:path w="4670" h="4671" extrusionOk="0">
                  <a:moveTo>
                    <a:pt x="4670" y="2336"/>
                  </a:moveTo>
                  <a:cubicBezTo>
                    <a:pt x="4670" y="3620"/>
                    <a:pt x="3619" y="4670"/>
                    <a:pt x="2277" y="4670"/>
                  </a:cubicBezTo>
                  <a:cubicBezTo>
                    <a:pt x="1051" y="4670"/>
                    <a:pt x="0" y="3620"/>
                    <a:pt x="0" y="2394"/>
                  </a:cubicBezTo>
                  <a:cubicBezTo>
                    <a:pt x="0" y="1051"/>
                    <a:pt x="1051" y="1"/>
                    <a:pt x="2335" y="59"/>
                  </a:cubicBezTo>
                  <a:cubicBezTo>
                    <a:pt x="3619" y="59"/>
                    <a:pt x="4611" y="1051"/>
                    <a:pt x="4670" y="23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45" name="Google Shape;3445;p9"/>
            <p:cNvSpPr/>
            <p:nvPr/>
          </p:nvSpPr>
          <p:spPr>
            <a:xfrm>
              <a:off x="4832925" y="4629025"/>
              <a:ext cx="116775" cy="115325"/>
            </a:xfrm>
            <a:custGeom>
              <a:avLst/>
              <a:gdLst/>
              <a:ahLst/>
              <a:cxnLst/>
              <a:rect l="l" t="t" r="r" b="b"/>
              <a:pathLst>
                <a:path w="4671" h="4613" extrusionOk="0">
                  <a:moveTo>
                    <a:pt x="2336" y="1"/>
                  </a:moveTo>
                  <a:cubicBezTo>
                    <a:pt x="3678" y="1"/>
                    <a:pt x="4670" y="1051"/>
                    <a:pt x="4670" y="2336"/>
                  </a:cubicBezTo>
                  <a:cubicBezTo>
                    <a:pt x="4670" y="3620"/>
                    <a:pt x="3620" y="4612"/>
                    <a:pt x="2336" y="4612"/>
                  </a:cubicBezTo>
                  <a:cubicBezTo>
                    <a:pt x="1051" y="4612"/>
                    <a:pt x="1" y="3561"/>
                    <a:pt x="59" y="2277"/>
                  </a:cubicBezTo>
                  <a:cubicBezTo>
                    <a:pt x="59" y="993"/>
                    <a:pt x="1110" y="1"/>
                    <a:pt x="23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46" name="Google Shape;3446;p9"/>
            <p:cNvSpPr/>
            <p:nvPr/>
          </p:nvSpPr>
          <p:spPr>
            <a:xfrm>
              <a:off x="3360525" y="4871275"/>
              <a:ext cx="116775" cy="116750"/>
            </a:xfrm>
            <a:custGeom>
              <a:avLst/>
              <a:gdLst/>
              <a:ahLst/>
              <a:cxnLst/>
              <a:rect l="l" t="t" r="r" b="b"/>
              <a:pathLst>
                <a:path w="4671" h="4670" extrusionOk="0">
                  <a:moveTo>
                    <a:pt x="4671" y="2335"/>
                  </a:moveTo>
                  <a:cubicBezTo>
                    <a:pt x="4671" y="3619"/>
                    <a:pt x="3620" y="4670"/>
                    <a:pt x="2277" y="4612"/>
                  </a:cubicBezTo>
                  <a:cubicBezTo>
                    <a:pt x="1052" y="4612"/>
                    <a:pt x="1" y="3561"/>
                    <a:pt x="1" y="2335"/>
                  </a:cubicBezTo>
                  <a:cubicBezTo>
                    <a:pt x="1" y="993"/>
                    <a:pt x="1052" y="0"/>
                    <a:pt x="2394" y="0"/>
                  </a:cubicBezTo>
                  <a:cubicBezTo>
                    <a:pt x="3678" y="0"/>
                    <a:pt x="4671" y="1051"/>
                    <a:pt x="4671"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47" name="Google Shape;3447;p9"/>
            <p:cNvSpPr/>
            <p:nvPr/>
          </p:nvSpPr>
          <p:spPr>
            <a:xfrm>
              <a:off x="1889600" y="3890650"/>
              <a:ext cx="113850" cy="112375"/>
            </a:xfrm>
            <a:custGeom>
              <a:avLst/>
              <a:gdLst/>
              <a:ahLst/>
              <a:cxnLst/>
              <a:rect l="l" t="t" r="r" b="b"/>
              <a:pathLst>
                <a:path w="4554" h="4495" extrusionOk="0">
                  <a:moveTo>
                    <a:pt x="4553" y="2277"/>
                  </a:moveTo>
                  <a:cubicBezTo>
                    <a:pt x="4495" y="3503"/>
                    <a:pt x="3503" y="4495"/>
                    <a:pt x="2277" y="4495"/>
                  </a:cubicBezTo>
                  <a:cubicBezTo>
                    <a:pt x="993" y="4436"/>
                    <a:pt x="0" y="3386"/>
                    <a:pt x="59" y="2160"/>
                  </a:cubicBezTo>
                  <a:cubicBezTo>
                    <a:pt x="117" y="934"/>
                    <a:pt x="1109" y="0"/>
                    <a:pt x="2277" y="0"/>
                  </a:cubicBezTo>
                  <a:cubicBezTo>
                    <a:pt x="3561" y="0"/>
                    <a:pt x="4553" y="993"/>
                    <a:pt x="4553"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48" name="Google Shape;3448;p9"/>
            <p:cNvSpPr/>
            <p:nvPr/>
          </p:nvSpPr>
          <p:spPr>
            <a:xfrm>
              <a:off x="4345525" y="4872725"/>
              <a:ext cx="112400" cy="112400"/>
            </a:xfrm>
            <a:custGeom>
              <a:avLst/>
              <a:gdLst/>
              <a:ahLst/>
              <a:cxnLst/>
              <a:rect l="l" t="t" r="r" b="b"/>
              <a:pathLst>
                <a:path w="4496" h="4496" extrusionOk="0">
                  <a:moveTo>
                    <a:pt x="2277" y="4495"/>
                  </a:moveTo>
                  <a:cubicBezTo>
                    <a:pt x="993" y="4495"/>
                    <a:pt x="1" y="3444"/>
                    <a:pt x="1" y="2219"/>
                  </a:cubicBezTo>
                  <a:cubicBezTo>
                    <a:pt x="59" y="993"/>
                    <a:pt x="1052" y="1"/>
                    <a:pt x="2336" y="1"/>
                  </a:cubicBezTo>
                  <a:cubicBezTo>
                    <a:pt x="3503" y="59"/>
                    <a:pt x="4495" y="1051"/>
                    <a:pt x="4495" y="2219"/>
                  </a:cubicBezTo>
                  <a:cubicBezTo>
                    <a:pt x="4495" y="3503"/>
                    <a:pt x="3503" y="4495"/>
                    <a:pt x="2277"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49" name="Google Shape;3449;p9"/>
            <p:cNvSpPr/>
            <p:nvPr/>
          </p:nvSpPr>
          <p:spPr>
            <a:xfrm>
              <a:off x="2626525" y="4626125"/>
              <a:ext cx="112400" cy="112375"/>
            </a:xfrm>
            <a:custGeom>
              <a:avLst/>
              <a:gdLst/>
              <a:ahLst/>
              <a:cxnLst/>
              <a:rect l="l" t="t" r="r" b="b"/>
              <a:pathLst>
                <a:path w="4496" h="4495" extrusionOk="0">
                  <a:moveTo>
                    <a:pt x="2277" y="0"/>
                  </a:moveTo>
                  <a:cubicBezTo>
                    <a:pt x="3503" y="0"/>
                    <a:pt x="4495" y="1051"/>
                    <a:pt x="4495" y="2276"/>
                  </a:cubicBezTo>
                  <a:cubicBezTo>
                    <a:pt x="4495" y="3502"/>
                    <a:pt x="3444" y="4495"/>
                    <a:pt x="2219" y="4495"/>
                  </a:cubicBezTo>
                  <a:cubicBezTo>
                    <a:pt x="993" y="4495"/>
                    <a:pt x="59" y="3502"/>
                    <a:pt x="1" y="2276"/>
                  </a:cubicBezTo>
                  <a:cubicBezTo>
                    <a:pt x="1" y="1051"/>
                    <a:pt x="1051" y="0"/>
                    <a:pt x="227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50" name="Google Shape;3450;p9"/>
            <p:cNvSpPr/>
            <p:nvPr/>
          </p:nvSpPr>
          <p:spPr>
            <a:xfrm>
              <a:off x="5819400" y="1933775"/>
              <a:ext cx="110925" cy="109475"/>
            </a:xfrm>
            <a:custGeom>
              <a:avLst/>
              <a:gdLst/>
              <a:ahLst/>
              <a:cxnLst/>
              <a:rect l="l" t="t" r="r" b="b"/>
              <a:pathLst>
                <a:path w="4437" h="4379" extrusionOk="0">
                  <a:moveTo>
                    <a:pt x="4436" y="2160"/>
                  </a:moveTo>
                  <a:cubicBezTo>
                    <a:pt x="4436" y="3386"/>
                    <a:pt x="3502" y="4378"/>
                    <a:pt x="2277" y="4378"/>
                  </a:cubicBezTo>
                  <a:cubicBezTo>
                    <a:pt x="992" y="4378"/>
                    <a:pt x="0" y="3444"/>
                    <a:pt x="0" y="2160"/>
                  </a:cubicBezTo>
                  <a:cubicBezTo>
                    <a:pt x="0" y="934"/>
                    <a:pt x="992" y="0"/>
                    <a:pt x="2218" y="0"/>
                  </a:cubicBezTo>
                  <a:cubicBezTo>
                    <a:pt x="3444" y="0"/>
                    <a:pt x="4378" y="934"/>
                    <a:pt x="4378"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51" name="Google Shape;3451;p9"/>
            <p:cNvSpPr/>
            <p:nvPr/>
          </p:nvSpPr>
          <p:spPr>
            <a:xfrm>
              <a:off x="5329075" y="1196850"/>
              <a:ext cx="110925" cy="110925"/>
            </a:xfrm>
            <a:custGeom>
              <a:avLst/>
              <a:gdLst/>
              <a:ahLst/>
              <a:cxnLst/>
              <a:rect l="l" t="t" r="r" b="b"/>
              <a:pathLst>
                <a:path w="4437" h="4437" extrusionOk="0">
                  <a:moveTo>
                    <a:pt x="4437" y="2218"/>
                  </a:moveTo>
                  <a:cubicBezTo>
                    <a:pt x="4437" y="3444"/>
                    <a:pt x="3503" y="4378"/>
                    <a:pt x="2277" y="4437"/>
                  </a:cubicBezTo>
                  <a:cubicBezTo>
                    <a:pt x="993" y="4437"/>
                    <a:pt x="1" y="3444"/>
                    <a:pt x="59" y="2160"/>
                  </a:cubicBezTo>
                  <a:cubicBezTo>
                    <a:pt x="59" y="934"/>
                    <a:pt x="1051" y="0"/>
                    <a:pt x="2277" y="0"/>
                  </a:cubicBezTo>
                  <a:cubicBezTo>
                    <a:pt x="3503" y="0"/>
                    <a:pt x="4437" y="993"/>
                    <a:pt x="4437"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52" name="Google Shape;3452;p9"/>
            <p:cNvSpPr/>
            <p:nvPr/>
          </p:nvSpPr>
          <p:spPr>
            <a:xfrm>
              <a:off x="4593600" y="703625"/>
              <a:ext cx="110950" cy="109450"/>
            </a:xfrm>
            <a:custGeom>
              <a:avLst/>
              <a:gdLst/>
              <a:ahLst/>
              <a:cxnLst/>
              <a:rect l="l" t="t" r="r" b="b"/>
              <a:pathLst>
                <a:path w="4438" h="4378" extrusionOk="0">
                  <a:moveTo>
                    <a:pt x="4379" y="2218"/>
                  </a:moveTo>
                  <a:cubicBezTo>
                    <a:pt x="4379" y="3444"/>
                    <a:pt x="3445" y="4378"/>
                    <a:pt x="2219" y="4378"/>
                  </a:cubicBezTo>
                  <a:cubicBezTo>
                    <a:pt x="935" y="4378"/>
                    <a:pt x="1" y="3444"/>
                    <a:pt x="1" y="2160"/>
                  </a:cubicBezTo>
                  <a:cubicBezTo>
                    <a:pt x="59" y="934"/>
                    <a:pt x="993" y="0"/>
                    <a:pt x="2219" y="0"/>
                  </a:cubicBezTo>
                  <a:cubicBezTo>
                    <a:pt x="3445" y="0"/>
                    <a:pt x="4437" y="992"/>
                    <a:pt x="4379"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53" name="Google Shape;3453;p9"/>
            <p:cNvSpPr/>
            <p:nvPr/>
          </p:nvSpPr>
          <p:spPr>
            <a:xfrm>
              <a:off x="1648825" y="2174550"/>
              <a:ext cx="110925" cy="112400"/>
            </a:xfrm>
            <a:custGeom>
              <a:avLst/>
              <a:gdLst/>
              <a:ahLst/>
              <a:cxnLst/>
              <a:rect l="l" t="t" r="r" b="b"/>
              <a:pathLst>
                <a:path w="4437" h="4496" extrusionOk="0">
                  <a:moveTo>
                    <a:pt x="4436" y="2277"/>
                  </a:moveTo>
                  <a:cubicBezTo>
                    <a:pt x="4436" y="3503"/>
                    <a:pt x="3503" y="4437"/>
                    <a:pt x="2277" y="4495"/>
                  </a:cubicBezTo>
                  <a:cubicBezTo>
                    <a:pt x="993" y="4495"/>
                    <a:pt x="0" y="3503"/>
                    <a:pt x="0" y="2277"/>
                  </a:cubicBezTo>
                  <a:cubicBezTo>
                    <a:pt x="0" y="993"/>
                    <a:pt x="993" y="1"/>
                    <a:pt x="2218" y="59"/>
                  </a:cubicBezTo>
                  <a:cubicBezTo>
                    <a:pt x="3444" y="59"/>
                    <a:pt x="4436" y="993"/>
                    <a:pt x="4436" y="22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54" name="Google Shape;3454;p9"/>
            <p:cNvSpPr/>
            <p:nvPr/>
          </p:nvSpPr>
          <p:spPr>
            <a:xfrm>
              <a:off x="3121225" y="4875650"/>
              <a:ext cx="109450" cy="108000"/>
            </a:xfrm>
            <a:custGeom>
              <a:avLst/>
              <a:gdLst/>
              <a:ahLst/>
              <a:cxnLst/>
              <a:rect l="l" t="t" r="r" b="b"/>
              <a:pathLst>
                <a:path w="4378" h="4320" extrusionOk="0">
                  <a:moveTo>
                    <a:pt x="4378" y="2160"/>
                  </a:moveTo>
                  <a:cubicBezTo>
                    <a:pt x="4378" y="3386"/>
                    <a:pt x="3386" y="4320"/>
                    <a:pt x="2160" y="4320"/>
                  </a:cubicBezTo>
                  <a:cubicBezTo>
                    <a:pt x="934" y="4320"/>
                    <a:pt x="0" y="3327"/>
                    <a:pt x="59" y="2102"/>
                  </a:cubicBezTo>
                  <a:cubicBezTo>
                    <a:pt x="59" y="876"/>
                    <a:pt x="1051" y="0"/>
                    <a:pt x="2218" y="0"/>
                  </a:cubicBezTo>
                  <a:cubicBezTo>
                    <a:pt x="3444" y="0"/>
                    <a:pt x="4378" y="934"/>
                    <a:pt x="4378"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55" name="Google Shape;3455;p9"/>
            <p:cNvSpPr/>
            <p:nvPr/>
          </p:nvSpPr>
          <p:spPr>
            <a:xfrm>
              <a:off x="1648825" y="3401800"/>
              <a:ext cx="110925" cy="109450"/>
            </a:xfrm>
            <a:custGeom>
              <a:avLst/>
              <a:gdLst/>
              <a:ahLst/>
              <a:cxnLst/>
              <a:rect l="l" t="t" r="r" b="b"/>
              <a:pathLst>
                <a:path w="4437" h="4378" extrusionOk="0">
                  <a:moveTo>
                    <a:pt x="59" y="2160"/>
                  </a:moveTo>
                  <a:cubicBezTo>
                    <a:pt x="59" y="934"/>
                    <a:pt x="993" y="0"/>
                    <a:pt x="2277" y="59"/>
                  </a:cubicBezTo>
                  <a:cubicBezTo>
                    <a:pt x="3444" y="59"/>
                    <a:pt x="4436" y="1051"/>
                    <a:pt x="4378" y="2277"/>
                  </a:cubicBezTo>
                  <a:cubicBezTo>
                    <a:pt x="4378" y="3444"/>
                    <a:pt x="3386" y="4378"/>
                    <a:pt x="2218" y="4378"/>
                  </a:cubicBezTo>
                  <a:cubicBezTo>
                    <a:pt x="993" y="4378"/>
                    <a:pt x="0" y="3444"/>
                    <a:pt x="59"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56" name="Google Shape;3456;p9"/>
            <p:cNvSpPr/>
            <p:nvPr/>
          </p:nvSpPr>
          <p:spPr>
            <a:xfrm>
              <a:off x="5574225" y="1440550"/>
              <a:ext cx="108025" cy="108000"/>
            </a:xfrm>
            <a:custGeom>
              <a:avLst/>
              <a:gdLst/>
              <a:ahLst/>
              <a:cxnLst/>
              <a:rect l="l" t="t" r="r" b="b"/>
              <a:pathLst>
                <a:path w="4321" h="4320" extrusionOk="0">
                  <a:moveTo>
                    <a:pt x="2161" y="4320"/>
                  </a:moveTo>
                  <a:cubicBezTo>
                    <a:pt x="993" y="4320"/>
                    <a:pt x="1" y="3386"/>
                    <a:pt x="1" y="2218"/>
                  </a:cubicBezTo>
                  <a:cubicBezTo>
                    <a:pt x="1" y="993"/>
                    <a:pt x="935" y="0"/>
                    <a:pt x="2102" y="0"/>
                  </a:cubicBezTo>
                  <a:cubicBezTo>
                    <a:pt x="3328" y="0"/>
                    <a:pt x="4320" y="934"/>
                    <a:pt x="4320" y="2160"/>
                  </a:cubicBezTo>
                  <a:cubicBezTo>
                    <a:pt x="4320" y="3327"/>
                    <a:pt x="3386" y="4320"/>
                    <a:pt x="2161"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57" name="Google Shape;3457;p9"/>
            <p:cNvSpPr/>
            <p:nvPr/>
          </p:nvSpPr>
          <p:spPr>
            <a:xfrm>
              <a:off x="5820850" y="3649875"/>
              <a:ext cx="108000" cy="108000"/>
            </a:xfrm>
            <a:custGeom>
              <a:avLst/>
              <a:gdLst/>
              <a:ahLst/>
              <a:cxnLst/>
              <a:rect l="l" t="t" r="r" b="b"/>
              <a:pathLst>
                <a:path w="4320" h="4320" extrusionOk="0">
                  <a:moveTo>
                    <a:pt x="2160" y="4320"/>
                  </a:moveTo>
                  <a:cubicBezTo>
                    <a:pt x="993" y="4320"/>
                    <a:pt x="1" y="3327"/>
                    <a:pt x="1" y="2160"/>
                  </a:cubicBezTo>
                  <a:cubicBezTo>
                    <a:pt x="1" y="992"/>
                    <a:pt x="993" y="0"/>
                    <a:pt x="2160" y="0"/>
                  </a:cubicBezTo>
                  <a:cubicBezTo>
                    <a:pt x="3328" y="0"/>
                    <a:pt x="4320" y="992"/>
                    <a:pt x="4320" y="2160"/>
                  </a:cubicBezTo>
                  <a:cubicBezTo>
                    <a:pt x="4320" y="3327"/>
                    <a:pt x="3328" y="4320"/>
                    <a:pt x="2160"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58" name="Google Shape;3458;p9"/>
            <p:cNvSpPr/>
            <p:nvPr/>
          </p:nvSpPr>
          <p:spPr>
            <a:xfrm>
              <a:off x="5083925" y="950225"/>
              <a:ext cx="109475" cy="109475"/>
            </a:xfrm>
            <a:custGeom>
              <a:avLst/>
              <a:gdLst/>
              <a:ahLst/>
              <a:cxnLst/>
              <a:rect l="l" t="t" r="r" b="b"/>
              <a:pathLst>
                <a:path w="4379" h="4379" extrusionOk="0">
                  <a:moveTo>
                    <a:pt x="4320" y="2161"/>
                  </a:moveTo>
                  <a:cubicBezTo>
                    <a:pt x="4378" y="3328"/>
                    <a:pt x="3386" y="4320"/>
                    <a:pt x="2219" y="4379"/>
                  </a:cubicBezTo>
                  <a:cubicBezTo>
                    <a:pt x="1051" y="4379"/>
                    <a:pt x="59" y="3445"/>
                    <a:pt x="0" y="2219"/>
                  </a:cubicBezTo>
                  <a:cubicBezTo>
                    <a:pt x="0" y="1051"/>
                    <a:pt x="993" y="59"/>
                    <a:pt x="2160" y="59"/>
                  </a:cubicBezTo>
                  <a:cubicBezTo>
                    <a:pt x="3328" y="1"/>
                    <a:pt x="4320" y="993"/>
                    <a:pt x="4320" y="21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59" name="Google Shape;3459;p9"/>
            <p:cNvSpPr/>
            <p:nvPr/>
          </p:nvSpPr>
          <p:spPr>
            <a:xfrm>
              <a:off x="2876050" y="703625"/>
              <a:ext cx="108025" cy="109450"/>
            </a:xfrm>
            <a:custGeom>
              <a:avLst/>
              <a:gdLst/>
              <a:ahLst/>
              <a:cxnLst/>
              <a:rect l="l" t="t" r="r" b="b"/>
              <a:pathLst>
                <a:path w="4321" h="4378" extrusionOk="0">
                  <a:moveTo>
                    <a:pt x="2161" y="4320"/>
                  </a:moveTo>
                  <a:cubicBezTo>
                    <a:pt x="993" y="4320"/>
                    <a:pt x="1" y="3327"/>
                    <a:pt x="1" y="2160"/>
                  </a:cubicBezTo>
                  <a:cubicBezTo>
                    <a:pt x="59" y="992"/>
                    <a:pt x="1052" y="0"/>
                    <a:pt x="2219" y="59"/>
                  </a:cubicBezTo>
                  <a:cubicBezTo>
                    <a:pt x="3328" y="59"/>
                    <a:pt x="4320" y="1051"/>
                    <a:pt x="4320" y="2218"/>
                  </a:cubicBezTo>
                  <a:cubicBezTo>
                    <a:pt x="4320" y="3386"/>
                    <a:pt x="3328" y="4378"/>
                    <a:pt x="2161"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60" name="Google Shape;3460;p9"/>
            <p:cNvSpPr/>
            <p:nvPr/>
          </p:nvSpPr>
          <p:spPr>
            <a:xfrm>
              <a:off x="5329075" y="4386800"/>
              <a:ext cx="105100" cy="106550"/>
            </a:xfrm>
            <a:custGeom>
              <a:avLst/>
              <a:gdLst/>
              <a:ahLst/>
              <a:cxnLst/>
              <a:rect l="l" t="t" r="r" b="b"/>
              <a:pathLst>
                <a:path w="4204" h="4262" extrusionOk="0">
                  <a:moveTo>
                    <a:pt x="4203" y="2102"/>
                  </a:moveTo>
                  <a:cubicBezTo>
                    <a:pt x="4203" y="3269"/>
                    <a:pt x="3211" y="4203"/>
                    <a:pt x="2102" y="4261"/>
                  </a:cubicBezTo>
                  <a:cubicBezTo>
                    <a:pt x="935" y="4261"/>
                    <a:pt x="1" y="3269"/>
                    <a:pt x="1" y="2102"/>
                  </a:cubicBezTo>
                  <a:cubicBezTo>
                    <a:pt x="1" y="993"/>
                    <a:pt x="935" y="0"/>
                    <a:pt x="2102" y="0"/>
                  </a:cubicBezTo>
                  <a:cubicBezTo>
                    <a:pt x="3211" y="0"/>
                    <a:pt x="4203" y="993"/>
                    <a:pt x="4203" y="21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61" name="Google Shape;3461;p9"/>
            <p:cNvSpPr/>
            <p:nvPr/>
          </p:nvSpPr>
          <p:spPr>
            <a:xfrm>
              <a:off x="2140600" y="1195400"/>
              <a:ext cx="105075" cy="105075"/>
            </a:xfrm>
            <a:custGeom>
              <a:avLst/>
              <a:gdLst/>
              <a:ahLst/>
              <a:cxnLst/>
              <a:rect l="l" t="t" r="r" b="b"/>
              <a:pathLst>
                <a:path w="4203" h="4203" extrusionOk="0">
                  <a:moveTo>
                    <a:pt x="2102" y="0"/>
                  </a:moveTo>
                  <a:cubicBezTo>
                    <a:pt x="3211" y="0"/>
                    <a:pt x="4203" y="934"/>
                    <a:pt x="4203" y="2101"/>
                  </a:cubicBezTo>
                  <a:cubicBezTo>
                    <a:pt x="4203" y="3269"/>
                    <a:pt x="3269" y="4203"/>
                    <a:pt x="2102" y="4203"/>
                  </a:cubicBezTo>
                  <a:cubicBezTo>
                    <a:pt x="992" y="4203"/>
                    <a:pt x="59" y="3269"/>
                    <a:pt x="0" y="2160"/>
                  </a:cubicBezTo>
                  <a:cubicBezTo>
                    <a:pt x="0" y="992"/>
                    <a:pt x="934" y="58"/>
                    <a:pt x="2102"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62" name="Google Shape;3462;p9"/>
            <p:cNvSpPr/>
            <p:nvPr/>
          </p:nvSpPr>
          <p:spPr>
            <a:xfrm>
              <a:off x="2388675" y="954600"/>
              <a:ext cx="102175" cy="102175"/>
            </a:xfrm>
            <a:custGeom>
              <a:avLst/>
              <a:gdLst/>
              <a:ahLst/>
              <a:cxnLst/>
              <a:rect l="l" t="t" r="r" b="b"/>
              <a:pathLst>
                <a:path w="4087" h="4087" extrusionOk="0">
                  <a:moveTo>
                    <a:pt x="4086" y="2044"/>
                  </a:moveTo>
                  <a:cubicBezTo>
                    <a:pt x="4086" y="3211"/>
                    <a:pt x="3211" y="4087"/>
                    <a:pt x="2043" y="4087"/>
                  </a:cubicBezTo>
                  <a:cubicBezTo>
                    <a:pt x="876" y="4028"/>
                    <a:pt x="0" y="3153"/>
                    <a:pt x="0" y="1986"/>
                  </a:cubicBezTo>
                  <a:cubicBezTo>
                    <a:pt x="59" y="876"/>
                    <a:pt x="934" y="1"/>
                    <a:pt x="2043" y="1"/>
                  </a:cubicBezTo>
                  <a:cubicBezTo>
                    <a:pt x="3211" y="1"/>
                    <a:pt x="4086" y="876"/>
                    <a:pt x="4086" y="20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63" name="Google Shape;3463;p9"/>
            <p:cNvSpPr/>
            <p:nvPr/>
          </p:nvSpPr>
          <p:spPr>
            <a:xfrm>
              <a:off x="5577150" y="4141650"/>
              <a:ext cx="102175" cy="102150"/>
            </a:xfrm>
            <a:custGeom>
              <a:avLst/>
              <a:gdLst/>
              <a:ahLst/>
              <a:cxnLst/>
              <a:rect l="l" t="t" r="r" b="b"/>
              <a:pathLst>
                <a:path w="4087" h="4086" extrusionOk="0">
                  <a:moveTo>
                    <a:pt x="4087" y="2043"/>
                  </a:moveTo>
                  <a:cubicBezTo>
                    <a:pt x="4087" y="3210"/>
                    <a:pt x="3153" y="4086"/>
                    <a:pt x="2044" y="4086"/>
                  </a:cubicBezTo>
                  <a:cubicBezTo>
                    <a:pt x="876" y="4086"/>
                    <a:pt x="1" y="3210"/>
                    <a:pt x="1" y="2043"/>
                  </a:cubicBezTo>
                  <a:cubicBezTo>
                    <a:pt x="1" y="876"/>
                    <a:pt x="876" y="0"/>
                    <a:pt x="2044" y="0"/>
                  </a:cubicBezTo>
                  <a:cubicBezTo>
                    <a:pt x="3211" y="0"/>
                    <a:pt x="4087" y="934"/>
                    <a:pt x="4087" y="204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64" name="Google Shape;3464;p9"/>
            <p:cNvSpPr/>
            <p:nvPr/>
          </p:nvSpPr>
          <p:spPr>
            <a:xfrm>
              <a:off x="4593600" y="4877100"/>
              <a:ext cx="103650" cy="103650"/>
            </a:xfrm>
            <a:custGeom>
              <a:avLst/>
              <a:gdLst/>
              <a:ahLst/>
              <a:cxnLst/>
              <a:rect l="l" t="t" r="r" b="b"/>
              <a:pathLst>
                <a:path w="4146" h="4146" extrusionOk="0">
                  <a:moveTo>
                    <a:pt x="4087" y="2102"/>
                  </a:moveTo>
                  <a:cubicBezTo>
                    <a:pt x="4087" y="3269"/>
                    <a:pt x="3211" y="4145"/>
                    <a:pt x="2044" y="4145"/>
                  </a:cubicBezTo>
                  <a:cubicBezTo>
                    <a:pt x="877" y="4145"/>
                    <a:pt x="1" y="3211"/>
                    <a:pt x="1" y="2044"/>
                  </a:cubicBezTo>
                  <a:cubicBezTo>
                    <a:pt x="1" y="935"/>
                    <a:pt x="935" y="1"/>
                    <a:pt x="2102" y="59"/>
                  </a:cubicBezTo>
                  <a:cubicBezTo>
                    <a:pt x="3211" y="59"/>
                    <a:pt x="4145" y="935"/>
                    <a:pt x="4087" y="21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65" name="Google Shape;3465;p9"/>
            <p:cNvSpPr/>
            <p:nvPr/>
          </p:nvSpPr>
          <p:spPr>
            <a:xfrm>
              <a:off x="1653200" y="1932325"/>
              <a:ext cx="102175" cy="103625"/>
            </a:xfrm>
            <a:custGeom>
              <a:avLst/>
              <a:gdLst/>
              <a:ahLst/>
              <a:cxnLst/>
              <a:rect l="l" t="t" r="r" b="b"/>
              <a:pathLst>
                <a:path w="4087" h="4145" extrusionOk="0">
                  <a:moveTo>
                    <a:pt x="1985" y="4086"/>
                  </a:moveTo>
                  <a:cubicBezTo>
                    <a:pt x="818" y="4086"/>
                    <a:pt x="0" y="3152"/>
                    <a:pt x="0" y="1985"/>
                  </a:cubicBezTo>
                  <a:cubicBezTo>
                    <a:pt x="59" y="876"/>
                    <a:pt x="993" y="0"/>
                    <a:pt x="2160" y="58"/>
                  </a:cubicBezTo>
                  <a:cubicBezTo>
                    <a:pt x="3269" y="117"/>
                    <a:pt x="4086" y="992"/>
                    <a:pt x="4086" y="2160"/>
                  </a:cubicBezTo>
                  <a:cubicBezTo>
                    <a:pt x="4028" y="3269"/>
                    <a:pt x="3152" y="4144"/>
                    <a:pt x="1985" y="41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66" name="Google Shape;3466;p9"/>
            <p:cNvSpPr/>
            <p:nvPr/>
          </p:nvSpPr>
          <p:spPr>
            <a:xfrm>
              <a:off x="6067475" y="2673625"/>
              <a:ext cx="100700" cy="100700"/>
            </a:xfrm>
            <a:custGeom>
              <a:avLst/>
              <a:gdLst/>
              <a:ahLst/>
              <a:cxnLst/>
              <a:rect l="l" t="t" r="r" b="b"/>
              <a:pathLst>
                <a:path w="4028" h="4028" extrusionOk="0">
                  <a:moveTo>
                    <a:pt x="2043" y="4028"/>
                  </a:moveTo>
                  <a:cubicBezTo>
                    <a:pt x="934" y="4028"/>
                    <a:pt x="0" y="3152"/>
                    <a:pt x="0" y="2043"/>
                  </a:cubicBezTo>
                  <a:cubicBezTo>
                    <a:pt x="0" y="934"/>
                    <a:pt x="876" y="0"/>
                    <a:pt x="2043" y="59"/>
                  </a:cubicBezTo>
                  <a:cubicBezTo>
                    <a:pt x="3152" y="59"/>
                    <a:pt x="4028" y="934"/>
                    <a:pt x="4028" y="2043"/>
                  </a:cubicBezTo>
                  <a:cubicBezTo>
                    <a:pt x="4028" y="3152"/>
                    <a:pt x="3152" y="4028"/>
                    <a:pt x="2043"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67" name="Google Shape;3467;p9"/>
            <p:cNvSpPr/>
            <p:nvPr/>
          </p:nvSpPr>
          <p:spPr>
            <a:xfrm>
              <a:off x="5088300" y="4636325"/>
              <a:ext cx="100725" cy="100725"/>
            </a:xfrm>
            <a:custGeom>
              <a:avLst/>
              <a:gdLst/>
              <a:ahLst/>
              <a:cxnLst/>
              <a:rect l="l" t="t" r="r" b="b"/>
              <a:pathLst>
                <a:path w="4029" h="4029" extrusionOk="0">
                  <a:moveTo>
                    <a:pt x="4028" y="1985"/>
                  </a:moveTo>
                  <a:cubicBezTo>
                    <a:pt x="4028" y="3094"/>
                    <a:pt x="3153" y="4028"/>
                    <a:pt x="2044" y="4028"/>
                  </a:cubicBezTo>
                  <a:cubicBezTo>
                    <a:pt x="876" y="4028"/>
                    <a:pt x="1" y="3153"/>
                    <a:pt x="1" y="1985"/>
                  </a:cubicBezTo>
                  <a:cubicBezTo>
                    <a:pt x="1" y="876"/>
                    <a:pt x="876" y="1"/>
                    <a:pt x="1985" y="1"/>
                  </a:cubicBezTo>
                  <a:cubicBezTo>
                    <a:pt x="3153" y="1"/>
                    <a:pt x="4028" y="876"/>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68" name="Google Shape;3468;p9"/>
            <p:cNvSpPr/>
            <p:nvPr/>
          </p:nvSpPr>
          <p:spPr>
            <a:xfrm>
              <a:off x="1899825" y="1443475"/>
              <a:ext cx="102150" cy="102150"/>
            </a:xfrm>
            <a:custGeom>
              <a:avLst/>
              <a:gdLst/>
              <a:ahLst/>
              <a:cxnLst/>
              <a:rect l="l" t="t" r="r" b="b"/>
              <a:pathLst>
                <a:path w="4086" h="4086" extrusionOk="0">
                  <a:moveTo>
                    <a:pt x="2101" y="58"/>
                  </a:moveTo>
                  <a:cubicBezTo>
                    <a:pt x="3210" y="58"/>
                    <a:pt x="4086" y="992"/>
                    <a:pt x="4028" y="2101"/>
                  </a:cubicBezTo>
                  <a:cubicBezTo>
                    <a:pt x="4028" y="3210"/>
                    <a:pt x="3094" y="4086"/>
                    <a:pt x="1926" y="4086"/>
                  </a:cubicBezTo>
                  <a:cubicBezTo>
                    <a:pt x="817" y="4028"/>
                    <a:pt x="0" y="3094"/>
                    <a:pt x="58" y="1985"/>
                  </a:cubicBezTo>
                  <a:cubicBezTo>
                    <a:pt x="58" y="876"/>
                    <a:pt x="992" y="0"/>
                    <a:pt x="2101"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69" name="Google Shape;3469;p9"/>
            <p:cNvSpPr/>
            <p:nvPr/>
          </p:nvSpPr>
          <p:spPr>
            <a:xfrm>
              <a:off x="6066000" y="2917325"/>
              <a:ext cx="102175" cy="100700"/>
            </a:xfrm>
            <a:custGeom>
              <a:avLst/>
              <a:gdLst/>
              <a:ahLst/>
              <a:cxnLst/>
              <a:rect l="l" t="t" r="r" b="b"/>
              <a:pathLst>
                <a:path w="4087" h="4028" extrusionOk="0">
                  <a:moveTo>
                    <a:pt x="4028" y="2043"/>
                  </a:moveTo>
                  <a:cubicBezTo>
                    <a:pt x="4028" y="3094"/>
                    <a:pt x="3094" y="4028"/>
                    <a:pt x="1985" y="3969"/>
                  </a:cubicBezTo>
                  <a:cubicBezTo>
                    <a:pt x="935" y="3969"/>
                    <a:pt x="1" y="3035"/>
                    <a:pt x="59" y="1926"/>
                  </a:cubicBezTo>
                  <a:cubicBezTo>
                    <a:pt x="118" y="876"/>
                    <a:pt x="993" y="0"/>
                    <a:pt x="2044" y="0"/>
                  </a:cubicBezTo>
                  <a:cubicBezTo>
                    <a:pt x="3153" y="0"/>
                    <a:pt x="4087" y="934"/>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70" name="Google Shape;3470;p9"/>
            <p:cNvSpPr/>
            <p:nvPr/>
          </p:nvSpPr>
          <p:spPr>
            <a:xfrm>
              <a:off x="2878975" y="4878575"/>
              <a:ext cx="100725" cy="100700"/>
            </a:xfrm>
            <a:custGeom>
              <a:avLst/>
              <a:gdLst/>
              <a:ahLst/>
              <a:cxnLst/>
              <a:rect l="l" t="t" r="r" b="b"/>
              <a:pathLst>
                <a:path w="4029" h="4028" extrusionOk="0">
                  <a:moveTo>
                    <a:pt x="4028" y="1985"/>
                  </a:moveTo>
                  <a:cubicBezTo>
                    <a:pt x="4028" y="3094"/>
                    <a:pt x="3153" y="4028"/>
                    <a:pt x="2044" y="4028"/>
                  </a:cubicBezTo>
                  <a:cubicBezTo>
                    <a:pt x="935" y="4028"/>
                    <a:pt x="1" y="3094"/>
                    <a:pt x="59" y="1985"/>
                  </a:cubicBezTo>
                  <a:cubicBezTo>
                    <a:pt x="59" y="934"/>
                    <a:pt x="935" y="58"/>
                    <a:pt x="1985" y="0"/>
                  </a:cubicBezTo>
                  <a:cubicBezTo>
                    <a:pt x="3094" y="0"/>
                    <a:pt x="4028" y="934"/>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71" name="Google Shape;3471;p9"/>
            <p:cNvSpPr/>
            <p:nvPr/>
          </p:nvSpPr>
          <p:spPr>
            <a:xfrm>
              <a:off x="3862525" y="465750"/>
              <a:ext cx="100700" cy="100725"/>
            </a:xfrm>
            <a:custGeom>
              <a:avLst/>
              <a:gdLst/>
              <a:ahLst/>
              <a:cxnLst/>
              <a:rect l="l" t="t" r="r" b="b"/>
              <a:pathLst>
                <a:path w="4028" h="4029" extrusionOk="0">
                  <a:moveTo>
                    <a:pt x="4028" y="1985"/>
                  </a:moveTo>
                  <a:cubicBezTo>
                    <a:pt x="4028" y="3094"/>
                    <a:pt x="3094" y="4028"/>
                    <a:pt x="1985" y="3970"/>
                  </a:cubicBezTo>
                  <a:cubicBezTo>
                    <a:pt x="934" y="3970"/>
                    <a:pt x="0" y="3094"/>
                    <a:pt x="0" y="1985"/>
                  </a:cubicBezTo>
                  <a:cubicBezTo>
                    <a:pt x="0" y="935"/>
                    <a:pt x="934" y="1"/>
                    <a:pt x="1985" y="1"/>
                  </a:cubicBezTo>
                  <a:cubicBezTo>
                    <a:pt x="3036" y="1"/>
                    <a:pt x="3970" y="876"/>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72" name="Google Shape;3472;p9"/>
            <p:cNvSpPr/>
            <p:nvPr/>
          </p:nvSpPr>
          <p:spPr>
            <a:xfrm>
              <a:off x="3615900" y="465750"/>
              <a:ext cx="100725" cy="100725"/>
            </a:xfrm>
            <a:custGeom>
              <a:avLst/>
              <a:gdLst/>
              <a:ahLst/>
              <a:cxnLst/>
              <a:rect l="l" t="t" r="r" b="b"/>
              <a:pathLst>
                <a:path w="4029" h="4029" extrusionOk="0">
                  <a:moveTo>
                    <a:pt x="2044" y="4028"/>
                  </a:moveTo>
                  <a:cubicBezTo>
                    <a:pt x="935" y="4028"/>
                    <a:pt x="1" y="3094"/>
                    <a:pt x="1" y="2044"/>
                  </a:cubicBezTo>
                  <a:cubicBezTo>
                    <a:pt x="1" y="935"/>
                    <a:pt x="935" y="1"/>
                    <a:pt x="2044" y="1"/>
                  </a:cubicBezTo>
                  <a:cubicBezTo>
                    <a:pt x="3094" y="1"/>
                    <a:pt x="3970" y="876"/>
                    <a:pt x="4028" y="1985"/>
                  </a:cubicBezTo>
                  <a:cubicBezTo>
                    <a:pt x="4028" y="3036"/>
                    <a:pt x="3153" y="3970"/>
                    <a:pt x="2044"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73" name="Google Shape;3473;p9"/>
            <p:cNvSpPr/>
            <p:nvPr/>
          </p:nvSpPr>
          <p:spPr>
            <a:xfrm>
              <a:off x="2143500" y="4389725"/>
              <a:ext cx="100725" cy="99250"/>
            </a:xfrm>
            <a:custGeom>
              <a:avLst/>
              <a:gdLst/>
              <a:ahLst/>
              <a:cxnLst/>
              <a:rect l="l" t="t" r="r" b="b"/>
              <a:pathLst>
                <a:path w="4029" h="3970" extrusionOk="0">
                  <a:moveTo>
                    <a:pt x="3970" y="1985"/>
                  </a:moveTo>
                  <a:cubicBezTo>
                    <a:pt x="4028" y="3035"/>
                    <a:pt x="3095" y="3969"/>
                    <a:pt x="1986" y="3969"/>
                  </a:cubicBezTo>
                  <a:cubicBezTo>
                    <a:pt x="935" y="3969"/>
                    <a:pt x="59" y="3094"/>
                    <a:pt x="1" y="2043"/>
                  </a:cubicBezTo>
                  <a:cubicBezTo>
                    <a:pt x="1" y="934"/>
                    <a:pt x="935" y="0"/>
                    <a:pt x="1986" y="0"/>
                  </a:cubicBezTo>
                  <a:cubicBezTo>
                    <a:pt x="3036" y="0"/>
                    <a:pt x="3970" y="876"/>
                    <a:pt x="3970"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74" name="Google Shape;3474;p9"/>
            <p:cNvSpPr/>
            <p:nvPr/>
          </p:nvSpPr>
          <p:spPr>
            <a:xfrm>
              <a:off x="1654650" y="3652775"/>
              <a:ext cx="99250" cy="100725"/>
            </a:xfrm>
            <a:custGeom>
              <a:avLst/>
              <a:gdLst/>
              <a:ahLst/>
              <a:cxnLst/>
              <a:rect l="l" t="t" r="r" b="b"/>
              <a:pathLst>
                <a:path w="3970" h="4029" extrusionOk="0">
                  <a:moveTo>
                    <a:pt x="1985" y="59"/>
                  </a:moveTo>
                  <a:cubicBezTo>
                    <a:pt x="3036" y="1"/>
                    <a:pt x="3970" y="935"/>
                    <a:pt x="3970" y="2044"/>
                  </a:cubicBezTo>
                  <a:cubicBezTo>
                    <a:pt x="3970" y="3095"/>
                    <a:pt x="3094" y="4028"/>
                    <a:pt x="1985" y="4028"/>
                  </a:cubicBezTo>
                  <a:cubicBezTo>
                    <a:pt x="935" y="4028"/>
                    <a:pt x="1" y="3095"/>
                    <a:pt x="1" y="1986"/>
                  </a:cubicBezTo>
                  <a:cubicBezTo>
                    <a:pt x="1" y="935"/>
                    <a:pt x="876" y="59"/>
                    <a:pt x="198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75" name="Google Shape;3475;p9"/>
            <p:cNvSpPr/>
            <p:nvPr/>
          </p:nvSpPr>
          <p:spPr>
            <a:xfrm>
              <a:off x="6067475" y="2428475"/>
              <a:ext cx="99250" cy="99250"/>
            </a:xfrm>
            <a:custGeom>
              <a:avLst/>
              <a:gdLst/>
              <a:ahLst/>
              <a:cxnLst/>
              <a:rect l="l" t="t" r="r" b="b"/>
              <a:pathLst>
                <a:path w="3970" h="3970" extrusionOk="0">
                  <a:moveTo>
                    <a:pt x="1985" y="0"/>
                  </a:moveTo>
                  <a:cubicBezTo>
                    <a:pt x="3035" y="0"/>
                    <a:pt x="3911" y="876"/>
                    <a:pt x="3969" y="1926"/>
                  </a:cubicBezTo>
                  <a:cubicBezTo>
                    <a:pt x="3969" y="2977"/>
                    <a:pt x="3094" y="3911"/>
                    <a:pt x="2043" y="3911"/>
                  </a:cubicBezTo>
                  <a:cubicBezTo>
                    <a:pt x="992" y="3969"/>
                    <a:pt x="59" y="3035"/>
                    <a:pt x="59" y="1985"/>
                  </a:cubicBezTo>
                  <a:cubicBezTo>
                    <a:pt x="0" y="934"/>
                    <a:pt x="934" y="58"/>
                    <a:pt x="198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76" name="Google Shape;3476;p9"/>
            <p:cNvSpPr/>
            <p:nvPr/>
          </p:nvSpPr>
          <p:spPr>
            <a:xfrm>
              <a:off x="4841675" y="709450"/>
              <a:ext cx="99275" cy="99250"/>
            </a:xfrm>
            <a:custGeom>
              <a:avLst/>
              <a:gdLst/>
              <a:ahLst/>
              <a:cxnLst/>
              <a:rect l="l" t="t" r="r" b="b"/>
              <a:pathLst>
                <a:path w="3971" h="3970" extrusionOk="0">
                  <a:moveTo>
                    <a:pt x="3970" y="1985"/>
                  </a:moveTo>
                  <a:cubicBezTo>
                    <a:pt x="3970" y="3036"/>
                    <a:pt x="3036" y="3970"/>
                    <a:pt x="1986" y="3970"/>
                  </a:cubicBezTo>
                  <a:cubicBezTo>
                    <a:pt x="935" y="3911"/>
                    <a:pt x="1" y="2978"/>
                    <a:pt x="59" y="1927"/>
                  </a:cubicBezTo>
                  <a:cubicBezTo>
                    <a:pt x="59" y="876"/>
                    <a:pt x="993" y="1"/>
                    <a:pt x="2044" y="1"/>
                  </a:cubicBezTo>
                  <a:cubicBezTo>
                    <a:pt x="3095" y="1"/>
                    <a:pt x="3970" y="935"/>
                    <a:pt x="3970"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77" name="Google Shape;3477;p9"/>
            <p:cNvSpPr/>
            <p:nvPr/>
          </p:nvSpPr>
          <p:spPr>
            <a:xfrm>
              <a:off x="5825225" y="1691525"/>
              <a:ext cx="99250" cy="99275"/>
            </a:xfrm>
            <a:custGeom>
              <a:avLst/>
              <a:gdLst/>
              <a:ahLst/>
              <a:cxnLst/>
              <a:rect l="l" t="t" r="r" b="b"/>
              <a:pathLst>
                <a:path w="3970" h="3971" extrusionOk="0">
                  <a:moveTo>
                    <a:pt x="1985" y="3970"/>
                  </a:moveTo>
                  <a:cubicBezTo>
                    <a:pt x="876" y="3970"/>
                    <a:pt x="1" y="3036"/>
                    <a:pt x="1" y="1986"/>
                  </a:cubicBezTo>
                  <a:cubicBezTo>
                    <a:pt x="1" y="935"/>
                    <a:pt x="935" y="1"/>
                    <a:pt x="1985" y="59"/>
                  </a:cubicBezTo>
                  <a:cubicBezTo>
                    <a:pt x="3036" y="59"/>
                    <a:pt x="3970" y="993"/>
                    <a:pt x="3970" y="2044"/>
                  </a:cubicBezTo>
                  <a:cubicBezTo>
                    <a:pt x="3911" y="3095"/>
                    <a:pt x="3036" y="3970"/>
                    <a:pt x="1985"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78" name="Google Shape;3478;p9"/>
            <p:cNvSpPr/>
            <p:nvPr/>
          </p:nvSpPr>
          <p:spPr>
            <a:xfrm>
              <a:off x="4106225" y="465750"/>
              <a:ext cx="97800" cy="99250"/>
            </a:xfrm>
            <a:custGeom>
              <a:avLst/>
              <a:gdLst/>
              <a:ahLst/>
              <a:cxnLst/>
              <a:rect l="l" t="t" r="r" b="b"/>
              <a:pathLst>
                <a:path w="3912" h="3970" extrusionOk="0">
                  <a:moveTo>
                    <a:pt x="3911" y="1985"/>
                  </a:moveTo>
                  <a:cubicBezTo>
                    <a:pt x="3911" y="3036"/>
                    <a:pt x="3035" y="3970"/>
                    <a:pt x="1985" y="3970"/>
                  </a:cubicBezTo>
                  <a:cubicBezTo>
                    <a:pt x="934" y="3970"/>
                    <a:pt x="0" y="3036"/>
                    <a:pt x="0" y="1985"/>
                  </a:cubicBezTo>
                  <a:cubicBezTo>
                    <a:pt x="0" y="935"/>
                    <a:pt x="876" y="59"/>
                    <a:pt x="1926" y="59"/>
                  </a:cubicBezTo>
                  <a:cubicBezTo>
                    <a:pt x="2977" y="1"/>
                    <a:pt x="3911" y="935"/>
                    <a:pt x="3911"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79" name="Google Shape;3479;p9"/>
            <p:cNvSpPr/>
            <p:nvPr/>
          </p:nvSpPr>
          <p:spPr>
            <a:xfrm>
              <a:off x="2393050" y="4634875"/>
              <a:ext cx="94875" cy="96325"/>
            </a:xfrm>
            <a:custGeom>
              <a:avLst/>
              <a:gdLst/>
              <a:ahLst/>
              <a:cxnLst/>
              <a:rect l="l" t="t" r="r" b="b"/>
              <a:pathLst>
                <a:path w="3795" h="3853" extrusionOk="0">
                  <a:moveTo>
                    <a:pt x="3794" y="1868"/>
                  </a:moveTo>
                  <a:cubicBezTo>
                    <a:pt x="3794" y="2977"/>
                    <a:pt x="2977" y="3794"/>
                    <a:pt x="1926" y="3794"/>
                  </a:cubicBezTo>
                  <a:cubicBezTo>
                    <a:pt x="817" y="3853"/>
                    <a:pt x="0" y="2977"/>
                    <a:pt x="0" y="1868"/>
                  </a:cubicBezTo>
                  <a:cubicBezTo>
                    <a:pt x="0" y="817"/>
                    <a:pt x="817" y="0"/>
                    <a:pt x="1926" y="0"/>
                  </a:cubicBezTo>
                  <a:cubicBezTo>
                    <a:pt x="2977" y="0"/>
                    <a:pt x="3794" y="817"/>
                    <a:pt x="3794" y="18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80" name="Google Shape;3480;p9"/>
            <p:cNvSpPr/>
            <p:nvPr/>
          </p:nvSpPr>
          <p:spPr>
            <a:xfrm>
              <a:off x="6068925" y="3165400"/>
              <a:ext cx="96325" cy="96325"/>
            </a:xfrm>
            <a:custGeom>
              <a:avLst/>
              <a:gdLst/>
              <a:ahLst/>
              <a:cxnLst/>
              <a:rect l="l" t="t" r="r" b="b"/>
              <a:pathLst>
                <a:path w="3853" h="3853" extrusionOk="0">
                  <a:moveTo>
                    <a:pt x="3853" y="1985"/>
                  </a:moveTo>
                  <a:cubicBezTo>
                    <a:pt x="3853" y="3035"/>
                    <a:pt x="2977" y="3853"/>
                    <a:pt x="1927" y="3853"/>
                  </a:cubicBezTo>
                  <a:cubicBezTo>
                    <a:pt x="818" y="3853"/>
                    <a:pt x="1" y="2977"/>
                    <a:pt x="59" y="1868"/>
                  </a:cubicBezTo>
                  <a:cubicBezTo>
                    <a:pt x="59" y="817"/>
                    <a:pt x="934" y="0"/>
                    <a:pt x="1985" y="0"/>
                  </a:cubicBezTo>
                  <a:cubicBezTo>
                    <a:pt x="3036" y="59"/>
                    <a:pt x="3853" y="934"/>
                    <a:pt x="3853"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81" name="Google Shape;3481;p9"/>
            <p:cNvSpPr/>
            <p:nvPr/>
          </p:nvSpPr>
          <p:spPr>
            <a:xfrm>
              <a:off x="3370750" y="467225"/>
              <a:ext cx="96325" cy="96325"/>
            </a:xfrm>
            <a:custGeom>
              <a:avLst/>
              <a:gdLst/>
              <a:ahLst/>
              <a:cxnLst/>
              <a:rect l="l" t="t" r="r" b="b"/>
              <a:pathLst>
                <a:path w="3853" h="3853" extrusionOk="0">
                  <a:moveTo>
                    <a:pt x="1868" y="3853"/>
                  </a:moveTo>
                  <a:cubicBezTo>
                    <a:pt x="818" y="3794"/>
                    <a:pt x="0" y="2977"/>
                    <a:pt x="59" y="1868"/>
                  </a:cubicBezTo>
                  <a:cubicBezTo>
                    <a:pt x="59" y="817"/>
                    <a:pt x="934" y="0"/>
                    <a:pt x="1985" y="59"/>
                  </a:cubicBezTo>
                  <a:cubicBezTo>
                    <a:pt x="3094" y="59"/>
                    <a:pt x="3853" y="934"/>
                    <a:pt x="3853" y="1985"/>
                  </a:cubicBezTo>
                  <a:cubicBezTo>
                    <a:pt x="3795" y="3094"/>
                    <a:pt x="2977" y="3853"/>
                    <a:pt x="1868" y="38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82" name="Google Shape;3482;p9"/>
            <p:cNvSpPr/>
            <p:nvPr/>
          </p:nvSpPr>
          <p:spPr>
            <a:xfrm>
              <a:off x="5828150" y="3902325"/>
              <a:ext cx="93425" cy="94875"/>
            </a:xfrm>
            <a:custGeom>
              <a:avLst/>
              <a:gdLst/>
              <a:ahLst/>
              <a:cxnLst/>
              <a:rect l="l" t="t" r="r" b="b"/>
              <a:pathLst>
                <a:path w="3737" h="3795" extrusionOk="0">
                  <a:moveTo>
                    <a:pt x="3736" y="1926"/>
                  </a:moveTo>
                  <a:cubicBezTo>
                    <a:pt x="3736" y="3036"/>
                    <a:pt x="2861" y="3794"/>
                    <a:pt x="1810" y="3794"/>
                  </a:cubicBezTo>
                  <a:cubicBezTo>
                    <a:pt x="759" y="3736"/>
                    <a:pt x="0" y="2919"/>
                    <a:pt x="0" y="1926"/>
                  </a:cubicBezTo>
                  <a:cubicBezTo>
                    <a:pt x="0" y="817"/>
                    <a:pt x="876" y="0"/>
                    <a:pt x="1927" y="59"/>
                  </a:cubicBezTo>
                  <a:cubicBezTo>
                    <a:pt x="2977" y="59"/>
                    <a:pt x="3736" y="876"/>
                    <a:pt x="3736" y="19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83" name="Google Shape;3483;p9"/>
            <p:cNvSpPr/>
            <p:nvPr/>
          </p:nvSpPr>
          <p:spPr>
            <a:xfrm>
              <a:off x="1899825" y="4146025"/>
              <a:ext cx="94875" cy="94875"/>
            </a:xfrm>
            <a:custGeom>
              <a:avLst/>
              <a:gdLst/>
              <a:ahLst/>
              <a:cxnLst/>
              <a:rect l="l" t="t" r="r" b="b"/>
              <a:pathLst>
                <a:path w="3795" h="3795" extrusionOk="0">
                  <a:moveTo>
                    <a:pt x="3794" y="1926"/>
                  </a:moveTo>
                  <a:cubicBezTo>
                    <a:pt x="3736" y="2977"/>
                    <a:pt x="2919" y="3794"/>
                    <a:pt x="1810" y="3794"/>
                  </a:cubicBezTo>
                  <a:cubicBezTo>
                    <a:pt x="759" y="3736"/>
                    <a:pt x="0" y="2919"/>
                    <a:pt x="0" y="1810"/>
                  </a:cubicBezTo>
                  <a:cubicBezTo>
                    <a:pt x="58" y="759"/>
                    <a:pt x="876" y="0"/>
                    <a:pt x="1868" y="0"/>
                  </a:cubicBezTo>
                  <a:cubicBezTo>
                    <a:pt x="2977" y="0"/>
                    <a:pt x="3794" y="817"/>
                    <a:pt x="3736" y="19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84" name="Google Shape;3484;p9"/>
            <p:cNvSpPr/>
            <p:nvPr/>
          </p:nvSpPr>
          <p:spPr>
            <a:xfrm>
              <a:off x="2639650" y="712375"/>
              <a:ext cx="94875" cy="93425"/>
            </a:xfrm>
            <a:custGeom>
              <a:avLst/>
              <a:gdLst/>
              <a:ahLst/>
              <a:cxnLst/>
              <a:rect l="l" t="t" r="r" b="b"/>
              <a:pathLst>
                <a:path w="3795" h="3737" extrusionOk="0">
                  <a:moveTo>
                    <a:pt x="1927" y="3736"/>
                  </a:moveTo>
                  <a:cubicBezTo>
                    <a:pt x="876" y="3736"/>
                    <a:pt x="59" y="2919"/>
                    <a:pt x="59" y="1868"/>
                  </a:cubicBezTo>
                  <a:cubicBezTo>
                    <a:pt x="1" y="818"/>
                    <a:pt x="818" y="0"/>
                    <a:pt x="1869" y="0"/>
                  </a:cubicBezTo>
                  <a:cubicBezTo>
                    <a:pt x="2919" y="0"/>
                    <a:pt x="3737" y="818"/>
                    <a:pt x="3737" y="1810"/>
                  </a:cubicBezTo>
                  <a:cubicBezTo>
                    <a:pt x="3795" y="2861"/>
                    <a:pt x="2978" y="3678"/>
                    <a:pt x="1927" y="37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85" name="Google Shape;3485;p9"/>
            <p:cNvSpPr/>
            <p:nvPr/>
          </p:nvSpPr>
          <p:spPr>
            <a:xfrm>
              <a:off x="6070375" y="2184775"/>
              <a:ext cx="93425" cy="91950"/>
            </a:xfrm>
            <a:custGeom>
              <a:avLst/>
              <a:gdLst/>
              <a:ahLst/>
              <a:cxnLst/>
              <a:rect l="l" t="t" r="r" b="b"/>
              <a:pathLst>
                <a:path w="3737" h="3678" extrusionOk="0">
                  <a:moveTo>
                    <a:pt x="3737" y="1868"/>
                  </a:moveTo>
                  <a:cubicBezTo>
                    <a:pt x="3737" y="2860"/>
                    <a:pt x="2861" y="3678"/>
                    <a:pt x="1869" y="3678"/>
                  </a:cubicBezTo>
                  <a:cubicBezTo>
                    <a:pt x="876" y="3678"/>
                    <a:pt x="1" y="2802"/>
                    <a:pt x="59" y="1810"/>
                  </a:cubicBezTo>
                  <a:cubicBezTo>
                    <a:pt x="59" y="817"/>
                    <a:pt x="935" y="0"/>
                    <a:pt x="1927" y="0"/>
                  </a:cubicBezTo>
                  <a:cubicBezTo>
                    <a:pt x="2919" y="59"/>
                    <a:pt x="3737" y="876"/>
                    <a:pt x="3737" y="18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86" name="Google Shape;3486;p9"/>
            <p:cNvSpPr/>
            <p:nvPr/>
          </p:nvSpPr>
          <p:spPr>
            <a:xfrm>
              <a:off x="3862525" y="5129550"/>
              <a:ext cx="91950" cy="91975"/>
            </a:xfrm>
            <a:custGeom>
              <a:avLst/>
              <a:gdLst/>
              <a:ahLst/>
              <a:cxnLst/>
              <a:rect l="l" t="t" r="r" b="b"/>
              <a:pathLst>
                <a:path w="3678" h="3679" extrusionOk="0">
                  <a:moveTo>
                    <a:pt x="3678" y="1869"/>
                  </a:moveTo>
                  <a:cubicBezTo>
                    <a:pt x="3678" y="2861"/>
                    <a:pt x="2860" y="3678"/>
                    <a:pt x="1868" y="3678"/>
                  </a:cubicBezTo>
                  <a:cubicBezTo>
                    <a:pt x="876" y="3678"/>
                    <a:pt x="0" y="2803"/>
                    <a:pt x="0" y="1810"/>
                  </a:cubicBezTo>
                  <a:cubicBezTo>
                    <a:pt x="59" y="818"/>
                    <a:pt x="934" y="1"/>
                    <a:pt x="1868" y="59"/>
                  </a:cubicBezTo>
                  <a:cubicBezTo>
                    <a:pt x="2860" y="59"/>
                    <a:pt x="3678" y="876"/>
                    <a:pt x="3678" y="18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87" name="Google Shape;3487;p9"/>
            <p:cNvSpPr/>
            <p:nvPr/>
          </p:nvSpPr>
          <p:spPr>
            <a:xfrm>
              <a:off x="4357200" y="470125"/>
              <a:ext cx="91975" cy="91975"/>
            </a:xfrm>
            <a:custGeom>
              <a:avLst/>
              <a:gdLst/>
              <a:ahLst/>
              <a:cxnLst/>
              <a:rect l="l" t="t" r="r" b="b"/>
              <a:pathLst>
                <a:path w="3679" h="3679" extrusionOk="0">
                  <a:moveTo>
                    <a:pt x="3620" y="1810"/>
                  </a:moveTo>
                  <a:cubicBezTo>
                    <a:pt x="3678" y="2744"/>
                    <a:pt x="2861" y="3620"/>
                    <a:pt x="1869" y="3678"/>
                  </a:cubicBezTo>
                  <a:cubicBezTo>
                    <a:pt x="876" y="3678"/>
                    <a:pt x="1" y="2803"/>
                    <a:pt x="1" y="1810"/>
                  </a:cubicBezTo>
                  <a:cubicBezTo>
                    <a:pt x="1" y="876"/>
                    <a:pt x="818" y="1"/>
                    <a:pt x="1810" y="1"/>
                  </a:cubicBezTo>
                  <a:cubicBezTo>
                    <a:pt x="2744" y="1"/>
                    <a:pt x="3620" y="818"/>
                    <a:pt x="3620"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88" name="Google Shape;3488;p9"/>
            <p:cNvSpPr/>
            <p:nvPr/>
          </p:nvSpPr>
          <p:spPr>
            <a:xfrm>
              <a:off x="3620275" y="5131025"/>
              <a:ext cx="91975" cy="90500"/>
            </a:xfrm>
            <a:custGeom>
              <a:avLst/>
              <a:gdLst/>
              <a:ahLst/>
              <a:cxnLst/>
              <a:rect l="l" t="t" r="r" b="b"/>
              <a:pathLst>
                <a:path w="3679" h="3620" extrusionOk="0">
                  <a:moveTo>
                    <a:pt x="1869" y="3619"/>
                  </a:moveTo>
                  <a:cubicBezTo>
                    <a:pt x="876" y="3619"/>
                    <a:pt x="1" y="2744"/>
                    <a:pt x="1" y="1810"/>
                  </a:cubicBezTo>
                  <a:cubicBezTo>
                    <a:pt x="1" y="817"/>
                    <a:pt x="876" y="0"/>
                    <a:pt x="1869" y="0"/>
                  </a:cubicBezTo>
                  <a:cubicBezTo>
                    <a:pt x="2803" y="0"/>
                    <a:pt x="3620" y="817"/>
                    <a:pt x="3620" y="1751"/>
                  </a:cubicBezTo>
                  <a:cubicBezTo>
                    <a:pt x="3678" y="2744"/>
                    <a:pt x="2803" y="3619"/>
                    <a:pt x="1869"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89" name="Google Shape;3489;p9"/>
            <p:cNvSpPr/>
            <p:nvPr/>
          </p:nvSpPr>
          <p:spPr>
            <a:xfrm>
              <a:off x="1412425" y="2921700"/>
              <a:ext cx="90500" cy="90500"/>
            </a:xfrm>
            <a:custGeom>
              <a:avLst/>
              <a:gdLst/>
              <a:ahLst/>
              <a:cxnLst/>
              <a:rect l="l" t="t" r="r" b="b"/>
              <a:pathLst>
                <a:path w="3620" h="3620" extrusionOk="0">
                  <a:moveTo>
                    <a:pt x="3619" y="1810"/>
                  </a:moveTo>
                  <a:cubicBezTo>
                    <a:pt x="3619" y="2802"/>
                    <a:pt x="2802" y="3619"/>
                    <a:pt x="1810" y="3619"/>
                  </a:cubicBezTo>
                  <a:cubicBezTo>
                    <a:pt x="818" y="3619"/>
                    <a:pt x="0" y="2802"/>
                    <a:pt x="0" y="1810"/>
                  </a:cubicBezTo>
                  <a:cubicBezTo>
                    <a:pt x="0" y="876"/>
                    <a:pt x="818" y="59"/>
                    <a:pt x="1751" y="0"/>
                  </a:cubicBezTo>
                  <a:cubicBezTo>
                    <a:pt x="2744" y="0"/>
                    <a:pt x="3561" y="817"/>
                    <a:pt x="3619"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0" name="Google Shape;3490;p9"/>
            <p:cNvSpPr/>
            <p:nvPr/>
          </p:nvSpPr>
          <p:spPr>
            <a:xfrm>
              <a:off x="4846075" y="4884400"/>
              <a:ext cx="91950" cy="90500"/>
            </a:xfrm>
            <a:custGeom>
              <a:avLst/>
              <a:gdLst/>
              <a:ahLst/>
              <a:cxnLst/>
              <a:rect l="l" t="t" r="r" b="b"/>
              <a:pathLst>
                <a:path w="3678" h="3620" extrusionOk="0">
                  <a:moveTo>
                    <a:pt x="1868" y="1"/>
                  </a:moveTo>
                  <a:cubicBezTo>
                    <a:pt x="2802" y="1"/>
                    <a:pt x="3677" y="876"/>
                    <a:pt x="3619" y="1810"/>
                  </a:cubicBezTo>
                  <a:cubicBezTo>
                    <a:pt x="3619" y="2802"/>
                    <a:pt x="2743" y="3620"/>
                    <a:pt x="1751" y="3620"/>
                  </a:cubicBezTo>
                  <a:cubicBezTo>
                    <a:pt x="817" y="3561"/>
                    <a:pt x="0" y="2744"/>
                    <a:pt x="0" y="1810"/>
                  </a:cubicBezTo>
                  <a:cubicBezTo>
                    <a:pt x="0" y="818"/>
                    <a:pt x="876" y="1"/>
                    <a:pt x="18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1" name="Google Shape;3491;p9"/>
            <p:cNvSpPr/>
            <p:nvPr/>
          </p:nvSpPr>
          <p:spPr>
            <a:xfrm>
              <a:off x="1659025" y="1695925"/>
              <a:ext cx="90500" cy="90500"/>
            </a:xfrm>
            <a:custGeom>
              <a:avLst/>
              <a:gdLst/>
              <a:ahLst/>
              <a:cxnLst/>
              <a:rect l="l" t="t" r="r" b="b"/>
              <a:pathLst>
                <a:path w="3620" h="3620" extrusionOk="0">
                  <a:moveTo>
                    <a:pt x="3620" y="1810"/>
                  </a:moveTo>
                  <a:cubicBezTo>
                    <a:pt x="3620" y="2802"/>
                    <a:pt x="2803" y="3619"/>
                    <a:pt x="1810" y="3619"/>
                  </a:cubicBezTo>
                  <a:cubicBezTo>
                    <a:pt x="818" y="3619"/>
                    <a:pt x="1" y="2802"/>
                    <a:pt x="1" y="1810"/>
                  </a:cubicBezTo>
                  <a:cubicBezTo>
                    <a:pt x="1" y="876"/>
                    <a:pt x="818" y="58"/>
                    <a:pt x="1752" y="0"/>
                  </a:cubicBezTo>
                  <a:cubicBezTo>
                    <a:pt x="2744" y="0"/>
                    <a:pt x="3562" y="817"/>
                    <a:pt x="3620"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2" name="Google Shape;3492;p9"/>
            <p:cNvSpPr/>
            <p:nvPr/>
          </p:nvSpPr>
          <p:spPr>
            <a:xfrm>
              <a:off x="1412425" y="2675075"/>
              <a:ext cx="90500" cy="91975"/>
            </a:xfrm>
            <a:custGeom>
              <a:avLst/>
              <a:gdLst/>
              <a:ahLst/>
              <a:cxnLst/>
              <a:rect l="l" t="t" r="r" b="b"/>
              <a:pathLst>
                <a:path w="3620" h="3679" extrusionOk="0">
                  <a:moveTo>
                    <a:pt x="1810" y="1"/>
                  </a:moveTo>
                  <a:cubicBezTo>
                    <a:pt x="2802" y="59"/>
                    <a:pt x="3619" y="935"/>
                    <a:pt x="3619" y="1869"/>
                  </a:cubicBezTo>
                  <a:cubicBezTo>
                    <a:pt x="3561" y="2861"/>
                    <a:pt x="2685" y="3678"/>
                    <a:pt x="1751" y="3620"/>
                  </a:cubicBezTo>
                  <a:cubicBezTo>
                    <a:pt x="759" y="3561"/>
                    <a:pt x="0" y="2744"/>
                    <a:pt x="0" y="1810"/>
                  </a:cubicBezTo>
                  <a:cubicBezTo>
                    <a:pt x="0" y="818"/>
                    <a:pt x="876" y="1"/>
                    <a:pt x="18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3" name="Google Shape;3493;p9"/>
            <p:cNvSpPr/>
            <p:nvPr/>
          </p:nvSpPr>
          <p:spPr>
            <a:xfrm>
              <a:off x="5340750" y="961900"/>
              <a:ext cx="87575" cy="87575"/>
            </a:xfrm>
            <a:custGeom>
              <a:avLst/>
              <a:gdLst/>
              <a:ahLst/>
              <a:cxnLst/>
              <a:rect l="l" t="t" r="r" b="b"/>
              <a:pathLst>
                <a:path w="3503" h="3503" extrusionOk="0">
                  <a:moveTo>
                    <a:pt x="3503" y="1752"/>
                  </a:moveTo>
                  <a:cubicBezTo>
                    <a:pt x="3503" y="2744"/>
                    <a:pt x="2744" y="3503"/>
                    <a:pt x="1752" y="3503"/>
                  </a:cubicBezTo>
                  <a:cubicBezTo>
                    <a:pt x="759" y="3503"/>
                    <a:pt x="1" y="2744"/>
                    <a:pt x="1" y="1752"/>
                  </a:cubicBezTo>
                  <a:cubicBezTo>
                    <a:pt x="1" y="760"/>
                    <a:pt x="759" y="1"/>
                    <a:pt x="1752" y="1"/>
                  </a:cubicBezTo>
                  <a:cubicBezTo>
                    <a:pt x="2744" y="1"/>
                    <a:pt x="3503" y="760"/>
                    <a:pt x="3503"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4" name="Google Shape;3494;p9"/>
            <p:cNvSpPr/>
            <p:nvPr/>
          </p:nvSpPr>
          <p:spPr>
            <a:xfrm>
              <a:off x="5584450" y="1208525"/>
              <a:ext cx="87575" cy="87575"/>
            </a:xfrm>
            <a:custGeom>
              <a:avLst/>
              <a:gdLst/>
              <a:ahLst/>
              <a:cxnLst/>
              <a:rect l="l" t="t" r="r" b="b"/>
              <a:pathLst>
                <a:path w="3503" h="3503" extrusionOk="0">
                  <a:moveTo>
                    <a:pt x="3503" y="1751"/>
                  </a:moveTo>
                  <a:cubicBezTo>
                    <a:pt x="3503" y="2744"/>
                    <a:pt x="2744" y="3503"/>
                    <a:pt x="1752" y="3503"/>
                  </a:cubicBezTo>
                  <a:cubicBezTo>
                    <a:pt x="759" y="3503"/>
                    <a:pt x="1" y="2685"/>
                    <a:pt x="1" y="1751"/>
                  </a:cubicBezTo>
                  <a:cubicBezTo>
                    <a:pt x="1" y="759"/>
                    <a:pt x="759" y="0"/>
                    <a:pt x="1752" y="0"/>
                  </a:cubicBezTo>
                  <a:cubicBezTo>
                    <a:pt x="2744" y="0"/>
                    <a:pt x="3503" y="759"/>
                    <a:pt x="3503"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5" name="Google Shape;3495;p9"/>
            <p:cNvSpPr/>
            <p:nvPr/>
          </p:nvSpPr>
          <p:spPr>
            <a:xfrm>
              <a:off x="3132900" y="471600"/>
              <a:ext cx="87575" cy="87575"/>
            </a:xfrm>
            <a:custGeom>
              <a:avLst/>
              <a:gdLst/>
              <a:ahLst/>
              <a:cxnLst/>
              <a:rect l="l" t="t" r="r" b="b"/>
              <a:pathLst>
                <a:path w="3503" h="3503" extrusionOk="0">
                  <a:moveTo>
                    <a:pt x="3502" y="1751"/>
                  </a:moveTo>
                  <a:cubicBezTo>
                    <a:pt x="3502" y="2744"/>
                    <a:pt x="2744" y="3503"/>
                    <a:pt x="1751" y="3503"/>
                  </a:cubicBezTo>
                  <a:cubicBezTo>
                    <a:pt x="759" y="3503"/>
                    <a:pt x="0" y="2744"/>
                    <a:pt x="0" y="1751"/>
                  </a:cubicBezTo>
                  <a:cubicBezTo>
                    <a:pt x="0" y="817"/>
                    <a:pt x="759" y="0"/>
                    <a:pt x="1751" y="0"/>
                  </a:cubicBezTo>
                  <a:cubicBezTo>
                    <a:pt x="2685" y="0"/>
                    <a:pt x="3502" y="759"/>
                    <a:pt x="3502"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6" name="Google Shape;3496;p9"/>
            <p:cNvSpPr/>
            <p:nvPr/>
          </p:nvSpPr>
          <p:spPr>
            <a:xfrm>
              <a:off x="6073300" y="3413475"/>
              <a:ext cx="87575" cy="87575"/>
            </a:xfrm>
            <a:custGeom>
              <a:avLst/>
              <a:gdLst/>
              <a:ahLst/>
              <a:cxnLst/>
              <a:rect l="l" t="t" r="r" b="b"/>
              <a:pathLst>
                <a:path w="3503" h="3503" extrusionOk="0">
                  <a:moveTo>
                    <a:pt x="1752" y="3502"/>
                  </a:moveTo>
                  <a:cubicBezTo>
                    <a:pt x="759" y="3502"/>
                    <a:pt x="1" y="2685"/>
                    <a:pt x="1" y="1751"/>
                  </a:cubicBezTo>
                  <a:cubicBezTo>
                    <a:pt x="1" y="759"/>
                    <a:pt x="818" y="0"/>
                    <a:pt x="1810" y="0"/>
                  </a:cubicBezTo>
                  <a:cubicBezTo>
                    <a:pt x="2744" y="0"/>
                    <a:pt x="3503" y="759"/>
                    <a:pt x="3503" y="1751"/>
                  </a:cubicBezTo>
                  <a:cubicBezTo>
                    <a:pt x="3503" y="2744"/>
                    <a:pt x="2744" y="3502"/>
                    <a:pt x="1752" y="35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7" name="Google Shape;3497;p9"/>
            <p:cNvSpPr/>
            <p:nvPr/>
          </p:nvSpPr>
          <p:spPr>
            <a:xfrm>
              <a:off x="1413875" y="2434300"/>
              <a:ext cx="87575" cy="86125"/>
            </a:xfrm>
            <a:custGeom>
              <a:avLst/>
              <a:gdLst/>
              <a:ahLst/>
              <a:cxnLst/>
              <a:rect l="l" t="t" r="r" b="b"/>
              <a:pathLst>
                <a:path w="3503" h="3445" extrusionOk="0">
                  <a:moveTo>
                    <a:pt x="1752" y="3444"/>
                  </a:moveTo>
                  <a:cubicBezTo>
                    <a:pt x="760" y="3444"/>
                    <a:pt x="1" y="2744"/>
                    <a:pt x="1" y="1752"/>
                  </a:cubicBezTo>
                  <a:cubicBezTo>
                    <a:pt x="1" y="759"/>
                    <a:pt x="760" y="1"/>
                    <a:pt x="1752" y="1"/>
                  </a:cubicBezTo>
                  <a:cubicBezTo>
                    <a:pt x="2744" y="1"/>
                    <a:pt x="3445" y="759"/>
                    <a:pt x="3503" y="1693"/>
                  </a:cubicBezTo>
                  <a:cubicBezTo>
                    <a:pt x="3503" y="2686"/>
                    <a:pt x="2744" y="3444"/>
                    <a:pt x="1752"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8" name="Google Shape;3498;p9"/>
            <p:cNvSpPr/>
            <p:nvPr/>
          </p:nvSpPr>
          <p:spPr>
            <a:xfrm>
              <a:off x="4112050" y="5131025"/>
              <a:ext cx="87575" cy="89025"/>
            </a:xfrm>
            <a:custGeom>
              <a:avLst/>
              <a:gdLst/>
              <a:ahLst/>
              <a:cxnLst/>
              <a:rect l="l" t="t" r="r" b="b"/>
              <a:pathLst>
                <a:path w="3503" h="3561" extrusionOk="0">
                  <a:moveTo>
                    <a:pt x="3503" y="1751"/>
                  </a:moveTo>
                  <a:cubicBezTo>
                    <a:pt x="3503" y="2744"/>
                    <a:pt x="2744" y="3561"/>
                    <a:pt x="1752" y="3561"/>
                  </a:cubicBezTo>
                  <a:cubicBezTo>
                    <a:pt x="760" y="3561"/>
                    <a:pt x="1" y="2802"/>
                    <a:pt x="1" y="1810"/>
                  </a:cubicBezTo>
                  <a:cubicBezTo>
                    <a:pt x="1" y="817"/>
                    <a:pt x="701" y="59"/>
                    <a:pt x="1693" y="59"/>
                  </a:cubicBezTo>
                  <a:cubicBezTo>
                    <a:pt x="2686" y="0"/>
                    <a:pt x="3445" y="759"/>
                    <a:pt x="3503"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9" name="Google Shape;3499;p9"/>
            <p:cNvSpPr/>
            <p:nvPr/>
          </p:nvSpPr>
          <p:spPr>
            <a:xfrm>
              <a:off x="1413875" y="3171225"/>
              <a:ext cx="86125" cy="86125"/>
            </a:xfrm>
            <a:custGeom>
              <a:avLst/>
              <a:gdLst/>
              <a:ahLst/>
              <a:cxnLst/>
              <a:rect l="l" t="t" r="r" b="b"/>
              <a:pathLst>
                <a:path w="3445" h="3445" extrusionOk="0">
                  <a:moveTo>
                    <a:pt x="3445" y="1752"/>
                  </a:moveTo>
                  <a:cubicBezTo>
                    <a:pt x="3445" y="2686"/>
                    <a:pt x="2686" y="3445"/>
                    <a:pt x="1693" y="3445"/>
                  </a:cubicBezTo>
                  <a:cubicBezTo>
                    <a:pt x="760" y="3386"/>
                    <a:pt x="1" y="2627"/>
                    <a:pt x="59" y="1693"/>
                  </a:cubicBezTo>
                  <a:cubicBezTo>
                    <a:pt x="59" y="759"/>
                    <a:pt x="818" y="1"/>
                    <a:pt x="1752" y="1"/>
                  </a:cubicBezTo>
                  <a:cubicBezTo>
                    <a:pt x="2744" y="1"/>
                    <a:pt x="3445" y="759"/>
                    <a:pt x="3445"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00" name="Google Shape;3500;p9"/>
            <p:cNvSpPr/>
            <p:nvPr/>
          </p:nvSpPr>
          <p:spPr>
            <a:xfrm>
              <a:off x="3376575" y="5132475"/>
              <a:ext cx="86125" cy="86125"/>
            </a:xfrm>
            <a:custGeom>
              <a:avLst/>
              <a:gdLst/>
              <a:ahLst/>
              <a:cxnLst/>
              <a:rect l="l" t="t" r="r" b="b"/>
              <a:pathLst>
                <a:path w="3445" h="3445" extrusionOk="0">
                  <a:moveTo>
                    <a:pt x="3445" y="1752"/>
                  </a:moveTo>
                  <a:cubicBezTo>
                    <a:pt x="3445" y="2686"/>
                    <a:pt x="2686" y="3444"/>
                    <a:pt x="1752" y="3444"/>
                  </a:cubicBezTo>
                  <a:cubicBezTo>
                    <a:pt x="760" y="3444"/>
                    <a:pt x="1" y="2686"/>
                    <a:pt x="1" y="1693"/>
                  </a:cubicBezTo>
                  <a:cubicBezTo>
                    <a:pt x="1" y="759"/>
                    <a:pt x="760" y="1"/>
                    <a:pt x="1752" y="1"/>
                  </a:cubicBezTo>
                  <a:cubicBezTo>
                    <a:pt x="2686" y="1"/>
                    <a:pt x="3445" y="759"/>
                    <a:pt x="3445"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01" name="Google Shape;3501;p9"/>
            <p:cNvSpPr/>
            <p:nvPr/>
          </p:nvSpPr>
          <p:spPr>
            <a:xfrm>
              <a:off x="2639650" y="4887325"/>
              <a:ext cx="86125" cy="84650"/>
            </a:xfrm>
            <a:custGeom>
              <a:avLst/>
              <a:gdLst/>
              <a:ahLst/>
              <a:cxnLst/>
              <a:rect l="l" t="t" r="r" b="b"/>
              <a:pathLst>
                <a:path w="3445" h="3386" extrusionOk="0">
                  <a:moveTo>
                    <a:pt x="3445" y="1693"/>
                  </a:moveTo>
                  <a:cubicBezTo>
                    <a:pt x="3445" y="2627"/>
                    <a:pt x="2628" y="3386"/>
                    <a:pt x="1694" y="3386"/>
                  </a:cubicBezTo>
                  <a:cubicBezTo>
                    <a:pt x="760" y="3327"/>
                    <a:pt x="1" y="2569"/>
                    <a:pt x="59" y="1635"/>
                  </a:cubicBezTo>
                  <a:cubicBezTo>
                    <a:pt x="59" y="701"/>
                    <a:pt x="818" y="0"/>
                    <a:pt x="1752" y="0"/>
                  </a:cubicBezTo>
                  <a:cubicBezTo>
                    <a:pt x="2686" y="0"/>
                    <a:pt x="3445" y="759"/>
                    <a:pt x="3445" y="16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02" name="Google Shape;3502;p9"/>
            <p:cNvSpPr/>
            <p:nvPr/>
          </p:nvSpPr>
          <p:spPr>
            <a:xfrm>
              <a:off x="1661950" y="3903775"/>
              <a:ext cx="84675" cy="86125"/>
            </a:xfrm>
            <a:custGeom>
              <a:avLst/>
              <a:gdLst/>
              <a:ahLst/>
              <a:cxnLst/>
              <a:rect l="l" t="t" r="r" b="b"/>
              <a:pathLst>
                <a:path w="3387" h="3445" extrusionOk="0">
                  <a:moveTo>
                    <a:pt x="1693" y="1"/>
                  </a:moveTo>
                  <a:cubicBezTo>
                    <a:pt x="2627" y="1"/>
                    <a:pt x="3386" y="818"/>
                    <a:pt x="3386" y="1752"/>
                  </a:cubicBezTo>
                  <a:cubicBezTo>
                    <a:pt x="3386" y="2686"/>
                    <a:pt x="2569" y="3444"/>
                    <a:pt x="1635" y="3386"/>
                  </a:cubicBezTo>
                  <a:cubicBezTo>
                    <a:pt x="701" y="3386"/>
                    <a:pt x="1" y="2627"/>
                    <a:pt x="1" y="1693"/>
                  </a:cubicBezTo>
                  <a:cubicBezTo>
                    <a:pt x="1" y="759"/>
                    <a:pt x="759" y="1"/>
                    <a:pt x="1693"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03" name="Google Shape;3503;p9"/>
            <p:cNvSpPr/>
            <p:nvPr/>
          </p:nvSpPr>
          <p:spPr>
            <a:xfrm>
              <a:off x="5587375" y="4398475"/>
              <a:ext cx="81725" cy="81725"/>
            </a:xfrm>
            <a:custGeom>
              <a:avLst/>
              <a:gdLst/>
              <a:ahLst/>
              <a:cxnLst/>
              <a:rect l="l" t="t" r="r" b="b"/>
              <a:pathLst>
                <a:path w="3269" h="3269" extrusionOk="0">
                  <a:moveTo>
                    <a:pt x="1635" y="3269"/>
                  </a:moveTo>
                  <a:cubicBezTo>
                    <a:pt x="701" y="3269"/>
                    <a:pt x="0" y="2510"/>
                    <a:pt x="0" y="1635"/>
                  </a:cubicBezTo>
                  <a:cubicBezTo>
                    <a:pt x="0" y="759"/>
                    <a:pt x="759" y="0"/>
                    <a:pt x="1693" y="0"/>
                  </a:cubicBezTo>
                  <a:cubicBezTo>
                    <a:pt x="2569" y="59"/>
                    <a:pt x="3269" y="817"/>
                    <a:pt x="3269" y="1693"/>
                  </a:cubicBezTo>
                  <a:cubicBezTo>
                    <a:pt x="3211" y="2569"/>
                    <a:pt x="2510" y="3269"/>
                    <a:pt x="1635"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04" name="Google Shape;3504;p9"/>
            <p:cNvSpPr/>
            <p:nvPr/>
          </p:nvSpPr>
          <p:spPr>
            <a:xfrm>
              <a:off x="6076225" y="1948375"/>
              <a:ext cx="81750" cy="81725"/>
            </a:xfrm>
            <a:custGeom>
              <a:avLst/>
              <a:gdLst/>
              <a:ahLst/>
              <a:cxnLst/>
              <a:rect l="l" t="t" r="r" b="b"/>
              <a:pathLst>
                <a:path w="3270" h="3269" extrusionOk="0">
                  <a:moveTo>
                    <a:pt x="1693" y="3211"/>
                  </a:moveTo>
                  <a:cubicBezTo>
                    <a:pt x="818" y="3269"/>
                    <a:pt x="59" y="2510"/>
                    <a:pt x="0" y="1635"/>
                  </a:cubicBezTo>
                  <a:cubicBezTo>
                    <a:pt x="0" y="759"/>
                    <a:pt x="759" y="0"/>
                    <a:pt x="1635" y="0"/>
                  </a:cubicBezTo>
                  <a:cubicBezTo>
                    <a:pt x="2510" y="0"/>
                    <a:pt x="3269" y="701"/>
                    <a:pt x="3269" y="1576"/>
                  </a:cubicBezTo>
                  <a:cubicBezTo>
                    <a:pt x="3269" y="2452"/>
                    <a:pt x="2569" y="3211"/>
                    <a:pt x="1693"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05" name="Google Shape;3505;p9"/>
            <p:cNvSpPr/>
            <p:nvPr/>
          </p:nvSpPr>
          <p:spPr>
            <a:xfrm>
              <a:off x="2152275" y="964825"/>
              <a:ext cx="81725" cy="81750"/>
            </a:xfrm>
            <a:custGeom>
              <a:avLst/>
              <a:gdLst/>
              <a:ahLst/>
              <a:cxnLst/>
              <a:rect l="l" t="t" r="r" b="b"/>
              <a:pathLst>
                <a:path w="3269" h="3270" extrusionOk="0">
                  <a:moveTo>
                    <a:pt x="3269" y="1635"/>
                  </a:moveTo>
                  <a:cubicBezTo>
                    <a:pt x="3269" y="2510"/>
                    <a:pt x="2568" y="3211"/>
                    <a:pt x="1693" y="3269"/>
                  </a:cubicBezTo>
                  <a:cubicBezTo>
                    <a:pt x="759" y="3269"/>
                    <a:pt x="0" y="2510"/>
                    <a:pt x="59" y="1577"/>
                  </a:cubicBezTo>
                  <a:cubicBezTo>
                    <a:pt x="59" y="701"/>
                    <a:pt x="817" y="0"/>
                    <a:pt x="1693" y="0"/>
                  </a:cubicBezTo>
                  <a:cubicBezTo>
                    <a:pt x="2568" y="0"/>
                    <a:pt x="3269" y="759"/>
                    <a:pt x="3269"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06" name="Google Shape;3506;p9"/>
            <p:cNvSpPr/>
            <p:nvPr/>
          </p:nvSpPr>
          <p:spPr>
            <a:xfrm>
              <a:off x="5833975" y="1453675"/>
              <a:ext cx="81750" cy="81750"/>
            </a:xfrm>
            <a:custGeom>
              <a:avLst/>
              <a:gdLst/>
              <a:ahLst/>
              <a:cxnLst/>
              <a:rect l="l" t="t" r="r" b="b"/>
              <a:pathLst>
                <a:path w="3270" h="3270" extrusionOk="0">
                  <a:moveTo>
                    <a:pt x="3270" y="1635"/>
                  </a:moveTo>
                  <a:cubicBezTo>
                    <a:pt x="3270" y="2511"/>
                    <a:pt x="2511" y="3269"/>
                    <a:pt x="1635" y="3269"/>
                  </a:cubicBezTo>
                  <a:cubicBezTo>
                    <a:pt x="760" y="3269"/>
                    <a:pt x="1" y="2511"/>
                    <a:pt x="1" y="1635"/>
                  </a:cubicBezTo>
                  <a:cubicBezTo>
                    <a:pt x="1" y="759"/>
                    <a:pt x="760" y="1"/>
                    <a:pt x="1635" y="1"/>
                  </a:cubicBezTo>
                  <a:cubicBezTo>
                    <a:pt x="2511" y="1"/>
                    <a:pt x="3211" y="759"/>
                    <a:pt x="3211"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07" name="Google Shape;3507;p9"/>
            <p:cNvSpPr/>
            <p:nvPr/>
          </p:nvSpPr>
          <p:spPr>
            <a:xfrm>
              <a:off x="4361600" y="5135400"/>
              <a:ext cx="81725" cy="81750"/>
            </a:xfrm>
            <a:custGeom>
              <a:avLst/>
              <a:gdLst/>
              <a:ahLst/>
              <a:cxnLst/>
              <a:rect l="l" t="t" r="r" b="b"/>
              <a:pathLst>
                <a:path w="3269" h="3270" extrusionOk="0">
                  <a:moveTo>
                    <a:pt x="1634" y="3269"/>
                  </a:moveTo>
                  <a:cubicBezTo>
                    <a:pt x="759" y="3269"/>
                    <a:pt x="58" y="2569"/>
                    <a:pt x="0" y="1693"/>
                  </a:cubicBezTo>
                  <a:cubicBezTo>
                    <a:pt x="0" y="759"/>
                    <a:pt x="700" y="0"/>
                    <a:pt x="1634" y="0"/>
                  </a:cubicBezTo>
                  <a:cubicBezTo>
                    <a:pt x="2510" y="0"/>
                    <a:pt x="3269" y="701"/>
                    <a:pt x="3269" y="1576"/>
                  </a:cubicBezTo>
                  <a:cubicBezTo>
                    <a:pt x="3269" y="2510"/>
                    <a:pt x="2510" y="3211"/>
                    <a:pt x="1634"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08" name="Google Shape;3508;p9"/>
            <p:cNvSpPr/>
            <p:nvPr/>
          </p:nvSpPr>
          <p:spPr>
            <a:xfrm>
              <a:off x="3137275" y="5136850"/>
              <a:ext cx="78825" cy="78825"/>
            </a:xfrm>
            <a:custGeom>
              <a:avLst/>
              <a:gdLst/>
              <a:ahLst/>
              <a:cxnLst/>
              <a:rect l="l" t="t" r="r" b="b"/>
              <a:pathLst>
                <a:path w="3153" h="3153" extrusionOk="0">
                  <a:moveTo>
                    <a:pt x="1576" y="3094"/>
                  </a:moveTo>
                  <a:cubicBezTo>
                    <a:pt x="701" y="3153"/>
                    <a:pt x="0" y="2452"/>
                    <a:pt x="0" y="1577"/>
                  </a:cubicBezTo>
                  <a:cubicBezTo>
                    <a:pt x="0" y="701"/>
                    <a:pt x="642" y="1"/>
                    <a:pt x="1518" y="1"/>
                  </a:cubicBezTo>
                  <a:cubicBezTo>
                    <a:pt x="2452" y="1"/>
                    <a:pt x="3094" y="643"/>
                    <a:pt x="3152" y="1518"/>
                  </a:cubicBezTo>
                  <a:cubicBezTo>
                    <a:pt x="3152" y="2394"/>
                    <a:pt x="2452" y="3094"/>
                    <a:pt x="1576"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09" name="Google Shape;3509;p9"/>
            <p:cNvSpPr/>
            <p:nvPr/>
          </p:nvSpPr>
          <p:spPr>
            <a:xfrm>
              <a:off x="1416800" y="2190600"/>
              <a:ext cx="80275" cy="80300"/>
            </a:xfrm>
            <a:custGeom>
              <a:avLst/>
              <a:gdLst/>
              <a:ahLst/>
              <a:cxnLst/>
              <a:rect l="l" t="t" r="r" b="b"/>
              <a:pathLst>
                <a:path w="3211" h="3212" extrusionOk="0">
                  <a:moveTo>
                    <a:pt x="1635" y="1"/>
                  </a:moveTo>
                  <a:cubicBezTo>
                    <a:pt x="2510" y="1"/>
                    <a:pt x="3211" y="701"/>
                    <a:pt x="3211" y="1635"/>
                  </a:cubicBezTo>
                  <a:cubicBezTo>
                    <a:pt x="3211" y="2511"/>
                    <a:pt x="2510" y="3211"/>
                    <a:pt x="1635" y="3211"/>
                  </a:cubicBezTo>
                  <a:cubicBezTo>
                    <a:pt x="759" y="3211"/>
                    <a:pt x="0" y="2511"/>
                    <a:pt x="0" y="1635"/>
                  </a:cubicBezTo>
                  <a:cubicBezTo>
                    <a:pt x="0" y="701"/>
                    <a:pt x="701" y="1"/>
                    <a:pt x="16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10" name="Google Shape;3510;p9"/>
            <p:cNvSpPr/>
            <p:nvPr/>
          </p:nvSpPr>
          <p:spPr>
            <a:xfrm>
              <a:off x="5340750" y="4646550"/>
              <a:ext cx="80275" cy="80275"/>
            </a:xfrm>
            <a:custGeom>
              <a:avLst/>
              <a:gdLst/>
              <a:ahLst/>
              <a:cxnLst/>
              <a:rect l="l" t="t" r="r" b="b"/>
              <a:pathLst>
                <a:path w="3211" h="3211" extrusionOk="0">
                  <a:moveTo>
                    <a:pt x="3211" y="1635"/>
                  </a:moveTo>
                  <a:cubicBezTo>
                    <a:pt x="3211" y="2510"/>
                    <a:pt x="2511" y="3211"/>
                    <a:pt x="1635" y="3211"/>
                  </a:cubicBezTo>
                  <a:cubicBezTo>
                    <a:pt x="701" y="3211"/>
                    <a:pt x="1" y="2510"/>
                    <a:pt x="1" y="1576"/>
                  </a:cubicBezTo>
                  <a:cubicBezTo>
                    <a:pt x="1" y="701"/>
                    <a:pt x="759" y="0"/>
                    <a:pt x="1635" y="0"/>
                  </a:cubicBezTo>
                  <a:cubicBezTo>
                    <a:pt x="2511" y="0"/>
                    <a:pt x="3211" y="701"/>
                    <a:pt x="3211"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11" name="Google Shape;3511;p9"/>
            <p:cNvSpPr/>
            <p:nvPr/>
          </p:nvSpPr>
          <p:spPr>
            <a:xfrm>
              <a:off x="1911500" y="1208525"/>
              <a:ext cx="78825" cy="78825"/>
            </a:xfrm>
            <a:custGeom>
              <a:avLst/>
              <a:gdLst/>
              <a:ahLst/>
              <a:cxnLst/>
              <a:rect l="l" t="t" r="r" b="b"/>
              <a:pathLst>
                <a:path w="3153" h="3153" extrusionOk="0">
                  <a:moveTo>
                    <a:pt x="1576" y="0"/>
                  </a:moveTo>
                  <a:cubicBezTo>
                    <a:pt x="2510" y="0"/>
                    <a:pt x="3152" y="701"/>
                    <a:pt x="3152" y="1635"/>
                  </a:cubicBezTo>
                  <a:cubicBezTo>
                    <a:pt x="3094" y="2510"/>
                    <a:pt x="2452" y="3152"/>
                    <a:pt x="1576" y="3152"/>
                  </a:cubicBezTo>
                  <a:cubicBezTo>
                    <a:pt x="642" y="3152"/>
                    <a:pt x="0" y="2452"/>
                    <a:pt x="0" y="1576"/>
                  </a:cubicBezTo>
                  <a:cubicBezTo>
                    <a:pt x="0" y="701"/>
                    <a:pt x="700" y="0"/>
                    <a:pt x="15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12" name="Google Shape;3512;p9"/>
            <p:cNvSpPr/>
            <p:nvPr/>
          </p:nvSpPr>
          <p:spPr>
            <a:xfrm>
              <a:off x="4608200" y="475975"/>
              <a:ext cx="81750" cy="80275"/>
            </a:xfrm>
            <a:custGeom>
              <a:avLst/>
              <a:gdLst/>
              <a:ahLst/>
              <a:cxnLst/>
              <a:rect l="l" t="t" r="r" b="b"/>
              <a:pathLst>
                <a:path w="3270" h="3211" extrusionOk="0">
                  <a:moveTo>
                    <a:pt x="1693" y="0"/>
                  </a:moveTo>
                  <a:cubicBezTo>
                    <a:pt x="2569" y="0"/>
                    <a:pt x="3269" y="759"/>
                    <a:pt x="3269" y="1635"/>
                  </a:cubicBezTo>
                  <a:cubicBezTo>
                    <a:pt x="3211" y="2510"/>
                    <a:pt x="2511" y="3211"/>
                    <a:pt x="1577" y="3211"/>
                  </a:cubicBezTo>
                  <a:cubicBezTo>
                    <a:pt x="701" y="3152"/>
                    <a:pt x="1" y="2452"/>
                    <a:pt x="1" y="1576"/>
                  </a:cubicBezTo>
                  <a:cubicBezTo>
                    <a:pt x="59" y="642"/>
                    <a:pt x="759" y="0"/>
                    <a:pt x="169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13" name="Google Shape;3513;p9"/>
            <p:cNvSpPr/>
            <p:nvPr/>
          </p:nvSpPr>
          <p:spPr>
            <a:xfrm>
              <a:off x="5098525" y="718200"/>
              <a:ext cx="80275" cy="81750"/>
            </a:xfrm>
            <a:custGeom>
              <a:avLst/>
              <a:gdLst/>
              <a:ahLst/>
              <a:cxnLst/>
              <a:rect l="l" t="t" r="r" b="b"/>
              <a:pathLst>
                <a:path w="3211" h="3270" extrusionOk="0">
                  <a:moveTo>
                    <a:pt x="1635" y="3211"/>
                  </a:moveTo>
                  <a:cubicBezTo>
                    <a:pt x="759" y="3270"/>
                    <a:pt x="0" y="2569"/>
                    <a:pt x="0" y="1635"/>
                  </a:cubicBezTo>
                  <a:cubicBezTo>
                    <a:pt x="0" y="760"/>
                    <a:pt x="701" y="59"/>
                    <a:pt x="1576" y="1"/>
                  </a:cubicBezTo>
                  <a:cubicBezTo>
                    <a:pt x="2452" y="1"/>
                    <a:pt x="3211" y="701"/>
                    <a:pt x="3211" y="1577"/>
                  </a:cubicBezTo>
                  <a:cubicBezTo>
                    <a:pt x="3211" y="2511"/>
                    <a:pt x="2510" y="3211"/>
                    <a:pt x="1635"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14" name="Google Shape;3514;p9"/>
            <p:cNvSpPr/>
            <p:nvPr/>
          </p:nvSpPr>
          <p:spPr>
            <a:xfrm>
              <a:off x="6079150" y="3664450"/>
              <a:ext cx="77350" cy="77375"/>
            </a:xfrm>
            <a:custGeom>
              <a:avLst/>
              <a:gdLst/>
              <a:ahLst/>
              <a:cxnLst/>
              <a:rect l="l" t="t" r="r" b="b"/>
              <a:pathLst>
                <a:path w="3094" h="3095" extrusionOk="0">
                  <a:moveTo>
                    <a:pt x="3094" y="1519"/>
                  </a:moveTo>
                  <a:cubicBezTo>
                    <a:pt x="3094" y="2394"/>
                    <a:pt x="2393" y="3095"/>
                    <a:pt x="1576" y="3095"/>
                  </a:cubicBezTo>
                  <a:cubicBezTo>
                    <a:pt x="701" y="3095"/>
                    <a:pt x="0" y="2452"/>
                    <a:pt x="0" y="1577"/>
                  </a:cubicBezTo>
                  <a:cubicBezTo>
                    <a:pt x="0" y="701"/>
                    <a:pt x="642" y="59"/>
                    <a:pt x="1518" y="1"/>
                  </a:cubicBezTo>
                  <a:cubicBezTo>
                    <a:pt x="2335" y="1"/>
                    <a:pt x="3094" y="701"/>
                    <a:pt x="3094" y="15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15" name="Google Shape;3515;p9"/>
            <p:cNvSpPr/>
            <p:nvPr/>
          </p:nvSpPr>
          <p:spPr>
            <a:xfrm>
              <a:off x="1418250" y="3417850"/>
              <a:ext cx="78825" cy="77350"/>
            </a:xfrm>
            <a:custGeom>
              <a:avLst/>
              <a:gdLst/>
              <a:ahLst/>
              <a:cxnLst/>
              <a:rect l="l" t="t" r="r" b="b"/>
              <a:pathLst>
                <a:path w="3153" h="3094" extrusionOk="0">
                  <a:moveTo>
                    <a:pt x="1577" y="3094"/>
                  </a:moveTo>
                  <a:cubicBezTo>
                    <a:pt x="701" y="3094"/>
                    <a:pt x="1" y="2393"/>
                    <a:pt x="1" y="1576"/>
                  </a:cubicBezTo>
                  <a:cubicBezTo>
                    <a:pt x="1" y="701"/>
                    <a:pt x="760" y="0"/>
                    <a:pt x="1577" y="0"/>
                  </a:cubicBezTo>
                  <a:cubicBezTo>
                    <a:pt x="2452" y="59"/>
                    <a:pt x="3094" y="701"/>
                    <a:pt x="3094" y="1518"/>
                  </a:cubicBezTo>
                  <a:cubicBezTo>
                    <a:pt x="3153" y="2393"/>
                    <a:pt x="2452" y="3094"/>
                    <a:pt x="1577"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16" name="Google Shape;3516;p9"/>
            <p:cNvSpPr/>
            <p:nvPr/>
          </p:nvSpPr>
          <p:spPr>
            <a:xfrm>
              <a:off x="2890650" y="477425"/>
              <a:ext cx="77375" cy="77375"/>
            </a:xfrm>
            <a:custGeom>
              <a:avLst/>
              <a:gdLst/>
              <a:ahLst/>
              <a:cxnLst/>
              <a:rect l="l" t="t" r="r" b="b"/>
              <a:pathLst>
                <a:path w="3095" h="3095" extrusionOk="0">
                  <a:moveTo>
                    <a:pt x="3094" y="1518"/>
                  </a:moveTo>
                  <a:cubicBezTo>
                    <a:pt x="3094" y="2336"/>
                    <a:pt x="2452" y="3036"/>
                    <a:pt x="1577" y="3094"/>
                  </a:cubicBezTo>
                  <a:cubicBezTo>
                    <a:pt x="759" y="3094"/>
                    <a:pt x="1" y="2394"/>
                    <a:pt x="59" y="1518"/>
                  </a:cubicBezTo>
                  <a:cubicBezTo>
                    <a:pt x="59" y="701"/>
                    <a:pt x="759" y="1"/>
                    <a:pt x="1577" y="1"/>
                  </a:cubicBezTo>
                  <a:cubicBezTo>
                    <a:pt x="2394" y="1"/>
                    <a:pt x="3094" y="701"/>
                    <a:pt x="3094"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17" name="Google Shape;3517;p9"/>
            <p:cNvSpPr/>
            <p:nvPr/>
          </p:nvSpPr>
          <p:spPr>
            <a:xfrm>
              <a:off x="5835450" y="4154775"/>
              <a:ext cx="77350" cy="77350"/>
            </a:xfrm>
            <a:custGeom>
              <a:avLst/>
              <a:gdLst/>
              <a:ahLst/>
              <a:cxnLst/>
              <a:rect l="l" t="t" r="r" b="b"/>
              <a:pathLst>
                <a:path w="3094" h="3094" extrusionOk="0">
                  <a:moveTo>
                    <a:pt x="3094" y="1518"/>
                  </a:moveTo>
                  <a:cubicBezTo>
                    <a:pt x="3094" y="2335"/>
                    <a:pt x="2335" y="3094"/>
                    <a:pt x="1518" y="3036"/>
                  </a:cubicBezTo>
                  <a:cubicBezTo>
                    <a:pt x="701" y="3036"/>
                    <a:pt x="0" y="2277"/>
                    <a:pt x="59" y="1460"/>
                  </a:cubicBezTo>
                  <a:cubicBezTo>
                    <a:pt x="59" y="701"/>
                    <a:pt x="759" y="0"/>
                    <a:pt x="1576" y="0"/>
                  </a:cubicBezTo>
                  <a:cubicBezTo>
                    <a:pt x="2393" y="0"/>
                    <a:pt x="3094" y="701"/>
                    <a:pt x="3094"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18" name="Google Shape;3518;p9"/>
            <p:cNvSpPr/>
            <p:nvPr/>
          </p:nvSpPr>
          <p:spPr>
            <a:xfrm>
              <a:off x="2401800" y="719675"/>
              <a:ext cx="75900" cy="77350"/>
            </a:xfrm>
            <a:custGeom>
              <a:avLst/>
              <a:gdLst/>
              <a:ahLst/>
              <a:cxnLst/>
              <a:rect l="l" t="t" r="r" b="b"/>
              <a:pathLst>
                <a:path w="3036" h="3094" extrusionOk="0">
                  <a:moveTo>
                    <a:pt x="3036" y="1576"/>
                  </a:moveTo>
                  <a:cubicBezTo>
                    <a:pt x="3036" y="2393"/>
                    <a:pt x="2277" y="3094"/>
                    <a:pt x="1460" y="3036"/>
                  </a:cubicBezTo>
                  <a:cubicBezTo>
                    <a:pt x="643" y="3036"/>
                    <a:pt x="0" y="2277"/>
                    <a:pt x="59" y="1518"/>
                  </a:cubicBezTo>
                  <a:cubicBezTo>
                    <a:pt x="59" y="701"/>
                    <a:pt x="818" y="0"/>
                    <a:pt x="1635" y="59"/>
                  </a:cubicBezTo>
                  <a:cubicBezTo>
                    <a:pt x="2394" y="117"/>
                    <a:pt x="3036" y="817"/>
                    <a:pt x="3036" y="15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19" name="Google Shape;3519;p9"/>
            <p:cNvSpPr/>
            <p:nvPr/>
          </p:nvSpPr>
          <p:spPr>
            <a:xfrm>
              <a:off x="2156650" y="4645075"/>
              <a:ext cx="74450" cy="74450"/>
            </a:xfrm>
            <a:custGeom>
              <a:avLst/>
              <a:gdLst/>
              <a:ahLst/>
              <a:cxnLst/>
              <a:rect l="l" t="t" r="r" b="b"/>
              <a:pathLst>
                <a:path w="2978" h="2978" extrusionOk="0">
                  <a:moveTo>
                    <a:pt x="2919" y="1518"/>
                  </a:moveTo>
                  <a:cubicBezTo>
                    <a:pt x="2919" y="2336"/>
                    <a:pt x="2277" y="2978"/>
                    <a:pt x="1460" y="2978"/>
                  </a:cubicBezTo>
                  <a:cubicBezTo>
                    <a:pt x="642" y="2978"/>
                    <a:pt x="0" y="2277"/>
                    <a:pt x="0" y="1460"/>
                  </a:cubicBezTo>
                  <a:cubicBezTo>
                    <a:pt x="59" y="701"/>
                    <a:pt x="701" y="1"/>
                    <a:pt x="1518" y="59"/>
                  </a:cubicBezTo>
                  <a:cubicBezTo>
                    <a:pt x="2335" y="59"/>
                    <a:pt x="2977" y="701"/>
                    <a:pt x="2919"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20" name="Google Shape;3520;p9"/>
            <p:cNvSpPr/>
            <p:nvPr/>
          </p:nvSpPr>
          <p:spPr>
            <a:xfrm>
              <a:off x="1910025" y="4402850"/>
              <a:ext cx="73000" cy="72975"/>
            </a:xfrm>
            <a:custGeom>
              <a:avLst/>
              <a:gdLst/>
              <a:ahLst/>
              <a:cxnLst/>
              <a:rect l="l" t="t" r="r" b="b"/>
              <a:pathLst>
                <a:path w="2920" h="2919" extrusionOk="0">
                  <a:moveTo>
                    <a:pt x="1460" y="0"/>
                  </a:moveTo>
                  <a:cubicBezTo>
                    <a:pt x="2277" y="0"/>
                    <a:pt x="2919" y="642"/>
                    <a:pt x="2919" y="1460"/>
                  </a:cubicBezTo>
                  <a:cubicBezTo>
                    <a:pt x="2919" y="2277"/>
                    <a:pt x="2277" y="2919"/>
                    <a:pt x="1460" y="2919"/>
                  </a:cubicBezTo>
                  <a:cubicBezTo>
                    <a:pt x="643" y="2919"/>
                    <a:pt x="59" y="2335"/>
                    <a:pt x="1" y="1518"/>
                  </a:cubicBezTo>
                  <a:cubicBezTo>
                    <a:pt x="1" y="701"/>
                    <a:pt x="643" y="59"/>
                    <a:pt x="146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21" name="Google Shape;3521;p9"/>
            <p:cNvSpPr/>
            <p:nvPr/>
          </p:nvSpPr>
          <p:spPr>
            <a:xfrm>
              <a:off x="1669250" y="1459525"/>
              <a:ext cx="70075" cy="71525"/>
            </a:xfrm>
            <a:custGeom>
              <a:avLst/>
              <a:gdLst/>
              <a:ahLst/>
              <a:cxnLst/>
              <a:rect l="l" t="t" r="r" b="b"/>
              <a:pathLst>
                <a:path w="2803" h="2861" extrusionOk="0">
                  <a:moveTo>
                    <a:pt x="1401" y="2802"/>
                  </a:moveTo>
                  <a:cubicBezTo>
                    <a:pt x="584" y="2802"/>
                    <a:pt x="1" y="2218"/>
                    <a:pt x="1" y="1401"/>
                  </a:cubicBezTo>
                  <a:cubicBezTo>
                    <a:pt x="1" y="584"/>
                    <a:pt x="584" y="0"/>
                    <a:pt x="1401" y="0"/>
                  </a:cubicBezTo>
                  <a:cubicBezTo>
                    <a:pt x="2219" y="0"/>
                    <a:pt x="2802" y="642"/>
                    <a:pt x="2802" y="1401"/>
                  </a:cubicBezTo>
                  <a:cubicBezTo>
                    <a:pt x="2802" y="2218"/>
                    <a:pt x="2219" y="2860"/>
                    <a:pt x="1401"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22" name="Google Shape;3522;p9"/>
            <p:cNvSpPr/>
            <p:nvPr/>
          </p:nvSpPr>
          <p:spPr>
            <a:xfrm>
              <a:off x="5102900" y="4894625"/>
              <a:ext cx="71525" cy="70050"/>
            </a:xfrm>
            <a:custGeom>
              <a:avLst/>
              <a:gdLst/>
              <a:ahLst/>
              <a:cxnLst/>
              <a:rect l="l" t="t" r="r" b="b"/>
              <a:pathLst>
                <a:path w="2861" h="2802" extrusionOk="0">
                  <a:moveTo>
                    <a:pt x="1460" y="2802"/>
                  </a:moveTo>
                  <a:cubicBezTo>
                    <a:pt x="642" y="2802"/>
                    <a:pt x="0" y="2218"/>
                    <a:pt x="0" y="1401"/>
                  </a:cubicBezTo>
                  <a:cubicBezTo>
                    <a:pt x="0" y="584"/>
                    <a:pt x="584" y="0"/>
                    <a:pt x="1401" y="0"/>
                  </a:cubicBezTo>
                  <a:cubicBezTo>
                    <a:pt x="2218" y="0"/>
                    <a:pt x="2802" y="584"/>
                    <a:pt x="2860" y="1401"/>
                  </a:cubicBezTo>
                  <a:cubicBezTo>
                    <a:pt x="2860" y="2160"/>
                    <a:pt x="2218" y="2802"/>
                    <a:pt x="1460"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23" name="Google Shape;3523;p9"/>
            <p:cNvSpPr/>
            <p:nvPr/>
          </p:nvSpPr>
          <p:spPr>
            <a:xfrm>
              <a:off x="1422625" y="1949825"/>
              <a:ext cx="70075" cy="68600"/>
            </a:xfrm>
            <a:custGeom>
              <a:avLst/>
              <a:gdLst/>
              <a:ahLst/>
              <a:cxnLst/>
              <a:rect l="l" t="t" r="r" b="b"/>
              <a:pathLst>
                <a:path w="2803" h="2744" extrusionOk="0">
                  <a:moveTo>
                    <a:pt x="2803" y="1401"/>
                  </a:moveTo>
                  <a:cubicBezTo>
                    <a:pt x="2803" y="2160"/>
                    <a:pt x="2161" y="2744"/>
                    <a:pt x="1402" y="2744"/>
                  </a:cubicBezTo>
                  <a:cubicBezTo>
                    <a:pt x="643" y="2744"/>
                    <a:pt x="1" y="2102"/>
                    <a:pt x="1" y="1343"/>
                  </a:cubicBezTo>
                  <a:cubicBezTo>
                    <a:pt x="59" y="584"/>
                    <a:pt x="701" y="1"/>
                    <a:pt x="1402" y="1"/>
                  </a:cubicBezTo>
                  <a:cubicBezTo>
                    <a:pt x="2161" y="1"/>
                    <a:pt x="2803" y="643"/>
                    <a:pt x="2803" y="14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24" name="Google Shape;3524;p9"/>
            <p:cNvSpPr/>
            <p:nvPr/>
          </p:nvSpPr>
          <p:spPr>
            <a:xfrm>
              <a:off x="4611125" y="5141225"/>
              <a:ext cx="68600" cy="70075"/>
            </a:xfrm>
            <a:custGeom>
              <a:avLst/>
              <a:gdLst/>
              <a:ahLst/>
              <a:cxnLst/>
              <a:rect l="l" t="t" r="r" b="b"/>
              <a:pathLst>
                <a:path w="2744" h="2803" extrusionOk="0">
                  <a:moveTo>
                    <a:pt x="1343" y="2803"/>
                  </a:moveTo>
                  <a:cubicBezTo>
                    <a:pt x="584" y="2744"/>
                    <a:pt x="0" y="2161"/>
                    <a:pt x="0" y="1402"/>
                  </a:cubicBezTo>
                  <a:cubicBezTo>
                    <a:pt x="0" y="643"/>
                    <a:pt x="642" y="1"/>
                    <a:pt x="1401" y="1"/>
                  </a:cubicBezTo>
                  <a:cubicBezTo>
                    <a:pt x="2160" y="59"/>
                    <a:pt x="2744" y="701"/>
                    <a:pt x="2744" y="1460"/>
                  </a:cubicBezTo>
                  <a:cubicBezTo>
                    <a:pt x="2744" y="2161"/>
                    <a:pt x="2102" y="2803"/>
                    <a:pt x="1343"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25" name="Google Shape;3525;p9"/>
            <p:cNvSpPr/>
            <p:nvPr/>
          </p:nvSpPr>
          <p:spPr>
            <a:xfrm>
              <a:off x="2407625" y="4897525"/>
              <a:ext cx="65700" cy="64250"/>
            </a:xfrm>
            <a:custGeom>
              <a:avLst/>
              <a:gdLst/>
              <a:ahLst/>
              <a:cxnLst/>
              <a:rect l="l" t="t" r="r" b="b"/>
              <a:pathLst>
                <a:path w="2628" h="2570" extrusionOk="0">
                  <a:moveTo>
                    <a:pt x="1343" y="2569"/>
                  </a:moveTo>
                  <a:cubicBezTo>
                    <a:pt x="643" y="2569"/>
                    <a:pt x="59" y="2044"/>
                    <a:pt x="59" y="1343"/>
                  </a:cubicBezTo>
                  <a:cubicBezTo>
                    <a:pt x="1" y="585"/>
                    <a:pt x="585" y="1"/>
                    <a:pt x="1343" y="1"/>
                  </a:cubicBezTo>
                  <a:cubicBezTo>
                    <a:pt x="2044" y="1"/>
                    <a:pt x="2569" y="526"/>
                    <a:pt x="2569" y="1227"/>
                  </a:cubicBezTo>
                  <a:cubicBezTo>
                    <a:pt x="2628" y="1986"/>
                    <a:pt x="2044" y="2511"/>
                    <a:pt x="1343" y="25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26" name="Google Shape;3526;p9"/>
            <p:cNvSpPr/>
            <p:nvPr/>
          </p:nvSpPr>
          <p:spPr>
            <a:xfrm>
              <a:off x="1425550" y="3671750"/>
              <a:ext cx="64225" cy="64250"/>
            </a:xfrm>
            <a:custGeom>
              <a:avLst/>
              <a:gdLst/>
              <a:ahLst/>
              <a:cxnLst/>
              <a:rect l="l" t="t" r="r" b="b"/>
              <a:pathLst>
                <a:path w="2569" h="2570" extrusionOk="0">
                  <a:moveTo>
                    <a:pt x="1285" y="1"/>
                  </a:moveTo>
                  <a:cubicBezTo>
                    <a:pt x="1985" y="1"/>
                    <a:pt x="2569" y="526"/>
                    <a:pt x="2569" y="1285"/>
                  </a:cubicBezTo>
                  <a:cubicBezTo>
                    <a:pt x="2569" y="2044"/>
                    <a:pt x="1985" y="2569"/>
                    <a:pt x="1226" y="2569"/>
                  </a:cubicBezTo>
                  <a:cubicBezTo>
                    <a:pt x="526" y="2511"/>
                    <a:pt x="1" y="1985"/>
                    <a:pt x="1" y="1227"/>
                  </a:cubicBezTo>
                  <a:cubicBezTo>
                    <a:pt x="1" y="526"/>
                    <a:pt x="584" y="1"/>
                    <a:pt x="128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27" name="Google Shape;3527;p9"/>
            <p:cNvSpPr/>
            <p:nvPr/>
          </p:nvSpPr>
          <p:spPr>
            <a:xfrm>
              <a:off x="1672175" y="4160600"/>
              <a:ext cx="64225" cy="64250"/>
            </a:xfrm>
            <a:custGeom>
              <a:avLst/>
              <a:gdLst/>
              <a:ahLst/>
              <a:cxnLst/>
              <a:rect l="l" t="t" r="r" b="b"/>
              <a:pathLst>
                <a:path w="2569" h="2570" extrusionOk="0">
                  <a:moveTo>
                    <a:pt x="2569" y="1285"/>
                  </a:moveTo>
                  <a:cubicBezTo>
                    <a:pt x="2569" y="2044"/>
                    <a:pt x="1985" y="2569"/>
                    <a:pt x="1284" y="2569"/>
                  </a:cubicBezTo>
                  <a:cubicBezTo>
                    <a:pt x="526" y="2569"/>
                    <a:pt x="0" y="1985"/>
                    <a:pt x="0" y="1227"/>
                  </a:cubicBezTo>
                  <a:cubicBezTo>
                    <a:pt x="0" y="526"/>
                    <a:pt x="584" y="1"/>
                    <a:pt x="1284" y="1"/>
                  </a:cubicBezTo>
                  <a:cubicBezTo>
                    <a:pt x="2043" y="59"/>
                    <a:pt x="2569" y="585"/>
                    <a:pt x="2569" y="12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28" name="Google Shape;3528;p9"/>
            <p:cNvSpPr/>
            <p:nvPr/>
          </p:nvSpPr>
          <p:spPr>
            <a:xfrm>
              <a:off x="4859200" y="483275"/>
              <a:ext cx="64225" cy="65675"/>
            </a:xfrm>
            <a:custGeom>
              <a:avLst/>
              <a:gdLst/>
              <a:ahLst/>
              <a:cxnLst/>
              <a:rect l="l" t="t" r="r" b="b"/>
              <a:pathLst>
                <a:path w="2569" h="2627" extrusionOk="0">
                  <a:moveTo>
                    <a:pt x="1343" y="0"/>
                  </a:moveTo>
                  <a:cubicBezTo>
                    <a:pt x="2043" y="0"/>
                    <a:pt x="2569" y="584"/>
                    <a:pt x="2569" y="1284"/>
                  </a:cubicBezTo>
                  <a:cubicBezTo>
                    <a:pt x="2569" y="2043"/>
                    <a:pt x="1985" y="2627"/>
                    <a:pt x="1226" y="2569"/>
                  </a:cubicBezTo>
                  <a:cubicBezTo>
                    <a:pt x="526" y="2569"/>
                    <a:pt x="0" y="1985"/>
                    <a:pt x="0" y="1284"/>
                  </a:cubicBezTo>
                  <a:cubicBezTo>
                    <a:pt x="59" y="526"/>
                    <a:pt x="584" y="0"/>
                    <a:pt x="134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29" name="Google Shape;3529;p9"/>
            <p:cNvSpPr/>
            <p:nvPr/>
          </p:nvSpPr>
          <p:spPr>
            <a:xfrm>
              <a:off x="6084975" y="1709050"/>
              <a:ext cx="64225" cy="65700"/>
            </a:xfrm>
            <a:custGeom>
              <a:avLst/>
              <a:gdLst/>
              <a:ahLst/>
              <a:cxnLst/>
              <a:rect l="l" t="t" r="r" b="b"/>
              <a:pathLst>
                <a:path w="2569" h="2628" extrusionOk="0">
                  <a:moveTo>
                    <a:pt x="2569" y="1285"/>
                  </a:moveTo>
                  <a:cubicBezTo>
                    <a:pt x="2569" y="2043"/>
                    <a:pt x="2044" y="2569"/>
                    <a:pt x="1343" y="2569"/>
                  </a:cubicBezTo>
                  <a:cubicBezTo>
                    <a:pt x="584" y="2627"/>
                    <a:pt x="1" y="2043"/>
                    <a:pt x="1" y="1285"/>
                  </a:cubicBezTo>
                  <a:cubicBezTo>
                    <a:pt x="59" y="584"/>
                    <a:pt x="584" y="0"/>
                    <a:pt x="1343" y="59"/>
                  </a:cubicBezTo>
                  <a:cubicBezTo>
                    <a:pt x="2044" y="59"/>
                    <a:pt x="2569" y="584"/>
                    <a:pt x="2569" y="12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0" name="Google Shape;3530;p9"/>
            <p:cNvSpPr/>
            <p:nvPr/>
          </p:nvSpPr>
          <p:spPr>
            <a:xfrm>
              <a:off x="2897950" y="5142700"/>
              <a:ext cx="64225" cy="65675"/>
            </a:xfrm>
            <a:custGeom>
              <a:avLst/>
              <a:gdLst/>
              <a:ahLst/>
              <a:cxnLst/>
              <a:rect l="l" t="t" r="r" b="b"/>
              <a:pathLst>
                <a:path w="2569" h="2627" extrusionOk="0">
                  <a:moveTo>
                    <a:pt x="1285" y="2627"/>
                  </a:moveTo>
                  <a:cubicBezTo>
                    <a:pt x="584" y="2627"/>
                    <a:pt x="0" y="2102"/>
                    <a:pt x="0" y="1343"/>
                  </a:cubicBezTo>
                  <a:cubicBezTo>
                    <a:pt x="0" y="642"/>
                    <a:pt x="526" y="59"/>
                    <a:pt x="1226" y="59"/>
                  </a:cubicBezTo>
                  <a:cubicBezTo>
                    <a:pt x="1985" y="0"/>
                    <a:pt x="2569" y="584"/>
                    <a:pt x="2569" y="1343"/>
                  </a:cubicBezTo>
                  <a:cubicBezTo>
                    <a:pt x="2569" y="2043"/>
                    <a:pt x="2043" y="2627"/>
                    <a:pt x="1285" y="26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1" name="Google Shape;3531;p9"/>
            <p:cNvSpPr/>
            <p:nvPr/>
          </p:nvSpPr>
          <p:spPr>
            <a:xfrm>
              <a:off x="6333050" y="2936300"/>
              <a:ext cx="62775" cy="62750"/>
            </a:xfrm>
            <a:custGeom>
              <a:avLst/>
              <a:gdLst/>
              <a:ahLst/>
              <a:cxnLst/>
              <a:rect l="l" t="t" r="r" b="b"/>
              <a:pathLst>
                <a:path w="2511" h="2510" extrusionOk="0">
                  <a:moveTo>
                    <a:pt x="2510" y="1226"/>
                  </a:moveTo>
                  <a:cubicBezTo>
                    <a:pt x="2452" y="1985"/>
                    <a:pt x="1927" y="2510"/>
                    <a:pt x="1168" y="2510"/>
                  </a:cubicBezTo>
                  <a:cubicBezTo>
                    <a:pt x="526" y="2452"/>
                    <a:pt x="1" y="1926"/>
                    <a:pt x="1" y="1226"/>
                  </a:cubicBezTo>
                  <a:cubicBezTo>
                    <a:pt x="1" y="525"/>
                    <a:pt x="584" y="0"/>
                    <a:pt x="1285" y="0"/>
                  </a:cubicBezTo>
                  <a:cubicBezTo>
                    <a:pt x="1985" y="0"/>
                    <a:pt x="2510" y="584"/>
                    <a:pt x="2510" y="12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2" name="Google Shape;3532;p9"/>
            <p:cNvSpPr/>
            <p:nvPr/>
          </p:nvSpPr>
          <p:spPr>
            <a:xfrm>
              <a:off x="5597575" y="975050"/>
              <a:ext cx="61325" cy="61300"/>
            </a:xfrm>
            <a:custGeom>
              <a:avLst/>
              <a:gdLst/>
              <a:ahLst/>
              <a:cxnLst/>
              <a:rect l="l" t="t" r="r" b="b"/>
              <a:pathLst>
                <a:path w="2453" h="2452" extrusionOk="0">
                  <a:moveTo>
                    <a:pt x="1227" y="0"/>
                  </a:moveTo>
                  <a:cubicBezTo>
                    <a:pt x="1927" y="0"/>
                    <a:pt x="2452" y="584"/>
                    <a:pt x="2452" y="1226"/>
                  </a:cubicBezTo>
                  <a:cubicBezTo>
                    <a:pt x="2452" y="1868"/>
                    <a:pt x="1869" y="2452"/>
                    <a:pt x="1227" y="2452"/>
                  </a:cubicBezTo>
                  <a:cubicBezTo>
                    <a:pt x="526" y="2452"/>
                    <a:pt x="1" y="1868"/>
                    <a:pt x="1" y="1168"/>
                  </a:cubicBezTo>
                  <a:cubicBezTo>
                    <a:pt x="1" y="525"/>
                    <a:pt x="585" y="0"/>
                    <a:pt x="122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3" name="Google Shape;3533;p9"/>
            <p:cNvSpPr/>
            <p:nvPr/>
          </p:nvSpPr>
          <p:spPr>
            <a:xfrm>
              <a:off x="3634875" y="238125"/>
              <a:ext cx="62775" cy="62750"/>
            </a:xfrm>
            <a:custGeom>
              <a:avLst/>
              <a:gdLst/>
              <a:ahLst/>
              <a:cxnLst/>
              <a:rect l="l" t="t" r="r" b="b"/>
              <a:pathLst>
                <a:path w="2511" h="2510" extrusionOk="0">
                  <a:moveTo>
                    <a:pt x="1226" y="2510"/>
                  </a:moveTo>
                  <a:cubicBezTo>
                    <a:pt x="526" y="2510"/>
                    <a:pt x="1" y="1926"/>
                    <a:pt x="1" y="1226"/>
                  </a:cubicBezTo>
                  <a:cubicBezTo>
                    <a:pt x="59" y="525"/>
                    <a:pt x="584" y="0"/>
                    <a:pt x="1226" y="0"/>
                  </a:cubicBezTo>
                  <a:cubicBezTo>
                    <a:pt x="1927" y="0"/>
                    <a:pt x="2510" y="584"/>
                    <a:pt x="2452" y="1284"/>
                  </a:cubicBezTo>
                  <a:cubicBezTo>
                    <a:pt x="2452" y="1985"/>
                    <a:pt x="1927" y="2510"/>
                    <a:pt x="1226"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4" name="Google Shape;3534;p9"/>
            <p:cNvSpPr/>
            <p:nvPr/>
          </p:nvSpPr>
          <p:spPr>
            <a:xfrm>
              <a:off x="6333050" y="2692600"/>
              <a:ext cx="62775" cy="62775"/>
            </a:xfrm>
            <a:custGeom>
              <a:avLst/>
              <a:gdLst/>
              <a:ahLst/>
              <a:cxnLst/>
              <a:rect l="l" t="t" r="r" b="b"/>
              <a:pathLst>
                <a:path w="2511" h="2511" extrusionOk="0">
                  <a:moveTo>
                    <a:pt x="2510" y="1284"/>
                  </a:moveTo>
                  <a:cubicBezTo>
                    <a:pt x="2510" y="1985"/>
                    <a:pt x="1927" y="2510"/>
                    <a:pt x="1226" y="2510"/>
                  </a:cubicBezTo>
                  <a:cubicBezTo>
                    <a:pt x="526" y="2510"/>
                    <a:pt x="1" y="1985"/>
                    <a:pt x="1" y="1284"/>
                  </a:cubicBezTo>
                  <a:cubicBezTo>
                    <a:pt x="1" y="584"/>
                    <a:pt x="584" y="0"/>
                    <a:pt x="1285" y="59"/>
                  </a:cubicBezTo>
                  <a:cubicBezTo>
                    <a:pt x="1985" y="59"/>
                    <a:pt x="2510" y="584"/>
                    <a:pt x="2510" y="128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5" name="Google Shape;3535;p9"/>
            <p:cNvSpPr/>
            <p:nvPr/>
          </p:nvSpPr>
          <p:spPr>
            <a:xfrm>
              <a:off x="3881500" y="238125"/>
              <a:ext cx="62775" cy="62750"/>
            </a:xfrm>
            <a:custGeom>
              <a:avLst/>
              <a:gdLst/>
              <a:ahLst/>
              <a:cxnLst/>
              <a:rect l="l" t="t" r="r" b="b"/>
              <a:pathLst>
                <a:path w="2511" h="2510" extrusionOk="0">
                  <a:moveTo>
                    <a:pt x="2510" y="1226"/>
                  </a:moveTo>
                  <a:cubicBezTo>
                    <a:pt x="2510" y="1926"/>
                    <a:pt x="1985" y="2452"/>
                    <a:pt x="1284" y="2452"/>
                  </a:cubicBezTo>
                  <a:cubicBezTo>
                    <a:pt x="584" y="2510"/>
                    <a:pt x="0" y="1985"/>
                    <a:pt x="0" y="1226"/>
                  </a:cubicBezTo>
                  <a:cubicBezTo>
                    <a:pt x="0" y="525"/>
                    <a:pt x="584" y="0"/>
                    <a:pt x="1284" y="0"/>
                  </a:cubicBezTo>
                  <a:cubicBezTo>
                    <a:pt x="1985" y="0"/>
                    <a:pt x="2510" y="525"/>
                    <a:pt x="2510" y="12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6" name="Google Shape;3536;p9"/>
            <p:cNvSpPr/>
            <p:nvPr/>
          </p:nvSpPr>
          <p:spPr>
            <a:xfrm>
              <a:off x="6333050" y="2447425"/>
              <a:ext cx="61325" cy="59875"/>
            </a:xfrm>
            <a:custGeom>
              <a:avLst/>
              <a:gdLst/>
              <a:ahLst/>
              <a:cxnLst/>
              <a:rect l="l" t="t" r="r" b="b"/>
              <a:pathLst>
                <a:path w="2453" h="2395" extrusionOk="0">
                  <a:moveTo>
                    <a:pt x="2452" y="1168"/>
                  </a:moveTo>
                  <a:cubicBezTo>
                    <a:pt x="2452" y="1810"/>
                    <a:pt x="1868" y="2394"/>
                    <a:pt x="1226" y="2394"/>
                  </a:cubicBezTo>
                  <a:cubicBezTo>
                    <a:pt x="643" y="2394"/>
                    <a:pt x="59" y="1869"/>
                    <a:pt x="59" y="1227"/>
                  </a:cubicBezTo>
                  <a:cubicBezTo>
                    <a:pt x="1" y="585"/>
                    <a:pt x="584" y="1"/>
                    <a:pt x="1226" y="1"/>
                  </a:cubicBezTo>
                  <a:cubicBezTo>
                    <a:pt x="1868" y="1"/>
                    <a:pt x="2452" y="585"/>
                    <a:pt x="2452"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7" name="Google Shape;3537;p9"/>
            <p:cNvSpPr/>
            <p:nvPr/>
          </p:nvSpPr>
          <p:spPr>
            <a:xfrm>
              <a:off x="6086425" y="3919825"/>
              <a:ext cx="61325" cy="61325"/>
            </a:xfrm>
            <a:custGeom>
              <a:avLst/>
              <a:gdLst/>
              <a:ahLst/>
              <a:cxnLst/>
              <a:rect l="l" t="t" r="r" b="b"/>
              <a:pathLst>
                <a:path w="2453" h="2453" extrusionOk="0">
                  <a:moveTo>
                    <a:pt x="1227" y="1"/>
                  </a:moveTo>
                  <a:cubicBezTo>
                    <a:pt x="1869" y="1"/>
                    <a:pt x="2453" y="584"/>
                    <a:pt x="2453" y="1226"/>
                  </a:cubicBezTo>
                  <a:cubicBezTo>
                    <a:pt x="2453" y="1869"/>
                    <a:pt x="1869" y="2394"/>
                    <a:pt x="1285" y="2452"/>
                  </a:cubicBezTo>
                  <a:cubicBezTo>
                    <a:pt x="585" y="2452"/>
                    <a:pt x="1" y="1869"/>
                    <a:pt x="59" y="1168"/>
                  </a:cubicBezTo>
                  <a:cubicBezTo>
                    <a:pt x="59" y="584"/>
                    <a:pt x="585" y="1"/>
                    <a:pt x="1227"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8" name="Google Shape;3538;p9"/>
            <p:cNvSpPr/>
            <p:nvPr/>
          </p:nvSpPr>
          <p:spPr>
            <a:xfrm>
              <a:off x="2657175" y="486175"/>
              <a:ext cx="59850" cy="59875"/>
            </a:xfrm>
            <a:custGeom>
              <a:avLst/>
              <a:gdLst/>
              <a:ahLst/>
              <a:cxnLst/>
              <a:rect l="l" t="t" r="r" b="b"/>
              <a:pathLst>
                <a:path w="2394" h="2395" extrusionOk="0">
                  <a:moveTo>
                    <a:pt x="2394" y="1168"/>
                  </a:moveTo>
                  <a:cubicBezTo>
                    <a:pt x="2394" y="1752"/>
                    <a:pt x="1868" y="2336"/>
                    <a:pt x="1226" y="2394"/>
                  </a:cubicBezTo>
                  <a:cubicBezTo>
                    <a:pt x="584" y="2394"/>
                    <a:pt x="0" y="1810"/>
                    <a:pt x="0" y="1168"/>
                  </a:cubicBezTo>
                  <a:cubicBezTo>
                    <a:pt x="0" y="526"/>
                    <a:pt x="584" y="1"/>
                    <a:pt x="1168" y="1"/>
                  </a:cubicBezTo>
                  <a:cubicBezTo>
                    <a:pt x="1810" y="1"/>
                    <a:pt x="2394" y="526"/>
                    <a:pt x="2394"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9" name="Google Shape;3539;p9"/>
            <p:cNvSpPr/>
            <p:nvPr/>
          </p:nvSpPr>
          <p:spPr>
            <a:xfrm>
              <a:off x="4126650" y="239575"/>
              <a:ext cx="58400" cy="59850"/>
            </a:xfrm>
            <a:custGeom>
              <a:avLst/>
              <a:gdLst/>
              <a:ahLst/>
              <a:cxnLst/>
              <a:rect l="l" t="t" r="r" b="b"/>
              <a:pathLst>
                <a:path w="2336" h="2394" extrusionOk="0">
                  <a:moveTo>
                    <a:pt x="1168" y="2335"/>
                  </a:moveTo>
                  <a:cubicBezTo>
                    <a:pt x="526" y="2394"/>
                    <a:pt x="0" y="1810"/>
                    <a:pt x="0" y="1226"/>
                  </a:cubicBezTo>
                  <a:cubicBezTo>
                    <a:pt x="0" y="584"/>
                    <a:pt x="526" y="0"/>
                    <a:pt x="1168" y="0"/>
                  </a:cubicBezTo>
                  <a:cubicBezTo>
                    <a:pt x="1752" y="0"/>
                    <a:pt x="2335" y="526"/>
                    <a:pt x="2335" y="1168"/>
                  </a:cubicBezTo>
                  <a:cubicBezTo>
                    <a:pt x="2335" y="1810"/>
                    <a:pt x="1810" y="2335"/>
                    <a:pt x="1168"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40" name="Google Shape;3540;p9"/>
            <p:cNvSpPr/>
            <p:nvPr/>
          </p:nvSpPr>
          <p:spPr>
            <a:xfrm>
              <a:off x="5845650" y="1223125"/>
              <a:ext cx="56950" cy="58375"/>
            </a:xfrm>
            <a:custGeom>
              <a:avLst/>
              <a:gdLst/>
              <a:ahLst/>
              <a:cxnLst/>
              <a:rect l="l" t="t" r="r" b="b"/>
              <a:pathLst>
                <a:path w="2278" h="2335" extrusionOk="0">
                  <a:moveTo>
                    <a:pt x="2277" y="1167"/>
                  </a:moveTo>
                  <a:cubicBezTo>
                    <a:pt x="2277" y="1810"/>
                    <a:pt x="1810" y="2277"/>
                    <a:pt x="1168" y="2277"/>
                  </a:cubicBezTo>
                  <a:cubicBezTo>
                    <a:pt x="526" y="2335"/>
                    <a:pt x="1" y="1810"/>
                    <a:pt x="1" y="1109"/>
                  </a:cubicBezTo>
                  <a:cubicBezTo>
                    <a:pt x="59" y="467"/>
                    <a:pt x="526" y="0"/>
                    <a:pt x="1168" y="0"/>
                  </a:cubicBezTo>
                  <a:cubicBezTo>
                    <a:pt x="1810" y="0"/>
                    <a:pt x="2277" y="525"/>
                    <a:pt x="2277" y="116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41" name="Google Shape;3541;p9"/>
            <p:cNvSpPr/>
            <p:nvPr/>
          </p:nvSpPr>
          <p:spPr>
            <a:xfrm>
              <a:off x="3394100" y="241025"/>
              <a:ext cx="58400" cy="56950"/>
            </a:xfrm>
            <a:custGeom>
              <a:avLst/>
              <a:gdLst/>
              <a:ahLst/>
              <a:cxnLst/>
              <a:rect l="l" t="t" r="r" b="b"/>
              <a:pathLst>
                <a:path w="2336" h="2278" extrusionOk="0">
                  <a:moveTo>
                    <a:pt x="2277" y="1168"/>
                  </a:moveTo>
                  <a:cubicBezTo>
                    <a:pt x="2277" y="1810"/>
                    <a:pt x="1810" y="2277"/>
                    <a:pt x="1168" y="2277"/>
                  </a:cubicBezTo>
                  <a:cubicBezTo>
                    <a:pt x="526" y="2277"/>
                    <a:pt x="0" y="1752"/>
                    <a:pt x="59" y="1051"/>
                  </a:cubicBezTo>
                  <a:cubicBezTo>
                    <a:pt x="59" y="409"/>
                    <a:pt x="584" y="1"/>
                    <a:pt x="1226" y="1"/>
                  </a:cubicBezTo>
                  <a:cubicBezTo>
                    <a:pt x="1868" y="1"/>
                    <a:pt x="2335" y="526"/>
                    <a:pt x="2277"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42" name="Google Shape;3542;p9"/>
            <p:cNvSpPr/>
            <p:nvPr/>
          </p:nvSpPr>
          <p:spPr>
            <a:xfrm>
              <a:off x="6335975" y="3185825"/>
              <a:ext cx="56925" cy="56925"/>
            </a:xfrm>
            <a:custGeom>
              <a:avLst/>
              <a:gdLst/>
              <a:ahLst/>
              <a:cxnLst/>
              <a:rect l="l" t="t" r="r" b="b"/>
              <a:pathLst>
                <a:path w="2277" h="2277" extrusionOk="0">
                  <a:moveTo>
                    <a:pt x="1168" y="2277"/>
                  </a:moveTo>
                  <a:cubicBezTo>
                    <a:pt x="526" y="2277"/>
                    <a:pt x="0" y="1810"/>
                    <a:pt x="0" y="1168"/>
                  </a:cubicBezTo>
                  <a:cubicBezTo>
                    <a:pt x="0" y="467"/>
                    <a:pt x="467" y="0"/>
                    <a:pt x="1168" y="0"/>
                  </a:cubicBezTo>
                  <a:cubicBezTo>
                    <a:pt x="1810" y="0"/>
                    <a:pt x="2277" y="526"/>
                    <a:pt x="2277" y="1109"/>
                  </a:cubicBezTo>
                  <a:cubicBezTo>
                    <a:pt x="2277" y="1751"/>
                    <a:pt x="1751" y="2277"/>
                    <a:pt x="1168" y="22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43" name="Google Shape;3543;p9"/>
            <p:cNvSpPr/>
            <p:nvPr/>
          </p:nvSpPr>
          <p:spPr>
            <a:xfrm>
              <a:off x="5356800" y="731350"/>
              <a:ext cx="56950" cy="55475"/>
            </a:xfrm>
            <a:custGeom>
              <a:avLst/>
              <a:gdLst/>
              <a:ahLst/>
              <a:cxnLst/>
              <a:rect l="l" t="t" r="r" b="b"/>
              <a:pathLst>
                <a:path w="2278" h="2219" extrusionOk="0">
                  <a:moveTo>
                    <a:pt x="1168" y="2218"/>
                  </a:moveTo>
                  <a:cubicBezTo>
                    <a:pt x="526" y="2218"/>
                    <a:pt x="59" y="1810"/>
                    <a:pt x="1" y="1168"/>
                  </a:cubicBezTo>
                  <a:cubicBezTo>
                    <a:pt x="1" y="467"/>
                    <a:pt x="468" y="0"/>
                    <a:pt x="1110" y="0"/>
                  </a:cubicBezTo>
                  <a:cubicBezTo>
                    <a:pt x="1752" y="0"/>
                    <a:pt x="2277" y="467"/>
                    <a:pt x="2277" y="1051"/>
                  </a:cubicBezTo>
                  <a:cubicBezTo>
                    <a:pt x="2277" y="1693"/>
                    <a:pt x="1810" y="2218"/>
                    <a:pt x="1168"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44" name="Google Shape;3544;p9"/>
            <p:cNvSpPr/>
            <p:nvPr/>
          </p:nvSpPr>
          <p:spPr>
            <a:xfrm>
              <a:off x="1924625" y="979425"/>
              <a:ext cx="52550" cy="52550"/>
            </a:xfrm>
            <a:custGeom>
              <a:avLst/>
              <a:gdLst/>
              <a:ahLst/>
              <a:cxnLst/>
              <a:rect l="l" t="t" r="r" b="b"/>
              <a:pathLst>
                <a:path w="2102" h="2102" extrusionOk="0">
                  <a:moveTo>
                    <a:pt x="2102" y="1051"/>
                  </a:moveTo>
                  <a:cubicBezTo>
                    <a:pt x="2102" y="1576"/>
                    <a:pt x="1635" y="2043"/>
                    <a:pt x="1051" y="2102"/>
                  </a:cubicBezTo>
                  <a:cubicBezTo>
                    <a:pt x="526" y="2102"/>
                    <a:pt x="0" y="1576"/>
                    <a:pt x="0" y="993"/>
                  </a:cubicBezTo>
                  <a:cubicBezTo>
                    <a:pt x="0" y="467"/>
                    <a:pt x="526" y="0"/>
                    <a:pt x="1051" y="0"/>
                  </a:cubicBezTo>
                  <a:cubicBezTo>
                    <a:pt x="1576" y="0"/>
                    <a:pt x="2102" y="467"/>
                    <a:pt x="2102" y="10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45" name="Google Shape;3545;p9"/>
            <p:cNvSpPr/>
            <p:nvPr/>
          </p:nvSpPr>
          <p:spPr>
            <a:xfrm>
              <a:off x="6337425" y="2205200"/>
              <a:ext cx="54025" cy="52550"/>
            </a:xfrm>
            <a:custGeom>
              <a:avLst/>
              <a:gdLst/>
              <a:ahLst/>
              <a:cxnLst/>
              <a:rect l="l" t="t" r="r" b="b"/>
              <a:pathLst>
                <a:path w="2161" h="2102" extrusionOk="0">
                  <a:moveTo>
                    <a:pt x="1051" y="0"/>
                  </a:moveTo>
                  <a:cubicBezTo>
                    <a:pt x="1577" y="0"/>
                    <a:pt x="2102" y="467"/>
                    <a:pt x="2102" y="993"/>
                  </a:cubicBezTo>
                  <a:cubicBezTo>
                    <a:pt x="2160" y="1576"/>
                    <a:pt x="1635" y="2102"/>
                    <a:pt x="1051" y="2102"/>
                  </a:cubicBezTo>
                  <a:cubicBezTo>
                    <a:pt x="526" y="2043"/>
                    <a:pt x="1" y="1576"/>
                    <a:pt x="1" y="1051"/>
                  </a:cubicBezTo>
                  <a:cubicBezTo>
                    <a:pt x="1" y="467"/>
                    <a:pt x="526" y="0"/>
                    <a:pt x="105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46" name="Google Shape;3546;p9"/>
            <p:cNvSpPr/>
            <p:nvPr/>
          </p:nvSpPr>
          <p:spPr>
            <a:xfrm>
              <a:off x="1431400" y="1714875"/>
              <a:ext cx="52550" cy="52575"/>
            </a:xfrm>
            <a:custGeom>
              <a:avLst/>
              <a:gdLst/>
              <a:ahLst/>
              <a:cxnLst/>
              <a:rect l="l" t="t" r="r" b="b"/>
              <a:pathLst>
                <a:path w="2102" h="2103" extrusionOk="0">
                  <a:moveTo>
                    <a:pt x="2101" y="1052"/>
                  </a:moveTo>
                  <a:cubicBezTo>
                    <a:pt x="2101" y="1635"/>
                    <a:pt x="1635" y="2102"/>
                    <a:pt x="1051" y="2102"/>
                  </a:cubicBezTo>
                  <a:cubicBezTo>
                    <a:pt x="467" y="2102"/>
                    <a:pt x="0" y="1577"/>
                    <a:pt x="0" y="1052"/>
                  </a:cubicBezTo>
                  <a:cubicBezTo>
                    <a:pt x="0" y="468"/>
                    <a:pt x="525" y="1"/>
                    <a:pt x="1051" y="1"/>
                  </a:cubicBezTo>
                  <a:cubicBezTo>
                    <a:pt x="1576" y="59"/>
                    <a:pt x="2101" y="526"/>
                    <a:pt x="2101" y="10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47" name="Google Shape;3547;p9"/>
            <p:cNvSpPr/>
            <p:nvPr/>
          </p:nvSpPr>
          <p:spPr>
            <a:xfrm>
              <a:off x="5601950" y="4661125"/>
              <a:ext cx="52575" cy="52575"/>
            </a:xfrm>
            <a:custGeom>
              <a:avLst/>
              <a:gdLst/>
              <a:ahLst/>
              <a:cxnLst/>
              <a:rect l="l" t="t" r="r" b="b"/>
              <a:pathLst>
                <a:path w="2103" h="2103" extrusionOk="0">
                  <a:moveTo>
                    <a:pt x="2102" y="993"/>
                  </a:moveTo>
                  <a:cubicBezTo>
                    <a:pt x="2102" y="1519"/>
                    <a:pt x="1635" y="2044"/>
                    <a:pt x="1052" y="2044"/>
                  </a:cubicBezTo>
                  <a:cubicBezTo>
                    <a:pt x="526" y="2102"/>
                    <a:pt x="1" y="1577"/>
                    <a:pt x="1" y="993"/>
                  </a:cubicBezTo>
                  <a:cubicBezTo>
                    <a:pt x="1" y="468"/>
                    <a:pt x="468" y="1"/>
                    <a:pt x="1052" y="1"/>
                  </a:cubicBezTo>
                  <a:cubicBezTo>
                    <a:pt x="1577" y="1"/>
                    <a:pt x="2044" y="468"/>
                    <a:pt x="2102"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48" name="Google Shape;3548;p9"/>
            <p:cNvSpPr/>
            <p:nvPr/>
          </p:nvSpPr>
          <p:spPr>
            <a:xfrm>
              <a:off x="4865025" y="5150000"/>
              <a:ext cx="54025" cy="52550"/>
            </a:xfrm>
            <a:custGeom>
              <a:avLst/>
              <a:gdLst/>
              <a:ahLst/>
              <a:cxnLst/>
              <a:rect l="l" t="t" r="r" b="b"/>
              <a:pathLst>
                <a:path w="2161" h="2102" extrusionOk="0">
                  <a:moveTo>
                    <a:pt x="2102" y="992"/>
                  </a:moveTo>
                  <a:cubicBezTo>
                    <a:pt x="2161" y="1518"/>
                    <a:pt x="1694" y="2043"/>
                    <a:pt x="1110" y="2101"/>
                  </a:cubicBezTo>
                  <a:cubicBezTo>
                    <a:pt x="526" y="2101"/>
                    <a:pt x="1" y="1576"/>
                    <a:pt x="1" y="1051"/>
                  </a:cubicBezTo>
                  <a:cubicBezTo>
                    <a:pt x="1" y="467"/>
                    <a:pt x="526" y="0"/>
                    <a:pt x="1052" y="0"/>
                  </a:cubicBezTo>
                  <a:cubicBezTo>
                    <a:pt x="1577" y="0"/>
                    <a:pt x="2102" y="467"/>
                    <a:pt x="2102" y="99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49" name="Google Shape;3549;p9"/>
            <p:cNvSpPr/>
            <p:nvPr/>
          </p:nvSpPr>
          <p:spPr>
            <a:xfrm>
              <a:off x="4376175" y="242500"/>
              <a:ext cx="52575" cy="52550"/>
            </a:xfrm>
            <a:custGeom>
              <a:avLst/>
              <a:gdLst/>
              <a:ahLst/>
              <a:cxnLst/>
              <a:rect l="l" t="t" r="r" b="b"/>
              <a:pathLst>
                <a:path w="2103" h="2102" extrusionOk="0">
                  <a:moveTo>
                    <a:pt x="2102" y="1109"/>
                  </a:moveTo>
                  <a:cubicBezTo>
                    <a:pt x="2044" y="1634"/>
                    <a:pt x="1577" y="2101"/>
                    <a:pt x="1051" y="2101"/>
                  </a:cubicBezTo>
                  <a:cubicBezTo>
                    <a:pt x="468" y="2101"/>
                    <a:pt x="1" y="1576"/>
                    <a:pt x="1" y="1051"/>
                  </a:cubicBezTo>
                  <a:cubicBezTo>
                    <a:pt x="1" y="467"/>
                    <a:pt x="526" y="0"/>
                    <a:pt x="1051" y="58"/>
                  </a:cubicBezTo>
                  <a:cubicBezTo>
                    <a:pt x="1635" y="58"/>
                    <a:pt x="2102" y="525"/>
                    <a:pt x="2102" y="110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50" name="Google Shape;3550;p9"/>
            <p:cNvSpPr/>
            <p:nvPr/>
          </p:nvSpPr>
          <p:spPr>
            <a:xfrm>
              <a:off x="1190625" y="2942125"/>
              <a:ext cx="48175" cy="49650"/>
            </a:xfrm>
            <a:custGeom>
              <a:avLst/>
              <a:gdLst/>
              <a:ahLst/>
              <a:cxnLst/>
              <a:rect l="l" t="t" r="r" b="b"/>
              <a:pathLst>
                <a:path w="1927" h="1986" extrusionOk="0">
                  <a:moveTo>
                    <a:pt x="1926" y="993"/>
                  </a:moveTo>
                  <a:cubicBezTo>
                    <a:pt x="1926" y="1518"/>
                    <a:pt x="1518" y="1985"/>
                    <a:pt x="992" y="1985"/>
                  </a:cubicBezTo>
                  <a:cubicBezTo>
                    <a:pt x="409" y="1985"/>
                    <a:pt x="0" y="1576"/>
                    <a:pt x="0" y="993"/>
                  </a:cubicBezTo>
                  <a:cubicBezTo>
                    <a:pt x="0" y="409"/>
                    <a:pt x="350" y="117"/>
                    <a:pt x="876" y="59"/>
                  </a:cubicBezTo>
                  <a:cubicBezTo>
                    <a:pt x="1459" y="0"/>
                    <a:pt x="1868" y="409"/>
                    <a:pt x="1926"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51" name="Google Shape;3551;p9"/>
            <p:cNvSpPr/>
            <p:nvPr/>
          </p:nvSpPr>
          <p:spPr>
            <a:xfrm>
              <a:off x="2169775" y="734250"/>
              <a:ext cx="48175" cy="48200"/>
            </a:xfrm>
            <a:custGeom>
              <a:avLst/>
              <a:gdLst/>
              <a:ahLst/>
              <a:cxnLst/>
              <a:rect l="l" t="t" r="r" b="b"/>
              <a:pathLst>
                <a:path w="1927" h="1928" extrusionOk="0">
                  <a:moveTo>
                    <a:pt x="1927" y="935"/>
                  </a:moveTo>
                  <a:cubicBezTo>
                    <a:pt x="1868" y="1577"/>
                    <a:pt x="1577" y="1927"/>
                    <a:pt x="935" y="1927"/>
                  </a:cubicBezTo>
                  <a:cubicBezTo>
                    <a:pt x="351" y="1927"/>
                    <a:pt x="1" y="1577"/>
                    <a:pt x="1" y="935"/>
                  </a:cubicBezTo>
                  <a:cubicBezTo>
                    <a:pt x="59" y="410"/>
                    <a:pt x="351" y="59"/>
                    <a:pt x="935" y="59"/>
                  </a:cubicBezTo>
                  <a:cubicBezTo>
                    <a:pt x="1577" y="1"/>
                    <a:pt x="1810" y="410"/>
                    <a:pt x="1927" y="9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52" name="Google Shape;3552;p9"/>
            <p:cNvSpPr/>
            <p:nvPr/>
          </p:nvSpPr>
          <p:spPr>
            <a:xfrm>
              <a:off x="1190625" y="2695500"/>
              <a:ext cx="48175" cy="49650"/>
            </a:xfrm>
            <a:custGeom>
              <a:avLst/>
              <a:gdLst/>
              <a:ahLst/>
              <a:cxnLst/>
              <a:rect l="l" t="t" r="r" b="b"/>
              <a:pathLst>
                <a:path w="1927" h="1986" extrusionOk="0">
                  <a:moveTo>
                    <a:pt x="1926" y="993"/>
                  </a:moveTo>
                  <a:cubicBezTo>
                    <a:pt x="1926" y="1519"/>
                    <a:pt x="1518" y="1927"/>
                    <a:pt x="992" y="1985"/>
                  </a:cubicBezTo>
                  <a:cubicBezTo>
                    <a:pt x="409" y="1985"/>
                    <a:pt x="0" y="1577"/>
                    <a:pt x="0" y="993"/>
                  </a:cubicBezTo>
                  <a:cubicBezTo>
                    <a:pt x="0" y="409"/>
                    <a:pt x="350" y="118"/>
                    <a:pt x="876" y="59"/>
                  </a:cubicBezTo>
                  <a:cubicBezTo>
                    <a:pt x="1459" y="1"/>
                    <a:pt x="1868" y="409"/>
                    <a:pt x="1926"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53" name="Google Shape;3553;p9"/>
            <p:cNvSpPr/>
            <p:nvPr/>
          </p:nvSpPr>
          <p:spPr>
            <a:xfrm>
              <a:off x="6340350" y="3432425"/>
              <a:ext cx="48175" cy="48200"/>
            </a:xfrm>
            <a:custGeom>
              <a:avLst/>
              <a:gdLst/>
              <a:ahLst/>
              <a:cxnLst/>
              <a:rect l="l" t="t" r="r" b="b"/>
              <a:pathLst>
                <a:path w="1927" h="1928" extrusionOk="0">
                  <a:moveTo>
                    <a:pt x="934" y="1927"/>
                  </a:moveTo>
                  <a:cubicBezTo>
                    <a:pt x="409" y="1927"/>
                    <a:pt x="0" y="1519"/>
                    <a:pt x="0" y="935"/>
                  </a:cubicBezTo>
                  <a:cubicBezTo>
                    <a:pt x="0" y="410"/>
                    <a:pt x="467" y="1"/>
                    <a:pt x="993" y="1"/>
                  </a:cubicBezTo>
                  <a:cubicBezTo>
                    <a:pt x="1576" y="59"/>
                    <a:pt x="1868" y="410"/>
                    <a:pt x="1927" y="935"/>
                  </a:cubicBezTo>
                  <a:cubicBezTo>
                    <a:pt x="1927" y="1519"/>
                    <a:pt x="1518" y="1927"/>
                    <a:pt x="934" y="19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54" name="Google Shape;3554;p9"/>
            <p:cNvSpPr/>
            <p:nvPr/>
          </p:nvSpPr>
          <p:spPr>
            <a:xfrm>
              <a:off x="3151850" y="245400"/>
              <a:ext cx="48200" cy="46725"/>
            </a:xfrm>
            <a:custGeom>
              <a:avLst/>
              <a:gdLst/>
              <a:ahLst/>
              <a:cxnLst/>
              <a:rect l="l" t="t" r="r" b="b"/>
              <a:pathLst>
                <a:path w="1928" h="1869" extrusionOk="0">
                  <a:moveTo>
                    <a:pt x="1927" y="993"/>
                  </a:moveTo>
                  <a:cubicBezTo>
                    <a:pt x="1869" y="1518"/>
                    <a:pt x="1577" y="1869"/>
                    <a:pt x="993" y="1869"/>
                  </a:cubicBezTo>
                  <a:cubicBezTo>
                    <a:pt x="410" y="1869"/>
                    <a:pt x="1" y="1402"/>
                    <a:pt x="59" y="876"/>
                  </a:cubicBezTo>
                  <a:cubicBezTo>
                    <a:pt x="118" y="293"/>
                    <a:pt x="468" y="1"/>
                    <a:pt x="1052" y="1"/>
                  </a:cubicBezTo>
                  <a:cubicBezTo>
                    <a:pt x="1635" y="59"/>
                    <a:pt x="1869" y="409"/>
                    <a:pt x="1927"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55" name="Google Shape;3555;p9"/>
            <p:cNvSpPr/>
            <p:nvPr/>
          </p:nvSpPr>
          <p:spPr>
            <a:xfrm>
              <a:off x="5850025" y="4415975"/>
              <a:ext cx="48200" cy="48175"/>
            </a:xfrm>
            <a:custGeom>
              <a:avLst/>
              <a:gdLst/>
              <a:ahLst/>
              <a:cxnLst/>
              <a:rect l="l" t="t" r="r" b="b"/>
              <a:pathLst>
                <a:path w="1928" h="1927" extrusionOk="0">
                  <a:moveTo>
                    <a:pt x="935" y="1"/>
                  </a:moveTo>
                  <a:cubicBezTo>
                    <a:pt x="1519" y="1"/>
                    <a:pt x="1927" y="409"/>
                    <a:pt x="1927" y="935"/>
                  </a:cubicBezTo>
                  <a:cubicBezTo>
                    <a:pt x="1927" y="1518"/>
                    <a:pt x="1519" y="1927"/>
                    <a:pt x="993" y="1927"/>
                  </a:cubicBezTo>
                  <a:cubicBezTo>
                    <a:pt x="410" y="1869"/>
                    <a:pt x="59" y="1577"/>
                    <a:pt x="59" y="993"/>
                  </a:cubicBezTo>
                  <a:cubicBezTo>
                    <a:pt x="1" y="468"/>
                    <a:pt x="410" y="1"/>
                    <a:pt x="9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56" name="Google Shape;3556;p9"/>
            <p:cNvSpPr/>
            <p:nvPr/>
          </p:nvSpPr>
          <p:spPr>
            <a:xfrm>
              <a:off x="3640725" y="5393675"/>
              <a:ext cx="49625" cy="49650"/>
            </a:xfrm>
            <a:custGeom>
              <a:avLst/>
              <a:gdLst/>
              <a:ahLst/>
              <a:cxnLst/>
              <a:rect l="l" t="t" r="r" b="b"/>
              <a:pathLst>
                <a:path w="1985" h="1986" extrusionOk="0">
                  <a:moveTo>
                    <a:pt x="934" y="1985"/>
                  </a:moveTo>
                  <a:cubicBezTo>
                    <a:pt x="409" y="1927"/>
                    <a:pt x="0" y="1460"/>
                    <a:pt x="58" y="935"/>
                  </a:cubicBezTo>
                  <a:cubicBezTo>
                    <a:pt x="117" y="351"/>
                    <a:pt x="584" y="1"/>
                    <a:pt x="1109" y="59"/>
                  </a:cubicBezTo>
                  <a:cubicBezTo>
                    <a:pt x="1693" y="118"/>
                    <a:pt x="1985" y="468"/>
                    <a:pt x="1985" y="1052"/>
                  </a:cubicBezTo>
                  <a:cubicBezTo>
                    <a:pt x="1985" y="1577"/>
                    <a:pt x="1518" y="1985"/>
                    <a:pt x="934"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57" name="Google Shape;3557;p9"/>
            <p:cNvSpPr/>
            <p:nvPr/>
          </p:nvSpPr>
          <p:spPr>
            <a:xfrm>
              <a:off x="3884400" y="5393675"/>
              <a:ext cx="48200" cy="49650"/>
            </a:xfrm>
            <a:custGeom>
              <a:avLst/>
              <a:gdLst/>
              <a:ahLst/>
              <a:cxnLst/>
              <a:rect l="l" t="t" r="r" b="b"/>
              <a:pathLst>
                <a:path w="1928" h="1986" extrusionOk="0">
                  <a:moveTo>
                    <a:pt x="1927" y="993"/>
                  </a:moveTo>
                  <a:cubicBezTo>
                    <a:pt x="1927" y="1577"/>
                    <a:pt x="1519" y="1985"/>
                    <a:pt x="993" y="1985"/>
                  </a:cubicBezTo>
                  <a:cubicBezTo>
                    <a:pt x="409" y="1985"/>
                    <a:pt x="1" y="1519"/>
                    <a:pt x="1" y="993"/>
                  </a:cubicBezTo>
                  <a:cubicBezTo>
                    <a:pt x="59" y="409"/>
                    <a:pt x="409" y="59"/>
                    <a:pt x="935" y="59"/>
                  </a:cubicBezTo>
                  <a:cubicBezTo>
                    <a:pt x="1519" y="1"/>
                    <a:pt x="1927" y="468"/>
                    <a:pt x="1927"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58" name="Google Shape;3558;p9"/>
            <p:cNvSpPr/>
            <p:nvPr/>
          </p:nvSpPr>
          <p:spPr>
            <a:xfrm>
              <a:off x="1190625" y="2454725"/>
              <a:ext cx="46700" cy="46725"/>
            </a:xfrm>
            <a:custGeom>
              <a:avLst/>
              <a:gdLst/>
              <a:ahLst/>
              <a:cxnLst/>
              <a:rect l="l" t="t" r="r" b="b"/>
              <a:pathLst>
                <a:path w="1868" h="1869" extrusionOk="0">
                  <a:moveTo>
                    <a:pt x="1868" y="935"/>
                  </a:moveTo>
                  <a:cubicBezTo>
                    <a:pt x="1809" y="1518"/>
                    <a:pt x="1459" y="1869"/>
                    <a:pt x="934" y="1810"/>
                  </a:cubicBezTo>
                  <a:cubicBezTo>
                    <a:pt x="350" y="1810"/>
                    <a:pt x="0" y="1402"/>
                    <a:pt x="58" y="876"/>
                  </a:cubicBezTo>
                  <a:cubicBezTo>
                    <a:pt x="117" y="351"/>
                    <a:pt x="467" y="1"/>
                    <a:pt x="992" y="1"/>
                  </a:cubicBezTo>
                  <a:cubicBezTo>
                    <a:pt x="1518" y="1"/>
                    <a:pt x="1809" y="409"/>
                    <a:pt x="1868" y="9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59" name="Google Shape;3559;p9"/>
            <p:cNvSpPr/>
            <p:nvPr/>
          </p:nvSpPr>
          <p:spPr>
            <a:xfrm>
              <a:off x="1434300" y="3922750"/>
              <a:ext cx="46725" cy="46725"/>
            </a:xfrm>
            <a:custGeom>
              <a:avLst/>
              <a:gdLst/>
              <a:ahLst/>
              <a:cxnLst/>
              <a:rect l="l" t="t" r="r" b="b"/>
              <a:pathLst>
                <a:path w="1869" h="1869" extrusionOk="0">
                  <a:moveTo>
                    <a:pt x="935" y="0"/>
                  </a:moveTo>
                  <a:cubicBezTo>
                    <a:pt x="1460" y="117"/>
                    <a:pt x="1869" y="409"/>
                    <a:pt x="1810" y="993"/>
                  </a:cubicBezTo>
                  <a:cubicBezTo>
                    <a:pt x="1810" y="1518"/>
                    <a:pt x="1460" y="1868"/>
                    <a:pt x="876" y="1868"/>
                  </a:cubicBezTo>
                  <a:cubicBezTo>
                    <a:pt x="351" y="1810"/>
                    <a:pt x="1" y="1460"/>
                    <a:pt x="1" y="934"/>
                  </a:cubicBezTo>
                  <a:cubicBezTo>
                    <a:pt x="1" y="351"/>
                    <a:pt x="351" y="117"/>
                    <a:pt x="93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60" name="Google Shape;3560;p9"/>
            <p:cNvSpPr/>
            <p:nvPr/>
          </p:nvSpPr>
          <p:spPr>
            <a:xfrm>
              <a:off x="1680925" y="1224575"/>
              <a:ext cx="46725" cy="46725"/>
            </a:xfrm>
            <a:custGeom>
              <a:avLst/>
              <a:gdLst/>
              <a:ahLst/>
              <a:cxnLst/>
              <a:rect l="l" t="t" r="r" b="b"/>
              <a:pathLst>
                <a:path w="1869" h="1869" extrusionOk="0">
                  <a:moveTo>
                    <a:pt x="1868" y="934"/>
                  </a:moveTo>
                  <a:cubicBezTo>
                    <a:pt x="1810" y="1460"/>
                    <a:pt x="1518" y="1868"/>
                    <a:pt x="934" y="1868"/>
                  </a:cubicBezTo>
                  <a:cubicBezTo>
                    <a:pt x="351" y="1868"/>
                    <a:pt x="0" y="1518"/>
                    <a:pt x="0" y="934"/>
                  </a:cubicBezTo>
                  <a:cubicBezTo>
                    <a:pt x="0" y="409"/>
                    <a:pt x="351" y="59"/>
                    <a:pt x="876" y="59"/>
                  </a:cubicBezTo>
                  <a:cubicBezTo>
                    <a:pt x="1460" y="0"/>
                    <a:pt x="1752" y="351"/>
                    <a:pt x="1868" y="93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61" name="Google Shape;3561;p9"/>
            <p:cNvSpPr/>
            <p:nvPr/>
          </p:nvSpPr>
          <p:spPr>
            <a:xfrm>
              <a:off x="5358275" y="4906300"/>
              <a:ext cx="45250" cy="45250"/>
            </a:xfrm>
            <a:custGeom>
              <a:avLst/>
              <a:gdLst/>
              <a:ahLst/>
              <a:cxnLst/>
              <a:rect l="l" t="t" r="r" b="b"/>
              <a:pathLst>
                <a:path w="1810" h="1810" extrusionOk="0">
                  <a:moveTo>
                    <a:pt x="876" y="0"/>
                  </a:moveTo>
                  <a:cubicBezTo>
                    <a:pt x="1459" y="59"/>
                    <a:pt x="1810" y="350"/>
                    <a:pt x="1810" y="876"/>
                  </a:cubicBezTo>
                  <a:cubicBezTo>
                    <a:pt x="1810" y="1459"/>
                    <a:pt x="1518" y="1810"/>
                    <a:pt x="934" y="1810"/>
                  </a:cubicBezTo>
                  <a:cubicBezTo>
                    <a:pt x="409" y="1810"/>
                    <a:pt x="58" y="1518"/>
                    <a:pt x="0" y="992"/>
                  </a:cubicBezTo>
                  <a:cubicBezTo>
                    <a:pt x="0" y="409"/>
                    <a:pt x="350" y="117"/>
                    <a:pt x="8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62" name="Google Shape;3562;p9"/>
            <p:cNvSpPr/>
            <p:nvPr/>
          </p:nvSpPr>
          <p:spPr>
            <a:xfrm>
              <a:off x="1192075" y="3185825"/>
              <a:ext cx="46725" cy="46725"/>
            </a:xfrm>
            <a:custGeom>
              <a:avLst/>
              <a:gdLst/>
              <a:ahLst/>
              <a:cxnLst/>
              <a:rect l="l" t="t" r="r" b="b"/>
              <a:pathLst>
                <a:path w="1869" h="1869" extrusionOk="0">
                  <a:moveTo>
                    <a:pt x="1868" y="701"/>
                  </a:moveTo>
                  <a:cubicBezTo>
                    <a:pt x="1751" y="1518"/>
                    <a:pt x="1460" y="1868"/>
                    <a:pt x="876" y="1868"/>
                  </a:cubicBezTo>
                  <a:cubicBezTo>
                    <a:pt x="351" y="1868"/>
                    <a:pt x="0" y="1518"/>
                    <a:pt x="0" y="993"/>
                  </a:cubicBezTo>
                  <a:cubicBezTo>
                    <a:pt x="0" y="409"/>
                    <a:pt x="351" y="0"/>
                    <a:pt x="934" y="117"/>
                  </a:cubicBezTo>
                  <a:cubicBezTo>
                    <a:pt x="1285" y="175"/>
                    <a:pt x="1576" y="526"/>
                    <a:pt x="1868" y="7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63" name="Google Shape;3563;p9"/>
            <p:cNvSpPr/>
            <p:nvPr/>
          </p:nvSpPr>
          <p:spPr>
            <a:xfrm>
              <a:off x="2660100" y="5152900"/>
              <a:ext cx="46700" cy="46725"/>
            </a:xfrm>
            <a:custGeom>
              <a:avLst/>
              <a:gdLst/>
              <a:ahLst/>
              <a:cxnLst/>
              <a:rect l="l" t="t" r="r" b="b"/>
              <a:pathLst>
                <a:path w="1868" h="1869" extrusionOk="0">
                  <a:moveTo>
                    <a:pt x="992" y="1869"/>
                  </a:moveTo>
                  <a:cubicBezTo>
                    <a:pt x="409" y="1810"/>
                    <a:pt x="0" y="1518"/>
                    <a:pt x="0" y="935"/>
                  </a:cubicBezTo>
                  <a:cubicBezTo>
                    <a:pt x="0" y="351"/>
                    <a:pt x="350" y="1"/>
                    <a:pt x="934" y="1"/>
                  </a:cubicBezTo>
                  <a:cubicBezTo>
                    <a:pt x="1459" y="1"/>
                    <a:pt x="1810" y="351"/>
                    <a:pt x="1810" y="876"/>
                  </a:cubicBezTo>
                  <a:cubicBezTo>
                    <a:pt x="1868" y="1460"/>
                    <a:pt x="1518" y="1752"/>
                    <a:pt x="992" y="18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64" name="Google Shape;3564;p9"/>
            <p:cNvSpPr/>
            <p:nvPr/>
          </p:nvSpPr>
          <p:spPr>
            <a:xfrm>
              <a:off x="3395550" y="5395150"/>
              <a:ext cx="46725" cy="46725"/>
            </a:xfrm>
            <a:custGeom>
              <a:avLst/>
              <a:gdLst/>
              <a:ahLst/>
              <a:cxnLst/>
              <a:rect l="l" t="t" r="r" b="b"/>
              <a:pathLst>
                <a:path w="1869" h="1869" extrusionOk="0">
                  <a:moveTo>
                    <a:pt x="935" y="0"/>
                  </a:moveTo>
                  <a:cubicBezTo>
                    <a:pt x="1518" y="117"/>
                    <a:pt x="1869" y="350"/>
                    <a:pt x="1869" y="934"/>
                  </a:cubicBezTo>
                  <a:cubicBezTo>
                    <a:pt x="1869" y="1518"/>
                    <a:pt x="1518" y="1868"/>
                    <a:pt x="935" y="1868"/>
                  </a:cubicBezTo>
                  <a:cubicBezTo>
                    <a:pt x="409" y="1868"/>
                    <a:pt x="59" y="1518"/>
                    <a:pt x="59" y="993"/>
                  </a:cubicBezTo>
                  <a:cubicBezTo>
                    <a:pt x="1" y="409"/>
                    <a:pt x="409" y="117"/>
                    <a:pt x="8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65" name="Google Shape;3565;p9"/>
            <p:cNvSpPr/>
            <p:nvPr/>
          </p:nvSpPr>
          <p:spPr>
            <a:xfrm>
              <a:off x="4132475" y="5396600"/>
              <a:ext cx="46725" cy="45275"/>
            </a:xfrm>
            <a:custGeom>
              <a:avLst/>
              <a:gdLst/>
              <a:ahLst/>
              <a:cxnLst/>
              <a:rect l="l" t="t" r="r" b="b"/>
              <a:pathLst>
                <a:path w="1869" h="1811" extrusionOk="0">
                  <a:moveTo>
                    <a:pt x="1869" y="876"/>
                  </a:moveTo>
                  <a:cubicBezTo>
                    <a:pt x="1752" y="1460"/>
                    <a:pt x="1460" y="1810"/>
                    <a:pt x="876" y="1810"/>
                  </a:cubicBezTo>
                  <a:cubicBezTo>
                    <a:pt x="351" y="1752"/>
                    <a:pt x="1" y="1402"/>
                    <a:pt x="1" y="818"/>
                  </a:cubicBezTo>
                  <a:cubicBezTo>
                    <a:pt x="59" y="292"/>
                    <a:pt x="409" y="1"/>
                    <a:pt x="935" y="1"/>
                  </a:cubicBezTo>
                  <a:cubicBezTo>
                    <a:pt x="1519" y="1"/>
                    <a:pt x="1752" y="351"/>
                    <a:pt x="1869" y="8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66" name="Google Shape;3566;p9"/>
            <p:cNvSpPr/>
            <p:nvPr/>
          </p:nvSpPr>
          <p:spPr>
            <a:xfrm>
              <a:off x="1926075" y="4661125"/>
              <a:ext cx="45275" cy="43825"/>
            </a:xfrm>
            <a:custGeom>
              <a:avLst/>
              <a:gdLst/>
              <a:ahLst/>
              <a:cxnLst/>
              <a:rect l="l" t="t" r="r" b="b"/>
              <a:pathLst>
                <a:path w="1811" h="1753" extrusionOk="0">
                  <a:moveTo>
                    <a:pt x="1810" y="993"/>
                  </a:moveTo>
                  <a:cubicBezTo>
                    <a:pt x="1518" y="1227"/>
                    <a:pt x="1227" y="1577"/>
                    <a:pt x="876" y="1635"/>
                  </a:cubicBezTo>
                  <a:cubicBezTo>
                    <a:pt x="351" y="1752"/>
                    <a:pt x="1" y="1402"/>
                    <a:pt x="1" y="876"/>
                  </a:cubicBezTo>
                  <a:cubicBezTo>
                    <a:pt x="1" y="351"/>
                    <a:pt x="293" y="1"/>
                    <a:pt x="818" y="59"/>
                  </a:cubicBezTo>
                  <a:cubicBezTo>
                    <a:pt x="1168" y="118"/>
                    <a:pt x="1460" y="410"/>
                    <a:pt x="1810" y="643"/>
                  </a:cubicBezTo>
                  <a:cubicBezTo>
                    <a:pt x="1810" y="760"/>
                    <a:pt x="1810" y="876"/>
                    <a:pt x="1810"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67" name="Google Shape;3567;p9"/>
            <p:cNvSpPr/>
            <p:nvPr/>
          </p:nvSpPr>
          <p:spPr>
            <a:xfrm>
              <a:off x="5117475" y="493475"/>
              <a:ext cx="45275" cy="43800"/>
            </a:xfrm>
            <a:custGeom>
              <a:avLst/>
              <a:gdLst/>
              <a:ahLst/>
              <a:cxnLst/>
              <a:rect l="l" t="t" r="r" b="b"/>
              <a:pathLst>
                <a:path w="1811" h="1752" extrusionOk="0">
                  <a:moveTo>
                    <a:pt x="1810" y="1052"/>
                  </a:moveTo>
                  <a:cubicBezTo>
                    <a:pt x="1519" y="1285"/>
                    <a:pt x="1227" y="1635"/>
                    <a:pt x="877" y="1694"/>
                  </a:cubicBezTo>
                  <a:cubicBezTo>
                    <a:pt x="351" y="1752"/>
                    <a:pt x="1" y="1402"/>
                    <a:pt x="1" y="876"/>
                  </a:cubicBezTo>
                  <a:cubicBezTo>
                    <a:pt x="1" y="351"/>
                    <a:pt x="351" y="1"/>
                    <a:pt x="818" y="59"/>
                  </a:cubicBezTo>
                  <a:cubicBezTo>
                    <a:pt x="1168" y="118"/>
                    <a:pt x="1460" y="468"/>
                    <a:pt x="1810" y="701"/>
                  </a:cubicBezTo>
                  <a:cubicBezTo>
                    <a:pt x="1810" y="818"/>
                    <a:pt x="1810" y="935"/>
                    <a:pt x="1810" y="10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68" name="Google Shape;3568;p9"/>
            <p:cNvSpPr/>
            <p:nvPr/>
          </p:nvSpPr>
          <p:spPr>
            <a:xfrm>
              <a:off x="6096650" y="1472650"/>
              <a:ext cx="45275" cy="43800"/>
            </a:xfrm>
            <a:custGeom>
              <a:avLst/>
              <a:gdLst/>
              <a:ahLst/>
              <a:cxnLst/>
              <a:rect l="l" t="t" r="r" b="b"/>
              <a:pathLst>
                <a:path w="1811" h="1752" extrusionOk="0">
                  <a:moveTo>
                    <a:pt x="1810" y="1051"/>
                  </a:moveTo>
                  <a:cubicBezTo>
                    <a:pt x="1460" y="1285"/>
                    <a:pt x="1226" y="1635"/>
                    <a:pt x="876" y="1693"/>
                  </a:cubicBezTo>
                  <a:cubicBezTo>
                    <a:pt x="351" y="1752"/>
                    <a:pt x="1" y="1401"/>
                    <a:pt x="1" y="876"/>
                  </a:cubicBezTo>
                  <a:cubicBezTo>
                    <a:pt x="1" y="351"/>
                    <a:pt x="351" y="0"/>
                    <a:pt x="818" y="59"/>
                  </a:cubicBezTo>
                  <a:cubicBezTo>
                    <a:pt x="1168" y="117"/>
                    <a:pt x="1460" y="467"/>
                    <a:pt x="1810" y="701"/>
                  </a:cubicBezTo>
                  <a:lnTo>
                    <a:pt x="1810" y="1051"/>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69" name="Google Shape;3569;p9"/>
            <p:cNvSpPr/>
            <p:nvPr/>
          </p:nvSpPr>
          <p:spPr>
            <a:xfrm>
              <a:off x="6098100" y="4173750"/>
              <a:ext cx="37975" cy="42325"/>
            </a:xfrm>
            <a:custGeom>
              <a:avLst/>
              <a:gdLst/>
              <a:ahLst/>
              <a:cxnLst/>
              <a:rect l="l" t="t" r="r" b="b"/>
              <a:pathLst>
                <a:path w="1519" h="1693" extrusionOk="0">
                  <a:moveTo>
                    <a:pt x="643" y="1693"/>
                  </a:moveTo>
                  <a:cubicBezTo>
                    <a:pt x="410" y="1401"/>
                    <a:pt x="1" y="1051"/>
                    <a:pt x="59" y="817"/>
                  </a:cubicBezTo>
                  <a:cubicBezTo>
                    <a:pt x="118" y="526"/>
                    <a:pt x="526" y="117"/>
                    <a:pt x="818" y="59"/>
                  </a:cubicBezTo>
                  <a:cubicBezTo>
                    <a:pt x="993" y="0"/>
                    <a:pt x="1460" y="467"/>
                    <a:pt x="1460" y="759"/>
                  </a:cubicBezTo>
                  <a:cubicBezTo>
                    <a:pt x="1519" y="1051"/>
                    <a:pt x="1168" y="1343"/>
                    <a:pt x="993" y="1635"/>
                  </a:cubicBezTo>
                  <a:cubicBezTo>
                    <a:pt x="876" y="1635"/>
                    <a:pt x="760" y="1635"/>
                    <a:pt x="643" y="16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70" name="Google Shape;3570;p9"/>
            <p:cNvSpPr/>
            <p:nvPr/>
          </p:nvSpPr>
          <p:spPr>
            <a:xfrm>
              <a:off x="1196450" y="2212500"/>
              <a:ext cx="40875" cy="37950"/>
            </a:xfrm>
            <a:custGeom>
              <a:avLst/>
              <a:gdLst/>
              <a:ahLst/>
              <a:cxnLst/>
              <a:rect l="l" t="t" r="r" b="b"/>
              <a:pathLst>
                <a:path w="1635" h="1518" extrusionOk="0">
                  <a:moveTo>
                    <a:pt x="1635" y="934"/>
                  </a:moveTo>
                  <a:cubicBezTo>
                    <a:pt x="1285" y="1109"/>
                    <a:pt x="993" y="1518"/>
                    <a:pt x="701" y="1460"/>
                  </a:cubicBezTo>
                  <a:cubicBezTo>
                    <a:pt x="409" y="1401"/>
                    <a:pt x="59" y="993"/>
                    <a:pt x="0" y="701"/>
                  </a:cubicBezTo>
                  <a:cubicBezTo>
                    <a:pt x="0" y="467"/>
                    <a:pt x="467" y="0"/>
                    <a:pt x="701" y="0"/>
                  </a:cubicBezTo>
                  <a:cubicBezTo>
                    <a:pt x="993" y="0"/>
                    <a:pt x="1343" y="350"/>
                    <a:pt x="1635" y="584"/>
                  </a:cubicBezTo>
                  <a:lnTo>
                    <a:pt x="1635" y="934"/>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71" name="Google Shape;3571;p9"/>
            <p:cNvSpPr/>
            <p:nvPr/>
          </p:nvSpPr>
          <p:spPr>
            <a:xfrm>
              <a:off x="6346175" y="1970250"/>
              <a:ext cx="40900" cy="36525"/>
            </a:xfrm>
            <a:custGeom>
              <a:avLst/>
              <a:gdLst/>
              <a:ahLst/>
              <a:cxnLst/>
              <a:rect l="l" t="t" r="r" b="b"/>
              <a:pathLst>
                <a:path w="1636" h="1461" extrusionOk="0">
                  <a:moveTo>
                    <a:pt x="1577" y="935"/>
                  </a:moveTo>
                  <a:cubicBezTo>
                    <a:pt x="1285" y="1110"/>
                    <a:pt x="935" y="1460"/>
                    <a:pt x="701" y="1402"/>
                  </a:cubicBezTo>
                  <a:cubicBezTo>
                    <a:pt x="409" y="1402"/>
                    <a:pt x="59" y="935"/>
                    <a:pt x="1" y="643"/>
                  </a:cubicBezTo>
                  <a:cubicBezTo>
                    <a:pt x="1" y="468"/>
                    <a:pt x="468" y="1"/>
                    <a:pt x="701" y="1"/>
                  </a:cubicBezTo>
                  <a:cubicBezTo>
                    <a:pt x="993" y="1"/>
                    <a:pt x="1285" y="351"/>
                    <a:pt x="1635" y="526"/>
                  </a:cubicBezTo>
                  <a:cubicBezTo>
                    <a:pt x="1635" y="643"/>
                    <a:pt x="1635" y="818"/>
                    <a:pt x="1577" y="8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72" name="Google Shape;3572;p9"/>
            <p:cNvSpPr/>
            <p:nvPr/>
          </p:nvSpPr>
          <p:spPr>
            <a:xfrm>
              <a:off x="1685300" y="4417450"/>
              <a:ext cx="37975" cy="40875"/>
            </a:xfrm>
            <a:custGeom>
              <a:avLst/>
              <a:gdLst/>
              <a:ahLst/>
              <a:cxnLst/>
              <a:rect l="l" t="t" r="r" b="b"/>
              <a:pathLst>
                <a:path w="1519" h="1635" extrusionOk="0">
                  <a:moveTo>
                    <a:pt x="935" y="0"/>
                  </a:moveTo>
                  <a:cubicBezTo>
                    <a:pt x="1110" y="292"/>
                    <a:pt x="1518" y="642"/>
                    <a:pt x="1460" y="876"/>
                  </a:cubicBezTo>
                  <a:cubicBezTo>
                    <a:pt x="1401" y="1167"/>
                    <a:pt x="993" y="1576"/>
                    <a:pt x="701" y="1576"/>
                  </a:cubicBezTo>
                  <a:cubicBezTo>
                    <a:pt x="468" y="1634"/>
                    <a:pt x="59" y="1167"/>
                    <a:pt x="1" y="934"/>
                  </a:cubicBezTo>
                  <a:cubicBezTo>
                    <a:pt x="1" y="642"/>
                    <a:pt x="351" y="292"/>
                    <a:pt x="584" y="0"/>
                  </a:cubicBezTo>
                  <a:lnTo>
                    <a:pt x="935" y="0"/>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73" name="Google Shape;3573;p9"/>
            <p:cNvSpPr/>
            <p:nvPr/>
          </p:nvSpPr>
          <p:spPr>
            <a:xfrm>
              <a:off x="4630100" y="246875"/>
              <a:ext cx="37950" cy="40875"/>
            </a:xfrm>
            <a:custGeom>
              <a:avLst/>
              <a:gdLst/>
              <a:ahLst/>
              <a:cxnLst/>
              <a:rect l="l" t="t" r="r" b="b"/>
              <a:pathLst>
                <a:path w="1518" h="1635" extrusionOk="0">
                  <a:moveTo>
                    <a:pt x="934" y="0"/>
                  </a:moveTo>
                  <a:cubicBezTo>
                    <a:pt x="1109" y="292"/>
                    <a:pt x="1518" y="642"/>
                    <a:pt x="1459" y="876"/>
                  </a:cubicBezTo>
                  <a:cubicBezTo>
                    <a:pt x="1401" y="1168"/>
                    <a:pt x="993" y="1576"/>
                    <a:pt x="701" y="1576"/>
                  </a:cubicBezTo>
                  <a:cubicBezTo>
                    <a:pt x="526" y="1635"/>
                    <a:pt x="59" y="1168"/>
                    <a:pt x="59" y="934"/>
                  </a:cubicBezTo>
                  <a:cubicBezTo>
                    <a:pt x="0" y="584"/>
                    <a:pt x="350" y="292"/>
                    <a:pt x="584" y="0"/>
                  </a:cubicBezTo>
                  <a:lnTo>
                    <a:pt x="934" y="0"/>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74" name="Google Shape;3574;p9"/>
            <p:cNvSpPr/>
            <p:nvPr/>
          </p:nvSpPr>
          <p:spPr>
            <a:xfrm>
              <a:off x="2175625" y="4910675"/>
              <a:ext cx="36500" cy="40875"/>
            </a:xfrm>
            <a:custGeom>
              <a:avLst/>
              <a:gdLst/>
              <a:ahLst/>
              <a:cxnLst/>
              <a:rect l="l" t="t" r="r" b="b"/>
              <a:pathLst>
                <a:path w="1460" h="1635" extrusionOk="0">
                  <a:moveTo>
                    <a:pt x="584" y="1635"/>
                  </a:moveTo>
                  <a:cubicBezTo>
                    <a:pt x="350" y="1343"/>
                    <a:pt x="0" y="1051"/>
                    <a:pt x="0" y="759"/>
                  </a:cubicBezTo>
                  <a:cubicBezTo>
                    <a:pt x="58" y="467"/>
                    <a:pt x="467" y="59"/>
                    <a:pt x="759" y="59"/>
                  </a:cubicBezTo>
                  <a:cubicBezTo>
                    <a:pt x="934" y="0"/>
                    <a:pt x="1401" y="467"/>
                    <a:pt x="1459" y="701"/>
                  </a:cubicBezTo>
                  <a:cubicBezTo>
                    <a:pt x="1459" y="993"/>
                    <a:pt x="1109" y="1343"/>
                    <a:pt x="934" y="1635"/>
                  </a:cubicBezTo>
                  <a:cubicBezTo>
                    <a:pt x="817" y="1635"/>
                    <a:pt x="701" y="1635"/>
                    <a:pt x="584"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75" name="Google Shape;3575;p9"/>
            <p:cNvSpPr/>
            <p:nvPr/>
          </p:nvSpPr>
          <p:spPr>
            <a:xfrm>
              <a:off x="4379100" y="5399525"/>
              <a:ext cx="40875" cy="36500"/>
            </a:xfrm>
            <a:custGeom>
              <a:avLst/>
              <a:gdLst/>
              <a:ahLst/>
              <a:cxnLst/>
              <a:rect l="l" t="t" r="r" b="b"/>
              <a:pathLst>
                <a:path w="1635" h="1460" extrusionOk="0">
                  <a:moveTo>
                    <a:pt x="59" y="526"/>
                  </a:moveTo>
                  <a:cubicBezTo>
                    <a:pt x="351" y="351"/>
                    <a:pt x="701" y="0"/>
                    <a:pt x="993" y="59"/>
                  </a:cubicBezTo>
                  <a:cubicBezTo>
                    <a:pt x="1226" y="117"/>
                    <a:pt x="1576" y="526"/>
                    <a:pt x="1635" y="818"/>
                  </a:cubicBezTo>
                  <a:cubicBezTo>
                    <a:pt x="1635" y="1051"/>
                    <a:pt x="1168" y="1460"/>
                    <a:pt x="876" y="1460"/>
                  </a:cubicBezTo>
                  <a:cubicBezTo>
                    <a:pt x="584" y="1460"/>
                    <a:pt x="292" y="1109"/>
                    <a:pt x="0" y="876"/>
                  </a:cubicBezTo>
                  <a:cubicBezTo>
                    <a:pt x="0" y="759"/>
                    <a:pt x="59" y="642"/>
                    <a:pt x="59" y="5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76" name="Google Shape;3576;p9"/>
            <p:cNvSpPr/>
            <p:nvPr/>
          </p:nvSpPr>
          <p:spPr>
            <a:xfrm>
              <a:off x="2422225" y="497850"/>
              <a:ext cx="43800" cy="35050"/>
            </a:xfrm>
            <a:custGeom>
              <a:avLst/>
              <a:gdLst/>
              <a:ahLst/>
              <a:cxnLst/>
              <a:rect l="l" t="t" r="r" b="b"/>
              <a:pathLst>
                <a:path w="1752" h="1402" extrusionOk="0">
                  <a:moveTo>
                    <a:pt x="1752" y="701"/>
                  </a:moveTo>
                  <a:cubicBezTo>
                    <a:pt x="1285" y="1052"/>
                    <a:pt x="993" y="1402"/>
                    <a:pt x="759" y="1402"/>
                  </a:cubicBezTo>
                  <a:cubicBezTo>
                    <a:pt x="468" y="1402"/>
                    <a:pt x="234" y="993"/>
                    <a:pt x="1" y="760"/>
                  </a:cubicBezTo>
                  <a:cubicBezTo>
                    <a:pt x="234" y="468"/>
                    <a:pt x="409" y="59"/>
                    <a:pt x="701" y="59"/>
                  </a:cubicBezTo>
                  <a:cubicBezTo>
                    <a:pt x="935" y="1"/>
                    <a:pt x="1285" y="351"/>
                    <a:pt x="1752" y="7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77" name="Google Shape;3577;p9"/>
            <p:cNvSpPr/>
            <p:nvPr/>
          </p:nvSpPr>
          <p:spPr>
            <a:xfrm>
              <a:off x="1203750" y="3439725"/>
              <a:ext cx="27750" cy="36525"/>
            </a:xfrm>
            <a:custGeom>
              <a:avLst/>
              <a:gdLst/>
              <a:ahLst/>
              <a:cxnLst/>
              <a:rect l="l" t="t" r="r" b="b"/>
              <a:pathLst>
                <a:path w="1110" h="1461" extrusionOk="0">
                  <a:moveTo>
                    <a:pt x="351" y="1402"/>
                  </a:moveTo>
                  <a:cubicBezTo>
                    <a:pt x="234" y="1110"/>
                    <a:pt x="59" y="818"/>
                    <a:pt x="0" y="526"/>
                  </a:cubicBezTo>
                  <a:cubicBezTo>
                    <a:pt x="0" y="351"/>
                    <a:pt x="234" y="176"/>
                    <a:pt x="409" y="1"/>
                  </a:cubicBezTo>
                  <a:cubicBezTo>
                    <a:pt x="642" y="234"/>
                    <a:pt x="993" y="409"/>
                    <a:pt x="1051" y="701"/>
                  </a:cubicBezTo>
                  <a:cubicBezTo>
                    <a:pt x="1109" y="876"/>
                    <a:pt x="818" y="1168"/>
                    <a:pt x="642" y="1460"/>
                  </a:cubicBezTo>
                  <a:cubicBezTo>
                    <a:pt x="526" y="1460"/>
                    <a:pt x="467" y="1402"/>
                    <a:pt x="351" y="14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78" name="Google Shape;3578;p9"/>
            <p:cNvSpPr/>
            <p:nvPr/>
          </p:nvSpPr>
          <p:spPr>
            <a:xfrm>
              <a:off x="3159150" y="5402450"/>
              <a:ext cx="42350" cy="27750"/>
            </a:xfrm>
            <a:custGeom>
              <a:avLst/>
              <a:gdLst/>
              <a:ahLst/>
              <a:cxnLst/>
              <a:rect l="l" t="t" r="r" b="b"/>
              <a:pathLst>
                <a:path w="1694" h="1110" extrusionOk="0">
                  <a:moveTo>
                    <a:pt x="1694" y="642"/>
                  </a:moveTo>
                  <a:cubicBezTo>
                    <a:pt x="1285" y="876"/>
                    <a:pt x="1051" y="1109"/>
                    <a:pt x="876" y="1051"/>
                  </a:cubicBezTo>
                  <a:cubicBezTo>
                    <a:pt x="584" y="992"/>
                    <a:pt x="293" y="759"/>
                    <a:pt x="1" y="584"/>
                  </a:cubicBezTo>
                  <a:cubicBezTo>
                    <a:pt x="234" y="409"/>
                    <a:pt x="468" y="0"/>
                    <a:pt x="701" y="0"/>
                  </a:cubicBezTo>
                  <a:cubicBezTo>
                    <a:pt x="935" y="0"/>
                    <a:pt x="1227" y="350"/>
                    <a:pt x="1635" y="64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79" name="Google Shape;3579;p9"/>
            <p:cNvSpPr/>
            <p:nvPr/>
          </p:nvSpPr>
          <p:spPr>
            <a:xfrm>
              <a:off x="2914000" y="258550"/>
              <a:ext cx="36500" cy="26275"/>
            </a:xfrm>
            <a:custGeom>
              <a:avLst/>
              <a:gdLst/>
              <a:ahLst/>
              <a:cxnLst/>
              <a:rect l="l" t="t" r="r" b="b"/>
              <a:pathLst>
                <a:path w="1460" h="1051" extrusionOk="0">
                  <a:moveTo>
                    <a:pt x="1460" y="0"/>
                  </a:moveTo>
                  <a:cubicBezTo>
                    <a:pt x="1285" y="467"/>
                    <a:pt x="1226" y="759"/>
                    <a:pt x="1051" y="934"/>
                  </a:cubicBezTo>
                  <a:cubicBezTo>
                    <a:pt x="876" y="1051"/>
                    <a:pt x="526" y="1051"/>
                    <a:pt x="292" y="992"/>
                  </a:cubicBezTo>
                  <a:cubicBezTo>
                    <a:pt x="176" y="934"/>
                    <a:pt x="117" y="701"/>
                    <a:pt x="1" y="584"/>
                  </a:cubicBezTo>
                  <a:cubicBezTo>
                    <a:pt x="176" y="467"/>
                    <a:pt x="351" y="350"/>
                    <a:pt x="584" y="234"/>
                  </a:cubicBezTo>
                  <a:cubicBezTo>
                    <a:pt x="759" y="175"/>
                    <a:pt x="993" y="117"/>
                    <a:pt x="146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80" name="Google Shape;3580;p9"/>
            <p:cNvSpPr/>
            <p:nvPr/>
          </p:nvSpPr>
          <p:spPr>
            <a:xfrm>
              <a:off x="6349100" y="3686350"/>
              <a:ext cx="24825" cy="33575"/>
            </a:xfrm>
            <a:custGeom>
              <a:avLst/>
              <a:gdLst/>
              <a:ahLst/>
              <a:cxnLst/>
              <a:rect l="l" t="t" r="r" b="b"/>
              <a:pathLst>
                <a:path w="993" h="1343" extrusionOk="0">
                  <a:moveTo>
                    <a:pt x="993" y="0"/>
                  </a:moveTo>
                  <a:cubicBezTo>
                    <a:pt x="935" y="351"/>
                    <a:pt x="876" y="526"/>
                    <a:pt x="818" y="759"/>
                  </a:cubicBezTo>
                  <a:cubicBezTo>
                    <a:pt x="701" y="934"/>
                    <a:pt x="526" y="1109"/>
                    <a:pt x="409" y="1343"/>
                  </a:cubicBezTo>
                  <a:cubicBezTo>
                    <a:pt x="292" y="1168"/>
                    <a:pt x="1" y="1051"/>
                    <a:pt x="1" y="876"/>
                  </a:cubicBezTo>
                  <a:cubicBezTo>
                    <a:pt x="1" y="584"/>
                    <a:pt x="117" y="292"/>
                    <a:pt x="292" y="117"/>
                  </a:cubicBezTo>
                  <a:cubicBezTo>
                    <a:pt x="409" y="0"/>
                    <a:pt x="643" y="59"/>
                    <a:pt x="99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581" name="Google Shape;3581;p9"/>
          <p:cNvSpPr txBox="1">
            <a:spLocks noGrp="1"/>
          </p:cNvSpPr>
          <p:nvPr>
            <p:ph type="title"/>
          </p:nvPr>
        </p:nvSpPr>
        <p:spPr>
          <a:xfrm>
            <a:off x="1548600" y="1751633"/>
            <a:ext cx="6071700" cy="841800"/>
          </a:xfrm>
          <a:prstGeom prst="rect">
            <a:avLst/>
          </a:prstGeom>
          <a:solidFill>
            <a:schemeClr val="lt2"/>
          </a:solidFill>
          <a:ln w="9525" cap="flat" cmpd="sng">
            <a:solidFill>
              <a:schemeClr val="dk1"/>
            </a:solidFill>
            <a:prstDash val="solid"/>
            <a:round/>
            <a:headEnd type="none" w="sm" len="sm"/>
            <a:tailEnd type="none" w="sm" len="sm"/>
          </a:ln>
          <a:effectLst>
            <a:outerShdw blurRad="142875" dist="95250" dir="3600000" algn="bl" rotWithShape="0">
              <a:schemeClr val="dk1">
                <a:alpha val="40000"/>
              </a:schemeClr>
            </a:outerShdw>
          </a:effectLst>
        </p:spPr>
        <p:txBody>
          <a:bodyPr spcFirstLastPara="1" wrap="square" lIns="91425" tIns="91425" rIns="91425" bIns="91425" anchor="b" anchorCtr="0">
            <a:noAutofit/>
          </a:bodyPr>
          <a:lstStyle>
            <a:lvl1pPr lvl="0" algn="ctr" rtl="0">
              <a:spcBef>
                <a:spcPts val="0"/>
              </a:spcBef>
              <a:spcAft>
                <a:spcPts val="0"/>
              </a:spcAft>
              <a:buSzPts val="3600"/>
              <a:buNone/>
              <a:defRPr sz="4500">
                <a:solidFill>
                  <a:schemeClr val="dk2"/>
                </a:solidFill>
              </a:defRPr>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3582" name="Google Shape;3582;p9"/>
          <p:cNvSpPr txBox="1">
            <a:spLocks noGrp="1"/>
          </p:cNvSpPr>
          <p:nvPr>
            <p:ph type="subTitle" idx="1"/>
          </p:nvPr>
        </p:nvSpPr>
        <p:spPr>
          <a:xfrm>
            <a:off x="1523700" y="2820975"/>
            <a:ext cx="6075600" cy="765000"/>
          </a:xfrm>
          <a:prstGeom prst="rect">
            <a:avLst/>
          </a:prstGeom>
          <a:noFill/>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a:solidFill>
                  <a:schemeClr val="dk2"/>
                </a:solidFill>
                <a:latin typeface="Assistant"/>
                <a:ea typeface="Assistant"/>
                <a:cs typeface="Assistant"/>
                <a:sym typeface="Assistant"/>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grpSp>
        <p:nvGrpSpPr>
          <p:cNvPr id="3583" name="Google Shape;3583;p9"/>
          <p:cNvGrpSpPr/>
          <p:nvPr/>
        </p:nvGrpSpPr>
        <p:grpSpPr>
          <a:xfrm flipH="1">
            <a:off x="7199971" y="22964"/>
            <a:ext cx="1696051" cy="857910"/>
            <a:chOff x="2963504" y="1235555"/>
            <a:chExt cx="1147376" cy="580375"/>
          </a:xfrm>
        </p:grpSpPr>
        <p:sp>
          <p:nvSpPr>
            <p:cNvPr id="3584" name="Google Shape;3584;p9"/>
            <p:cNvSpPr/>
            <p:nvPr/>
          </p:nvSpPr>
          <p:spPr>
            <a:xfrm>
              <a:off x="3403009" y="1235555"/>
              <a:ext cx="338627" cy="338618"/>
            </a:xfrm>
            <a:custGeom>
              <a:avLst/>
              <a:gdLst/>
              <a:ahLst/>
              <a:cxnLst/>
              <a:rect l="l" t="t" r="r" b="b"/>
              <a:pathLst>
                <a:path w="38048" h="38047" extrusionOk="0">
                  <a:moveTo>
                    <a:pt x="11630" y="0"/>
                  </a:moveTo>
                  <a:lnTo>
                    <a:pt x="11630" y="11697"/>
                  </a:lnTo>
                  <a:lnTo>
                    <a:pt x="1" y="11697"/>
                  </a:lnTo>
                  <a:lnTo>
                    <a:pt x="1" y="26418"/>
                  </a:lnTo>
                  <a:lnTo>
                    <a:pt x="11630" y="26418"/>
                  </a:lnTo>
                  <a:lnTo>
                    <a:pt x="11630" y="38047"/>
                  </a:lnTo>
                  <a:lnTo>
                    <a:pt x="26351" y="38047"/>
                  </a:lnTo>
                  <a:lnTo>
                    <a:pt x="26351" y="26418"/>
                  </a:lnTo>
                  <a:lnTo>
                    <a:pt x="38047" y="26418"/>
                  </a:lnTo>
                  <a:lnTo>
                    <a:pt x="38047" y="11697"/>
                  </a:lnTo>
                  <a:lnTo>
                    <a:pt x="26351" y="11697"/>
                  </a:lnTo>
                  <a:lnTo>
                    <a:pt x="26351" y="0"/>
                  </a:lnTo>
                  <a:close/>
                </a:path>
              </a:pathLst>
            </a:cu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85" name="Google Shape;3585;p9"/>
            <p:cNvSpPr/>
            <p:nvPr/>
          </p:nvSpPr>
          <p:spPr>
            <a:xfrm>
              <a:off x="2963504" y="1632251"/>
              <a:ext cx="183678" cy="183678"/>
            </a:xfrm>
            <a:custGeom>
              <a:avLst/>
              <a:gdLst/>
              <a:ahLst/>
              <a:cxnLst/>
              <a:rect l="l" t="t" r="r" b="b"/>
              <a:pathLst>
                <a:path w="20638" h="20638" extrusionOk="0">
                  <a:moveTo>
                    <a:pt x="6319" y="1"/>
                  </a:moveTo>
                  <a:lnTo>
                    <a:pt x="6319" y="6319"/>
                  </a:lnTo>
                  <a:lnTo>
                    <a:pt x="1" y="6319"/>
                  </a:lnTo>
                  <a:lnTo>
                    <a:pt x="1" y="14318"/>
                  </a:lnTo>
                  <a:lnTo>
                    <a:pt x="6319" y="14318"/>
                  </a:lnTo>
                  <a:lnTo>
                    <a:pt x="6319" y="20637"/>
                  </a:lnTo>
                  <a:lnTo>
                    <a:pt x="14318" y="20637"/>
                  </a:lnTo>
                  <a:lnTo>
                    <a:pt x="14318" y="14318"/>
                  </a:lnTo>
                  <a:lnTo>
                    <a:pt x="20637" y="14318"/>
                  </a:lnTo>
                  <a:lnTo>
                    <a:pt x="20637" y="6319"/>
                  </a:lnTo>
                  <a:lnTo>
                    <a:pt x="14318" y="6319"/>
                  </a:lnTo>
                  <a:lnTo>
                    <a:pt x="14318" y="1"/>
                  </a:lnTo>
                  <a:close/>
                </a:path>
              </a:pathLst>
            </a:cu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86" name="Google Shape;3586;p9"/>
            <p:cNvSpPr/>
            <p:nvPr/>
          </p:nvSpPr>
          <p:spPr>
            <a:xfrm>
              <a:off x="3901298" y="1344303"/>
              <a:ext cx="209582" cy="209587"/>
            </a:xfrm>
            <a:custGeom>
              <a:avLst/>
              <a:gdLst/>
              <a:ahLst/>
              <a:cxnLst/>
              <a:rect l="l" t="t" r="r" b="b"/>
              <a:pathLst>
                <a:path w="37509" h="37510" extrusionOk="0">
                  <a:moveTo>
                    <a:pt x="11495" y="1"/>
                  </a:moveTo>
                  <a:lnTo>
                    <a:pt x="11495" y="11495"/>
                  </a:lnTo>
                  <a:lnTo>
                    <a:pt x="0" y="11495"/>
                  </a:lnTo>
                  <a:lnTo>
                    <a:pt x="0" y="26015"/>
                  </a:lnTo>
                  <a:lnTo>
                    <a:pt x="11495" y="26015"/>
                  </a:lnTo>
                  <a:lnTo>
                    <a:pt x="11495" y="37509"/>
                  </a:lnTo>
                  <a:lnTo>
                    <a:pt x="26014" y="37509"/>
                  </a:lnTo>
                  <a:lnTo>
                    <a:pt x="26014" y="26015"/>
                  </a:lnTo>
                  <a:lnTo>
                    <a:pt x="37509" y="26015"/>
                  </a:lnTo>
                  <a:lnTo>
                    <a:pt x="37509" y="11495"/>
                  </a:lnTo>
                  <a:lnTo>
                    <a:pt x="26014" y="11495"/>
                  </a:lnTo>
                  <a:lnTo>
                    <a:pt x="26014" y="1"/>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395"/>
        <p:cNvGrpSpPr/>
        <p:nvPr/>
      </p:nvGrpSpPr>
      <p:grpSpPr>
        <a:xfrm>
          <a:off x="0" y="0"/>
          <a:ext cx="0" cy="0"/>
          <a:chOff x="0" y="0"/>
          <a:chExt cx="0" cy="0"/>
        </a:xfrm>
      </p:grpSpPr>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two columns 2">
  <p:cSld name="TITLE_AND_TWO_COLUMNS_1_1">
    <p:spTree>
      <p:nvGrpSpPr>
        <p:cNvPr id="1" name="Shape 8669"/>
        <p:cNvGrpSpPr/>
        <p:nvPr/>
      </p:nvGrpSpPr>
      <p:grpSpPr>
        <a:xfrm>
          <a:off x="0" y="0"/>
          <a:ext cx="0" cy="0"/>
          <a:chOff x="0" y="0"/>
          <a:chExt cx="0" cy="0"/>
        </a:xfrm>
      </p:grpSpPr>
      <p:grpSp>
        <p:nvGrpSpPr>
          <p:cNvPr id="8670" name="Google Shape;8670;p20"/>
          <p:cNvGrpSpPr/>
          <p:nvPr/>
        </p:nvGrpSpPr>
        <p:grpSpPr>
          <a:xfrm>
            <a:off x="293774" y="4069153"/>
            <a:ext cx="3570247" cy="3277714"/>
            <a:chOff x="1190625" y="238125"/>
            <a:chExt cx="5205200" cy="5205200"/>
          </a:xfrm>
        </p:grpSpPr>
        <p:sp>
          <p:nvSpPr>
            <p:cNvPr id="8671" name="Google Shape;8671;p20"/>
            <p:cNvSpPr/>
            <p:nvPr/>
          </p:nvSpPr>
          <p:spPr>
            <a:xfrm>
              <a:off x="3537100" y="2352575"/>
              <a:ext cx="739875" cy="745725"/>
            </a:xfrm>
            <a:custGeom>
              <a:avLst/>
              <a:gdLst/>
              <a:ahLst/>
              <a:cxnLst/>
              <a:rect l="l" t="t" r="r" b="b"/>
              <a:pathLst>
                <a:path w="29595" h="29829" extrusionOk="0">
                  <a:moveTo>
                    <a:pt x="19963" y="23699"/>
                  </a:moveTo>
                  <a:cubicBezTo>
                    <a:pt x="20956" y="20839"/>
                    <a:pt x="23057" y="19438"/>
                    <a:pt x="25509" y="19847"/>
                  </a:cubicBezTo>
                  <a:cubicBezTo>
                    <a:pt x="27785" y="20197"/>
                    <a:pt x="29478" y="22123"/>
                    <a:pt x="29536" y="24400"/>
                  </a:cubicBezTo>
                  <a:cubicBezTo>
                    <a:pt x="29595" y="26793"/>
                    <a:pt x="28077" y="28777"/>
                    <a:pt x="25684" y="29303"/>
                  </a:cubicBezTo>
                  <a:cubicBezTo>
                    <a:pt x="23232" y="29828"/>
                    <a:pt x="21189" y="28544"/>
                    <a:pt x="19963" y="25625"/>
                  </a:cubicBezTo>
                  <a:cubicBezTo>
                    <a:pt x="19146" y="28135"/>
                    <a:pt x="17512" y="29595"/>
                    <a:pt x="14768" y="29536"/>
                  </a:cubicBezTo>
                  <a:cubicBezTo>
                    <a:pt x="12609" y="29536"/>
                    <a:pt x="11266" y="28369"/>
                    <a:pt x="10040" y="25567"/>
                  </a:cubicBezTo>
                  <a:cubicBezTo>
                    <a:pt x="9690" y="26910"/>
                    <a:pt x="8990" y="27960"/>
                    <a:pt x="7881" y="28661"/>
                  </a:cubicBezTo>
                  <a:cubicBezTo>
                    <a:pt x="6830" y="29420"/>
                    <a:pt x="5604" y="29711"/>
                    <a:pt x="4320" y="29478"/>
                  </a:cubicBezTo>
                  <a:cubicBezTo>
                    <a:pt x="2044" y="29069"/>
                    <a:pt x="409" y="27201"/>
                    <a:pt x="234" y="25042"/>
                  </a:cubicBezTo>
                  <a:cubicBezTo>
                    <a:pt x="59" y="22532"/>
                    <a:pt x="1402" y="20664"/>
                    <a:pt x="4145" y="19672"/>
                  </a:cubicBezTo>
                  <a:cubicBezTo>
                    <a:pt x="1518" y="18796"/>
                    <a:pt x="1" y="17103"/>
                    <a:pt x="176" y="14243"/>
                  </a:cubicBezTo>
                  <a:cubicBezTo>
                    <a:pt x="351" y="12200"/>
                    <a:pt x="1577" y="10741"/>
                    <a:pt x="4203" y="9749"/>
                  </a:cubicBezTo>
                  <a:cubicBezTo>
                    <a:pt x="2744" y="9340"/>
                    <a:pt x="1635" y="8581"/>
                    <a:pt x="993" y="7355"/>
                  </a:cubicBezTo>
                  <a:cubicBezTo>
                    <a:pt x="293" y="6071"/>
                    <a:pt x="176" y="4787"/>
                    <a:pt x="643" y="3445"/>
                  </a:cubicBezTo>
                  <a:cubicBezTo>
                    <a:pt x="1343" y="1285"/>
                    <a:pt x="3386" y="1"/>
                    <a:pt x="5721" y="234"/>
                  </a:cubicBezTo>
                  <a:cubicBezTo>
                    <a:pt x="7822" y="409"/>
                    <a:pt x="9632" y="2161"/>
                    <a:pt x="9924" y="4320"/>
                  </a:cubicBezTo>
                  <a:cubicBezTo>
                    <a:pt x="10274" y="6713"/>
                    <a:pt x="8990" y="8640"/>
                    <a:pt x="6130" y="9807"/>
                  </a:cubicBezTo>
                  <a:cubicBezTo>
                    <a:pt x="8114" y="10332"/>
                    <a:pt x="9457" y="11558"/>
                    <a:pt x="10040" y="13660"/>
                  </a:cubicBezTo>
                  <a:cubicBezTo>
                    <a:pt x="10683" y="11617"/>
                    <a:pt x="11908" y="10332"/>
                    <a:pt x="13893" y="9749"/>
                  </a:cubicBezTo>
                  <a:cubicBezTo>
                    <a:pt x="11091" y="8581"/>
                    <a:pt x="9807" y="6538"/>
                    <a:pt x="10274" y="4087"/>
                  </a:cubicBezTo>
                  <a:cubicBezTo>
                    <a:pt x="10741" y="1752"/>
                    <a:pt x="12784" y="118"/>
                    <a:pt x="15177" y="176"/>
                  </a:cubicBezTo>
                  <a:cubicBezTo>
                    <a:pt x="17395" y="234"/>
                    <a:pt x="19380" y="1869"/>
                    <a:pt x="19788" y="4087"/>
                  </a:cubicBezTo>
                  <a:cubicBezTo>
                    <a:pt x="20197" y="6597"/>
                    <a:pt x="18913" y="8698"/>
                    <a:pt x="16111" y="9749"/>
                  </a:cubicBezTo>
                  <a:cubicBezTo>
                    <a:pt x="18096" y="10332"/>
                    <a:pt x="19380" y="11617"/>
                    <a:pt x="19963" y="13660"/>
                  </a:cubicBezTo>
                  <a:cubicBezTo>
                    <a:pt x="20430" y="12259"/>
                    <a:pt x="21131" y="11266"/>
                    <a:pt x="22240" y="10566"/>
                  </a:cubicBezTo>
                  <a:cubicBezTo>
                    <a:pt x="23349" y="9924"/>
                    <a:pt x="24575" y="9749"/>
                    <a:pt x="25859" y="10041"/>
                  </a:cubicBezTo>
                  <a:cubicBezTo>
                    <a:pt x="28135" y="10566"/>
                    <a:pt x="29595" y="12492"/>
                    <a:pt x="29536" y="14827"/>
                  </a:cubicBezTo>
                  <a:cubicBezTo>
                    <a:pt x="29536" y="17103"/>
                    <a:pt x="27902" y="19030"/>
                    <a:pt x="25684" y="19438"/>
                  </a:cubicBezTo>
                  <a:cubicBezTo>
                    <a:pt x="23232" y="19964"/>
                    <a:pt x="21248" y="18738"/>
                    <a:pt x="19963" y="15878"/>
                  </a:cubicBezTo>
                  <a:cubicBezTo>
                    <a:pt x="19380" y="17804"/>
                    <a:pt x="18154" y="19030"/>
                    <a:pt x="16111" y="19672"/>
                  </a:cubicBezTo>
                  <a:cubicBezTo>
                    <a:pt x="18154" y="20314"/>
                    <a:pt x="19380" y="21598"/>
                    <a:pt x="19963" y="23641"/>
                  </a:cubicBezTo>
                  <a:close/>
                  <a:moveTo>
                    <a:pt x="10040" y="23758"/>
                  </a:moveTo>
                  <a:cubicBezTo>
                    <a:pt x="10624" y="21598"/>
                    <a:pt x="11850" y="20314"/>
                    <a:pt x="13951" y="19672"/>
                  </a:cubicBezTo>
                  <a:cubicBezTo>
                    <a:pt x="11908" y="19088"/>
                    <a:pt x="10683" y="17804"/>
                    <a:pt x="10040" y="15819"/>
                  </a:cubicBezTo>
                  <a:cubicBezTo>
                    <a:pt x="9398" y="17921"/>
                    <a:pt x="8114" y="19088"/>
                    <a:pt x="6013" y="19672"/>
                  </a:cubicBezTo>
                  <a:cubicBezTo>
                    <a:pt x="8173" y="20255"/>
                    <a:pt x="9457" y="21540"/>
                    <a:pt x="10040" y="237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72" name="Google Shape;8672;p20"/>
            <p:cNvSpPr/>
            <p:nvPr/>
          </p:nvSpPr>
          <p:spPr>
            <a:xfrm>
              <a:off x="3793925" y="3092425"/>
              <a:ext cx="237900" cy="240800"/>
            </a:xfrm>
            <a:custGeom>
              <a:avLst/>
              <a:gdLst/>
              <a:ahLst/>
              <a:cxnLst/>
              <a:rect l="l" t="t" r="r" b="b"/>
              <a:pathLst>
                <a:path w="9516" h="9632" extrusionOk="0">
                  <a:moveTo>
                    <a:pt x="4729" y="9632"/>
                  </a:moveTo>
                  <a:cubicBezTo>
                    <a:pt x="2102" y="9632"/>
                    <a:pt x="1" y="7414"/>
                    <a:pt x="1" y="4845"/>
                  </a:cubicBezTo>
                  <a:cubicBezTo>
                    <a:pt x="1" y="2277"/>
                    <a:pt x="2219" y="1"/>
                    <a:pt x="4787" y="59"/>
                  </a:cubicBezTo>
                  <a:cubicBezTo>
                    <a:pt x="7356" y="117"/>
                    <a:pt x="9515" y="2335"/>
                    <a:pt x="9515" y="4904"/>
                  </a:cubicBezTo>
                  <a:cubicBezTo>
                    <a:pt x="9515" y="7472"/>
                    <a:pt x="7356" y="9632"/>
                    <a:pt x="4729" y="963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73" name="Google Shape;8673;p20"/>
            <p:cNvSpPr/>
            <p:nvPr/>
          </p:nvSpPr>
          <p:spPr>
            <a:xfrm>
              <a:off x="3300700" y="2600650"/>
              <a:ext cx="239350" cy="239350"/>
            </a:xfrm>
            <a:custGeom>
              <a:avLst/>
              <a:gdLst/>
              <a:ahLst/>
              <a:cxnLst/>
              <a:rect l="l" t="t" r="r" b="b"/>
              <a:pathLst>
                <a:path w="9574" h="9574" extrusionOk="0">
                  <a:moveTo>
                    <a:pt x="4729" y="9574"/>
                  </a:moveTo>
                  <a:cubicBezTo>
                    <a:pt x="2102" y="9574"/>
                    <a:pt x="1" y="7414"/>
                    <a:pt x="1" y="4787"/>
                  </a:cubicBezTo>
                  <a:cubicBezTo>
                    <a:pt x="1" y="2161"/>
                    <a:pt x="2160" y="1"/>
                    <a:pt x="4729" y="59"/>
                  </a:cubicBezTo>
                  <a:cubicBezTo>
                    <a:pt x="7355" y="59"/>
                    <a:pt x="9573" y="2277"/>
                    <a:pt x="9515" y="4846"/>
                  </a:cubicBezTo>
                  <a:cubicBezTo>
                    <a:pt x="9515" y="7414"/>
                    <a:pt x="7297" y="9574"/>
                    <a:pt x="4729" y="957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74" name="Google Shape;8674;p20"/>
            <p:cNvSpPr/>
            <p:nvPr/>
          </p:nvSpPr>
          <p:spPr>
            <a:xfrm>
              <a:off x="3547325" y="3093900"/>
              <a:ext cx="237875" cy="239325"/>
            </a:xfrm>
            <a:custGeom>
              <a:avLst/>
              <a:gdLst/>
              <a:ahLst/>
              <a:cxnLst/>
              <a:rect l="l" t="t" r="r" b="b"/>
              <a:pathLst>
                <a:path w="9515" h="9573" extrusionOk="0">
                  <a:moveTo>
                    <a:pt x="9515" y="4786"/>
                  </a:moveTo>
                  <a:cubicBezTo>
                    <a:pt x="9515" y="7355"/>
                    <a:pt x="7355" y="9573"/>
                    <a:pt x="4728" y="9573"/>
                  </a:cubicBezTo>
                  <a:cubicBezTo>
                    <a:pt x="2160" y="9573"/>
                    <a:pt x="0" y="7355"/>
                    <a:pt x="0" y="4786"/>
                  </a:cubicBezTo>
                  <a:cubicBezTo>
                    <a:pt x="59" y="2218"/>
                    <a:pt x="2160" y="58"/>
                    <a:pt x="4728" y="58"/>
                  </a:cubicBezTo>
                  <a:cubicBezTo>
                    <a:pt x="7297" y="0"/>
                    <a:pt x="9515" y="2218"/>
                    <a:pt x="9515" y="47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75" name="Google Shape;8675;p20"/>
            <p:cNvSpPr/>
            <p:nvPr/>
          </p:nvSpPr>
          <p:spPr>
            <a:xfrm>
              <a:off x="3299250" y="2848725"/>
              <a:ext cx="239350" cy="237900"/>
            </a:xfrm>
            <a:custGeom>
              <a:avLst/>
              <a:gdLst/>
              <a:ahLst/>
              <a:cxnLst/>
              <a:rect l="l" t="t" r="r" b="b"/>
              <a:pathLst>
                <a:path w="9574" h="9516" extrusionOk="0">
                  <a:moveTo>
                    <a:pt x="9573" y="4729"/>
                  </a:moveTo>
                  <a:cubicBezTo>
                    <a:pt x="9573" y="7355"/>
                    <a:pt x="7355" y="9515"/>
                    <a:pt x="4787" y="9515"/>
                  </a:cubicBezTo>
                  <a:cubicBezTo>
                    <a:pt x="2160" y="9457"/>
                    <a:pt x="0" y="7297"/>
                    <a:pt x="59" y="4729"/>
                  </a:cubicBezTo>
                  <a:cubicBezTo>
                    <a:pt x="117" y="2102"/>
                    <a:pt x="2218" y="1"/>
                    <a:pt x="4787" y="1"/>
                  </a:cubicBezTo>
                  <a:cubicBezTo>
                    <a:pt x="7355" y="1"/>
                    <a:pt x="9573" y="2160"/>
                    <a:pt x="9573"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76" name="Google Shape;8676;p20"/>
            <p:cNvSpPr/>
            <p:nvPr/>
          </p:nvSpPr>
          <p:spPr>
            <a:xfrm>
              <a:off x="4036175" y="2358425"/>
              <a:ext cx="239350" cy="239350"/>
            </a:xfrm>
            <a:custGeom>
              <a:avLst/>
              <a:gdLst/>
              <a:ahLst/>
              <a:cxnLst/>
              <a:rect l="l" t="t" r="r" b="b"/>
              <a:pathLst>
                <a:path w="9574" h="9574" extrusionOk="0">
                  <a:moveTo>
                    <a:pt x="4904" y="59"/>
                  </a:moveTo>
                  <a:cubicBezTo>
                    <a:pt x="7530" y="175"/>
                    <a:pt x="9573" y="2277"/>
                    <a:pt x="9456" y="4903"/>
                  </a:cubicBezTo>
                  <a:cubicBezTo>
                    <a:pt x="9398" y="7530"/>
                    <a:pt x="7238" y="9573"/>
                    <a:pt x="4670" y="9456"/>
                  </a:cubicBezTo>
                  <a:cubicBezTo>
                    <a:pt x="2043" y="9398"/>
                    <a:pt x="0" y="7238"/>
                    <a:pt x="59" y="4670"/>
                  </a:cubicBezTo>
                  <a:cubicBezTo>
                    <a:pt x="176" y="2043"/>
                    <a:pt x="2277" y="0"/>
                    <a:pt x="4904"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77" name="Google Shape;8677;p20"/>
            <p:cNvSpPr/>
            <p:nvPr/>
          </p:nvSpPr>
          <p:spPr>
            <a:xfrm>
              <a:off x="4039100" y="3098275"/>
              <a:ext cx="232050" cy="232050"/>
            </a:xfrm>
            <a:custGeom>
              <a:avLst/>
              <a:gdLst/>
              <a:ahLst/>
              <a:cxnLst/>
              <a:rect l="l" t="t" r="r" b="b"/>
              <a:pathLst>
                <a:path w="9282" h="9282" extrusionOk="0">
                  <a:moveTo>
                    <a:pt x="4670" y="0"/>
                  </a:moveTo>
                  <a:cubicBezTo>
                    <a:pt x="7238" y="0"/>
                    <a:pt x="9281" y="2043"/>
                    <a:pt x="9281" y="4670"/>
                  </a:cubicBezTo>
                  <a:cubicBezTo>
                    <a:pt x="9281" y="7238"/>
                    <a:pt x="7180" y="9281"/>
                    <a:pt x="4611" y="9281"/>
                  </a:cubicBezTo>
                  <a:cubicBezTo>
                    <a:pt x="2043" y="9223"/>
                    <a:pt x="0" y="7180"/>
                    <a:pt x="0" y="4611"/>
                  </a:cubicBezTo>
                  <a:cubicBezTo>
                    <a:pt x="0" y="2043"/>
                    <a:pt x="2102" y="0"/>
                    <a:pt x="467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78" name="Google Shape;8678;p20"/>
            <p:cNvSpPr/>
            <p:nvPr/>
          </p:nvSpPr>
          <p:spPr>
            <a:xfrm>
              <a:off x="3303625" y="2361350"/>
              <a:ext cx="232050" cy="232025"/>
            </a:xfrm>
            <a:custGeom>
              <a:avLst/>
              <a:gdLst/>
              <a:ahLst/>
              <a:cxnLst/>
              <a:rect l="l" t="t" r="r" b="b"/>
              <a:pathLst>
                <a:path w="9282" h="9281" extrusionOk="0">
                  <a:moveTo>
                    <a:pt x="0" y="4670"/>
                  </a:moveTo>
                  <a:cubicBezTo>
                    <a:pt x="0" y="2101"/>
                    <a:pt x="2043" y="0"/>
                    <a:pt x="4612" y="0"/>
                  </a:cubicBezTo>
                  <a:cubicBezTo>
                    <a:pt x="7238" y="0"/>
                    <a:pt x="9281" y="2101"/>
                    <a:pt x="9281" y="4670"/>
                  </a:cubicBezTo>
                  <a:cubicBezTo>
                    <a:pt x="9223" y="7238"/>
                    <a:pt x="7180" y="9281"/>
                    <a:pt x="4670" y="9281"/>
                  </a:cubicBezTo>
                  <a:cubicBezTo>
                    <a:pt x="2043" y="9281"/>
                    <a:pt x="0" y="7238"/>
                    <a:pt x="0" y="46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79" name="Google Shape;8679;p20"/>
            <p:cNvSpPr/>
            <p:nvPr/>
          </p:nvSpPr>
          <p:spPr>
            <a:xfrm>
              <a:off x="3303625" y="3098275"/>
              <a:ext cx="232050" cy="230575"/>
            </a:xfrm>
            <a:custGeom>
              <a:avLst/>
              <a:gdLst/>
              <a:ahLst/>
              <a:cxnLst/>
              <a:rect l="l" t="t" r="r" b="b"/>
              <a:pathLst>
                <a:path w="9282" h="9223" extrusionOk="0">
                  <a:moveTo>
                    <a:pt x="4670" y="9223"/>
                  </a:moveTo>
                  <a:cubicBezTo>
                    <a:pt x="2160" y="9223"/>
                    <a:pt x="59" y="7180"/>
                    <a:pt x="59" y="4670"/>
                  </a:cubicBezTo>
                  <a:cubicBezTo>
                    <a:pt x="0" y="2160"/>
                    <a:pt x="2102" y="0"/>
                    <a:pt x="4612" y="59"/>
                  </a:cubicBezTo>
                  <a:cubicBezTo>
                    <a:pt x="7122" y="59"/>
                    <a:pt x="9165" y="2101"/>
                    <a:pt x="9223" y="4553"/>
                  </a:cubicBezTo>
                  <a:cubicBezTo>
                    <a:pt x="9281" y="7063"/>
                    <a:pt x="7180" y="9223"/>
                    <a:pt x="4670" y="922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80" name="Google Shape;8680;p20"/>
            <p:cNvSpPr/>
            <p:nvPr/>
          </p:nvSpPr>
          <p:spPr>
            <a:xfrm>
              <a:off x="3798325" y="2116175"/>
              <a:ext cx="229125" cy="230600"/>
            </a:xfrm>
            <a:custGeom>
              <a:avLst/>
              <a:gdLst/>
              <a:ahLst/>
              <a:cxnLst/>
              <a:rect l="l" t="t" r="r" b="b"/>
              <a:pathLst>
                <a:path w="9165" h="9224" extrusionOk="0">
                  <a:moveTo>
                    <a:pt x="9164" y="4612"/>
                  </a:moveTo>
                  <a:cubicBezTo>
                    <a:pt x="9164" y="7122"/>
                    <a:pt x="7063" y="9223"/>
                    <a:pt x="4553" y="9165"/>
                  </a:cubicBezTo>
                  <a:cubicBezTo>
                    <a:pt x="2043" y="9165"/>
                    <a:pt x="0" y="7122"/>
                    <a:pt x="0" y="4612"/>
                  </a:cubicBezTo>
                  <a:cubicBezTo>
                    <a:pt x="0" y="2102"/>
                    <a:pt x="2101" y="1"/>
                    <a:pt x="4611" y="1"/>
                  </a:cubicBezTo>
                  <a:cubicBezTo>
                    <a:pt x="7121" y="59"/>
                    <a:pt x="9164" y="2102"/>
                    <a:pt x="9164"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81" name="Google Shape;8681;p20"/>
            <p:cNvSpPr/>
            <p:nvPr/>
          </p:nvSpPr>
          <p:spPr>
            <a:xfrm>
              <a:off x="4287175" y="2605025"/>
              <a:ext cx="230575" cy="230600"/>
            </a:xfrm>
            <a:custGeom>
              <a:avLst/>
              <a:gdLst/>
              <a:ahLst/>
              <a:cxnLst/>
              <a:rect l="l" t="t" r="r" b="b"/>
              <a:pathLst>
                <a:path w="9223" h="9224" extrusionOk="0">
                  <a:moveTo>
                    <a:pt x="9223" y="4612"/>
                  </a:moveTo>
                  <a:cubicBezTo>
                    <a:pt x="9223" y="7122"/>
                    <a:pt x="7063" y="9223"/>
                    <a:pt x="4553" y="9223"/>
                  </a:cubicBezTo>
                  <a:cubicBezTo>
                    <a:pt x="2101" y="9165"/>
                    <a:pt x="0" y="7122"/>
                    <a:pt x="0" y="4612"/>
                  </a:cubicBezTo>
                  <a:cubicBezTo>
                    <a:pt x="0" y="2102"/>
                    <a:pt x="2101" y="1"/>
                    <a:pt x="4611" y="59"/>
                  </a:cubicBezTo>
                  <a:cubicBezTo>
                    <a:pt x="7121" y="59"/>
                    <a:pt x="9164" y="2102"/>
                    <a:pt x="9223"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82" name="Google Shape;8682;p20"/>
            <p:cNvSpPr/>
            <p:nvPr/>
          </p:nvSpPr>
          <p:spPr>
            <a:xfrm>
              <a:off x="4287175" y="2853100"/>
              <a:ext cx="229125" cy="229150"/>
            </a:xfrm>
            <a:custGeom>
              <a:avLst/>
              <a:gdLst/>
              <a:ahLst/>
              <a:cxnLst/>
              <a:rect l="l" t="t" r="r" b="b"/>
              <a:pathLst>
                <a:path w="9165" h="9166" extrusionOk="0">
                  <a:moveTo>
                    <a:pt x="4611" y="9165"/>
                  </a:moveTo>
                  <a:cubicBezTo>
                    <a:pt x="2101" y="9107"/>
                    <a:pt x="0" y="7064"/>
                    <a:pt x="59" y="4554"/>
                  </a:cubicBezTo>
                  <a:cubicBezTo>
                    <a:pt x="59" y="2044"/>
                    <a:pt x="2101" y="1"/>
                    <a:pt x="4611" y="1"/>
                  </a:cubicBezTo>
                  <a:cubicBezTo>
                    <a:pt x="7121" y="1"/>
                    <a:pt x="9164" y="2102"/>
                    <a:pt x="9164" y="4554"/>
                  </a:cubicBezTo>
                  <a:cubicBezTo>
                    <a:pt x="9164" y="7064"/>
                    <a:pt x="7063" y="9165"/>
                    <a:pt x="4611" y="916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83" name="Google Shape;8683;p20"/>
            <p:cNvSpPr/>
            <p:nvPr/>
          </p:nvSpPr>
          <p:spPr>
            <a:xfrm>
              <a:off x="3551700" y="2116175"/>
              <a:ext cx="229125" cy="229125"/>
            </a:xfrm>
            <a:custGeom>
              <a:avLst/>
              <a:gdLst/>
              <a:ahLst/>
              <a:cxnLst/>
              <a:rect l="l" t="t" r="r" b="b"/>
              <a:pathLst>
                <a:path w="9165" h="9165" extrusionOk="0">
                  <a:moveTo>
                    <a:pt x="9165" y="4612"/>
                  </a:moveTo>
                  <a:cubicBezTo>
                    <a:pt x="9106" y="7122"/>
                    <a:pt x="7063" y="9165"/>
                    <a:pt x="4553" y="9165"/>
                  </a:cubicBezTo>
                  <a:cubicBezTo>
                    <a:pt x="2043" y="9165"/>
                    <a:pt x="0" y="7064"/>
                    <a:pt x="0" y="4554"/>
                  </a:cubicBezTo>
                  <a:cubicBezTo>
                    <a:pt x="0" y="2044"/>
                    <a:pt x="2102" y="1"/>
                    <a:pt x="4612" y="59"/>
                  </a:cubicBezTo>
                  <a:cubicBezTo>
                    <a:pt x="7122" y="59"/>
                    <a:pt x="9165" y="2102"/>
                    <a:pt x="9165"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84" name="Google Shape;8684;p20"/>
            <p:cNvSpPr/>
            <p:nvPr/>
          </p:nvSpPr>
          <p:spPr>
            <a:xfrm>
              <a:off x="3799775" y="3344875"/>
              <a:ext cx="224750" cy="224750"/>
            </a:xfrm>
            <a:custGeom>
              <a:avLst/>
              <a:gdLst/>
              <a:ahLst/>
              <a:cxnLst/>
              <a:rect l="l" t="t" r="r" b="b"/>
              <a:pathLst>
                <a:path w="8990" h="8990" extrusionOk="0">
                  <a:moveTo>
                    <a:pt x="8989" y="4495"/>
                  </a:moveTo>
                  <a:cubicBezTo>
                    <a:pt x="8989" y="7005"/>
                    <a:pt x="7005" y="8990"/>
                    <a:pt x="4495" y="8990"/>
                  </a:cubicBezTo>
                  <a:cubicBezTo>
                    <a:pt x="1985" y="8990"/>
                    <a:pt x="0" y="7005"/>
                    <a:pt x="0" y="4495"/>
                  </a:cubicBezTo>
                  <a:cubicBezTo>
                    <a:pt x="0" y="1985"/>
                    <a:pt x="1985" y="1"/>
                    <a:pt x="4495" y="1"/>
                  </a:cubicBezTo>
                  <a:cubicBezTo>
                    <a:pt x="7005" y="1"/>
                    <a:pt x="8989" y="1985"/>
                    <a:pt x="8989"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85" name="Google Shape;8685;p20"/>
            <p:cNvSpPr/>
            <p:nvPr/>
          </p:nvSpPr>
          <p:spPr>
            <a:xfrm>
              <a:off x="4290075" y="2365725"/>
              <a:ext cx="224750" cy="224750"/>
            </a:xfrm>
            <a:custGeom>
              <a:avLst/>
              <a:gdLst/>
              <a:ahLst/>
              <a:cxnLst/>
              <a:rect l="l" t="t" r="r" b="b"/>
              <a:pathLst>
                <a:path w="8990" h="8990" extrusionOk="0">
                  <a:moveTo>
                    <a:pt x="8990" y="4495"/>
                  </a:moveTo>
                  <a:cubicBezTo>
                    <a:pt x="8990" y="7005"/>
                    <a:pt x="7005" y="8989"/>
                    <a:pt x="4495" y="8989"/>
                  </a:cubicBezTo>
                  <a:cubicBezTo>
                    <a:pt x="1985" y="8989"/>
                    <a:pt x="1" y="6946"/>
                    <a:pt x="1" y="4495"/>
                  </a:cubicBezTo>
                  <a:cubicBezTo>
                    <a:pt x="1" y="1985"/>
                    <a:pt x="1985" y="0"/>
                    <a:pt x="4437" y="0"/>
                  </a:cubicBezTo>
                  <a:cubicBezTo>
                    <a:pt x="6947" y="0"/>
                    <a:pt x="8990" y="1985"/>
                    <a:pt x="8990"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86" name="Google Shape;8686;p20"/>
            <p:cNvSpPr/>
            <p:nvPr/>
          </p:nvSpPr>
          <p:spPr>
            <a:xfrm>
              <a:off x="3553150" y="3344875"/>
              <a:ext cx="224750" cy="224750"/>
            </a:xfrm>
            <a:custGeom>
              <a:avLst/>
              <a:gdLst/>
              <a:ahLst/>
              <a:cxnLst/>
              <a:rect l="l" t="t" r="r" b="b"/>
              <a:pathLst>
                <a:path w="8990" h="8990" extrusionOk="0">
                  <a:moveTo>
                    <a:pt x="8990" y="4437"/>
                  </a:moveTo>
                  <a:cubicBezTo>
                    <a:pt x="8990" y="6947"/>
                    <a:pt x="7005" y="8990"/>
                    <a:pt x="4495" y="8990"/>
                  </a:cubicBezTo>
                  <a:cubicBezTo>
                    <a:pt x="1985" y="8990"/>
                    <a:pt x="1" y="6947"/>
                    <a:pt x="1" y="4437"/>
                  </a:cubicBezTo>
                  <a:cubicBezTo>
                    <a:pt x="1" y="1985"/>
                    <a:pt x="1985" y="1"/>
                    <a:pt x="4437" y="1"/>
                  </a:cubicBezTo>
                  <a:cubicBezTo>
                    <a:pt x="6947" y="1"/>
                    <a:pt x="8990" y="1985"/>
                    <a:pt x="8990" y="443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87" name="Google Shape;8687;p20"/>
            <p:cNvSpPr/>
            <p:nvPr/>
          </p:nvSpPr>
          <p:spPr>
            <a:xfrm>
              <a:off x="3064300" y="2607950"/>
              <a:ext cx="224750" cy="224750"/>
            </a:xfrm>
            <a:custGeom>
              <a:avLst/>
              <a:gdLst/>
              <a:ahLst/>
              <a:cxnLst/>
              <a:rect l="l" t="t" r="r" b="b"/>
              <a:pathLst>
                <a:path w="8990" h="8990" extrusionOk="0">
                  <a:moveTo>
                    <a:pt x="8990" y="4554"/>
                  </a:moveTo>
                  <a:cubicBezTo>
                    <a:pt x="8990" y="7063"/>
                    <a:pt x="6947" y="8990"/>
                    <a:pt x="4437" y="8990"/>
                  </a:cubicBezTo>
                  <a:cubicBezTo>
                    <a:pt x="1927" y="8990"/>
                    <a:pt x="1" y="6947"/>
                    <a:pt x="1" y="4437"/>
                  </a:cubicBezTo>
                  <a:cubicBezTo>
                    <a:pt x="1" y="1985"/>
                    <a:pt x="2044" y="1"/>
                    <a:pt x="4495" y="1"/>
                  </a:cubicBezTo>
                  <a:cubicBezTo>
                    <a:pt x="7005" y="1"/>
                    <a:pt x="8990" y="2044"/>
                    <a:pt x="8990" y="455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88" name="Google Shape;8688;p20"/>
            <p:cNvSpPr/>
            <p:nvPr/>
          </p:nvSpPr>
          <p:spPr>
            <a:xfrm>
              <a:off x="3064300" y="2854575"/>
              <a:ext cx="224750" cy="224750"/>
            </a:xfrm>
            <a:custGeom>
              <a:avLst/>
              <a:gdLst/>
              <a:ahLst/>
              <a:cxnLst/>
              <a:rect l="l" t="t" r="r" b="b"/>
              <a:pathLst>
                <a:path w="8990" h="8990" extrusionOk="0">
                  <a:moveTo>
                    <a:pt x="8990" y="4553"/>
                  </a:moveTo>
                  <a:cubicBezTo>
                    <a:pt x="8990" y="7005"/>
                    <a:pt x="6947" y="8989"/>
                    <a:pt x="4437" y="8989"/>
                  </a:cubicBezTo>
                  <a:cubicBezTo>
                    <a:pt x="1985" y="8989"/>
                    <a:pt x="1" y="6946"/>
                    <a:pt x="1" y="4495"/>
                  </a:cubicBezTo>
                  <a:cubicBezTo>
                    <a:pt x="1" y="1985"/>
                    <a:pt x="2044" y="0"/>
                    <a:pt x="4554" y="0"/>
                  </a:cubicBezTo>
                  <a:cubicBezTo>
                    <a:pt x="7005" y="59"/>
                    <a:pt x="8990" y="2043"/>
                    <a:pt x="8990" y="45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89" name="Google Shape;8689;p20"/>
            <p:cNvSpPr/>
            <p:nvPr/>
          </p:nvSpPr>
          <p:spPr>
            <a:xfrm>
              <a:off x="4043475" y="2119100"/>
              <a:ext cx="224750" cy="224750"/>
            </a:xfrm>
            <a:custGeom>
              <a:avLst/>
              <a:gdLst/>
              <a:ahLst/>
              <a:cxnLst/>
              <a:rect l="l" t="t" r="r" b="b"/>
              <a:pathLst>
                <a:path w="8990" h="8990" extrusionOk="0">
                  <a:moveTo>
                    <a:pt x="8989" y="4495"/>
                  </a:moveTo>
                  <a:cubicBezTo>
                    <a:pt x="8989" y="7005"/>
                    <a:pt x="6946" y="8990"/>
                    <a:pt x="4436" y="8990"/>
                  </a:cubicBezTo>
                  <a:cubicBezTo>
                    <a:pt x="1985" y="8931"/>
                    <a:pt x="0" y="6947"/>
                    <a:pt x="0" y="4495"/>
                  </a:cubicBezTo>
                  <a:cubicBezTo>
                    <a:pt x="0" y="1985"/>
                    <a:pt x="2043" y="1"/>
                    <a:pt x="4553" y="1"/>
                  </a:cubicBezTo>
                  <a:cubicBezTo>
                    <a:pt x="7005" y="1"/>
                    <a:pt x="8989" y="2044"/>
                    <a:pt x="8989"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90" name="Google Shape;8690;p20"/>
            <p:cNvSpPr/>
            <p:nvPr/>
          </p:nvSpPr>
          <p:spPr>
            <a:xfrm>
              <a:off x="3308000" y="2119100"/>
              <a:ext cx="223300" cy="224750"/>
            </a:xfrm>
            <a:custGeom>
              <a:avLst/>
              <a:gdLst/>
              <a:ahLst/>
              <a:cxnLst/>
              <a:rect l="l" t="t" r="r" b="b"/>
              <a:pathLst>
                <a:path w="8932" h="8990" extrusionOk="0">
                  <a:moveTo>
                    <a:pt x="4495" y="59"/>
                  </a:moveTo>
                  <a:cubicBezTo>
                    <a:pt x="6888" y="59"/>
                    <a:pt x="8931" y="2102"/>
                    <a:pt x="8931" y="4495"/>
                  </a:cubicBezTo>
                  <a:cubicBezTo>
                    <a:pt x="8873" y="6947"/>
                    <a:pt x="6830" y="8990"/>
                    <a:pt x="4378" y="8931"/>
                  </a:cubicBezTo>
                  <a:cubicBezTo>
                    <a:pt x="1985" y="8873"/>
                    <a:pt x="1" y="6888"/>
                    <a:pt x="1" y="4495"/>
                  </a:cubicBezTo>
                  <a:cubicBezTo>
                    <a:pt x="1" y="2044"/>
                    <a:pt x="2044" y="1"/>
                    <a:pt x="449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91" name="Google Shape;8691;p20"/>
            <p:cNvSpPr/>
            <p:nvPr/>
          </p:nvSpPr>
          <p:spPr>
            <a:xfrm>
              <a:off x="4290075" y="3102650"/>
              <a:ext cx="223300" cy="223275"/>
            </a:xfrm>
            <a:custGeom>
              <a:avLst/>
              <a:gdLst/>
              <a:ahLst/>
              <a:cxnLst/>
              <a:rect l="l" t="t" r="r" b="b"/>
              <a:pathLst>
                <a:path w="8932" h="8931" extrusionOk="0">
                  <a:moveTo>
                    <a:pt x="8932" y="4436"/>
                  </a:moveTo>
                  <a:cubicBezTo>
                    <a:pt x="8932" y="6888"/>
                    <a:pt x="6947" y="8931"/>
                    <a:pt x="4495" y="8931"/>
                  </a:cubicBezTo>
                  <a:cubicBezTo>
                    <a:pt x="2044" y="8931"/>
                    <a:pt x="1" y="6888"/>
                    <a:pt x="1" y="4436"/>
                  </a:cubicBezTo>
                  <a:cubicBezTo>
                    <a:pt x="59" y="2043"/>
                    <a:pt x="2044" y="0"/>
                    <a:pt x="4437" y="0"/>
                  </a:cubicBezTo>
                  <a:cubicBezTo>
                    <a:pt x="6889" y="0"/>
                    <a:pt x="8932" y="1985"/>
                    <a:pt x="8932" y="44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92" name="Google Shape;8692;p20"/>
            <p:cNvSpPr/>
            <p:nvPr/>
          </p:nvSpPr>
          <p:spPr>
            <a:xfrm>
              <a:off x="4043475" y="3346350"/>
              <a:ext cx="223275" cy="221825"/>
            </a:xfrm>
            <a:custGeom>
              <a:avLst/>
              <a:gdLst/>
              <a:ahLst/>
              <a:cxnLst/>
              <a:rect l="l" t="t" r="r" b="b"/>
              <a:pathLst>
                <a:path w="8931" h="8873" extrusionOk="0">
                  <a:moveTo>
                    <a:pt x="8931" y="4378"/>
                  </a:moveTo>
                  <a:cubicBezTo>
                    <a:pt x="8931" y="6829"/>
                    <a:pt x="6888" y="8872"/>
                    <a:pt x="4495" y="8872"/>
                  </a:cubicBezTo>
                  <a:cubicBezTo>
                    <a:pt x="2043" y="8872"/>
                    <a:pt x="59" y="6888"/>
                    <a:pt x="59" y="4436"/>
                  </a:cubicBezTo>
                  <a:cubicBezTo>
                    <a:pt x="0" y="2043"/>
                    <a:pt x="2043" y="0"/>
                    <a:pt x="4495" y="0"/>
                  </a:cubicBezTo>
                  <a:cubicBezTo>
                    <a:pt x="6888" y="0"/>
                    <a:pt x="8873" y="1985"/>
                    <a:pt x="8931" y="43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93" name="Google Shape;8693;p20"/>
            <p:cNvSpPr/>
            <p:nvPr/>
          </p:nvSpPr>
          <p:spPr>
            <a:xfrm>
              <a:off x="3065775" y="2365725"/>
              <a:ext cx="221825" cy="223275"/>
            </a:xfrm>
            <a:custGeom>
              <a:avLst/>
              <a:gdLst/>
              <a:ahLst/>
              <a:cxnLst/>
              <a:rect l="l" t="t" r="r" b="b"/>
              <a:pathLst>
                <a:path w="8873" h="8931" extrusionOk="0">
                  <a:moveTo>
                    <a:pt x="4378" y="8931"/>
                  </a:moveTo>
                  <a:cubicBezTo>
                    <a:pt x="1985" y="8872"/>
                    <a:pt x="0" y="6888"/>
                    <a:pt x="0" y="4495"/>
                  </a:cubicBezTo>
                  <a:cubicBezTo>
                    <a:pt x="0" y="2043"/>
                    <a:pt x="2101" y="0"/>
                    <a:pt x="4495" y="59"/>
                  </a:cubicBezTo>
                  <a:cubicBezTo>
                    <a:pt x="6946" y="117"/>
                    <a:pt x="8872" y="2101"/>
                    <a:pt x="8872" y="4495"/>
                  </a:cubicBezTo>
                  <a:cubicBezTo>
                    <a:pt x="8814" y="6946"/>
                    <a:pt x="6829" y="8931"/>
                    <a:pt x="4378" y="887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94" name="Google Shape;8694;p20"/>
            <p:cNvSpPr/>
            <p:nvPr/>
          </p:nvSpPr>
          <p:spPr>
            <a:xfrm>
              <a:off x="3309450" y="3346350"/>
              <a:ext cx="220375" cy="220375"/>
            </a:xfrm>
            <a:custGeom>
              <a:avLst/>
              <a:gdLst/>
              <a:ahLst/>
              <a:cxnLst/>
              <a:rect l="l" t="t" r="r" b="b"/>
              <a:pathLst>
                <a:path w="8815" h="8815" extrusionOk="0">
                  <a:moveTo>
                    <a:pt x="8757" y="4436"/>
                  </a:moveTo>
                  <a:cubicBezTo>
                    <a:pt x="8757" y="6888"/>
                    <a:pt x="6772" y="8814"/>
                    <a:pt x="4320" y="8814"/>
                  </a:cubicBezTo>
                  <a:cubicBezTo>
                    <a:pt x="1927" y="8756"/>
                    <a:pt x="1" y="6829"/>
                    <a:pt x="1" y="4378"/>
                  </a:cubicBezTo>
                  <a:cubicBezTo>
                    <a:pt x="59" y="1926"/>
                    <a:pt x="1986" y="0"/>
                    <a:pt x="4437" y="58"/>
                  </a:cubicBezTo>
                  <a:cubicBezTo>
                    <a:pt x="6889" y="58"/>
                    <a:pt x="8815" y="2043"/>
                    <a:pt x="8757" y="44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95" name="Google Shape;8695;p20"/>
            <p:cNvSpPr/>
            <p:nvPr/>
          </p:nvSpPr>
          <p:spPr>
            <a:xfrm>
              <a:off x="3067225" y="3104100"/>
              <a:ext cx="218900" cy="218925"/>
            </a:xfrm>
            <a:custGeom>
              <a:avLst/>
              <a:gdLst/>
              <a:ahLst/>
              <a:cxnLst/>
              <a:rect l="l" t="t" r="r" b="b"/>
              <a:pathLst>
                <a:path w="8756" h="8757" extrusionOk="0">
                  <a:moveTo>
                    <a:pt x="8756" y="4378"/>
                  </a:moveTo>
                  <a:cubicBezTo>
                    <a:pt x="8756" y="6830"/>
                    <a:pt x="6830" y="8756"/>
                    <a:pt x="4378" y="8756"/>
                  </a:cubicBezTo>
                  <a:cubicBezTo>
                    <a:pt x="1927" y="8756"/>
                    <a:pt x="0" y="6830"/>
                    <a:pt x="0" y="4378"/>
                  </a:cubicBezTo>
                  <a:cubicBezTo>
                    <a:pt x="0" y="1927"/>
                    <a:pt x="1927" y="1"/>
                    <a:pt x="4378" y="1"/>
                  </a:cubicBezTo>
                  <a:cubicBezTo>
                    <a:pt x="6830" y="59"/>
                    <a:pt x="8698" y="1985"/>
                    <a:pt x="8698" y="43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96" name="Google Shape;8696;p20"/>
            <p:cNvSpPr/>
            <p:nvPr/>
          </p:nvSpPr>
          <p:spPr>
            <a:xfrm>
              <a:off x="4294475" y="2123475"/>
              <a:ext cx="215975" cy="216000"/>
            </a:xfrm>
            <a:custGeom>
              <a:avLst/>
              <a:gdLst/>
              <a:ahLst/>
              <a:cxnLst/>
              <a:rect l="l" t="t" r="r" b="b"/>
              <a:pathLst>
                <a:path w="8639" h="8640" extrusionOk="0">
                  <a:moveTo>
                    <a:pt x="4319" y="1"/>
                  </a:moveTo>
                  <a:cubicBezTo>
                    <a:pt x="6713" y="1"/>
                    <a:pt x="8639" y="1927"/>
                    <a:pt x="8639" y="4320"/>
                  </a:cubicBezTo>
                  <a:cubicBezTo>
                    <a:pt x="8639" y="6713"/>
                    <a:pt x="6654" y="8639"/>
                    <a:pt x="4261" y="8639"/>
                  </a:cubicBezTo>
                  <a:cubicBezTo>
                    <a:pt x="1868" y="8581"/>
                    <a:pt x="0" y="6655"/>
                    <a:pt x="0" y="4262"/>
                  </a:cubicBezTo>
                  <a:cubicBezTo>
                    <a:pt x="0" y="1869"/>
                    <a:pt x="1926" y="1"/>
                    <a:pt x="431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97" name="Google Shape;8697;p20"/>
            <p:cNvSpPr/>
            <p:nvPr/>
          </p:nvSpPr>
          <p:spPr>
            <a:xfrm>
              <a:off x="3805600" y="1876875"/>
              <a:ext cx="214550" cy="215975"/>
            </a:xfrm>
            <a:custGeom>
              <a:avLst/>
              <a:gdLst/>
              <a:ahLst/>
              <a:cxnLst/>
              <a:rect l="l" t="t" r="r" b="b"/>
              <a:pathLst>
                <a:path w="8582" h="8639" extrusionOk="0">
                  <a:moveTo>
                    <a:pt x="8581" y="4319"/>
                  </a:moveTo>
                  <a:cubicBezTo>
                    <a:pt x="8581" y="6654"/>
                    <a:pt x="6655" y="8581"/>
                    <a:pt x="4320" y="8639"/>
                  </a:cubicBezTo>
                  <a:cubicBezTo>
                    <a:pt x="1927" y="8639"/>
                    <a:pt x="1" y="6654"/>
                    <a:pt x="1" y="4319"/>
                  </a:cubicBezTo>
                  <a:cubicBezTo>
                    <a:pt x="1" y="1926"/>
                    <a:pt x="1927" y="0"/>
                    <a:pt x="4262" y="0"/>
                  </a:cubicBezTo>
                  <a:cubicBezTo>
                    <a:pt x="6655" y="0"/>
                    <a:pt x="8581" y="1926"/>
                    <a:pt x="8581" y="43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98" name="Google Shape;8698;p20"/>
            <p:cNvSpPr/>
            <p:nvPr/>
          </p:nvSpPr>
          <p:spPr>
            <a:xfrm>
              <a:off x="4541075" y="2612325"/>
              <a:ext cx="216000" cy="216000"/>
            </a:xfrm>
            <a:custGeom>
              <a:avLst/>
              <a:gdLst/>
              <a:ahLst/>
              <a:cxnLst/>
              <a:rect l="l" t="t" r="r" b="b"/>
              <a:pathLst>
                <a:path w="8640" h="8640" extrusionOk="0">
                  <a:moveTo>
                    <a:pt x="4320" y="1"/>
                  </a:moveTo>
                  <a:cubicBezTo>
                    <a:pt x="6713" y="1"/>
                    <a:pt x="8639" y="1985"/>
                    <a:pt x="8639" y="4320"/>
                  </a:cubicBezTo>
                  <a:cubicBezTo>
                    <a:pt x="8639" y="6713"/>
                    <a:pt x="6713" y="8640"/>
                    <a:pt x="4320" y="8640"/>
                  </a:cubicBezTo>
                  <a:cubicBezTo>
                    <a:pt x="1927" y="8640"/>
                    <a:pt x="1" y="6713"/>
                    <a:pt x="1" y="4320"/>
                  </a:cubicBezTo>
                  <a:cubicBezTo>
                    <a:pt x="1" y="1985"/>
                    <a:pt x="1927" y="1"/>
                    <a:pt x="432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99" name="Google Shape;8699;p20"/>
            <p:cNvSpPr/>
            <p:nvPr/>
          </p:nvSpPr>
          <p:spPr>
            <a:xfrm>
              <a:off x="4541075" y="2858950"/>
              <a:ext cx="216000" cy="216000"/>
            </a:xfrm>
            <a:custGeom>
              <a:avLst/>
              <a:gdLst/>
              <a:ahLst/>
              <a:cxnLst/>
              <a:rect l="l" t="t" r="r" b="b"/>
              <a:pathLst>
                <a:path w="8640" h="8640" extrusionOk="0">
                  <a:moveTo>
                    <a:pt x="8639" y="4320"/>
                  </a:moveTo>
                  <a:cubicBezTo>
                    <a:pt x="8639" y="6655"/>
                    <a:pt x="6655" y="8639"/>
                    <a:pt x="4320" y="8639"/>
                  </a:cubicBezTo>
                  <a:cubicBezTo>
                    <a:pt x="1927" y="8639"/>
                    <a:pt x="1" y="6713"/>
                    <a:pt x="1" y="4320"/>
                  </a:cubicBezTo>
                  <a:cubicBezTo>
                    <a:pt x="1" y="1985"/>
                    <a:pt x="1927" y="59"/>
                    <a:pt x="4262" y="59"/>
                  </a:cubicBezTo>
                  <a:cubicBezTo>
                    <a:pt x="6655" y="0"/>
                    <a:pt x="8581" y="1927"/>
                    <a:pt x="8639"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00" name="Google Shape;8700;p20"/>
            <p:cNvSpPr/>
            <p:nvPr/>
          </p:nvSpPr>
          <p:spPr>
            <a:xfrm>
              <a:off x="3557525" y="1875400"/>
              <a:ext cx="217475" cy="217450"/>
            </a:xfrm>
            <a:custGeom>
              <a:avLst/>
              <a:gdLst/>
              <a:ahLst/>
              <a:cxnLst/>
              <a:rect l="l" t="t" r="r" b="b"/>
              <a:pathLst>
                <a:path w="8699" h="8698" extrusionOk="0">
                  <a:moveTo>
                    <a:pt x="4262" y="8640"/>
                  </a:moveTo>
                  <a:cubicBezTo>
                    <a:pt x="1927" y="8640"/>
                    <a:pt x="1" y="6597"/>
                    <a:pt x="59" y="4262"/>
                  </a:cubicBezTo>
                  <a:cubicBezTo>
                    <a:pt x="118" y="1927"/>
                    <a:pt x="2102" y="1"/>
                    <a:pt x="4379" y="59"/>
                  </a:cubicBezTo>
                  <a:cubicBezTo>
                    <a:pt x="6772" y="117"/>
                    <a:pt x="8698" y="2102"/>
                    <a:pt x="8640" y="4437"/>
                  </a:cubicBezTo>
                  <a:cubicBezTo>
                    <a:pt x="8581" y="6830"/>
                    <a:pt x="6597" y="8698"/>
                    <a:pt x="4262" y="864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01" name="Google Shape;8701;p20"/>
            <p:cNvSpPr/>
            <p:nvPr/>
          </p:nvSpPr>
          <p:spPr>
            <a:xfrm>
              <a:off x="3070150" y="2123475"/>
              <a:ext cx="213075" cy="214550"/>
            </a:xfrm>
            <a:custGeom>
              <a:avLst/>
              <a:gdLst/>
              <a:ahLst/>
              <a:cxnLst/>
              <a:rect l="l" t="t" r="r" b="b"/>
              <a:pathLst>
                <a:path w="8523" h="8582" extrusionOk="0">
                  <a:moveTo>
                    <a:pt x="4261" y="59"/>
                  </a:moveTo>
                  <a:cubicBezTo>
                    <a:pt x="6596" y="59"/>
                    <a:pt x="8522" y="1985"/>
                    <a:pt x="8522" y="4320"/>
                  </a:cubicBezTo>
                  <a:cubicBezTo>
                    <a:pt x="8522" y="6655"/>
                    <a:pt x="6596" y="8581"/>
                    <a:pt x="4261" y="8581"/>
                  </a:cubicBezTo>
                  <a:cubicBezTo>
                    <a:pt x="1926" y="8581"/>
                    <a:pt x="0" y="6597"/>
                    <a:pt x="0" y="4262"/>
                  </a:cubicBezTo>
                  <a:cubicBezTo>
                    <a:pt x="0" y="1927"/>
                    <a:pt x="1926" y="1"/>
                    <a:pt x="42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02" name="Google Shape;8702;p20"/>
            <p:cNvSpPr/>
            <p:nvPr/>
          </p:nvSpPr>
          <p:spPr>
            <a:xfrm>
              <a:off x="4295925" y="3349250"/>
              <a:ext cx="213075" cy="214550"/>
            </a:xfrm>
            <a:custGeom>
              <a:avLst/>
              <a:gdLst/>
              <a:ahLst/>
              <a:cxnLst/>
              <a:rect l="l" t="t" r="r" b="b"/>
              <a:pathLst>
                <a:path w="8523" h="8582" extrusionOk="0">
                  <a:moveTo>
                    <a:pt x="4261" y="59"/>
                  </a:moveTo>
                  <a:cubicBezTo>
                    <a:pt x="6596" y="59"/>
                    <a:pt x="8522" y="1985"/>
                    <a:pt x="8522" y="4320"/>
                  </a:cubicBezTo>
                  <a:cubicBezTo>
                    <a:pt x="8522" y="6655"/>
                    <a:pt x="6596" y="8581"/>
                    <a:pt x="4261" y="8581"/>
                  </a:cubicBezTo>
                  <a:cubicBezTo>
                    <a:pt x="1927" y="8581"/>
                    <a:pt x="0" y="6597"/>
                    <a:pt x="0" y="4320"/>
                  </a:cubicBezTo>
                  <a:cubicBezTo>
                    <a:pt x="0" y="1985"/>
                    <a:pt x="1927" y="1"/>
                    <a:pt x="42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03" name="Google Shape;8703;p20"/>
            <p:cNvSpPr/>
            <p:nvPr/>
          </p:nvSpPr>
          <p:spPr>
            <a:xfrm>
              <a:off x="4542525" y="2371550"/>
              <a:ext cx="213100" cy="213075"/>
            </a:xfrm>
            <a:custGeom>
              <a:avLst/>
              <a:gdLst/>
              <a:ahLst/>
              <a:cxnLst/>
              <a:rect l="l" t="t" r="r" b="b"/>
              <a:pathLst>
                <a:path w="8524" h="8523" extrusionOk="0">
                  <a:moveTo>
                    <a:pt x="8523" y="4203"/>
                  </a:moveTo>
                  <a:cubicBezTo>
                    <a:pt x="8523" y="6596"/>
                    <a:pt x="6597" y="8523"/>
                    <a:pt x="4262" y="8464"/>
                  </a:cubicBezTo>
                  <a:cubicBezTo>
                    <a:pt x="1927" y="8464"/>
                    <a:pt x="59" y="6596"/>
                    <a:pt x="1" y="4262"/>
                  </a:cubicBezTo>
                  <a:cubicBezTo>
                    <a:pt x="1" y="1927"/>
                    <a:pt x="1927" y="1"/>
                    <a:pt x="4262" y="1"/>
                  </a:cubicBezTo>
                  <a:cubicBezTo>
                    <a:pt x="6597" y="1"/>
                    <a:pt x="8465" y="1868"/>
                    <a:pt x="8523" y="42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04" name="Google Shape;8704;p20"/>
            <p:cNvSpPr/>
            <p:nvPr/>
          </p:nvSpPr>
          <p:spPr>
            <a:xfrm>
              <a:off x="4049300" y="1878325"/>
              <a:ext cx="213075" cy="211625"/>
            </a:xfrm>
            <a:custGeom>
              <a:avLst/>
              <a:gdLst/>
              <a:ahLst/>
              <a:cxnLst/>
              <a:rect l="l" t="t" r="r" b="b"/>
              <a:pathLst>
                <a:path w="8523" h="8465" extrusionOk="0">
                  <a:moveTo>
                    <a:pt x="4203" y="0"/>
                  </a:moveTo>
                  <a:cubicBezTo>
                    <a:pt x="6538" y="0"/>
                    <a:pt x="8464" y="1868"/>
                    <a:pt x="8464" y="4203"/>
                  </a:cubicBezTo>
                  <a:cubicBezTo>
                    <a:pt x="8523" y="6538"/>
                    <a:pt x="6655" y="8464"/>
                    <a:pt x="4262" y="8464"/>
                  </a:cubicBezTo>
                  <a:cubicBezTo>
                    <a:pt x="1927" y="8464"/>
                    <a:pt x="1" y="6596"/>
                    <a:pt x="59" y="4203"/>
                  </a:cubicBezTo>
                  <a:cubicBezTo>
                    <a:pt x="59" y="1868"/>
                    <a:pt x="1869" y="0"/>
                    <a:pt x="420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05" name="Google Shape;8705;p20"/>
            <p:cNvSpPr/>
            <p:nvPr/>
          </p:nvSpPr>
          <p:spPr>
            <a:xfrm>
              <a:off x="3560450" y="3598800"/>
              <a:ext cx="211625" cy="210150"/>
            </a:xfrm>
            <a:custGeom>
              <a:avLst/>
              <a:gdLst/>
              <a:ahLst/>
              <a:cxnLst/>
              <a:rect l="l" t="t" r="r" b="b"/>
              <a:pathLst>
                <a:path w="8465" h="8406" extrusionOk="0">
                  <a:moveTo>
                    <a:pt x="8406" y="4145"/>
                  </a:moveTo>
                  <a:cubicBezTo>
                    <a:pt x="8464" y="6538"/>
                    <a:pt x="6597" y="8406"/>
                    <a:pt x="4262" y="8406"/>
                  </a:cubicBezTo>
                  <a:cubicBezTo>
                    <a:pt x="1927" y="8406"/>
                    <a:pt x="59" y="6596"/>
                    <a:pt x="1" y="4203"/>
                  </a:cubicBezTo>
                  <a:cubicBezTo>
                    <a:pt x="1" y="1868"/>
                    <a:pt x="1869" y="0"/>
                    <a:pt x="4203" y="0"/>
                  </a:cubicBezTo>
                  <a:cubicBezTo>
                    <a:pt x="6538" y="0"/>
                    <a:pt x="8406" y="1810"/>
                    <a:pt x="8406" y="414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06" name="Google Shape;8706;p20"/>
            <p:cNvSpPr/>
            <p:nvPr/>
          </p:nvSpPr>
          <p:spPr>
            <a:xfrm>
              <a:off x="3807075" y="3597325"/>
              <a:ext cx="211600" cy="211625"/>
            </a:xfrm>
            <a:custGeom>
              <a:avLst/>
              <a:gdLst/>
              <a:ahLst/>
              <a:cxnLst/>
              <a:rect l="l" t="t" r="r" b="b"/>
              <a:pathLst>
                <a:path w="8464" h="8465" extrusionOk="0">
                  <a:moveTo>
                    <a:pt x="4203" y="8465"/>
                  </a:moveTo>
                  <a:cubicBezTo>
                    <a:pt x="1868" y="8465"/>
                    <a:pt x="0" y="6597"/>
                    <a:pt x="0" y="4204"/>
                  </a:cubicBezTo>
                  <a:cubicBezTo>
                    <a:pt x="0" y="1869"/>
                    <a:pt x="1868" y="1"/>
                    <a:pt x="4203" y="1"/>
                  </a:cubicBezTo>
                  <a:cubicBezTo>
                    <a:pt x="6596" y="1"/>
                    <a:pt x="8464" y="1927"/>
                    <a:pt x="8464" y="4320"/>
                  </a:cubicBezTo>
                  <a:cubicBezTo>
                    <a:pt x="8406" y="6655"/>
                    <a:pt x="6538" y="8465"/>
                    <a:pt x="4203" y="846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07" name="Google Shape;8707;p20"/>
            <p:cNvSpPr/>
            <p:nvPr/>
          </p:nvSpPr>
          <p:spPr>
            <a:xfrm>
              <a:off x="2824975" y="2615250"/>
              <a:ext cx="210175" cy="210150"/>
            </a:xfrm>
            <a:custGeom>
              <a:avLst/>
              <a:gdLst/>
              <a:ahLst/>
              <a:cxnLst/>
              <a:rect l="l" t="t" r="r" b="b"/>
              <a:pathLst>
                <a:path w="8407" h="8406" extrusionOk="0">
                  <a:moveTo>
                    <a:pt x="4204" y="8406"/>
                  </a:moveTo>
                  <a:cubicBezTo>
                    <a:pt x="1869" y="8406"/>
                    <a:pt x="1" y="6596"/>
                    <a:pt x="1" y="4203"/>
                  </a:cubicBezTo>
                  <a:cubicBezTo>
                    <a:pt x="1" y="1868"/>
                    <a:pt x="1869" y="1"/>
                    <a:pt x="4262" y="1"/>
                  </a:cubicBezTo>
                  <a:cubicBezTo>
                    <a:pt x="6597" y="1"/>
                    <a:pt x="8406" y="1927"/>
                    <a:pt x="8406" y="4262"/>
                  </a:cubicBezTo>
                  <a:cubicBezTo>
                    <a:pt x="8406" y="6596"/>
                    <a:pt x="6538" y="8406"/>
                    <a:pt x="4204" y="840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08" name="Google Shape;8708;p20"/>
            <p:cNvSpPr/>
            <p:nvPr/>
          </p:nvSpPr>
          <p:spPr>
            <a:xfrm>
              <a:off x="2824975" y="2861875"/>
              <a:ext cx="210175" cy="210150"/>
            </a:xfrm>
            <a:custGeom>
              <a:avLst/>
              <a:gdLst/>
              <a:ahLst/>
              <a:cxnLst/>
              <a:rect l="l" t="t" r="r" b="b"/>
              <a:pathLst>
                <a:path w="8407" h="8406" extrusionOk="0">
                  <a:moveTo>
                    <a:pt x="4204" y="8405"/>
                  </a:moveTo>
                  <a:cubicBezTo>
                    <a:pt x="1810" y="8405"/>
                    <a:pt x="1" y="6538"/>
                    <a:pt x="1" y="4203"/>
                  </a:cubicBezTo>
                  <a:cubicBezTo>
                    <a:pt x="1" y="1868"/>
                    <a:pt x="1869" y="0"/>
                    <a:pt x="4204" y="0"/>
                  </a:cubicBezTo>
                  <a:cubicBezTo>
                    <a:pt x="6538" y="0"/>
                    <a:pt x="8406" y="1868"/>
                    <a:pt x="8406" y="4203"/>
                  </a:cubicBezTo>
                  <a:cubicBezTo>
                    <a:pt x="8406" y="6596"/>
                    <a:pt x="6538" y="8405"/>
                    <a:pt x="4204" y="840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09" name="Google Shape;8709;p20"/>
            <p:cNvSpPr/>
            <p:nvPr/>
          </p:nvSpPr>
          <p:spPr>
            <a:xfrm>
              <a:off x="4544000" y="3108475"/>
              <a:ext cx="210150" cy="210175"/>
            </a:xfrm>
            <a:custGeom>
              <a:avLst/>
              <a:gdLst/>
              <a:ahLst/>
              <a:cxnLst/>
              <a:rect l="l" t="t" r="r" b="b"/>
              <a:pathLst>
                <a:path w="8406" h="8407" extrusionOk="0">
                  <a:moveTo>
                    <a:pt x="4203" y="8406"/>
                  </a:moveTo>
                  <a:cubicBezTo>
                    <a:pt x="1868" y="8406"/>
                    <a:pt x="0" y="6597"/>
                    <a:pt x="0" y="4203"/>
                  </a:cubicBezTo>
                  <a:cubicBezTo>
                    <a:pt x="0" y="1869"/>
                    <a:pt x="1868" y="1"/>
                    <a:pt x="4203" y="1"/>
                  </a:cubicBezTo>
                  <a:cubicBezTo>
                    <a:pt x="6538" y="1"/>
                    <a:pt x="8406" y="1869"/>
                    <a:pt x="8406" y="4203"/>
                  </a:cubicBezTo>
                  <a:cubicBezTo>
                    <a:pt x="8406" y="6538"/>
                    <a:pt x="6596" y="8406"/>
                    <a:pt x="4203" y="840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10" name="Google Shape;8710;p20"/>
            <p:cNvSpPr/>
            <p:nvPr/>
          </p:nvSpPr>
          <p:spPr>
            <a:xfrm>
              <a:off x="3313850" y="1879775"/>
              <a:ext cx="210150" cy="208700"/>
            </a:xfrm>
            <a:custGeom>
              <a:avLst/>
              <a:gdLst/>
              <a:ahLst/>
              <a:cxnLst/>
              <a:rect l="l" t="t" r="r" b="b"/>
              <a:pathLst>
                <a:path w="8406" h="8348" extrusionOk="0">
                  <a:moveTo>
                    <a:pt x="4203" y="8348"/>
                  </a:moveTo>
                  <a:cubicBezTo>
                    <a:pt x="1868" y="8348"/>
                    <a:pt x="0" y="6480"/>
                    <a:pt x="58" y="4145"/>
                  </a:cubicBezTo>
                  <a:cubicBezTo>
                    <a:pt x="58" y="1810"/>
                    <a:pt x="1926" y="1"/>
                    <a:pt x="4261" y="1"/>
                  </a:cubicBezTo>
                  <a:cubicBezTo>
                    <a:pt x="6596" y="1"/>
                    <a:pt x="8405" y="1869"/>
                    <a:pt x="8405" y="4203"/>
                  </a:cubicBezTo>
                  <a:cubicBezTo>
                    <a:pt x="8405" y="6538"/>
                    <a:pt x="6538" y="8348"/>
                    <a:pt x="4203" y="834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11" name="Google Shape;8711;p20"/>
            <p:cNvSpPr/>
            <p:nvPr/>
          </p:nvSpPr>
          <p:spPr>
            <a:xfrm>
              <a:off x="3071600" y="3352175"/>
              <a:ext cx="210150" cy="210150"/>
            </a:xfrm>
            <a:custGeom>
              <a:avLst/>
              <a:gdLst/>
              <a:ahLst/>
              <a:cxnLst/>
              <a:rect l="l" t="t" r="r" b="b"/>
              <a:pathLst>
                <a:path w="8406" h="8406" extrusionOk="0">
                  <a:moveTo>
                    <a:pt x="4262" y="8406"/>
                  </a:moveTo>
                  <a:cubicBezTo>
                    <a:pt x="1868" y="8406"/>
                    <a:pt x="1" y="6538"/>
                    <a:pt x="1" y="4203"/>
                  </a:cubicBezTo>
                  <a:cubicBezTo>
                    <a:pt x="1" y="1868"/>
                    <a:pt x="1868" y="1"/>
                    <a:pt x="4203" y="1"/>
                  </a:cubicBezTo>
                  <a:cubicBezTo>
                    <a:pt x="6538" y="1"/>
                    <a:pt x="8348" y="1810"/>
                    <a:pt x="8406" y="4145"/>
                  </a:cubicBezTo>
                  <a:cubicBezTo>
                    <a:pt x="8406" y="6480"/>
                    <a:pt x="6596" y="8348"/>
                    <a:pt x="4203" y="834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12" name="Google Shape;8712;p20"/>
            <p:cNvSpPr/>
            <p:nvPr/>
          </p:nvSpPr>
          <p:spPr>
            <a:xfrm>
              <a:off x="2826450" y="2373025"/>
              <a:ext cx="207225" cy="208675"/>
            </a:xfrm>
            <a:custGeom>
              <a:avLst/>
              <a:gdLst/>
              <a:ahLst/>
              <a:cxnLst/>
              <a:rect l="l" t="t" r="r" b="b"/>
              <a:pathLst>
                <a:path w="8289" h="8347" extrusionOk="0">
                  <a:moveTo>
                    <a:pt x="4145" y="8347"/>
                  </a:moveTo>
                  <a:cubicBezTo>
                    <a:pt x="1810" y="8347"/>
                    <a:pt x="0" y="6479"/>
                    <a:pt x="0" y="4203"/>
                  </a:cubicBezTo>
                  <a:cubicBezTo>
                    <a:pt x="0" y="1868"/>
                    <a:pt x="1868" y="0"/>
                    <a:pt x="4145" y="0"/>
                  </a:cubicBezTo>
                  <a:cubicBezTo>
                    <a:pt x="6421" y="0"/>
                    <a:pt x="8289" y="1868"/>
                    <a:pt x="8289" y="4203"/>
                  </a:cubicBezTo>
                  <a:cubicBezTo>
                    <a:pt x="8289" y="6479"/>
                    <a:pt x="6421" y="8347"/>
                    <a:pt x="4145" y="834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13" name="Google Shape;8713;p20"/>
            <p:cNvSpPr/>
            <p:nvPr/>
          </p:nvSpPr>
          <p:spPr>
            <a:xfrm>
              <a:off x="4050775" y="3598800"/>
              <a:ext cx="208700" cy="208700"/>
            </a:xfrm>
            <a:custGeom>
              <a:avLst/>
              <a:gdLst/>
              <a:ahLst/>
              <a:cxnLst/>
              <a:rect l="l" t="t" r="r" b="b"/>
              <a:pathLst>
                <a:path w="8348" h="8348" extrusionOk="0">
                  <a:moveTo>
                    <a:pt x="8347" y="4145"/>
                  </a:moveTo>
                  <a:cubicBezTo>
                    <a:pt x="8347" y="6479"/>
                    <a:pt x="6538" y="8347"/>
                    <a:pt x="4203" y="8347"/>
                  </a:cubicBezTo>
                  <a:cubicBezTo>
                    <a:pt x="1926" y="8347"/>
                    <a:pt x="59" y="6538"/>
                    <a:pt x="59" y="4203"/>
                  </a:cubicBezTo>
                  <a:cubicBezTo>
                    <a:pt x="0" y="1926"/>
                    <a:pt x="1868" y="59"/>
                    <a:pt x="4144" y="59"/>
                  </a:cubicBezTo>
                  <a:cubicBezTo>
                    <a:pt x="6479" y="0"/>
                    <a:pt x="8347" y="1868"/>
                    <a:pt x="8347" y="414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14" name="Google Shape;8714;p20"/>
            <p:cNvSpPr/>
            <p:nvPr/>
          </p:nvSpPr>
          <p:spPr>
            <a:xfrm>
              <a:off x="3315300" y="3598800"/>
              <a:ext cx="207250" cy="208700"/>
            </a:xfrm>
            <a:custGeom>
              <a:avLst/>
              <a:gdLst/>
              <a:ahLst/>
              <a:cxnLst/>
              <a:rect l="l" t="t" r="r" b="b"/>
              <a:pathLst>
                <a:path w="8290" h="8348" extrusionOk="0">
                  <a:moveTo>
                    <a:pt x="4145" y="59"/>
                  </a:moveTo>
                  <a:cubicBezTo>
                    <a:pt x="6421" y="0"/>
                    <a:pt x="8289" y="1926"/>
                    <a:pt x="8289" y="4203"/>
                  </a:cubicBezTo>
                  <a:cubicBezTo>
                    <a:pt x="8289" y="6421"/>
                    <a:pt x="6421" y="8289"/>
                    <a:pt x="4203" y="8347"/>
                  </a:cubicBezTo>
                  <a:cubicBezTo>
                    <a:pt x="1927" y="8347"/>
                    <a:pt x="0" y="6479"/>
                    <a:pt x="0" y="4203"/>
                  </a:cubicBezTo>
                  <a:cubicBezTo>
                    <a:pt x="0" y="1926"/>
                    <a:pt x="1868" y="59"/>
                    <a:pt x="414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15" name="Google Shape;8715;p20"/>
            <p:cNvSpPr/>
            <p:nvPr/>
          </p:nvSpPr>
          <p:spPr>
            <a:xfrm>
              <a:off x="2826450" y="3109950"/>
              <a:ext cx="207225" cy="208700"/>
            </a:xfrm>
            <a:custGeom>
              <a:avLst/>
              <a:gdLst/>
              <a:ahLst/>
              <a:cxnLst/>
              <a:rect l="l" t="t" r="r" b="b"/>
              <a:pathLst>
                <a:path w="8289" h="8348" extrusionOk="0">
                  <a:moveTo>
                    <a:pt x="8289" y="4144"/>
                  </a:moveTo>
                  <a:cubicBezTo>
                    <a:pt x="8289" y="6362"/>
                    <a:pt x="6421" y="8289"/>
                    <a:pt x="4203" y="8289"/>
                  </a:cubicBezTo>
                  <a:cubicBezTo>
                    <a:pt x="1927" y="8347"/>
                    <a:pt x="0" y="6421"/>
                    <a:pt x="0" y="4144"/>
                  </a:cubicBezTo>
                  <a:cubicBezTo>
                    <a:pt x="0" y="1926"/>
                    <a:pt x="1868" y="58"/>
                    <a:pt x="4145" y="0"/>
                  </a:cubicBezTo>
                  <a:cubicBezTo>
                    <a:pt x="6363" y="0"/>
                    <a:pt x="8289" y="1868"/>
                    <a:pt x="8289" y="41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16" name="Google Shape;8716;p20"/>
            <p:cNvSpPr/>
            <p:nvPr/>
          </p:nvSpPr>
          <p:spPr>
            <a:xfrm>
              <a:off x="4298850" y="1881250"/>
              <a:ext cx="205775" cy="205775"/>
            </a:xfrm>
            <a:custGeom>
              <a:avLst/>
              <a:gdLst/>
              <a:ahLst/>
              <a:cxnLst/>
              <a:rect l="l" t="t" r="r" b="b"/>
              <a:pathLst>
                <a:path w="8231" h="8231" extrusionOk="0">
                  <a:moveTo>
                    <a:pt x="8230" y="4086"/>
                  </a:moveTo>
                  <a:cubicBezTo>
                    <a:pt x="8230" y="6363"/>
                    <a:pt x="6362" y="8230"/>
                    <a:pt x="4144" y="8230"/>
                  </a:cubicBezTo>
                  <a:cubicBezTo>
                    <a:pt x="1868" y="8230"/>
                    <a:pt x="58" y="6421"/>
                    <a:pt x="58" y="4144"/>
                  </a:cubicBezTo>
                  <a:cubicBezTo>
                    <a:pt x="0" y="1868"/>
                    <a:pt x="1868" y="0"/>
                    <a:pt x="4144" y="0"/>
                  </a:cubicBezTo>
                  <a:cubicBezTo>
                    <a:pt x="6421" y="59"/>
                    <a:pt x="8230" y="1868"/>
                    <a:pt x="8230"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17" name="Google Shape;8717;p20"/>
            <p:cNvSpPr/>
            <p:nvPr/>
          </p:nvSpPr>
          <p:spPr>
            <a:xfrm>
              <a:off x="4545450" y="2127850"/>
              <a:ext cx="207250" cy="205775"/>
            </a:xfrm>
            <a:custGeom>
              <a:avLst/>
              <a:gdLst/>
              <a:ahLst/>
              <a:cxnLst/>
              <a:rect l="l" t="t" r="r" b="b"/>
              <a:pathLst>
                <a:path w="8290" h="8231" extrusionOk="0">
                  <a:moveTo>
                    <a:pt x="8231" y="4087"/>
                  </a:moveTo>
                  <a:cubicBezTo>
                    <a:pt x="8289" y="6363"/>
                    <a:pt x="6421" y="8231"/>
                    <a:pt x="4145" y="8231"/>
                  </a:cubicBezTo>
                  <a:cubicBezTo>
                    <a:pt x="1869" y="8231"/>
                    <a:pt x="59" y="6422"/>
                    <a:pt x="59" y="4145"/>
                  </a:cubicBezTo>
                  <a:cubicBezTo>
                    <a:pt x="1" y="1927"/>
                    <a:pt x="1869" y="1"/>
                    <a:pt x="4145" y="59"/>
                  </a:cubicBezTo>
                  <a:cubicBezTo>
                    <a:pt x="6363" y="59"/>
                    <a:pt x="8231" y="1869"/>
                    <a:pt x="8231" y="408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18" name="Google Shape;8718;p20"/>
            <p:cNvSpPr/>
            <p:nvPr/>
          </p:nvSpPr>
          <p:spPr>
            <a:xfrm>
              <a:off x="4548375" y="3355100"/>
              <a:ext cx="202850" cy="202850"/>
            </a:xfrm>
            <a:custGeom>
              <a:avLst/>
              <a:gdLst/>
              <a:ahLst/>
              <a:cxnLst/>
              <a:rect l="l" t="t" r="r" b="b"/>
              <a:pathLst>
                <a:path w="8114" h="8114" extrusionOk="0">
                  <a:moveTo>
                    <a:pt x="8056" y="4028"/>
                  </a:moveTo>
                  <a:cubicBezTo>
                    <a:pt x="8114" y="6304"/>
                    <a:pt x="6304" y="8114"/>
                    <a:pt x="4086" y="8114"/>
                  </a:cubicBezTo>
                  <a:cubicBezTo>
                    <a:pt x="1810" y="8114"/>
                    <a:pt x="0" y="6363"/>
                    <a:pt x="0" y="4086"/>
                  </a:cubicBezTo>
                  <a:cubicBezTo>
                    <a:pt x="0" y="1868"/>
                    <a:pt x="1693" y="59"/>
                    <a:pt x="3911" y="59"/>
                  </a:cubicBezTo>
                  <a:cubicBezTo>
                    <a:pt x="6188" y="0"/>
                    <a:pt x="8056" y="1751"/>
                    <a:pt x="8056"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19" name="Google Shape;8719;p20"/>
            <p:cNvSpPr/>
            <p:nvPr/>
          </p:nvSpPr>
          <p:spPr>
            <a:xfrm>
              <a:off x="3075975" y="1882700"/>
              <a:ext cx="201400" cy="202875"/>
            </a:xfrm>
            <a:custGeom>
              <a:avLst/>
              <a:gdLst/>
              <a:ahLst/>
              <a:cxnLst/>
              <a:rect l="l" t="t" r="r" b="b"/>
              <a:pathLst>
                <a:path w="8056" h="8115" extrusionOk="0">
                  <a:moveTo>
                    <a:pt x="8056" y="4086"/>
                  </a:moveTo>
                  <a:cubicBezTo>
                    <a:pt x="8056" y="6363"/>
                    <a:pt x="6246" y="8114"/>
                    <a:pt x="3970" y="8114"/>
                  </a:cubicBezTo>
                  <a:cubicBezTo>
                    <a:pt x="1752" y="8056"/>
                    <a:pt x="1" y="6305"/>
                    <a:pt x="1" y="4028"/>
                  </a:cubicBezTo>
                  <a:cubicBezTo>
                    <a:pt x="1" y="1752"/>
                    <a:pt x="1810" y="1"/>
                    <a:pt x="4087" y="59"/>
                  </a:cubicBezTo>
                  <a:cubicBezTo>
                    <a:pt x="6305" y="59"/>
                    <a:pt x="8056" y="1868"/>
                    <a:pt x="8056"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20" name="Google Shape;8720;p20"/>
            <p:cNvSpPr/>
            <p:nvPr/>
          </p:nvSpPr>
          <p:spPr>
            <a:xfrm>
              <a:off x="2829375" y="2130775"/>
              <a:ext cx="201400" cy="201400"/>
            </a:xfrm>
            <a:custGeom>
              <a:avLst/>
              <a:gdLst/>
              <a:ahLst/>
              <a:cxnLst/>
              <a:rect l="l" t="t" r="r" b="b"/>
              <a:pathLst>
                <a:path w="8056" h="8056" extrusionOk="0">
                  <a:moveTo>
                    <a:pt x="8055" y="3970"/>
                  </a:moveTo>
                  <a:cubicBezTo>
                    <a:pt x="8055" y="6188"/>
                    <a:pt x="6304" y="7997"/>
                    <a:pt x="4086" y="8056"/>
                  </a:cubicBezTo>
                  <a:cubicBezTo>
                    <a:pt x="1810" y="8056"/>
                    <a:pt x="0" y="6246"/>
                    <a:pt x="0" y="4028"/>
                  </a:cubicBezTo>
                  <a:cubicBezTo>
                    <a:pt x="0" y="1810"/>
                    <a:pt x="1751" y="1"/>
                    <a:pt x="3969" y="1"/>
                  </a:cubicBezTo>
                  <a:cubicBezTo>
                    <a:pt x="6187" y="1"/>
                    <a:pt x="7997" y="1752"/>
                    <a:pt x="8055"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21" name="Google Shape;8721;p20"/>
            <p:cNvSpPr/>
            <p:nvPr/>
          </p:nvSpPr>
          <p:spPr>
            <a:xfrm>
              <a:off x="4301750" y="3603175"/>
              <a:ext cx="201400" cy="201400"/>
            </a:xfrm>
            <a:custGeom>
              <a:avLst/>
              <a:gdLst/>
              <a:ahLst/>
              <a:cxnLst/>
              <a:rect l="l" t="t" r="r" b="b"/>
              <a:pathLst>
                <a:path w="8056" h="8056" extrusionOk="0">
                  <a:moveTo>
                    <a:pt x="8056" y="3970"/>
                  </a:moveTo>
                  <a:cubicBezTo>
                    <a:pt x="8056" y="6246"/>
                    <a:pt x="6305" y="7997"/>
                    <a:pt x="4087" y="8055"/>
                  </a:cubicBezTo>
                  <a:cubicBezTo>
                    <a:pt x="1810" y="8055"/>
                    <a:pt x="1" y="6246"/>
                    <a:pt x="1" y="4028"/>
                  </a:cubicBezTo>
                  <a:cubicBezTo>
                    <a:pt x="1" y="1810"/>
                    <a:pt x="1810" y="0"/>
                    <a:pt x="4028" y="0"/>
                  </a:cubicBezTo>
                  <a:cubicBezTo>
                    <a:pt x="6246" y="0"/>
                    <a:pt x="8056" y="1751"/>
                    <a:pt x="8056"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22" name="Google Shape;8722;p20"/>
            <p:cNvSpPr/>
            <p:nvPr/>
          </p:nvSpPr>
          <p:spPr>
            <a:xfrm>
              <a:off x="4790600" y="2619625"/>
              <a:ext cx="201425" cy="201400"/>
            </a:xfrm>
            <a:custGeom>
              <a:avLst/>
              <a:gdLst/>
              <a:ahLst/>
              <a:cxnLst/>
              <a:rect l="l" t="t" r="r" b="b"/>
              <a:pathLst>
                <a:path w="8057" h="8056" extrusionOk="0">
                  <a:moveTo>
                    <a:pt x="4029" y="1"/>
                  </a:moveTo>
                  <a:cubicBezTo>
                    <a:pt x="6247" y="1"/>
                    <a:pt x="8056" y="1810"/>
                    <a:pt x="8056" y="4028"/>
                  </a:cubicBezTo>
                  <a:cubicBezTo>
                    <a:pt x="8056" y="6246"/>
                    <a:pt x="6305" y="8056"/>
                    <a:pt x="4087" y="8056"/>
                  </a:cubicBezTo>
                  <a:cubicBezTo>
                    <a:pt x="1810" y="8056"/>
                    <a:pt x="59" y="6305"/>
                    <a:pt x="1" y="4028"/>
                  </a:cubicBezTo>
                  <a:cubicBezTo>
                    <a:pt x="1" y="1810"/>
                    <a:pt x="1810" y="59"/>
                    <a:pt x="402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23" name="Google Shape;8723;p20"/>
            <p:cNvSpPr/>
            <p:nvPr/>
          </p:nvSpPr>
          <p:spPr>
            <a:xfrm>
              <a:off x="3564825" y="1641925"/>
              <a:ext cx="201400" cy="199950"/>
            </a:xfrm>
            <a:custGeom>
              <a:avLst/>
              <a:gdLst/>
              <a:ahLst/>
              <a:cxnLst/>
              <a:rect l="l" t="t" r="r" b="b"/>
              <a:pathLst>
                <a:path w="8056" h="7998" extrusionOk="0">
                  <a:moveTo>
                    <a:pt x="8056" y="4028"/>
                  </a:moveTo>
                  <a:cubicBezTo>
                    <a:pt x="8056" y="6246"/>
                    <a:pt x="6246" y="7997"/>
                    <a:pt x="4028" y="7997"/>
                  </a:cubicBezTo>
                  <a:cubicBezTo>
                    <a:pt x="1810" y="7997"/>
                    <a:pt x="1" y="6129"/>
                    <a:pt x="59" y="3911"/>
                  </a:cubicBezTo>
                  <a:cubicBezTo>
                    <a:pt x="59" y="1752"/>
                    <a:pt x="1869" y="0"/>
                    <a:pt x="4028" y="0"/>
                  </a:cubicBezTo>
                  <a:cubicBezTo>
                    <a:pt x="6246" y="0"/>
                    <a:pt x="8056" y="1752"/>
                    <a:pt x="8056"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24" name="Google Shape;8724;p20"/>
            <p:cNvSpPr/>
            <p:nvPr/>
          </p:nvSpPr>
          <p:spPr>
            <a:xfrm>
              <a:off x="3811450" y="1640475"/>
              <a:ext cx="201400" cy="201400"/>
            </a:xfrm>
            <a:custGeom>
              <a:avLst/>
              <a:gdLst/>
              <a:ahLst/>
              <a:cxnLst/>
              <a:rect l="l" t="t" r="r" b="b"/>
              <a:pathLst>
                <a:path w="8056" h="8056" extrusionOk="0">
                  <a:moveTo>
                    <a:pt x="4086" y="58"/>
                  </a:moveTo>
                  <a:cubicBezTo>
                    <a:pt x="6304" y="58"/>
                    <a:pt x="8056" y="1868"/>
                    <a:pt x="8056" y="4086"/>
                  </a:cubicBezTo>
                  <a:cubicBezTo>
                    <a:pt x="8056" y="6304"/>
                    <a:pt x="6246" y="8055"/>
                    <a:pt x="4028" y="8055"/>
                  </a:cubicBezTo>
                  <a:cubicBezTo>
                    <a:pt x="1810" y="8055"/>
                    <a:pt x="0" y="6246"/>
                    <a:pt x="59" y="4028"/>
                  </a:cubicBezTo>
                  <a:cubicBezTo>
                    <a:pt x="59" y="1810"/>
                    <a:pt x="1868" y="0"/>
                    <a:pt x="4086"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25" name="Google Shape;8725;p20"/>
            <p:cNvSpPr/>
            <p:nvPr/>
          </p:nvSpPr>
          <p:spPr>
            <a:xfrm>
              <a:off x="4790600" y="2866250"/>
              <a:ext cx="201425" cy="201400"/>
            </a:xfrm>
            <a:custGeom>
              <a:avLst/>
              <a:gdLst/>
              <a:ahLst/>
              <a:cxnLst/>
              <a:rect l="l" t="t" r="r" b="b"/>
              <a:pathLst>
                <a:path w="8057" h="8056" extrusionOk="0">
                  <a:moveTo>
                    <a:pt x="8056" y="4086"/>
                  </a:moveTo>
                  <a:cubicBezTo>
                    <a:pt x="8056" y="6304"/>
                    <a:pt x="6247" y="8055"/>
                    <a:pt x="4029" y="8055"/>
                  </a:cubicBezTo>
                  <a:cubicBezTo>
                    <a:pt x="1810" y="8055"/>
                    <a:pt x="1" y="6246"/>
                    <a:pt x="59" y="4028"/>
                  </a:cubicBezTo>
                  <a:cubicBezTo>
                    <a:pt x="59" y="1810"/>
                    <a:pt x="1869" y="0"/>
                    <a:pt x="4087" y="59"/>
                  </a:cubicBezTo>
                  <a:cubicBezTo>
                    <a:pt x="6305" y="59"/>
                    <a:pt x="8056" y="1868"/>
                    <a:pt x="8056"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26" name="Google Shape;8726;p20"/>
            <p:cNvSpPr/>
            <p:nvPr/>
          </p:nvSpPr>
          <p:spPr>
            <a:xfrm>
              <a:off x="2829375" y="3356550"/>
              <a:ext cx="201400" cy="199950"/>
            </a:xfrm>
            <a:custGeom>
              <a:avLst/>
              <a:gdLst/>
              <a:ahLst/>
              <a:cxnLst/>
              <a:rect l="l" t="t" r="r" b="b"/>
              <a:pathLst>
                <a:path w="8056" h="7998" extrusionOk="0">
                  <a:moveTo>
                    <a:pt x="7997" y="4028"/>
                  </a:moveTo>
                  <a:cubicBezTo>
                    <a:pt x="7997" y="6246"/>
                    <a:pt x="6187" y="7997"/>
                    <a:pt x="4028" y="7997"/>
                  </a:cubicBezTo>
                  <a:cubicBezTo>
                    <a:pt x="1810" y="7997"/>
                    <a:pt x="0" y="6130"/>
                    <a:pt x="58" y="3912"/>
                  </a:cubicBezTo>
                  <a:cubicBezTo>
                    <a:pt x="58" y="1752"/>
                    <a:pt x="1926" y="1"/>
                    <a:pt x="4086" y="1"/>
                  </a:cubicBezTo>
                  <a:cubicBezTo>
                    <a:pt x="6246" y="59"/>
                    <a:pt x="8055" y="1869"/>
                    <a:pt x="7997"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27" name="Google Shape;8727;p20"/>
            <p:cNvSpPr/>
            <p:nvPr/>
          </p:nvSpPr>
          <p:spPr>
            <a:xfrm>
              <a:off x="3075975" y="3603175"/>
              <a:ext cx="199950" cy="201400"/>
            </a:xfrm>
            <a:custGeom>
              <a:avLst/>
              <a:gdLst/>
              <a:ahLst/>
              <a:cxnLst/>
              <a:rect l="l" t="t" r="r" b="b"/>
              <a:pathLst>
                <a:path w="7998" h="8056" extrusionOk="0">
                  <a:moveTo>
                    <a:pt x="4087" y="0"/>
                  </a:moveTo>
                  <a:cubicBezTo>
                    <a:pt x="6246" y="59"/>
                    <a:pt x="7997" y="1868"/>
                    <a:pt x="7997" y="4028"/>
                  </a:cubicBezTo>
                  <a:cubicBezTo>
                    <a:pt x="7997" y="6246"/>
                    <a:pt x="6130" y="8055"/>
                    <a:pt x="3970" y="7997"/>
                  </a:cubicBezTo>
                  <a:cubicBezTo>
                    <a:pt x="1752" y="7939"/>
                    <a:pt x="1" y="6129"/>
                    <a:pt x="59" y="3970"/>
                  </a:cubicBezTo>
                  <a:cubicBezTo>
                    <a:pt x="59" y="1810"/>
                    <a:pt x="1869" y="0"/>
                    <a:pt x="40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28" name="Google Shape;8728;p20"/>
            <p:cNvSpPr/>
            <p:nvPr/>
          </p:nvSpPr>
          <p:spPr>
            <a:xfrm>
              <a:off x="4056600" y="1641925"/>
              <a:ext cx="198475" cy="198475"/>
            </a:xfrm>
            <a:custGeom>
              <a:avLst/>
              <a:gdLst/>
              <a:ahLst/>
              <a:cxnLst/>
              <a:rect l="l" t="t" r="r" b="b"/>
              <a:pathLst>
                <a:path w="7939" h="7939" extrusionOk="0">
                  <a:moveTo>
                    <a:pt x="3970" y="7939"/>
                  </a:moveTo>
                  <a:cubicBezTo>
                    <a:pt x="1810" y="7939"/>
                    <a:pt x="1" y="6129"/>
                    <a:pt x="1" y="3970"/>
                  </a:cubicBezTo>
                  <a:cubicBezTo>
                    <a:pt x="1" y="1810"/>
                    <a:pt x="1810" y="0"/>
                    <a:pt x="3970" y="0"/>
                  </a:cubicBezTo>
                  <a:cubicBezTo>
                    <a:pt x="6130" y="0"/>
                    <a:pt x="7939" y="1810"/>
                    <a:pt x="7939" y="3970"/>
                  </a:cubicBezTo>
                  <a:cubicBezTo>
                    <a:pt x="7939" y="6188"/>
                    <a:pt x="6130" y="7939"/>
                    <a:pt x="3970" y="793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29" name="Google Shape;8729;p20"/>
            <p:cNvSpPr/>
            <p:nvPr/>
          </p:nvSpPr>
          <p:spPr>
            <a:xfrm>
              <a:off x="4792075" y="2377400"/>
              <a:ext cx="199950" cy="199925"/>
            </a:xfrm>
            <a:custGeom>
              <a:avLst/>
              <a:gdLst/>
              <a:ahLst/>
              <a:cxnLst/>
              <a:rect l="l" t="t" r="r" b="b"/>
              <a:pathLst>
                <a:path w="7998" h="7997" extrusionOk="0">
                  <a:moveTo>
                    <a:pt x="3970" y="58"/>
                  </a:moveTo>
                  <a:cubicBezTo>
                    <a:pt x="6129" y="0"/>
                    <a:pt x="7939" y="1810"/>
                    <a:pt x="7939" y="3969"/>
                  </a:cubicBezTo>
                  <a:cubicBezTo>
                    <a:pt x="7997" y="6129"/>
                    <a:pt x="6188" y="7939"/>
                    <a:pt x="4028" y="7997"/>
                  </a:cubicBezTo>
                  <a:cubicBezTo>
                    <a:pt x="1868" y="7997"/>
                    <a:pt x="59" y="6246"/>
                    <a:pt x="0" y="4028"/>
                  </a:cubicBezTo>
                  <a:cubicBezTo>
                    <a:pt x="0" y="1926"/>
                    <a:pt x="1810" y="58"/>
                    <a:pt x="3970"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30" name="Google Shape;8730;p20"/>
            <p:cNvSpPr/>
            <p:nvPr/>
          </p:nvSpPr>
          <p:spPr>
            <a:xfrm>
              <a:off x="4793525" y="3115775"/>
              <a:ext cx="197025" cy="197025"/>
            </a:xfrm>
            <a:custGeom>
              <a:avLst/>
              <a:gdLst/>
              <a:ahLst/>
              <a:cxnLst/>
              <a:rect l="l" t="t" r="r" b="b"/>
              <a:pathLst>
                <a:path w="7881" h="7881" extrusionOk="0">
                  <a:moveTo>
                    <a:pt x="3970" y="1"/>
                  </a:moveTo>
                  <a:cubicBezTo>
                    <a:pt x="6130" y="1"/>
                    <a:pt x="7881" y="1752"/>
                    <a:pt x="7881" y="3911"/>
                  </a:cubicBezTo>
                  <a:cubicBezTo>
                    <a:pt x="7881" y="6129"/>
                    <a:pt x="6071" y="7881"/>
                    <a:pt x="3853" y="7881"/>
                  </a:cubicBezTo>
                  <a:cubicBezTo>
                    <a:pt x="1693" y="7822"/>
                    <a:pt x="1" y="6071"/>
                    <a:pt x="1" y="3911"/>
                  </a:cubicBezTo>
                  <a:cubicBezTo>
                    <a:pt x="1" y="1693"/>
                    <a:pt x="1752" y="1"/>
                    <a:pt x="397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31" name="Google Shape;8731;p20"/>
            <p:cNvSpPr/>
            <p:nvPr/>
          </p:nvSpPr>
          <p:spPr>
            <a:xfrm>
              <a:off x="2584200" y="2622550"/>
              <a:ext cx="197025" cy="195550"/>
            </a:xfrm>
            <a:custGeom>
              <a:avLst/>
              <a:gdLst/>
              <a:ahLst/>
              <a:cxnLst/>
              <a:rect l="l" t="t" r="r" b="b"/>
              <a:pathLst>
                <a:path w="7881" h="7822" extrusionOk="0">
                  <a:moveTo>
                    <a:pt x="3912" y="7822"/>
                  </a:moveTo>
                  <a:cubicBezTo>
                    <a:pt x="1752" y="7822"/>
                    <a:pt x="1" y="6071"/>
                    <a:pt x="59" y="3911"/>
                  </a:cubicBezTo>
                  <a:cubicBezTo>
                    <a:pt x="59" y="1693"/>
                    <a:pt x="1810" y="0"/>
                    <a:pt x="3970" y="0"/>
                  </a:cubicBezTo>
                  <a:cubicBezTo>
                    <a:pt x="6188" y="0"/>
                    <a:pt x="7881" y="1751"/>
                    <a:pt x="7881" y="3970"/>
                  </a:cubicBezTo>
                  <a:cubicBezTo>
                    <a:pt x="7881" y="6129"/>
                    <a:pt x="6130" y="7822"/>
                    <a:pt x="3912" y="78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32" name="Google Shape;8732;p20"/>
            <p:cNvSpPr/>
            <p:nvPr/>
          </p:nvSpPr>
          <p:spPr>
            <a:xfrm>
              <a:off x="3321125" y="1643375"/>
              <a:ext cx="197025" cy="197025"/>
            </a:xfrm>
            <a:custGeom>
              <a:avLst/>
              <a:gdLst/>
              <a:ahLst/>
              <a:cxnLst/>
              <a:rect l="l" t="t" r="r" b="b"/>
              <a:pathLst>
                <a:path w="7881" h="7881" extrusionOk="0">
                  <a:moveTo>
                    <a:pt x="3912" y="7822"/>
                  </a:moveTo>
                  <a:cubicBezTo>
                    <a:pt x="1694" y="7822"/>
                    <a:pt x="1" y="6071"/>
                    <a:pt x="1" y="3912"/>
                  </a:cubicBezTo>
                  <a:cubicBezTo>
                    <a:pt x="59" y="1694"/>
                    <a:pt x="1810" y="1"/>
                    <a:pt x="3970" y="1"/>
                  </a:cubicBezTo>
                  <a:cubicBezTo>
                    <a:pt x="6130" y="59"/>
                    <a:pt x="7881" y="1810"/>
                    <a:pt x="7823" y="3970"/>
                  </a:cubicBezTo>
                  <a:cubicBezTo>
                    <a:pt x="7823" y="6130"/>
                    <a:pt x="6071" y="7881"/>
                    <a:pt x="3912" y="78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33" name="Google Shape;8733;p20"/>
            <p:cNvSpPr/>
            <p:nvPr/>
          </p:nvSpPr>
          <p:spPr>
            <a:xfrm>
              <a:off x="3812900" y="3851250"/>
              <a:ext cx="198500" cy="197025"/>
            </a:xfrm>
            <a:custGeom>
              <a:avLst/>
              <a:gdLst/>
              <a:ahLst/>
              <a:cxnLst/>
              <a:rect l="l" t="t" r="r" b="b"/>
              <a:pathLst>
                <a:path w="7940" h="7881" extrusionOk="0">
                  <a:moveTo>
                    <a:pt x="7939" y="3969"/>
                  </a:moveTo>
                  <a:cubicBezTo>
                    <a:pt x="7881" y="6188"/>
                    <a:pt x="6130" y="7880"/>
                    <a:pt x="3970" y="7880"/>
                  </a:cubicBezTo>
                  <a:cubicBezTo>
                    <a:pt x="1752" y="7880"/>
                    <a:pt x="1" y="6071"/>
                    <a:pt x="59" y="3911"/>
                  </a:cubicBezTo>
                  <a:cubicBezTo>
                    <a:pt x="117" y="1693"/>
                    <a:pt x="1869" y="0"/>
                    <a:pt x="4028" y="59"/>
                  </a:cubicBezTo>
                  <a:cubicBezTo>
                    <a:pt x="6188" y="59"/>
                    <a:pt x="7939" y="1810"/>
                    <a:pt x="7939" y="39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34" name="Google Shape;8734;p20"/>
            <p:cNvSpPr/>
            <p:nvPr/>
          </p:nvSpPr>
          <p:spPr>
            <a:xfrm>
              <a:off x="2585675" y="2869150"/>
              <a:ext cx="195550" cy="195575"/>
            </a:xfrm>
            <a:custGeom>
              <a:avLst/>
              <a:gdLst/>
              <a:ahLst/>
              <a:cxnLst/>
              <a:rect l="l" t="t" r="r" b="b"/>
              <a:pathLst>
                <a:path w="7822" h="7823" extrusionOk="0">
                  <a:moveTo>
                    <a:pt x="7822" y="3912"/>
                  </a:moveTo>
                  <a:cubicBezTo>
                    <a:pt x="7822" y="6071"/>
                    <a:pt x="6129" y="7823"/>
                    <a:pt x="3911" y="7823"/>
                  </a:cubicBezTo>
                  <a:cubicBezTo>
                    <a:pt x="1751" y="7823"/>
                    <a:pt x="0" y="6130"/>
                    <a:pt x="0" y="3970"/>
                  </a:cubicBezTo>
                  <a:cubicBezTo>
                    <a:pt x="0" y="1752"/>
                    <a:pt x="1693" y="59"/>
                    <a:pt x="3853" y="1"/>
                  </a:cubicBezTo>
                  <a:cubicBezTo>
                    <a:pt x="6071" y="1"/>
                    <a:pt x="7763" y="1752"/>
                    <a:pt x="7822" y="39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35" name="Google Shape;8735;p20"/>
            <p:cNvSpPr/>
            <p:nvPr/>
          </p:nvSpPr>
          <p:spPr>
            <a:xfrm>
              <a:off x="3567750" y="3851250"/>
              <a:ext cx="197025" cy="198475"/>
            </a:xfrm>
            <a:custGeom>
              <a:avLst/>
              <a:gdLst/>
              <a:ahLst/>
              <a:cxnLst/>
              <a:rect l="l" t="t" r="r" b="b"/>
              <a:pathLst>
                <a:path w="7881" h="7939" extrusionOk="0">
                  <a:moveTo>
                    <a:pt x="4028" y="59"/>
                  </a:moveTo>
                  <a:cubicBezTo>
                    <a:pt x="6188" y="117"/>
                    <a:pt x="7881" y="1868"/>
                    <a:pt x="7822" y="4028"/>
                  </a:cubicBezTo>
                  <a:cubicBezTo>
                    <a:pt x="7822" y="6246"/>
                    <a:pt x="6013" y="7939"/>
                    <a:pt x="3853" y="7880"/>
                  </a:cubicBezTo>
                  <a:cubicBezTo>
                    <a:pt x="1693" y="7822"/>
                    <a:pt x="1" y="6071"/>
                    <a:pt x="1" y="3853"/>
                  </a:cubicBezTo>
                  <a:cubicBezTo>
                    <a:pt x="59" y="1693"/>
                    <a:pt x="1868" y="0"/>
                    <a:pt x="4028"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36" name="Google Shape;8736;p20"/>
            <p:cNvSpPr/>
            <p:nvPr/>
          </p:nvSpPr>
          <p:spPr>
            <a:xfrm>
              <a:off x="4551300" y="1891450"/>
              <a:ext cx="195550" cy="194125"/>
            </a:xfrm>
            <a:custGeom>
              <a:avLst/>
              <a:gdLst/>
              <a:ahLst/>
              <a:cxnLst/>
              <a:rect l="l" t="t" r="r" b="b"/>
              <a:pathLst>
                <a:path w="7822" h="7765" extrusionOk="0">
                  <a:moveTo>
                    <a:pt x="7763" y="3912"/>
                  </a:moveTo>
                  <a:cubicBezTo>
                    <a:pt x="7763" y="6071"/>
                    <a:pt x="6071" y="7764"/>
                    <a:pt x="3853" y="7764"/>
                  </a:cubicBezTo>
                  <a:cubicBezTo>
                    <a:pt x="1693" y="7764"/>
                    <a:pt x="0" y="6013"/>
                    <a:pt x="0" y="3853"/>
                  </a:cubicBezTo>
                  <a:cubicBezTo>
                    <a:pt x="0" y="1693"/>
                    <a:pt x="1751" y="1"/>
                    <a:pt x="3969" y="1"/>
                  </a:cubicBezTo>
                  <a:cubicBezTo>
                    <a:pt x="6129" y="1"/>
                    <a:pt x="7822" y="1693"/>
                    <a:pt x="7763" y="39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37" name="Google Shape;8737;p20"/>
            <p:cNvSpPr/>
            <p:nvPr/>
          </p:nvSpPr>
          <p:spPr>
            <a:xfrm>
              <a:off x="4059525" y="3852700"/>
              <a:ext cx="192650" cy="194100"/>
            </a:xfrm>
            <a:custGeom>
              <a:avLst/>
              <a:gdLst/>
              <a:ahLst/>
              <a:cxnLst/>
              <a:rect l="l" t="t" r="r" b="b"/>
              <a:pathLst>
                <a:path w="7706" h="7764" extrusionOk="0">
                  <a:moveTo>
                    <a:pt x="3794" y="59"/>
                  </a:moveTo>
                  <a:cubicBezTo>
                    <a:pt x="5954" y="1"/>
                    <a:pt x="7705" y="1693"/>
                    <a:pt x="7705" y="3853"/>
                  </a:cubicBezTo>
                  <a:cubicBezTo>
                    <a:pt x="7705" y="6013"/>
                    <a:pt x="6013" y="7764"/>
                    <a:pt x="3853" y="7764"/>
                  </a:cubicBezTo>
                  <a:cubicBezTo>
                    <a:pt x="1693" y="7764"/>
                    <a:pt x="0" y="6071"/>
                    <a:pt x="0" y="3911"/>
                  </a:cubicBezTo>
                  <a:cubicBezTo>
                    <a:pt x="0" y="1752"/>
                    <a:pt x="1693" y="59"/>
                    <a:pt x="3794"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38" name="Google Shape;8738;p20"/>
            <p:cNvSpPr/>
            <p:nvPr/>
          </p:nvSpPr>
          <p:spPr>
            <a:xfrm>
              <a:off x="2585675" y="2380300"/>
              <a:ext cx="194100" cy="194125"/>
            </a:xfrm>
            <a:custGeom>
              <a:avLst/>
              <a:gdLst/>
              <a:ahLst/>
              <a:cxnLst/>
              <a:rect l="l" t="t" r="r" b="b"/>
              <a:pathLst>
                <a:path w="7764" h="7765" extrusionOk="0">
                  <a:moveTo>
                    <a:pt x="3911" y="59"/>
                  </a:moveTo>
                  <a:cubicBezTo>
                    <a:pt x="6071" y="59"/>
                    <a:pt x="7763" y="1810"/>
                    <a:pt x="7763" y="3912"/>
                  </a:cubicBezTo>
                  <a:cubicBezTo>
                    <a:pt x="7763" y="6071"/>
                    <a:pt x="6012" y="7764"/>
                    <a:pt x="3853" y="7764"/>
                  </a:cubicBezTo>
                  <a:cubicBezTo>
                    <a:pt x="1693" y="7764"/>
                    <a:pt x="0" y="6013"/>
                    <a:pt x="59" y="3853"/>
                  </a:cubicBezTo>
                  <a:cubicBezTo>
                    <a:pt x="59" y="1694"/>
                    <a:pt x="1810" y="1"/>
                    <a:pt x="391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39" name="Google Shape;8739;p20"/>
            <p:cNvSpPr/>
            <p:nvPr/>
          </p:nvSpPr>
          <p:spPr>
            <a:xfrm>
              <a:off x="3322600" y="3854175"/>
              <a:ext cx="192650" cy="192625"/>
            </a:xfrm>
            <a:custGeom>
              <a:avLst/>
              <a:gdLst/>
              <a:ahLst/>
              <a:cxnLst/>
              <a:rect l="l" t="t" r="r" b="b"/>
              <a:pathLst>
                <a:path w="7706" h="7705" extrusionOk="0">
                  <a:moveTo>
                    <a:pt x="7705" y="3852"/>
                  </a:moveTo>
                  <a:cubicBezTo>
                    <a:pt x="7705" y="5954"/>
                    <a:pt x="5954" y="7705"/>
                    <a:pt x="3853" y="7705"/>
                  </a:cubicBezTo>
                  <a:cubicBezTo>
                    <a:pt x="1751" y="7705"/>
                    <a:pt x="0" y="5954"/>
                    <a:pt x="0" y="3852"/>
                  </a:cubicBezTo>
                  <a:cubicBezTo>
                    <a:pt x="0" y="1693"/>
                    <a:pt x="1751" y="0"/>
                    <a:pt x="3911" y="0"/>
                  </a:cubicBezTo>
                  <a:cubicBezTo>
                    <a:pt x="6012" y="0"/>
                    <a:pt x="7705" y="1751"/>
                    <a:pt x="7705" y="38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40" name="Google Shape;8740;p20"/>
            <p:cNvSpPr/>
            <p:nvPr/>
          </p:nvSpPr>
          <p:spPr>
            <a:xfrm>
              <a:off x="2585675" y="3117225"/>
              <a:ext cx="195550" cy="194125"/>
            </a:xfrm>
            <a:custGeom>
              <a:avLst/>
              <a:gdLst/>
              <a:ahLst/>
              <a:cxnLst/>
              <a:rect l="l" t="t" r="r" b="b"/>
              <a:pathLst>
                <a:path w="7822" h="7765" extrusionOk="0">
                  <a:moveTo>
                    <a:pt x="3969" y="1"/>
                  </a:moveTo>
                  <a:cubicBezTo>
                    <a:pt x="6071" y="59"/>
                    <a:pt x="7822" y="1869"/>
                    <a:pt x="7763" y="3970"/>
                  </a:cubicBezTo>
                  <a:cubicBezTo>
                    <a:pt x="7705" y="6071"/>
                    <a:pt x="5954" y="7764"/>
                    <a:pt x="3853" y="7706"/>
                  </a:cubicBezTo>
                  <a:cubicBezTo>
                    <a:pt x="1751" y="7706"/>
                    <a:pt x="0" y="5896"/>
                    <a:pt x="59" y="3795"/>
                  </a:cubicBezTo>
                  <a:cubicBezTo>
                    <a:pt x="117" y="1694"/>
                    <a:pt x="1868" y="1"/>
                    <a:pt x="396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41" name="Google Shape;8741;p20"/>
            <p:cNvSpPr/>
            <p:nvPr/>
          </p:nvSpPr>
          <p:spPr>
            <a:xfrm>
              <a:off x="4795000" y="2133700"/>
              <a:ext cx="192625" cy="194100"/>
            </a:xfrm>
            <a:custGeom>
              <a:avLst/>
              <a:gdLst/>
              <a:ahLst/>
              <a:cxnLst/>
              <a:rect l="l" t="t" r="r" b="b"/>
              <a:pathLst>
                <a:path w="7705" h="7764" extrusionOk="0">
                  <a:moveTo>
                    <a:pt x="3911" y="7764"/>
                  </a:moveTo>
                  <a:cubicBezTo>
                    <a:pt x="1810" y="7764"/>
                    <a:pt x="58" y="6012"/>
                    <a:pt x="0" y="3911"/>
                  </a:cubicBezTo>
                  <a:cubicBezTo>
                    <a:pt x="0" y="1810"/>
                    <a:pt x="1751" y="59"/>
                    <a:pt x="3853" y="59"/>
                  </a:cubicBezTo>
                  <a:cubicBezTo>
                    <a:pt x="5954" y="0"/>
                    <a:pt x="7705" y="1751"/>
                    <a:pt x="7705" y="3911"/>
                  </a:cubicBezTo>
                  <a:cubicBezTo>
                    <a:pt x="7705" y="5954"/>
                    <a:pt x="6012" y="7705"/>
                    <a:pt x="3911" y="776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42" name="Google Shape;8742;p20"/>
            <p:cNvSpPr/>
            <p:nvPr/>
          </p:nvSpPr>
          <p:spPr>
            <a:xfrm>
              <a:off x="4306125" y="1644850"/>
              <a:ext cx="192650" cy="194100"/>
            </a:xfrm>
            <a:custGeom>
              <a:avLst/>
              <a:gdLst/>
              <a:ahLst/>
              <a:cxnLst/>
              <a:rect l="l" t="t" r="r" b="b"/>
              <a:pathLst>
                <a:path w="7706" h="7764" extrusionOk="0">
                  <a:moveTo>
                    <a:pt x="7706" y="3911"/>
                  </a:moveTo>
                  <a:cubicBezTo>
                    <a:pt x="7648" y="6012"/>
                    <a:pt x="5896" y="7763"/>
                    <a:pt x="3737" y="7705"/>
                  </a:cubicBezTo>
                  <a:cubicBezTo>
                    <a:pt x="1694" y="7647"/>
                    <a:pt x="1" y="5896"/>
                    <a:pt x="1" y="3794"/>
                  </a:cubicBezTo>
                  <a:cubicBezTo>
                    <a:pt x="1" y="1693"/>
                    <a:pt x="1810" y="0"/>
                    <a:pt x="3912" y="0"/>
                  </a:cubicBezTo>
                  <a:cubicBezTo>
                    <a:pt x="6013" y="59"/>
                    <a:pt x="7706" y="1810"/>
                    <a:pt x="7706" y="39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43" name="Google Shape;8743;p20"/>
            <p:cNvSpPr/>
            <p:nvPr/>
          </p:nvSpPr>
          <p:spPr>
            <a:xfrm>
              <a:off x="4546925" y="3606100"/>
              <a:ext cx="195550" cy="194100"/>
            </a:xfrm>
            <a:custGeom>
              <a:avLst/>
              <a:gdLst/>
              <a:ahLst/>
              <a:cxnLst/>
              <a:rect l="l" t="t" r="r" b="b"/>
              <a:pathLst>
                <a:path w="7822" h="7764" extrusionOk="0">
                  <a:moveTo>
                    <a:pt x="3853" y="7763"/>
                  </a:moveTo>
                  <a:cubicBezTo>
                    <a:pt x="1751" y="7705"/>
                    <a:pt x="0" y="5895"/>
                    <a:pt x="58" y="3794"/>
                  </a:cubicBezTo>
                  <a:cubicBezTo>
                    <a:pt x="117" y="1693"/>
                    <a:pt x="1926" y="0"/>
                    <a:pt x="3969" y="58"/>
                  </a:cubicBezTo>
                  <a:cubicBezTo>
                    <a:pt x="6129" y="117"/>
                    <a:pt x="7822" y="1868"/>
                    <a:pt x="7763" y="4028"/>
                  </a:cubicBezTo>
                  <a:cubicBezTo>
                    <a:pt x="7705" y="6071"/>
                    <a:pt x="5954" y="7763"/>
                    <a:pt x="3853" y="77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44" name="Google Shape;8744;p20"/>
            <p:cNvSpPr/>
            <p:nvPr/>
          </p:nvSpPr>
          <p:spPr>
            <a:xfrm>
              <a:off x="2832275" y="1887075"/>
              <a:ext cx="194125" cy="194100"/>
            </a:xfrm>
            <a:custGeom>
              <a:avLst/>
              <a:gdLst/>
              <a:ahLst/>
              <a:cxnLst/>
              <a:rect l="l" t="t" r="r" b="b"/>
              <a:pathLst>
                <a:path w="7765" h="7764" extrusionOk="0">
                  <a:moveTo>
                    <a:pt x="7764" y="3911"/>
                  </a:moveTo>
                  <a:cubicBezTo>
                    <a:pt x="7706" y="6013"/>
                    <a:pt x="5955" y="7764"/>
                    <a:pt x="3912" y="7706"/>
                  </a:cubicBezTo>
                  <a:cubicBezTo>
                    <a:pt x="1752" y="7706"/>
                    <a:pt x="1" y="5954"/>
                    <a:pt x="59" y="3795"/>
                  </a:cubicBezTo>
                  <a:cubicBezTo>
                    <a:pt x="118" y="1693"/>
                    <a:pt x="1869" y="1"/>
                    <a:pt x="3970" y="59"/>
                  </a:cubicBezTo>
                  <a:cubicBezTo>
                    <a:pt x="6071" y="59"/>
                    <a:pt x="7764" y="1810"/>
                    <a:pt x="7764" y="39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45" name="Google Shape;8745;p20"/>
            <p:cNvSpPr/>
            <p:nvPr/>
          </p:nvSpPr>
          <p:spPr>
            <a:xfrm>
              <a:off x="4796450" y="3362400"/>
              <a:ext cx="191175" cy="189725"/>
            </a:xfrm>
            <a:custGeom>
              <a:avLst/>
              <a:gdLst/>
              <a:ahLst/>
              <a:cxnLst/>
              <a:rect l="l" t="t" r="r" b="b"/>
              <a:pathLst>
                <a:path w="7647" h="7589" extrusionOk="0">
                  <a:moveTo>
                    <a:pt x="3795" y="0"/>
                  </a:moveTo>
                  <a:cubicBezTo>
                    <a:pt x="5896" y="0"/>
                    <a:pt x="7647" y="1751"/>
                    <a:pt x="7589" y="3794"/>
                  </a:cubicBezTo>
                  <a:cubicBezTo>
                    <a:pt x="7589" y="5896"/>
                    <a:pt x="5896" y="7588"/>
                    <a:pt x="3795" y="7588"/>
                  </a:cubicBezTo>
                  <a:cubicBezTo>
                    <a:pt x="1693" y="7588"/>
                    <a:pt x="0" y="5837"/>
                    <a:pt x="0" y="3736"/>
                  </a:cubicBezTo>
                  <a:cubicBezTo>
                    <a:pt x="0" y="1693"/>
                    <a:pt x="1752" y="0"/>
                    <a:pt x="379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46" name="Google Shape;8746;p20"/>
            <p:cNvSpPr/>
            <p:nvPr/>
          </p:nvSpPr>
          <p:spPr>
            <a:xfrm>
              <a:off x="3081825" y="1646300"/>
              <a:ext cx="189725" cy="191200"/>
            </a:xfrm>
            <a:custGeom>
              <a:avLst/>
              <a:gdLst/>
              <a:ahLst/>
              <a:cxnLst/>
              <a:rect l="l" t="t" r="r" b="b"/>
              <a:pathLst>
                <a:path w="7589" h="7648" extrusionOk="0">
                  <a:moveTo>
                    <a:pt x="3794" y="1"/>
                  </a:moveTo>
                  <a:cubicBezTo>
                    <a:pt x="5837" y="1"/>
                    <a:pt x="7588" y="1752"/>
                    <a:pt x="7588" y="3853"/>
                  </a:cubicBezTo>
                  <a:cubicBezTo>
                    <a:pt x="7588" y="5896"/>
                    <a:pt x="5896" y="7589"/>
                    <a:pt x="3794" y="7589"/>
                  </a:cubicBezTo>
                  <a:cubicBezTo>
                    <a:pt x="1751" y="7647"/>
                    <a:pt x="0" y="5896"/>
                    <a:pt x="0" y="3795"/>
                  </a:cubicBezTo>
                  <a:cubicBezTo>
                    <a:pt x="0" y="1693"/>
                    <a:pt x="1693" y="1"/>
                    <a:pt x="3794"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47" name="Google Shape;8747;p20"/>
            <p:cNvSpPr/>
            <p:nvPr/>
          </p:nvSpPr>
          <p:spPr>
            <a:xfrm>
              <a:off x="2835200" y="3609000"/>
              <a:ext cx="189725" cy="189725"/>
            </a:xfrm>
            <a:custGeom>
              <a:avLst/>
              <a:gdLst/>
              <a:ahLst/>
              <a:cxnLst/>
              <a:rect l="l" t="t" r="r" b="b"/>
              <a:pathLst>
                <a:path w="7589" h="7589" extrusionOk="0">
                  <a:moveTo>
                    <a:pt x="3795" y="1"/>
                  </a:moveTo>
                  <a:cubicBezTo>
                    <a:pt x="5896" y="59"/>
                    <a:pt x="7589" y="1752"/>
                    <a:pt x="7530" y="3795"/>
                  </a:cubicBezTo>
                  <a:cubicBezTo>
                    <a:pt x="7530" y="5896"/>
                    <a:pt x="5838" y="7589"/>
                    <a:pt x="3736" y="7531"/>
                  </a:cubicBezTo>
                  <a:cubicBezTo>
                    <a:pt x="1635" y="7531"/>
                    <a:pt x="1" y="5838"/>
                    <a:pt x="1" y="3737"/>
                  </a:cubicBezTo>
                  <a:cubicBezTo>
                    <a:pt x="59" y="1635"/>
                    <a:pt x="1752" y="1"/>
                    <a:pt x="379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48" name="Google Shape;8748;p20"/>
            <p:cNvSpPr/>
            <p:nvPr/>
          </p:nvSpPr>
          <p:spPr>
            <a:xfrm>
              <a:off x="4309050" y="3855625"/>
              <a:ext cx="186825" cy="188275"/>
            </a:xfrm>
            <a:custGeom>
              <a:avLst/>
              <a:gdLst/>
              <a:ahLst/>
              <a:cxnLst/>
              <a:rect l="l" t="t" r="r" b="b"/>
              <a:pathLst>
                <a:path w="7473" h="7531" extrusionOk="0">
                  <a:moveTo>
                    <a:pt x="3736" y="7530"/>
                  </a:moveTo>
                  <a:cubicBezTo>
                    <a:pt x="1635" y="7530"/>
                    <a:pt x="1" y="5896"/>
                    <a:pt x="1" y="3794"/>
                  </a:cubicBezTo>
                  <a:cubicBezTo>
                    <a:pt x="1" y="1693"/>
                    <a:pt x="1635" y="0"/>
                    <a:pt x="3736" y="59"/>
                  </a:cubicBezTo>
                  <a:cubicBezTo>
                    <a:pt x="5838" y="59"/>
                    <a:pt x="7472" y="1693"/>
                    <a:pt x="7472" y="3736"/>
                  </a:cubicBezTo>
                  <a:cubicBezTo>
                    <a:pt x="7472" y="5837"/>
                    <a:pt x="5838" y="7530"/>
                    <a:pt x="3736" y="753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49" name="Google Shape;8749;p20"/>
            <p:cNvSpPr/>
            <p:nvPr/>
          </p:nvSpPr>
          <p:spPr>
            <a:xfrm>
              <a:off x="2590050" y="2136600"/>
              <a:ext cx="186800" cy="188275"/>
            </a:xfrm>
            <a:custGeom>
              <a:avLst/>
              <a:gdLst/>
              <a:ahLst/>
              <a:cxnLst/>
              <a:rect l="l" t="t" r="r" b="b"/>
              <a:pathLst>
                <a:path w="7472" h="7531" extrusionOk="0">
                  <a:moveTo>
                    <a:pt x="3736" y="7531"/>
                  </a:moveTo>
                  <a:cubicBezTo>
                    <a:pt x="1635" y="7531"/>
                    <a:pt x="0" y="5896"/>
                    <a:pt x="0" y="3737"/>
                  </a:cubicBezTo>
                  <a:cubicBezTo>
                    <a:pt x="0" y="1694"/>
                    <a:pt x="1635" y="59"/>
                    <a:pt x="3678" y="59"/>
                  </a:cubicBezTo>
                  <a:cubicBezTo>
                    <a:pt x="5837" y="1"/>
                    <a:pt x="7472" y="1694"/>
                    <a:pt x="7472" y="3795"/>
                  </a:cubicBezTo>
                  <a:cubicBezTo>
                    <a:pt x="7472" y="5896"/>
                    <a:pt x="5837" y="7531"/>
                    <a:pt x="3736" y="753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50" name="Google Shape;8750;p20"/>
            <p:cNvSpPr/>
            <p:nvPr/>
          </p:nvSpPr>
          <p:spPr>
            <a:xfrm>
              <a:off x="2590050" y="3363850"/>
              <a:ext cx="186800" cy="186800"/>
            </a:xfrm>
            <a:custGeom>
              <a:avLst/>
              <a:gdLst/>
              <a:ahLst/>
              <a:cxnLst/>
              <a:rect l="l" t="t" r="r" b="b"/>
              <a:pathLst>
                <a:path w="7472" h="7472" extrusionOk="0">
                  <a:moveTo>
                    <a:pt x="3736" y="1"/>
                  </a:moveTo>
                  <a:cubicBezTo>
                    <a:pt x="5837" y="59"/>
                    <a:pt x="7472" y="1693"/>
                    <a:pt x="7413" y="3795"/>
                  </a:cubicBezTo>
                  <a:cubicBezTo>
                    <a:pt x="7413" y="5838"/>
                    <a:pt x="5721" y="7472"/>
                    <a:pt x="3678" y="7414"/>
                  </a:cubicBezTo>
                  <a:cubicBezTo>
                    <a:pt x="1635" y="7414"/>
                    <a:pt x="0" y="5721"/>
                    <a:pt x="0" y="3678"/>
                  </a:cubicBezTo>
                  <a:cubicBezTo>
                    <a:pt x="0" y="1635"/>
                    <a:pt x="1693" y="1"/>
                    <a:pt x="37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51" name="Google Shape;8751;p20"/>
            <p:cNvSpPr/>
            <p:nvPr/>
          </p:nvSpPr>
          <p:spPr>
            <a:xfrm>
              <a:off x="3083275" y="3857075"/>
              <a:ext cx="186800" cy="185350"/>
            </a:xfrm>
            <a:custGeom>
              <a:avLst/>
              <a:gdLst/>
              <a:ahLst/>
              <a:cxnLst/>
              <a:rect l="l" t="t" r="r" b="b"/>
              <a:pathLst>
                <a:path w="7472" h="7414" extrusionOk="0">
                  <a:moveTo>
                    <a:pt x="7414" y="3678"/>
                  </a:moveTo>
                  <a:cubicBezTo>
                    <a:pt x="7472" y="5779"/>
                    <a:pt x="5779" y="7414"/>
                    <a:pt x="3736" y="7414"/>
                  </a:cubicBezTo>
                  <a:cubicBezTo>
                    <a:pt x="1693" y="7414"/>
                    <a:pt x="1" y="5779"/>
                    <a:pt x="59" y="3736"/>
                  </a:cubicBezTo>
                  <a:cubicBezTo>
                    <a:pt x="59" y="1694"/>
                    <a:pt x="1693" y="59"/>
                    <a:pt x="3678" y="1"/>
                  </a:cubicBezTo>
                  <a:cubicBezTo>
                    <a:pt x="5779" y="1"/>
                    <a:pt x="7414" y="1635"/>
                    <a:pt x="7472"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52" name="Google Shape;8752;p20"/>
            <p:cNvSpPr/>
            <p:nvPr/>
          </p:nvSpPr>
          <p:spPr>
            <a:xfrm>
              <a:off x="5045975" y="2628375"/>
              <a:ext cx="185350" cy="185350"/>
            </a:xfrm>
            <a:custGeom>
              <a:avLst/>
              <a:gdLst/>
              <a:ahLst/>
              <a:cxnLst/>
              <a:rect l="l" t="t" r="r" b="b"/>
              <a:pathLst>
                <a:path w="7414" h="7414" extrusionOk="0">
                  <a:moveTo>
                    <a:pt x="3737" y="7414"/>
                  </a:moveTo>
                  <a:cubicBezTo>
                    <a:pt x="1635" y="7414"/>
                    <a:pt x="1" y="5721"/>
                    <a:pt x="1" y="3678"/>
                  </a:cubicBezTo>
                  <a:cubicBezTo>
                    <a:pt x="1" y="1635"/>
                    <a:pt x="1635" y="1"/>
                    <a:pt x="3737" y="1"/>
                  </a:cubicBezTo>
                  <a:cubicBezTo>
                    <a:pt x="5721" y="1"/>
                    <a:pt x="7414" y="1635"/>
                    <a:pt x="7414" y="3678"/>
                  </a:cubicBezTo>
                  <a:cubicBezTo>
                    <a:pt x="7414" y="5721"/>
                    <a:pt x="5779" y="7414"/>
                    <a:pt x="3737" y="741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53" name="Google Shape;8753;p20"/>
            <p:cNvSpPr/>
            <p:nvPr/>
          </p:nvSpPr>
          <p:spPr>
            <a:xfrm>
              <a:off x="3818750" y="1401150"/>
              <a:ext cx="188275" cy="186800"/>
            </a:xfrm>
            <a:custGeom>
              <a:avLst/>
              <a:gdLst/>
              <a:ahLst/>
              <a:cxnLst/>
              <a:rect l="l" t="t" r="r" b="b"/>
              <a:pathLst>
                <a:path w="7531" h="7472" extrusionOk="0">
                  <a:moveTo>
                    <a:pt x="59" y="3678"/>
                  </a:moveTo>
                  <a:cubicBezTo>
                    <a:pt x="59" y="1635"/>
                    <a:pt x="1751" y="0"/>
                    <a:pt x="3853" y="59"/>
                  </a:cubicBezTo>
                  <a:cubicBezTo>
                    <a:pt x="5896" y="59"/>
                    <a:pt x="7530" y="1810"/>
                    <a:pt x="7472" y="3853"/>
                  </a:cubicBezTo>
                  <a:cubicBezTo>
                    <a:pt x="7413" y="5837"/>
                    <a:pt x="5721" y="7472"/>
                    <a:pt x="3736" y="7472"/>
                  </a:cubicBezTo>
                  <a:cubicBezTo>
                    <a:pt x="1693" y="7413"/>
                    <a:pt x="0" y="5721"/>
                    <a:pt x="59"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54" name="Google Shape;8754;p20"/>
            <p:cNvSpPr/>
            <p:nvPr/>
          </p:nvSpPr>
          <p:spPr>
            <a:xfrm>
              <a:off x="5045975" y="2875000"/>
              <a:ext cx="185350" cy="185350"/>
            </a:xfrm>
            <a:custGeom>
              <a:avLst/>
              <a:gdLst/>
              <a:ahLst/>
              <a:cxnLst/>
              <a:rect l="l" t="t" r="r" b="b"/>
              <a:pathLst>
                <a:path w="7414" h="7414" extrusionOk="0">
                  <a:moveTo>
                    <a:pt x="3678" y="0"/>
                  </a:moveTo>
                  <a:cubicBezTo>
                    <a:pt x="5721" y="0"/>
                    <a:pt x="7414" y="1693"/>
                    <a:pt x="7414" y="3736"/>
                  </a:cubicBezTo>
                  <a:cubicBezTo>
                    <a:pt x="7355" y="5721"/>
                    <a:pt x="5721" y="7413"/>
                    <a:pt x="3678" y="7413"/>
                  </a:cubicBezTo>
                  <a:cubicBezTo>
                    <a:pt x="1635" y="7413"/>
                    <a:pt x="1" y="5721"/>
                    <a:pt x="1" y="3678"/>
                  </a:cubicBezTo>
                  <a:cubicBezTo>
                    <a:pt x="1" y="1635"/>
                    <a:pt x="1694" y="0"/>
                    <a:pt x="367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55" name="Google Shape;8755;p20"/>
            <p:cNvSpPr/>
            <p:nvPr/>
          </p:nvSpPr>
          <p:spPr>
            <a:xfrm>
              <a:off x="3573575" y="1402600"/>
              <a:ext cx="185375" cy="185350"/>
            </a:xfrm>
            <a:custGeom>
              <a:avLst/>
              <a:gdLst/>
              <a:ahLst/>
              <a:cxnLst/>
              <a:rect l="l" t="t" r="r" b="b"/>
              <a:pathLst>
                <a:path w="7415" h="7414" extrusionOk="0">
                  <a:moveTo>
                    <a:pt x="3678" y="1"/>
                  </a:moveTo>
                  <a:cubicBezTo>
                    <a:pt x="5721" y="1"/>
                    <a:pt x="7414" y="1635"/>
                    <a:pt x="7414" y="3678"/>
                  </a:cubicBezTo>
                  <a:cubicBezTo>
                    <a:pt x="7414" y="5721"/>
                    <a:pt x="5721" y="7414"/>
                    <a:pt x="3678" y="7355"/>
                  </a:cubicBezTo>
                  <a:cubicBezTo>
                    <a:pt x="1635" y="7355"/>
                    <a:pt x="1" y="5663"/>
                    <a:pt x="1" y="3678"/>
                  </a:cubicBezTo>
                  <a:cubicBezTo>
                    <a:pt x="1" y="1635"/>
                    <a:pt x="1694" y="1"/>
                    <a:pt x="367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56" name="Google Shape;8756;p20"/>
            <p:cNvSpPr/>
            <p:nvPr/>
          </p:nvSpPr>
          <p:spPr>
            <a:xfrm>
              <a:off x="4799375" y="1895825"/>
              <a:ext cx="183875" cy="183900"/>
            </a:xfrm>
            <a:custGeom>
              <a:avLst/>
              <a:gdLst/>
              <a:ahLst/>
              <a:cxnLst/>
              <a:rect l="l" t="t" r="r" b="b"/>
              <a:pathLst>
                <a:path w="7355" h="7356" extrusionOk="0">
                  <a:moveTo>
                    <a:pt x="3678" y="7356"/>
                  </a:moveTo>
                  <a:cubicBezTo>
                    <a:pt x="1693" y="7356"/>
                    <a:pt x="0" y="5663"/>
                    <a:pt x="0" y="3678"/>
                  </a:cubicBezTo>
                  <a:cubicBezTo>
                    <a:pt x="59" y="1635"/>
                    <a:pt x="1751" y="1"/>
                    <a:pt x="3736" y="1"/>
                  </a:cubicBezTo>
                  <a:cubicBezTo>
                    <a:pt x="5720" y="59"/>
                    <a:pt x="7355" y="1694"/>
                    <a:pt x="7355" y="3678"/>
                  </a:cubicBezTo>
                  <a:cubicBezTo>
                    <a:pt x="7355" y="5663"/>
                    <a:pt x="5662" y="7356"/>
                    <a:pt x="3678" y="735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57" name="Google Shape;8757;p20"/>
            <p:cNvSpPr/>
            <p:nvPr/>
          </p:nvSpPr>
          <p:spPr>
            <a:xfrm>
              <a:off x="5045975" y="2386150"/>
              <a:ext cx="183900" cy="183900"/>
            </a:xfrm>
            <a:custGeom>
              <a:avLst/>
              <a:gdLst/>
              <a:ahLst/>
              <a:cxnLst/>
              <a:rect l="l" t="t" r="r" b="b"/>
              <a:pathLst>
                <a:path w="7356" h="7356" extrusionOk="0">
                  <a:moveTo>
                    <a:pt x="7355" y="3678"/>
                  </a:moveTo>
                  <a:cubicBezTo>
                    <a:pt x="7355" y="5662"/>
                    <a:pt x="5721" y="7355"/>
                    <a:pt x="3678" y="7355"/>
                  </a:cubicBezTo>
                  <a:cubicBezTo>
                    <a:pt x="1694" y="7355"/>
                    <a:pt x="1" y="5662"/>
                    <a:pt x="1" y="3619"/>
                  </a:cubicBezTo>
                  <a:cubicBezTo>
                    <a:pt x="59" y="1693"/>
                    <a:pt x="1694" y="0"/>
                    <a:pt x="3678" y="0"/>
                  </a:cubicBezTo>
                  <a:cubicBezTo>
                    <a:pt x="5663" y="0"/>
                    <a:pt x="7355" y="1635"/>
                    <a:pt x="7355"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58" name="Google Shape;8758;p20"/>
            <p:cNvSpPr/>
            <p:nvPr/>
          </p:nvSpPr>
          <p:spPr>
            <a:xfrm>
              <a:off x="4557125" y="1649225"/>
              <a:ext cx="183900" cy="185350"/>
            </a:xfrm>
            <a:custGeom>
              <a:avLst/>
              <a:gdLst/>
              <a:ahLst/>
              <a:cxnLst/>
              <a:rect l="l" t="t" r="r" b="b"/>
              <a:pathLst>
                <a:path w="7356" h="7414" extrusionOk="0">
                  <a:moveTo>
                    <a:pt x="3678" y="0"/>
                  </a:moveTo>
                  <a:cubicBezTo>
                    <a:pt x="5663" y="0"/>
                    <a:pt x="7355" y="1693"/>
                    <a:pt x="7355" y="3736"/>
                  </a:cubicBezTo>
                  <a:cubicBezTo>
                    <a:pt x="7355" y="5721"/>
                    <a:pt x="5663" y="7413"/>
                    <a:pt x="3620" y="7355"/>
                  </a:cubicBezTo>
                  <a:cubicBezTo>
                    <a:pt x="1635" y="7355"/>
                    <a:pt x="1" y="5721"/>
                    <a:pt x="1" y="3736"/>
                  </a:cubicBezTo>
                  <a:cubicBezTo>
                    <a:pt x="1" y="1693"/>
                    <a:pt x="1635" y="0"/>
                    <a:pt x="367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59" name="Google Shape;8759;p20"/>
            <p:cNvSpPr/>
            <p:nvPr/>
          </p:nvSpPr>
          <p:spPr>
            <a:xfrm>
              <a:off x="4062450" y="1401150"/>
              <a:ext cx="186800" cy="188275"/>
            </a:xfrm>
            <a:custGeom>
              <a:avLst/>
              <a:gdLst/>
              <a:ahLst/>
              <a:cxnLst/>
              <a:rect l="l" t="t" r="r" b="b"/>
              <a:pathLst>
                <a:path w="7472" h="7531" extrusionOk="0">
                  <a:moveTo>
                    <a:pt x="7355" y="3853"/>
                  </a:moveTo>
                  <a:cubicBezTo>
                    <a:pt x="7296" y="5896"/>
                    <a:pt x="5545" y="7530"/>
                    <a:pt x="3561" y="7413"/>
                  </a:cubicBezTo>
                  <a:cubicBezTo>
                    <a:pt x="1576" y="7297"/>
                    <a:pt x="0" y="5604"/>
                    <a:pt x="58" y="3619"/>
                  </a:cubicBezTo>
                  <a:cubicBezTo>
                    <a:pt x="175" y="1576"/>
                    <a:pt x="1926" y="0"/>
                    <a:pt x="3853" y="117"/>
                  </a:cubicBezTo>
                  <a:cubicBezTo>
                    <a:pt x="5896" y="234"/>
                    <a:pt x="7472" y="1926"/>
                    <a:pt x="7355" y="38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60" name="Google Shape;8760;p20"/>
            <p:cNvSpPr/>
            <p:nvPr/>
          </p:nvSpPr>
          <p:spPr>
            <a:xfrm>
              <a:off x="3326975" y="1402600"/>
              <a:ext cx="183900" cy="183900"/>
            </a:xfrm>
            <a:custGeom>
              <a:avLst/>
              <a:gdLst/>
              <a:ahLst/>
              <a:cxnLst/>
              <a:rect l="l" t="t" r="r" b="b"/>
              <a:pathLst>
                <a:path w="7356" h="7356" extrusionOk="0">
                  <a:moveTo>
                    <a:pt x="7297" y="3795"/>
                  </a:moveTo>
                  <a:cubicBezTo>
                    <a:pt x="7238" y="5838"/>
                    <a:pt x="5604" y="7355"/>
                    <a:pt x="3619" y="7297"/>
                  </a:cubicBezTo>
                  <a:cubicBezTo>
                    <a:pt x="1576" y="7239"/>
                    <a:pt x="0" y="5604"/>
                    <a:pt x="59" y="3620"/>
                  </a:cubicBezTo>
                  <a:cubicBezTo>
                    <a:pt x="117" y="1577"/>
                    <a:pt x="1810" y="1"/>
                    <a:pt x="3794" y="59"/>
                  </a:cubicBezTo>
                  <a:cubicBezTo>
                    <a:pt x="5837" y="117"/>
                    <a:pt x="7355" y="1810"/>
                    <a:pt x="7297" y="37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61" name="Google Shape;8761;p20"/>
            <p:cNvSpPr/>
            <p:nvPr/>
          </p:nvSpPr>
          <p:spPr>
            <a:xfrm>
              <a:off x="5047450" y="3123075"/>
              <a:ext cx="182425" cy="182425"/>
            </a:xfrm>
            <a:custGeom>
              <a:avLst/>
              <a:gdLst/>
              <a:ahLst/>
              <a:cxnLst/>
              <a:rect l="l" t="t" r="r" b="b"/>
              <a:pathLst>
                <a:path w="7297" h="7297" extrusionOk="0">
                  <a:moveTo>
                    <a:pt x="7296" y="3619"/>
                  </a:moveTo>
                  <a:cubicBezTo>
                    <a:pt x="7296" y="5604"/>
                    <a:pt x="5662" y="7238"/>
                    <a:pt x="3678" y="7297"/>
                  </a:cubicBezTo>
                  <a:cubicBezTo>
                    <a:pt x="1635" y="7297"/>
                    <a:pt x="0" y="5662"/>
                    <a:pt x="0" y="3678"/>
                  </a:cubicBezTo>
                  <a:cubicBezTo>
                    <a:pt x="0" y="1635"/>
                    <a:pt x="1635" y="0"/>
                    <a:pt x="3619" y="0"/>
                  </a:cubicBezTo>
                  <a:cubicBezTo>
                    <a:pt x="5604" y="0"/>
                    <a:pt x="7238" y="1635"/>
                    <a:pt x="7296"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62" name="Google Shape;8762;p20"/>
            <p:cNvSpPr/>
            <p:nvPr/>
          </p:nvSpPr>
          <p:spPr>
            <a:xfrm>
              <a:off x="3821650" y="4102250"/>
              <a:ext cx="180975" cy="180950"/>
            </a:xfrm>
            <a:custGeom>
              <a:avLst/>
              <a:gdLst/>
              <a:ahLst/>
              <a:cxnLst/>
              <a:rect l="l" t="t" r="r" b="b"/>
              <a:pathLst>
                <a:path w="7239" h="7238" extrusionOk="0">
                  <a:moveTo>
                    <a:pt x="7239" y="3619"/>
                  </a:moveTo>
                  <a:cubicBezTo>
                    <a:pt x="7239" y="5662"/>
                    <a:pt x="5663" y="7238"/>
                    <a:pt x="3620" y="7238"/>
                  </a:cubicBezTo>
                  <a:cubicBezTo>
                    <a:pt x="1577" y="7238"/>
                    <a:pt x="1" y="5604"/>
                    <a:pt x="59" y="3619"/>
                  </a:cubicBezTo>
                  <a:cubicBezTo>
                    <a:pt x="59" y="1634"/>
                    <a:pt x="1635" y="58"/>
                    <a:pt x="3620" y="58"/>
                  </a:cubicBezTo>
                  <a:cubicBezTo>
                    <a:pt x="5605" y="0"/>
                    <a:pt x="7239" y="1634"/>
                    <a:pt x="7239"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63" name="Google Shape;8763;p20"/>
            <p:cNvSpPr/>
            <p:nvPr/>
          </p:nvSpPr>
          <p:spPr>
            <a:xfrm>
              <a:off x="3576500" y="4103700"/>
              <a:ext cx="179525" cy="179500"/>
            </a:xfrm>
            <a:custGeom>
              <a:avLst/>
              <a:gdLst/>
              <a:ahLst/>
              <a:cxnLst/>
              <a:rect l="l" t="t" r="r" b="b"/>
              <a:pathLst>
                <a:path w="7181" h="7180" extrusionOk="0">
                  <a:moveTo>
                    <a:pt x="7180" y="3561"/>
                  </a:moveTo>
                  <a:cubicBezTo>
                    <a:pt x="7180" y="5546"/>
                    <a:pt x="5604" y="7180"/>
                    <a:pt x="3561" y="7180"/>
                  </a:cubicBezTo>
                  <a:cubicBezTo>
                    <a:pt x="1577" y="7180"/>
                    <a:pt x="1" y="5604"/>
                    <a:pt x="1" y="3619"/>
                  </a:cubicBezTo>
                  <a:cubicBezTo>
                    <a:pt x="1" y="1576"/>
                    <a:pt x="1577" y="0"/>
                    <a:pt x="3620" y="0"/>
                  </a:cubicBezTo>
                  <a:cubicBezTo>
                    <a:pt x="5604" y="0"/>
                    <a:pt x="7180" y="1518"/>
                    <a:pt x="7180"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64" name="Google Shape;8764;p20"/>
            <p:cNvSpPr/>
            <p:nvPr/>
          </p:nvSpPr>
          <p:spPr>
            <a:xfrm>
              <a:off x="2350725" y="2629850"/>
              <a:ext cx="179525" cy="180975"/>
            </a:xfrm>
            <a:custGeom>
              <a:avLst/>
              <a:gdLst/>
              <a:ahLst/>
              <a:cxnLst/>
              <a:rect l="l" t="t" r="r" b="b"/>
              <a:pathLst>
                <a:path w="7181" h="7239" extrusionOk="0">
                  <a:moveTo>
                    <a:pt x="3561" y="59"/>
                  </a:moveTo>
                  <a:cubicBezTo>
                    <a:pt x="5604" y="0"/>
                    <a:pt x="7180" y="1635"/>
                    <a:pt x="7180" y="3619"/>
                  </a:cubicBezTo>
                  <a:cubicBezTo>
                    <a:pt x="7180" y="5604"/>
                    <a:pt x="5604" y="7180"/>
                    <a:pt x="3619" y="7238"/>
                  </a:cubicBezTo>
                  <a:cubicBezTo>
                    <a:pt x="1577" y="7238"/>
                    <a:pt x="1" y="5662"/>
                    <a:pt x="1" y="3619"/>
                  </a:cubicBezTo>
                  <a:cubicBezTo>
                    <a:pt x="1" y="1635"/>
                    <a:pt x="1577" y="59"/>
                    <a:pt x="35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65" name="Google Shape;8765;p20"/>
            <p:cNvSpPr/>
            <p:nvPr/>
          </p:nvSpPr>
          <p:spPr>
            <a:xfrm>
              <a:off x="4802275" y="3613375"/>
              <a:ext cx="179525" cy="180975"/>
            </a:xfrm>
            <a:custGeom>
              <a:avLst/>
              <a:gdLst/>
              <a:ahLst/>
              <a:cxnLst/>
              <a:rect l="l" t="t" r="r" b="b"/>
              <a:pathLst>
                <a:path w="7181" h="7239" extrusionOk="0">
                  <a:moveTo>
                    <a:pt x="7180" y="3562"/>
                  </a:moveTo>
                  <a:cubicBezTo>
                    <a:pt x="7180" y="5604"/>
                    <a:pt x="5604" y="7239"/>
                    <a:pt x="3562" y="7180"/>
                  </a:cubicBezTo>
                  <a:cubicBezTo>
                    <a:pt x="1577" y="7180"/>
                    <a:pt x="1" y="5604"/>
                    <a:pt x="1" y="3620"/>
                  </a:cubicBezTo>
                  <a:cubicBezTo>
                    <a:pt x="1" y="1577"/>
                    <a:pt x="1577" y="1"/>
                    <a:pt x="3620" y="1"/>
                  </a:cubicBezTo>
                  <a:cubicBezTo>
                    <a:pt x="5604" y="1"/>
                    <a:pt x="7180" y="1577"/>
                    <a:pt x="7180" y="35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66" name="Google Shape;8766;p20"/>
            <p:cNvSpPr/>
            <p:nvPr/>
          </p:nvSpPr>
          <p:spPr>
            <a:xfrm>
              <a:off x="2839575" y="1652125"/>
              <a:ext cx="179525" cy="179525"/>
            </a:xfrm>
            <a:custGeom>
              <a:avLst/>
              <a:gdLst/>
              <a:ahLst/>
              <a:cxnLst/>
              <a:rect l="l" t="t" r="r" b="b"/>
              <a:pathLst>
                <a:path w="7181" h="7181" extrusionOk="0">
                  <a:moveTo>
                    <a:pt x="7180" y="3620"/>
                  </a:moveTo>
                  <a:cubicBezTo>
                    <a:pt x="7180" y="5605"/>
                    <a:pt x="5604" y="7181"/>
                    <a:pt x="3561" y="7181"/>
                  </a:cubicBezTo>
                  <a:cubicBezTo>
                    <a:pt x="1577" y="7122"/>
                    <a:pt x="1" y="5546"/>
                    <a:pt x="59" y="3562"/>
                  </a:cubicBezTo>
                  <a:cubicBezTo>
                    <a:pt x="59" y="1519"/>
                    <a:pt x="1635" y="1"/>
                    <a:pt x="3678" y="1"/>
                  </a:cubicBezTo>
                  <a:cubicBezTo>
                    <a:pt x="5663" y="1"/>
                    <a:pt x="7180" y="1577"/>
                    <a:pt x="7180" y="36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67" name="Google Shape;8767;p20"/>
            <p:cNvSpPr/>
            <p:nvPr/>
          </p:nvSpPr>
          <p:spPr>
            <a:xfrm>
              <a:off x="2594425" y="1894375"/>
              <a:ext cx="178050" cy="179525"/>
            </a:xfrm>
            <a:custGeom>
              <a:avLst/>
              <a:gdLst/>
              <a:ahLst/>
              <a:cxnLst/>
              <a:rect l="l" t="t" r="r" b="b"/>
              <a:pathLst>
                <a:path w="7122" h="7181" extrusionOk="0">
                  <a:moveTo>
                    <a:pt x="3503" y="7180"/>
                  </a:moveTo>
                  <a:cubicBezTo>
                    <a:pt x="1518" y="7122"/>
                    <a:pt x="0" y="5546"/>
                    <a:pt x="0" y="3561"/>
                  </a:cubicBezTo>
                  <a:cubicBezTo>
                    <a:pt x="0" y="1576"/>
                    <a:pt x="1576" y="0"/>
                    <a:pt x="3561" y="59"/>
                  </a:cubicBezTo>
                  <a:cubicBezTo>
                    <a:pt x="5546" y="59"/>
                    <a:pt x="7122" y="1635"/>
                    <a:pt x="7122" y="3619"/>
                  </a:cubicBezTo>
                  <a:cubicBezTo>
                    <a:pt x="7122" y="5604"/>
                    <a:pt x="5487" y="7180"/>
                    <a:pt x="3503" y="718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68" name="Google Shape;8768;p20"/>
            <p:cNvSpPr/>
            <p:nvPr/>
          </p:nvSpPr>
          <p:spPr>
            <a:xfrm>
              <a:off x="2350725" y="2877925"/>
              <a:ext cx="179525" cy="179500"/>
            </a:xfrm>
            <a:custGeom>
              <a:avLst/>
              <a:gdLst/>
              <a:ahLst/>
              <a:cxnLst/>
              <a:rect l="l" t="t" r="r" b="b"/>
              <a:pathLst>
                <a:path w="7181" h="7180" extrusionOk="0">
                  <a:moveTo>
                    <a:pt x="7180" y="3561"/>
                  </a:moveTo>
                  <a:cubicBezTo>
                    <a:pt x="7180" y="5604"/>
                    <a:pt x="5604" y="7180"/>
                    <a:pt x="3561" y="7180"/>
                  </a:cubicBezTo>
                  <a:cubicBezTo>
                    <a:pt x="1577" y="7180"/>
                    <a:pt x="1" y="5604"/>
                    <a:pt x="1" y="3619"/>
                  </a:cubicBezTo>
                  <a:cubicBezTo>
                    <a:pt x="1" y="1576"/>
                    <a:pt x="1577" y="0"/>
                    <a:pt x="3619" y="0"/>
                  </a:cubicBezTo>
                  <a:cubicBezTo>
                    <a:pt x="5604" y="0"/>
                    <a:pt x="7122" y="1576"/>
                    <a:pt x="7180"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69" name="Google Shape;8769;p20"/>
            <p:cNvSpPr/>
            <p:nvPr/>
          </p:nvSpPr>
          <p:spPr>
            <a:xfrm>
              <a:off x="4555675" y="3860000"/>
              <a:ext cx="178050" cy="179525"/>
            </a:xfrm>
            <a:custGeom>
              <a:avLst/>
              <a:gdLst/>
              <a:ahLst/>
              <a:cxnLst/>
              <a:rect l="l" t="t" r="r" b="b"/>
              <a:pathLst>
                <a:path w="7122" h="7181" extrusionOk="0">
                  <a:moveTo>
                    <a:pt x="3561" y="59"/>
                  </a:moveTo>
                  <a:cubicBezTo>
                    <a:pt x="5546" y="59"/>
                    <a:pt x="7122" y="1577"/>
                    <a:pt x="7122" y="3619"/>
                  </a:cubicBezTo>
                  <a:cubicBezTo>
                    <a:pt x="7122" y="5604"/>
                    <a:pt x="5546" y="7180"/>
                    <a:pt x="3503" y="7180"/>
                  </a:cubicBezTo>
                  <a:cubicBezTo>
                    <a:pt x="1518" y="7180"/>
                    <a:pt x="0" y="5604"/>
                    <a:pt x="0" y="3561"/>
                  </a:cubicBezTo>
                  <a:cubicBezTo>
                    <a:pt x="0" y="1577"/>
                    <a:pt x="1576" y="1"/>
                    <a:pt x="3561"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70" name="Google Shape;8770;p20"/>
            <p:cNvSpPr/>
            <p:nvPr/>
          </p:nvSpPr>
          <p:spPr>
            <a:xfrm>
              <a:off x="2352175" y="2389075"/>
              <a:ext cx="176600" cy="178050"/>
            </a:xfrm>
            <a:custGeom>
              <a:avLst/>
              <a:gdLst/>
              <a:ahLst/>
              <a:cxnLst/>
              <a:rect l="l" t="t" r="r" b="b"/>
              <a:pathLst>
                <a:path w="7064" h="7122" extrusionOk="0">
                  <a:moveTo>
                    <a:pt x="3561" y="7121"/>
                  </a:moveTo>
                  <a:cubicBezTo>
                    <a:pt x="1577" y="7121"/>
                    <a:pt x="1" y="5545"/>
                    <a:pt x="1" y="3561"/>
                  </a:cubicBezTo>
                  <a:cubicBezTo>
                    <a:pt x="1" y="1576"/>
                    <a:pt x="1577" y="0"/>
                    <a:pt x="3561" y="0"/>
                  </a:cubicBezTo>
                  <a:cubicBezTo>
                    <a:pt x="5488" y="0"/>
                    <a:pt x="7064" y="1576"/>
                    <a:pt x="7064" y="3502"/>
                  </a:cubicBezTo>
                  <a:cubicBezTo>
                    <a:pt x="7064" y="5487"/>
                    <a:pt x="5546" y="7121"/>
                    <a:pt x="3561" y="71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71" name="Google Shape;8771;p20"/>
            <p:cNvSpPr/>
            <p:nvPr/>
          </p:nvSpPr>
          <p:spPr>
            <a:xfrm>
              <a:off x="4066825" y="4103700"/>
              <a:ext cx="178050" cy="178050"/>
            </a:xfrm>
            <a:custGeom>
              <a:avLst/>
              <a:gdLst/>
              <a:ahLst/>
              <a:cxnLst/>
              <a:rect l="l" t="t" r="r" b="b"/>
              <a:pathLst>
                <a:path w="7122" h="7122" extrusionOk="0">
                  <a:moveTo>
                    <a:pt x="3561" y="0"/>
                  </a:moveTo>
                  <a:cubicBezTo>
                    <a:pt x="5545" y="0"/>
                    <a:pt x="7121" y="1576"/>
                    <a:pt x="7121" y="3561"/>
                  </a:cubicBezTo>
                  <a:cubicBezTo>
                    <a:pt x="7121" y="5546"/>
                    <a:pt x="5545" y="7122"/>
                    <a:pt x="3561" y="7122"/>
                  </a:cubicBezTo>
                  <a:cubicBezTo>
                    <a:pt x="1576" y="7122"/>
                    <a:pt x="0" y="5546"/>
                    <a:pt x="0" y="3619"/>
                  </a:cubicBezTo>
                  <a:cubicBezTo>
                    <a:pt x="0" y="1635"/>
                    <a:pt x="1576" y="0"/>
                    <a:pt x="356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72" name="Google Shape;8772;p20"/>
            <p:cNvSpPr/>
            <p:nvPr/>
          </p:nvSpPr>
          <p:spPr>
            <a:xfrm>
              <a:off x="5050350" y="2142450"/>
              <a:ext cx="176600" cy="178050"/>
            </a:xfrm>
            <a:custGeom>
              <a:avLst/>
              <a:gdLst/>
              <a:ahLst/>
              <a:cxnLst/>
              <a:rect l="l" t="t" r="r" b="b"/>
              <a:pathLst>
                <a:path w="7064" h="7122" extrusionOk="0">
                  <a:moveTo>
                    <a:pt x="3503" y="0"/>
                  </a:moveTo>
                  <a:cubicBezTo>
                    <a:pt x="5488" y="0"/>
                    <a:pt x="7064" y="1576"/>
                    <a:pt x="7064" y="3503"/>
                  </a:cubicBezTo>
                  <a:cubicBezTo>
                    <a:pt x="7064" y="5487"/>
                    <a:pt x="5488" y="7122"/>
                    <a:pt x="3503" y="7063"/>
                  </a:cubicBezTo>
                  <a:cubicBezTo>
                    <a:pt x="1519" y="7063"/>
                    <a:pt x="1" y="5487"/>
                    <a:pt x="1" y="3503"/>
                  </a:cubicBezTo>
                  <a:cubicBezTo>
                    <a:pt x="1" y="1576"/>
                    <a:pt x="1577" y="0"/>
                    <a:pt x="350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73" name="Google Shape;8773;p20"/>
            <p:cNvSpPr/>
            <p:nvPr/>
          </p:nvSpPr>
          <p:spPr>
            <a:xfrm>
              <a:off x="3331350" y="4103700"/>
              <a:ext cx="176600" cy="178050"/>
            </a:xfrm>
            <a:custGeom>
              <a:avLst/>
              <a:gdLst/>
              <a:ahLst/>
              <a:cxnLst/>
              <a:rect l="l" t="t" r="r" b="b"/>
              <a:pathLst>
                <a:path w="7064" h="7122" extrusionOk="0">
                  <a:moveTo>
                    <a:pt x="3503" y="7122"/>
                  </a:moveTo>
                  <a:cubicBezTo>
                    <a:pt x="1576" y="7122"/>
                    <a:pt x="0" y="5546"/>
                    <a:pt x="0" y="3561"/>
                  </a:cubicBezTo>
                  <a:cubicBezTo>
                    <a:pt x="0" y="1576"/>
                    <a:pt x="1576" y="0"/>
                    <a:pt x="3561" y="0"/>
                  </a:cubicBezTo>
                  <a:cubicBezTo>
                    <a:pt x="5487" y="59"/>
                    <a:pt x="7063" y="1635"/>
                    <a:pt x="7063" y="3619"/>
                  </a:cubicBezTo>
                  <a:cubicBezTo>
                    <a:pt x="7063" y="5546"/>
                    <a:pt x="5487" y="7122"/>
                    <a:pt x="3503" y="71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74" name="Google Shape;8774;p20"/>
            <p:cNvSpPr/>
            <p:nvPr/>
          </p:nvSpPr>
          <p:spPr>
            <a:xfrm>
              <a:off x="4313425" y="1406975"/>
              <a:ext cx="178075" cy="176600"/>
            </a:xfrm>
            <a:custGeom>
              <a:avLst/>
              <a:gdLst/>
              <a:ahLst/>
              <a:cxnLst/>
              <a:rect l="l" t="t" r="r" b="b"/>
              <a:pathLst>
                <a:path w="7123" h="7064" extrusionOk="0">
                  <a:moveTo>
                    <a:pt x="1" y="3503"/>
                  </a:moveTo>
                  <a:cubicBezTo>
                    <a:pt x="1" y="1577"/>
                    <a:pt x="1577" y="1"/>
                    <a:pt x="3561" y="1"/>
                  </a:cubicBezTo>
                  <a:cubicBezTo>
                    <a:pt x="5546" y="1"/>
                    <a:pt x="7122" y="1577"/>
                    <a:pt x="7122" y="3561"/>
                  </a:cubicBezTo>
                  <a:cubicBezTo>
                    <a:pt x="7064" y="5488"/>
                    <a:pt x="5488" y="7064"/>
                    <a:pt x="3503" y="7064"/>
                  </a:cubicBezTo>
                  <a:cubicBezTo>
                    <a:pt x="1577" y="7064"/>
                    <a:pt x="1" y="5429"/>
                    <a:pt x="1" y="35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75" name="Google Shape;8775;p20"/>
            <p:cNvSpPr/>
            <p:nvPr/>
          </p:nvSpPr>
          <p:spPr>
            <a:xfrm>
              <a:off x="2352175" y="3126000"/>
              <a:ext cx="176600" cy="176575"/>
            </a:xfrm>
            <a:custGeom>
              <a:avLst/>
              <a:gdLst/>
              <a:ahLst/>
              <a:cxnLst/>
              <a:rect l="l" t="t" r="r" b="b"/>
              <a:pathLst>
                <a:path w="7064" h="7063" extrusionOk="0">
                  <a:moveTo>
                    <a:pt x="3561" y="7063"/>
                  </a:moveTo>
                  <a:cubicBezTo>
                    <a:pt x="1635" y="7063"/>
                    <a:pt x="1" y="5487"/>
                    <a:pt x="1" y="3561"/>
                  </a:cubicBezTo>
                  <a:cubicBezTo>
                    <a:pt x="1" y="1635"/>
                    <a:pt x="1577" y="0"/>
                    <a:pt x="3503" y="0"/>
                  </a:cubicBezTo>
                  <a:cubicBezTo>
                    <a:pt x="5429" y="0"/>
                    <a:pt x="7064" y="1576"/>
                    <a:pt x="7064" y="3502"/>
                  </a:cubicBezTo>
                  <a:cubicBezTo>
                    <a:pt x="7064" y="5429"/>
                    <a:pt x="5488" y="7063"/>
                    <a:pt x="3561" y="70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76" name="Google Shape;8776;p20"/>
            <p:cNvSpPr/>
            <p:nvPr/>
          </p:nvSpPr>
          <p:spPr>
            <a:xfrm>
              <a:off x="2841050" y="3861450"/>
              <a:ext cx="178050" cy="178075"/>
            </a:xfrm>
            <a:custGeom>
              <a:avLst/>
              <a:gdLst/>
              <a:ahLst/>
              <a:cxnLst/>
              <a:rect l="l" t="t" r="r" b="b"/>
              <a:pathLst>
                <a:path w="7122" h="7123" extrusionOk="0">
                  <a:moveTo>
                    <a:pt x="3502" y="1"/>
                  </a:moveTo>
                  <a:cubicBezTo>
                    <a:pt x="5428" y="1"/>
                    <a:pt x="7063" y="1577"/>
                    <a:pt x="7063" y="3503"/>
                  </a:cubicBezTo>
                  <a:cubicBezTo>
                    <a:pt x="7121" y="5429"/>
                    <a:pt x="5545" y="7064"/>
                    <a:pt x="3561" y="7064"/>
                  </a:cubicBezTo>
                  <a:cubicBezTo>
                    <a:pt x="1634" y="7122"/>
                    <a:pt x="58" y="5546"/>
                    <a:pt x="0" y="3561"/>
                  </a:cubicBezTo>
                  <a:cubicBezTo>
                    <a:pt x="0" y="1635"/>
                    <a:pt x="1576" y="59"/>
                    <a:pt x="35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77" name="Google Shape;8777;p20"/>
            <p:cNvSpPr/>
            <p:nvPr/>
          </p:nvSpPr>
          <p:spPr>
            <a:xfrm>
              <a:off x="2594425" y="3614850"/>
              <a:ext cx="178050" cy="178050"/>
            </a:xfrm>
            <a:custGeom>
              <a:avLst/>
              <a:gdLst/>
              <a:ahLst/>
              <a:cxnLst/>
              <a:rect l="l" t="t" r="r" b="b"/>
              <a:pathLst>
                <a:path w="7122" h="7122" extrusionOk="0">
                  <a:moveTo>
                    <a:pt x="7063" y="3561"/>
                  </a:moveTo>
                  <a:cubicBezTo>
                    <a:pt x="7063" y="5487"/>
                    <a:pt x="5429" y="7121"/>
                    <a:pt x="3503" y="7063"/>
                  </a:cubicBezTo>
                  <a:cubicBezTo>
                    <a:pt x="1576" y="7063"/>
                    <a:pt x="0" y="5429"/>
                    <a:pt x="0" y="3503"/>
                  </a:cubicBezTo>
                  <a:cubicBezTo>
                    <a:pt x="59" y="1576"/>
                    <a:pt x="1635" y="0"/>
                    <a:pt x="3561" y="0"/>
                  </a:cubicBezTo>
                  <a:cubicBezTo>
                    <a:pt x="5487" y="59"/>
                    <a:pt x="7122" y="1635"/>
                    <a:pt x="7063"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78" name="Google Shape;8778;p20"/>
            <p:cNvSpPr/>
            <p:nvPr/>
          </p:nvSpPr>
          <p:spPr>
            <a:xfrm>
              <a:off x="5050350" y="3368225"/>
              <a:ext cx="176600" cy="176600"/>
            </a:xfrm>
            <a:custGeom>
              <a:avLst/>
              <a:gdLst/>
              <a:ahLst/>
              <a:cxnLst/>
              <a:rect l="l" t="t" r="r" b="b"/>
              <a:pathLst>
                <a:path w="7064" h="7064" extrusionOk="0">
                  <a:moveTo>
                    <a:pt x="7064" y="3503"/>
                  </a:moveTo>
                  <a:cubicBezTo>
                    <a:pt x="7064" y="5429"/>
                    <a:pt x="5429" y="7064"/>
                    <a:pt x="3503" y="7064"/>
                  </a:cubicBezTo>
                  <a:cubicBezTo>
                    <a:pt x="1635" y="7064"/>
                    <a:pt x="1" y="5487"/>
                    <a:pt x="1" y="3561"/>
                  </a:cubicBezTo>
                  <a:cubicBezTo>
                    <a:pt x="1" y="1635"/>
                    <a:pt x="1635" y="1"/>
                    <a:pt x="3562" y="1"/>
                  </a:cubicBezTo>
                  <a:cubicBezTo>
                    <a:pt x="5429" y="59"/>
                    <a:pt x="7005" y="1635"/>
                    <a:pt x="7064" y="35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79" name="Google Shape;8779;p20"/>
            <p:cNvSpPr/>
            <p:nvPr/>
          </p:nvSpPr>
          <p:spPr>
            <a:xfrm>
              <a:off x="3087650" y="1406975"/>
              <a:ext cx="176600" cy="176600"/>
            </a:xfrm>
            <a:custGeom>
              <a:avLst/>
              <a:gdLst/>
              <a:ahLst/>
              <a:cxnLst/>
              <a:rect l="l" t="t" r="r" b="b"/>
              <a:pathLst>
                <a:path w="7064" h="7064" extrusionOk="0">
                  <a:moveTo>
                    <a:pt x="3561" y="1"/>
                  </a:moveTo>
                  <a:cubicBezTo>
                    <a:pt x="5487" y="1"/>
                    <a:pt x="7063" y="1635"/>
                    <a:pt x="7063" y="3503"/>
                  </a:cubicBezTo>
                  <a:cubicBezTo>
                    <a:pt x="7063" y="5429"/>
                    <a:pt x="5429" y="7064"/>
                    <a:pt x="3503" y="7005"/>
                  </a:cubicBezTo>
                  <a:cubicBezTo>
                    <a:pt x="1577" y="6947"/>
                    <a:pt x="1" y="5371"/>
                    <a:pt x="59" y="3503"/>
                  </a:cubicBezTo>
                  <a:cubicBezTo>
                    <a:pt x="59" y="1577"/>
                    <a:pt x="1693" y="1"/>
                    <a:pt x="3561"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80" name="Google Shape;8780;p20"/>
            <p:cNvSpPr/>
            <p:nvPr/>
          </p:nvSpPr>
          <p:spPr>
            <a:xfrm>
              <a:off x="4316350" y="4106625"/>
              <a:ext cx="172225" cy="173675"/>
            </a:xfrm>
            <a:custGeom>
              <a:avLst/>
              <a:gdLst/>
              <a:ahLst/>
              <a:cxnLst/>
              <a:rect l="l" t="t" r="r" b="b"/>
              <a:pathLst>
                <a:path w="6889" h="6947" extrusionOk="0">
                  <a:moveTo>
                    <a:pt x="6888" y="3502"/>
                  </a:moveTo>
                  <a:cubicBezTo>
                    <a:pt x="6888" y="5429"/>
                    <a:pt x="5312" y="6946"/>
                    <a:pt x="3386" y="6888"/>
                  </a:cubicBezTo>
                  <a:cubicBezTo>
                    <a:pt x="1460" y="6888"/>
                    <a:pt x="1" y="5370"/>
                    <a:pt x="1" y="3444"/>
                  </a:cubicBezTo>
                  <a:cubicBezTo>
                    <a:pt x="1" y="1518"/>
                    <a:pt x="1577" y="0"/>
                    <a:pt x="3503" y="0"/>
                  </a:cubicBezTo>
                  <a:cubicBezTo>
                    <a:pt x="5371" y="59"/>
                    <a:pt x="6888" y="1576"/>
                    <a:pt x="6888" y="35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81" name="Google Shape;8781;p20"/>
            <p:cNvSpPr/>
            <p:nvPr/>
          </p:nvSpPr>
          <p:spPr>
            <a:xfrm>
              <a:off x="2353650" y="2145375"/>
              <a:ext cx="172200" cy="172200"/>
            </a:xfrm>
            <a:custGeom>
              <a:avLst/>
              <a:gdLst/>
              <a:ahLst/>
              <a:cxnLst/>
              <a:rect l="l" t="t" r="r" b="b"/>
              <a:pathLst>
                <a:path w="6888" h="6888" extrusionOk="0">
                  <a:moveTo>
                    <a:pt x="6888" y="3444"/>
                  </a:moveTo>
                  <a:cubicBezTo>
                    <a:pt x="6888" y="5370"/>
                    <a:pt x="5429" y="6830"/>
                    <a:pt x="3502" y="6888"/>
                  </a:cubicBezTo>
                  <a:cubicBezTo>
                    <a:pt x="1518" y="6888"/>
                    <a:pt x="0" y="5370"/>
                    <a:pt x="59" y="3386"/>
                  </a:cubicBezTo>
                  <a:cubicBezTo>
                    <a:pt x="59" y="1459"/>
                    <a:pt x="1576" y="0"/>
                    <a:pt x="3502" y="0"/>
                  </a:cubicBezTo>
                  <a:cubicBezTo>
                    <a:pt x="5370" y="0"/>
                    <a:pt x="6888" y="1518"/>
                    <a:pt x="6888"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82" name="Google Shape;8782;p20"/>
            <p:cNvSpPr/>
            <p:nvPr/>
          </p:nvSpPr>
          <p:spPr>
            <a:xfrm>
              <a:off x="4805200" y="1656525"/>
              <a:ext cx="172225" cy="170750"/>
            </a:xfrm>
            <a:custGeom>
              <a:avLst/>
              <a:gdLst/>
              <a:ahLst/>
              <a:cxnLst/>
              <a:rect l="l" t="t" r="r" b="b"/>
              <a:pathLst>
                <a:path w="6889" h="6830" extrusionOk="0">
                  <a:moveTo>
                    <a:pt x="6888" y="3386"/>
                  </a:moveTo>
                  <a:cubicBezTo>
                    <a:pt x="6888" y="5312"/>
                    <a:pt x="5371" y="6829"/>
                    <a:pt x="3503" y="6829"/>
                  </a:cubicBezTo>
                  <a:cubicBezTo>
                    <a:pt x="1518" y="6829"/>
                    <a:pt x="1" y="5312"/>
                    <a:pt x="59" y="3386"/>
                  </a:cubicBezTo>
                  <a:cubicBezTo>
                    <a:pt x="59" y="1459"/>
                    <a:pt x="1577" y="0"/>
                    <a:pt x="3503" y="0"/>
                  </a:cubicBezTo>
                  <a:cubicBezTo>
                    <a:pt x="5371" y="0"/>
                    <a:pt x="6888" y="1518"/>
                    <a:pt x="6888"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83" name="Google Shape;8783;p20"/>
            <p:cNvSpPr/>
            <p:nvPr/>
          </p:nvSpPr>
          <p:spPr>
            <a:xfrm>
              <a:off x="3090575" y="4108075"/>
              <a:ext cx="170750" cy="170750"/>
            </a:xfrm>
            <a:custGeom>
              <a:avLst/>
              <a:gdLst/>
              <a:ahLst/>
              <a:cxnLst/>
              <a:rect l="l" t="t" r="r" b="b"/>
              <a:pathLst>
                <a:path w="6830" h="6830" extrusionOk="0">
                  <a:moveTo>
                    <a:pt x="6830" y="3444"/>
                  </a:moveTo>
                  <a:cubicBezTo>
                    <a:pt x="6830" y="5312"/>
                    <a:pt x="5312" y="6830"/>
                    <a:pt x="3386" y="6830"/>
                  </a:cubicBezTo>
                  <a:cubicBezTo>
                    <a:pt x="1518" y="6771"/>
                    <a:pt x="0" y="5254"/>
                    <a:pt x="59" y="3328"/>
                  </a:cubicBezTo>
                  <a:cubicBezTo>
                    <a:pt x="59" y="1460"/>
                    <a:pt x="1576" y="1"/>
                    <a:pt x="3444" y="1"/>
                  </a:cubicBezTo>
                  <a:cubicBezTo>
                    <a:pt x="5370" y="1"/>
                    <a:pt x="6830" y="1518"/>
                    <a:pt x="6830"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84" name="Google Shape;8784;p20"/>
            <p:cNvSpPr/>
            <p:nvPr/>
          </p:nvSpPr>
          <p:spPr>
            <a:xfrm>
              <a:off x="2355100" y="3371150"/>
              <a:ext cx="170750" cy="170750"/>
            </a:xfrm>
            <a:custGeom>
              <a:avLst/>
              <a:gdLst/>
              <a:ahLst/>
              <a:cxnLst/>
              <a:rect l="l" t="t" r="r" b="b"/>
              <a:pathLst>
                <a:path w="6830" h="6830" extrusionOk="0">
                  <a:moveTo>
                    <a:pt x="3444" y="6830"/>
                  </a:moveTo>
                  <a:cubicBezTo>
                    <a:pt x="1518" y="6830"/>
                    <a:pt x="1" y="5312"/>
                    <a:pt x="1" y="3444"/>
                  </a:cubicBezTo>
                  <a:cubicBezTo>
                    <a:pt x="1" y="1518"/>
                    <a:pt x="1518" y="59"/>
                    <a:pt x="3386" y="0"/>
                  </a:cubicBezTo>
                  <a:cubicBezTo>
                    <a:pt x="5312" y="0"/>
                    <a:pt x="6830" y="1518"/>
                    <a:pt x="6830" y="3444"/>
                  </a:cubicBezTo>
                  <a:cubicBezTo>
                    <a:pt x="6830" y="5312"/>
                    <a:pt x="5312" y="6830"/>
                    <a:pt x="3444" y="683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85" name="Google Shape;8785;p20"/>
            <p:cNvSpPr/>
            <p:nvPr/>
          </p:nvSpPr>
          <p:spPr>
            <a:xfrm>
              <a:off x="5053275" y="1903125"/>
              <a:ext cx="170750" cy="170775"/>
            </a:xfrm>
            <a:custGeom>
              <a:avLst/>
              <a:gdLst/>
              <a:ahLst/>
              <a:cxnLst/>
              <a:rect l="l" t="t" r="r" b="b"/>
              <a:pathLst>
                <a:path w="6830" h="6831" extrusionOk="0">
                  <a:moveTo>
                    <a:pt x="3445" y="1"/>
                  </a:moveTo>
                  <a:cubicBezTo>
                    <a:pt x="5312" y="59"/>
                    <a:pt x="6830" y="1577"/>
                    <a:pt x="6772" y="3445"/>
                  </a:cubicBezTo>
                  <a:cubicBezTo>
                    <a:pt x="6772" y="5312"/>
                    <a:pt x="5254" y="6830"/>
                    <a:pt x="3386" y="6772"/>
                  </a:cubicBezTo>
                  <a:cubicBezTo>
                    <a:pt x="1518" y="6772"/>
                    <a:pt x="1" y="5254"/>
                    <a:pt x="1" y="3386"/>
                  </a:cubicBezTo>
                  <a:cubicBezTo>
                    <a:pt x="59" y="1518"/>
                    <a:pt x="1577" y="1"/>
                    <a:pt x="344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86" name="Google Shape;8786;p20"/>
            <p:cNvSpPr/>
            <p:nvPr/>
          </p:nvSpPr>
          <p:spPr>
            <a:xfrm>
              <a:off x="4564425" y="1409900"/>
              <a:ext cx="169300" cy="169300"/>
            </a:xfrm>
            <a:custGeom>
              <a:avLst/>
              <a:gdLst/>
              <a:ahLst/>
              <a:cxnLst/>
              <a:rect l="l" t="t" r="r" b="b"/>
              <a:pathLst>
                <a:path w="6772" h="6772" extrusionOk="0">
                  <a:moveTo>
                    <a:pt x="6772" y="3386"/>
                  </a:moveTo>
                  <a:cubicBezTo>
                    <a:pt x="6772" y="5195"/>
                    <a:pt x="5254" y="6771"/>
                    <a:pt x="3386" y="6771"/>
                  </a:cubicBezTo>
                  <a:cubicBezTo>
                    <a:pt x="1577" y="6771"/>
                    <a:pt x="1" y="5254"/>
                    <a:pt x="1" y="3444"/>
                  </a:cubicBezTo>
                  <a:cubicBezTo>
                    <a:pt x="1" y="1576"/>
                    <a:pt x="1518" y="59"/>
                    <a:pt x="3328" y="0"/>
                  </a:cubicBezTo>
                  <a:cubicBezTo>
                    <a:pt x="5196" y="0"/>
                    <a:pt x="6772" y="1518"/>
                    <a:pt x="6772"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87" name="Google Shape;8787;p20"/>
            <p:cNvSpPr/>
            <p:nvPr/>
          </p:nvSpPr>
          <p:spPr>
            <a:xfrm>
              <a:off x="5296975" y="2635675"/>
              <a:ext cx="169300" cy="169300"/>
            </a:xfrm>
            <a:custGeom>
              <a:avLst/>
              <a:gdLst/>
              <a:ahLst/>
              <a:cxnLst/>
              <a:rect l="l" t="t" r="r" b="b"/>
              <a:pathLst>
                <a:path w="6772" h="6772" extrusionOk="0">
                  <a:moveTo>
                    <a:pt x="6771" y="3386"/>
                  </a:moveTo>
                  <a:cubicBezTo>
                    <a:pt x="6771" y="5196"/>
                    <a:pt x="5254" y="6772"/>
                    <a:pt x="3386" y="6772"/>
                  </a:cubicBezTo>
                  <a:cubicBezTo>
                    <a:pt x="1518" y="6772"/>
                    <a:pt x="1" y="5254"/>
                    <a:pt x="1" y="3386"/>
                  </a:cubicBezTo>
                  <a:cubicBezTo>
                    <a:pt x="1" y="1577"/>
                    <a:pt x="1518" y="59"/>
                    <a:pt x="3328" y="1"/>
                  </a:cubicBezTo>
                  <a:cubicBezTo>
                    <a:pt x="5137" y="1"/>
                    <a:pt x="6713" y="1518"/>
                    <a:pt x="6771"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88" name="Google Shape;8788;p20"/>
            <p:cNvSpPr/>
            <p:nvPr/>
          </p:nvSpPr>
          <p:spPr>
            <a:xfrm>
              <a:off x="4806675" y="3865850"/>
              <a:ext cx="170750" cy="169275"/>
            </a:xfrm>
            <a:custGeom>
              <a:avLst/>
              <a:gdLst/>
              <a:ahLst/>
              <a:cxnLst/>
              <a:rect l="l" t="t" r="r" b="b"/>
              <a:pathLst>
                <a:path w="6830" h="6771" extrusionOk="0">
                  <a:moveTo>
                    <a:pt x="3444" y="6771"/>
                  </a:moveTo>
                  <a:cubicBezTo>
                    <a:pt x="1576" y="6771"/>
                    <a:pt x="58" y="5253"/>
                    <a:pt x="0" y="3385"/>
                  </a:cubicBezTo>
                  <a:cubicBezTo>
                    <a:pt x="0" y="1518"/>
                    <a:pt x="1576" y="0"/>
                    <a:pt x="3444" y="0"/>
                  </a:cubicBezTo>
                  <a:cubicBezTo>
                    <a:pt x="5253" y="0"/>
                    <a:pt x="6771" y="1518"/>
                    <a:pt x="6771" y="3327"/>
                  </a:cubicBezTo>
                  <a:cubicBezTo>
                    <a:pt x="6829" y="5195"/>
                    <a:pt x="5253" y="6713"/>
                    <a:pt x="3444" y="677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89" name="Google Shape;8789;p20"/>
            <p:cNvSpPr/>
            <p:nvPr/>
          </p:nvSpPr>
          <p:spPr>
            <a:xfrm>
              <a:off x="5296975" y="2882300"/>
              <a:ext cx="169300" cy="170750"/>
            </a:xfrm>
            <a:custGeom>
              <a:avLst/>
              <a:gdLst/>
              <a:ahLst/>
              <a:cxnLst/>
              <a:rect l="l" t="t" r="r" b="b"/>
              <a:pathLst>
                <a:path w="6772" h="6830" extrusionOk="0">
                  <a:moveTo>
                    <a:pt x="6713" y="3444"/>
                  </a:moveTo>
                  <a:cubicBezTo>
                    <a:pt x="6713" y="5254"/>
                    <a:pt x="5137" y="6830"/>
                    <a:pt x="3328" y="6771"/>
                  </a:cubicBezTo>
                  <a:cubicBezTo>
                    <a:pt x="1460" y="6713"/>
                    <a:pt x="1" y="5195"/>
                    <a:pt x="1" y="3386"/>
                  </a:cubicBezTo>
                  <a:cubicBezTo>
                    <a:pt x="1" y="1518"/>
                    <a:pt x="1577" y="0"/>
                    <a:pt x="3444" y="59"/>
                  </a:cubicBezTo>
                  <a:cubicBezTo>
                    <a:pt x="5254" y="59"/>
                    <a:pt x="6771" y="1635"/>
                    <a:pt x="6713"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90" name="Google Shape;8790;p20"/>
            <p:cNvSpPr/>
            <p:nvPr/>
          </p:nvSpPr>
          <p:spPr>
            <a:xfrm>
              <a:off x="3827500" y="1167650"/>
              <a:ext cx="170750" cy="169300"/>
            </a:xfrm>
            <a:custGeom>
              <a:avLst/>
              <a:gdLst/>
              <a:ahLst/>
              <a:cxnLst/>
              <a:rect l="l" t="t" r="r" b="b"/>
              <a:pathLst>
                <a:path w="6830" h="6772" extrusionOk="0">
                  <a:moveTo>
                    <a:pt x="3386" y="6772"/>
                  </a:moveTo>
                  <a:cubicBezTo>
                    <a:pt x="1518" y="6714"/>
                    <a:pt x="0" y="5138"/>
                    <a:pt x="59" y="3328"/>
                  </a:cubicBezTo>
                  <a:cubicBezTo>
                    <a:pt x="59" y="1519"/>
                    <a:pt x="1635" y="1"/>
                    <a:pt x="3444" y="1"/>
                  </a:cubicBezTo>
                  <a:cubicBezTo>
                    <a:pt x="5254" y="1"/>
                    <a:pt x="6830" y="1635"/>
                    <a:pt x="6771" y="3445"/>
                  </a:cubicBezTo>
                  <a:cubicBezTo>
                    <a:pt x="6713" y="5254"/>
                    <a:pt x="5195" y="6772"/>
                    <a:pt x="3386" y="677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91" name="Google Shape;8791;p20"/>
            <p:cNvSpPr/>
            <p:nvPr/>
          </p:nvSpPr>
          <p:spPr>
            <a:xfrm>
              <a:off x="2603175" y="1656525"/>
              <a:ext cx="167850" cy="170750"/>
            </a:xfrm>
            <a:custGeom>
              <a:avLst/>
              <a:gdLst/>
              <a:ahLst/>
              <a:cxnLst/>
              <a:rect l="l" t="t" r="r" b="b"/>
              <a:pathLst>
                <a:path w="6714" h="6830" extrusionOk="0">
                  <a:moveTo>
                    <a:pt x="6713" y="3444"/>
                  </a:moveTo>
                  <a:cubicBezTo>
                    <a:pt x="6713" y="5253"/>
                    <a:pt x="5137" y="6829"/>
                    <a:pt x="3269" y="6771"/>
                  </a:cubicBezTo>
                  <a:cubicBezTo>
                    <a:pt x="1460" y="6713"/>
                    <a:pt x="1" y="5195"/>
                    <a:pt x="1" y="3386"/>
                  </a:cubicBezTo>
                  <a:cubicBezTo>
                    <a:pt x="1" y="1518"/>
                    <a:pt x="1577" y="0"/>
                    <a:pt x="3444" y="58"/>
                  </a:cubicBezTo>
                  <a:cubicBezTo>
                    <a:pt x="5254" y="58"/>
                    <a:pt x="6713" y="1634"/>
                    <a:pt x="6713"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92" name="Google Shape;8792;p20"/>
            <p:cNvSpPr/>
            <p:nvPr/>
          </p:nvSpPr>
          <p:spPr>
            <a:xfrm>
              <a:off x="3580875" y="1167650"/>
              <a:ext cx="169300" cy="169300"/>
            </a:xfrm>
            <a:custGeom>
              <a:avLst/>
              <a:gdLst/>
              <a:ahLst/>
              <a:cxnLst/>
              <a:rect l="l" t="t" r="r" b="b"/>
              <a:pathLst>
                <a:path w="6772" h="6772" extrusionOk="0">
                  <a:moveTo>
                    <a:pt x="3445" y="6714"/>
                  </a:moveTo>
                  <a:cubicBezTo>
                    <a:pt x="1577" y="6772"/>
                    <a:pt x="1" y="5196"/>
                    <a:pt x="59" y="3328"/>
                  </a:cubicBezTo>
                  <a:cubicBezTo>
                    <a:pt x="59" y="1519"/>
                    <a:pt x="1577" y="1"/>
                    <a:pt x="3386" y="1"/>
                  </a:cubicBezTo>
                  <a:cubicBezTo>
                    <a:pt x="5254" y="1"/>
                    <a:pt x="6772" y="1577"/>
                    <a:pt x="6772" y="3386"/>
                  </a:cubicBezTo>
                  <a:cubicBezTo>
                    <a:pt x="6772" y="5196"/>
                    <a:pt x="5196" y="6714"/>
                    <a:pt x="3445" y="671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93" name="Google Shape;8793;p20"/>
            <p:cNvSpPr/>
            <p:nvPr/>
          </p:nvSpPr>
          <p:spPr>
            <a:xfrm>
              <a:off x="5054750" y="3620675"/>
              <a:ext cx="166375" cy="166375"/>
            </a:xfrm>
            <a:custGeom>
              <a:avLst/>
              <a:gdLst/>
              <a:ahLst/>
              <a:cxnLst/>
              <a:rect l="l" t="t" r="r" b="b"/>
              <a:pathLst>
                <a:path w="6655" h="6655" extrusionOk="0">
                  <a:moveTo>
                    <a:pt x="6654" y="3328"/>
                  </a:moveTo>
                  <a:cubicBezTo>
                    <a:pt x="6654" y="5196"/>
                    <a:pt x="5137" y="6655"/>
                    <a:pt x="3327" y="6655"/>
                  </a:cubicBezTo>
                  <a:cubicBezTo>
                    <a:pt x="1459" y="6597"/>
                    <a:pt x="0" y="5079"/>
                    <a:pt x="0" y="3270"/>
                  </a:cubicBezTo>
                  <a:cubicBezTo>
                    <a:pt x="58" y="1460"/>
                    <a:pt x="1518" y="1"/>
                    <a:pt x="3327" y="1"/>
                  </a:cubicBezTo>
                  <a:cubicBezTo>
                    <a:pt x="5195" y="1"/>
                    <a:pt x="6654" y="1518"/>
                    <a:pt x="6654" y="33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94" name="Google Shape;8794;p20"/>
            <p:cNvSpPr/>
            <p:nvPr/>
          </p:nvSpPr>
          <p:spPr>
            <a:xfrm>
              <a:off x="5296975" y="2391975"/>
              <a:ext cx="169300" cy="170775"/>
            </a:xfrm>
            <a:custGeom>
              <a:avLst/>
              <a:gdLst/>
              <a:ahLst/>
              <a:cxnLst/>
              <a:rect l="l" t="t" r="r" b="b"/>
              <a:pathLst>
                <a:path w="6772" h="6831" extrusionOk="0">
                  <a:moveTo>
                    <a:pt x="3269" y="6772"/>
                  </a:moveTo>
                  <a:cubicBezTo>
                    <a:pt x="1401" y="6655"/>
                    <a:pt x="1" y="5137"/>
                    <a:pt x="59" y="3328"/>
                  </a:cubicBezTo>
                  <a:cubicBezTo>
                    <a:pt x="176" y="1460"/>
                    <a:pt x="1693" y="1"/>
                    <a:pt x="3503" y="118"/>
                  </a:cubicBezTo>
                  <a:cubicBezTo>
                    <a:pt x="5371" y="234"/>
                    <a:pt x="6771" y="1694"/>
                    <a:pt x="6713" y="3503"/>
                  </a:cubicBezTo>
                  <a:cubicBezTo>
                    <a:pt x="6596" y="5371"/>
                    <a:pt x="5079" y="6830"/>
                    <a:pt x="3269" y="671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95" name="Google Shape;8795;p20"/>
            <p:cNvSpPr/>
            <p:nvPr/>
          </p:nvSpPr>
          <p:spPr>
            <a:xfrm>
              <a:off x="4562975" y="4111000"/>
              <a:ext cx="163450" cy="164925"/>
            </a:xfrm>
            <a:custGeom>
              <a:avLst/>
              <a:gdLst/>
              <a:ahLst/>
              <a:cxnLst/>
              <a:rect l="l" t="t" r="r" b="b"/>
              <a:pathLst>
                <a:path w="6538" h="6597" extrusionOk="0">
                  <a:moveTo>
                    <a:pt x="6538" y="3269"/>
                  </a:moveTo>
                  <a:cubicBezTo>
                    <a:pt x="6538" y="5078"/>
                    <a:pt x="5137" y="6538"/>
                    <a:pt x="3327" y="6538"/>
                  </a:cubicBezTo>
                  <a:cubicBezTo>
                    <a:pt x="1459" y="6596"/>
                    <a:pt x="0" y="5137"/>
                    <a:pt x="0" y="3269"/>
                  </a:cubicBezTo>
                  <a:cubicBezTo>
                    <a:pt x="0" y="1401"/>
                    <a:pt x="1459" y="0"/>
                    <a:pt x="3269" y="0"/>
                  </a:cubicBezTo>
                  <a:cubicBezTo>
                    <a:pt x="5137" y="0"/>
                    <a:pt x="6538" y="1460"/>
                    <a:pt x="6538"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96" name="Google Shape;8796;p20"/>
            <p:cNvSpPr/>
            <p:nvPr/>
          </p:nvSpPr>
          <p:spPr>
            <a:xfrm>
              <a:off x="4072650" y="1169125"/>
              <a:ext cx="166375" cy="164925"/>
            </a:xfrm>
            <a:custGeom>
              <a:avLst/>
              <a:gdLst/>
              <a:ahLst/>
              <a:cxnLst/>
              <a:rect l="l" t="t" r="r" b="b"/>
              <a:pathLst>
                <a:path w="6655" h="6597" extrusionOk="0">
                  <a:moveTo>
                    <a:pt x="3328" y="0"/>
                  </a:moveTo>
                  <a:cubicBezTo>
                    <a:pt x="5196" y="0"/>
                    <a:pt x="6655" y="1518"/>
                    <a:pt x="6597" y="3327"/>
                  </a:cubicBezTo>
                  <a:cubicBezTo>
                    <a:pt x="6597" y="5195"/>
                    <a:pt x="5137" y="6596"/>
                    <a:pt x="3328" y="6596"/>
                  </a:cubicBezTo>
                  <a:cubicBezTo>
                    <a:pt x="1460" y="6596"/>
                    <a:pt x="1" y="5137"/>
                    <a:pt x="1" y="3269"/>
                  </a:cubicBezTo>
                  <a:cubicBezTo>
                    <a:pt x="59" y="1460"/>
                    <a:pt x="1518" y="0"/>
                    <a:pt x="33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97" name="Google Shape;8797;p20"/>
            <p:cNvSpPr/>
            <p:nvPr/>
          </p:nvSpPr>
          <p:spPr>
            <a:xfrm>
              <a:off x="2846875" y="1411350"/>
              <a:ext cx="166375" cy="167850"/>
            </a:xfrm>
            <a:custGeom>
              <a:avLst/>
              <a:gdLst/>
              <a:ahLst/>
              <a:cxnLst/>
              <a:rect l="l" t="t" r="r" b="b"/>
              <a:pathLst>
                <a:path w="6655" h="6714" extrusionOk="0">
                  <a:moveTo>
                    <a:pt x="6596" y="3386"/>
                  </a:moveTo>
                  <a:cubicBezTo>
                    <a:pt x="6596" y="5254"/>
                    <a:pt x="5079" y="6713"/>
                    <a:pt x="3269" y="6655"/>
                  </a:cubicBezTo>
                  <a:cubicBezTo>
                    <a:pt x="1401" y="6597"/>
                    <a:pt x="0" y="5137"/>
                    <a:pt x="0" y="3328"/>
                  </a:cubicBezTo>
                  <a:cubicBezTo>
                    <a:pt x="59" y="1460"/>
                    <a:pt x="1576" y="1"/>
                    <a:pt x="3386" y="59"/>
                  </a:cubicBezTo>
                  <a:cubicBezTo>
                    <a:pt x="5195" y="59"/>
                    <a:pt x="6655" y="1577"/>
                    <a:pt x="6596"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98" name="Google Shape;8798;p20"/>
            <p:cNvSpPr/>
            <p:nvPr/>
          </p:nvSpPr>
          <p:spPr>
            <a:xfrm>
              <a:off x="5299900" y="3131825"/>
              <a:ext cx="163450" cy="164925"/>
            </a:xfrm>
            <a:custGeom>
              <a:avLst/>
              <a:gdLst/>
              <a:ahLst/>
              <a:cxnLst/>
              <a:rect l="l" t="t" r="r" b="b"/>
              <a:pathLst>
                <a:path w="6538" h="6597" extrusionOk="0">
                  <a:moveTo>
                    <a:pt x="6538" y="3269"/>
                  </a:moveTo>
                  <a:cubicBezTo>
                    <a:pt x="6538" y="5079"/>
                    <a:pt x="5137" y="6538"/>
                    <a:pt x="3327" y="6597"/>
                  </a:cubicBezTo>
                  <a:cubicBezTo>
                    <a:pt x="1460" y="6597"/>
                    <a:pt x="0" y="5137"/>
                    <a:pt x="0" y="3269"/>
                  </a:cubicBezTo>
                  <a:cubicBezTo>
                    <a:pt x="0" y="1460"/>
                    <a:pt x="1401" y="1"/>
                    <a:pt x="3211" y="1"/>
                  </a:cubicBezTo>
                  <a:cubicBezTo>
                    <a:pt x="5078" y="1"/>
                    <a:pt x="6538" y="1402"/>
                    <a:pt x="6538"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99" name="Google Shape;8799;p20"/>
            <p:cNvSpPr/>
            <p:nvPr/>
          </p:nvSpPr>
          <p:spPr>
            <a:xfrm>
              <a:off x="2358025" y="1901675"/>
              <a:ext cx="164925" cy="164925"/>
            </a:xfrm>
            <a:custGeom>
              <a:avLst/>
              <a:gdLst/>
              <a:ahLst/>
              <a:cxnLst/>
              <a:rect l="l" t="t" r="r" b="b"/>
              <a:pathLst>
                <a:path w="6597" h="6597" extrusionOk="0">
                  <a:moveTo>
                    <a:pt x="3327" y="6596"/>
                  </a:moveTo>
                  <a:cubicBezTo>
                    <a:pt x="1518" y="6596"/>
                    <a:pt x="59" y="5195"/>
                    <a:pt x="0" y="3327"/>
                  </a:cubicBezTo>
                  <a:cubicBezTo>
                    <a:pt x="0" y="1518"/>
                    <a:pt x="1401" y="59"/>
                    <a:pt x="3269" y="59"/>
                  </a:cubicBezTo>
                  <a:cubicBezTo>
                    <a:pt x="5079" y="0"/>
                    <a:pt x="6538" y="1460"/>
                    <a:pt x="6538" y="3269"/>
                  </a:cubicBezTo>
                  <a:cubicBezTo>
                    <a:pt x="6596" y="5137"/>
                    <a:pt x="5137" y="6538"/>
                    <a:pt x="3327" y="659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00" name="Google Shape;8800;p20"/>
            <p:cNvSpPr/>
            <p:nvPr/>
          </p:nvSpPr>
          <p:spPr>
            <a:xfrm>
              <a:off x="3337175" y="1170575"/>
              <a:ext cx="164925" cy="163475"/>
            </a:xfrm>
            <a:custGeom>
              <a:avLst/>
              <a:gdLst/>
              <a:ahLst/>
              <a:cxnLst/>
              <a:rect l="l" t="t" r="r" b="b"/>
              <a:pathLst>
                <a:path w="6597" h="6539" extrusionOk="0">
                  <a:moveTo>
                    <a:pt x="3270" y="1"/>
                  </a:moveTo>
                  <a:cubicBezTo>
                    <a:pt x="5079" y="1"/>
                    <a:pt x="6538" y="1402"/>
                    <a:pt x="6538" y="3211"/>
                  </a:cubicBezTo>
                  <a:cubicBezTo>
                    <a:pt x="6597" y="5079"/>
                    <a:pt x="5138" y="6538"/>
                    <a:pt x="3328" y="6538"/>
                  </a:cubicBezTo>
                  <a:cubicBezTo>
                    <a:pt x="1460" y="6538"/>
                    <a:pt x="59" y="5137"/>
                    <a:pt x="1" y="3269"/>
                  </a:cubicBezTo>
                  <a:cubicBezTo>
                    <a:pt x="1" y="1460"/>
                    <a:pt x="1402" y="1"/>
                    <a:pt x="327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01" name="Google Shape;8801;p20"/>
            <p:cNvSpPr/>
            <p:nvPr/>
          </p:nvSpPr>
          <p:spPr>
            <a:xfrm>
              <a:off x="2601725" y="3864375"/>
              <a:ext cx="163450" cy="163475"/>
            </a:xfrm>
            <a:custGeom>
              <a:avLst/>
              <a:gdLst/>
              <a:ahLst/>
              <a:cxnLst/>
              <a:rect l="l" t="t" r="r" b="b"/>
              <a:pathLst>
                <a:path w="6538" h="6539" extrusionOk="0">
                  <a:moveTo>
                    <a:pt x="3269" y="1"/>
                  </a:moveTo>
                  <a:cubicBezTo>
                    <a:pt x="5137" y="1"/>
                    <a:pt x="6538" y="1460"/>
                    <a:pt x="6538" y="3328"/>
                  </a:cubicBezTo>
                  <a:cubicBezTo>
                    <a:pt x="6538" y="5137"/>
                    <a:pt x="5078" y="6538"/>
                    <a:pt x="3211" y="6538"/>
                  </a:cubicBezTo>
                  <a:cubicBezTo>
                    <a:pt x="1401" y="6538"/>
                    <a:pt x="0" y="5079"/>
                    <a:pt x="0" y="3269"/>
                  </a:cubicBezTo>
                  <a:cubicBezTo>
                    <a:pt x="0" y="1402"/>
                    <a:pt x="1460" y="1"/>
                    <a:pt x="326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02" name="Google Shape;8802;p20"/>
            <p:cNvSpPr/>
            <p:nvPr/>
          </p:nvSpPr>
          <p:spPr>
            <a:xfrm>
              <a:off x="2112875" y="2886675"/>
              <a:ext cx="162000" cy="162000"/>
            </a:xfrm>
            <a:custGeom>
              <a:avLst/>
              <a:gdLst/>
              <a:ahLst/>
              <a:cxnLst/>
              <a:rect l="l" t="t" r="r" b="b"/>
              <a:pathLst>
                <a:path w="6480" h="6480" extrusionOk="0">
                  <a:moveTo>
                    <a:pt x="6479" y="3211"/>
                  </a:moveTo>
                  <a:cubicBezTo>
                    <a:pt x="6479" y="5020"/>
                    <a:pt x="5020" y="6480"/>
                    <a:pt x="3269" y="6480"/>
                  </a:cubicBezTo>
                  <a:cubicBezTo>
                    <a:pt x="1401" y="6480"/>
                    <a:pt x="0" y="5020"/>
                    <a:pt x="0" y="3211"/>
                  </a:cubicBezTo>
                  <a:cubicBezTo>
                    <a:pt x="0" y="1401"/>
                    <a:pt x="1459" y="0"/>
                    <a:pt x="3269" y="0"/>
                  </a:cubicBezTo>
                  <a:cubicBezTo>
                    <a:pt x="5020" y="0"/>
                    <a:pt x="6479" y="1460"/>
                    <a:pt x="6479"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03" name="Google Shape;8803;p20"/>
            <p:cNvSpPr/>
            <p:nvPr/>
          </p:nvSpPr>
          <p:spPr>
            <a:xfrm>
              <a:off x="3585250" y="4357600"/>
              <a:ext cx="162025" cy="163475"/>
            </a:xfrm>
            <a:custGeom>
              <a:avLst/>
              <a:gdLst/>
              <a:ahLst/>
              <a:cxnLst/>
              <a:rect l="l" t="t" r="r" b="b"/>
              <a:pathLst>
                <a:path w="6481" h="6539" extrusionOk="0">
                  <a:moveTo>
                    <a:pt x="3211" y="6538"/>
                  </a:moveTo>
                  <a:cubicBezTo>
                    <a:pt x="1460" y="6538"/>
                    <a:pt x="1" y="5079"/>
                    <a:pt x="1" y="3270"/>
                  </a:cubicBezTo>
                  <a:cubicBezTo>
                    <a:pt x="1" y="1460"/>
                    <a:pt x="1460" y="1"/>
                    <a:pt x="3270" y="59"/>
                  </a:cubicBezTo>
                  <a:cubicBezTo>
                    <a:pt x="5021" y="59"/>
                    <a:pt x="6480" y="1518"/>
                    <a:pt x="6480" y="3328"/>
                  </a:cubicBezTo>
                  <a:cubicBezTo>
                    <a:pt x="6480" y="5079"/>
                    <a:pt x="5021" y="6538"/>
                    <a:pt x="3211" y="653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04" name="Google Shape;8804;p20"/>
            <p:cNvSpPr/>
            <p:nvPr/>
          </p:nvSpPr>
          <p:spPr>
            <a:xfrm>
              <a:off x="3831875" y="4359075"/>
              <a:ext cx="162000" cy="162000"/>
            </a:xfrm>
            <a:custGeom>
              <a:avLst/>
              <a:gdLst/>
              <a:ahLst/>
              <a:cxnLst/>
              <a:rect l="l" t="t" r="r" b="b"/>
              <a:pathLst>
                <a:path w="6480" h="6480" extrusionOk="0">
                  <a:moveTo>
                    <a:pt x="3211" y="0"/>
                  </a:moveTo>
                  <a:cubicBezTo>
                    <a:pt x="5020" y="0"/>
                    <a:pt x="6480" y="1401"/>
                    <a:pt x="6480" y="3269"/>
                  </a:cubicBezTo>
                  <a:cubicBezTo>
                    <a:pt x="6480" y="5020"/>
                    <a:pt x="5020" y="6479"/>
                    <a:pt x="3269" y="6479"/>
                  </a:cubicBezTo>
                  <a:cubicBezTo>
                    <a:pt x="1460" y="6479"/>
                    <a:pt x="1" y="5020"/>
                    <a:pt x="1" y="3211"/>
                  </a:cubicBezTo>
                  <a:cubicBezTo>
                    <a:pt x="1" y="1401"/>
                    <a:pt x="1401" y="0"/>
                    <a:pt x="32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05" name="Google Shape;8805;p20"/>
            <p:cNvSpPr/>
            <p:nvPr/>
          </p:nvSpPr>
          <p:spPr>
            <a:xfrm>
              <a:off x="2112875" y="2640050"/>
              <a:ext cx="162000" cy="162000"/>
            </a:xfrm>
            <a:custGeom>
              <a:avLst/>
              <a:gdLst/>
              <a:ahLst/>
              <a:cxnLst/>
              <a:rect l="l" t="t" r="r" b="b"/>
              <a:pathLst>
                <a:path w="6480" h="6480" extrusionOk="0">
                  <a:moveTo>
                    <a:pt x="6479" y="3211"/>
                  </a:moveTo>
                  <a:cubicBezTo>
                    <a:pt x="6479" y="4962"/>
                    <a:pt x="5078" y="6422"/>
                    <a:pt x="3269" y="6480"/>
                  </a:cubicBezTo>
                  <a:cubicBezTo>
                    <a:pt x="1459" y="6480"/>
                    <a:pt x="0" y="5021"/>
                    <a:pt x="0" y="3211"/>
                  </a:cubicBezTo>
                  <a:cubicBezTo>
                    <a:pt x="0" y="1460"/>
                    <a:pt x="1459" y="1"/>
                    <a:pt x="3211" y="1"/>
                  </a:cubicBezTo>
                  <a:cubicBezTo>
                    <a:pt x="5020" y="1"/>
                    <a:pt x="6479" y="1402"/>
                    <a:pt x="6479"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06" name="Google Shape;8806;p20"/>
            <p:cNvSpPr/>
            <p:nvPr/>
          </p:nvSpPr>
          <p:spPr>
            <a:xfrm>
              <a:off x="2848325" y="4112450"/>
              <a:ext cx="162000" cy="162000"/>
            </a:xfrm>
            <a:custGeom>
              <a:avLst/>
              <a:gdLst/>
              <a:ahLst/>
              <a:cxnLst/>
              <a:rect l="l" t="t" r="r" b="b"/>
              <a:pathLst>
                <a:path w="6480" h="6480" extrusionOk="0">
                  <a:moveTo>
                    <a:pt x="3270" y="6480"/>
                  </a:moveTo>
                  <a:cubicBezTo>
                    <a:pt x="1518" y="6480"/>
                    <a:pt x="59" y="5020"/>
                    <a:pt x="1" y="3269"/>
                  </a:cubicBezTo>
                  <a:cubicBezTo>
                    <a:pt x="1" y="1460"/>
                    <a:pt x="1460" y="1"/>
                    <a:pt x="3211" y="1"/>
                  </a:cubicBezTo>
                  <a:cubicBezTo>
                    <a:pt x="5021" y="1"/>
                    <a:pt x="6480" y="1402"/>
                    <a:pt x="6480" y="3211"/>
                  </a:cubicBezTo>
                  <a:cubicBezTo>
                    <a:pt x="6480" y="4962"/>
                    <a:pt x="5079" y="6421"/>
                    <a:pt x="3270" y="648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07" name="Google Shape;8807;p20"/>
            <p:cNvSpPr/>
            <p:nvPr/>
          </p:nvSpPr>
          <p:spPr>
            <a:xfrm>
              <a:off x="2359475" y="3622150"/>
              <a:ext cx="162000" cy="162000"/>
            </a:xfrm>
            <a:custGeom>
              <a:avLst/>
              <a:gdLst/>
              <a:ahLst/>
              <a:cxnLst/>
              <a:rect l="l" t="t" r="r" b="b"/>
              <a:pathLst>
                <a:path w="6480" h="6480" extrusionOk="0">
                  <a:moveTo>
                    <a:pt x="3211" y="0"/>
                  </a:moveTo>
                  <a:cubicBezTo>
                    <a:pt x="4962" y="0"/>
                    <a:pt x="6480" y="1459"/>
                    <a:pt x="6480" y="3211"/>
                  </a:cubicBezTo>
                  <a:cubicBezTo>
                    <a:pt x="6480" y="5020"/>
                    <a:pt x="5021" y="6479"/>
                    <a:pt x="3269" y="6479"/>
                  </a:cubicBezTo>
                  <a:cubicBezTo>
                    <a:pt x="1460" y="6479"/>
                    <a:pt x="1" y="5078"/>
                    <a:pt x="1" y="3269"/>
                  </a:cubicBezTo>
                  <a:cubicBezTo>
                    <a:pt x="1" y="1518"/>
                    <a:pt x="1402" y="59"/>
                    <a:pt x="32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08" name="Google Shape;8808;p20"/>
            <p:cNvSpPr/>
            <p:nvPr/>
          </p:nvSpPr>
          <p:spPr>
            <a:xfrm>
              <a:off x="4320725" y="1170575"/>
              <a:ext cx="162000" cy="162000"/>
            </a:xfrm>
            <a:custGeom>
              <a:avLst/>
              <a:gdLst/>
              <a:ahLst/>
              <a:cxnLst/>
              <a:rect l="l" t="t" r="r" b="b"/>
              <a:pathLst>
                <a:path w="6480" h="6480" extrusionOk="0">
                  <a:moveTo>
                    <a:pt x="6480" y="3211"/>
                  </a:moveTo>
                  <a:cubicBezTo>
                    <a:pt x="6480" y="5021"/>
                    <a:pt x="5021" y="6480"/>
                    <a:pt x="3269" y="6480"/>
                  </a:cubicBezTo>
                  <a:cubicBezTo>
                    <a:pt x="1518" y="6480"/>
                    <a:pt x="59" y="5021"/>
                    <a:pt x="59" y="3269"/>
                  </a:cubicBezTo>
                  <a:cubicBezTo>
                    <a:pt x="1" y="1518"/>
                    <a:pt x="1518" y="1"/>
                    <a:pt x="3269" y="59"/>
                  </a:cubicBezTo>
                  <a:cubicBezTo>
                    <a:pt x="5021" y="59"/>
                    <a:pt x="6480" y="1518"/>
                    <a:pt x="6480"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09" name="Google Shape;8809;p20"/>
            <p:cNvSpPr/>
            <p:nvPr/>
          </p:nvSpPr>
          <p:spPr>
            <a:xfrm>
              <a:off x="4074125" y="4359075"/>
              <a:ext cx="162000" cy="162000"/>
            </a:xfrm>
            <a:custGeom>
              <a:avLst/>
              <a:gdLst/>
              <a:ahLst/>
              <a:cxnLst/>
              <a:rect l="l" t="t" r="r" b="b"/>
              <a:pathLst>
                <a:path w="6480" h="6480" extrusionOk="0">
                  <a:moveTo>
                    <a:pt x="3210" y="0"/>
                  </a:moveTo>
                  <a:cubicBezTo>
                    <a:pt x="5020" y="0"/>
                    <a:pt x="6479" y="1459"/>
                    <a:pt x="6479" y="3269"/>
                  </a:cubicBezTo>
                  <a:cubicBezTo>
                    <a:pt x="6479" y="4962"/>
                    <a:pt x="5020" y="6421"/>
                    <a:pt x="3269" y="6479"/>
                  </a:cubicBezTo>
                  <a:cubicBezTo>
                    <a:pt x="1518" y="6479"/>
                    <a:pt x="0" y="4962"/>
                    <a:pt x="58" y="3211"/>
                  </a:cubicBezTo>
                  <a:cubicBezTo>
                    <a:pt x="58" y="1459"/>
                    <a:pt x="1518" y="59"/>
                    <a:pt x="321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10" name="Google Shape;8810;p20"/>
            <p:cNvSpPr/>
            <p:nvPr/>
          </p:nvSpPr>
          <p:spPr>
            <a:xfrm>
              <a:off x="5301350" y="2149750"/>
              <a:ext cx="160550" cy="162000"/>
            </a:xfrm>
            <a:custGeom>
              <a:avLst/>
              <a:gdLst/>
              <a:ahLst/>
              <a:cxnLst/>
              <a:rect l="l" t="t" r="r" b="b"/>
              <a:pathLst>
                <a:path w="6422" h="6480" extrusionOk="0">
                  <a:moveTo>
                    <a:pt x="3211" y="6479"/>
                  </a:moveTo>
                  <a:cubicBezTo>
                    <a:pt x="1460" y="6479"/>
                    <a:pt x="1" y="5020"/>
                    <a:pt x="1" y="3269"/>
                  </a:cubicBezTo>
                  <a:cubicBezTo>
                    <a:pt x="1" y="1518"/>
                    <a:pt x="1460" y="59"/>
                    <a:pt x="3153" y="59"/>
                  </a:cubicBezTo>
                  <a:cubicBezTo>
                    <a:pt x="4962" y="0"/>
                    <a:pt x="6421" y="1518"/>
                    <a:pt x="6421" y="3269"/>
                  </a:cubicBezTo>
                  <a:cubicBezTo>
                    <a:pt x="6421" y="5020"/>
                    <a:pt x="4962" y="6479"/>
                    <a:pt x="3211" y="647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11" name="Google Shape;8811;p20"/>
            <p:cNvSpPr/>
            <p:nvPr/>
          </p:nvSpPr>
          <p:spPr>
            <a:xfrm>
              <a:off x="2112875" y="2396350"/>
              <a:ext cx="162000" cy="162025"/>
            </a:xfrm>
            <a:custGeom>
              <a:avLst/>
              <a:gdLst/>
              <a:ahLst/>
              <a:cxnLst/>
              <a:rect l="l" t="t" r="r" b="b"/>
              <a:pathLst>
                <a:path w="6480" h="6481" extrusionOk="0">
                  <a:moveTo>
                    <a:pt x="6421" y="3270"/>
                  </a:moveTo>
                  <a:cubicBezTo>
                    <a:pt x="6421" y="5021"/>
                    <a:pt x="4962" y="6480"/>
                    <a:pt x="3211" y="6480"/>
                  </a:cubicBezTo>
                  <a:cubicBezTo>
                    <a:pt x="1459" y="6422"/>
                    <a:pt x="0" y="4962"/>
                    <a:pt x="0" y="3270"/>
                  </a:cubicBezTo>
                  <a:cubicBezTo>
                    <a:pt x="59" y="1519"/>
                    <a:pt x="1518" y="1"/>
                    <a:pt x="3269" y="59"/>
                  </a:cubicBezTo>
                  <a:cubicBezTo>
                    <a:pt x="5020" y="59"/>
                    <a:pt x="6479" y="1519"/>
                    <a:pt x="6421" y="32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12" name="Google Shape;8812;p20"/>
            <p:cNvSpPr/>
            <p:nvPr/>
          </p:nvSpPr>
          <p:spPr>
            <a:xfrm>
              <a:off x="5301350" y="3376975"/>
              <a:ext cx="159075" cy="160550"/>
            </a:xfrm>
            <a:custGeom>
              <a:avLst/>
              <a:gdLst/>
              <a:ahLst/>
              <a:cxnLst/>
              <a:rect l="l" t="t" r="r" b="b"/>
              <a:pathLst>
                <a:path w="6363" h="6422" extrusionOk="0">
                  <a:moveTo>
                    <a:pt x="6363" y="3211"/>
                  </a:moveTo>
                  <a:cubicBezTo>
                    <a:pt x="6363" y="4962"/>
                    <a:pt x="4904" y="6422"/>
                    <a:pt x="3153" y="6363"/>
                  </a:cubicBezTo>
                  <a:cubicBezTo>
                    <a:pt x="1402" y="6363"/>
                    <a:pt x="1" y="4904"/>
                    <a:pt x="1" y="3153"/>
                  </a:cubicBezTo>
                  <a:cubicBezTo>
                    <a:pt x="59" y="1402"/>
                    <a:pt x="1460" y="1"/>
                    <a:pt x="3211" y="1"/>
                  </a:cubicBezTo>
                  <a:cubicBezTo>
                    <a:pt x="4904" y="1"/>
                    <a:pt x="6363" y="1460"/>
                    <a:pt x="6363"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13" name="Google Shape;8813;p20"/>
            <p:cNvSpPr/>
            <p:nvPr/>
          </p:nvSpPr>
          <p:spPr>
            <a:xfrm>
              <a:off x="3340100" y="4360525"/>
              <a:ext cx="159100" cy="159075"/>
            </a:xfrm>
            <a:custGeom>
              <a:avLst/>
              <a:gdLst/>
              <a:ahLst/>
              <a:cxnLst/>
              <a:rect l="l" t="t" r="r" b="b"/>
              <a:pathLst>
                <a:path w="6364" h="6363" extrusionOk="0">
                  <a:moveTo>
                    <a:pt x="6363" y="3153"/>
                  </a:moveTo>
                  <a:cubicBezTo>
                    <a:pt x="6363" y="4904"/>
                    <a:pt x="4904" y="6363"/>
                    <a:pt x="3153" y="6363"/>
                  </a:cubicBezTo>
                  <a:cubicBezTo>
                    <a:pt x="1402" y="6363"/>
                    <a:pt x="1" y="4904"/>
                    <a:pt x="1" y="3153"/>
                  </a:cubicBezTo>
                  <a:cubicBezTo>
                    <a:pt x="1" y="1460"/>
                    <a:pt x="1460" y="1"/>
                    <a:pt x="3153" y="1"/>
                  </a:cubicBezTo>
                  <a:cubicBezTo>
                    <a:pt x="4904" y="1"/>
                    <a:pt x="6363" y="1460"/>
                    <a:pt x="6363" y="31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14" name="Google Shape;8814;p20"/>
            <p:cNvSpPr/>
            <p:nvPr/>
          </p:nvSpPr>
          <p:spPr>
            <a:xfrm>
              <a:off x="2114325" y="3134750"/>
              <a:ext cx="159075" cy="159075"/>
            </a:xfrm>
            <a:custGeom>
              <a:avLst/>
              <a:gdLst/>
              <a:ahLst/>
              <a:cxnLst/>
              <a:rect l="l" t="t" r="r" b="b"/>
              <a:pathLst>
                <a:path w="6363" h="6363" extrusionOk="0">
                  <a:moveTo>
                    <a:pt x="3153" y="6363"/>
                  </a:moveTo>
                  <a:cubicBezTo>
                    <a:pt x="1460" y="6363"/>
                    <a:pt x="1" y="4904"/>
                    <a:pt x="1" y="3152"/>
                  </a:cubicBezTo>
                  <a:cubicBezTo>
                    <a:pt x="1" y="1460"/>
                    <a:pt x="1460" y="0"/>
                    <a:pt x="3153" y="0"/>
                  </a:cubicBezTo>
                  <a:cubicBezTo>
                    <a:pt x="4904" y="0"/>
                    <a:pt x="6363" y="1460"/>
                    <a:pt x="6363" y="3152"/>
                  </a:cubicBezTo>
                  <a:cubicBezTo>
                    <a:pt x="6363" y="4904"/>
                    <a:pt x="4904" y="6363"/>
                    <a:pt x="3153" y="63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15" name="Google Shape;8815;p20"/>
            <p:cNvSpPr/>
            <p:nvPr/>
          </p:nvSpPr>
          <p:spPr>
            <a:xfrm>
              <a:off x="4812500" y="1415725"/>
              <a:ext cx="159075" cy="157625"/>
            </a:xfrm>
            <a:custGeom>
              <a:avLst/>
              <a:gdLst/>
              <a:ahLst/>
              <a:cxnLst/>
              <a:rect l="l" t="t" r="r" b="b"/>
              <a:pathLst>
                <a:path w="6363" h="6305" extrusionOk="0">
                  <a:moveTo>
                    <a:pt x="6305" y="3153"/>
                  </a:moveTo>
                  <a:cubicBezTo>
                    <a:pt x="6363" y="4904"/>
                    <a:pt x="4904" y="6305"/>
                    <a:pt x="3153" y="6305"/>
                  </a:cubicBezTo>
                  <a:cubicBezTo>
                    <a:pt x="1401" y="6305"/>
                    <a:pt x="1" y="4904"/>
                    <a:pt x="1" y="3211"/>
                  </a:cubicBezTo>
                  <a:cubicBezTo>
                    <a:pt x="1" y="1460"/>
                    <a:pt x="1401" y="1"/>
                    <a:pt x="3211" y="1"/>
                  </a:cubicBezTo>
                  <a:cubicBezTo>
                    <a:pt x="4904" y="1"/>
                    <a:pt x="6305" y="1402"/>
                    <a:pt x="6305" y="31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16" name="Google Shape;8816;p20"/>
            <p:cNvSpPr/>
            <p:nvPr/>
          </p:nvSpPr>
          <p:spPr>
            <a:xfrm>
              <a:off x="5059125" y="1660900"/>
              <a:ext cx="159075" cy="160525"/>
            </a:xfrm>
            <a:custGeom>
              <a:avLst/>
              <a:gdLst/>
              <a:ahLst/>
              <a:cxnLst/>
              <a:rect l="l" t="t" r="r" b="b"/>
              <a:pathLst>
                <a:path w="6363" h="6421" extrusionOk="0">
                  <a:moveTo>
                    <a:pt x="6363" y="3269"/>
                  </a:moveTo>
                  <a:cubicBezTo>
                    <a:pt x="6304" y="5020"/>
                    <a:pt x="4845" y="6421"/>
                    <a:pt x="3094" y="6363"/>
                  </a:cubicBezTo>
                  <a:cubicBezTo>
                    <a:pt x="1343" y="6363"/>
                    <a:pt x="0" y="4903"/>
                    <a:pt x="0" y="3211"/>
                  </a:cubicBezTo>
                  <a:cubicBezTo>
                    <a:pt x="59" y="1401"/>
                    <a:pt x="1518" y="0"/>
                    <a:pt x="3269" y="59"/>
                  </a:cubicBezTo>
                  <a:cubicBezTo>
                    <a:pt x="4962" y="117"/>
                    <a:pt x="6363" y="1518"/>
                    <a:pt x="6363"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17" name="Google Shape;8817;p20"/>
            <p:cNvSpPr/>
            <p:nvPr/>
          </p:nvSpPr>
          <p:spPr>
            <a:xfrm>
              <a:off x="3097875" y="1172050"/>
              <a:ext cx="157625" cy="159075"/>
            </a:xfrm>
            <a:custGeom>
              <a:avLst/>
              <a:gdLst/>
              <a:ahLst/>
              <a:cxnLst/>
              <a:rect l="l" t="t" r="r" b="b"/>
              <a:pathLst>
                <a:path w="6305" h="6363" extrusionOk="0">
                  <a:moveTo>
                    <a:pt x="6304" y="3152"/>
                  </a:moveTo>
                  <a:cubicBezTo>
                    <a:pt x="6304" y="4903"/>
                    <a:pt x="4903" y="6362"/>
                    <a:pt x="3152" y="6362"/>
                  </a:cubicBezTo>
                  <a:cubicBezTo>
                    <a:pt x="1401" y="6362"/>
                    <a:pt x="0" y="4962"/>
                    <a:pt x="0" y="3210"/>
                  </a:cubicBezTo>
                  <a:cubicBezTo>
                    <a:pt x="0" y="1459"/>
                    <a:pt x="1401" y="0"/>
                    <a:pt x="3152" y="58"/>
                  </a:cubicBezTo>
                  <a:cubicBezTo>
                    <a:pt x="4903" y="58"/>
                    <a:pt x="6304" y="1459"/>
                    <a:pt x="6304" y="31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18" name="Google Shape;8818;p20"/>
            <p:cNvSpPr/>
            <p:nvPr/>
          </p:nvSpPr>
          <p:spPr>
            <a:xfrm>
              <a:off x="4323650" y="4361975"/>
              <a:ext cx="156175" cy="156175"/>
            </a:xfrm>
            <a:custGeom>
              <a:avLst/>
              <a:gdLst/>
              <a:ahLst/>
              <a:cxnLst/>
              <a:rect l="l" t="t" r="r" b="b"/>
              <a:pathLst>
                <a:path w="6247" h="6247" extrusionOk="0">
                  <a:moveTo>
                    <a:pt x="3152" y="1"/>
                  </a:moveTo>
                  <a:cubicBezTo>
                    <a:pt x="4904" y="59"/>
                    <a:pt x="6246" y="1460"/>
                    <a:pt x="6246" y="3211"/>
                  </a:cubicBezTo>
                  <a:cubicBezTo>
                    <a:pt x="6188" y="4904"/>
                    <a:pt x="4845" y="6247"/>
                    <a:pt x="3094" y="6188"/>
                  </a:cubicBezTo>
                  <a:cubicBezTo>
                    <a:pt x="1343" y="6188"/>
                    <a:pt x="0" y="4787"/>
                    <a:pt x="59" y="3036"/>
                  </a:cubicBezTo>
                  <a:cubicBezTo>
                    <a:pt x="59" y="1343"/>
                    <a:pt x="1460" y="1"/>
                    <a:pt x="315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19" name="Google Shape;8819;p20"/>
            <p:cNvSpPr/>
            <p:nvPr/>
          </p:nvSpPr>
          <p:spPr>
            <a:xfrm>
              <a:off x="2609025" y="1417200"/>
              <a:ext cx="156150" cy="154700"/>
            </a:xfrm>
            <a:custGeom>
              <a:avLst/>
              <a:gdLst/>
              <a:ahLst/>
              <a:cxnLst/>
              <a:rect l="l" t="t" r="r" b="b"/>
              <a:pathLst>
                <a:path w="6246" h="6188" extrusionOk="0">
                  <a:moveTo>
                    <a:pt x="6187" y="3094"/>
                  </a:moveTo>
                  <a:cubicBezTo>
                    <a:pt x="6246" y="4787"/>
                    <a:pt x="4845" y="6188"/>
                    <a:pt x="3152" y="6188"/>
                  </a:cubicBezTo>
                  <a:cubicBezTo>
                    <a:pt x="1459" y="6188"/>
                    <a:pt x="58" y="4845"/>
                    <a:pt x="58" y="3152"/>
                  </a:cubicBezTo>
                  <a:cubicBezTo>
                    <a:pt x="0" y="1401"/>
                    <a:pt x="1401" y="59"/>
                    <a:pt x="3094" y="0"/>
                  </a:cubicBezTo>
                  <a:cubicBezTo>
                    <a:pt x="4786" y="0"/>
                    <a:pt x="6187" y="1401"/>
                    <a:pt x="6187"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20" name="Google Shape;8820;p20"/>
            <p:cNvSpPr/>
            <p:nvPr/>
          </p:nvSpPr>
          <p:spPr>
            <a:xfrm>
              <a:off x="5060575" y="3873125"/>
              <a:ext cx="154700" cy="154725"/>
            </a:xfrm>
            <a:custGeom>
              <a:avLst/>
              <a:gdLst/>
              <a:ahLst/>
              <a:cxnLst/>
              <a:rect l="l" t="t" r="r" b="b"/>
              <a:pathLst>
                <a:path w="6188" h="6189" extrusionOk="0">
                  <a:moveTo>
                    <a:pt x="6188" y="3094"/>
                  </a:moveTo>
                  <a:cubicBezTo>
                    <a:pt x="6188" y="4787"/>
                    <a:pt x="4787" y="6188"/>
                    <a:pt x="3094" y="6188"/>
                  </a:cubicBezTo>
                  <a:cubicBezTo>
                    <a:pt x="1401" y="6188"/>
                    <a:pt x="1" y="4787"/>
                    <a:pt x="1" y="3094"/>
                  </a:cubicBezTo>
                  <a:cubicBezTo>
                    <a:pt x="1" y="1343"/>
                    <a:pt x="1401" y="1"/>
                    <a:pt x="3094" y="1"/>
                  </a:cubicBezTo>
                  <a:cubicBezTo>
                    <a:pt x="4845" y="1"/>
                    <a:pt x="6188" y="1402"/>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21" name="Google Shape;8821;p20"/>
            <p:cNvSpPr/>
            <p:nvPr/>
          </p:nvSpPr>
          <p:spPr>
            <a:xfrm>
              <a:off x="2115775" y="2154125"/>
              <a:ext cx="154725" cy="154700"/>
            </a:xfrm>
            <a:custGeom>
              <a:avLst/>
              <a:gdLst/>
              <a:ahLst/>
              <a:cxnLst/>
              <a:rect l="l" t="t" r="r" b="b"/>
              <a:pathLst>
                <a:path w="6189" h="6188" extrusionOk="0">
                  <a:moveTo>
                    <a:pt x="6188" y="3094"/>
                  </a:moveTo>
                  <a:cubicBezTo>
                    <a:pt x="6188" y="4787"/>
                    <a:pt x="4846" y="6129"/>
                    <a:pt x="3153" y="6188"/>
                  </a:cubicBezTo>
                  <a:cubicBezTo>
                    <a:pt x="1402" y="6188"/>
                    <a:pt x="1" y="4787"/>
                    <a:pt x="1" y="3036"/>
                  </a:cubicBezTo>
                  <a:cubicBezTo>
                    <a:pt x="59" y="1343"/>
                    <a:pt x="1402" y="0"/>
                    <a:pt x="3153" y="0"/>
                  </a:cubicBezTo>
                  <a:cubicBezTo>
                    <a:pt x="4846" y="0"/>
                    <a:pt x="6188" y="1343"/>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22" name="Google Shape;8822;p20"/>
            <p:cNvSpPr/>
            <p:nvPr/>
          </p:nvSpPr>
          <p:spPr>
            <a:xfrm>
              <a:off x="4813950" y="4115375"/>
              <a:ext cx="154725" cy="154700"/>
            </a:xfrm>
            <a:custGeom>
              <a:avLst/>
              <a:gdLst/>
              <a:ahLst/>
              <a:cxnLst/>
              <a:rect l="l" t="t" r="r" b="b"/>
              <a:pathLst>
                <a:path w="6189" h="6188" extrusionOk="0">
                  <a:moveTo>
                    <a:pt x="6188" y="3094"/>
                  </a:moveTo>
                  <a:cubicBezTo>
                    <a:pt x="6188" y="4845"/>
                    <a:pt x="4787" y="6188"/>
                    <a:pt x="3095" y="6188"/>
                  </a:cubicBezTo>
                  <a:cubicBezTo>
                    <a:pt x="1402" y="6188"/>
                    <a:pt x="1" y="4728"/>
                    <a:pt x="59" y="3036"/>
                  </a:cubicBezTo>
                  <a:cubicBezTo>
                    <a:pt x="59" y="1401"/>
                    <a:pt x="1460" y="0"/>
                    <a:pt x="3095" y="0"/>
                  </a:cubicBezTo>
                  <a:cubicBezTo>
                    <a:pt x="4787" y="0"/>
                    <a:pt x="6188" y="1401"/>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23" name="Google Shape;8823;p20"/>
            <p:cNvSpPr/>
            <p:nvPr/>
          </p:nvSpPr>
          <p:spPr>
            <a:xfrm>
              <a:off x="3099325" y="4361975"/>
              <a:ext cx="154700" cy="154725"/>
            </a:xfrm>
            <a:custGeom>
              <a:avLst/>
              <a:gdLst/>
              <a:ahLst/>
              <a:cxnLst/>
              <a:rect l="l" t="t" r="r" b="b"/>
              <a:pathLst>
                <a:path w="6188" h="6189" extrusionOk="0">
                  <a:moveTo>
                    <a:pt x="6188" y="3095"/>
                  </a:moveTo>
                  <a:cubicBezTo>
                    <a:pt x="6188" y="4787"/>
                    <a:pt x="4787" y="6188"/>
                    <a:pt x="3094" y="6188"/>
                  </a:cubicBezTo>
                  <a:cubicBezTo>
                    <a:pt x="1401" y="6188"/>
                    <a:pt x="1" y="4787"/>
                    <a:pt x="1" y="3095"/>
                  </a:cubicBezTo>
                  <a:cubicBezTo>
                    <a:pt x="1" y="1460"/>
                    <a:pt x="1343" y="59"/>
                    <a:pt x="3036" y="59"/>
                  </a:cubicBezTo>
                  <a:cubicBezTo>
                    <a:pt x="4729" y="1"/>
                    <a:pt x="6129" y="1402"/>
                    <a:pt x="6129" y="30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24" name="Google Shape;8824;p20"/>
            <p:cNvSpPr/>
            <p:nvPr/>
          </p:nvSpPr>
          <p:spPr>
            <a:xfrm>
              <a:off x="2115775" y="3378450"/>
              <a:ext cx="156175" cy="156150"/>
            </a:xfrm>
            <a:custGeom>
              <a:avLst/>
              <a:gdLst/>
              <a:ahLst/>
              <a:cxnLst/>
              <a:rect l="l" t="t" r="r" b="b"/>
              <a:pathLst>
                <a:path w="6247" h="6246" extrusionOk="0">
                  <a:moveTo>
                    <a:pt x="3153" y="59"/>
                  </a:moveTo>
                  <a:cubicBezTo>
                    <a:pt x="4846" y="117"/>
                    <a:pt x="6247" y="1576"/>
                    <a:pt x="6188" y="3211"/>
                  </a:cubicBezTo>
                  <a:cubicBezTo>
                    <a:pt x="6130" y="4903"/>
                    <a:pt x="4671" y="6246"/>
                    <a:pt x="3036" y="6188"/>
                  </a:cubicBezTo>
                  <a:cubicBezTo>
                    <a:pt x="1343" y="6129"/>
                    <a:pt x="1" y="4728"/>
                    <a:pt x="59" y="3036"/>
                  </a:cubicBezTo>
                  <a:cubicBezTo>
                    <a:pt x="118" y="1343"/>
                    <a:pt x="1519" y="0"/>
                    <a:pt x="3153"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25" name="Google Shape;8825;p20"/>
            <p:cNvSpPr/>
            <p:nvPr/>
          </p:nvSpPr>
          <p:spPr>
            <a:xfrm>
              <a:off x="2362400" y="1663800"/>
              <a:ext cx="156175" cy="154725"/>
            </a:xfrm>
            <a:custGeom>
              <a:avLst/>
              <a:gdLst/>
              <a:ahLst/>
              <a:cxnLst/>
              <a:rect l="l" t="t" r="r" b="b"/>
              <a:pathLst>
                <a:path w="6247" h="6189" extrusionOk="0">
                  <a:moveTo>
                    <a:pt x="59" y="3095"/>
                  </a:moveTo>
                  <a:cubicBezTo>
                    <a:pt x="59" y="1402"/>
                    <a:pt x="1518" y="1"/>
                    <a:pt x="3152" y="59"/>
                  </a:cubicBezTo>
                  <a:cubicBezTo>
                    <a:pt x="4845" y="59"/>
                    <a:pt x="6246" y="1519"/>
                    <a:pt x="6188" y="3211"/>
                  </a:cubicBezTo>
                  <a:cubicBezTo>
                    <a:pt x="6129" y="4846"/>
                    <a:pt x="4729" y="6188"/>
                    <a:pt x="3094" y="6188"/>
                  </a:cubicBezTo>
                  <a:cubicBezTo>
                    <a:pt x="1401" y="6188"/>
                    <a:pt x="0" y="4729"/>
                    <a:pt x="59" y="30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26" name="Google Shape;8826;p20"/>
            <p:cNvSpPr/>
            <p:nvPr/>
          </p:nvSpPr>
          <p:spPr>
            <a:xfrm>
              <a:off x="4571725" y="1174950"/>
              <a:ext cx="153250" cy="154725"/>
            </a:xfrm>
            <a:custGeom>
              <a:avLst/>
              <a:gdLst/>
              <a:ahLst/>
              <a:cxnLst/>
              <a:rect l="l" t="t" r="r" b="b"/>
              <a:pathLst>
                <a:path w="6130" h="6189" extrusionOk="0">
                  <a:moveTo>
                    <a:pt x="6129" y="3094"/>
                  </a:moveTo>
                  <a:cubicBezTo>
                    <a:pt x="6129" y="4729"/>
                    <a:pt x="4787" y="6130"/>
                    <a:pt x="3094" y="6130"/>
                  </a:cubicBezTo>
                  <a:cubicBezTo>
                    <a:pt x="1460" y="6188"/>
                    <a:pt x="0" y="4729"/>
                    <a:pt x="59" y="3036"/>
                  </a:cubicBezTo>
                  <a:cubicBezTo>
                    <a:pt x="59" y="1402"/>
                    <a:pt x="1460" y="1"/>
                    <a:pt x="3094" y="1"/>
                  </a:cubicBezTo>
                  <a:cubicBezTo>
                    <a:pt x="4728" y="1"/>
                    <a:pt x="6129" y="1402"/>
                    <a:pt x="6129"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27" name="Google Shape;8827;p20"/>
            <p:cNvSpPr/>
            <p:nvPr/>
          </p:nvSpPr>
          <p:spPr>
            <a:xfrm>
              <a:off x="5308650" y="1911875"/>
              <a:ext cx="153250" cy="153250"/>
            </a:xfrm>
            <a:custGeom>
              <a:avLst/>
              <a:gdLst/>
              <a:ahLst/>
              <a:cxnLst/>
              <a:rect l="l" t="t" r="r" b="b"/>
              <a:pathLst>
                <a:path w="6130" h="6130" extrusionOk="0">
                  <a:moveTo>
                    <a:pt x="6129" y="3036"/>
                  </a:moveTo>
                  <a:cubicBezTo>
                    <a:pt x="6129" y="4671"/>
                    <a:pt x="4728" y="6071"/>
                    <a:pt x="3094" y="6130"/>
                  </a:cubicBezTo>
                  <a:cubicBezTo>
                    <a:pt x="1460" y="6130"/>
                    <a:pt x="0" y="4729"/>
                    <a:pt x="0" y="3036"/>
                  </a:cubicBezTo>
                  <a:cubicBezTo>
                    <a:pt x="0" y="1402"/>
                    <a:pt x="1401" y="1"/>
                    <a:pt x="3036" y="1"/>
                  </a:cubicBezTo>
                  <a:cubicBezTo>
                    <a:pt x="4728" y="1"/>
                    <a:pt x="6071" y="1402"/>
                    <a:pt x="6129" y="30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28" name="Google Shape;8828;p20"/>
            <p:cNvSpPr/>
            <p:nvPr/>
          </p:nvSpPr>
          <p:spPr>
            <a:xfrm>
              <a:off x="2855625" y="1173500"/>
              <a:ext cx="148875" cy="148875"/>
            </a:xfrm>
            <a:custGeom>
              <a:avLst/>
              <a:gdLst/>
              <a:ahLst/>
              <a:cxnLst/>
              <a:rect l="l" t="t" r="r" b="b"/>
              <a:pathLst>
                <a:path w="5955" h="5955" extrusionOk="0">
                  <a:moveTo>
                    <a:pt x="5955" y="3036"/>
                  </a:moveTo>
                  <a:cubicBezTo>
                    <a:pt x="5955" y="4670"/>
                    <a:pt x="4612" y="5954"/>
                    <a:pt x="2919" y="5954"/>
                  </a:cubicBezTo>
                  <a:cubicBezTo>
                    <a:pt x="1285" y="5954"/>
                    <a:pt x="1" y="4612"/>
                    <a:pt x="1" y="2977"/>
                  </a:cubicBezTo>
                  <a:cubicBezTo>
                    <a:pt x="1" y="1285"/>
                    <a:pt x="1343" y="0"/>
                    <a:pt x="2978" y="0"/>
                  </a:cubicBezTo>
                  <a:cubicBezTo>
                    <a:pt x="4670" y="59"/>
                    <a:pt x="5955" y="1343"/>
                    <a:pt x="5955" y="30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29" name="Google Shape;8829;p20"/>
            <p:cNvSpPr/>
            <p:nvPr/>
          </p:nvSpPr>
          <p:spPr>
            <a:xfrm>
              <a:off x="5307200" y="3627975"/>
              <a:ext cx="148850" cy="150325"/>
            </a:xfrm>
            <a:custGeom>
              <a:avLst/>
              <a:gdLst/>
              <a:ahLst/>
              <a:cxnLst/>
              <a:rect l="l" t="t" r="r" b="b"/>
              <a:pathLst>
                <a:path w="5954" h="6013" extrusionOk="0">
                  <a:moveTo>
                    <a:pt x="2977" y="6013"/>
                  </a:moveTo>
                  <a:cubicBezTo>
                    <a:pt x="1284" y="6013"/>
                    <a:pt x="0" y="4670"/>
                    <a:pt x="0" y="3036"/>
                  </a:cubicBezTo>
                  <a:cubicBezTo>
                    <a:pt x="0" y="1343"/>
                    <a:pt x="1343" y="1"/>
                    <a:pt x="3035" y="59"/>
                  </a:cubicBezTo>
                  <a:cubicBezTo>
                    <a:pt x="4670" y="59"/>
                    <a:pt x="5954" y="1402"/>
                    <a:pt x="5954" y="3036"/>
                  </a:cubicBezTo>
                  <a:cubicBezTo>
                    <a:pt x="5954" y="4729"/>
                    <a:pt x="4611" y="6013"/>
                    <a:pt x="2977" y="601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30" name="Google Shape;8830;p20"/>
            <p:cNvSpPr/>
            <p:nvPr/>
          </p:nvSpPr>
          <p:spPr>
            <a:xfrm>
              <a:off x="3839175" y="931250"/>
              <a:ext cx="147400" cy="148875"/>
            </a:xfrm>
            <a:custGeom>
              <a:avLst/>
              <a:gdLst/>
              <a:ahLst/>
              <a:cxnLst/>
              <a:rect l="l" t="t" r="r" b="b"/>
              <a:pathLst>
                <a:path w="5896" h="5955" extrusionOk="0">
                  <a:moveTo>
                    <a:pt x="2977" y="5955"/>
                  </a:moveTo>
                  <a:cubicBezTo>
                    <a:pt x="1285" y="5955"/>
                    <a:pt x="0" y="4612"/>
                    <a:pt x="0" y="2978"/>
                  </a:cubicBezTo>
                  <a:cubicBezTo>
                    <a:pt x="0" y="1285"/>
                    <a:pt x="1285" y="1"/>
                    <a:pt x="2977" y="1"/>
                  </a:cubicBezTo>
                  <a:cubicBezTo>
                    <a:pt x="4612" y="1"/>
                    <a:pt x="5896" y="1285"/>
                    <a:pt x="5896" y="2920"/>
                  </a:cubicBezTo>
                  <a:cubicBezTo>
                    <a:pt x="5896" y="4612"/>
                    <a:pt x="4612" y="5896"/>
                    <a:pt x="2977" y="595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31" name="Google Shape;8831;p20"/>
            <p:cNvSpPr/>
            <p:nvPr/>
          </p:nvSpPr>
          <p:spPr>
            <a:xfrm>
              <a:off x="2365325" y="3871675"/>
              <a:ext cx="148875" cy="148875"/>
            </a:xfrm>
            <a:custGeom>
              <a:avLst/>
              <a:gdLst/>
              <a:ahLst/>
              <a:cxnLst/>
              <a:rect l="l" t="t" r="r" b="b"/>
              <a:pathLst>
                <a:path w="5955" h="5955" extrusionOk="0">
                  <a:moveTo>
                    <a:pt x="5954" y="2977"/>
                  </a:moveTo>
                  <a:cubicBezTo>
                    <a:pt x="5954" y="4670"/>
                    <a:pt x="4670" y="5954"/>
                    <a:pt x="3035" y="5954"/>
                  </a:cubicBezTo>
                  <a:cubicBezTo>
                    <a:pt x="1343" y="5954"/>
                    <a:pt x="0" y="4612"/>
                    <a:pt x="0" y="2919"/>
                  </a:cubicBezTo>
                  <a:cubicBezTo>
                    <a:pt x="59" y="1285"/>
                    <a:pt x="1343" y="0"/>
                    <a:pt x="3035" y="0"/>
                  </a:cubicBezTo>
                  <a:cubicBezTo>
                    <a:pt x="4670" y="0"/>
                    <a:pt x="5954" y="1343"/>
                    <a:pt x="5954"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32" name="Google Shape;8832;p20"/>
            <p:cNvSpPr/>
            <p:nvPr/>
          </p:nvSpPr>
          <p:spPr>
            <a:xfrm>
              <a:off x="2607550" y="4118300"/>
              <a:ext cx="150325" cy="150325"/>
            </a:xfrm>
            <a:custGeom>
              <a:avLst/>
              <a:gdLst/>
              <a:ahLst/>
              <a:cxnLst/>
              <a:rect l="l" t="t" r="r" b="b"/>
              <a:pathLst>
                <a:path w="6013" h="6013" extrusionOk="0">
                  <a:moveTo>
                    <a:pt x="6013" y="2977"/>
                  </a:moveTo>
                  <a:cubicBezTo>
                    <a:pt x="6013" y="4611"/>
                    <a:pt x="4729" y="5954"/>
                    <a:pt x="3036" y="5954"/>
                  </a:cubicBezTo>
                  <a:cubicBezTo>
                    <a:pt x="1343" y="6012"/>
                    <a:pt x="1" y="4670"/>
                    <a:pt x="59" y="2977"/>
                  </a:cubicBezTo>
                  <a:cubicBezTo>
                    <a:pt x="59" y="1284"/>
                    <a:pt x="1343" y="0"/>
                    <a:pt x="3036" y="0"/>
                  </a:cubicBezTo>
                  <a:cubicBezTo>
                    <a:pt x="4670" y="0"/>
                    <a:pt x="6013" y="1343"/>
                    <a:pt x="6013"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33" name="Google Shape;8833;p20"/>
            <p:cNvSpPr/>
            <p:nvPr/>
          </p:nvSpPr>
          <p:spPr>
            <a:xfrm>
              <a:off x="5553800" y="2892500"/>
              <a:ext cx="148875" cy="148875"/>
            </a:xfrm>
            <a:custGeom>
              <a:avLst/>
              <a:gdLst/>
              <a:ahLst/>
              <a:cxnLst/>
              <a:rect l="l" t="t" r="r" b="b"/>
              <a:pathLst>
                <a:path w="5955" h="5955" extrusionOk="0">
                  <a:moveTo>
                    <a:pt x="1" y="2919"/>
                  </a:moveTo>
                  <a:cubicBezTo>
                    <a:pt x="1" y="1285"/>
                    <a:pt x="1343" y="1"/>
                    <a:pt x="3036" y="59"/>
                  </a:cubicBezTo>
                  <a:cubicBezTo>
                    <a:pt x="4670" y="59"/>
                    <a:pt x="5955" y="1402"/>
                    <a:pt x="5955" y="3095"/>
                  </a:cubicBezTo>
                  <a:cubicBezTo>
                    <a:pt x="5896" y="4729"/>
                    <a:pt x="4612" y="5955"/>
                    <a:pt x="2919" y="5955"/>
                  </a:cubicBezTo>
                  <a:cubicBezTo>
                    <a:pt x="1285" y="5955"/>
                    <a:pt x="1" y="4612"/>
                    <a:pt x="1"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34" name="Google Shape;8834;p20"/>
            <p:cNvSpPr/>
            <p:nvPr/>
          </p:nvSpPr>
          <p:spPr>
            <a:xfrm>
              <a:off x="5553800" y="2645900"/>
              <a:ext cx="148875" cy="148875"/>
            </a:xfrm>
            <a:custGeom>
              <a:avLst/>
              <a:gdLst/>
              <a:ahLst/>
              <a:cxnLst/>
              <a:rect l="l" t="t" r="r" b="b"/>
              <a:pathLst>
                <a:path w="5955" h="5955" extrusionOk="0">
                  <a:moveTo>
                    <a:pt x="5955" y="2977"/>
                  </a:moveTo>
                  <a:cubicBezTo>
                    <a:pt x="5955" y="4670"/>
                    <a:pt x="4612" y="5954"/>
                    <a:pt x="2978" y="5954"/>
                  </a:cubicBezTo>
                  <a:cubicBezTo>
                    <a:pt x="1285" y="5954"/>
                    <a:pt x="1" y="4612"/>
                    <a:pt x="1" y="2977"/>
                  </a:cubicBezTo>
                  <a:cubicBezTo>
                    <a:pt x="1" y="1343"/>
                    <a:pt x="1285" y="59"/>
                    <a:pt x="2919" y="0"/>
                  </a:cubicBezTo>
                  <a:cubicBezTo>
                    <a:pt x="4612" y="0"/>
                    <a:pt x="5955" y="1284"/>
                    <a:pt x="5955"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35" name="Google Shape;8835;p20"/>
            <p:cNvSpPr/>
            <p:nvPr/>
          </p:nvSpPr>
          <p:spPr>
            <a:xfrm>
              <a:off x="3592550" y="931250"/>
              <a:ext cx="147425" cy="148875"/>
            </a:xfrm>
            <a:custGeom>
              <a:avLst/>
              <a:gdLst/>
              <a:ahLst/>
              <a:cxnLst/>
              <a:rect l="l" t="t" r="r" b="b"/>
              <a:pathLst>
                <a:path w="5897" h="5955" extrusionOk="0">
                  <a:moveTo>
                    <a:pt x="5896" y="2978"/>
                  </a:moveTo>
                  <a:cubicBezTo>
                    <a:pt x="5896" y="4612"/>
                    <a:pt x="4612" y="5955"/>
                    <a:pt x="2919" y="5896"/>
                  </a:cubicBezTo>
                  <a:cubicBezTo>
                    <a:pt x="1285" y="5896"/>
                    <a:pt x="1" y="4612"/>
                    <a:pt x="1" y="2978"/>
                  </a:cubicBezTo>
                  <a:cubicBezTo>
                    <a:pt x="1" y="1285"/>
                    <a:pt x="1285" y="1"/>
                    <a:pt x="2978" y="1"/>
                  </a:cubicBezTo>
                  <a:cubicBezTo>
                    <a:pt x="4612" y="1"/>
                    <a:pt x="5896" y="1285"/>
                    <a:pt x="5896" y="29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36" name="Google Shape;8836;p20"/>
            <p:cNvSpPr/>
            <p:nvPr/>
          </p:nvSpPr>
          <p:spPr>
            <a:xfrm>
              <a:off x="4571725" y="4366375"/>
              <a:ext cx="147400" cy="147400"/>
            </a:xfrm>
            <a:custGeom>
              <a:avLst/>
              <a:gdLst/>
              <a:ahLst/>
              <a:cxnLst/>
              <a:rect l="l" t="t" r="r" b="b"/>
              <a:pathLst>
                <a:path w="5896" h="5896" extrusionOk="0">
                  <a:moveTo>
                    <a:pt x="5896" y="2977"/>
                  </a:moveTo>
                  <a:cubicBezTo>
                    <a:pt x="5896" y="4553"/>
                    <a:pt x="4553" y="5895"/>
                    <a:pt x="2919" y="5895"/>
                  </a:cubicBezTo>
                  <a:cubicBezTo>
                    <a:pt x="1285" y="5895"/>
                    <a:pt x="0" y="4553"/>
                    <a:pt x="0" y="2860"/>
                  </a:cubicBezTo>
                  <a:cubicBezTo>
                    <a:pt x="0" y="1226"/>
                    <a:pt x="1343" y="0"/>
                    <a:pt x="2977" y="0"/>
                  </a:cubicBezTo>
                  <a:cubicBezTo>
                    <a:pt x="4612" y="0"/>
                    <a:pt x="5896" y="1343"/>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37" name="Google Shape;8837;p20"/>
            <p:cNvSpPr/>
            <p:nvPr/>
          </p:nvSpPr>
          <p:spPr>
            <a:xfrm>
              <a:off x="5555275" y="2405125"/>
              <a:ext cx="145950" cy="145950"/>
            </a:xfrm>
            <a:custGeom>
              <a:avLst/>
              <a:gdLst/>
              <a:ahLst/>
              <a:cxnLst/>
              <a:rect l="l" t="t" r="r" b="b"/>
              <a:pathLst>
                <a:path w="5838" h="5838" extrusionOk="0">
                  <a:moveTo>
                    <a:pt x="5837" y="2919"/>
                  </a:moveTo>
                  <a:cubicBezTo>
                    <a:pt x="5837" y="4495"/>
                    <a:pt x="4553" y="5837"/>
                    <a:pt x="2919" y="5837"/>
                  </a:cubicBezTo>
                  <a:cubicBezTo>
                    <a:pt x="1284" y="5837"/>
                    <a:pt x="0" y="4553"/>
                    <a:pt x="0" y="2919"/>
                  </a:cubicBezTo>
                  <a:cubicBezTo>
                    <a:pt x="0" y="1284"/>
                    <a:pt x="1284" y="0"/>
                    <a:pt x="2919" y="0"/>
                  </a:cubicBezTo>
                  <a:cubicBezTo>
                    <a:pt x="4495" y="0"/>
                    <a:pt x="5837" y="1284"/>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38" name="Google Shape;8838;p20"/>
            <p:cNvSpPr/>
            <p:nvPr/>
          </p:nvSpPr>
          <p:spPr>
            <a:xfrm>
              <a:off x="2120150" y="1910425"/>
              <a:ext cx="147425" cy="147400"/>
            </a:xfrm>
            <a:custGeom>
              <a:avLst/>
              <a:gdLst/>
              <a:ahLst/>
              <a:cxnLst/>
              <a:rect l="l" t="t" r="r" b="b"/>
              <a:pathLst>
                <a:path w="5897" h="5896" extrusionOk="0">
                  <a:moveTo>
                    <a:pt x="5896" y="2919"/>
                  </a:moveTo>
                  <a:cubicBezTo>
                    <a:pt x="5896" y="4553"/>
                    <a:pt x="4612" y="5896"/>
                    <a:pt x="2978" y="5896"/>
                  </a:cubicBezTo>
                  <a:cubicBezTo>
                    <a:pt x="1344" y="5896"/>
                    <a:pt x="1" y="4612"/>
                    <a:pt x="1" y="2977"/>
                  </a:cubicBezTo>
                  <a:cubicBezTo>
                    <a:pt x="1" y="1343"/>
                    <a:pt x="1285" y="59"/>
                    <a:pt x="2920" y="1"/>
                  </a:cubicBezTo>
                  <a:cubicBezTo>
                    <a:pt x="4554" y="1"/>
                    <a:pt x="5838" y="1285"/>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39" name="Google Shape;8839;p20"/>
            <p:cNvSpPr/>
            <p:nvPr/>
          </p:nvSpPr>
          <p:spPr>
            <a:xfrm>
              <a:off x="4081400" y="932725"/>
              <a:ext cx="147425" cy="145950"/>
            </a:xfrm>
            <a:custGeom>
              <a:avLst/>
              <a:gdLst/>
              <a:ahLst/>
              <a:cxnLst/>
              <a:rect l="l" t="t" r="r" b="b"/>
              <a:pathLst>
                <a:path w="5897" h="5838" extrusionOk="0">
                  <a:moveTo>
                    <a:pt x="5896" y="2919"/>
                  </a:moveTo>
                  <a:cubicBezTo>
                    <a:pt x="5896" y="4553"/>
                    <a:pt x="4554" y="5837"/>
                    <a:pt x="2919" y="5837"/>
                  </a:cubicBezTo>
                  <a:cubicBezTo>
                    <a:pt x="1285" y="5779"/>
                    <a:pt x="1" y="4437"/>
                    <a:pt x="59" y="2861"/>
                  </a:cubicBezTo>
                  <a:cubicBezTo>
                    <a:pt x="59" y="1226"/>
                    <a:pt x="1402" y="0"/>
                    <a:pt x="2978" y="0"/>
                  </a:cubicBezTo>
                  <a:cubicBezTo>
                    <a:pt x="4612" y="0"/>
                    <a:pt x="5896" y="1343"/>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40" name="Google Shape;8840;p20"/>
            <p:cNvSpPr/>
            <p:nvPr/>
          </p:nvSpPr>
          <p:spPr>
            <a:xfrm>
              <a:off x="5553800" y="3140575"/>
              <a:ext cx="147425" cy="145950"/>
            </a:xfrm>
            <a:custGeom>
              <a:avLst/>
              <a:gdLst/>
              <a:ahLst/>
              <a:cxnLst/>
              <a:rect l="l" t="t" r="r" b="b"/>
              <a:pathLst>
                <a:path w="5897" h="5838" extrusionOk="0">
                  <a:moveTo>
                    <a:pt x="2978" y="1"/>
                  </a:moveTo>
                  <a:cubicBezTo>
                    <a:pt x="4554" y="1"/>
                    <a:pt x="5896" y="1402"/>
                    <a:pt x="5896" y="2978"/>
                  </a:cubicBezTo>
                  <a:cubicBezTo>
                    <a:pt x="5838" y="4554"/>
                    <a:pt x="4554" y="5838"/>
                    <a:pt x="2978" y="5838"/>
                  </a:cubicBezTo>
                  <a:cubicBezTo>
                    <a:pt x="1343" y="5838"/>
                    <a:pt x="1" y="4495"/>
                    <a:pt x="59" y="2861"/>
                  </a:cubicBezTo>
                  <a:cubicBezTo>
                    <a:pt x="59" y="1285"/>
                    <a:pt x="1402" y="1"/>
                    <a:pt x="297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41" name="Google Shape;8841;p20"/>
            <p:cNvSpPr/>
            <p:nvPr/>
          </p:nvSpPr>
          <p:spPr>
            <a:xfrm>
              <a:off x="5064950" y="1421575"/>
              <a:ext cx="145950" cy="145950"/>
            </a:xfrm>
            <a:custGeom>
              <a:avLst/>
              <a:gdLst/>
              <a:ahLst/>
              <a:cxnLst/>
              <a:rect l="l" t="t" r="r" b="b"/>
              <a:pathLst>
                <a:path w="5838" h="5838" extrusionOk="0">
                  <a:moveTo>
                    <a:pt x="5838" y="2977"/>
                  </a:moveTo>
                  <a:cubicBezTo>
                    <a:pt x="5838" y="4553"/>
                    <a:pt x="4495" y="5838"/>
                    <a:pt x="2919" y="5838"/>
                  </a:cubicBezTo>
                  <a:cubicBezTo>
                    <a:pt x="1343" y="5838"/>
                    <a:pt x="1" y="4495"/>
                    <a:pt x="59" y="2919"/>
                  </a:cubicBezTo>
                  <a:cubicBezTo>
                    <a:pt x="59" y="1343"/>
                    <a:pt x="1402" y="0"/>
                    <a:pt x="2978" y="59"/>
                  </a:cubicBezTo>
                  <a:cubicBezTo>
                    <a:pt x="4554" y="59"/>
                    <a:pt x="5838" y="1401"/>
                    <a:pt x="5838"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42" name="Google Shape;8842;p20"/>
            <p:cNvSpPr/>
            <p:nvPr/>
          </p:nvSpPr>
          <p:spPr>
            <a:xfrm>
              <a:off x="3345950" y="932725"/>
              <a:ext cx="145950" cy="145950"/>
            </a:xfrm>
            <a:custGeom>
              <a:avLst/>
              <a:gdLst/>
              <a:ahLst/>
              <a:cxnLst/>
              <a:rect l="l" t="t" r="r" b="b"/>
              <a:pathLst>
                <a:path w="5838" h="5838" extrusionOk="0">
                  <a:moveTo>
                    <a:pt x="5837" y="2919"/>
                  </a:moveTo>
                  <a:cubicBezTo>
                    <a:pt x="5837" y="4495"/>
                    <a:pt x="4495" y="5837"/>
                    <a:pt x="2919" y="5837"/>
                  </a:cubicBezTo>
                  <a:cubicBezTo>
                    <a:pt x="1343" y="5837"/>
                    <a:pt x="0" y="4437"/>
                    <a:pt x="0" y="2861"/>
                  </a:cubicBezTo>
                  <a:cubicBezTo>
                    <a:pt x="59" y="1284"/>
                    <a:pt x="1401" y="0"/>
                    <a:pt x="2977" y="0"/>
                  </a:cubicBezTo>
                  <a:cubicBezTo>
                    <a:pt x="4553" y="0"/>
                    <a:pt x="5837" y="1343"/>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43" name="Google Shape;8843;p20"/>
            <p:cNvSpPr/>
            <p:nvPr/>
          </p:nvSpPr>
          <p:spPr>
            <a:xfrm>
              <a:off x="2857100" y="4366375"/>
              <a:ext cx="145950" cy="145950"/>
            </a:xfrm>
            <a:custGeom>
              <a:avLst/>
              <a:gdLst/>
              <a:ahLst/>
              <a:cxnLst/>
              <a:rect l="l" t="t" r="r" b="b"/>
              <a:pathLst>
                <a:path w="5838" h="5838" extrusionOk="0">
                  <a:moveTo>
                    <a:pt x="5837" y="2919"/>
                  </a:moveTo>
                  <a:cubicBezTo>
                    <a:pt x="5837" y="4495"/>
                    <a:pt x="4495" y="5837"/>
                    <a:pt x="2919" y="5837"/>
                  </a:cubicBezTo>
                  <a:cubicBezTo>
                    <a:pt x="1343" y="5837"/>
                    <a:pt x="58" y="4553"/>
                    <a:pt x="0" y="2977"/>
                  </a:cubicBezTo>
                  <a:cubicBezTo>
                    <a:pt x="0" y="1401"/>
                    <a:pt x="1284" y="58"/>
                    <a:pt x="2860" y="58"/>
                  </a:cubicBezTo>
                  <a:cubicBezTo>
                    <a:pt x="4436" y="0"/>
                    <a:pt x="5779" y="1343"/>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44" name="Google Shape;8844;p20"/>
            <p:cNvSpPr/>
            <p:nvPr/>
          </p:nvSpPr>
          <p:spPr>
            <a:xfrm>
              <a:off x="2121625" y="3630900"/>
              <a:ext cx="144500" cy="145950"/>
            </a:xfrm>
            <a:custGeom>
              <a:avLst/>
              <a:gdLst/>
              <a:ahLst/>
              <a:cxnLst/>
              <a:rect l="l" t="t" r="r" b="b"/>
              <a:pathLst>
                <a:path w="5780" h="5838" extrusionOk="0">
                  <a:moveTo>
                    <a:pt x="2919" y="0"/>
                  </a:moveTo>
                  <a:cubicBezTo>
                    <a:pt x="4437" y="0"/>
                    <a:pt x="5779" y="1343"/>
                    <a:pt x="5779" y="2919"/>
                  </a:cubicBezTo>
                  <a:cubicBezTo>
                    <a:pt x="5779" y="4495"/>
                    <a:pt x="4437" y="5837"/>
                    <a:pt x="2861" y="5779"/>
                  </a:cubicBezTo>
                  <a:cubicBezTo>
                    <a:pt x="1285" y="5779"/>
                    <a:pt x="0" y="4437"/>
                    <a:pt x="0" y="2861"/>
                  </a:cubicBezTo>
                  <a:cubicBezTo>
                    <a:pt x="0" y="1343"/>
                    <a:pt x="1343" y="0"/>
                    <a:pt x="2919"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45" name="Google Shape;8845;p20"/>
            <p:cNvSpPr/>
            <p:nvPr/>
          </p:nvSpPr>
          <p:spPr>
            <a:xfrm>
              <a:off x="3840625" y="4611525"/>
              <a:ext cx="144500" cy="143025"/>
            </a:xfrm>
            <a:custGeom>
              <a:avLst/>
              <a:gdLst/>
              <a:ahLst/>
              <a:cxnLst/>
              <a:rect l="l" t="t" r="r" b="b"/>
              <a:pathLst>
                <a:path w="5780" h="5721" extrusionOk="0">
                  <a:moveTo>
                    <a:pt x="5779" y="2802"/>
                  </a:moveTo>
                  <a:cubicBezTo>
                    <a:pt x="5779" y="4378"/>
                    <a:pt x="4437" y="5721"/>
                    <a:pt x="2861" y="5721"/>
                  </a:cubicBezTo>
                  <a:cubicBezTo>
                    <a:pt x="1343" y="5721"/>
                    <a:pt x="59" y="4436"/>
                    <a:pt x="1" y="2860"/>
                  </a:cubicBezTo>
                  <a:cubicBezTo>
                    <a:pt x="1" y="1284"/>
                    <a:pt x="1285" y="0"/>
                    <a:pt x="2861" y="0"/>
                  </a:cubicBezTo>
                  <a:cubicBezTo>
                    <a:pt x="4437" y="0"/>
                    <a:pt x="5721" y="1226"/>
                    <a:pt x="5779"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46" name="Google Shape;8846;p20"/>
            <p:cNvSpPr/>
            <p:nvPr/>
          </p:nvSpPr>
          <p:spPr>
            <a:xfrm>
              <a:off x="1879375" y="2895425"/>
              <a:ext cx="143050" cy="143025"/>
            </a:xfrm>
            <a:custGeom>
              <a:avLst/>
              <a:gdLst/>
              <a:ahLst/>
              <a:cxnLst/>
              <a:rect l="l" t="t" r="r" b="b"/>
              <a:pathLst>
                <a:path w="5722" h="5721" extrusionOk="0">
                  <a:moveTo>
                    <a:pt x="2861" y="1"/>
                  </a:moveTo>
                  <a:cubicBezTo>
                    <a:pt x="4437" y="1"/>
                    <a:pt x="5663" y="1285"/>
                    <a:pt x="5721" y="2861"/>
                  </a:cubicBezTo>
                  <a:cubicBezTo>
                    <a:pt x="5721" y="4437"/>
                    <a:pt x="4437" y="5721"/>
                    <a:pt x="2861" y="5721"/>
                  </a:cubicBezTo>
                  <a:cubicBezTo>
                    <a:pt x="1285" y="5721"/>
                    <a:pt x="1" y="4437"/>
                    <a:pt x="1" y="2861"/>
                  </a:cubicBezTo>
                  <a:cubicBezTo>
                    <a:pt x="1" y="1285"/>
                    <a:pt x="1285" y="59"/>
                    <a:pt x="28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47" name="Google Shape;8847;p20"/>
            <p:cNvSpPr/>
            <p:nvPr/>
          </p:nvSpPr>
          <p:spPr>
            <a:xfrm>
              <a:off x="1879375" y="2648825"/>
              <a:ext cx="143050" cy="143025"/>
            </a:xfrm>
            <a:custGeom>
              <a:avLst/>
              <a:gdLst/>
              <a:ahLst/>
              <a:cxnLst/>
              <a:rect l="l" t="t" r="r" b="b"/>
              <a:pathLst>
                <a:path w="5722" h="5721" extrusionOk="0">
                  <a:moveTo>
                    <a:pt x="2861" y="5720"/>
                  </a:moveTo>
                  <a:cubicBezTo>
                    <a:pt x="1285" y="5720"/>
                    <a:pt x="1" y="4436"/>
                    <a:pt x="1" y="2860"/>
                  </a:cubicBezTo>
                  <a:cubicBezTo>
                    <a:pt x="1" y="1284"/>
                    <a:pt x="1285" y="0"/>
                    <a:pt x="2919" y="0"/>
                  </a:cubicBezTo>
                  <a:cubicBezTo>
                    <a:pt x="4495" y="58"/>
                    <a:pt x="5721" y="1343"/>
                    <a:pt x="5721" y="2919"/>
                  </a:cubicBezTo>
                  <a:cubicBezTo>
                    <a:pt x="5663" y="4495"/>
                    <a:pt x="4437" y="5720"/>
                    <a:pt x="2861" y="57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48" name="Google Shape;8848;p20"/>
            <p:cNvSpPr/>
            <p:nvPr/>
          </p:nvSpPr>
          <p:spPr>
            <a:xfrm>
              <a:off x="3594025" y="4610050"/>
              <a:ext cx="143025" cy="144500"/>
            </a:xfrm>
            <a:custGeom>
              <a:avLst/>
              <a:gdLst/>
              <a:ahLst/>
              <a:cxnLst/>
              <a:rect l="l" t="t" r="r" b="b"/>
              <a:pathLst>
                <a:path w="5721" h="5780" extrusionOk="0">
                  <a:moveTo>
                    <a:pt x="2860" y="5780"/>
                  </a:moveTo>
                  <a:cubicBezTo>
                    <a:pt x="1284" y="5780"/>
                    <a:pt x="59" y="4495"/>
                    <a:pt x="0" y="2919"/>
                  </a:cubicBezTo>
                  <a:cubicBezTo>
                    <a:pt x="0" y="1343"/>
                    <a:pt x="1343" y="1"/>
                    <a:pt x="2919" y="59"/>
                  </a:cubicBezTo>
                  <a:cubicBezTo>
                    <a:pt x="4495" y="59"/>
                    <a:pt x="5720" y="1343"/>
                    <a:pt x="5720" y="2919"/>
                  </a:cubicBezTo>
                  <a:cubicBezTo>
                    <a:pt x="5720" y="4495"/>
                    <a:pt x="4436" y="5780"/>
                    <a:pt x="2860" y="57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49" name="Google Shape;8849;p20"/>
            <p:cNvSpPr/>
            <p:nvPr/>
          </p:nvSpPr>
          <p:spPr>
            <a:xfrm>
              <a:off x="5556725" y="2159950"/>
              <a:ext cx="141575" cy="141575"/>
            </a:xfrm>
            <a:custGeom>
              <a:avLst/>
              <a:gdLst/>
              <a:ahLst/>
              <a:cxnLst/>
              <a:rect l="l" t="t" r="r" b="b"/>
              <a:pathLst>
                <a:path w="5663" h="5663" extrusionOk="0">
                  <a:moveTo>
                    <a:pt x="2802" y="5663"/>
                  </a:moveTo>
                  <a:cubicBezTo>
                    <a:pt x="1226" y="5663"/>
                    <a:pt x="0" y="4379"/>
                    <a:pt x="59" y="2803"/>
                  </a:cubicBezTo>
                  <a:cubicBezTo>
                    <a:pt x="59" y="1227"/>
                    <a:pt x="1343" y="1"/>
                    <a:pt x="2919" y="1"/>
                  </a:cubicBezTo>
                  <a:cubicBezTo>
                    <a:pt x="4495" y="59"/>
                    <a:pt x="5662" y="1285"/>
                    <a:pt x="5662" y="2861"/>
                  </a:cubicBezTo>
                  <a:cubicBezTo>
                    <a:pt x="5662" y="4437"/>
                    <a:pt x="4437" y="5663"/>
                    <a:pt x="2802" y="56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50" name="Google Shape;8850;p20"/>
            <p:cNvSpPr/>
            <p:nvPr/>
          </p:nvSpPr>
          <p:spPr>
            <a:xfrm>
              <a:off x="4821250" y="1180800"/>
              <a:ext cx="141575" cy="141575"/>
            </a:xfrm>
            <a:custGeom>
              <a:avLst/>
              <a:gdLst/>
              <a:ahLst/>
              <a:cxnLst/>
              <a:rect l="l" t="t" r="r" b="b"/>
              <a:pathLst>
                <a:path w="5663" h="5663" extrusionOk="0">
                  <a:moveTo>
                    <a:pt x="5663" y="2860"/>
                  </a:moveTo>
                  <a:cubicBezTo>
                    <a:pt x="5663" y="4436"/>
                    <a:pt x="4379" y="5662"/>
                    <a:pt x="2803" y="5662"/>
                  </a:cubicBezTo>
                  <a:cubicBezTo>
                    <a:pt x="1227" y="5662"/>
                    <a:pt x="1" y="4436"/>
                    <a:pt x="1" y="2802"/>
                  </a:cubicBezTo>
                  <a:cubicBezTo>
                    <a:pt x="1" y="1284"/>
                    <a:pt x="1227" y="59"/>
                    <a:pt x="2744" y="59"/>
                  </a:cubicBezTo>
                  <a:cubicBezTo>
                    <a:pt x="4379" y="0"/>
                    <a:pt x="5604" y="1226"/>
                    <a:pt x="5604" y="28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51" name="Google Shape;8851;p20"/>
            <p:cNvSpPr/>
            <p:nvPr/>
          </p:nvSpPr>
          <p:spPr>
            <a:xfrm>
              <a:off x="5314475" y="1671100"/>
              <a:ext cx="141575" cy="141575"/>
            </a:xfrm>
            <a:custGeom>
              <a:avLst/>
              <a:gdLst/>
              <a:ahLst/>
              <a:cxnLst/>
              <a:rect l="l" t="t" r="r" b="b"/>
              <a:pathLst>
                <a:path w="5663" h="5663" extrusionOk="0">
                  <a:moveTo>
                    <a:pt x="5663" y="2803"/>
                  </a:moveTo>
                  <a:cubicBezTo>
                    <a:pt x="5663" y="4379"/>
                    <a:pt x="4437" y="5663"/>
                    <a:pt x="2803" y="5663"/>
                  </a:cubicBezTo>
                  <a:cubicBezTo>
                    <a:pt x="1227" y="5663"/>
                    <a:pt x="1" y="4379"/>
                    <a:pt x="1" y="2803"/>
                  </a:cubicBezTo>
                  <a:cubicBezTo>
                    <a:pt x="1" y="1227"/>
                    <a:pt x="1227" y="1"/>
                    <a:pt x="2803" y="1"/>
                  </a:cubicBezTo>
                  <a:cubicBezTo>
                    <a:pt x="4379" y="1"/>
                    <a:pt x="5663" y="1227"/>
                    <a:pt x="5663"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52" name="Google Shape;8852;p20"/>
            <p:cNvSpPr/>
            <p:nvPr/>
          </p:nvSpPr>
          <p:spPr>
            <a:xfrm>
              <a:off x="1880850" y="2408025"/>
              <a:ext cx="140100" cy="140125"/>
            </a:xfrm>
            <a:custGeom>
              <a:avLst/>
              <a:gdLst/>
              <a:ahLst/>
              <a:cxnLst/>
              <a:rect l="l" t="t" r="r" b="b"/>
              <a:pathLst>
                <a:path w="5604" h="5605" extrusionOk="0">
                  <a:moveTo>
                    <a:pt x="5604" y="2803"/>
                  </a:moveTo>
                  <a:cubicBezTo>
                    <a:pt x="5604" y="4379"/>
                    <a:pt x="4378" y="5604"/>
                    <a:pt x="2744" y="5604"/>
                  </a:cubicBezTo>
                  <a:cubicBezTo>
                    <a:pt x="1226" y="5546"/>
                    <a:pt x="0" y="4379"/>
                    <a:pt x="0" y="2803"/>
                  </a:cubicBezTo>
                  <a:cubicBezTo>
                    <a:pt x="0" y="1227"/>
                    <a:pt x="1226" y="1"/>
                    <a:pt x="2802" y="1"/>
                  </a:cubicBezTo>
                  <a:cubicBezTo>
                    <a:pt x="4378" y="1"/>
                    <a:pt x="5604" y="1227"/>
                    <a:pt x="5604"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53" name="Google Shape;8853;p20"/>
            <p:cNvSpPr/>
            <p:nvPr/>
          </p:nvSpPr>
          <p:spPr>
            <a:xfrm>
              <a:off x="5067875" y="4122675"/>
              <a:ext cx="140100" cy="140100"/>
            </a:xfrm>
            <a:custGeom>
              <a:avLst/>
              <a:gdLst/>
              <a:ahLst/>
              <a:cxnLst/>
              <a:rect l="l" t="t" r="r" b="b"/>
              <a:pathLst>
                <a:path w="5604" h="5604" extrusionOk="0">
                  <a:moveTo>
                    <a:pt x="2802" y="5604"/>
                  </a:moveTo>
                  <a:cubicBezTo>
                    <a:pt x="1226" y="5604"/>
                    <a:pt x="0" y="4378"/>
                    <a:pt x="0" y="2802"/>
                  </a:cubicBezTo>
                  <a:cubicBezTo>
                    <a:pt x="59" y="1226"/>
                    <a:pt x="1285" y="0"/>
                    <a:pt x="2802" y="0"/>
                  </a:cubicBezTo>
                  <a:cubicBezTo>
                    <a:pt x="4378" y="0"/>
                    <a:pt x="5604" y="1284"/>
                    <a:pt x="5604" y="2860"/>
                  </a:cubicBezTo>
                  <a:cubicBezTo>
                    <a:pt x="5604" y="4378"/>
                    <a:pt x="4378" y="5604"/>
                    <a:pt x="2802" y="56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54" name="Google Shape;8854;p20"/>
            <p:cNvSpPr/>
            <p:nvPr/>
          </p:nvSpPr>
          <p:spPr>
            <a:xfrm>
              <a:off x="4330950" y="934175"/>
              <a:ext cx="141575" cy="141575"/>
            </a:xfrm>
            <a:custGeom>
              <a:avLst/>
              <a:gdLst/>
              <a:ahLst/>
              <a:cxnLst/>
              <a:rect l="l" t="t" r="r" b="b"/>
              <a:pathLst>
                <a:path w="5663" h="5663" extrusionOk="0">
                  <a:moveTo>
                    <a:pt x="5662" y="2861"/>
                  </a:moveTo>
                  <a:cubicBezTo>
                    <a:pt x="5662" y="4437"/>
                    <a:pt x="4436" y="5663"/>
                    <a:pt x="2860" y="5663"/>
                  </a:cubicBezTo>
                  <a:cubicBezTo>
                    <a:pt x="1226" y="5663"/>
                    <a:pt x="0" y="4379"/>
                    <a:pt x="59" y="2803"/>
                  </a:cubicBezTo>
                  <a:cubicBezTo>
                    <a:pt x="59" y="1226"/>
                    <a:pt x="1284" y="59"/>
                    <a:pt x="2860" y="59"/>
                  </a:cubicBezTo>
                  <a:cubicBezTo>
                    <a:pt x="4436" y="1"/>
                    <a:pt x="5662" y="1285"/>
                    <a:pt x="5662" y="28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55" name="Google Shape;8855;p20"/>
            <p:cNvSpPr/>
            <p:nvPr/>
          </p:nvSpPr>
          <p:spPr>
            <a:xfrm>
              <a:off x="4085800" y="4617350"/>
              <a:ext cx="140100" cy="138650"/>
            </a:xfrm>
            <a:custGeom>
              <a:avLst/>
              <a:gdLst/>
              <a:ahLst/>
              <a:cxnLst/>
              <a:rect l="l" t="t" r="r" b="b"/>
              <a:pathLst>
                <a:path w="5604" h="5546" extrusionOk="0">
                  <a:moveTo>
                    <a:pt x="2802" y="5546"/>
                  </a:moveTo>
                  <a:cubicBezTo>
                    <a:pt x="1226" y="5546"/>
                    <a:pt x="0" y="4320"/>
                    <a:pt x="0" y="2744"/>
                  </a:cubicBezTo>
                  <a:cubicBezTo>
                    <a:pt x="0" y="1168"/>
                    <a:pt x="1226" y="1"/>
                    <a:pt x="2802" y="1"/>
                  </a:cubicBezTo>
                  <a:cubicBezTo>
                    <a:pt x="4378" y="1"/>
                    <a:pt x="5604" y="1227"/>
                    <a:pt x="5604" y="2803"/>
                  </a:cubicBezTo>
                  <a:cubicBezTo>
                    <a:pt x="5604" y="4379"/>
                    <a:pt x="4378" y="5546"/>
                    <a:pt x="2802" y="554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56" name="Google Shape;8856;p20"/>
            <p:cNvSpPr/>
            <p:nvPr/>
          </p:nvSpPr>
          <p:spPr>
            <a:xfrm>
              <a:off x="5558175" y="3387200"/>
              <a:ext cx="140125" cy="140125"/>
            </a:xfrm>
            <a:custGeom>
              <a:avLst/>
              <a:gdLst/>
              <a:ahLst/>
              <a:cxnLst/>
              <a:rect l="l" t="t" r="r" b="b"/>
              <a:pathLst>
                <a:path w="5605" h="5605" extrusionOk="0">
                  <a:moveTo>
                    <a:pt x="2744" y="5546"/>
                  </a:moveTo>
                  <a:cubicBezTo>
                    <a:pt x="1227" y="5546"/>
                    <a:pt x="1" y="4320"/>
                    <a:pt x="1" y="2744"/>
                  </a:cubicBezTo>
                  <a:cubicBezTo>
                    <a:pt x="1" y="1226"/>
                    <a:pt x="1285" y="0"/>
                    <a:pt x="2803" y="0"/>
                  </a:cubicBezTo>
                  <a:cubicBezTo>
                    <a:pt x="4379" y="0"/>
                    <a:pt x="5604" y="1285"/>
                    <a:pt x="5546" y="2802"/>
                  </a:cubicBezTo>
                  <a:cubicBezTo>
                    <a:pt x="5546" y="4378"/>
                    <a:pt x="4320" y="5604"/>
                    <a:pt x="2744" y="554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57" name="Google Shape;8857;p20"/>
            <p:cNvSpPr/>
            <p:nvPr/>
          </p:nvSpPr>
          <p:spPr>
            <a:xfrm>
              <a:off x="2369700" y="1424500"/>
              <a:ext cx="141575" cy="140100"/>
            </a:xfrm>
            <a:custGeom>
              <a:avLst/>
              <a:gdLst/>
              <a:ahLst/>
              <a:cxnLst/>
              <a:rect l="l" t="t" r="r" b="b"/>
              <a:pathLst>
                <a:path w="5663" h="5604" extrusionOk="0">
                  <a:moveTo>
                    <a:pt x="5604" y="2860"/>
                  </a:moveTo>
                  <a:cubicBezTo>
                    <a:pt x="5546" y="4436"/>
                    <a:pt x="4320" y="5604"/>
                    <a:pt x="2744" y="5604"/>
                  </a:cubicBezTo>
                  <a:cubicBezTo>
                    <a:pt x="1226" y="5545"/>
                    <a:pt x="0" y="4320"/>
                    <a:pt x="59" y="2744"/>
                  </a:cubicBezTo>
                  <a:cubicBezTo>
                    <a:pt x="59" y="1226"/>
                    <a:pt x="1343" y="0"/>
                    <a:pt x="2860" y="59"/>
                  </a:cubicBezTo>
                  <a:cubicBezTo>
                    <a:pt x="4437" y="59"/>
                    <a:pt x="5662" y="1343"/>
                    <a:pt x="5604" y="28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58" name="Google Shape;8858;p20"/>
            <p:cNvSpPr/>
            <p:nvPr/>
          </p:nvSpPr>
          <p:spPr>
            <a:xfrm>
              <a:off x="3350325" y="4612975"/>
              <a:ext cx="138650" cy="138650"/>
            </a:xfrm>
            <a:custGeom>
              <a:avLst/>
              <a:gdLst/>
              <a:ahLst/>
              <a:cxnLst/>
              <a:rect l="l" t="t" r="r" b="b"/>
              <a:pathLst>
                <a:path w="5546" h="5546" extrusionOk="0">
                  <a:moveTo>
                    <a:pt x="2802" y="1"/>
                  </a:moveTo>
                  <a:cubicBezTo>
                    <a:pt x="4320" y="1"/>
                    <a:pt x="5546" y="1226"/>
                    <a:pt x="5546" y="2802"/>
                  </a:cubicBezTo>
                  <a:cubicBezTo>
                    <a:pt x="5546" y="4320"/>
                    <a:pt x="4320" y="5546"/>
                    <a:pt x="2744" y="5546"/>
                  </a:cubicBezTo>
                  <a:cubicBezTo>
                    <a:pt x="1226" y="5546"/>
                    <a:pt x="0" y="4320"/>
                    <a:pt x="0" y="2802"/>
                  </a:cubicBezTo>
                  <a:cubicBezTo>
                    <a:pt x="0" y="1226"/>
                    <a:pt x="1226" y="1"/>
                    <a:pt x="28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59" name="Google Shape;8859;p20"/>
            <p:cNvSpPr/>
            <p:nvPr/>
          </p:nvSpPr>
          <p:spPr>
            <a:xfrm>
              <a:off x="5311575" y="3880425"/>
              <a:ext cx="138650" cy="140125"/>
            </a:xfrm>
            <a:custGeom>
              <a:avLst/>
              <a:gdLst/>
              <a:ahLst/>
              <a:cxnLst/>
              <a:rect l="l" t="t" r="r" b="b"/>
              <a:pathLst>
                <a:path w="5546" h="5605" extrusionOk="0">
                  <a:moveTo>
                    <a:pt x="5545" y="2802"/>
                  </a:moveTo>
                  <a:cubicBezTo>
                    <a:pt x="5545" y="4320"/>
                    <a:pt x="4320" y="5604"/>
                    <a:pt x="2744" y="5546"/>
                  </a:cubicBezTo>
                  <a:cubicBezTo>
                    <a:pt x="1284" y="5546"/>
                    <a:pt x="0" y="4320"/>
                    <a:pt x="0" y="2802"/>
                  </a:cubicBezTo>
                  <a:cubicBezTo>
                    <a:pt x="0" y="1285"/>
                    <a:pt x="1284" y="1"/>
                    <a:pt x="2802" y="1"/>
                  </a:cubicBezTo>
                  <a:cubicBezTo>
                    <a:pt x="4320" y="59"/>
                    <a:pt x="5545" y="1285"/>
                    <a:pt x="5545"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60" name="Google Shape;8860;p20"/>
            <p:cNvSpPr/>
            <p:nvPr/>
          </p:nvSpPr>
          <p:spPr>
            <a:xfrm>
              <a:off x="3106625" y="935650"/>
              <a:ext cx="140100" cy="140100"/>
            </a:xfrm>
            <a:custGeom>
              <a:avLst/>
              <a:gdLst/>
              <a:ahLst/>
              <a:cxnLst/>
              <a:rect l="l" t="t" r="r" b="b"/>
              <a:pathLst>
                <a:path w="5604" h="5604" extrusionOk="0">
                  <a:moveTo>
                    <a:pt x="5604" y="2802"/>
                  </a:moveTo>
                  <a:cubicBezTo>
                    <a:pt x="5604" y="4320"/>
                    <a:pt x="4320" y="5604"/>
                    <a:pt x="2744" y="5545"/>
                  </a:cubicBezTo>
                  <a:cubicBezTo>
                    <a:pt x="1226" y="5545"/>
                    <a:pt x="0" y="4320"/>
                    <a:pt x="0" y="2744"/>
                  </a:cubicBezTo>
                  <a:cubicBezTo>
                    <a:pt x="59" y="1226"/>
                    <a:pt x="1285" y="0"/>
                    <a:pt x="2802" y="0"/>
                  </a:cubicBezTo>
                  <a:cubicBezTo>
                    <a:pt x="4320" y="0"/>
                    <a:pt x="5604" y="1284"/>
                    <a:pt x="5546"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61" name="Google Shape;8861;p20"/>
            <p:cNvSpPr/>
            <p:nvPr/>
          </p:nvSpPr>
          <p:spPr>
            <a:xfrm>
              <a:off x="1876475" y="3144950"/>
              <a:ext cx="140100" cy="138675"/>
            </a:xfrm>
            <a:custGeom>
              <a:avLst/>
              <a:gdLst/>
              <a:ahLst/>
              <a:cxnLst/>
              <a:rect l="l" t="t" r="r" b="b"/>
              <a:pathLst>
                <a:path w="5604" h="5547" extrusionOk="0">
                  <a:moveTo>
                    <a:pt x="2802" y="1"/>
                  </a:moveTo>
                  <a:cubicBezTo>
                    <a:pt x="4320" y="1"/>
                    <a:pt x="5604" y="1227"/>
                    <a:pt x="5604" y="2744"/>
                  </a:cubicBezTo>
                  <a:cubicBezTo>
                    <a:pt x="5604" y="4320"/>
                    <a:pt x="4378" y="5546"/>
                    <a:pt x="2802" y="5546"/>
                  </a:cubicBezTo>
                  <a:cubicBezTo>
                    <a:pt x="1284" y="5546"/>
                    <a:pt x="58" y="4320"/>
                    <a:pt x="58" y="2803"/>
                  </a:cubicBezTo>
                  <a:cubicBezTo>
                    <a:pt x="0" y="1285"/>
                    <a:pt x="1226" y="1"/>
                    <a:pt x="28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62" name="Google Shape;8862;p20"/>
            <p:cNvSpPr/>
            <p:nvPr/>
          </p:nvSpPr>
          <p:spPr>
            <a:xfrm>
              <a:off x="2617775" y="1177875"/>
              <a:ext cx="138650" cy="140125"/>
            </a:xfrm>
            <a:custGeom>
              <a:avLst/>
              <a:gdLst/>
              <a:ahLst/>
              <a:cxnLst/>
              <a:rect l="l" t="t" r="r" b="b"/>
              <a:pathLst>
                <a:path w="5546" h="5605" extrusionOk="0">
                  <a:moveTo>
                    <a:pt x="2802" y="59"/>
                  </a:moveTo>
                  <a:cubicBezTo>
                    <a:pt x="4320" y="59"/>
                    <a:pt x="5546" y="1343"/>
                    <a:pt x="5546" y="2802"/>
                  </a:cubicBezTo>
                  <a:cubicBezTo>
                    <a:pt x="5546" y="4378"/>
                    <a:pt x="4203" y="5604"/>
                    <a:pt x="2685" y="5604"/>
                  </a:cubicBezTo>
                  <a:cubicBezTo>
                    <a:pt x="1226" y="5546"/>
                    <a:pt x="0" y="4262"/>
                    <a:pt x="0" y="2744"/>
                  </a:cubicBezTo>
                  <a:cubicBezTo>
                    <a:pt x="59" y="1285"/>
                    <a:pt x="1284" y="1"/>
                    <a:pt x="2802"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63" name="Google Shape;8863;p20"/>
            <p:cNvSpPr/>
            <p:nvPr/>
          </p:nvSpPr>
          <p:spPr>
            <a:xfrm>
              <a:off x="4822725" y="4370750"/>
              <a:ext cx="137175" cy="137175"/>
            </a:xfrm>
            <a:custGeom>
              <a:avLst/>
              <a:gdLst/>
              <a:ahLst/>
              <a:cxnLst/>
              <a:rect l="l" t="t" r="r" b="b"/>
              <a:pathLst>
                <a:path w="5487" h="5487" extrusionOk="0">
                  <a:moveTo>
                    <a:pt x="0" y="2744"/>
                  </a:moveTo>
                  <a:cubicBezTo>
                    <a:pt x="0" y="1284"/>
                    <a:pt x="1284" y="0"/>
                    <a:pt x="2802" y="0"/>
                  </a:cubicBezTo>
                  <a:cubicBezTo>
                    <a:pt x="4261" y="0"/>
                    <a:pt x="5487" y="1284"/>
                    <a:pt x="5487" y="2802"/>
                  </a:cubicBezTo>
                  <a:cubicBezTo>
                    <a:pt x="5487" y="4261"/>
                    <a:pt x="4203" y="5487"/>
                    <a:pt x="2744" y="5487"/>
                  </a:cubicBezTo>
                  <a:cubicBezTo>
                    <a:pt x="1284" y="5487"/>
                    <a:pt x="0" y="4203"/>
                    <a:pt x="0"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64" name="Google Shape;8864;p20"/>
            <p:cNvSpPr/>
            <p:nvPr/>
          </p:nvSpPr>
          <p:spPr>
            <a:xfrm>
              <a:off x="2124550" y="1672575"/>
              <a:ext cx="138650" cy="137175"/>
            </a:xfrm>
            <a:custGeom>
              <a:avLst/>
              <a:gdLst/>
              <a:ahLst/>
              <a:cxnLst/>
              <a:rect l="l" t="t" r="r" b="b"/>
              <a:pathLst>
                <a:path w="5546" h="5487" extrusionOk="0">
                  <a:moveTo>
                    <a:pt x="5487" y="2744"/>
                  </a:moveTo>
                  <a:cubicBezTo>
                    <a:pt x="5545" y="4203"/>
                    <a:pt x="4261" y="5487"/>
                    <a:pt x="2802" y="5487"/>
                  </a:cubicBezTo>
                  <a:cubicBezTo>
                    <a:pt x="1284" y="5487"/>
                    <a:pt x="0" y="4261"/>
                    <a:pt x="0" y="2744"/>
                  </a:cubicBezTo>
                  <a:cubicBezTo>
                    <a:pt x="0" y="1284"/>
                    <a:pt x="1226" y="59"/>
                    <a:pt x="2685" y="0"/>
                  </a:cubicBezTo>
                  <a:cubicBezTo>
                    <a:pt x="4203" y="0"/>
                    <a:pt x="5487" y="1226"/>
                    <a:pt x="5487"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65" name="Google Shape;8865;p20"/>
            <p:cNvSpPr/>
            <p:nvPr/>
          </p:nvSpPr>
          <p:spPr>
            <a:xfrm>
              <a:off x="2372625" y="4124125"/>
              <a:ext cx="135725" cy="137200"/>
            </a:xfrm>
            <a:custGeom>
              <a:avLst/>
              <a:gdLst/>
              <a:ahLst/>
              <a:cxnLst/>
              <a:rect l="l" t="t" r="r" b="b"/>
              <a:pathLst>
                <a:path w="5429" h="5488" extrusionOk="0">
                  <a:moveTo>
                    <a:pt x="5429" y="2744"/>
                  </a:moveTo>
                  <a:cubicBezTo>
                    <a:pt x="5429" y="4262"/>
                    <a:pt x="4144" y="5487"/>
                    <a:pt x="2685" y="5487"/>
                  </a:cubicBezTo>
                  <a:cubicBezTo>
                    <a:pt x="1167" y="5429"/>
                    <a:pt x="0" y="4203"/>
                    <a:pt x="0" y="2744"/>
                  </a:cubicBezTo>
                  <a:cubicBezTo>
                    <a:pt x="0" y="1226"/>
                    <a:pt x="1284" y="1"/>
                    <a:pt x="2743" y="59"/>
                  </a:cubicBezTo>
                  <a:cubicBezTo>
                    <a:pt x="4203" y="59"/>
                    <a:pt x="5429" y="1285"/>
                    <a:pt x="5429"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66" name="Google Shape;8866;p20"/>
            <p:cNvSpPr/>
            <p:nvPr/>
          </p:nvSpPr>
          <p:spPr>
            <a:xfrm>
              <a:off x="1882300" y="2162875"/>
              <a:ext cx="137200" cy="135750"/>
            </a:xfrm>
            <a:custGeom>
              <a:avLst/>
              <a:gdLst/>
              <a:ahLst/>
              <a:cxnLst/>
              <a:rect l="l" t="t" r="r" b="b"/>
              <a:pathLst>
                <a:path w="5488" h="5430" extrusionOk="0">
                  <a:moveTo>
                    <a:pt x="5429" y="2744"/>
                  </a:moveTo>
                  <a:cubicBezTo>
                    <a:pt x="5429" y="4262"/>
                    <a:pt x="4203" y="5429"/>
                    <a:pt x="2744" y="5429"/>
                  </a:cubicBezTo>
                  <a:cubicBezTo>
                    <a:pt x="1226" y="5429"/>
                    <a:pt x="1" y="4145"/>
                    <a:pt x="59" y="2627"/>
                  </a:cubicBezTo>
                  <a:cubicBezTo>
                    <a:pt x="117" y="1168"/>
                    <a:pt x="1343" y="1"/>
                    <a:pt x="2802" y="1"/>
                  </a:cubicBezTo>
                  <a:cubicBezTo>
                    <a:pt x="4262" y="59"/>
                    <a:pt x="5487" y="1285"/>
                    <a:pt x="5429"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67" name="Google Shape;8867;p20"/>
            <p:cNvSpPr/>
            <p:nvPr/>
          </p:nvSpPr>
          <p:spPr>
            <a:xfrm>
              <a:off x="4335325" y="4618825"/>
              <a:ext cx="135725" cy="135725"/>
            </a:xfrm>
            <a:custGeom>
              <a:avLst/>
              <a:gdLst/>
              <a:ahLst/>
              <a:cxnLst/>
              <a:rect l="l" t="t" r="r" b="b"/>
              <a:pathLst>
                <a:path w="5429" h="5429" extrusionOk="0">
                  <a:moveTo>
                    <a:pt x="5370" y="2685"/>
                  </a:moveTo>
                  <a:cubicBezTo>
                    <a:pt x="5429" y="4144"/>
                    <a:pt x="4203" y="5370"/>
                    <a:pt x="2744" y="5429"/>
                  </a:cubicBezTo>
                  <a:cubicBezTo>
                    <a:pt x="1226" y="5429"/>
                    <a:pt x="0" y="4203"/>
                    <a:pt x="0" y="2685"/>
                  </a:cubicBezTo>
                  <a:cubicBezTo>
                    <a:pt x="0" y="1226"/>
                    <a:pt x="1168" y="0"/>
                    <a:pt x="2685" y="0"/>
                  </a:cubicBezTo>
                  <a:cubicBezTo>
                    <a:pt x="4145" y="0"/>
                    <a:pt x="5370" y="1168"/>
                    <a:pt x="5370" y="26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68" name="Google Shape;8868;p20"/>
            <p:cNvSpPr/>
            <p:nvPr/>
          </p:nvSpPr>
          <p:spPr>
            <a:xfrm>
              <a:off x="3109550" y="4615900"/>
              <a:ext cx="134275" cy="134275"/>
            </a:xfrm>
            <a:custGeom>
              <a:avLst/>
              <a:gdLst/>
              <a:ahLst/>
              <a:cxnLst/>
              <a:rect l="l" t="t" r="r" b="b"/>
              <a:pathLst>
                <a:path w="5371" h="5371" extrusionOk="0">
                  <a:moveTo>
                    <a:pt x="2744" y="0"/>
                  </a:moveTo>
                  <a:cubicBezTo>
                    <a:pt x="4203" y="0"/>
                    <a:pt x="5370" y="1226"/>
                    <a:pt x="5312" y="2744"/>
                  </a:cubicBezTo>
                  <a:cubicBezTo>
                    <a:pt x="5312" y="4203"/>
                    <a:pt x="4144" y="5371"/>
                    <a:pt x="2627" y="5312"/>
                  </a:cubicBezTo>
                  <a:cubicBezTo>
                    <a:pt x="1109" y="5312"/>
                    <a:pt x="0" y="4145"/>
                    <a:pt x="0" y="2569"/>
                  </a:cubicBezTo>
                  <a:cubicBezTo>
                    <a:pt x="59" y="1109"/>
                    <a:pt x="1226" y="0"/>
                    <a:pt x="2744"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69" name="Google Shape;8869;p20"/>
            <p:cNvSpPr/>
            <p:nvPr/>
          </p:nvSpPr>
          <p:spPr>
            <a:xfrm>
              <a:off x="5561100" y="1922100"/>
              <a:ext cx="134275" cy="132825"/>
            </a:xfrm>
            <a:custGeom>
              <a:avLst/>
              <a:gdLst/>
              <a:ahLst/>
              <a:cxnLst/>
              <a:rect l="l" t="t" r="r" b="b"/>
              <a:pathLst>
                <a:path w="5371" h="5313" extrusionOk="0">
                  <a:moveTo>
                    <a:pt x="2686" y="1"/>
                  </a:moveTo>
                  <a:cubicBezTo>
                    <a:pt x="4203" y="1"/>
                    <a:pt x="5371" y="1226"/>
                    <a:pt x="5312" y="2744"/>
                  </a:cubicBezTo>
                  <a:cubicBezTo>
                    <a:pt x="5312" y="4203"/>
                    <a:pt x="4145" y="5312"/>
                    <a:pt x="2627" y="5312"/>
                  </a:cubicBezTo>
                  <a:cubicBezTo>
                    <a:pt x="1110" y="5312"/>
                    <a:pt x="1" y="4086"/>
                    <a:pt x="1" y="2569"/>
                  </a:cubicBezTo>
                  <a:cubicBezTo>
                    <a:pt x="59" y="1110"/>
                    <a:pt x="1226" y="1"/>
                    <a:pt x="268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70" name="Google Shape;8870;p20"/>
            <p:cNvSpPr/>
            <p:nvPr/>
          </p:nvSpPr>
          <p:spPr>
            <a:xfrm>
              <a:off x="4583400" y="940025"/>
              <a:ext cx="131350" cy="131350"/>
            </a:xfrm>
            <a:custGeom>
              <a:avLst/>
              <a:gdLst/>
              <a:ahLst/>
              <a:cxnLst/>
              <a:rect l="l" t="t" r="r" b="b"/>
              <a:pathLst>
                <a:path w="5254" h="5254" extrusionOk="0">
                  <a:moveTo>
                    <a:pt x="2627" y="0"/>
                  </a:moveTo>
                  <a:cubicBezTo>
                    <a:pt x="4086" y="0"/>
                    <a:pt x="5254" y="1109"/>
                    <a:pt x="5254" y="2569"/>
                  </a:cubicBezTo>
                  <a:cubicBezTo>
                    <a:pt x="5254" y="4086"/>
                    <a:pt x="4086" y="5254"/>
                    <a:pt x="2569" y="5254"/>
                  </a:cubicBezTo>
                  <a:cubicBezTo>
                    <a:pt x="1109" y="5254"/>
                    <a:pt x="0" y="4086"/>
                    <a:pt x="0" y="2627"/>
                  </a:cubicBezTo>
                  <a:cubicBezTo>
                    <a:pt x="0" y="1109"/>
                    <a:pt x="1109" y="0"/>
                    <a:pt x="262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71" name="Google Shape;8871;p20"/>
            <p:cNvSpPr/>
            <p:nvPr/>
          </p:nvSpPr>
          <p:spPr>
            <a:xfrm>
              <a:off x="2127450" y="3880425"/>
              <a:ext cx="132825" cy="132825"/>
            </a:xfrm>
            <a:custGeom>
              <a:avLst/>
              <a:gdLst/>
              <a:ahLst/>
              <a:cxnLst/>
              <a:rect l="l" t="t" r="r" b="b"/>
              <a:pathLst>
                <a:path w="5313" h="5313" extrusionOk="0">
                  <a:moveTo>
                    <a:pt x="2686" y="1"/>
                  </a:moveTo>
                  <a:cubicBezTo>
                    <a:pt x="4145" y="1"/>
                    <a:pt x="5313" y="1168"/>
                    <a:pt x="5313" y="2627"/>
                  </a:cubicBezTo>
                  <a:cubicBezTo>
                    <a:pt x="5313" y="4145"/>
                    <a:pt x="4145" y="5312"/>
                    <a:pt x="2628" y="5312"/>
                  </a:cubicBezTo>
                  <a:cubicBezTo>
                    <a:pt x="1110" y="5254"/>
                    <a:pt x="1" y="4087"/>
                    <a:pt x="1" y="2627"/>
                  </a:cubicBezTo>
                  <a:cubicBezTo>
                    <a:pt x="1" y="1110"/>
                    <a:pt x="1168" y="1"/>
                    <a:pt x="262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72" name="Google Shape;8872;p20"/>
            <p:cNvSpPr/>
            <p:nvPr/>
          </p:nvSpPr>
          <p:spPr>
            <a:xfrm>
              <a:off x="1880850" y="3390125"/>
              <a:ext cx="132800" cy="132800"/>
            </a:xfrm>
            <a:custGeom>
              <a:avLst/>
              <a:gdLst/>
              <a:ahLst/>
              <a:cxnLst/>
              <a:rect l="l" t="t" r="r" b="b"/>
              <a:pathLst>
                <a:path w="5312" h="5312" extrusionOk="0">
                  <a:moveTo>
                    <a:pt x="2627" y="0"/>
                  </a:moveTo>
                  <a:cubicBezTo>
                    <a:pt x="4086" y="0"/>
                    <a:pt x="5254" y="1168"/>
                    <a:pt x="5312" y="2627"/>
                  </a:cubicBezTo>
                  <a:cubicBezTo>
                    <a:pt x="5312" y="4145"/>
                    <a:pt x="4145" y="5312"/>
                    <a:pt x="2627" y="5312"/>
                  </a:cubicBezTo>
                  <a:cubicBezTo>
                    <a:pt x="1168" y="5312"/>
                    <a:pt x="0" y="4145"/>
                    <a:pt x="0" y="2685"/>
                  </a:cubicBezTo>
                  <a:cubicBezTo>
                    <a:pt x="0" y="1168"/>
                    <a:pt x="1168" y="59"/>
                    <a:pt x="2627"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73" name="Google Shape;8873;p20"/>
            <p:cNvSpPr/>
            <p:nvPr/>
          </p:nvSpPr>
          <p:spPr>
            <a:xfrm>
              <a:off x="2616300" y="4372200"/>
              <a:ext cx="132825" cy="134275"/>
            </a:xfrm>
            <a:custGeom>
              <a:avLst/>
              <a:gdLst/>
              <a:ahLst/>
              <a:cxnLst/>
              <a:rect l="l" t="t" r="r" b="b"/>
              <a:pathLst>
                <a:path w="5313" h="5371" extrusionOk="0">
                  <a:moveTo>
                    <a:pt x="5313" y="2744"/>
                  </a:moveTo>
                  <a:cubicBezTo>
                    <a:pt x="5313" y="4262"/>
                    <a:pt x="4087" y="5371"/>
                    <a:pt x="2628" y="5371"/>
                  </a:cubicBezTo>
                  <a:cubicBezTo>
                    <a:pt x="1110" y="5312"/>
                    <a:pt x="1" y="4145"/>
                    <a:pt x="1" y="2569"/>
                  </a:cubicBezTo>
                  <a:cubicBezTo>
                    <a:pt x="59" y="1110"/>
                    <a:pt x="1285" y="1"/>
                    <a:pt x="2744" y="59"/>
                  </a:cubicBezTo>
                  <a:cubicBezTo>
                    <a:pt x="4204" y="117"/>
                    <a:pt x="5313" y="1285"/>
                    <a:pt x="5313"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74" name="Google Shape;8874;p20"/>
            <p:cNvSpPr/>
            <p:nvPr/>
          </p:nvSpPr>
          <p:spPr>
            <a:xfrm>
              <a:off x="2864375" y="940025"/>
              <a:ext cx="131375" cy="131350"/>
            </a:xfrm>
            <a:custGeom>
              <a:avLst/>
              <a:gdLst/>
              <a:ahLst/>
              <a:cxnLst/>
              <a:rect l="l" t="t" r="r" b="b"/>
              <a:pathLst>
                <a:path w="5255" h="5254" extrusionOk="0">
                  <a:moveTo>
                    <a:pt x="2628" y="0"/>
                  </a:moveTo>
                  <a:cubicBezTo>
                    <a:pt x="4028" y="0"/>
                    <a:pt x="5196" y="1168"/>
                    <a:pt x="5196" y="2627"/>
                  </a:cubicBezTo>
                  <a:cubicBezTo>
                    <a:pt x="5254" y="4028"/>
                    <a:pt x="4028" y="5254"/>
                    <a:pt x="2569" y="5254"/>
                  </a:cubicBezTo>
                  <a:cubicBezTo>
                    <a:pt x="1168" y="5195"/>
                    <a:pt x="1" y="4028"/>
                    <a:pt x="1" y="2569"/>
                  </a:cubicBezTo>
                  <a:cubicBezTo>
                    <a:pt x="1" y="1168"/>
                    <a:pt x="1227"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75" name="Google Shape;8875;p20"/>
            <p:cNvSpPr/>
            <p:nvPr/>
          </p:nvSpPr>
          <p:spPr>
            <a:xfrm>
              <a:off x="5562550" y="3638200"/>
              <a:ext cx="131375" cy="131350"/>
            </a:xfrm>
            <a:custGeom>
              <a:avLst/>
              <a:gdLst/>
              <a:ahLst/>
              <a:cxnLst/>
              <a:rect l="l" t="t" r="r" b="b"/>
              <a:pathLst>
                <a:path w="5255" h="5254" extrusionOk="0">
                  <a:moveTo>
                    <a:pt x="2628" y="0"/>
                  </a:moveTo>
                  <a:cubicBezTo>
                    <a:pt x="4029" y="0"/>
                    <a:pt x="5196" y="1168"/>
                    <a:pt x="5254" y="2569"/>
                  </a:cubicBezTo>
                  <a:cubicBezTo>
                    <a:pt x="5254" y="4028"/>
                    <a:pt x="4029" y="5254"/>
                    <a:pt x="2628" y="5195"/>
                  </a:cubicBezTo>
                  <a:cubicBezTo>
                    <a:pt x="1168" y="5195"/>
                    <a:pt x="1" y="4028"/>
                    <a:pt x="1" y="2569"/>
                  </a:cubicBezTo>
                  <a:cubicBezTo>
                    <a:pt x="1" y="1168"/>
                    <a:pt x="1168"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76" name="Google Shape;8876;p20"/>
            <p:cNvSpPr/>
            <p:nvPr/>
          </p:nvSpPr>
          <p:spPr>
            <a:xfrm>
              <a:off x="5073700" y="1188100"/>
              <a:ext cx="129900" cy="128425"/>
            </a:xfrm>
            <a:custGeom>
              <a:avLst/>
              <a:gdLst/>
              <a:ahLst/>
              <a:cxnLst/>
              <a:rect l="l" t="t" r="r" b="b"/>
              <a:pathLst>
                <a:path w="5196" h="5137" extrusionOk="0">
                  <a:moveTo>
                    <a:pt x="2569" y="0"/>
                  </a:moveTo>
                  <a:cubicBezTo>
                    <a:pt x="4028" y="0"/>
                    <a:pt x="5196" y="1226"/>
                    <a:pt x="5196" y="2627"/>
                  </a:cubicBezTo>
                  <a:cubicBezTo>
                    <a:pt x="5137" y="3969"/>
                    <a:pt x="3970" y="5137"/>
                    <a:pt x="2569" y="5137"/>
                  </a:cubicBezTo>
                  <a:cubicBezTo>
                    <a:pt x="1168" y="5137"/>
                    <a:pt x="1" y="3911"/>
                    <a:pt x="1" y="2510"/>
                  </a:cubicBezTo>
                  <a:cubicBezTo>
                    <a:pt x="59" y="1109"/>
                    <a:pt x="1227"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77" name="Google Shape;8877;p20"/>
            <p:cNvSpPr/>
            <p:nvPr/>
          </p:nvSpPr>
          <p:spPr>
            <a:xfrm>
              <a:off x="5320325" y="1430325"/>
              <a:ext cx="129900" cy="128450"/>
            </a:xfrm>
            <a:custGeom>
              <a:avLst/>
              <a:gdLst/>
              <a:ahLst/>
              <a:cxnLst/>
              <a:rect l="l" t="t" r="r" b="b"/>
              <a:pathLst>
                <a:path w="5196" h="5138" extrusionOk="0">
                  <a:moveTo>
                    <a:pt x="5137" y="2627"/>
                  </a:moveTo>
                  <a:cubicBezTo>
                    <a:pt x="5137" y="4028"/>
                    <a:pt x="3970" y="5137"/>
                    <a:pt x="2569" y="5137"/>
                  </a:cubicBezTo>
                  <a:cubicBezTo>
                    <a:pt x="1168" y="5137"/>
                    <a:pt x="0" y="3912"/>
                    <a:pt x="0" y="2511"/>
                  </a:cubicBezTo>
                  <a:cubicBezTo>
                    <a:pt x="59" y="1110"/>
                    <a:pt x="1285" y="1"/>
                    <a:pt x="2627" y="1"/>
                  </a:cubicBezTo>
                  <a:cubicBezTo>
                    <a:pt x="4028" y="59"/>
                    <a:pt x="5195" y="1226"/>
                    <a:pt x="5137" y="26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78" name="Google Shape;8878;p20"/>
            <p:cNvSpPr/>
            <p:nvPr/>
          </p:nvSpPr>
          <p:spPr>
            <a:xfrm>
              <a:off x="1886675" y="1920650"/>
              <a:ext cx="128450" cy="126975"/>
            </a:xfrm>
            <a:custGeom>
              <a:avLst/>
              <a:gdLst/>
              <a:ahLst/>
              <a:cxnLst/>
              <a:rect l="l" t="t" r="r" b="b"/>
              <a:pathLst>
                <a:path w="5138" h="5079" extrusionOk="0">
                  <a:moveTo>
                    <a:pt x="2569" y="0"/>
                  </a:moveTo>
                  <a:cubicBezTo>
                    <a:pt x="3970" y="0"/>
                    <a:pt x="5079" y="1109"/>
                    <a:pt x="5079" y="2510"/>
                  </a:cubicBezTo>
                  <a:cubicBezTo>
                    <a:pt x="5137" y="3969"/>
                    <a:pt x="3970" y="5078"/>
                    <a:pt x="2569" y="5078"/>
                  </a:cubicBezTo>
                  <a:cubicBezTo>
                    <a:pt x="1168" y="5078"/>
                    <a:pt x="59" y="3969"/>
                    <a:pt x="1" y="2568"/>
                  </a:cubicBezTo>
                  <a:cubicBezTo>
                    <a:pt x="1" y="1168"/>
                    <a:pt x="1110" y="59"/>
                    <a:pt x="2569"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79" name="Google Shape;8879;p20"/>
            <p:cNvSpPr/>
            <p:nvPr/>
          </p:nvSpPr>
          <p:spPr>
            <a:xfrm>
              <a:off x="5812100" y="2904175"/>
              <a:ext cx="125525" cy="127000"/>
            </a:xfrm>
            <a:custGeom>
              <a:avLst/>
              <a:gdLst/>
              <a:ahLst/>
              <a:cxnLst/>
              <a:rect l="l" t="t" r="r" b="b"/>
              <a:pathLst>
                <a:path w="5021" h="5080" extrusionOk="0">
                  <a:moveTo>
                    <a:pt x="2510" y="5021"/>
                  </a:moveTo>
                  <a:cubicBezTo>
                    <a:pt x="1109" y="5079"/>
                    <a:pt x="0" y="3970"/>
                    <a:pt x="0" y="2511"/>
                  </a:cubicBezTo>
                  <a:cubicBezTo>
                    <a:pt x="0" y="1110"/>
                    <a:pt x="1051" y="1"/>
                    <a:pt x="2510" y="1"/>
                  </a:cubicBezTo>
                  <a:cubicBezTo>
                    <a:pt x="3911" y="1"/>
                    <a:pt x="5020" y="1052"/>
                    <a:pt x="5020" y="2452"/>
                  </a:cubicBezTo>
                  <a:cubicBezTo>
                    <a:pt x="5020" y="3912"/>
                    <a:pt x="3969" y="5021"/>
                    <a:pt x="2510" y="50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80" name="Google Shape;8880;p20"/>
            <p:cNvSpPr/>
            <p:nvPr/>
          </p:nvSpPr>
          <p:spPr>
            <a:xfrm>
              <a:off x="5810625" y="2660475"/>
              <a:ext cx="127000" cy="127000"/>
            </a:xfrm>
            <a:custGeom>
              <a:avLst/>
              <a:gdLst/>
              <a:ahLst/>
              <a:cxnLst/>
              <a:rect l="l" t="t" r="r" b="b"/>
              <a:pathLst>
                <a:path w="5080" h="5080" extrusionOk="0">
                  <a:moveTo>
                    <a:pt x="2569" y="5079"/>
                  </a:moveTo>
                  <a:cubicBezTo>
                    <a:pt x="1168" y="5079"/>
                    <a:pt x="59" y="3970"/>
                    <a:pt x="1" y="2569"/>
                  </a:cubicBezTo>
                  <a:cubicBezTo>
                    <a:pt x="1" y="1168"/>
                    <a:pt x="1110" y="59"/>
                    <a:pt x="2569" y="1"/>
                  </a:cubicBezTo>
                  <a:cubicBezTo>
                    <a:pt x="3970" y="1"/>
                    <a:pt x="5079" y="1110"/>
                    <a:pt x="5079" y="2569"/>
                  </a:cubicBezTo>
                  <a:cubicBezTo>
                    <a:pt x="5079" y="3970"/>
                    <a:pt x="3970" y="5079"/>
                    <a:pt x="2569" y="507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81" name="Google Shape;8881;p20"/>
            <p:cNvSpPr/>
            <p:nvPr/>
          </p:nvSpPr>
          <p:spPr>
            <a:xfrm>
              <a:off x="4581925" y="4623200"/>
              <a:ext cx="127000" cy="126975"/>
            </a:xfrm>
            <a:custGeom>
              <a:avLst/>
              <a:gdLst/>
              <a:ahLst/>
              <a:cxnLst/>
              <a:rect l="l" t="t" r="r" b="b"/>
              <a:pathLst>
                <a:path w="5080" h="5079" extrusionOk="0">
                  <a:moveTo>
                    <a:pt x="5079" y="2510"/>
                  </a:moveTo>
                  <a:cubicBezTo>
                    <a:pt x="5079" y="3911"/>
                    <a:pt x="3970" y="5020"/>
                    <a:pt x="2569" y="5079"/>
                  </a:cubicBezTo>
                  <a:cubicBezTo>
                    <a:pt x="1168" y="5079"/>
                    <a:pt x="1" y="3969"/>
                    <a:pt x="1" y="2569"/>
                  </a:cubicBezTo>
                  <a:cubicBezTo>
                    <a:pt x="1" y="1109"/>
                    <a:pt x="1110" y="0"/>
                    <a:pt x="2511" y="0"/>
                  </a:cubicBezTo>
                  <a:cubicBezTo>
                    <a:pt x="3912" y="0"/>
                    <a:pt x="5021" y="1109"/>
                    <a:pt x="5079"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82" name="Google Shape;8882;p20"/>
            <p:cNvSpPr/>
            <p:nvPr/>
          </p:nvSpPr>
          <p:spPr>
            <a:xfrm>
              <a:off x="3849400" y="694850"/>
              <a:ext cx="126975" cy="127000"/>
            </a:xfrm>
            <a:custGeom>
              <a:avLst/>
              <a:gdLst/>
              <a:ahLst/>
              <a:cxnLst/>
              <a:rect l="l" t="t" r="r" b="b"/>
              <a:pathLst>
                <a:path w="5079" h="5080" extrusionOk="0">
                  <a:moveTo>
                    <a:pt x="2510" y="59"/>
                  </a:moveTo>
                  <a:cubicBezTo>
                    <a:pt x="3911" y="1"/>
                    <a:pt x="5078" y="1110"/>
                    <a:pt x="5078" y="2569"/>
                  </a:cubicBezTo>
                  <a:cubicBezTo>
                    <a:pt x="5078" y="3970"/>
                    <a:pt x="3969" y="5079"/>
                    <a:pt x="2510" y="5079"/>
                  </a:cubicBezTo>
                  <a:cubicBezTo>
                    <a:pt x="1109" y="5079"/>
                    <a:pt x="58" y="3970"/>
                    <a:pt x="0" y="2628"/>
                  </a:cubicBezTo>
                  <a:cubicBezTo>
                    <a:pt x="0" y="1168"/>
                    <a:pt x="1109" y="59"/>
                    <a:pt x="25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83" name="Google Shape;8883;p20"/>
            <p:cNvSpPr/>
            <p:nvPr/>
          </p:nvSpPr>
          <p:spPr>
            <a:xfrm>
              <a:off x="3602775" y="696325"/>
              <a:ext cx="125525" cy="125525"/>
            </a:xfrm>
            <a:custGeom>
              <a:avLst/>
              <a:gdLst/>
              <a:ahLst/>
              <a:cxnLst/>
              <a:rect l="l" t="t" r="r" b="b"/>
              <a:pathLst>
                <a:path w="5021" h="5021" extrusionOk="0">
                  <a:moveTo>
                    <a:pt x="5020" y="2452"/>
                  </a:moveTo>
                  <a:cubicBezTo>
                    <a:pt x="5020" y="3911"/>
                    <a:pt x="3970" y="5020"/>
                    <a:pt x="2510" y="5020"/>
                  </a:cubicBezTo>
                  <a:cubicBezTo>
                    <a:pt x="1109" y="5020"/>
                    <a:pt x="59" y="3911"/>
                    <a:pt x="0" y="2510"/>
                  </a:cubicBezTo>
                  <a:cubicBezTo>
                    <a:pt x="0" y="1109"/>
                    <a:pt x="1109" y="0"/>
                    <a:pt x="2510" y="0"/>
                  </a:cubicBezTo>
                  <a:cubicBezTo>
                    <a:pt x="3911" y="0"/>
                    <a:pt x="5020" y="1051"/>
                    <a:pt x="5020" y="24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84" name="Google Shape;8884;p20"/>
            <p:cNvSpPr/>
            <p:nvPr/>
          </p:nvSpPr>
          <p:spPr>
            <a:xfrm>
              <a:off x="2867300" y="4620275"/>
              <a:ext cx="124075" cy="124075"/>
            </a:xfrm>
            <a:custGeom>
              <a:avLst/>
              <a:gdLst/>
              <a:ahLst/>
              <a:cxnLst/>
              <a:rect l="l" t="t" r="r" b="b"/>
              <a:pathLst>
                <a:path w="4963" h="4963" extrusionOk="0">
                  <a:moveTo>
                    <a:pt x="2511" y="4962"/>
                  </a:moveTo>
                  <a:cubicBezTo>
                    <a:pt x="1110" y="4962"/>
                    <a:pt x="1" y="3853"/>
                    <a:pt x="1" y="2452"/>
                  </a:cubicBezTo>
                  <a:cubicBezTo>
                    <a:pt x="1" y="1110"/>
                    <a:pt x="1110" y="1"/>
                    <a:pt x="2511" y="1"/>
                  </a:cubicBezTo>
                  <a:cubicBezTo>
                    <a:pt x="3911" y="1"/>
                    <a:pt x="4962" y="1110"/>
                    <a:pt x="4962" y="2510"/>
                  </a:cubicBezTo>
                  <a:cubicBezTo>
                    <a:pt x="4962" y="3911"/>
                    <a:pt x="3911" y="4962"/>
                    <a:pt x="2511"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85" name="Google Shape;8885;p20"/>
            <p:cNvSpPr/>
            <p:nvPr/>
          </p:nvSpPr>
          <p:spPr>
            <a:xfrm>
              <a:off x="5812100" y="2415325"/>
              <a:ext cx="125525" cy="125525"/>
            </a:xfrm>
            <a:custGeom>
              <a:avLst/>
              <a:gdLst/>
              <a:ahLst/>
              <a:cxnLst/>
              <a:rect l="l" t="t" r="r" b="b"/>
              <a:pathLst>
                <a:path w="5021" h="5021" extrusionOk="0">
                  <a:moveTo>
                    <a:pt x="2510" y="1"/>
                  </a:moveTo>
                  <a:cubicBezTo>
                    <a:pt x="3853" y="1"/>
                    <a:pt x="4962" y="1110"/>
                    <a:pt x="4962" y="2511"/>
                  </a:cubicBezTo>
                  <a:cubicBezTo>
                    <a:pt x="5020" y="3853"/>
                    <a:pt x="3911" y="4962"/>
                    <a:pt x="2510" y="4962"/>
                  </a:cubicBezTo>
                  <a:cubicBezTo>
                    <a:pt x="1109" y="5021"/>
                    <a:pt x="0" y="3912"/>
                    <a:pt x="0" y="2511"/>
                  </a:cubicBezTo>
                  <a:cubicBezTo>
                    <a:pt x="0" y="1110"/>
                    <a:pt x="1109" y="1"/>
                    <a:pt x="25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86" name="Google Shape;8886;p20"/>
            <p:cNvSpPr/>
            <p:nvPr/>
          </p:nvSpPr>
          <p:spPr>
            <a:xfrm>
              <a:off x="5812100" y="3152250"/>
              <a:ext cx="125525" cy="124075"/>
            </a:xfrm>
            <a:custGeom>
              <a:avLst/>
              <a:gdLst/>
              <a:ahLst/>
              <a:cxnLst/>
              <a:rect l="l" t="t" r="r" b="b"/>
              <a:pathLst>
                <a:path w="5021" h="4963" extrusionOk="0">
                  <a:moveTo>
                    <a:pt x="2452" y="4962"/>
                  </a:moveTo>
                  <a:cubicBezTo>
                    <a:pt x="1109" y="4904"/>
                    <a:pt x="0" y="3795"/>
                    <a:pt x="59" y="2394"/>
                  </a:cubicBezTo>
                  <a:cubicBezTo>
                    <a:pt x="59" y="1052"/>
                    <a:pt x="1168" y="1"/>
                    <a:pt x="2510" y="1"/>
                  </a:cubicBezTo>
                  <a:cubicBezTo>
                    <a:pt x="3911" y="1"/>
                    <a:pt x="5020" y="1168"/>
                    <a:pt x="4962" y="2569"/>
                  </a:cubicBezTo>
                  <a:cubicBezTo>
                    <a:pt x="4903" y="3912"/>
                    <a:pt x="3794" y="4962"/>
                    <a:pt x="2452"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87" name="Google Shape;8887;p20"/>
            <p:cNvSpPr/>
            <p:nvPr/>
          </p:nvSpPr>
          <p:spPr>
            <a:xfrm>
              <a:off x="2378450" y="1186625"/>
              <a:ext cx="124075" cy="122600"/>
            </a:xfrm>
            <a:custGeom>
              <a:avLst/>
              <a:gdLst/>
              <a:ahLst/>
              <a:cxnLst/>
              <a:rect l="l" t="t" r="r" b="b"/>
              <a:pathLst>
                <a:path w="4963" h="4904" extrusionOk="0">
                  <a:moveTo>
                    <a:pt x="2452" y="4904"/>
                  </a:moveTo>
                  <a:cubicBezTo>
                    <a:pt x="1110" y="4904"/>
                    <a:pt x="1" y="3853"/>
                    <a:pt x="1" y="2452"/>
                  </a:cubicBezTo>
                  <a:cubicBezTo>
                    <a:pt x="1" y="1110"/>
                    <a:pt x="1110" y="1"/>
                    <a:pt x="2510" y="1"/>
                  </a:cubicBezTo>
                  <a:cubicBezTo>
                    <a:pt x="3853" y="1"/>
                    <a:pt x="4962" y="1110"/>
                    <a:pt x="4962" y="2511"/>
                  </a:cubicBezTo>
                  <a:cubicBezTo>
                    <a:pt x="4904" y="3853"/>
                    <a:pt x="3795" y="4904"/>
                    <a:pt x="2452" y="49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88" name="Google Shape;8888;p20"/>
            <p:cNvSpPr/>
            <p:nvPr/>
          </p:nvSpPr>
          <p:spPr>
            <a:xfrm>
              <a:off x="4093075" y="696325"/>
              <a:ext cx="125525" cy="125525"/>
            </a:xfrm>
            <a:custGeom>
              <a:avLst/>
              <a:gdLst/>
              <a:ahLst/>
              <a:cxnLst/>
              <a:rect l="l" t="t" r="r" b="b"/>
              <a:pathLst>
                <a:path w="5021" h="5021" extrusionOk="0">
                  <a:moveTo>
                    <a:pt x="2511" y="0"/>
                  </a:moveTo>
                  <a:cubicBezTo>
                    <a:pt x="3912" y="59"/>
                    <a:pt x="5021" y="1168"/>
                    <a:pt x="4962" y="2569"/>
                  </a:cubicBezTo>
                  <a:cubicBezTo>
                    <a:pt x="4962" y="3911"/>
                    <a:pt x="3853" y="5020"/>
                    <a:pt x="2452" y="4962"/>
                  </a:cubicBezTo>
                  <a:cubicBezTo>
                    <a:pt x="1052" y="4962"/>
                    <a:pt x="1" y="3853"/>
                    <a:pt x="1" y="2510"/>
                  </a:cubicBezTo>
                  <a:cubicBezTo>
                    <a:pt x="1" y="1109"/>
                    <a:pt x="1110" y="0"/>
                    <a:pt x="25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89" name="Google Shape;8889;p20"/>
            <p:cNvSpPr/>
            <p:nvPr/>
          </p:nvSpPr>
          <p:spPr>
            <a:xfrm>
              <a:off x="1885225" y="3641100"/>
              <a:ext cx="124050" cy="124075"/>
            </a:xfrm>
            <a:custGeom>
              <a:avLst/>
              <a:gdLst/>
              <a:ahLst/>
              <a:cxnLst/>
              <a:rect l="l" t="t" r="r" b="b"/>
              <a:pathLst>
                <a:path w="4962" h="4963" extrusionOk="0">
                  <a:moveTo>
                    <a:pt x="2452" y="1"/>
                  </a:moveTo>
                  <a:cubicBezTo>
                    <a:pt x="3853" y="1"/>
                    <a:pt x="4962" y="1168"/>
                    <a:pt x="4962" y="2569"/>
                  </a:cubicBezTo>
                  <a:cubicBezTo>
                    <a:pt x="4903" y="3912"/>
                    <a:pt x="3794" y="4962"/>
                    <a:pt x="2452" y="4962"/>
                  </a:cubicBezTo>
                  <a:cubicBezTo>
                    <a:pt x="1051" y="4962"/>
                    <a:pt x="0" y="3853"/>
                    <a:pt x="0" y="2453"/>
                  </a:cubicBezTo>
                  <a:cubicBezTo>
                    <a:pt x="0" y="1110"/>
                    <a:pt x="1109" y="1"/>
                    <a:pt x="245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90" name="Google Shape;8890;p20"/>
            <p:cNvSpPr/>
            <p:nvPr/>
          </p:nvSpPr>
          <p:spPr>
            <a:xfrm>
              <a:off x="5318875" y="4129975"/>
              <a:ext cx="124050" cy="125500"/>
            </a:xfrm>
            <a:custGeom>
              <a:avLst/>
              <a:gdLst/>
              <a:ahLst/>
              <a:cxnLst/>
              <a:rect l="l" t="t" r="r" b="b"/>
              <a:pathLst>
                <a:path w="4962" h="5020" extrusionOk="0">
                  <a:moveTo>
                    <a:pt x="58" y="2510"/>
                  </a:moveTo>
                  <a:cubicBezTo>
                    <a:pt x="58" y="1109"/>
                    <a:pt x="1167" y="0"/>
                    <a:pt x="2568" y="58"/>
                  </a:cubicBezTo>
                  <a:cubicBezTo>
                    <a:pt x="3911" y="117"/>
                    <a:pt x="4962" y="1226"/>
                    <a:pt x="4962" y="2568"/>
                  </a:cubicBezTo>
                  <a:cubicBezTo>
                    <a:pt x="4962" y="3911"/>
                    <a:pt x="3794" y="5020"/>
                    <a:pt x="2452" y="5020"/>
                  </a:cubicBezTo>
                  <a:cubicBezTo>
                    <a:pt x="1109" y="4962"/>
                    <a:pt x="0" y="3853"/>
                    <a:pt x="58"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91" name="Google Shape;8891;p20"/>
            <p:cNvSpPr/>
            <p:nvPr/>
          </p:nvSpPr>
          <p:spPr>
            <a:xfrm>
              <a:off x="3357625" y="696325"/>
              <a:ext cx="124050" cy="124050"/>
            </a:xfrm>
            <a:custGeom>
              <a:avLst/>
              <a:gdLst/>
              <a:ahLst/>
              <a:cxnLst/>
              <a:rect l="l" t="t" r="r" b="b"/>
              <a:pathLst>
                <a:path w="4962" h="4962" extrusionOk="0">
                  <a:moveTo>
                    <a:pt x="2510" y="4962"/>
                  </a:moveTo>
                  <a:cubicBezTo>
                    <a:pt x="1168" y="4962"/>
                    <a:pt x="59" y="3853"/>
                    <a:pt x="0" y="2510"/>
                  </a:cubicBezTo>
                  <a:cubicBezTo>
                    <a:pt x="0" y="1168"/>
                    <a:pt x="1109" y="59"/>
                    <a:pt x="2452" y="59"/>
                  </a:cubicBezTo>
                  <a:cubicBezTo>
                    <a:pt x="3794" y="0"/>
                    <a:pt x="4903" y="1109"/>
                    <a:pt x="4903" y="2452"/>
                  </a:cubicBezTo>
                  <a:cubicBezTo>
                    <a:pt x="4962" y="3794"/>
                    <a:pt x="3853" y="4903"/>
                    <a:pt x="2510"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92" name="Google Shape;8892;p20"/>
            <p:cNvSpPr/>
            <p:nvPr/>
          </p:nvSpPr>
          <p:spPr>
            <a:xfrm>
              <a:off x="5076625" y="4378050"/>
              <a:ext cx="124075" cy="124050"/>
            </a:xfrm>
            <a:custGeom>
              <a:avLst/>
              <a:gdLst/>
              <a:ahLst/>
              <a:cxnLst/>
              <a:rect l="l" t="t" r="r" b="b"/>
              <a:pathLst>
                <a:path w="4963" h="4962" extrusionOk="0">
                  <a:moveTo>
                    <a:pt x="1" y="2393"/>
                  </a:moveTo>
                  <a:cubicBezTo>
                    <a:pt x="59" y="1051"/>
                    <a:pt x="1226" y="0"/>
                    <a:pt x="2511" y="0"/>
                  </a:cubicBezTo>
                  <a:cubicBezTo>
                    <a:pt x="3853" y="58"/>
                    <a:pt x="4962" y="1226"/>
                    <a:pt x="4904" y="2510"/>
                  </a:cubicBezTo>
                  <a:cubicBezTo>
                    <a:pt x="4904" y="3852"/>
                    <a:pt x="3736" y="4962"/>
                    <a:pt x="2394" y="4903"/>
                  </a:cubicBezTo>
                  <a:cubicBezTo>
                    <a:pt x="1051" y="4903"/>
                    <a:pt x="1" y="3736"/>
                    <a:pt x="1"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93" name="Google Shape;8893;p20"/>
            <p:cNvSpPr/>
            <p:nvPr/>
          </p:nvSpPr>
          <p:spPr>
            <a:xfrm>
              <a:off x="4830000" y="944400"/>
              <a:ext cx="122625" cy="122600"/>
            </a:xfrm>
            <a:custGeom>
              <a:avLst/>
              <a:gdLst/>
              <a:ahLst/>
              <a:cxnLst/>
              <a:rect l="l" t="t" r="r" b="b"/>
              <a:pathLst>
                <a:path w="4905" h="4904" extrusionOk="0">
                  <a:moveTo>
                    <a:pt x="4904" y="2452"/>
                  </a:moveTo>
                  <a:cubicBezTo>
                    <a:pt x="4904" y="3794"/>
                    <a:pt x="3795" y="4903"/>
                    <a:pt x="2453" y="4903"/>
                  </a:cubicBezTo>
                  <a:cubicBezTo>
                    <a:pt x="1110" y="4903"/>
                    <a:pt x="1" y="3736"/>
                    <a:pt x="1" y="2452"/>
                  </a:cubicBezTo>
                  <a:cubicBezTo>
                    <a:pt x="1" y="1109"/>
                    <a:pt x="1168" y="0"/>
                    <a:pt x="2453" y="0"/>
                  </a:cubicBezTo>
                  <a:cubicBezTo>
                    <a:pt x="3795" y="0"/>
                    <a:pt x="4904" y="1109"/>
                    <a:pt x="4904" y="24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94" name="Google Shape;8894;p20"/>
            <p:cNvSpPr/>
            <p:nvPr/>
          </p:nvSpPr>
          <p:spPr>
            <a:xfrm>
              <a:off x="2131825" y="1433250"/>
              <a:ext cx="124075" cy="124050"/>
            </a:xfrm>
            <a:custGeom>
              <a:avLst/>
              <a:gdLst/>
              <a:ahLst/>
              <a:cxnLst/>
              <a:rect l="l" t="t" r="r" b="b"/>
              <a:pathLst>
                <a:path w="4963" h="4962" extrusionOk="0">
                  <a:moveTo>
                    <a:pt x="2453" y="4904"/>
                  </a:moveTo>
                  <a:cubicBezTo>
                    <a:pt x="1110" y="4904"/>
                    <a:pt x="1" y="3795"/>
                    <a:pt x="1" y="2452"/>
                  </a:cubicBezTo>
                  <a:cubicBezTo>
                    <a:pt x="59" y="1109"/>
                    <a:pt x="1168" y="0"/>
                    <a:pt x="2511" y="0"/>
                  </a:cubicBezTo>
                  <a:cubicBezTo>
                    <a:pt x="3853" y="59"/>
                    <a:pt x="4962" y="1168"/>
                    <a:pt x="4904" y="2510"/>
                  </a:cubicBezTo>
                  <a:cubicBezTo>
                    <a:pt x="4904" y="3853"/>
                    <a:pt x="3795" y="4962"/>
                    <a:pt x="2453" y="49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95" name="Google Shape;8895;p20"/>
            <p:cNvSpPr/>
            <p:nvPr/>
          </p:nvSpPr>
          <p:spPr>
            <a:xfrm>
              <a:off x="5565475" y="1679875"/>
              <a:ext cx="124075" cy="124050"/>
            </a:xfrm>
            <a:custGeom>
              <a:avLst/>
              <a:gdLst/>
              <a:ahLst/>
              <a:cxnLst/>
              <a:rect l="l" t="t" r="r" b="b"/>
              <a:pathLst>
                <a:path w="4963" h="4962" extrusionOk="0">
                  <a:moveTo>
                    <a:pt x="2452" y="0"/>
                  </a:moveTo>
                  <a:cubicBezTo>
                    <a:pt x="3795" y="0"/>
                    <a:pt x="4962" y="1109"/>
                    <a:pt x="4962" y="2452"/>
                  </a:cubicBezTo>
                  <a:cubicBezTo>
                    <a:pt x="4962" y="3794"/>
                    <a:pt x="3853" y="4903"/>
                    <a:pt x="2511" y="4903"/>
                  </a:cubicBezTo>
                  <a:cubicBezTo>
                    <a:pt x="1168" y="4962"/>
                    <a:pt x="59" y="3852"/>
                    <a:pt x="59" y="2510"/>
                  </a:cubicBezTo>
                  <a:cubicBezTo>
                    <a:pt x="1" y="1167"/>
                    <a:pt x="1110" y="58"/>
                    <a:pt x="2452"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96" name="Google Shape;8896;p20"/>
            <p:cNvSpPr/>
            <p:nvPr/>
          </p:nvSpPr>
          <p:spPr>
            <a:xfrm>
              <a:off x="3847925" y="4868350"/>
              <a:ext cx="121150" cy="121150"/>
            </a:xfrm>
            <a:custGeom>
              <a:avLst/>
              <a:gdLst/>
              <a:ahLst/>
              <a:cxnLst/>
              <a:rect l="l" t="t" r="r" b="b"/>
              <a:pathLst>
                <a:path w="4846" h="4846" extrusionOk="0">
                  <a:moveTo>
                    <a:pt x="4845" y="2394"/>
                  </a:moveTo>
                  <a:cubicBezTo>
                    <a:pt x="4845" y="3736"/>
                    <a:pt x="3795" y="4845"/>
                    <a:pt x="2452" y="4845"/>
                  </a:cubicBezTo>
                  <a:cubicBezTo>
                    <a:pt x="1168" y="4845"/>
                    <a:pt x="59" y="3795"/>
                    <a:pt x="59" y="2452"/>
                  </a:cubicBezTo>
                  <a:cubicBezTo>
                    <a:pt x="1" y="1110"/>
                    <a:pt x="1110" y="59"/>
                    <a:pt x="2394" y="59"/>
                  </a:cubicBezTo>
                  <a:cubicBezTo>
                    <a:pt x="3736" y="1"/>
                    <a:pt x="4845" y="1110"/>
                    <a:pt x="4845" y="23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97" name="Google Shape;8897;p20"/>
            <p:cNvSpPr/>
            <p:nvPr/>
          </p:nvSpPr>
          <p:spPr>
            <a:xfrm>
              <a:off x="1644450" y="2660475"/>
              <a:ext cx="119675" cy="119700"/>
            </a:xfrm>
            <a:custGeom>
              <a:avLst/>
              <a:gdLst/>
              <a:ahLst/>
              <a:cxnLst/>
              <a:rect l="l" t="t" r="r" b="b"/>
              <a:pathLst>
                <a:path w="4787" h="4788" extrusionOk="0">
                  <a:moveTo>
                    <a:pt x="2393" y="1"/>
                  </a:moveTo>
                  <a:cubicBezTo>
                    <a:pt x="3678" y="1"/>
                    <a:pt x="4787" y="1052"/>
                    <a:pt x="4787" y="2394"/>
                  </a:cubicBezTo>
                  <a:cubicBezTo>
                    <a:pt x="4787" y="3678"/>
                    <a:pt x="3736" y="4787"/>
                    <a:pt x="2393" y="4787"/>
                  </a:cubicBezTo>
                  <a:cubicBezTo>
                    <a:pt x="1109" y="4787"/>
                    <a:pt x="0" y="3737"/>
                    <a:pt x="0" y="2394"/>
                  </a:cubicBezTo>
                  <a:cubicBezTo>
                    <a:pt x="0" y="1110"/>
                    <a:pt x="1051" y="1"/>
                    <a:pt x="2393"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98" name="Google Shape;8898;p20"/>
            <p:cNvSpPr/>
            <p:nvPr/>
          </p:nvSpPr>
          <p:spPr>
            <a:xfrm>
              <a:off x="3605700" y="4868350"/>
              <a:ext cx="121125" cy="121150"/>
            </a:xfrm>
            <a:custGeom>
              <a:avLst/>
              <a:gdLst/>
              <a:ahLst/>
              <a:cxnLst/>
              <a:rect l="l" t="t" r="r" b="b"/>
              <a:pathLst>
                <a:path w="4845" h="4846" extrusionOk="0">
                  <a:moveTo>
                    <a:pt x="4787" y="2394"/>
                  </a:moveTo>
                  <a:cubicBezTo>
                    <a:pt x="4845" y="3736"/>
                    <a:pt x="3736" y="4845"/>
                    <a:pt x="2452" y="4845"/>
                  </a:cubicBezTo>
                  <a:cubicBezTo>
                    <a:pt x="1109" y="4845"/>
                    <a:pt x="59" y="3795"/>
                    <a:pt x="0" y="2452"/>
                  </a:cubicBezTo>
                  <a:cubicBezTo>
                    <a:pt x="0" y="1110"/>
                    <a:pt x="1051" y="59"/>
                    <a:pt x="2393" y="59"/>
                  </a:cubicBezTo>
                  <a:cubicBezTo>
                    <a:pt x="3736" y="1"/>
                    <a:pt x="4787" y="1110"/>
                    <a:pt x="4787" y="23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99" name="Google Shape;8899;p20"/>
            <p:cNvSpPr/>
            <p:nvPr/>
          </p:nvSpPr>
          <p:spPr>
            <a:xfrm>
              <a:off x="4342625" y="699250"/>
              <a:ext cx="119675" cy="118225"/>
            </a:xfrm>
            <a:custGeom>
              <a:avLst/>
              <a:gdLst/>
              <a:ahLst/>
              <a:cxnLst/>
              <a:rect l="l" t="t" r="r" b="b"/>
              <a:pathLst>
                <a:path w="4787" h="4729" extrusionOk="0">
                  <a:moveTo>
                    <a:pt x="2393" y="4728"/>
                  </a:moveTo>
                  <a:cubicBezTo>
                    <a:pt x="1051" y="4728"/>
                    <a:pt x="59" y="3736"/>
                    <a:pt x="59" y="2393"/>
                  </a:cubicBezTo>
                  <a:cubicBezTo>
                    <a:pt x="0" y="1051"/>
                    <a:pt x="1051" y="0"/>
                    <a:pt x="2452" y="0"/>
                  </a:cubicBezTo>
                  <a:cubicBezTo>
                    <a:pt x="3736" y="58"/>
                    <a:pt x="4787" y="1051"/>
                    <a:pt x="4728" y="2393"/>
                  </a:cubicBezTo>
                  <a:cubicBezTo>
                    <a:pt x="4728" y="3736"/>
                    <a:pt x="3736" y="4728"/>
                    <a:pt x="2393" y="47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00" name="Google Shape;8900;p20"/>
            <p:cNvSpPr/>
            <p:nvPr/>
          </p:nvSpPr>
          <p:spPr>
            <a:xfrm>
              <a:off x="5568400" y="3890650"/>
              <a:ext cx="118225" cy="118225"/>
            </a:xfrm>
            <a:custGeom>
              <a:avLst/>
              <a:gdLst/>
              <a:ahLst/>
              <a:cxnLst/>
              <a:rect l="l" t="t" r="r" b="b"/>
              <a:pathLst>
                <a:path w="4729" h="4729" extrusionOk="0">
                  <a:moveTo>
                    <a:pt x="4728" y="2393"/>
                  </a:moveTo>
                  <a:cubicBezTo>
                    <a:pt x="4728" y="3736"/>
                    <a:pt x="3736" y="4728"/>
                    <a:pt x="2394" y="4728"/>
                  </a:cubicBezTo>
                  <a:cubicBezTo>
                    <a:pt x="1051" y="4728"/>
                    <a:pt x="0" y="3678"/>
                    <a:pt x="0" y="2335"/>
                  </a:cubicBezTo>
                  <a:cubicBezTo>
                    <a:pt x="59" y="1051"/>
                    <a:pt x="1109" y="0"/>
                    <a:pt x="2394" y="0"/>
                  </a:cubicBezTo>
                  <a:cubicBezTo>
                    <a:pt x="3736" y="59"/>
                    <a:pt x="4728" y="1051"/>
                    <a:pt x="4728"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01" name="Google Shape;8901;p20"/>
            <p:cNvSpPr/>
            <p:nvPr/>
          </p:nvSpPr>
          <p:spPr>
            <a:xfrm>
              <a:off x="2134750" y="4134350"/>
              <a:ext cx="118225" cy="118225"/>
            </a:xfrm>
            <a:custGeom>
              <a:avLst/>
              <a:gdLst/>
              <a:ahLst/>
              <a:cxnLst/>
              <a:rect l="l" t="t" r="r" b="b"/>
              <a:pathLst>
                <a:path w="4729" h="4729" extrusionOk="0">
                  <a:moveTo>
                    <a:pt x="4729" y="2393"/>
                  </a:moveTo>
                  <a:cubicBezTo>
                    <a:pt x="4670" y="3678"/>
                    <a:pt x="3678" y="4728"/>
                    <a:pt x="2336" y="4670"/>
                  </a:cubicBezTo>
                  <a:cubicBezTo>
                    <a:pt x="993" y="4670"/>
                    <a:pt x="1" y="3619"/>
                    <a:pt x="1" y="2277"/>
                  </a:cubicBezTo>
                  <a:cubicBezTo>
                    <a:pt x="59" y="992"/>
                    <a:pt x="1051" y="0"/>
                    <a:pt x="2394" y="0"/>
                  </a:cubicBezTo>
                  <a:cubicBezTo>
                    <a:pt x="3736" y="0"/>
                    <a:pt x="4729" y="1051"/>
                    <a:pt x="4670"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02" name="Google Shape;8902;p20"/>
            <p:cNvSpPr/>
            <p:nvPr/>
          </p:nvSpPr>
          <p:spPr>
            <a:xfrm>
              <a:off x="2381375" y="4380950"/>
              <a:ext cx="118225" cy="118225"/>
            </a:xfrm>
            <a:custGeom>
              <a:avLst/>
              <a:gdLst/>
              <a:ahLst/>
              <a:cxnLst/>
              <a:rect l="l" t="t" r="r" b="b"/>
              <a:pathLst>
                <a:path w="4729" h="4729" extrusionOk="0">
                  <a:moveTo>
                    <a:pt x="2335" y="4729"/>
                  </a:moveTo>
                  <a:cubicBezTo>
                    <a:pt x="993" y="4670"/>
                    <a:pt x="0" y="3678"/>
                    <a:pt x="0" y="2336"/>
                  </a:cubicBezTo>
                  <a:cubicBezTo>
                    <a:pt x="0" y="993"/>
                    <a:pt x="1109" y="1"/>
                    <a:pt x="2452" y="1"/>
                  </a:cubicBezTo>
                  <a:cubicBezTo>
                    <a:pt x="3736" y="59"/>
                    <a:pt x="4728" y="1110"/>
                    <a:pt x="4728" y="2394"/>
                  </a:cubicBezTo>
                  <a:cubicBezTo>
                    <a:pt x="4670" y="3736"/>
                    <a:pt x="3619" y="4729"/>
                    <a:pt x="2335"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03" name="Google Shape;8903;p20"/>
            <p:cNvSpPr/>
            <p:nvPr/>
          </p:nvSpPr>
          <p:spPr>
            <a:xfrm>
              <a:off x="4097450" y="4871275"/>
              <a:ext cx="116775" cy="116750"/>
            </a:xfrm>
            <a:custGeom>
              <a:avLst/>
              <a:gdLst/>
              <a:ahLst/>
              <a:cxnLst/>
              <a:rect l="l" t="t" r="r" b="b"/>
              <a:pathLst>
                <a:path w="4671" h="4670" extrusionOk="0">
                  <a:moveTo>
                    <a:pt x="2336" y="0"/>
                  </a:moveTo>
                  <a:cubicBezTo>
                    <a:pt x="3620" y="0"/>
                    <a:pt x="4671" y="993"/>
                    <a:pt x="4671" y="2277"/>
                  </a:cubicBezTo>
                  <a:cubicBezTo>
                    <a:pt x="4671" y="3619"/>
                    <a:pt x="3678" y="4612"/>
                    <a:pt x="2336" y="4670"/>
                  </a:cubicBezTo>
                  <a:cubicBezTo>
                    <a:pt x="1052" y="4670"/>
                    <a:pt x="1" y="3619"/>
                    <a:pt x="1" y="2335"/>
                  </a:cubicBezTo>
                  <a:cubicBezTo>
                    <a:pt x="1" y="993"/>
                    <a:pt x="993" y="0"/>
                    <a:pt x="233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04" name="Google Shape;8904;p20"/>
            <p:cNvSpPr/>
            <p:nvPr/>
          </p:nvSpPr>
          <p:spPr>
            <a:xfrm>
              <a:off x="5815025" y="2171625"/>
              <a:ext cx="119675" cy="118225"/>
            </a:xfrm>
            <a:custGeom>
              <a:avLst/>
              <a:gdLst/>
              <a:ahLst/>
              <a:cxnLst/>
              <a:rect l="l" t="t" r="r" b="b"/>
              <a:pathLst>
                <a:path w="4787" h="4729" extrusionOk="0">
                  <a:moveTo>
                    <a:pt x="2393" y="4729"/>
                  </a:moveTo>
                  <a:cubicBezTo>
                    <a:pt x="1051" y="4729"/>
                    <a:pt x="0" y="3678"/>
                    <a:pt x="0" y="2336"/>
                  </a:cubicBezTo>
                  <a:cubicBezTo>
                    <a:pt x="58" y="1052"/>
                    <a:pt x="1051" y="1"/>
                    <a:pt x="2393" y="1"/>
                  </a:cubicBezTo>
                  <a:cubicBezTo>
                    <a:pt x="3736" y="1"/>
                    <a:pt x="4786" y="1052"/>
                    <a:pt x="4728" y="2394"/>
                  </a:cubicBezTo>
                  <a:cubicBezTo>
                    <a:pt x="4728" y="3737"/>
                    <a:pt x="3677" y="4729"/>
                    <a:pt x="2393"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05" name="Google Shape;8905;p20"/>
            <p:cNvSpPr/>
            <p:nvPr/>
          </p:nvSpPr>
          <p:spPr>
            <a:xfrm>
              <a:off x="5816475" y="3398875"/>
              <a:ext cx="116775" cy="116775"/>
            </a:xfrm>
            <a:custGeom>
              <a:avLst/>
              <a:gdLst/>
              <a:ahLst/>
              <a:cxnLst/>
              <a:rect l="l" t="t" r="r" b="b"/>
              <a:pathLst>
                <a:path w="4671" h="4671" extrusionOk="0">
                  <a:moveTo>
                    <a:pt x="2335" y="0"/>
                  </a:moveTo>
                  <a:cubicBezTo>
                    <a:pt x="3619" y="0"/>
                    <a:pt x="4670" y="993"/>
                    <a:pt x="4670" y="2335"/>
                  </a:cubicBezTo>
                  <a:cubicBezTo>
                    <a:pt x="4670" y="3619"/>
                    <a:pt x="3619" y="4670"/>
                    <a:pt x="2335" y="4670"/>
                  </a:cubicBezTo>
                  <a:cubicBezTo>
                    <a:pt x="993" y="4670"/>
                    <a:pt x="0" y="3619"/>
                    <a:pt x="0" y="2335"/>
                  </a:cubicBezTo>
                  <a:cubicBezTo>
                    <a:pt x="0" y="993"/>
                    <a:pt x="993" y="0"/>
                    <a:pt x="233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06" name="Google Shape;8906;p20"/>
            <p:cNvSpPr/>
            <p:nvPr/>
          </p:nvSpPr>
          <p:spPr>
            <a:xfrm>
              <a:off x="1644450" y="2907100"/>
              <a:ext cx="118225" cy="119675"/>
            </a:xfrm>
            <a:custGeom>
              <a:avLst/>
              <a:gdLst/>
              <a:ahLst/>
              <a:cxnLst/>
              <a:rect l="l" t="t" r="r" b="b"/>
              <a:pathLst>
                <a:path w="4729" h="4787" extrusionOk="0">
                  <a:moveTo>
                    <a:pt x="2335" y="59"/>
                  </a:moveTo>
                  <a:cubicBezTo>
                    <a:pt x="3678" y="1"/>
                    <a:pt x="4728" y="1051"/>
                    <a:pt x="4728" y="2394"/>
                  </a:cubicBezTo>
                  <a:cubicBezTo>
                    <a:pt x="4728" y="3736"/>
                    <a:pt x="3736" y="4729"/>
                    <a:pt x="2452" y="4787"/>
                  </a:cubicBezTo>
                  <a:cubicBezTo>
                    <a:pt x="1109" y="4787"/>
                    <a:pt x="0" y="3736"/>
                    <a:pt x="0" y="2394"/>
                  </a:cubicBezTo>
                  <a:cubicBezTo>
                    <a:pt x="0" y="1110"/>
                    <a:pt x="1051" y="59"/>
                    <a:pt x="233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07" name="Google Shape;8907;p20"/>
            <p:cNvSpPr/>
            <p:nvPr/>
          </p:nvSpPr>
          <p:spPr>
            <a:xfrm>
              <a:off x="2627975" y="945850"/>
              <a:ext cx="118225" cy="118225"/>
            </a:xfrm>
            <a:custGeom>
              <a:avLst/>
              <a:gdLst/>
              <a:ahLst/>
              <a:cxnLst/>
              <a:rect l="l" t="t" r="r" b="b"/>
              <a:pathLst>
                <a:path w="4729" h="4729" extrusionOk="0">
                  <a:moveTo>
                    <a:pt x="2336" y="1"/>
                  </a:moveTo>
                  <a:cubicBezTo>
                    <a:pt x="3678" y="1"/>
                    <a:pt x="4729" y="1051"/>
                    <a:pt x="4729" y="2336"/>
                  </a:cubicBezTo>
                  <a:cubicBezTo>
                    <a:pt x="4729" y="3678"/>
                    <a:pt x="3678" y="4729"/>
                    <a:pt x="2336" y="4729"/>
                  </a:cubicBezTo>
                  <a:cubicBezTo>
                    <a:pt x="993" y="4729"/>
                    <a:pt x="1" y="3678"/>
                    <a:pt x="1" y="2394"/>
                  </a:cubicBezTo>
                  <a:cubicBezTo>
                    <a:pt x="1" y="1051"/>
                    <a:pt x="1052" y="59"/>
                    <a:pt x="23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08" name="Google Shape;8908;p20"/>
            <p:cNvSpPr/>
            <p:nvPr/>
          </p:nvSpPr>
          <p:spPr>
            <a:xfrm>
              <a:off x="1645900" y="2419700"/>
              <a:ext cx="116775" cy="116775"/>
            </a:xfrm>
            <a:custGeom>
              <a:avLst/>
              <a:gdLst/>
              <a:ahLst/>
              <a:cxnLst/>
              <a:rect l="l" t="t" r="r" b="b"/>
              <a:pathLst>
                <a:path w="4671" h="4671" extrusionOk="0">
                  <a:moveTo>
                    <a:pt x="2335" y="1"/>
                  </a:moveTo>
                  <a:cubicBezTo>
                    <a:pt x="3678" y="1"/>
                    <a:pt x="4670" y="993"/>
                    <a:pt x="4670" y="2336"/>
                  </a:cubicBezTo>
                  <a:cubicBezTo>
                    <a:pt x="4670" y="3620"/>
                    <a:pt x="3620" y="4670"/>
                    <a:pt x="2335" y="4670"/>
                  </a:cubicBezTo>
                  <a:cubicBezTo>
                    <a:pt x="993" y="4670"/>
                    <a:pt x="1" y="3620"/>
                    <a:pt x="1" y="2336"/>
                  </a:cubicBezTo>
                  <a:cubicBezTo>
                    <a:pt x="1" y="993"/>
                    <a:pt x="1051" y="1"/>
                    <a:pt x="23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09" name="Google Shape;8909;p20"/>
            <p:cNvSpPr/>
            <p:nvPr/>
          </p:nvSpPr>
          <p:spPr>
            <a:xfrm>
              <a:off x="3118300" y="700700"/>
              <a:ext cx="116775" cy="116775"/>
            </a:xfrm>
            <a:custGeom>
              <a:avLst/>
              <a:gdLst/>
              <a:ahLst/>
              <a:cxnLst/>
              <a:rect l="l" t="t" r="r" b="b"/>
              <a:pathLst>
                <a:path w="4671" h="4671" extrusionOk="0">
                  <a:moveTo>
                    <a:pt x="2277" y="4612"/>
                  </a:moveTo>
                  <a:cubicBezTo>
                    <a:pt x="993" y="4612"/>
                    <a:pt x="0" y="3561"/>
                    <a:pt x="0" y="2219"/>
                  </a:cubicBezTo>
                  <a:cubicBezTo>
                    <a:pt x="59" y="993"/>
                    <a:pt x="1109" y="0"/>
                    <a:pt x="2394" y="0"/>
                  </a:cubicBezTo>
                  <a:cubicBezTo>
                    <a:pt x="3678" y="0"/>
                    <a:pt x="4670" y="1109"/>
                    <a:pt x="4670" y="2394"/>
                  </a:cubicBezTo>
                  <a:cubicBezTo>
                    <a:pt x="4612" y="3678"/>
                    <a:pt x="3561" y="4670"/>
                    <a:pt x="2277"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10" name="Google Shape;8910;p20"/>
            <p:cNvSpPr/>
            <p:nvPr/>
          </p:nvSpPr>
          <p:spPr>
            <a:xfrm>
              <a:off x="1645900" y="3155175"/>
              <a:ext cx="116775" cy="116775"/>
            </a:xfrm>
            <a:custGeom>
              <a:avLst/>
              <a:gdLst/>
              <a:ahLst/>
              <a:cxnLst/>
              <a:rect l="l" t="t" r="r" b="b"/>
              <a:pathLst>
                <a:path w="4671" h="4671" extrusionOk="0">
                  <a:moveTo>
                    <a:pt x="4670" y="2335"/>
                  </a:moveTo>
                  <a:cubicBezTo>
                    <a:pt x="4670" y="3678"/>
                    <a:pt x="3620" y="4670"/>
                    <a:pt x="2277" y="4670"/>
                  </a:cubicBezTo>
                  <a:cubicBezTo>
                    <a:pt x="1051" y="4612"/>
                    <a:pt x="1" y="3620"/>
                    <a:pt x="1" y="2335"/>
                  </a:cubicBezTo>
                  <a:cubicBezTo>
                    <a:pt x="1" y="1051"/>
                    <a:pt x="1051" y="1"/>
                    <a:pt x="2394" y="59"/>
                  </a:cubicBezTo>
                  <a:cubicBezTo>
                    <a:pt x="3620" y="59"/>
                    <a:pt x="4670" y="1110"/>
                    <a:pt x="4670"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11" name="Google Shape;8911;p20"/>
            <p:cNvSpPr/>
            <p:nvPr/>
          </p:nvSpPr>
          <p:spPr>
            <a:xfrm>
              <a:off x="1892525" y="1682775"/>
              <a:ext cx="116750" cy="116775"/>
            </a:xfrm>
            <a:custGeom>
              <a:avLst/>
              <a:gdLst/>
              <a:ahLst/>
              <a:cxnLst/>
              <a:rect l="l" t="t" r="r" b="b"/>
              <a:pathLst>
                <a:path w="4670" h="4671" extrusionOk="0">
                  <a:moveTo>
                    <a:pt x="4670" y="2336"/>
                  </a:moveTo>
                  <a:cubicBezTo>
                    <a:pt x="4670" y="3620"/>
                    <a:pt x="3619" y="4670"/>
                    <a:pt x="2277" y="4670"/>
                  </a:cubicBezTo>
                  <a:cubicBezTo>
                    <a:pt x="1051" y="4670"/>
                    <a:pt x="0" y="3620"/>
                    <a:pt x="0" y="2394"/>
                  </a:cubicBezTo>
                  <a:cubicBezTo>
                    <a:pt x="0" y="1051"/>
                    <a:pt x="1051" y="1"/>
                    <a:pt x="2335" y="59"/>
                  </a:cubicBezTo>
                  <a:cubicBezTo>
                    <a:pt x="3619" y="59"/>
                    <a:pt x="4611" y="1051"/>
                    <a:pt x="4670" y="23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12" name="Google Shape;8912;p20"/>
            <p:cNvSpPr/>
            <p:nvPr/>
          </p:nvSpPr>
          <p:spPr>
            <a:xfrm>
              <a:off x="4832925" y="4629025"/>
              <a:ext cx="116775" cy="115325"/>
            </a:xfrm>
            <a:custGeom>
              <a:avLst/>
              <a:gdLst/>
              <a:ahLst/>
              <a:cxnLst/>
              <a:rect l="l" t="t" r="r" b="b"/>
              <a:pathLst>
                <a:path w="4671" h="4613" extrusionOk="0">
                  <a:moveTo>
                    <a:pt x="2336" y="1"/>
                  </a:moveTo>
                  <a:cubicBezTo>
                    <a:pt x="3678" y="1"/>
                    <a:pt x="4670" y="1051"/>
                    <a:pt x="4670" y="2336"/>
                  </a:cubicBezTo>
                  <a:cubicBezTo>
                    <a:pt x="4670" y="3620"/>
                    <a:pt x="3620" y="4612"/>
                    <a:pt x="2336" y="4612"/>
                  </a:cubicBezTo>
                  <a:cubicBezTo>
                    <a:pt x="1051" y="4612"/>
                    <a:pt x="1" y="3561"/>
                    <a:pt x="59" y="2277"/>
                  </a:cubicBezTo>
                  <a:cubicBezTo>
                    <a:pt x="59" y="993"/>
                    <a:pt x="1110" y="1"/>
                    <a:pt x="23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13" name="Google Shape;8913;p20"/>
            <p:cNvSpPr/>
            <p:nvPr/>
          </p:nvSpPr>
          <p:spPr>
            <a:xfrm>
              <a:off x="3360525" y="4871275"/>
              <a:ext cx="116775" cy="116750"/>
            </a:xfrm>
            <a:custGeom>
              <a:avLst/>
              <a:gdLst/>
              <a:ahLst/>
              <a:cxnLst/>
              <a:rect l="l" t="t" r="r" b="b"/>
              <a:pathLst>
                <a:path w="4671" h="4670" extrusionOk="0">
                  <a:moveTo>
                    <a:pt x="4671" y="2335"/>
                  </a:moveTo>
                  <a:cubicBezTo>
                    <a:pt x="4671" y="3619"/>
                    <a:pt x="3620" y="4670"/>
                    <a:pt x="2277" y="4612"/>
                  </a:cubicBezTo>
                  <a:cubicBezTo>
                    <a:pt x="1052" y="4612"/>
                    <a:pt x="1" y="3561"/>
                    <a:pt x="1" y="2335"/>
                  </a:cubicBezTo>
                  <a:cubicBezTo>
                    <a:pt x="1" y="993"/>
                    <a:pt x="1052" y="0"/>
                    <a:pt x="2394" y="0"/>
                  </a:cubicBezTo>
                  <a:cubicBezTo>
                    <a:pt x="3678" y="0"/>
                    <a:pt x="4671" y="1051"/>
                    <a:pt x="4671"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14" name="Google Shape;8914;p20"/>
            <p:cNvSpPr/>
            <p:nvPr/>
          </p:nvSpPr>
          <p:spPr>
            <a:xfrm>
              <a:off x="1889600" y="3890650"/>
              <a:ext cx="113850" cy="112375"/>
            </a:xfrm>
            <a:custGeom>
              <a:avLst/>
              <a:gdLst/>
              <a:ahLst/>
              <a:cxnLst/>
              <a:rect l="l" t="t" r="r" b="b"/>
              <a:pathLst>
                <a:path w="4554" h="4495" extrusionOk="0">
                  <a:moveTo>
                    <a:pt x="4553" y="2277"/>
                  </a:moveTo>
                  <a:cubicBezTo>
                    <a:pt x="4495" y="3503"/>
                    <a:pt x="3503" y="4495"/>
                    <a:pt x="2277" y="4495"/>
                  </a:cubicBezTo>
                  <a:cubicBezTo>
                    <a:pt x="993" y="4436"/>
                    <a:pt x="0" y="3386"/>
                    <a:pt x="59" y="2160"/>
                  </a:cubicBezTo>
                  <a:cubicBezTo>
                    <a:pt x="117" y="934"/>
                    <a:pt x="1109" y="0"/>
                    <a:pt x="2277" y="0"/>
                  </a:cubicBezTo>
                  <a:cubicBezTo>
                    <a:pt x="3561" y="0"/>
                    <a:pt x="4553" y="993"/>
                    <a:pt x="4553"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15" name="Google Shape;8915;p20"/>
            <p:cNvSpPr/>
            <p:nvPr/>
          </p:nvSpPr>
          <p:spPr>
            <a:xfrm>
              <a:off x="4345525" y="4872725"/>
              <a:ext cx="112400" cy="112400"/>
            </a:xfrm>
            <a:custGeom>
              <a:avLst/>
              <a:gdLst/>
              <a:ahLst/>
              <a:cxnLst/>
              <a:rect l="l" t="t" r="r" b="b"/>
              <a:pathLst>
                <a:path w="4496" h="4496" extrusionOk="0">
                  <a:moveTo>
                    <a:pt x="2277" y="4495"/>
                  </a:moveTo>
                  <a:cubicBezTo>
                    <a:pt x="993" y="4495"/>
                    <a:pt x="1" y="3444"/>
                    <a:pt x="1" y="2219"/>
                  </a:cubicBezTo>
                  <a:cubicBezTo>
                    <a:pt x="59" y="993"/>
                    <a:pt x="1052" y="1"/>
                    <a:pt x="2336" y="1"/>
                  </a:cubicBezTo>
                  <a:cubicBezTo>
                    <a:pt x="3503" y="59"/>
                    <a:pt x="4495" y="1051"/>
                    <a:pt x="4495" y="2219"/>
                  </a:cubicBezTo>
                  <a:cubicBezTo>
                    <a:pt x="4495" y="3503"/>
                    <a:pt x="3503" y="4495"/>
                    <a:pt x="2277"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16" name="Google Shape;8916;p20"/>
            <p:cNvSpPr/>
            <p:nvPr/>
          </p:nvSpPr>
          <p:spPr>
            <a:xfrm>
              <a:off x="2626525" y="4626125"/>
              <a:ext cx="112400" cy="112375"/>
            </a:xfrm>
            <a:custGeom>
              <a:avLst/>
              <a:gdLst/>
              <a:ahLst/>
              <a:cxnLst/>
              <a:rect l="l" t="t" r="r" b="b"/>
              <a:pathLst>
                <a:path w="4496" h="4495" extrusionOk="0">
                  <a:moveTo>
                    <a:pt x="2277" y="0"/>
                  </a:moveTo>
                  <a:cubicBezTo>
                    <a:pt x="3503" y="0"/>
                    <a:pt x="4495" y="1051"/>
                    <a:pt x="4495" y="2276"/>
                  </a:cubicBezTo>
                  <a:cubicBezTo>
                    <a:pt x="4495" y="3502"/>
                    <a:pt x="3444" y="4495"/>
                    <a:pt x="2219" y="4495"/>
                  </a:cubicBezTo>
                  <a:cubicBezTo>
                    <a:pt x="993" y="4495"/>
                    <a:pt x="59" y="3502"/>
                    <a:pt x="1" y="2276"/>
                  </a:cubicBezTo>
                  <a:cubicBezTo>
                    <a:pt x="1" y="1051"/>
                    <a:pt x="1051" y="0"/>
                    <a:pt x="227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17" name="Google Shape;8917;p20"/>
            <p:cNvSpPr/>
            <p:nvPr/>
          </p:nvSpPr>
          <p:spPr>
            <a:xfrm>
              <a:off x="5819400" y="1933775"/>
              <a:ext cx="110925" cy="109475"/>
            </a:xfrm>
            <a:custGeom>
              <a:avLst/>
              <a:gdLst/>
              <a:ahLst/>
              <a:cxnLst/>
              <a:rect l="l" t="t" r="r" b="b"/>
              <a:pathLst>
                <a:path w="4437" h="4379" extrusionOk="0">
                  <a:moveTo>
                    <a:pt x="4436" y="2160"/>
                  </a:moveTo>
                  <a:cubicBezTo>
                    <a:pt x="4436" y="3386"/>
                    <a:pt x="3502" y="4378"/>
                    <a:pt x="2277" y="4378"/>
                  </a:cubicBezTo>
                  <a:cubicBezTo>
                    <a:pt x="992" y="4378"/>
                    <a:pt x="0" y="3444"/>
                    <a:pt x="0" y="2160"/>
                  </a:cubicBezTo>
                  <a:cubicBezTo>
                    <a:pt x="0" y="934"/>
                    <a:pt x="992" y="0"/>
                    <a:pt x="2218" y="0"/>
                  </a:cubicBezTo>
                  <a:cubicBezTo>
                    <a:pt x="3444" y="0"/>
                    <a:pt x="4378" y="934"/>
                    <a:pt x="4378"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18" name="Google Shape;8918;p20"/>
            <p:cNvSpPr/>
            <p:nvPr/>
          </p:nvSpPr>
          <p:spPr>
            <a:xfrm>
              <a:off x="5329075" y="1196850"/>
              <a:ext cx="110925" cy="110925"/>
            </a:xfrm>
            <a:custGeom>
              <a:avLst/>
              <a:gdLst/>
              <a:ahLst/>
              <a:cxnLst/>
              <a:rect l="l" t="t" r="r" b="b"/>
              <a:pathLst>
                <a:path w="4437" h="4437" extrusionOk="0">
                  <a:moveTo>
                    <a:pt x="4437" y="2218"/>
                  </a:moveTo>
                  <a:cubicBezTo>
                    <a:pt x="4437" y="3444"/>
                    <a:pt x="3503" y="4378"/>
                    <a:pt x="2277" y="4437"/>
                  </a:cubicBezTo>
                  <a:cubicBezTo>
                    <a:pt x="993" y="4437"/>
                    <a:pt x="1" y="3444"/>
                    <a:pt x="59" y="2160"/>
                  </a:cubicBezTo>
                  <a:cubicBezTo>
                    <a:pt x="59" y="934"/>
                    <a:pt x="1051" y="0"/>
                    <a:pt x="2277" y="0"/>
                  </a:cubicBezTo>
                  <a:cubicBezTo>
                    <a:pt x="3503" y="0"/>
                    <a:pt x="4437" y="993"/>
                    <a:pt x="4437"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19" name="Google Shape;8919;p20"/>
            <p:cNvSpPr/>
            <p:nvPr/>
          </p:nvSpPr>
          <p:spPr>
            <a:xfrm>
              <a:off x="4593600" y="703625"/>
              <a:ext cx="110950" cy="109450"/>
            </a:xfrm>
            <a:custGeom>
              <a:avLst/>
              <a:gdLst/>
              <a:ahLst/>
              <a:cxnLst/>
              <a:rect l="l" t="t" r="r" b="b"/>
              <a:pathLst>
                <a:path w="4438" h="4378" extrusionOk="0">
                  <a:moveTo>
                    <a:pt x="4379" y="2218"/>
                  </a:moveTo>
                  <a:cubicBezTo>
                    <a:pt x="4379" y="3444"/>
                    <a:pt x="3445" y="4378"/>
                    <a:pt x="2219" y="4378"/>
                  </a:cubicBezTo>
                  <a:cubicBezTo>
                    <a:pt x="935" y="4378"/>
                    <a:pt x="1" y="3444"/>
                    <a:pt x="1" y="2160"/>
                  </a:cubicBezTo>
                  <a:cubicBezTo>
                    <a:pt x="59" y="934"/>
                    <a:pt x="993" y="0"/>
                    <a:pt x="2219" y="0"/>
                  </a:cubicBezTo>
                  <a:cubicBezTo>
                    <a:pt x="3445" y="0"/>
                    <a:pt x="4437" y="992"/>
                    <a:pt x="4379"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20" name="Google Shape;8920;p20"/>
            <p:cNvSpPr/>
            <p:nvPr/>
          </p:nvSpPr>
          <p:spPr>
            <a:xfrm>
              <a:off x="1648825" y="2174550"/>
              <a:ext cx="110925" cy="112400"/>
            </a:xfrm>
            <a:custGeom>
              <a:avLst/>
              <a:gdLst/>
              <a:ahLst/>
              <a:cxnLst/>
              <a:rect l="l" t="t" r="r" b="b"/>
              <a:pathLst>
                <a:path w="4437" h="4496" extrusionOk="0">
                  <a:moveTo>
                    <a:pt x="4436" y="2277"/>
                  </a:moveTo>
                  <a:cubicBezTo>
                    <a:pt x="4436" y="3503"/>
                    <a:pt x="3503" y="4437"/>
                    <a:pt x="2277" y="4495"/>
                  </a:cubicBezTo>
                  <a:cubicBezTo>
                    <a:pt x="993" y="4495"/>
                    <a:pt x="0" y="3503"/>
                    <a:pt x="0" y="2277"/>
                  </a:cubicBezTo>
                  <a:cubicBezTo>
                    <a:pt x="0" y="993"/>
                    <a:pt x="993" y="1"/>
                    <a:pt x="2218" y="59"/>
                  </a:cubicBezTo>
                  <a:cubicBezTo>
                    <a:pt x="3444" y="59"/>
                    <a:pt x="4436" y="993"/>
                    <a:pt x="4436" y="22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21" name="Google Shape;8921;p20"/>
            <p:cNvSpPr/>
            <p:nvPr/>
          </p:nvSpPr>
          <p:spPr>
            <a:xfrm>
              <a:off x="3121225" y="4875650"/>
              <a:ext cx="109450" cy="108000"/>
            </a:xfrm>
            <a:custGeom>
              <a:avLst/>
              <a:gdLst/>
              <a:ahLst/>
              <a:cxnLst/>
              <a:rect l="l" t="t" r="r" b="b"/>
              <a:pathLst>
                <a:path w="4378" h="4320" extrusionOk="0">
                  <a:moveTo>
                    <a:pt x="4378" y="2160"/>
                  </a:moveTo>
                  <a:cubicBezTo>
                    <a:pt x="4378" y="3386"/>
                    <a:pt x="3386" y="4320"/>
                    <a:pt x="2160" y="4320"/>
                  </a:cubicBezTo>
                  <a:cubicBezTo>
                    <a:pt x="934" y="4320"/>
                    <a:pt x="0" y="3327"/>
                    <a:pt x="59" y="2102"/>
                  </a:cubicBezTo>
                  <a:cubicBezTo>
                    <a:pt x="59" y="876"/>
                    <a:pt x="1051" y="0"/>
                    <a:pt x="2218" y="0"/>
                  </a:cubicBezTo>
                  <a:cubicBezTo>
                    <a:pt x="3444" y="0"/>
                    <a:pt x="4378" y="934"/>
                    <a:pt x="4378"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22" name="Google Shape;8922;p20"/>
            <p:cNvSpPr/>
            <p:nvPr/>
          </p:nvSpPr>
          <p:spPr>
            <a:xfrm>
              <a:off x="1648825" y="3401800"/>
              <a:ext cx="110925" cy="109450"/>
            </a:xfrm>
            <a:custGeom>
              <a:avLst/>
              <a:gdLst/>
              <a:ahLst/>
              <a:cxnLst/>
              <a:rect l="l" t="t" r="r" b="b"/>
              <a:pathLst>
                <a:path w="4437" h="4378" extrusionOk="0">
                  <a:moveTo>
                    <a:pt x="59" y="2160"/>
                  </a:moveTo>
                  <a:cubicBezTo>
                    <a:pt x="59" y="934"/>
                    <a:pt x="993" y="0"/>
                    <a:pt x="2277" y="59"/>
                  </a:cubicBezTo>
                  <a:cubicBezTo>
                    <a:pt x="3444" y="59"/>
                    <a:pt x="4436" y="1051"/>
                    <a:pt x="4378" y="2277"/>
                  </a:cubicBezTo>
                  <a:cubicBezTo>
                    <a:pt x="4378" y="3444"/>
                    <a:pt x="3386" y="4378"/>
                    <a:pt x="2218" y="4378"/>
                  </a:cubicBezTo>
                  <a:cubicBezTo>
                    <a:pt x="993" y="4378"/>
                    <a:pt x="0" y="3444"/>
                    <a:pt x="59"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23" name="Google Shape;8923;p20"/>
            <p:cNvSpPr/>
            <p:nvPr/>
          </p:nvSpPr>
          <p:spPr>
            <a:xfrm>
              <a:off x="5574225" y="1440550"/>
              <a:ext cx="108025" cy="108000"/>
            </a:xfrm>
            <a:custGeom>
              <a:avLst/>
              <a:gdLst/>
              <a:ahLst/>
              <a:cxnLst/>
              <a:rect l="l" t="t" r="r" b="b"/>
              <a:pathLst>
                <a:path w="4321" h="4320" extrusionOk="0">
                  <a:moveTo>
                    <a:pt x="2161" y="4320"/>
                  </a:moveTo>
                  <a:cubicBezTo>
                    <a:pt x="993" y="4320"/>
                    <a:pt x="1" y="3386"/>
                    <a:pt x="1" y="2218"/>
                  </a:cubicBezTo>
                  <a:cubicBezTo>
                    <a:pt x="1" y="993"/>
                    <a:pt x="935" y="0"/>
                    <a:pt x="2102" y="0"/>
                  </a:cubicBezTo>
                  <a:cubicBezTo>
                    <a:pt x="3328" y="0"/>
                    <a:pt x="4320" y="934"/>
                    <a:pt x="4320" y="2160"/>
                  </a:cubicBezTo>
                  <a:cubicBezTo>
                    <a:pt x="4320" y="3327"/>
                    <a:pt x="3386" y="4320"/>
                    <a:pt x="2161"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24" name="Google Shape;8924;p20"/>
            <p:cNvSpPr/>
            <p:nvPr/>
          </p:nvSpPr>
          <p:spPr>
            <a:xfrm>
              <a:off x="5820850" y="3649875"/>
              <a:ext cx="108000" cy="108000"/>
            </a:xfrm>
            <a:custGeom>
              <a:avLst/>
              <a:gdLst/>
              <a:ahLst/>
              <a:cxnLst/>
              <a:rect l="l" t="t" r="r" b="b"/>
              <a:pathLst>
                <a:path w="4320" h="4320" extrusionOk="0">
                  <a:moveTo>
                    <a:pt x="2160" y="4320"/>
                  </a:moveTo>
                  <a:cubicBezTo>
                    <a:pt x="993" y="4320"/>
                    <a:pt x="1" y="3327"/>
                    <a:pt x="1" y="2160"/>
                  </a:cubicBezTo>
                  <a:cubicBezTo>
                    <a:pt x="1" y="992"/>
                    <a:pt x="993" y="0"/>
                    <a:pt x="2160" y="0"/>
                  </a:cubicBezTo>
                  <a:cubicBezTo>
                    <a:pt x="3328" y="0"/>
                    <a:pt x="4320" y="992"/>
                    <a:pt x="4320" y="2160"/>
                  </a:cubicBezTo>
                  <a:cubicBezTo>
                    <a:pt x="4320" y="3327"/>
                    <a:pt x="3328" y="4320"/>
                    <a:pt x="2160"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25" name="Google Shape;8925;p20"/>
            <p:cNvSpPr/>
            <p:nvPr/>
          </p:nvSpPr>
          <p:spPr>
            <a:xfrm>
              <a:off x="5083925" y="950225"/>
              <a:ext cx="109475" cy="109475"/>
            </a:xfrm>
            <a:custGeom>
              <a:avLst/>
              <a:gdLst/>
              <a:ahLst/>
              <a:cxnLst/>
              <a:rect l="l" t="t" r="r" b="b"/>
              <a:pathLst>
                <a:path w="4379" h="4379" extrusionOk="0">
                  <a:moveTo>
                    <a:pt x="4320" y="2161"/>
                  </a:moveTo>
                  <a:cubicBezTo>
                    <a:pt x="4378" y="3328"/>
                    <a:pt x="3386" y="4320"/>
                    <a:pt x="2219" y="4379"/>
                  </a:cubicBezTo>
                  <a:cubicBezTo>
                    <a:pt x="1051" y="4379"/>
                    <a:pt x="59" y="3445"/>
                    <a:pt x="0" y="2219"/>
                  </a:cubicBezTo>
                  <a:cubicBezTo>
                    <a:pt x="0" y="1051"/>
                    <a:pt x="993" y="59"/>
                    <a:pt x="2160" y="59"/>
                  </a:cubicBezTo>
                  <a:cubicBezTo>
                    <a:pt x="3328" y="1"/>
                    <a:pt x="4320" y="993"/>
                    <a:pt x="4320" y="21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26" name="Google Shape;8926;p20"/>
            <p:cNvSpPr/>
            <p:nvPr/>
          </p:nvSpPr>
          <p:spPr>
            <a:xfrm>
              <a:off x="2876050" y="703625"/>
              <a:ext cx="108025" cy="109450"/>
            </a:xfrm>
            <a:custGeom>
              <a:avLst/>
              <a:gdLst/>
              <a:ahLst/>
              <a:cxnLst/>
              <a:rect l="l" t="t" r="r" b="b"/>
              <a:pathLst>
                <a:path w="4321" h="4378" extrusionOk="0">
                  <a:moveTo>
                    <a:pt x="2161" y="4320"/>
                  </a:moveTo>
                  <a:cubicBezTo>
                    <a:pt x="993" y="4320"/>
                    <a:pt x="1" y="3327"/>
                    <a:pt x="1" y="2160"/>
                  </a:cubicBezTo>
                  <a:cubicBezTo>
                    <a:pt x="59" y="992"/>
                    <a:pt x="1052" y="0"/>
                    <a:pt x="2219" y="59"/>
                  </a:cubicBezTo>
                  <a:cubicBezTo>
                    <a:pt x="3328" y="59"/>
                    <a:pt x="4320" y="1051"/>
                    <a:pt x="4320" y="2218"/>
                  </a:cubicBezTo>
                  <a:cubicBezTo>
                    <a:pt x="4320" y="3386"/>
                    <a:pt x="3328" y="4378"/>
                    <a:pt x="2161"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27" name="Google Shape;8927;p20"/>
            <p:cNvSpPr/>
            <p:nvPr/>
          </p:nvSpPr>
          <p:spPr>
            <a:xfrm>
              <a:off x="5329075" y="4386800"/>
              <a:ext cx="105100" cy="106550"/>
            </a:xfrm>
            <a:custGeom>
              <a:avLst/>
              <a:gdLst/>
              <a:ahLst/>
              <a:cxnLst/>
              <a:rect l="l" t="t" r="r" b="b"/>
              <a:pathLst>
                <a:path w="4204" h="4262" extrusionOk="0">
                  <a:moveTo>
                    <a:pt x="4203" y="2102"/>
                  </a:moveTo>
                  <a:cubicBezTo>
                    <a:pt x="4203" y="3269"/>
                    <a:pt x="3211" y="4203"/>
                    <a:pt x="2102" y="4261"/>
                  </a:cubicBezTo>
                  <a:cubicBezTo>
                    <a:pt x="935" y="4261"/>
                    <a:pt x="1" y="3269"/>
                    <a:pt x="1" y="2102"/>
                  </a:cubicBezTo>
                  <a:cubicBezTo>
                    <a:pt x="1" y="993"/>
                    <a:pt x="935" y="0"/>
                    <a:pt x="2102" y="0"/>
                  </a:cubicBezTo>
                  <a:cubicBezTo>
                    <a:pt x="3211" y="0"/>
                    <a:pt x="4203" y="993"/>
                    <a:pt x="4203" y="21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28" name="Google Shape;8928;p20"/>
            <p:cNvSpPr/>
            <p:nvPr/>
          </p:nvSpPr>
          <p:spPr>
            <a:xfrm>
              <a:off x="2140600" y="1195400"/>
              <a:ext cx="105075" cy="105075"/>
            </a:xfrm>
            <a:custGeom>
              <a:avLst/>
              <a:gdLst/>
              <a:ahLst/>
              <a:cxnLst/>
              <a:rect l="l" t="t" r="r" b="b"/>
              <a:pathLst>
                <a:path w="4203" h="4203" extrusionOk="0">
                  <a:moveTo>
                    <a:pt x="2102" y="0"/>
                  </a:moveTo>
                  <a:cubicBezTo>
                    <a:pt x="3211" y="0"/>
                    <a:pt x="4203" y="934"/>
                    <a:pt x="4203" y="2101"/>
                  </a:cubicBezTo>
                  <a:cubicBezTo>
                    <a:pt x="4203" y="3269"/>
                    <a:pt x="3269" y="4203"/>
                    <a:pt x="2102" y="4203"/>
                  </a:cubicBezTo>
                  <a:cubicBezTo>
                    <a:pt x="992" y="4203"/>
                    <a:pt x="59" y="3269"/>
                    <a:pt x="0" y="2160"/>
                  </a:cubicBezTo>
                  <a:cubicBezTo>
                    <a:pt x="0" y="992"/>
                    <a:pt x="934" y="58"/>
                    <a:pt x="2102"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29" name="Google Shape;8929;p20"/>
            <p:cNvSpPr/>
            <p:nvPr/>
          </p:nvSpPr>
          <p:spPr>
            <a:xfrm>
              <a:off x="2388675" y="954600"/>
              <a:ext cx="102175" cy="102175"/>
            </a:xfrm>
            <a:custGeom>
              <a:avLst/>
              <a:gdLst/>
              <a:ahLst/>
              <a:cxnLst/>
              <a:rect l="l" t="t" r="r" b="b"/>
              <a:pathLst>
                <a:path w="4087" h="4087" extrusionOk="0">
                  <a:moveTo>
                    <a:pt x="4086" y="2044"/>
                  </a:moveTo>
                  <a:cubicBezTo>
                    <a:pt x="4086" y="3211"/>
                    <a:pt x="3211" y="4087"/>
                    <a:pt x="2043" y="4087"/>
                  </a:cubicBezTo>
                  <a:cubicBezTo>
                    <a:pt x="876" y="4028"/>
                    <a:pt x="0" y="3153"/>
                    <a:pt x="0" y="1986"/>
                  </a:cubicBezTo>
                  <a:cubicBezTo>
                    <a:pt x="59" y="876"/>
                    <a:pt x="934" y="1"/>
                    <a:pt x="2043" y="1"/>
                  </a:cubicBezTo>
                  <a:cubicBezTo>
                    <a:pt x="3211" y="1"/>
                    <a:pt x="4086" y="876"/>
                    <a:pt x="4086" y="20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30" name="Google Shape;8930;p20"/>
            <p:cNvSpPr/>
            <p:nvPr/>
          </p:nvSpPr>
          <p:spPr>
            <a:xfrm>
              <a:off x="5577150" y="4141650"/>
              <a:ext cx="102175" cy="102150"/>
            </a:xfrm>
            <a:custGeom>
              <a:avLst/>
              <a:gdLst/>
              <a:ahLst/>
              <a:cxnLst/>
              <a:rect l="l" t="t" r="r" b="b"/>
              <a:pathLst>
                <a:path w="4087" h="4086" extrusionOk="0">
                  <a:moveTo>
                    <a:pt x="4087" y="2043"/>
                  </a:moveTo>
                  <a:cubicBezTo>
                    <a:pt x="4087" y="3210"/>
                    <a:pt x="3153" y="4086"/>
                    <a:pt x="2044" y="4086"/>
                  </a:cubicBezTo>
                  <a:cubicBezTo>
                    <a:pt x="876" y="4086"/>
                    <a:pt x="1" y="3210"/>
                    <a:pt x="1" y="2043"/>
                  </a:cubicBezTo>
                  <a:cubicBezTo>
                    <a:pt x="1" y="876"/>
                    <a:pt x="876" y="0"/>
                    <a:pt x="2044" y="0"/>
                  </a:cubicBezTo>
                  <a:cubicBezTo>
                    <a:pt x="3211" y="0"/>
                    <a:pt x="4087" y="934"/>
                    <a:pt x="4087" y="204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31" name="Google Shape;8931;p20"/>
            <p:cNvSpPr/>
            <p:nvPr/>
          </p:nvSpPr>
          <p:spPr>
            <a:xfrm>
              <a:off x="4593600" y="4877100"/>
              <a:ext cx="103650" cy="103650"/>
            </a:xfrm>
            <a:custGeom>
              <a:avLst/>
              <a:gdLst/>
              <a:ahLst/>
              <a:cxnLst/>
              <a:rect l="l" t="t" r="r" b="b"/>
              <a:pathLst>
                <a:path w="4146" h="4146" extrusionOk="0">
                  <a:moveTo>
                    <a:pt x="4087" y="2102"/>
                  </a:moveTo>
                  <a:cubicBezTo>
                    <a:pt x="4087" y="3269"/>
                    <a:pt x="3211" y="4145"/>
                    <a:pt x="2044" y="4145"/>
                  </a:cubicBezTo>
                  <a:cubicBezTo>
                    <a:pt x="877" y="4145"/>
                    <a:pt x="1" y="3211"/>
                    <a:pt x="1" y="2044"/>
                  </a:cubicBezTo>
                  <a:cubicBezTo>
                    <a:pt x="1" y="935"/>
                    <a:pt x="935" y="1"/>
                    <a:pt x="2102" y="59"/>
                  </a:cubicBezTo>
                  <a:cubicBezTo>
                    <a:pt x="3211" y="59"/>
                    <a:pt x="4145" y="935"/>
                    <a:pt x="4087" y="21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32" name="Google Shape;8932;p20"/>
            <p:cNvSpPr/>
            <p:nvPr/>
          </p:nvSpPr>
          <p:spPr>
            <a:xfrm>
              <a:off x="1653200" y="1932325"/>
              <a:ext cx="102175" cy="103625"/>
            </a:xfrm>
            <a:custGeom>
              <a:avLst/>
              <a:gdLst/>
              <a:ahLst/>
              <a:cxnLst/>
              <a:rect l="l" t="t" r="r" b="b"/>
              <a:pathLst>
                <a:path w="4087" h="4145" extrusionOk="0">
                  <a:moveTo>
                    <a:pt x="1985" y="4086"/>
                  </a:moveTo>
                  <a:cubicBezTo>
                    <a:pt x="818" y="4086"/>
                    <a:pt x="0" y="3152"/>
                    <a:pt x="0" y="1985"/>
                  </a:cubicBezTo>
                  <a:cubicBezTo>
                    <a:pt x="59" y="876"/>
                    <a:pt x="993" y="0"/>
                    <a:pt x="2160" y="58"/>
                  </a:cubicBezTo>
                  <a:cubicBezTo>
                    <a:pt x="3269" y="117"/>
                    <a:pt x="4086" y="992"/>
                    <a:pt x="4086" y="2160"/>
                  </a:cubicBezTo>
                  <a:cubicBezTo>
                    <a:pt x="4028" y="3269"/>
                    <a:pt x="3152" y="4144"/>
                    <a:pt x="1985" y="41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33" name="Google Shape;8933;p20"/>
            <p:cNvSpPr/>
            <p:nvPr/>
          </p:nvSpPr>
          <p:spPr>
            <a:xfrm>
              <a:off x="6067475" y="2673625"/>
              <a:ext cx="100700" cy="100700"/>
            </a:xfrm>
            <a:custGeom>
              <a:avLst/>
              <a:gdLst/>
              <a:ahLst/>
              <a:cxnLst/>
              <a:rect l="l" t="t" r="r" b="b"/>
              <a:pathLst>
                <a:path w="4028" h="4028" extrusionOk="0">
                  <a:moveTo>
                    <a:pt x="2043" y="4028"/>
                  </a:moveTo>
                  <a:cubicBezTo>
                    <a:pt x="934" y="4028"/>
                    <a:pt x="0" y="3152"/>
                    <a:pt x="0" y="2043"/>
                  </a:cubicBezTo>
                  <a:cubicBezTo>
                    <a:pt x="0" y="934"/>
                    <a:pt x="876" y="0"/>
                    <a:pt x="2043" y="59"/>
                  </a:cubicBezTo>
                  <a:cubicBezTo>
                    <a:pt x="3152" y="59"/>
                    <a:pt x="4028" y="934"/>
                    <a:pt x="4028" y="2043"/>
                  </a:cubicBezTo>
                  <a:cubicBezTo>
                    <a:pt x="4028" y="3152"/>
                    <a:pt x="3152" y="4028"/>
                    <a:pt x="2043"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34" name="Google Shape;8934;p20"/>
            <p:cNvSpPr/>
            <p:nvPr/>
          </p:nvSpPr>
          <p:spPr>
            <a:xfrm>
              <a:off x="5088300" y="4636325"/>
              <a:ext cx="100725" cy="100725"/>
            </a:xfrm>
            <a:custGeom>
              <a:avLst/>
              <a:gdLst/>
              <a:ahLst/>
              <a:cxnLst/>
              <a:rect l="l" t="t" r="r" b="b"/>
              <a:pathLst>
                <a:path w="4029" h="4029" extrusionOk="0">
                  <a:moveTo>
                    <a:pt x="4028" y="1985"/>
                  </a:moveTo>
                  <a:cubicBezTo>
                    <a:pt x="4028" y="3094"/>
                    <a:pt x="3153" y="4028"/>
                    <a:pt x="2044" y="4028"/>
                  </a:cubicBezTo>
                  <a:cubicBezTo>
                    <a:pt x="876" y="4028"/>
                    <a:pt x="1" y="3153"/>
                    <a:pt x="1" y="1985"/>
                  </a:cubicBezTo>
                  <a:cubicBezTo>
                    <a:pt x="1" y="876"/>
                    <a:pt x="876" y="1"/>
                    <a:pt x="1985" y="1"/>
                  </a:cubicBezTo>
                  <a:cubicBezTo>
                    <a:pt x="3153" y="1"/>
                    <a:pt x="4028" y="876"/>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35" name="Google Shape;8935;p20"/>
            <p:cNvSpPr/>
            <p:nvPr/>
          </p:nvSpPr>
          <p:spPr>
            <a:xfrm>
              <a:off x="1899825" y="1443475"/>
              <a:ext cx="102150" cy="102150"/>
            </a:xfrm>
            <a:custGeom>
              <a:avLst/>
              <a:gdLst/>
              <a:ahLst/>
              <a:cxnLst/>
              <a:rect l="l" t="t" r="r" b="b"/>
              <a:pathLst>
                <a:path w="4086" h="4086" extrusionOk="0">
                  <a:moveTo>
                    <a:pt x="2101" y="58"/>
                  </a:moveTo>
                  <a:cubicBezTo>
                    <a:pt x="3210" y="58"/>
                    <a:pt x="4086" y="992"/>
                    <a:pt x="4028" y="2101"/>
                  </a:cubicBezTo>
                  <a:cubicBezTo>
                    <a:pt x="4028" y="3210"/>
                    <a:pt x="3094" y="4086"/>
                    <a:pt x="1926" y="4086"/>
                  </a:cubicBezTo>
                  <a:cubicBezTo>
                    <a:pt x="817" y="4028"/>
                    <a:pt x="0" y="3094"/>
                    <a:pt x="58" y="1985"/>
                  </a:cubicBezTo>
                  <a:cubicBezTo>
                    <a:pt x="58" y="876"/>
                    <a:pt x="992" y="0"/>
                    <a:pt x="2101"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36" name="Google Shape;8936;p20"/>
            <p:cNvSpPr/>
            <p:nvPr/>
          </p:nvSpPr>
          <p:spPr>
            <a:xfrm>
              <a:off x="6066000" y="2917325"/>
              <a:ext cx="102175" cy="100700"/>
            </a:xfrm>
            <a:custGeom>
              <a:avLst/>
              <a:gdLst/>
              <a:ahLst/>
              <a:cxnLst/>
              <a:rect l="l" t="t" r="r" b="b"/>
              <a:pathLst>
                <a:path w="4087" h="4028" extrusionOk="0">
                  <a:moveTo>
                    <a:pt x="4028" y="2043"/>
                  </a:moveTo>
                  <a:cubicBezTo>
                    <a:pt x="4028" y="3094"/>
                    <a:pt x="3094" y="4028"/>
                    <a:pt x="1985" y="3969"/>
                  </a:cubicBezTo>
                  <a:cubicBezTo>
                    <a:pt x="935" y="3969"/>
                    <a:pt x="1" y="3035"/>
                    <a:pt x="59" y="1926"/>
                  </a:cubicBezTo>
                  <a:cubicBezTo>
                    <a:pt x="118" y="876"/>
                    <a:pt x="993" y="0"/>
                    <a:pt x="2044" y="0"/>
                  </a:cubicBezTo>
                  <a:cubicBezTo>
                    <a:pt x="3153" y="0"/>
                    <a:pt x="4087" y="934"/>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37" name="Google Shape;8937;p20"/>
            <p:cNvSpPr/>
            <p:nvPr/>
          </p:nvSpPr>
          <p:spPr>
            <a:xfrm>
              <a:off x="2878975" y="4878575"/>
              <a:ext cx="100725" cy="100700"/>
            </a:xfrm>
            <a:custGeom>
              <a:avLst/>
              <a:gdLst/>
              <a:ahLst/>
              <a:cxnLst/>
              <a:rect l="l" t="t" r="r" b="b"/>
              <a:pathLst>
                <a:path w="4029" h="4028" extrusionOk="0">
                  <a:moveTo>
                    <a:pt x="4028" y="1985"/>
                  </a:moveTo>
                  <a:cubicBezTo>
                    <a:pt x="4028" y="3094"/>
                    <a:pt x="3153" y="4028"/>
                    <a:pt x="2044" y="4028"/>
                  </a:cubicBezTo>
                  <a:cubicBezTo>
                    <a:pt x="935" y="4028"/>
                    <a:pt x="1" y="3094"/>
                    <a:pt x="59" y="1985"/>
                  </a:cubicBezTo>
                  <a:cubicBezTo>
                    <a:pt x="59" y="934"/>
                    <a:pt x="935" y="58"/>
                    <a:pt x="1985" y="0"/>
                  </a:cubicBezTo>
                  <a:cubicBezTo>
                    <a:pt x="3094" y="0"/>
                    <a:pt x="4028" y="934"/>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38" name="Google Shape;8938;p20"/>
            <p:cNvSpPr/>
            <p:nvPr/>
          </p:nvSpPr>
          <p:spPr>
            <a:xfrm>
              <a:off x="3862525" y="465750"/>
              <a:ext cx="100700" cy="100725"/>
            </a:xfrm>
            <a:custGeom>
              <a:avLst/>
              <a:gdLst/>
              <a:ahLst/>
              <a:cxnLst/>
              <a:rect l="l" t="t" r="r" b="b"/>
              <a:pathLst>
                <a:path w="4028" h="4029" extrusionOk="0">
                  <a:moveTo>
                    <a:pt x="4028" y="1985"/>
                  </a:moveTo>
                  <a:cubicBezTo>
                    <a:pt x="4028" y="3094"/>
                    <a:pt x="3094" y="4028"/>
                    <a:pt x="1985" y="3970"/>
                  </a:cubicBezTo>
                  <a:cubicBezTo>
                    <a:pt x="934" y="3970"/>
                    <a:pt x="0" y="3094"/>
                    <a:pt x="0" y="1985"/>
                  </a:cubicBezTo>
                  <a:cubicBezTo>
                    <a:pt x="0" y="935"/>
                    <a:pt x="934" y="1"/>
                    <a:pt x="1985" y="1"/>
                  </a:cubicBezTo>
                  <a:cubicBezTo>
                    <a:pt x="3036" y="1"/>
                    <a:pt x="3970" y="876"/>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39" name="Google Shape;8939;p20"/>
            <p:cNvSpPr/>
            <p:nvPr/>
          </p:nvSpPr>
          <p:spPr>
            <a:xfrm>
              <a:off x="3615900" y="465750"/>
              <a:ext cx="100725" cy="100725"/>
            </a:xfrm>
            <a:custGeom>
              <a:avLst/>
              <a:gdLst/>
              <a:ahLst/>
              <a:cxnLst/>
              <a:rect l="l" t="t" r="r" b="b"/>
              <a:pathLst>
                <a:path w="4029" h="4029" extrusionOk="0">
                  <a:moveTo>
                    <a:pt x="2044" y="4028"/>
                  </a:moveTo>
                  <a:cubicBezTo>
                    <a:pt x="935" y="4028"/>
                    <a:pt x="1" y="3094"/>
                    <a:pt x="1" y="2044"/>
                  </a:cubicBezTo>
                  <a:cubicBezTo>
                    <a:pt x="1" y="935"/>
                    <a:pt x="935" y="1"/>
                    <a:pt x="2044" y="1"/>
                  </a:cubicBezTo>
                  <a:cubicBezTo>
                    <a:pt x="3094" y="1"/>
                    <a:pt x="3970" y="876"/>
                    <a:pt x="4028" y="1985"/>
                  </a:cubicBezTo>
                  <a:cubicBezTo>
                    <a:pt x="4028" y="3036"/>
                    <a:pt x="3153" y="3970"/>
                    <a:pt x="2044"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40" name="Google Shape;8940;p20"/>
            <p:cNvSpPr/>
            <p:nvPr/>
          </p:nvSpPr>
          <p:spPr>
            <a:xfrm>
              <a:off x="2143500" y="4389725"/>
              <a:ext cx="100725" cy="99250"/>
            </a:xfrm>
            <a:custGeom>
              <a:avLst/>
              <a:gdLst/>
              <a:ahLst/>
              <a:cxnLst/>
              <a:rect l="l" t="t" r="r" b="b"/>
              <a:pathLst>
                <a:path w="4029" h="3970" extrusionOk="0">
                  <a:moveTo>
                    <a:pt x="3970" y="1985"/>
                  </a:moveTo>
                  <a:cubicBezTo>
                    <a:pt x="4028" y="3035"/>
                    <a:pt x="3095" y="3969"/>
                    <a:pt x="1986" y="3969"/>
                  </a:cubicBezTo>
                  <a:cubicBezTo>
                    <a:pt x="935" y="3969"/>
                    <a:pt x="59" y="3094"/>
                    <a:pt x="1" y="2043"/>
                  </a:cubicBezTo>
                  <a:cubicBezTo>
                    <a:pt x="1" y="934"/>
                    <a:pt x="935" y="0"/>
                    <a:pt x="1986" y="0"/>
                  </a:cubicBezTo>
                  <a:cubicBezTo>
                    <a:pt x="3036" y="0"/>
                    <a:pt x="3970" y="876"/>
                    <a:pt x="3970"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41" name="Google Shape;8941;p20"/>
            <p:cNvSpPr/>
            <p:nvPr/>
          </p:nvSpPr>
          <p:spPr>
            <a:xfrm>
              <a:off x="1654650" y="3652775"/>
              <a:ext cx="99250" cy="100725"/>
            </a:xfrm>
            <a:custGeom>
              <a:avLst/>
              <a:gdLst/>
              <a:ahLst/>
              <a:cxnLst/>
              <a:rect l="l" t="t" r="r" b="b"/>
              <a:pathLst>
                <a:path w="3970" h="4029" extrusionOk="0">
                  <a:moveTo>
                    <a:pt x="1985" y="59"/>
                  </a:moveTo>
                  <a:cubicBezTo>
                    <a:pt x="3036" y="1"/>
                    <a:pt x="3970" y="935"/>
                    <a:pt x="3970" y="2044"/>
                  </a:cubicBezTo>
                  <a:cubicBezTo>
                    <a:pt x="3970" y="3095"/>
                    <a:pt x="3094" y="4028"/>
                    <a:pt x="1985" y="4028"/>
                  </a:cubicBezTo>
                  <a:cubicBezTo>
                    <a:pt x="935" y="4028"/>
                    <a:pt x="1" y="3095"/>
                    <a:pt x="1" y="1986"/>
                  </a:cubicBezTo>
                  <a:cubicBezTo>
                    <a:pt x="1" y="935"/>
                    <a:pt x="876" y="59"/>
                    <a:pt x="198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42" name="Google Shape;8942;p20"/>
            <p:cNvSpPr/>
            <p:nvPr/>
          </p:nvSpPr>
          <p:spPr>
            <a:xfrm>
              <a:off x="6067475" y="2428475"/>
              <a:ext cx="99250" cy="99250"/>
            </a:xfrm>
            <a:custGeom>
              <a:avLst/>
              <a:gdLst/>
              <a:ahLst/>
              <a:cxnLst/>
              <a:rect l="l" t="t" r="r" b="b"/>
              <a:pathLst>
                <a:path w="3970" h="3970" extrusionOk="0">
                  <a:moveTo>
                    <a:pt x="1985" y="0"/>
                  </a:moveTo>
                  <a:cubicBezTo>
                    <a:pt x="3035" y="0"/>
                    <a:pt x="3911" y="876"/>
                    <a:pt x="3969" y="1926"/>
                  </a:cubicBezTo>
                  <a:cubicBezTo>
                    <a:pt x="3969" y="2977"/>
                    <a:pt x="3094" y="3911"/>
                    <a:pt x="2043" y="3911"/>
                  </a:cubicBezTo>
                  <a:cubicBezTo>
                    <a:pt x="992" y="3969"/>
                    <a:pt x="59" y="3035"/>
                    <a:pt x="59" y="1985"/>
                  </a:cubicBezTo>
                  <a:cubicBezTo>
                    <a:pt x="0" y="934"/>
                    <a:pt x="934" y="58"/>
                    <a:pt x="198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43" name="Google Shape;8943;p20"/>
            <p:cNvSpPr/>
            <p:nvPr/>
          </p:nvSpPr>
          <p:spPr>
            <a:xfrm>
              <a:off x="4841675" y="709450"/>
              <a:ext cx="99275" cy="99250"/>
            </a:xfrm>
            <a:custGeom>
              <a:avLst/>
              <a:gdLst/>
              <a:ahLst/>
              <a:cxnLst/>
              <a:rect l="l" t="t" r="r" b="b"/>
              <a:pathLst>
                <a:path w="3971" h="3970" extrusionOk="0">
                  <a:moveTo>
                    <a:pt x="3970" y="1985"/>
                  </a:moveTo>
                  <a:cubicBezTo>
                    <a:pt x="3970" y="3036"/>
                    <a:pt x="3036" y="3970"/>
                    <a:pt x="1986" y="3970"/>
                  </a:cubicBezTo>
                  <a:cubicBezTo>
                    <a:pt x="935" y="3911"/>
                    <a:pt x="1" y="2978"/>
                    <a:pt x="59" y="1927"/>
                  </a:cubicBezTo>
                  <a:cubicBezTo>
                    <a:pt x="59" y="876"/>
                    <a:pt x="993" y="1"/>
                    <a:pt x="2044" y="1"/>
                  </a:cubicBezTo>
                  <a:cubicBezTo>
                    <a:pt x="3095" y="1"/>
                    <a:pt x="3970" y="935"/>
                    <a:pt x="3970"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44" name="Google Shape;8944;p20"/>
            <p:cNvSpPr/>
            <p:nvPr/>
          </p:nvSpPr>
          <p:spPr>
            <a:xfrm>
              <a:off x="5825225" y="1691525"/>
              <a:ext cx="99250" cy="99275"/>
            </a:xfrm>
            <a:custGeom>
              <a:avLst/>
              <a:gdLst/>
              <a:ahLst/>
              <a:cxnLst/>
              <a:rect l="l" t="t" r="r" b="b"/>
              <a:pathLst>
                <a:path w="3970" h="3971" extrusionOk="0">
                  <a:moveTo>
                    <a:pt x="1985" y="3970"/>
                  </a:moveTo>
                  <a:cubicBezTo>
                    <a:pt x="876" y="3970"/>
                    <a:pt x="1" y="3036"/>
                    <a:pt x="1" y="1986"/>
                  </a:cubicBezTo>
                  <a:cubicBezTo>
                    <a:pt x="1" y="935"/>
                    <a:pt x="935" y="1"/>
                    <a:pt x="1985" y="59"/>
                  </a:cubicBezTo>
                  <a:cubicBezTo>
                    <a:pt x="3036" y="59"/>
                    <a:pt x="3970" y="993"/>
                    <a:pt x="3970" y="2044"/>
                  </a:cubicBezTo>
                  <a:cubicBezTo>
                    <a:pt x="3911" y="3095"/>
                    <a:pt x="3036" y="3970"/>
                    <a:pt x="1985"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45" name="Google Shape;8945;p20"/>
            <p:cNvSpPr/>
            <p:nvPr/>
          </p:nvSpPr>
          <p:spPr>
            <a:xfrm>
              <a:off x="4106225" y="465750"/>
              <a:ext cx="97800" cy="99250"/>
            </a:xfrm>
            <a:custGeom>
              <a:avLst/>
              <a:gdLst/>
              <a:ahLst/>
              <a:cxnLst/>
              <a:rect l="l" t="t" r="r" b="b"/>
              <a:pathLst>
                <a:path w="3912" h="3970" extrusionOk="0">
                  <a:moveTo>
                    <a:pt x="3911" y="1985"/>
                  </a:moveTo>
                  <a:cubicBezTo>
                    <a:pt x="3911" y="3036"/>
                    <a:pt x="3035" y="3970"/>
                    <a:pt x="1985" y="3970"/>
                  </a:cubicBezTo>
                  <a:cubicBezTo>
                    <a:pt x="934" y="3970"/>
                    <a:pt x="0" y="3036"/>
                    <a:pt x="0" y="1985"/>
                  </a:cubicBezTo>
                  <a:cubicBezTo>
                    <a:pt x="0" y="935"/>
                    <a:pt x="876" y="59"/>
                    <a:pt x="1926" y="59"/>
                  </a:cubicBezTo>
                  <a:cubicBezTo>
                    <a:pt x="2977" y="1"/>
                    <a:pt x="3911" y="935"/>
                    <a:pt x="3911"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46" name="Google Shape;8946;p20"/>
            <p:cNvSpPr/>
            <p:nvPr/>
          </p:nvSpPr>
          <p:spPr>
            <a:xfrm>
              <a:off x="2393050" y="4634875"/>
              <a:ext cx="94875" cy="96325"/>
            </a:xfrm>
            <a:custGeom>
              <a:avLst/>
              <a:gdLst/>
              <a:ahLst/>
              <a:cxnLst/>
              <a:rect l="l" t="t" r="r" b="b"/>
              <a:pathLst>
                <a:path w="3795" h="3853" extrusionOk="0">
                  <a:moveTo>
                    <a:pt x="3794" y="1868"/>
                  </a:moveTo>
                  <a:cubicBezTo>
                    <a:pt x="3794" y="2977"/>
                    <a:pt x="2977" y="3794"/>
                    <a:pt x="1926" y="3794"/>
                  </a:cubicBezTo>
                  <a:cubicBezTo>
                    <a:pt x="817" y="3853"/>
                    <a:pt x="0" y="2977"/>
                    <a:pt x="0" y="1868"/>
                  </a:cubicBezTo>
                  <a:cubicBezTo>
                    <a:pt x="0" y="817"/>
                    <a:pt x="817" y="0"/>
                    <a:pt x="1926" y="0"/>
                  </a:cubicBezTo>
                  <a:cubicBezTo>
                    <a:pt x="2977" y="0"/>
                    <a:pt x="3794" y="817"/>
                    <a:pt x="3794" y="18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47" name="Google Shape;8947;p20"/>
            <p:cNvSpPr/>
            <p:nvPr/>
          </p:nvSpPr>
          <p:spPr>
            <a:xfrm>
              <a:off x="6068925" y="3165400"/>
              <a:ext cx="96325" cy="96325"/>
            </a:xfrm>
            <a:custGeom>
              <a:avLst/>
              <a:gdLst/>
              <a:ahLst/>
              <a:cxnLst/>
              <a:rect l="l" t="t" r="r" b="b"/>
              <a:pathLst>
                <a:path w="3853" h="3853" extrusionOk="0">
                  <a:moveTo>
                    <a:pt x="3853" y="1985"/>
                  </a:moveTo>
                  <a:cubicBezTo>
                    <a:pt x="3853" y="3035"/>
                    <a:pt x="2977" y="3853"/>
                    <a:pt x="1927" y="3853"/>
                  </a:cubicBezTo>
                  <a:cubicBezTo>
                    <a:pt x="818" y="3853"/>
                    <a:pt x="1" y="2977"/>
                    <a:pt x="59" y="1868"/>
                  </a:cubicBezTo>
                  <a:cubicBezTo>
                    <a:pt x="59" y="817"/>
                    <a:pt x="934" y="0"/>
                    <a:pt x="1985" y="0"/>
                  </a:cubicBezTo>
                  <a:cubicBezTo>
                    <a:pt x="3036" y="59"/>
                    <a:pt x="3853" y="934"/>
                    <a:pt x="3853"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48" name="Google Shape;8948;p20"/>
            <p:cNvSpPr/>
            <p:nvPr/>
          </p:nvSpPr>
          <p:spPr>
            <a:xfrm>
              <a:off x="3370750" y="467225"/>
              <a:ext cx="96325" cy="96325"/>
            </a:xfrm>
            <a:custGeom>
              <a:avLst/>
              <a:gdLst/>
              <a:ahLst/>
              <a:cxnLst/>
              <a:rect l="l" t="t" r="r" b="b"/>
              <a:pathLst>
                <a:path w="3853" h="3853" extrusionOk="0">
                  <a:moveTo>
                    <a:pt x="1868" y="3853"/>
                  </a:moveTo>
                  <a:cubicBezTo>
                    <a:pt x="818" y="3794"/>
                    <a:pt x="0" y="2977"/>
                    <a:pt x="59" y="1868"/>
                  </a:cubicBezTo>
                  <a:cubicBezTo>
                    <a:pt x="59" y="817"/>
                    <a:pt x="934" y="0"/>
                    <a:pt x="1985" y="59"/>
                  </a:cubicBezTo>
                  <a:cubicBezTo>
                    <a:pt x="3094" y="59"/>
                    <a:pt x="3853" y="934"/>
                    <a:pt x="3853" y="1985"/>
                  </a:cubicBezTo>
                  <a:cubicBezTo>
                    <a:pt x="3795" y="3094"/>
                    <a:pt x="2977" y="3853"/>
                    <a:pt x="1868" y="38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49" name="Google Shape;8949;p20"/>
            <p:cNvSpPr/>
            <p:nvPr/>
          </p:nvSpPr>
          <p:spPr>
            <a:xfrm>
              <a:off x="5828150" y="3902325"/>
              <a:ext cx="93425" cy="94875"/>
            </a:xfrm>
            <a:custGeom>
              <a:avLst/>
              <a:gdLst/>
              <a:ahLst/>
              <a:cxnLst/>
              <a:rect l="l" t="t" r="r" b="b"/>
              <a:pathLst>
                <a:path w="3737" h="3795" extrusionOk="0">
                  <a:moveTo>
                    <a:pt x="3736" y="1926"/>
                  </a:moveTo>
                  <a:cubicBezTo>
                    <a:pt x="3736" y="3036"/>
                    <a:pt x="2861" y="3794"/>
                    <a:pt x="1810" y="3794"/>
                  </a:cubicBezTo>
                  <a:cubicBezTo>
                    <a:pt x="759" y="3736"/>
                    <a:pt x="0" y="2919"/>
                    <a:pt x="0" y="1926"/>
                  </a:cubicBezTo>
                  <a:cubicBezTo>
                    <a:pt x="0" y="817"/>
                    <a:pt x="876" y="0"/>
                    <a:pt x="1927" y="59"/>
                  </a:cubicBezTo>
                  <a:cubicBezTo>
                    <a:pt x="2977" y="59"/>
                    <a:pt x="3736" y="876"/>
                    <a:pt x="3736" y="19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50" name="Google Shape;8950;p20"/>
            <p:cNvSpPr/>
            <p:nvPr/>
          </p:nvSpPr>
          <p:spPr>
            <a:xfrm>
              <a:off x="1899825" y="4146025"/>
              <a:ext cx="94875" cy="94875"/>
            </a:xfrm>
            <a:custGeom>
              <a:avLst/>
              <a:gdLst/>
              <a:ahLst/>
              <a:cxnLst/>
              <a:rect l="l" t="t" r="r" b="b"/>
              <a:pathLst>
                <a:path w="3795" h="3795" extrusionOk="0">
                  <a:moveTo>
                    <a:pt x="3794" y="1926"/>
                  </a:moveTo>
                  <a:cubicBezTo>
                    <a:pt x="3736" y="2977"/>
                    <a:pt x="2919" y="3794"/>
                    <a:pt x="1810" y="3794"/>
                  </a:cubicBezTo>
                  <a:cubicBezTo>
                    <a:pt x="759" y="3736"/>
                    <a:pt x="0" y="2919"/>
                    <a:pt x="0" y="1810"/>
                  </a:cubicBezTo>
                  <a:cubicBezTo>
                    <a:pt x="58" y="759"/>
                    <a:pt x="876" y="0"/>
                    <a:pt x="1868" y="0"/>
                  </a:cubicBezTo>
                  <a:cubicBezTo>
                    <a:pt x="2977" y="0"/>
                    <a:pt x="3794" y="817"/>
                    <a:pt x="3736" y="19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51" name="Google Shape;8951;p20"/>
            <p:cNvSpPr/>
            <p:nvPr/>
          </p:nvSpPr>
          <p:spPr>
            <a:xfrm>
              <a:off x="2639650" y="712375"/>
              <a:ext cx="94875" cy="93425"/>
            </a:xfrm>
            <a:custGeom>
              <a:avLst/>
              <a:gdLst/>
              <a:ahLst/>
              <a:cxnLst/>
              <a:rect l="l" t="t" r="r" b="b"/>
              <a:pathLst>
                <a:path w="3795" h="3737" extrusionOk="0">
                  <a:moveTo>
                    <a:pt x="1927" y="3736"/>
                  </a:moveTo>
                  <a:cubicBezTo>
                    <a:pt x="876" y="3736"/>
                    <a:pt x="59" y="2919"/>
                    <a:pt x="59" y="1868"/>
                  </a:cubicBezTo>
                  <a:cubicBezTo>
                    <a:pt x="1" y="818"/>
                    <a:pt x="818" y="0"/>
                    <a:pt x="1869" y="0"/>
                  </a:cubicBezTo>
                  <a:cubicBezTo>
                    <a:pt x="2919" y="0"/>
                    <a:pt x="3737" y="818"/>
                    <a:pt x="3737" y="1810"/>
                  </a:cubicBezTo>
                  <a:cubicBezTo>
                    <a:pt x="3795" y="2861"/>
                    <a:pt x="2978" y="3678"/>
                    <a:pt x="1927" y="37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52" name="Google Shape;8952;p20"/>
            <p:cNvSpPr/>
            <p:nvPr/>
          </p:nvSpPr>
          <p:spPr>
            <a:xfrm>
              <a:off x="6070375" y="2184775"/>
              <a:ext cx="93425" cy="91950"/>
            </a:xfrm>
            <a:custGeom>
              <a:avLst/>
              <a:gdLst/>
              <a:ahLst/>
              <a:cxnLst/>
              <a:rect l="l" t="t" r="r" b="b"/>
              <a:pathLst>
                <a:path w="3737" h="3678" extrusionOk="0">
                  <a:moveTo>
                    <a:pt x="3737" y="1868"/>
                  </a:moveTo>
                  <a:cubicBezTo>
                    <a:pt x="3737" y="2860"/>
                    <a:pt x="2861" y="3678"/>
                    <a:pt x="1869" y="3678"/>
                  </a:cubicBezTo>
                  <a:cubicBezTo>
                    <a:pt x="876" y="3678"/>
                    <a:pt x="1" y="2802"/>
                    <a:pt x="59" y="1810"/>
                  </a:cubicBezTo>
                  <a:cubicBezTo>
                    <a:pt x="59" y="817"/>
                    <a:pt x="935" y="0"/>
                    <a:pt x="1927" y="0"/>
                  </a:cubicBezTo>
                  <a:cubicBezTo>
                    <a:pt x="2919" y="59"/>
                    <a:pt x="3737" y="876"/>
                    <a:pt x="3737" y="18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53" name="Google Shape;8953;p20"/>
            <p:cNvSpPr/>
            <p:nvPr/>
          </p:nvSpPr>
          <p:spPr>
            <a:xfrm>
              <a:off x="3862525" y="5129550"/>
              <a:ext cx="91950" cy="91975"/>
            </a:xfrm>
            <a:custGeom>
              <a:avLst/>
              <a:gdLst/>
              <a:ahLst/>
              <a:cxnLst/>
              <a:rect l="l" t="t" r="r" b="b"/>
              <a:pathLst>
                <a:path w="3678" h="3679" extrusionOk="0">
                  <a:moveTo>
                    <a:pt x="3678" y="1869"/>
                  </a:moveTo>
                  <a:cubicBezTo>
                    <a:pt x="3678" y="2861"/>
                    <a:pt x="2860" y="3678"/>
                    <a:pt x="1868" y="3678"/>
                  </a:cubicBezTo>
                  <a:cubicBezTo>
                    <a:pt x="876" y="3678"/>
                    <a:pt x="0" y="2803"/>
                    <a:pt x="0" y="1810"/>
                  </a:cubicBezTo>
                  <a:cubicBezTo>
                    <a:pt x="59" y="818"/>
                    <a:pt x="934" y="1"/>
                    <a:pt x="1868" y="59"/>
                  </a:cubicBezTo>
                  <a:cubicBezTo>
                    <a:pt x="2860" y="59"/>
                    <a:pt x="3678" y="876"/>
                    <a:pt x="3678" y="18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54" name="Google Shape;8954;p20"/>
            <p:cNvSpPr/>
            <p:nvPr/>
          </p:nvSpPr>
          <p:spPr>
            <a:xfrm>
              <a:off x="4357200" y="470125"/>
              <a:ext cx="91975" cy="91975"/>
            </a:xfrm>
            <a:custGeom>
              <a:avLst/>
              <a:gdLst/>
              <a:ahLst/>
              <a:cxnLst/>
              <a:rect l="l" t="t" r="r" b="b"/>
              <a:pathLst>
                <a:path w="3679" h="3679" extrusionOk="0">
                  <a:moveTo>
                    <a:pt x="3620" y="1810"/>
                  </a:moveTo>
                  <a:cubicBezTo>
                    <a:pt x="3678" y="2744"/>
                    <a:pt x="2861" y="3620"/>
                    <a:pt x="1869" y="3678"/>
                  </a:cubicBezTo>
                  <a:cubicBezTo>
                    <a:pt x="876" y="3678"/>
                    <a:pt x="1" y="2803"/>
                    <a:pt x="1" y="1810"/>
                  </a:cubicBezTo>
                  <a:cubicBezTo>
                    <a:pt x="1" y="876"/>
                    <a:pt x="818" y="1"/>
                    <a:pt x="1810" y="1"/>
                  </a:cubicBezTo>
                  <a:cubicBezTo>
                    <a:pt x="2744" y="1"/>
                    <a:pt x="3620" y="818"/>
                    <a:pt x="3620"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55" name="Google Shape;8955;p20"/>
            <p:cNvSpPr/>
            <p:nvPr/>
          </p:nvSpPr>
          <p:spPr>
            <a:xfrm>
              <a:off x="3620275" y="5131025"/>
              <a:ext cx="91975" cy="90500"/>
            </a:xfrm>
            <a:custGeom>
              <a:avLst/>
              <a:gdLst/>
              <a:ahLst/>
              <a:cxnLst/>
              <a:rect l="l" t="t" r="r" b="b"/>
              <a:pathLst>
                <a:path w="3679" h="3620" extrusionOk="0">
                  <a:moveTo>
                    <a:pt x="1869" y="3619"/>
                  </a:moveTo>
                  <a:cubicBezTo>
                    <a:pt x="876" y="3619"/>
                    <a:pt x="1" y="2744"/>
                    <a:pt x="1" y="1810"/>
                  </a:cubicBezTo>
                  <a:cubicBezTo>
                    <a:pt x="1" y="817"/>
                    <a:pt x="876" y="0"/>
                    <a:pt x="1869" y="0"/>
                  </a:cubicBezTo>
                  <a:cubicBezTo>
                    <a:pt x="2803" y="0"/>
                    <a:pt x="3620" y="817"/>
                    <a:pt x="3620" y="1751"/>
                  </a:cubicBezTo>
                  <a:cubicBezTo>
                    <a:pt x="3678" y="2744"/>
                    <a:pt x="2803" y="3619"/>
                    <a:pt x="1869"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56" name="Google Shape;8956;p20"/>
            <p:cNvSpPr/>
            <p:nvPr/>
          </p:nvSpPr>
          <p:spPr>
            <a:xfrm>
              <a:off x="1412425" y="2921700"/>
              <a:ext cx="90500" cy="90500"/>
            </a:xfrm>
            <a:custGeom>
              <a:avLst/>
              <a:gdLst/>
              <a:ahLst/>
              <a:cxnLst/>
              <a:rect l="l" t="t" r="r" b="b"/>
              <a:pathLst>
                <a:path w="3620" h="3620" extrusionOk="0">
                  <a:moveTo>
                    <a:pt x="3619" y="1810"/>
                  </a:moveTo>
                  <a:cubicBezTo>
                    <a:pt x="3619" y="2802"/>
                    <a:pt x="2802" y="3619"/>
                    <a:pt x="1810" y="3619"/>
                  </a:cubicBezTo>
                  <a:cubicBezTo>
                    <a:pt x="818" y="3619"/>
                    <a:pt x="0" y="2802"/>
                    <a:pt x="0" y="1810"/>
                  </a:cubicBezTo>
                  <a:cubicBezTo>
                    <a:pt x="0" y="876"/>
                    <a:pt x="818" y="59"/>
                    <a:pt x="1751" y="0"/>
                  </a:cubicBezTo>
                  <a:cubicBezTo>
                    <a:pt x="2744" y="0"/>
                    <a:pt x="3561" y="817"/>
                    <a:pt x="3619"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57" name="Google Shape;8957;p20"/>
            <p:cNvSpPr/>
            <p:nvPr/>
          </p:nvSpPr>
          <p:spPr>
            <a:xfrm>
              <a:off x="4846075" y="4884400"/>
              <a:ext cx="91950" cy="90500"/>
            </a:xfrm>
            <a:custGeom>
              <a:avLst/>
              <a:gdLst/>
              <a:ahLst/>
              <a:cxnLst/>
              <a:rect l="l" t="t" r="r" b="b"/>
              <a:pathLst>
                <a:path w="3678" h="3620" extrusionOk="0">
                  <a:moveTo>
                    <a:pt x="1868" y="1"/>
                  </a:moveTo>
                  <a:cubicBezTo>
                    <a:pt x="2802" y="1"/>
                    <a:pt x="3677" y="876"/>
                    <a:pt x="3619" y="1810"/>
                  </a:cubicBezTo>
                  <a:cubicBezTo>
                    <a:pt x="3619" y="2802"/>
                    <a:pt x="2743" y="3620"/>
                    <a:pt x="1751" y="3620"/>
                  </a:cubicBezTo>
                  <a:cubicBezTo>
                    <a:pt x="817" y="3561"/>
                    <a:pt x="0" y="2744"/>
                    <a:pt x="0" y="1810"/>
                  </a:cubicBezTo>
                  <a:cubicBezTo>
                    <a:pt x="0" y="818"/>
                    <a:pt x="876" y="1"/>
                    <a:pt x="18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58" name="Google Shape;8958;p20"/>
            <p:cNvSpPr/>
            <p:nvPr/>
          </p:nvSpPr>
          <p:spPr>
            <a:xfrm>
              <a:off x="1659025" y="1695925"/>
              <a:ext cx="90500" cy="90500"/>
            </a:xfrm>
            <a:custGeom>
              <a:avLst/>
              <a:gdLst/>
              <a:ahLst/>
              <a:cxnLst/>
              <a:rect l="l" t="t" r="r" b="b"/>
              <a:pathLst>
                <a:path w="3620" h="3620" extrusionOk="0">
                  <a:moveTo>
                    <a:pt x="3620" y="1810"/>
                  </a:moveTo>
                  <a:cubicBezTo>
                    <a:pt x="3620" y="2802"/>
                    <a:pt x="2803" y="3619"/>
                    <a:pt x="1810" y="3619"/>
                  </a:cubicBezTo>
                  <a:cubicBezTo>
                    <a:pt x="818" y="3619"/>
                    <a:pt x="1" y="2802"/>
                    <a:pt x="1" y="1810"/>
                  </a:cubicBezTo>
                  <a:cubicBezTo>
                    <a:pt x="1" y="876"/>
                    <a:pt x="818" y="58"/>
                    <a:pt x="1752" y="0"/>
                  </a:cubicBezTo>
                  <a:cubicBezTo>
                    <a:pt x="2744" y="0"/>
                    <a:pt x="3562" y="817"/>
                    <a:pt x="3620"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59" name="Google Shape;8959;p20"/>
            <p:cNvSpPr/>
            <p:nvPr/>
          </p:nvSpPr>
          <p:spPr>
            <a:xfrm>
              <a:off x="1412425" y="2675075"/>
              <a:ext cx="90500" cy="91975"/>
            </a:xfrm>
            <a:custGeom>
              <a:avLst/>
              <a:gdLst/>
              <a:ahLst/>
              <a:cxnLst/>
              <a:rect l="l" t="t" r="r" b="b"/>
              <a:pathLst>
                <a:path w="3620" h="3679" extrusionOk="0">
                  <a:moveTo>
                    <a:pt x="1810" y="1"/>
                  </a:moveTo>
                  <a:cubicBezTo>
                    <a:pt x="2802" y="59"/>
                    <a:pt x="3619" y="935"/>
                    <a:pt x="3619" y="1869"/>
                  </a:cubicBezTo>
                  <a:cubicBezTo>
                    <a:pt x="3561" y="2861"/>
                    <a:pt x="2685" y="3678"/>
                    <a:pt x="1751" y="3620"/>
                  </a:cubicBezTo>
                  <a:cubicBezTo>
                    <a:pt x="759" y="3561"/>
                    <a:pt x="0" y="2744"/>
                    <a:pt x="0" y="1810"/>
                  </a:cubicBezTo>
                  <a:cubicBezTo>
                    <a:pt x="0" y="818"/>
                    <a:pt x="876" y="1"/>
                    <a:pt x="18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60" name="Google Shape;8960;p20"/>
            <p:cNvSpPr/>
            <p:nvPr/>
          </p:nvSpPr>
          <p:spPr>
            <a:xfrm>
              <a:off x="5340750" y="961900"/>
              <a:ext cx="87575" cy="87575"/>
            </a:xfrm>
            <a:custGeom>
              <a:avLst/>
              <a:gdLst/>
              <a:ahLst/>
              <a:cxnLst/>
              <a:rect l="l" t="t" r="r" b="b"/>
              <a:pathLst>
                <a:path w="3503" h="3503" extrusionOk="0">
                  <a:moveTo>
                    <a:pt x="3503" y="1752"/>
                  </a:moveTo>
                  <a:cubicBezTo>
                    <a:pt x="3503" y="2744"/>
                    <a:pt x="2744" y="3503"/>
                    <a:pt x="1752" y="3503"/>
                  </a:cubicBezTo>
                  <a:cubicBezTo>
                    <a:pt x="759" y="3503"/>
                    <a:pt x="1" y="2744"/>
                    <a:pt x="1" y="1752"/>
                  </a:cubicBezTo>
                  <a:cubicBezTo>
                    <a:pt x="1" y="760"/>
                    <a:pt x="759" y="1"/>
                    <a:pt x="1752" y="1"/>
                  </a:cubicBezTo>
                  <a:cubicBezTo>
                    <a:pt x="2744" y="1"/>
                    <a:pt x="3503" y="760"/>
                    <a:pt x="3503"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61" name="Google Shape;8961;p20"/>
            <p:cNvSpPr/>
            <p:nvPr/>
          </p:nvSpPr>
          <p:spPr>
            <a:xfrm>
              <a:off x="5584450" y="1208525"/>
              <a:ext cx="87575" cy="87575"/>
            </a:xfrm>
            <a:custGeom>
              <a:avLst/>
              <a:gdLst/>
              <a:ahLst/>
              <a:cxnLst/>
              <a:rect l="l" t="t" r="r" b="b"/>
              <a:pathLst>
                <a:path w="3503" h="3503" extrusionOk="0">
                  <a:moveTo>
                    <a:pt x="3503" y="1751"/>
                  </a:moveTo>
                  <a:cubicBezTo>
                    <a:pt x="3503" y="2744"/>
                    <a:pt x="2744" y="3503"/>
                    <a:pt x="1752" y="3503"/>
                  </a:cubicBezTo>
                  <a:cubicBezTo>
                    <a:pt x="759" y="3503"/>
                    <a:pt x="1" y="2685"/>
                    <a:pt x="1" y="1751"/>
                  </a:cubicBezTo>
                  <a:cubicBezTo>
                    <a:pt x="1" y="759"/>
                    <a:pt x="759" y="0"/>
                    <a:pt x="1752" y="0"/>
                  </a:cubicBezTo>
                  <a:cubicBezTo>
                    <a:pt x="2744" y="0"/>
                    <a:pt x="3503" y="759"/>
                    <a:pt x="3503"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62" name="Google Shape;8962;p20"/>
            <p:cNvSpPr/>
            <p:nvPr/>
          </p:nvSpPr>
          <p:spPr>
            <a:xfrm>
              <a:off x="3132900" y="471600"/>
              <a:ext cx="87575" cy="87575"/>
            </a:xfrm>
            <a:custGeom>
              <a:avLst/>
              <a:gdLst/>
              <a:ahLst/>
              <a:cxnLst/>
              <a:rect l="l" t="t" r="r" b="b"/>
              <a:pathLst>
                <a:path w="3503" h="3503" extrusionOk="0">
                  <a:moveTo>
                    <a:pt x="3502" y="1751"/>
                  </a:moveTo>
                  <a:cubicBezTo>
                    <a:pt x="3502" y="2744"/>
                    <a:pt x="2744" y="3503"/>
                    <a:pt x="1751" y="3503"/>
                  </a:cubicBezTo>
                  <a:cubicBezTo>
                    <a:pt x="759" y="3503"/>
                    <a:pt x="0" y="2744"/>
                    <a:pt x="0" y="1751"/>
                  </a:cubicBezTo>
                  <a:cubicBezTo>
                    <a:pt x="0" y="817"/>
                    <a:pt x="759" y="0"/>
                    <a:pt x="1751" y="0"/>
                  </a:cubicBezTo>
                  <a:cubicBezTo>
                    <a:pt x="2685" y="0"/>
                    <a:pt x="3502" y="759"/>
                    <a:pt x="3502"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63" name="Google Shape;8963;p20"/>
            <p:cNvSpPr/>
            <p:nvPr/>
          </p:nvSpPr>
          <p:spPr>
            <a:xfrm>
              <a:off x="6073300" y="3413475"/>
              <a:ext cx="87575" cy="87575"/>
            </a:xfrm>
            <a:custGeom>
              <a:avLst/>
              <a:gdLst/>
              <a:ahLst/>
              <a:cxnLst/>
              <a:rect l="l" t="t" r="r" b="b"/>
              <a:pathLst>
                <a:path w="3503" h="3503" extrusionOk="0">
                  <a:moveTo>
                    <a:pt x="1752" y="3502"/>
                  </a:moveTo>
                  <a:cubicBezTo>
                    <a:pt x="759" y="3502"/>
                    <a:pt x="1" y="2685"/>
                    <a:pt x="1" y="1751"/>
                  </a:cubicBezTo>
                  <a:cubicBezTo>
                    <a:pt x="1" y="759"/>
                    <a:pt x="818" y="0"/>
                    <a:pt x="1810" y="0"/>
                  </a:cubicBezTo>
                  <a:cubicBezTo>
                    <a:pt x="2744" y="0"/>
                    <a:pt x="3503" y="759"/>
                    <a:pt x="3503" y="1751"/>
                  </a:cubicBezTo>
                  <a:cubicBezTo>
                    <a:pt x="3503" y="2744"/>
                    <a:pt x="2744" y="3502"/>
                    <a:pt x="1752" y="35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64" name="Google Shape;8964;p20"/>
            <p:cNvSpPr/>
            <p:nvPr/>
          </p:nvSpPr>
          <p:spPr>
            <a:xfrm>
              <a:off x="1413875" y="2434300"/>
              <a:ext cx="87575" cy="86125"/>
            </a:xfrm>
            <a:custGeom>
              <a:avLst/>
              <a:gdLst/>
              <a:ahLst/>
              <a:cxnLst/>
              <a:rect l="l" t="t" r="r" b="b"/>
              <a:pathLst>
                <a:path w="3503" h="3445" extrusionOk="0">
                  <a:moveTo>
                    <a:pt x="1752" y="3444"/>
                  </a:moveTo>
                  <a:cubicBezTo>
                    <a:pt x="760" y="3444"/>
                    <a:pt x="1" y="2744"/>
                    <a:pt x="1" y="1752"/>
                  </a:cubicBezTo>
                  <a:cubicBezTo>
                    <a:pt x="1" y="759"/>
                    <a:pt x="760" y="1"/>
                    <a:pt x="1752" y="1"/>
                  </a:cubicBezTo>
                  <a:cubicBezTo>
                    <a:pt x="2744" y="1"/>
                    <a:pt x="3445" y="759"/>
                    <a:pt x="3503" y="1693"/>
                  </a:cubicBezTo>
                  <a:cubicBezTo>
                    <a:pt x="3503" y="2686"/>
                    <a:pt x="2744" y="3444"/>
                    <a:pt x="1752"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65" name="Google Shape;8965;p20"/>
            <p:cNvSpPr/>
            <p:nvPr/>
          </p:nvSpPr>
          <p:spPr>
            <a:xfrm>
              <a:off x="4112050" y="5131025"/>
              <a:ext cx="87575" cy="89025"/>
            </a:xfrm>
            <a:custGeom>
              <a:avLst/>
              <a:gdLst/>
              <a:ahLst/>
              <a:cxnLst/>
              <a:rect l="l" t="t" r="r" b="b"/>
              <a:pathLst>
                <a:path w="3503" h="3561" extrusionOk="0">
                  <a:moveTo>
                    <a:pt x="3503" y="1751"/>
                  </a:moveTo>
                  <a:cubicBezTo>
                    <a:pt x="3503" y="2744"/>
                    <a:pt x="2744" y="3561"/>
                    <a:pt x="1752" y="3561"/>
                  </a:cubicBezTo>
                  <a:cubicBezTo>
                    <a:pt x="760" y="3561"/>
                    <a:pt x="1" y="2802"/>
                    <a:pt x="1" y="1810"/>
                  </a:cubicBezTo>
                  <a:cubicBezTo>
                    <a:pt x="1" y="817"/>
                    <a:pt x="701" y="59"/>
                    <a:pt x="1693" y="59"/>
                  </a:cubicBezTo>
                  <a:cubicBezTo>
                    <a:pt x="2686" y="0"/>
                    <a:pt x="3445" y="759"/>
                    <a:pt x="3503"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66" name="Google Shape;8966;p20"/>
            <p:cNvSpPr/>
            <p:nvPr/>
          </p:nvSpPr>
          <p:spPr>
            <a:xfrm>
              <a:off x="1413875" y="3171225"/>
              <a:ext cx="86125" cy="86125"/>
            </a:xfrm>
            <a:custGeom>
              <a:avLst/>
              <a:gdLst/>
              <a:ahLst/>
              <a:cxnLst/>
              <a:rect l="l" t="t" r="r" b="b"/>
              <a:pathLst>
                <a:path w="3445" h="3445" extrusionOk="0">
                  <a:moveTo>
                    <a:pt x="3445" y="1752"/>
                  </a:moveTo>
                  <a:cubicBezTo>
                    <a:pt x="3445" y="2686"/>
                    <a:pt x="2686" y="3445"/>
                    <a:pt x="1693" y="3445"/>
                  </a:cubicBezTo>
                  <a:cubicBezTo>
                    <a:pt x="760" y="3386"/>
                    <a:pt x="1" y="2627"/>
                    <a:pt x="59" y="1693"/>
                  </a:cubicBezTo>
                  <a:cubicBezTo>
                    <a:pt x="59" y="759"/>
                    <a:pt x="818" y="1"/>
                    <a:pt x="1752" y="1"/>
                  </a:cubicBezTo>
                  <a:cubicBezTo>
                    <a:pt x="2744" y="1"/>
                    <a:pt x="3445" y="759"/>
                    <a:pt x="3445"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67" name="Google Shape;8967;p20"/>
            <p:cNvSpPr/>
            <p:nvPr/>
          </p:nvSpPr>
          <p:spPr>
            <a:xfrm>
              <a:off x="3376575" y="5132475"/>
              <a:ext cx="86125" cy="86125"/>
            </a:xfrm>
            <a:custGeom>
              <a:avLst/>
              <a:gdLst/>
              <a:ahLst/>
              <a:cxnLst/>
              <a:rect l="l" t="t" r="r" b="b"/>
              <a:pathLst>
                <a:path w="3445" h="3445" extrusionOk="0">
                  <a:moveTo>
                    <a:pt x="3445" y="1752"/>
                  </a:moveTo>
                  <a:cubicBezTo>
                    <a:pt x="3445" y="2686"/>
                    <a:pt x="2686" y="3444"/>
                    <a:pt x="1752" y="3444"/>
                  </a:cubicBezTo>
                  <a:cubicBezTo>
                    <a:pt x="760" y="3444"/>
                    <a:pt x="1" y="2686"/>
                    <a:pt x="1" y="1693"/>
                  </a:cubicBezTo>
                  <a:cubicBezTo>
                    <a:pt x="1" y="759"/>
                    <a:pt x="760" y="1"/>
                    <a:pt x="1752" y="1"/>
                  </a:cubicBezTo>
                  <a:cubicBezTo>
                    <a:pt x="2686" y="1"/>
                    <a:pt x="3445" y="759"/>
                    <a:pt x="3445"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68" name="Google Shape;8968;p20"/>
            <p:cNvSpPr/>
            <p:nvPr/>
          </p:nvSpPr>
          <p:spPr>
            <a:xfrm>
              <a:off x="2639650" y="4887325"/>
              <a:ext cx="86125" cy="84650"/>
            </a:xfrm>
            <a:custGeom>
              <a:avLst/>
              <a:gdLst/>
              <a:ahLst/>
              <a:cxnLst/>
              <a:rect l="l" t="t" r="r" b="b"/>
              <a:pathLst>
                <a:path w="3445" h="3386" extrusionOk="0">
                  <a:moveTo>
                    <a:pt x="3445" y="1693"/>
                  </a:moveTo>
                  <a:cubicBezTo>
                    <a:pt x="3445" y="2627"/>
                    <a:pt x="2628" y="3386"/>
                    <a:pt x="1694" y="3386"/>
                  </a:cubicBezTo>
                  <a:cubicBezTo>
                    <a:pt x="760" y="3327"/>
                    <a:pt x="1" y="2569"/>
                    <a:pt x="59" y="1635"/>
                  </a:cubicBezTo>
                  <a:cubicBezTo>
                    <a:pt x="59" y="701"/>
                    <a:pt x="818" y="0"/>
                    <a:pt x="1752" y="0"/>
                  </a:cubicBezTo>
                  <a:cubicBezTo>
                    <a:pt x="2686" y="0"/>
                    <a:pt x="3445" y="759"/>
                    <a:pt x="3445" y="16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69" name="Google Shape;8969;p20"/>
            <p:cNvSpPr/>
            <p:nvPr/>
          </p:nvSpPr>
          <p:spPr>
            <a:xfrm>
              <a:off x="1661950" y="3903775"/>
              <a:ext cx="84675" cy="86125"/>
            </a:xfrm>
            <a:custGeom>
              <a:avLst/>
              <a:gdLst/>
              <a:ahLst/>
              <a:cxnLst/>
              <a:rect l="l" t="t" r="r" b="b"/>
              <a:pathLst>
                <a:path w="3387" h="3445" extrusionOk="0">
                  <a:moveTo>
                    <a:pt x="1693" y="1"/>
                  </a:moveTo>
                  <a:cubicBezTo>
                    <a:pt x="2627" y="1"/>
                    <a:pt x="3386" y="818"/>
                    <a:pt x="3386" y="1752"/>
                  </a:cubicBezTo>
                  <a:cubicBezTo>
                    <a:pt x="3386" y="2686"/>
                    <a:pt x="2569" y="3444"/>
                    <a:pt x="1635" y="3386"/>
                  </a:cubicBezTo>
                  <a:cubicBezTo>
                    <a:pt x="701" y="3386"/>
                    <a:pt x="1" y="2627"/>
                    <a:pt x="1" y="1693"/>
                  </a:cubicBezTo>
                  <a:cubicBezTo>
                    <a:pt x="1" y="759"/>
                    <a:pt x="759" y="1"/>
                    <a:pt x="1693"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70" name="Google Shape;8970;p20"/>
            <p:cNvSpPr/>
            <p:nvPr/>
          </p:nvSpPr>
          <p:spPr>
            <a:xfrm>
              <a:off x="5587375" y="4398475"/>
              <a:ext cx="81725" cy="81725"/>
            </a:xfrm>
            <a:custGeom>
              <a:avLst/>
              <a:gdLst/>
              <a:ahLst/>
              <a:cxnLst/>
              <a:rect l="l" t="t" r="r" b="b"/>
              <a:pathLst>
                <a:path w="3269" h="3269" extrusionOk="0">
                  <a:moveTo>
                    <a:pt x="1635" y="3269"/>
                  </a:moveTo>
                  <a:cubicBezTo>
                    <a:pt x="701" y="3269"/>
                    <a:pt x="0" y="2510"/>
                    <a:pt x="0" y="1635"/>
                  </a:cubicBezTo>
                  <a:cubicBezTo>
                    <a:pt x="0" y="759"/>
                    <a:pt x="759" y="0"/>
                    <a:pt x="1693" y="0"/>
                  </a:cubicBezTo>
                  <a:cubicBezTo>
                    <a:pt x="2569" y="59"/>
                    <a:pt x="3269" y="817"/>
                    <a:pt x="3269" y="1693"/>
                  </a:cubicBezTo>
                  <a:cubicBezTo>
                    <a:pt x="3211" y="2569"/>
                    <a:pt x="2510" y="3269"/>
                    <a:pt x="1635"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71" name="Google Shape;8971;p20"/>
            <p:cNvSpPr/>
            <p:nvPr/>
          </p:nvSpPr>
          <p:spPr>
            <a:xfrm>
              <a:off x="6076225" y="1948375"/>
              <a:ext cx="81750" cy="81725"/>
            </a:xfrm>
            <a:custGeom>
              <a:avLst/>
              <a:gdLst/>
              <a:ahLst/>
              <a:cxnLst/>
              <a:rect l="l" t="t" r="r" b="b"/>
              <a:pathLst>
                <a:path w="3270" h="3269" extrusionOk="0">
                  <a:moveTo>
                    <a:pt x="1693" y="3211"/>
                  </a:moveTo>
                  <a:cubicBezTo>
                    <a:pt x="818" y="3269"/>
                    <a:pt x="59" y="2510"/>
                    <a:pt x="0" y="1635"/>
                  </a:cubicBezTo>
                  <a:cubicBezTo>
                    <a:pt x="0" y="759"/>
                    <a:pt x="759" y="0"/>
                    <a:pt x="1635" y="0"/>
                  </a:cubicBezTo>
                  <a:cubicBezTo>
                    <a:pt x="2510" y="0"/>
                    <a:pt x="3269" y="701"/>
                    <a:pt x="3269" y="1576"/>
                  </a:cubicBezTo>
                  <a:cubicBezTo>
                    <a:pt x="3269" y="2452"/>
                    <a:pt x="2569" y="3211"/>
                    <a:pt x="1693"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72" name="Google Shape;8972;p20"/>
            <p:cNvSpPr/>
            <p:nvPr/>
          </p:nvSpPr>
          <p:spPr>
            <a:xfrm>
              <a:off x="2152275" y="964825"/>
              <a:ext cx="81725" cy="81750"/>
            </a:xfrm>
            <a:custGeom>
              <a:avLst/>
              <a:gdLst/>
              <a:ahLst/>
              <a:cxnLst/>
              <a:rect l="l" t="t" r="r" b="b"/>
              <a:pathLst>
                <a:path w="3269" h="3270" extrusionOk="0">
                  <a:moveTo>
                    <a:pt x="3269" y="1635"/>
                  </a:moveTo>
                  <a:cubicBezTo>
                    <a:pt x="3269" y="2510"/>
                    <a:pt x="2568" y="3211"/>
                    <a:pt x="1693" y="3269"/>
                  </a:cubicBezTo>
                  <a:cubicBezTo>
                    <a:pt x="759" y="3269"/>
                    <a:pt x="0" y="2510"/>
                    <a:pt x="59" y="1577"/>
                  </a:cubicBezTo>
                  <a:cubicBezTo>
                    <a:pt x="59" y="701"/>
                    <a:pt x="817" y="0"/>
                    <a:pt x="1693" y="0"/>
                  </a:cubicBezTo>
                  <a:cubicBezTo>
                    <a:pt x="2568" y="0"/>
                    <a:pt x="3269" y="759"/>
                    <a:pt x="3269"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73" name="Google Shape;8973;p20"/>
            <p:cNvSpPr/>
            <p:nvPr/>
          </p:nvSpPr>
          <p:spPr>
            <a:xfrm>
              <a:off x="5833975" y="1453675"/>
              <a:ext cx="81750" cy="81750"/>
            </a:xfrm>
            <a:custGeom>
              <a:avLst/>
              <a:gdLst/>
              <a:ahLst/>
              <a:cxnLst/>
              <a:rect l="l" t="t" r="r" b="b"/>
              <a:pathLst>
                <a:path w="3270" h="3270" extrusionOk="0">
                  <a:moveTo>
                    <a:pt x="3270" y="1635"/>
                  </a:moveTo>
                  <a:cubicBezTo>
                    <a:pt x="3270" y="2511"/>
                    <a:pt x="2511" y="3269"/>
                    <a:pt x="1635" y="3269"/>
                  </a:cubicBezTo>
                  <a:cubicBezTo>
                    <a:pt x="760" y="3269"/>
                    <a:pt x="1" y="2511"/>
                    <a:pt x="1" y="1635"/>
                  </a:cubicBezTo>
                  <a:cubicBezTo>
                    <a:pt x="1" y="759"/>
                    <a:pt x="760" y="1"/>
                    <a:pt x="1635" y="1"/>
                  </a:cubicBezTo>
                  <a:cubicBezTo>
                    <a:pt x="2511" y="1"/>
                    <a:pt x="3211" y="759"/>
                    <a:pt x="3211"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74" name="Google Shape;8974;p20"/>
            <p:cNvSpPr/>
            <p:nvPr/>
          </p:nvSpPr>
          <p:spPr>
            <a:xfrm>
              <a:off x="4361600" y="5135400"/>
              <a:ext cx="81725" cy="81750"/>
            </a:xfrm>
            <a:custGeom>
              <a:avLst/>
              <a:gdLst/>
              <a:ahLst/>
              <a:cxnLst/>
              <a:rect l="l" t="t" r="r" b="b"/>
              <a:pathLst>
                <a:path w="3269" h="3270" extrusionOk="0">
                  <a:moveTo>
                    <a:pt x="1634" y="3269"/>
                  </a:moveTo>
                  <a:cubicBezTo>
                    <a:pt x="759" y="3269"/>
                    <a:pt x="58" y="2569"/>
                    <a:pt x="0" y="1693"/>
                  </a:cubicBezTo>
                  <a:cubicBezTo>
                    <a:pt x="0" y="759"/>
                    <a:pt x="700" y="0"/>
                    <a:pt x="1634" y="0"/>
                  </a:cubicBezTo>
                  <a:cubicBezTo>
                    <a:pt x="2510" y="0"/>
                    <a:pt x="3269" y="701"/>
                    <a:pt x="3269" y="1576"/>
                  </a:cubicBezTo>
                  <a:cubicBezTo>
                    <a:pt x="3269" y="2510"/>
                    <a:pt x="2510" y="3211"/>
                    <a:pt x="1634"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75" name="Google Shape;8975;p20"/>
            <p:cNvSpPr/>
            <p:nvPr/>
          </p:nvSpPr>
          <p:spPr>
            <a:xfrm>
              <a:off x="3137275" y="5136850"/>
              <a:ext cx="78825" cy="78825"/>
            </a:xfrm>
            <a:custGeom>
              <a:avLst/>
              <a:gdLst/>
              <a:ahLst/>
              <a:cxnLst/>
              <a:rect l="l" t="t" r="r" b="b"/>
              <a:pathLst>
                <a:path w="3153" h="3153" extrusionOk="0">
                  <a:moveTo>
                    <a:pt x="1576" y="3094"/>
                  </a:moveTo>
                  <a:cubicBezTo>
                    <a:pt x="701" y="3153"/>
                    <a:pt x="0" y="2452"/>
                    <a:pt x="0" y="1577"/>
                  </a:cubicBezTo>
                  <a:cubicBezTo>
                    <a:pt x="0" y="701"/>
                    <a:pt x="642" y="1"/>
                    <a:pt x="1518" y="1"/>
                  </a:cubicBezTo>
                  <a:cubicBezTo>
                    <a:pt x="2452" y="1"/>
                    <a:pt x="3094" y="643"/>
                    <a:pt x="3152" y="1518"/>
                  </a:cubicBezTo>
                  <a:cubicBezTo>
                    <a:pt x="3152" y="2394"/>
                    <a:pt x="2452" y="3094"/>
                    <a:pt x="1576"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76" name="Google Shape;8976;p20"/>
            <p:cNvSpPr/>
            <p:nvPr/>
          </p:nvSpPr>
          <p:spPr>
            <a:xfrm>
              <a:off x="1416800" y="2190600"/>
              <a:ext cx="80275" cy="80300"/>
            </a:xfrm>
            <a:custGeom>
              <a:avLst/>
              <a:gdLst/>
              <a:ahLst/>
              <a:cxnLst/>
              <a:rect l="l" t="t" r="r" b="b"/>
              <a:pathLst>
                <a:path w="3211" h="3212" extrusionOk="0">
                  <a:moveTo>
                    <a:pt x="1635" y="1"/>
                  </a:moveTo>
                  <a:cubicBezTo>
                    <a:pt x="2510" y="1"/>
                    <a:pt x="3211" y="701"/>
                    <a:pt x="3211" y="1635"/>
                  </a:cubicBezTo>
                  <a:cubicBezTo>
                    <a:pt x="3211" y="2511"/>
                    <a:pt x="2510" y="3211"/>
                    <a:pt x="1635" y="3211"/>
                  </a:cubicBezTo>
                  <a:cubicBezTo>
                    <a:pt x="759" y="3211"/>
                    <a:pt x="0" y="2511"/>
                    <a:pt x="0" y="1635"/>
                  </a:cubicBezTo>
                  <a:cubicBezTo>
                    <a:pt x="0" y="701"/>
                    <a:pt x="701" y="1"/>
                    <a:pt x="16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77" name="Google Shape;8977;p20"/>
            <p:cNvSpPr/>
            <p:nvPr/>
          </p:nvSpPr>
          <p:spPr>
            <a:xfrm>
              <a:off x="5340750" y="4646550"/>
              <a:ext cx="80275" cy="80275"/>
            </a:xfrm>
            <a:custGeom>
              <a:avLst/>
              <a:gdLst/>
              <a:ahLst/>
              <a:cxnLst/>
              <a:rect l="l" t="t" r="r" b="b"/>
              <a:pathLst>
                <a:path w="3211" h="3211" extrusionOk="0">
                  <a:moveTo>
                    <a:pt x="3211" y="1635"/>
                  </a:moveTo>
                  <a:cubicBezTo>
                    <a:pt x="3211" y="2510"/>
                    <a:pt x="2511" y="3211"/>
                    <a:pt x="1635" y="3211"/>
                  </a:cubicBezTo>
                  <a:cubicBezTo>
                    <a:pt x="701" y="3211"/>
                    <a:pt x="1" y="2510"/>
                    <a:pt x="1" y="1576"/>
                  </a:cubicBezTo>
                  <a:cubicBezTo>
                    <a:pt x="1" y="701"/>
                    <a:pt x="759" y="0"/>
                    <a:pt x="1635" y="0"/>
                  </a:cubicBezTo>
                  <a:cubicBezTo>
                    <a:pt x="2511" y="0"/>
                    <a:pt x="3211" y="701"/>
                    <a:pt x="3211"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78" name="Google Shape;8978;p20"/>
            <p:cNvSpPr/>
            <p:nvPr/>
          </p:nvSpPr>
          <p:spPr>
            <a:xfrm>
              <a:off x="1911500" y="1208525"/>
              <a:ext cx="78825" cy="78825"/>
            </a:xfrm>
            <a:custGeom>
              <a:avLst/>
              <a:gdLst/>
              <a:ahLst/>
              <a:cxnLst/>
              <a:rect l="l" t="t" r="r" b="b"/>
              <a:pathLst>
                <a:path w="3153" h="3153" extrusionOk="0">
                  <a:moveTo>
                    <a:pt x="1576" y="0"/>
                  </a:moveTo>
                  <a:cubicBezTo>
                    <a:pt x="2510" y="0"/>
                    <a:pt x="3152" y="701"/>
                    <a:pt x="3152" y="1635"/>
                  </a:cubicBezTo>
                  <a:cubicBezTo>
                    <a:pt x="3094" y="2510"/>
                    <a:pt x="2452" y="3152"/>
                    <a:pt x="1576" y="3152"/>
                  </a:cubicBezTo>
                  <a:cubicBezTo>
                    <a:pt x="642" y="3152"/>
                    <a:pt x="0" y="2452"/>
                    <a:pt x="0" y="1576"/>
                  </a:cubicBezTo>
                  <a:cubicBezTo>
                    <a:pt x="0" y="701"/>
                    <a:pt x="700" y="0"/>
                    <a:pt x="15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79" name="Google Shape;8979;p20"/>
            <p:cNvSpPr/>
            <p:nvPr/>
          </p:nvSpPr>
          <p:spPr>
            <a:xfrm>
              <a:off x="4608200" y="475975"/>
              <a:ext cx="81750" cy="80275"/>
            </a:xfrm>
            <a:custGeom>
              <a:avLst/>
              <a:gdLst/>
              <a:ahLst/>
              <a:cxnLst/>
              <a:rect l="l" t="t" r="r" b="b"/>
              <a:pathLst>
                <a:path w="3270" h="3211" extrusionOk="0">
                  <a:moveTo>
                    <a:pt x="1693" y="0"/>
                  </a:moveTo>
                  <a:cubicBezTo>
                    <a:pt x="2569" y="0"/>
                    <a:pt x="3269" y="759"/>
                    <a:pt x="3269" y="1635"/>
                  </a:cubicBezTo>
                  <a:cubicBezTo>
                    <a:pt x="3211" y="2510"/>
                    <a:pt x="2511" y="3211"/>
                    <a:pt x="1577" y="3211"/>
                  </a:cubicBezTo>
                  <a:cubicBezTo>
                    <a:pt x="701" y="3152"/>
                    <a:pt x="1" y="2452"/>
                    <a:pt x="1" y="1576"/>
                  </a:cubicBezTo>
                  <a:cubicBezTo>
                    <a:pt x="59" y="642"/>
                    <a:pt x="759" y="0"/>
                    <a:pt x="169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80" name="Google Shape;8980;p20"/>
            <p:cNvSpPr/>
            <p:nvPr/>
          </p:nvSpPr>
          <p:spPr>
            <a:xfrm>
              <a:off x="5098525" y="718200"/>
              <a:ext cx="80275" cy="81750"/>
            </a:xfrm>
            <a:custGeom>
              <a:avLst/>
              <a:gdLst/>
              <a:ahLst/>
              <a:cxnLst/>
              <a:rect l="l" t="t" r="r" b="b"/>
              <a:pathLst>
                <a:path w="3211" h="3270" extrusionOk="0">
                  <a:moveTo>
                    <a:pt x="1635" y="3211"/>
                  </a:moveTo>
                  <a:cubicBezTo>
                    <a:pt x="759" y="3270"/>
                    <a:pt x="0" y="2569"/>
                    <a:pt x="0" y="1635"/>
                  </a:cubicBezTo>
                  <a:cubicBezTo>
                    <a:pt x="0" y="760"/>
                    <a:pt x="701" y="59"/>
                    <a:pt x="1576" y="1"/>
                  </a:cubicBezTo>
                  <a:cubicBezTo>
                    <a:pt x="2452" y="1"/>
                    <a:pt x="3211" y="701"/>
                    <a:pt x="3211" y="1577"/>
                  </a:cubicBezTo>
                  <a:cubicBezTo>
                    <a:pt x="3211" y="2511"/>
                    <a:pt x="2510" y="3211"/>
                    <a:pt x="1635"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81" name="Google Shape;8981;p20"/>
            <p:cNvSpPr/>
            <p:nvPr/>
          </p:nvSpPr>
          <p:spPr>
            <a:xfrm>
              <a:off x="6079150" y="3664450"/>
              <a:ext cx="77350" cy="77375"/>
            </a:xfrm>
            <a:custGeom>
              <a:avLst/>
              <a:gdLst/>
              <a:ahLst/>
              <a:cxnLst/>
              <a:rect l="l" t="t" r="r" b="b"/>
              <a:pathLst>
                <a:path w="3094" h="3095" extrusionOk="0">
                  <a:moveTo>
                    <a:pt x="3094" y="1519"/>
                  </a:moveTo>
                  <a:cubicBezTo>
                    <a:pt x="3094" y="2394"/>
                    <a:pt x="2393" y="3095"/>
                    <a:pt x="1576" y="3095"/>
                  </a:cubicBezTo>
                  <a:cubicBezTo>
                    <a:pt x="701" y="3095"/>
                    <a:pt x="0" y="2452"/>
                    <a:pt x="0" y="1577"/>
                  </a:cubicBezTo>
                  <a:cubicBezTo>
                    <a:pt x="0" y="701"/>
                    <a:pt x="642" y="59"/>
                    <a:pt x="1518" y="1"/>
                  </a:cubicBezTo>
                  <a:cubicBezTo>
                    <a:pt x="2335" y="1"/>
                    <a:pt x="3094" y="701"/>
                    <a:pt x="3094" y="15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82" name="Google Shape;8982;p20"/>
            <p:cNvSpPr/>
            <p:nvPr/>
          </p:nvSpPr>
          <p:spPr>
            <a:xfrm>
              <a:off x="1418250" y="3417850"/>
              <a:ext cx="78825" cy="77350"/>
            </a:xfrm>
            <a:custGeom>
              <a:avLst/>
              <a:gdLst/>
              <a:ahLst/>
              <a:cxnLst/>
              <a:rect l="l" t="t" r="r" b="b"/>
              <a:pathLst>
                <a:path w="3153" h="3094" extrusionOk="0">
                  <a:moveTo>
                    <a:pt x="1577" y="3094"/>
                  </a:moveTo>
                  <a:cubicBezTo>
                    <a:pt x="701" y="3094"/>
                    <a:pt x="1" y="2393"/>
                    <a:pt x="1" y="1576"/>
                  </a:cubicBezTo>
                  <a:cubicBezTo>
                    <a:pt x="1" y="701"/>
                    <a:pt x="760" y="0"/>
                    <a:pt x="1577" y="0"/>
                  </a:cubicBezTo>
                  <a:cubicBezTo>
                    <a:pt x="2452" y="59"/>
                    <a:pt x="3094" y="701"/>
                    <a:pt x="3094" y="1518"/>
                  </a:cubicBezTo>
                  <a:cubicBezTo>
                    <a:pt x="3153" y="2393"/>
                    <a:pt x="2452" y="3094"/>
                    <a:pt x="1577"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83" name="Google Shape;8983;p20"/>
            <p:cNvSpPr/>
            <p:nvPr/>
          </p:nvSpPr>
          <p:spPr>
            <a:xfrm>
              <a:off x="2890650" y="477425"/>
              <a:ext cx="77375" cy="77375"/>
            </a:xfrm>
            <a:custGeom>
              <a:avLst/>
              <a:gdLst/>
              <a:ahLst/>
              <a:cxnLst/>
              <a:rect l="l" t="t" r="r" b="b"/>
              <a:pathLst>
                <a:path w="3095" h="3095" extrusionOk="0">
                  <a:moveTo>
                    <a:pt x="3094" y="1518"/>
                  </a:moveTo>
                  <a:cubicBezTo>
                    <a:pt x="3094" y="2336"/>
                    <a:pt x="2452" y="3036"/>
                    <a:pt x="1577" y="3094"/>
                  </a:cubicBezTo>
                  <a:cubicBezTo>
                    <a:pt x="759" y="3094"/>
                    <a:pt x="1" y="2394"/>
                    <a:pt x="59" y="1518"/>
                  </a:cubicBezTo>
                  <a:cubicBezTo>
                    <a:pt x="59" y="701"/>
                    <a:pt x="759" y="1"/>
                    <a:pt x="1577" y="1"/>
                  </a:cubicBezTo>
                  <a:cubicBezTo>
                    <a:pt x="2394" y="1"/>
                    <a:pt x="3094" y="701"/>
                    <a:pt x="3094"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84" name="Google Shape;8984;p20"/>
            <p:cNvSpPr/>
            <p:nvPr/>
          </p:nvSpPr>
          <p:spPr>
            <a:xfrm>
              <a:off x="5835450" y="4154775"/>
              <a:ext cx="77350" cy="77350"/>
            </a:xfrm>
            <a:custGeom>
              <a:avLst/>
              <a:gdLst/>
              <a:ahLst/>
              <a:cxnLst/>
              <a:rect l="l" t="t" r="r" b="b"/>
              <a:pathLst>
                <a:path w="3094" h="3094" extrusionOk="0">
                  <a:moveTo>
                    <a:pt x="3094" y="1518"/>
                  </a:moveTo>
                  <a:cubicBezTo>
                    <a:pt x="3094" y="2335"/>
                    <a:pt x="2335" y="3094"/>
                    <a:pt x="1518" y="3036"/>
                  </a:cubicBezTo>
                  <a:cubicBezTo>
                    <a:pt x="701" y="3036"/>
                    <a:pt x="0" y="2277"/>
                    <a:pt x="59" y="1460"/>
                  </a:cubicBezTo>
                  <a:cubicBezTo>
                    <a:pt x="59" y="701"/>
                    <a:pt x="759" y="0"/>
                    <a:pt x="1576" y="0"/>
                  </a:cubicBezTo>
                  <a:cubicBezTo>
                    <a:pt x="2393" y="0"/>
                    <a:pt x="3094" y="701"/>
                    <a:pt x="3094"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85" name="Google Shape;8985;p20"/>
            <p:cNvSpPr/>
            <p:nvPr/>
          </p:nvSpPr>
          <p:spPr>
            <a:xfrm>
              <a:off x="2401800" y="719675"/>
              <a:ext cx="75900" cy="77350"/>
            </a:xfrm>
            <a:custGeom>
              <a:avLst/>
              <a:gdLst/>
              <a:ahLst/>
              <a:cxnLst/>
              <a:rect l="l" t="t" r="r" b="b"/>
              <a:pathLst>
                <a:path w="3036" h="3094" extrusionOk="0">
                  <a:moveTo>
                    <a:pt x="3036" y="1576"/>
                  </a:moveTo>
                  <a:cubicBezTo>
                    <a:pt x="3036" y="2393"/>
                    <a:pt x="2277" y="3094"/>
                    <a:pt x="1460" y="3036"/>
                  </a:cubicBezTo>
                  <a:cubicBezTo>
                    <a:pt x="643" y="3036"/>
                    <a:pt x="0" y="2277"/>
                    <a:pt x="59" y="1518"/>
                  </a:cubicBezTo>
                  <a:cubicBezTo>
                    <a:pt x="59" y="701"/>
                    <a:pt x="818" y="0"/>
                    <a:pt x="1635" y="59"/>
                  </a:cubicBezTo>
                  <a:cubicBezTo>
                    <a:pt x="2394" y="117"/>
                    <a:pt x="3036" y="817"/>
                    <a:pt x="3036" y="15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86" name="Google Shape;8986;p20"/>
            <p:cNvSpPr/>
            <p:nvPr/>
          </p:nvSpPr>
          <p:spPr>
            <a:xfrm>
              <a:off x="2156650" y="4645075"/>
              <a:ext cx="74450" cy="74450"/>
            </a:xfrm>
            <a:custGeom>
              <a:avLst/>
              <a:gdLst/>
              <a:ahLst/>
              <a:cxnLst/>
              <a:rect l="l" t="t" r="r" b="b"/>
              <a:pathLst>
                <a:path w="2978" h="2978" extrusionOk="0">
                  <a:moveTo>
                    <a:pt x="2919" y="1518"/>
                  </a:moveTo>
                  <a:cubicBezTo>
                    <a:pt x="2919" y="2336"/>
                    <a:pt x="2277" y="2978"/>
                    <a:pt x="1460" y="2978"/>
                  </a:cubicBezTo>
                  <a:cubicBezTo>
                    <a:pt x="642" y="2978"/>
                    <a:pt x="0" y="2277"/>
                    <a:pt x="0" y="1460"/>
                  </a:cubicBezTo>
                  <a:cubicBezTo>
                    <a:pt x="59" y="701"/>
                    <a:pt x="701" y="1"/>
                    <a:pt x="1518" y="59"/>
                  </a:cubicBezTo>
                  <a:cubicBezTo>
                    <a:pt x="2335" y="59"/>
                    <a:pt x="2977" y="701"/>
                    <a:pt x="2919"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87" name="Google Shape;8987;p20"/>
            <p:cNvSpPr/>
            <p:nvPr/>
          </p:nvSpPr>
          <p:spPr>
            <a:xfrm>
              <a:off x="1910025" y="4402850"/>
              <a:ext cx="73000" cy="72975"/>
            </a:xfrm>
            <a:custGeom>
              <a:avLst/>
              <a:gdLst/>
              <a:ahLst/>
              <a:cxnLst/>
              <a:rect l="l" t="t" r="r" b="b"/>
              <a:pathLst>
                <a:path w="2920" h="2919" extrusionOk="0">
                  <a:moveTo>
                    <a:pt x="1460" y="0"/>
                  </a:moveTo>
                  <a:cubicBezTo>
                    <a:pt x="2277" y="0"/>
                    <a:pt x="2919" y="642"/>
                    <a:pt x="2919" y="1460"/>
                  </a:cubicBezTo>
                  <a:cubicBezTo>
                    <a:pt x="2919" y="2277"/>
                    <a:pt x="2277" y="2919"/>
                    <a:pt x="1460" y="2919"/>
                  </a:cubicBezTo>
                  <a:cubicBezTo>
                    <a:pt x="643" y="2919"/>
                    <a:pt x="59" y="2335"/>
                    <a:pt x="1" y="1518"/>
                  </a:cubicBezTo>
                  <a:cubicBezTo>
                    <a:pt x="1" y="701"/>
                    <a:pt x="643" y="59"/>
                    <a:pt x="146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88" name="Google Shape;8988;p20"/>
            <p:cNvSpPr/>
            <p:nvPr/>
          </p:nvSpPr>
          <p:spPr>
            <a:xfrm>
              <a:off x="1669250" y="1459525"/>
              <a:ext cx="70075" cy="71525"/>
            </a:xfrm>
            <a:custGeom>
              <a:avLst/>
              <a:gdLst/>
              <a:ahLst/>
              <a:cxnLst/>
              <a:rect l="l" t="t" r="r" b="b"/>
              <a:pathLst>
                <a:path w="2803" h="2861" extrusionOk="0">
                  <a:moveTo>
                    <a:pt x="1401" y="2802"/>
                  </a:moveTo>
                  <a:cubicBezTo>
                    <a:pt x="584" y="2802"/>
                    <a:pt x="1" y="2218"/>
                    <a:pt x="1" y="1401"/>
                  </a:cubicBezTo>
                  <a:cubicBezTo>
                    <a:pt x="1" y="584"/>
                    <a:pt x="584" y="0"/>
                    <a:pt x="1401" y="0"/>
                  </a:cubicBezTo>
                  <a:cubicBezTo>
                    <a:pt x="2219" y="0"/>
                    <a:pt x="2802" y="642"/>
                    <a:pt x="2802" y="1401"/>
                  </a:cubicBezTo>
                  <a:cubicBezTo>
                    <a:pt x="2802" y="2218"/>
                    <a:pt x="2219" y="2860"/>
                    <a:pt x="1401"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89" name="Google Shape;8989;p20"/>
            <p:cNvSpPr/>
            <p:nvPr/>
          </p:nvSpPr>
          <p:spPr>
            <a:xfrm>
              <a:off x="5102900" y="4894625"/>
              <a:ext cx="71525" cy="70050"/>
            </a:xfrm>
            <a:custGeom>
              <a:avLst/>
              <a:gdLst/>
              <a:ahLst/>
              <a:cxnLst/>
              <a:rect l="l" t="t" r="r" b="b"/>
              <a:pathLst>
                <a:path w="2861" h="2802" extrusionOk="0">
                  <a:moveTo>
                    <a:pt x="1460" y="2802"/>
                  </a:moveTo>
                  <a:cubicBezTo>
                    <a:pt x="642" y="2802"/>
                    <a:pt x="0" y="2218"/>
                    <a:pt x="0" y="1401"/>
                  </a:cubicBezTo>
                  <a:cubicBezTo>
                    <a:pt x="0" y="584"/>
                    <a:pt x="584" y="0"/>
                    <a:pt x="1401" y="0"/>
                  </a:cubicBezTo>
                  <a:cubicBezTo>
                    <a:pt x="2218" y="0"/>
                    <a:pt x="2802" y="584"/>
                    <a:pt x="2860" y="1401"/>
                  </a:cubicBezTo>
                  <a:cubicBezTo>
                    <a:pt x="2860" y="2160"/>
                    <a:pt x="2218" y="2802"/>
                    <a:pt x="1460"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90" name="Google Shape;8990;p20"/>
            <p:cNvSpPr/>
            <p:nvPr/>
          </p:nvSpPr>
          <p:spPr>
            <a:xfrm>
              <a:off x="1422625" y="1949825"/>
              <a:ext cx="70075" cy="68600"/>
            </a:xfrm>
            <a:custGeom>
              <a:avLst/>
              <a:gdLst/>
              <a:ahLst/>
              <a:cxnLst/>
              <a:rect l="l" t="t" r="r" b="b"/>
              <a:pathLst>
                <a:path w="2803" h="2744" extrusionOk="0">
                  <a:moveTo>
                    <a:pt x="2803" y="1401"/>
                  </a:moveTo>
                  <a:cubicBezTo>
                    <a:pt x="2803" y="2160"/>
                    <a:pt x="2161" y="2744"/>
                    <a:pt x="1402" y="2744"/>
                  </a:cubicBezTo>
                  <a:cubicBezTo>
                    <a:pt x="643" y="2744"/>
                    <a:pt x="1" y="2102"/>
                    <a:pt x="1" y="1343"/>
                  </a:cubicBezTo>
                  <a:cubicBezTo>
                    <a:pt x="59" y="584"/>
                    <a:pt x="701" y="1"/>
                    <a:pt x="1402" y="1"/>
                  </a:cubicBezTo>
                  <a:cubicBezTo>
                    <a:pt x="2161" y="1"/>
                    <a:pt x="2803" y="643"/>
                    <a:pt x="2803" y="14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91" name="Google Shape;8991;p20"/>
            <p:cNvSpPr/>
            <p:nvPr/>
          </p:nvSpPr>
          <p:spPr>
            <a:xfrm>
              <a:off x="4611125" y="5141225"/>
              <a:ext cx="68600" cy="70075"/>
            </a:xfrm>
            <a:custGeom>
              <a:avLst/>
              <a:gdLst/>
              <a:ahLst/>
              <a:cxnLst/>
              <a:rect l="l" t="t" r="r" b="b"/>
              <a:pathLst>
                <a:path w="2744" h="2803" extrusionOk="0">
                  <a:moveTo>
                    <a:pt x="1343" y="2803"/>
                  </a:moveTo>
                  <a:cubicBezTo>
                    <a:pt x="584" y="2744"/>
                    <a:pt x="0" y="2161"/>
                    <a:pt x="0" y="1402"/>
                  </a:cubicBezTo>
                  <a:cubicBezTo>
                    <a:pt x="0" y="643"/>
                    <a:pt x="642" y="1"/>
                    <a:pt x="1401" y="1"/>
                  </a:cubicBezTo>
                  <a:cubicBezTo>
                    <a:pt x="2160" y="59"/>
                    <a:pt x="2744" y="701"/>
                    <a:pt x="2744" y="1460"/>
                  </a:cubicBezTo>
                  <a:cubicBezTo>
                    <a:pt x="2744" y="2161"/>
                    <a:pt x="2102" y="2803"/>
                    <a:pt x="1343"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92" name="Google Shape;8992;p20"/>
            <p:cNvSpPr/>
            <p:nvPr/>
          </p:nvSpPr>
          <p:spPr>
            <a:xfrm>
              <a:off x="2407625" y="4897525"/>
              <a:ext cx="65700" cy="64250"/>
            </a:xfrm>
            <a:custGeom>
              <a:avLst/>
              <a:gdLst/>
              <a:ahLst/>
              <a:cxnLst/>
              <a:rect l="l" t="t" r="r" b="b"/>
              <a:pathLst>
                <a:path w="2628" h="2570" extrusionOk="0">
                  <a:moveTo>
                    <a:pt x="1343" y="2569"/>
                  </a:moveTo>
                  <a:cubicBezTo>
                    <a:pt x="643" y="2569"/>
                    <a:pt x="59" y="2044"/>
                    <a:pt x="59" y="1343"/>
                  </a:cubicBezTo>
                  <a:cubicBezTo>
                    <a:pt x="1" y="585"/>
                    <a:pt x="585" y="1"/>
                    <a:pt x="1343" y="1"/>
                  </a:cubicBezTo>
                  <a:cubicBezTo>
                    <a:pt x="2044" y="1"/>
                    <a:pt x="2569" y="526"/>
                    <a:pt x="2569" y="1227"/>
                  </a:cubicBezTo>
                  <a:cubicBezTo>
                    <a:pt x="2628" y="1986"/>
                    <a:pt x="2044" y="2511"/>
                    <a:pt x="1343" y="25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93" name="Google Shape;8993;p20"/>
            <p:cNvSpPr/>
            <p:nvPr/>
          </p:nvSpPr>
          <p:spPr>
            <a:xfrm>
              <a:off x="1425550" y="3671750"/>
              <a:ext cx="64225" cy="64250"/>
            </a:xfrm>
            <a:custGeom>
              <a:avLst/>
              <a:gdLst/>
              <a:ahLst/>
              <a:cxnLst/>
              <a:rect l="l" t="t" r="r" b="b"/>
              <a:pathLst>
                <a:path w="2569" h="2570" extrusionOk="0">
                  <a:moveTo>
                    <a:pt x="1285" y="1"/>
                  </a:moveTo>
                  <a:cubicBezTo>
                    <a:pt x="1985" y="1"/>
                    <a:pt x="2569" y="526"/>
                    <a:pt x="2569" y="1285"/>
                  </a:cubicBezTo>
                  <a:cubicBezTo>
                    <a:pt x="2569" y="2044"/>
                    <a:pt x="1985" y="2569"/>
                    <a:pt x="1226" y="2569"/>
                  </a:cubicBezTo>
                  <a:cubicBezTo>
                    <a:pt x="526" y="2511"/>
                    <a:pt x="1" y="1985"/>
                    <a:pt x="1" y="1227"/>
                  </a:cubicBezTo>
                  <a:cubicBezTo>
                    <a:pt x="1" y="526"/>
                    <a:pt x="584" y="1"/>
                    <a:pt x="128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94" name="Google Shape;8994;p20"/>
            <p:cNvSpPr/>
            <p:nvPr/>
          </p:nvSpPr>
          <p:spPr>
            <a:xfrm>
              <a:off x="1672175" y="4160600"/>
              <a:ext cx="64225" cy="64250"/>
            </a:xfrm>
            <a:custGeom>
              <a:avLst/>
              <a:gdLst/>
              <a:ahLst/>
              <a:cxnLst/>
              <a:rect l="l" t="t" r="r" b="b"/>
              <a:pathLst>
                <a:path w="2569" h="2570" extrusionOk="0">
                  <a:moveTo>
                    <a:pt x="2569" y="1285"/>
                  </a:moveTo>
                  <a:cubicBezTo>
                    <a:pt x="2569" y="2044"/>
                    <a:pt x="1985" y="2569"/>
                    <a:pt x="1284" y="2569"/>
                  </a:cubicBezTo>
                  <a:cubicBezTo>
                    <a:pt x="526" y="2569"/>
                    <a:pt x="0" y="1985"/>
                    <a:pt x="0" y="1227"/>
                  </a:cubicBezTo>
                  <a:cubicBezTo>
                    <a:pt x="0" y="526"/>
                    <a:pt x="584" y="1"/>
                    <a:pt x="1284" y="1"/>
                  </a:cubicBezTo>
                  <a:cubicBezTo>
                    <a:pt x="2043" y="59"/>
                    <a:pt x="2569" y="585"/>
                    <a:pt x="2569" y="12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95" name="Google Shape;8995;p20"/>
            <p:cNvSpPr/>
            <p:nvPr/>
          </p:nvSpPr>
          <p:spPr>
            <a:xfrm>
              <a:off x="4859200" y="483275"/>
              <a:ext cx="64225" cy="65675"/>
            </a:xfrm>
            <a:custGeom>
              <a:avLst/>
              <a:gdLst/>
              <a:ahLst/>
              <a:cxnLst/>
              <a:rect l="l" t="t" r="r" b="b"/>
              <a:pathLst>
                <a:path w="2569" h="2627" extrusionOk="0">
                  <a:moveTo>
                    <a:pt x="1343" y="0"/>
                  </a:moveTo>
                  <a:cubicBezTo>
                    <a:pt x="2043" y="0"/>
                    <a:pt x="2569" y="584"/>
                    <a:pt x="2569" y="1284"/>
                  </a:cubicBezTo>
                  <a:cubicBezTo>
                    <a:pt x="2569" y="2043"/>
                    <a:pt x="1985" y="2627"/>
                    <a:pt x="1226" y="2569"/>
                  </a:cubicBezTo>
                  <a:cubicBezTo>
                    <a:pt x="526" y="2569"/>
                    <a:pt x="0" y="1985"/>
                    <a:pt x="0" y="1284"/>
                  </a:cubicBezTo>
                  <a:cubicBezTo>
                    <a:pt x="59" y="526"/>
                    <a:pt x="584" y="0"/>
                    <a:pt x="134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96" name="Google Shape;8996;p20"/>
            <p:cNvSpPr/>
            <p:nvPr/>
          </p:nvSpPr>
          <p:spPr>
            <a:xfrm>
              <a:off x="6084975" y="1709050"/>
              <a:ext cx="64225" cy="65700"/>
            </a:xfrm>
            <a:custGeom>
              <a:avLst/>
              <a:gdLst/>
              <a:ahLst/>
              <a:cxnLst/>
              <a:rect l="l" t="t" r="r" b="b"/>
              <a:pathLst>
                <a:path w="2569" h="2628" extrusionOk="0">
                  <a:moveTo>
                    <a:pt x="2569" y="1285"/>
                  </a:moveTo>
                  <a:cubicBezTo>
                    <a:pt x="2569" y="2043"/>
                    <a:pt x="2044" y="2569"/>
                    <a:pt x="1343" y="2569"/>
                  </a:cubicBezTo>
                  <a:cubicBezTo>
                    <a:pt x="584" y="2627"/>
                    <a:pt x="1" y="2043"/>
                    <a:pt x="1" y="1285"/>
                  </a:cubicBezTo>
                  <a:cubicBezTo>
                    <a:pt x="59" y="584"/>
                    <a:pt x="584" y="0"/>
                    <a:pt x="1343" y="59"/>
                  </a:cubicBezTo>
                  <a:cubicBezTo>
                    <a:pt x="2044" y="59"/>
                    <a:pt x="2569" y="584"/>
                    <a:pt x="2569" y="12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97" name="Google Shape;8997;p20"/>
            <p:cNvSpPr/>
            <p:nvPr/>
          </p:nvSpPr>
          <p:spPr>
            <a:xfrm>
              <a:off x="2897950" y="5142700"/>
              <a:ext cx="64225" cy="65675"/>
            </a:xfrm>
            <a:custGeom>
              <a:avLst/>
              <a:gdLst/>
              <a:ahLst/>
              <a:cxnLst/>
              <a:rect l="l" t="t" r="r" b="b"/>
              <a:pathLst>
                <a:path w="2569" h="2627" extrusionOk="0">
                  <a:moveTo>
                    <a:pt x="1285" y="2627"/>
                  </a:moveTo>
                  <a:cubicBezTo>
                    <a:pt x="584" y="2627"/>
                    <a:pt x="0" y="2102"/>
                    <a:pt x="0" y="1343"/>
                  </a:cubicBezTo>
                  <a:cubicBezTo>
                    <a:pt x="0" y="642"/>
                    <a:pt x="526" y="59"/>
                    <a:pt x="1226" y="59"/>
                  </a:cubicBezTo>
                  <a:cubicBezTo>
                    <a:pt x="1985" y="0"/>
                    <a:pt x="2569" y="584"/>
                    <a:pt x="2569" y="1343"/>
                  </a:cubicBezTo>
                  <a:cubicBezTo>
                    <a:pt x="2569" y="2043"/>
                    <a:pt x="2043" y="2627"/>
                    <a:pt x="1285" y="26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98" name="Google Shape;8998;p20"/>
            <p:cNvSpPr/>
            <p:nvPr/>
          </p:nvSpPr>
          <p:spPr>
            <a:xfrm>
              <a:off x="6333050" y="2936300"/>
              <a:ext cx="62775" cy="62750"/>
            </a:xfrm>
            <a:custGeom>
              <a:avLst/>
              <a:gdLst/>
              <a:ahLst/>
              <a:cxnLst/>
              <a:rect l="l" t="t" r="r" b="b"/>
              <a:pathLst>
                <a:path w="2511" h="2510" extrusionOk="0">
                  <a:moveTo>
                    <a:pt x="2510" y="1226"/>
                  </a:moveTo>
                  <a:cubicBezTo>
                    <a:pt x="2452" y="1985"/>
                    <a:pt x="1927" y="2510"/>
                    <a:pt x="1168" y="2510"/>
                  </a:cubicBezTo>
                  <a:cubicBezTo>
                    <a:pt x="526" y="2452"/>
                    <a:pt x="1" y="1926"/>
                    <a:pt x="1" y="1226"/>
                  </a:cubicBezTo>
                  <a:cubicBezTo>
                    <a:pt x="1" y="525"/>
                    <a:pt x="584" y="0"/>
                    <a:pt x="1285" y="0"/>
                  </a:cubicBezTo>
                  <a:cubicBezTo>
                    <a:pt x="1985" y="0"/>
                    <a:pt x="2510" y="584"/>
                    <a:pt x="2510" y="12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99" name="Google Shape;8999;p20"/>
            <p:cNvSpPr/>
            <p:nvPr/>
          </p:nvSpPr>
          <p:spPr>
            <a:xfrm>
              <a:off x="5597575" y="975050"/>
              <a:ext cx="61325" cy="61300"/>
            </a:xfrm>
            <a:custGeom>
              <a:avLst/>
              <a:gdLst/>
              <a:ahLst/>
              <a:cxnLst/>
              <a:rect l="l" t="t" r="r" b="b"/>
              <a:pathLst>
                <a:path w="2453" h="2452" extrusionOk="0">
                  <a:moveTo>
                    <a:pt x="1227" y="0"/>
                  </a:moveTo>
                  <a:cubicBezTo>
                    <a:pt x="1927" y="0"/>
                    <a:pt x="2452" y="584"/>
                    <a:pt x="2452" y="1226"/>
                  </a:cubicBezTo>
                  <a:cubicBezTo>
                    <a:pt x="2452" y="1868"/>
                    <a:pt x="1869" y="2452"/>
                    <a:pt x="1227" y="2452"/>
                  </a:cubicBezTo>
                  <a:cubicBezTo>
                    <a:pt x="526" y="2452"/>
                    <a:pt x="1" y="1868"/>
                    <a:pt x="1" y="1168"/>
                  </a:cubicBezTo>
                  <a:cubicBezTo>
                    <a:pt x="1" y="525"/>
                    <a:pt x="585" y="0"/>
                    <a:pt x="122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00" name="Google Shape;9000;p20"/>
            <p:cNvSpPr/>
            <p:nvPr/>
          </p:nvSpPr>
          <p:spPr>
            <a:xfrm>
              <a:off x="3634875" y="238125"/>
              <a:ext cx="62775" cy="62750"/>
            </a:xfrm>
            <a:custGeom>
              <a:avLst/>
              <a:gdLst/>
              <a:ahLst/>
              <a:cxnLst/>
              <a:rect l="l" t="t" r="r" b="b"/>
              <a:pathLst>
                <a:path w="2511" h="2510" extrusionOk="0">
                  <a:moveTo>
                    <a:pt x="1226" y="2510"/>
                  </a:moveTo>
                  <a:cubicBezTo>
                    <a:pt x="526" y="2510"/>
                    <a:pt x="1" y="1926"/>
                    <a:pt x="1" y="1226"/>
                  </a:cubicBezTo>
                  <a:cubicBezTo>
                    <a:pt x="59" y="525"/>
                    <a:pt x="584" y="0"/>
                    <a:pt x="1226" y="0"/>
                  </a:cubicBezTo>
                  <a:cubicBezTo>
                    <a:pt x="1927" y="0"/>
                    <a:pt x="2510" y="584"/>
                    <a:pt x="2452" y="1284"/>
                  </a:cubicBezTo>
                  <a:cubicBezTo>
                    <a:pt x="2452" y="1985"/>
                    <a:pt x="1927" y="2510"/>
                    <a:pt x="1226"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01" name="Google Shape;9001;p20"/>
            <p:cNvSpPr/>
            <p:nvPr/>
          </p:nvSpPr>
          <p:spPr>
            <a:xfrm>
              <a:off x="6333050" y="2692600"/>
              <a:ext cx="62775" cy="62775"/>
            </a:xfrm>
            <a:custGeom>
              <a:avLst/>
              <a:gdLst/>
              <a:ahLst/>
              <a:cxnLst/>
              <a:rect l="l" t="t" r="r" b="b"/>
              <a:pathLst>
                <a:path w="2511" h="2511" extrusionOk="0">
                  <a:moveTo>
                    <a:pt x="2510" y="1284"/>
                  </a:moveTo>
                  <a:cubicBezTo>
                    <a:pt x="2510" y="1985"/>
                    <a:pt x="1927" y="2510"/>
                    <a:pt x="1226" y="2510"/>
                  </a:cubicBezTo>
                  <a:cubicBezTo>
                    <a:pt x="526" y="2510"/>
                    <a:pt x="1" y="1985"/>
                    <a:pt x="1" y="1284"/>
                  </a:cubicBezTo>
                  <a:cubicBezTo>
                    <a:pt x="1" y="584"/>
                    <a:pt x="584" y="0"/>
                    <a:pt x="1285" y="59"/>
                  </a:cubicBezTo>
                  <a:cubicBezTo>
                    <a:pt x="1985" y="59"/>
                    <a:pt x="2510" y="584"/>
                    <a:pt x="2510" y="128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02" name="Google Shape;9002;p20"/>
            <p:cNvSpPr/>
            <p:nvPr/>
          </p:nvSpPr>
          <p:spPr>
            <a:xfrm>
              <a:off x="3881500" y="238125"/>
              <a:ext cx="62775" cy="62750"/>
            </a:xfrm>
            <a:custGeom>
              <a:avLst/>
              <a:gdLst/>
              <a:ahLst/>
              <a:cxnLst/>
              <a:rect l="l" t="t" r="r" b="b"/>
              <a:pathLst>
                <a:path w="2511" h="2510" extrusionOk="0">
                  <a:moveTo>
                    <a:pt x="2510" y="1226"/>
                  </a:moveTo>
                  <a:cubicBezTo>
                    <a:pt x="2510" y="1926"/>
                    <a:pt x="1985" y="2452"/>
                    <a:pt x="1284" y="2452"/>
                  </a:cubicBezTo>
                  <a:cubicBezTo>
                    <a:pt x="584" y="2510"/>
                    <a:pt x="0" y="1985"/>
                    <a:pt x="0" y="1226"/>
                  </a:cubicBezTo>
                  <a:cubicBezTo>
                    <a:pt x="0" y="525"/>
                    <a:pt x="584" y="0"/>
                    <a:pt x="1284" y="0"/>
                  </a:cubicBezTo>
                  <a:cubicBezTo>
                    <a:pt x="1985" y="0"/>
                    <a:pt x="2510" y="525"/>
                    <a:pt x="2510" y="12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03" name="Google Shape;9003;p20"/>
            <p:cNvSpPr/>
            <p:nvPr/>
          </p:nvSpPr>
          <p:spPr>
            <a:xfrm>
              <a:off x="6333050" y="2447425"/>
              <a:ext cx="61325" cy="59875"/>
            </a:xfrm>
            <a:custGeom>
              <a:avLst/>
              <a:gdLst/>
              <a:ahLst/>
              <a:cxnLst/>
              <a:rect l="l" t="t" r="r" b="b"/>
              <a:pathLst>
                <a:path w="2453" h="2395" extrusionOk="0">
                  <a:moveTo>
                    <a:pt x="2452" y="1168"/>
                  </a:moveTo>
                  <a:cubicBezTo>
                    <a:pt x="2452" y="1810"/>
                    <a:pt x="1868" y="2394"/>
                    <a:pt x="1226" y="2394"/>
                  </a:cubicBezTo>
                  <a:cubicBezTo>
                    <a:pt x="643" y="2394"/>
                    <a:pt x="59" y="1869"/>
                    <a:pt x="59" y="1227"/>
                  </a:cubicBezTo>
                  <a:cubicBezTo>
                    <a:pt x="1" y="585"/>
                    <a:pt x="584" y="1"/>
                    <a:pt x="1226" y="1"/>
                  </a:cubicBezTo>
                  <a:cubicBezTo>
                    <a:pt x="1868" y="1"/>
                    <a:pt x="2452" y="585"/>
                    <a:pt x="2452"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04" name="Google Shape;9004;p20"/>
            <p:cNvSpPr/>
            <p:nvPr/>
          </p:nvSpPr>
          <p:spPr>
            <a:xfrm>
              <a:off x="6086425" y="3919825"/>
              <a:ext cx="61325" cy="61325"/>
            </a:xfrm>
            <a:custGeom>
              <a:avLst/>
              <a:gdLst/>
              <a:ahLst/>
              <a:cxnLst/>
              <a:rect l="l" t="t" r="r" b="b"/>
              <a:pathLst>
                <a:path w="2453" h="2453" extrusionOk="0">
                  <a:moveTo>
                    <a:pt x="1227" y="1"/>
                  </a:moveTo>
                  <a:cubicBezTo>
                    <a:pt x="1869" y="1"/>
                    <a:pt x="2453" y="584"/>
                    <a:pt x="2453" y="1226"/>
                  </a:cubicBezTo>
                  <a:cubicBezTo>
                    <a:pt x="2453" y="1869"/>
                    <a:pt x="1869" y="2394"/>
                    <a:pt x="1285" y="2452"/>
                  </a:cubicBezTo>
                  <a:cubicBezTo>
                    <a:pt x="585" y="2452"/>
                    <a:pt x="1" y="1869"/>
                    <a:pt x="59" y="1168"/>
                  </a:cubicBezTo>
                  <a:cubicBezTo>
                    <a:pt x="59" y="584"/>
                    <a:pt x="585" y="1"/>
                    <a:pt x="1227"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05" name="Google Shape;9005;p20"/>
            <p:cNvSpPr/>
            <p:nvPr/>
          </p:nvSpPr>
          <p:spPr>
            <a:xfrm>
              <a:off x="2657175" y="486175"/>
              <a:ext cx="59850" cy="59875"/>
            </a:xfrm>
            <a:custGeom>
              <a:avLst/>
              <a:gdLst/>
              <a:ahLst/>
              <a:cxnLst/>
              <a:rect l="l" t="t" r="r" b="b"/>
              <a:pathLst>
                <a:path w="2394" h="2395" extrusionOk="0">
                  <a:moveTo>
                    <a:pt x="2394" y="1168"/>
                  </a:moveTo>
                  <a:cubicBezTo>
                    <a:pt x="2394" y="1752"/>
                    <a:pt x="1868" y="2336"/>
                    <a:pt x="1226" y="2394"/>
                  </a:cubicBezTo>
                  <a:cubicBezTo>
                    <a:pt x="584" y="2394"/>
                    <a:pt x="0" y="1810"/>
                    <a:pt x="0" y="1168"/>
                  </a:cubicBezTo>
                  <a:cubicBezTo>
                    <a:pt x="0" y="526"/>
                    <a:pt x="584" y="1"/>
                    <a:pt x="1168" y="1"/>
                  </a:cubicBezTo>
                  <a:cubicBezTo>
                    <a:pt x="1810" y="1"/>
                    <a:pt x="2394" y="526"/>
                    <a:pt x="2394"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06" name="Google Shape;9006;p20"/>
            <p:cNvSpPr/>
            <p:nvPr/>
          </p:nvSpPr>
          <p:spPr>
            <a:xfrm>
              <a:off x="4126650" y="239575"/>
              <a:ext cx="58400" cy="59850"/>
            </a:xfrm>
            <a:custGeom>
              <a:avLst/>
              <a:gdLst/>
              <a:ahLst/>
              <a:cxnLst/>
              <a:rect l="l" t="t" r="r" b="b"/>
              <a:pathLst>
                <a:path w="2336" h="2394" extrusionOk="0">
                  <a:moveTo>
                    <a:pt x="1168" y="2335"/>
                  </a:moveTo>
                  <a:cubicBezTo>
                    <a:pt x="526" y="2394"/>
                    <a:pt x="0" y="1810"/>
                    <a:pt x="0" y="1226"/>
                  </a:cubicBezTo>
                  <a:cubicBezTo>
                    <a:pt x="0" y="584"/>
                    <a:pt x="526" y="0"/>
                    <a:pt x="1168" y="0"/>
                  </a:cubicBezTo>
                  <a:cubicBezTo>
                    <a:pt x="1752" y="0"/>
                    <a:pt x="2335" y="526"/>
                    <a:pt x="2335" y="1168"/>
                  </a:cubicBezTo>
                  <a:cubicBezTo>
                    <a:pt x="2335" y="1810"/>
                    <a:pt x="1810" y="2335"/>
                    <a:pt x="1168"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07" name="Google Shape;9007;p20"/>
            <p:cNvSpPr/>
            <p:nvPr/>
          </p:nvSpPr>
          <p:spPr>
            <a:xfrm>
              <a:off x="5845650" y="1223125"/>
              <a:ext cx="56950" cy="58375"/>
            </a:xfrm>
            <a:custGeom>
              <a:avLst/>
              <a:gdLst/>
              <a:ahLst/>
              <a:cxnLst/>
              <a:rect l="l" t="t" r="r" b="b"/>
              <a:pathLst>
                <a:path w="2278" h="2335" extrusionOk="0">
                  <a:moveTo>
                    <a:pt x="2277" y="1167"/>
                  </a:moveTo>
                  <a:cubicBezTo>
                    <a:pt x="2277" y="1810"/>
                    <a:pt x="1810" y="2277"/>
                    <a:pt x="1168" y="2277"/>
                  </a:cubicBezTo>
                  <a:cubicBezTo>
                    <a:pt x="526" y="2335"/>
                    <a:pt x="1" y="1810"/>
                    <a:pt x="1" y="1109"/>
                  </a:cubicBezTo>
                  <a:cubicBezTo>
                    <a:pt x="59" y="467"/>
                    <a:pt x="526" y="0"/>
                    <a:pt x="1168" y="0"/>
                  </a:cubicBezTo>
                  <a:cubicBezTo>
                    <a:pt x="1810" y="0"/>
                    <a:pt x="2277" y="525"/>
                    <a:pt x="2277" y="116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08" name="Google Shape;9008;p20"/>
            <p:cNvSpPr/>
            <p:nvPr/>
          </p:nvSpPr>
          <p:spPr>
            <a:xfrm>
              <a:off x="3394100" y="241025"/>
              <a:ext cx="58400" cy="56950"/>
            </a:xfrm>
            <a:custGeom>
              <a:avLst/>
              <a:gdLst/>
              <a:ahLst/>
              <a:cxnLst/>
              <a:rect l="l" t="t" r="r" b="b"/>
              <a:pathLst>
                <a:path w="2336" h="2278" extrusionOk="0">
                  <a:moveTo>
                    <a:pt x="2277" y="1168"/>
                  </a:moveTo>
                  <a:cubicBezTo>
                    <a:pt x="2277" y="1810"/>
                    <a:pt x="1810" y="2277"/>
                    <a:pt x="1168" y="2277"/>
                  </a:cubicBezTo>
                  <a:cubicBezTo>
                    <a:pt x="526" y="2277"/>
                    <a:pt x="0" y="1752"/>
                    <a:pt x="59" y="1051"/>
                  </a:cubicBezTo>
                  <a:cubicBezTo>
                    <a:pt x="59" y="409"/>
                    <a:pt x="584" y="1"/>
                    <a:pt x="1226" y="1"/>
                  </a:cubicBezTo>
                  <a:cubicBezTo>
                    <a:pt x="1868" y="1"/>
                    <a:pt x="2335" y="526"/>
                    <a:pt x="2277"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09" name="Google Shape;9009;p20"/>
            <p:cNvSpPr/>
            <p:nvPr/>
          </p:nvSpPr>
          <p:spPr>
            <a:xfrm>
              <a:off x="6335975" y="3185825"/>
              <a:ext cx="56925" cy="56925"/>
            </a:xfrm>
            <a:custGeom>
              <a:avLst/>
              <a:gdLst/>
              <a:ahLst/>
              <a:cxnLst/>
              <a:rect l="l" t="t" r="r" b="b"/>
              <a:pathLst>
                <a:path w="2277" h="2277" extrusionOk="0">
                  <a:moveTo>
                    <a:pt x="1168" y="2277"/>
                  </a:moveTo>
                  <a:cubicBezTo>
                    <a:pt x="526" y="2277"/>
                    <a:pt x="0" y="1810"/>
                    <a:pt x="0" y="1168"/>
                  </a:cubicBezTo>
                  <a:cubicBezTo>
                    <a:pt x="0" y="467"/>
                    <a:pt x="467" y="0"/>
                    <a:pt x="1168" y="0"/>
                  </a:cubicBezTo>
                  <a:cubicBezTo>
                    <a:pt x="1810" y="0"/>
                    <a:pt x="2277" y="526"/>
                    <a:pt x="2277" y="1109"/>
                  </a:cubicBezTo>
                  <a:cubicBezTo>
                    <a:pt x="2277" y="1751"/>
                    <a:pt x="1751" y="2277"/>
                    <a:pt x="1168" y="22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10" name="Google Shape;9010;p20"/>
            <p:cNvSpPr/>
            <p:nvPr/>
          </p:nvSpPr>
          <p:spPr>
            <a:xfrm>
              <a:off x="5356800" y="731350"/>
              <a:ext cx="56950" cy="55475"/>
            </a:xfrm>
            <a:custGeom>
              <a:avLst/>
              <a:gdLst/>
              <a:ahLst/>
              <a:cxnLst/>
              <a:rect l="l" t="t" r="r" b="b"/>
              <a:pathLst>
                <a:path w="2278" h="2219" extrusionOk="0">
                  <a:moveTo>
                    <a:pt x="1168" y="2218"/>
                  </a:moveTo>
                  <a:cubicBezTo>
                    <a:pt x="526" y="2218"/>
                    <a:pt x="59" y="1810"/>
                    <a:pt x="1" y="1168"/>
                  </a:cubicBezTo>
                  <a:cubicBezTo>
                    <a:pt x="1" y="467"/>
                    <a:pt x="468" y="0"/>
                    <a:pt x="1110" y="0"/>
                  </a:cubicBezTo>
                  <a:cubicBezTo>
                    <a:pt x="1752" y="0"/>
                    <a:pt x="2277" y="467"/>
                    <a:pt x="2277" y="1051"/>
                  </a:cubicBezTo>
                  <a:cubicBezTo>
                    <a:pt x="2277" y="1693"/>
                    <a:pt x="1810" y="2218"/>
                    <a:pt x="1168"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11" name="Google Shape;9011;p20"/>
            <p:cNvSpPr/>
            <p:nvPr/>
          </p:nvSpPr>
          <p:spPr>
            <a:xfrm>
              <a:off x="1924625" y="979425"/>
              <a:ext cx="52550" cy="52550"/>
            </a:xfrm>
            <a:custGeom>
              <a:avLst/>
              <a:gdLst/>
              <a:ahLst/>
              <a:cxnLst/>
              <a:rect l="l" t="t" r="r" b="b"/>
              <a:pathLst>
                <a:path w="2102" h="2102" extrusionOk="0">
                  <a:moveTo>
                    <a:pt x="2102" y="1051"/>
                  </a:moveTo>
                  <a:cubicBezTo>
                    <a:pt x="2102" y="1576"/>
                    <a:pt x="1635" y="2043"/>
                    <a:pt x="1051" y="2102"/>
                  </a:cubicBezTo>
                  <a:cubicBezTo>
                    <a:pt x="526" y="2102"/>
                    <a:pt x="0" y="1576"/>
                    <a:pt x="0" y="993"/>
                  </a:cubicBezTo>
                  <a:cubicBezTo>
                    <a:pt x="0" y="467"/>
                    <a:pt x="526" y="0"/>
                    <a:pt x="1051" y="0"/>
                  </a:cubicBezTo>
                  <a:cubicBezTo>
                    <a:pt x="1576" y="0"/>
                    <a:pt x="2102" y="467"/>
                    <a:pt x="2102" y="10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12" name="Google Shape;9012;p20"/>
            <p:cNvSpPr/>
            <p:nvPr/>
          </p:nvSpPr>
          <p:spPr>
            <a:xfrm>
              <a:off x="6337425" y="2205200"/>
              <a:ext cx="54025" cy="52550"/>
            </a:xfrm>
            <a:custGeom>
              <a:avLst/>
              <a:gdLst/>
              <a:ahLst/>
              <a:cxnLst/>
              <a:rect l="l" t="t" r="r" b="b"/>
              <a:pathLst>
                <a:path w="2161" h="2102" extrusionOk="0">
                  <a:moveTo>
                    <a:pt x="1051" y="0"/>
                  </a:moveTo>
                  <a:cubicBezTo>
                    <a:pt x="1577" y="0"/>
                    <a:pt x="2102" y="467"/>
                    <a:pt x="2102" y="993"/>
                  </a:cubicBezTo>
                  <a:cubicBezTo>
                    <a:pt x="2160" y="1576"/>
                    <a:pt x="1635" y="2102"/>
                    <a:pt x="1051" y="2102"/>
                  </a:cubicBezTo>
                  <a:cubicBezTo>
                    <a:pt x="526" y="2043"/>
                    <a:pt x="1" y="1576"/>
                    <a:pt x="1" y="1051"/>
                  </a:cubicBezTo>
                  <a:cubicBezTo>
                    <a:pt x="1" y="467"/>
                    <a:pt x="526" y="0"/>
                    <a:pt x="105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13" name="Google Shape;9013;p20"/>
            <p:cNvSpPr/>
            <p:nvPr/>
          </p:nvSpPr>
          <p:spPr>
            <a:xfrm>
              <a:off x="1431400" y="1714875"/>
              <a:ext cx="52550" cy="52575"/>
            </a:xfrm>
            <a:custGeom>
              <a:avLst/>
              <a:gdLst/>
              <a:ahLst/>
              <a:cxnLst/>
              <a:rect l="l" t="t" r="r" b="b"/>
              <a:pathLst>
                <a:path w="2102" h="2103" extrusionOk="0">
                  <a:moveTo>
                    <a:pt x="2101" y="1052"/>
                  </a:moveTo>
                  <a:cubicBezTo>
                    <a:pt x="2101" y="1635"/>
                    <a:pt x="1635" y="2102"/>
                    <a:pt x="1051" y="2102"/>
                  </a:cubicBezTo>
                  <a:cubicBezTo>
                    <a:pt x="467" y="2102"/>
                    <a:pt x="0" y="1577"/>
                    <a:pt x="0" y="1052"/>
                  </a:cubicBezTo>
                  <a:cubicBezTo>
                    <a:pt x="0" y="468"/>
                    <a:pt x="525" y="1"/>
                    <a:pt x="1051" y="1"/>
                  </a:cubicBezTo>
                  <a:cubicBezTo>
                    <a:pt x="1576" y="59"/>
                    <a:pt x="2101" y="526"/>
                    <a:pt x="2101" y="10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14" name="Google Shape;9014;p20"/>
            <p:cNvSpPr/>
            <p:nvPr/>
          </p:nvSpPr>
          <p:spPr>
            <a:xfrm>
              <a:off x="5601950" y="4661125"/>
              <a:ext cx="52575" cy="52575"/>
            </a:xfrm>
            <a:custGeom>
              <a:avLst/>
              <a:gdLst/>
              <a:ahLst/>
              <a:cxnLst/>
              <a:rect l="l" t="t" r="r" b="b"/>
              <a:pathLst>
                <a:path w="2103" h="2103" extrusionOk="0">
                  <a:moveTo>
                    <a:pt x="2102" y="993"/>
                  </a:moveTo>
                  <a:cubicBezTo>
                    <a:pt x="2102" y="1519"/>
                    <a:pt x="1635" y="2044"/>
                    <a:pt x="1052" y="2044"/>
                  </a:cubicBezTo>
                  <a:cubicBezTo>
                    <a:pt x="526" y="2102"/>
                    <a:pt x="1" y="1577"/>
                    <a:pt x="1" y="993"/>
                  </a:cubicBezTo>
                  <a:cubicBezTo>
                    <a:pt x="1" y="468"/>
                    <a:pt x="468" y="1"/>
                    <a:pt x="1052" y="1"/>
                  </a:cubicBezTo>
                  <a:cubicBezTo>
                    <a:pt x="1577" y="1"/>
                    <a:pt x="2044" y="468"/>
                    <a:pt x="2102"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15" name="Google Shape;9015;p20"/>
            <p:cNvSpPr/>
            <p:nvPr/>
          </p:nvSpPr>
          <p:spPr>
            <a:xfrm>
              <a:off x="4865025" y="5150000"/>
              <a:ext cx="54025" cy="52550"/>
            </a:xfrm>
            <a:custGeom>
              <a:avLst/>
              <a:gdLst/>
              <a:ahLst/>
              <a:cxnLst/>
              <a:rect l="l" t="t" r="r" b="b"/>
              <a:pathLst>
                <a:path w="2161" h="2102" extrusionOk="0">
                  <a:moveTo>
                    <a:pt x="2102" y="992"/>
                  </a:moveTo>
                  <a:cubicBezTo>
                    <a:pt x="2161" y="1518"/>
                    <a:pt x="1694" y="2043"/>
                    <a:pt x="1110" y="2101"/>
                  </a:cubicBezTo>
                  <a:cubicBezTo>
                    <a:pt x="526" y="2101"/>
                    <a:pt x="1" y="1576"/>
                    <a:pt x="1" y="1051"/>
                  </a:cubicBezTo>
                  <a:cubicBezTo>
                    <a:pt x="1" y="467"/>
                    <a:pt x="526" y="0"/>
                    <a:pt x="1052" y="0"/>
                  </a:cubicBezTo>
                  <a:cubicBezTo>
                    <a:pt x="1577" y="0"/>
                    <a:pt x="2102" y="467"/>
                    <a:pt x="2102" y="99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16" name="Google Shape;9016;p20"/>
            <p:cNvSpPr/>
            <p:nvPr/>
          </p:nvSpPr>
          <p:spPr>
            <a:xfrm>
              <a:off x="4376175" y="242500"/>
              <a:ext cx="52575" cy="52550"/>
            </a:xfrm>
            <a:custGeom>
              <a:avLst/>
              <a:gdLst/>
              <a:ahLst/>
              <a:cxnLst/>
              <a:rect l="l" t="t" r="r" b="b"/>
              <a:pathLst>
                <a:path w="2103" h="2102" extrusionOk="0">
                  <a:moveTo>
                    <a:pt x="2102" y="1109"/>
                  </a:moveTo>
                  <a:cubicBezTo>
                    <a:pt x="2044" y="1634"/>
                    <a:pt x="1577" y="2101"/>
                    <a:pt x="1051" y="2101"/>
                  </a:cubicBezTo>
                  <a:cubicBezTo>
                    <a:pt x="468" y="2101"/>
                    <a:pt x="1" y="1576"/>
                    <a:pt x="1" y="1051"/>
                  </a:cubicBezTo>
                  <a:cubicBezTo>
                    <a:pt x="1" y="467"/>
                    <a:pt x="526" y="0"/>
                    <a:pt x="1051" y="58"/>
                  </a:cubicBezTo>
                  <a:cubicBezTo>
                    <a:pt x="1635" y="58"/>
                    <a:pt x="2102" y="525"/>
                    <a:pt x="2102" y="110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17" name="Google Shape;9017;p20"/>
            <p:cNvSpPr/>
            <p:nvPr/>
          </p:nvSpPr>
          <p:spPr>
            <a:xfrm>
              <a:off x="1190625" y="2942125"/>
              <a:ext cx="48175" cy="49650"/>
            </a:xfrm>
            <a:custGeom>
              <a:avLst/>
              <a:gdLst/>
              <a:ahLst/>
              <a:cxnLst/>
              <a:rect l="l" t="t" r="r" b="b"/>
              <a:pathLst>
                <a:path w="1927" h="1986" extrusionOk="0">
                  <a:moveTo>
                    <a:pt x="1926" y="993"/>
                  </a:moveTo>
                  <a:cubicBezTo>
                    <a:pt x="1926" y="1518"/>
                    <a:pt x="1518" y="1985"/>
                    <a:pt x="992" y="1985"/>
                  </a:cubicBezTo>
                  <a:cubicBezTo>
                    <a:pt x="409" y="1985"/>
                    <a:pt x="0" y="1576"/>
                    <a:pt x="0" y="993"/>
                  </a:cubicBezTo>
                  <a:cubicBezTo>
                    <a:pt x="0" y="409"/>
                    <a:pt x="350" y="117"/>
                    <a:pt x="876" y="59"/>
                  </a:cubicBezTo>
                  <a:cubicBezTo>
                    <a:pt x="1459" y="0"/>
                    <a:pt x="1868" y="409"/>
                    <a:pt x="1926"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18" name="Google Shape;9018;p20"/>
            <p:cNvSpPr/>
            <p:nvPr/>
          </p:nvSpPr>
          <p:spPr>
            <a:xfrm>
              <a:off x="2169775" y="734250"/>
              <a:ext cx="48175" cy="48200"/>
            </a:xfrm>
            <a:custGeom>
              <a:avLst/>
              <a:gdLst/>
              <a:ahLst/>
              <a:cxnLst/>
              <a:rect l="l" t="t" r="r" b="b"/>
              <a:pathLst>
                <a:path w="1927" h="1928" extrusionOk="0">
                  <a:moveTo>
                    <a:pt x="1927" y="935"/>
                  </a:moveTo>
                  <a:cubicBezTo>
                    <a:pt x="1868" y="1577"/>
                    <a:pt x="1577" y="1927"/>
                    <a:pt x="935" y="1927"/>
                  </a:cubicBezTo>
                  <a:cubicBezTo>
                    <a:pt x="351" y="1927"/>
                    <a:pt x="1" y="1577"/>
                    <a:pt x="1" y="935"/>
                  </a:cubicBezTo>
                  <a:cubicBezTo>
                    <a:pt x="59" y="410"/>
                    <a:pt x="351" y="59"/>
                    <a:pt x="935" y="59"/>
                  </a:cubicBezTo>
                  <a:cubicBezTo>
                    <a:pt x="1577" y="1"/>
                    <a:pt x="1810" y="410"/>
                    <a:pt x="1927" y="9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19" name="Google Shape;9019;p20"/>
            <p:cNvSpPr/>
            <p:nvPr/>
          </p:nvSpPr>
          <p:spPr>
            <a:xfrm>
              <a:off x="1190625" y="2695500"/>
              <a:ext cx="48175" cy="49650"/>
            </a:xfrm>
            <a:custGeom>
              <a:avLst/>
              <a:gdLst/>
              <a:ahLst/>
              <a:cxnLst/>
              <a:rect l="l" t="t" r="r" b="b"/>
              <a:pathLst>
                <a:path w="1927" h="1986" extrusionOk="0">
                  <a:moveTo>
                    <a:pt x="1926" y="993"/>
                  </a:moveTo>
                  <a:cubicBezTo>
                    <a:pt x="1926" y="1519"/>
                    <a:pt x="1518" y="1927"/>
                    <a:pt x="992" y="1985"/>
                  </a:cubicBezTo>
                  <a:cubicBezTo>
                    <a:pt x="409" y="1985"/>
                    <a:pt x="0" y="1577"/>
                    <a:pt x="0" y="993"/>
                  </a:cubicBezTo>
                  <a:cubicBezTo>
                    <a:pt x="0" y="409"/>
                    <a:pt x="350" y="118"/>
                    <a:pt x="876" y="59"/>
                  </a:cubicBezTo>
                  <a:cubicBezTo>
                    <a:pt x="1459" y="1"/>
                    <a:pt x="1868" y="409"/>
                    <a:pt x="1926"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20" name="Google Shape;9020;p20"/>
            <p:cNvSpPr/>
            <p:nvPr/>
          </p:nvSpPr>
          <p:spPr>
            <a:xfrm>
              <a:off x="6340350" y="3432425"/>
              <a:ext cx="48175" cy="48200"/>
            </a:xfrm>
            <a:custGeom>
              <a:avLst/>
              <a:gdLst/>
              <a:ahLst/>
              <a:cxnLst/>
              <a:rect l="l" t="t" r="r" b="b"/>
              <a:pathLst>
                <a:path w="1927" h="1928" extrusionOk="0">
                  <a:moveTo>
                    <a:pt x="934" y="1927"/>
                  </a:moveTo>
                  <a:cubicBezTo>
                    <a:pt x="409" y="1927"/>
                    <a:pt x="0" y="1519"/>
                    <a:pt x="0" y="935"/>
                  </a:cubicBezTo>
                  <a:cubicBezTo>
                    <a:pt x="0" y="410"/>
                    <a:pt x="467" y="1"/>
                    <a:pt x="993" y="1"/>
                  </a:cubicBezTo>
                  <a:cubicBezTo>
                    <a:pt x="1576" y="59"/>
                    <a:pt x="1868" y="410"/>
                    <a:pt x="1927" y="935"/>
                  </a:cubicBezTo>
                  <a:cubicBezTo>
                    <a:pt x="1927" y="1519"/>
                    <a:pt x="1518" y="1927"/>
                    <a:pt x="934" y="19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21" name="Google Shape;9021;p20"/>
            <p:cNvSpPr/>
            <p:nvPr/>
          </p:nvSpPr>
          <p:spPr>
            <a:xfrm>
              <a:off x="3151850" y="245400"/>
              <a:ext cx="48200" cy="46725"/>
            </a:xfrm>
            <a:custGeom>
              <a:avLst/>
              <a:gdLst/>
              <a:ahLst/>
              <a:cxnLst/>
              <a:rect l="l" t="t" r="r" b="b"/>
              <a:pathLst>
                <a:path w="1928" h="1869" extrusionOk="0">
                  <a:moveTo>
                    <a:pt x="1927" y="993"/>
                  </a:moveTo>
                  <a:cubicBezTo>
                    <a:pt x="1869" y="1518"/>
                    <a:pt x="1577" y="1869"/>
                    <a:pt x="993" y="1869"/>
                  </a:cubicBezTo>
                  <a:cubicBezTo>
                    <a:pt x="410" y="1869"/>
                    <a:pt x="1" y="1402"/>
                    <a:pt x="59" y="876"/>
                  </a:cubicBezTo>
                  <a:cubicBezTo>
                    <a:pt x="118" y="293"/>
                    <a:pt x="468" y="1"/>
                    <a:pt x="1052" y="1"/>
                  </a:cubicBezTo>
                  <a:cubicBezTo>
                    <a:pt x="1635" y="59"/>
                    <a:pt x="1869" y="409"/>
                    <a:pt x="1927"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22" name="Google Shape;9022;p20"/>
            <p:cNvSpPr/>
            <p:nvPr/>
          </p:nvSpPr>
          <p:spPr>
            <a:xfrm>
              <a:off x="5850025" y="4415975"/>
              <a:ext cx="48200" cy="48175"/>
            </a:xfrm>
            <a:custGeom>
              <a:avLst/>
              <a:gdLst/>
              <a:ahLst/>
              <a:cxnLst/>
              <a:rect l="l" t="t" r="r" b="b"/>
              <a:pathLst>
                <a:path w="1928" h="1927" extrusionOk="0">
                  <a:moveTo>
                    <a:pt x="935" y="1"/>
                  </a:moveTo>
                  <a:cubicBezTo>
                    <a:pt x="1519" y="1"/>
                    <a:pt x="1927" y="409"/>
                    <a:pt x="1927" y="935"/>
                  </a:cubicBezTo>
                  <a:cubicBezTo>
                    <a:pt x="1927" y="1518"/>
                    <a:pt x="1519" y="1927"/>
                    <a:pt x="993" y="1927"/>
                  </a:cubicBezTo>
                  <a:cubicBezTo>
                    <a:pt x="410" y="1869"/>
                    <a:pt x="59" y="1577"/>
                    <a:pt x="59" y="993"/>
                  </a:cubicBezTo>
                  <a:cubicBezTo>
                    <a:pt x="1" y="468"/>
                    <a:pt x="410" y="1"/>
                    <a:pt x="9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23" name="Google Shape;9023;p20"/>
            <p:cNvSpPr/>
            <p:nvPr/>
          </p:nvSpPr>
          <p:spPr>
            <a:xfrm>
              <a:off x="3640725" y="5393675"/>
              <a:ext cx="49625" cy="49650"/>
            </a:xfrm>
            <a:custGeom>
              <a:avLst/>
              <a:gdLst/>
              <a:ahLst/>
              <a:cxnLst/>
              <a:rect l="l" t="t" r="r" b="b"/>
              <a:pathLst>
                <a:path w="1985" h="1986" extrusionOk="0">
                  <a:moveTo>
                    <a:pt x="934" y="1985"/>
                  </a:moveTo>
                  <a:cubicBezTo>
                    <a:pt x="409" y="1927"/>
                    <a:pt x="0" y="1460"/>
                    <a:pt x="58" y="935"/>
                  </a:cubicBezTo>
                  <a:cubicBezTo>
                    <a:pt x="117" y="351"/>
                    <a:pt x="584" y="1"/>
                    <a:pt x="1109" y="59"/>
                  </a:cubicBezTo>
                  <a:cubicBezTo>
                    <a:pt x="1693" y="118"/>
                    <a:pt x="1985" y="468"/>
                    <a:pt x="1985" y="1052"/>
                  </a:cubicBezTo>
                  <a:cubicBezTo>
                    <a:pt x="1985" y="1577"/>
                    <a:pt x="1518" y="1985"/>
                    <a:pt x="934"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24" name="Google Shape;9024;p20"/>
            <p:cNvSpPr/>
            <p:nvPr/>
          </p:nvSpPr>
          <p:spPr>
            <a:xfrm>
              <a:off x="3884400" y="5393675"/>
              <a:ext cx="48200" cy="49650"/>
            </a:xfrm>
            <a:custGeom>
              <a:avLst/>
              <a:gdLst/>
              <a:ahLst/>
              <a:cxnLst/>
              <a:rect l="l" t="t" r="r" b="b"/>
              <a:pathLst>
                <a:path w="1928" h="1986" extrusionOk="0">
                  <a:moveTo>
                    <a:pt x="1927" y="993"/>
                  </a:moveTo>
                  <a:cubicBezTo>
                    <a:pt x="1927" y="1577"/>
                    <a:pt x="1519" y="1985"/>
                    <a:pt x="993" y="1985"/>
                  </a:cubicBezTo>
                  <a:cubicBezTo>
                    <a:pt x="409" y="1985"/>
                    <a:pt x="1" y="1519"/>
                    <a:pt x="1" y="993"/>
                  </a:cubicBezTo>
                  <a:cubicBezTo>
                    <a:pt x="59" y="409"/>
                    <a:pt x="409" y="59"/>
                    <a:pt x="935" y="59"/>
                  </a:cubicBezTo>
                  <a:cubicBezTo>
                    <a:pt x="1519" y="1"/>
                    <a:pt x="1927" y="468"/>
                    <a:pt x="1927"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25" name="Google Shape;9025;p20"/>
            <p:cNvSpPr/>
            <p:nvPr/>
          </p:nvSpPr>
          <p:spPr>
            <a:xfrm>
              <a:off x="1190625" y="2454725"/>
              <a:ext cx="46700" cy="46725"/>
            </a:xfrm>
            <a:custGeom>
              <a:avLst/>
              <a:gdLst/>
              <a:ahLst/>
              <a:cxnLst/>
              <a:rect l="l" t="t" r="r" b="b"/>
              <a:pathLst>
                <a:path w="1868" h="1869" extrusionOk="0">
                  <a:moveTo>
                    <a:pt x="1868" y="935"/>
                  </a:moveTo>
                  <a:cubicBezTo>
                    <a:pt x="1809" y="1518"/>
                    <a:pt x="1459" y="1869"/>
                    <a:pt x="934" y="1810"/>
                  </a:cubicBezTo>
                  <a:cubicBezTo>
                    <a:pt x="350" y="1810"/>
                    <a:pt x="0" y="1402"/>
                    <a:pt x="58" y="876"/>
                  </a:cubicBezTo>
                  <a:cubicBezTo>
                    <a:pt x="117" y="351"/>
                    <a:pt x="467" y="1"/>
                    <a:pt x="992" y="1"/>
                  </a:cubicBezTo>
                  <a:cubicBezTo>
                    <a:pt x="1518" y="1"/>
                    <a:pt x="1809" y="409"/>
                    <a:pt x="1868" y="9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26" name="Google Shape;9026;p20"/>
            <p:cNvSpPr/>
            <p:nvPr/>
          </p:nvSpPr>
          <p:spPr>
            <a:xfrm>
              <a:off x="1434300" y="3922750"/>
              <a:ext cx="46725" cy="46725"/>
            </a:xfrm>
            <a:custGeom>
              <a:avLst/>
              <a:gdLst/>
              <a:ahLst/>
              <a:cxnLst/>
              <a:rect l="l" t="t" r="r" b="b"/>
              <a:pathLst>
                <a:path w="1869" h="1869" extrusionOk="0">
                  <a:moveTo>
                    <a:pt x="935" y="0"/>
                  </a:moveTo>
                  <a:cubicBezTo>
                    <a:pt x="1460" y="117"/>
                    <a:pt x="1869" y="409"/>
                    <a:pt x="1810" y="993"/>
                  </a:cubicBezTo>
                  <a:cubicBezTo>
                    <a:pt x="1810" y="1518"/>
                    <a:pt x="1460" y="1868"/>
                    <a:pt x="876" y="1868"/>
                  </a:cubicBezTo>
                  <a:cubicBezTo>
                    <a:pt x="351" y="1810"/>
                    <a:pt x="1" y="1460"/>
                    <a:pt x="1" y="934"/>
                  </a:cubicBezTo>
                  <a:cubicBezTo>
                    <a:pt x="1" y="351"/>
                    <a:pt x="351" y="117"/>
                    <a:pt x="93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27" name="Google Shape;9027;p20"/>
            <p:cNvSpPr/>
            <p:nvPr/>
          </p:nvSpPr>
          <p:spPr>
            <a:xfrm>
              <a:off x="1680925" y="1224575"/>
              <a:ext cx="46725" cy="46725"/>
            </a:xfrm>
            <a:custGeom>
              <a:avLst/>
              <a:gdLst/>
              <a:ahLst/>
              <a:cxnLst/>
              <a:rect l="l" t="t" r="r" b="b"/>
              <a:pathLst>
                <a:path w="1869" h="1869" extrusionOk="0">
                  <a:moveTo>
                    <a:pt x="1868" y="934"/>
                  </a:moveTo>
                  <a:cubicBezTo>
                    <a:pt x="1810" y="1460"/>
                    <a:pt x="1518" y="1868"/>
                    <a:pt x="934" y="1868"/>
                  </a:cubicBezTo>
                  <a:cubicBezTo>
                    <a:pt x="351" y="1868"/>
                    <a:pt x="0" y="1518"/>
                    <a:pt x="0" y="934"/>
                  </a:cubicBezTo>
                  <a:cubicBezTo>
                    <a:pt x="0" y="409"/>
                    <a:pt x="351" y="59"/>
                    <a:pt x="876" y="59"/>
                  </a:cubicBezTo>
                  <a:cubicBezTo>
                    <a:pt x="1460" y="0"/>
                    <a:pt x="1752" y="351"/>
                    <a:pt x="1868" y="93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28" name="Google Shape;9028;p20"/>
            <p:cNvSpPr/>
            <p:nvPr/>
          </p:nvSpPr>
          <p:spPr>
            <a:xfrm>
              <a:off x="5358275" y="4906300"/>
              <a:ext cx="45250" cy="45250"/>
            </a:xfrm>
            <a:custGeom>
              <a:avLst/>
              <a:gdLst/>
              <a:ahLst/>
              <a:cxnLst/>
              <a:rect l="l" t="t" r="r" b="b"/>
              <a:pathLst>
                <a:path w="1810" h="1810" extrusionOk="0">
                  <a:moveTo>
                    <a:pt x="876" y="0"/>
                  </a:moveTo>
                  <a:cubicBezTo>
                    <a:pt x="1459" y="59"/>
                    <a:pt x="1810" y="350"/>
                    <a:pt x="1810" y="876"/>
                  </a:cubicBezTo>
                  <a:cubicBezTo>
                    <a:pt x="1810" y="1459"/>
                    <a:pt x="1518" y="1810"/>
                    <a:pt x="934" y="1810"/>
                  </a:cubicBezTo>
                  <a:cubicBezTo>
                    <a:pt x="409" y="1810"/>
                    <a:pt x="58" y="1518"/>
                    <a:pt x="0" y="992"/>
                  </a:cubicBezTo>
                  <a:cubicBezTo>
                    <a:pt x="0" y="409"/>
                    <a:pt x="350" y="117"/>
                    <a:pt x="8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29" name="Google Shape;9029;p20"/>
            <p:cNvSpPr/>
            <p:nvPr/>
          </p:nvSpPr>
          <p:spPr>
            <a:xfrm>
              <a:off x="1192075" y="3185825"/>
              <a:ext cx="46725" cy="46725"/>
            </a:xfrm>
            <a:custGeom>
              <a:avLst/>
              <a:gdLst/>
              <a:ahLst/>
              <a:cxnLst/>
              <a:rect l="l" t="t" r="r" b="b"/>
              <a:pathLst>
                <a:path w="1869" h="1869" extrusionOk="0">
                  <a:moveTo>
                    <a:pt x="1868" y="701"/>
                  </a:moveTo>
                  <a:cubicBezTo>
                    <a:pt x="1751" y="1518"/>
                    <a:pt x="1460" y="1868"/>
                    <a:pt x="876" y="1868"/>
                  </a:cubicBezTo>
                  <a:cubicBezTo>
                    <a:pt x="351" y="1868"/>
                    <a:pt x="0" y="1518"/>
                    <a:pt x="0" y="993"/>
                  </a:cubicBezTo>
                  <a:cubicBezTo>
                    <a:pt x="0" y="409"/>
                    <a:pt x="351" y="0"/>
                    <a:pt x="934" y="117"/>
                  </a:cubicBezTo>
                  <a:cubicBezTo>
                    <a:pt x="1285" y="175"/>
                    <a:pt x="1576" y="526"/>
                    <a:pt x="1868" y="7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30" name="Google Shape;9030;p20"/>
            <p:cNvSpPr/>
            <p:nvPr/>
          </p:nvSpPr>
          <p:spPr>
            <a:xfrm>
              <a:off x="2660100" y="5152900"/>
              <a:ext cx="46700" cy="46725"/>
            </a:xfrm>
            <a:custGeom>
              <a:avLst/>
              <a:gdLst/>
              <a:ahLst/>
              <a:cxnLst/>
              <a:rect l="l" t="t" r="r" b="b"/>
              <a:pathLst>
                <a:path w="1868" h="1869" extrusionOk="0">
                  <a:moveTo>
                    <a:pt x="992" y="1869"/>
                  </a:moveTo>
                  <a:cubicBezTo>
                    <a:pt x="409" y="1810"/>
                    <a:pt x="0" y="1518"/>
                    <a:pt x="0" y="935"/>
                  </a:cubicBezTo>
                  <a:cubicBezTo>
                    <a:pt x="0" y="351"/>
                    <a:pt x="350" y="1"/>
                    <a:pt x="934" y="1"/>
                  </a:cubicBezTo>
                  <a:cubicBezTo>
                    <a:pt x="1459" y="1"/>
                    <a:pt x="1810" y="351"/>
                    <a:pt x="1810" y="876"/>
                  </a:cubicBezTo>
                  <a:cubicBezTo>
                    <a:pt x="1868" y="1460"/>
                    <a:pt x="1518" y="1752"/>
                    <a:pt x="992" y="18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31" name="Google Shape;9031;p20"/>
            <p:cNvSpPr/>
            <p:nvPr/>
          </p:nvSpPr>
          <p:spPr>
            <a:xfrm>
              <a:off x="3395550" y="5395150"/>
              <a:ext cx="46725" cy="46725"/>
            </a:xfrm>
            <a:custGeom>
              <a:avLst/>
              <a:gdLst/>
              <a:ahLst/>
              <a:cxnLst/>
              <a:rect l="l" t="t" r="r" b="b"/>
              <a:pathLst>
                <a:path w="1869" h="1869" extrusionOk="0">
                  <a:moveTo>
                    <a:pt x="935" y="0"/>
                  </a:moveTo>
                  <a:cubicBezTo>
                    <a:pt x="1518" y="117"/>
                    <a:pt x="1869" y="350"/>
                    <a:pt x="1869" y="934"/>
                  </a:cubicBezTo>
                  <a:cubicBezTo>
                    <a:pt x="1869" y="1518"/>
                    <a:pt x="1518" y="1868"/>
                    <a:pt x="935" y="1868"/>
                  </a:cubicBezTo>
                  <a:cubicBezTo>
                    <a:pt x="409" y="1868"/>
                    <a:pt x="59" y="1518"/>
                    <a:pt x="59" y="993"/>
                  </a:cubicBezTo>
                  <a:cubicBezTo>
                    <a:pt x="1" y="409"/>
                    <a:pt x="409" y="117"/>
                    <a:pt x="8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32" name="Google Shape;9032;p20"/>
            <p:cNvSpPr/>
            <p:nvPr/>
          </p:nvSpPr>
          <p:spPr>
            <a:xfrm>
              <a:off x="4132475" y="5396600"/>
              <a:ext cx="46725" cy="45275"/>
            </a:xfrm>
            <a:custGeom>
              <a:avLst/>
              <a:gdLst/>
              <a:ahLst/>
              <a:cxnLst/>
              <a:rect l="l" t="t" r="r" b="b"/>
              <a:pathLst>
                <a:path w="1869" h="1811" extrusionOk="0">
                  <a:moveTo>
                    <a:pt x="1869" y="876"/>
                  </a:moveTo>
                  <a:cubicBezTo>
                    <a:pt x="1752" y="1460"/>
                    <a:pt x="1460" y="1810"/>
                    <a:pt x="876" y="1810"/>
                  </a:cubicBezTo>
                  <a:cubicBezTo>
                    <a:pt x="351" y="1752"/>
                    <a:pt x="1" y="1402"/>
                    <a:pt x="1" y="818"/>
                  </a:cubicBezTo>
                  <a:cubicBezTo>
                    <a:pt x="59" y="292"/>
                    <a:pt x="409" y="1"/>
                    <a:pt x="935" y="1"/>
                  </a:cubicBezTo>
                  <a:cubicBezTo>
                    <a:pt x="1519" y="1"/>
                    <a:pt x="1752" y="351"/>
                    <a:pt x="1869" y="8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33" name="Google Shape;9033;p20"/>
            <p:cNvSpPr/>
            <p:nvPr/>
          </p:nvSpPr>
          <p:spPr>
            <a:xfrm>
              <a:off x="1926075" y="4661125"/>
              <a:ext cx="45275" cy="43825"/>
            </a:xfrm>
            <a:custGeom>
              <a:avLst/>
              <a:gdLst/>
              <a:ahLst/>
              <a:cxnLst/>
              <a:rect l="l" t="t" r="r" b="b"/>
              <a:pathLst>
                <a:path w="1811" h="1753" extrusionOk="0">
                  <a:moveTo>
                    <a:pt x="1810" y="993"/>
                  </a:moveTo>
                  <a:cubicBezTo>
                    <a:pt x="1518" y="1227"/>
                    <a:pt x="1227" y="1577"/>
                    <a:pt x="876" y="1635"/>
                  </a:cubicBezTo>
                  <a:cubicBezTo>
                    <a:pt x="351" y="1752"/>
                    <a:pt x="1" y="1402"/>
                    <a:pt x="1" y="876"/>
                  </a:cubicBezTo>
                  <a:cubicBezTo>
                    <a:pt x="1" y="351"/>
                    <a:pt x="293" y="1"/>
                    <a:pt x="818" y="59"/>
                  </a:cubicBezTo>
                  <a:cubicBezTo>
                    <a:pt x="1168" y="118"/>
                    <a:pt x="1460" y="410"/>
                    <a:pt x="1810" y="643"/>
                  </a:cubicBezTo>
                  <a:cubicBezTo>
                    <a:pt x="1810" y="760"/>
                    <a:pt x="1810" y="876"/>
                    <a:pt x="1810"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34" name="Google Shape;9034;p20"/>
            <p:cNvSpPr/>
            <p:nvPr/>
          </p:nvSpPr>
          <p:spPr>
            <a:xfrm>
              <a:off x="5117475" y="493475"/>
              <a:ext cx="45275" cy="43800"/>
            </a:xfrm>
            <a:custGeom>
              <a:avLst/>
              <a:gdLst/>
              <a:ahLst/>
              <a:cxnLst/>
              <a:rect l="l" t="t" r="r" b="b"/>
              <a:pathLst>
                <a:path w="1811" h="1752" extrusionOk="0">
                  <a:moveTo>
                    <a:pt x="1810" y="1052"/>
                  </a:moveTo>
                  <a:cubicBezTo>
                    <a:pt x="1519" y="1285"/>
                    <a:pt x="1227" y="1635"/>
                    <a:pt x="877" y="1694"/>
                  </a:cubicBezTo>
                  <a:cubicBezTo>
                    <a:pt x="351" y="1752"/>
                    <a:pt x="1" y="1402"/>
                    <a:pt x="1" y="876"/>
                  </a:cubicBezTo>
                  <a:cubicBezTo>
                    <a:pt x="1" y="351"/>
                    <a:pt x="351" y="1"/>
                    <a:pt x="818" y="59"/>
                  </a:cubicBezTo>
                  <a:cubicBezTo>
                    <a:pt x="1168" y="118"/>
                    <a:pt x="1460" y="468"/>
                    <a:pt x="1810" y="701"/>
                  </a:cubicBezTo>
                  <a:cubicBezTo>
                    <a:pt x="1810" y="818"/>
                    <a:pt x="1810" y="935"/>
                    <a:pt x="1810" y="10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35" name="Google Shape;9035;p20"/>
            <p:cNvSpPr/>
            <p:nvPr/>
          </p:nvSpPr>
          <p:spPr>
            <a:xfrm>
              <a:off x="6096650" y="1472650"/>
              <a:ext cx="45275" cy="43800"/>
            </a:xfrm>
            <a:custGeom>
              <a:avLst/>
              <a:gdLst/>
              <a:ahLst/>
              <a:cxnLst/>
              <a:rect l="l" t="t" r="r" b="b"/>
              <a:pathLst>
                <a:path w="1811" h="1752" extrusionOk="0">
                  <a:moveTo>
                    <a:pt x="1810" y="1051"/>
                  </a:moveTo>
                  <a:cubicBezTo>
                    <a:pt x="1460" y="1285"/>
                    <a:pt x="1226" y="1635"/>
                    <a:pt x="876" y="1693"/>
                  </a:cubicBezTo>
                  <a:cubicBezTo>
                    <a:pt x="351" y="1752"/>
                    <a:pt x="1" y="1401"/>
                    <a:pt x="1" y="876"/>
                  </a:cubicBezTo>
                  <a:cubicBezTo>
                    <a:pt x="1" y="351"/>
                    <a:pt x="351" y="0"/>
                    <a:pt x="818" y="59"/>
                  </a:cubicBezTo>
                  <a:cubicBezTo>
                    <a:pt x="1168" y="117"/>
                    <a:pt x="1460" y="467"/>
                    <a:pt x="1810" y="701"/>
                  </a:cubicBezTo>
                  <a:lnTo>
                    <a:pt x="1810" y="1051"/>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36" name="Google Shape;9036;p20"/>
            <p:cNvSpPr/>
            <p:nvPr/>
          </p:nvSpPr>
          <p:spPr>
            <a:xfrm>
              <a:off x="6098100" y="4173750"/>
              <a:ext cx="37975" cy="42325"/>
            </a:xfrm>
            <a:custGeom>
              <a:avLst/>
              <a:gdLst/>
              <a:ahLst/>
              <a:cxnLst/>
              <a:rect l="l" t="t" r="r" b="b"/>
              <a:pathLst>
                <a:path w="1519" h="1693" extrusionOk="0">
                  <a:moveTo>
                    <a:pt x="643" y="1693"/>
                  </a:moveTo>
                  <a:cubicBezTo>
                    <a:pt x="410" y="1401"/>
                    <a:pt x="1" y="1051"/>
                    <a:pt x="59" y="817"/>
                  </a:cubicBezTo>
                  <a:cubicBezTo>
                    <a:pt x="118" y="526"/>
                    <a:pt x="526" y="117"/>
                    <a:pt x="818" y="59"/>
                  </a:cubicBezTo>
                  <a:cubicBezTo>
                    <a:pt x="993" y="0"/>
                    <a:pt x="1460" y="467"/>
                    <a:pt x="1460" y="759"/>
                  </a:cubicBezTo>
                  <a:cubicBezTo>
                    <a:pt x="1519" y="1051"/>
                    <a:pt x="1168" y="1343"/>
                    <a:pt x="993" y="1635"/>
                  </a:cubicBezTo>
                  <a:cubicBezTo>
                    <a:pt x="876" y="1635"/>
                    <a:pt x="760" y="1635"/>
                    <a:pt x="643" y="16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37" name="Google Shape;9037;p20"/>
            <p:cNvSpPr/>
            <p:nvPr/>
          </p:nvSpPr>
          <p:spPr>
            <a:xfrm>
              <a:off x="1196450" y="2212500"/>
              <a:ext cx="40875" cy="37950"/>
            </a:xfrm>
            <a:custGeom>
              <a:avLst/>
              <a:gdLst/>
              <a:ahLst/>
              <a:cxnLst/>
              <a:rect l="l" t="t" r="r" b="b"/>
              <a:pathLst>
                <a:path w="1635" h="1518" extrusionOk="0">
                  <a:moveTo>
                    <a:pt x="1635" y="934"/>
                  </a:moveTo>
                  <a:cubicBezTo>
                    <a:pt x="1285" y="1109"/>
                    <a:pt x="993" y="1518"/>
                    <a:pt x="701" y="1460"/>
                  </a:cubicBezTo>
                  <a:cubicBezTo>
                    <a:pt x="409" y="1401"/>
                    <a:pt x="59" y="993"/>
                    <a:pt x="0" y="701"/>
                  </a:cubicBezTo>
                  <a:cubicBezTo>
                    <a:pt x="0" y="467"/>
                    <a:pt x="467" y="0"/>
                    <a:pt x="701" y="0"/>
                  </a:cubicBezTo>
                  <a:cubicBezTo>
                    <a:pt x="993" y="0"/>
                    <a:pt x="1343" y="350"/>
                    <a:pt x="1635" y="584"/>
                  </a:cubicBezTo>
                  <a:lnTo>
                    <a:pt x="1635" y="934"/>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38" name="Google Shape;9038;p20"/>
            <p:cNvSpPr/>
            <p:nvPr/>
          </p:nvSpPr>
          <p:spPr>
            <a:xfrm>
              <a:off x="6346175" y="1970250"/>
              <a:ext cx="40900" cy="36525"/>
            </a:xfrm>
            <a:custGeom>
              <a:avLst/>
              <a:gdLst/>
              <a:ahLst/>
              <a:cxnLst/>
              <a:rect l="l" t="t" r="r" b="b"/>
              <a:pathLst>
                <a:path w="1636" h="1461" extrusionOk="0">
                  <a:moveTo>
                    <a:pt x="1577" y="935"/>
                  </a:moveTo>
                  <a:cubicBezTo>
                    <a:pt x="1285" y="1110"/>
                    <a:pt x="935" y="1460"/>
                    <a:pt x="701" y="1402"/>
                  </a:cubicBezTo>
                  <a:cubicBezTo>
                    <a:pt x="409" y="1402"/>
                    <a:pt x="59" y="935"/>
                    <a:pt x="1" y="643"/>
                  </a:cubicBezTo>
                  <a:cubicBezTo>
                    <a:pt x="1" y="468"/>
                    <a:pt x="468" y="1"/>
                    <a:pt x="701" y="1"/>
                  </a:cubicBezTo>
                  <a:cubicBezTo>
                    <a:pt x="993" y="1"/>
                    <a:pt x="1285" y="351"/>
                    <a:pt x="1635" y="526"/>
                  </a:cubicBezTo>
                  <a:cubicBezTo>
                    <a:pt x="1635" y="643"/>
                    <a:pt x="1635" y="818"/>
                    <a:pt x="1577" y="8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39" name="Google Shape;9039;p20"/>
            <p:cNvSpPr/>
            <p:nvPr/>
          </p:nvSpPr>
          <p:spPr>
            <a:xfrm>
              <a:off x="1685300" y="4417450"/>
              <a:ext cx="37975" cy="40875"/>
            </a:xfrm>
            <a:custGeom>
              <a:avLst/>
              <a:gdLst/>
              <a:ahLst/>
              <a:cxnLst/>
              <a:rect l="l" t="t" r="r" b="b"/>
              <a:pathLst>
                <a:path w="1519" h="1635" extrusionOk="0">
                  <a:moveTo>
                    <a:pt x="935" y="0"/>
                  </a:moveTo>
                  <a:cubicBezTo>
                    <a:pt x="1110" y="292"/>
                    <a:pt x="1518" y="642"/>
                    <a:pt x="1460" y="876"/>
                  </a:cubicBezTo>
                  <a:cubicBezTo>
                    <a:pt x="1401" y="1167"/>
                    <a:pt x="993" y="1576"/>
                    <a:pt x="701" y="1576"/>
                  </a:cubicBezTo>
                  <a:cubicBezTo>
                    <a:pt x="468" y="1634"/>
                    <a:pt x="59" y="1167"/>
                    <a:pt x="1" y="934"/>
                  </a:cubicBezTo>
                  <a:cubicBezTo>
                    <a:pt x="1" y="642"/>
                    <a:pt x="351" y="292"/>
                    <a:pt x="584" y="0"/>
                  </a:cubicBezTo>
                  <a:lnTo>
                    <a:pt x="935" y="0"/>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40" name="Google Shape;9040;p20"/>
            <p:cNvSpPr/>
            <p:nvPr/>
          </p:nvSpPr>
          <p:spPr>
            <a:xfrm>
              <a:off x="4630100" y="246875"/>
              <a:ext cx="37950" cy="40875"/>
            </a:xfrm>
            <a:custGeom>
              <a:avLst/>
              <a:gdLst/>
              <a:ahLst/>
              <a:cxnLst/>
              <a:rect l="l" t="t" r="r" b="b"/>
              <a:pathLst>
                <a:path w="1518" h="1635" extrusionOk="0">
                  <a:moveTo>
                    <a:pt x="934" y="0"/>
                  </a:moveTo>
                  <a:cubicBezTo>
                    <a:pt x="1109" y="292"/>
                    <a:pt x="1518" y="642"/>
                    <a:pt x="1459" y="876"/>
                  </a:cubicBezTo>
                  <a:cubicBezTo>
                    <a:pt x="1401" y="1168"/>
                    <a:pt x="993" y="1576"/>
                    <a:pt x="701" y="1576"/>
                  </a:cubicBezTo>
                  <a:cubicBezTo>
                    <a:pt x="526" y="1635"/>
                    <a:pt x="59" y="1168"/>
                    <a:pt x="59" y="934"/>
                  </a:cubicBezTo>
                  <a:cubicBezTo>
                    <a:pt x="0" y="584"/>
                    <a:pt x="350" y="292"/>
                    <a:pt x="584" y="0"/>
                  </a:cubicBezTo>
                  <a:lnTo>
                    <a:pt x="934" y="0"/>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41" name="Google Shape;9041;p20"/>
            <p:cNvSpPr/>
            <p:nvPr/>
          </p:nvSpPr>
          <p:spPr>
            <a:xfrm>
              <a:off x="2175625" y="4910675"/>
              <a:ext cx="36500" cy="40875"/>
            </a:xfrm>
            <a:custGeom>
              <a:avLst/>
              <a:gdLst/>
              <a:ahLst/>
              <a:cxnLst/>
              <a:rect l="l" t="t" r="r" b="b"/>
              <a:pathLst>
                <a:path w="1460" h="1635" extrusionOk="0">
                  <a:moveTo>
                    <a:pt x="584" y="1635"/>
                  </a:moveTo>
                  <a:cubicBezTo>
                    <a:pt x="350" y="1343"/>
                    <a:pt x="0" y="1051"/>
                    <a:pt x="0" y="759"/>
                  </a:cubicBezTo>
                  <a:cubicBezTo>
                    <a:pt x="58" y="467"/>
                    <a:pt x="467" y="59"/>
                    <a:pt x="759" y="59"/>
                  </a:cubicBezTo>
                  <a:cubicBezTo>
                    <a:pt x="934" y="0"/>
                    <a:pt x="1401" y="467"/>
                    <a:pt x="1459" y="701"/>
                  </a:cubicBezTo>
                  <a:cubicBezTo>
                    <a:pt x="1459" y="993"/>
                    <a:pt x="1109" y="1343"/>
                    <a:pt x="934" y="1635"/>
                  </a:cubicBezTo>
                  <a:cubicBezTo>
                    <a:pt x="817" y="1635"/>
                    <a:pt x="701" y="1635"/>
                    <a:pt x="584"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42" name="Google Shape;9042;p20"/>
            <p:cNvSpPr/>
            <p:nvPr/>
          </p:nvSpPr>
          <p:spPr>
            <a:xfrm>
              <a:off x="4379100" y="5399525"/>
              <a:ext cx="40875" cy="36500"/>
            </a:xfrm>
            <a:custGeom>
              <a:avLst/>
              <a:gdLst/>
              <a:ahLst/>
              <a:cxnLst/>
              <a:rect l="l" t="t" r="r" b="b"/>
              <a:pathLst>
                <a:path w="1635" h="1460" extrusionOk="0">
                  <a:moveTo>
                    <a:pt x="59" y="526"/>
                  </a:moveTo>
                  <a:cubicBezTo>
                    <a:pt x="351" y="351"/>
                    <a:pt x="701" y="0"/>
                    <a:pt x="993" y="59"/>
                  </a:cubicBezTo>
                  <a:cubicBezTo>
                    <a:pt x="1226" y="117"/>
                    <a:pt x="1576" y="526"/>
                    <a:pt x="1635" y="818"/>
                  </a:cubicBezTo>
                  <a:cubicBezTo>
                    <a:pt x="1635" y="1051"/>
                    <a:pt x="1168" y="1460"/>
                    <a:pt x="876" y="1460"/>
                  </a:cubicBezTo>
                  <a:cubicBezTo>
                    <a:pt x="584" y="1460"/>
                    <a:pt x="292" y="1109"/>
                    <a:pt x="0" y="876"/>
                  </a:cubicBezTo>
                  <a:cubicBezTo>
                    <a:pt x="0" y="759"/>
                    <a:pt x="59" y="642"/>
                    <a:pt x="59" y="5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43" name="Google Shape;9043;p20"/>
            <p:cNvSpPr/>
            <p:nvPr/>
          </p:nvSpPr>
          <p:spPr>
            <a:xfrm>
              <a:off x="2422225" y="497850"/>
              <a:ext cx="43800" cy="35050"/>
            </a:xfrm>
            <a:custGeom>
              <a:avLst/>
              <a:gdLst/>
              <a:ahLst/>
              <a:cxnLst/>
              <a:rect l="l" t="t" r="r" b="b"/>
              <a:pathLst>
                <a:path w="1752" h="1402" extrusionOk="0">
                  <a:moveTo>
                    <a:pt x="1752" y="701"/>
                  </a:moveTo>
                  <a:cubicBezTo>
                    <a:pt x="1285" y="1052"/>
                    <a:pt x="993" y="1402"/>
                    <a:pt x="759" y="1402"/>
                  </a:cubicBezTo>
                  <a:cubicBezTo>
                    <a:pt x="468" y="1402"/>
                    <a:pt x="234" y="993"/>
                    <a:pt x="1" y="760"/>
                  </a:cubicBezTo>
                  <a:cubicBezTo>
                    <a:pt x="234" y="468"/>
                    <a:pt x="409" y="59"/>
                    <a:pt x="701" y="59"/>
                  </a:cubicBezTo>
                  <a:cubicBezTo>
                    <a:pt x="935" y="1"/>
                    <a:pt x="1285" y="351"/>
                    <a:pt x="1752" y="7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44" name="Google Shape;9044;p20"/>
            <p:cNvSpPr/>
            <p:nvPr/>
          </p:nvSpPr>
          <p:spPr>
            <a:xfrm>
              <a:off x="1203750" y="3439725"/>
              <a:ext cx="27750" cy="36525"/>
            </a:xfrm>
            <a:custGeom>
              <a:avLst/>
              <a:gdLst/>
              <a:ahLst/>
              <a:cxnLst/>
              <a:rect l="l" t="t" r="r" b="b"/>
              <a:pathLst>
                <a:path w="1110" h="1461" extrusionOk="0">
                  <a:moveTo>
                    <a:pt x="351" y="1402"/>
                  </a:moveTo>
                  <a:cubicBezTo>
                    <a:pt x="234" y="1110"/>
                    <a:pt x="59" y="818"/>
                    <a:pt x="0" y="526"/>
                  </a:cubicBezTo>
                  <a:cubicBezTo>
                    <a:pt x="0" y="351"/>
                    <a:pt x="234" y="176"/>
                    <a:pt x="409" y="1"/>
                  </a:cubicBezTo>
                  <a:cubicBezTo>
                    <a:pt x="642" y="234"/>
                    <a:pt x="993" y="409"/>
                    <a:pt x="1051" y="701"/>
                  </a:cubicBezTo>
                  <a:cubicBezTo>
                    <a:pt x="1109" y="876"/>
                    <a:pt x="818" y="1168"/>
                    <a:pt x="642" y="1460"/>
                  </a:cubicBezTo>
                  <a:cubicBezTo>
                    <a:pt x="526" y="1460"/>
                    <a:pt x="467" y="1402"/>
                    <a:pt x="351" y="14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45" name="Google Shape;9045;p20"/>
            <p:cNvSpPr/>
            <p:nvPr/>
          </p:nvSpPr>
          <p:spPr>
            <a:xfrm>
              <a:off x="3159150" y="5402450"/>
              <a:ext cx="42350" cy="27750"/>
            </a:xfrm>
            <a:custGeom>
              <a:avLst/>
              <a:gdLst/>
              <a:ahLst/>
              <a:cxnLst/>
              <a:rect l="l" t="t" r="r" b="b"/>
              <a:pathLst>
                <a:path w="1694" h="1110" extrusionOk="0">
                  <a:moveTo>
                    <a:pt x="1694" y="642"/>
                  </a:moveTo>
                  <a:cubicBezTo>
                    <a:pt x="1285" y="876"/>
                    <a:pt x="1051" y="1109"/>
                    <a:pt x="876" y="1051"/>
                  </a:cubicBezTo>
                  <a:cubicBezTo>
                    <a:pt x="584" y="992"/>
                    <a:pt x="293" y="759"/>
                    <a:pt x="1" y="584"/>
                  </a:cubicBezTo>
                  <a:cubicBezTo>
                    <a:pt x="234" y="409"/>
                    <a:pt x="468" y="0"/>
                    <a:pt x="701" y="0"/>
                  </a:cubicBezTo>
                  <a:cubicBezTo>
                    <a:pt x="935" y="0"/>
                    <a:pt x="1227" y="350"/>
                    <a:pt x="1635" y="64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46" name="Google Shape;9046;p20"/>
            <p:cNvSpPr/>
            <p:nvPr/>
          </p:nvSpPr>
          <p:spPr>
            <a:xfrm>
              <a:off x="2914000" y="258550"/>
              <a:ext cx="36500" cy="26275"/>
            </a:xfrm>
            <a:custGeom>
              <a:avLst/>
              <a:gdLst/>
              <a:ahLst/>
              <a:cxnLst/>
              <a:rect l="l" t="t" r="r" b="b"/>
              <a:pathLst>
                <a:path w="1460" h="1051" extrusionOk="0">
                  <a:moveTo>
                    <a:pt x="1460" y="0"/>
                  </a:moveTo>
                  <a:cubicBezTo>
                    <a:pt x="1285" y="467"/>
                    <a:pt x="1226" y="759"/>
                    <a:pt x="1051" y="934"/>
                  </a:cubicBezTo>
                  <a:cubicBezTo>
                    <a:pt x="876" y="1051"/>
                    <a:pt x="526" y="1051"/>
                    <a:pt x="292" y="992"/>
                  </a:cubicBezTo>
                  <a:cubicBezTo>
                    <a:pt x="176" y="934"/>
                    <a:pt x="117" y="701"/>
                    <a:pt x="1" y="584"/>
                  </a:cubicBezTo>
                  <a:cubicBezTo>
                    <a:pt x="176" y="467"/>
                    <a:pt x="351" y="350"/>
                    <a:pt x="584" y="234"/>
                  </a:cubicBezTo>
                  <a:cubicBezTo>
                    <a:pt x="759" y="175"/>
                    <a:pt x="993" y="117"/>
                    <a:pt x="146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47" name="Google Shape;9047;p20"/>
            <p:cNvSpPr/>
            <p:nvPr/>
          </p:nvSpPr>
          <p:spPr>
            <a:xfrm>
              <a:off x="6349100" y="3686350"/>
              <a:ext cx="24825" cy="33575"/>
            </a:xfrm>
            <a:custGeom>
              <a:avLst/>
              <a:gdLst/>
              <a:ahLst/>
              <a:cxnLst/>
              <a:rect l="l" t="t" r="r" b="b"/>
              <a:pathLst>
                <a:path w="993" h="1343" extrusionOk="0">
                  <a:moveTo>
                    <a:pt x="993" y="0"/>
                  </a:moveTo>
                  <a:cubicBezTo>
                    <a:pt x="935" y="351"/>
                    <a:pt x="876" y="526"/>
                    <a:pt x="818" y="759"/>
                  </a:cubicBezTo>
                  <a:cubicBezTo>
                    <a:pt x="701" y="934"/>
                    <a:pt x="526" y="1109"/>
                    <a:pt x="409" y="1343"/>
                  </a:cubicBezTo>
                  <a:cubicBezTo>
                    <a:pt x="292" y="1168"/>
                    <a:pt x="1" y="1051"/>
                    <a:pt x="1" y="876"/>
                  </a:cubicBezTo>
                  <a:cubicBezTo>
                    <a:pt x="1" y="584"/>
                    <a:pt x="117" y="292"/>
                    <a:pt x="292" y="117"/>
                  </a:cubicBezTo>
                  <a:cubicBezTo>
                    <a:pt x="409" y="0"/>
                    <a:pt x="643" y="59"/>
                    <a:pt x="99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9048" name="Google Shape;9048;p20"/>
          <p:cNvPicPr preferRelativeResize="0"/>
          <p:nvPr/>
        </p:nvPicPr>
        <p:blipFill rotWithShape="1">
          <a:blip r:embed="rId2">
            <a:alphaModFix/>
          </a:blip>
          <a:srcRect l="21453" r="19186"/>
          <a:stretch/>
        </p:blipFill>
        <p:spPr>
          <a:xfrm rot="10520431" flipH="1">
            <a:off x="-142704" y="-1563594"/>
            <a:ext cx="9332932" cy="3265140"/>
          </a:xfrm>
          <a:prstGeom prst="rect">
            <a:avLst/>
          </a:prstGeom>
          <a:noFill/>
          <a:ln>
            <a:noFill/>
          </a:ln>
        </p:spPr>
      </p:pic>
      <p:pic>
        <p:nvPicPr>
          <p:cNvPr id="9049" name="Google Shape;9049;p20"/>
          <p:cNvPicPr preferRelativeResize="0"/>
          <p:nvPr/>
        </p:nvPicPr>
        <p:blipFill rotWithShape="1">
          <a:blip r:embed="rId2">
            <a:alphaModFix/>
          </a:blip>
          <a:srcRect l="21453" r="19186"/>
          <a:stretch/>
        </p:blipFill>
        <p:spPr>
          <a:xfrm flipH="1">
            <a:off x="0" y="3556525"/>
            <a:ext cx="9589176" cy="2650176"/>
          </a:xfrm>
          <a:prstGeom prst="rect">
            <a:avLst/>
          </a:prstGeom>
          <a:noFill/>
          <a:ln>
            <a:noFill/>
          </a:ln>
        </p:spPr>
      </p:pic>
      <p:sp>
        <p:nvSpPr>
          <p:cNvPr id="9050" name="Google Shape;9050;p20"/>
          <p:cNvSpPr txBox="1">
            <a:spLocks noGrp="1"/>
          </p:cNvSpPr>
          <p:nvPr>
            <p:ph type="subTitle" idx="1"/>
          </p:nvPr>
        </p:nvSpPr>
        <p:spPr>
          <a:xfrm>
            <a:off x="1138950" y="2077400"/>
            <a:ext cx="3211200" cy="4662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SzPts val="2500"/>
              <a:buFont typeface="Bebas Neue"/>
              <a:buNone/>
              <a:defRPr sz="2400" b="1">
                <a:solidFill>
                  <a:schemeClr val="dk2"/>
                </a:solidFill>
              </a:defRPr>
            </a:lvl1pPr>
            <a:lvl2pPr lvl="1" algn="ctr" rtl="0">
              <a:lnSpc>
                <a:spcPct val="100000"/>
              </a:lnSpc>
              <a:spcBef>
                <a:spcPts val="0"/>
              </a:spcBef>
              <a:spcAft>
                <a:spcPts val="0"/>
              </a:spcAft>
              <a:buSzPts val="2500"/>
              <a:buFont typeface="Bebas Neue"/>
              <a:buNone/>
              <a:defRPr sz="2500">
                <a:latin typeface="Bebas Neue"/>
                <a:ea typeface="Bebas Neue"/>
                <a:cs typeface="Bebas Neue"/>
                <a:sym typeface="Bebas Neue"/>
              </a:defRPr>
            </a:lvl2pPr>
            <a:lvl3pPr lvl="2" algn="ctr" rtl="0">
              <a:lnSpc>
                <a:spcPct val="100000"/>
              </a:lnSpc>
              <a:spcBef>
                <a:spcPts val="0"/>
              </a:spcBef>
              <a:spcAft>
                <a:spcPts val="0"/>
              </a:spcAft>
              <a:buSzPts val="2500"/>
              <a:buFont typeface="Bebas Neue"/>
              <a:buNone/>
              <a:defRPr sz="2500">
                <a:latin typeface="Bebas Neue"/>
                <a:ea typeface="Bebas Neue"/>
                <a:cs typeface="Bebas Neue"/>
                <a:sym typeface="Bebas Neue"/>
              </a:defRPr>
            </a:lvl3pPr>
            <a:lvl4pPr lvl="3" algn="ctr" rtl="0">
              <a:lnSpc>
                <a:spcPct val="100000"/>
              </a:lnSpc>
              <a:spcBef>
                <a:spcPts val="0"/>
              </a:spcBef>
              <a:spcAft>
                <a:spcPts val="0"/>
              </a:spcAft>
              <a:buSzPts val="2500"/>
              <a:buFont typeface="Bebas Neue"/>
              <a:buNone/>
              <a:defRPr sz="2500">
                <a:latin typeface="Bebas Neue"/>
                <a:ea typeface="Bebas Neue"/>
                <a:cs typeface="Bebas Neue"/>
                <a:sym typeface="Bebas Neue"/>
              </a:defRPr>
            </a:lvl4pPr>
            <a:lvl5pPr lvl="4" algn="ctr" rtl="0">
              <a:lnSpc>
                <a:spcPct val="100000"/>
              </a:lnSpc>
              <a:spcBef>
                <a:spcPts val="0"/>
              </a:spcBef>
              <a:spcAft>
                <a:spcPts val="0"/>
              </a:spcAft>
              <a:buSzPts val="2500"/>
              <a:buFont typeface="Bebas Neue"/>
              <a:buNone/>
              <a:defRPr sz="2500">
                <a:latin typeface="Bebas Neue"/>
                <a:ea typeface="Bebas Neue"/>
                <a:cs typeface="Bebas Neue"/>
                <a:sym typeface="Bebas Neue"/>
              </a:defRPr>
            </a:lvl5pPr>
            <a:lvl6pPr lvl="5" algn="ctr" rtl="0">
              <a:lnSpc>
                <a:spcPct val="100000"/>
              </a:lnSpc>
              <a:spcBef>
                <a:spcPts val="0"/>
              </a:spcBef>
              <a:spcAft>
                <a:spcPts val="0"/>
              </a:spcAft>
              <a:buSzPts val="2500"/>
              <a:buFont typeface="Bebas Neue"/>
              <a:buNone/>
              <a:defRPr sz="2500">
                <a:latin typeface="Bebas Neue"/>
                <a:ea typeface="Bebas Neue"/>
                <a:cs typeface="Bebas Neue"/>
                <a:sym typeface="Bebas Neue"/>
              </a:defRPr>
            </a:lvl6pPr>
            <a:lvl7pPr lvl="6" algn="ctr" rtl="0">
              <a:lnSpc>
                <a:spcPct val="100000"/>
              </a:lnSpc>
              <a:spcBef>
                <a:spcPts val="0"/>
              </a:spcBef>
              <a:spcAft>
                <a:spcPts val="0"/>
              </a:spcAft>
              <a:buSzPts val="2500"/>
              <a:buFont typeface="Bebas Neue"/>
              <a:buNone/>
              <a:defRPr sz="2500">
                <a:latin typeface="Bebas Neue"/>
                <a:ea typeface="Bebas Neue"/>
                <a:cs typeface="Bebas Neue"/>
                <a:sym typeface="Bebas Neue"/>
              </a:defRPr>
            </a:lvl7pPr>
            <a:lvl8pPr lvl="7" algn="ctr" rtl="0">
              <a:lnSpc>
                <a:spcPct val="100000"/>
              </a:lnSpc>
              <a:spcBef>
                <a:spcPts val="0"/>
              </a:spcBef>
              <a:spcAft>
                <a:spcPts val="0"/>
              </a:spcAft>
              <a:buSzPts val="2500"/>
              <a:buFont typeface="Bebas Neue"/>
              <a:buNone/>
              <a:defRPr sz="2500">
                <a:latin typeface="Bebas Neue"/>
                <a:ea typeface="Bebas Neue"/>
                <a:cs typeface="Bebas Neue"/>
                <a:sym typeface="Bebas Neue"/>
              </a:defRPr>
            </a:lvl8pPr>
            <a:lvl9pPr lvl="8" algn="ctr" rtl="0">
              <a:lnSpc>
                <a:spcPct val="100000"/>
              </a:lnSpc>
              <a:spcBef>
                <a:spcPts val="0"/>
              </a:spcBef>
              <a:spcAft>
                <a:spcPts val="0"/>
              </a:spcAft>
              <a:buSzPts val="2500"/>
              <a:buFont typeface="Bebas Neue"/>
              <a:buNone/>
              <a:defRPr sz="2500">
                <a:latin typeface="Bebas Neue"/>
                <a:ea typeface="Bebas Neue"/>
                <a:cs typeface="Bebas Neue"/>
                <a:sym typeface="Bebas Neue"/>
              </a:defRPr>
            </a:lvl9pPr>
          </a:lstStyle>
          <a:p>
            <a:endParaRPr/>
          </a:p>
        </p:txBody>
      </p:sp>
      <p:sp>
        <p:nvSpPr>
          <p:cNvPr id="9051" name="Google Shape;9051;p20"/>
          <p:cNvSpPr txBox="1">
            <a:spLocks noGrp="1"/>
          </p:cNvSpPr>
          <p:nvPr>
            <p:ph type="subTitle" idx="2"/>
          </p:nvPr>
        </p:nvSpPr>
        <p:spPr>
          <a:xfrm>
            <a:off x="4793850" y="2077400"/>
            <a:ext cx="3211200" cy="4662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SzPts val="2500"/>
              <a:buFont typeface="Bebas Neue"/>
              <a:buNone/>
              <a:defRPr sz="2400" b="1">
                <a:solidFill>
                  <a:schemeClr val="dk2"/>
                </a:solidFill>
              </a:defRPr>
            </a:lvl1pPr>
            <a:lvl2pPr lvl="1" algn="ctr" rtl="0">
              <a:lnSpc>
                <a:spcPct val="100000"/>
              </a:lnSpc>
              <a:spcBef>
                <a:spcPts val="0"/>
              </a:spcBef>
              <a:spcAft>
                <a:spcPts val="0"/>
              </a:spcAft>
              <a:buSzPts val="2500"/>
              <a:buFont typeface="Bebas Neue"/>
              <a:buNone/>
              <a:defRPr sz="2500">
                <a:latin typeface="Bebas Neue"/>
                <a:ea typeface="Bebas Neue"/>
                <a:cs typeface="Bebas Neue"/>
                <a:sym typeface="Bebas Neue"/>
              </a:defRPr>
            </a:lvl2pPr>
            <a:lvl3pPr lvl="2" algn="ctr" rtl="0">
              <a:lnSpc>
                <a:spcPct val="100000"/>
              </a:lnSpc>
              <a:spcBef>
                <a:spcPts val="0"/>
              </a:spcBef>
              <a:spcAft>
                <a:spcPts val="0"/>
              </a:spcAft>
              <a:buSzPts val="2500"/>
              <a:buFont typeface="Bebas Neue"/>
              <a:buNone/>
              <a:defRPr sz="2500">
                <a:latin typeface="Bebas Neue"/>
                <a:ea typeface="Bebas Neue"/>
                <a:cs typeface="Bebas Neue"/>
                <a:sym typeface="Bebas Neue"/>
              </a:defRPr>
            </a:lvl3pPr>
            <a:lvl4pPr lvl="3" algn="ctr" rtl="0">
              <a:lnSpc>
                <a:spcPct val="100000"/>
              </a:lnSpc>
              <a:spcBef>
                <a:spcPts val="0"/>
              </a:spcBef>
              <a:spcAft>
                <a:spcPts val="0"/>
              </a:spcAft>
              <a:buSzPts val="2500"/>
              <a:buFont typeface="Bebas Neue"/>
              <a:buNone/>
              <a:defRPr sz="2500">
                <a:latin typeface="Bebas Neue"/>
                <a:ea typeface="Bebas Neue"/>
                <a:cs typeface="Bebas Neue"/>
                <a:sym typeface="Bebas Neue"/>
              </a:defRPr>
            </a:lvl4pPr>
            <a:lvl5pPr lvl="4" algn="ctr" rtl="0">
              <a:lnSpc>
                <a:spcPct val="100000"/>
              </a:lnSpc>
              <a:spcBef>
                <a:spcPts val="0"/>
              </a:spcBef>
              <a:spcAft>
                <a:spcPts val="0"/>
              </a:spcAft>
              <a:buSzPts val="2500"/>
              <a:buFont typeface="Bebas Neue"/>
              <a:buNone/>
              <a:defRPr sz="2500">
                <a:latin typeface="Bebas Neue"/>
                <a:ea typeface="Bebas Neue"/>
                <a:cs typeface="Bebas Neue"/>
                <a:sym typeface="Bebas Neue"/>
              </a:defRPr>
            </a:lvl5pPr>
            <a:lvl6pPr lvl="5" algn="ctr" rtl="0">
              <a:lnSpc>
                <a:spcPct val="100000"/>
              </a:lnSpc>
              <a:spcBef>
                <a:spcPts val="0"/>
              </a:spcBef>
              <a:spcAft>
                <a:spcPts val="0"/>
              </a:spcAft>
              <a:buSzPts val="2500"/>
              <a:buFont typeface="Bebas Neue"/>
              <a:buNone/>
              <a:defRPr sz="2500">
                <a:latin typeface="Bebas Neue"/>
                <a:ea typeface="Bebas Neue"/>
                <a:cs typeface="Bebas Neue"/>
                <a:sym typeface="Bebas Neue"/>
              </a:defRPr>
            </a:lvl6pPr>
            <a:lvl7pPr lvl="6" algn="ctr" rtl="0">
              <a:lnSpc>
                <a:spcPct val="100000"/>
              </a:lnSpc>
              <a:spcBef>
                <a:spcPts val="0"/>
              </a:spcBef>
              <a:spcAft>
                <a:spcPts val="0"/>
              </a:spcAft>
              <a:buSzPts val="2500"/>
              <a:buFont typeface="Bebas Neue"/>
              <a:buNone/>
              <a:defRPr sz="2500">
                <a:latin typeface="Bebas Neue"/>
                <a:ea typeface="Bebas Neue"/>
                <a:cs typeface="Bebas Neue"/>
                <a:sym typeface="Bebas Neue"/>
              </a:defRPr>
            </a:lvl7pPr>
            <a:lvl8pPr lvl="7" algn="ctr" rtl="0">
              <a:lnSpc>
                <a:spcPct val="100000"/>
              </a:lnSpc>
              <a:spcBef>
                <a:spcPts val="0"/>
              </a:spcBef>
              <a:spcAft>
                <a:spcPts val="0"/>
              </a:spcAft>
              <a:buSzPts val="2500"/>
              <a:buFont typeface="Bebas Neue"/>
              <a:buNone/>
              <a:defRPr sz="2500">
                <a:latin typeface="Bebas Neue"/>
                <a:ea typeface="Bebas Neue"/>
                <a:cs typeface="Bebas Neue"/>
                <a:sym typeface="Bebas Neue"/>
              </a:defRPr>
            </a:lvl8pPr>
            <a:lvl9pPr lvl="8" algn="ctr" rtl="0">
              <a:lnSpc>
                <a:spcPct val="100000"/>
              </a:lnSpc>
              <a:spcBef>
                <a:spcPts val="0"/>
              </a:spcBef>
              <a:spcAft>
                <a:spcPts val="0"/>
              </a:spcAft>
              <a:buSzPts val="2500"/>
              <a:buFont typeface="Bebas Neue"/>
              <a:buNone/>
              <a:defRPr sz="2500">
                <a:latin typeface="Bebas Neue"/>
                <a:ea typeface="Bebas Neue"/>
                <a:cs typeface="Bebas Neue"/>
                <a:sym typeface="Bebas Neue"/>
              </a:defRPr>
            </a:lvl9pPr>
          </a:lstStyle>
          <a:p>
            <a:endParaRPr/>
          </a:p>
        </p:txBody>
      </p:sp>
      <p:sp>
        <p:nvSpPr>
          <p:cNvPr id="9052" name="Google Shape;9052;p20"/>
          <p:cNvSpPr txBox="1">
            <a:spLocks noGrp="1"/>
          </p:cNvSpPr>
          <p:nvPr>
            <p:ph type="subTitle" idx="3"/>
          </p:nvPr>
        </p:nvSpPr>
        <p:spPr>
          <a:xfrm>
            <a:off x="1138950" y="2447125"/>
            <a:ext cx="3211200" cy="1364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a:solidFill>
                  <a:schemeClr val="dk2"/>
                </a:solidFill>
                <a:latin typeface="Assistant"/>
                <a:ea typeface="Assistant"/>
                <a:cs typeface="Assistant"/>
                <a:sym typeface="Assistant"/>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9053" name="Google Shape;9053;p20"/>
          <p:cNvSpPr txBox="1">
            <a:spLocks noGrp="1"/>
          </p:cNvSpPr>
          <p:nvPr>
            <p:ph type="subTitle" idx="4"/>
          </p:nvPr>
        </p:nvSpPr>
        <p:spPr>
          <a:xfrm>
            <a:off x="4793850" y="2447125"/>
            <a:ext cx="3211200" cy="1364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a:solidFill>
                  <a:schemeClr val="dk2"/>
                </a:solidFill>
                <a:latin typeface="Assistant"/>
                <a:ea typeface="Assistant"/>
                <a:cs typeface="Assistant"/>
                <a:sym typeface="Assistant"/>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grpSp>
        <p:nvGrpSpPr>
          <p:cNvPr id="9054" name="Google Shape;9054;p20"/>
          <p:cNvGrpSpPr/>
          <p:nvPr/>
        </p:nvGrpSpPr>
        <p:grpSpPr>
          <a:xfrm>
            <a:off x="4504974" y="-2550147"/>
            <a:ext cx="3570247" cy="3277714"/>
            <a:chOff x="1190625" y="238125"/>
            <a:chExt cx="5205200" cy="5205200"/>
          </a:xfrm>
        </p:grpSpPr>
        <p:sp>
          <p:nvSpPr>
            <p:cNvPr id="9055" name="Google Shape;9055;p20"/>
            <p:cNvSpPr/>
            <p:nvPr/>
          </p:nvSpPr>
          <p:spPr>
            <a:xfrm>
              <a:off x="3537100" y="2352575"/>
              <a:ext cx="739875" cy="745725"/>
            </a:xfrm>
            <a:custGeom>
              <a:avLst/>
              <a:gdLst/>
              <a:ahLst/>
              <a:cxnLst/>
              <a:rect l="l" t="t" r="r" b="b"/>
              <a:pathLst>
                <a:path w="29595" h="29829" extrusionOk="0">
                  <a:moveTo>
                    <a:pt x="19963" y="23699"/>
                  </a:moveTo>
                  <a:cubicBezTo>
                    <a:pt x="20956" y="20839"/>
                    <a:pt x="23057" y="19438"/>
                    <a:pt x="25509" y="19847"/>
                  </a:cubicBezTo>
                  <a:cubicBezTo>
                    <a:pt x="27785" y="20197"/>
                    <a:pt x="29478" y="22123"/>
                    <a:pt x="29536" y="24400"/>
                  </a:cubicBezTo>
                  <a:cubicBezTo>
                    <a:pt x="29595" y="26793"/>
                    <a:pt x="28077" y="28777"/>
                    <a:pt x="25684" y="29303"/>
                  </a:cubicBezTo>
                  <a:cubicBezTo>
                    <a:pt x="23232" y="29828"/>
                    <a:pt x="21189" y="28544"/>
                    <a:pt x="19963" y="25625"/>
                  </a:cubicBezTo>
                  <a:cubicBezTo>
                    <a:pt x="19146" y="28135"/>
                    <a:pt x="17512" y="29595"/>
                    <a:pt x="14768" y="29536"/>
                  </a:cubicBezTo>
                  <a:cubicBezTo>
                    <a:pt x="12609" y="29536"/>
                    <a:pt x="11266" y="28369"/>
                    <a:pt x="10040" y="25567"/>
                  </a:cubicBezTo>
                  <a:cubicBezTo>
                    <a:pt x="9690" y="26910"/>
                    <a:pt x="8990" y="27960"/>
                    <a:pt x="7881" y="28661"/>
                  </a:cubicBezTo>
                  <a:cubicBezTo>
                    <a:pt x="6830" y="29420"/>
                    <a:pt x="5604" y="29711"/>
                    <a:pt x="4320" y="29478"/>
                  </a:cubicBezTo>
                  <a:cubicBezTo>
                    <a:pt x="2044" y="29069"/>
                    <a:pt x="409" y="27201"/>
                    <a:pt x="234" y="25042"/>
                  </a:cubicBezTo>
                  <a:cubicBezTo>
                    <a:pt x="59" y="22532"/>
                    <a:pt x="1402" y="20664"/>
                    <a:pt x="4145" y="19672"/>
                  </a:cubicBezTo>
                  <a:cubicBezTo>
                    <a:pt x="1518" y="18796"/>
                    <a:pt x="1" y="17103"/>
                    <a:pt x="176" y="14243"/>
                  </a:cubicBezTo>
                  <a:cubicBezTo>
                    <a:pt x="351" y="12200"/>
                    <a:pt x="1577" y="10741"/>
                    <a:pt x="4203" y="9749"/>
                  </a:cubicBezTo>
                  <a:cubicBezTo>
                    <a:pt x="2744" y="9340"/>
                    <a:pt x="1635" y="8581"/>
                    <a:pt x="993" y="7355"/>
                  </a:cubicBezTo>
                  <a:cubicBezTo>
                    <a:pt x="293" y="6071"/>
                    <a:pt x="176" y="4787"/>
                    <a:pt x="643" y="3445"/>
                  </a:cubicBezTo>
                  <a:cubicBezTo>
                    <a:pt x="1343" y="1285"/>
                    <a:pt x="3386" y="1"/>
                    <a:pt x="5721" y="234"/>
                  </a:cubicBezTo>
                  <a:cubicBezTo>
                    <a:pt x="7822" y="409"/>
                    <a:pt x="9632" y="2161"/>
                    <a:pt x="9924" y="4320"/>
                  </a:cubicBezTo>
                  <a:cubicBezTo>
                    <a:pt x="10274" y="6713"/>
                    <a:pt x="8990" y="8640"/>
                    <a:pt x="6130" y="9807"/>
                  </a:cubicBezTo>
                  <a:cubicBezTo>
                    <a:pt x="8114" y="10332"/>
                    <a:pt x="9457" y="11558"/>
                    <a:pt x="10040" y="13660"/>
                  </a:cubicBezTo>
                  <a:cubicBezTo>
                    <a:pt x="10683" y="11617"/>
                    <a:pt x="11908" y="10332"/>
                    <a:pt x="13893" y="9749"/>
                  </a:cubicBezTo>
                  <a:cubicBezTo>
                    <a:pt x="11091" y="8581"/>
                    <a:pt x="9807" y="6538"/>
                    <a:pt x="10274" y="4087"/>
                  </a:cubicBezTo>
                  <a:cubicBezTo>
                    <a:pt x="10741" y="1752"/>
                    <a:pt x="12784" y="118"/>
                    <a:pt x="15177" y="176"/>
                  </a:cubicBezTo>
                  <a:cubicBezTo>
                    <a:pt x="17395" y="234"/>
                    <a:pt x="19380" y="1869"/>
                    <a:pt x="19788" y="4087"/>
                  </a:cubicBezTo>
                  <a:cubicBezTo>
                    <a:pt x="20197" y="6597"/>
                    <a:pt x="18913" y="8698"/>
                    <a:pt x="16111" y="9749"/>
                  </a:cubicBezTo>
                  <a:cubicBezTo>
                    <a:pt x="18096" y="10332"/>
                    <a:pt x="19380" y="11617"/>
                    <a:pt x="19963" y="13660"/>
                  </a:cubicBezTo>
                  <a:cubicBezTo>
                    <a:pt x="20430" y="12259"/>
                    <a:pt x="21131" y="11266"/>
                    <a:pt x="22240" y="10566"/>
                  </a:cubicBezTo>
                  <a:cubicBezTo>
                    <a:pt x="23349" y="9924"/>
                    <a:pt x="24575" y="9749"/>
                    <a:pt x="25859" y="10041"/>
                  </a:cubicBezTo>
                  <a:cubicBezTo>
                    <a:pt x="28135" y="10566"/>
                    <a:pt x="29595" y="12492"/>
                    <a:pt x="29536" y="14827"/>
                  </a:cubicBezTo>
                  <a:cubicBezTo>
                    <a:pt x="29536" y="17103"/>
                    <a:pt x="27902" y="19030"/>
                    <a:pt x="25684" y="19438"/>
                  </a:cubicBezTo>
                  <a:cubicBezTo>
                    <a:pt x="23232" y="19964"/>
                    <a:pt x="21248" y="18738"/>
                    <a:pt x="19963" y="15878"/>
                  </a:cubicBezTo>
                  <a:cubicBezTo>
                    <a:pt x="19380" y="17804"/>
                    <a:pt x="18154" y="19030"/>
                    <a:pt x="16111" y="19672"/>
                  </a:cubicBezTo>
                  <a:cubicBezTo>
                    <a:pt x="18154" y="20314"/>
                    <a:pt x="19380" y="21598"/>
                    <a:pt x="19963" y="23641"/>
                  </a:cubicBezTo>
                  <a:close/>
                  <a:moveTo>
                    <a:pt x="10040" y="23758"/>
                  </a:moveTo>
                  <a:cubicBezTo>
                    <a:pt x="10624" y="21598"/>
                    <a:pt x="11850" y="20314"/>
                    <a:pt x="13951" y="19672"/>
                  </a:cubicBezTo>
                  <a:cubicBezTo>
                    <a:pt x="11908" y="19088"/>
                    <a:pt x="10683" y="17804"/>
                    <a:pt x="10040" y="15819"/>
                  </a:cubicBezTo>
                  <a:cubicBezTo>
                    <a:pt x="9398" y="17921"/>
                    <a:pt x="8114" y="19088"/>
                    <a:pt x="6013" y="19672"/>
                  </a:cubicBezTo>
                  <a:cubicBezTo>
                    <a:pt x="8173" y="20255"/>
                    <a:pt x="9457" y="21540"/>
                    <a:pt x="10040" y="237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56" name="Google Shape;9056;p20"/>
            <p:cNvSpPr/>
            <p:nvPr/>
          </p:nvSpPr>
          <p:spPr>
            <a:xfrm>
              <a:off x="3793925" y="3092425"/>
              <a:ext cx="237900" cy="240800"/>
            </a:xfrm>
            <a:custGeom>
              <a:avLst/>
              <a:gdLst/>
              <a:ahLst/>
              <a:cxnLst/>
              <a:rect l="l" t="t" r="r" b="b"/>
              <a:pathLst>
                <a:path w="9516" h="9632" extrusionOk="0">
                  <a:moveTo>
                    <a:pt x="4729" y="9632"/>
                  </a:moveTo>
                  <a:cubicBezTo>
                    <a:pt x="2102" y="9632"/>
                    <a:pt x="1" y="7414"/>
                    <a:pt x="1" y="4845"/>
                  </a:cubicBezTo>
                  <a:cubicBezTo>
                    <a:pt x="1" y="2277"/>
                    <a:pt x="2219" y="1"/>
                    <a:pt x="4787" y="59"/>
                  </a:cubicBezTo>
                  <a:cubicBezTo>
                    <a:pt x="7356" y="117"/>
                    <a:pt x="9515" y="2335"/>
                    <a:pt x="9515" y="4904"/>
                  </a:cubicBezTo>
                  <a:cubicBezTo>
                    <a:pt x="9515" y="7472"/>
                    <a:pt x="7356" y="9632"/>
                    <a:pt x="4729" y="963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57" name="Google Shape;9057;p20"/>
            <p:cNvSpPr/>
            <p:nvPr/>
          </p:nvSpPr>
          <p:spPr>
            <a:xfrm>
              <a:off x="3300700" y="2600650"/>
              <a:ext cx="239350" cy="239350"/>
            </a:xfrm>
            <a:custGeom>
              <a:avLst/>
              <a:gdLst/>
              <a:ahLst/>
              <a:cxnLst/>
              <a:rect l="l" t="t" r="r" b="b"/>
              <a:pathLst>
                <a:path w="9574" h="9574" extrusionOk="0">
                  <a:moveTo>
                    <a:pt x="4729" y="9574"/>
                  </a:moveTo>
                  <a:cubicBezTo>
                    <a:pt x="2102" y="9574"/>
                    <a:pt x="1" y="7414"/>
                    <a:pt x="1" y="4787"/>
                  </a:cubicBezTo>
                  <a:cubicBezTo>
                    <a:pt x="1" y="2161"/>
                    <a:pt x="2160" y="1"/>
                    <a:pt x="4729" y="59"/>
                  </a:cubicBezTo>
                  <a:cubicBezTo>
                    <a:pt x="7355" y="59"/>
                    <a:pt x="9573" y="2277"/>
                    <a:pt x="9515" y="4846"/>
                  </a:cubicBezTo>
                  <a:cubicBezTo>
                    <a:pt x="9515" y="7414"/>
                    <a:pt x="7297" y="9574"/>
                    <a:pt x="4729" y="957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58" name="Google Shape;9058;p20"/>
            <p:cNvSpPr/>
            <p:nvPr/>
          </p:nvSpPr>
          <p:spPr>
            <a:xfrm>
              <a:off x="3547325" y="3093900"/>
              <a:ext cx="237875" cy="239325"/>
            </a:xfrm>
            <a:custGeom>
              <a:avLst/>
              <a:gdLst/>
              <a:ahLst/>
              <a:cxnLst/>
              <a:rect l="l" t="t" r="r" b="b"/>
              <a:pathLst>
                <a:path w="9515" h="9573" extrusionOk="0">
                  <a:moveTo>
                    <a:pt x="9515" y="4786"/>
                  </a:moveTo>
                  <a:cubicBezTo>
                    <a:pt x="9515" y="7355"/>
                    <a:pt x="7355" y="9573"/>
                    <a:pt x="4728" y="9573"/>
                  </a:cubicBezTo>
                  <a:cubicBezTo>
                    <a:pt x="2160" y="9573"/>
                    <a:pt x="0" y="7355"/>
                    <a:pt x="0" y="4786"/>
                  </a:cubicBezTo>
                  <a:cubicBezTo>
                    <a:pt x="59" y="2218"/>
                    <a:pt x="2160" y="58"/>
                    <a:pt x="4728" y="58"/>
                  </a:cubicBezTo>
                  <a:cubicBezTo>
                    <a:pt x="7297" y="0"/>
                    <a:pt x="9515" y="2218"/>
                    <a:pt x="9515" y="47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59" name="Google Shape;9059;p20"/>
            <p:cNvSpPr/>
            <p:nvPr/>
          </p:nvSpPr>
          <p:spPr>
            <a:xfrm>
              <a:off x="3299250" y="2848725"/>
              <a:ext cx="239350" cy="237900"/>
            </a:xfrm>
            <a:custGeom>
              <a:avLst/>
              <a:gdLst/>
              <a:ahLst/>
              <a:cxnLst/>
              <a:rect l="l" t="t" r="r" b="b"/>
              <a:pathLst>
                <a:path w="9574" h="9516" extrusionOk="0">
                  <a:moveTo>
                    <a:pt x="9573" y="4729"/>
                  </a:moveTo>
                  <a:cubicBezTo>
                    <a:pt x="9573" y="7355"/>
                    <a:pt x="7355" y="9515"/>
                    <a:pt x="4787" y="9515"/>
                  </a:cubicBezTo>
                  <a:cubicBezTo>
                    <a:pt x="2160" y="9457"/>
                    <a:pt x="0" y="7297"/>
                    <a:pt x="59" y="4729"/>
                  </a:cubicBezTo>
                  <a:cubicBezTo>
                    <a:pt x="117" y="2102"/>
                    <a:pt x="2218" y="1"/>
                    <a:pt x="4787" y="1"/>
                  </a:cubicBezTo>
                  <a:cubicBezTo>
                    <a:pt x="7355" y="1"/>
                    <a:pt x="9573" y="2160"/>
                    <a:pt x="9573"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60" name="Google Shape;9060;p20"/>
            <p:cNvSpPr/>
            <p:nvPr/>
          </p:nvSpPr>
          <p:spPr>
            <a:xfrm>
              <a:off x="4036175" y="2358425"/>
              <a:ext cx="239350" cy="239350"/>
            </a:xfrm>
            <a:custGeom>
              <a:avLst/>
              <a:gdLst/>
              <a:ahLst/>
              <a:cxnLst/>
              <a:rect l="l" t="t" r="r" b="b"/>
              <a:pathLst>
                <a:path w="9574" h="9574" extrusionOk="0">
                  <a:moveTo>
                    <a:pt x="4904" y="59"/>
                  </a:moveTo>
                  <a:cubicBezTo>
                    <a:pt x="7530" y="175"/>
                    <a:pt x="9573" y="2277"/>
                    <a:pt x="9456" y="4903"/>
                  </a:cubicBezTo>
                  <a:cubicBezTo>
                    <a:pt x="9398" y="7530"/>
                    <a:pt x="7238" y="9573"/>
                    <a:pt x="4670" y="9456"/>
                  </a:cubicBezTo>
                  <a:cubicBezTo>
                    <a:pt x="2043" y="9398"/>
                    <a:pt x="0" y="7238"/>
                    <a:pt x="59" y="4670"/>
                  </a:cubicBezTo>
                  <a:cubicBezTo>
                    <a:pt x="176" y="2043"/>
                    <a:pt x="2277" y="0"/>
                    <a:pt x="4904"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61" name="Google Shape;9061;p20"/>
            <p:cNvSpPr/>
            <p:nvPr/>
          </p:nvSpPr>
          <p:spPr>
            <a:xfrm>
              <a:off x="4039100" y="3098275"/>
              <a:ext cx="232050" cy="232050"/>
            </a:xfrm>
            <a:custGeom>
              <a:avLst/>
              <a:gdLst/>
              <a:ahLst/>
              <a:cxnLst/>
              <a:rect l="l" t="t" r="r" b="b"/>
              <a:pathLst>
                <a:path w="9282" h="9282" extrusionOk="0">
                  <a:moveTo>
                    <a:pt x="4670" y="0"/>
                  </a:moveTo>
                  <a:cubicBezTo>
                    <a:pt x="7238" y="0"/>
                    <a:pt x="9281" y="2043"/>
                    <a:pt x="9281" y="4670"/>
                  </a:cubicBezTo>
                  <a:cubicBezTo>
                    <a:pt x="9281" y="7238"/>
                    <a:pt x="7180" y="9281"/>
                    <a:pt x="4611" y="9281"/>
                  </a:cubicBezTo>
                  <a:cubicBezTo>
                    <a:pt x="2043" y="9223"/>
                    <a:pt x="0" y="7180"/>
                    <a:pt x="0" y="4611"/>
                  </a:cubicBezTo>
                  <a:cubicBezTo>
                    <a:pt x="0" y="2043"/>
                    <a:pt x="2102" y="0"/>
                    <a:pt x="467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62" name="Google Shape;9062;p20"/>
            <p:cNvSpPr/>
            <p:nvPr/>
          </p:nvSpPr>
          <p:spPr>
            <a:xfrm>
              <a:off x="3303625" y="2361350"/>
              <a:ext cx="232050" cy="232025"/>
            </a:xfrm>
            <a:custGeom>
              <a:avLst/>
              <a:gdLst/>
              <a:ahLst/>
              <a:cxnLst/>
              <a:rect l="l" t="t" r="r" b="b"/>
              <a:pathLst>
                <a:path w="9282" h="9281" extrusionOk="0">
                  <a:moveTo>
                    <a:pt x="0" y="4670"/>
                  </a:moveTo>
                  <a:cubicBezTo>
                    <a:pt x="0" y="2101"/>
                    <a:pt x="2043" y="0"/>
                    <a:pt x="4612" y="0"/>
                  </a:cubicBezTo>
                  <a:cubicBezTo>
                    <a:pt x="7238" y="0"/>
                    <a:pt x="9281" y="2101"/>
                    <a:pt x="9281" y="4670"/>
                  </a:cubicBezTo>
                  <a:cubicBezTo>
                    <a:pt x="9223" y="7238"/>
                    <a:pt x="7180" y="9281"/>
                    <a:pt x="4670" y="9281"/>
                  </a:cubicBezTo>
                  <a:cubicBezTo>
                    <a:pt x="2043" y="9281"/>
                    <a:pt x="0" y="7238"/>
                    <a:pt x="0" y="46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63" name="Google Shape;9063;p20"/>
            <p:cNvSpPr/>
            <p:nvPr/>
          </p:nvSpPr>
          <p:spPr>
            <a:xfrm>
              <a:off x="3303625" y="3098275"/>
              <a:ext cx="232050" cy="230575"/>
            </a:xfrm>
            <a:custGeom>
              <a:avLst/>
              <a:gdLst/>
              <a:ahLst/>
              <a:cxnLst/>
              <a:rect l="l" t="t" r="r" b="b"/>
              <a:pathLst>
                <a:path w="9282" h="9223" extrusionOk="0">
                  <a:moveTo>
                    <a:pt x="4670" y="9223"/>
                  </a:moveTo>
                  <a:cubicBezTo>
                    <a:pt x="2160" y="9223"/>
                    <a:pt x="59" y="7180"/>
                    <a:pt x="59" y="4670"/>
                  </a:cubicBezTo>
                  <a:cubicBezTo>
                    <a:pt x="0" y="2160"/>
                    <a:pt x="2102" y="0"/>
                    <a:pt x="4612" y="59"/>
                  </a:cubicBezTo>
                  <a:cubicBezTo>
                    <a:pt x="7122" y="59"/>
                    <a:pt x="9165" y="2101"/>
                    <a:pt x="9223" y="4553"/>
                  </a:cubicBezTo>
                  <a:cubicBezTo>
                    <a:pt x="9281" y="7063"/>
                    <a:pt x="7180" y="9223"/>
                    <a:pt x="4670" y="922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64" name="Google Shape;9064;p20"/>
            <p:cNvSpPr/>
            <p:nvPr/>
          </p:nvSpPr>
          <p:spPr>
            <a:xfrm>
              <a:off x="3798325" y="2116175"/>
              <a:ext cx="229125" cy="230600"/>
            </a:xfrm>
            <a:custGeom>
              <a:avLst/>
              <a:gdLst/>
              <a:ahLst/>
              <a:cxnLst/>
              <a:rect l="l" t="t" r="r" b="b"/>
              <a:pathLst>
                <a:path w="9165" h="9224" extrusionOk="0">
                  <a:moveTo>
                    <a:pt x="9164" y="4612"/>
                  </a:moveTo>
                  <a:cubicBezTo>
                    <a:pt x="9164" y="7122"/>
                    <a:pt x="7063" y="9223"/>
                    <a:pt x="4553" y="9165"/>
                  </a:cubicBezTo>
                  <a:cubicBezTo>
                    <a:pt x="2043" y="9165"/>
                    <a:pt x="0" y="7122"/>
                    <a:pt x="0" y="4612"/>
                  </a:cubicBezTo>
                  <a:cubicBezTo>
                    <a:pt x="0" y="2102"/>
                    <a:pt x="2101" y="1"/>
                    <a:pt x="4611" y="1"/>
                  </a:cubicBezTo>
                  <a:cubicBezTo>
                    <a:pt x="7121" y="59"/>
                    <a:pt x="9164" y="2102"/>
                    <a:pt x="9164"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65" name="Google Shape;9065;p20"/>
            <p:cNvSpPr/>
            <p:nvPr/>
          </p:nvSpPr>
          <p:spPr>
            <a:xfrm>
              <a:off x="4287175" y="2605025"/>
              <a:ext cx="230575" cy="230600"/>
            </a:xfrm>
            <a:custGeom>
              <a:avLst/>
              <a:gdLst/>
              <a:ahLst/>
              <a:cxnLst/>
              <a:rect l="l" t="t" r="r" b="b"/>
              <a:pathLst>
                <a:path w="9223" h="9224" extrusionOk="0">
                  <a:moveTo>
                    <a:pt x="9223" y="4612"/>
                  </a:moveTo>
                  <a:cubicBezTo>
                    <a:pt x="9223" y="7122"/>
                    <a:pt x="7063" y="9223"/>
                    <a:pt x="4553" y="9223"/>
                  </a:cubicBezTo>
                  <a:cubicBezTo>
                    <a:pt x="2101" y="9165"/>
                    <a:pt x="0" y="7122"/>
                    <a:pt x="0" y="4612"/>
                  </a:cubicBezTo>
                  <a:cubicBezTo>
                    <a:pt x="0" y="2102"/>
                    <a:pt x="2101" y="1"/>
                    <a:pt x="4611" y="59"/>
                  </a:cubicBezTo>
                  <a:cubicBezTo>
                    <a:pt x="7121" y="59"/>
                    <a:pt x="9164" y="2102"/>
                    <a:pt x="9223"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66" name="Google Shape;9066;p20"/>
            <p:cNvSpPr/>
            <p:nvPr/>
          </p:nvSpPr>
          <p:spPr>
            <a:xfrm>
              <a:off x="4287175" y="2853100"/>
              <a:ext cx="229125" cy="229150"/>
            </a:xfrm>
            <a:custGeom>
              <a:avLst/>
              <a:gdLst/>
              <a:ahLst/>
              <a:cxnLst/>
              <a:rect l="l" t="t" r="r" b="b"/>
              <a:pathLst>
                <a:path w="9165" h="9166" extrusionOk="0">
                  <a:moveTo>
                    <a:pt x="4611" y="9165"/>
                  </a:moveTo>
                  <a:cubicBezTo>
                    <a:pt x="2101" y="9107"/>
                    <a:pt x="0" y="7064"/>
                    <a:pt x="59" y="4554"/>
                  </a:cubicBezTo>
                  <a:cubicBezTo>
                    <a:pt x="59" y="2044"/>
                    <a:pt x="2101" y="1"/>
                    <a:pt x="4611" y="1"/>
                  </a:cubicBezTo>
                  <a:cubicBezTo>
                    <a:pt x="7121" y="1"/>
                    <a:pt x="9164" y="2102"/>
                    <a:pt x="9164" y="4554"/>
                  </a:cubicBezTo>
                  <a:cubicBezTo>
                    <a:pt x="9164" y="7064"/>
                    <a:pt x="7063" y="9165"/>
                    <a:pt x="4611" y="916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67" name="Google Shape;9067;p20"/>
            <p:cNvSpPr/>
            <p:nvPr/>
          </p:nvSpPr>
          <p:spPr>
            <a:xfrm>
              <a:off x="3551700" y="2116175"/>
              <a:ext cx="229125" cy="229125"/>
            </a:xfrm>
            <a:custGeom>
              <a:avLst/>
              <a:gdLst/>
              <a:ahLst/>
              <a:cxnLst/>
              <a:rect l="l" t="t" r="r" b="b"/>
              <a:pathLst>
                <a:path w="9165" h="9165" extrusionOk="0">
                  <a:moveTo>
                    <a:pt x="9165" y="4612"/>
                  </a:moveTo>
                  <a:cubicBezTo>
                    <a:pt x="9106" y="7122"/>
                    <a:pt x="7063" y="9165"/>
                    <a:pt x="4553" y="9165"/>
                  </a:cubicBezTo>
                  <a:cubicBezTo>
                    <a:pt x="2043" y="9165"/>
                    <a:pt x="0" y="7064"/>
                    <a:pt x="0" y="4554"/>
                  </a:cubicBezTo>
                  <a:cubicBezTo>
                    <a:pt x="0" y="2044"/>
                    <a:pt x="2102" y="1"/>
                    <a:pt x="4612" y="59"/>
                  </a:cubicBezTo>
                  <a:cubicBezTo>
                    <a:pt x="7122" y="59"/>
                    <a:pt x="9165" y="2102"/>
                    <a:pt x="9165"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68" name="Google Shape;9068;p20"/>
            <p:cNvSpPr/>
            <p:nvPr/>
          </p:nvSpPr>
          <p:spPr>
            <a:xfrm>
              <a:off x="3799775" y="3344875"/>
              <a:ext cx="224750" cy="224750"/>
            </a:xfrm>
            <a:custGeom>
              <a:avLst/>
              <a:gdLst/>
              <a:ahLst/>
              <a:cxnLst/>
              <a:rect l="l" t="t" r="r" b="b"/>
              <a:pathLst>
                <a:path w="8990" h="8990" extrusionOk="0">
                  <a:moveTo>
                    <a:pt x="8989" y="4495"/>
                  </a:moveTo>
                  <a:cubicBezTo>
                    <a:pt x="8989" y="7005"/>
                    <a:pt x="7005" y="8990"/>
                    <a:pt x="4495" y="8990"/>
                  </a:cubicBezTo>
                  <a:cubicBezTo>
                    <a:pt x="1985" y="8990"/>
                    <a:pt x="0" y="7005"/>
                    <a:pt x="0" y="4495"/>
                  </a:cubicBezTo>
                  <a:cubicBezTo>
                    <a:pt x="0" y="1985"/>
                    <a:pt x="1985" y="1"/>
                    <a:pt x="4495" y="1"/>
                  </a:cubicBezTo>
                  <a:cubicBezTo>
                    <a:pt x="7005" y="1"/>
                    <a:pt x="8989" y="1985"/>
                    <a:pt x="8989"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69" name="Google Shape;9069;p20"/>
            <p:cNvSpPr/>
            <p:nvPr/>
          </p:nvSpPr>
          <p:spPr>
            <a:xfrm>
              <a:off x="4290075" y="2365725"/>
              <a:ext cx="224750" cy="224750"/>
            </a:xfrm>
            <a:custGeom>
              <a:avLst/>
              <a:gdLst/>
              <a:ahLst/>
              <a:cxnLst/>
              <a:rect l="l" t="t" r="r" b="b"/>
              <a:pathLst>
                <a:path w="8990" h="8990" extrusionOk="0">
                  <a:moveTo>
                    <a:pt x="8990" y="4495"/>
                  </a:moveTo>
                  <a:cubicBezTo>
                    <a:pt x="8990" y="7005"/>
                    <a:pt x="7005" y="8989"/>
                    <a:pt x="4495" y="8989"/>
                  </a:cubicBezTo>
                  <a:cubicBezTo>
                    <a:pt x="1985" y="8989"/>
                    <a:pt x="1" y="6946"/>
                    <a:pt x="1" y="4495"/>
                  </a:cubicBezTo>
                  <a:cubicBezTo>
                    <a:pt x="1" y="1985"/>
                    <a:pt x="1985" y="0"/>
                    <a:pt x="4437" y="0"/>
                  </a:cubicBezTo>
                  <a:cubicBezTo>
                    <a:pt x="6947" y="0"/>
                    <a:pt x="8990" y="1985"/>
                    <a:pt x="8990"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70" name="Google Shape;9070;p20"/>
            <p:cNvSpPr/>
            <p:nvPr/>
          </p:nvSpPr>
          <p:spPr>
            <a:xfrm>
              <a:off x="3553150" y="3344875"/>
              <a:ext cx="224750" cy="224750"/>
            </a:xfrm>
            <a:custGeom>
              <a:avLst/>
              <a:gdLst/>
              <a:ahLst/>
              <a:cxnLst/>
              <a:rect l="l" t="t" r="r" b="b"/>
              <a:pathLst>
                <a:path w="8990" h="8990" extrusionOk="0">
                  <a:moveTo>
                    <a:pt x="8990" y="4437"/>
                  </a:moveTo>
                  <a:cubicBezTo>
                    <a:pt x="8990" y="6947"/>
                    <a:pt x="7005" y="8990"/>
                    <a:pt x="4495" y="8990"/>
                  </a:cubicBezTo>
                  <a:cubicBezTo>
                    <a:pt x="1985" y="8990"/>
                    <a:pt x="1" y="6947"/>
                    <a:pt x="1" y="4437"/>
                  </a:cubicBezTo>
                  <a:cubicBezTo>
                    <a:pt x="1" y="1985"/>
                    <a:pt x="1985" y="1"/>
                    <a:pt x="4437" y="1"/>
                  </a:cubicBezTo>
                  <a:cubicBezTo>
                    <a:pt x="6947" y="1"/>
                    <a:pt x="8990" y="1985"/>
                    <a:pt x="8990" y="443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71" name="Google Shape;9071;p20"/>
            <p:cNvSpPr/>
            <p:nvPr/>
          </p:nvSpPr>
          <p:spPr>
            <a:xfrm>
              <a:off x="3064300" y="2607950"/>
              <a:ext cx="224750" cy="224750"/>
            </a:xfrm>
            <a:custGeom>
              <a:avLst/>
              <a:gdLst/>
              <a:ahLst/>
              <a:cxnLst/>
              <a:rect l="l" t="t" r="r" b="b"/>
              <a:pathLst>
                <a:path w="8990" h="8990" extrusionOk="0">
                  <a:moveTo>
                    <a:pt x="8990" y="4554"/>
                  </a:moveTo>
                  <a:cubicBezTo>
                    <a:pt x="8990" y="7063"/>
                    <a:pt x="6947" y="8990"/>
                    <a:pt x="4437" y="8990"/>
                  </a:cubicBezTo>
                  <a:cubicBezTo>
                    <a:pt x="1927" y="8990"/>
                    <a:pt x="1" y="6947"/>
                    <a:pt x="1" y="4437"/>
                  </a:cubicBezTo>
                  <a:cubicBezTo>
                    <a:pt x="1" y="1985"/>
                    <a:pt x="2044" y="1"/>
                    <a:pt x="4495" y="1"/>
                  </a:cubicBezTo>
                  <a:cubicBezTo>
                    <a:pt x="7005" y="1"/>
                    <a:pt x="8990" y="2044"/>
                    <a:pt x="8990" y="455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72" name="Google Shape;9072;p20"/>
            <p:cNvSpPr/>
            <p:nvPr/>
          </p:nvSpPr>
          <p:spPr>
            <a:xfrm>
              <a:off x="3064300" y="2854575"/>
              <a:ext cx="224750" cy="224750"/>
            </a:xfrm>
            <a:custGeom>
              <a:avLst/>
              <a:gdLst/>
              <a:ahLst/>
              <a:cxnLst/>
              <a:rect l="l" t="t" r="r" b="b"/>
              <a:pathLst>
                <a:path w="8990" h="8990" extrusionOk="0">
                  <a:moveTo>
                    <a:pt x="8990" y="4553"/>
                  </a:moveTo>
                  <a:cubicBezTo>
                    <a:pt x="8990" y="7005"/>
                    <a:pt x="6947" y="8989"/>
                    <a:pt x="4437" y="8989"/>
                  </a:cubicBezTo>
                  <a:cubicBezTo>
                    <a:pt x="1985" y="8989"/>
                    <a:pt x="1" y="6946"/>
                    <a:pt x="1" y="4495"/>
                  </a:cubicBezTo>
                  <a:cubicBezTo>
                    <a:pt x="1" y="1985"/>
                    <a:pt x="2044" y="0"/>
                    <a:pt x="4554" y="0"/>
                  </a:cubicBezTo>
                  <a:cubicBezTo>
                    <a:pt x="7005" y="59"/>
                    <a:pt x="8990" y="2043"/>
                    <a:pt x="8990" y="45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73" name="Google Shape;9073;p20"/>
            <p:cNvSpPr/>
            <p:nvPr/>
          </p:nvSpPr>
          <p:spPr>
            <a:xfrm>
              <a:off x="4043475" y="2119100"/>
              <a:ext cx="224750" cy="224750"/>
            </a:xfrm>
            <a:custGeom>
              <a:avLst/>
              <a:gdLst/>
              <a:ahLst/>
              <a:cxnLst/>
              <a:rect l="l" t="t" r="r" b="b"/>
              <a:pathLst>
                <a:path w="8990" h="8990" extrusionOk="0">
                  <a:moveTo>
                    <a:pt x="8989" y="4495"/>
                  </a:moveTo>
                  <a:cubicBezTo>
                    <a:pt x="8989" y="7005"/>
                    <a:pt x="6946" y="8990"/>
                    <a:pt x="4436" y="8990"/>
                  </a:cubicBezTo>
                  <a:cubicBezTo>
                    <a:pt x="1985" y="8931"/>
                    <a:pt x="0" y="6947"/>
                    <a:pt x="0" y="4495"/>
                  </a:cubicBezTo>
                  <a:cubicBezTo>
                    <a:pt x="0" y="1985"/>
                    <a:pt x="2043" y="1"/>
                    <a:pt x="4553" y="1"/>
                  </a:cubicBezTo>
                  <a:cubicBezTo>
                    <a:pt x="7005" y="1"/>
                    <a:pt x="8989" y="2044"/>
                    <a:pt x="8989"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74" name="Google Shape;9074;p20"/>
            <p:cNvSpPr/>
            <p:nvPr/>
          </p:nvSpPr>
          <p:spPr>
            <a:xfrm>
              <a:off x="3308000" y="2119100"/>
              <a:ext cx="223300" cy="224750"/>
            </a:xfrm>
            <a:custGeom>
              <a:avLst/>
              <a:gdLst/>
              <a:ahLst/>
              <a:cxnLst/>
              <a:rect l="l" t="t" r="r" b="b"/>
              <a:pathLst>
                <a:path w="8932" h="8990" extrusionOk="0">
                  <a:moveTo>
                    <a:pt x="4495" y="59"/>
                  </a:moveTo>
                  <a:cubicBezTo>
                    <a:pt x="6888" y="59"/>
                    <a:pt x="8931" y="2102"/>
                    <a:pt x="8931" y="4495"/>
                  </a:cubicBezTo>
                  <a:cubicBezTo>
                    <a:pt x="8873" y="6947"/>
                    <a:pt x="6830" y="8990"/>
                    <a:pt x="4378" y="8931"/>
                  </a:cubicBezTo>
                  <a:cubicBezTo>
                    <a:pt x="1985" y="8873"/>
                    <a:pt x="1" y="6888"/>
                    <a:pt x="1" y="4495"/>
                  </a:cubicBezTo>
                  <a:cubicBezTo>
                    <a:pt x="1" y="2044"/>
                    <a:pt x="2044" y="1"/>
                    <a:pt x="449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75" name="Google Shape;9075;p20"/>
            <p:cNvSpPr/>
            <p:nvPr/>
          </p:nvSpPr>
          <p:spPr>
            <a:xfrm>
              <a:off x="4290075" y="3102650"/>
              <a:ext cx="223300" cy="223275"/>
            </a:xfrm>
            <a:custGeom>
              <a:avLst/>
              <a:gdLst/>
              <a:ahLst/>
              <a:cxnLst/>
              <a:rect l="l" t="t" r="r" b="b"/>
              <a:pathLst>
                <a:path w="8932" h="8931" extrusionOk="0">
                  <a:moveTo>
                    <a:pt x="8932" y="4436"/>
                  </a:moveTo>
                  <a:cubicBezTo>
                    <a:pt x="8932" y="6888"/>
                    <a:pt x="6947" y="8931"/>
                    <a:pt x="4495" y="8931"/>
                  </a:cubicBezTo>
                  <a:cubicBezTo>
                    <a:pt x="2044" y="8931"/>
                    <a:pt x="1" y="6888"/>
                    <a:pt x="1" y="4436"/>
                  </a:cubicBezTo>
                  <a:cubicBezTo>
                    <a:pt x="59" y="2043"/>
                    <a:pt x="2044" y="0"/>
                    <a:pt x="4437" y="0"/>
                  </a:cubicBezTo>
                  <a:cubicBezTo>
                    <a:pt x="6889" y="0"/>
                    <a:pt x="8932" y="1985"/>
                    <a:pt x="8932" y="44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76" name="Google Shape;9076;p20"/>
            <p:cNvSpPr/>
            <p:nvPr/>
          </p:nvSpPr>
          <p:spPr>
            <a:xfrm>
              <a:off x="4043475" y="3346350"/>
              <a:ext cx="223275" cy="221825"/>
            </a:xfrm>
            <a:custGeom>
              <a:avLst/>
              <a:gdLst/>
              <a:ahLst/>
              <a:cxnLst/>
              <a:rect l="l" t="t" r="r" b="b"/>
              <a:pathLst>
                <a:path w="8931" h="8873" extrusionOk="0">
                  <a:moveTo>
                    <a:pt x="8931" y="4378"/>
                  </a:moveTo>
                  <a:cubicBezTo>
                    <a:pt x="8931" y="6829"/>
                    <a:pt x="6888" y="8872"/>
                    <a:pt x="4495" y="8872"/>
                  </a:cubicBezTo>
                  <a:cubicBezTo>
                    <a:pt x="2043" y="8872"/>
                    <a:pt x="59" y="6888"/>
                    <a:pt x="59" y="4436"/>
                  </a:cubicBezTo>
                  <a:cubicBezTo>
                    <a:pt x="0" y="2043"/>
                    <a:pt x="2043" y="0"/>
                    <a:pt x="4495" y="0"/>
                  </a:cubicBezTo>
                  <a:cubicBezTo>
                    <a:pt x="6888" y="0"/>
                    <a:pt x="8873" y="1985"/>
                    <a:pt x="8931" y="43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77" name="Google Shape;9077;p20"/>
            <p:cNvSpPr/>
            <p:nvPr/>
          </p:nvSpPr>
          <p:spPr>
            <a:xfrm>
              <a:off x="3065775" y="2365725"/>
              <a:ext cx="221825" cy="223275"/>
            </a:xfrm>
            <a:custGeom>
              <a:avLst/>
              <a:gdLst/>
              <a:ahLst/>
              <a:cxnLst/>
              <a:rect l="l" t="t" r="r" b="b"/>
              <a:pathLst>
                <a:path w="8873" h="8931" extrusionOk="0">
                  <a:moveTo>
                    <a:pt x="4378" y="8931"/>
                  </a:moveTo>
                  <a:cubicBezTo>
                    <a:pt x="1985" y="8872"/>
                    <a:pt x="0" y="6888"/>
                    <a:pt x="0" y="4495"/>
                  </a:cubicBezTo>
                  <a:cubicBezTo>
                    <a:pt x="0" y="2043"/>
                    <a:pt x="2101" y="0"/>
                    <a:pt x="4495" y="59"/>
                  </a:cubicBezTo>
                  <a:cubicBezTo>
                    <a:pt x="6946" y="117"/>
                    <a:pt x="8872" y="2101"/>
                    <a:pt x="8872" y="4495"/>
                  </a:cubicBezTo>
                  <a:cubicBezTo>
                    <a:pt x="8814" y="6946"/>
                    <a:pt x="6829" y="8931"/>
                    <a:pt x="4378" y="887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78" name="Google Shape;9078;p20"/>
            <p:cNvSpPr/>
            <p:nvPr/>
          </p:nvSpPr>
          <p:spPr>
            <a:xfrm>
              <a:off x="3309450" y="3346350"/>
              <a:ext cx="220375" cy="220375"/>
            </a:xfrm>
            <a:custGeom>
              <a:avLst/>
              <a:gdLst/>
              <a:ahLst/>
              <a:cxnLst/>
              <a:rect l="l" t="t" r="r" b="b"/>
              <a:pathLst>
                <a:path w="8815" h="8815" extrusionOk="0">
                  <a:moveTo>
                    <a:pt x="8757" y="4436"/>
                  </a:moveTo>
                  <a:cubicBezTo>
                    <a:pt x="8757" y="6888"/>
                    <a:pt x="6772" y="8814"/>
                    <a:pt x="4320" y="8814"/>
                  </a:cubicBezTo>
                  <a:cubicBezTo>
                    <a:pt x="1927" y="8756"/>
                    <a:pt x="1" y="6829"/>
                    <a:pt x="1" y="4378"/>
                  </a:cubicBezTo>
                  <a:cubicBezTo>
                    <a:pt x="59" y="1926"/>
                    <a:pt x="1986" y="0"/>
                    <a:pt x="4437" y="58"/>
                  </a:cubicBezTo>
                  <a:cubicBezTo>
                    <a:pt x="6889" y="58"/>
                    <a:pt x="8815" y="2043"/>
                    <a:pt x="8757" y="44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79" name="Google Shape;9079;p20"/>
            <p:cNvSpPr/>
            <p:nvPr/>
          </p:nvSpPr>
          <p:spPr>
            <a:xfrm>
              <a:off x="3067225" y="3104100"/>
              <a:ext cx="218900" cy="218925"/>
            </a:xfrm>
            <a:custGeom>
              <a:avLst/>
              <a:gdLst/>
              <a:ahLst/>
              <a:cxnLst/>
              <a:rect l="l" t="t" r="r" b="b"/>
              <a:pathLst>
                <a:path w="8756" h="8757" extrusionOk="0">
                  <a:moveTo>
                    <a:pt x="8756" y="4378"/>
                  </a:moveTo>
                  <a:cubicBezTo>
                    <a:pt x="8756" y="6830"/>
                    <a:pt x="6830" y="8756"/>
                    <a:pt x="4378" y="8756"/>
                  </a:cubicBezTo>
                  <a:cubicBezTo>
                    <a:pt x="1927" y="8756"/>
                    <a:pt x="0" y="6830"/>
                    <a:pt x="0" y="4378"/>
                  </a:cubicBezTo>
                  <a:cubicBezTo>
                    <a:pt x="0" y="1927"/>
                    <a:pt x="1927" y="1"/>
                    <a:pt x="4378" y="1"/>
                  </a:cubicBezTo>
                  <a:cubicBezTo>
                    <a:pt x="6830" y="59"/>
                    <a:pt x="8698" y="1985"/>
                    <a:pt x="8698" y="43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80" name="Google Shape;9080;p20"/>
            <p:cNvSpPr/>
            <p:nvPr/>
          </p:nvSpPr>
          <p:spPr>
            <a:xfrm>
              <a:off x="4294475" y="2123475"/>
              <a:ext cx="215975" cy="216000"/>
            </a:xfrm>
            <a:custGeom>
              <a:avLst/>
              <a:gdLst/>
              <a:ahLst/>
              <a:cxnLst/>
              <a:rect l="l" t="t" r="r" b="b"/>
              <a:pathLst>
                <a:path w="8639" h="8640" extrusionOk="0">
                  <a:moveTo>
                    <a:pt x="4319" y="1"/>
                  </a:moveTo>
                  <a:cubicBezTo>
                    <a:pt x="6713" y="1"/>
                    <a:pt x="8639" y="1927"/>
                    <a:pt x="8639" y="4320"/>
                  </a:cubicBezTo>
                  <a:cubicBezTo>
                    <a:pt x="8639" y="6713"/>
                    <a:pt x="6654" y="8639"/>
                    <a:pt x="4261" y="8639"/>
                  </a:cubicBezTo>
                  <a:cubicBezTo>
                    <a:pt x="1868" y="8581"/>
                    <a:pt x="0" y="6655"/>
                    <a:pt x="0" y="4262"/>
                  </a:cubicBezTo>
                  <a:cubicBezTo>
                    <a:pt x="0" y="1869"/>
                    <a:pt x="1926" y="1"/>
                    <a:pt x="431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81" name="Google Shape;9081;p20"/>
            <p:cNvSpPr/>
            <p:nvPr/>
          </p:nvSpPr>
          <p:spPr>
            <a:xfrm>
              <a:off x="3805600" y="1876875"/>
              <a:ext cx="214550" cy="215975"/>
            </a:xfrm>
            <a:custGeom>
              <a:avLst/>
              <a:gdLst/>
              <a:ahLst/>
              <a:cxnLst/>
              <a:rect l="l" t="t" r="r" b="b"/>
              <a:pathLst>
                <a:path w="8582" h="8639" extrusionOk="0">
                  <a:moveTo>
                    <a:pt x="8581" y="4319"/>
                  </a:moveTo>
                  <a:cubicBezTo>
                    <a:pt x="8581" y="6654"/>
                    <a:pt x="6655" y="8581"/>
                    <a:pt x="4320" y="8639"/>
                  </a:cubicBezTo>
                  <a:cubicBezTo>
                    <a:pt x="1927" y="8639"/>
                    <a:pt x="1" y="6654"/>
                    <a:pt x="1" y="4319"/>
                  </a:cubicBezTo>
                  <a:cubicBezTo>
                    <a:pt x="1" y="1926"/>
                    <a:pt x="1927" y="0"/>
                    <a:pt x="4262" y="0"/>
                  </a:cubicBezTo>
                  <a:cubicBezTo>
                    <a:pt x="6655" y="0"/>
                    <a:pt x="8581" y="1926"/>
                    <a:pt x="8581" y="43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82" name="Google Shape;9082;p20"/>
            <p:cNvSpPr/>
            <p:nvPr/>
          </p:nvSpPr>
          <p:spPr>
            <a:xfrm>
              <a:off x="4541075" y="2612325"/>
              <a:ext cx="216000" cy="216000"/>
            </a:xfrm>
            <a:custGeom>
              <a:avLst/>
              <a:gdLst/>
              <a:ahLst/>
              <a:cxnLst/>
              <a:rect l="l" t="t" r="r" b="b"/>
              <a:pathLst>
                <a:path w="8640" h="8640" extrusionOk="0">
                  <a:moveTo>
                    <a:pt x="4320" y="1"/>
                  </a:moveTo>
                  <a:cubicBezTo>
                    <a:pt x="6713" y="1"/>
                    <a:pt x="8639" y="1985"/>
                    <a:pt x="8639" y="4320"/>
                  </a:cubicBezTo>
                  <a:cubicBezTo>
                    <a:pt x="8639" y="6713"/>
                    <a:pt x="6713" y="8640"/>
                    <a:pt x="4320" y="8640"/>
                  </a:cubicBezTo>
                  <a:cubicBezTo>
                    <a:pt x="1927" y="8640"/>
                    <a:pt x="1" y="6713"/>
                    <a:pt x="1" y="4320"/>
                  </a:cubicBezTo>
                  <a:cubicBezTo>
                    <a:pt x="1" y="1985"/>
                    <a:pt x="1927" y="1"/>
                    <a:pt x="432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83" name="Google Shape;9083;p20"/>
            <p:cNvSpPr/>
            <p:nvPr/>
          </p:nvSpPr>
          <p:spPr>
            <a:xfrm>
              <a:off x="4541075" y="2858950"/>
              <a:ext cx="216000" cy="216000"/>
            </a:xfrm>
            <a:custGeom>
              <a:avLst/>
              <a:gdLst/>
              <a:ahLst/>
              <a:cxnLst/>
              <a:rect l="l" t="t" r="r" b="b"/>
              <a:pathLst>
                <a:path w="8640" h="8640" extrusionOk="0">
                  <a:moveTo>
                    <a:pt x="8639" y="4320"/>
                  </a:moveTo>
                  <a:cubicBezTo>
                    <a:pt x="8639" y="6655"/>
                    <a:pt x="6655" y="8639"/>
                    <a:pt x="4320" y="8639"/>
                  </a:cubicBezTo>
                  <a:cubicBezTo>
                    <a:pt x="1927" y="8639"/>
                    <a:pt x="1" y="6713"/>
                    <a:pt x="1" y="4320"/>
                  </a:cubicBezTo>
                  <a:cubicBezTo>
                    <a:pt x="1" y="1985"/>
                    <a:pt x="1927" y="59"/>
                    <a:pt x="4262" y="59"/>
                  </a:cubicBezTo>
                  <a:cubicBezTo>
                    <a:pt x="6655" y="0"/>
                    <a:pt x="8581" y="1927"/>
                    <a:pt x="8639"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84" name="Google Shape;9084;p20"/>
            <p:cNvSpPr/>
            <p:nvPr/>
          </p:nvSpPr>
          <p:spPr>
            <a:xfrm>
              <a:off x="3557525" y="1875400"/>
              <a:ext cx="217475" cy="217450"/>
            </a:xfrm>
            <a:custGeom>
              <a:avLst/>
              <a:gdLst/>
              <a:ahLst/>
              <a:cxnLst/>
              <a:rect l="l" t="t" r="r" b="b"/>
              <a:pathLst>
                <a:path w="8699" h="8698" extrusionOk="0">
                  <a:moveTo>
                    <a:pt x="4262" y="8640"/>
                  </a:moveTo>
                  <a:cubicBezTo>
                    <a:pt x="1927" y="8640"/>
                    <a:pt x="1" y="6597"/>
                    <a:pt x="59" y="4262"/>
                  </a:cubicBezTo>
                  <a:cubicBezTo>
                    <a:pt x="118" y="1927"/>
                    <a:pt x="2102" y="1"/>
                    <a:pt x="4379" y="59"/>
                  </a:cubicBezTo>
                  <a:cubicBezTo>
                    <a:pt x="6772" y="117"/>
                    <a:pt x="8698" y="2102"/>
                    <a:pt x="8640" y="4437"/>
                  </a:cubicBezTo>
                  <a:cubicBezTo>
                    <a:pt x="8581" y="6830"/>
                    <a:pt x="6597" y="8698"/>
                    <a:pt x="4262" y="864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85" name="Google Shape;9085;p20"/>
            <p:cNvSpPr/>
            <p:nvPr/>
          </p:nvSpPr>
          <p:spPr>
            <a:xfrm>
              <a:off x="3070150" y="2123475"/>
              <a:ext cx="213075" cy="214550"/>
            </a:xfrm>
            <a:custGeom>
              <a:avLst/>
              <a:gdLst/>
              <a:ahLst/>
              <a:cxnLst/>
              <a:rect l="l" t="t" r="r" b="b"/>
              <a:pathLst>
                <a:path w="8523" h="8582" extrusionOk="0">
                  <a:moveTo>
                    <a:pt x="4261" y="59"/>
                  </a:moveTo>
                  <a:cubicBezTo>
                    <a:pt x="6596" y="59"/>
                    <a:pt x="8522" y="1985"/>
                    <a:pt x="8522" y="4320"/>
                  </a:cubicBezTo>
                  <a:cubicBezTo>
                    <a:pt x="8522" y="6655"/>
                    <a:pt x="6596" y="8581"/>
                    <a:pt x="4261" y="8581"/>
                  </a:cubicBezTo>
                  <a:cubicBezTo>
                    <a:pt x="1926" y="8581"/>
                    <a:pt x="0" y="6597"/>
                    <a:pt x="0" y="4262"/>
                  </a:cubicBezTo>
                  <a:cubicBezTo>
                    <a:pt x="0" y="1927"/>
                    <a:pt x="1926" y="1"/>
                    <a:pt x="42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86" name="Google Shape;9086;p20"/>
            <p:cNvSpPr/>
            <p:nvPr/>
          </p:nvSpPr>
          <p:spPr>
            <a:xfrm>
              <a:off x="4295925" y="3349250"/>
              <a:ext cx="213075" cy="214550"/>
            </a:xfrm>
            <a:custGeom>
              <a:avLst/>
              <a:gdLst/>
              <a:ahLst/>
              <a:cxnLst/>
              <a:rect l="l" t="t" r="r" b="b"/>
              <a:pathLst>
                <a:path w="8523" h="8582" extrusionOk="0">
                  <a:moveTo>
                    <a:pt x="4261" y="59"/>
                  </a:moveTo>
                  <a:cubicBezTo>
                    <a:pt x="6596" y="59"/>
                    <a:pt x="8522" y="1985"/>
                    <a:pt x="8522" y="4320"/>
                  </a:cubicBezTo>
                  <a:cubicBezTo>
                    <a:pt x="8522" y="6655"/>
                    <a:pt x="6596" y="8581"/>
                    <a:pt x="4261" y="8581"/>
                  </a:cubicBezTo>
                  <a:cubicBezTo>
                    <a:pt x="1927" y="8581"/>
                    <a:pt x="0" y="6597"/>
                    <a:pt x="0" y="4320"/>
                  </a:cubicBezTo>
                  <a:cubicBezTo>
                    <a:pt x="0" y="1985"/>
                    <a:pt x="1927" y="1"/>
                    <a:pt x="42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87" name="Google Shape;9087;p20"/>
            <p:cNvSpPr/>
            <p:nvPr/>
          </p:nvSpPr>
          <p:spPr>
            <a:xfrm>
              <a:off x="4542525" y="2371550"/>
              <a:ext cx="213100" cy="213075"/>
            </a:xfrm>
            <a:custGeom>
              <a:avLst/>
              <a:gdLst/>
              <a:ahLst/>
              <a:cxnLst/>
              <a:rect l="l" t="t" r="r" b="b"/>
              <a:pathLst>
                <a:path w="8524" h="8523" extrusionOk="0">
                  <a:moveTo>
                    <a:pt x="8523" y="4203"/>
                  </a:moveTo>
                  <a:cubicBezTo>
                    <a:pt x="8523" y="6596"/>
                    <a:pt x="6597" y="8523"/>
                    <a:pt x="4262" y="8464"/>
                  </a:cubicBezTo>
                  <a:cubicBezTo>
                    <a:pt x="1927" y="8464"/>
                    <a:pt x="59" y="6596"/>
                    <a:pt x="1" y="4262"/>
                  </a:cubicBezTo>
                  <a:cubicBezTo>
                    <a:pt x="1" y="1927"/>
                    <a:pt x="1927" y="1"/>
                    <a:pt x="4262" y="1"/>
                  </a:cubicBezTo>
                  <a:cubicBezTo>
                    <a:pt x="6597" y="1"/>
                    <a:pt x="8465" y="1868"/>
                    <a:pt x="8523" y="42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88" name="Google Shape;9088;p20"/>
            <p:cNvSpPr/>
            <p:nvPr/>
          </p:nvSpPr>
          <p:spPr>
            <a:xfrm>
              <a:off x="4049300" y="1878325"/>
              <a:ext cx="213075" cy="211625"/>
            </a:xfrm>
            <a:custGeom>
              <a:avLst/>
              <a:gdLst/>
              <a:ahLst/>
              <a:cxnLst/>
              <a:rect l="l" t="t" r="r" b="b"/>
              <a:pathLst>
                <a:path w="8523" h="8465" extrusionOk="0">
                  <a:moveTo>
                    <a:pt x="4203" y="0"/>
                  </a:moveTo>
                  <a:cubicBezTo>
                    <a:pt x="6538" y="0"/>
                    <a:pt x="8464" y="1868"/>
                    <a:pt x="8464" y="4203"/>
                  </a:cubicBezTo>
                  <a:cubicBezTo>
                    <a:pt x="8523" y="6538"/>
                    <a:pt x="6655" y="8464"/>
                    <a:pt x="4262" y="8464"/>
                  </a:cubicBezTo>
                  <a:cubicBezTo>
                    <a:pt x="1927" y="8464"/>
                    <a:pt x="1" y="6596"/>
                    <a:pt x="59" y="4203"/>
                  </a:cubicBezTo>
                  <a:cubicBezTo>
                    <a:pt x="59" y="1868"/>
                    <a:pt x="1869" y="0"/>
                    <a:pt x="420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89" name="Google Shape;9089;p20"/>
            <p:cNvSpPr/>
            <p:nvPr/>
          </p:nvSpPr>
          <p:spPr>
            <a:xfrm>
              <a:off x="3560450" y="3598800"/>
              <a:ext cx="211625" cy="210150"/>
            </a:xfrm>
            <a:custGeom>
              <a:avLst/>
              <a:gdLst/>
              <a:ahLst/>
              <a:cxnLst/>
              <a:rect l="l" t="t" r="r" b="b"/>
              <a:pathLst>
                <a:path w="8465" h="8406" extrusionOk="0">
                  <a:moveTo>
                    <a:pt x="8406" y="4145"/>
                  </a:moveTo>
                  <a:cubicBezTo>
                    <a:pt x="8464" y="6538"/>
                    <a:pt x="6597" y="8406"/>
                    <a:pt x="4262" y="8406"/>
                  </a:cubicBezTo>
                  <a:cubicBezTo>
                    <a:pt x="1927" y="8406"/>
                    <a:pt x="59" y="6596"/>
                    <a:pt x="1" y="4203"/>
                  </a:cubicBezTo>
                  <a:cubicBezTo>
                    <a:pt x="1" y="1868"/>
                    <a:pt x="1869" y="0"/>
                    <a:pt x="4203" y="0"/>
                  </a:cubicBezTo>
                  <a:cubicBezTo>
                    <a:pt x="6538" y="0"/>
                    <a:pt x="8406" y="1810"/>
                    <a:pt x="8406" y="414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90" name="Google Shape;9090;p20"/>
            <p:cNvSpPr/>
            <p:nvPr/>
          </p:nvSpPr>
          <p:spPr>
            <a:xfrm>
              <a:off x="3807075" y="3597325"/>
              <a:ext cx="211600" cy="211625"/>
            </a:xfrm>
            <a:custGeom>
              <a:avLst/>
              <a:gdLst/>
              <a:ahLst/>
              <a:cxnLst/>
              <a:rect l="l" t="t" r="r" b="b"/>
              <a:pathLst>
                <a:path w="8464" h="8465" extrusionOk="0">
                  <a:moveTo>
                    <a:pt x="4203" y="8465"/>
                  </a:moveTo>
                  <a:cubicBezTo>
                    <a:pt x="1868" y="8465"/>
                    <a:pt x="0" y="6597"/>
                    <a:pt x="0" y="4204"/>
                  </a:cubicBezTo>
                  <a:cubicBezTo>
                    <a:pt x="0" y="1869"/>
                    <a:pt x="1868" y="1"/>
                    <a:pt x="4203" y="1"/>
                  </a:cubicBezTo>
                  <a:cubicBezTo>
                    <a:pt x="6596" y="1"/>
                    <a:pt x="8464" y="1927"/>
                    <a:pt x="8464" y="4320"/>
                  </a:cubicBezTo>
                  <a:cubicBezTo>
                    <a:pt x="8406" y="6655"/>
                    <a:pt x="6538" y="8465"/>
                    <a:pt x="4203" y="846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91" name="Google Shape;9091;p20"/>
            <p:cNvSpPr/>
            <p:nvPr/>
          </p:nvSpPr>
          <p:spPr>
            <a:xfrm>
              <a:off x="2824975" y="2615250"/>
              <a:ext cx="210175" cy="210150"/>
            </a:xfrm>
            <a:custGeom>
              <a:avLst/>
              <a:gdLst/>
              <a:ahLst/>
              <a:cxnLst/>
              <a:rect l="l" t="t" r="r" b="b"/>
              <a:pathLst>
                <a:path w="8407" h="8406" extrusionOk="0">
                  <a:moveTo>
                    <a:pt x="4204" y="8406"/>
                  </a:moveTo>
                  <a:cubicBezTo>
                    <a:pt x="1869" y="8406"/>
                    <a:pt x="1" y="6596"/>
                    <a:pt x="1" y="4203"/>
                  </a:cubicBezTo>
                  <a:cubicBezTo>
                    <a:pt x="1" y="1868"/>
                    <a:pt x="1869" y="1"/>
                    <a:pt x="4262" y="1"/>
                  </a:cubicBezTo>
                  <a:cubicBezTo>
                    <a:pt x="6597" y="1"/>
                    <a:pt x="8406" y="1927"/>
                    <a:pt x="8406" y="4262"/>
                  </a:cubicBezTo>
                  <a:cubicBezTo>
                    <a:pt x="8406" y="6596"/>
                    <a:pt x="6538" y="8406"/>
                    <a:pt x="4204" y="840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92" name="Google Shape;9092;p20"/>
            <p:cNvSpPr/>
            <p:nvPr/>
          </p:nvSpPr>
          <p:spPr>
            <a:xfrm>
              <a:off x="2824975" y="2861875"/>
              <a:ext cx="210175" cy="210150"/>
            </a:xfrm>
            <a:custGeom>
              <a:avLst/>
              <a:gdLst/>
              <a:ahLst/>
              <a:cxnLst/>
              <a:rect l="l" t="t" r="r" b="b"/>
              <a:pathLst>
                <a:path w="8407" h="8406" extrusionOk="0">
                  <a:moveTo>
                    <a:pt x="4204" y="8405"/>
                  </a:moveTo>
                  <a:cubicBezTo>
                    <a:pt x="1810" y="8405"/>
                    <a:pt x="1" y="6538"/>
                    <a:pt x="1" y="4203"/>
                  </a:cubicBezTo>
                  <a:cubicBezTo>
                    <a:pt x="1" y="1868"/>
                    <a:pt x="1869" y="0"/>
                    <a:pt x="4204" y="0"/>
                  </a:cubicBezTo>
                  <a:cubicBezTo>
                    <a:pt x="6538" y="0"/>
                    <a:pt x="8406" y="1868"/>
                    <a:pt x="8406" y="4203"/>
                  </a:cubicBezTo>
                  <a:cubicBezTo>
                    <a:pt x="8406" y="6596"/>
                    <a:pt x="6538" y="8405"/>
                    <a:pt x="4204" y="840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93" name="Google Shape;9093;p20"/>
            <p:cNvSpPr/>
            <p:nvPr/>
          </p:nvSpPr>
          <p:spPr>
            <a:xfrm>
              <a:off x="4544000" y="3108475"/>
              <a:ext cx="210150" cy="210175"/>
            </a:xfrm>
            <a:custGeom>
              <a:avLst/>
              <a:gdLst/>
              <a:ahLst/>
              <a:cxnLst/>
              <a:rect l="l" t="t" r="r" b="b"/>
              <a:pathLst>
                <a:path w="8406" h="8407" extrusionOk="0">
                  <a:moveTo>
                    <a:pt x="4203" y="8406"/>
                  </a:moveTo>
                  <a:cubicBezTo>
                    <a:pt x="1868" y="8406"/>
                    <a:pt x="0" y="6597"/>
                    <a:pt x="0" y="4203"/>
                  </a:cubicBezTo>
                  <a:cubicBezTo>
                    <a:pt x="0" y="1869"/>
                    <a:pt x="1868" y="1"/>
                    <a:pt x="4203" y="1"/>
                  </a:cubicBezTo>
                  <a:cubicBezTo>
                    <a:pt x="6538" y="1"/>
                    <a:pt x="8406" y="1869"/>
                    <a:pt x="8406" y="4203"/>
                  </a:cubicBezTo>
                  <a:cubicBezTo>
                    <a:pt x="8406" y="6538"/>
                    <a:pt x="6596" y="8406"/>
                    <a:pt x="4203" y="840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94" name="Google Shape;9094;p20"/>
            <p:cNvSpPr/>
            <p:nvPr/>
          </p:nvSpPr>
          <p:spPr>
            <a:xfrm>
              <a:off x="3313850" y="1879775"/>
              <a:ext cx="210150" cy="208700"/>
            </a:xfrm>
            <a:custGeom>
              <a:avLst/>
              <a:gdLst/>
              <a:ahLst/>
              <a:cxnLst/>
              <a:rect l="l" t="t" r="r" b="b"/>
              <a:pathLst>
                <a:path w="8406" h="8348" extrusionOk="0">
                  <a:moveTo>
                    <a:pt x="4203" y="8348"/>
                  </a:moveTo>
                  <a:cubicBezTo>
                    <a:pt x="1868" y="8348"/>
                    <a:pt x="0" y="6480"/>
                    <a:pt x="58" y="4145"/>
                  </a:cubicBezTo>
                  <a:cubicBezTo>
                    <a:pt x="58" y="1810"/>
                    <a:pt x="1926" y="1"/>
                    <a:pt x="4261" y="1"/>
                  </a:cubicBezTo>
                  <a:cubicBezTo>
                    <a:pt x="6596" y="1"/>
                    <a:pt x="8405" y="1869"/>
                    <a:pt x="8405" y="4203"/>
                  </a:cubicBezTo>
                  <a:cubicBezTo>
                    <a:pt x="8405" y="6538"/>
                    <a:pt x="6538" y="8348"/>
                    <a:pt x="4203" y="834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95" name="Google Shape;9095;p20"/>
            <p:cNvSpPr/>
            <p:nvPr/>
          </p:nvSpPr>
          <p:spPr>
            <a:xfrm>
              <a:off x="3071600" y="3352175"/>
              <a:ext cx="210150" cy="210150"/>
            </a:xfrm>
            <a:custGeom>
              <a:avLst/>
              <a:gdLst/>
              <a:ahLst/>
              <a:cxnLst/>
              <a:rect l="l" t="t" r="r" b="b"/>
              <a:pathLst>
                <a:path w="8406" h="8406" extrusionOk="0">
                  <a:moveTo>
                    <a:pt x="4262" y="8406"/>
                  </a:moveTo>
                  <a:cubicBezTo>
                    <a:pt x="1868" y="8406"/>
                    <a:pt x="1" y="6538"/>
                    <a:pt x="1" y="4203"/>
                  </a:cubicBezTo>
                  <a:cubicBezTo>
                    <a:pt x="1" y="1868"/>
                    <a:pt x="1868" y="1"/>
                    <a:pt x="4203" y="1"/>
                  </a:cubicBezTo>
                  <a:cubicBezTo>
                    <a:pt x="6538" y="1"/>
                    <a:pt x="8348" y="1810"/>
                    <a:pt x="8406" y="4145"/>
                  </a:cubicBezTo>
                  <a:cubicBezTo>
                    <a:pt x="8406" y="6480"/>
                    <a:pt x="6596" y="8348"/>
                    <a:pt x="4203" y="834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96" name="Google Shape;9096;p20"/>
            <p:cNvSpPr/>
            <p:nvPr/>
          </p:nvSpPr>
          <p:spPr>
            <a:xfrm>
              <a:off x="2826450" y="2373025"/>
              <a:ext cx="207225" cy="208675"/>
            </a:xfrm>
            <a:custGeom>
              <a:avLst/>
              <a:gdLst/>
              <a:ahLst/>
              <a:cxnLst/>
              <a:rect l="l" t="t" r="r" b="b"/>
              <a:pathLst>
                <a:path w="8289" h="8347" extrusionOk="0">
                  <a:moveTo>
                    <a:pt x="4145" y="8347"/>
                  </a:moveTo>
                  <a:cubicBezTo>
                    <a:pt x="1810" y="8347"/>
                    <a:pt x="0" y="6479"/>
                    <a:pt x="0" y="4203"/>
                  </a:cubicBezTo>
                  <a:cubicBezTo>
                    <a:pt x="0" y="1868"/>
                    <a:pt x="1868" y="0"/>
                    <a:pt x="4145" y="0"/>
                  </a:cubicBezTo>
                  <a:cubicBezTo>
                    <a:pt x="6421" y="0"/>
                    <a:pt x="8289" y="1868"/>
                    <a:pt x="8289" y="4203"/>
                  </a:cubicBezTo>
                  <a:cubicBezTo>
                    <a:pt x="8289" y="6479"/>
                    <a:pt x="6421" y="8347"/>
                    <a:pt x="4145" y="834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97" name="Google Shape;9097;p20"/>
            <p:cNvSpPr/>
            <p:nvPr/>
          </p:nvSpPr>
          <p:spPr>
            <a:xfrm>
              <a:off x="4050775" y="3598800"/>
              <a:ext cx="208700" cy="208700"/>
            </a:xfrm>
            <a:custGeom>
              <a:avLst/>
              <a:gdLst/>
              <a:ahLst/>
              <a:cxnLst/>
              <a:rect l="l" t="t" r="r" b="b"/>
              <a:pathLst>
                <a:path w="8348" h="8348" extrusionOk="0">
                  <a:moveTo>
                    <a:pt x="8347" y="4145"/>
                  </a:moveTo>
                  <a:cubicBezTo>
                    <a:pt x="8347" y="6479"/>
                    <a:pt x="6538" y="8347"/>
                    <a:pt x="4203" y="8347"/>
                  </a:cubicBezTo>
                  <a:cubicBezTo>
                    <a:pt x="1926" y="8347"/>
                    <a:pt x="59" y="6538"/>
                    <a:pt x="59" y="4203"/>
                  </a:cubicBezTo>
                  <a:cubicBezTo>
                    <a:pt x="0" y="1926"/>
                    <a:pt x="1868" y="59"/>
                    <a:pt x="4144" y="59"/>
                  </a:cubicBezTo>
                  <a:cubicBezTo>
                    <a:pt x="6479" y="0"/>
                    <a:pt x="8347" y="1868"/>
                    <a:pt x="8347" y="414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98" name="Google Shape;9098;p20"/>
            <p:cNvSpPr/>
            <p:nvPr/>
          </p:nvSpPr>
          <p:spPr>
            <a:xfrm>
              <a:off x="3315300" y="3598800"/>
              <a:ext cx="207250" cy="208700"/>
            </a:xfrm>
            <a:custGeom>
              <a:avLst/>
              <a:gdLst/>
              <a:ahLst/>
              <a:cxnLst/>
              <a:rect l="l" t="t" r="r" b="b"/>
              <a:pathLst>
                <a:path w="8290" h="8348" extrusionOk="0">
                  <a:moveTo>
                    <a:pt x="4145" y="59"/>
                  </a:moveTo>
                  <a:cubicBezTo>
                    <a:pt x="6421" y="0"/>
                    <a:pt x="8289" y="1926"/>
                    <a:pt x="8289" y="4203"/>
                  </a:cubicBezTo>
                  <a:cubicBezTo>
                    <a:pt x="8289" y="6421"/>
                    <a:pt x="6421" y="8289"/>
                    <a:pt x="4203" y="8347"/>
                  </a:cubicBezTo>
                  <a:cubicBezTo>
                    <a:pt x="1927" y="8347"/>
                    <a:pt x="0" y="6479"/>
                    <a:pt x="0" y="4203"/>
                  </a:cubicBezTo>
                  <a:cubicBezTo>
                    <a:pt x="0" y="1926"/>
                    <a:pt x="1868" y="59"/>
                    <a:pt x="414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99" name="Google Shape;9099;p20"/>
            <p:cNvSpPr/>
            <p:nvPr/>
          </p:nvSpPr>
          <p:spPr>
            <a:xfrm>
              <a:off x="2826450" y="3109950"/>
              <a:ext cx="207225" cy="208700"/>
            </a:xfrm>
            <a:custGeom>
              <a:avLst/>
              <a:gdLst/>
              <a:ahLst/>
              <a:cxnLst/>
              <a:rect l="l" t="t" r="r" b="b"/>
              <a:pathLst>
                <a:path w="8289" h="8348" extrusionOk="0">
                  <a:moveTo>
                    <a:pt x="8289" y="4144"/>
                  </a:moveTo>
                  <a:cubicBezTo>
                    <a:pt x="8289" y="6362"/>
                    <a:pt x="6421" y="8289"/>
                    <a:pt x="4203" y="8289"/>
                  </a:cubicBezTo>
                  <a:cubicBezTo>
                    <a:pt x="1927" y="8347"/>
                    <a:pt x="0" y="6421"/>
                    <a:pt x="0" y="4144"/>
                  </a:cubicBezTo>
                  <a:cubicBezTo>
                    <a:pt x="0" y="1926"/>
                    <a:pt x="1868" y="58"/>
                    <a:pt x="4145" y="0"/>
                  </a:cubicBezTo>
                  <a:cubicBezTo>
                    <a:pt x="6363" y="0"/>
                    <a:pt x="8289" y="1868"/>
                    <a:pt x="8289" y="41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00" name="Google Shape;9100;p20"/>
            <p:cNvSpPr/>
            <p:nvPr/>
          </p:nvSpPr>
          <p:spPr>
            <a:xfrm>
              <a:off x="4298850" y="1881250"/>
              <a:ext cx="205775" cy="205775"/>
            </a:xfrm>
            <a:custGeom>
              <a:avLst/>
              <a:gdLst/>
              <a:ahLst/>
              <a:cxnLst/>
              <a:rect l="l" t="t" r="r" b="b"/>
              <a:pathLst>
                <a:path w="8231" h="8231" extrusionOk="0">
                  <a:moveTo>
                    <a:pt x="8230" y="4086"/>
                  </a:moveTo>
                  <a:cubicBezTo>
                    <a:pt x="8230" y="6363"/>
                    <a:pt x="6362" y="8230"/>
                    <a:pt x="4144" y="8230"/>
                  </a:cubicBezTo>
                  <a:cubicBezTo>
                    <a:pt x="1868" y="8230"/>
                    <a:pt x="58" y="6421"/>
                    <a:pt x="58" y="4144"/>
                  </a:cubicBezTo>
                  <a:cubicBezTo>
                    <a:pt x="0" y="1868"/>
                    <a:pt x="1868" y="0"/>
                    <a:pt x="4144" y="0"/>
                  </a:cubicBezTo>
                  <a:cubicBezTo>
                    <a:pt x="6421" y="59"/>
                    <a:pt x="8230" y="1868"/>
                    <a:pt x="8230"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01" name="Google Shape;9101;p20"/>
            <p:cNvSpPr/>
            <p:nvPr/>
          </p:nvSpPr>
          <p:spPr>
            <a:xfrm>
              <a:off x="4545450" y="2127850"/>
              <a:ext cx="207250" cy="205775"/>
            </a:xfrm>
            <a:custGeom>
              <a:avLst/>
              <a:gdLst/>
              <a:ahLst/>
              <a:cxnLst/>
              <a:rect l="l" t="t" r="r" b="b"/>
              <a:pathLst>
                <a:path w="8290" h="8231" extrusionOk="0">
                  <a:moveTo>
                    <a:pt x="8231" y="4087"/>
                  </a:moveTo>
                  <a:cubicBezTo>
                    <a:pt x="8289" y="6363"/>
                    <a:pt x="6421" y="8231"/>
                    <a:pt x="4145" y="8231"/>
                  </a:cubicBezTo>
                  <a:cubicBezTo>
                    <a:pt x="1869" y="8231"/>
                    <a:pt x="59" y="6422"/>
                    <a:pt x="59" y="4145"/>
                  </a:cubicBezTo>
                  <a:cubicBezTo>
                    <a:pt x="1" y="1927"/>
                    <a:pt x="1869" y="1"/>
                    <a:pt x="4145" y="59"/>
                  </a:cubicBezTo>
                  <a:cubicBezTo>
                    <a:pt x="6363" y="59"/>
                    <a:pt x="8231" y="1869"/>
                    <a:pt x="8231" y="408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02" name="Google Shape;9102;p20"/>
            <p:cNvSpPr/>
            <p:nvPr/>
          </p:nvSpPr>
          <p:spPr>
            <a:xfrm>
              <a:off x="4548375" y="3355100"/>
              <a:ext cx="202850" cy="202850"/>
            </a:xfrm>
            <a:custGeom>
              <a:avLst/>
              <a:gdLst/>
              <a:ahLst/>
              <a:cxnLst/>
              <a:rect l="l" t="t" r="r" b="b"/>
              <a:pathLst>
                <a:path w="8114" h="8114" extrusionOk="0">
                  <a:moveTo>
                    <a:pt x="8056" y="4028"/>
                  </a:moveTo>
                  <a:cubicBezTo>
                    <a:pt x="8114" y="6304"/>
                    <a:pt x="6304" y="8114"/>
                    <a:pt x="4086" y="8114"/>
                  </a:cubicBezTo>
                  <a:cubicBezTo>
                    <a:pt x="1810" y="8114"/>
                    <a:pt x="0" y="6363"/>
                    <a:pt x="0" y="4086"/>
                  </a:cubicBezTo>
                  <a:cubicBezTo>
                    <a:pt x="0" y="1868"/>
                    <a:pt x="1693" y="59"/>
                    <a:pt x="3911" y="59"/>
                  </a:cubicBezTo>
                  <a:cubicBezTo>
                    <a:pt x="6188" y="0"/>
                    <a:pt x="8056" y="1751"/>
                    <a:pt x="8056"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03" name="Google Shape;9103;p20"/>
            <p:cNvSpPr/>
            <p:nvPr/>
          </p:nvSpPr>
          <p:spPr>
            <a:xfrm>
              <a:off x="3075975" y="1882700"/>
              <a:ext cx="201400" cy="202875"/>
            </a:xfrm>
            <a:custGeom>
              <a:avLst/>
              <a:gdLst/>
              <a:ahLst/>
              <a:cxnLst/>
              <a:rect l="l" t="t" r="r" b="b"/>
              <a:pathLst>
                <a:path w="8056" h="8115" extrusionOk="0">
                  <a:moveTo>
                    <a:pt x="8056" y="4086"/>
                  </a:moveTo>
                  <a:cubicBezTo>
                    <a:pt x="8056" y="6363"/>
                    <a:pt x="6246" y="8114"/>
                    <a:pt x="3970" y="8114"/>
                  </a:cubicBezTo>
                  <a:cubicBezTo>
                    <a:pt x="1752" y="8056"/>
                    <a:pt x="1" y="6305"/>
                    <a:pt x="1" y="4028"/>
                  </a:cubicBezTo>
                  <a:cubicBezTo>
                    <a:pt x="1" y="1752"/>
                    <a:pt x="1810" y="1"/>
                    <a:pt x="4087" y="59"/>
                  </a:cubicBezTo>
                  <a:cubicBezTo>
                    <a:pt x="6305" y="59"/>
                    <a:pt x="8056" y="1868"/>
                    <a:pt x="8056"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04" name="Google Shape;9104;p20"/>
            <p:cNvSpPr/>
            <p:nvPr/>
          </p:nvSpPr>
          <p:spPr>
            <a:xfrm>
              <a:off x="2829375" y="2130775"/>
              <a:ext cx="201400" cy="201400"/>
            </a:xfrm>
            <a:custGeom>
              <a:avLst/>
              <a:gdLst/>
              <a:ahLst/>
              <a:cxnLst/>
              <a:rect l="l" t="t" r="r" b="b"/>
              <a:pathLst>
                <a:path w="8056" h="8056" extrusionOk="0">
                  <a:moveTo>
                    <a:pt x="8055" y="3970"/>
                  </a:moveTo>
                  <a:cubicBezTo>
                    <a:pt x="8055" y="6188"/>
                    <a:pt x="6304" y="7997"/>
                    <a:pt x="4086" y="8056"/>
                  </a:cubicBezTo>
                  <a:cubicBezTo>
                    <a:pt x="1810" y="8056"/>
                    <a:pt x="0" y="6246"/>
                    <a:pt x="0" y="4028"/>
                  </a:cubicBezTo>
                  <a:cubicBezTo>
                    <a:pt x="0" y="1810"/>
                    <a:pt x="1751" y="1"/>
                    <a:pt x="3969" y="1"/>
                  </a:cubicBezTo>
                  <a:cubicBezTo>
                    <a:pt x="6187" y="1"/>
                    <a:pt x="7997" y="1752"/>
                    <a:pt x="8055"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05" name="Google Shape;9105;p20"/>
            <p:cNvSpPr/>
            <p:nvPr/>
          </p:nvSpPr>
          <p:spPr>
            <a:xfrm>
              <a:off x="4301750" y="3603175"/>
              <a:ext cx="201400" cy="201400"/>
            </a:xfrm>
            <a:custGeom>
              <a:avLst/>
              <a:gdLst/>
              <a:ahLst/>
              <a:cxnLst/>
              <a:rect l="l" t="t" r="r" b="b"/>
              <a:pathLst>
                <a:path w="8056" h="8056" extrusionOk="0">
                  <a:moveTo>
                    <a:pt x="8056" y="3970"/>
                  </a:moveTo>
                  <a:cubicBezTo>
                    <a:pt x="8056" y="6246"/>
                    <a:pt x="6305" y="7997"/>
                    <a:pt x="4087" y="8055"/>
                  </a:cubicBezTo>
                  <a:cubicBezTo>
                    <a:pt x="1810" y="8055"/>
                    <a:pt x="1" y="6246"/>
                    <a:pt x="1" y="4028"/>
                  </a:cubicBezTo>
                  <a:cubicBezTo>
                    <a:pt x="1" y="1810"/>
                    <a:pt x="1810" y="0"/>
                    <a:pt x="4028" y="0"/>
                  </a:cubicBezTo>
                  <a:cubicBezTo>
                    <a:pt x="6246" y="0"/>
                    <a:pt x="8056" y="1751"/>
                    <a:pt x="8056"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06" name="Google Shape;9106;p20"/>
            <p:cNvSpPr/>
            <p:nvPr/>
          </p:nvSpPr>
          <p:spPr>
            <a:xfrm>
              <a:off x="4790600" y="2619625"/>
              <a:ext cx="201425" cy="201400"/>
            </a:xfrm>
            <a:custGeom>
              <a:avLst/>
              <a:gdLst/>
              <a:ahLst/>
              <a:cxnLst/>
              <a:rect l="l" t="t" r="r" b="b"/>
              <a:pathLst>
                <a:path w="8057" h="8056" extrusionOk="0">
                  <a:moveTo>
                    <a:pt x="4029" y="1"/>
                  </a:moveTo>
                  <a:cubicBezTo>
                    <a:pt x="6247" y="1"/>
                    <a:pt x="8056" y="1810"/>
                    <a:pt x="8056" y="4028"/>
                  </a:cubicBezTo>
                  <a:cubicBezTo>
                    <a:pt x="8056" y="6246"/>
                    <a:pt x="6305" y="8056"/>
                    <a:pt x="4087" y="8056"/>
                  </a:cubicBezTo>
                  <a:cubicBezTo>
                    <a:pt x="1810" y="8056"/>
                    <a:pt x="59" y="6305"/>
                    <a:pt x="1" y="4028"/>
                  </a:cubicBezTo>
                  <a:cubicBezTo>
                    <a:pt x="1" y="1810"/>
                    <a:pt x="1810" y="59"/>
                    <a:pt x="402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07" name="Google Shape;9107;p20"/>
            <p:cNvSpPr/>
            <p:nvPr/>
          </p:nvSpPr>
          <p:spPr>
            <a:xfrm>
              <a:off x="3564825" y="1641925"/>
              <a:ext cx="201400" cy="199950"/>
            </a:xfrm>
            <a:custGeom>
              <a:avLst/>
              <a:gdLst/>
              <a:ahLst/>
              <a:cxnLst/>
              <a:rect l="l" t="t" r="r" b="b"/>
              <a:pathLst>
                <a:path w="8056" h="7998" extrusionOk="0">
                  <a:moveTo>
                    <a:pt x="8056" y="4028"/>
                  </a:moveTo>
                  <a:cubicBezTo>
                    <a:pt x="8056" y="6246"/>
                    <a:pt x="6246" y="7997"/>
                    <a:pt x="4028" y="7997"/>
                  </a:cubicBezTo>
                  <a:cubicBezTo>
                    <a:pt x="1810" y="7997"/>
                    <a:pt x="1" y="6129"/>
                    <a:pt x="59" y="3911"/>
                  </a:cubicBezTo>
                  <a:cubicBezTo>
                    <a:pt x="59" y="1752"/>
                    <a:pt x="1869" y="0"/>
                    <a:pt x="4028" y="0"/>
                  </a:cubicBezTo>
                  <a:cubicBezTo>
                    <a:pt x="6246" y="0"/>
                    <a:pt x="8056" y="1752"/>
                    <a:pt x="8056"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08" name="Google Shape;9108;p20"/>
            <p:cNvSpPr/>
            <p:nvPr/>
          </p:nvSpPr>
          <p:spPr>
            <a:xfrm>
              <a:off x="3811450" y="1640475"/>
              <a:ext cx="201400" cy="201400"/>
            </a:xfrm>
            <a:custGeom>
              <a:avLst/>
              <a:gdLst/>
              <a:ahLst/>
              <a:cxnLst/>
              <a:rect l="l" t="t" r="r" b="b"/>
              <a:pathLst>
                <a:path w="8056" h="8056" extrusionOk="0">
                  <a:moveTo>
                    <a:pt x="4086" y="58"/>
                  </a:moveTo>
                  <a:cubicBezTo>
                    <a:pt x="6304" y="58"/>
                    <a:pt x="8056" y="1868"/>
                    <a:pt x="8056" y="4086"/>
                  </a:cubicBezTo>
                  <a:cubicBezTo>
                    <a:pt x="8056" y="6304"/>
                    <a:pt x="6246" y="8055"/>
                    <a:pt x="4028" y="8055"/>
                  </a:cubicBezTo>
                  <a:cubicBezTo>
                    <a:pt x="1810" y="8055"/>
                    <a:pt x="0" y="6246"/>
                    <a:pt x="59" y="4028"/>
                  </a:cubicBezTo>
                  <a:cubicBezTo>
                    <a:pt x="59" y="1810"/>
                    <a:pt x="1868" y="0"/>
                    <a:pt x="4086"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09" name="Google Shape;9109;p20"/>
            <p:cNvSpPr/>
            <p:nvPr/>
          </p:nvSpPr>
          <p:spPr>
            <a:xfrm>
              <a:off x="4790600" y="2866250"/>
              <a:ext cx="201425" cy="201400"/>
            </a:xfrm>
            <a:custGeom>
              <a:avLst/>
              <a:gdLst/>
              <a:ahLst/>
              <a:cxnLst/>
              <a:rect l="l" t="t" r="r" b="b"/>
              <a:pathLst>
                <a:path w="8057" h="8056" extrusionOk="0">
                  <a:moveTo>
                    <a:pt x="8056" y="4086"/>
                  </a:moveTo>
                  <a:cubicBezTo>
                    <a:pt x="8056" y="6304"/>
                    <a:pt x="6247" y="8055"/>
                    <a:pt x="4029" y="8055"/>
                  </a:cubicBezTo>
                  <a:cubicBezTo>
                    <a:pt x="1810" y="8055"/>
                    <a:pt x="1" y="6246"/>
                    <a:pt x="59" y="4028"/>
                  </a:cubicBezTo>
                  <a:cubicBezTo>
                    <a:pt x="59" y="1810"/>
                    <a:pt x="1869" y="0"/>
                    <a:pt x="4087" y="59"/>
                  </a:cubicBezTo>
                  <a:cubicBezTo>
                    <a:pt x="6305" y="59"/>
                    <a:pt x="8056" y="1868"/>
                    <a:pt x="8056"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10" name="Google Shape;9110;p20"/>
            <p:cNvSpPr/>
            <p:nvPr/>
          </p:nvSpPr>
          <p:spPr>
            <a:xfrm>
              <a:off x="2829375" y="3356550"/>
              <a:ext cx="201400" cy="199950"/>
            </a:xfrm>
            <a:custGeom>
              <a:avLst/>
              <a:gdLst/>
              <a:ahLst/>
              <a:cxnLst/>
              <a:rect l="l" t="t" r="r" b="b"/>
              <a:pathLst>
                <a:path w="8056" h="7998" extrusionOk="0">
                  <a:moveTo>
                    <a:pt x="7997" y="4028"/>
                  </a:moveTo>
                  <a:cubicBezTo>
                    <a:pt x="7997" y="6246"/>
                    <a:pt x="6187" y="7997"/>
                    <a:pt x="4028" y="7997"/>
                  </a:cubicBezTo>
                  <a:cubicBezTo>
                    <a:pt x="1810" y="7997"/>
                    <a:pt x="0" y="6130"/>
                    <a:pt x="58" y="3912"/>
                  </a:cubicBezTo>
                  <a:cubicBezTo>
                    <a:pt x="58" y="1752"/>
                    <a:pt x="1926" y="1"/>
                    <a:pt x="4086" y="1"/>
                  </a:cubicBezTo>
                  <a:cubicBezTo>
                    <a:pt x="6246" y="59"/>
                    <a:pt x="8055" y="1869"/>
                    <a:pt x="7997"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11" name="Google Shape;9111;p20"/>
            <p:cNvSpPr/>
            <p:nvPr/>
          </p:nvSpPr>
          <p:spPr>
            <a:xfrm>
              <a:off x="3075975" y="3603175"/>
              <a:ext cx="199950" cy="201400"/>
            </a:xfrm>
            <a:custGeom>
              <a:avLst/>
              <a:gdLst/>
              <a:ahLst/>
              <a:cxnLst/>
              <a:rect l="l" t="t" r="r" b="b"/>
              <a:pathLst>
                <a:path w="7998" h="8056" extrusionOk="0">
                  <a:moveTo>
                    <a:pt x="4087" y="0"/>
                  </a:moveTo>
                  <a:cubicBezTo>
                    <a:pt x="6246" y="59"/>
                    <a:pt x="7997" y="1868"/>
                    <a:pt x="7997" y="4028"/>
                  </a:cubicBezTo>
                  <a:cubicBezTo>
                    <a:pt x="7997" y="6246"/>
                    <a:pt x="6130" y="8055"/>
                    <a:pt x="3970" y="7997"/>
                  </a:cubicBezTo>
                  <a:cubicBezTo>
                    <a:pt x="1752" y="7939"/>
                    <a:pt x="1" y="6129"/>
                    <a:pt x="59" y="3970"/>
                  </a:cubicBezTo>
                  <a:cubicBezTo>
                    <a:pt x="59" y="1810"/>
                    <a:pt x="1869" y="0"/>
                    <a:pt x="40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12" name="Google Shape;9112;p20"/>
            <p:cNvSpPr/>
            <p:nvPr/>
          </p:nvSpPr>
          <p:spPr>
            <a:xfrm>
              <a:off x="4056600" y="1641925"/>
              <a:ext cx="198475" cy="198475"/>
            </a:xfrm>
            <a:custGeom>
              <a:avLst/>
              <a:gdLst/>
              <a:ahLst/>
              <a:cxnLst/>
              <a:rect l="l" t="t" r="r" b="b"/>
              <a:pathLst>
                <a:path w="7939" h="7939" extrusionOk="0">
                  <a:moveTo>
                    <a:pt x="3970" y="7939"/>
                  </a:moveTo>
                  <a:cubicBezTo>
                    <a:pt x="1810" y="7939"/>
                    <a:pt x="1" y="6129"/>
                    <a:pt x="1" y="3970"/>
                  </a:cubicBezTo>
                  <a:cubicBezTo>
                    <a:pt x="1" y="1810"/>
                    <a:pt x="1810" y="0"/>
                    <a:pt x="3970" y="0"/>
                  </a:cubicBezTo>
                  <a:cubicBezTo>
                    <a:pt x="6130" y="0"/>
                    <a:pt x="7939" y="1810"/>
                    <a:pt x="7939" y="3970"/>
                  </a:cubicBezTo>
                  <a:cubicBezTo>
                    <a:pt x="7939" y="6188"/>
                    <a:pt x="6130" y="7939"/>
                    <a:pt x="3970" y="793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13" name="Google Shape;9113;p20"/>
            <p:cNvSpPr/>
            <p:nvPr/>
          </p:nvSpPr>
          <p:spPr>
            <a:xfrm>
              <a:off x="4792075" y="2377400"/>
              <a:ext cx="199950" cy="199925"/>
            </a:xfrm>
            <a:custGeom>
              <a:avLst/>
              <a:gdLst/>
              <a:ahLst/>
              <a:cxnLst/>
              <a:rect l="l" t="t" r="r" b="b"/>
              <a:pathLst>
                <a:path w="7998" h="7997" extrusionOk="0">
                  <a:moveTo>
                    <a:pt x="3970" y="58"/>
                  </a:moveTo>
                  <a:cubicBezTo>
                    <a:pt x="6129" y="0"/>
                    <a:pt x="7939" y="1810"/>
                    <a:pt x="7939" y="3969"/>
                  </a:cubicBezTo>
                  <a:cubicBezTo>
                    <a:pt x="7997" y="6129"/>
                    <a:pt x="6188" y="7939"/>
                    <a:pt x="4028" y="7997"/>
                  </a:cubicBezTo>
                  <a:cubicBezTo>
                    <a:pt x="1868" y="7997"/>
                    <a:pt x="59" y="6246"/>
                    <a:pt x="0" y="4028"/>
                  </a:cubicBezTo>
                  <a:cubicBezTo>
                    <a:pt x="0" y="1926"/>
                    <a:pt x="1810" y="58"/>
                    <a:pt x="3970"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14" name="Google Shape;9114;p20"/>
            <p:cNvSpPr/>
            <p:nvPr/>
          </p:nvSpPr>
          <p:spPr>
            <a:xfrm>
              <a:off x="4793525" y="3115775"/>
              <a:ext cx="197025" cy="197025"/>
            </a:xfrm>
            <a:custGeom>
              <a:avLst/>
              <a:gdLst/>
              <a:ahLst/>
              <a:cxnLst/>
              <a:rect l="l" t="t" r="r" b="b"/>
              <a:pathLst>
                <a:path w="7881" h="7881" extrusionOk="0">
                  <a:moveTo>
                    <a:pt x="3970" y="1"/>
                  </a:moveTo>
                  <a:cubicBezTo>
                    <a:pt x="6130" y="1"/>
                    <a:pt x="7881" y="1752"/>
                    <a:pt x="7881" y="3911"/>
                  </a:cubicBezTo>
                  <a:cubicBezTo>
                    <a:pt x="7881" y="6129"/>
                    <a:pt x="6071" y="7881"/>
                    <a:pt x="3853" y="7881"/>
                  </a:cubicBezTo>
                  <a:cubicBezTo>
                    <a:pt x="1693" y="7822"/>
                    <a:pt x="1" y="6071"/>
                    <a:pt x="1" y="3911"/>
                  </a:cubicBezTo>
                  <a:cubicBezTo>
                    <a:pt x="1" y="1693"/>
                    <a:pt x="1752" y="1"/>
                    <a:pt x="397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15" name="Google Shape;9115;p20"/>
            <p:cNvSpPr/>
            <p:nvPr/>
          </p:nvSpPr>
          <p:spPr>
            <a:xfrm>
              <a:off x="2584200" y="2622550"/>
              <a:ext cx="197025" cy="195550"/>
            </a:xfrm>
            <a:custGeom>
              <a:avLst/>
              <a:gdLst/>
              <a:ahLst/>
              <a:cxnLst/>
              <a:rect l="l" t="t" r="r" b="b"/>
              <a:pathLst>
                <a:path w="7881" h="7822" extrusionOk="0">
                  <a:moveTo>
                    <a:pt x="3912" y="7822"/>
                  </a:moveTo>
                  <a:cubicBezTo>
                    <a:pt x="1752" y="7822"/>
                    <a:pt x="1" y="6071"/>
                    <a:pt x="59" y="3911"/>
                  </a:cubicBezTo>
                  <a:cubicBezTo>
                    <a:pt x="59" y="1693"/>
                    <a:pt x="1810" y="0"/>
                    <a:pt x="3970" y="0"/>
                  </a:cubicBezTo>
                  <a:cubicBezTo>
                    <a:pt x="6188" y="0"/>
                    <a:pt x="7881" y="1751"/>
                    <a:pt x="7881" y="3970"/>
                  </a:cubicBezTo>
                  <a:cubicBezTo>
                    <a:pt x="7881" y="6129"/>
                    <a:pt x="6130" y="7822"/>
                    <a:pt x="3912" y="78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16" name="Google Shape;9116;p20"/>
            <p:cNvSpPr/>
            <p:nvPr/>
          </p:nvSpPr>
          <p:spPr>
            <a:xfrm>
              <a:off x="3321125" y="1643375"/>
              <a:ext cx="197025" cy="197025"/>
            </a:xfrm>
            <a:custGeom>
              <a:avLst/>
              <a:gdLst/>
              <a:ahLst/>
              <a:cxnLst/>
              <a:rect l="l" t="t" r="r" b="b"/>
              <a:pathLst>
                <a:path w="7881" h="7881" extrusionOk="0">
                  <a:moveTo>
                    <a:pt x="3912" y="7822"/>
                  </a:moveTo>
                  <a:cubicBezTo>
                    <a:pt x="1694" y="7822"/>
                    <a:pt x="1" y="6071"/>
                    <a:pt x="1" y="3912"/>
                  </a:cubicBezTo>
                  <a:cubicBezTo>
                    <a:pt x="59" y="1694"/>
                    <a:pt x="1810" y="1"/>
                    <a:pt x="3970" y="1"/>
                  </a:cubicBezTo>
                  <a:cubicBezTo>
                    <a:pt x="6130" y="59"/>
                    <a:pt x="7881" y="1810"/>
                    <a:pt x="7823" y="3970"/>
                  </a:cubicBezTo>
                  <a:cubicBezTo>
                    <a:pt x="7823" y="6130"/>
                    <a:pt x="6071" y="7881"/>
                    <a:pt x="3912" y="78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17" name="Google Shape;9117;p20"/>
            <p:cNvSpPr/>
            <p:nvPr/>
          </p:nvSpPr>
          <p:spPr>
            <a:xfrm>
              <a:off x="3812900" y="3851250"/>
              <a:ext cx="198500" cy="197025"/>
            </a:xfrm>
            <a:custGeom>
              <a:avLst/>
              <a:gdLst/>
              <a:ahLst/>
              <a:cxnLst/>
              <a:rect l="l" t="t" r="r" b="b"/>
              <a:pathLst>
                <a:path w="7940" h="7881" extrusionOk="0">
                  <a:moveTo>
                    <a:pt x="7939" y="3969"/>
                  </a:moveTo>
                  <a:cubicBezTo>
                    <a:pt x="7881" y="6188"/>
                    <a:pt x="6130" y="7880"/>
                    <a:pt x="3970" y="7880"/>
                  </a:cubicBezTo>
                  <a:cubicBezTo>
                    <a:pt x="1752" y="7880"/>
                    <a:pt x="1" y="6071"/>
                    <a:pt x="59" y="3911"/>
                  </a:cubicBezTo>
                  <a:cubicBezTo>
                    <a:pt x="117" y="1693"/>
                    <a:pt x="1869" y="0"/>
                    <a:pt x="4028" y="59"/>
                  </a:cubicBezTo>
                  <a:cubicBezTo>
                    <a:pt x="6188" y="59"/>
                    <a:pt x="7939" y="1810"/>
                    <a:pt x="7939" y="39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18" name="Google Shape;9118;p20"/>
            <p:cNvSpPr/>
            <p:nvPr/>
          </p:nvSpPr>
          <p:spPr>
            <a:xfrm>
              <a:off x="2585675" y="2869150"/>
              <a:ext cx="195550" cy="195575"/>
            </a:xfrm>
            <a:custGeom>
              <a:avLst/>
              <a:gdLst/>
              <a:ahLst/>
              <a:cxnLst/>
              <a:rect l="l" t="t" r="r" b="b"/>
              <a:pathLst>
                <a:path w="7822" h="7823" extrusionOk="0">
                  <a:moveTo>
                    <a:pt x="7822" y="3912"/>
                  </a:moveTo>
                  <a:cubicBezTo>
                    <a:pt x="7822" y="6071"/>
                    <a:pt x="6129" y="7823"/>
                    <a:pt x="3911" y="7823"/>
                  </a:cubicBezTo>
                  <a:cubicBezTo>
                    <a:pt x="1751" y="7823"/>
                    <a:pt x="0" y="6130"/>
                    <a:pt x="0" y="3970"/>
                  </a:cubicBezTo>
                  <a:cubicBezTo>
                    <a:pt x="0" y="1752"/>
                    <a:pt x="1693" y="59"/>
                    <a:pt x="3853" y="1"/>
                  </a:cubicBezTo>
                  <a:cubicBezTo>
                    <a:pt x="6071" y="1"/>
                    <a:pt x="7763" y="1752"/>
                    <a:pt x="7822" y="39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19" name="Google Shape;9119;p20"/>
            <p:cNvSpPr/>
            <p:nvPr/>
          </p:nvSpPr>
          <p:spPr>
            <a:xfrm>
              <a:off x="3567750" y="3851250"/>
              <a:ext cx="197025" cy="198475"/>
            </a:xfrm>
            <a:custGeom>
              <a:avLst/>
              <a:gdLst/>
              <a:ahLst/>
              <a:cxnLst/>
              <a:rect l="l" t="t" r="r" b="b"/>
              <a:pathLst>
                <a:path w="7881" h="7939" extrusionOk="0">
                  <a:moveTo>
                    <a:pt x="4028" y="59"/>
                  </a:moveTo>
                  <a:cubicBezTo>
                    <a:pt x="6188" y="117"/>
                    <a:pt x="7881" y="1868"/>
                    <a:pt x="7822" y="4028"/>
                  </a:cubicBezTo>
                  <a:cubicBezTo>
                    <a:pt x="7822" y="6246"/>
                    <a:pt x="6013" y="7939"/>
                    <a:pt x="3853" y="7880"/>
                  </a:cubicBezTo>
                  <a:cubicBezTo>
                    <a:pt x="1693" y="7822"/>
                    <a:pt x="1" y="6071"/>
                    <a:pt x="1" y="3853"/>
                  </a:cubicBezTo>
                  <a:cubicBezTo>
                    <a:pt x="59" y="1693"/>
                    <a:pt x="1868" y="0"/>
                    <a:pt x="4028"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20" name="Google Shape;9120;p20"/>
            <p:cNvSpPr/>
            <p:nvPr/>
          </p:nvSpPr>
          <p:spPr>
            <a:xfrm>
              <a:off x="4551300" y="1891450"/>
              <a:ext cx="195550" cy="194125"/>
            </a:xfrm>
            <a:custGeom>
              <a:avLst/>
              <a:gdLst/>
              <a:ahLst/>
              <a:cxnLst/>
              <a:rect l="l" t="t" r="r" b="b"/>
              <a:pathLst>
                <a:path w="7822" h="7765" extrusionOk="0">
                  <a:moveTo>
                    <a:pt x="7763" y="3912"/>
                  </a:moveTo>
                  <a:cubicBezTo>
                    <a:pt x="7763" y="6071"/>
                    <a:pt x="6071" y="7764"/>
                    <a:pt x="3853" y="7764"/>
                  </a:cubicBezTo>
                  <a:cubicBezTo>
                    <a:pt x="1693" y="7764"/>
                    <a:pt x="0" y="6013"/>
                    <a:pt x="0" y="3853"/>
                  </a:cubicBezTo>
                  <a:cubicBezTo>
                    <a:pt x="0" y="1693"/>
                    <a:pt x="1751" y="1"/>
                    <a:pt x="3969" y="1"/>
                  </a:cubicBezTo>
                  <a:cubicBezTo>
                    <a:pt x="6129" y="1"/>
                    <a:pt x="7822" y="1693"/>
                    <a:pt x="7763" y="39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21" name="Google Shape;9121;p20"/>
            <p:cNvSpPr/>
            <p:nvPr/>
          </p:nvSpPr>
          <p:spPr>
            <a:xfrm>
              <a:off x="4059525" y="3852700"/>
              <a:ext cx="192650" cy="194100"/>
            </a:xfrm>
            <a:custGeom>
              <a:avLst/>
              <a:gdLst/>
              <a:ahLst/>
              <a:cxnLst/>
              <a:rect l="l" t="t" r="r" b="b"/>
              <a:pathLst>
                <a:path w="7706" h="7764" extrusionOk="0">
                  <a:moveTo>
                    <a:pt x="3794" y="59"/>
                  </a:moveTo>
                  <a:cubicBezTo>
                    <a:pt x="5954" y="1"/>
                    <a:pt x="7705" y="1693"/>
                    <a:pt x="7705" y="3853"/>
                  </a:cubicBezTo>
                  <a:cubicBezTo>
                    <a:pt x="7705" y="6013"/>
                    <a:pt x="6013" y="7764"/>
                    <a:pt x="3853" y="7764"/>
                  </a:cubicBezTo>
                  <a:cubicBezTo>
                    <a:pt x="1693" y="7764"/>
                    <a:pt x="0" y="6071"/>
                    <a:pt x="0" y="3911"/>
                  </a:cubicBezTo>
                  <a:cubicBezTo>
                    <a:pt x="0" y="1752"/>
                    <a:pt x="1693" y="59"/>
                    <a:pt x="3794"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22" name="Google Shape;9122;p20"/>
            <p:cNvSpPr/>
            <p:nvPr/>
          </p:nvSpPr>
          <p:spPr>
            <a:xfrm>
              <a:off x="2585675" y="2380300"/>
              <a:ext cx="194100" cy="194125"/>
            </a:xfrm>
            <a:custGeom>
              <a:avLst/>
              <a:gdLst/>
              <a:ahLst/>
              <a:cxnLst/>
              <a:rect l="l" t="t" r="r" b="b"/>
              <a:pathLst>
                <a:path w="7764" h="7765" extrusionOk="0">
                  <a:moveTo>
                    <a:pt x="3911" y="59"/>
                  </a:moveTo>
                  <a:cubicBezTo>
                    <a:pt x="6071" y="59"/>
                    <a:pt x="7763" y="1810"/>
                    <a:pt x="7763" y="3912"/>
                  </a:cubicBezTo>
                  <a:cubicBezTo>
                    <a:pt x="7763" y="6071"/>
                    <a:pt x="6012" y="7764"/>
                    <a:pt x="3853" y="7764"/>
                  </a:cubicBezTo>
                  <a:cubicBezTo>
                    <a:pt x="1693" y="7764"/>
                    <a:pt x="0" y="6013"/>
                    <a:pt x="59" y="3853"/>
                  </a:cubicBezTo>
                  <a:cubicBezTo>
                    <a:pt x="59" y="1694"/>
                    <a:pt x="1810" y="1"/>
                    <a:pt x="391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23" name="Google Shape;9123;p20"/>
            <p:cNvSpPr/>
            <p:nvPr/>
          </p:nvSpPr>
          <p:spPr>
            <a:xfrm>
              <a:off x="3322600" y="3854175"/>
              <a:ext cx="192650" cy="192625"/>
            </a:xfrm>
            <a:custGeom>
              <a:avLst/>
              <a:gdLst/>
              <a:ahLst/>
              <a:cxnLst/>
              <a:rect l="l" t="t" r="r" b="b"/>
              <a:pathLst>
                <a:path w="7706" h="7705" extrusionOk="0">
                  <a:moveTo>
                    <a:pt x="7705" y="3852"/>
                  </a:moveTo>
                  <a:cubicBezTo>
                    <a:pt x="7705" y="5954"/>
                    <a:pt x="5954" y="7705"/>
                    <a:pt x="3853" y="7705"/>
                  </a:cubicBezTo>
                  <a:cubicBezTo>
                    <a:pt x="1751" y="7705"/>
                    <a:pt x="0" y="5954"/>
                    <a:pt x="0" y="3852"/>
                  </a:cubicBezTo>
                  <a:cubicBezTo>
                    <a:pt x="0" y="1693"/>
                    <a:pt x="1751" y="0"/>
                    <a:pt x="3911" y="0"/>
                  </a:cubicBezTo>
                  <a:cubicBezTo>
                    <a:pt x="6012" y="0"/>
                    <a:pt x="7705" y="1751"/>
                    <a:pt x="7705" y="38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24" name="Google Shape;9124;p20"/>
            <p:cNvSpPr/>
            <p:nvPr/>
          </p:nvSpPr>
          <p:spPr>
            <a:xfrm>
              <a:off x="2585675" y="3117225"/>
              <a:ext cx="195550" cy="194125"/>
            </a:xfrm>
            <a:custGeom>
              <a:avLst/>
              <a:gdLst/>
              <a:ahLst/>
              <a:cxnLst/>
              <a:rect l="l" t="t" r="r" b="b"/>
              <a:pathLst>
                <a:path w="7822" h="7765" extrusionOk="0">
                  <a:moveTo>
                    <a:pt x="3969" y="1"/>
                  </a:moveTo>
                  <a:cubicBezTo>
                    <a:pt x="6071" y="59"/>
                    <a:pt x="7822" y="1869"/>
                    <a:pt x="7763" y="3970"/>
                  </a:cubicBezTo>
                  <a:cubicBezTo>
                    <a:pt x="7705" y="6071"/>
                    <a:pt x="5954" y="7764"/>
                    <a:pt x="3853" y="7706"/>
                  </a:cubicBezTo>
                  <a:cubicBezTo>
                    <a:pt x="1751" y="7706"/>
                    <a:pt x="0" y="5896"/>
                    <a:pt x="59" y="3795"/>
                  </a:cubicBezTo>
                  <a:cubicBezTo>
                    <a:pt x="117" y="1694"/>
                    <a:pt x="1868" y="1"/>
                    <a:pt x="396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25" name="Google Shape;9125;p20"/>
            <p:cNvSpPr/>
            <p:nvPr/>
          </p:nvSpPr>
          <p:spPr>
            <a:xfrm>
              <a:off x="4795000" y="2133700"/>
              <a:ext cx="192625" cy="194100"/>
            </a:xfrm>
            <a:custGeom>
              <a:avLst/>
              <a:gdLst/>
              <a:ahLst/>
              <a:cxnLst/>
              <a:rect l="l" t="t" r="r" b="b"/>
              <a:pathLst>
                <a:path w="7705" h="7764" extrusionOk="0">
                  <a:moveTo>
                    <a:pt x="3911" y="7764"/>
                  </a:moveTo>
                  <a:cubicBezTo>
                    <a:pt x="1810" y="7764"/>
                    <a:pt x="58" y="6012"/>
                    <a:pt x="0" y="3911"/>
                  </a:cubicBezTo>
                  <a:cubicBezTo>
                    <a:pt x="0" y="1810"/>
                    <a:pt x="1751" y="59"/>
                    <a:pt x="3853" y="59"/>
                  </a:cubicBezTo>
                  <a:cubicBezTo>
                    <a:pt x="5954" y="0"/>
                    <a:pt x="7705" y="1751"/>
                    <a:pt x="7705" y="3911"/>
                  </a:cubicBezTo>
                  <a:cubicBezTo>
                    <a:pt x="7705" y="5954"/>
                    <a:pt x="6012" y="7705"/>
                    <a:pt x="3911" y="776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26" name="Google Shape;9126;p20"/>
            <p:cNvSpPr/>
            <p:nvPr/>
          </p:nvSpPr>
          <p:spPr>
            <a:xfrm>
              <a:off x="4306125" y="1644850"/>
              <a:ext cx="192650" cy="194100"/>
            </a:xfrm>
            <a:custGeom>
              <a:avLst/>
              <a:gdLst/>
              <a:ahLst/>
              <a:cxnLst/>
              <a:rect l="l" t="t" r="r" b="b"/>
              <a:pathLst>
                <a:path w="7706" h="7764" extrusionOk="0">
                  <a:moveTo>
                    <a:pt x="7706" y="3911"/>
                  </a:moveTo>
                  <a:cubicBezTo>
                    <a:pt x="7648" y="6012"/>
                    <a:pt x="5896" y="7763"/>
                    <a:pt x="3737" y="7705"/>
                  </a:cubicBezTo>
                  <a:cubicBezTo>
                    <a:pt x="1694" y="7647"/>
                    <a:pt x="1" y="5896"/>
                    <a:pt x="1" y="3794"/>
                  </a:cubicBezTo>
                  <a:cubicBezTo>
                    <a:pt x="1" y="1693"/>
                    <a:pt x="1810" y="0"/>
                    <a:pt x="3912" y="0"/>
                  </a:cubicBezTo>
                  <a:cubicBezTo>
                    <a:pt x="6013" y="59"/>
                    <a:pt x="7706" y="1810"/>
                    <a:pt x="7706" y="39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27" name="Google Shape;9127;p20"/>
            <p:cNvSpPr/>
            <p:nvPr/>
          </p:nvSpPr>
          <p:spPr>
            <a:xfrm>
              <a:off x="4546925" y="3606100"/>
              <a:ext cx="195550" cy="194100"/>
            </a:xfrm>
            <a:custGeom>
              <a:avLst/>
              <a:gdLst/>
              <a:ahLst/>
              <a:cxnLst/>
              <a:rect l="l" t="t" r="r" b="b"/>
              <a:pathLst>
                <a:path w="7822" h="7764" extrusionOk="0">
                  <a:moveTo>
                    <a:pt x="3853" y="7763"/>
                  </a:moveTo>
                  <a:cubicBezTo>
                    <a:pt x="1751" y="7705"/>
                    <a:pt x="0" y="5895"/>
                    <a:pt x="58" y="3794"/>
                  </a:cubicBezTo>
                  <a:cubicBezTo>
                    <a:pt x="117" y="1693"/>
                    <a:pt x="1926" y="0"/>
                    <a:pt x="3969" y="58"/>
                  </a:cubicBezTo>
                  <a:cubicBezTo>
                    <a:pt x="6129" y="117"/>
                    <a:pt x="7822" y="1868"/>
                    <a:pt x="7763" y="4028"/>
                  </a:cubicBezTo>
                  <a:cubicBezTo>
                    <a:pt x="7705" y="6071"/>
                    <a:pt x="5954" y="7763"/>
                    <a:pt x="3853" y="77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28" name="Google Shape;9128;p20"/>
            <p:cNvSpPr/>
            <p:nvPr/>
          </p:nvSpPr>
          <p:spPr>
            <a:xfrm>
              <a:off x="2832275" y="1887075"/>
              <a:ext cx="194125" cy="194100"/>
            </a:xfrm>
            <a:custGeom>
              <a:avLst/>
              <a:gdLst/>
              <a:ahLst/>
              <a:cxnLst/>
              <a:rect l="l" t="t" r="r" b="b"/>
              <a:pathLst>
                <a:path w="7765" h="7764" extrusionOk="0">
                  <a:moveTo>
                    <a:pt x="7764" y="3911"/>
                  </a:moveTo>
                  <a:cubicBezTo>
                    <a:pt x="7706" y="6013"/>
                    <a:pt x="5955" y="7764"/>
                    <a:pt x="3912" y="7706"/>
                  </a:cubicBezTo>
                  <a:cubicBezTo>
                    <a:pt x="1752" y="7706"/>
                    <a:pt x="1" y="5954"/>
                    <a:pt x="59" y="3795"/>
                  </a:cubicBezTo>
                  <a:cubicBezTo>
                    <a:pt x="118" y="1693"/>
                    <a:pt x="1869" y="1"/>
                    <a:pt x="3970" y="59"/>
                  </a:cubicBezTo>
                  <a:cubicBezTo>
                    <a:pt x="6071" y="59"/>
                    <a:pt x="7764" y="1810"/>
                    <a:pt x="7764" y="39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29" name="Google Shape;9129;p20"/>
            <p:cNvSpPr/>
            <p:nvPr/>
          </p:nvSpPr>
          <p:spPr>
            <a:xfrm>
              <a:off x="4796450" y="3362400"/>
              <a:ext cx="191175" cy="189725"/>
            </a:xfrm>
            <a:custGeom>
              <a:avLst/>
              <a:gdLst/>
              <a:ahLst/>
              <a:cxnLst/>
              <a:rect l="l" t="t" r="r" b="b"/>
              <a:pathLst>
                <a:path w="7647" h="7589" extrusionOk="0">
                  <a:moveTo>
                    <a:pt x="3795" y="0"/>
                  </a:moveTo>
                  <a:cubicBezTo>
                    <a:pt x="5896" y="0"/>
                    <a:pt x="7647" y="1751"/>
                    <a:pt x="7589" y="3794"/>
                  </a:cubicBezTo>
                  <a:cubicBezTo>
                    <a:pt x="7589" y="5896"/>
                    <a:pt x="5896" y="7588"/>
                    <a:pt x="3795" y="7588"/>
                  </a:cubicBezTo>
                  <a:cubicBezTo>
                    <a:pt x="1693" y="7588"/>
                    <a:pt x="0" y="5837"/>
                    <a:pt x="0" y="3736"/>
                  </a:cubicBezTo>
                  <a:cubicBezTo>
                    <a:pt x="0" y="1693"/>
                    <a:pt x="1752" y="0"/>
                    <a:pt x="379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30" name="Google Shape;9130;p20"/>
            <p:cNvSpPr/>
            <p:nvPr/>
          </p:nvSpPr>
          <p:spPr>
            <a:xfrm>
              <a:off x="3081825" y="1646300"/>
              <a:ext cx="189725" cy="191200"/>
            </a:xfrm>
            <a:custGeom>
              <a:avLst/>
              <a:gdLst/>
              <a:ahLst/>
              <a:cxnLst/>
              <a:rect l="l" t="t" r="r" b="b"/>
              <a:pathLst>
                <a:path w="7589" h="7648" extrusionOk="0">
                  <a:moveTo>
                    <a:pt x="3794" y="1"/>
                  </a:moveTo>
                  <a:cubicBezTo>
                    <a:pt x="5837" y="1"/>
                    <a:pt x="7588" y="1752"/>
                    <a:pt x="7588" y="3853"/>
                  </a:cubicBezTo>
                  <a:cubicBezTo>
                    <a:pt x="7588" y="5896"/>
                    <a:pt x="5896" y="7589"/>
                    <a:pt x="3794" y="7589"/>
                  </a:cubicBezTo>
                  <a:cubicBezTo>
                    <a:pt x="1751" y="7647"/>
                    <a:pt x="0" y="5896"/>
                    <a:pt x="0" y="3795"/>
                  </a:cubicBezTo>
                  <a:cubicBezTo>
                    <a:pt x="0" y="1693"/>
                    <a:pt x="1693" y="1"/>
                    <a:pt x="3794"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31" name="Google Shape;9131;p20"/>
            <p:cNvSpPr/>
            <p:nvPr/>
          </p:nvSpPr>
          <p:spPr>
            <a:xfrm>
              <a:off x="2835200" y="3609000"/>
              <a:ext cx="189725" cy="189725"/>
            </a:xfrm>
            <a:custGeom>
              <a:avLst/>
              <a:gdLst/>
              <a:ahLst/>
              <a:cxnLst/>
              <a:rect l="l" t="t" r="r" b="b"/>
              <a:pathLst>
                <a:path w="7589" h="7589" extrusionOk="0">
                  <a:moveTo>
                    <a:pt x="3795" y="1"/>
                  </a:moveTo>
                  <a:cubicBezTo>
                    <a:pt x="5896" y="59"/>
                    <a:pt x="7589" y="1752"/>
                    <a:pt x="7530" y="3795"/>
                  </a:cubicBezTo>
                  <a:cubicBezTo>
                    <a:pt x="7530" y="5896"/>
                    <a:pt x="5838" y="7589"/>
                    <a:pt x="3736" y="7531"/>
                  </a:cubicBezTo>
                  <a:cubicBezTo>
                    <a:pt x="1635" y="7531"/>
                    <a:pt x="1" y="5838"/>
                    <a:pt x="1" y="3737"/>
                  </a:cubicBezTo>
                  <a:cubicBezTo>
                    <a:pt x="59" y="1635"/>
                    <a:pt x="1752" y="1"/>
                    <a:pt x="379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32" name="Google Shape;9132;p20"/>
            <p:cNvSpPr/>
            <p:nvPr/>
          </p:nvSpPr>
          <p:spPr>
            <a:xfrm>
              <a:off x="4309050" y="3855625"/>
              <a:ext cx="186825" cy="188275"/>
            </a:xfrm>
            <a:custGeom>
              <a:avLst/>
              <a:gdLst/>
              <a:ahLst/>
              <a:cxnLst/>
              <a:rect l="l" t="t" r="r" b="b"/>
              <a:pathLst>
                <a:path w="7473" h="7531" extrusionOk="0">
                  <a:moveTo>
                    <a:pt x="3736" y="7530"/>
                  </a:moveTo>
                  <a:cubicBezTo>
                    <a:pt x="1635" y="7530"/>
                    <a:pt x="1" y="5896"/>
                    <a:pt x="1" y="3794"/>
                  </a:cubicBezTo>
                  <a:cubicBezTo>
                    <a:pt x="1" y="1693"/>
                    <a:pt x="1635" y="0"/>
                    <a:pt x="3736" y="59"/>
                  </a:cubicBezTo>
                  <a:cubicBezTo>
                    <a:pt x="5838" y="59"/>
                    <a:pt x="7472" y="1693"/>
                    <a:pt x="7472" y="3736"/>
                  </a:cubicBezTo>
                  <a:cubicBezTo>
                    <a:pt x="7472" y="5837"/>
                    <a:pt x="5838" y="7530"/>
                    <a:pt x="3736" y="753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33" name="Google Shape;9133;p20"/>
            <p:cNvSpPr/>
            <p:nvPr/>
          </p:nvSpPr>
          <p:spPr>
            <a:xfrm>
              <a:off x="2590050" y="2136600"/>
              <a:ext cx="186800" cy="188275"/>
            </a:xfrm>
            <a:custGeom>
              <a:avLst/>
              <a:gdLst/>
              <a:ahLst/>
              <a:cxnLst/>
              <a:rect l="l" t="t" r="r" b="b"/>
              <a:pathLst>
                <a:path w="7472" h="7531" extrusionOk="0">
                  <a:moveTo>
                    <a:pt x="3736" y="7531"/>
                  </a:moveTo>
                  <a:cubicBezTo>
                    <a:pt x="1635" y="7531"/>
                    <a:pt x="0" y="5896"/>
                    <a:pt x="0" y="3737"/>
                  </a:cubicBezTo>
                  <a:cubicBezTo>
                    <a:pt x="0" y="1694"/>
                    <a:pt x="1635" y="59"/>
                    <a:pt x="3678" y="59"/>
                  </a:cubicBezTo>
                  <a:cubicBezTo>
                    <a:pt x="5837" y="1"/>
                    <a:pt x="7472" y="1694"/>
                    <a:pt x="7472" y="3795"/>
                  </a:cubicBezTo>
                  <a:cubicBezTo>
                    <a:pt x="7472" y="5896"/>
                    <a:pt x="5837" y="7531"/>
                    <a:pt x="3736" y="753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34" name="Google Shape;9134;p20"/>
            <p:cNvSpPr/>
            <p:nvPr/>
          </p:nvSpPr>
          <p:spPr>
            <a:xfrm>
              <a:off x="2590050" y="3363850"/>
              <a:ext cx="186800" cy="186800"/>
            </a:xfrm>
            <a:custGeom>
              <a:avLst/>
              <a:gdLst/>
              <a:ahLst/>
              <a:cxnLst/>
              <a:rect l="l" t="t" r="r" b="b"/>
              <a:pathLst>
                <a:path w="7472" h="7472" extrusionOk="0">
                  <a:moveTo>
                    <a:pt x="3736" y="1"/>
                  </a:moveTo>
                  <a:cubicBezTo>
                    <a:pt x="5837" y="59"/>
                    <a:pt x="7472" y="1693"/>
                    <a:pt x="7413" y="3795"/>
                  </a:cubicBezTo>
                  <a:cubicBezTo>
                    <a:pt x="7413" y="5838"/>
                    <a:pt x="5721" y="7472"/>
                    <a:pt x="3678" y="7414"/>
                  </a:cubicBezTo>
                  <a:cubicBezTo>
                    <a:pt x="1635" y="7414"/>
                    <a:pt x="0" y="5721"/>
                    <a:pt x="0" y="3678"/>
                  </a:cubicBezTo>
                  <a:cubicBezTo>
                    <a:pt x="0" y="1635"/>
                    <a:pt x="1693" y="1"/>
                    <a:pt x="37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35" name="Google Shape;9135;p20"/>
            <p:cNvSpPr/>
            <p:nvPr/>
          </p:nvSpPr>
          <p:spPr>
            <a:xfrm>
              <a:off x="3083275" y="3857075"/>
              <a:ext cx="186800" cy="185350"/>
            </a:xfrm>
            <a:custGeom>
              <a:avLst/>
              <a:gdLst/>
              <a:ahLst/>
              <a:cxnLst/>
              <a:rect l="l" t="t" r="r" b="b"/>
              <a:pathLst>
                <a:path w="7472" h="7414" extrusionOk="0">
                  <a:moveTo>
                    <a:pt x="7414" y="3678"/>
                  </a:moveTo>
                  <a:cubicBezTo>
                    <a:pt x="7472" y="5779"/>
                    <a:pt x="5779" y="7414"/>
                    <a:pt x="3736" y="7414"/>
                  </a:cubicBezTo>
                  <a:cubicBezTo>
                    <a:pt x="1693" y="7414"/>
                    <a:pt x="1" y="5779"/>
                    <a:pt x="59" y="3736"/>
                  </a:cubicBezTo>
                  <a:cubicBezTo>
                    <a:pt x="59" y="1694"/>
                    <a:pt x="1693" y="59"/>
                    <a:pt x="3678" y="1"/>
                  </a:cubicBezTo>
                  <a:cubicBezTo>
                    <a:pt x="5779" y="1"/>
                    <a:pt x="7414" y="1635"/>
                    <a:pt x="7472"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36" name="Google Shape;9136;p20"/>
            <p:cNvSpPr/>
            <p:nvPr/>
          </p:nvSpPr>
          <p:spPr>
            <a:xfrm>
              <a:off x="5045975" y="2628375"/>
              <a:ext cx="185350" cy="185350"/>
            </a:xfrm>
            <a:custGeom>
              <a:avLst/>
              <a:gdLst/>
              <a:ahLst/>
              <a:cxnLst/>
              <a:rect l="l" t="t" r="r" b="b"/>
              <a:pathLst>
                <a:path w="7414" h="7414" extrusionOk="0">
                  <a:moveTo>
                    <a:pt x="3737" y="7414"/>
                  </a:moveTo>
                  <a:cubicBezTo>
                    <a:pt x="1635" y="7414"/>
                    <a:pt x="1" y="5721"/>
                    <a:pt x="1" y="3678"/>
                  </a:cubicBezTo>
                  <a:cubicBezTo>
                    <a:pt x="1" y="1635"/>
                    <a:pt x="1635" y="1"/>
                    <a:pt x="3737" y="1"/>
                  </a:cubicBezTo>
                  <a:cubicBezTo>
                    <a:pt x="5721" y="1"/>
                    <a:pt x="7414" y="1635"/>
                    <a:pt x="7414" y="3678"/>
                  </a:cubicBezTo>
                  <a:cubicBezTo>
                    <a:pt x="7414" y="5721"/>
                    <a:pt x="5779" y="7414"/>
                    <a:pt x="3737" y="741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37" name="Google Shape;9137;p20"/>
            <p:cNvSpPr/>
            <p:nvPr/>
          </p:nvSpPr>
          <p:spPr>
            <a:xfrm>
              <a:off x="3818750" y="1401150"/>
              <a:ext cx="188275" cy="186800"/>
            </a:xfrm>
            <a:custGeom>
              <a:avLst/>
              <a:gdLst/>
              <a:ahLst/>
              <a:cxnLst/>
              <a:rect l="l" t="t" r="r" b="b"/>
              <a:pathLst>
                <a:path w="7531" h="7472" extrusionOk="0">
                  <a:moveTo>
                    <a:pt x="59" y="3678"/>
                  </a:moveTo>
                  <a:cubicBezTo>
                    <a:pt x="59" y="1635"/>
                    <a:pt x="1751" y="0"/>
                    <a:pt x="3853" y="59"/>
                  </a:cubicBezTo>
                  <a:cubicBezTo>
                    <a:pt x="5896" y="59"/>
                    <a:pt x="7530" y="1810"/>
                    <a:pt x="7472" y="3853"/>
                  </a:cubicBezTo>
                  <a:cubicBezTo>
                    <a:pt x="7413" y="5837"/>
                    <a:pt x="5721" y="7472"/>
                    <a:pt x="3736" y="7472"/>
                  </a:cubicBezTo>
                  <a:cubicBezTo>
                    <a:pt x="1693" y="7413"/>
                    <a:pt x="0" y="5721"/>
                    <a:pt x="59"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38" name="Google Shape;9138;p20"/>
            <p:cNvSpPr/>
            <p:nvPr/>
          </p:nvSpPr>
          <p:spPr>
            <a:xfrm>
              <a:off x="5045975" y="2875000"/>
              <a:ext cx="185350" cy="185350"/>
            </a:xfrm>
            <a:custGeom>
              <a:avLst/>
              <a:gdLst/>
              <a:ahLst/>
              <a:cxnLst/>
              <a:rect l="l" t="t" r="r" b="b"/>
              <a:pathLst>
                <a:path w="7414" h="7414" extrusionOk="0">
                  <a:moveTo>
                    <a:pt x="3678" y="0"/>
                  </a:moveTo>
                  <a:cubicBezTo>
                    <a:pt x="5721" y="0"/>
                    <a:pt x="7414" y="1693"/>
                    <a:pt x="7414" y="3736"/>
                  </a:cubicBezTo>
                  <a:cubicBezTo>
                    <a:pt x="7355" y="5721"/>
                    <a:pt x="5721" y="7413"/>
                    <a:pt x="3678" y="7413"/>
                  </a:cubicBezTo>
                  <a:cubicBezTo>
                    <a:pt x="1635" y="7413"/>
                    <a:pt x="1" y="5721"/>
                    <a:pt x="1" y="3678"/>
                  </a:cubicBezTo>
                  <a:cubicBezTo>
                    <a:pt x="1" y="1635"/>
                    <a:pt x="1694" y="0"/>
                    <a:pt x="367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39" name="Google Shape;9139;p20"/>
            <p:cNvSpPr/>
            <p:nvPr/>
          </p:nvSpPr>
          <p:spPr>
            <a:xfrm>
              <a:off x="3573575" y="1402600"/>
              <a:ext cx="185375" cy="185350"/>
            </a:xfrm>
            <a:custGeom>
              <a:avLst/>
              <a:gdLst/>
              <a:ahLst/>
              <a:cxnLst/>
              <a:rect l="l" t="t" r="r" b="b"/>
              <a:pathLst>
                <a:path w="7415" h="7414" extrusionOk="0">
                  <a:moveTo>
                    <a:pt x="3678" y="1"/>
                  </a:moveTo>
                  <a:cubicBezTo>
                    <a:pt x="5721" y="1"/>
                    <a:pt x="7414" y="1635"/>
                    <a:pt x="7414" y="3678"/>
                  </a:cubicBezTo>
                  <a:cubicBezTo>
                    <a:pt x="7414" y="5721"/>
                    <a:pt x="5721" y="7414"/>
                    <a:pt x="3678" y="7355"/>
                  </a:cubicBezTo>
                  <a:cubicBezTo>
                    <a:pt x="1635" y="7355"/>
                    <a:pt x="1" y="5663"/>
                    <a:pt x="1" y="3678"/>
                  </a:cubicBezTo>
                  <a:cubicBezTo>
                    <a:pt x="1" y="1635"/>
                    <a:pt x="1694" y="1"/>
                    <a:pt x="367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40" name="Google Shape;9140;p20"/>
            <p:cNvSpPr/>
            <p:nvPr/>
          </p:nvSpPr>
          <p:spPr>
            <a:xfrm>
              <a:off x="4799375" y="1895825"/>
              <a:ext cx="183875" cy="183900"/>
            </a:xfrm>
            <a:custGeom>
              <a:avLst/>
              <a:gdLst/>
              <a:ahLst/>
              <a:cxnLst/>
              <a:rect l="l" t="t" r="r" b="b"/>
              <a:pathLst>
                <a:path w="7355" h="7356" extrusionOk="0">
                  <a:moveTo>
                    <a:pt x="3678" y="7356"/>
                  </a:moveTo>
                  <a:cubicBezTo>
                    <a:pt x="1693" y="7356"/>
                    <a:pt x="0" y="5663"/>
                    <a:pt x="0" y="3678"/>
                  </a:cubicBezTo>
                  <a:cubicBezTo>
                    <a:pt x="59" y="1635"/>
                    <a:pt x="1751" y="1"/>
                    <a:pt x="3736" y="1"/>
                  </a:cubicBezTo>
                  <a:cubicBezTo>
                    <a:pt x="5720" y="59"/>
                    <a:pt x="7355" y="1694"/>
                    <a:pt x="7355" y="3678"/>
                  </a:cubicBezTo>
                  <a:cubicBezTo>
                    <a:pt x="7355" y="5663"/>
                    <a:pt x="5662" y="7356"/>
                    <a:pt x="3678" y="735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41" name="Google Shape;9141;p20"/>
            <p:cNvSpPr/>
            <p:nvPr/>
          </p:nvSpPr>
          <p:spPr>
            <a:xfrm>
              <a:off x="5045975" y="2386150"/>
              <a:ext cx="183900" cy="183900"/>
            </a:xfrm>
            <a:custGeom>
              <a:avLst/>
              <a:gdLst/>
              <a:ahLst/>
              <a:cxnLst/>
              <a:rect l="l" t="t" r="r" b="b"/>
              <a:pathLst>
                <a:path w="7356" h="7356" extrusionOk="0">
                  <a:moveTo>
                    <a:pt x="7355" y="3678"/>
                  </a:moveTo>
                  <a:cubicBezTo>
                    <a:pt x="7355" y="5662"/>
                    <a:pt x="5721" y="7355"/>
                    <a:pt x="3678" y="7355"/>
                  </a:cubicBezTo>
                  <a:cubicBezTo>
                    <a:pt x="1694" y="7355"/>
                    <a:pt x="1" y="5662"/>
                    <a:pt x="1" y="3619"/>
                  </a:cubicBezTo>
                  <a:cubicBezTo>
                    <a:pt x="59" y="1693"/>
                    <a:pt x="1694" y="0"/>
                    <a:pt x="3678" y="0"/>
                  </a:cubicBezTo>
                  <a:cubicBezTo>
                    <a:pt x="5663" y="0"/>
                    <a:pt x="7355" y="1635"/>
                    <a:pt x="7355"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42" name="Google Shape;9142;p20"/>
            <p:cNvSpPr/>
            <p:nvPr/>
          </p:nvSpPr>
          <p:spPr>
            <a:xfrm>
              <a:off x="4557125" y="1649225"/>
              <a:ext cx="183900" cy="185350"/>
            </a:xfrm>
            <a:custGeom>
              <a:avLst/>
              <a:gdLst/>
              <a:ahLst/>
              <a:cxnLst/>
              <a:rect l="l" t="t" r="r" b="b"/>
              <a:pathLst>
                <a:path w="7356" h="7414" extrusionOk="0">
                  <a:moveTo>
                    <a:pt x="3678" y="0"/>
                  </a:moveTo>
                  <a:cubicBezTo>
                    <a:pt x="5663" y="0"/>
                    <a:pt x="7355" y="1693"/>
                    <a:pt x="7355" y="3736"/>
                  </a:cubicBezTo>
                  <a:cubicBezTo>
                    <a:pt x="7355" y="5721"/>
                    <a:pt x="5663" y="7413"/>
                    <a:pt x="3620" y="7355"/>
                  </a:cubicBezTo>
                  <a:cubicBezTo>
                    <a:pt x="1635" y="7355"/>
                    <a:pt x="1" y="5721"/>
                    <a:pt x="1" y="3736"/>
                  </a:cubicBezTo>
                  <a:cubicBezTo>
                    <a:pt x="1" y="1693"/>
                    <a:pt x="1635" y="0"/>
                    <a:pt x="367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43" name="Google Shape;9143;p20"/>
            <p:cNvSpPr/>
            <p:nvPr/>
          </p:nvSpPr>
          <p:spPr>
            <a:xfrm>
              <a:off x="4062450" y="1401150"/>
              <a:ext cx="186800" cy="188275"/>
            </a:xfrm>
            <a:custGeom>
              <a:avLst/>
              <a:gdLst/>
              <a:ahLst/>
              <a:cxnLst/>
              <a:rect l="l" t="t" r="r" b="b"/>
              <a:pathLst>
                <a:path w="7472" h="7531" extrusionOk="0">
                  <a:moveTo>
                    <a:pt x="7355" y="3853"/>
                  </a:moveTo>
                  <a:cubicBezTo>
                    <a:pt x="7296" y="5896"/>
                    <a:pt x="5545" y="7530"/>
                    <a:pt x="3561" y="7413"/>
                  </a:cubicBezTo>
                  <a:cubicBezTo>
                    <a:pt x="1576" y="7297"/>
                    <a:pt x="0" y="5604"/>
                    <a:pt x="58" y="3619"/>
                  </a:cubicBezTo>
                  <a:cubicBezTo>
                    <a:pt x="175" y="1576"/>
                    <a:pt x="1926" y="0"/>
                    <a:pt x="3853" y="117"/>
                  </a:cubicBezTo>
                  <a:cubicBezTo>
                    <a:pt x="5896" y="234"/>
                    <a:pt x="7472" y="1926"/>
                    <a:pt x="7355" y="38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44" name="Google Shape;9144;p20"/>
            <p:cNvSpPr/>
            <p:nvPr/>
          </p:nvSpPr>
          <p:spPr>
            <a:xfrm>
              <a:off x="3326975" y="1402600"/>
              <a:ext cx="183900" cy="183900"/>
            </a:xfrm>
            <a:custGeom>
              <a:avLst/>
              <a:gdLst/>
              <a:ahLst/>
              <a:cxnLst/>
              <a:rect l="l" t="t" r="r" b="b"/>
              <a:pathLst>
                <a:path w="7356" h="7356" extrusionOk="0">
                  <a:moveTo>
                    <a:pt x="7297" y="3795"/>
                  </a:moveTo>
                  <a:cubicBezTo>
                    <a:pt x="7238" y="5838"/>
                    <a:pt x="5604" y="7355"/>
                    <a:pt x="3619" y="7297"/>
                  </a:cubicBezTo>
                  <a:cubicBezTo>
                    <a:pt x="1576" y="7239"/>
                    <a:pt x="0" y="5604"/>
                    <a:pt x="59" y="3620"/>
                  </a:cubicBezTo>
                  <a:cubicBezTo>
                    <a:pt x="117" y="1577"/>
                    <a:pt x="1810" y="1"/>
                    <a:pt x="3794" y="59"/>
                  </a:cubicBezTo>
                  <a:cubicBezTo>
                    <a:pt x="5837" y="117"/>
                    <a:pt x="7355" y="1810"/>
                    <a:pt x="7297" y="37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45" name="Google Shape;9145;p20"/>
            <p:cNvSpPr/>
            <p:nvPr/>
          </p:nvSpPr>
          <p:spPr>
            <a:xfrm>
              <a:off x="5047450" y="3123075"/>
              <a:ext cx="182425" cy="182425"/>
            </a:xfrm>
            <a:custGeom>
              <a:avLst/>
              <a:gdLst/>
              <a:ahLst/>
              <a:cxnLst/>
              <a:rect l="l" t="t" r="r" b="b"/>
              <a:pathLst>
                <a:path w="7297" h="7297" extrusionOk="0">
                  <a:moveTo>
                    <a:pt x="7296" y="3619"/>
                  </a:moveTo>
                  <a:cubicBezTo>
                    <a:pt x="7296" y="5604"/>
                    <a:pt x="5662" y="7238"/>
                    <a:pt x="3678" y="7297"/>
                  </a:cubicBezTo>
                  <a:cubicBezTo>
                    <a:pt x="1635" y="7297"/>
                    <a:pt x="0" y="5662"/>
                    <a:pt x="0" y="3678"/>
                  </a:cubicBezTo>
                  <a:cubicBezTo>
                    <a:pt x="0" y="1635"/>
                    <a:pt x="1635" y="0"/>
                    <a:pt x="3619" y="0"/>
                  </a:cubicBezTo>
                  <a:cubicBezTo>
                    <a:pt x="5604" y="0"/>
                    <a:pt x="7238" y="1635"/>
                    <a:pt x="7296"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46" name="Google Shape;9146;p20"/>
            <p:cNvSpPr/>
            <p:nvPr/>
          </p:nvSpPr>
          <p:spPr>
            <a:xfrm>
              <a:off x="3821650" y="4102250"/>
              <a:ext cx="180975" cy="180950"/>
            </a:xfrm>
            <a:custGeom>
              <a:avLst/>
              <a:gdLst/>
              <a:ahLst/>
              <a:cxnLst/>
              <a:rect l="l" t="t" r="r" b="b"/>
              <a:pathLst>
                <a:path w="7239" h="7238" extrusionOk="0">
                  <a:moveTo>
                    <a:pt x="7239" y="3619"/>
                  </a:moveTo>
                  <a:cubicBezTo>
                    <a:pt x="7239" y="5662"/>
                    <a:pt x="5663" y="7238"/>
                    <a:pt x="3620" y="7238"/>
                  </a:cubicBezTo>
                  <a:cubicBezTo>
                    <a:pt x="1577" y="7238"/>
                    <a:pt x="1" y="5604"/>
                    <a:pt x="59" y="3619"/>
                  </a:cubicBezTo>
                  <a:cubicBezTo>
                    <a:pt x="59" y="1634"/>
                    <a:pt x="1635" y="58"/>
                    <a:pt x="3620" y="58"/>
                  </a:cubicBezTo>
                  <a:cubicBezTo>
                    <a:pt x="5605" y="0"/>
                    <a:pt x="7239" y="1634"/>
                    <a:pt x="7239"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47" name="Google Shape;9147;p20"/>
            <p:cNvSpPr/>
            <p:nvPr/>
          </p:nvSpPr>
          <p:spPr>
            <a:xfrm>
              <a:off x="3576500" y="4103700"/>
              <a:ext cx="179525" cy="179500"/>
            </a:xfrm>
            <a:custGeom>
              <a:avLst/>
              <a:gdLst/>
              <a:ahLst/>
              <a:cxnLst/>
              <a:rect l="l" t="t" r="r" b="b"/>
              <a:pathLst>
                <a:path w="7181" h="7180" extrusionOk="0">
                  <a:moveTo>
                    <a:pt x="7180" y="3561"/>
                  </a:moveTo>
                  <a:cubicBezTo>
                    <a:pt x="7180" y="5546"/>
                    <a:pt x="5604" y="7180"/>
                    <a:pt x="3561" y="7180"/>
                  </a:cubicBezTo>
                  <a:cubicBezTo>
                    <a:pt x="1577" y="7180"/>
                    <a:pt x="1" y="5604"/>
                    <a:pt x="1" y="3619"/>
                  </a:cubicBezTo>
                  <a:cubicBezTo>
                    <a:pt x="1" y="1576"/>
                    <a:pt x="1577" y="0"/>
                    <a:pt x="3620" y="0"/>
                  </a:cubicBezTo>
                  <a:cubicBezTo>
                    <a:pt x="5604" y="0"/>
                    <a:pt x="7180" y="1518"/>
                    <a:pt x="7180"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48" name="Google Shape;9148;p20"/>
            <p:cNvSpPr/>
            <p:nvPr/>
          </p:nvSpPr>
          <p:spPr>
            <a:xfrm>
              <a:off x="2350725" y="2629850"/>
              <a:ext cx="179525" cy="180975"/>
            </a:xfrm>
            <a:custGeom>
              <a:avLst/>
              <a:gdLst/>
              <a:ahLst/>
              <a:cxnLst/>
              <a:rect l="l" t="t" r="r" b="b"/>
              <a:pathLst>
                <a:path w="7181" h="7239" extrusionOk="0">
                  <a:moveTo>
                    <a:pt x="3561" y="59"/>
                  </a:moveTo>
                  <a:cubicBezTo>
                    <a:pt x="5604" y="0"/>
                    <a:pt x="7180" y="1635"/>
                    <a:pt x="7180" y="3619"/>
                  </a:cubicBezTo>
                  <a:cubicBezTo>
                    <a:pt x="7180" y="5604"/>
                    <a:pt x="5604" y="7180"/>
                    <a:pt x="3619" y="7238"/>
                  </a:cubicBezTo>
                  <a:cubicBezTo>
                    <a:pt x="1577" y="7238"/>
                    <a:pt x="1" y="5662"/>
                    <a:pt x="1" y="3619"/>
                  </a:cubicBezTo>
                  <a:cubicBezTo>
                    <a:pt x="1" y="1635"/>
                    <a:pt x="1577" y="59"/>
                    <a:pt x="35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49" name="Google Shape;9149;p20"/>
            <p:cNvSpPr/>
            <p:nvPr/>
          </p:nvSpPr>
          <p:spPr>
            <a:xfrm>
              <a:off x="4802275" y="3613375"/>
              <a:ext cx="179525" cy="180975"/>
            </a:xfrm>
            <a:custGeom>
              <a:avLst/>
              <a:gdLst/>
              <a:ahLst/>
              <a:cxnLst/>
              <a:rect l="l" t="t" r="r" b="b"/>
              <a:pathLst>
                <a:path w="7181" h="7239" extrusionOk="0">
                  <a:moveTo>
                    <a:pt x="7180" y="3562"/>
                  </a:moveTo>
                  <a:cubicBezTo>
                    <a:pt x="7180" y="5604"/>
                    <a:pt x="5604" y="7239"/>
                    <a:pt x="3562" y="7180"/>
                  </a:cubicBezTo>
                  <a:cubicBezTo>
                    <a:pt x="1577" y="7180"/>
                    <a:pt x="1" y="5604"/>
                    <a:pt x="1" y="3620"/>
                  </a:cubicBezTo>
                  <a:cubicBezTo>
                    <a:pt x="1" y="1577"/>
                    <a:pt x="1577" y="1"/>
                    <a:pt x="3620" y="1"/>
                  </a:cubicBezTo>
                  <a:cubicBezTo>
                    <a:pt x="5604" y="1"/>
                    <a:pt x="7180" y="1577"/>
                    <a:pt x="7180" y="35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50" name="Google Shape;9150;p20"/>
            <p:cNvSpPr/>
            <p:nvPr/>
          </p:nvSpPr>
          <p:spPr>
            <a:xfrm>
              <a:off x="2839575" y="1652125"/>
              <a:ext cx="179525" cy="179525"/>
            </a:xfrm>
            <a:custGeom>
              <a:avLst/>
              <a:gdLst/>
              <a:ahLst/>
              <a:cxnLst/>
              <a:rect l="l" t="t" r="r" b="b"/>
              <a:pathLst>
                <a:path w="7181" h="7181" extrusionOk="0">
                  <a:moveTo>
                    <a:pt x="7180" y="3620"/>
                  </a:moveTo>
                  <a:cubicBezTo>
                    <a:pt x="7180" y="5605"/>
                    <a:pt x="5604" y="7181"/>
                    <a:pt x="3561" y="7181"/>
                  </a:cubicBezTo>
                  <a:cubicBezTo>
                    <a:pt x="1577" y="7122"/>
                    <a:pt x="1" y="5546"/>
                    <a:pt x="59" y="3562"/>
                  </a:cubicBezTo>
                  <a:cubicBezTo>
                    <a:pt x="59" y="1519"/>
                    <a:pt x="1635" y="1"/>
                    <a:pt x="3678" y="1"/>
                  </a:cubicBezTo>
                  <a:cubicBezTo>
                    <a:pt x="5663" y="1"/>
                    <a:pt x="7180" y="1577"/>
                    <a:pt x="7180" y="36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51" name="Google Shape;9151;p20"/>
            <p:cNvSpPr/>
            <p:nvPr/>
          </p:nvSpPr>
          <p:spPr>
            <a:xfrm>
              <a:off x="2594425" y="1894375"/>
              <a:ext cx="178050" cy="179525"/>
            </a:xfrm>
            <a:custGeom>
              <a:avLst/>
              <a:gdLst/>
              <a:ahLst/>
              <a:cxnLst/>
              <a:rect l="l" t="t" r="r" b="b"/>
              <a:pathLst>
                <a:path w="7122" h="7181" extrusionOk="0">
                  <a:moveTo>
                    <a:pt x="3503" y="7180"/>
                  </a:moveTo>
                  <a:cubicBezTo>
                    <a:pt x="1518" y="7122"/>
                    <a:pt x="0" y="5546"/>
                    <a:pt x="0" y="3561"/>
                  </a:cubicBezTo>
                  <a:cubicBezTo>
                    <a:pt x="0" y="1576"/>
                    <a:pt x="1576" y="0"/>
                    <a:pt x="3561" y="59"/>
                  </a:cubicBezTo>
                  <a:cubicBezTo>
                    <a:pt x="5546" y="59"/>
                    <a:pt x="7122" y="1635"/>
                    <a:pt x="7122" y="3619"/>
                  </a:cubicBezTo>
                  <a:cubicBezTo>
                    <a:pt x="7122" y="5604"/>
                    <a:pt x="5487" y="7180"/>
                    <a:pt x="3503" y="718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52" name="Google Shape;9152;p20"/>
            <p:cNvSpPr/>
            <p:nvPr/>
          </p:nvSpPr>
          <p:spPr>
            <a:xfrm>
              <a:off x="2350725" y="2877925"/>
              <a:ext cx="179525" cy="179500"/>
            </a:xfrm>
            <a:custGeom>
              <a:avLst/>
              <a:gdLst/>
              <a:ahLst/>
              <a:cxnLst/>
              <a:rect l="l" t="t" r="r" b="b"/>
              <a:pathLst>
                <a:path w="7181" h="7180" extrusionOk="0">
                  <a:moveTo>
                    <a:pt x="7180" y="3561"/>
                  </a:moveTo>
                  <a:cubicBezTo>
                    <a:pt x="7180" y="5604"/>
                    <a:pt x="5604" y="7180"/>
                    <a:pt x="3561" y="7180"/>
                  </a:cubicBezTo>
                  <a:cubicBezTo>
                    <a:pt x="1577" y="7180"/>
                    <a:pt x="1" y="5604"/>
                    <a:pt x="1" y="3619"/>
                  </a:cubicBezTo>
                  <a:cubicBezTo>
                    <a:pt x="1" y="1576"/>
                    <a:pt x="1577" y="0"/>
                    <a:pt x="3619" y="0"/>
                  </a:cubicBezTo>
                  <a:cubicBezTo>
                    <a:pt x="5604" y="0"/>
                    <a:pt x="7122" y="1576"/>
                    <a:pt x="7180"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53" name="Google Shape;9153;p20"/>
            <p:cNvSpPr/>
            <p:nvPr/>
          </p:nvSpPr>
          <p:spPr>
            <a:xfrm>
              <a:off x="4555675" y="3860000"/>
              <a:ext cx="178050" cy="179525"/>
            </a:xfrm>
            <a:custGeom>
              <a:avLst/>
              <a:gdLst/>
              <a:ahLst/>
              <a:cxnLst/>
              <a:rect l="l" t="t" r="r" b="b"/>
              <a:pathLst>
                <a:path w="7122" h="7181" extrusionOk="0">
                  <a:moveTo>
                    <a:pt x="3561" y="59"/>
                  </a:moveTo>
                  <a:cubicBezTo>
                    <a:pt x="5546" y="59"/>
                    <a:pt x="7122" y="1577"/>
                    <a:pt x="7122" y="3619"/>
                  </a:cubicBezTo>
                  <a:cubicBezTo>
                    <a:pt x="7122" y="5604"/>
                    <a:pt x="5546" y="7180"/>
                    <a:pt x="3503" y="7180"/>
                  </a:cubicBezTo>
                  <a:cubicBezTo>
                    <a:pt x="1518" y="7180"/>
                    <a:pt x="0" y="5604"/>
                    <a:pt x="0" y="3561"/>
                  </a:cubicBezTo>
                  <a:cubicBezTo>
                    <a:pt x="0" y="1577"/>
                    <a:pt x="1576" y="1"/>
                    <a:pt x="3561"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54" name="Google Shape;9154;p20"/>
            <p:cNvSpPr/>
            <p:nvPr/>
          </p:nvSpPr>
          <p:spPr>
            <a:xfrm>
              <a:off x="2352175" y="2389075"/>
              <a:ext cx="176600" cy="178050"/>
            </a:xfrm>
            <a:custGeom>
              <a:avLst/>
              <a:gdLst/>
              <a:ahLst/>
              <a:cxnLst/>
              <a:rect l="l" t="t" r="r" b="b"/>
              <a:pathLst>
                <a:path w="7064" h="7122" extrusionOk="0">
                  <a:moveTo>
                    <a:pt x="3561" y="7121"/>
                  </a:moveTo>
                  <a:cubicBezTo>
                    <a:pt x="1577" y="7121"/>
                    <a:pt x="1" y="5545"/>
                    <a:pt x="1" y="3561"/>
                  </a:cubicBezTo>
                  <a:cubicBezTo>
                    <a:pt x="1" y="1576"/>
                    <a:pt x="1577" y="0"/>
                    <a:pt x="3561" y="0"/>
                  </a:cubicBezTo>
                  <a:cubicBezTo>
                    <a:pt x="5488" y="0"/>
                    <a:pt x="7064" y="1576"/>
                    <a:pt x="7064" y="3502"/>
                  </a:cubicBezTo>
                  <a:cubicBezTo>
                    <a:pt x="7064" y="5487"/>
                    <a:pt x="5546" y="7121"/>
                    <a:pt x="3561" y="71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55" name="Google Shape;9155;p20"/>
            <p:cNvSpPr/>
            <p:nvPr/>
          </p:nvSpPr>
          <p:spPr>
            <a:xfrm>
              <a:off x="4066825" y="4103700"/>
              <a:ext cx="178050" cy="178050"/>
            </a:xfrm>
            <a:custGeom>
              <a:avLst/>
              <a:gdLst/>
              <a:ahLst/>
              <a:cxnLst/>
              <a:rect l="l" t="t" r="r" b="b"/>
              <a:pathLst>
                <a:path w="7122" h="7122" extrusionOk="0">
                  <a:moveTo>
                    <a:pt x="3561" y="0"/>
                  </a:moveTo>
                  <a:cubicBezTo>
                    <a:pt x="5545" y="0"/>
                    <a:pt x="7121" y="1576"/>
                    <a:pt x="7121" y="3561"/>
                  </a:cubicBezTo>
                  <a:cubicBezTo>
                    <a:pt x="7121" y="5546"/>
                    <a:pt x="5545" y="7122"/>
                    <a:pt x="3561" y="7122"/>
                  </a:cubicBezTo>
                  <a:cubicBezTo>
                    <a:pt x="1576" y="7122"/>
                    <a:pt x="0" y="5546"/>
                    <a:pt x="0" y="3619"/>
                  </a:cubicBezTo>
                  <a:cubicBezTo>
                    <a:pt x="0" y="1635"/>
                    <a:pt x="1576" y="0"/>
                    <a:pt x="356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56" name="Google Shape;9156;p20"/>
            <p:cNvSpPr/>
            <p:nvPr/>
          </p:nvSpPr>
          <p:spPr>
            <a:xfrm>
              <a:off x="5050350" y="2142450"/>
              <a:ext cx="176600" cy="178050"/>
            </a:xfrm>
            <a:custGeom>
              <a:avLst/>
              <a:gdLst/>
              <a:ahLst/>
              <a:cxnLst/>
              <a:rect l="l" t="t" r="r" b="b"/>
              <a:pathLst>
                <a:path w="7064" h="7122" extrusionOk="0">
                  <a:moveTo>
                    <a:pt x="3503" y="0"/>
                  </a:moveTo>
                  <a:cubicBezTo>
                    <a:pt x="5488" y="0"/>
                    <a:pt x="7064" y="1576"/>
                    <a:pt x="7064" y="3503"/>
                  </a:cubicBezTo>
                  <a:cubicBezTo>
                    <a:pt x="7064" y="5487"/>
                    <a:pt x="5488" y="7122"/>
                    <a:pt x="3503" y="7063"/>
                  </a:cubicBezTo>
                  <a:cubicBezTo>
                    <a:pt x="1519" y="7063"/>
                    <a:pt x="1" y="5487"/>
                    <a:pt x="1" y="3503"/>
                  </a:cubicBezTo>
                  <a:cubicBezTo>
                    <a:pt x="1" y="1576"/>
                    <a:pt x="1577" y="0"/>
                    <a:pt x="350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57" name="Google Shape;9157;p20"/>
            <p:cNvSpPr/>
            <p:nvPr/>
          </p:nvSpPr>
          <p:spPr>
            <a:xfrm>
              <a:off x="3331350" y="4103700"/>
              <a:ext cx="176600" cy="178050"/>
            </a:xfrm>
            <a:custGeom>
              <a:avLst/>
              <a:gdLst/>
              <a:ahLst/>
              <a:cxnLst/>
              <a:rect l="l" t="t" r="r" b="b"/>
              <a:pathLst>
                <a:path w="7064" h="7122" extrusionOk="0">
                  <a:moveTo>
                    <a:pt x="3503" y="7122"/>
                  </a:moveTo>
                  <a:cubicBezTo>
                    <a:pt x="1576" y="7122"/>
                    <a:pt x="0" y="5546"/>
                    <a:pt x="0" y="3561"/>
                  </a:cubicBezTo>
                  <a:cubicBezTo>
                    <a:pt x="0" y="1576"/>
                    <a:pt x="1576" y="0"/>
                    <a:pt x="3561" y="0"/>
                  </a:cubicBezTo>
                  <a:cubicBezTo>
                    <a:pt x="5487" y="59"/>
                    <a:pt x="7063" y="1635"/>
                    <a:pt x="7063" y="3619"/>
                  </a:cubicBezTo>
                  <a:cubicBezTo>
                    <a:pt x="7063" y="5546"/>
                    <a:pt x="5487" y="7122"/>
                    <a:pt x="3503" y="71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58" name="Google Shape;9158;p20"/>
            <p:cNvSpPr/>
            <p:nvPr/>
          </p:nvSpPr>
          <p:spPr>
            <a:xfrm>
              <a:off x="4313425" y="1406975"/>
              <a:ext cx="178075" cy="176600"/>
            </a:xfrm>
            <a:custGeom>
              <a:avLst/>
              <a:gdLst/>
              <a:ahLst/>
              <a:cxnLst/>
              <a:rect l="l" t="t" r="r" b="b"/>
              <a:pathLst>
                <a:path w="7123" h="7064" extrusionOk="0">
                  <a:moveTo>
                    <a:pt x="1" y="3503"/>
                  </a:moveTo>
                  <a:cubicBezTo>
                    <a:pt x="1" y="1577"/>
                    <a:pt x="1577" y="1"/>
                    <a:pt x="3561" y="1"/>
                  </a:cubicBezTo>
                  <a:cubicBezTo>
                    <a:pt x="5546" y="1"/>
                    <a:pt x="7122" y="1577"/>
                    <a:pt x="7122" y="3561"/>
                  </a:cubicBezTo>
                  <a:cubicBezTo>
                    <a:pt x="7064" y="5488"/>
                    <a:pt x="5488" y="7064"/>
                    <a:pt x="3503" y="7064"/>
                  </a:cubicBezTo>
                  <a:cubicBezTo>
                    <a:pt x="1577" y="7064"/>
                    <a:pt x="1" y="5429"/>
                    <a:pt x="1" y="35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59" name="Google Shape;9159;p20"/>
            <p:cNvSpPr/>
            <p:nvPr/>
          </p:nvSpPr>
          <p:spPr>
            <a:xfrm>
              <a:off x="2352175" y="3126000"/>
              <a:ext cx="176600" cy="176575"/>
            </a:xfrm>
            <a:custGeom>
              <a:avLst/>
              <a:gdLst/>
              <a:ahLst/>
              <a:cxnLst/>
              <a:rect l="l" t="t" r="r" b="b"/>
              <a:pathLst>
                <a:path w="7064" h="7063" extrusionOk="0">
                  <a:moveTo>
                    <a:pt x="3561" y="7063"/>
                  </a:moveTo>
                  <a:cubicBezTo>
                    <a:pt x="1635" y="7063"/>
                    <a:pt x="1" y="5487"/>
                    <a:pt x="1" y="3561"/>
                  </a:cubicBezTo>
                  <a:cubicBezTo>
                    <a:pt x="1" y="1635"/>
                    <a:pt x="1577" y="0"/>
                    <a:pt x="3503" y="0"/>
                  </a:cubicBezTo>
                  <a:cubicBezTo>
                    <a:pt x="5429" y="0"/>
                    <a:pt x="7064" y="1576"/>
                    <a:pt x="7064" y="3502"/>
                  </a:cubicBezTo>
                  <a:cubicBezTo>
                    <a:pt x="7064" y="5429"/>
                    <a:pt x="5488" y="7063"/>
                    <a:pt x="3561" y="70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60" name="Google Shape;9160;p20"/>
            <p:cNvSpPr/>
            <p:nvPr/>
          </p:nvSpPr>
          <p:spPr>
            <a:xfrm>
              <a:off x="2841050" y="3861450"/>
              <a:ext cx="178050" cy="178075"/>
            </a:xfrm>
            <a:custGeom>
              <a:avLst/>
              <a:gdLst/>
              <a:ahLst/>
              <a:cxnLst/>
              <a:rect l="l" t="t" r="r" b="b"/>
              <a:pathLst>
                <a:path w="7122" h="7123" extrusionOk="0">
                  <a:moveTo>
                    <a:pt x="3502" y="1"/>
                  </a:moveTo>
                  <a:cubicBezTo>
                    <a:pt x="5428" y="1"/>
                    <a:pt x="7063" y="1577"/>
                    <a:pt x="7063" y="3503"/>
                  </a:cubicBezTo>
                  <a:cubicBezTo>
                    <a:pt x="7121" y="5429"/>
                    <a:pt x="5545" y="7064"/>
                    <a:pt x="3561" y="7064"/>
                  </a:cubicBezTo>
                  <a:cubicBezTo>
                    <a:pt x="1634" y="7122"/>
                    <a:pt x="58" y="5546"/>
                    <a:pt x="0" y="3561"/>
                  </a:cubicBezTo>
                  <a:cubicBezTo>
                    <a:pt x="0" y="1635"/>
                    <a:pt x="1576" y="59"/>
                    <a:pt x="35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61" name="Google Shape;9161;p20"/>
            <p:cNvSpPr/>
            <p:nvPr/>
          </p:nvSpPr>
          <p:spPr>
            <a:xfrm>
              <a:off x="2594425" y="3614850"/>
              <a:ext cx="178050" cy="178050"/>
            </a:xfrm>
            <a:custGeom>
              <a:avLst/>
              <a:gdLst/>
              <a:ahLst/>
              <a:cxnLst/>
              <a:rect l="l" t="t" r="r" b="b"/>
              <a:pathLst>
                <a:path w="7122" h="7122" extrusionOk="0">
                  <a:moveTo>
                    <a:pt x="7063" y="3561"/>
                  </a:moveTo>
                  <a:cubicBezTo>
                    <a:pt x="7063" y="5487"/>
                    <a:pt x="5429" y="7121"/>
                    <a:pt x="3503" y="7063"/>
                  </a:cubicBezTo>
                  <a:cubicBezTo>
                    <a:pt x="1576" y="7063"/>
                    <a:pt x="0" y="5429"/>
                    <a:pt x="0" y="3503"/>
                  </a:cubicBezTo>
                  <a:cubicBezTo>
                    <a:pt x="59" y="1576"/>
                    <a:pt x="1635" y="0"/>
                    <a:pt x="3561" y="0"/>
                  </a:cubicBezTo>
                  <a:cubicBezTo>
                    <a:pt x="5487" y="59"/>
                    <a:pt x="7122" y="1635"/>
                    <a:pt x="7063"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62" name="Google Shape;9162;p20"/>
            <p:cNvSpPr/>
            <p:nvPr/>
          </p:nvSpPr>
          <p:spPr>
            <a:xfrm>
              <a:off x="5050350" y="3368225"/>
              <a:ext cx="176600" cy="176600"/>
            </a:xfrm>
            <a:custGeom>
              <a:avLst/>
              <a:gdLst/>
              <a:ahLst/>
              <a:cxnLst/>
              <a:rect l="l" t="t" r="r" b="b"/>
              <a:pathLst>
                <a:path w="7064" h="7064" extrusionOk="0">
                  <a:moveTo>
                    <a:pt x="7064" y="3503"/>
                  </a:moveTo>
                  <a:cubicBezTo>
                    <a:pt x="7064" y="5429"/>
                    <a:pt x="5429" y="7064"/>
                    <a:pt x="3503" y="7064"/>
                  </a:cubicBezTo>
                  <a:cubicBezTo>
                    <a:pt x="1635" y="7064"/>
                    <a:pt x="1" y="5487"/>
                    <a:pt x="1" y="3561"/>
                  </a:cubicBezTo>
                  <a:cubicBezTo>
                    <a:pt x="1" y="1635"/>
                    <a:pt x="1635" y="1"/>
                    <a:pt x="3562" y="1"/>
                  </a:cubicBezTo>
                  <a:cubicBezTo>
                    <a:pt x="5429" y="59"/>
                    <a:pt x="7005" y="1635"/>
                    <a:pt x="7064" y="35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63" name="Google Shape;9163;p20"/>
            <p:cNvSpPr/>
            <p:nvPr/>
          </p:nvSpPr>
          <p:spPr>
            <a:xfrm>
              <a:off x="3087650" y="1406975"/>
              <a:ext cx="176600" cy="176600"/>
            </a:xfrm>
            <a:custGeom>
              <a:avLst/>
              <a:gdLst/>
              <a:ahLst/>
              <a:cxnLst/>
              <a:rect l="l" t="t" r="r" b="b"/>
              <a:pathLst>
                <a:path w="7064" h="7064" extrusionOk="0">
                  <a:moveTo>
                    <a:pt x="3561" y="1"/>
                  </a:moveTo>
                  <a:cubicBezTo>
                    <a:pt x="5487" y="1"/>
                    <a:pt x="7063" y="1635"/>
                    <a:pt x="7063" y="3503"/>
                  </a:cubicBezTo>
                  <a:cubicBezTo>
                    <a:pt x="7063" y="5429"/>
                    <a:pt x="5429" y="7064"/>
                    <a:pt x="3503" y="7005"/>
                  </a:cubicBezTo>
                  <a:cubicBezTo>
                    <a:pt x="1577" y="6947"/>
                    <a:pt x="1" y="5371"/>
                    <a:pt x="59" y="3503"/>
                  </a:cubicBezTo>
                  <a:cubicBezTo>
                    <a:pt x="59" y="1577"/>
                    <a:pt x="1693" y="1"/>
                    <a:pt x="3561"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64" name="Google Shape;9164;p20"/>
            <p:cNvSpPr/>
            <p:nvPr/>
          </p:nvSpPr>
          <p:spPr>
            <a:xfrm>
              <a:off x="4316350" y="4106625"/>
              <a:ext cx="172225" cy="173675"/>
            </a:xfrm>
            <a:custGeom>
              <a:avLst/>
              <a:gdLst/>
              <a:ahLst/>
              <a:cxnLst/>
              <a:rect l="l" t="t" r="r" b="b"/>
              <a:pathLst>
                <a:path w="6889" h="6947" extrusionOk="0">
                  <a:moveTo>
                    <a:pt x="6888" y="3502"/>
                  </a:moveTo>
                  <a:cubicBezTo>
                    <a:pt x="6888" y="5429"/>
                    <a:pt x="5312" y="6946"/>
                    <a:pt x="3386" y="6888"/>
                  </a:cubicBezTo>
                  <a:cubicBezTo>
                    <a:pt x="1460" y="6888"/>
                    <a:pt x="1" y="5370"/>
                    <a:pt x="1" y="3444"/>
                  </a:cubicBezTo>
                  <a:cubicBezTo>
                    <a:pt x="1" y="1518"/>
                    <a:pt x="1577" y="0"/>
                    <a:pt x="3503" y="0"/>
                  </a:cubicBezTo>
                  <a:cubicBezTo>
                    <a:pt x="5371" y="59"/>
                    <a:pt x="6888" y="1576"/>
                    <a:pt x="6888" y="35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65" name="Google Shape;9165;p20"/>
            <p:cNvSpPr/>
            <p:nvPr/>
          </p:nvSpPr>
          <p:spPr>
            <a:xfrm>
              <a:off x="2353650" y="2145375"/>
              <a:ext cx="172200" cy="172200"/>
            </a:xfrm>
            <a:custGeom>
              <a:avLst/>
              <a:gdLst/>
              <a:ahLst/>
              <a:cxnLst/>
              <a:rect l="l" t="t" r="r" b="b"/>
              <a:pathLst>
                <a:path w="6888" h="6888" extrusionOk="0">
                  <a:moveTo>
                    <a:pt x="6888" y="3444"/>
                  </a:moveTo>
                  <a:cubicBezTo>
                    <a:pt x="6888" y="5370"/>
                    <a:pt x="5429" y="6830"/>
                    <a:pt x="3502" y="6888"/>
                  </a:cubicBezTo>
                  <a:cubicBezTo>
                    <a:pt x="1518" y="6888"/>
                    <a:pt x="0" y="5370"/>
                    <a:pt x="59" y="3386"/>
                  </a:cubicBezTo>
                  <a:cubicBezTo>
                    <a:pt x="59" y="1459"/>
                    <a:pt x="1576" y="0"/>
                    <a:pt x="3502" y="0"/>
                  </a:cubicBezTo>
                  <a:cubicBezTo>
                    <a:pt x="5370" y="0"/>
                    <a:pt x="6888" y="1518"/>
                    <a:pt x="6888"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66" name="Google Shape;9166;p20"/>
            <p:cNvSpPr/>
            <p:nvPr/>
          </p:nvSpPr>
          <p:spPr>
            <a:xfrm>
              <a:off x="4805200" y="1656525"/>
              <a:ext cx="172225" cy="170750"/>
            </a:xfrm>
            <a:custGeom>
              <a:avLst/>
              <a:gdLst/>
              <a:ahLst/>
              <a:cxnLst/>
              <a:rect l="l" t="t" r="r" b="b"/>
              <a:pathLst>
                <a:path w="6889" h="6830" extrusionOk="0">
                  <a:moveTo>
                    <a:pt x="6888" y="3386"/>
                  </a:moveTo>
                  <a:cubicBezTo>
                    <a:pt x="6888" y="5312"/>
                    <a:pt x="5371" y="6829"/>
                    <a:pt x="3503" y="6829"/>
                  </a:cubicBezTo>
                  <a:cubicBezTo>
                    <a:pt x="1518" y="6829"/>
                    <a:pt x="1" y="5312"/>
                    <a:pt x="59" y="3386"/>
                  </a:cubicBezTo>
                  <a:cubicBezTo>
                    <a:pt x="59" y="1459"/>
                    <a:pt x="1577" y="0"/>
                    <a:pt x="3503" y="0"/>
                  </a:cubicBezTo>
                  <a:cubicBezTo>
                    <a:pt x="5371" y="0"/>
                    <a:pt x="6888" y="1518"/>
                    <a:pt x="6888"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67" name="Google Shape;9167;p20"/>
            <p:cNvSpPr/>
            <p:nvPr/>
          </p:nvSpPr>
          <p:spPr>
            <a:xfrm>
              <a:off x="3090575" y="4108075"/>
              <a:ext cx="170750" cy="170750"/>
            </a:xfrm>
            <a:custGeom>
              <a:avLst/>
              <a:gdLst/>
              <a:ahLst/>
              <a:cxnLst/>
              <a:rect l="l" t="t" r="r" b="b"/>
              <a:pathLst>
                <a:path w="6830" h="6830" extrusionOk="0">
                  <a:moveTo>
                    <a:pt x="6830" y="3444"/>
                  </a:moveTo>
                  <a:cubicBezTo>
                    <a:pt x="6830" y="5312"/>
                    <a:pt x="5312" y="6830"/>
                    <a:pt x="3386" y="6830"/>
                  </a:cubicBezTo>
                  <a:cubicBezTo>
                    <a:pt x="1518" y="6771"/>
                    <a:pt x="0" y="5254"/>
                    <a:pt x="59" y="3328"/>
                  </a:cubicBezTo>
                  <a:cubicBezTo>
                    <a:pt x="59" y="1460"/>
                    <a:pt x="1576" y="1"/>
                    <a:pt x="3444" y="1"/>
                  </a:cubicBezTo>
                  <a:cubicBezTo>
                    <a:pt x="5370" y="1"/>
                    <a:pt x="6830" y="1518"/>
                    <a:pt x="6830"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68" name="Google Shape;9168;p20"/>
            <p:cNvSpPr/>
            <p:nvPr/>
          </p:nvSpPr>
          <p:spPr>
            <a:xfrm>
              <a:off x="2355100" y="3371150"/>
              <a:ext cx="170750" cy="170750"/>
            </a:xfrm>
            <a:custGeom>
              <a:avLst/>
              <a:gdLst/>
              <a:ahLst/>
              <a:cxnLst/>
              <a:rect l="l" t="t" r="r" b="b"/>
              <a:pathLst>
                <a:path w="6830" h="6830" extrusionOk="0">
                  <a:moveTo>
                    <a:pt x="3444" y="6830"/>
                  </a:moveTo>
                  <a:cubicBezTo>
                    <a:pt x="1518" y="6830"/>
                    <a:pt x="1" y="5312"/>
                    <a:pt x="1" y="3444"/>
                  </a:cubicBezTo>
                  <a:cubicBezTo>
                    <a:pt x="1" y="1518"/>
                    <a:pt x="1518" y="59"/>
                    <a:pt x="3386" y="0"/>
                  </a:cubicBezTo>
                  <a:cubicBezTo>
                    <a:pt x="5312" y="0"/>
                    <a:pt x="6830" y="1518"/>
                    <a:pt x="6830" y="3444"/>
                  </a:cubicBezTo>
                  <a:cubicBezTo>
                    <a:pt x="6830" y="5312"/>
                    <a:pt x="5312" y="6830"/>
                    <a:pt x="3444" y="683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69" name="Google Shape;9169;p20"/>
            <p:cNvSpPr/>
            <p:nvPr/>
          </p:nvSpPr>
          <p:spPr>
            <a:xfrm>
              <a:off x="5053275" y="1903125"/>
              <a:ext cx="170750" cy="170775"/>
            </a:xfrm>
            <a:custGeom>
              <a:avLst/>
              <a:gdLst/>
              <a:ahLst/>
              <a:cxnLst/>
              <a:rect l="l" t="t" r="r" b="b"/>
              <a:pathLst>
                <a:path w="6830" h="6831" extrusionOk="0">
                  <a:moveTo>
                    <a:pt x="3445" y="1"/>
                  </a:moveTo>
                  <a:cubicBezTo>
                    <a:pt x="5312" y="59"/>
                    <a:pt x="6830" y="1577"/>
                    <a:pt x="6772" y="3445"/>
                  </a:cubicBezTo>
                  <a:cubicBezTo>
                    <a:pt x="6772" y="5312"/>
                    <a:pt x="5254" y="6830"/>
                    <a:pt x="3386" y="6772"/>
                  </a:cubicBezTo>
                  <a:cubicBezTo>
                    <a:pt x="1518" y="6772"/>
                    <a:pt x="1" y="5254"/>
                    <a:pt x="1" y="3386"/>
                  </a:cubicBezTo>
                  <a:cubicBezTo>
                    <a:pt x="59" y="1518"/>
                    <a:pt x="1577" y="1"/>
                    <a:pt x="344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70" name="Google Shape;9170;p20"/>
            <p:cNvSpPr/>
            <p:nvPr/>
          </p:nvSpPr>
          <p:spPr>
            <a:xfrm>
              <a:off x="4564425" y="1409900"/>
              <a:ext cx="169300" cy="169300"/>
            </a:xfrm>
            <a:custGeom>
              <a:avLst/>
              <a:gdLst/>
              <a:ahLst/>
              <a:cxnLst/>
              <a:rect l="l" t="t" r="r" b="b"/>
              <a:pathLst>
                <a:path w="6772" h="6772" extrusionOk="0">
                  <a:moveTo>
                    <a:pt x="6772" y="3386"/>
                  </a:moveTo>
                  <a:cubicBezTo>
                    <a:pt x="6772" y="5195"/>
                    <a:pt x="5254" y="6771"/>
                    <a:pt x="3386" y="6771"/>
                  </a:cubicBezTo>
                  <a:cubicBezTo>
                    <a:pt x="1577" y="6771"/>
                    <a:pt x="1" y="5254"/>
                    <a:pt x="1" y="3444"/>
                  </a:cubicBezTo>
                  <a:cubicBezTo>
                    <a:pt x="1" y="1576"/>
                    <a:pt x="1518" y="59"/>
                    <a:pt x="3328" y="0"/>
                  </a:cubicBezTo>
                  <a:cubicBezTo>
                    <a:pt x="5196" y="0"/>
                    <a:pt x="6772" y="1518"/>
                    <a:pt x="6772"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71" name="Google Shape;9171;p20"/>
            <p:cNvSpPr/>
            <p:nvPr/>
          </p:nvSpPr>
          <p:spPr>
            <a:xfrm>
              <a:off x="5296975" y="2635675"/>
              <a:ext cx="169300" cy="169300"/>
            </a:xfrm>
            <a:custGeom>
              <a:avLst/>
              <a:gdLst/>
              <a:ahLst/>
              <a:cxnLst/>
              <a:rect l="l" t="t" r="r" b="b"/>
              <a:pathLst>
                <a:path w="6772" h="6772" extrusionOk="0">
                  <a:moveTo>
                    <a:pt x="6771" y="3386"/>
                  </a:moveTo>
                  <a:cubicBezTo>
                    <a:pt x="6771" y="5196"/>
                    <a:pt x="5254" y="6772"/>
                    <a:pt x="3386" y="6772"/>
                  </a:cubicBezTo>
                  <a:cubicBezTo>
                    <a:pt x="1518" y="6772"/>
                    <a:pt x="1" y="5254"/>
                    <a:pt x="1" y="3386"/>
                  </a:cubicBezTo>
                  <a:cubicBezTo>
                    <a:pt x="1" y="1577"/>
                    <a:pt x="1518" y="59"/>
                    <a:pt x="3328" y="1"/>
                  </a:cubicBezTo>
                  <a:cubicBezTo>
                    <a:pt x="5137" y="1"/>
                    <a:pt x="6713" y="1518"/>
                    <a:pt x="6771"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72" name="Google Shape;9172;p20"/>
            <p:cNvSpPr/>
            <p:nvPr/>
          </p:nvSpPr>
          <p:spPr>
            <a:xfrm>
              <a:off x="4806675" y="3865850"/>
              <a:ext cx="170750" cy="169275"/>
            </a:xfrm>
            <a:custGeom>
              <a:avLst/>
              <a:gdLst/>
              <a:ahLst/>
              <a:cxnLst/>
              <a:rect l="l" t="t" r="r" b="b"/>
              <a:pathLst>
                <a:path w="6830" h="6771" extrusionOk="0">
                  <a:moveTo>
                    <a:pt x="3444" y="6771"/>
                  </a:moveTo>
                  <a:cubicBezTo>
                    <a:pt x="1576" y="6771"/>
                    <a:pt x="58" y="5253"/>
                    <a:pt x="0" y="3385"/>
                  </a:cubicBezTo>
                  <a:cubicBezTo>
                    <a:pt x="0" y="1518"/>
                    <a:pt x="1576" y="0"/>
                    <a:pt x="3444" y="0"/>
                  </a:cubicBezTo>
                  <a:cubicBezTo>
                    <a:pt x="5253" y="0"/>
                    <a:pt x="6771" y="1518"/>
                    <a:pt x="6771" y="3327"/>
                  </a:cubicBezTo>
                  <a:cubicBezTo>
                    <a:pt x="6829" y="5195"/>
                    <a:pt x="5253" y="6713"/>
                    <a:pt x="3444" y="677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73" name="Google Shape;9173;p20"/>
            <p:cNvSpPr/>
            <p:nvPr/>
          </p:nvSpPr>
          <p:spPr>
            <a:xfrm>
              <a:off x="5296975" y="2882300"/>
              <a:ext cx="169300" cy="170750"/>
            </a:xfrm>
            <a:custGeom>
              <a:avLst/>
              <a:gdLst/>
              <a:ahLst/>
              <a:cxnLst/>
              <a:rect l="l" t="t" r="r" b="b"/>
              <a:pathLst>
                <a:path w="6772" h="6830" extrusionOk="0">
                  <a:moveTo>
                    <a:pt x="6713" y="3444"/>
                  </a:moveTo>
                  <a:cubicBezTo>
                    <a:pt x="6713" y="5254"/>
                    <a:pt x="5137" y="6830"/>
                    <a:pt x="3328" y="6771"/>
                  </a:cubicBezTo>
                  <a:cubicBezTo>
                    <a:pt x="1460" y="6713"/>
                    <a:pt x="1" y="5195"/>
                    <a:pt x="1" y="3386"/>
                  </a:cubicBezTo>
                  <a:cubicBezTo>
                    <a:pt x="1" y="1518"/>
                    <a:pt x="1577" y="0"/>
                    <a:pt x="3444" y="59"/>
                  </a:cubicBezTo>
                  <a:cubicBezTo>
                    <a:pt x="5254" y="59"/>
                    <a:pt x="6771" y="1635"/>
                    <a:pt x="6713"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74" name="Google Shape;9174;p20"/>
            <p:cNvSpPr/>
            <p:nvPr/>
          </p:nvSpPr>
          <p:spPr>
            <a:xfrm>
              <a:off x="3827500" y="1167650"/>
              <a:ext cx="170750" cy="169300"/>
            </a:xfrm>
            <a:custGeom>
              <a:avLst/>
              <a:gdLst/>
              <a:ahLst/>
              <a:cxnLst/>
              <a:rect l="l" t="t" r="r" b="b"/>
              <a:pathLst>
                <a:path w="6830" h="6772" extrusionOk="0">
                  <a:moveTo>
                    <a:pt x="3386" y="6772"/>
                  </a:moveTo>
                  <a:cubicBezTo>
                    <a:pt x="1518" y="6714"/>
                    <a:pt x="0" y="5138"/>
                    <a:pt x="59" y="3328"/>
                  </a:cubicBezTo>
                  <a:cubicBezTo>
                    <a:pt x="59" y="1519"/>
                    <a:pt x="1635" y="1"/>
                    <a:pt x="3444" y="1"/>
                  </a:cubicBezTo>
                  <a:cubicBezTo>
                    <a:pt x="5254" y="1"/>
                    <a:pt x="6830" y="1635"/>
                    <a:pt x="6771" y="3445"/>
                  </a:cubicBezTo>
                  <a:cubicBezTo>
                    <a:pt x="6713" y="5254"/>
                    <a:pt x="5195" y="6772"/>
                    <a:pt x="3386" y="677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75" name="Google Shape;9175;p20"/>
            <p:cNvSpPr/>
            <p:nvPr/>
          </p:nvSpPr>
          <p:spPr>
            <a:xfrm>
              <a:off x="2603175" y="1656525"/>
              <a:ext cx="167850" cy="170750"/>
            </a:xfrm>
            <a:custGeom>
              <a:avLst/>
              <a:gdLst/>
              <a:ahLst/>
              <a:cxnLst/>
              <a:rect l="l" t="t" r="r" b="b"/>
              <a:pathLst>
                <a:path w="6714" h="6830" extrusionOk="0">
                  <a:moveTo>
                    <a:pt x="6713" y="3444"/>
                  </a:moveTo>
                  <a:cubicBezTo>
                    <a:pt x="6713" y="5253"/>
                    <a:pt x="5137" y="6829"/>
                    <a:pt x="3269" y="6771"/>
                  </a:cubicBezTo>
                  <a:cubicBezTo>
                    <a:pt x="1460" y="6713"/>
                    <a:pt x="1" y="5195"/>
                    <a:pt x="1" y="3386"/>
                  </a:cubicBezTo>
                  <a:cubicBezTo>
                    <a:pt x="1" y="1518"/>
                    <a:pt x="1577" y="0"/>
                    <a:pt x="3444" y="58"/>
                  </a:cubicBezTo>
                  <a:cubicBezTo>
                    <a:pt x="5254" y="58"/>
                    <a:pt x="6713" y="1634"/>
                    <a:pt x="6713"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76" name="Google Shape;9176;p20"/>
            <p:cNvSpPr/>
            <p:nvPr/>
          </p:nvSpPr>
          <p:spPr>
            <a:xfrm>
              <a:off x="3580875" y="1167650"/>
              <a:ext cx="169300" cy="169300"/>
            </a:xfrm>
            <a:custGeom>
              <a:avLst/>
              <a:gdLst/>
              <a:ahLst/>
              <a:cxnLst/>
              <a:rect l="l" t="t" r="r" b="b"/>
              <a:pathLst>
                <a:path w="6772" h="6772" extrusionOk="0">
                  <a:moveTo>
                    <a:pt x="3445" y="6714"/>
                  </a:moveTo>
                  <a:cubicBezTo>
                    <a:pt x="1577" y="6772"/>
                    <a:pt x="1" y="5196"/>
                    <a:pt x="59" y="3328"/>
                  </a:cubicBezTo>
                  <a:cubicBezTo>
                    <a:pt x="59" y="1519"/>
                    <a:pt x="1577" y="1"/>
                    <a:pt x="3386" y="1"/>
                  </a:cubicBezTo>
                  <a:cubicBezTo>
                    <a:pt x="5254" y="1"/>
                    <a:pt x="6772" y="1577"/>
                    <a:pt x="6772" y="3386"/>
                  </a:cubicBezTo>
                  <a:cubicBezTo>
                    <a:pt x="6772" y="5196"/>
                    <a:pt x="5196" y="6714"/>
                    <a:pt x="3445" y="671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77" name="Google Shape;9177;p20"/>
            <p:cNvSpPr/>
            <p:nvPr/>
          </p:nvSpPr>
          <p:spPr>
            <a:xfrm>
              <a:off x="5054750" y="3620675"/>
              <a:ext cx="166375" cy="166375"/>
            </a:xfrm>
            <a:custGeom>
              <a:avLst/>
              <a:gdLst/>
              <a:ahLst/>
              <a:cxnLst/>
              <a:rect l="l" t="t" r="r" b="b"/>
              <a:pathLst>
                <a:path w="6655" h="6655" extrusionOk="0">
                  <a:moveTo>
                    <a:pt x="6654" y="3328"/>
                  </a:moveTo>
                  <a:cubicBezTo>
                    <a:pt x="6654" y="5196"/>
                    <a:pt x="5137" y="6655"/>
                    <a:pt x="3327" y="6655"/>
                  </a:cubicBezTo>
                  <a:cubicBezTo>
                    <a:pt x="1459" y="6597"/>
                    <a:pt x="0" y="5079"/>
                    <a:pt x="0" y="3270"/>
                  </a:cubicBezTo>
                  <a:cubicBezTo>
                    <a:pt x="58" y="1460"/>
                    <a:pt x="1518" y="1"/>
                    <a:pt x="3327" y="1"/>
                  </a:cubicBezTo>
                  <a:cubicBezTo>
                    <a:pt x="5195" y="1"/>
                    <a:pt x="6654" y="1518"/>
                    <a:pt x="6654" y="33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78" name="Google Shape;9178;p20"/>
            <p:cNvSpPr/>
            <p:nvPr/>
          </p:nvSpPr>
          <p:spPr>
            <a:xfrm>
              <a:off x="5296975" y="2391975"/>
              <a:ext cx="169300" cy="170775"/>
            </a:xfrm>
            <a:custGeom>
              <a:avLst/>
              <a:gdLst/>
              <a:ahLst/>
              <a:cxnLst/>
              <a:rect l="l" t="t" r="r" b="b"/>
              <a:pathLst>
                <a:path w="6772" h="6831" extrusionOk="0">
                  <a:moveTo>
                    <a:pt x="3269" y="6772"/>
                  </a:moveTo>
                  <a:cubicBezTo>
                    <a:pt x="1401" y="6655"/>
                    <a:pt x="1" y="5137"/>
                    <a:pt x="59" y="3328"/>
                  </a:cubicBezTo>
                  <a:cubicBezTo>
                    <a:pt x="176" y="1460"/>
                    <a:pt x="1693" y="1"/>
                    <a:pt x="3503" y="118"/>
                  </a:cubicBezTo>
                  <a:cubicBezTo>
                    <a:pt x="5371" y="234"/>
                    <a:pt x="6771" y="1694"/>
                    <a:pt x="6713" y="3503"/>
                  </a:cubicBezTo>
                  <a:cubicBezTo>
                    <a:pt x="6596" y="5371"/>
                    <a:pt x="5079" y="6830"/>
                    <a:pt x="3269" y="671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79" name="Google Shape;9179;p20"/>
            <p:cNvSpPr/>
            <p:nvPr/>
          </p:nvSpPr>
          <p:spPr>
            <a:xfrm>
              <a:off x="4562975" y="4111000"/>
              <a:ext cx="163450" cy="164925"/>
            </a:xfrm>
            <a:custGeom>
              <a:avLst/>
              <a:gdLst/>
              <a:ahLst/>
              <a:cxnLst/>
              <a:rect l="l" t="t" r="r" b="b"/>
              <a:pathLst>
                <a:path w="6538" h="6597" extrusionOk="0">
                  <a:moveTo>
                    <a:pt x="6538" y="3269"/>
                  </a:moveTo>
                  <a:cubicBezTo>
                    <a:pt x="6538" y="5078"/>
                    <a:pt x="5137" y="6538"/>
                    <a:pt x="3327" y="6538"/>
                  </a:cubicBezTo>
                  <a:cubicBezTo>
                    <a:pt x="1459" y="6596"/>
                    <a:pt x="0" y="5137"/>
                    <a:pt x="0" y="3269"/>
                  </a:cubicBezTo>
                  <a:cubicBezTo>
                    <a:pt x="0" y="1401"/>
                    <a:pt x="1459" y="0"/>
                    <a:pt x="3269" y="0"/>
                  </a:cubicBezTo>
                  <a:cubicBezTo>
                    <a:pt x="5137" y="0"/>
                    <a:pt x="6538" y="1460"/>
                    <a:pt x="6538"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80" name="Google Shape;9180;p20"/>
            <p:cNvSpPr/>
            <p:nvPr/>
          </p:nvSpPr>
          <p:spPr>
            <a:xfrm>
              <a:off x="4072650" y="1169125"/>
              <a:ext cx="166375" cy="164925"/>
            </a:xfrm>
            <a:custGeom>
              <a:avLst/>
              <a:gdLst/>
              <a:ahLst/>
              <a:cxnLst/>
              <a:rect l="l" t="t" r="r" b="b"/>
              <a:pathLst>
                <a:path w="6655" h="6597" extrusionOk="0">
                  <a:moveTo>
                    <a:pt x="3328" y="0"/>
                  </a:moveTo>
                  <a:cubicBezTo>
                    <a:pt x="5196" y="0"/>
                    <a:pt x="6655" y="1518"/>
                    <a:pt x="6597" y="3327"/>
                  </a:cubicBezTo>
                  <a:cubicBezTo>
                    <a:pt x="6597" y="5195"/>
                    <a:pt x="5137" y="6596"/>
                    <a:pt x="3328" y="6596"/>
                  </a:cubicBezTo>
                  <a:cubicBezTo>
                    <a:pt x="1460" y="6596"/>
                    <a:pt x="1" y="5137"/>
                    <a:pt x="1" y="3269"/>
                  </a:cubicBezTo>
                  <a:cubicBezTo>
                    <a:pt x="59" y="1460"/>
                    <a:pt x="1518" y="0"/>
                    <a:pt x="33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81" name="Google Shape;9181;p20"/>
            <p:cNvSpPr/>
            <p:nvPr/>
          </p:nvSpPr>
          <p:spPr>
            <a:xfrm>
              <a:off x="2846875" y="1411350"/>
              <a:ext cx="166375" cy="167850"/>
            </a:xfrm>
            <a:custGeom>
              <a:avLst/>
              <a:gdLst/>
              <a:ahLst/>
              <a:cxnLst/>
              <a:rect l="l" t="t" r="r" b="b"/>
              <a:pathLst>
                <a:path w="6655" h="6714" extrusionOk="0">
                  <a:moveTo>
                    <a:pt x="6596" y="3386"/>
                  </a:moveTo>
                  <a:cubicBezTo>
                    <a:pt x="6596" y="5254"/>
                    <a:pt x="5079" y="6713"/>
                    <a:pt x="3269" y="6655"/>
                  </a:cubicBezTo>
                  <a:cubicBezTo>
                    <a:pt x="1401" y="6597"/>
                    <a:pt x="0" y="5137"/>
                    <a:pt x="0" y="3328"/>
                  </a:cubicBezTo>
                  <a:cubicBezTo>
                    <a:pt x="59" y="1460"/>
                    <a:pt x="1576" y="1"/>
                    <a:pt x="3386" y="59"/>
                  </a:cubicBezTo>
                  <a:cubicBezTo>
                    <a:pt x="5195" y="59"/>
                    <a:pt x="6655" y="1577"/>
                    <a:pt x="6596"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82" name="Google Shape;9182;p20"/>
            <p:cNvSpPr/>
            <p:nvPr/>
          </p:nvSpPr>
          <p:spPr>
            <a:xfrm>
              <a:off x="5299900" y="3131825"/>
              <a:ext cx="163450" cy="164925"/>
            </a:xfrm>
            <a:custGeom>
              <a:avLst/>
              <a:gdLst/>
              <a:ahLst/>
              <a:cxnLst/>
              <a:rect l="l" t="t" r="r" b="b"/>
              <a:pathLst>
                <a:path w="6538" h="6597" extrusionOk="0">
                  <a:moveTo>
                    <a:pt x="6538" y="3269"/>
                  </a:moveTo>
                  <a:cubicBezTo>
                    <a:pt x="6538" y="5079"/>
                    <a:pt x="5137" y="6538"/>
                    <a:pt x="3327" y="6597"/>
                  </a:cubicBezTo>
                  <a:cubicBezTo>
                    <a:pt x="1460" y="6597"/>
                    <a:pt x="0" y="5137"/>
                    <a:pt x="0" y="3269"/>
                  </a:cubicBezTo>
                  <a:cubicBezTo>
                    <a:pt x="0" y="1460"/>
                    <a:pt x="1401" y="1"/>
                    <a:pt x="3211" y="1"/>
                  </a:cubicBezTo>
                  <a:cubicBezTo>
                    <a:pt x="5078" y="1"/>
                    <a:pt x="6538" y="1402"/>
                    <a:pt x="6538"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83" name="Google Shape;9183;p20"/>
            <p:cNvSpPr/>
            <p:nvPr/>
          </p:nvSpPr>
          <p:spPr>
            <a:xfrm>
              <a:off x="2358025" y="1901675"/>
              <a:ext cx="164925" cy="164925"/>
            </a:xfrm>
            <a:custGeom>
              <a:avLst/>
              <a:gdLst/>
              <a:ahLst/>
              <a:cxnLst/>
              <a:rect l="l" t="t" r="r" b="b"/>
              <a:pathLst>
                <a:path w="6597" h="6597" extrusionOk="0">
                  <a:moveTo>
                    <a:pt x="3327" y="6596"/>
                  </a:moveTo>
                  <a:cubicBezTo>
                    <a:pt x="1518" y="6596"/>
                    <a:pt x="59" y="5195"/>
                    <a:pt x="0" y="3327"/>
                  </a:cubicBezTo>
                  <a:cubicBezTo>
                    <a:pt x="0" y="1518"/>
                    <a:pt x="1401" y="59"/>
                    <a:pt x="3269" y="59"/>
                  </a:cubicBezTo>
                  <a:cubicBezTo>
                    <a:pt x="5079" y="0"/>
                    <a:pt x="6538" y="1460"/>
                    <a:pt x="6538" y="3269"/>
                  </a:cubicBezTo>
                  <a:cubicBezTo>
                    <a:pt x="6596" y="5137"/>
                    <a:pt x="5137" y="6538"/>
                    <a:pt x="3327" y="659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84" name="Google Shape;9184;p20"/>
            <p:cNvSpPr/>
            <p:nvPr/>
          </p:nvSpPr>
          <p:spPr>
            <a:xfrm>
              <a:off x="3337175" y="1170575"/>
              <a:ext cx="164925" cy="163475"/>
            </a:xfrm>
            <a:custGeom>
              <a:avLst/>
              <a:gdLst/>
              <a:ahLst/>
              <a:cxnLst/>
              <a:rect l="l" t="t" r="r" b="b"/>
              <a:pathLst>
                <a:path w="6597" h="6539" extrusionOk="0">
                  <a:moveTo>
                    <a:pt x="3270" y="1"/>
                  </a:moveTo>
                  <a:cubicBezTo>
                    <a:pt x="5079" y="1"/>
                    <a:pt x="6538" y="1402"/>
                    <a:pt x="6538" y="3211"/>
                  </a:cubicBezTo>
                  <a:cubicBezTo>
                    <a:pt x="6597" y="5079"/>
                    <a:pt x="5138" y="6538"/>
                    <a:pt x="3328" y="6538"/>
                  </a:cubicBezTo>
                  <a:cubicBezTo>
                    <a:pt x="1460" y="6538"/>
                    <a:pt x="59" y="5137"/>
                    <a:pt x="1" y="3269"/>
                  </a:cubicBezTo>
                  <a:cubicBezTo>
                    <a:pt x="1" y="1460"/>
                    <a:pt x="1402" y="1"/>
                    <a:pt x="327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85" name="Google Shape;9185;p20"/>
            <p:cNvSpPr/>
            <p:nvPr/>
          </p:nvSpPr>
          <p:spPr>
            <a:xfrm>
              <a:off x="2601725" y="3864375"/>
              <a:ext cx="163450" cy="163475"/>
            </a:xfrm>
            <a:custGeom>
              <a:avLst/>
              <a:gdLst/>
              <a:ahLst/>
              <a:cxnLst/>
              <a:rect l="l" t="t" r="r" b="b"/>
              <a:pathLst>
                <a:path w="6538" h="6539" extrusionOk="0">
                  <a:moveTo>
                    <a:pt x="3269" y="1"/>
                  </a:moveTo>
                  <a:cubicBezTo>
                    <a:pt x="5137" y="1"/>
                    <a:pt x="6538" y="1460"/>
                    <a:pt x="6538" y="3328"/>
                  </a:cubicBezTo>
                  <a:cubicBezTo>
                    <a:pt x="6538" y="5137"/>
                    <a:pt x="5078" y="6538"/>
                    <a:pt x="3211" y="6538"/>
                  </a:cubicBezTo>
                  <a:cubicBezTo>
                    <a:pt x="1401" y="6538"/>
                    <a:pt x="0" y="5079"/>
                    <a:pt x="0" y="3269"/>
                  </a:cubicBezTo>
                  <a:cubicBezTo>
                    <a:pt x="0" y="1402"/>
                    <a:pt x="1460" y="1"/>
                    <a:pt x="326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86" name="Google Shape;9186;p20"/>
            <p:cNvSpPr/>
            <p:nvPr/>
          </p:nvSpPr>
          <p:spPr>
            <a:xfrm>
              <a:off x="2112875" y="2886675"/>
              <a:ext cx="162000" cy="162000"/>
            </a:xfrm>
            <a:custGeom>
              <a:avLst/>
              <a:gdLst/>
              <a:ahLst/>
              <a:cxnLst/>
              <a:rect l="l" t="t" r="r" b="b"/>
              <a:pathLst>
                <a:path w="6480" h="6480" extrusionOk="0">
                  <a:moveTo>
                    <a:pt x="6479" y="3211"/>
                  </a:moveTo>
                  <a:cubicBezTo>
                    <a:pt x="6479" y="5020"/>
                    <a:pt x="5020" y="6480"/>
                    <a:pt x="3269" y="6480"/>
                  </a:cubicBezTo>
                  <a:cubicBezTo>
                    <a:pt x="1401" y="6480"/>
                    <a:pt x="0" y="5020"/>
                    <a:pt x="0" y="3211"/>
                  </a:cubicBezTo>
                  <a:cubicBezTo>
                    <a:pt x="0" y="1401"/>
                    <a:pt x="1459" y="0"/>
                    <a:pt x="3269" y="0"/>
                  </a:cubicBezTo>
                  <a:cubicBezTo>
                    <a:pt x="5020" y="0"/>
                    <a:pt x="6479" y="1460"/>
                    <a:pt x="6479"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87" name="Google Shape;9187;p20"/>
            <p:cNvSpPr/>
            <p:nvPr/>
          </p:nvSpPr>
          <p:spPr>
            <a:xfrm>
              <a:off x="3585250" y="4357600"/>
              <a:ext cx="162025" cy="163475"/>
            </a:xfrm>
            <a:custGeom>
              <a:avLst/>
              <a:gdLst/>
              <a:ahLst/>
              <a:cxnLst/>
              <a:rect l="l" t="t" r="r" b="b"/>
              <a:pathLst>
                <a:path w="6481" h="6539" extrusionOk="0">
                  <a:moveTo>
                    <a:pt x="3211" y="6538"/>
                  </a:moveTo>
                  <a:cubicBezTo>
                    <a:pt x="1460" y="6538"/>
                    <a:pt x="1" y="5079"/>
                    <a:pt x="1" y="3270"/>
                  </a:cubicBezTo>
                  <a:cubicBezTo>
                    <a:pt x="1" y="1460"/>
                    <a:pt x="1460" y="1"/>
                    <a:pt x="3270" y="59"/>
                  </a:cubicBezTo>
                  <a:cubicBezTo>
                    <a:pt x="5021" y="59"/>
                    <a:pt x="6480" y="1518"/>
                    <a:pt x="6480" y="3328"/>
                  </a:cubicBezTo>
                  <a:cubicBezTo>
                    <a:pt x="6480" y="5079"/>
                    <a:pt x="5021" y="6538"/>
                    <a:pt x="3211" y="653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88" name="Google Shape;9188;p20"/>
            <p:cNvSpPr/>
            <p:nvPr/>
          </p:nvSpPr>
          <p:spPr>
            <a:xfrm>
              <a:off x="3831875" y="4359075"/>
              <a:ext cx="162000" cy="162000"/>
            </a:xfrm>
            <a:custGeom>
              <a:avLst/>
              <a:gdLst/>
              <a:ahLst/>
              <a:cxnLst/>
              <a:rect l="l" t="t" r="r" b="b"/>
              <a:pathLst>
                <a:path w="6480" h="6480" extrusionOk="0">
                  <a:moveTo>
                    <a:pt x="3211" y="0"/>
                  </a:moveTo>
                  <a:cubicBezTo>
                    <a:pt x="5020" y="0"/>
                    <a:pt x="6480" y="1401"/>
                    <a:pt x="6480" y="3269"/>
                  </a:cubicBezTo>
                  <a:cubicBezTo>
                    <a:pt x="6480" y="5020"/>
                    <a:pt x="5020" y="6479"/>
                    <a:pt x="3269" y="6479"/>
                  </a:cubicBezTo>
                  <a:cubicBezTo>
                    <a:pt x="1460" y="6479"/>
                    <a:pt x="1" y="5020"/>
                    <a:pt x="1" y="3211"/>
                  </a:cubicBezTo>
                  <a:cubicBezTo>
                    <a:pt x="1" y="1401"/>
                    <a:pt x="1401" y="0"/>
                    <a:pt x="32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89" name="Google Shape;9189;p20"/>
            <p:cNvSpPr/>
            <p:nvPr/>
          </p:nvSpPr>
          <p:spPr>
            <a:xfrm>
              <a:off x="2112875" y="2640050"/>
              <a:ext cx="162000" cy="162000"/>
            </a:xfrm>
            <a:custGeom>
              <a:avLst/>
              <a:gdLst/>
              <a:ahLst/>
              <a:cxnLst/>
              <a:rect l="l" t="t" r="r" b="b"/>
              <a:pathLst>
                <a:path w="6480" h="6480" extrusionOk="0">
                  <a:moveTo>
                    <a:pt x="6479" y="3211"/>
                  </a:moveTo>
                  <a:cubicBezTo>
                    <a:pt x="6479" y="4962"/>
                    <a:pt x="5078" y="6422"/>
                    <a:pt x="3269" y="6480"/>
                  </a:cubicBezTo>
                  <a:cubicBezTo>
                    <a:pt x="1459" y="6480"/>
                    <a:pt x="0" y="5021"/>
                    <a:pt x="0" y="3211"/>
                  </a:cubicBezTo>
                  <a:cubicBezTo>
                    <a:pt x="0" y="1460"/>
                    <a:pt x="1459" y="1"/>
                    <a:pt x="3211" y="1"/>
                  </a:cubicBezTo>
                  <a:cubicBezTo>
                    <a:pt x="5020" y="1"/>
                    <a:pt x="6479" y="1402"/>
                    <a:pt x="6479"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90" name="Google Shape;9190;p20"/>
            <p:cNvSpPr/>
            <p:nvPr/>
          </p:nvSpPr>
          <p:spPr>
            <a:xfrm>
              <a:off x="2848325" y="4112450"/>
              <a:ext cx="162000" cy="162000"/>
            </a:xfrm>
            <a:custGeom>
              <a:avLst/>
              <a:gdLst/>
              <a:ahLst/>
              <a:cxnLst/>
              <a:rect l="l" t="t" r="r" b="b"/>
              <a:pathLst>
                <a:path w="6480" h="6480" extrusionOk="0">
                  <a:moveTo>
                    <a:pt x="3270" y="6480"/>
                  </a:moveTo>
                  <a:cubicBezTo>
                    <a:pt x="1518" y="6480"/>
                    <a:pt x="59" y="5020"/>
                    <a:pt x="1" y="3269"/>
                  </a:cubicBezTo>
                  <a:cubicBezTo>
                    <a:pt x="1" y="1460"/>
                    <a:pt x="1460" y="1"/>
                    <a:pt x="3211" y="1"/>
                  </a:cubicBezTo>
                  <a:cubicBezTo>
                    <a:pt x="5021" y="1"/>
                    <a:pt x="6480" y="1402"/>
                    <a:pt x="6480" y="3211"/>
                  </a:cubicBezTo>
                  <a:cubicBezTo>
                    <a:pt x="6480" y="4962"/>
                    <a:pt x="5079" y="6421"/>
                    <a:pt x="3270" y="648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91" name="Google Shape;9191;p20"/>
            <p:cNvSpPr/>
            <p:nvPr/>
          </p:nvSpPr>
          <p:spPr>
            <a:xfrm>
              <a:off x="2359475" y="3622150"/>
              <a:ext cx="162000" cy="162000"/>
            </a:xfrm>
            <a:custGeom>
              <a:avLst/>
              <a:gdLst/>
              <a:ahLst/>
              <a:cxnLst/>
              <a:rect l="l" t="t" r="r" b="b"/>
              <a:pathLst>
                <a:path w="6480" h="6480" extrusionOk="0">
                  <a:moveTo>
                    <a:pt x="3211" y="0"/>
                  </a:moveTo>
                  <a:cubicBezTo>
                    <a:pt x="4962" y="0"/>
                    <a:pt x="6480" y="1459"/>
                    <a:pt x="6480" y="3211"/>
                  </a:cubicBezTo>
                  <a:cubicBezTo>
                    <a:pt x="6480" y="5020"/>
                    <a:pt x="5021" y="6479"/>
                    <a:pt x="3269" y="6479"/>
                  </a:cubicBezTo>
                  <a:cubicBezTo>
                    <a:pt x="1460" y="6479"/>
                    <a:pt x="1" y="5078"/>
                    <a:pt x="1" y="3269"/>
                  </a:cubicBezTo>
                  <a:cubicBezTo>
                    <a:pt x="1" y="1518"/>
                    <a:pt x="1402" y="59"/>
                    <a:pt x="32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92" name="Google Shape;9192;p20"/>
            <p:cNvSpPr/>
            <p:nvPr/>
          </p:nvSpPr>
          <p:spPr>
            <a:xfrm>
              <a:off x="4320725" y="1170575"/>
              <a:ext cx="162000" cy="162000"/>
            </a:xfrm>
            <a:custGeom>
              <a:avLst/>
              <a:gdLst/>
              <a:ahLst/>
              <a:cxnLst/>
              <a:rect l="l" t="t" r="r" b="b"/>
              <a:pathLst>
                <a:path w="6480" h="6480" extrusionOk="0">
                  <a:moveTo>
                    <a:pt x="6480" y="3211"/>
                  </a:moveTo>
                  <a:cubicBezTo>
                    <a:pt x="6480" y="5021"/>
                    <a:pt x="5021" y="6480"/>
                    <a:pt x="3269" y="6480"/>
                  </a:cubicBezTo>
                  <a:cubicBezTo>
                    <a:pt x="1518" y="6480"/>
                    <a:pt x="59" y="5021"/>
                    <a:pt x="59" y="3269"/>
                  </a:cubicBezTo>
                  <a:cubicBezTo>
                    <a:pt x="1" y="1518"/>
                    <a:pt x="1518" y="1"/>
                    <a:pt x="3269" y="59"/>
                  </a:cubicBezTo>
                  <a:cubicBezTo>
                    <a:pt x="5021" y="59"/>
                    <a:pt x="6480" y="1518"/>
                    <a:pt x="6480"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93" name="Google Shape;9193;p20"/>
            <p:cNvSpPr/>
            <p:nvPr/>
          </p:nvSpPr>
          <p:spPr>
            <a:xfrm>
              <a:off x="4074125" y="4359075"/>
              <a:ext cx="162000" cy="162000"/>
            </a:xfrm>
            <a:custGeom>
              <a:avLst/>
              <a:gdLst/>
              <a:ahLst/>
              <a:cxnLst/>
              <a:rect l="l" t="t" r="r" b="b"/>
              <a:pathLst>
                <a:path w="6480" h="6480" extrusionOk="0">
                  <a:moveTo>
                    <a:pt x="3210" y="0"/>
                  </a:moveTo>
                  <a:cubicBezTo>
                    <a:pt x="5020" y="0"/>
                    <a:pt x="6479" y="1459"/>
                    <a:pt x="6479" y="3269"/>
                  </a:cubicBezTo>
                  <a:cubicBezTo>
                    <a:pt x="6479" y="4962"/>
                    <a:pt x="5020" y="6421"/>
                    <a:pt x="3269" y="6479"/>
                  </a:cubicBezTo>
                  <a:cubicBezTo>
                    <a:pt x="1518" y="6479"/>
                    <a:pt x="0" y="4962"/>
                    <a:pt x="58" y="3211"/>
                  </a:cubicBezTo>
                  <a:cubicBezTo>
                    <a:pt x="58" y="1459"/>
                    <a:pt x="1518" y="59"/>
                    <a:pt x="321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94" name="Google Shape;9194;p20"/>
            <p:cNvSpPr/>
            <p:nvPr/>
          </p:nvSpPr>
          <p:spPr>
            <a:xfrm>
              <a:off x="5301350" y="2149750"/>
              <a:ext cx="160550" cy="162000"/>
            </a:xfrm>
            <a:custGeom>
              <a:avLst/>
              <a:gdLst/>
              <a:ahLst/>
              <a:cxnLst/>
              <a:rect l="l" t="t" r="r" b="b"/>
              <a:pathLst>
                <a:path w="6422" h="6480" extrusionOk="0">
                  <a:moveTo>
                    <a:pt x="3211" y="6479"/>
                  </a:moveTo>
                  <a:cubicBezTo>
                    <a:pt x="1460" y="6479"/>
                    <a:pt x="1" y="5020"/>
                    <a:pt x="1" y="3269"/>
                  </a:cubicBezTo>
                  <a:cubicBezTo>
                    <a:pt x="1" y="1518"/>
                    <a:pt x="1460" y="59"/>
                    <a:pt x="3153" y="59"/>
                  </a:cubicBezTo>
                  <a:cubicBezTo>
                    <a:pt x="4962" y="0"/>
                    <a:pt x="6421" y="1518"/>
                    <a:pt x="6421" y="3269"/>
                  </a:cubicBezTo>
                  <a:cubicBezTo>
                    <a:pt x="6421" y="5020"/>
                    <a:pt x="4962" y="6479"/>
                    <a:pt x="3211" y="647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95" name="Google Shape;9195;p20"/>
            <p:cNvSpPr/>
            <p:nvPr/>
          </p:nvSpPr>
          <p:spPr>
            <a:xfrm>
              <a:off x="2112875" y="2396350"/>
              <a:ext cx="162000" cy="162025"/>
            </a:xfrm>
            <a:custGeom>
              <a:avLst/>
              <a:gdLst/>
              <a:ahLst/>
              <a:cxnLst/>
              <a:rect l="l" t="t" r="r" b="b"/>
              <a:pathLst>
                <a:path w="6480" h="6481" extrusionOk="0">
                  <a:moveTo>
                    <a:pt x="6421" y="3270"/>
                  </a:moveTo>
                  <a:cubicBezTo>
                    <a:pt x="6421" y="5021"/>
                    <a:pt x="4962" y="6480"/>
                    <a:pt x="3211" y="6480"/>
                  </a:cubicBezTo>
                  <a:cubicBezTo>
                    <a:pt x="1459" y="6422"/>
                    <a:pt x="0" y="4962"/>
                    <a:pt x="0" y="3270"/>
                  </a:cubicBezTo>
                  <a:cubicBezTo>
                    <a:pt x="59" y="1519"/>
                    <a:pt x="1518" y="1"/>
                    <a:pt x="3269" y="59"/>
                  </a:cubicBezTo>
                  <a:cubicBezTo>
                    <a:pt x="5020" y="59"/>
                    <a:pt x="6479" y="1519"/>
                    <a:pt x="6421" y="32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96" name="Google Shape;9196;p20"/>
            <p:cNvSpPr/>
            <p:nvPr/>
          </p:nvSpPr>
          <p:spPr>
            <a:xfrm>
              <a:off x="5301350" y="3376975"/>
              <a:ext cx="159075" cy="160550"/>
            </a:xfrm>
            <a:custGeom>
              <a:avLst/>
              <a:gdLst/>
              <a:ahLst/>
              <a:cxnLst/>
              <a:rect l="l" t="t" r="r" b="b"/>
              <a:pathLst>
                <a:path w="6363" h="6422" extrusionOk="0">
                  <a:moveTo>
                    <a:pt x="6363" y="3211"/>
                  </a:moveTo>
                  <a:cubicBezTo>
                    <a:pt x="6363" y="4962"/>
                    <a:pt x="4904" y="6422"/>
                    <a:pt x="3153" y="6363"/>
                  </a:cubicBezTo>
                  <a:cubicBezTo>
                    <a:pt x="1402" y="6363"/>
                    <a:pt x="1" y="4904"/>
                    <a:pt x="1" y="3153"/>
                  </a:cubicBezTo>
                  <a:cubicBezTo>
                    <a:pt x="59" y="1402"/>
                    <a:pt x="1460" y="1"/>
                    <a:pt x="3211" y="1"/>
                  </a:cubicBezTo>
                  <a:cubicBezTo>
                    <a:pt x="4904" y="1"/>
                    <a:pt x="6363" y="1460"/>
                    <a:pt x="6363"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97" name="Google Shape;9197;p20"/>
            <p:cNvSpPr/>
            <p:nvPr/>
          </p:nvSpPr>
          <p:spPr>
            <a:xfrm>
              <a:off x="3340100" y="4360525"/>
              <a:ext cx="159100" cy="159075"/>
            </a:xfrm>
            <a:custGeom>
              <a:avLst/>
              <a:gdLst/>
              <a:ahLst/>
              <a:cxnLst/>
              <a:rect l="l" t="t" r="r" b="b"/>
              <a:pathLst>
                <a:path w="6364" h="6363" extrusionOk="0">
                  <a:moveTo>
                    <a:pt x="6363" y="3153"/>
                  </a:moveTo>
                  <a:cubicBezTo>
                    <a:pt x="6363" y="4904"/>
                    <a:pt x="4904" y="6363"/>
                    <a:pt x="3153" y="6363"/>
                  </a:cubicBezTo>
                  <a:cubicBezTo>
                    <a:pt x="1402" y="6363"/>
                    <a:pt x="1" y="4904"/>
                    <a:pt x="1" y="3153"/>
                  </a:cubicBezTo>
                  <a:cubicBezTo>
                    <a:pt x="1" y="1460"/>
                    <a:pt x="1460" y="1"/>
                    <a:pt x="3153" y="1"/>
                  </a:cubicBezTo>
                  <a:cubicBezTo>
                    <a:pt x="4904" y="1"/>
                    <a:pt x="6363" y="1460"/>
                    <a:pt x="6363" y="31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98" name="Google Shape;9198;p20"/>
            <p:cNvSpPr/>
            <p:nvPr/>
          </p:nvSpPr>
          <p:spPr>
            <a:xfrm>
              <a:off x="2114325" y="3134750"/>
              <a:ext cx="159075" cy="159075"/>
            </a:xfrm>
            <a:custGeom>
              <a:avLst/>
              <a:gdLst/>
              <a:ahLst/>
              <a:cxnLst/>
              <a:rect l="l" t="t" r="r" b="b"/>
              <a:pathLst>
                <a:path w="6363" h="6363" extrusionOk="0">
                  <a:moveTo>
                    <a:pt x="3153" y="6363"/>
                  </a:moveTo>
                  <a:cubicBezTo>
                    <a:pt x="1460" y="6363"/>
                    <a:pt x="1" y="4904"/>
                    <a:pt x="1" y="3152"/>
                  </a:cubicBezTo>
                  <a:cubicBezTo>
                    <a:pt x="1" y="1460"/>
                    <a:pt x="1460" y="0"/>
                    <a:pt x="3153" y="0"/>
                  </a:cubicBezTo>
                  <a:cubicBezTo>
                    <a:pt x="4904" y="0"/>
                    <a:pt x="6363" y="1460"/>
                    <a:pt x="6363" y="3152"/>
                  </a:cubicBezTo>
                  <a:cubicBezTo>
                    <a:pt x="6363" y="4904"/>
                    <a:pt x="4904" y="6363"/>
                    <a:pt x="3153" y="63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99" name="Google Shape;9199;p20"/>
            <p:cNvSpPr/>
            <p:nvPr/>
          </p:nvSpPr>
          <p:spPr>
            <a:xfrm>
              <a:off x="4812500" y="1415725"/>
              <a:ext cx="159075" cy="157625"/>
            </a:xfrm>
            <a:custGeom>
              <a:avLst/>
              <a:gdLst/>
              <a:ahLst/>
              <a:cxnLst/>
              <a:rect l="l" t="t" r="r" b="b"/>
              <a:pathLst>
                <a:path w="6363" h="6305" extrusionOk="0">
                  <a:moveTo>
                    <a:pt x="6305" y="3153"/>
                  </a:moveTo>
                  <a:cubicBezTo>
                    <a:pt x="6363" y="4904"/>
                    <a:pt x="4904" y="6305"/>
                    <a:pt x="3153" y="6305"/>
                  </a:cubicBezTo>
                  <a:cubicBezTo>
                    <a:pt x="1401" y="6305"/>
                    <a:pt x="1" y="4904"/>
                    <a:pt x="1" y="3211"/>
                  </a:cubicBezTo>
                  <a:cubicBezTo>
                    <a:pt x="1" y="1460"/>
                    <a:pt x="1401" y="1"/>
                    <a:pt x="3211" y="1"/>
                  </a:cubicBezTo>
                  <a:cubicBezTo>
                    <a:pt x="4904" y="1"/>
                    <a:pt x="6305" y="1402"/>
                    <a:pt x="6305" y="31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00" name="Google Shape;9200;p20"/>
            <p:cNvSpPr/>
            <p:nvPr/>
          </p:nvSpPr>
          <p:spPr>
            <a:xfrm>
              <a:off x="5059125" y="1660900"/>
              <a:ext cx="159075" cy="160525"/>
            </a:xfrm>
            <a:custGeom>
              <a:avLst/>
              <a:gdLst/>
              <a:ahLst/>
              <a:cxnLst/>
              <a:rect l="l" t="t" r="r" b="b"/>
              <a:pathLst>
                <a:path w="6363" h="6421" extrusionOk="0">
                  <a:moveTo>
                    <a:pt x="6363" y="3269"/>
                  </a:moveTo>
                  <a:cubicBezTo>
                    <a:pt x="6304" y="5020"/>
                    <a:pt x="4845" y="6421"/>
                    <a:pt x="3094" y="6363"/>
                  </a:cubicBezTo>
                  <a:cubicBezTo>
                    <a:pt x="1343" y="6363"/>
                    <a:pt x="0" y="4903"/>
                    <a:pt x="0" y="3211"/>
                  </a:cubicBezTo>
                  <a:cubicBezTo>
                    <a:pt x="59" y="1401"/>
                    <a:pt x="1518" y="0"/>
                    <a:pt x="3269" y="59"/>
                  </a:cubicBezTo>
                  <a:cubicBezTo>
                    <a:pt x="4962" y="117"/>
                    <a:pt x="6363" y="1518"/>
                    <a:pt x="6363"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01" name="Google Shape;9201;p20"/>
            <p:cNvSpPr/>
            <p:nvPr/>
          </p:nvSpPr>
          <p:spPr>
            <a:xfrm>
              <a:off x="3097875" y="1172050"/>
              <a:ext cx="157625" cy="159075"/>
            </a:xfrm>
            <a:custGeom>
              <a:avLst/>
              <a:gdLst/>
              <a:ahLst/>
              <a:cxnLst/>
              <a:rect l="l" t="t" r="r" b="b"/>
              <a:pathLst>
                <a:path w="6305" h="6363" extrusionOk="0">
                  <a:moveTo>
                    <a:pt x="6304" y="3152"/>
                  </a:moveTo>
                  <a:cubicBezTo>
                    <a:pt x="6304" y="4903"/>
                    <a:pt x="4903" y="6362"/>
                    <a:pt x="3152" y="6362"/>
                  </a:cubicBezTo>
                  <a:cubicBezTo>
                    <a:pt x="1401" y="6362"/>
                    <a:pt x="0" y="4962"/>
                    <a:pt x="0" y="3210"/>
                  </a:cubicBezTo>
                  <a:cubicBezTo>
                    <a:pt x="0" y="1459"/>
                    <a:pt x="1401" y="0"/>
                    <a:pt x="3152" y="58"/>
                  </a:cubicBezTo>
                  <a:cubicBezTo>
                    <a:pt x="4903" y="58"/>
                    <a:pt x="6304" y="1459"/>
                    <a:pt x="6304" y="31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02" name="Google Shape;9202;p20"/>
            <p:cNvSpPr/>
            <p:nvPr/>
          </p:nvSpPr>
          <p:spPr>
            <a:xfrm>
              <a:off x="4323650" y="4361975"/>
              <a:ext cx="156175" cy="156175"/>
            </a:xfrm>
            <a:custGeom>
              <a:avLst/>
              <a:gdLst/>
              <a:ahLst/>
              <a:cxnLst/>
              <a:rect l="l" t="t" r="r" b="b"/>
              <a:pathLst>
                <a:path w="6247" h="6247" extrusionOk="0">
                  <a:moveTo>
                    <a:pt x="3152" y="1"/>
                  </a:moveTo>
                  <a:cubicBezTo>
                    <a:pt x="4904" y="59"/>
                    <a:pt x="6246" y="1460"/>
                    <a:pt x="6246" y="3211"/>
                  </a:cubicBezTo>
                  <a:cubicBezTo>
                    <a:pt x="6188" y="4904"/>
                    <a:pt x="4845" y="6247"/>
                    <a:pt x="3094" y="6188"/>
                  </a:cubicBezTo>
                  <a:cubicBezTo>
                    <a:pt x="1343" y="6188"/>
                    <a:pt x="0" y="4787"/>
                    <a:pt x="59" y="3036"/>
                  </a:cubicBezTo>
                  <a:cubicBezTo>
                    <a:pt x="59" y="1343"/>
                    <a:pt x="1460" y="1"/>
                    <a:pt x="315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03" name="Google Shape;9203;p20"/>
            <p:cNvSpPr/>
            <p:nvPr/>
          </p:nvSpPr>
          <p:spPr>
            <a:xfrm>
              <a:off x="2609025" y="1417200"/>
              <a:ext cx="156150" cy="154700"/>
            </a:xfrm>
            <a:custGeom>
              <a:avLst/>
              <a:gdLst/>
              <a:ahLst/>
              <a:cxnLst/>
              <a:rect l="l" t="t" r="r" b="b"/>
              <a:pathLst>
                <a:path w="6246" h="6188" extrusionOk="0">
                  <a:moveTo>
                    <a:pt x="6187" y="3094"/>
                  </a:moveTo>
                  <a:cubicBezTo>
                    <a:pt x="6246" y="4787"/>
                    <a:pt x="4845" y="6188"/>
                    <a:pt x="3152" y="6188"/>
                  </a:cubicBezTo>
                  <a:cubicBezTo>
                    <a:pt x="1459" y="6188"/>
                    <a:pt x="58" y="4845"/>
                    <a:pt x="58" y="3152"/>
                  </a:cubicBezTo>
                  <a:cubicBezTo>
                    <a:pt x="0" y="1401"/>
                    <a:pt x="1401" y="59"/>
                    <a:pt x="3094" y="0"/>
                  </a:cubicBezTo>
                  <a:cubicBezTo>
                    <a:pt x="4786" y="0"/>
                    <a:pt x="6187" y="1401"/>
                    <a:pt x="6187"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04" name="Google Shape;9204;p20"/>
            <p:cNvSpPr/>
            <p:nvPr/>
          </p:nvSpPr>
          <p:spPr>
            <a:xfrm>
              <a:off x="5060575" y="3873125"/>
              <a:ext cx="154700" cy="154725"/>
            </a:xfrm>
            <a:custGeom>
              <a:avLst/>
              <a:gdLst/>
              <a:ahLst/>
              <a:cxnLst/>
              <a:rect l="l" t="t" r="r" b="b"/>
              <a:pathLst>
                <a:path w="6188" h="6189" extrusionOk="0">
                  <a:moveTo>
                    <a:pt x="6188" y="3094"/>
                  </a:moveTo>
                  <a:cubicBezTo>
                    <a:pt x="6188" y="4787"/>
                    <a:pt x="4787" y="6188"/>
                    <a:pt x="3094" y="6188"/>
                  </a:cubicBezTo>
                  <a:cubicBezTo>
                    <a:pt x="1401" y="6188"/>
                    <a:pt x="1" y="4787"/>
                    <a:pt x="1" y="3094"/>
                  </a:cubicBezTo>
                  <a:cubicBezTo>
                    <a:pt x="1" y="1343"/>
                    <a:pt x="1401" y="1"/>
                    <a:pt x="3094" y="1"/>
                  </a:cubicBezTo>
                  <a:cubicBezTo>
                    <a:pt x="4845" y="1"/>
                    <a:pt x="6188" y="1402"/>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05" name="Google Shape;9205;p20"/>
            <p:cNvSpPr/>
            <p:nvPr/>
          </p:nvSpPr>
          <p:spPr>
            <a:xfrm>
              <a:off x="2115775" y="2154125"/>
              <a:ext cx="154725" cy="154700"/>
            </a:xfrm>
            <a:custGeom>
              <a:avLst/>
              <a:gdLst/>
              <a:ahLst/>
              <a:cxnLst/>
              <a:rect l="l" t="t" r="r" b="b"/>
              <a:pathLst>
                <a:path w="6189" h="6188" extrusionOk="0">
                  <a:moveTo>
                    <a:pt x="6188" y="3094"/>
                  </a:moveTo>
                  <a:cubicBezTo>
                    <a:pt x="6188" y="4787"/>
                    <a:pt x="4846" y="6129"/>
                    <a:pt x="3153" y="6188"/>
                  </a:cubicBezTo>
                  <a:cubicBezTo>
                    <a:pt x="1402" y="6188"/>
                    <a:pt x="1" y="4787"/>
                    <a:pt x="1" y="3036"/>
                  </a:cubicBezTo>
                  <a:cubicBezTo>
                    <a:pt x="59" y="1343"/>
                    <a:pt x="1402" y="0"/>
                    <a:pt x="3153" y="0"/>
                  </a:cubicBezTo>
                  <a:cubicBezTo>
                    <a:pt x="4846" y="0"/>
                    <a:pt x="6188" y="1343"/>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06" name="Google Shape;9206;p20"/>
            <p:cNvSpPr/>
            <p:nvPr/>
          </p:nvSpPr>
          <p:spPr>
            <a:xfrm>
              <a:off x="4813950" y="4115375"/>
              <a:ext cx="154725" cy="154700"/>
            </a:xfrm>
            <a:custGeom>
              <a:avLst/>
              <a:gdLst/>
              <a:ahLst/>
              <a:cxnLst/>
              <a:rect l="l" t="t" r="r" b="b"/>
              <a:pathLst>
                <a:path w="6189" h="6188" extrusionOk="0">
                  <a:moveTo>
                    <a:pt x="6188" y="3094"/>
                  </a:moveTo>
                  <a:cubicBezTo>
                    <a:pt x="6188" y="4845"/>
                    <a:pt x="4787" y="6188"/>
                    <a:pt x="3095" y="6188"/>
                  </a:cubicBezTo>
                  <a:cubicBezTo>
                    <a:pt x="1402" y="6188"/>
                    <a:pt x="1" y="4728"/>
                    <a:pt x="59" y="3036"/>
                  </a:cubicBezTo>
                  <a:cubicBezTo>
                    <a:pt x="59" y="1401"/>
                    <a:pt x="1460" y="0"/>
                    <a:pt x="3095" y="0"/>
                  </a:cubicBezTo>
                  <a:cubicBezTo>
                    <a:pt x="4787" y="0"/>
                    <a:pt x="6188" y="1401"/>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07" name="Google Shape;9207;p20"/>
            <p:cNvSpPr/>
            <p:nvPr/>
          </p:nvSpPr>
          <p:spPr>
            <a:xfrm>
              <a:off x="3099325" y="4361975"/>
              <a:ext cx="154700" cy="154725"/>
            </a:xfrm>
            <a:custGeom>
              <a:avLst/>
              <a:gdLst/>
              <a:ahLst/>
              <a:cxnLst/>
              <a:rect l="l" t="t" r="r" b="b"/>
              <a:pathLst>
                <a:path w="6188" h="6189" extrusionOk="0">
                  <a:moveTo>
                    <a:pt x="6188" y="3095"/>
                  </a:moveTo>
                  <a:cubicBezTo>
                    <a:pt x="6188" y="4787"/>
                    <a:pt x="4787" y="6188"/>
                    <a:pt x="3094" y="6188"/>
                  </a:cubicBezTo>
                  <a:cubicBezTo>
                    <a:pt x="1401" y="6188"/>
                    <a:pt x="1" y="4787"/>
                    <a:pt x="1" y="3095"/>
                  </a:cubicBezTo>
                  <a:cubicBezTo>
                    <a:pt x="1" y="1460"/>
                    <a:pt x="1343" y="59"/>
                    <a:pt x="3036" y="59"/>
                  </a:cubicBezTo>
                  <a:cubicBezTo>
                    <a:pt x="4729" y="1"/>
                    <a:pt x="6129" y="1402"/>
                    <a:pt x="6129" y="30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08" name="Google Shape;9208;p20"/>
            <p:cNvSpPr/>
            <p:nvPr/>
          </p:nvSpPr>
          <p:spPr>
            <a:xfrm>
              <a:off x="2115775" y="3378450"/>
              <a:ext cx="156175" cy="156150"/>
            </a:xfrm>
            <a:custGeom>
              <a:avLst/>
              <a:gdLst/>
              <a:ahLst/>
              <a:cxnLst/>
              <a:rect l="l" t="t" r="r" b="b"/>
              <a:pathLst>
                <a:path w="6247" h="6246" extrusionOk="0">
                  <a:moveTo>
                    <a:pt x="3153" y="59"/>
                  </a:moveTo>
                  <a:cubicBezTo>
                    <a:pt x="4846" y="117"/>
                    <a:pt x="6247" y="1576"/>
                    <a:pt x="6188" y="3211"/>
                  </a:cubicBezTo>
                  <a:cubicBezTo>
                    <a:pt x="6130" y="4903"/>
                    <a:pt x="4671" y="6246"/>
                    <a:pt x="3036" y="6188"/>
                  </a:cubicBezTo>
                  <a:cubicBezTo>
                    <a:pt x="1343" y="6129"/>
                    <a:pt x="1" y="4728"/>
                    <a:pt x="59" y="3036"/>
                  </a:cubicBezTo>
                  <a:cubicBezTo>
                    <a:pt x="118" y="1343"/>
                    <a:pt x="1519" y="0"/>
                    <a:pt x="3153"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09" name="Google Shape;9209;p20"/>
            <p:cNvSpPr/>
            <p:nvPr/>
          </p:nvSpPr>
          <p:spPr>
            <a:xfrm>
              <a:off x="2362400" y="1663800"/>
              <a:ext cx="156175" cy="154725"/>
            </a:xfrm>
            <a:custGeom>
              <a:avLst/>
              <a:gdLst/>
              <a:ahLst/>
              <a:cxnLst/>
              <a:rect l="l" t="t" r="r" b="b"/>
              <a:pathLst>
                <a:path w="6247" h="6189" extrusionOk="0">
                  <a:moveTo>
                    <a:pt x="59" y="3095"/>
                  </a:moveTo>
                  <a:cubicBezTo>
                    <a:pt x="59" y="1402"/>
                    <a:pt x="1518" y="1"/>
                    <a:pt x="3152" y="59"/>
                  </a:cubicBezTo>
                  <a:cubicBezTo>
                    <a:pt x="4845" y="59"/>
                    <a:pt x="6246" y="1519"/>
                    <a:pt x="6188" y="3211"/>
                  </a:cubicBezTo>
                  <a:cubicBezTo>
                    <a:pt x="6129" y="4846"/>
                    <a:pt x="4729" y="6188"/>
                    <a:pt x="3094" y="6188"/>
                  </a:cubicBezTo>
                  <a:cubicBezTo>
                    <a:pt x="1401" y="6188"/>
                    <a:pt x="0" y="4729"/>
                    <a:pt x="59" y="30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10" name="Google Shape;9210;p20"/>
            <p:cNvSpPr/>
            <p:nvPr/>
          </p:nvSpPr>
          <p:spPr>
            <a:xfrm>
              <a:off x="4571725" y="1174950"/>
              <a:ext cx="153250" cy="154725"/>
            </a:xfrm>
            <a:custGeom>
              <a:avLst/>
              <a:gdLst/>
              <a:ahLst/>
              <a:cxnLst/>
              <a:rect l="l" t="t" r="r" b="b"/>
              <a:pathLst>
                <a:path w="6130" h="6189" extrusionOk="0">
                  <a:moveTo>
                    <a:pt x="6129" y="3094"/>
                  </a:moveTo>
                  <a:cubicBezTo>
                    <a:pt x="6129" y="4729"/>
                    <a:pt x="4787" y="6130"/>
                    <a:pt x="3094" y="6130"/>
                  </a:cubicBezTo>
                  <a:cubicBezTo>
                    <a:pt x="1460" y="6188"/>
                    <a:pt x="0" y="4729"/>
                    <a:pt x="59" y="3036"/>
                  </a:cubicBezTo>
                  <a:cubicBezTo>
                    <a:pt x="59" y="1402"/>
                    <a:pt x="1460" y="1"/>
                    <a:pt x="3094" y="1"/>
                  </a:cubicBezTo>
                  <a:cubicBezTo>
                    <a:pt x="4728" y="1"/>
                    <a:pt x="6129" y="1402"/>
                    <a:pt x="6129"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11" name="Google Shape;9211;p20"/>
            <p:cNvSpPr/>
            <p:nvPr/>
          </p:nvSpPr>
          <p:spPr>
            <a:xfrm>
              <a:off x="5308650" y="1911875"/>
              <a:ext cx="153250" cy="153250"/>
            </a:xfrm>
            <a:custGeom>
              <a:avLst/>
              <a:gdLst/>
              <a:ahLst/>
              <a:cxnLst/>
              <a:rect l="l" t="t" r="r" b="b"/>
              <a:pathLst>
                <a:path w="6130" h="6130" extrusionOk="0">
                  <a:moveTo>
                    <a:pt x="6129" y="3036"/>
                  </a:moveTo>
                  <a:cubicBezTo>
                    <a:pt x="6129" y="4671"/>
                    <a:pt x="4728" y="6071"/>
                    <a:pt x="3094" y="6130"/>
                  </a:cubicBezTo>
                  <a:cubicBezTo>
                    <a:pt x="1460" y="6130"/>
                    <a:pt x="0" y="4729"/>
                    <a:pt x="0" y="3036"/>
                  </a:cubicBezTo>
                  <a:cubicBezTo>
                    <a:pt x="0" y="1402"/>
                    <a:pt x="1401" y="1"/>
                    <a:pt x="3036" y="1"/>
                  </a:cubicBezTo>
                  <a:cubicBezTo>
                    <a:pt x="4728" y="1"/>
                    <a:pt x="6071" y="1402"/>
                    <a:pt x="6129" y="30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12" name="Google Shape;9212;p20"/>
            <p:cNvSpPr/>
            <p:nvPr/>
          </p:nvSpPr>
          <p:spPr>
            <a:xfrm>
              <a:off x="2855625" y="1173500"/>
              <a:ext cx="148875" cy="148875"/>
            </a:xfrm>
            <a:custGeom>
              <a:avLst/>
              <a:gdLst/>
              <a:ahLst/>
              <a:cxnLst/>
              <a:rect l="l" t="t" r="r" b="b"/>
              <a:pathLst>
                <a:path w="5955" h="5955" extrusionOk="0">
                  <a:moveTo>
                    <a:pt x="5955" y="3036"/>
                  </a:moveTo>
                  <a:cubicBezTo>
                    <a:pt x="5955" y="4670"/>
                    <a:pt x="4612" y="5954"/>
                    <a:pt x="2919" y="5954"/>
                  </a:cubicBezTo>
                  <a:cubicBezTo>
                    <a:pt x="1285" y="5954"/>
                    <a:pt x="1" y="4612"/>
                    <a:pt x="1" y="2977"/>
                  </a:cubicBezTo>
                  <a:cubicBezTo>
                    <a:pt x="1" y="1285"/>
                    <a:pt x="1343" y="0"/>
                    <a:pt x="2978" y="0"/>
                  </a:cubicBezTo>
                  <a:cubicBezTo>
                    <a:pt x="4670" y="59"/>
                    <a:pt x="5955" y="1343"/>
                    <a:pt x="5955" y="30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13" name="Google Shape;9213;p20"/>
            <p:cNvSpPr/>
            <p:nvPr/>
          </p:nvSpPr>
          <p:spPr>
            <a:xfrm>
              <a:off x="5307200" y="3627975"/>
              <a:ext cx="148850" cy="150325"/>
            </a:xfrm>
            <a:custGeom>
              <a:avLst/>
              <a:gdLst/>
              <a:ahLst/>
              <a:cxnLst/>
              <a:rect l="l" t="t" r="r" b="b"/>
              <a:pathLst>
                <a:path w="5954" h="6013" extrusionOk="0">
                  <a:moveTo>
                    <a:pt x="2977" y="6013"/>
                  </a:moveTo>
                  <a:cubicBezTo>
                    <a:pt x="1284" y="6013"/>
                    <a:pt x="0" y="4670"/>
                    <a:pt x="0" y="3036"/>
                  </a:cubicBezTo>
                  <a:cubicBezTo>
                    <a:pt x="0" y="1343"/>
                    <a:pt x="1343" y="1"/>
                    <a:pt x="3035" y="59"/>
                  </a:cubicBezTo>
                  <a:cubicBezTo>
                    <a:pt x="4670" y="59"/>
                    <a:pt x="5954" y="1402"/>
                    <a:pt x="5954" y="3036"/>
                  </a:cubicBezTo>
                  <a:cubicBezTo>
                    <a:pt x="5954" y="4729"/>
                    <a:pt x="4611" y="6013"/>
                    <a:pt x="2977" y="601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14" name="Google Shape;9214;p20"/>
            <p:cNvSpPr/>
            <p:nvPr/>
          </p:nvSpPr>
          <p:spPr>
            <a:xfrm>
              <a:off x="3839175" y="931250"/>
              <a:ext cx="147400" cy="148875"/>
            </a:xfrm>
            <a:custGeom>
              <a:avLst/>
              <a:gdLst/>
              <a:ahLst/>
              <a:cxnLst/>
              <a:rect l="l" t="t" r="r" b="b"/>
              <a:pathLst>
                <a:path w="5896" h="5955" extrusionOk="0">
                  <a:moveTo>
                    <a:pt x="2977" y="5955"/>
                  </a:moveTo>
                  <a:cubicBezTo>
                    <a:pt x="1285" y="5955"/>
                    <a:pt x="0" y="4612"/>
                    <a:pt x="0" y="2978"/>
                  </a:cubicBezTo>
                  <a:cubicBezTo>
                    <a:pt x="0" y="1285"/>
                    <a:pt x="1285" y="1"/>
                    <a:pt x="2977" y="1"/>
                  </a:cubicBezTo>
                  <a:cubicBezTo>
                    <a:pt x="4612" y="1"/>
                    <a:pt x="5896" y="1285"/>
                    <a:pt x="5896" y="2920"/>
                  </a:cubicBezTo>
                  <a:cubicBezTo>
                    <a:pt x="5896" y="4612"/>
                    <a:pt x="4612" y="5896"/>
                    <a:pt x="2977" y="595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15" name="Google Shape;9215;p20"/>
            <p:cNvSpPr/>
            <p:nvPr/>
          </p:nvSpPr>
          <p:spPr>
            <a:xfrm>
              <a:off x="2365325" y="3871675"/>
              <a:ext cx="148875" cy="148875"/>
            </a:xfrm>
            <a:custGeom>
              <a:avLst/>
              <a:gdLst/>
              <a:ahLst/>
              <a:cxnLst/>
              <a:rect l="l" t="t" r="r" b="b"/>
              <a:pathLst>
                <a:path w="5955" h="5955" extrusionOk="0">
                  <a:moveTo>
                    <a:pt x="5954" y="2977"/>
                  </a:moveTo>
                  <a:cubicBezTo>
                    <a:pt x="5954" y="4670"/>
                    <a:pt x="4670" y="5954"/>
                    <a:pt x="3035" y="5954"/>
                  </a:cubicBezTo>
                  <a:cubicBezTo>
                    <a:pt x="1343" y="5954"/>
                    <a:pt x="0" y="4612"/>
                    <a:pt x="0" y="2919"/>
                  </a:cubicBezTo>
                  <a:cubicBezTo>
                    <a:pt x="59" y="1285"/>
                    <a:pt x="1343" y="0"/>
                    <a:pt x="3035" y="0"/>
                  </a:cubicBezTo>
                  <a:cubicBezTo>
                    <a:pt x="4670" y="0"/>
                    <a:pt x="5954" y="1343"/>
                    <a:pt x="5954"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16" name="Google Shape;9216;p20"/>
            <p:cNvSpPr/>
            <p:nvPr/>
          </p:nvSpPr>
          <p:spPr>
            <a:xfrm>
              <a:off x="2607550" y="4118300"/>
              <a:ext cx="150325" cy="150325"/>
            </a:xfrm>
            <a:custGeom>
              <a:avLst/>
              <a:gdLst/>
              <a:ahLst/>
              <a:cxnLst/>
              <a:rect l="l" t="t" r="r" b="b"/>
              <a:pathLst>
                <a:path w="6013" h="6013" extrusionOk="0">
                  <a:moveTo>
                    <a:pt x="6013" y="2977"/>
                  </a:moveTo>
                  <a:cubicBezTo>
                    <a:pt x="6013" y="4611"/>
                    <a:pt x="4729" y="5954"/>
                    <a:pt x="3036" y="5954"/>
                  </a:cubicBezTo>
                  <a:cubicBezTo>
                    <a:pt x="1343" y="6012"/>
                    <a:pt x="1" y="4670"/>
                    <a:pt x="59" y="2977"/>
                  </a:cubicBezTo>
                  <a:cubicBezTo>
                    <a:pt x="59" y="1284"/>
                    <a:pt x="1343" y="0"/>
                    <a:pt x="3036" y="0"/>
                  </a:cubicBezTo>
                  <a:cubicBezTo>
                    <a:pt x="4670" y="0"/>
                    <a:pt x="6013" y="1343"/>
                    <a:pt x="6013"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17" name="Google Shape;9217;p20"/>
            <p:cNvSpPr/>
            <p:nvPr/>
          </p:nvSpPr>
          <p:spPr>
            <a:xfrm>
              <a:off x="5553800" y="2892500"/>
              <a:ext cx="148875" cy="148875"/>
            </a:xfrm>
            <a:custGeom>
              <a:avLst/>
              <a:gdLst/>
              <a:ahLst/>
              <a:cxnLst/>
              <a:rect l="l" t="t" r="r" b="b"/>
              <a:pathLst>
                <a:path w="5955" h="5955" extrusionOk="0">
                  <a:moveTo>
                    <a:pt x="1" y="2919"/>
                  </a:moveTo>
                  <a:cubicBezTo>
                    <a:pt x="1" y="1285"/>
                    <a:pt x="1343" y="1"/>
                    <a:pt x="3036" y="59"/>
                  </a:cubicBezTo>
                  <a:cubicBezTo>
                    <a:pt x="4670" y="59"/>
                    <a:pt x="5955" y="1402"/>
                    <a:pt x="5955" y="3095"/>
                  </a:cubicBezTo>
                  <a:cubicBezTo>
                    <a:pt x="5896" y="4729"/>
                    <a:pt x="4612" y="5955"/>
                    <a:pt x="2919" y="5955"/>
                  </a:cubicBezTo>
                  <a:cubicBezTo>
                    <a:pt x="1285" y="5955"/>
                    <a:pt x="1" y="4612"/>
                    <a:pt x="1"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18" name="Google Shape;9218;p20"/>
            <p:cNvSpPr/>
            <p:nvPr/>
          </p:nvSpPr>
          <p:spPr>
            <a:xfrm>
              <a:off x="5553800" y="2645900"/>
              <a:ext cx="148875" cy="148875"/>
            </a:xfrm>
            <a:custGeom>
              <a:avLst/>
              <a:gdLst/>
              <a:ahLst/>
              <a:cxnLst/>
              <a:rect l="l" t="t" r="r" b="b"/>
              <a:pathLst>
                <a:path w="5955" h="5955" extrusionOk="0">
                  <a:moveTo>
                    <a:pt x="5955" y="2977"/>
                  </a:moveTo>
                  <a:cubicBezTo>
                    <a:pt x="5955" y="4670"/>
                    <a:pt x="4612" y="5954"/>
                    <a:pt x="2978" y="5954"/>
                  </a:cubicBezTo>
                  <a:cubicBezTo>
                    <a:pt x="1285" y="5954"/>
                    <a:pt x="1" y="4612"/>
                    <a:pt x="1" y="2977"/>
                  </a:cubicBezTo>
                  <a:cubicBezTo>
                    <a:pt x="1" y="1343"/>
                    <a:pt x="1285" y="59"/>
                    <a:pt x="2919" y="0"/>
                  </a:cubicBezTo>
                  <a:cubicBezTo>
                    <a:pt x="4612" y="0"/>
                    <a:pt x="5955" y="1284"/>
                    <a:pt x="5955"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19" name="Google Shape;9219;p20"/>
            <p:cNvSpPr/>
            <p:nvPr/>
          </p:nvSpPr>
          <p:spPr>
            <a:xfrm>
              <a:off x="3592550" y="931250"/>
              <a:ext cx="147425" cy="148875"/>
            </a:xfrm>
            <a:custGeom>
              <a:avLst/>
              <a:gdLst/>
              <a:ahLst/>
              <a:cxnLst/>
              <a:rect l="l" t="t" r="r" b="b"/>
              <a:pathLst>
                <a:path w="5897" h="5955" extrusionOk="0">
                  <a:moveTo>
                    <a:pt x="5896" y="2978"/>
                  </a:moveTo>
                  <a:cubicBezTo>
                    <a:pt x="5896" y="4612"/>
                    <a:pt x="4612" y="5955"/>
                    <a:pt x="2919" y="5896"/>
                  </a:cubicBezTo>
                  <a:cubicBezTo>
                    <a:pt x="1285" y="5896"/>
                    <a:pt x="1" y="4612"/>
                    <a:pt x="1" y="2978"/>
                  </a:cubicBezTo>
                  <a:cubicBezTo>
                    <a:pt x="1" y="1285"/>
                    <a:pt x="1285" y="1"/>
                    <a:pt x="2978" y="1"/>
                  </a:cubicBezTo>
                  <a:cubicBezTo>
                    <a:pt x="4612" y="1"/>
                    <a:pt x="5896" y="1285"/>
                    <a:pt x="5896" y="29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20" name="Google Shape;9220;p20"/>
            <p:cNvSpPr/>
            <p:nvPr/>
          </p:nvSpPr>
          <p:spPr>
            <a:xfrm>
              <a:off x="4571725" y="4366375"/>
              <a:ext cx="147400" cy="147400"/>
            </a:xfrm>
            <a:custGeom>
              <a:avLst/>
              <a:gdLst/>
              <a:ahLst/>
              <a:cxnLst/>
              <a:rect l="l" t="t" r="r" b="b"/>
              <a:pathLst>
                <a:path w="5896" h="5896" extrusionOk="0">
                  <a:moveTo>
                    <a:pt x="5896" y="2977"/>
                  </a:moveTo>
                  <a:cubicBezTo>
                    <a:pt x="5896" y="4553"/>
                    <a:pt x="4553" y="5895"/>
                    <a:pt x="2919" y="5895"/>
                  </a:cubicBezTo>
                  <a:cubicBezTo>
                    <a:pt x="1285" y="5895"/>
                    <a:pt x="0" y="4553"/>
                    <a:pt x="0" y="2860"/>
                  </a:cubicBezTo>
                  <a:cubicBezTo>
                    <a:pt x="0" y="1226"/>
                    <a:pt x="1343" y="0"/>
                    <a:pt x="2977" y="0"/>
                  </a:cubicBezTo>
                  <a:cubicBezTo>
                    <a:pt x="4612" y="0"/>
                    <a:pt x="5896" y="1343"/>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21" name="Google Shape;9221;p20"/>
            <p:cNvSpPr/>
            <p:nvPr/>
          </p:nvSpPr>
          <p:spPr>
            <a:xfrm>
              <a:off x="5555275" y="2405125"/>
              <a:ext cx="145950" cy="145950"/>
            </a:xfrm>
            <a:custGeom>
              <a:avLst/>
              <a:gdLst/>
              <a:ahLst/>
              <a:cxnLst/>
              <a:rect l="l" t="t" r="r" b="b"/>
              <a:pathLst>
                <a:path w="5838" h="5838" extrusionOk="0">
                  <a:moveTo>
                    <a:pt x="5837" y="2919"/>
                  </a:moveTo>
                  <a:cubicBezTo>
                    <a:pt x="5837" y="4495"/>
                    <a:pt x="4553" y="5837"/>
                    <a:pt x="2919" y="5837"/>
                  </a:cubicBezTo>
                  <a:cubicBezTo>
                    <a:pt x="1284" y="5837"/>
                    <a:pt x="0" y="4553"/>
                    <a:pt x="0" y="2919"/>
                  </a:cubicBezTo>
                  <a:cubicBezTo>
                    <a:pt x="0" y="1284"/>
                    <a:pt x="1284" y="0"/>
                    <a:pt x="2919" y="0"/>
                  </a:cubicBezTo>
                  <a:cubicBezTo>
                    <a:pt x="4495" y="0"/>
                    <a:pt x="5837" y="1284"/>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22" name="Google Shape;9222;p20"/>
            <p:cNvSpPr/>
            <p:nvPr/>
          </p:nvSpPr>
          <p:spPr>
            <a:xfrm>
              <a:off x="2120150" y="1910425"/>
              <a:ext cx="147425" cy="147400"/>
            </a:xfrm>
            <a:custGeom>
              <a:avLst/>
              <a:gdLst/>
              <a:ahLst/>
              <a:cxnLst/>
              <a:rect l="l" t="t" r="r" b="b"/>
              <a:pathLst>
                <a:path w="5897" h="5896" extrusionOk="0">
                  <a:moveTo>
                    <a:pt x="5896" y="2919"/>
                  </a:moveTo>
                  <a:cubicBezTo>
                    <a:pt x="5896" y="4553"/>
                    <a:pt x="4612" y="5896"/>
                    <a:pt x="2978" y="5896"/>
                  </a:cubicBezTo>
                  <a:cubicBezTo>
                    <a:pt x="1344" y="5896"/>
                    <a:pt x="1" y="4612"/>
                    <a:pt x="1" y="2977"/>
                  </a:cubicBezTo>
                  <a:cubicBezTo>
                    <a:pt x="1" y="1343"/>
                    <a:pt x="1285" y="59"/>
                    <a:pt x="2920" y="1"/>
                  </a:cubicBezTo>
                  <a:cubicBezTo>
                    <a:pt x="4554" y="1"/>
                    <a:pt x="5838" y="1285"/>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23" name="Google Shape;9223;p20"/>
            <p:cNvSpPr/>
            <p:nvPr/>
          </p:nvSpPr>
          <p:spPr>
            <a:xfrm>
              <a:off x="4081400" y="932725"/>
              <a:ext cx="147425" cy="145950"/>
            </a:xfrm>
            <a:custGeom>
              <a:avLst/>
              <a:gdLst/>
              <a:ahLst/>
              <a:cxnLst/>
              <a:rect l="l" t="t" r="r" b="b"/>
              <a:pathLst>
                <a:path w="5897" h="5838" extrusionOk="0">
                  <a:moveTo>
                    <a:pt x="5896" y="2919"/>
                  </a:moveTo>
                  <a:cubicBezTo>
                    <a:pt x="5896" y="4553"/>
                    <a:pt x="4554" y="5837"/>
                    <a:pt x="2919" y="5837"/>
                  </a:cubicBezTo>
                  <a:cubicBezTo>
                    <a:pt x="1285" y="5779"/>
                    <a:pt x="1" y="4437"/>
                    <a:pt x="59" y="2861"/>
                  </a:cubicBezTo>
                  <a:cubicBezTo>
                    <a:pt x="59" y="1226"/>
                    <a:pt x="1402" y="0"/>
                    <a:pt x="2978" y="0"/>
                  </a:cubicBezTo>
                  <a:cubicBezTo>
                    <a:pt x="4612" y="0"/>
                    <a:pt x="5896" y="1343"/>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24" name="Google Shape;9224;p20"/>
            <p:cNvSpPr/>
            <p:nvPr/>
          </p:nvSpPr>
          <p:spPr>
            <a:xfrm>
              <a:off x="5553800" y="3140575"/>
              <a:ext cx="147425" cy="145950"/>
            </a:xfrm>
            <a:custGeom>
              <a:avLst/>
              <a:gdLst/>
              <a:ahLst/>
              <a:cxnLst/>
              <a:rect l="l" t="t" r="r" b="b"/>
              <a:pathLst>
                <a:path w="5897" h="5838" extrusionOk="0">
                  <a:moveTo>
                    <a:pt x="2978" y="1"/>
                  </a:moveTo>
                  <a:cubicBezTo>
                    <a:pt x="4554" y="1"/>
                    <a:pt x="5896" y="1402"/>
                    <a:pt x="5896" y="2978"/>
                  </a:cubicBezTo>
                  <a:cubicBezTo>
                    <a:pt x="5838" y="4554"/>
                    <a:pt x="4554" y="5838"/>
                    <a:pt x="2978" y="5838"/>
                  </a:cubicBezTo>
                  <a:cubicBezTo>
                    <a:pt x="1343" y="5838"/>
                    <a:pt x="1" y="4495"/>
                    <a:pt x="59" y="2861"/>
                  </a:cubicBezTo>
                  <a:cubicBezTo>
                    <a:pt x="59" y="1285"/>
                    <a:pt x="1402" y="1"/>
                    <a:pt x="297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25" name="Google Shape;9225;p20"/>
            <p:cNvSpPr/>
            <p:nvPr/>
          </p:nvSpPr>
          <p:spPr>
            <a:xfrm>
              <a:off x="5064950" y="1421575"/>
              <a:ext cx="145950" cy="145950"/>
            </a:xfrm>
            <a:custGeom>
              <a:avLst/>
              <a:gdLst/>
              <a:ahLst/>
              <a:cxnLst/>
              <a:rect l="l" t="t" r="r" b="b"/>
              <a:pathLst>
                <a:path w="5838" h="5838" extrusionOk="0">
                  <a:moveTo>
                    <a:pt x="5838" y="2977"/>
                  </a:moveTo>
                  <a:cubicBezTo>
                    <a:pt x="5838" y="4553"/>
                    <a:pt x="4495" y="5838"/>
                    <a:pt x="2919" y="5838"/>
                  </a:cubicBezTo>
                  <a:cubicBezTo>
                    <a:pt x="1343" y="5838"/>
                    <a:pt x="1" y="4495"/>
                    <a:pt x="59" y="2919"/>
                  </a:cubicBezTo>
                  <a:cubicBezTo>
                    <a:pt x="59" y="1343"/>
                    <a:pt x="1402" y="0"/>
                    <a:pt x="2978" y="59"/>
                  </a:cubicBezTo>
                  <a:cubicBezTo>
                    <a:pt x="4554" y="59"/>
                    <a:pt x="5838" y="1401"/>
                    <a:pt x="5838"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26" name="Google Shape;9226;p20"/>
            <p:cNvSpPr/>
            <p:nvPr/>
          </p:nvSpPr>
          <p:spPr>
            <a:xfrm>
              <a:off x="3345950" y="932725"/>
              <a:ext cx="145950" cy="145950"/>
            </a:xfrm>
            <a:custGeom>
              <a:avLst/>
              <a:gdLst/>
              <a:ahLst/>
              <a:cxnLst/>
              <a:rect l="l" t="t" r="r" b="b"/>
              <a:pathLst>
                <a:path w="5838" h="5838" extrusionOk="0">
                  <a:moveTo>
                    <a:pt x="5837" y="2919"/>
                  </a:moveTo>
                  <a:cubicBezTo>
                    <a:pt x="5837" y="4495"/>
                    <a:pt x="4495" y="5837"/>
                    <a:pt x="2919" y="5837"/>
                  </a:cubicBezTo>
                  <a:cubicBezTo>
                    <a:pt x="1343" y="5837"/>
                    <a:pt x="0" y="4437"/>
                    <a:pt x="0" y="2861"/>
                  </a:cubicBezTo>
                  <a:cubicBezTo>
                    <a:pt x="59" y="1284"/>
                    <a:pt x="1401" y="0"/>
                    <a:pt x="2977" y="0"/>
                  </a:cubicBezTo>
                  <a:cubicBezTo>
                    <a:pt x="4553" y="0"/>
                    <a:pt x="5837" y="1343"/>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27" name="Google Shape;9227;p20"/>
            <p:cNvSpPr/>
            <p:nvPr/>
          </p:nvSpPr>
          <p:spPr>
            <a:xfrm>
              <a:off x="2857100" y="4366375"/>
              <a:ext cx="145950" cy="145950"/>
            </a:xfrm>
            <a:custGeom>
              <a:avLst/>
              <a:gdLst/>
              <a:ahLst/>
              <a:cxnLst/>
              <a:rect l="l" t="t" r="r" b="b"/>
              <a:pathLst>
                <a:path w="5838" h="5838" extrusionOk="0">
                  <a:moveTo>
                    <a:pt x="5837" y="2919"/>
                  </a:moveTo>
                  <a:cubicBezTo>
                    <a:pt x="5837" y="4495"/>
                    <a:pt x="4495" y="5837"/>
                    <a:pt x="2919" y="5837"/>
                  </a:cubicBezTo>
                  <a:cubicBezTo>
                    <a:pt x="1343" y="5837"/>
                    <a:pt x="58" y="4553"/>
                    <a:pt x="0" y="2977"/>
                  </a:cubicBezTo>
                  <a:cubicBezTo>
                    <a:pt x="0" y="1401"/>
                    <a:pt x="1284" y="58"/>
                    <a:pt x="2860" y="58"/>
                  </a:cubicBezTo>
                  <a:cubicBezTo>
                    <a:pt x="4436" y="0"/>
                    <a:pt x="5779" y="1343"/>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28" name="Google Shape;9228;p20"/>
            <p:cNvSpPr/>
            <p:nvPr/>
          </p:nvSpPr>
          <p:spPr>
            <a:xfrm>
              <a:off x="2121625" y="3630900"/>
              <a:ext cx="144500" cy="145950"/>
            </a:xfrm>
            <a:custGeom>
              <a:avLst/>
              <a:gdLst/>
              <a:ahLst/>
              <a:cxnLst/>
              <a:rect l="l" t="t" r="r" b="b"/>
              <a:pathLst>
                <a:path w="5780" h="5838" extrusionOk="0">
                  <a:moveTo>
                    <a:pt x="2919" y="0"/>
                  </a:moveTo>
                  <a:cubicBezTo>
                    <a:pt x="4437" y="0"/>
                    <a:pt x="5779" y="1343"/>
                    <a:pt x="5779" y="2919"/>
                  </a:cubicBezTo>
                  <a:cubicBezTo>
                    <a:pt x="5779" y="4495"/>
                    <a:pt x="4437" y="5837"/>
                    <a:pt x="2861" y="5779"/>
                  </a:cubicBezTo>
                  <a:cubicBezTo>
                    <a:pt x="1285" y="5779"/>
                    <a:pt x="0" y="4437"/>
                    <a:pt x="0" y="2861"/>
                  </a:cubicBezTo>
                  <a:cubicBezTo>
                    <a:pt x="0" y="1343"/>
                    <a:pt x="1343" y="0"/>
                    <a:pt x="2919"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29" name="Google Shape;9229;p20"/>
            <p:cNvSpPr/>
            <p:nvPr/>
          </p:nvSpPr>
          <p:spPr>
            <a:xfrm>
              <a:off x="3840625" y="4611525"/>
              <a:ext cx="144500" cy="143025"/>
            </a:xfrm>
            <a:custGeom>
              <a:avLst/>
              <a:gdLst/>
              <a:ahLst/>
              <a:cxnLst/>
              <a:rect l="l" t="t" r="r" b="b"/>
              <a:pathLst>
                <a:path w="5780" h="5721" extrusionOk="0">
                  <a:moveTo>
                    <a:pt x="5779" y="2802"/>
                  </a:moveTo>
                  <a:cubicBezTo>
                    <a:pt x="5779" y="4378"/>
                    <a:pt x="4437" y="5721"/>
                    <a:pt x="2861" y="5721"/>
                  </a:cubicBezTo>
                  <a:cubicBezTo>
                    <a:pt x="1343" y="5721"/>
                    <a:pt x="59" y="4436"/>
                    <a:pt x="1" y="2860"/>
                  </a:cubicBezTo>
                  <a:cubicBezTo>
                    <a:pt x="1" y="1284"/>
                    <a:pt x="1285" y="0"/>
                    <a:pt x="2861" y="0"/>
                  </a:cubicBezTo>
                  <a:cubicBezTo>
                    <a:pt x="4437" y="0"/>
                    <a:pt x="5721" y="1226"/>
                    <a:pt x="5779"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30" name="Google Shape;9230;p20"/>
            <p:cNvSpPr/>
            <p:nvPr/>
          </p:nvSpPr>
          <p:spPr>
            <a:xfrm>
              <a:off x="1879375" y="2895425"/>
              <a:ext cx="143050" cy="143025"/>
            </a:xfrm>
            <a:custGeom>
              <a:avLst/>
              <a:gdLst/>
              <a:ahLst/>
              <a:cxnLst/>
              <a:rect l="l" t="t" r="r" b="b"/>
              <a:pathLst>
                <a:path w="5722" h="5721" extrusionOk="0">
                  <a:moveTo>
                    <a:pt x="2861" y="1"/>
                  </a:moveTo>
                  <a:cubicBezTo>
                    <a:pt x="4437" y="1"/>
                    <a:pt x="5663" y="1285"/>
                    <a:pt x="5721" y="2861"/>
                  </a:cubicBezTo>
                  <a:cubicBezTo>
                    <a:pt x="5721" y="4437"/>
                    <a:pt x="4437" y="5721"/>
                    <a:pt x="2861" y="5721"/>
                  </a:cubicBezTo>
                  <a:cubicBezTo>
                    <a:pt x="1285" y="5721"/>
                    <a:pt x="1" y="4437"/>
                    <a:pt x="1" y="2861"/>
                  </a:cubicBezTo>
                  <a:cubicBezTo>
                    <a:pt x="1" y="1285"/>
                    <a:pt x="1285" y="59"/>
                    <a:pt x="28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31" name="Google Shape;9231;p20"/>
            <p:cNvSpPr/>
            <p:nvPr/>
          </p:nvSpPr>
          <p:spPr>
            <a:xfrm>
              <a:off x="1879375" y="2648825"/>
              <a:ext cx="143050" cy="143025"/>
            </a:xfrm>
            <a:custGeom>
              <a:avLst/>
              <a:gdLst/>
              <a:ahLst/>
              <a:cxnLst/>
              <a:rect l="l" t="t" r="r" b="b"/>
              <a:pathLst>
                <a:path w="5722" h="5721" extrusionOk="0">
                  <a:moveTo>
                    <a:pt x="2861" y="5720"/>
                  </a:moveTo>
                  <a:cubicBezTo>
                    <a:pt x="1285" y="5720"/>
                    <a:pt x="1" y="4436"/>
                    <a:pt x="1" y="2860"/>
                  </a:cubicBezTo>
                  <a:cubicBezTo>
                    <a:pt x="1" y="1284"/>
                    <a:pt x="1285" y="0"/>
                    <a:pt x="2919" y="0"/>
                  </a:cubicBezTo>
                  <a:cubicBezTo>
                    <a:pt x="4495" y="58"/>
                    <a:pt x="5721" y="1343"/>
                    <a:pt x="5721" y="2919"/>
                  </a:cubicBezTo>
                  <a:cubicBezTo>
                    <a:pt x="5663" y="4495"/>
                    <a:pt x="4437" y="5720"/>
                    <a:pt x="2861" y="57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32" name="Google Shape;9232;p20"/>
            <p:cNvSpPr/>
            <p:nvPr/>
          </p:nvSpPr>
          <p:spPr>
            <a:xfrm>
              <a:off x="3594025" y="4610050"/>
              <a:ext cx="143025" cy="144500"/>
            </a:xfrm>
            <a:custGeom>
              <a:avLst/>
              <a:gdLst/>
              <a:ahLst/>
              <a:cxnLst/>
              <a:rect l="l" t="t" r="r" b="b"/>
              <a:pathLst>
                <a:path w="5721" h="5780" extrusionOk="0">
                  <a:moveTo>
                    <a:pt x="2860" y="5780"/>
                  </a:moveTo>
                  <a:cubicBezTo>
                    <a:pt x="1284" y="5780"/>
                    <a:pt x="59" y="4495"/>
                    <a:pt x="0" y="2919"/>
                  </a:cubicBezTo>
                  <a:cubicBezTo>
                    <a:pt x="0" y="1343"/>
                    <a:pt x="1343" y="1"/>
                    <a:pt x="2919" y="59"/>
                  </a:cubicBezTo>
                  <a:cubicBezTo>
                    <a:pt x="4495" y="59"/>
                    <a:pt x="5720" y="1343"/>
                    <a:pt x="5720" y="2919"/>
                  </a:cubicBezTo>
                  <a:cubicBezTo>
                    <a:pt x="5720" y="4495"/>
                    <a:pt x="4436" y="5780"/>
                    <a:pt x="2860" y="57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33" name="Google Shape;9233;p20"/>
            <p:cNvSpPr/>
            <p:nvPr/>
          </p:nvSpPr>
          <p:spPr>
            <a:xfrm>
              <a:off x="5556725" y="2159950"/>
              <a:ext cx="141575" cy="141575"/>
            </a:xfrm>
            <a:custGeom>
              <a:avLst/>
              <a:gdLst/>
              <a:ahLst/>
              <a:cxnLst/>
              <a:rect l="l" t="t" r="r" b="b"/>
              <a:pathLst>
                <a:path w="5663" h="5663" extrusionOk="0">
                  <a:moveTo>
                    <a:pt x="2802" y="5663"/>
                  </a:moveTo>
                  <a:cubicBezTo>
                    <a:pt x="1226" y="5663"/>
                    <a:pt x="0" y="4379"/>
                    <a:pt x="59" y="2803"/>
                  </a:cubicBezTo>
                  <a:cubicBezTo>
                    <a:pt x="59" y="1227"/>
                    <a:pt x="1343" y="1"/>
                    <a:pt x="2919" y="1"/>
                  </a:cubicBezTo>
                  <a:cubicBezTo>
                    <a:pt x="4495" y="59"/>
                    <a:pt x="5662" y="1285"/>
                    <a:pt x="5662" y="2861"/>
                  </a:cubicBezTo>
                  <a:cubicBezTo>
                    <a:pt x="5662" y="4437"/>
                    <a:pt x="4437" y="5663"/>
                    <a:pt x="2802" y="56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34" name="Google Shape;9234;p20"/>
            <p:cNvSpPr/>
            <p:nvPr/>
          </p:nvSpPr>
          <p:spPr>
            <a:xfrm>
              <a:off x="4821250" y="1180800"/>
              <a:ext cx="141575" cy="141575"/>
            </a:xfrm>
            <a:custGeom>
              <a:avLst/>
              <a:gdLst/>
              <a:ahLst/>
              <a:cxnLst/>
              <a:rect l="l" t="t" r="r" b="b"/>
              <a:pathLst>
                <a:path w="5663" h="5663" extrusionOk="0">
                  <a:moveTo>
                    <a:pt x="5663" y="2860"/>
                  </a:moveTo>
                  <a:cubicBezTo>
                    <a:pt x="5663" y="4436"/>
                    <a:pt x="4379" y="5662"/>
                    <a:pt x="2803" y="5662"/>
                  </a:cubicBezTo>
                  <a:cubicBezTo>
                    <a:pt x="1227" y="5662"/>
                    <a:pt x="1" y="4436"/>
                    <a:pt x="1" y="2802"/>
                  </a:cubicBezTo>
                  <a:cubicBezTo>
                    <a:pt x="1" y="1284"/>
                    <a:pt x="1227" y="59"/>
                    <a:pt x="2744" y="59"/>
                  </a:cubicBezTo>
                  <a:cubicBezTo>
                    <a:pt x="4379" y="0"/>
                    <a:pt x="5604" y="1226"/>
                    <a:pt x="5604" y="28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35" name="Google Shape;9235;p20"/>
            <p:cNvSpPr/>
            <p:nvPr/>
          </p:nvSpPr>
          <p:spPr>
            <a:xfrm>
              <a:off x="5314475" y="1671100"/>
              <a:ext cx="141575" cy="141575"/>
            </a:xfrm>
            <a:custGeom>
              <a:avLst/>
              <a:gdLst/>
              <a:ahLst/>
              <a:cxnLst/>
              <a:rect l="l" t="t" r="r" b="b"/>
              <a:pathLst>
                <a:path w="5663" h="5663" extrusionOk="0">
                  <a:moveTo>
                    <a:pt x="5663" y="2803"/>
                  </a:moveTo>
                  <a:cubicBezTo>
                    <a:pt x="5663" y="4379"/>
                    <a:pt x="4437" y="5663"/>
                    <a:pt x="2803" y="5663"/>
                  </a:cubicBezTo>
                  <a:cubicBezTo>
                    <a:pt x="1227" y="5663"/>
                    <a:pt x="1" y="4379"/>
                    <a:pt x="1" y="2803"/>
                  </a:cubicBezTo>
                  <a:cubicBezTo>
                    <a:pt x="1" y="1227"/>
                    <a:pt x="1227" y="1"/>
                    <a:pt x="2803" y="1"/>
                  </a:cubicBezTo>
                  <a:cubicBezTo>
                    <a:pt x="4379" y="1"/>
                    <a:pt x="5663" y="1227"/>
                    <a:pt x="5663"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36" name="Google Shape;9236;p20"/>
            <p:cNvSpPr/>
            <p:nvPr/>
          </p:nvSpPr>
          <p:spPr>
            <a:xfrm>
              <a:off x="1880850" y="2408025"/>
              <a:ext cx="140100" cy="140125"/>
            </a:xfrm>
            <a:custGeom>
              <a:avLst/>
              <a:gdLst/>
              <a:ahLst/>
              <a:cxnLst/>
              <a:rect l="l" t="t" r="r" b="b"/>
              <a:pathLst>
                <a:path w="5604" h="5605" extrusionOk="0">
                  <a:moveTo>
                    <a:pt x="5604" y="2803"/>
                  </a:moveTo>
                  <a:cubicBezTo>
                    <a:pt x="5604" y="4379"/>
                    <a:pt x="4378" y="5604"/>
                    <a:pt x="2744" y="5604"/>
                  </a:cubicBezTo>
                  <a:cubicBezTo>
                    <a:pt x="1226" y="5546"/>
                    <a:pt x="0" y="4379"/>
                    <a:pt x="0" y="2803"/>
                  </a:cubicBezTo>
                  <a:cubicBezTo>
                    <a:pt x="0" y="1227"/>
                    <a:pt x="1226" y="1"/>
                    <a:pt x="2802" y="1"/>
                  </a:cubicBezTo>
                  <a:cubicBezTo>
                    <a:pt x="4378" y="1"/>
                    <a:pt x="5604" y="1227"/>
                    <a:pt x="5604"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37" name="Google Shape;9237;p20"/>
            <p:cNvSpPr/>
            <p:nvPr/>
          </p:nvSpPr>
          <p:spPr>
            <a:xfrm>
              <a:off x="5067875" y="4122675"/>
              <a:ext cx="140100" cy="140100"/>
            </a:xfrm>
            <a:custGeom>
              <a:avLst/>
              <a:gdLst/>
              <a:ahLst/>
              <a:cxnLst/>
              <a:rect l="l" t="t" r="r" b="b"/>
              <a:pathLst>
                <a:path w="5604" h="5604" extrusionOk="0">
                  <a:moveTo>
                    <a:pt x="2802" y="5604"/>
                  </a:moveTo>
                  <a:cubicBezTo>
                    <a:pt x="1226" y="5604"/>
                    <a:pt x="0" y="4378"/>
                    <a:pt x="0" y="2802"/>
                  </a:cubicBezTo>
                  <a:cubicBezTo>
                    <a:pt x="59" y="1226"/>
                    <a:pt x="1285" y="0"/>
                    <a:pt x="2802" y="0"/>
                  </a:cubicBezTo>
                  <a:cubicBezTo>
                    <a:pt x="4378" y="0"/>
                    <a:pt x="5604" y="1284"/>
                    <a:pt x="5604" y="2860"/>
                  </a:cubicBezTo>
                  <a:cubicBezTo>
                    <a:pt x="5604" y="4378"/>
                    <a:pt x="4378" y="5604"/>
                    <a:pt x="2802" y="56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38" name="Google Shape;9238;p20"/>
            <p:cNvSpPr/>
            <p:nvPr/>
          </p:nvSpPr>
          <p:spPr>
            <a:xfrm>
              <a:off x="4330950" y="934175"/>
              <a:ext cx="141575" cy="141575"/>
            </a:xfrm>
            <a:custGeom>
              <a:avLst/>
              <a:gdLst/>
              <a:ahLst/>
              <a:cxnLst/>
              <a:rect l="l" t="t" r="r" b="b"/>
              <a:pathLst>
                <a:path w="5663" h="5663" extrusionOk="0">
                  <a:moveTo>
                    <a:pt x="5662" y="2861"/>
                  </a:moveTo>
                  <a:cubicBezTo>
                    <a:pt x="5662" y="4437"/>
                    <a:pt x="4436" y="5663"/>
                    <a:pt x="2860" y="5663"/>
                  </a:cubicBezTo>
                  <a:cubicBezTo>
                    <a:pt x="1226" y="5663"/>
                    <a:pt x="0" y="4379"/>
                    <a:pt x="59" y="2803"/>
                  </a:cubicBezTo>
                  <a:cubicBezTo>
                    <a:pt x="59" y="1226"/>
                    <a:pt x="1284" y="59"/>
                    <a:pt x="2860" y="59"/>
                  </a:cubicBezTo>
                  <a:cubicBezTo>
                    <a:pt x="4436" y="1"/>
                    <a:pt x="5662" y="1285"/>
                    <a:pt x="5662" y="28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39" name="Google Shape;9239;p20"/>
            <p:cNvSpPr/>
            <p:nvPr/>
          </p:nvSpPr>
          <p:spPr>
            <a:xfrm>
              <a:off x="4085800" y="4617350"/>
              <a:ext cx="140100" cy="138650"/>
            </a:xfrm>
            <a:custGeom>
              <a:avLst/>
              <a:gdLst/>
              <a:ahLst/>
              <a:cxnLst/>
              <a:rect l="l" t="t" r="r" b="b"/>
              <a:pathLst>
                <a:path w="5604" h="5546" extrusionOk="0">
                  <a:moveTo>
                    <a:pt x="2802" y="5546"/>
                  </a:moveTo>
                  <a:cubicBezTo>
                    <a:pt x="1226" y="5546"/>
                    <a:pt x="0" y="4320"/>
                    <a:pt x="0" y="2744"/>
                  </a:cubicBezTo>
                  <a:cubicBezTo>
                    <a:pt x="0" y="1168"/>
                    <a:pt x="1226" y="1"/>
                    <a:pt x="2802" y="1"/>
                  </a:cubicBezTo>
                  <a:cubicBezTo>
                    <a:pt x="4378" y="1"/>
                    <a:pt x="5604" y="1227"/>
                    <a:pt x="5604" y="2803"/>
                  </a:cubicBezTo>
                  <a:cubicBezTo>
                    <a:pt x="5604" y="4379"/>
                    <a:pt x="4378" y="5546"/>
                    <a:pt x="2802" y="554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40" name="Google Shape;9240;p20"/>
            <p:cNvSpPr/>
            <p:nvPr/>
          </p:nvSpPr>
          <p:spPr>
            <a:xfrm>
              <a:off x="5558175" y="3387200"/>
              <a:ext cx="140125" cy="140125"/>
            </a:xfrm>
            <a:custGeom>
              <a:avLst/>
              <a:gdLst/>
              <a:ahLst/>
              <a:cxnLst/>
              <a:rect l="l" t="t" r="r" b="b"/>
              <a:pathLst>
                <a:path w="5605" h="5605" extrusionOk="0">
                  <a:moveTo>
                    <a:pt x="2744" y="5546"/>
                  </a:moveTo>
                  <a:cubicBezTo>
                    <a:pt x="1227" y="5546"/>
                    <a:pt x="1" y="4320"/>
                    <a:pt x="1" y="2744"/>
                  </a:cubicBezTo>
                  <a:cubicBezTo>
                    <a:pt x="1" y="1226"/>
                    <a:pt x="1285" y="0"/>
                    <a:pt x="2803" y="0"/>
                  </a:cubicBezTo>
                  <a:cubicBezTo>
                    <a:pt x="4379" y="0"/>
                    <a:pt x="5604" y="1285"/>
                    <a:pt x="5546" y="2802"/>
                  </a:cubicBezTo>
                  <a:cubicBezTo>
                    <a:pt x="5546" y="4378"/>
                    <a:pt x="4320" y="5604"/>
                    <a:pt x="2744" y="554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41" name="Google Shape;9241;p20"/>
            <p:cNvSpPr/>
            <p:nvPr/>
          </p:nvSpPr>
          <p:spPr>
            <a:xfrm>
              <a:off x="2369700" y="1424500"/>
              <a:ext cx="141575" cy="140100"/>
            </a:xfrm>
            <a:custGeom>
              <a:avLst/>
              <a:gdLst/>
              <a:ahLst/>
              <a:cxnLst/>
              <a:rect l="l" t="t" r="r" b="b"/>
              <a:pathLst>
                <a:path w="5663" h="5604" extrusionOk="0">
                  <a:moveTo>
                    <a:pt x="5604" y="2860"/>
                  </a:moveTo>
                  <a:cubicBezTo>
                    <a:pt x="5546" y="4436"/>
                    <a:pt x="4320" y="5604"/>
                    <a:pt x="2744" y="5604"/>
                  </a:cubicBezTo>
                  <a:cubicBezTo>
                    <a:pt x="1226" y="5545"/>
                    <a:pt x="0" y="4320"/>
                    <a:pt x="59" y="2744"/>
                  </a:cubicBezTo>
                  <a:cubicBezTo>
                    <a:pt x="59" y="1226"/>
                    <a:pt x="1343" y="0"/>
                    <a:pt x="2860" y="59"/>
                  </a:cubicBezTo>
                  <a:cubicBezTo>
                    <a:pt x="4437" y="59"/>
                    <a:pt x="5662" y="1343"/>
                    <a:pt x="5604" y="28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42" name="Google Shape;9242;p20"/>
            <p:cNvSpPr/>
            <p:nvPr/>
          </p:nvSpPr>
          <p:spPr>
            <a:xfrm>
              <a:off x="3350325" y="4612975"/>
              <a:ext cx="138650" cy="138650"/>
            </a:xfrm>
            <a:custGeom>
              <a:avLst/>
              <a:gdLst/>
              <a:ahLst/>
              <a:cxnLst/>
              <a:rect l="l" t="t" r="r" b="b"/>
              <a:pathLst>
                <a:path w="5546" h="5546" extrusionOk="0">
                  <a:moveTo>
                    <a:pt x="2802" y="1"/>
                  </a:moveTo>
                  <a:cubicBezTo>
                    <a:pt x="4320" y="1"/>
                    <a:pt x="5546" y="1226"/>
                    <a:pt x="5546" y="2802"/>
                  </a:cubicBezTo>
                  <a:cubicBezTo>
                    <a:pt x="5546" y="4320"/>
                    <a:pt x="4320" y="5546"/>
                    <a:pt x="2744" y="5546"/>
                  </a:cubicBezTo>
                  <a:cubicBezTo>
                    <a:pt x="1226" y="5546"/>
                    <a:pt x="0" y="4320"/>
                    <a:pt x="0" y="2802"/>
                  </a:cubicBezTo>
                  <a:cubicBezTo>
                    <a:pt x="0" y="1226"/>
                    <a:pt x="1226" y="1"/>
                    <a:pt x="28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43" name="Google Shape;9243;p20"/>
            <p:cNvSpPr/>
            <p:nvPr/>
          </p:nvSpPr>
          <p:spPr>
            <a:xfrm>
              <a:off x="5311575" y="3880425"/>
              <a:ext cx="138650" cy="140125"/>
            </a:xfrm>
            <a:custGeom>
              <a:avLst/>
              <a:gdLst/>
              <a:ahLst/>
              <a:cxnLst/>
              <a:rect l="l" t="t" r="r" b="b"/>
              <a:pathLst>
                <a:path w="5546" h="5605" extrusionOk="0">
                  <a:moveTo>
                    <a:pt x="5545" y="2802"/>
                  </a:moveTo>
                  <a:cubicBezTo>
                    <a:pt x="5545" y="4320"/>
                    <a:pt x="4320" y="5604"/>
                    <a:pt x="2744" y="5546"/>
                  </a:cubicBezTo>
                  <a:cubicBezTo>
                    <a:pt x="1284" y="5546"/>
                    <a:pt x="0" y="4320"/>
                    <a:pt x="0" y="2802"/>
                  </a:cubicBezTo>
                  <a:cubicBezTo>
                    <a:pt x="0" y="1285"/>
                    <a:pt x="1284" y="1"/>
                    <a:pt x="2802" y="1"/>
                  </a:cubicBezTo>
                  <a:cubicBezTo>
                    <a:pt x="4320" y="59"/>
                    <a:pt x="5545" y="1285"/>
                    <a:pt x="5545"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44" name="Google Shape;9244;p20"/>
            <p:cNvSpPr/>
            <p:nvPr/>
          </p:nvSpPr>
          <p:spPr>
            <a:xfrm>
              <a:off x="3106625" y="935650"/>
              <a:ext cx="140100" cy="140100"/>
            </a:xfrm>
            <a:custGeom>
              <a:avLst/>
              <a:gdLst/>
              <a:ahLst/>
              <a:cxnLst/>
              <a:rect l="l" t="t" r="r" b="b"/>
              <a:pathLst>
                <a:path w="5604" h="5604" extrusionOk="0">
                  <a:moveTo>
                    <a:pt x="5604" y="2802"/>
                  </a:moveTo>
                  <a:cubicBezTo>
                    <a:pt x="5604" y="4320"/>
                    <a:pt x="4320" y="5604"/>
                    <a:pt x="2744" y="5545"/>
                  </a:cubicBezTo>
                  <a:cubicBezTo>
                    <a:pt x="1226" y="5545"/>
                    <a:pt x="0" y="4320"/>
                    <a:pt x="0" y="2744"/>
                  </a:cubicBezTo>
                  <a:cubicBezTo>
                    <a:pt x="59" y="1226"/>
                    <a:pt x="1285" y="0"/>
                    <a:pt x="2802" y="0"/>
                  </a:cubicBezTo>
                  <a:cubicBezTo>
                    <a:pt x="4320" y="0"/>
                    <a:pt x="5604" y="1284"/>
                    <a:pt x="5546"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45" name="Google Shape;9245;p20"/>
            <p:cNvSpPr/>
            <p:nvPr/>
          </p:nvSpPr>
          <p:spPr>
            <a:xfrm>
              <a:off x="1876475" y="3144950"/>
              <a:ext cx="140100" cy="138675"/>
            </a:xfrm>
            <a:custGeom>
              <a:avLst/>
              <a:gdLst/>
              <a:ahLst/>
              <a:cxnLst/>
              <a:rect l="l" t="t" r="r" b="b"/>
              <a:pathLst>
                <a:path w="5604" h="5547" extrusionOk="0">
                  <a:moveTo>
                    <a:pt x="2802" y="1"/>
                  </a:moveTo>
                  <a:cubicBezTo>
                    <a:pt x="4320" y="1"/>
                    <a:pt x="5604" y="1227"/>
                    <a:pt x="5604" y="2744"/>
                  </a:cubicBezTo>
                  <a:cubicBezTo>
                    <a:pt x="5604" y="4320"/>
                    <a:pt x="4378" y="5546"/>
                    <a:pt x="2802" y="5546"/>
                  </a:cubicBezTo>
                  <a:cubicBezTo>
                    <a:pt x="1284" y="5546"/>
                    <a:pt x="58" y="4320"/>
                    <a:pt x="58" y="2803"/>
                  </a:cubicBezTo>
                  <a:cubicBezTo>
                    <a:pt x="0" y="1285"/>
                    <a:pt x="1226" y="1"/>
                    <a:pt x="28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46" name="Google Shape;9246;p20"/>
            <p:cNvSpPr/>
            <p:nvPr/>
          </p:nvSpPr>
          <p:spPr>
            <a:xfrm>
              <a:off x="2617775" y="1177875"/>
              <a:ext cx="138650" cy="140125"/>
            </a:xfrm>
            <a:custGeom>
              <a:avLst/>
              <a:gdLst/>
              <a:ahLst/>
              <a:cxnLst/>
              <a:rect l="l" t="t" r="r" b="b"/>
              <a:pathLst>
                <a:path w="5546" h="5605" extrusionOk="0">
                  <a:moveTo>
                    <a:pt x="2802" y="59"/>
                  </a:moveTo>
                  <a:cubicBezTo>
                    <a:pt x="4320" y="59"/>
                    <a:pt x="5546" y="1343"/>
                    <a:pt x="5546" y="2802"/>
                  </a:cubicBezTo>
                  <a:cubicBezTo>
                    <a:pt x="5546" y="4378"/>
                    <a:pt x="4203" y="5604"/>
                    <a:pt x="2685" y="5604"/>
                  </a:cubicBezTo>
                  <a:cubicBezTo>
                    <a:pt x="1226" y="5546"/>
                    <a:pt x="0" y="4262"/>
                    <a:pt x="0" y="2744"/>
                  </a:cubicBezTo>
                  <a:cubicBezTo>
                    <a:pt x="59" y="1285"/>
                    <a:pt x="1284" y="1"/>
                    <a:pt x="2802"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47" name="Google Shape;9247;p20"/>
            <p:cNvSpPr/>
            <p:nvPr/>
          </p:nvSpPr>
          <p:spPr>
            <a:xfrm>
              <a:off x="4822725" y="4370750"/>
              <a:ext cx="137175" cy="137175"/>
            </a:xfrm>
            <a:custGeom>
              <a:avLst/>
              <a:gdLst/>
              <a:ahLst/>
              <a:cxnLst/>
              <a:rect l="l" t="t" r="r" b="b"/>
              <a:pathLst>
                <a:path w="5487" h="5487" extrusionOk="0">
                  <a:moveTo>
                    <a:pt x="0" y="2744"/>
                  </a:moveTo>
                  <a:cubicBezTo>
                    <a:pt x="0" y="1284"/>
                    <a:pt x="1284" y="0"/>
                    <a:pt x="2802" y="0"/>
                  </a:cubicBezTo>
                  <a:cubicBezTo>
                    <a:pt x="4261" y="0"/>
                    <a:pt x="5487" y="1284"/>
                    <a:pt x="5487" y="2802"/>
                  </a:cubicBezTo>
                  <a:cubicBezTo>
                    <a:pt x="5487" y="4261"/>
                    <a:pt x="4203" y="5487"/>
                    <a:pt x="2744" y="5487"/>
                  </a:cubicBezTo>
                  <a:cubicBezTo>
                    <a:pt x="1284" y="5487"/>
                    <a:pt x="0" y="4203"/>
                    <a:pt x="0"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48" name="Google Shape;9248;p20"/>
            <p:cNvSpPr/>
            <p:nvPr/>
          </p:nvSpPr>
          <p:spPr>
            <a:xfrm>
              <a:off x="2124550" y="1672575"/>
              <a:ext cx="138650" cy="137175"/>
            </a:xfrm>
            <a:custGeom>
              <a:avLst/>
              <a:gdLst/>
              <a:ahLst/>
              <a:cxnLst/>
              <a:rect l="l" t="t" r="r" b="b"/>
              <a:pathLst>
                <a:path w="5546" h="5487" extrusionOk="0">
                  <a:moveTo>
                    <a:pt x="5487" y="2744"/>
                  </a:moveTo>
                  <a:cubicBezTo>
                    <a:pt x="5545" y="4203"/>
                    <a:pt x="4261" y="5487"/>
                    <a:pt x="2802" y="5487"/>
                  </a:cubicBezTo>
                  <a:cubicBezTo>
                    <a:pt x="1284" y="5487"/>
                    <a:pt x="0" y="4261"/>
                    <a:pt x="0" y="2744"/>
                  </a:cubicBezTo>
                  <a:cubicBezTo>
                    <a:pt x="0" y="1284"/>
                    <a:pt x="1226" y="59"/>
                    <a:pt x="2685" y="0"/>
                  </a:cubicBezTo>
                  <a:cubicBezTo>
                    <a:pt x="4203" y="0"/>
                    <a:pt x="5487" y="1226"/>
                    <a:pt x="5487"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49" name="Google Shape;9249;p20"/>
            <p:cNvSpPr/>
            <p:nvPr/>
          </p:nvSpPr>
          <p:spPr>
            <a:xfrm>
              <a:off x="2372625" y="4124125"/>
              <a:ext cx="135725" cy="137200"/>
            </a:xfrm>
            <a:custGeom>
              <a:avLst/>
              <a:gdLst/>
              <a:ahLst/>
              <a:cxnLst/>
              <a:rect l="l" t="t" r="r" b="b"/>
              <a:pathLst>
                <a:path w="5429" h="5488" extrusionOk="0">
                  <a:moveTo>
                    <a:pt x="5429" y="2744"/>
                  </a:moveTo>
                  <a:cubicBezTo>
                    <a:pt x="5429" y="4262"/>
                    <a:pt x="4144" y="5487"/>
                    <a:pt x="2685" y="5487"/>
                  </a:cubicBezTo>
                  <a:cubicBezTo>
                    <a:pt x="1167" y="5429"/>
                    <a:pt x="0" y="4203"/>
                    <a:pt x="0" y="2744"/>
                  </a:cubicBezTo>
                  <a:cubicBezTo>
                    <a:pt x="0" y="1226"/>
                    <a:pt x="1284" y="1"/>
                    <a:pt x="2743" y="59"/>
                  </a:cubicBezTo>
                  <a:cubicBezTo>
                    <a:pt x="4203" y="59"/>
                    <a:pt x="5429" y="1285"/>
                    <a:pt x="5429"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50" name="Google Shape;9250;p20"/>
            <p:cNvSpPr/>
            <p:nvPr/>
          </p:nvSpPr>
          <p:spPr>
            <a:xfrm>
              <a:off x="1882300" y="2162875"/>
              <a:ext cx="137200" cy="135750"/>
            </a:xfrm>
            <a:custGeom>
              <a:avLst/>
              <a:gdLst/>
              <a:ahLst/>
              <a:cxnLst/>
              <a:rect l="l" t="t" r="r" b="b"/>
              <a:pathLst>
                <a:path w="5488" h="5430" extrusionOk="0">
                  <a:moveTo>
                    <a:pt x="5429" y="2744"/>
                  </a:moveTo>
                  <a:cubicBezTo>
                    <a:pt x="5429" y="4262"/>
                    <a:pt x="4203" y="5429"/>
                    <a:pt x="2744" y="5429"/>
                  </a:cubicBezTo>
                  <a:cubicBezTo>
                    <a:pt x="1226" y="5429"/>
                    <a:pt x="1" y="4145"/>
                    <a:pt x="59" y="2627"/>
                  </a:cubicBezTo>
                  <a:cubicBezTo>
                    <a:pt x="117" y="1168"/>
                    <a:pt x="1343" y="1"/>
                    <a:pt x="2802" y="1"/>
                  </a:cubicBezTo>
                  <a:cubicBezTo>
                    <a:pt x="4262" y="59"/>
                    <a:pt x="5487" y="1285"/>
                    <a:pt x="5429"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51" name="Google Shape;9251;p20"/>
            <p:cNvSpPr/>
            <p:nvPr/>
          </p:nvSpPr>
          <p:spPr>
            <a:xfrm>
              <a:off x="4335325" y="4618825"/>
              <a:ext cx="135725" cy="135725"/>
            </a:xfrm>
            <a:custGeom>
              <a:avLst/>
              <a:gdLst/>
              <a:ahLst/>
              <a:cxnLst/>
              <a:rect l="l" t="t" r="r" b="b"/>
              <a:pathLst>
                <a:path w="5429" h="5429" extrusionOk="0">
                  <a:moveTo>
                    <a:pt x="5370" y="2685"/>
                  </a:moveTo>
                  <a:cubicBezTo>
                    <a:pt x="5429" y="4144"/>
                    <a:pt x="4203" y="5370"/>
                    <a:pt x="2744" y="5429"/>
                  </a:cubicBezTo>
                  <a:cubicBezTo>
                    <a:pt x="1226" y="5429"/>
                    <a:pt x="0" y="4203"/>
                    <a:pt x="0" y="2685"/>
                  </a:cubicBezTo>
                  <a:cubicBezTo>
                    <a:pt x="0" y="1226"/>
                    <a:pt x="1168" y="0"/>
                    <a:pt x="2685" y="0"/>
                  </a:cubicBezTo>
                  <a:cubicBezTo>
                    <a:pt x="4145" y="0"/>
                    <a:pt x="5370" y="1168"/>
                    <a:pt x="5370" y="26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52" name="Google Shape;9252;p20"/>
            <p:cNvSpPr/>
            <p:nvPr/>
          </p:nvSpPr>
          <p:spPr>
            <a:xfrm>
              <a:off x="3109550" y="4615900"/>
              <a:ext cx="134275" cy="134275"/>
            </a:xfrm>
            <a:custGeom>
              <a:avLst/>
              <a:gdLst/>
              <a:ahLst/>
              <a:cxnLst/>
              <a:rect l="l" t="t" r="r" b="b"/>
              <a:pathLst>
                <a:path w="5371" h="5371" extrusionOk="0">
                  <a:moveTo>
                    <a:pt x="2744" y="0"/>
                  </a:moveTo>
                  <a:cubicBezTo>
                    <a:pt x="4203" y="0"/>
                    <a:pt x="5370" y="1226"/>
                    <a:pt x="5312" y="2744"/>
                  </a:cubicBezTo>
                  <a:cubicBezTo>
                    <a:pt x="5312" y="4203"/>
                    <a:pt x="4144" y="5371"/>
                    <a:pt x="2627" y="5312"/>
                  </a:cubicBezTo>
                  <a:cubicBezTo>
                    <a:pt x="1109" y="5312"/>
                    <a:pt x="0" y="4145"/>
                    <a:pt x="0" y="2569"/>
                  </a:cubicBezTo>
                  <a:cubicBezTo>
                    <a:pt x="59" y="1109"/>
                    <a:pt x="1226" y="0"/>
                    <a:pt x="2744"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53" name="Google Shape;9253;p20"/>
            <p:cNvSpPr/>
            <p:nvPr/>
          </p:nvSpPr>
          <p:spPr>
            <a:xfrm>
              <a:off x="5561100" y="1922100"/>
              <a:ext cx="134275" cy="132825"/>
            </a:xfrm>
            <a:custGeom>
              <a:avLst/>
              <a:gdLst/>
              <a:ahLst/>
              <a:cxnLst/>
              <a:rect l="l" t="t" r="r" b="b"/>
              <a:pathLst>
                <a:path w="5371" h="5313" extrusionOk="0">
                  <a:moveTo>
                    <a:pt x="2686" y="1"/>
                  </a:moveTo>
                  <a:cubicBezTo>
                    <a:pt x="4203" y="1"/>
                    <a:pt x="5371" y="1226"/>
                    <a:pt x="5312" y="2744"/>
                  </a:cubicBezTo>
                  <a:cubicBezTo>
                    <a:pt x="5312" y="4203"/>
                    <a:pt x="4145" y="5312"/>
                    <a:pt x="2627" y="5312"/>
                  </a:cubicBezTo>
                  <a:cubicBezTo>
                    <a:pt x="1110" y="5312"/>
                    <a:pt x="1" y="4086"/>
                    <a:pt x="1" y="2569"/>
                  </a:cubicBezTo>
                  <a:cubicBezTo>
                    <a:pt x="59" y="1110"/>
                    <a:pt x="1226" y="1"/>
                    <a:pt x="268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54" name="Google Shape;9254;p20"/>
            <p:cNvSpPr/>
            <p:nvPr/>
          </p:nvSpPr>
          <p:spPr>
            <a:xfrm>
              <a:off x="4583400" y="940025"/>
              <a:ext cx="131350" cy="131350"/>
            </a:xfrm>
            <a:custGeom>
              <a:avLst/>
              <a:gdLst/>
              <a:ahLst/>
              <a:cxnLst/>
              <a:rect l="l" t="t" r="r" b="b"/>
              <a:pathLst>
                <a:path w="5254" h="5254" extrusionOk="0">
                  <a:moveTo>
                    <a:pt x="2627" y="0"/>
                  </a:moveTo>
                  <a:cubicBezTo>
                    <a:pt x="4086" y="0"/>
                    <a:pt x="5254" y="1109"/>
                    <a:pt x="5254" y="2569"/>
                  </a:cubicBezTo>
                  <a:cubicBezTo>
                    <a:pt x="5254" y="4086"/>
                    <a:pt x="4086" y="5254"/>
                    <a:pt x="2569" y="5254"/>
                  </a:cubicBezTo>
                  <a:cubicBezTo>
                    <a:pt x="1109" y="5254"/>
                    <a:pt x="0" y="4086"/>
                    <a:pt x="0" y="2627"/>
                  </a:cubicBezTo>
                  <a:cubicBezTo>
                    <a:pt x="0" y="1109"/>
                    <a:pt x="1109" y="0"/>
                    <a:pt x="262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55" name="Google Shape;9255;p20"/>
            <p:cNvSpPr/>
            <p:nvPr/>
          </p:nvSpPr>
          <p:spPr>
            <a:xfrm>
              <a:off x="2127450" y="3880425"/>
              <a:ext cx="132825" cy="132825"/>
            </a:xfrm>
            <a:custGeom>
              <a:avLst/>
              <a:gdLst/>
              <a:ahLst/>
              <a:cxnLst/>
              <a:rect l="l" t="t" r="r" b="b"/>
              <a:pathLst>
                <a:path w="5313" h="5313" extrusionOk="0">
                  <a:moveTo>
                    <a:pt x="2686" y="1"/>
                  </a:moveTo>
                  <a:cubicBezTo>
                    <a:pt x="4145" y="1"/>
                    <a:pt x="5313" y="1168"/>
                    <a:pt x="5313" y="2627"/>
                  </a:cubicBezTo>
                  <a:cubicBezTo>
                    <a:pt x="5313" y="4145"/>
                    <a:pt x="4145" y="5312"/>
                    <a:pt x="2628" y="5312"/>
                  </a:cubicBezTo>
                  <a:cubicBezTo>
                    <a:pt x="1110" y="5254"/>
                    <a:pt x="1" y="4087"/>
                    <a:pt x="1" y="2627"/>
                  </a:cubicBezTo>
                  <a:cubicBezTo>
                    <a:pt x="1" y="1110"/>
                    <a:pt x="1168" y="1"/>
                    <a:pt x="262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56" name="Google Shape;9256;p20"/>
            <p:cNvSpPr/>
            <p:nvPr/>
          </p:nvSpPr>
          <p:spPr>
            <a:xfrm>
              <a:off x="1880850" y="3390125"/>
              <a:ext cx="132800" cy="132800"/>
            </a:xfrm>
            <a:custGeom>
              <a:avLst/>
              <a:gdLst/>
              <a:ahLst/>
              <a:cxnLst/>
              <a:rect l="l" t="t" r="r" b="b"/>
              <a:pathLst>
                <a:path w="5312" h="5312" extrusionOk="0">
                  <a:moveTo>
                    <a:pt x="2627" y="0"/>
                  </a:moveTo>
                  <a:cubicBezTo>
                    <a:pt x="4086" y="0"/>
                    <a:pt x="5254" y="1168"/>
                    <a:pt x="5312" y="2627"/>
                  </a:cubicBezTo>
                  <a:cubicBezTo>
                    <a:pt x="5312" y="4145"/>
                    <a:pt x="4145" y="5312"/>
                    <a:pt x="2627" y="5312"/>
                  </a:cubicBezTo>
                  <a:cubicBezTo>
                    <a:pt x="1168" y="5312"/>
                    <a:pt x="0" y="4145"/>
                    <a:pt x="0" y="2685"/>
                  </a:cubicBezTo>
                  <a:cubicBezTo>
                    <a:pt x="0" y="1168"/>
                    <a:pt x="1168" y="59"/>
                    <a:pt x="2627"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57" name="Google Shape;9257;p20"/>
            <p:cNvSpPr/>
            <p:nvPr/>
          </p:nvSpPr>
          <p:spPr>
            <a:xfrm>
              <a:off x="2616300" y="4372200"/>
              <a:ext cx="132825" cy="134275"/>
            </a:xfrm>
            <a:custGeom>
              <a:avLst/>
              <a:gdLst/>
              <a:ahLst/>
              <a:cxnLst/>
              <a:rect l="l" t="t" r="r" b="b"/>
              <a:pathLst>
                <a:path w="5313" h="5371" extrusionOk="0">
                  <a:moveTo>
                    <a:pt x="5313" y="2744"/>
                  </a:moveTo>
                  <a:cubicBezTo>
                    <a:pt x="5313" y="4262"/>
                    <a:pt x="4087" y="5371"/>
                    <a:pt x="2628" y="5371"/>
                  </a:cubicBezTo>
                  <a:cubicBezTo>
                    <a:pt x="1110" y="5312"/>
                    <a:pt x="1" y="4145"/>
                    <a:pt x="1" y="2569"/>
                  </a:cubicBezTo>
                  <a:cubicBezTo>
                    <a:pt x="59" y="1110"/>
                    <a:pt x="1285" y="1"/>
                    <a:pt x="2744" y="59"/>
                  </a:cubicBezTo>
                  <a:cubicBezTo>
                    <a:pt x="4204" y="117"/>
                    <a:pt x="5313" y="1285"/>
                    <a:pt x="5313"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58" name="Google Shape;9258;p20"/>
            <p:cNvSpPr/>
            <p:nvPr/>
          </p:nvSpPr>
          <p:spPr>
            <a:xfrm>
              <a:off x="2864375" y="940025"/>
              <a:ext cx="131375" cy="131350"/>
            </a:xfrm>
            <a:custGeom>
              <a:avLst/>
              <a:gdLst/>
              <a:ahLst/>
              <a:cxnLst/>
              <a:rect l="l" t="t" r="r" b="b"/>
              <a:pathLst>
                <a:path w="5255" h="5254" extrusionOk="0">
                  <a:moveTo>
                    <a:pt x="2628" y="0"/>
                  </a:moveTo>
                  <a:cubicBezTo>
                    <a:pt x="4028" y="0"/>
                    <a:pt x="5196" y="1168"/>
                    <a:pt x="5196" y="2627"/>
                  </a:cubicBezTo>
                  <a:cubicBezTo>
                    <a:pt x="5254" y="4028"/>
                    <a:pt x="4028" y="5254"/>
                    <a:pt x="2569" y="5254"/>
                  </a:cubicBezTo>
                  <a:cubicBezTo>
                    <a:pt x="1168" y="5195"/>
                    <a:pt x="1" y="4028"/>
                    <a:pt x="1" y="2569"/>
                  </a:cubicBezTo>
                  <a:cubicBezTo>
                    <a:pt x="1" y="1168"/>
                    <a:pt x="1227"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59" name="Google Shape;9259;p20"/>
            <p:cNvSpPr/>
            <p:nvPr/>
          </p:nvSpPr>
          <p:spPr>
            <a:xfrm>
              <a:off x="5562550" y="3638200"/>
              <a:ext cx="131375" cy="131350"/>
            </a:xfrm>
            <a:custGeom>
              <a:avLst/>
              <a:gdLst/>
              <a:ahLst/>
              <a:cxnLst/>
              <a:rect l="l" t="t" r="r" b="b"/>
              <a:pathLst>
                <a:path w="5255" h="5254" extrusionOk="0">
                  <a:moveTo>
                    <a:pt x="2628" y="0"/>
                  </a:moveTo>
                  <a:cubicBezTo>
                    <a:pt x="4029" y="0"/>
                    <a:pt x="5196" y="1168"/>
                    <a:pt x="5254" y="2569"/>
                  </a:cubicBezTo>
                  <a:cubicBezTo>
                    <a:pt x="5254" y="4028"/>
                    <a:pt x="4029" y="5254"/>
                    <a:pt x="2628" y="5195"/>
                  </a:cubicBezTo>
                  <a:cubicBezTo>
                    <a:pt x="1168" y="5195"/>
                    <a:pt x="1" y="4028"/>
                    <a:pt x="1" y="2569"/>
                  </a:cubicBezTo>
                  <a:cubicBezTo>
                    <a:pt x="1" y="1168"/>
                    <a:pt x="1168"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60" name="Google Shape;9260;p20"/>
            <p:cNvSpPr/>
            <p:nvPr/>
          </p:nvSpPr>
          <p:spPr>
            <a:xfrm>
              <a:off x="5073700" y="1188100"/>
              <a:ext cx="129900" cy="128425"/>
            </a:xfrm>
            <a:custGeom>
              <a:avLst/>
              <a:gdLst/>
              <a:ahLst/>
              <a:cxnLst/>
              <a:rect l="l" t="t" r="r" b="b"/>
              <a:pathLst>
                <a:path w="5196" h="5137" extrusionOk="0">
                  <a:moveTo>
                    <a:pt x="2569" y="0"/>
                  </a:moveTo>
                  <a:cubicBezTo>
                    <a:pt x="4028" y="0"/>
                    <a:pt x="5196" y="1226"/>
                    <a:pt x="5196" y="2627"/>
                  </a:cubicBezTo>
                  <a:cubicBezTo>
                    <a:pt x="5137" y="3969"/>
                    <a:pt x="3970" y="5137"/>
                    <a:pt x="2569" y="5137"/>
                  </a:cubicBezTo>
                  <a:cubicBezTo>
                    <a:pt x="1168" y="5137"/>
                    <a:pt x="1" y="3911"/>
                    <a:pt x="1" y="2510"/>
                  </a:cubicBezTo>
                  <a:cubicBezTo>
                    <a:pt x="59" y="1109"/>
                    <a:pt x="1227"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61" name="Google Shape;9261;p20"/>
            <p:cNvSpPr/>
            <p:nvPr/>
          </p:nvSpPr>
          <p:spPr>
            <a:xfrm>
              <a:off x="5320325" y="1430325"/>
              <a:ext cx="129900" cy="128450"/>
            </a:xfrm>
            <a:custGeom>
              <a:avLst/>
              <a:gdLst/>
              <a:ahLst/>
              <a:cxnLst/>
              <a:rect l="l" t="t" r="r" b="b"/>
              <a:pathLst>
                <a:path w="5196" h="5138" extrusionOk="0">
                  <a:moveTo>
                    <a:pt x="5137" y="2627"/>
                  </a:moveTo>
                  <a:cubicBezTo>
                    <a:pt x="5137" y="4028"/>
                    <a:pt x="3970" y="5137"/>
                    <a:pt x="2569" y="5137"/>
                  </a:cubicBezTo>
                  <a:cubicBezTo>
                    <a:pt x="1168" y="5137"/>
                    <a:pt x="0" y="3912"/>
                    <a:pt x="0" y="2511"/>
                  </a:cubicBezTo>
                  <a:cubicBezTo>
                    <a:pt x="59" y="1110"/>
                    <a:pt x="1285" y="1"/>
                    <a:pt x="2627" y="1"/>
                  </a:cubicBezTo>
                  <a:cubicBezTo>
                    <a:pt x="4028" y="59"/>
                    <a:pt x="5195" y="1226"/>
                    <a:pt x="5137" y="26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62" name="Google Shape;9262;p20"/>
            <p:cNvSpPr/>
            <p:nvPr/>
          </p:nvSpPr>
          <p:spPr>
            <a:xfrm>
              <a:off x="1886675" y="1920650"/>
              <a:ext cx="128450" cy="126975"/>
            </a:xfrm>
            <a:custGeom>
              <a:avLst/>
              <a:gdLst/>
              <a:ahLst/>
              <a:cxnLst/>
              <a:rect l="l" t="t" r="r" b="b"/>
              <a:pathLst>
                <a:path w="5138" h="5079" extrusionOk="0">
                  <a:moveTo>
                    <a:pt x="2569" y="0"/>
                  </a:moveTo>
                  <a:cubicBezTo>
                    <a:pt x="3970" y="0"/>
                    <a:pt x="5079" y="1109"/>
                    <a:pt x="5079" y="2510"/>
                  </a:cubicBezTo>
                  <a:cubicBezTo>
                    <a:pt x="5137" y="3969"/>
                    <a:pt x="3970" y="5078"/>
                    <a:pt x="2569" y="5078"/>
                  </a:cubicBezTo>
                  <a:cubicBezTo>
                    <a:pt x="1168" y="5078"/>
                    <a:pt x="59" y="3969"/>
                    <a:pt x="1" y="2568"/>
                  </a:cubicBezTo>
                  <a:cubicBezTo>
                    <a:pt x="1" y="1168"/>
                    <a:pt x="1110" y="59"/>
                    <a:pt x="2569"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63" name="Google Shape;9263;p20"/>
            <p:cNvSpPr/>
            <p:nvPr/>
          </p:nvSpPr>
          <p:spPr>
            <a:xfrm>
              <a:off x="5812100" y="2904175"/>
              <a:ext cx="125525" cy="127000"/>
            </a:xfrm>
            <a:custGeom>
              <a:avLst/>
              <a:gdLst/>
              <a:ahLst/>
              <a:cxnLst/>
              <a:rect l="l" t="t" r="r" b="b"/>
              <a:pathLst>
                <a:path w="5021" h="5080" extrusionOk="0">
                  <a:moveTo>
                    <a:pt x="2510" y="5021"/>
                  </a:moveTo>
                  <a:cubicBezTo>
                    <a:pt x="1109" y="5079"/>
                    <a:pt x="0" y="3970"/>
                    <a:pt x="0" y="2511"/>
                  </a:cubicBezTo>
                  <a:cubicBezTo>
                    <a:pt x="0" y="1110"/>
                    <a:pt x="1051" y="1"/>
                    <a:pt x="2510" y="1"/>
                  </a:cubicBezTo>
                  <a:cubicBezTo>
                    <a:pt x="3911" y="1"/>
                    <a:pt x="5020" y="1052"/>
                    <a:pt x="5020" y="2452"/>
                  </a:cubicBezTo>
                  <a:cubicBezTo>
                    <a:pt x="5020" y="3912"/>
                    <a:pt x="3969" y="5021"/>
                    <a:pt x="2510" y="50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64" name="Google Shape;9264;p20"/>
            <p:cNvSpPr/>
            <p:nvPr/>
          </p:nvSpPr>
          <p:spPr>
            <a:xfrm>
              <a:off x="5810625" y="2660475"/>
              <a:ext cx="127000" cy="127000"/>
            </a:xfrm>
            <a:custGeom>
              <a:avLst/>
              <a:gdLst/>
              <a:ahLst/>
              <a:cxnLst/>
              <a:rect l="l" t="t" r="r" b="b"/>
              <a:pathLst>
                <a:path w="5080" h="5080" extrusionOk="0">
                  <a:moveTo>
                    <a:pt x="2569" y="5079"/>
                  </a:moveTo>
                  <a:cubicBezTo>
                    <a:pt x="1168" y="5079"/>
                    <a:pt x="59" y="3970"/>
                    <a:pt x="1" y="2569"/>
                  </a:cubicBezTo>
                  <a:cubicBezTo>
                    <a:pt x="1" y="1168"/>
                    <a:pt x="1110" y="59"/>
                    <a:pt x="2569" y="1"/>
                  </a:cubicBezTo>
                  <a:cubicBezTo>
                    <a:pt x="3970" y="1"/>
                    <a:pt x="5079" y="1110"/>
                    <a:pt x="5079" y="2569"/>
                  </a:cubicBezTo>
                  <a:cubicBezTo>
                    <a:pt x="5079" y="3970"/>
                    <a:pt x="3970" y="5079"/>
                    <a:pt x="2569" y="507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65" name="Google Shape;9265;p20"/>
            <p:cNvSpPr/>
            <p:nvPr/>
          </p:nvSpPr>
          <p:spPr>
            <a:xfrm>
              <a:off x="4581925" y="4623200"/>
              <a:ext cx="127000" cy="126975"/>
            </a:xfrm>
            <a:custGeom>
              <a:avLst/>
              <a:gdLst/>
              <a:ahLst/>
              <a:cxnLst/>
              <a:rect l="l" t="t" r="r" b="b"/>
              <a:pathLst>
                <a:path w="5080" h="5079" extrusionOk="0">
                  <a:moveTo>
                    <a:pt x="5079" y="2510"/>
                  </a:moveTo>
                  <a:cubicBezTo>
                    <a:pt x="5079" y="3911"/>
                    <a:pt x="3970" y="5020"/>
                    <a:pt x="2569" y="5079"/>
                  </a:cubicBezTo>
                  <a:cubicBezTo>
                    <a:pt x="1168" y="5079"/>
                    <a:pt x="1" y="3969"/>
                    <a:pt x="1" y="2569"/>
                  </a:cubicBezTo>
                  <a:cubicBezTo>
                    <a:pt x="1" y="1109"/>
                    <a:pt x="1110" y="0"/>
                    <a:pt x="2511" y="0"/>
                  </a:cubicBezTo>
                  <a:cubicBezTo>
                    <a:pt x="3912" y="0"/>
                    <a:pt x="5021" y="1109"/>
                    <a:pt x="5079"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66" name="Google Shape;9266;p20"/>
            <p:cNvSpPr/>
            <p:nvPr/>
          </p:nvSpPr>
          <p:spPr>
            <a:xfrm>
              <a:off x="3849400" y="694850"/>
              <a:ext cx="126975" cy="127000"/>
            </a:xfrm>
            <a:custGeom>
              <a:avLst/>
              <a:gdLst/>
              <a:ahLst/>
              <a:cxnLst/>
              <a:rect l="l" t="t" r="r" b="b"/>
              <a:pathLst>
                <a:path w="5079" h="5080" extrusionOk="0">
                  <a:moveTo>
                    <a:pt x="2510" y="59"/>
                  </a:moveTo>
                  <a:cubicBezTo>
                    <a:pt x="3911" y="1"/>
                    <a:pt x="5078" y="1110"/>
                    <a:pt x="5078" y="2569"/>
                  </a:cubicBezTo>
                  <a:cubicBezTo>
                    <a:pt x="5078" y="3970"/>
                    <a:pt x="3969" y="5079"/>
                    <a:pt x="2510" y="5079"/>
                  </a:cubicBezTo>
                  <a:cubicBezTo>
                    <a:pt x="1109" y="5079"/>
                    <a:pt x="58" y="3970"/>
                    <a:pt x="0" y="2628"/>
                  </a:cubicBezTo>
                  <a:cubicBezTo>
                    <a:pt x="0" y="1168"/>
                    <a:pt x="1109" y="59"/>
                    <a:pt x="25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67" name="Google Shape;9267;p20"/>
            <p:cNvSpPr/>
            <p:nvPr/>
          </p:nvSpPr>
          <p:spPr>
            <a:xfrm>
              <a:off x="3602775" y="696325"/>
              <a:ext cx="125525" cy="125525"/>
            </a:xfrm>
            <a:custGeom>
              <a:avLst/>
              <a:gdLst/>
              <a:ahLst/>
              <a:cxnLst/>
              <a:rect l="l" t="t" r="r" b="b"/>
              <a:pathLst>
                <a:path w="5021" h="5021" extrusionOk="0">
                  <a:moveTo>
                    <a:pt x="5020" y="2452"/>
                  </a:moveTo>
                  <a:cubicBezTo>
                    <a:pt x="5020" y="3911"/>
                    <a:pt x="3970" y="5020"/>
                    <a:pt x="2510" y="5020"/>
                  </a:cubicBezTo>
                  <a:cubicBezTo>
                    <a:pt x="1109" y="5020"/>
                    <a:pt x="59" y="3911"/>
                    <a:pt x="0" y="2510"/>
                  </a:cubicBezTo>
                  <a:cubicBezTo>
                    <a:pt x="0" y="1109"/>
                    <a:pt x="1109" y="0"/>
                    <a:pt x="2510" y="0"/>
                  </a:cubicBezTo>
                  <a:cubicBezTo>
                    <a:pt x="3911" y="0"/>
                    <a:pt x="5020" y="1051"/>
                    <a:pt x="5020" y="24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68" name="Google Shape;9268;p20"/>
            <p:cNvSpPr/>
            <p:nvPr/>
          </p:nvSpPr>
          <p:spPr>
            <a:xfrm>
              <a:off x="2867300" y="4620275"/>
              <a:ext cx="124075" cy="124075"/>
            </a:xfrm>
            <a:custGeom>
              <a:avLst/>
              <a:gdLst/>
              <a:ahLst/>
              <a:cxnLst/>
              <a:rect l="l" t="t" r="r" b="b"/>
              <a:pathLst>
                <a:path w="4963" h="4963" extrusionOk="0">
                  <a:moveTo>
                    <a:pt x="2511" y="4962"/>
                  </a:moveTo>
                  <a:cubicBezTo>
                    <a:pt x="1110" y="4962"/>
                    <a:pt x="1" y="3853"/>
                    <a:pt x="1" y="2452"/>
                  </a:cubicBezTo>
                  <a:cubicBezTo>
                    <a:pt x="1" y="1110"/>
                    <a:pt x="1110" y="1"/>
                    <a:pt x="2511" y="1"/>
                  </a:cubicBezTo>
                  <a:cubicBezTo>
                    <a:pt x="3911" y="1"/>
                    <a:pt x="4962" y="1110"/>
                    <a:pt x="4962" y="2510"/>
                  </a:cubicBezTo>
                  <a:cubicBezTo>
                    <a:pt x="4962" y="3911"/>
                    <a:pt x="3911" y="4962"/>
                    <a:pt x="2511"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69" name="Google Shape;9269;p20"/>
            <p:cNvSpPr/>
            <p:nvPr/>
          </p:nvSpPr>
          <p:spPr>
            <a:xfrm>
              <a:off x="5812100" y="2415325"/>
              <a:ext cx="125525" cy="125525"/>
            </a:xfrm>
            <a:custGeom>
              <a:avLst/>
              <a:gdLst/>
              <a:ahLst/>
              <a:cxnLst/>
              <a:rect l="l" t="t" r="r" b="b"/>
              <a:pathLst>
                <a:path w="5021" h="5021" extrusionOk="0">
                  <a:moveTo>
                    <a:pt x="2510" y="1"/>
                  </a:moveTo>
                  <a:cubicBezTo>
                    <a:pt x="3853" y="1"/>
                    <a:pt x="4962" y="1110"/>
                    <a:pt x="4962" y="2511"/>
                  </a:cubicBezTo>
                  <a:cubicBezTo>
                    <a:pt x="5020" y="3853"/>
                    <a:pt x="3911" y="4962"/>
                    <a:pt x="2510" y="4962"/>
                  </a:cubicBezTo>
                  <a:cubicBezTo>
                    <a:pt x="1109" y="5021"/>
                    <a:pt x="0" y="3912"/>
                    <a:pt x="0" y="2511"/>
                  </a:cubicBezTo>
                  <a:cubicBezTo>
                    <a:pt x="0" y="1110"/>
                    <a:pt x="1109" y="1"/>
                    <a:pt x="25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70" name="Google Shape;9270;p20"/>
            <p:cNvSpPr/>
            <p:nvPr/>
          </p:nvSpPr>
          <p:spPr>
            <a:xfrm>
              <a:off x="5812100" y="3152250"/>
              <a:ext cx="125525" cy="124075"/>
            </a:xfrm>
            <a:custGeom>
              <a:avLst/>
              <a:gdLst/>
              <a:ahLst/>
              <a:cxnLst/>
              <a:rect l="l" t="t" r="r" b="b"/>
              <a:pathLst>
                <a:path w="5021" h="4963" extrusionOk="0">
                  <a:moveTo>
                    <a:pt x="2452" y="4962"/>
                  </a:moveTo>
                  <a:cubicBezTo>
                    <a:pt x="1109" y="4904"/>
                    <a:pt x="0" y="3795"/>
                    <a:pt x="59" y="2394"/>
                  </a:cubicBezTo>
                  <a:cubicBezTo>
                    <a:pt x="59" y="1052"/>
                    <a:pt x="1168" y="1"/>
                    <a:pt x="2510" y="1"/>
                  </a:cubicBezTo>
                  <a:cubicBezTo>
                    <a:pt x="3911" y="1"/>
                    <a:pt x="5020" y="1168"/>
                    <a:pt x="4962" y="2569"/>
                  </a:cubicBezTo>
                  <a:cubicBezTo>
                    <a:pt x="4903" y="3912"/>
                    <a:pt x="3794" y="4962"/>
                    <a:pt x="2452"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71" name="Google Shape;9271;p20"/>
            <p:cNvSpPr/>
            <p:nvPr/>
          </p:nvSpPr>
          <p:spPr>
            <a:xfrm>
              <a:off x="2378450" y="1186625"/>
              <a:ext cx="124075" cy="122600"/>
            </a:xfrm>
            <a:custGeom>
              <a:avLst/>
              <a:gdLst/>
              <a:ahLst/>
              <a:cxnLst/>
              <a:rect l="l" t="t" r="r" b="b"/>
              <a:pathLst>
                <a:path w="4963" h="4904" extrusionOk="0">
                  <a:moveTo>
                    <a:pt x="2452" y="4904"/>
                  </a:moveTo>
                  <a:cubicBezTo>
                    <a:pt x="1110" y="4904"/>
                    <a:pt x="1" y="3853"/>
                    <a:pt x="1" y="2452"/>
                  </a:cubicBezTo>
                  <a:cubicBezTo>
                    <a:pt x="1" y="1110"/>
                    <a:pt x="1110" y="1"/>
                    <a:pt x="2510" y="1"/>
                  </a:cubicBezTo>
                  <a:cubicBezTo>
                    <a:pt x="3853" y="1"/>
                    <a:pt x="4962" y="1110"/>
                    <a:pt x="4962" y="2511"/>
                  </a:cubicBezTo>
                  <a:cubicBezTo>
                    <a:pt x="4904" y="3853"/>
                    <a:pt x="3795" y="4904"/>
                    <a:pt x="2452" y="49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72" name="Google Shape;9272;p20"/>
            <p:cNvSpPr/>
            <p:nvPr/>
          </p:nvSpPr>
          <p:spPr>
            <a:xfrm>
              <a:off x="4093075" y="696325"/>
              <a:ext cx="125525" cy="125525"/>
            </a:xfrm>
            <a:custGeom>
              <a:avLst/>
              <a:gdLst/>
              <a:ahLst/>
              <a:cxnLst/>
              <a:rect l="l" t="t" r="r" b="b"/>
              <a:pathLst>
                <a:path w="5021" h="5021" extrusionOk="0">
                  <a:moveTo>
                    <a:pt x="2511" y="0"/>
                  </a:moveTo>
                  <a:cubicBezTo>
                    <a:pt x="3912" y="59"/>
                    <a:pt x="5021" y="1168"/>
                    <a:pt x="4962" y="2569"/>
                  </a:cubicBezTo>
                  <a:cubicBezTo>
                    <a:pt x="4962" y="3911"/>
                    <a:pt x="3853" y="5020"/>
                    <a:pt x="2452" y="4962"/>
                  </a:cubicBezTo>
                  <a:cubicBezTo>
                    <a:pt x="1052" y="4962"/>
                    <a:pt x="1" y="3853"/>
                    <a:pt x="1" y="2510"/>
                  </a:cubicBezTo>
                  <a:cubicBezTo>
                    <a:pt x="1" y="1109"/>
                    <a:pt x="1110" y="0"/>
                    <a:pt x="25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73" name="Google Shape;9273;p20"/>
            <p:cNvSpPr/>
            <p:nvPr/>
          </p:nvSpPr>
          <p:spPr>
            <a:xfrm>
              <a:off x="1885225" y="3641100"/>
              <a:ext cx="124050" cy="124075"/>
            </a:xfrm>
            <a:custGeom>
              <a:avLst/>
              <a:gdLst/>
              <a:ahLst/>
              <a:cxnLst/>
              <a:rect l="l" t="t" r="r" b="b"/>
              <a:pathLst>
                <a:path w="4962" h="4963" extrusionOk="0">
                  <a:moveTo>
                    <a:pt x="2452" y="1"/>
                  </a:moveTo>
                  <a:cubicBezTo>
                    <a:pt x="3853" y="1"/>
                    <a:pt x="4962" y="1168"/>
                    <a:pt x="4962" y="2569"/>
                  </a:cubicBezTo>
                  <a:cubicBezTo>
                    <a:pt x="4903" y="3912"/>
                    <a:pt x="3794" y="4962"/>
                    <a:pt x="2452" y="4962"/>
                  </a:cubicBezTo>
                  <a:cubicBezTo>
                    <a:pt x="1051" y="4962"/>
                    <a:pt x="0" y="3853"/>
                    <a:pt x="0" y="2453"/>
                  </a:cubicBezTo>
                  <a:cubicBezTo>
                    <a:pt x="0" y="1110"/>
                    <a:pt x="1109" y="1"/>
                    <a:pt x="245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74" name="Google Shape;9274;p20"/>
            <p:cNvSpPr/>
            <p:nvPr/>
          </p:nvSpPr>
          <p:spPr>
            <a:xfrm>
              <a:off x="5318875" y="4129975"/>
              <a:ext cx="124050" cy="125500"/>
            </a:xfrm>
            <a:custGeom>
              <a:avLst/>
              <a:gdLst/>
              <a:ahLst/>
              <a:cxnLst/>
              <a:rect l="l" t="t" r="r" b="b"/>
              <a:pathLst>
                <a:path w="4962" h="5020" extrusionOk="0">
                  <a:moveTo>
                    <a:pt x="58" y="2510"/>
                  </a:moveTo>
                  <a:cubicBezTo>
                    <a:pt x="58" y="1109"/>
                    <a:pt x="1167" y="0"/>
                    <a:pt x="2568" y="58"/>
                  </a:cubicBezTo>
                  <a:cubicBezTo>
                    <a:pt x="3911" y="117"/>
                    <a:pt x="4962" y="1226"/>
                    <a:pt x="4962" y="2568"/>
                  </a:cubicBezTo>
                  <a:cubicBezTo>
                    <a:pt x="4962" y="3911"/>
                    <a:pt x="3794" y="5020"/>
                    <a:pt x="2452" y="5020"/>
                  </a:cubicBezTo>
                  <a:cubicBezTo>
                    <a:pt x="1109" y="4962"/>
                    <a:pt x="0" y="3853"/>
                    <a:pt x="58"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75" name="Google Shape;9275;p20"/>
            <p:cNvSpPr/>
            <p:nvPr/>
          </p:nvSpPr>
          <p:spPr>
            <a:xfrm>
              <a:off x="3357625" y="696325"/>
              <a:ext cx="124050" cy="124050"/>
            </a:xfrm>
            <a:custGeom>
              <a:avLst/>
              <a:gdLst/>
              <a:ahLst/>
              <a:cxnLst/>
              <a:rect l="l" t="t" r="r" b="b"/>
              <a:pathLst>
                <a:path w="4962" h="4962" extrusionOk="0">
                  <a:moveTo>
                    <a:pt x="2510" y="4962"/>
                  </a:moveTo>
                  <a:cubicBezTo>
                    <a:pt x="1168" y="4962"/>
                    <a:pt x="59" y="3853"/>
                    <a:pt x="0" y="2510"/>
                  </a:cubicBezTo>
                  <a:cubicBezTo>
                    <a:pt x="0" y="1168"/>
                    <a:pt x="1109" y="59"/>
                    <a:pt x="2452" y="59"/>
                  </a:cubicBezTo>
                  <a:cubicBezTo>
                    <a:pt x="3794" y="0"/>
                    <a:pt x="4903" y="1109"/>
                    <a:pt x="4903" y="2452"/>
                  </a:cubicBezTo>
                  <a:cubicBezTo>
                    <a:pt x="4962" y="3794"/>
                    <a:pt x="3853" y="4903"/>
                    <a:pt x="2510"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76" name="Google Shape;9276;p20"/>
            <p:cNvSpPr/>
            <p:nvPr/>
          </p:nvSpPr>
          <p:spPr>
            <a:xfrm>
              <a:off x="5076625" y="4378050"/>
              <a:ext cx="124075" cy="124050"/>
            </a:xfrm>
            <a:custGeom>
              <a:avLst/>
              <a:gdLst/>
              <a:ahLst/>
              <a:cxnLst/>
              <a:rect l="l" t="t" r="r" b="b"/>
              <a:pathLst>
                <a:path w="4963" h="4962" extrusionOk="0">
                  <a:moveTo>
                    <a:pt x="1" y="2393"/>
                  </a:moveTo>
                  <a:cubicBezTo>
                    <a:pt x="59" y="1051"/>
                    <a:pt x="1226" y="0"/>
                    <a:pt x="2511" y="0"/>
                  </a:cubicBezTo>
                  <a:cubicBezTo>
                    <a:pt x="3853" y="58"/>
                    <a:pt x="4962" y="1226"/>
                    <a:pt x="4904" y="2510"/>
                  </a:cubicBezTo>
                  <a:cubicBezTo>
                    <a:pt x="4904" y="3852"/>
                    <a:pt x="3736" y="4962"/>
                    <a:pt x="2394" y="4903"/>
                  </a:cubicBezTo>
                  <a:cubicBezTo>
                    <a:pt x="1051" y="4903"/>
                    <a:pt x="1" y="3736"/>
                    <a:pt x="1"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77" name="Google Shape;9277;p20"/>
            <p:cNvSpPr/>
            <p:nvPr/>
          </p:nvSpPr>
          <p:spPr>
            <a:xfrm>
              <a:off x="4830000" y="944400"/>
              <a:ext cx="122625" cy="122600"/>
            </a:xfrm>
            <a:custGeom>
              <a:avLst/>
              <a:gdLst/>
              <a:ahLst/>
              <a:cxnLst/>
              <a:rect l="l" t="t" r="r" b="b"/>
              <a:pathLst>
                <a:path w="4905" h="4904" extrusionOk="0">
                  <a:moveTo>
                    <a:pt x="4904" y="2452"/>
                  </a:moveTo>
                  <a:cubicBezTo>
                    <a:pt x="4904" y="3794"/>
                    <a:pt x="3795" y="4903"/>
                    <a:pt x="2453" y="4903"/>
                  </a:cubicBezTo>
                  <a:cubicBezTo>
                    <a:pt x="1110" y="4903"/>
                    <a:pt x="1" y="3736"/>
                    <a:pt x="1" y="2452"/>
                  </a:cubicBezTo>
                  <a:cubicBezTo>
                    <a:pt x="1" y="1109"/>
                    <a:pt x="1168" y="0"/>
                    <a:pt x="2453" y="0"/>
                  </a:cubicBezTo>
                  <a:cubicBezTo>
                    <a:pt x="3795" y="0"/>
                    <a:pt x="4904" y="1109"/>
                    <a:pt x="4904" y="24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78" name="Google Shape;9278;p20"/>
            <p:cNvSpPr/>
            <p:nvPr/>
          </p:nvSpPr>
          <p:spPr>
            <a:xfrm>
              <a:off x="2131825" y="1433250"/>
              <a:ext cx="124075" cy="124050"/>
            </a:xfrm>
            <a:custGeom>
              <a:avLst/>
              <a:gdLst/>
              <a:ahLst/>
              <a:cxnLst/>
              <a:rect l="l" t="t" r="r" b="b"/>
              <a:pathLst>
                <a:path w="4963" h="4962" extrusionOk="0">
                  <a:moveTo>
                    <a:pt x="2453" y="4904"/>
                  </a:moveTo>
                  <a:cubicBezTo>
                    <a:pt x="1110" y="4904"/>
                    <a:pt x="1" y="3795"/>
                    <a:pt x="1" y="2452"/>
                  </a:cubicBezTo>
                  <a:cubicBezTo>
                    <a:pt x="59" y="1109"/>
                    <a:pt x="1168" y="0"/>
                    <a:pt x="2511" y="0"/>
                  </a:cubicBezTo>
                  <a:cubicBezTo>
                    <a:pt x="3853" y="59"/>
                    <a:pt x="4962" y="1168"/>
                    <a:pt x="4904" y="2510"/>
                  </a:cubicBezTo>
                  <a:cubicBezTo>
                    <a:pt x="4904" y="3853"/>
                    <a:pt x="3795" y="4962"/>
                    <a:pt x="2453" y="49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79" name="Google Shape;9279;p20"/>
            <p:cNvSpPr/>
            <p:nvPr/>
          </p:nvSpPr>
          <p:spPr>
            <a:xfrm>
              <a:off x="5565475" y="1679875"/>
              <a:ext cx="124075" cy="124050"/>
            </a:xfrm>
            <a:custGeom>
              <a:avLst/>
              <a:gdLst/>
              <a:ahLst/>
              <a:cxnLst/>
              <a:rect l="l" t="t" r="r" b="b"/>
              <a:pathLst>
                <a:path w="4963" h="4962" extrusionOk="0">
                  <a:moveTo>
                    <a:pt x="2452" y="0"/>
                  </a:moveTo>
                  <a:cubicBezTo>
                    <a:pt x="3795" y="0"/>
                    <a:pt x="4962" y="1109"/>
                    <a:pt x="4962" y="2452"/>
                  </a:cubicBezTo>
                  <a:cubicBezTo>
                    <a:pt x="4962" y="3794"/>
                    <a:pt x="3853" y="4903"/>
                    <a:pt x="2511" y="4903"/>
                  </a:cubicBezTo>
                  <a:cubicBezTo>
                    <a:pt x="1168" y="4962"/>
                    <a:pt x="59" y="3852"/>
                    <a:pt x="59" y="2510"/>
                  </a:cubicBezTo>
                  <a:cubicBezTo>
                    <a:pt x="1" y="1167"/>
                    <a:pt x="1110" y="58"/>
                    <a:pt x="2452"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80" name="Google Shape;9280;p20"/>
            <p:cNvSpPr/>
            <p:nvPr/>
          </p:nvSpPr>
          <p:spPr>
            <a:xfrm>
              <a:off x="3847925" y="4868350"/>
              <a:ext cx="121150" cy="121150"/>
            </a:xfrm>
            <a:custGeom>
              <a:avLst/>
              <a:gdLst/>
              <a:ahLst/>
              <a:cxnLst/>
              <a:rect l="l" t="t" r="r" b="b"/>
              <a:pathLst>
                <a:path w="4846" h="4846" extrusionOk="0">
                  <a:moveTo>
                    <a:pt x="4845" y="2394"/>
                  </a:moveTo>
                  <a:cubicBezTo>
                    <a:pt x="4845" y="3736"/>
                    <a:pt x="3795" y="4845"/>
                    <a:pt x="2452" y="4845"/>
                  </a:cubicBezTo>
                  <a:cubicBezTo>
                    <a:pt x="1168" y="4845"/>
                    <a:pt x="59" y="3795"/>
                    <a:pt x="59" y="2452"/>
                  </a:cubicBezTo>
                  <a:cubicBezTo>
                    <a:pt x="1" y="1110"/>
                    <a:pt x="1110" y="59"/>
                    <a:pt x="2394" y="59"/>
                  </a:cubicBezTo>
                  <a:cubicBezTo>
                    <a:pt x="3736" y="1"/>
                    <a:pt x="4845" y="1110"/>
                    <a:pt x="4845" y="23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81" name="Google Shape;9281;p20"/>
            <p:cNvSpPr/>
            <p:nvPr/>
          </p:nvSpPr>
          <p:spPr>
            <a:xfrm>
              <a:off x="1644450" y="2660475"/>
              <a:ext cx="119675" cy="119700"/>
            </a:xfrm>
            <a:custGeom>
              <a:avLst/>
              <a:gdLst/>
              <a:ahLst/>
              <a:cxnLst/>
              <a:rect l="l" t="t" r="r" b="b"/>
              <a:pathLst>
                <a:path w="4787" h="4788" extrusionOk="0">
                  <a:moveTo>
                    <a:pt x="2393" y="1"/>
                  </a:moveTo>
                  <a:cubicBezTo>
                    <a:pt x="3678" y="1"/>
                    <a:pt x="4787" y="1052"/>
                    <a:pt x="4787" y="2394"/>
                  </a:cubicBezTo>
                  <a:cubicBezTo>
                    <a:pt x="4787" y="3678"/>
                    <a:pt x="3736" y="4787"/>
                    <a:pt x="2393" y="4787"/>
                  </a:cubicBezTo>
                  <a:cubicBezTo>
                    <a:pt x="1109" y="4787"/>
                    <a:pt x="0" y="3737"/>
                    <a:pt x="0" y="2394"/>
                  </a:cubicBezTo>
                  <a:cubicBezTo>
                    <a:pt x="0" y="1110"/>
                    <a:pt x="1051" y="1"/>
                    <a:pt x="2393"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82" name="Google Shape;9282;p20"/>
            <p:cNvSpPr/>
            <p:nvPr/>
          </p:nvSpPr>
          <p:spPr>
            <a:xfrm>
              <a:off x="3605700" y="4868350"/>
              <a:ext cx="121125" cy="121150"/>
            </a:xfrm>
            <a:custGeom>
              <a:avLst/>
              <a:gdLst/>
              <a:ahLst/>
              <a:cxnLst/>
              <a:rect l="l" t="t" r="r" b="b"/>
              <a:pathLst>
                <a:path w="4845" h="4846" extrusionOk="0">
                  <a:moveTo>
                    <a:pt x="4787" y="2394"/>
                  </a:moveTo>
                  <a:cubicBezTo>
                    <a:pt x="4845" y="3736"/>
                    <a:pt x="3736" y="4845"/>
                    <a:pt x="2452" y="4845"/>
                  </a:cubicBezTo>
                  <a:cubicBezTo>
                    <a:pt x="1109" y="4845"/>
                    <a:pt x="59" y="3795"/>
                    <a:pt x="0" y="2452"/>
                  </a:cubicBezTo>
                  <a:cubicBezTo>
                    <a:pt x="0" y="1110"/>
                    <a:pt x="1051" y="59"/>
                    <a:pt x="2393" y="59"/>
                  </a:cubicBezTo>
                  <a:cubicBezTo>
                    <a:pt x="3736" y="1"/>
                    <a:pt x="4787" y="1110"/>
                    <a:pt x="4787" y="23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83" name="Google Shape;9283;p20"/>
            <p:cNvSpPr/>
            <p:nvPr/>
          </p:nvSpPr>
          <p:spPr>
            <a:xfrm>
              <a:off x="4342625" y="699250"/>
              <a:ext cx="119675" cy="118225"/>
            </a:xfrm>
            <a:custGeom>
              <a:avLst/>
              <a:gdLst/>
              <a:ahLst/>
              <a:cxnLst/>
              <a:rect l="l" t="t" r="r" b="b"/>
              <a:pathLst>
                <a:path w="4787" h="4729" extrusionOk="0">
                  <a:moveTo>
                    <a:pt x="2393" y="4728"/>
                  </a:moveTo>
                  <a:cubicBezTo>
                    <a:pt x="1051" y="4728"/>
                    <a:pt x="59" y="3736"/>
                    <a:pt x="59" y="2393"/>
                  </a:cubicBezTo>
                  <a:cubicBezTo>
                    <a:pt x="0" y="1051"/>
                    <a:pt x="1051" y="0"/>
                    <a:pt x="2452" y="0"/>
                  </a:cubicBezTo>
                  <a:cubicBezTo>
                    <a:pt x="3736" y="58"/>
                    <a:pt x="4787" y="1051"/>
                    <a:pt x="4728" y="2393"/>
                  </a:cubicBezTo>
                  <a:cubicBezTo>
                    <a:pt x="4728" y="3736"/>
                    <a:pt x="3736" y="4728"/>
                    <a:pt x="2393" y="47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84" name="Google Shape;9284;p20"/>
            <p:cNvSpPr/>
            <p:nvPr/>
          </p:nvSpPr>
          <p:spPr>
            <a:xfrm>
              <a:off x="5568400" y="3890650"/>
              <a:ext cx="118225" cy="118225"/>
            </a:xfrm>
            <a:custGeom>
              <a:avLst/>
              <a:gdLst/>
              <a:ahLst/>
              <a:cxnLst/>
              <a:rect l="l" t="t" r="r" b="b"/>
              <a:pathLst>
                <a:path w="4729" h="4729" extrusionOk="0">
                  <a:moveTo>
                    <a:pt x="4728" y="2393"/>
                  </a:moveTo>
                  <a:cubicBezTo>
                    <a:pt x="4728" y="3736"/>
                    <a:pt x="3736" y="4728"/>
                    <a:pt x="2394" y="4728"/>
                  </a:cubicBezTo>
                  <a:cubicBezTo>
                    <a:pt x="1051" y="4728"/>
                    <a:pt x="0" y="3678"/>
                    <a:pt x="0" y="2335"/>
                  </a:cubicBezTo>
                  <a:cubicBezTo>
                    <a:pt x="59" y="1051"/>
                    <a:pt x="1109" y="0"/>
                    <a:pt x="2394" y="0"/>
                  </a:cubicBezTo>
                  <a:cubicBezTo>
                    <a:pt x="3736" y="59"/>
                    <a:pt x="4728" y="1051"/>
                    <a:pt x="4728"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85" name="Google Shape;9285;p20"/>
            <p:cNvSpPr/>
            <p:nvPr/>
          </p:nvSpPr>
          <p:spPr>
            <a:xfrm>
              <a:off x="2134750" y="4134350"/>
              <a:ext cx="118225" cy="118225"/>
            </a:xfrm>
            <a:custGeom>
              <a:avLst/>
              <a:gdLst/>
              <a:ahLst/>
              <a:cxnLst/>
              <a:rect l="l" t="t" r="r" b="b"/>
              <a:pathLst>
                <a:path w="4729" h="4729" extrusionOk="0">
                  <a:moveTo>
                    <a:pt x="4729" y="2393"/>
                  </a:moveTo>
                  <a:cubicBezTo>
                    <a:pt x="4670" y="3678"/>
                    <a:pt x="3678" y="4728"/>
                    <a:pt x="2336" y="4670"/>
                  </a:cubicBezTo>
                  <a:cubicBezTo>
                    <a:pt x="993" y="4670"/>
                    <a:pt x="1" y="3619"/>
                    <a:pt x="1" y="2277"/>
                  </a:cubicBezTo>
                  <a:cubicBezTo>
                    <a:pt x="59" y="992"/>
                    <a:pt x="1051" y="0"/>
                    <a:pt x="2394" y="0"/>
                  </a:cubicBezTo>
                  <a:cubicBezTo>
                    <a:pt x="3736" y="0"/>
                    <a:pt x="4729" y="1051"/>
                    <a:pt x="4670"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86" name="Google Shape;9286;p20"/>
            <p:cNvSpPr/>
            <p:nvPr/>
          </p:nvSpPr>
          <p:spPr>
            <a:xfrm>
              <a:off x="2381375" y="4380950"/>
              <a:ext cx="118225" cy="118225"/>
            </a:xfrm>
            <a:custGeom>
              <a:avLst/>
              <a:gdLst/>
              <a:ahLst/>
              <a:cxnLst/>
              <a:rect l="l" t="t" r="r" b="b"/>
              <a:pathLst>
                <a:path w="4729" h="4729" extrusionOk="0">
                  <a:moveTo>
                    <a:pt x="2335" y="4729"/>
                  </a:moveTo>
                  <a:cubicBezTo>
                    <a:pt x="993" y="4670"/>
                    <a:pt x="0" y="3678"/>
                    <a:pt x="0" y="2336"/>
                  </a:cubicBezTo>
                  <a:cubicBezTo>
                    <a:pt x="0" y="993"/>
                    <a:pt x="1109" y="1"/>
                    <a:pt x="2452" y="1"/>
                  </a:cubicBezTo>
                  <a:cubicBezTo>
                    <a:pt x="3736" y="59"/>
                    <a:pt x="4728" y="1110"/>
                    <a:pt x="4728" y="2394"/>
                  </a:cubicBezTo>
                  <a:cubicBezTo>
                    <a:pt x="4670" y="3736"/>
                    <a:pt x="3619" y="4729"/>
                    <a:pt x="2335"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87" name="Google Shape;9287;p20"/>
            <p:cNvSpPr/>
            <p:nvPr/>
          </p:nvSpPr>
          <p:spPr>
            <a:xfrm>
              <a:off x="4097450" y="4871275"/>
              <a:ext cx="116775" cy="116750"/>
            </a:xfrm>
            <a:custGeom>
              <a:avLst/>
              <a:gdLst/>
              <a:ahLst/>
              <a:cxnLst/>
              <a:rect l="l" t="t" r="r" b="b"/>
              <a:pathLst>
                <a:path w="4671" h="4670" extrusionOk="0">
                  <a:moveTo>
                    <a:pt x="2336" y="0"/>
                  </a:moveTo>
                  <a:cubicBezTo>
                    <a:pt x="3620" y="0"/>
                    <a:pt x="4671" y="993"/>
                    <a:pt x="4671" y="2277"/>
                  </a:cubicBezTo>
                  <a:cubicBezTo>
                    <a:pt x="4671" y="3619"/>
                    <a:pt x="3678" y="4612"/>
                    <a:pt x="2336" y="4670"/>
                  </a:cubicBezTo>
                  <a:cubicBezTo>
                    <a:pt x="1052" y="4670"/>
                    <a:pt x="1" y="3619"/>
                    <a:pt x="1" y="2335"/>
                  </a:cubicBezTo>
                  <a:cubicBezTo>
                    <a:pt x="1" y="993"/>
                    <a:pt x="993" y="0"/>
                    <a:pt x="233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88" name="Google Shape;9288;p20"/>
            <p:cNvSpPr/>
            <p:nvPr/>
          </p:nvSpPr>
          <p:spPr>
            <a:xfrm>
              <a:off x="5815025" y="2171625"/>
              <a:ext cx="119675" cy="118225"/>
            </a:xfrm>
            <a:custGeom>
              <a:avLst/>
              <a:gdLst/>
              <a:ahLst/>
              <a:cxnLst/>
              <a:rect l="l" t="t" r="r" b="b"/>
              <a:pathLst>
                <a:path w="4787" h="4729" extrusionOk="0">
                  <a:moveTo>
                    <a:pt x="2393" y="4729"/>
                  </a:moveTo>
                  <a:cubicBezTo>
                    <a:pt x="1051" y="4729"/>
                    <a:pt x="0" y="3678"/>
                    <a:pt x="0" y="2336"/>
                  </a:cubicBezTo>
                  <a:cubicBezTo>
                    <a:pt x="58" y="1052"/>
                    <a:pt x="1051" y="1"/>
                    <a:pt x="2393" y="1"/>
                  </a:cubicBezTo>
                  <a:cubicBezTo>
                    <a:pt x="3736" y="1"/>
                    <a:pt x="4786" y="1052"/>
                    <a:pt x="4728" y="2394"/>
                  </a:cubicBezTo>
                  <a:cubicBezTo>
                    <a:pt x="4728" y="3737"/>
                    <a:pt x="3677" y="4729"/>
                    <a:pt x="2393"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89" name="Google Shape;9289;p20"/>
            <p:cNvSpPr/>
            <p:nvPr/>
          </p:nvSpPr>
          <p:spPr>
            <a:xfrm>
              <a:off x="5816475" y="3398875"/>
              <a:ext cx="116775" cy="116775"/>
            </a:xfrm>
            <a:custGeom>
              <a:avLst/>
              <a:gdLst/>
              <a:ahLst/>
              <a:cxnLst/>
              <a:rect l="l" t="t" r="r" b="b"/>
              <a:pathLst>
                <a:path w="4671" h="4671" extrusionOk="0">
                  <a:moveTo>
                    <a:pt x="2335" y="0"/>
                  </a:moveTo>
                  <a:cubicBezTo>
                    <a:pt x="3619" y="0"/>
                    <a:pt x="4670" y="993"/>
                    <a:pt x="4670" y="2335"/>
                  </a:cubicBezTo>
                  <a:cubicBezTo>
                    <a:pt x="4670" y="3619"/>
                    <a:pt x="3619" y="4670"/>
                    <a:pt x="2335" y="4670"/>
                  </a:cubicBezTo>
                  <a:cubicBezTo>
                    <a:pt x="993" y="4670"/>
                    <a:pt x="0" y="3619"/>
                    <a:pt x="0" y="2335"/>
                  </a:cubicBezTo>
                  <a:cubicBezTo>
                    <a:pt x="0" y="993"/>
                    <a:pt x="993" y="0"/>
                    <a:pt x="233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90" name="Google Shape;9290;p20"/>
            <p:cNvSpPr/>
            <p:nvPr/>
          </p:nvSpPr>
          <p:spPr>
            <a:xfrm>
              <a:off x="1644450" y="2907100"/>
              <a:ext cx="118225" cy="119675"/>
            </a:xfrm>
            <a:custGeom>
              <a:avLst/>
              <a:gdLst/>
              <a:ahLst/>
              <a:cxnLst/>
              <a:rect l="l" t="t" r="r" b="b"/>
              <a:pathLst>
                <a:path w="4729" h="4787" extrusionOk="0">
                  <a:moveTo>
                    <a:pt x="2335" y="59"/>
                  </a:moveTo>
                  <a:cubicBezTo>
                    <a:pt x="3678" y="1"/>
                    <a:pt x="4728" y="1051"/>
                    <a:pt x="4728" y="2394"/>
                  </a:cubicBezTo>
                  <a:cubicBezTo>
                    <a:pt x="4728" y="3736"/>
                    <a:pt x="3736" y="4729"/>
                    <a:pt x="2452" y="4787"/>
                  </a:cubicBezTo>
                  <a:cubicBezTo>
                    <a:pt x="1109" y="4787"/>
                    <a:pt x="0" y="3736"/>
                    <a:pt x="0" y="2394"/>
                  </a:cubicBezTo>
                  <a:cubicBezTo>
                    <a:pt x="0" y="1110"/>
                    <a:pt x="1051" y="59"/>
                    <a:pt x="233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91" name="Google Shape;9291;p20"/>
            <p:cNvSpPr/>
            <p:nvPr/>
          </p:nvSpPr>
          <p:spPr>
            <a:xfrm>
              <a:off x="2627975" y="945850"/>
              <a:ext cx="118225" cy="118225"/>
            </a:xfrm>
            <a:custGeom>
              <a:avLst/>
              <a:gdLst/>
              <a:ahLst/>
              <a:cxnLst/>
              <a:rect l="l" t="t" r="r" b="b"/>
              <a:pathLst>
                <a:path w="4729" h="4729" extrusionOk="0">
                  <a:moveTo>
                    <a:pt x="2336" y="1"/>
                  </a:moveTo>
                  <a:cubicBezTo>
                    <a:pt x="3678" y="1"/>
                    <a:pt x="4729" y="1051"/>
                    <a:pt x="4729" y="2336"/>
                  </a:cubicBezTo>
                  <a:cubicBezTo>
                    <a:pt x="4729" y="3678"/>
                    <a:pt x="3678" y="4729"/>
                    <a:pt x="2336" y="4729"/>
                  </a:cubicBezTo>
                  <a:cubicBezTo>
                    <a:pt x="993" y="4729"/>
                    <a:pt x="1" y="3678"/>
                    <a:pt x="1" y="2394"/>
                  </a:cubicBezTo>
                  <a:cubicBezTo>
                    <a:pt x="1" y="1051"/>
                    <a:pt x="1052" y="59"/>
                    <a:pt x="23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92" name="Google Shape;9292;p20"/>
            <p:cNvSpPr/>
            <p:nvPr/>
          </p:nvSpPr>
          <p:spPr>
            <a:xfrm>
              <a:off x="1645900" y="2419700"/>
              <a:ext cx="116775" cy="116775"/>
            </a:xfrm>
            <a:custGeom>
              <a:avLst/>
              <a:gdLst/>
              <a:ahLst/>
              <a:cxnLst/>
              <a:rect l="l" t="t" r="r" b="b"/>
              <a:pathLst>
                <a:path w="4671" h="4671" extrusionOk="0">
                  <a:moveTo>
                    <a:pt x="2335" y="1"/>
                  </a:moveTo>
                  <a:cubicBezTo>
                    <a:pt x="3678" y="1"/>
                    <a:pt x="4670" y="993"/>
                    <a:pt x="4670" y="2336"/>
                  </a:cubicBezTo>
                  <a:cubicBezTo>
                    <a:pt x="4670" y="3620"/>
                    <a:pt x="3620" y="4670"/>
                    <a:pt x="2335" y="4670"/>
                  </a:cubicBezTo>
                  <a:cubicBezTo>
                    <a:pt x="993" y="4670"/>
                    <a:pt x="1" y="3620"/>
                    <a:pt x="1" y="2336"/>
                  </a:cubicBezTo>
                  <a:cubicBezTo>
                    <a:pt x="1" y="993"/>
                    <a:pt x="1051" y="1"/>
                    <a:pt x="23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93" name="Google Shape;9293;p20"/>
            <p:cNvSpPr/>
            <p:nvPr/>
          </p:nvSpPr>
          <p:spPr>
            <a:xfrm>
              <a:off x="3118300" y="700700"/>
              <a:ext cx="116775" cy="116775"/>
            </a:xfrm>
            <a:custGeom>
              <a:avLst/>
              <a:gdLst/>
              <a:ahLst/>
              <a:cxnLst/>
              <a:rect l="l" t="t" r="r" b="b"/>
              <a:pathLst>
                <a:path w="4671" h="4671" extrusionOk="0">
                  <a:moveTo>
                    <a:pt x="2277" y="4612"/>
                  </a:moveTo>
                  <a:cubicBezTo>
                    <a:pt x="993" y="4612"/>
                    <a:pt x="0" y="3561"/>
                    <a:pt x="0" y="2219"/>
                  </a:cubicBezTo>
                  <a:cubicBezTo>
                    <a:pt x="59" y="993"/>
                    <a:pt x="1109" y="0"/>
                    <a:pt x="2394" y="0"/>
                  </a:cubicBezTo>
                  <a:cubicBezTo>
                    <a:pt x="3678" y="0"/>
                    <a:pt x="4670" y="1109"/>
                    <a:pt x="4670" y="2394"/>
                  </a:cubicBezTo>
                  <a:cubicBezTo>
                    <a:pt x="4612" y="3678"/>
                    <a:pt x="3561" y="4670"/>
                    <a:pt x="2277"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94" name="Google Shape;9294;p20"/>
            <p:cNvSpPr/>
            <p:nvPr/>
          </p:nvSpPr>
          <p:spPr>
            <a:xfrm>
              <a:off x="1645900" y="3155175"/>
              <a:ext cx="116775" cy="116775"/>
            </a:xfrm>
            <a:custGeom>
              <a:avLst/>
              <a:gdLst/>
              <a:ahLst/>
              <a:cxnLst/>
              <a:rect l="l" t="t" r="r" b="b"/>
              <a:pathLst>
                <a:path w="4671" h="4671" extrusionOk="0">
                  <a:moveTo>
                    <a:pt x="4670" y="2335"/>
                  </a:moveTo>
                  <a:cubicBezTo>
                    <a:pt x="4670" y="3678"/>
                    <a:pt x="3620" y="4670"/>
                    <a:pt x="2277" y="4670"/>
                  </a:cubicBezTo>
                  <a:cubicBezTo>
                    <a:pt x="1051" y="4612"/>
                    <a:pt x="1" y="3620"/>
                    <a:pt x="1" y="2335"/>
                  </a:cubicBezTo>
                  <a:cubicBezTo>
                    <a:pt x="1" y="1051"/>
                    <a:pt x="1051" y="1"/>
                    <a:pt x="2394" y="59"/>
                  </a:cubicBezTo>
                  <a:cubicBezTo>
                    <a:pt x="3620" y="59"/>
                    <a:pt x="4670" y="1110"/>
                    <a:pt x="4670"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95" name="Google Shape;9295;p20"/>
            <p:cNvSpPr/>
            <p:nvPr/>
          </p:nvSpPr>
          <p:spPr>
            <a:xfrm>
              <a:off x="1892525" y="1682775"/>
              <a:ext cx="116750" cy="116775"/>
            </a:xfrm>
            <a:custGeom>
              <a:avLst/>
              <a:gdLst/>
              <a:ahLst/>
              <a:cxnLst/>
              <a:rect l="l" t="t" r="r" b="b"/>
              <a:pathLst>
                <a:path w="4670" h="4671" extrusionOk="0">
                  <a:moveTo>
                    <a:pt x="4670" y="2336"/>
                  </a:moveTo>
                  <a:cubicBezTo>
                    <a:pt x="4670" y="3620"/>
                    <a:pt x="3619" y="4670"/>
                    <a:pt x="2277" y="4670"/>
                  </a:cubicBezTo>
                  <a:cubicBezTo>
                    <a:pt x="1051" y="4670"/>
                    <a:pt x="0" y="3620"/>
                    <a:pt x="0" y="2394"/>
                  </a:cubicBezTo>
                  <a:cubicBezTo>
                    <a:pt x="0" y="1051"/>
                    <a:pt x="1051" y="1"/>
                    <a:pt x="2335" y="59"/>
                  </a:cubicBezTo>
                  <a:cubicBezTo>
                    <a:pt x="3619" y="59"/>
                    <a:pt x="4611" y="1051"/>
                    <a:pt x="4670" y="23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96" name="Google Shape;9296;p20"/>
            <p:cNvSpPr/>
            <p:nvPr/>
          </p:nvSpPr>
          <p:spPr>
            <a:xfrm>
              <a:off x="4832925" y="4629025"/>
              <a:ext cx="116775" cy="115325"/>
            </a:xfrm>
            <a:custGeom>
              <a:avLst/>
              <a:gdLst/>
              <a:ahLst/>
              <a:cxnLst/>
              <a:rect l="l" t="t" r="r" b="b"/>
              <a:pathLst>
                <a:path w="4671" h="4613" extrusionOk="0">
                  <a:moveTo>
                    <a:pt x="2336" y="1"/>
                  </a:moveTo>
                  <a:cubicBezTo>
                    <a:pt x="3678" y="1"/>
                    <a:pt x="4670" y="1051"/>
                    <a:pt x="4670" y="2336"/>
                  </a:cubicBezTo>
                  <a:cubicBezTo>
                    <a:pt x="4670" y="3620"/>
                    <a:pt x="3620" y="4612"/>
                    <a:pt x="2336" y="4612"/>
                  </a:cubicBezTo>
                  <a:cubicBezTo>
                    <a:pt x="1051" y="4612"/>
                    <a:pt x="1" y="3561"/>
                    <a:pt x="59" y="2277"/>
                  </a:cubicBezTo>
                  <a:cubicBezTo>
                    <a:pt x="59" y="993"/>
                    <a:pt x="1110" y="1"/>
                    <a:pt x="23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97" name="Google Shape;9297;p20"/>
            <p:cNvSpPr/>
            <p:nvPr/>
          </p:nvSpPr>
          <p:spPr>
            <a:xfrm>
              <a:off x="3360525" y="4871275"/>
              <a:ext cx="116775" cy="116750"/>
            </a:xfrm>
            <a:custGeom>
              <a:avLst/>
              <a:gdLst/>
              <a:ahLst/>
              <a:cxnLst/>
              <a:rect l="l" t="t" r="r" b="b"/>
              <a:pathLst>
                <a:path w="4671" h="4670" extrusionOk="0">
                  <a:moveTo>
                    <a:pt x="4671" y="2335"/>
                  </a:moveTo>
                  <a:cubicBezTo>
                    <a:pt x="4671" y="3619"/>
                    <a:pt x="3620" y="4670"/>
                    <a:pt x="2277" y="4612"/>
                  </a:cubicBezTo>
                  <a:cubicBezTo>
                    <a:pt x="1052" y="4612"/>
                    <a:pt x="1" y="3561"/>
                    <a:pt x="1" y="2335"/>
                  </a:cubicBezTo>
                  <a:cubicBezTo>
                    <a:pt x="1" y="993"/>
                    <a:pt x="1052" y="0"/>
                    <a:pt x="2394" y="0"/>
                  </a:cubicBezTo>
                  <a:cubicBezTo>
                    <a:pt x="3678" y="0"/>
                    <a:pt x="4671" y="1051"/>
                    <a:pt x="4671"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98" name="Google Shape;9298;p20"/>
            <p:cNvSpPr/>
            <p:nvPr/>
          </p:nvSpPr>
          <p:spPr>
            <a:xfrm>
              <a:off x="1889600" y="3890650"/>
              <a:ext cx="113850" cy="112375"/>
            </a:xfrm>
            <a:custGeom>
              <a:avLst/>
              <a:gdLst/>
              <a:ahLst/>
              <a:cxnLst/>
              <a:rect l="l" t="t" r="r" b="b"/>
              <a:pathLst>
                <a:path w="4554" h="4495" extrusionOk="0">
                  <a:moveTo>
                    <a:pt x="4553" y="2277"/>
                  </a:moveTo>
                  <a:cubicBezTo>
                    <a:pt x="4495" y="3503"/>
                    <a:pt x="3503" y="4495"/>
                    <a:pt x="2277" y="4495"/>
                  </a:cubicBezTo>
                  <a:cubicBezTo>
                    <a:pt x="993" y="4436"/>
                    <a:pt x="0" y="3386"/>
                    <a:pt x="59" y="2160"/>
                  </a:cubicBezTo>
                  <a:cubicBezTo>
                    <a:pt x="117" y="934"/>
                    <a:pt x="1109" y="0"/>
                    <a:pt x="2277" y="0"/>
                  </a:cubicBezTo>
                  <a:cubicBezTo>
                    <a:pt x="3561" y="0"/>
                    <a:pt x="4553" y="993"/>
                    <a:pt x="4553"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99" name="Google Shape;9299;p20"/>
            <p:cNvSpPr/>
            <p:nvPr/>
          </p:nvSpPr>
          <p:spPr>
            <a:xfrm>
              <a:off x="4345525" y="4872725"/>
              <a:ext cx="112400" cy="112400"/>
            </a:xfrm>
            <a:custGeom>
              <a:avLst/>
              <a:gdLst/>
              <a:ahLst/>
              <a:cxnLst/>
              <a:rect l="l" t="t" r="r" b="b"/>
              <a:pathLst>
                <a:path w="4496" h="4496" extrusionOk="0">
                  <a:moveTo>
                    <a:pt x="2277" y="4495"/>
                  </a:moveTo>
                  <a:cubicBezTo>
                    <a:pt x="993" y="4495"/>
                    <a:pt x="1" y="3444"/>
                    <a:pt x="1" y="2219"/>
                  </a:cubicBezTo>
                  <a:cubicBezTo>
                    <a:pt x="59" y="993"/>
                    <a:pt x="1052" y="1"/>
                    <a:pt x="2336" y="1"/>
                  </a:cubicBezTo>
                  <a:cubicBezTo>
                    <a:pt x="3503" y="59"/>
                    <a:pt x="4495" y="1051"/>
                    <a:pt x="4495" y="2219"/>
                  </a:cubicBezTo>
                  <a:cubicBezTo>
                    <a:pt x="4495" y="3503"/>
                    <a:pt x="3503" y="4495"/>
                    <a:pt x="2277"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00" name="Google Shape;9300;p20"/>
            <p:cNvSpPr/>
            <p:nvPr/>
          </p:nvSpPr>
          <p:spPr>
            <a:xfrm>
              <a:off x="2626525" y="4626125"/>
              <a:ext cx="112400" cy="112375"/>
            </a:xfrm>
            <a:custGeom>
              <a:avLst/>
              <a:gdLst/>
              <a:ahLst/>
              <a:cxnLst/>
              <a:rect l="l" t="t" r="r" b="b"/>
              <a:pathLst>
                <a:path w="4496" h="4495" extrusionOk="0">
                  <a:moveTo>
                    <a:pt x="2277" y="0"/>
                  </a:moveTo>
                  <a:cubicBezTo>
                    <a:pt x="3503" y="0"/>
                    <a:pt x="4495" y="1051"/>
                    <a:pt x="4495" y="2276"/>
                  </a:cubicBezTo>
                  <a:cubicBezTo>
                    <a:pt x="4495" y="3502"/>
                    <a:pt x="3444" y="4495"/>
                    <a:pt x="2219" y="4495"/>
                  </a:cubicBezTo>
                  <a:cubicBezTo>
                    <a:pt x="993" y="4495"/>
                    <a:pt x="59" y="3502"/>
                    <a:pt x="1" y="2276"/>
                  </a:cubicBezTo>
                  <a:cubicBezTo>
                    <a:pt x="1" y="1051"/>
                    <a:pt x="1051" y="0"/>
                    <a:pt x="227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01" name="Google Shape;9301;p20"/>
            <p:cNvSpPr/>
            <p:nvPr/>
          </p:nvSpPr>
          <p:spPr>
            <a:xfrm>
              <a:off x="5819400" y="1933775"/>
              <a:ext cx="110925" cy="109475"/>
            </a:xfrm>
            <a:custGeom>
              <a:avLst/>
              <a:gdLst/>
              <a:ahLst/>
              <a:cxnLst/>
              <a:rect l="l" t="t" r="r" b="b"/>
              <a:pathLst>
                <a:path w="4437" h="4379" extrusionOk="0">
                  <a:moveTo>
                    <a:pt x="4436" y="2160"/>
                  </a:moveTo>
                  <a:cubicBezTo>
                    <a:pt x="4436" y="3386"/>
                    <a:pt x="3502" y="4378"/>
                    <a:pt x="2277" y="4378"/>
                  </a:cubicBezTo>
                  <a:cubicBezTo>
                    <a:pt x="992" y="4378"/>
                    <a:pt x="0" y="3444"/>
                    <a:pt x="0" y="2160"/>
                  </a:cubicBezTo>
                  <a:cubicBezTo>
                    <a:pt x="0" y="934"/>
                    <a:pt x="992" y="0"/>
                    <a:pt x="2218" y="0"/>
                  </a:cubicBezTo>
                  <a:cubicBezTo>
                    <a:pt x="3444" y="0"/>
                    <a:pt x="4378" y="934"/>
                    <a:pt x="4378"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02" name="Google Shape;9302;p20"/>
            <p:cNvSpPr/>
            <p:nvPr/>
          </p:nvSpPr>
          <p:spPr>
            <a:xfrm>
              <a:off x="5329075" y="1196850"/>
              <a:ext cx="110925" cy="110925"/>
            </a:xfrm>
            <a:custGeom>
              <a:avLst/>
              <a:gdLst/>
              <a:ahLst/>
              <a:cxnLst/>
              <a:rect l="l" t="t" r="r" b="b"/>
              <a:pathLst>
                <a:path w="4437" h="4437" extrusionOk="0">
                  <a:moveTo>
                    <a:pt x="4437" y="2218"/>
                  </a:moveTo>
                  <a:cubicBezTo>
                    <a:pt x="4437" y="3444"/>
                    <a:pt x="3503" y="4378"/>
                    <a:pt x="2277" y="4437"/>
                  </a:cubicBezTo>
                  <a:cubicBezTo>
                    <a:pt x="993" y="4437"/>
                    <a:pt x="1" y="3444"/>
                    <a:pt x="59" y="2160"/>
                  </a:cubicBezTo>
                  <a:cubicBezTo>
                    <a:pt x="59" y="934"/>
                    <a:pt x="1051" y="0"/>
                    <a:pt x="2277" y="0"/>
                  </a:cubicBezTo>
                  <a:cubicBezTo>
                    <a:pt x="3503" y="0"/>
                    <a:pt x="4437" y="993"/>
                    <a:pt x="4437"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03" name="Google Shape;9303;p20"/>
            <p:cNvSpPr/>
            <p:nvPr/>
          </p:nvSpPr>
          <p:spPr>
            <a:xfrm>
              <a:off x="4593600" y="703625"/>
              <a:ext cx="110950" cy="109450"/>
            </a:xfrm>
            <a:custGeom>
              <a:avLst/>
              <a:gdLst/>
              <a:ahLst/>
              <a:cxnLst/>
              <a:rect l="l" t="t" r="r" b="b"/>
              <a:pathLst>
                <a:path w="4438" h="4378" extrusionOk="0">
                  <a:moveTo>
                    <a:pt x="4379" y="2218"/>
                  </a:moveTo>
                  <a:cubicBezTo>
                    <a:pt x="4379" y="3444"/>
                    <a:pt x="3445" y="4378"/>
                    <a:pt x="2219" y="4378"/>
                  </a:cubicBezTo>
                  <a:cubicBezTo>
                    <a:pt x="935" y="4378"/>
                    <a:pt x="1" y="3444"/>
                    <a:pt x="1" y="2160"/>
                  </a:cubicBezTo>
                  <a:cubicBezTo>
                    <a:pt x="59" y="934"/>
                    <a:pt x="993" y="0"/>
                    <a:pt x="2219" y="0"/>
                  </a:cubicBezTo>
                  <a:cubicBezTo>
                    <a:pt x="3445" y="0"/>
                    <a:pt x="4437" y="992"/>
                    <a:pt x="4379"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04" name="Google Shape;9304;p20"/>
            <p:cNvSpPr/>
            <p:nvPr/>
          </p:nvSpPr>
          <p:spPr>
            <a:xfrm>
              <a:off x="1648825" y="2174550"/>
              <a:ext cx="110925" cy="112400"/>
            </a:xfrm>
            <a:custGeom>
              <a:avLst/>
              <a:gdLst/>
              <a:ahLst/>
              <a:cxnLst/>
              <a:rect l="l" t="t" r="r" b="b"/>
              <a:pathLst>
                <a:path w="4437" h="4496" extrusionOk="0">
                  <a:moveTo>
                    <a:pt x="4436" y="2277"/>
                  </a:moveTo>
                  <a:cubicBezTo>
                    <a:pt x="4436" y="3503"/>
                    <a:pt x="3503" y="4437"/>
                    <a:pt x="2277" y="4495"/>
                  </a:cubicBezTo>
                  <a:cubicBezTo>
                    <a:pt x="993" y="4495"/>
                    <a:pt x="0" y="3503"/>
                    <a:pt x="0" y="2277"/>
                  </a:cubicBezTo>
                  <a:cubicBezTo>
                    <a:pt x="0" y="993"/>
                    <a:pt x="993" y="1"/>
                    <a:pt x="2218" y="59"/>
                  </a:cubicBezTo>
                  <a:cubicBezTo>
                    <a:pt x="3444" y="59"/>
                    <a:pt x="4436" y="993"/>
                    <a:pt x="4436" y="22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05" name="Google Shape;9305;p20"/>
            <p:cNvSpPr/>
            <p:nvPr/>
          </p:nvSpPr>
          <p:spPr>
            <a:xfrm>
              <a:off x="3121225" y="4875650"/>
              <a:ext cx="109450" cy="108000"/>
            </a:xfrm>
            <a:custGeom>
              <a:avLst/>
              <a:gdLst/>
              <a:ahLst/>
              <a:cxnLst/>
              <a:rect l="l" t="t" r="r" b="b"/>
              <a:pathLst>
                <a:path w="4378" h="4320" extrusionOk="0">
                  <a:moveTo>
                    <a:pt x="4378" y="2160"/>
                  </a:moveTo>
                  <a:cubicBezTo>
                    <a:pt x="4378" y="3386"/>
                    <a:pt x="3386" y="4320"/>
                    <a:pt x="2160" y="4320"/>
                  </a:cubicBezTo>
                  <a:cubicBezTo>
                    <a:pt x="934" y="4320"/>
                    <a:pt x="0" y="3327"/>
                    <a:pt x="59" y="2102"/>
                  </a:cubicBezTo>
                  <a:cubicBezTo>
                    <a:pt x="59" y="876"/>
                    <a:pt x="1051" y="0"/>
                    <a:pt x="2218" y="0"/>
                  </a:cubicBezTo>
                  <a:cubicBezTo>
                    <a:pt x="3444" y="0"/>
                    <a:pt x="4378" y="934"/>
                    <a:pt x="4378"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06" name="Google Shape;9306;p20"/>
            <p:cNvSpPr/>
            <p:nvPr/>
          </p:nvSpPr>
          <p:spPr>
            <a:xfrm>
              <a:off x="1648825" y="3401800"/>
              <a:ext cx="110925" cy="109450"/>
            </a:xfrm>
            <a:custGeom>
              <a:avLst/>
              <a:gdLst/>
              <a:ahLst/>
              <a:cxnLst/>
              <a:rect l="l" t="t" r="r" b="b"/>
              <a:pathLst>
                <a:path w="4437" h="4378" extrusionOk="0">
                  <a:moveTo>
                    <a:pt x="59" y="2160"/>
                  </a:moveTo>
                  <a:cubicBezTo>
                    <a:pt x="59" y="934"/>
                    <a:pt x="993" y="0"/>
                    <a:pt x="2277" y="59"/>
                  </a:cubicBezTo>
                  <a:cubicBezTo>
                    <a:pt x="3444" y="59"/>
                    <a:pt x="4436" y="1051"/>
                    <a:pt x="4378" y="2277"/>
                  </a:cubicBezTo>
                  <a:cubicBezTo>
                    <a:pt x="4378" y="3444"/>
                    <a:pt x="3386" y="4378"/>
                    <a:pt x="2218" y="4378"/>
                  </a:cubicBezTo>
                  <a:cubicBezTo>
                    <a:pt x="993" y="4378"/>
                    <a:pt x="0" y="3444"/>
                    <a:pt x="59"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07" name="Google Shape;9307;p20"/>
            <p:cNvSpPr/>
            <p:nvPr/>
          </p:nvSpPr>
          <p:spPr>
            <a:xfrm>
              <a:off x="5574225" y="1440550"/>
              <a:ext cx="108025" cy="108000"/>
            </a:xfrm>
            <a:custGeom>
              <a:avLst/>
              <a:gdLst/>
              <a:ahLst/>
              <a:cxnLst/>
              <a:rect l="l" t="t" r="r" b="b"/>
              <a:pathLst>
                <a:path w="4321" h="4320" extrusionOk="0">
                  <a:moveTo>
                    <a:pt x="2161" y="4320"/>
                  </a:moveTo>
                  <a:cubicBezTo>
                    <a:pt x="993" y="4320"/>
                    <a:pt x="1" y="3386"/>
                    <a:pt x="1" y="2218"/>
                  </a:cubicBezTo>
                  <a:cubicBezTo>
                    <a:pt x="1" y="993"/>
                    <a:pt x="935" y="0"/>
                    <a:pt x="2102" y="0"/>
                  </a:cubicBezTo>
                  <a:cubicBezTo>
                    <a:pt x="3328" y="0"/>
                    <a:pt x="4320" y="934"/>
                    <a:pt x="4320" y="2160"/>
                  </a:cubicBezTo>
                  <a:cubicBezTo>
                    <a:pt x="4320" y="3327"/>
                    <a:pt x="3386" y="4320"/>
                    <a:pt x="2161"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08" name="Google Shape;9308;p20"/>
            <p:cNvSpPr/>
            <p:nvPr/>
          </p:nvSpPr>
          <p:spPr>
            <a:xfrm>
              <a:off x="5820850" y="3649875"/>
              <a:ext cx="108000" cy="108000"/>
            </a:xfrm>
            <a:custGeom>
              <a:avLst/>
              <a:gdLst/>
              <a:ahLst/>
              <a:cxnLst/>
              <a:rect l="l" t="t" r="r" b="b"/>
              <a:pathLst>
                <a:path w="4320" h="4320" extrusionOk="0">
                  <a:moveTo>
                    <a:pt x="2160" y="4320"/>
                  </a:moveTo>
                  <a:cubicBezTo>
                    <a:pt x="993" y="4320"/>
                    <a:pt x="1" y="3327"/>
                    <a:pt x="1" y="2160"/>
                  </a:cubicBezTo>
                  <a:cubicBezTo>
                    <a:pt x="1" y="992"/>
                    <a:pt x="993" y="0"/>
                    <a:pt x="2160" y="0"/>
                  </a:cubicBezTo>
                  <a:cubicBezTo>
                    <a:pt x="3328" y="0"/>
                    <a:pt x="4320" y="992"/>
                    <a:pt x="4320" y="2160"/>
                  </a:cubicBezTo>
                  <a:cubicBezTo>
                    <a:pt x="4320" y="3327"/>
                    <a:pt x="3328" y="4320"/>
                    <a:pt x="2160"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09" name="Google Shape;9309;p20"/>
            <p:cNvSpPr/>
            <p:nvPr/>
          </p:nvSpPr>
          <p:spPr>
            <a:xfrm>
              <a:off x="5083925" y="950225"/>
              <a:ext cx="109475" cy="109475"/>
            </a:xfrm>
            <a:custGeom>
              <a:avLst/>
              <a:gdLst/>
              <a:ahLst/>
              <a:cxnLst/>
              <a:rect l="l" t="t" r="r" b="b"/>
              <a:pathLst>
                <a:path w="4379" h="4379" extrusionOk="0">
                  <a:moveTo>
                    <a:pt x="4320" y="2161"/>
                  </a:moveTo>
                  <a:cubicBezTo>
                    <a:pt x="4378" y="3328"/>
                    <a:pt x="3386" y="4320"/>
                    <a:pt x="2219" y="4379"/>
                  </a:cubicBezTo>
                  <a:cubicBezTo>
                    <a:pt x="1051" y="4379"/>
                    <a:pt x="59" y="3445"/>
                    <a:pt x="0" y="2219"/>
                  </a:cubicBezTo>
                  <a:cubicBezTo>
                    <a:pt x="0" y="1051"/>
                    <a:pt x="993" y="59"/>
                    <a:pt x="2160" y="59"/>
                  </a:cubicBezTo>
                  <a:cubicBezTo>
                    <a:pt x="3328" y="1"/>
                    <a:pt x="4320" y="993"/>
                    <a:pt x="4320" y="21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10" name="Google Shape;9310;p20"/>
            <p:cNvSpPr/>
            <p:nvPr/>
          </p:nvSpPr>
          <p:spPr>
            <a:xfrm>
              <a:off x="2876050" y="703625"/>
              <a:ext cx="108025" cy="109450"/>
            </a:xfrm>
            <a:custGeom>
              <a:avLst/>
              <a:gdLst/>
              <a:ahLst/>
              <a:cxnLst/>
              <a:rect l="l" t="t" r="r" b="b"/>
              <a:pathLst>
                <a:path w="4321" h="4378" extrusionOk="0">
                  <a:moveTo>
                    <a:pt x="2161" y="4320"/>
                  </a:moveTo>
                  <a:cubicBezTo>
                    <a:pt x="993" y="4320"/>
                    <a:pt x="1" y="3327"/>
                    <a:pt x="1" y="2160"/>
                  </a:cubicBezTo>
                  <a:cubicBezTo>
                    <a:pt x="59" y="992"/>
                    <a:pt x="1052" y="0"/>
                    <a:pt x="2219" y="59"/>
                  </a:cubicBezTo>
                  <a:cubicBezTo>
                    <a:pt x="3328" y="59"/>
                    <a:pt x="4320" y="1051"/>
                    <a:pt x="4320" y="2218"/>
                  </a:cubicBezTo>
                  <a:cubicBezTo>
                    <a:pt x="4320" y="3386"/>
                    <a:pt x="3328" y="4378"/>
                    <a:pt x="2161"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11" name="Google Shape;9311;p20"/>
            <p:cNvSpPr/>
            <p:nvPr/>
          </p:nvSpPr>
          <p:spPr>
            <a:xfrm>
              <a:off x="5329075" y="4386800"/>
              <a:ext cx="105100" cy="106550"/>
            </a:xfrm>
            <a:custGeom>
              <a:avLst/>
              <a:gdLst/>
              <a:ahLst/>
              <a:cxnLst/>
              <a:rect l="l" t="t" r="r" b="b"/>
              <a:pathLst>
                <a:path w="4204" h="4262" extrusionOk="0">
                  <a:moveTo>
                    <a:pt x="4203" y="2102"/>
                  </a:moveTo>
                  <a:cubicBezTo>
                    <a:pt x="4203" y="3269"/>
                    <a:pt x="3211" y="4203"/>
                    <a:pt x="2102" y="4261"/>
                  </a:cubicBezTo>
                  <a:cubicBezTo>
                    <a:pt x="935" y="4261"/>
                    <a:pt x="1" y="3269"/>
                    <a:pt x="1" y="2102"/>
                  </a:cubicBezTo>
                  <a:cubicBezTo>
                    <a:pt x="1" y="993"/>
                    <a:pt x="935" y="0"/>
                    <a:pt x="2102" y="0"/>
                  </a:cubicBezTo>
                  <a:cubicBezTo>
                    <a:pt x="3211" y="0"/>
                    <a:pt x="4203" y="993"/>
                    <a:pt x="4203" y="21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12" name="Google Shape;9312;p20"/>
            <p:cNvSpPr/>
            <p:nvPr/>
          </p:nvSpPr>
          <p:spPr>
            <a:xfrm>
              <a:off x="2140600" y="1195400"/>
              <a:ext cx="105075" cy="105075"/>
            </a:xfrm>
            <a:custGeom>
              <a:avLst/>
              <a:gdLst/>
              <a:ahLst/>
              <a:cxnLst/>
              <a:rect l="l" t="t" r="r" b="b"/>
              <a:pathLst>
                <a:path w="4203" h="4203" extrusionOk="0">
                  <a:moveTo>
                    <a:pt x="2102" y="0"/>
                  </a:moveTo>
                  <a:cubicBezTo>
                    <a:pt x="3211" y="0"/>
                    <a:pt x="4203" y="934"/>
                    <a:pt x="4203" y="2101"/>
                  </a:cubicBezTo>
                  <a:cubicBezTo>
                    <a:pt x="4203" y="3269"/>
                    <a:pt x="3269" y="4203"/>
                    <a:pt x="2102" y="4203"/>
                  </a:cubicBezTo>
                  <a:cubicBezTo>
                    <a:pt x="992" y="4203"/>
                    <a:pt x="59" y="3269"/>
                    <a:pt x="0" y="2160"/>
                  </a:cubicBezTo>
                  <a:cubicBezTo>
                    <a:pt x="0" y="992"/>
                    <a:pt x="934" y="58"/>
                    <a:pt x="2102"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13" name="Google Shape;9313;p20"/>
            <p:cNvSpPr/>
            <p:nvPr/>
          </p:nvSpPr>
          <p:spPr>
            <a:xfrm>
              <a:off x="2388675" y="954600"/>
              <a:ext cx="102175" cy="102175"/>
            </a:xfrm>
            <a:custGeom>
              <a:avLst/>
              <a:gdLst/>
              <a:ahLst/>
              <a:cxnLst/>
              <a:rect l="l" t="t" r="r" b="b"/>
              <a:pathLst>
                <a:path w="4087" h="4087" extrusionOk="0">
                  <a:moveTo>
                    <a:pt x="4086" y="2044"/>
                  </a:moveTo>
                  <a:cubicBezTo>
                    <a:pt x="4086" y="3211"/>
                    <a:pt x="3211" y="4087"/>
                    <a:pt x="2043" y="4087"/>
                  </a:cubicBezTo>
                  <a:cubicBezTo>
                    <a:pt x="876" y="4028"/>
                    <a:pt x="0" y="3153"/>
                    <a:pt x="0" y="1986"/>
                  </a:cubicBezTo>
                  <a:cubicBezTo>
                    <a:pt x="59" y="876"/>
                    <a:pt x="934" y="1"/>
                    <a:pt x="2043" y="1"/>
                  </a:cubicBezTo>
                  <a:cubicBezTo>
                    <a:pt x="3211" y="1"/>
                    <a:pt x="4086" y="876"/>
                    <a:pt x="4086" y="20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14" name="Google Shape;9314;p20"/>
            <p:cNvSpPr/>
            <p:nvPr/>
          </p:nvSpPr>
          <p:spPr>
            <a:xfrm>
              <a:off x="5577150" y="4141650"/>
              <a:ext cx="102175" cy="102150"/>
            </a:xfrm>
            <a:custGeom>
              <a:avLst/>
              <a:gdLst/>
              <a:ahLst/>
              <a:cxnLst/>
              <a:rect l="l" t="t" r="r" b="b"/>
              <a:pathLst>
                <a:path w="4087" h="4086" extrusionOk="0">
                  <a:moveTo>
                    <a:pt x="4087" y="2043"/>
                  </a:moveTo>
                  <a:cubicBezTo>
                    <a:pt x="4087" y="3210"/>
                    <a:pt x="3153" y="4086"/>
                    <a:pt x="2044" y="4086"/>
                  </a:cubicBezTo>
                  <a:cubicBezTo>
                    <a:pt x="876" y="4086"/>
                    <a:pt x="1" y="3210"/>
                    <a:pt x="1" y="2043"/>
                  </a:cubicBezTo>
                  <a:cubicBezTo>
                    <a:pt x="1" y="876"/>
                    <a:pt x="876" y="0"/>
                    <a:pt x="2044" y="0"/>
                  </a:cubicBezTo>
                  <a:cubicBezTo>
                    <a:pt x="3211" y="0"/>
                    <a:pt x="4087" y="934"/>
                    <a:pt x="4087" y="204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15" name="Google Shape;9315;p20"/>
            <p:cNvSpPr/>
            <p:nvPr/>
          </p:nvSpPr>
          <p:spPr>
            <a:xfrm>
              <a:off x="4593600" y="4877100"/>
              <a:ext cx="103650" cy="103650"/>
            </a:xfrm>
            <a:custGeom>
              <a:avLst/>
              <a:gdLst/>
              <a:ahLst/>
              <a:cxnLst/>
              <a:rect l="l" t="t" r="r" b="b"/>
              <a:pathLst>
                <a:path w="4146" h="4146" extrusionOk="0">
                  <a:moveTo>
                    <a:pt x="4087" y="2102"/>
                  </a:moveTo>
                  <a:cubicBezTo>
                    <a:pt x="4087" y="3269"/>
                    <a:pt x="3211" y="4145"/>
                    <a:pt x="2044" y="4145"/>
                  </a:cubicBezTo>
                  <a:cubicBezTo>
                    <a:pt x="877" y="4145"/>
                    <a:pt x="1" y="3211"/>
                    <a:pt x="1" y="2044"/>
                  </a:cubicBezTo>
                  <a:cubicBezTo>
                    <a:pt x="1" y="935"/>
                    <a:pt x="935" y="1"/>
                    <a:pt x="2102" y="59"/>
                  </a:cubicBezTo>
                  <a:cubicBezTo>
                    <a:pt x="3211" y="59"/>
                    <a:pt x="4145" y="935"/>
                    <a:pt x="4087" y="21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16" name="Google Shape;9316;p20"/>
            <p:cNvSpPr/>
            <p:nvPr/>
          </p:nvSpPr>
          <p:spPr>
            <a:xfrm>
              <a:off x="1653200" y="1932325"/>
              <a:ext cx="102175" cy="103625"/>
            </a:xfrm>
            <a:custGeom>
              <a:avLst/>
              <a:gdLst/>
              <a:ahLst/>
              <a:cxnLst/>
              <a:rect l="l" t="t" r="r" b="b"/>
              <a:pathLst>
                <a:path w="4087" h="4145" extrusionOk="0">
                  <a:moveTo>
                    <a:pt x="1985" y="4086"/>
                  </a:moveTo>
                  <a:cubicBezTo>
                    <a:pt x="818" y="4086"/>
                    <a:pt x="0" y="3152"/>
                    <a:pt x="0" y="1985"/>
                  </a:cubicBezTo>
                  <a:cubicBezTo>
                    <a:pt x="59" y="876"/>
                    <a:pt x="993" y="0"/>
                    <a:pt x="2160" y="58"/>
                  </a:cubicBezTo>
                  <a:cubicBezTo>
                    <a:pt x="3269" y="117"/>
                    <a:pt x="4086" y="992"/>
                    <a:pt x="4086" y="2160"/>
                  </a:cubicBezTo>
                  <a:cubicBezTo>
                    <a:pt x="4028" y="3269"/>
                    <a:pt x="3152" y="4144"/>
                    <a:pt x="1985" y="41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17" name="Google Shape;9317;p20"/>
            <p:cNvSpPr/>
            <p:nvPr/>
          </p:nvSpPr>
          <p:spPr>
            <a:xfrm>
              <a:off x="6067475" y="2673625"/>
              <a:ext cx="100700" cy="100700"/>
            </a:xfrm>
            <a:custGeom>
              <a:avLst/>
              <a:gdLst/>
              <a:ahLst/>
              <a:cxnLst/>
              <a:rect l="l" t="t" r="r" b="b"/>
              <a:pathLst>
                <a:path w="4028" h="4028" extrusionOk="0">
                  <a:moveTo>
                    <a:pt x="2043" y="4028"/>
                  </a:moveTo>
                  <a:cubicBezTo>
                    <a:pt x="934" y="4028"/>
                    <a:pt x="0" y="3152"/>
                    <a:pt x="0" y="2043"/>
                  </a:cubicBezTo>
                  <a:cubicBezTo>
                    <a:pt x="0" y="934"/>
                    <a:pt x="876" y="0"/>
                    <a:pt x="2043" y="59"/>
                  </a:cubicBezTo>
                  <a:cubicBezTo>
                    <a:pt x="3152" y="59"/>
                    <a:pt x="4028" y="934"/>
                    <a:pt x="4028" y="2043"/>
                  </a:cubicBezTo>
                  <a:cubicBezTo>
                    <a:pt x="4028" y="3152"/>
                    <a:pt x="3152" y="4028"/>
                    <a:pt x="2043"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18" name="Google Shape;9318;p20"/>
            <p:cNvSpPr/>
            <p:nvPr/>
          </p:nvSpPr>
          <p:spPr>
            <a:xfrm>
              <a:off x="5088300" y="4636325"/>
              <a:ext cx="100725" cy="100725"/>
            </a:xfrm>
            <a:custGeom>
              <a:avLst/>
              <a:gdLst/>
              <a:ahLst/>
              <a:cxnLst/>
              <a:rect l="l" t="t" r="r" b="b"/>
              <a:pathLst>
                <a:path w="4029" h="4029" extrusionOk="0">
                  <a:moveTo>
                    <a:pt x="4028" y="1985"/>
                  </a:moveTo>
                  <a:cubicBezTo>
                    <a:pt x="4028" y="3094"/>
                    <a:pt x="3153" y="4028"/>
                    <a:pt x="2044" y="4028"/>
                  </a:cubicBezTo>
                  <a:cubicBezTo>
                    <a:pt x="876" y="4028"/>
                    <a:pt x="1" y="3153"/>
                    <a:pt x="1" y="1985"/>
                  </a:cubicBezTo>
                  <a:cubicBezTo>
                    <a:pt x="1" y="876"/>
                    <a:pt x="876" y="1"/>
                    <a:pt x="1985" y="1"/>
                  </a:cubicBezTo>
                  <a:cubicBezTo>
                    <a:pt x="3153" y="1"/>
                    <a:pt x="4028" y="876"/>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19" name="Google Shape;9319;p20"/>
            <p:cNvSpPr/>
            <p:nvPr/>
          </p:nvSpPr>
          <p:spPr>
            <a:xfrm>
              <a:off x="1899825" y="1443475"/>
              <a:ext cx="102150" cy="102150"/>
            </a:xfrm>
            <a:custGeom>
              <a:avLst/>
              <a:gdLst/>
              <a:ahLst/>
              <a:cxnLst/>
              <a:rect l="l" t="t" r="r" b="b"/>
              <a:pathLst>
                <a:path w="4086" h="4086" extrusionOk="0">
                  <a:moveTo>
                    <a:pt x="2101" y="58"/>
                  </a:moveTo>
                  <a:cubicBezTo>
                    <a:pt x="3210" y="58"/>
                    <a:pt x="4086" y="992"/>
                    <a:pt x="4028" y="2101"/>
                  </a:cubicBezTo>
                  <a:cubicBezTo>
                    <a:pt x="4028" y="3210"/>
                    <a:pt x="3094" y="4086"/>
                    <a:pt x="1926" y="4086"/>
                  </a:cubicBezTo>
                  <a:cubicBezTo>
                    <a:pt x="817" y="4028"/>
                    <a:pt x="0" y="3094"/>
                    <a:pt x="58" y="1985"/>
                  </a:cubicBezTo>
                  <a:cubicBezTo>
                    <a:pt x="58" y="876"/>
                    <a:pt x="992" y="0"/>
                    <a:pt x="2101"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20" name="Google Shape;9320;p20"/>
            <p:cNvSpPr/>
            <p:nvPr/>
          </p:nvSpPr>
          <p:spPr>
            <a:xfrm>
              <a:off x="6066000" y="2917325"/>
              <a:ext cx="102175" cy="100700"/>
            </a:xfrm>
            <a:custGeom>
              <a:avLst/>
              <a:gdLst/>
              <a:ahLst/>
              <a:cxnLst/>
              <a:rect l="l" t="t" r="r" b="b"/>
              <a:pathLst>
                <a:path w="4087" h="4028" extrusionOk="0">
                  <a:moveTo>
                    <a:pt x="4028" y="2043"/>
                  </a:moveTo>
                  <a:cubicBezTo>
                    <a:pt x="4028" y="3094"/>
                    <a:pt x="3094" y="4028"/>
                    <a:pt x="1985" y="3969"/>
                  </a:cubicBezTo>
                  <a:cubicBezTo>
                    <a:pt x="935" y="3969"/>
                    <a:pt x="1" y="3035"/>
                    <a:pt x="59" y="1926"/>
                  </a:cubicBezTo>
                  <a:cubicBezTo>
                    <a:pt x="118" y="876"/>
                    <a:pt x="993" y="0"/>
                    <a:pt x="2044" y="0"/>
                  </a:cubicBezTo>
                  <a:cubicBezTo>
                    <a:pt x="3153" y="0"/>
                    <a:pt x="4087" y="934"/>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21" name="Google Shape;9321;p20"/>
            <p:cNvSpPr/>
            <p:nvPr/>
          </p:nvSpPr>
          <p:spPr>
            <a:xfrm>
              <a:off x="2878975" y="4878575"/>
              <a:ext cx="100725" cy="100700"/>
            </a:xfrm>
            <a:custGeom>
              <a:avLst/>
              <a:gdLst/>
              <a:ahLst/>
              <a:cxnLst/>
              <a:rect l="l" t="t" r="r" b="b"/>
              <a:pathLst>
                <a:path w="4029" h="4028" extrusionOk="0">
                  <a:moveTo>
                    <a:pt x="4028" y="1985"/>
                  </a:moveTo>
                  <a:cubicBezTo>
                    <a:pt x="4028" y="3094"/>
                    <a:pt x="3153" y="4028"/>
                    <a:pt x="2044" y="4028"/>
                  </a:cubicBezTo>
                  <a:cubicBezTo>
                    <a:pt x="935" y="4028"/>
                    <a:pt x="1" y="3094"/>
                    <a:pt x="59" y="1985"/>
                  </a:cubicBezTo>
                  <a:cubicBezTo>
                    <a:pt x="59" y="934"/>
                    <a:pt x="935" y="58"/>
                    <a:pt x="1985" y="0"/>
                  </a:cubicBezTo>
                  <a:cubicBezTo>
                    <a:pt x="3094" y="0"/>
                    <a:pt x="4028" y="934"/>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22" name="Google Shape;9322;p20"/>
            <p:cNvSpPr/>
            <p:nvPr/>
          </p:nvSpPr>
          <p:spPr>
            <a:xfrm>
              <a:off x="3862525" y="465750"/>
              <a:ext cx="100700" cy="100725"/>
            </a:xfrm>
            <a:custGeom>
              <a:avLst/>
              <a:gdLst/>
              <a:ahLst/>
              <a:cxnLst/>
              <a:rect l="l" t="t" r="r" b="b"/>
              <a:pathLst>
                <a:path w="4028" h="4029" extrusionOk="0">
                  <a:moveTo>
                    <a:pt x="4028" y="1985"/>
                  </a:moveTo>
                  <a:cubicBezTo>
                    <a:pt x="4028" y="3094"/>
                    <a:pt x="3094" y="4028"/>
                    <a:pt x="1985" y="3970"/>
                  </a:cubicBezTo>
                  <a:cubicBezTo>
                    <a:pt x="934" y="3970"/>
                    <a:pt x="0" y="3094"/>
                    <a:pt x="0" y="1985"/>
                  </a:cubicBezTo>
                  <a:cubicBezTo>
                    <a:pt x="0" y="935"/>
                    <a:pt x="934" y="1"/>
                    <a:pt x="1985" y="1"/>
                  </a:cubicBezTo>
                  <a:cubicBezTo>
                    <a:pt x="3036" y="1"/>
                    <a:pt x="3970" y="876"/>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23" name="Google Shape;9323;p20"/>
            <p:cNvSpPr/>
            <p:nvPr/>
          </p:nvSpPr>
          <p:spPr>
            <a:xfrm>
              <a:off x="3615900" y="465750"/>
              <a:ext cx="100725" cy="100725"/>
            </a:xfrm>
            <a:custGeom>
              <a:avLst/>
              <a:gdLst/>
              <a:ahLst/>
              <a:cxnLst/>
              <a:rect l="l" t="t" r="r" b="b"/>
              <a:pathLst>
                <a:path w="4029" h="4029" extrusionOk="0">
                  <a:moveTo>
                    <a:pt x="2044" y="4028"/>
                  </a:moveTo>
                  <a:cubicBezTo>
                    <a:pt x="935" y="4028"/>
                    <a:pt x="1" y="3094"/>
                    <a:pt x="1" y="2044"/>
                  </a:cubicBezTo>
                  <a:cubicBezTo>
                    <a:pt x="1" y="935"/>
                    <a:pt x="935" y="1"/>
                    <a:pt x="2044" y="1"/>
                  </a:cubicBezTo>
                  <a:cubicBezTo>
                    <a:pt x="3094" y="1"/>
                    <a:pt x="3970" y="876"/>
                    <a:pt x="4028" y="1985"/>
                  </a:cubicBezTo>
                  <a:cubicBezTo>
                    <a:pt x="4028" y="3036"/>
                    <a:pt x="3153" y="3970"/>
                    <a:pt x="2044"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24" name="Google Shape;9324;p20"/>
            <p:cNvSpPr/>
            <p:nvPr/>
          </p:nvSpPr>
          <p:spPr>
            <a:xfrm>
              <a:off x="2143500" y="4389725"/>
              <a:ext cx="100725" cy="99250"/>
            </a:xfrm>
            <a:custGeom>
              <a:avLst/>
              <a:gdLst/>
              <a:ahLst/>
              <a:cxnLst/>
              <a:rect l="l" t="t" r="r" b="b"/>
              <a:pathLst>
                <a:path w="4029" h="3970" extrusionOk="0">
                  <a:moveTo>
                    <a:pt x="3970" y="1985"/>
                  </a:moveTo>
                  <a:cubicBezTo>
                    <a:pt x="4028" y="3035"/>
                    <a:pt x="3095" y="3969"/>
                    <a:pt x="1986" y="3969"/>
                  </a:cubicBezTo>
                  <a:cubicBezTo>
                    <a:pt x="935" y="3969"/>
                    <a:pt x="59" y="3094"/>
                    <a:pt x="1" y="2043"/>
                  </a:cubicBezTo>
                  <a:cubicBezTo>
                    <a:pt x="1" y="934"/>
                    <a:pt x="935" y="0"/>
                    <a:pt x="1986" y="0"/>
                  </a:cubicBezTo>
                  <a:cubicBezTo>
                    <a:pt x="3036" y="0"/>
                    <a:pt x="3970" y="876"/>
                    <a:pt x="3970"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25" name="Google Shape;9325;p20"/>
            <p:cNvSpPr/>
            <p:nvPr/>
          </p:nvSpPr>
          <p:spPr>
            <a:xfrm>
              <a:off x="1654650" y="3652775"/>
              <a:ext cx="99250" cy="100725"/>
            </a:xfrm>
            <a:custGeom>
              <a:avLst/>
              <a:gdLst/>
              <a:ahLst/>
              <a:cxnLst/>
              <a:rect l="l" t="t" r="r" b="b"/>
              <a:pathLst>
                <a:path w="3970" h="4029" extrusionOk="0">
                  <a:moveTo>
                    <a:pt x="1985" y="59"/>
                  </a:moveTo>
                  <a:cubicBezTo>
                    <a:pt x="3036" y="1"/>
                    <a:pt x="3970" y="935"/>
                    <a:pt x="3970" y="2044"/>
                  </a:cubicBezTo>
                  <a:cubicBezTo>
                    <a:pt x="3970" y="3095"/>
                    <a:pt x="3094" y="4028"/>
                    <a:pt x="1985" y="4028"/>
                  </a:cubicBezTo>
                  <a:cubicBezTo>
                    <a:pt x="935" y="4028"/>
                    <a:pt x="1" y="3095"/>
                    <a:pt x="1" y="1986"/>
                  </a:cubicBezTo>
                  <a:cubicBezTo>
                    <a:pt x="1" y="935"/>
                    <a:pt x="876" y="59"/>
                    <a:pt x="198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26" name="Google Shape;9326;p20"/>
            <p:cNvSpPr/>
            <p:nvPr/>
          </p:nvSpPr>
          <p:spPr>
            <a:xfrm>
              <a:off x="6067475" y="2428475"/>
              <a:ext cx="99250" cy="99250"/>
            </a:xfrm>
            <a:custGeom>
              <a:avLst/>
              <a:gdLst/>
              <a:ahLst/>
              <a:cxnLst/>
              <a:rect l="l" t="t" r="r" b="b"/>
              <a:pathLst>
                <a:path w="3970" h="3970" extrusionOk="0">
                  <a:moveTo>
                    <a:pt x="1985" y="0"/>
                  </a:moveTo>
                  <a:cubicBezTo>
                    <a:pt x="3035" y="0"/>
                    <a:pt x="3911" y="876"/>
                    <a:pt x="3969" y="1926"/>
                  </a:cubicBezTo>
                  <a:cubicBezTo>
                    <a:pt x="3969" y="2977"/>
                    <a:pt x="3094" y="3911"/>
                    <a:pt x="2043" y="3911"/>
                  </a:cubicBezTo>
                  <a:cubicBezTo>
                    <a:pt x="992" y="3969"/>
                    <a:pt x="59" y="3035"/>
                    <a:pt x="59" y="1985"/>
                  </a:cubicBezTo>
                  <a:cubicBezTo>
                    <a:pt x="0" y="934"/>
                    <a:pt x="934" y="58"/>
                    <a:pt x="198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27" name="Google Shape;9327;p20"/>
            <p:cNvSpPr/>
            <p:nvPr/>
          </p:nvSpPr>
          <p:spPr>
            <a:xfrm>
              <a:off x="4841675" y="709450"/>
              <a:ext cx="99275" cy="99250"/>
            </a:xfrm>
            <a:custGeom>
              <a:avLst/>
              <a:gdLst/>
              <a:ahLst/>
              <a:cxnLst/>
              <a:rect l="l" t="t" r="r" b="b"/>
              <a:pathLst>
                <a:path w="3971" h="3970" extrusionOk="0">
                  <a:moveTo>
                    <a:pt x="3970" y="1985"/>
                  </a:moveTo>
                  <a:cubicBezTo>
                    <a:pt x="3970" y="3036"/>
                    <a:pt x="3036" y="3970"/>
                    <a:pt x="1986" y="3970"/>
                  </a:cubicBezTo>
                  <a:cubicBezTo>
                    <a:pt x="935" y="3911"/>
                    <a:pt x="1" y="2978"/>
                    <a:pt x="59" y="1927"/>
                  </a:cubicBezTo>
                  <a:cubicBezTo>
                    <a:pt x="59" y="876"/>
                    <a:pt x="993" y="1"/>
                    <a:pt x="2044" y="1"/>
                  </a:cubicBezTo>
                  <a:cubicBezTo>
                    <a:pt x="3095" y="1"/>
                    <a:pt x="3970" y="935"/>
                    <a:pt x="3970"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28" name="Google Shape;9328;p20"/>
            <p:cNvSpPr/>
            <p:nvPr/>
          </p:nvSpPr>
          <p:spPr>
            <a:xfrm>
              <a:off x="5825225" y="1691525"/>
              <a:ext cx="99250" cy="99275"/>
            </a:xfrm>
            <a:custGeom>
              <a:avLst/>
              <a:gdLst/>
              <a:ahLst/>
              <a:cxnLst/>
              <a:rect l="l" t="t" r="r" b="b"/>
              <a:pathLst>
                <a:path w="3970" h="3971" extrusionOk="0">
                  <a:moveTo>
                    <a:pt x="1985" y="3970"/>
                  </a:moveTo>
                  <a:cubicBezTo>
                    <a:pt x="876" y="3970"/>
                    <a:pt x="1" y="3036"/>
                    <a:pt x="1" y="1986"/>
                  </a:cubicBezTo>
                  <a:cubicBezTo>
                    <a:pt x="1" y="935"/>
                    <a:pt x="935" y="1"/>
                    <a:pt x="1985" y="59"/>
                  </a:cubicBezTo>
                  <a:cubicBezTo>
                    <a:pt x="3036" y="59"/>
                    <a:pt x="3970" y="993"/>
                    <a:pt x="3970" y="2044"/>
                  </a:cubicBezTo>
                  <a:cubicBezTo>
                    <a:pt x="3911" y="3095"/>
                    <a:pt x="3036" y="3970"/>
                    <a:pt x="1985"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29" name="Google Shape;9329;p20"/>
            <p:cNvSpPr/>
            <p:nvPr/>
          </p:nvSpPr>
          <p:spPr>
            <a:xfrm>
              <a:off x="4106225" y="465750"/>
              <a:ext cx="97800" cy="99250"/>
            </a:xfrm>
            <a:custGeom>
              <a:avLst/>
              <a:gdLst/>
              <a:ahLst/>
              <a:cxnLst/>
              <a:rect l="l" t="t" r="r" b="b"/>
              <a:pathLst>
                <a:path w="3912" h="3970" extrusionOk="0">
                  <a:moveTo>
                    <a:pt x="3911" y="1985"/>
                  </a:moveTo>
                  <a:cubicBezTo>
                    <a:pt x="3911" y="3036"/>
                    <a:pt x="3035" y="3970"/>
                    <a:pt x="1985" y="3970"/>
                  </a:cubicBezTo>
                  <a:cubicBezTo>
                    <a:pt x="934" y="3970"/>
                    <a:pt x="0" y="3036"/>
                    <a:pt x="0" y="1985"/>
                  </a:cubicBezTo>
                  <a:cubicBezTo>
                    <a:pt x="0" y="935"/>
                    <a:pt x="876" y="59"/>
                    <a:pt x="1926" y="59"/>
                  </a:cubicBezTo>
                  <a:cubicBezTo>
                    <a:pt x="2977" y="1"/>
                    <a:pt x="3911" y="935"/>
                    <a:pt x="3911"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30" name="Google Shape;9330;p20"/>
            <p:cNvSpPr/>
            <p:nvPr/>
          </p:nvSpPr>
          <p:spPr>
            <a:xfrm>
              <a:off x="2393050" y="4634875"/>
              <a:ext cx="94875" cy="96325"/>
            </a:xfrm>
            <a:custGeom>
              <a:avLst/>
              <a:gdLst/>
              <a:ahLst/>
              <a:cxnLst/>
              <a:rect l="l" t="t" r="r" b="b"/>
              <a:pathLst>
                <a:path w="3795" h="3853" extrusionOk="0">
                  <a:moveTo>
                    <a:pt x="3794" y="1868"/>
                  </a:moveTo>
                  <a:cubicBezTo>
                    <a:pt x="3794" y="2977"/>
                    <a:pt x="2977" y="3794"/>
                    <a:pt x="1926" y="3794"/>
                  </a:cubicBezTo>
                  <a:cubicBezTo>
                    <a:pt x="817" y="3853"/>
                    <a:pt x="0" y="2977"/>
                    <a:pt x="0" y="1868"/>
                  </a:cubicBezTo>
                  <a:cubicBezTo>
                    <a:pt x="0" y="817"/>
                    <a:pt x="817" y="0"/>
                    <a:pt x="1926" y="0"/>
                  </a:cubicBezTo>
                  <a:cubicBezTo>
                    <a:pt x="2977" y="0"/>
                    <a:pt x="3794" y="817"/>
                    <a:pt x="3794" y="18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31" name="Google Shape;9331;p20"/>
            <p:cNvSpPr/>
            <p:nvPr/>
          </p:nvSpPr>
          <p:spPr>
            <a:xfrm>
              <a:off x="6068925" y="3165400"/>
              <a:ext cx="96325" cy="96325"/>
            </a:xfrm>
            <a:custGeom>
              <a:avLst/>
              <a:gdLst/>
              <a:ahLst/>
              <a:cxnLst/>
              <a:rect l="l" t="t" r="r" b="b"/>
              <a:pathLst>
                <a:path w="3853" h="3853" extrusionOk="0">
                  <a:moveTo>
                    <a:pt x="3853" y="1985"/>
                  </a:moveTo>
                  <a:cubicBezTo>
                    <a:pt x="3853" y="3035"/>
                    <a:pt x="2977" y="3853"/>
                    <a:pt x="1927" y="3853"/>
                  </a:cubicBezTo>
                  <a:cubicBezTo>
                    <a:pt x="818" y="3853"/>
                    <a:pt x="1" y="2977"/>
                    <a:pt x="59" y="1868"/>
                  </a:cubicBezTo>
                  <a:cubicBezTo>
                    <a:pt x="59" y="817"/>
                    <a:pt x="934" y="0"/>
                    <a:pt x="1985" y="0"/>
                  </a:cubicBezTo>
                  <a:cubicBezTo>
                    <a:pt x="3036" y="59"/>
                    <a:pt x="3853" y="934"/>
                    <a:pt x="3853"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32" name="Google Shape;9332;p20"/>
            <p:cNvSpPr/>
            <p:nvPr/>
          </p:nvSpPr>
          <p:spPr>
            <a:xfrm>
              <a:off x="3370750" y="467225"/>
              <a:ext cx="96325" cy="96325"/>
            </a:xfrm>
            <a:custGeom>
              <a:avLst/>
              <a:gdLst/>
              <a:ahLst/>
              <a:cxnLst/>
              <a:rect l="l" t="t" r="r" b="b"/>
              <a:pathLst>
                <a:path w="3853" h="3853" extrusionOk="0">
                  <a:moveTo>
                    <a:pt x="1868" y="3853"/>
                  </a:moveTo>
                  <a:cubicBezTo>
                    <a:pt x="818" y="3794"/>
                    <a:pt x="0" y="2977"/>
                    <a:pt x="59" y="1868"/>
                  </a:cubicBezTo>
                  <a:cubicBezTo>
                    <a:pt x="59" y="817"/>
                    <a:pt x="934" y="0"/>
                    <a:pt x="1985" y="59"/>
                  </a:cubicBezTo>
                  <a:cubicBezTo>
                    <a:pt x="3094" y="59"/>
                    <a:pt x="3853" y="934"/>
                    <a:pt x="3853" y="1985"/>
                  </a:cubicBezTo>
                  <a:cubicBezTo>
                    <a:pt x="3795" y="3094"/>
                    <a:pt x="2977" y="3853"/>
                    <a:pt x="1868" y="38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33" name="Google Shape;9333;p20"/>
            <p:cNvSpPr/>
            <p:nvPr/>
          </p:nvSpPr>
          <p:spPr>
            <a:xfrm>
              <a:off x="5828150" y="3902325"/>
              <a:ext cx="93425" cy="94875"/>
            </a:xfrm>
            <a:custGeom>
              <a:avLst/>
              <a:gdLst/>
              <a:ahLst/>
              <a:cxnLst/>
              <a:rect l="l" t="t" r="r" b="b"/>
              <a:pathLst>
                <a:path w="3737" h="3795" extrusionOk="0">
                  <a:moveTo>
                    <a:pt x="3736" y="1926"/>
                  </a:moveTo>
                  <a:cubicBezTo>
                    <a:pt x="3736" y="3036"/>
                    <a:pt x="2861" y="3794"/>
                    <a:pt x="1810" y="3794"/>
                  </a:cubicBezTo>
                  <a:cubicBezTo>
                    <a:pt x="759" y="3736"/>
                    <a:pt x="0" y="2919"/>
                    <a:pt x="0" y="1926"/>
                  </a:cubicBezTo>
                  <a:cubicBezTo>
                    <a:pt x="0" y="817"/>
                    <a:pt x="876" y="0"/>
                    <a:pt x="1927" y="59"/>
                  </a:cubicBezTo>
                  <a:cubicBezTo>
                    <a:pt x="2977" y="59"/>
                    <a:pt x="3736" y="876"/>
                    <a:pt x="3736" y="19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34" name="Google Shape;9334;p20"/>
            <p:cNvSpPr/>
            <p:nvPr/>
          </p:nvSpPr>
          <p:spPr>
            <a:xfrm>
              <a:off x="1899825" y="4146025"/>
              <a:ext cx="94875" cy="94875"/>
            </a:xfrm>
            <a:custGeom>
              <a:avLst/>
              <a:gdLst/>
              <a:ahLst/>
              <a:cxnLst/>
              <a:rect l="l" t="t" r="r" b="b"/>
              <a:pathLst>
                <a:path w="3795" h="3795" extrusionOk="0">
                  <a:moveTo>
                    <a:pt x="3794" y="1926"/>
                  </a:moveTo>
                  <a:cubicBezTo>
                    <a:pt x="3736" y="2977"/>
                    <a:pt x="2919" y="3794"/>
                    <a:pt x="1810" y="3794"/>
                  </a:cubicBezTo>
                  <a:cubicBezTo>
                    <a:pt x="759" y="3736"/>
                    <a:pt x="0" y="2919"/>
                    <a:pt x="0" y="1810"/>
                  </a:cubicBezTo>
                  <a:cubicBezTo>
                    <a:pt x="58" y="759"/>
                    <a:pt x="876" y="0"/>
                    <a:pt x="1868" y="0"/>
                  </a:cubicBezTo>
                  <a:cubicBezTo>
                    <a:pt x="2977" y="0"/>
                    <a:pt x="3794" y="817"/>
                    <a:pt x="3736" y="19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35" name="Google Shape;9335;p20"/>
            <p:cNvSpPr/>
            <p:nvPr/>
          </p:nvSpPr>
          <p:spPr>
            <a:xfrm>
              <a:off x="2639650" y="712375"/>
              <a:ext cx="94875" cy="93425"/>
            </a:xfrm>
            <a:custGeom>
              <a:avLst/>
              <a:gdLst/>
              <a:ahLst/>
              <a:cxnLst/>
              <a:rect l="l" t="t" r="r" b="b"/>
              <a:pathLst>
                <a:path w="3795" h="3737" extrusionOk="0">
                  <a:moveTo>
                    <a:pt x="1927" y="3736"/>
                  </a:moveTo>
                  <a:cubicBezTo>
                    <a:pt x="876" y="3736"/>
                    <a:pt x="59" y="2919"/>
                    <a:pt x="59" y="1868"/>
                  </a:cubicBezTo>
                  <a:cubicBezTo>
                    <a:pt x="1" y="818"/>
                    <a:pt x="818" y="0"/>
                    <a:pt x="1869" y="0"/>
                  </a:cubicBezTo>
                  <a:cubicBezTo>
                    <a:pt x="2919" y="0"/>
                    <a:pt x="3737" y="818"/>
                    <a:pt x="3737" y="1810"/>
                  </a:cubicBezTo>
                  <a:cubicBezTo>
                    <a:pt x="3795" y="2861"/>
                    <a:pt x="2978" y="3678"/>
                    <a:pt x="1927" y="37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36" name="Google Shape;9336;p20"/>
            <p:cNvSpPr/>
            <p:nvPr/>
          </p:nvSpPr>
          <p:spPr>
            <a:xfrm>
              <a:off x="6070375" y="2184775"/>
              <a:ext cx="93425" cy="91950"/>
            </a:xfrm>
            <a:custGeom>
              <a:avLst/>
              <a:gdLst/>
              <a:ahLst/>
              <a:cxnLst/>
              <a:rect l="l" t="t" r="r" b="b"/>
              <a:pathLst>
                <a:path w="3737" h="3678" extrusionOk="0">
                  <a:moveTo>
                    <a:pt x="3737" y="1868"/>
                  </a:moveTo>
                  <a:cubicBezTo>
                    <a:pt x="3737" y="2860"/>
                    <a:pt x="2861" y="3678"/>
                    <a:pt x="1869" y="3678"/>
                  </a:cubicBezTo>
                  <a:cubicBezTo>
                    <a:pt x="876" y="3678"/>
                    <a:pt x="1" y="2802"/>
                    <a:pt x="59" y="1810"/>
                  </a:cubicBezTo>
                  <a:cubicBezTo>
                    <a:pt x="59" y="817"/>
                    <a:pt x="935" y="0"/>
                    <a:pt x="1927" y="0"/>
                  </a:cubicBezTo>
                  <a:cubicBezTo>
                    <a:pt x="2919" y="59"/>
                    <a:pt x="3737" y="876"/>
                    <a:pt x="3737" y="18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37" name="Google Shape;9337;p20"/>
            <p:cNvSpPr/>
            <p:nvPr/>
          </p:nvSpPr>
          <p:spPr>
            <a:xfrm>
              <a:off x="3862525" y="5129550"/>
              <a:ext cx="91950" cy="91975"/>
            </a:xfrm>
            <a:custGeom>
              <a:avLst/>
              <a:gdLst/>
              <a:ahLst/>
              <a:cxnLst/>
              <a:rect l="l" t="t" r="r" b="b"/>
              <a:pathLst>
                <a:path w="3678" h="3679" extrusionOk="0">
                  <a:moveTo>
                    <a:pt x="3678" y="1869"/>
                  </a:moveTo>
                  <a:cubicBezTo>
                    <a:pt x="3678" y="2861"/>
                    <a:pt x="2860" y="3678"/>
                    <a:pt x="1868" y="3678"/>
                  </a:cubicBezTo>
                  <a:cubicBezTo>
                    <a:pt x="876" y="3678"/>
                    <a:pt x="0" y="2803"/>
                    <a:pt x="0" y="1810"/>
                  </a:cubicBezTo>
                  <a:cubicBezTo>
                    <a:pt x="59" y="818"/>
                    <a:pt x="934" y="1"/>
                    <a:pt x="1868" y="59"/>
                  </a:cubicBezTo>
                  <a:cubicBezTo>
                    <a:pt x="2860" y="59"/>
                    <a:pt x="3678" y="876"/>
                    <a:pt x="3678" y="18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38" name="Google Shape;9338;p20"/>
            <p:cNvSpPr/>
            <p:nvPr/>
          </p:nvSpPr>
          <p:spPr>
            <a:xfrm>
              <a:off x="4357200" y="470125"/>
              <a:ext cx="91975" cy="91975"/>
            </a:xfrm>
            <a:custGeom>
              <a:avLst/>
              <a:gdLst/>
              <a:ahLst/>
              <a:cxnLst/>
              <a:rect l="l" t="t" r="r" b="b"/>
              <a:pathLst>
                <a:path w="3679" h="3679" extrusionOk="0">
                  <a:moveTo>
                    <a:pt x="3620" y="1810"/>
                  </a:moveTo>
                  <a:cubicBezTo>
                    <a:pt x="3678" y="2744"/>
                    <a:pt x="2861" y="3620"/>
                    <a:pt x="1869" y="3678"/>
                  </a:cubicBezTo>
                  <a:cubicBezTo>
                    <a:pt x="876" y="3678"/>
                    <a:pt x="1" y="2803"/>
                    <a:pt x="1" y="1810"/>
                  </a:cubicBezTo>
                  <a:cubicBezTo>
                    <a:pt x="1" y="876"/>
                    <a:pt x="818" y="1"/>
                    <a:pt x="1810" y="1"/>
                  </a:cubicBezTo>
                  <a:cubicBezTo>
                    <a:pt x="2744" y="1"/>
                    <a:pt x="3620" y="818"/>
                    <a:pt x="3620"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39" name="Google Shape;9339;p20"/>
            <p:cNvSpPr/>
            <p:nvPr/>
          </p:nvSpPr>
          <p:spPr>
            <a:xfrm>
              <a:off x="3620275" y="5131025"/>
              <a:ext cx="91975" cy="90500"/>
            </a:xfrm>
            <a:custGeom>
              <a:avLst/>
              <a:gdLst/>
              <a:ahLst/>
              <a:cxnLst/>
              <a:rect l="l" t="t" r="r" b="b"/>
              <a:pathLst>
                <a:path w="3679" h="3620" extrusionOk="0">
                  <a:moveTo>
                    <a:pt x="1869" y="3619"/>
                  </a:moveTo>
                  <a:cubicBezTo>
                    <a:pt x="876" y="3619"/>
                    <a:pt x="1" y="2744"/>
                    <a:pt x="1" y="1810"/>
                  </a:cubicBezTo>
                  <a:cubicBezTo>
                    <a:pt x="1" y="817"/>
                    <a:pt x="876" y="0"/>
                    <a:pt x="1869" y="0"/>
                  </a:cubicBezTo>
                  <a:cubicBezTo>
                    <a:pt x="2803" y="0"/>
                    <a:pt x="3620" y="817"/>
                    <a:pt x="3620" y="1751"/>
                  </a:cubicBezTo>
                  <a:cubicBezTo>
                    <a:pt x="3678" y="2744"/>
                    <a:pt x="2803" y="3619"/>
                    <a:pt x="1869"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40" name="Google Shape;9340;p20"/>
            <p:cNvSpPr/>
            <p:nvPr/>
          </p:nvSpPr>
          <p:spPr>
            <a:xfrm>
              <a:off x="1412425" y="2921700"/>
              <a:ext cx="90500" cy="90500"/>
            </a:xfrm>
            <a:custGeom>
              <a:avLst/>
              <a:gdLst/>
              <a:ahLst/>
              <a:cxnLst/>
              <a:rect l="l" t="t" r="r" b="b"/>
              <a:pathLst>
                <a:path w="3620" h="3620" extrusionOk="0">
                  <a:moveTo>
                    <a:pt x="3619" y="1810"/>
                  </a:moveTo>
                  <a:cubicBezTo>
                    <a:pt x="3619" y="2802"/>
                    <a:pt x="2802" y="3619"/>
                    <a:pt x="1810" y="3619"/>
                  </a:cubicBezTo>
                  <a:cubicBezTo>
                    <a:pt x="818" y="3619"/>
                    <a:pt x="0" y="2802"/>
                    <a:pt x="0" y="1810"/>
                  </a:cubicBezTo>
                  <a:cubicBezTo>
                    <a:pt x="0" y="876"/>
                    <a:pt x="818" y="59"/>
                    <a:pt x="1751" y="0"/>
                  </a:cubicBezTo>
                  <a:cubicBezTo>
                    <a:pt x="2744" y="0"/>
                    <a:pt x="3561" y="817"/>
                    <a:pt x="3619"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41" name="Google Shape;9341;p20"/>
            <p:cNvSpPr/>
            <p:nvPr/>
          </p:nvSpPr>
          <p:spPr>
            <a:xfrm>
              <a:off x="4846075" y="4884400"/>
              <a:ext cx="91950" cy="90500"/>
            </a:xfrm>
            <a:custGeom>
              <a:avLst/>
              <a:gdLst/>
              <a:ahLst/>
              <a:cxnLst/>
              <a:rect l="l" t="t" r="r" b="b"/>
              <a:pathLst>
                <a:path w="3678" h="3620" extrusionOk="0">
                  <a:moveTo>
                    <a:pt x="1868" y="1"/>
                  </a:moveTo>
                  <a:cubicBezTo>
                    <a:pt x="2802" y="1"/>
                    <a:pt x="3677" y="876"/>
                    <a:pt x="3619" y="1810"/>
                  </a:cubicBezTo>
                  <a:cubicBezTo>
                    <a:pt x="3619" y="2802"/>
                    <a:pt x="2743" y="3620"/>
                    <a:pt x="1751" y="3620"/>
                  </a:cubicBezTo>
                  <a:cubicBezTo>
                    <a:pt x="817" y="3561"/>
                    <a:pt x="0" y="2744"/>
                    <a:pt x="0" y="1810"/>
                  </a:cubicBezTo>
                  <a:cubicBezTo>
                    <a:pt x="0" y="818"/>
                    <a:pt x="876" y="1"/>
                    <a:pt x="18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42" name="Google Shape;9342;p20"/>
            <p:cNvSpPr/>
            <p:nvPr/>
          </p:nvSpPr>
          <p:spPr>
            <a:xfrm>
              <a:off x="1659025" y="1695925"/>
              <a:ext cx="90500" cy="90500"/>
            </a:xfrm>
            <a:custGeom>
              <a:avLst/>
              <a:gdLst/>
              <a:ahLst/>
              <a:cxnLst/>
              <a:rect l="l" t="t" r="r" b="b"/>
              <a:pathLst>
                <a:path w="3620" h="3620" extrusionOk="0">
                  <a:moveTo>
                    <a:pt x="3620" y="1810"/>
                  </a:moveTo>
                  <a:cubicBezTo>
                    <a:pt x="3620" y="2802"/>
                    <a:pt x="2803" y="3619"/>
                    <a:pt x="1810" y="3619"/>
                  </a:cubicBezTo>
                  <a:cubicBezTo>
                    <a:pt x="818" y="3619"/>
                    <a:pt x="1" y="2802"/>
                    <a:pt x="1" y="1810"/>
                  </a:cubicBezTo>
                  <a:cubicBezTo>
                    <a:pt x="1" y="876"/>
                    <a:pt x="818" y="58"/>
                    <a:pt x="1752" y="0"/>
                  </a:cubicBezTo>
                  <a:cubicBezTo>
                    <a:pt x="2744" y="0"/>
                    <a:pt x="3562" y="817"/>
                    <a:pt x="3620"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43" name="Google Shape;9343;p20"/>
            <p:cNvSpPr/>
            <p:nvPr/>
          </p:nvSpPr>
          <p:spPr>
            <a:xfrm>
              <a:off x="1412425" y="2675075"/>
              <a:ext cx="90500" cy="91975"/>
            </a:xfrm>
            <a:custGeom>
              <a:avLst/>
              <a:gdLst/>
              <a:ahLst/>
              <a:cxnLst/>
              <a:rect l="l" t="t" r="r" b="b"/>
              <a:pathLst>
                <a:path w="3620" h="3679" extrusionOk="0">
                  <a:moveTo>
                    <a:pt x="1810" y="1"/>
                  </a:moveTo>
                  <a:cubicBezTo>
                    <a:pt x="2802" y="59"/>
                    <a:pt x="3619" y="935"/>
                    <a:pt x="3619" y="1869"/>
                  </a:cubicBezTo>
                  <a:cubicBezTo>
                    <a:pt x="3561" y="2861"/>
                    <a:pt x="2685" y="3678"/>
                    <a:pt x="1751" y="3620"/>
                  </a:cubicBezTo>
                  <a:cubicBezTo>
                    <a:pt x="759" y="3561"/>
                    <a:pt x="0" y="2744"/>
                    <a:pt x="0" y="1810"/>
                  </a:cubicBezTo>
                  <a:cubicBezTo>
                    <a:pt x="0" y="818"/>
                    <a:pt x="876" y="1"/>
                    <a:pt x="18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44" name="Google Shape;9344;p20"/>
            <p:cNvSpPr/>
            <p:nvPr/>
          </p:nvSpPr>
          <p:spPr>
            <a:xfrm>
              <a:off x="5340750" y="961900"/>
              <a:ext cx="87575" cy="87575"/>
            </a:xfrm>
            <a:custGeom>
              <a:avLst/>
              <a:gdLst/>
              <a:ahLst/>
              <a:cxnLst/>
              <a:rect l="l" t="t" r="r" b="b"/>
              <a:pathLst>
                <a:path w="3503" h="3503" extrusionOk="0">
                  <a:moveTo>
                    <a:pt x="3503" y="1752"/>
                  </a:moveTo>
                  <a:cubicBezTo>
                    <a:pt x="3503" y="2744"/>
                    <a:pt x="2744" y="3503"/>
                    <a:pt x="1752" y="3503"/>
                  </a:cubicBezTo>
                  <a:cubicBezTo>
                    <a:pt x="759" y="3503"/>
                    <a:pt x="1" y="2744"/>
                    <a:pt x="1" y="1752"/>
                  </a:cubicBezTo>
                  <a:cubicBezTo>
                    <a:pt x="1" y="760"/>
                    <a:pt x="759" y="1"/>
                    <a:pt x="1752" y="1"/>
                  </a:cubicBezTo>
                  <a:cubicBezTo>
                    <a:pt x="2744" y="1"/>
                    <a:pt x="3503" y="760"/>
                    <a:pt x="3503"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45" name="Google Shape;9345;p20"/>
            <p:cNvSpPr/>
            <p:nvPr/>
          </p:nvSpPr>
          <p:spPr>
            <a:xfrm>
              <a:off x="5584450" y="1208525"/>
              <a:ext cx="87575" cy="87575"/>
            </a:xfrm>
            <a:custGeom>
              <a:avLst/>
              <a:gdLst/>
              <a:ahLst/>
              <a:cxnLst/>
              <a:rect l="l" t="t" r="r" b="b"/>
              <a:pathLst>
                <a:path w="3503" h="3503" extrusionOk="0">
                  <a:moveTo>
                    <a:pt x="3503" y="1751"/>
                  </a:moveTo>
                  <a:cubicBezTo>
                    <a:pt x="3503" y="2744"/>
                    <a:pt x="2744" y="3503"/>
                    <a:pt x="1752" y="3503"/>
                  </a:cubicBezTo>
                  <a:cubicBezTo>
                    <a:pt x="759" y="3503"/>
                    <a:pt x="1" y="2685"/>
                    <a:pt x="1" y="1751"/>
                  </a:cubicBezTo>
                  <a:cubicBezTo>
                    <a:pt x="1" y="759"/>
                    <a:pt x="759" y="0"/>
                    <a:pt x="1752" y="0"/>
                  </a:cubicBezTo>
                  <a:cubicBezTo>
                    <a:pt x="2744" y="0"/>
                    <a:pt x="3503" y="759"/>
                    <a:pt x="3503"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46" name="Google Shape;9346;p20"/>
            <p:cNvSpPr/>
            <p:nvPr/>
          </p:nvSpPr>
          <p:spPr>
            <a:xfrm>
              <a:off x="3132900" y="471600"/>
              <a:ext cx="87575" cy="87575"/>
            </a:xfrm>
            <a:custGeom>
              <a:avLst/>
              <a:gdLst/>
              <a:ahLst/>
              <a:cxnLst/>
              <a:rect l="l" t="t" r="r" b="b"/>
              <a:pathLst>
                <a:path w="3503" h="3503" extrusionOk="0">
                  <a:moveTo>
                    <a:pt x="3502" y="1751"/>
                  </a:moveTo>
                  <a:cubicBezTo>
                    <a:pt x="3502" y="2744"/>
                    <a:pt x="2744" y="3503"/>
                    <a:pt x="1751" y="3503"/>
                  </a:cubicBezTo>
                  <a:cubicBezTo>
                    <a:pt x="759" y="3503"/>
                    <a:pt x="0" y="2744"/>
                    <a:pt x="0" y="1751"/>
                  </a:cubicBezTo>
                  <a:cubicBezTo>
                    <a:pt x="0" y="817"/>
                    <a:pt x="759" y="0"/>
                    <a:pt x="1751" y="0"/>
                  </a:cubicBezTo>
                  <a:cubicBezTo>
                    <a:pt x="2685" y="0"/>
                    <a:pt x="3502" y="759"/>
                    <a:pt x="3502"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47" name="Google Shape;9347;p20"/>
            <p:cNvSpPr/>
            <p:nvPr/>
          </p:nvSpPr>
          <p:spPr>
            <a:xfrm>
              <a:off x="6073300" y="3413475"/>
              <a:ext cx="87575" cy="87575"/>
            </a:xfrm>
            <a:custGeom>
              <a:avLst/>
              <a:gdLst/>
              <a:ahLst/>
              <a:cxnLst/>
              <a:rect l="l" t="t" r="r" b="b"/>
              <a:pathLst>
                <a:path w="3503" h="3503" extrusionOk="0">
                  <a:moveTo>
                    <a:pt x="1752" y="3502"/>
                  </a:moveTo>
                  <a:cubicBezTo>
                    <a:pt x="759" y="3502"/>
                    <a:pt x="1" y="2685"/>
                    <a:pt x="1" y="1751"/>
                  </a:cubicBezTo>
                  <a:cubicBezTo>
                    <a:pt x="1" y="759"/>
                    <a:pt x="818" y="0"/>
                    <a:pt x="1810" y="0"/>
                  </a:cubicBezTo>
                  <a:cubicBezTo>
                    <a:pt x="2744" y="0"/>
                    <a:pt x="3503" y="759"/>
                    <a:pt x="3503" y="1751"/>
                  </a:cubicBezTo>
                  <a:cubicBezTo>
                    <a:pt x="3503" y="2744"/>
                    <a:pt x="2744" y="3502"/>
                    <a:pt x="1752" y="35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48" name="Google Shape;9348;p20"/>
            <p:cNvSpPr/>
            <p:nvPr/>
          </p:nvSpPr>
          <p:spPr>
            <a:xfrm>
              <a:off x="1413875" y="2434300"/>
              <a:ext cx="87575" cy="86125"/>
            </a:xfrm>
            <a:custGeom>
              <a:avLst/>
              <a:gdLst/>
              <a:ahLst/>
              <a:cxnLst/>
              <a:rect l="l" t="t" r="r" b="b"/>
              <a:pathLst>
                <a:path w="3503" h="3445" extrusionOk="0">
                  <a:moveTo>
                    <a:pt x="1752" y="3444"/>
                  </a:moveTo>
                  <a:cubicBezTo>
                    <a:pt x="760" y="3444"/>
                    <a:pt x="1" y="2744"/>
                    <a:pt x="1" y="1752"/>
                  </a:cubicBezTo>
                  <a:cubicBezTo>
                    <a:pt x="1" y="759"/>
                    <a:pt x="760" y="1"/>
                    <a:pt x="1752" y="1"/>
                  </a:cubicBezTo>
                  <a:cubicBezTo>
                    <a:pt x="2744" y="1"/>
                    <a:pt x="3445" y="759"/>
                    <a:pt x="3503" y="1693"/>
                  </a:cubicBezTo>
                  <a:cubicBezTo>
                    <a:pt x="3503" y="2686"/>
                    <a:pt x="2744" y="3444"/>
                    <a:pt x="1752"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49" name="Google Shape;9349;p20"/>
            <p:cNvSpPr/>
            <p:nvPr/>
          </p:nvSpPr>
          <p:spPr>
            <a:xfrm>
              <a:off x="4112050" y="5131025"/>
              <a:ext cx="87575" cy="89025"/>
            </a:xfrm>
            <a:custGeom>
              <a:avLst/>
              <a:gdLst/>
              <a:ahLst/>
              <a:cxnLst/>
              <a:rect l="l" t="t" r="r" b="b"/>
              <a:pathLst>
                <a:path w="3503" h="3561" extrusionOk="0">
                  <a:moveTo>
                    <a:pt x="3503" y="1751"/>
                  </a:moveTo>
                  <a:cubicBezTo>
                    <a:pt x="3503" y="2744"/>
                    <a:pt x="2744" y="3561"/>
                    <a:pt x="1752" y="3561"/>
                  </a:cubicBezTo>
                  <a:cubicBezTo>
                    <a:pt x="760" y="3561"/>
                    <a:pt x="1" y="2802"/>
                    <a:pt x="1" y="1810"/>
                  </a:cubicBezTo>
                  <a:cubicBezTo>
                    <a:pt x="1" y="817"/>
                    <a:pt x="701" y="59"/>
                    <a:pt x="1693" y="59"/>
                  </a:cubicBezTo>
                  <a:cubicBezTo>
                    <a:pt x="2686" y="0"/>
                    <a:pt x="3445" y="759"/>
                    <a:pt x="3503"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50" name="Google Shape;9350;p20"/>
            <p:cNvSpPr/>
            <p:nvPr/>
          </p:nvSpPr>
          <p:spPr>
            <a:xfrm>
              <a:off x="1413875" y="3171225"/>
              <a:ext cx="86125" cy="86125"/>
            </a:xfrm>
            <a:custGeom>
              <a:avLst/>
              <a:gdLst/>
              <a:ahLst/>
              <a:cxnLst/>
              <a:rect l="l" t="t" r="r" b="b"/>
              <a:pathLst>
                <a:path w="3445" h="3445" extrusionOk="0">
                  <a:moveTo>
                    <a:pt x="3445" y="1752"/>
                  </a:moveTo>
                  <a:cubicBezTo>
                    <a:pt x="3445" y="2686"/>
                    <a:pt x="2686" y="3445"/>
                    <a:pt x="1693" y="3445"/>
                  </a:cubicBezTo>
                  <a:cubicBezTo>
                    <a:pt x="760" y="3386"/>
                    <a:pt x="1" y="2627"/>
                    <a:pt x="59" y="1693"/>
                  </a:cubicBezTo>
                  <a:cubicBezTo>
                    <a:pt x="59" y="759"/>
                    <a:pt x="818" y="1"/>
                    <a:pt x="1752" y="1"/>
                  </a:cubicBezTo>
                  <a:cubicBezTo>
                    <a:pt x="2744" y="1"/>
                    <a:pt x="3445" y="759"/>
                    <a:pt x="3445"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51" name="Google Shape;9351;p20"/>
            <p:cNvSpPr/>
            <p:nvPr/>
          </p:nvSpPr>
          <p:spPr>
            <a:xfrm>
              <a:off x="3376575" y="5132475"/>
              <a:ext cx="86125" cy="86125"/>
            </a:xfrm>
            <a:custGeom>
              <a:avLst/>
              <a:gdLst/>
              <a:ahLst/>
              <a:cxnLst/>
              <a:rect l="l" t="t" r="r" b="b"/>
              <a:pathLst>
                <a:path w="3445" h="3445" extrusionOk="0">
                  <a:moveTo>
                    <a:pt x="3445" y="1752"/>
                  </a:moveTo>
                  <a:cubicBezTo>
                    <a:pt x="3445" y="2686"/>
                    <a:pt x="2686" y="3444"/>
                    <a:pt x="1752" y="3444"/>
                  </a:cubicBezTo>
                  <a:cubicBezTo>
                    <a:pt x="760" y="3444"/>
                    <a:pt x="1" y="2686"/>
                    <a:pt x="1" y="1693"/>
                  </a:cubicBezTo>
                  <a:cubicBezTo>
                    <a:pt x="1" y="759"/>
                    <a:pt x="760" y="1"/>
                    <a:pt x="1752" y="1"/>
                  </a:cubicBezTo>
                  <a:cubicBezTo>
                    <a:pt x="2686" y="1"/>
                    <a:pt x="3445" y="759"/>
                    <a:pt x="3445"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52" name="Google Shape;9352;p20"/>
            <p:cNvSpPr/>
            <p:nvPr/>
          </p:nvSpPr>
          <p:spPr>
            <a:xfrm>
              <a:off x="2639650" y="4887325"/>
              <a:ext cx="86125" cy="84650"/>
            </a:xfrm>
            <a:custGeom>
              <a:avLst/>
              <a:gdLst/>
              <a:ahLst/>
              <a:cxnLst/>
              <a:rect l="l" t="t" r="r" b="b"/>
              <a:pathLst>
                <a:path w="3445" h="3386" extrusionOk="0">
                  <a:moveTo>
                    <a:pt x="3445" y="1693"/>
                  </a:moveTo>
                  <a:cubicBezTo>
                    <a:pt x="3445" y="2627"/>
                    <a:pt x="2628" y="3386"/>
                    <a:pt x="1694" y="3386"/>
                  </a:cubicBezTo>
                  <a:cubicBezTo>
                    <a:pt x="760" y="3327"/>
                    <a:pt x="1" y="2569"/>
                    <a:pt x="59" y="1635"/>
                  </a:cubicBezTo>
                  <a:cubicBezTo>
                    <a:pt x="59" y="701"/>
                    <a:pt x="818" y="0"/>
                    <a:pt x="1752" y="0"/>
                  </a:cubicBezTo>
                  <a:cubicBezTo>
                    <a:pt x="2686" y="0"/>
                    <a:pt x="3445" y="759"/>
                    <a:pt x="3445" y="16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53" name="Google Shape;9353;p20"/>
            <p:cNvSpPr/>
            <p:nvPr/>
          </p:nvSpPr>
          <p:spPr>
            <a:xfrm>
              <a:off x="1661950" y="3903775"/>
              <a:ext cx="84675" cy="86125"/>
            </a:xfrm>
            <a:custGeom>
              <a:avLst/>
              <a:gdLst/>
              <a:ahLst/>
              <a:cxnLst/>
              <a:rect l="l" t="t" r="r" b="b"/>
              <a:pathLst>
                <a:path w="3387" h="3445" extrusionOk="0">
                  <a:moveTo>
                    <a:pt x="1693" y="1"/>
                  </a:moveTo>
                  <a:cubicBezTo>
                    <a:pt x="2627" y="1"/>
                    <a:pt x="3386" y="818"/>
                    <a:pt x="3386" y="1752"/>
                  </a:cubicBezTo>
                  <a:cubicBezTo>
                    <a:pt x="3386" y="2686"/>
                    <a:pt x="2569" y="3444"/>
                    <a:pt x="1635" y="3386"/>
                  </a:cubicBezTo>
                  <a:cubicBezTo>
                    <a:pt x="701" y="3386"/>
                    <a:pt x="1" y="2627"/>
                    <a:pt x="1" y="1693"/>
                  </a:cubicBezTo>
                  <a:cubicBezTo>
                    <a:pt x="1" y="759"/>
                    <a:pt x="759" y="1"/>
                    <a:pt x="1693"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54" name="Google Shape;9354;p20"/>
            <p:cNvSpPr/>
            <p:nvPr/>
          </p:nvSpPr>
          <p:spPr>
            <a:xfrm>
              <a:off x="5587375" y="4398475"/>
              <a:ext cx="81725" cy="81725"/>
            </a:xfrm>
            <a:custGeom>
              <a:avLst/>
              <a:gdLst/>
              <a:ahLst/>
              <a:cxnLst/>
              <a:rect l="l" t="t" r="r" b="b"/>
              <a:pathLst>
                <a:path w="3269" h="3269" extrusionOk="0">
                  <a:moveTo>
                    <a:pt x="1635" y="3269"/>
                  </a:moveTo>
                  <a:cubicBezTo>
                    <a:pt x="701" y="3269"/>
                    <a:pt x="0" y="2510"/>
                    <a:pt x="0" y="1635"/>
                  </a:cubicBezTo>
                  <a:cubicBezTo>
                    <a:pt x="0" y="759"/>
                    <a:pt x="759" y="0"/>
                    <a:pt x="1693" y="0"/>
                  </a:cubicBezTo>
                  <a:cubicBezTo>
                    <a:pt x="2569" y="59"/>
                    <a:pt x="3269" y="817"/>
                    <a:pt x="3269" y="1693"/>
                  </a:cubicBezTo>
                  <a:cubicBezTo>
                    <a:pt x="3211" y="2569"/>
                    <a:pt x="2510" y="3269"/>
                    <a:pt x="1635"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55" name="Google Shape;9355;p20"/>
            <p:cNvSpPr/>
            <p:nvPr/>
          </p:nvSpPr>
          <p:spPr>
            <a:xfrm>
              <a:off x="6076225" y="1948375"/>
              <a:ext cx="81750" cy="81725"/>
            </a:xfrm>
            <a:custGeom>
              <a:avLst/>
              <a:gdLst/>
              <a:ahLst/>
              <a:cxnLst/>
              <a:rect l="l" t="t" r="r" b="b"/>
              <a:pathLst>
                <a:path w="3270" h="3269" extrusionOk="0">
                  <a:moveTo>
                    <a:pt x="1693" y="3211"/>
                  </a:moveTo>
                  <a:cubicBezTo>
                    <a:pt x="818" y="3269"/>
                    <a:pt x="59" y="2510"/>
                    <a:pt x="0" y="1635"/>
                  </a:cubicBezTo>
                  <a:cubicBezTo>
                    <a:pt x="0" y="759"/>
                    <a:pt x="759" y="0"/>
                    <a:pt x="1635" y="0"/>
                  </a:cubicBezTo>
                  <a:cubicBezTo>
                    <a:pt x="2510" y="0"/>
                    <a:pt x="3269" y="701"/>
                    <a:pt x="3269" y="1576"/>
                  </a:cubicBezTo>
                  <a:cubicBezTo>
                    <a:pt x="3269" y="2452"/>
                    <a:pt x="2569" y="3211"/>
                    <a:pt x="1693"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56" name="Google Shape;9356;p20"/>
            <p:cNvSpPr/>
            <p:nvPr/>
          </p:nvSpPr>
          <p:spPr>
            <a:xfrm>
              <a:off x="2152275" y="964825"/>
              <a:ext cx="81725" cy="81750"/>
            </a:xfrm>
            <a:custGeom>
              <a:avLst/>
              <a:gdLst/>
              <a:ahLst/>
              <a:cxnLst/>
              <a:rect l="l" t="t" r="r" b="b"/>
              <a:pathLst>
                <a:path w="3269" h="3270" extrusionOk="0">
                  <a:moveTo>
                    <a:pt x="3269" y="1635"/>
                  </a:moveTo>
                  <a:cubicBezTo>
                    <a:pt x="3269" y="2510"/>
                    <a:pt x="2568" y="3211"/>
                    <a:pt x="1693" y="3269"/>
                  </a:cubicBezTo>
                  <a:cubicBezTo>
                    <a:pt x="759" y="3269"/>
                    <a:pt x="0" y="2510"/>
                    <a:pt x="59" y="1577"/>
                  </a:cubicBezTo>
                  <a:cubicBezTo>
                    <a:pt x="59" y="701"/>
                    <a:pt x="817" y="0"/>
                    <a:pt x="1693" y="0"/>
                  </a:cubicBezTo>
                  <a:cubicBezTo>
                    <a:pt x="2568" y="0"/>
                    <a:pt x="3269" y="759"/>
                    <a:pt x="3269"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57" name="Google Shape;9357;p20"/>
            <p:cNvSpPr/>
            <p:nvPr/>
          </p:nvSpPr>
          <p:spPr>
            <a:xfrm>
              <a:off x="5833975" y="1453675"/>
              <a:ext cx="81750" cy="81750"/>
            </a:xfrm>
            <a:custGeom>
              <a:avLst/>
              <a:gdLst/>
              <a:ahLst/>
              <a:cxnLst/>
              <a:rect l="l" t="t" r="r" b="b"/>
              <a:pathLst>
                <a:path w="3270" h="3270" extrusionOk="0">
                  <a:moveTo>
                    <a:pt x="3270" y="1635"/>
                  </a:moveTo>
                  <a:cubicBezTo>
                    <a:pt x="3270" y="2511"/>
                    <a:pt x="2511" y="3269"/>
                    <a:pt x="1635" y="3269"/>
                  </a:cubicBezTo>
                  <a:cubicBezTo>
                    <a:pt x="760" y="3269"/>
                    <a:pt x="1" y="2511"/>
                    <a:pt x="1" y="1635"/>
                  </a:cubicBezTo>
                  <a:cubicBezTo>
                    <a:pt x="1" y="759"/>
                    <a:pt x="760" y="1"/>
                    <a:pt x="1635" y="1"/>
                  </a:cubicBezTo>
                  <a:cubicBezTo>
                    <a:pt x="2511" y="1"/>
                    <a:pt x="3211" y="759"/>
                    <a:pt x="3211"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58" name="Google Shape;9358;p20"/>
            <p:cNvSpPr/>
            <p:nvPr/>
          </p:nvSpPr>
          <p:spPr>
            <a:xfrm>
              <a:off x="4361600" y="5135400"/>
              <a:ext cx="81725" cy="81750"/>
            </a:xfrm>
            <a:custGeom>
              <a:avLst/>
              <a:gdLst/>
              <a:ahLst/>
              <a:cxnLst/>
              <a:rect l="l" t="t" r="r" b="b"/>
              <a:pathLst>
                <a:path w="3269" h="3270" extrusionOk="0">
                  <a:moveTo>
                    <a:pt x="1634" y="3269"/>
                  </a:moveTo>
                  <a:cubicBezTo>
                    <a:pt x="759" y="3269"/>
                    <a:pt x="58" y="2569"/>
                    <a:pt x="0" y="1693"/>
                  </a:cubicBezTo>
                  <a:cubicBezTo>
                    <a:pt x="0" y="759"/>
                    <a:pt x="700" y="0"/>
                    <a:pt x="1634" y="0"/>
                  </a:cubicBezTo>
                  <a:cubicBezTo>
                    <a:pt x="2510" y="0"/>
                    <a:pt x="3269" y="701"/>
                    <a:pt x="3269" y="1576"/>
                  </a:cubicBezTo>
                  <a:cubicBezTo>
                    <a:pt x="3269" y="2510"/>
                    <a:pt x="2510" y="3211"/>
                    <a:pt x="1634"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59" name="Google Shape;9359;p20"/>
            <p:cNvSpPr/>
            <p:nvPr/>
          </p:nvSpPr>
          <p:spPr>
            <a:xfrm>
              <a:off x="3137275" y="5136850"/>
              <a:ext cx="78825" cy="78825"/>
            </a:xfrm>
            <a:custGeom>
              <a:avLst/>
              <a:gdLst/>
              <a:ahLst/>
              <a:cxnLst/>
              <a:rect l="l" t="t" r="r" b="b"/>
              <a:pathLst>
                <a:path w="3153" h="3153" extrusionOk="0">
                  <a:moveTo>
                    <a:pt x="1576" y="3094"/>
                  </a:moveTo>
                  <a:cubicBezTo>
                    <a:pt x="701" y="3153"/>
                    <a:pt x="0" y="2452"/>
                    <a:pt x="0" y="1577"/>
                  </a:cubicBezTo>
                  <a:cubicBezTo>
                    <a:pt x="0" y="701"/>
                    <a:pt x="642" y="1"/>
                    <a:pt x="1518" y="1"/>
                  </a:cubicBezTo>
                  <a:cubicBezTo>
                    <a:pt x="2452" y="1"/>
                    <a:pt x="3094" y="643"/>
                    <a:pt x="3152" y="1518"/>
                  </a:cubicBezTo>
                  <a:cubicBezTo>
                    <a:pt x="3152" y="2394"/>
                    <a:pt x="2452" y="3094"/>
                    <a:pt x="1576"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60" name="Google Shape;9360;p20"/>
            <p:cNvSpPr/>
            <p:nvPr/>
          </p:nvSpPr>
          <p:spPr>
            <a:xfrm>
              <a:off x="1416800" y="2190600"/>
              <a:ext cx="80275" cy="80300"/>
            </a:xfrm>
            <a:custGeom>
              <a:avLst/>
              <a:gdLst/>
              <a:ahLst/>
              <a:cxnLst/>
              <a:rect l="l" t="t" r="r" b="b"/>
              <a:pathLst>
                <a:path w="3211" h="3212" extrusionOk="0">
                  <a:moveTo>
                    <a:pt x="1635" y="1"/>
                  </a:moveTo>
                  <a:cubicBezTo>
                    <a:pt x="2510" y="1"/>
                    <a:pt x="3211" y="701"/>
                    <a:pt x="3211" y="1635"/>
                  </a:cubicBezTo>
                  <a:cubicBezTo>
                    <a:pt x="3211" y="2511"/>
                    <a:pt x="2510" y="3211"/>
                    <a:pt x="1635" y="3211"/>
                  </a:cubicBezTo>
                  <a:cubicBezTo>
                    <a:pt x="759" y="3211"/>
                    <a:pt x="0" y="2511"/>
                    <a:pt x="0" y="1635"/>
                  </a:cubicBezTo>
                  <a:cubicBezTo>
                    <a:pt x="0" y="701"/>
                    <a:pt x="701" y="1"/>
                    <a:pt x="16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61" name="Google Shape;9361;p20"/>
            <p:cNvSpPr/>
            <p:nvPr/>
          </p:nvSpPr>
          <p:spPr>
            <a:xfrm>
              <a:off x="5340750" y="4646550"/>
              <a:ext cx="80275" cy="80275"/>
            </a:xfrm>
            <a:custGeom>
              <a:avLst/>
              <a:gdLst/>
              <a:ahLst/>
              <a:cxnLst/>
              <a:rect l="l" t="t" r="r" b="b"/>
              <a:pathLst>
                <a:path w="3211" h="3211" extrusionOk="0">
                  <a:moveTo>
                    <a:pt x="3211" y="1635"/>
                  </a:moveTo>
                  <a:cubicBezTo>
                    <a:pt x="3211" y="2510"/>
                    <a:pt x="2511" y="3211"/>
                    <a:pt x="1635" y="3211"/>
                  </a:cubicBezTo>
                  <a:cubicBezTo>
                    <a:pt x="701" y="3211"/>
                    <a:pt x="1" y="2510"/>
                    <a:pt x="1" y="1576"/>
                  </a:cubicBezTo>
                  <a:cubicBezTo>
                    <a:pt x="1" y="701"/>
                    <a:pt x="759" y="0"/>
                    <a:pt x="1635" y="0"/>
                  </a:cubicBezTo>
                  <a:cubicBezTo>
                    <a:pt x="2511" y="0"/>
                    <a:pt x="3211" y="701"/>
                    <a:pt x="3211"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62" name="Google Shape;9362;p20"/>
            <p:cNvSpPr/>
            <p:nvPr/>
          </p:nvSpPr>
          <p:spPr>
            <a:xfrm>
              <a:off x="1911500" y="1208525"/>
              <a:ext cx="78825" cy="78825"/>
            </a:xfrm>
            <a:custGeom>
              <a:avLst/>
              <a:gdLst/>
              <a:ahLst/>
              <a:cxnLst/>
              <a:rect l="l" t="t" r="r" b="b"/>
              <a:pathLst>
                <a:path w="3153" h="3153" extrusionOk="0">
                  <a:moveTo>
                    <a:pt x="1576" y="0"/>
                  </a:moveTo>
                  <a:cubicBezTo>
                    <a:pt x="2510" y="0"/>
                    <a:pt x="3152" y="701"/>
                    <a:pt x="3152" y="1635"/>
                  </a:cubicBezTo>
                  <a:cubicBezTo>
                    <a:pt x="3094" y="2510"/>
                    <a:pt x="2452" y="3152"/>
                    <a:pt x="1576" y="3152"/>
                  </a:cubicBezTo>
                  <a:cubicBezTo>
                    <a:pt x="642" y="3152"/>
                    <a:pt x="0" y="2452"/>
                    <a:pt x="0" y="1576"/>
                  </a:cubicBezTo>
                  <a:cubicBezTo>
                    <a:pt x="0" y="701"/>
                    <a:pt x="700" y="0"/>
                    <a:pt x="15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63" name="Google Shape;9363;p20"/>
            <p:cNvSpPr/>
            <p:nvPr/>
          </p:nvSpPr>
          <p:spPr>
            <a:xfrm>
              <a:off x="4608200" y="475975"/>
              <a:ext cx="81750" cy="80275"/>
            </a:xfrm>
            <a:custGeom>
              <a:avLst/>
              <a:gdLst/>
              <a:ahLst/>
              <a:cxnLst/>
              <a:rect l="l" t="t" r="r" b="b"/>
              <a:pathLst>
                <a:path w="3270" h="3211" extrusionOk="0">
                  <a:moveTo>
                    <a:pt x="1693" y="0"/>
                  </a:moveTo>
                  <a:cubicBezTo>
                    <a:pt x="2569" y="0"/>
                    <a:pt x="3269" y="759"/>
                    <a:pt x="3269" y="1635"/>
                  </a:cubicBezTo>
                  <a:cubicBezTo>
                    <a:pt x="3211" y="2510"/>
                    <a:pt x="2511" y="3211"/>
                    <a:pt x="1577" y="3211"/>
                  </a:cubicBezTo>
                  <a:cubicBezTo>
                    <a:pt x="701" y="3152"/>
                    <a:pt x="1" y="2452"/>
                    <a:pt x="1" y="1576"/>
                  </a:cubicBezTo>
                  <a:cubicBezTo>
                    <a:pt x="59" y="642"/>
                    <a:pt x="759" y="0"/>
                    <a:pt x="169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64" name="Google Shape;9364;p20"/>
            <p:cNvSpPr/>
            <p:nvPr/>
          </p:nvSpPr>
          <p:spPr>
            <a:xfrm>
              <a:off x="5098525" y="718200"/>
              <a:ext cx="80275" cy="81750"/>
            </a:xfrm>
            <a:custGeom>
              <a:avLst/>
              <a:gdLst/>
              <a:ahLst/>
              <a:cxnLst/>
              <a:rect l="l" t="t" r="r" b="b"/>
              <a:pathLst>
                <a:path w="3211" h="3270" extrusionOk="0">
                  <a:moveTo>
                    <a:pt x="1635" y="3211"/>
                  </a:moveTo>
                  <a:cubicBezTo>
                    <a:pt x="759" y="3270"/>
                    <a:pt x="0" y="2569"/>
                    <a:pt x="0" y="1635"/>
                  </a:cubicBezTo>
                  <a:cubicBezTo>
                    <a:pt x="0" y="760"/>
                    <a:pt x="701" y="59"/>
                    <a:pt x="1576" y="1"/>
                  </a:cubicBezTo>
                  <a:cubicBezTo>
                    <a:pt x="2452" y="1"/>
                    <a:pt x="3211" y="701"/>
                    <a:pt x="3211" y="1577"/>
                  </a:cubicBezTo>
                  <a:cubicBezTo>
                    <a:pt x="3211" y="2511"/>
                    <a:pt x="2510" y="3211"/>
                    <a:pt x="1635"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65" name="Google Shape;9365;p20"/>
            <p:cNvSpPr/>
            <p:nvPr/>
          </p:nvSpPr>
          <p:spPr>
            <a:xfrm>
              <a:off x="6079150" y="3664450"/>
              <a:ext cx="77350" cy="77375"/>
            </a:xfrm>
            <a:custGeom>
              <a:avLst/>
              <a:gdLst/>
              <a:ahLst/>
              <a:cxnLst/>
              <a:rect l="l" t="t" r="r" b="b"/>
              <a:pathLst>
                <a:path w="3094" h="3095" extrusionOk="0">
                  <a:moveTo>
                    <a:pt x="3094" y="1519"/>
                  </a:moveTo>
                  <a:cubicBezTo>
                    <a:pt x="3094" y="2394"/>
                    <a:pt x="2393" y="3095"/>
                    <a:pt x="1576" y="3095"/>
                  </a:cubicBezTo>
                  <a:cubicBezTo>
                    <a:pt x="701" y="3095"/>
                    <a:pt x="0" y="2452"/>
                    <a:pt x="0" y="1577"/>
                  </a:cubicBezTo>
                  <a:cubicBezTo>
                    <a:pt x="0" y="701"/>
                    <a:pt x="642" y="59"/>
                    <a:pt x="1518" y="1"/>
                  </a:cubicBezTo>
                  <a:cubicBezTo>
                    <a:pt x="2335" y="1"/>
                    <a:pt x="3094" y="701"/>
                    <a:pt x="3094" y="15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66" name="Google Shape;9366;p20"/>
            <p:cNvSpPr/>
            <p:nvPr/>
          </p:nvSpPr>
          <p:spPr>
            <a:xfrm>
              <a:off x="1418250" y="3417850"/>
              <a:ext cx="78825" cy="77350"/>
            </a:xfrm>
            <a:custGeom>
              <a:avLst/>
              <a:gdLst/>
              <a:ahLst/>
              <a:cxnLst/>
              <a:rect l="l" t="t" r="r" b="b"/>
              <a:pathLst>
                <a:path w="3153" h="3094" extrusionOk="0">
                  <a:moveTo>
                    <a:pt x="1577" y="3094"/>
                  </a:moveTo>
                  <a:cubicBezTo>
                    <a:pt x="701" y="3094"/>
                    <a:pt x="1" y="2393"/>
                    <a:pt x="1" y="1576"/>
                  </a:cubicBezTo>
                  <a:cubicBezTo>
                    <a:pt x="1" y="701"/>
                    <a:pt x="760" y="0"/>
                    <a:pt x="1577" y="0"/>
                  </a:cubicBezTo>
                  <a:cubicBezTo>
                    <a:pt x="2452" y="59"/>
                    <a:pt x="3094" y="701"/>
                    <a:pt x="3094" y="1518"/>
                  </a:cubicBezTo>
                  <a:cubicBezTo>
                    <a:pt x="3153" y="2393"/>
                    <a:pt x="2452" y="3094"/>
                    <a:pt x="1577"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67" name="Google Shape;9367;p20"/>
            <p:cNvSpPr/>
            <p:nvPr/>
          </p:nvSpPr>
          <p:spPr>
            <a:xfrm>
              <a:off x="2890650" y="477425"/>
              <a:ext cx="77375" cy="77375"/>
            </a:xfrm>
            <a:custGeom>
              <a:avLst/>
              <a:gdLst/>
              <a:ahLst/>
              <a:cxnLst/>
              <a:rect l="l" t="t" r="r" b="b"/>
              <a:pathLst>
                <a:path w="3095" h="3095" extrusionOk="0">
                  <a:moveTo>
                    <a:pt x="3094" y="1518"/>
                  </a:moveTo>
                  <a:cubicBezTo>
                    <a:pt x="3094" y="2336"/>
                    <a:pt x="2452" y="3036"/>
                    <a:pt x="1577" y="3094"/>
                  </a:cubicBezTo>
                  <a:cubicBezTo>
                    <a:pt x="759" y="3094"/>
                    <a:pt x="1" y="2394"/>
                    <a:pt x="59" y="1518"/>
                  </a:cubicBezTo>
                  <a:cubicBezTo>
                    <a:pt x="59" y="701"/>
                    <a:pt x="759" y="1"/>
                    <a:pt x="1577" y="1"/>
                  </a:cubicBezTo>
                  <a:cubicBezTo>
                    <a:pt x="2394" y="1"/>
                    <a:pt x="3094" y="701"/>
                    <a:pt x="3094"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68" name="Google Shape;9368;p20"/>
            <p:cNvSpPr/>
            <p:nvPr/>
          </p:nvSpPr>
          <p:spPr>
            <a:xfrm>
              <a:off x="5835450" y="4154775"/>
              <a:ext cx="77350" cy="77350"/>
            </a:xfrm>
            <a:custGeom>
              <a:avLst/>
              <a:gdLst/>
              <a:ahLst/>
              <a:cxnLst/>
              <a:rect l="l" t="t" r="r" b="b"/>
              <a:pathLst>
                <a:path w="3094" h="3094" extrusionOk="0">
                  <a:moveTo>
                    <a:pt x="3094" y="1518"/>
                  </a:moveTo>
                  <a:cubicBezTo>
                    <a:pt x="3094" y="2335"/>
                    <a:pt x="2335" y="3094"/>
                    <a:pt x="1518" y="3036"/>
                  </a:cubicBezTo>
                  <a:cubicBezTo>
                    <a:pt x="701" y="3036"/>
                    <a:pt x="0" y="2277"/>
                    <a:pt x="59" y="1460"/>
                  </a:cubicBezTo>
                  <a:cubicBezTo>
                    <a:pt x="59" y="701"/>
                    <a:pt x="759" y="0"/>
                    <a:pt x="1576" y="0"/>
                  </a:cubicBezTo>
                  <a:cubicBezTo>
                    <a:pt x="2393" y="0"/>
                    <a:pt x="3094" y="701"/>
                    <a:pt x="3094"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69" name="Google Shape;9369;p20"/>
            <p:cNvSpPr/>
            <p:nvPr/>
          </p:nvSpPr>
          <p:spPr>
            <a:xfrm>
              <a:off x="2401800" y="719675"/>
              <a:ext cx="75900" cy="77350"/>
            </a:xfrm>
            <a:custGeom>
              <a:avLst/>
              <a:gdLst/>
              <a:ahLst/>
              <a:cxnLst/>
              <a:rect l="l" t="t" r="r" b="b"/>
              <a:pathLst>
                <a:path w="3036" h="3094" extrusionOk="0">
                  <a:moveTo>
                    <a:pt x="3036" y="1576"/>
                  </a:moveTo>
                  <a:cubicBezTo>
                    <a:pt x="3036" y="2393"/>
                    <a:pt x="2277" y="3094"/>
                    <a:pt x="1460" y="3036"/>
                  </a:cubicBezTo>
                  <a:cubicBezTo>
                    <a:pt x="643" y="3036"/>
                    <a:pt x="0" y="2277"/>
                    <a:pt x="59" y="1518"/>
                  </a:cubicBezTo>
                  <a:cubicBezTo>
                    <a:pt x="59" y="701"/>
                    <a:pt x="818" y="0"/>
                    <a:pt x="1635" y="59"/>
                  </a:cubicBezTo>
                  <a:cubicBezTo>
                    <a:pt x="2394" y="117"/>
                    <a:pt x="3036" y="817"/>
                    <a:pt x="3036" y="15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70" name="Google Shape;9370;p20"/>
            <p:cNvSpPr/>
            <p:nvPr/>
          </p:nvSpPr>
          <p:spPr>
            <a:xfrm>
              <a:off x="2156650" y="4645075"/>
              <a:ext cx="74450" cy="74450"/>
            </a:xfrm>
            <a:custGeom>
              <a:avLst/>
              <a:gdLst/>
              <a:ahLst/>
              <a:cxnLst/>
              <a:rect l="l" t="t" r="r" b="b"/>
              <a:pathLst>
                <a:path w="2978" h="2978" extrusionOk="0">
                  <a:moveTo>
                    <a:pt x="2919" y="1518"/>
                  </a:moveTo>
                  <a:cubicBezTo>
                    <a:pt x="2919" y="2336"/>
                    <a:pt x="2277" y="2978"/>
                    <a:pt x="1460" y="2978"/>
                  </a:cubicBezTo>
                  <a:cubicBezTo>
                    <a:pt x="642" y="2978"/>
                    <a:pt x="0" y="2277"/>
                    <a:pt x="0" y="1460"/>
                  </a:cubicBezTo>
                  <a:cubicBezTo>
                    <a:pt x="59" y="701"/>
                    <a:pt x="701" y="1"/>
                    <a:pt x="1518" y="59"/>
                  </a:cubicBezTo>
                  <a:cubicBezTo>
                    <a:pt x="2335" y="59"/>
                    <a:pt x="2977" y="701"/>
                    <a:pt x="2919"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71" name="Google Shape;9371;p20"/>
            <p:cNvSpPr/>
            <p:nvPr/>
          </p:nvSpPr>
          <p:spPr>
            <a:xfrm>
              <a:off x="1910025" y="4402850"/>
              <a:ext cx="73000" cy="72975"/>
            </a:xfrm>
            <a:custGeom>
              <a:avLst/>
              <a:gdLst/>
              <a:ahLst/>
              <a:cxnLst/>
              <a:rect l="l" t="t" r="r" b="b"/>
              <a:pathLst>
                <a:path w="2920" h="2919" extrusionOk="0">
                  <a:moveTo>
                    <a:pt x="1460" y="0"/>
                  </a:moveTo>
                  <a:cubicBezTo>
                    <a:pt x="2277" y="0"/>
                    <a:pt x="2919" y="642"/>
                    <a:pt x="2919" y="1460"/>
                  </a:cubicBezTo>
                  <a:cubicBezTo>
                    <a:pt x="2919" y="2277"/>
                    <a:pt x="2277" y="2919"/>
                    <a:pt x="1460" y="2919"/>
                  </a:cubicBezTo>
                  <a:cubicBezTo>
                    <a:pt x="643" y="2919"/>
                    <a:pt x="59" y="2335"/>
                    <a:pt x="1" y="1518"/>
                  </a:cubicBezTo>
                  <a:cubicBezTo>
                    <a:pt x="1" y="701"/>
                    <a:pt x="643" y="59"/>
                    <a:pt x="146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72" name="Google Shape;9372;p20"/>
            <p:cNvSpPr/>
            <p:nvPr/>
          </p:nvSpPr>
          <p:spPr>
            <a:xfrm>
              <a:off x="1669250" y="1459525"/>
              <a:ext cx="70075" cy="71525"/>
            </a:xfrm>
            <a:custGeom>
              <a:avLst/>
              <a:gdLst/>
              <a:ahLst/>
              <a:cxnLst/>
              <a:rect l="l" t="t" r="r" b="b"/>
              <a:pathLst>
                <a:path w="2803" h="2861" extrusionOk="0">
                  <a:moveTo>
                    <a:pt x="1401" y="2802"/>
                  </a:moveTo>
                  <a:cubicBezTo>
                    <a:pt x="584" y="2802"/>
                    <a:pt x="1" y="2218"/>
                    <a:pt x="1" y="1401"/>
                  </a:cubicBezTo>
                  <a:cubicBezTo>
                    <a:pt x="1" y="584"/>
                    <a:pt x="584" y="0"/>
                    <a:pt x="1401" y="0"/>
                  </a:cubicBezTo>
                  <a:cubicBezTo>
                    <a:pt x="2219" y="0"/>
                    <a:pt x="2802" y="642"/>
                    <a:pt x="2802" y="1401"/>
                  </a:cubicBezTo>
                  <a:cubicBezTo>
                    <a:pt x="2802" y="2218"/>
                    <a:pt x="2219" y="2860"/>
                    <a:pt x="1401"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73" name="Google Shape;9373;p20"/>
            <p:cNvSpPr/>
            <p:nvPr/>
          </p:nvSpPr>
          <p:spPr>
            <a:xfrm>
              <a:off x="5102900" y="4894625"/>
              <a:ext cx="71525" cy="70050"/>
            </a:xfrm>
            <a:custGeom>
              <a:avLst/>
              <a:gdLst/>
              <a:ahLst/>
              <a:cxnLst/>
              <a:rect l="l" t="t" r="r" b="b"/>
              <a:pathLst>
                <a:path w="2861" h="2802" extrusionOk="0">
                  <a:moveTo>
                    <a:pt x="1460" y="2802"/>
                  </a:moveTo>
                  <a:cubicBezTo>
                    <a:pt x="642" y="2802"/>
                    <a:pt x="0" y="2218"/>
                    <a:pt x="0" y="1401"/>
                  </a:cubicBezTo>
                  <a:cubicBezTo>
                    <a:pt x="0" y="584"/>
                    <a:pt x="584" y="0"/>
                    <a:pt x="1401" y="0"/>
                  </a:cubicBezTo>
                  <a:cubicBezTo>
                    <a:pt x="2218" y="0"/>
                    <a:pt x="2802" y="584"/>
                    <a:pt x="2860" y="1401"/>
                  </a:cubicBezTo>
                  <a:cubicBezTo>
                    <a:pt x="2860" y="2160"/>
                    <a:pt x="2218" y="2802"/>
                    <a:pt x="1460"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74" name="Google Shape;9374;p20"/>
            <p:cNvSpPr/>
            <p:nvPr/>
          </p:nvSpPr>
          <p:spPr>
            <a:xfrm>
              <a:off x="1422625" y="1949825"/>
              <a:ext cx="70075" cy="68600"/>
            </a:xfrm>
            <a:custGeom>
              <a:avLst/>
              <a:gdLst/>
              <a:ahLst/>
              <a:cxnLst/>
              <a:rect l="l" t="t" r="r" b="b"/>
              <a:pathLst>
                <a:path w="2803" h="2744" extrusionOk="0">
                  <a:moveTo>
                    <a:pt x="2803" y="1401"/>
                  </a:moveTo>
                  <a:cubicBezTo>
                    <a:pt x="2803" y="2160"/>
                    <a:pt x="2161" y="2744"/>
                    <a:pt x="1402" y="2744"/>
                  </a:cubicBezTo>
                  <a:cubicBezTo>
                    <a:pt x="643" y="2744"/>
                    <a:pt x="1" y="2102"/>
                    <a:pt x="1" y="1343"/>
                  </a:cubicBezTo>
                  <a:cubicBezTo>
                    <a:pt x="59" y="584"/>
                    <a:pt x="701" y="1"/>
                    <a:pt x="1402" y="1"/>
                  </a:cubicBezTo>
                  <a:cubicBezTo>
                    <a:pt x="2161" y="1"/>
                    <a:pt x="2803" y="643"/>
                    <a:pt x="2803" y="14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75" name="Google Shape;9375;p20"/>
            <p:cNvSpPr/>
            <p:nvPr/>
          </p:nvSpPr>
          <p:spPr>
            <a:xfrm>
              <a:off x="4611125" y="5141225"/>
              <a:ext cx="68600" cy="70075"/>
            </a:xfrm>
            <a:custGeom>
              <a:avLst/>
              <a:gdLst/>
              <a:ahLst/>
              <a:cxnLst/>
              <a:rect l="l" t="t" r="r" b="b"/>
              <a:pathLst>
                <a:path w="2744" h="2803" extrusionOk="0">
                  <a:moveTo>
                    <a:pt x="1343" y="2803"/>
                  </a:moveTo>
                  <a:cubicBezTo>
                    <a:pt x="584" y="2744"/>
                    <a:pt x="0" y="2161"/>
                    <a:pt x="0" y="1402"/>
                  </a:cubicBezTo>
                  <a:cubicBezTo>
                    <a:pt x="0" y="643"/>
                    <a:pt x="642" y="1"/>
                    <a:pt x="1401" y="1"/>
                  </a:cubicBezTo>
                  <a:cubicBezTo>
                    <a:pt x="2160" y="59"/>
                    <a:pt x="2744" y="701"/>
                    <a:pt x="2744" y="1460"/>
                  </a:cubicBezTo>
                  <a:cubicBezTo>
                    <a:pt x="2744" y="2161"/>
                    <a:pt x="2102" y="2803"/>
                    <a:pt x="1343"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76" name="Google Shape;9376;p20"/>
            <p:cNvSpPr/>
            <p:nvPr/>
          </p:nvSpPr>
          <p:spPr>
            <a:xfrm>
              <a:off x="2407625" y="4897525"/>
              <a:ext cx="65700" cy="64250"/>
            </a:xfrm>
            <a:custGeom>
              <a:avLst/>
              <a:gdLst/>
              <a:ahLst/>
              <a:cxnLst/>
              <a:rect l="l" t="t" r="r" b="b"/>
              <a:pathLst>
                <a:path w="2628" h="2570" extrusionOk="0">
                  <a:moveTo>
                    <a:pt x="1343" y="2569"/>
                  </a:moveTo>
                  <a:cubicBezTo>
                    <a:pt x="643" y="2569"/>
                    <a:pt x="59" y="2044"/>
                    <a:pt x="59" y="1343"/>
                  </a:cubicBezTo>
                  <a:cubicBezTo>
                    <a:pt x="1" y="585"/>
                    <a:pt x="585" y="1"/>
                    <a:pt x="1343" y="1"/>
                  </a:cubicBezTo>
                  <a:cubicBezTo>
                    <a:pt x="2044" y="1"/>
                    <a:pt x="2569" y="526"/>
                    <a:pt x="2569" y="1227"/>
                  </a:cubicBezTo>
                  <a:cubicBezTo>
                    <a:pt x="2628" y="1986"/>
                    <a:pt x="2044" y="2511"/>
                    <a:pt x="1343" y="25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77" name="Google Shape;9377;p20"/>
            <p:cNvSpPr/>
            <p:nvPr/>
          </p:nvSpPr>
          <p:spPr>
            <a:xfrm>
              <a:off x="1425550" y="3671750"/>
              <a:ext cx="64225" cy="64250"/>
            </a:xfrm>
            <a:custGeom>
              <a:avLst/>
              <a:gdLst/>
              <a:ahLst/>
              <a:cxnLst/>
              <a:rect l="l" t="t" r="r" b="b"/>
              <a:pathLst>
                <a:path w="2569" h="2570" extrusionOk="0">
                  <a:moveTo>
                    <a:pt x="1285" y="1"/>
                  </a:moveTo>
                  <a:cubicBezTo>
                    <a:pt x="1985" y="1"/>
                    <a:pt x="2569" y="526"/>
                    <a:pt x="2569" y="1285"/>
                  </a:cubicBezTo>
                  <a:cubicBezTo>
                    <a:pt x="2569" y="2044"/>
                    <a:pt x="1985" y="2569"/>
                    <a:pt x="1226" y="2569"/>
                  </a:cubicBezTo>
                  <a:cubicBezTo>
                    <a:pt x="526" y="2511"/>
                    <a:pt x="1" y="1985"/>
                    <a:pt x="1" y="1227"/>
                  </a:cubicBezTo>
                  <a:cubicBezTo>
                    <a:pt x="1" y="526"/>
                    <a:pt x="584" y="1"/>
                    <a:pt x="128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78" name="Google Shape;9378;p20"/>
            <p:cNvSpPr/>
            <p:nvPr/>
          </p:nvSpPr>
          <p:spPr>
            <a:xfrm>
              <a:off x="1672175" y="4160600"/>
              <a:ext cx="64225" cy="64250"/>
            </a:xfrm>
            <a:custGeom>
              <a:avLst/>
              <a:gdLst/>
              <a:ahLst/>
              <a:cxnLst/>
              <a:rect l="l" t="t" r="r" b="b"/>
              <a:pathLst>
                <a:path w="2569" h="2570" extrusionOk="0">
                  <a:moveTo>
                    <a:pt x="2569" y="1285"/>
                  </a:moveTo>
                  <a:cubicBezTo>
                    <a:pt x="2569" y="2044"/>
                    <a:pt x="1985" y="2569"/>
                    <a:pt x="1284" y="2569"/>
                  </a:cubicBezTo>
                  <a:cubicBezTo>
                    <a:pt x="526" y="2569"/>
                    <a:pt x="0" y="1985"/>
                    <a:pt x="0" y="1227"/>
                  </a:cubicBezTo>
                  <a:cubicBezTo>
                    <a:pt x="0" y="526"/>
                    <a:pt x="584" y="1"/>
                    <a:pt x="1284" y="1"/>
                  </a:cubicBezTo>
                  <a:cubicBezTo>
                    <a:pt x="2043" y="59"/>
                    <a:pt x="2569" y="585"/>
                    <a:pt x="2569" y="12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79" name="Google Shape;9379;p20"/>
            <p:cNvSpPr/>
            <p:nvPr/>
          </p:nvSpPr>
          <p:spPr>
            <a:xfrm>
              <a:off x="4859200" y="483275"/>
              <a:ext cx="64225" cy="65675"/>
            </a:xfrm>
            <a:custGeom>
              <a:avLst/>
              <a:gdLst/>
              <a:ahLst/>
              <a:cxnLst/>
              <a:rect l="l" t="t" r="r" b="b"/>
              <a:pathLst>
                <a:path w="2569" h="2627" extrusionOk="0">
                  <a:moveTo>
                    <a:pt x="1343" y="0"/>
                  </a:moveTo>
                  <a:cubicBezTo>
                    <a:pt x="2043" y="0"/>
                    <a:pt x="2569" y="584"/>
                    <a:pt x="2569" y="1284"/>
                  </a:cubicBezTo>
                  <a:cubicBezTo>
                    <a:pt x="2569" y="2043"/>
                    <a:pt x="1985" y="2627"/>
                    <a:pt x="1226" y="2569"/>
                  </a:cubicBezTo>
                  <a:cubicBezTo>
                    <a:pt x="526" y="2569"/>
                    <a:pt x="0" y="1985"/>
                    <a:pt x="0" y="1284"/>
                  </a:cubicBezTo>
                  <a:cubicBezTo>
                    <a:pt x="59" y="526"/>
                    <a:pt x="584" y="0"/>
                    <a:pt x="134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80" name="Google Shape;9380;p20"/>
            <p:cNvSpPr/>
            <p:nvPr/>
          </p:nvSpPr>
          <p:spPr>
            <a:xfrm>
              <a:off x="6084975" y="1709050"/>
              <a:ext cx="64225" cy="65700"/>
            </a:xfrm>
            <a:custGeom>
              <a:avLst/>
              <a:gdLst/>
              <a:ahLst/>
              <a:cxnLst/>
              <a:rect l="l" t="t" r="r" b="b"/>
              <a:pathLst>
                <a:path w="2569" h="2628" extrusionOk="0">
                  <a:moveTo>
                    <a:pt x="2569" y="1285"/>
                  </a:moveTo>
                  <a:cubicBezTo>
                    <a:pt x="2569" y="2043"/>
                    <a:pt x="2044" y="2569"/>
                    <a:pt x="1343" y="2569"/>
                  </a:cubicBezTo>
                  <a:cubicBezTo>
                    <a:pt x="584" y="2627"/>
                    <a:pt x="1" y="2043"/>
                    <a:pt x="1" y="1285"/>
                  </a:cubicBezTo>
                  <a:cubicBezTo>
                    <a:pt x="59" y="584"/>
                    <a:pt x="584" y="0"/>
                    <a:pt x="1343" y="59"/>
                  </a:cubicBezTo>
                  <a:cubicBezTo>
                    <a:pt x="2044" y="59"/>
                    <a:pt x="2569" y="584"/>
                    <a:pt x="2569" y="12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81" name="Google Shape;9381;p20"/>
            <p:cNvSpPr/>
            <p:nvPr/>
          </p:nvSpPr>
          <p:spPr>
            <a:xfrm>
              <a:off x="2897950" y="5142700"/>
              <a:ext cx="64225" cy="65675"/>
            </a:xfrm>
            <a:custGeom>
              <a:avLst/>
              <a:gdLst/>
              <a:ahLst/>
              <a:cxnLst/>
              <a:rect l="l" t="t" r="r" b="b"/>
              <a:pathLst>
                <a:path w="2569" h="2627" extrusionOk="0">
                  <a:moveTo>
                    <a:pt x="1285" y="2627"/>
                  </a:moveTo>
                  <a:cubicBezTo>
                    <a:pt x="584" y="2627"/>
                    <a:pt x="0" y="2102"/>
                    <a:pt x="0" y="1343"/>
                  </a:cubicBezTo>
                  <a:cubicBezTo>
                    <a:pt x="0" y="642"/>
                    <a:pt x="526" y="59"/>
                    <a:pt x="1226" y="59"/>
                  </a:cubicBezTo>
                  <a:cubicBezTo>
                    <a:pt x="1985" y="0"/>
                    <a:pt x="2569" y="584"/>
                    <a:pt x="2569" y="1343"/>
                  </a:cubicBezTo>
                  <a:cubicBezTo>
                    <a:pt x="2569" y="2043"/>
                    <a:pt x="2043" y="2627"/>
                    <a:pt x="1285" y="26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82" name="Google Shape;9382;p20"/>
            <p:cNvSpPr/>
            <p:nvPr/>
          </p:nvSpPr>
          <p:spPr>
            <a:xfrm>
              <a:off x="6333050" y="2936300"/>
              <a:ext cx="62775" cy="62750"/>
            </a:xfrm>
            <a:custGeom>
              <a:avLst/>
              <a:gdLst/>
              <a:ahLst/>
              <a:cxnLst/>
              <a:rect l="l" t="t" r="r" b="b"/>
              <a:pathLst>
                <a:path w="2511" h="2510" extrusionOk="0">
                  <a:moveTo>
                    <a:pt x="2510" y="1226"/>
                  </a:moveTo>
                  <a:cubicBezTo>
                    <a:pt x="2452" y="1985"/>
                    <a:pt x="1927" y="2510"/>
                    <a:pt x="1168" y="2510"/>
                  </a:cubicBezTo>
                  <a:cubicBezTo>
                    <a:pt x="526" y="2452"/>
                    <a:pt x="1" y="1926"/>
                    <a:pt x="1" y="1226"/>
                  </a:cubicBezTo>
                  <a:cubicBezTo>
                    <a:pt x="1" y="525"/>
                    <a:pt x="584" y="0"/>
                    <a:pt x="1285" y="0"/>
                  </a:cubicBezTo>
                  <a:cubicBezTo>
                    <a:pt x="1985" y="0"/>
                    <a:pt x="2510" y="584"/>
                    <a:pt x="2510" y="12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83" name="Google Shape;9383;p20"/>
            <p:cNvSpPr/>
            <p:nvPr/>
          </p:nvSpPr>
          <p:spPr>
            <a:xfrm>
              <a:off x="5597575" y="975050"/>
              <a:ext cx="61325" cy="61300"/>
            </a:xfrm>
            <a:custGeom>
              <a:avLst/>
              <a:gdLst/>
              <a:ahLst/>
              <a:cxnLst/>
              <a:rect l="l" t="t" r="r" b="b"/>
              <a:pathLst>
                <a:path w="2453" h="2452" extrusionOk="0">
                  <a:moveTo>
                    <a:pt x="1227" y="0"/>
                  </a:moveTo>
                  <a:cubicBezTo>
                    <a:pt x="1927" y="0"/>
                    <a:pt x="2452" y="584"/>
                    <a:pt x="2452" y="1226"/>
                  </a:cubicBezTo>
                  <a:cubicBezTo>
                    <a:pt x="2452" y="1868"/>
                    <a:pt x="1869" y="2452"/>
                    <a:pt x="1227" y="2452"/>
                  </a:cubicBezTo>
                  <a:cubicBezTo>
                    <a:pt x="526" y="2452"/>
                    <a:pt x="1" y="1868"/>
                    <a:pt x="1" y="1168"/>
                  </a:cubicBezTo>
                  <a:cubicBezTo>
                    <a:pt x="1" y="525"/>
                    <a:pt x="585" y="0"/>
                    <a:pt x="122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84" name="Google Shape;9384;p20"/>
            <p:cNvSpPr/>
            <p:nvPr/>
          </p:nvSpPr>
          <p:spPr>
            <a:xfrm>
              <a:off x="3634875" y="238125"/>
              <a:ext cx="62775" cy="62750"/>
            </a:xfrm>
            <a:custGeom>
              <a:avLst/>
              <a:gdLst/>
              <a:ahLst/>
              <a:cxnLst/>
              <a:rect l="l" t="t" r="r" b="b"/>
              <a:pathLst>
                <a:path w="2511" h="2510" extrusionOk="0">
                  <a:moveTo>
                    <a:pt x="1226" y="2510"/>
                  </a:moveTo>
                  <a:cubicBezTo>
                    <a:pt x="526" y="2510"/>
                    <a:pt x="1" y="1926"/>
                    <a:pt x="1" y="1226"/>
                  </a:cubicBezTo>
                  <a:cubicBezTo>
                    <a:pt x="59" y="525"/>
                    <a:pt x="584" y="0"/>
                    <a:pt x="1226" y="0"/>
                  </a:cubicBezTo>
                  <a:cubicBezTo>
                    <a:pt x="1927" y="0"/>
                    <a:pt x="2510" y="584"/>
                    <a:pt x="2452" y="1284"/>
                  </a:cubicBezTo>
                  <a:cubicBezTo>
                    <a:pt x="2452" y="1985"/>
                    <a:pt x="1927" y="2510"/>
                    <a:pt x="1226"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85" name="Google Shape;9385;p20"/>
            <p:cNvSpPr/>
            <p:nvPr/>
          </p:nvSpPr>
          <p:spPr>
            <a:xfrm>
              <a:off x="6333050" y="2692600"/>
              <a:ext cx="62775" cy="62775"/>
            </a:xfrm>
            <a:custGeom>
              <a:avLst/>
              <a:gdLst/>
              <a:ahLst/>
              <a:cxnLst/>
              <a:rect l="l" t="t" r="r" b="b"/>
              <a:pathLst>
                <a:path w="2511" h="2511" extrusionOk="0">
                  <a:moveTo>
                    <a:pt x="2510" y="1284"/>
                  </a:moveTo>
                  <a:cubicBezTo>
                    <a:pt x="2510" y="1985"/>
                    <a:pt x="1927" y="2510"/>
                    <a:pt x="1226" y="2510"/>
                  </a:cubicBezTo>
                  <a:cubicBezTo>
                    <a:pt x="526" y="2510"/>
                    <a:pt x="1" y="1985"/>
                    <a:pt x="1" y="1284"/>
                  </a:cubicBezTo>
                  <a:cubicBezTo>
                    <a:pt x="1" y="584"/>
                    <a:pt x="584" y="0"/>
                    <a:pt x="1285" y="59"/>
                  </a:cubicBezTo>
                  <a:cubicBezTo>
                    <a:pt x="1985" y="59"/>
                    <a:pt x="2510" y="584"/>
                    <a:pt x="2510" y="128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86" name="Google Shape;9386;p20"/>
            <p:cNvSpPr/>
            <p:nvPr/>
          </p:nvSpPr>
          <p:spPr>
            <a:xfrm>
              <a:off x="3881500" y="238125"/>
              <a:ext cx="62775" cy="62750"/>
            </a:xfrm>
            <a:custGeom>
              <a:avLst/>
              <a:gdLst/>
              <a:ahLst/>
              <a:cxnLst/>
              <a:rect l="l" t="t" r="r" b="b"/>
              <a:pathLst>
                <a:path w="2511" h="2510" extrusionOk="0">
                  <a:moveTo>
                    <a:pt x="2510" y="1226"/>
                  </a:moveTo>
                  <a:cubicBezTo>
                    <a:pt x="2510" y="1926"/>
                    <a:pt x="1985" y="2452"/>
                    <a:pt x="1284" y="2452"/>
                  </a:cubicBezTo>
                  <a:cubicBezTo>
                    <a:pt x="584" y="2510"/>
                    <a:pt x="0" y="1985"/>
                    <a:pt x="0" y="1226"/>
                  </a:cubicBezTo>
                  <a:cubicBezTo>
                    <a:pt x="0" y="525"/>
                    <a:pt x="584" y="0"/>
                    <a:pt x="1284" y="0"/>
                  </a:cubicBezTo>
                  <a:cubicBezTo>
                    <a:pt x="1985" y="0"/>
                    <a:pt x="2510" y="525"/>
                    <a:pt x="2510" y="12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87" name="Google Shape;9387;p20"/>
            <p:cNvSpPr/>
            <p:nvPr/>
          </p:nvSpPr>
          <p:spPr>
            <a:xfrm>
              <a:off x="6333050" y="2447425"/>
              <a:ext cx="61325" cy="59875"/>
            </a:xfrm>
            <a:custGeom>
              <a:avLst/>
              <a:gdLst/>
              <a:ahLst/>
              <a:cxnLst/>
              <a:rect l="l" t="t" r="r" b="b"/>
              <a:pathLst>
                <a:path w="2453" h="2395" extrusionOk="0">
                  <a:moveTo>
                    <a:pt x="2452" y="1168"/>
                  </a:moveTo>
                  <a:cubicBezTo>
                    <a:pt x="2452" y="1810"/>
                    <a:pt x="1868" y="2394"/>
                    <a:pt x="1226" y="2394"/>
                  </a:cubicBezTo>
                  <a:cubicBezTo>
                    <a:pt x="643" y="2394"/>
                    <a:pt x="59" y="1869"/>
                    <a:pt x="59" y="1227"/>
                  </a:cubicBezTo>
                  <a:cubicBezTo>
                    <a:pt x="1" y="585"/>
                    <a:pt x="584" y="1"/>
                    <a:pt x="1226" y="1"/>
                  </a:cubicBezTo>
                  <a:cubicBezTo>
                    <a:pt x="1868" y="1"/>
                    <a:pt x="2452" y="585"/>
                    <a:pt x="2452"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88" name="Google Shape;9388;p20"/>
            <p:cNvSpPr/>
            <p:nvPr/>
          </p:nvSpPr>
          <p:spPr>
            <a:xfrm>
              <a:off x="6086425" y="3919825"/>
              <a:ext cx="61325" cy="61325"/>
            </a:xfrm>
            <a:custGeom>
              <a:avLst/>
              <a:gdLst/>
              <a:ahLst/>
              <a:cxnLst/>
              <a:rect l="l" t="t" r="r" b="b"/>
              <a:pathLst>
                <a:path w="2453" h="2453" extrusionOk="0">
                  <a:moveTo>
                    <a:pt x="1227" y="1"/>
                  </a:moveTo>
                  <a:cubicBezTo>
                    <a:pt x="1869" y="1"/>
                    <a:pt x="2453" y="584"/>
                    <a:pt x="2453" y="1226"/>
                  </a:cubicBezTo>
                  <a:cubicBezTo>
                    <a:pt x="2453" y="1869"/>
                    <a:pt x="1869" y="2394"/>
                    <a:pt x="1285" y="2452"/>
                  </a:cubicBezTo>
                  <a:cubicBezTo>
                    <a:pt x="585" y="2452"/>
                    <a:pt x="1" y="1869"/>
                    <a:pt x="59" y="1168"/>
                  </a:cubicBezTo>
                  <a:cubicBezTo>
                    <a:pt x="59" y="584"/>
                    <a:pt x="585" y="1"/>
                    <a:pt x="1227"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89" name="Google Shape;9389;p20"/>
            <p:cNvSpPr/>
            <p:nvPr/>
          </p:nvSpPr>
          <p:spPr>
            <a:xfrm>
              <a:off x="2657175" y="486175"/>
              <a:ext cx="59850" cy="59875"/>
            </a:xfrm>
            <a:custGeom>
              <a:avLst/>
              <a:gdLst/>
              <a:ahLst/>
              <a:cxnLst/>
              <a:rect l="l" t="t" r="r" b="b"/>
              <a:pathLst>
                <a:path w="2394" h="2395" extrusionOk="0">
                  <a:moveTo>
                    <a:pt x="2394" y="1168"/>
                  </a:moveTo>
                  <a:cubicBezTo>
                    <a:pt x="2394" y="1752"/>
                    <a:pt x="1868" y="2336"/>
                    <a:pt x="1226" y="2394"/>
                  </a:cubicBezTo>
                  <a:cubicBezTo>
                    <a:pt x="584" y="2394"/>
                    <a:pt x="0" y="1810"/>
                    <a:pt x="0" y="1168"/>
                  </a:cubicBezTo>
                  <a:cubicBezTo>
                    <a:pt x="0" y="526"/>
                    <a:pt x="584" y="1"/>
                    <a:pt x="1168" y="1"/>
                  </a:cubicBezTo>
                  <a:cubicBezTo>
                    <a:pt x="1810" y="1"/>
                    <a:pt x="2394" y="526"/>
                    <a:pt x="2394"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90" name="Google Shape;9390;p20"/>
            <p:cNvSpPr/>
            <p:nvPr/>
          </p:nvSpPr>
          <p:spPr>
            <a:xfrm>
              <a:off x="4126650" y="239575"/>
              <a:ext cx="58400" cy="59850"/>
            </a:xfrm>
            <a:custGeom>
              <a:avLst/>
              <a:gdLst/>
              <a:ahLst/>
              <a:cxnLst/>
              <a:rect l="l" t="t" r="r" b="b"/>
              <a:pathLst>
                <a:path w="2336" h="2394" extrusionOk="0">
                  <a:moveTo>
                    <a:pt x="1168" y="2335"/>
                  </a:moveTo>
                  <a:cubicBezTo>
                    <a:pt x="526" y="2394"/>
                    <a:pt x="0" y="1810"/>
                    <a:pt x="0" y="1226"/>
                  </a:cubicBezTo>
                  <a:cubicBezTo>
                    <a:pt x="0" y="584"/>
                    <a:pt x="526" y="0"/>
                    <a:pt x="1168" y="0"/>
                  </a:cubicBezTo>
                  <a:cubicBezTo>
                    <a:pt x="1752" y="0"/>
                    <a:pt x="2335" y="526"/>
                    <a:pt x="2335" y="1168"/>
                  </a:cubicBezTo>
                  <a:cubicBezTo>
                    <a:pt x="2335" y="1810"/>
                    <a:pt x="1810" y="2335"/>
                    <a:pt x="1168"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91" name="Google Shape;9391;p20"/>
            <p:cNvSpPr/>
            <p:nvPr/>
          </p:nvSpPr>
          <p:spPr>
            <a:xfrm>
              <a:off x="5845650" y="1223125"/>
              <a:ext cx="56950" cy="58375"/>
            </a:xfrm>
            <a:custGeom>
              <a:avLst/>
              <a:gdLst/>
              <a:ahLst/>
              <a:cxnLst/>
              <a:rect l="l" t="t" r="r" b="b"/>
              <a:pathLst>
                <a:path w="2278" h="2335" extrusionOk="0">
                  <a:moveTo>
                    <a:pt x="2277" y="1167"/>
                  </a:moveTo>
                  <a:cubicBezTo>
                    <a:pt x="2277" y="1810"/>
                    <a:pt x="1810" y="2277"/>
                    <a:pt x="1168" y="2277"/>
                  </a:cubicBezTo>
                  <a:cubicBezTo>
                    <a:pt x="526" y="2335"/>
                    <a:pt x="1" y="1810"/>
                    <a:pt x="1" y="1109"/>
                  </a:cubicBezTo>
                  <a:cubicBezTo>
                    <a:pt x="59" y="467"/>
                    <a:pt x="526" y="0"/>
                    <a:pt x="1168" y="0"/>
                  </a:cubicBezTo>
                  <a:cubicBezTo>
                    <a:pt x="1810" y="0"/>
                    <a:pt x="2277" y="525"/>
                    <a:pt x="2277" y="116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92" name="Google Shape;9392;p20"/>
            <p:cNvSpPr/>
            <p:nvPr/>
          </p:nvSpPr>
          <p:spPr>
            <a:xfrm>
              <a:off x="3394100" y="241025"/>
              <a:ext cx="58400" cy="56950"/>
            </a:xfrm>
            <a:custGeom>
              <a:avLst/>
              <a:gdLst/>
              <a:ahLst/>
              <a:cxnLst/>
              <a:rect l="l" t="t" r="r" b="b"/>
              <a:pathLst>
                <a:path w="2336" h="2278" extrusionOk="0">
                  <a:moveTo>
                    <a:pt x="2277" y="1168"/>
                  </a:moveTo>
                  <a:cubicBezTo>
                    <a:pt x="2277" y="1810"/>
                    <a:pt x="1810" y="2277"/>
                    <a:pt x="1168" y="2277"/>
                  </a:cubicBezTo>
                  <a:cubicBezTo>
                    <a:pt x="526" y="2277"/>
                    <a:pt x="0" y="1752"/>
                    <a:pt x="59" y="1051"/>
                  </a:cubicBezTo>
                  <a:cubicBezTo>
                    <a:pt x="59" y="409"/>
                    <a:pt x="584" y="1"/>
                    <a:pt x="1226" y="1"/>
                  </a:cubicBezTo>
                  <a:cubicBezTo>
                    <a:pt x="1868" y="1"/>
                    <a:pt x="2335" y="526"/>
                    <a:pt x="2277"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93" name="Google Shape;9393;p20"/>
            <p:cNvSpPr/>
            <p:nvPr/>
          </p:nvSpPr>
          <p:spPr>
            <a:xfrm>
              <a:off x="6335975" y="3185825"/>
              <a:ext cx="56925" cy="56925"/>
            </a:xfrm>
            <a:custGeom>
              <a:avLst/>
              <a:gdLst/>
              <a:ahLst/>
              <a:cxnLst/>
              <a:rect l="l" t="t" r="r" b="b"/>
              <a:pathLst>
                <a:path w="2277" h="2277" extrusionOk="0">
                  <a:moveTo>
                    <a:pt x="1168" y="2277"/>
                  </a:moveTo>
                  <a:cubicBezTo>
                    <a:pt x="526" y="2277"/>
                    <a:pt x="0" y="1810"/>
                    <a:pt x="0" y="1168"/>
                  </a:cubicBezTo>
                  <a:cubicBezTo>
                    <a:pt x="0" y="467"/>
                    <a:pt x="467" y="0"/>
                    <a:pt x="1168" y="0"/>
                  </a:cubicBezTo>
                  <a:cubicBezTo>
                    <a:pt x="1810" y="0"/>
                    <a:pt x="2277" y="526"/>
                    <a:pt x="2277" y="1109"/>
                  </a:cubicBezTo>
                  <a:cubicBezTo>
                    <a:pt x="2277" y="1751"/>
                    <a:pt x="1751" y="2277"/>
                    <a:pt x="1168" y="22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94" name="Google Shape;9394;p20"/>
            <p:cNvSpPr/>
            <p:nvPr/>
          </p:nvSpPr>
          <p:spPr>
            <a:xfrm>
              <a:off x="5356800" y="731350"/>
              <a:ext cx="56950" cy="55475"/>
            </a:xfrm>
            <a:custGeom>
              <a:avLst/>
              <a:gdLst/>
              <a:ahLst/>
              <a:cxnLst/>
              <a:rect l="l" t="t" r="r" b="b"/>
              <a:pathLst>
                <a:path w="2278" h="2219" extrusionOk="0">
                  <a:moveTo>
                    <a:pt x="1168" y="2218"/>
                  </a:moveTo>
                  <a:cubicBezTo>
                    <a:pt x="526" y="2218"/>
                    <a:pt x="59" y="1810"/>
                    <a:pt x="1" y="1168"/>
                  </a:cubicBezTo>
                  <a:cubicBezTo>
                    <a:pt x="1" y="467"/>
                    <a:pt x="468" y="0"/>
                    <a:pt x="1110" y="0"/>
                  </a:cubicBezTo>
                  <a:cubicBezTo>
                    <a:pt x="1752" y="0"/>
                    <a:pt x="2277" y="467"/>
                    <a:pt x="2277" y="1051"/>
                  </a:cubicBezTo>
                  <a:cubicBezTo>
                    <a:pt x="2277" y="1693"/>
                    <a:pt x="1810" y="2218"/>
                    <a:pt x="1168"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95" name="Google Shape;9395;p20"/>
            <p:cNvSpPr/>
            <p:nvPr/>
          </p:nvSpPr>
          <p:spPr>
            <a:xfrm>
              <a:off x="1924625" y="979425"/>
              <a:ext cx="52550" cy="52550"/>
            </a:xfrm>
            <a:custGeom>
              <a:avLst/>
              <a:gdLst/>
              <a:ahLst/>
              <a:cxnLst/>
              <a:rect l="l" t="t" r="r" b="b"/>
              <a:pathLst>
                <a:path w="2102" h="2102" extrusionOk="0">
                  <a:moveTo>
                    <a:pt x="2102" y="1051"/>
                  </a:moveTo>
                  <a:cubicBezTo>
                    <a:pt x="2102" y="1576"/>
                    <a:pt x="1635" y="2043"/>
                    <a:pt x="1051" y="2102"/>
                  </a:cubicBezTo>
                  <a:cubicBezTo>
                    <a:pt x="526" y="2102"/>
                    <a:pt x="0" y="1576"/>
                    <a:pt x="0" y="993"/>
                  </a:cubicBezTo>
                  <a:cubicBezTo>
                    <a:pt x="0" y="467"/>
                    <a:pt x="526" y="0"/>
                    <a:pt x="1051" y="0"/>
                  </a:cubicBezTo>
                  <a:cubicBezTo>
                    <a:pt x="1576" y="0"/>
                    <a:pt x="2102" y="467"/>
                    <a:pt x="2102" y="10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96" name="Google Shape;9396;p20"/>
            <p:cNvSpPr/>
            <p:nvPr/>
          </p:nvSpPr>
          <p:spPr>
            <a:xfrm>
              <a:off x="6337425" y="2205200"/>
              <a:ext cx="54025" cy="52550"/>
            </a:xfrm>
            <a:custGeom>
              <a:avLst/>
              <a:gdLst/>
              <a:ahLst/>
              <a:cxnLst/>
              <a:rect l="l" t="t" r="r" b="b"/>
              <a:pathLst>
                <a:path w="2161" h="2102" extrusionOk="0">
                  <a:moveTo>
                    <a:pt x="1051" y="0"/>
                  </a:moveTo>
                  <a:cubicBezTo>
                    <a:pt x="1577" y="0"/>
                    <a:pt x="2102" y="467"/>
                    <a:pt x="2102" y="993"/>
                  </a:cubicBezTo>
                  <a:cubicBezTo>
                    <a:pt x="2160" y="1576"/>
                    <a:pt x="1635" y="2102"/>
                    <a:pt x="1051" y="2102"/>
                  </a:cubicBezTo>
                  <a:cubicBezTo>
                    <a:pt x="526" y="2043"/>
                    <a:pt x="1" y="1576"/>
                    <a:pt x="1" y="1051"/>
                  </a:cubicBezTo>
                  <a:cubicBezTo>
                    <a:pt x="1" y="467"/>
                    <a:pt x="526" y="0"/>
                    <a:pt x="105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97" name="Google Shape;9397;p20"/>
            <p:cNvSpPr/>
            <p:nvPr/>
          </p:nvSpPr>
          <p:spPr>
            <a:xfrm>
              <a:off x="1431400" y="1714875"/>
              <a:ext cx="52550" cy="52575"/>
            </a:xfrm>
            <a:custGeom>
              <a:avLst/>
              <a:gdLst/>
              <a:ahLst/>
              <a:cxnLst/>
              <a:rect l="l" t="t" r="r" b="b"/>
              <a:pathLst>
                <a:path w="2102" h="2103" extrusionOk="0">
                  <a:moveTo>
                    <a:pt x="2101" y="1052"/>
                  </a:moveTo>
                  <a:cubicBezTo>
                    <a:pt x="2101" y="1635"/>
                    <a:pt x="1635" y="2102"/>
                    <a:pt x="1051" y="2102"/>
                  </a:cubicBezTo>
                  <a:cubicBezTo>
                    <a:pt x="467" y="2102"/>
                    <a:pt x="0" y="1577"/>
                    <a:pt x="0" y="1052"/>
                  </a:cubicBezTo>
                  <a:cubicBezTo>
                    <a:pt x="0" y="468"/>
                    <a:pt x="525" y="1"/>
                    <a:pt x="1051" y="1"/>
                  </a:cubicBezTo>
                  <a:cubicBezTo>
                    <a:pt x="1576" y="59"/>
                    <a:pt x="2101" y="526"/>
                    <a:pt x="2101" y="10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98" name="Google Shape;9398;p20"/>
            <p:cNvSpPr/>
            <p:nvPr/>
          </p:nvSpPr>
          <p:spPr>
            <a:xfrm>
              <a:off x="5601950" y="4661125"/>
              <a:ext cx="52575" cy="52575"/>
            </a:xfrm>
            <a:custGeom>
              <a:avLst/>
              <a:gdLst/>
              <a:ahLst/>
              <a:cxnLst/>
              <a:rect l="l" t="t" r="r" b="b"/>
              <a:pathLst>
                <a:path w="2103" h="2103" extrusionOk="0">
                  <a:moveTo>
                    <a:pt x="2102" y="993"/>
                  </a:moveTo>
                  <a:cubicBezTo>
                    <a:pt x="2102" y="1519"/>
                    <a:pt x="1635" y="2044"/>
                    <a:pt x="1052" y="2044"/>
                  </a:cubicBezTo>
                  <a:cubicBezTo>
                    <a:pt x="526" y="2102"/>
                    <a:pt x="1" y="1577"/>
                    <a:pt x="1" y="993"/>
                  </a:cubicBezTo>
                  <a:cubicBezTo>
                    <a:pt x="1" y="468"/>
                    <a:pt x="468" y="1"/>
                    <a:pt x="1052" y="1"/>
                  </a:cubicBezTo>
                  <a:cubicBezTo>
                    <a:pt x="1577" y="1"/>
                    <a:pt x="2044" y="468"/>
                    <a:pt x="2102"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99" name="Google Shape;9399;p20"/>
            <p:cNvSpPr/>
            <p:nvPr/>
          </p:nvSpPr>
          <p:spPr>
            <a:xfrm>
              <a:off x="4865025" y="5150000"/>
              <a:ext cx="54025" cy="52550"/>
            </a:xfrm>
            <a:custGeom>
              <a:avLst/>
              <a:gdLst/>
              <a:ahLst/>
              <a:cxnLst/>
              <a:rect l="l" t="t" r="r" b="b"/>
              <a:pathLst>
                <a:path w="2161" h="2102" extrusionOk="0">
                  <a:moveTo>
                    <a:pt x="2102" y="992"/>
                  </a:moveTo>
                  <a:cubicBezTo>
                    <a:pt x="2161" y="1518"/>
                    <a:pt x="1694" y="2043"/>
                    <a:pt x="1110" y="2101"/>
                  </a:cubicBezTo>
                  <a:cubicBezTo>
                    <a:pt x="526" y="2101"/>
                    <a:pt x="1" y="1576"/>
                    <a:pt x="1" y="1051"/>
                  </a:cubicBezTo>
                  <a:cubicBezTo>
                    <a:pt x="1" y="467"/>
                    <a:pt x="526" y="0"/>
                    <a:pt x="1052" y="0"/>
                  </a:cubicBezTo>
                  <a:cubicBezTo>
                    <a:pt x="1577" y="0"/>
                    <a:pt x="2102" y="467"/>
                    <a:pt x="2102" y="99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00" name="Google Shape;9400;p20"/>
            <p:cNvSpPr/>
            <p:nvPr/>
          </p:nvSpPr>
          <p:spPr>
            <a:xfrm>
              <a:off x="4376175" y="242500"/>
              <a:ext cx="52575" cy="52550"/>
            </a:xfrm>
            <a:custGeom>
              <a:avLst/>
              <a:gdLst/>
              <a:ahLst/>
              <a:cxnLst/>
              <a:rect l="l" t="t" r="r" b="b"/>
              <a:pathLst>
                <a:path w="2103" h="2102" extrusionOk="0">
                  <a:moveTo>
                    <a:pt x="2102" y="1109"/>
                  </a:moveTo>
                  <a:cubicBezTo>
                    <a:pt x="2044" y="1634"/>
                    <a:pt x="1577" y="2101"/>
                    <a:pt x="1051" y="2101"/>
                  </a:cubicBezTo>
                  <a:cubicBezTo>
                    <a:pt x="468" y="2101"/>
                    <a:pt x="1" y="1576"/>
                    <a:pt x="1" y="1051"/>
                  </a:cubicBezTo>
                  <a:cubicBezTo>
                    <a:pt x="1" y="467"/>
                    <a:pt x="526" y="0"/>
                    <a:pt x="1051" y="58"/>
                  </a:cubicBezTo>
                  <a:cubicBezTo>
                    <a:pt x="1635" y="58"/>
                    <a:pt x="2102" y="525"/>
                    <a:pt x="2102" y="110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01" name="Google Shape;9401;p20"/>
            <p:cNvSpPr/>
            <p:nvPr/>
          </p:nvSpPr>
          <p:spPr>
            <a:xfrm>
              <a:off x="1190625" y="2942125"/>
              <a:ext cx="48175" cy="49650"/>
            </a:xfrm>
            <a:custGeom>
              <a:avLst/>
              <a:gdLst/>
              <a:ahLst/>
              <a:cxnLst/>
              <a:rect l="l" t="t" r="r" b="b"/>
              <a:pathLst>
                <a:path w="1927" h="1986" extrusionOk="0">
                  <a:moveTo>
                    <a:pt x="1926" y="993"/>
                  </a:moveTo>
                  <a:cubicBezTo>
                    <a:pt x="1926" y="1518"/>
                    <a:pt x="1518" y="1985"/>
                    <a:pt x="992" y="1985"/>
                  </a:cubicBezTo>
                  <a:cubicBezTo>
                    <a:pt x="409" y="1985"/>
                    <a:pt x="0" y="1576"/>
                    <a:pt x="0" y="993"/>
                  </a:cubicBezTo>
                  <a:cubicBezTo>
                    <a:pt x="0" y="409"/>
                    <a:pt x="350" y="117"/>
                    <a:pt x="876" y="59"/>
                  </a:cubicBezTo>
                  <a:cubicBezTo>
                    <a:pt x="1459" y="0"/>
                    <a:pt x="1868" y="409"/>
                    <a:pt x="1926"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02" name="Google Shape;9402;p20"/>
            <p:cNvSpPr/>
            <p:nvPr/>
          </p:nvSpPr>
          <p:spPr>
            <a:xfrm>
              <a:off x="2169775" y="734250"/>
              <a:ext cx="48175" cy="48200"/>
            </a:xfrm>
            <a:custGeom>
              <a:avLst/>
              <a:gdLst/>
              <a:ahLst/>
              <a:cxnLst/>
              <a:rect l="l" t="t" r="r" b="b"/>
              <a:pathLst>
                <a:path w="1927" h="1928" extrusionOk="0">
                  <a:moveTo>
                    <a:pt x="1927" y="935"/>
                  </a:moveTo>
                  <a:cubicBezTo>
                    <a:pt x="1868" y="1577"/>
                    <a:pt x="1577" y="1927"/>
                    <a:pt x="935" y="1927"/>
                  </a:cubicBezTo>
                  <a:cubicBezTo>
                    <a:pt x="351" y="1927"/>
                    <a:pt x="1" y="1577"/>
                    <a:pt x="1" y="935"/>
                  </a:cubicBezTo>
                  <a:cubicBezTo>
                    <a:pt x="59" y="410"/>
                    <a:pt x="351" y="59"/>
                    <a:pt x="935" y="59"/>
                  </a:cubicBezTo>
                  <a:cubicBezTo>
                    <a:pt x="1577" y="1"/>
                    <a:pt x="1810" y="410"/>
                    <a:pt x="1927" y="9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03" name="Google Shape;9403;p20"/>
            <p:cNvSpPr/>
            <p:nvPr/>
          </p:nvSpPr>
          <p:spPr>
            <a:xfrm>
              <a:off x="1190625" y="2695500"/>
              <a:ext cx="48175" cy="49650"/>
            </a:xfrm>
            <a:custGeom>
              <a:avLst/>
              <a:gdLst/>
              <a:ahLst/>
              <a:cxnLst/>
              <a:rect l="l" t="t" r="r" b="b"/>
              <a:pathLst>
                <a:path w="1927" h="1986" extrusionOk="0">
                  <a:moveTo>
                    <a:pt x="1926" y="993"/>
                  </a:moveTo>
                  <a:cubicBezTo>
                    <a:pt x="1926" y="1519"/>
                    <a:pt x="1518" y="1927"/>
                    <a:pt x="992" y="1985"/>
                  </a:cubicBezTo>
                  <a:cubicBezTo>
                    <a:pt x="409" y="1985"/>
                    <a:pt x="0" y="1577"/>
                    <a:pt x="0" y="993"/>
                  </a:cubicBezTo>
                  <a:cubicBezTo>
                    <a:pt x="0" y="409"/>
                    <a:pt x="350" y="118"/>
                    <a:pt x="876" y="59"/>
                  </a:cubicBezTo>
                  <a:cubicBezTo>
                    <a:pt x="1459" y="1"/>
                    <a:pt x="1868" y="409"/>
                    <a:pt x="1926"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04" name="Google Shape;9404;p20"/>
            <p:cNvSpPr/>
            <p:nvPr/>
          </p:nvSpPr>
          <p:spPr>
            <a:xfrm>
              <a:off x="6340350" y="3432425"/>
              <a:ext cx="48175" cy="48200"/>
            </a:xfrm>
            <a:custGeom>
              <a:avLst/>
              <a:gdLst/>
              <a:ahLst/>
              <a:cxnLst/>
              <a:rect l="l" t="t" r="r" b="b"/>
              <a:pathLst>
                <a:path w="1927" h="1928" extrusionOk="0">
                  <a:moveTo>
                    <a:pt x="934" y="1927"/>
                  </a:moveTo>
                  <a:cubicBezTo>
                    <a:pt x="409" y="1927"/>
                    <a:pt x="0" y="1519"/>
                    <a:pt x="0" y="935"/>
                  </a:cubicBezTo>
                  <a:cubicBezTo>
                    <a:pt x="0" y="410"/>
                    <a:pt x="467" y="1"/>
                    <a:pt x="993" y="1"/>
                  </a:cubicBezTo>
                  <a:cubicBezTo>
                    <a:pt x="1576" y="59"/>
                    <a:pt x="1868" y="410"/>
                    <a:pt x="1927" y="935"/>
                  </a:cubicBezTo>
                  <a:cubicBezTo>
                    <a:pt x="1927" y="1519"/>
                    <a:pt x="1518" y="1927"/>
                    <a:pt x="934" y="19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05" name="Google Shape;9405;p20"/>
            <p:cNvSpPr/>
            <p:nvPr/>
          </p:nvSpPr>
          <p:spPr>
            <a:xfrm>
              <a:off x="3151850" y="245400"/>
              <a:ext cx="48200" cy="46725"/>
            </a:xfrm>
            <a:custGeom>
              <a:avLst/>
              <a:gdLst/>
              <a:ahLst/>
              <a:cxnLst/>
              <a:rect l="l" t="t" r="r" b="b"/>
              <a:pathLst>
                <a:path w="1928" h="1869" extrusionOk="0">
                  <a:moveTo>
                    <a:pt x="1927" y="993"/>
                  </a:moveTo>
                  <a:cubicBezTo>
                    <a:pt x="1869" y="1518"/>
                    <a:pt x="1577" y="1869"/>
                    <a:pt x="993" y="1869"/>
                  </a:cubicBezTo>
                  <a:cubicBezTo>
                    <a:pt x="410" y="1869"/>
                    <a:pt x="1" y="1402"/>
                    <a:pt x="59" y="876"/>
                  </a:cubicBezTo>
                  <a:cubicBezTo>
                    <a:pt x="118" y="293"/>
                    <a:pt x="468" y="1"/>
                    <a:pt x="1052" y="1"/>
                  </a:cubicBezTo>
                  <a:cubicBezTo>
                    <a:pt x="1635" y="59"/>
                    <a:pt x="1869" y="409"/>
                    <a:pt x="1927"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06" name="Google Shape;9406;p20"/>
            <p:cNvSpPr/>
            <p:nvPr/>
          </p:nvSpPr>
          <p:spPr>
            <a:xfrm>
              <a:off x="5850025" y="4415975"/>
              <a:ext cx="48200" cy="48175"/>
            </a:xfrm>
            <a:custGeom>
              <a:avLst/>
              <a:gdLst/>
              <a:ahLst/>
              <a:cxnLst/>
              <a:rect l="l" t="t" r="r" b="b"/>
              <a:pathLst>
                <a:path w="1928" h="1927" extrusionOk="0">
                  <a:moveTo>
                    <a:pt x="935" y="1"/>
                  </a:moveTo>
                  <a:cubicBezTo>
                    <a:pt x="1519" y="1"/>
                    <a:pt x="1927" y="409"/>
                    <a:pt x="1927" y="935"/>
                  </a:cubicBezTo>
                  <a:cubicBezTo>
                    <a:pt x="1927" y="1518"/>
                    <a:pt x="1519" y="1927"/>
                    <a:pt x="993" y="1927"/>
                  </a:cubicBezTo>
                  <a:cubicBezTo>
                    <a:pt x="410" y="1869"/>
                    <a:pt x="59" y="1577"/>
                    <a:pt x="59" y="993"/>
                  </a:cubicBezTo>
                  <a:cubicBezTo>
                    <a:pt x="1" y="468"/>
                    <a:pt x="410" y="1"/>
                    <a:pt x="9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07" name="Google Shape;9407;p20"/>
            <p:cNvSpPr/>
            <p:nvPr/>
          </p:nvSpPr>
          <p:spPr>
            <a:xfrm>
              <a:off x="3640725" y="5393675"/>
              <a:ext cx="49625" cy="49650"/>
            </a:xfrm>
            <a:custGeom>
              <a:avLst/>
              <a:gdLst/>
              <a:ahLst/>
              <a:cxnLst/>
              <a:rect l="l" t="t" r="r" b="b"/>
              <a:pathLst>
                <a:path w="1985" h="1986" extrusionOk="0">
                  <a:moveTo>
                    <a:pt x="934" y="1985"/>
                  </a:moveTo>
                  <a:cubicBezTo>
                    <a:pt x="409" y="1927"/>
                    <a:pt x="0" y="1460"/>
                    <a:pt x="58" y="935"/>
                  </a:cubicBezTo>
                  <a:cubicBezTo>
                    <a:pt x="117" y="351"/>
                    <a:pt x="584" y="1"/>
                    <a:pt x="1109" y="59"/>
                  </a:cubicBezTo>
                  <a:cubicBezTo>
                    <a:pt x="1693" y="118"/>
                    <a:pt x="1985" y="468"/>
                    <a:pt x="1985" y="1052"/>
                  </a:cubicBezTo>
                  <a:cubicBezTo>
                    <a:pt x="1985" y="1577"/>
                    <a:pt x="1518" y="1985"/>
                    <a:pt x="934"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08" name="Google Shape;9408;p20"/>
            <p:cNvSpPr/>
            <p:nvPr/>
          </p:nvSpPr>
          <p:spPr>
            <a:xfrm>
              <a:off x="3884400" y="5393675"/>
              <a:ext cx="48200" cy="49650"/>
            </a:xfrm>
            <a:custGeom>
              <a:avLst/>
              <a:gdLst/>
              <a:ahLst/>
              <a:cxnLst/>
              <a:rect l="l" t="t" r="r" b="b"/>
              <a:pathLst>
                <a:path w="1928" h="1986" extrusionOk="0">
                  <a:moveTo>
                    <a:pt x="1927" y="993"/>
                  </a:moveTo>
                  <a:cubicBezTo>
                    <a:pt x="1927" y="1577"/>
                    <a:pt x="1519" y="1985"/>
                    <a:pt x="993" y="1985"/>
                  </a:cubicBezTo>
                  <a:cubicBezTo>
                    <a:pt x="409" y="1985"/>
                    <a:pt x="1" y="1519"/>
                    <a:pt x="1" y="993"/>
                  </a:cubicBezTo>
                  <a:cubicBezTo>
                    <a:pt x="59" y="409"/>
                    <a:pt x="409" y="59"/>
                    <a:pt x="935" y="59"/>
                  </a:cubicBezTo>
                  <a:cubicBezTo>
                    <a:pt x="1519" y="1"/>
                    <a:pt x="1927" y="468"/>
                    <a:pt x="1927"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09" name="Google Shape;9409;p20"/>
            <p:cNvSpPr/>
            <p:nvPr/>
          </p:nvSpPr>
          <p:spPr>
            <a:xfrm>
              <a:off x="1190625" y="2454725"/>
              <a:ext cx="46700" cy="46725"/>
            </a:xfrm>
            <a:custGeom>
              <a:avLst/>
              <a:gdLst/>
              <a:ahLst/>
              <a:cxnLst/>
              <a:rect l="l" t="t" r="r" b="b"/>
              <a:pathLst>
                <a:path w="1868" h="1869" extrusionOk="0">
                  <a:moveTo>
                    <a:pt x="1868" y="935"/>
                  </a:moveTo>
                  <a:cubicBezTo>
                    <a:pt x="1809" y="1518"/>
                    <a:pt x="1459" y="1869"/>
                    <a:pt x="934" y="1810"/>
                  </a:cubicBezTo>
                  <a:cubicBezTo>
                    <a:pt x="350" y="1810"/>
                    <a:pt x="0" y="1402"/>
                    <a:pt x="58" y="876"/>
                  </a:cubicBezTo>
                  <a:cubicBezTo>
                    <a:pt x="117" y="351"/>
                    <a:pt x="467" y="1"/>
                    <a:pt x="992" y="1"/>
                  </a:cubicBezTo>
                  <a:cubicBezTo>
                    <a:pt x="1518" y="1"/>
                    <a:pt x="1809" y="409"/>
                    <a:pt x="1868" y="9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10" name="Google Shape;9410;p20"/>
            <p:cNvSpPr/>
            <p:nvPr/>
          </p:nvSpPr>
          <p:spPr>
            <a:xfrm>
              <a:off x="1434300" y="3922750"/>
              <a:ext cx="46725" cy="46725"/>
            </a:xfrm>
            <a:custGeom>
              <a:avLst/>
              <a:gdLst/>
              <a:ahLst/>
              <a:cxnLst/>
              <a:rect l="l" t="t" r="r" b="b"/>
              <a:pathLst>
                <a:path w="1869" h="1869" extrusionOk="0">
                  <a:moveTo>
                    <a:pt x="935" y="0"/>
                  </a:moveTo>
                  <a:cubicBezTo>
                    <a:pt x="1460" y="117"/>
                    <a:pt x="1869" y="409"/>
                    <a:pt x="1810" y="993"/>
                  </a:cubicBezTo>
                  <a:cubicBezTo>
                    <a:pt x="1810" y="1518"/>
                    <a:pt x="1460" y="1868"/>
                    <a:pt x="876" y="1868"/>
                  </a:cubicBezTo>
                  <a:cubicBezTo>
                    <a:pt x="351" y="1810"/>
                    <a:pt x="1" y="1460"/>
                    <a:pt x="1" y="934"/>
                  </a:cubicBezTo>
                  <a:cubicBezTo>
                    <a:pt x="1" y="351"/>
                    <a:pt x="351" y="117"/>
                    <a:pt x="93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11" name="Google Shape;9411;p20"/>
            <p:cNvSpPr/>
            <p:nvPr/>
          </p:nvSpPr>
          <p:spPr>
            <a:xfrm>
              <a:off x="1680925" y="1224575"/>
              <a:ext cx="46725" cy="46725"/>
            </a:xfrm>
            <a:custGeom>
              <a:avLst/>
              <a:gdLst/>
              <a:ahLst/>
              <a:cxnLst/>
              <a:rect l="l" t="t" r="r" b="b"/>
              <a:pathLst>
                <a:path w="1869" h="1869" extrusionOk="0">
                  <a:moveTo>
                    <a:pt x="1868" y="934"/>
                  </a:moveTo>
                  <a:cubicBezTo>
                    <a:pt x="1810" y="1460"/>
                    <a:pt x="1518" y="1868"/>
                    <a:pt x="934" y="1868"/>
                  </a:cubicBezTo>
                  <a:cubicBezTo>
                    <a:pt x="351" y="1868"/>
                    <a:pt x="0" y="1518"/>
                    <a:pt x="0" y="934"/>
                  </a:cubicBezTo>
                  <a:cubicBezTo>
                    <a:pt x="0" y="409"/>
                    <a:pt x="351" y="59"/>
                    <a:pt x="876" y="59"/>
                  </a:cubicBezTo>
                  <a:cubicBezTo>
                    <a:pt x="1460" y="0"/>
                    <a:pt x="1752" y="351"/>
                    <a:pt x="1868" y="93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12" name="Google Shape;9412;p20"/>
            <p:cNvSpPr/>
            <p:nvPr/>
          </p:nvSpPr>
          <p:spPr>
            <a:xfrm>
              <a:off x="5358275" y="4906300"/>
              <a:ext cx="45250" cy="45250"/>
            </a:xfrm>
            <a:custGeom>
              <a:avLst/>
              <a:gdLst/>
              <a:ahLst/>
              <a:cxnLst/>
              <a:rect l="l" t="t" r="r" b="b"/>
              <a:pathLst>
                <a:path w="1810" h="1810" extrusionOk="0">
                  <a:moveTo>
                    <a:pt x="876" y="0"/>
                  </a:moveTo>
                  <a:cubicBezTo>
                    <a:pt x="1459" y="59"/>
                    <a:pt x="1810" y="350"/>
                    <a:pt x="1810" y="876"/>
                  </a:cubicBezTo>
                  <a:cubicBezTo>
                    <a:pt x="1810" y="1459"/>
                    <a:pt x="1518" y="1810"/>
                    <a:pt x="934" y="1810"/>
                  </a:cubicBezTo>
                  <a:cubicBezTo>
                    <a:pt x="409" y="1810"/>
                    <a:pt x="58" y="1518"/>
                    <a:pt x="0" y="992"/>
                  </a:cubicBezTo>
                  <a:cubicBezTo>
                    <a:pt x="0" y="409"/>
                    <a:pt x="350" y="117"/>
                    <a:pt x="8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13" name="Google Shape;9413;p20"/>
            <p:cNvSpPr/>
            <p:nvPr/>
          </p:nvSpPr>
          <p:spPr>
            <a:xfrm>
              <a:off x="1192075" y="3185825"/>
              <a:ext cx="46725" cy="46725"/>
            </a:xfrm>
            <a:custGeom>
              <a:avLst/>
              <a:gdLst/>
              <a:ahLst/>
              <a:cxnLst/>
              <a:rect l="l" t="t" r="r" b="b"/>
              <a:pathLst>
                <a:path w="1869" h="1869" extrusionOk="0">
                  <a:moveTo>
                    <a:pt x="1868" y="701"/>
                  </a:moveTo>
                  <a:cubicBezTo>
                    <a:pt x="1751" y="1518"/>
                    <a:pt x="1460" y="1868"/>
                    <a:pt x="876" y="1868"/>
                  </a:cubicBezTo>
                  <a:cubicBezTo>
                    <a:pt x="351" y="1868"/>
                    <a:pt x="0" y="1518"/>
                    <a:pt x="0" y="993"/>
                  </a:cubicBezTo>
                  <a:cubicBezTo>
                    <a:pt x="0" y="409"/>
                    <a:pt x="351" y="0"/>
                    <a:pt x="934" y="117"/>
                  </a:cubicBezTo>
                  <a:cubicBezTo>
                    <a:pt x="1285" y="175"/>
                    <a:pt x="1576" y="526"/>
                    <a:pt x="1868" y="7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14" name="Google Shape;9414;p20"/>
            <p:cNvSpPr/>
            <p:nvPr/>
          </p:nvSpPr>
          <p:spPr>
            <a:xfrm>
              <a:off x="2660100" y="5152900"/>
              <a:ext cx="46700" cy="46725"/>
            </a:xfrm>
            <a:custGeom>
              <a:avLst/>
              <a:gdLst/>
              <a:ahLst/>
              <a:cxnLst/>
              <a:rect l="l" t="t" r="r" b="b"/>
              <a:pathLst>
                <a:path w="1868" h="1869" extrusionOk="0">
                  <a:moveTo>
                    <a:pt x="992" y="1869"/>
                  </a:moveTo>
                  <a:cubicBezTo>
                    <a:pt x="409" y="1810"/>
                    <a:pt x="0" y="1518"/>
                    <a:pt x="0" y="935"/>
                  </a:cubicBezTo>
                  <a:cubicBezTo>
                    <a:pt x="0" y="351"/>
                    <a:pt x="350" y="1"/>
                    <a:pt x="934" y="1"/>
                  </a:cubicBezTo>
                  <a:cubicBezTo>
                    <a:pt x="1459" y="1"/>
                    <a:pt x="1810" y="351"/>
                    <a:pt x="1810" y="876"/>
                  </a:cubicBezTo>
                  <a:cubicBezTo>
                    <a:pt x="1868" y="1460"/>
                    <a:pt x="1518" y="1752"/>
                    <a:pt x="992" y="18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15" name="Google Shape;9415;p20"/>
            <p:cNvSpPr/>
            <p:nvPr/>
          </p:nvSpPr>
          <p:spPr>
            <a:xfrm>
              <a:off x="3395550" y="5395150"/>
              <a:ext cx="46725" cy="46725"/>
            </a:xfrm>
            <a:custGeom>
              <a:avLst/>
              <a:gdLst/>
              <a:ahLst/>
              <a:cxnLst/>
              <a:rect l="l" t="t" r="r" b="b"/>
              <a:pathLst>
                <a:path w="1869" h="1869" extrusionOk="0">
                  <a:moveTo>
                    <a:pt x="935" y="0"/>
                  </a:moveTo>
                  <a:cubicBezTo>
                    <a:pt x="1518" y="117"/>
                    <a:pt x="1869" y="350"/>
                    <a:pt x="1869" y="934"/>
                  </a:cubicBezTo>
                  <a:cubicBezTo>
                    <a:pt x="1869" y="1518"/>
                    <a:pt x="1518" y="1868"/>
                    <a:pt x="935" y="1868"/>
                  </a:cubicBezTo>
                  <a:cubicBezTo>
                    <a:pt x="409" y="1868"/>
                    <a:pt x="59" y="1518"/>
                    <a:pt x="59" y="993"/>
                  </a:cubicBezTo>
                  <a:cubicBezTo>
                    <a:pt x="1" y="409"/>
                    <a:pt x="409" y="117"/>
                    <a:pt x="8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16" name="Google Shape;9416;p20"/>
            <p:cNvSpPr/>
            <p:nvPr/>
          </p:nvSpPr>
          <p:spPr>
            <a:xfrm>
              <a:off x="4132475" y="5396600"/>
              <a:ext cx="46725" cy="45275"/>
            </a:xfrm>
            <a:custGeom>
              <a:avLst/>
              <a:gdLst/>
              <a:ahLst/>
              <a:cxnLst/>
              <a:rect l="l" t="t" r="r" b="b"/>
              <a:pathLst>
                <a:path w="1869" h="1811" extrusionOk="0">
                  <a:moveTo>
                    <a:pt x="1869" y="876"/>
                  </a:moveTo>
                  <a:cubicBezTo>
                    <a:pt x="1752" y="1460"/>
                    <a:pt x="1460" y="1810"/>
                    <a:pt x="876" y="1810"/>
                  </a:cubicBezTo>
                  <a:cubicBezTo>
                    <a:pt x="351" y="1752"/>
                    <a:pt x="1" y="1402"/>
                    <a:pt x="1" y="818"/>
                  </a:cubicBezTo>
                  <a:cubicBezTo>
                    <a:pt x="59" y="292"/>
                    <a:pt x="409" y="1"/>
                    <a:pt x="935" y="1"/>
                  </a:cubicBezTo>
                  <a:cubicBezTo>
                    <a:pt x="1519" y="1"/>
                    <a:pt x="1752" y="351"/>
                    <a:pt x="1869" y="8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17" name="Google Shape;9417;p20"/>
            <p:cNvSpPr/>
            <p:nvPr/>
          </p:nvSpPr>
          <p:spPr>
            <a:xfrm>
              <a:off x="1926075" y="4661125"/>
              <a:ext cx="45275" cy="43825"/>
            </a:xfrm>
            <a:custGeom>
              <a:avLst/>
              <a:gdLst/>
              <a:ahLst/>
              <a:cxnLst/>
              <a:rect l="l" t="t" r="r" b="b"/>
              <a:pathLst>
                <a:path w="1811" h="1753" extrusionOk="0">
                  <a:moveTo>
                    <a:pt x="1810" y="993"/>
                  </a:moveTo>
                  <a:cubicBezTo>
                    <a:pt x="1518" y="1227"/>
                    <a:pt x="1227" y="1577"/>
                    <a:pt x="876" y="1635"/>
                  </a:cubicBezTo>
                  <a:cubicBezTo>
                    <a:pt x="351" y="1752"/>
                    <a:pt x="1" y="1402"/>
                    <a:pt x="1" y="876"/>
                  </a:cubicBezTo>
                  <a:cubicBezTo>
                    <a:pt x="1" y="351"/>
                    <a:pt x="293" y="1"/>
                    <a:pt x="818" y="59"/>
                  </a:cubicBezTo>
                  <a:cubicBezTo>
                    <a:pt x="1168" y="118"/>
                    <a:pt x="1460" y="410"/>
                    <a:pt x="1810" y="643"/>
                  </a:cubicBezTo>
                  <a:cubicBezTo>
                    <a:pt x="1810" y="760"/>
                    <a:pt x="1810" y="876"/>
                    <a:pt x="1810"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18" name="Google Shape;9418;p20"/>
            <p:cNvSpPr/>
            <p:nvPr/>
          </p:nvSpPr>
          <p:spPr>
            <a:xfrm>
              <a:off x="5117475" y="493475"/>
              <a:ext cx="45275" cy="43800"/>
            </a:xfrm>
            <a:custGeom>
              <a:avLst/>
              <a:gdLst/>
              <a:ahLst/>
              <a:cxnLst/>
              <a:rect l="l" t="t" r="r" b="b"/>
              <a:pathLst>
                <a:path w="1811" h="1752" extrusionOk="0">
                  <a:moveTo>
                    <a:pt x="1810" y="1052"/>
                  </a:moveTo>
                  <a:cubicBezTo>
                    <a:pt x="1519" y="1285"/>
                    <a:pt x="1227" y="1635"/>
                    <a:pt x="877" y="1694"/>
                  </a:cubicBezTo>
                  <a:cubicBezTo>
                    <a:pt x="351" y="1752"/>
                    <a:pt x="1" y="1402"/>
                    <a:pt x="1" y="876"/>
                  </a:cubicBezTo>
                  <a:cubicBezTo>
                    <a:pt x="1" y="351"/>
                    <a:pt x="351" y="1"/>
                    <a:pt x="818" y="59"/>
                  </a:cubicBezTo>
                  <a:cubicBezTo>
                    <a:pt x="1168" y="118"/>
                    <a:pt x="1460" y="468"/>
                    <a:pt x="1810" y="701"/>
                  </a:cubicBezTo>
                  <a:cubicBezTo>
                    <a:pt x="1810" y="818"/>
                    <a:pt x="1810" y="935"/>
                    <a:pt x="1810" y="10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19" name="Google Shape;9419;p20"/>
            <p:cNvSpPr/>
            <p:nvPr/>
          </p:nvSpPr>
          <p:spPr>
            <a:xfrm>
              <a:off x="6096650" y="1472650"/>
              <a:ext cx="45275" cy="43800"/>
            </a:xfrm>
            <a:custGeom>
              <a:avLst/>
              <a:gdLst/>
              <a:ahLst/>
              <a:cxnLst/>
              <a:rect l="l" t="t" r="r" b="b"/>
              <a:pathLst>
                <a:path w="1811" h="1752" extrusionOk="0">
                  <a:moveTo>
                    <a:pt x="1810" y="1051"/>
                  </a:moveTo>
                  <a:cubicBezTo>
                    <a:pt x="1460" y="1285"/>
                    <a:pt x="1226" y="1635"/>
                    <a:pt x="876" y="1693"/>
                  </a:cubicBezTo>
                  <a:cubicBezTo>
                    <a:pt x="351" y="1752"/>
                    <a:pt x="1" y="1401"/>
                    <a:pt x="1" y="876"/>
                  </a:cubicBezTo>
                  <a:cubicBezTo>
                    <a:pt x="1" y="351"/>
                    <a:pt x="351" y="0"/>
                    <a:pt x="818" y="59"/>
                  </a:cubicBezTo>
                  <a:cubicBezTo>
                    <a:pt x="1168" y="117"/>
                    <a:pt x="1460" y="467"/>
                    <a:pt x="1810" y="701"/>
                  </a:cubicBezTo>
                  <a:lnTo>
                    <a:pt x="1810" y="1051"/>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20" name="Google Shape;9420;p20"/>
            <p:cNvSpPr/>
            <p:nvPr/>
          </p:nvSpPr>
          <p:spPr>
            <a:xfrm>
              <a:off x="6098100" y="4173750"/>
              <a:ext cx="37975" cy="42325"/>
            </a:xfrm>
            <a:custGeom>
              <a:avLst/>
              <a:gdLst/>
              <a:ahLst/>
              <a:cxnLst/>
              <a:rect l="l" t="t" r="r" b="b"/>
              <a:pathLst>
                <a:path w="1519" h="1693" extrusionOk="0">
                  <a:moveTo>
                    <a:pt x="643" y="1693"/>
                  </a:moveTo>
                  <a:cubicBezTo>
                    <a:pt x="410" y="1401"/>
                    <a:pt x="1" y="1051"/>
                    <a:pt x="59" y="817"/>
                  </a:cubicBezTo>
                  <a:cubicBezTo>
                    <a:pt x="118" y="526"/>
                    <a:pt x="526" y="117"/>
                    <a:pt x="818" y="59"/>
                  </a:cubicBezTo>
                  <a:cubicBezTo>
                    <a:pt x="993" y="0"/>
                    <a:pt x="1460" y="467"/>
                    <a:pt x="1460" y="759"/>
                  </a:cubicBezTo>
                  <a:cubicBezTo>
                    <a:pt x="1519" y="1051"/>
                    <a:pt x="1168" y="1343"/>
                    <a:pt x="993" y="1635"/>
                  </a:cubicBezTo>
                  <a:cubicBezTo>
                    <a:pt x="876" y="1635"/>
                    <a:pt x="760" y="1635"/>
                    <a:pt x="643" y="16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21" name="Google Shape;9421;p20"/>
            <p:cNvSpPr/>
            <p:nvPr/>
          </p:nvSpPr>
          <p:spPr>
            <a:xfrm>
              <a:off x="1196450" y="2212500"/>
              <a:ext cx="40875" cy="37950"/>
            </a:xfrm>
            <a:custGeom>
              <a:avLst/>
              <a:gdLst/>
              <a:ahLst/>
              <a:cxnLst/>
              <a:rect l="l" t="t" r="r" b="b"/>
              <a:pathLst>
                <a:path w="1635" h="1518" extrusionOk="0">
                  <a:moveTo>
                    <a:pt x="1635" y="934"/>
                  </a:moveTo>
                  <a:cubicBezTo>
                    <a:pt x="1285" y="1109"/>
                    <a:pt x="993" y="1518"/>
                    <a:pt x="701" y="1460"/>
                  </a:cubicBezTo>
                  <a:cubicBezTo>
                    <a:pt x="409" y="1401"/>
                    <a:pt x="59" y="993"/>
                    <a:pt x="0" y="701"/>
                  </a:cubicBezTo>
                  <a:cubicBezTo>
                    <a:pt x="0" y="467"/>
                    <a:pt x="467" y="0"/>
                    <a:pt x="701" y="0"/>
                  </a:cubicBezTo>
                  <a:cubicBezTo>
                    <a:pt x="993" y="0"/>
                    <a:pt x="1343" y="350"/>
                    <a:pt x="1635" y="584"/>
                  </a:cubicBezTo>
                  <a:lnTo>
                    <a:pt x="1635" y="934"/>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22" name="Google Shape;9422;p20"/>
            <p:cNvSpPr/>
            <p:nvPr/>
          </p:nvSpPr>
          <p:spPr>
            <a:xfrm>
              <a:off x="6346175" y="1970250"/>
              <a:ext cx="40900" cy="36525"/>
            </a:xfrm>
            <a:custGeom>
              <a:avLst/>
              <a:gdLst/>
              <a:ahLst/>
              <a:cxnLst/>
              <a:rect l="l" t="t" r="r" b="b"/>
              <a:pathLst>
                <a:path w="1636" h="1461" extrusionOk="0">
                  <a:moveTo>
                    <a:pt x="1577" y="935"/>
                  </a:moveTo>
                  <a:cubicBezTo>
                    <a:pt x="1285" y="1110"/>
                    <a:pt x="935" y="1460"/>
                    <a:pt x="701" y="1402"/>
                  </a:cubicBezTo>
                  <a:cubicBezTo>
                    <a:pt x="409" y="1402"/>
                    <a:pt x="59" y="935"/>
                    <a:pt x="1" y="643"/>
                  </a:cubicBezTo>
                  <a:cubicBezTo>
                    <a:pt x="1" y="468"/>
                    <a:pt x="468" y="1"/>
                    <a:pt x="701" y="1"/>
                  </a:cubicBezTo>
                  <a:cubicBezTo>
                    <a:pt x="993" y="1"/>
                    <a:pt x="1285" y="351"/>
                    <a:pt x="1635" y="526"/>
                  </a:cubicBezTo>
                  <a:cubicBezTo>
                    <a:pt x="1635" y="643"/>
                    <a:pt x="1635" y="818"/>
                    <a:pt x="1577" y="8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23" name="Google Shape;9423;p20"/>
            <p:cNvSpPr/>
            <p:nvPr/>
          </p:nvSpPr>
          <p:spPr>
            <a:xfrm>
              <a:off x="1685300" y="4417450"/>
              <a:ext cx="37975" cy="40875"/>
            </a:xfrm>
            <a:custGeom>
              <a:avLst/>
              <a:gdLst/>
              <a:ahLst/>
              <a:cxnLst/>
              <a:rect l="l" t="t" r="r" b="b"/>
              <a:pathLst>
                <a:path w="1519" h="1635" extrusionOk="0">
                  <a:moveTo>
                    <a:pt x="935" y="0"/>
                  </a:moveTo>
                  <a:cubicBezTo>
                    <a:pt x="1110" y="292"/>
                    <a:pt x="1518" y="642"/>
                    <a:pt x="1460" y="876"/>
                  </a:cubicBezTo>
                  <a:cubicBezTo>
                    <a:pt x="1401" y="1167"/>
                    <a:pt x="993" y="1576"/>
                    <a:pt x="701" y="1576"/>
                  </a:cubicBezTo>
                  <a:cubicBezTo>
                    <a:pt x="468" y="1634"/>
                    <a:pt x="59" y="1167"/>
                    <a:pt x="1" y="934"/>
                  </a:cubicBezTo>
                  <a:cubicBezTo>
                    <a:pt x="1" y="642"/>
                    <a:pt x="351" y="292"/>
                    <a:pt x="584" y="0"/>
                  </a:cubicBezTo>
                  <a:lnTo>
                    <a:pt x="935" y="0"/>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24" name="Google Shape;9424;p20"/>
            <p:cNvSpPr/>
            <p:nvPr/>
          </p:nvSpPr>
          <p:spPr>
            <a:xfrm>
              <a:off x="4630100" y="246875"/>
              <a:ext cx="37950" cy="40875"/>
            </a:xfrm>
            <a:custGeom>
              <a:avLst/>
              <a:gdLst/>
              <a:ahLst/>
              <a:cxnLst/>
              <a:rect l="l" t="t" r="r" b="b"/>
              <a:pathLst>
                <a:path w="1518" h="1635" extrusionOk="0">
                  <a:moveTo>
                    <a:pt x="934" y="0"/>
                  </a:moveTo>
                  <a:cubicBezTo>
                    <a:pt x="1109" y="292"/>
                    <a:pt x="1518" y="642"/>
                    <a:pt x="1459" y="876"/>
                  </a:cubicBezTo>
                  <a:cubicBezTo>
                    <a:pt x="1401" y="1168"/>
                    <a:pt x="993" y="1576"/>
                    <a:pt x="701" y="1576"/>
                  </a:cubicBezTo>
                  <a:cubicBezTo>
                    <a:pt x="526" y="1635"/>
                    <a:pt x="59" y="1168"/>
                    <a:pt x="59" y="934"/>
                  </a:cubicBezTo>
                  <a:cubicBezTo>
                    <a:pt x="0" y="584"/>
                    <a:pt x="350" y="292"/>
                    <a:pt x="584" y="0"/>
                  </a:cubicBezTo>
                  <a:lnTo>
                    <a:pt x="934" y="0"/>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25" name="Google Shape;9425;p20"/>
            <p:cNvSpPr/>
            <p:nvPr/>
          </p:nvSpPr>
          <p:spPr>
            <a:xfrm>
              <a:off x="2175625" y="4910675"/>
              <a:ext cx="36500" cy="40875"/>
            </a:xfrm>
            <a:custGeom>
              <a:avLst/>
              <a:gdLst/>
              <a:ahLst/>
              <a:cxnLst/>
              <a:rect l="l" t="t" r="r" b="b"/>
              <a:pathLst>
                <a:path w="1460" h="1635" extrusionOk="0">
                  <a:moveTo>
                    <a:pt x="584" y="1635"/>
                  </a:moveTo>
                  <a:cubicBezTo>
                    <a:pt x="350" y="1343"/>
                    <a:pt x="0" y="1051"/>
                    <a:pt x="0" y="759"/>
                  </a:cubicBezTo>
                  <a:cubicBezTo>
                    <a:pt x="58" y="467"/>
                    <a:pt x="467" y="59"/>
                    <a:pt x="759" y="59"/>
                  </a:cubicBezTo>
                  <a:cubicBezTo>
                    <a:pt x="934" y="0"/>
                    <a:pt x="1401" y="467"/>
                    <a:pt x="1459" y="701"/>
                  </a:cubicBezTo>
                  <a:cubicBezTo>
                    <a:pt x="1459" y="993"/>
                    <a:pt x="1109" y="1343"/>
                    <a:pt x="934" y="1635"/>
                  </a:cubicBezTo>
                  <a:cubicBezTo>
                    <a:pt x="817" y="1635"/>
                    <a:pt x="701" y="1635"/>
                    <a:pt x="584"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26" name="Google Shape;9426;p20"/>
            <p:cNvSpPr/>
            <p:nvPr/>
          </p:nvSpPr>
          <p:spPr>
            <a:xfrm>
              <a:off x="4379100" y="5399525"/>
              <a:ext cx="40875" cy="36500"/>
            </a:xfrm>
            <a:custGeom>
              <a:avLst/>
              <a:gdLst/>
              <a:ahLst/>
              <a:cxnLst/>
              <a:rect l="l" t="t" r="r" b="b"/>
              <a:pathLst>
                <a:path w="1635" h="1460" extrusionOk="0">
                  <a:moveTo>
                    <a:pt x="59" y="526"/>
                  </a:moveTo>
                  <a:cubicBezTo>
                    <a:pt x="351" y="351"/>
                    <a:pt x="701" y="0"/>
                    <a:pt x="993" y="59"/>
                  </a:cubicBezTo>
                  <a:cubicBezTo>
                    <a:pt x="1226" y="117"/>
                    <a:pt x="1576" y="526"/>
                    <a:pt x="1635" y="818"/>
                  </a:cubicBezTo>
                  <a:cubicBezTo>
                    <a:pt x="1635" y="1051"/>
                    <a:pt x="1168" y="1460"/>
                    <a:pt x="876" y="1460"/>
                  </a:cubicBezTo>
                  <a:cubicBezTo>
                    <a:pt x="584" y="1460"/>
                    <a:pt x="292" y="1109"/>
                    <a:pt x="0" y="876"/>
                  </a:cubicBezTo>
                  <a:cubicBezTo>
                    <a:pt x="0" y="759"/>
                    <a:pt x="59" y="642"/>
                    <a:pt x="59" y="5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27" name="Google Shape;9427;p20"/>
            <p:cNvSpPr/>
            <p:nvPr/>
          </p:nvSpPr>
          <p:spPr>
            <a:xfrm>
              <a:off x="2422225" y="497850"/>
              <a:ext cx="43800" cy="35050"/>
            </a:xfrm>
            <a:custGeom>
              <a:avLst/>
              <a:gdLst/>
              <a:ahLst/>
              <a:cxnLst/>
              <a:rect l="l" t="t" r="r" b="b"/>
              <a:pathLst>
                <a:path w="1752" h="1402" extrusionOk="0">
                  <a:moveTo>
                    <a:pt x="1752" y="701"/>
                  </a:moveTo>
                  <a:cubicBezTo>
                    <a:pt x="1285" y="1052"/>
                    <a:pt x="993" y="1402"/>
                    <a:pt x="759" y="1402"/>
                  </a:cubicBezTo>
                  <a:cubicBezTo>
                    <a:pt x="468" y="1402"/>
                    <a:pt x="234" y="993"/>
                    <a:pt x="1" y="760"/>
                  </a:cubicBezTo>
                  <a:cubicBezTo>
                    <a:pt x="234" y="468"/>
                    <a:pt x="409" y="59"/>
                    <a:pt x="701" y="59"/>
                  </a:cubicBezTo>
                  <a:cubicBezTo>
                    <a:pt x="935" y="1"/>
                    <a:pt x="1285" y="351"/>
                    <a:pt x="1752" y="7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28" name="Google Shape;9428;p20"/>
            <p:cNvSpPr/>
            <p:nvPr/>
          </p:nvSpPr>
          <p:spPr>
            <a:xfrm>
              <a:off x="1203750" y="3439725"/>
              <a:ext cx="27750" cy="36525"/>
            </a:xfrm>
            <a:custGeom>
              <a:avLst/>
              <a:gdLst/>
              <a:ahLst/>
              <a:cxnLst/>
              <a:rect l="l" t="t" r="r" b="b"/>
              <a:pathLst>
                <a:path w="1110" h="1461" extrusionOk="0">
                  <a:moveTo>
                    <a:pt x="351" y="1402"/>
                  </a:moveTo>
                  <a:cubicBezTo>
                    <a:pt x="234" y="1110"/>
                    <a:pt x="59" y="818"/>
                    <a:pt x="0" y="526"/>
                  </a:cubicBezTo>
                  <a:cubicBezTo>
                    <a:pt x="0" y="351"/>
                    <a:pt x="234" y="176"/>
                    <a:pt x="409" y="1"/>
                  </a:cubicBezTo>
                  <a:cubicBezTo>
                    <a:pt x="642" y="234"/>
                    <a:pt x="993" y="409"/>
                    <a:pt x="1051" y="701"/>
                  </a:cubicBezTo>
                  <a:cubicBezTo>
                    <a:pt x="1109" y="876"/>
                    <a:pt x="818" y="1168"/>
                    <a:pt x="642" y="1460"/>
                  </a:cubicBezTo>
                  <a:cubicBezTo>
                    <a:pt x="526" y="1460"/>
                    <a:pt x="467" y="1402"/>
                    <a:pt x="351" y="14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29" name="Google Shape;9429;p20"/>
            <p:cNvSpPr/>
            <p:nvPr/>
          </p:nvSpPr>
          <p:spPr>
            <a:xfrm>
              <a:off x="3159150" y="5402450"/>
              <a:ext cx="42350" cy="27750"/>
            </a:xfrm>
            <a:custGeom>
              <a:avLst/>
              <a:gdLst/>
              <a:ahLst/>
              <a:cxnLst/>
              <a:rect l="l" t="t" r="r" b="b"/>
              <a:pathLst>
                <a:path w="1694" h="1110" extrusionOk="0">
                  <a:moveTo>
                    <a:pt x="1694" y="642"/>
                  </a:moveTo>
                  <a:cubicBezTo>
                    <a:pt x="1285" y="876"/>
                    <a:pt x="1051" y="1109"/>
                    <a:pt x="876" y="1051"/>
                  </a:cubicBezTo>
                  <a:cubicBezTo>
                    <a:pt x="584" y="992"/>
                    <a:pt x="293" y="759"/>
                    <a:pt x="1" y="584"/>
                  </a:cubicBezTo>
                  <a:cubicBezTo>
                    <a:pt x="234" y="409"/>
                    <a:pt x="468" y="0"/>
                    <a:pt x="701" y="0"/>
                  </a:cubicBezTo>
                  <a:cubicBezTo>
                    <a:pt x="935" y="0"/>
                    <a:pt x="1227" y="350"/>
                    <a:pt x="1635" y="64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30" name="Google Shape;9430;p20"/>
            <p:cNvSpPr/>
            <p:nvPr/>
          </p:nvSpPr>
          <p:spPr>
            <a:xfrm>
              <a:off x="2914000" y="258550"/>
              <a:ext cx="36500" cy="26275"/>
            </a:xfrm>
            <a:custGeom>
              <a:avLst/>
              <a:gdLst/>
              <a:ahLst/>
              <a:cxnLst/>
              <a:rect l="l" t="t" r="r" b="b"/>
              <a:pathLst>
                <a:path w="1460" h="1051" extrusionOk="0">
                  <a:moveTo>
                    <a:pt x="1460" y="0"/>
                  </a:moveTo>
                  <a:cubicBezTo>
                    <a:pt x="1285" y="467"/>
                    <a:pt x="1226" y="759"/>
                    <a:pt x="1051" y="934"/>
                  </a:cubicBezTo>
                  <a:cubicBezTo>
                    <a:pt x="876" y="1051"/>
                    <a:pt x="526" y="1051"/>
                    <a:pt x="292" y="992"/>
                  </a:cubicBezTo>
                  <a:cubicBezTo>
                    <a:pt x="176" y="934"/>
                    <a:pt x="117" y="701"/>
                    <a:pt x="1" y="584"/>
                  </a:cubicBezTo>
                  <a:cubicBezTo>
                    <a:pt x="176" y="467"/>
                    <a:pt x="351" y="350"/>
                    <a:pt x="584" y="234"/>
                  </a:cubicBezTo>
                  <a:cubicBezTo>
                    <a:pt x="759" y="175"/>
                    <a:pt x="993" y="117"/>
                    <a:pt x="146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31" name="Google Shape;9431;p20"/>
            <p:cNvSpPr/>
            <p:nvPr/>
          </p:nvSpPr>
          <p:spPr>
            <a:xfrm>
              <a:off x="6349100" y="3686350"/>
              <a:ext cx="24825" cy="33575"/>
            </a:xfrm>
            <a:custGeom>
              <a:avLst/>
              <a:gdLst/>
              <a:ahLst/>
              <a:cxnLst/>
              <a:rect l="l" t="t" r="r" b="b"/>
              <a:pathLst>
                <a:path w="993" h="1343" extrusionOk="0">
                  <a:moveTo>
                    <a:pt x="993" y="0"/>
                  </a:moveTo>
                  <a:cubicBezTo>
                    <a:pt x="935" y="351"/>
                    <a:pt x="876" y="526"/>
                    <a:pt x="818" y="759"/>
                  </a:cubicBezTo>
                  <a:cubicBezTo>
                    <a:pt x="701" y="934"/>
                    <a:pt x="526" y="1109"/>
                    <a:pt x="409" y="1343"/>
                  </a:cubicBezTo>
                  <a:cubicBezTo>
                    <a:pt x="292" y="1168"/>
                    <a:pt x="1" y="1051"/>
                    <a:pt x="1" y="876"/>
                  </a:cubicBezTo>
                  <a:cubicBezTo>
                    <a:pt x="1" y="584"/>
                    <a:pt x="117" y="292"/>
                    <a:pt x="292" y="117"/>
                  </a:cubicBezTo>
                  <a:cubicBezTo>
                    <a:pt x="409" y="0"/>
                    <a:pt x="643" y="59"/>
                    <a:pt x="99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432" name="Google Shape;9432;p20"/>
          <p:cNvGrpSpPr/>
          <p:nvPr/>
        </p:nvGrpSpPr>
        <p:grpSpPr>
          <a:xfrm>
            <a:off x="-42098" y="1511713"/>
            <a:ext cx="718833" cy="2871856"/>
            <a:chOff x="3991695" y="982492"/>
            <a:chExt cx="601433" cy="2402825"/>
          </a:xfrm>
        </p:grpSpPr>
        <p:sp>
          <p:nvSpPr>
            <p:cNvPr id="9433" name="Google Shape;9433;p20"/>
            <p:cNvSpPr/>
            <p:nvPr/>
          </p:nvSpPr>
          <p:spPr>
            <a:xfrm>
              <a:off x="3991697" y="1710686"/>
              <a:ext cx="218681" cy="218675"/>
            </a:xfrm>
            <a:custGeom>
              <a:avLst/>
              <a:gdLst/>
              <a:ahLst/>
              <a:cxnLst/>
              <a:rect l="l" t="t" r="r" b="b"/>
              <a:pathLst>
                <a:path w="38048" h="38047" extrusionOk="0">
                  <a:moveTo>
                    <a:pt x="11630" y="0"/>
                  </a:moveTo>
                  <a:lnTo>
                    <a:pt x="11630" y="11697"/>
                  </a:lnTo>
                  <a:lnTo>
                    <a:pt x="1" y="11697"/>
                  </a:lnTo>
                  <a:lnTo>
                    <a:pt x="1" y="26418"/>
                  </a:lnTo>
                  <a:lnTo>
                    <a:pt x="11630" y="26418"/>
                  </a:lnTo>
                  <a:lnTo>
                    <a:pt x="11630" y="38047"/>
                  </a:lnTo>
                  <a:lnTo>
                    <a:pt x="26351" y="38047"/>
                  </a:lnTo>
                  <a:lnTo>
                    <a:pt x="26351" y="26418"/>
                  </a:lnTo>
                  <a:lnTo>
                    <a:pt x="38047" y="26418"/>
                  </a:lnTo>
                  <a:lnTo>
                    <a:pt x="38047" y="11697"/>
                  </a:lnTo>
                  <a:lnTo>
                    <a:pt x="26351" y="11697"/>
                  </a:lnTo>
                  <a:lnTo>
                    <a:pt x="26351" y="0"/>
                  </a:lnTo>
                  <a:close/>
                </a:path>
              </a:pathLst>
            </a:cu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34" name="Google Shape;9434;p20"/>
            <p:cNvSpPr/>
            <p:nvPr/>
          </p:nvSpPr>
          <p:spPr>
            <a:xfrm>
              <a:off x="4265095" y="1552030"/>
              <a:ext cx="183669" cy="183669"/>
            </a:xfrm>
            <a:custGeom>
              <a:avLst/>
              <a:gdLst/>
              <a:ahLst/>
              <a:cxnLst/>
              <a:rect l="l" t="t" r="r" b="b"/>
              <a:pathLst>
                <a:path w="20637" h="20637" extrusionOk="0">
                  <a:moveTo>
                    <a:pt x="6319" y="1"/>
                  </a:moveTo>
                  <a:lnTo>
                    <a:pt x="6319" y="6319"/>
                  </a:lnTo>
                  <a:lnTo>
                    <a:pt x="0" y="6319"/>
                  </a:lnTo>
                  <a:lnTo>
                    <a:pt x="0" y="14251"/>
                  </a:lnTo>
                  <a:lnTo>
                    <a:pt x="6319" y="14251"/>
                  </a:lnTo>
                  <a:lnTo>
                    <a:pt x="6319" y="20637"/>
                  </a:lnTo>
                  <a:lnTo>
                    <a:pt x="14251" y="20637"/>
                  </a:lnTo>
                  <a:lnTo>
                    <a:pt x="14251" y="14251"/>
                  </a:lnTo>
                  <a:lnTo>
                    <a:pt x="20637" y="14251"/>
                  </a:lnTo>
                  <a:lnTo>
                    <a:pt x="20637" y="6319"/>
                  </a:lnTo>
                  <a:lnTo>
                    <a:pt x="14251" y="6319"/>
                  </a:lnTo>
                  <a:lnTo>
                    <a:pt x="14251"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35" name="Google Shape;9435;p20"/>
            <p:cNvSpPr/>
            <p:nvPr/>
          </p:nvSpPr>
          <p:spPr>
            <a:xfrm>
              <a:off x="4409450" y="3201639"/>
              <a:ext cx="183678" cy="183678"/>
            </a:xfrm>
            <a:custGeom>
              <a:avLst/>
              <a:gdLst/>
              <a:ahLst/>
              <a:cxnLst/>
              <a:rect l="l" t="t" r="r" b="b"/>
              <a:pathLst>
                <a:path w="20638" h="20638" extrusionOk="0">
                  <a:moveTo>
                    <a:pt x="6319" y="1"/>
                  </a:moveTo>
                  <a:lnTo>
                    <a:pt x="6319" y="6319"/>
                  </a:lnTo>
                  <a:lnTo>
                    <a:pt x="1" y="6319"/>
                  </a:lnTo>
                  <a:lnTo>
                    <a:pt x="1" y="14318"/>
                  </a:lnTo>
                  <a:lnTo>
                    <a:pt x="6319" y="14318"/>
                  </a:lnTo>
                  <a:lnTo>
                    <a:pt x="6319" y="20637"/>
                  </a:lnTo>
                  <a:lnTo>
                    <a:pt x="14318" y="20637"/>
                  </a:lnTo>
                  <a:lnTo>
                    <a:pt x="14318" y="14318"/>
                  </a:lnTo>
                  <a:lnTo>
                    <a:pt x="20637" y="14318"/>
                  </a:lnTo>
                  <a:lnTo>
                    <a:pt x="20637" y="6319"/>
                  </a:lnTo>
                  <a:lnTo>
                    <a:pt x="14318" y="6319"/>
                  </a:lnTo>
                  <a:lnTo>
                    <a:pt x="14318" y="1"/>
                  </a:lnTo>
                  <a:close/>
                </a:path>
              </a:pathLst>
            </a:cu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36" name="Google Shape;9436;p20"/>
            <p:cNvSpPr/>
            <p:nvPr/>
          </p:nvSpPr>
          <p:spPr>
            <a:xfrm>
              <a:off x="4331497" y="2456590"/>
              <a:ext cx="233928" cy="233919"/>
            </a:xfrm>
            <a:custGeom>
              <a:avLst/>
              <a:gdLst/>
              <a:ahLst/>
              <a:cxnLst/>
              <a:rect l="l" t="t" r="r" b="b"/>
              <a:pathLst>
                <a:path w="26284" h="26283" extrusionOk="0">
                  <a:moveTo>
                    <a:pt x="8067" y="0"/>
                  </a:moveTo>
                  <a:lnTo>
                    <a:pt x="8067" y="8067"/>
                  </a:lnTo>
                  <a:lnTo>
                    <a:pt x="1" y="8067"/>
                  </a:lnTo>
                  <a:lnTo>
                    <a:pt x="1" y="18217"/>
                  </a:lnTo>
                  <a:lnTo>
                    <a:pt x="8067" y="18217"/>
                  </a:lnTo>
                  <a:lnTo>
                    <a:pt x="8067" y="26283"/>
                  </a:lnTo>
                  <a:lnTo>
                    <a:pt x="18217" y="26283"/>
                  </a:lnTo>
                  <a:lnTo>
                    <a:pt x="18217" y="18217"/>
                  </a:lnTo>
                  <a:lnTo>
                    <a:pt x="26284" y="18217"/>
                  </a:lnTo>
                  <a:lnTo>
                    <a:pt x="26284" y="8067"/>
                  </a:lnTo>
                  <a:lnTo>
                    <a:pt x="18217" y="8067"/>
                  </a:lnTo>
                  <a:lnTo>
                    <a:pt x="18217" y="0"/>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37" name="Google Shape;9437;p20"/>
            <p:cNvSpPr/>
            <p:nvPr/>
          </p:nvSpPr>
          <p:spPr>
            <a:xfrm>
              <a:off x="3991695" y="1039327"/>
              <a:ext cx="333830" cy="333839"/>
            </a:xfrm>
            <a:custGeom>
              <a:avLst/>
              <a:gdLst/>
              <a:ahLst/>
              <a:cxnLst/>
              <a:rect l="l" t="t" r="r" b="b"/>
              <a:pathLst>
                <a:path w="37509" h="37510" extrusionOk="0">
                  <a:moveTo>
                    <a:pt x="11495" y="1"/>
                  </a:moveTo>
                  <a:lnTo>
                    <a:pt x="11495" y="11495"/>
                  </a:lnTo>
                  <a:lnTo>
                    <a:pt x="0" y="11495"/>
                  </a:lnTo>
                  <a:lnTo>
                    <a:pt x="0" y="26015"/>
                  </a:lnTo>
                  <a:lnTo>
                    <a:pt x="11495" y="26015"/>
                  </a:lnTo>
                  <a:lnTo>
                    <a:pt x="11495" y="37509"/>
                  </a:lnTo>
                  <a:lnTo>
                    <a:pt x="26014" y="37509"/>
                  </a:lnTo>
                  <a:lnTo>
                    <a:pt x="26014" y="26015"/>
                  </a:lnTo>
                  <a:lnTo>
                    <a:pt x="37509" y="26015"/>
                  </a:lnTo>
                  <a:lnTo>
                    <a:pt x="37509" y="11495"/>
                  </a:lnTo>
                  <a:lnTo>
                    <a:pt x="26014" y="11495"/>
                  </a:lnTo>
                  <a:lnTo>
                    <a:pt x="26014" y="1"/>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38" name="Google Shape;9438;p20"/>
            <p:cNvSpPr/>
            <p:nvPr/>
          </p:nvSpPr>
          <p:spPr>
            <a:xfrm>
              <a:off x="4028185" y="2070117"/>
              <a:ext cx="333830" cy="334435"/>
            </a:xfrm>
            <a:custGeom>
              <a:avLst/>
              <a:gdLst/>
              <a:ahLst/>
              <a:cxnLst/>
              <a:rect l="l" t="t" r="r" b="b"/>
              <a:pathLst>
                <a:path w="37509" h="37577" extrusionOk="0">
                  <a:moveTo>
                    <a:pt x="11495" y="1"/>
                  </a:moveTo>
                  <a:lnTo>
                    <a:pt x="11495" y="11495"/>
                  </a:lnTo>
                  <a:lnTo>
                    <a:pt x="0" y="11495"/>
                  </a:lnTo>
                  <a:lnTo>
                    <a:pt x="0" y="26014"/>
                  </a:lnTo>
                  <a:lnTo>
                    <a:pt x="11495" y="26014"/>
                  </a:lnTo>
                  <a:lnTo>
                    <a:pt x="11495" y="37576"/>
                  </a:lnTo>
                  <a:lnTo>
                    <a:pt x="26014" y="37576"/>
                  </a:lnTo>
                  <a:lnTo>
                    <a:pt x="26014" y="26014"/>
                  </a:lnTo>
                  <a:lnTo>
                    <a:pt x="37509" y="26014"/>
                  </a:lnTo>
                  <a:lnTo>
                    <a:pt x="37509" y="11495"/>
                  </a:lnTo>
                  <a:lnTo>
                    <a:pt x="26014" y="11495"/>
                  </a:lnTo>
                  <a:lnTo>
                    <a:pt x="26014"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39" name="Google Shape;9439;p20"/>
            <p:cNvSpPr/>
            <p:nvPr/>
          </p:nvSpPr>
          <p:spPr>
            <a:xfrm>
              <a:off x="4056910" y="2903863"/>
              <a:ext cx="114267" cy="114276"/>
            </a:xfrm>
            <a:custGeom>
              <a:avLst/>
              <a:gdLst/>
              <a:ahLst/>
              <a:cxnLst/>
              <a:rect l="l" t="t" r="r" b="b"/>
              <a:pathLst>
                <a:path w="12839" h="12840" extrusionOk="0">
                  <a:moveTo>
                    <a:pt x="3899" y="1"/>
                  </a:moveTo>
                  <a:lnTo>
                    <a:pt x="3899" y="3967"/>
                  </a:lnTo>
                  <a:lnTo>
                    <a:pt x="0" y="3967"/>
                  </a:lnTo>
                  <a:lnTo>
                    <a:pt x="0" y="8874"/>
                  </a:lnTo>
                  <a:lnTo>
                    <a:pt x="3899" y="8874"/>
                  </a:lnTo>
                  <a:lnTo>
                    <a:pt x="3899" y="12840"/>
                  </a:lnTo>
                  <a:lnTo>
                    <a:pt x="8873" y="12840"/>
                  </a:lnTo>
                  <a:lnTo>
                    <a:pt x="8873" y="8874"/>
                  </a:lnTo>
                  <a:lnTo>
                    <a:pt x="12839" y="8874"/>
                  </a:lnTo>
                  <a:lnTo>
                    <a:pt x="12839" y="3967"/>
                  </a:lnTo>
                  <a:lnTo>
                    <a:pt x="8873" y="3967"/>
                  </a:lnTo>
                  <a:lnTo>
                    <a:pt x="8873"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40" name="Google Shape;9440;p20"/>
            <p:cNvSpPr/>
            <p:nvPr/>
          </p:nvSpPr>
          <p:spPr>
            <a:xfrm>
              <a:off x="4300392" y="982492"/>
              <a:ext cx="56239" cy="56844"/>
            </a:xfrm>
            <a:custGeom>
              <a:avLst/>
              <a:gdLst/>
              <a:ahLst/>
              <a:cxnLst/>
              <a:rect l="l" t="t" r="r" b="b"/>
              <a:pathLst>
                <a:path w="6319" h="6387" extrusionOk="0">
                  <a:moveTo>
                    <a:pt x="1950" y="1"/>
                  </a:moveTo>
                  <a:lnTo>
                    <a:pt x="1950" y="1950"/>
                  </a:lnTo>
                  <a:lnTo>
                    <a:pt x="0" y="1950"/>
                  </a:lnTo>
                  <a:lnTo>
                    <a:pt x="0" y="4437"/>
                  </a:lnTo>
                  <a:lnTo>
                    <a:pt x="1950" y="4437"/>
                  </a:lnTo>
                  <a:lnTo>
                    <a:pt x="1950" y="6387"/>
                  </a:lnTo>
                  <a:lnTo>
                    <a:pt x="4370" y="6387"/>
                  </a:lnTo>
                  <a:lnTo>
                    <a:pt x="4370" y="4437"/>
                  </a:lnTo>
                  <a:lnTo>
                    <a:pt x="6319" y="4437"/>
                  </a:lnTo>
                  <a:lnTo>
                    <a:pt x="6319" y="1950"/>
                  </a:lnTo>
                  <a:lnTo>
                    <a:pt x="4370" y="1950"/>
                  </a:lnTo>
                  <a:lnTo>
                    <a:pt x="4370"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441" name="Google Shape;9441;p20"/>
          <p:cNvGrpSpPr/>
          <p:nvPr/>
        </p:nvGrpSpPr>
        <p:grpSpPr>
          <a:xfrm>
            <a:off x="8469652" y="166613"/>
            <a:ext cx="718833" cy="2871856"/>
            <a:chOff x="3991695" y="982492"/>
            <a:chExt cx="601433" cy="2402825"/>
          </a:xfrm>
        </p:grpSpPr>
        <p:sp>
          <p:nvSpPr>
            <p:cNvPr id="9442" name="Google Shape;9442;p20"/>
            <p:cNvSpPr/>
            <p:nvPr/>
          </p:nvSpPr>
          <p:spPr>
            <a:xfrm>
              <a:off x="3991697" y="1710686"/>
              <a:ext cx="218681" cy="218675"/>
            </a:xfrm>
            <a:custGeom>
              <a:avLst/>
              <a:gdLst/>
              <a:ahLst/>
              <a:cxnLst/>
              <a:rect l="l" t="t" r="r" b="b"/>
              <a:pathLst>
                <a:path w="38048" h="38047" extrusionOk="0">
                  <a:moveTo>
                    <a:pt x="11630" y="0"/>
                  </a:moveTo>
                  <a:lnTo>
                    <a:pt x="11630" y="11697"/>
                  </a:lnTo>
                  <a:lnTo>
                    <a:pt x="1" y="11697"/>
                  </a:lnTo>
                  <a:lnTo>
                    <a:pt x="1" y="26418"/>
                  </a:lnTo>
                  <a:lnTo>
                    <a:pt x="11630" y="26418"/>
                  </a:lnTo>
                  <a:lnTo>
                    <a:pt x="11630" y="38047"/>
                  </a:lnTo>
                  <a:lnTo>
                    <a:pt x="26351" y="38047"/>
                  </a:lnTo>
                  <a:lnTo>
                    <a:pt x="26351" y="26418"/>
                  </a:lnTo>
                  <a:lnTo>
                    <a:pt x="38047" y="26418"/>
                  </a:lnTo>
                  <a:lnTo>
                    <a:pt x="38047" y="11697"/>
                  </a:lnTo>
                  <a:lnTo>
                    <a:pt x="26351" y="11697"/>
                  </a:lnTo>
                  <a:lnTo>
                    <a:pt x="26351" y="0"/>
                  </a:lnTo>
                  <a:close/>
                </a:path>
              </a:pathLst>
            </a:cu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43" name="Google Shape;9443;p20"/>
            <p:cNvSpPr/>
            <p:nvPr/>
          </p:nvSpPr>
          <p:spPr>
            <a:xfrm>
              <a:off x="4265095" y="1552030"/>
              <a:ext cx="183669" cy="183669"/>
            </a:xfrm>
            <a:custGeom>
              <a:avLst/>
              <a:gdLst/>
              <a:ahLst/>
              <a:cxnLst/>
              <a:rect l="l" t="t" r="r" b="b"/>
              <a:pathLst>
                <a:path w="20637" h="20637" extrusionOk="0">
                  <a:moveTo>
                    <a:pt x="6319" y="1"/>
                  </a:moveTo>
                  <a:lnTo>
                    <a:pt x="6319" y="6319"/>
                  </a:lnTo>
                  <a:lnTo>
                    <a:pt x="0" y="6319"/>
                  </a:lnTo>
                  <a:lnTo>
                    <a:pt x="0" y="14251"/>
                  </a:lnTo>
                  <a:lnTo>
                    <a:pt x="6319" y="14251"/>
                  </a:lnTo>
                  <a:lnTo>
                    <a:pt x="6319" y="20637"/>
                  </a:lnTo>
                  <a:lnTo>
                    <a:pt x="14251" y="20637"/>
                  </a:lnTo>
                  <a:lnTo>
                    <a:pt x="14251" y="14251"/>
                  </a:lnTo>
                  <a:lnTo>
                    <a:pt x="20637" y="14251"/>
                  </a:lnTo>
                  <a:lnTo>
                    <a:pt x="20637" y="6319"/>
                  </a:lnTo>
                  <a:lnTo>
                    <a:pt x="14251" y="6319"/>
                  </a:lnTo>
                  <a:lnTo>
                    <a:pt x="14251"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44" name="Google Shape;9444;p20"/>
            <p:cNvSpPr/>
            <p:nvPr/>
          </p:nvSpPr>
          <p:spPr>
            <a:xfrm>
              <a:off x="4409450" y="3201639"/>
              <a:ext cx="183678" cy="183678"/>
            </a:xfrm>
            <a:custGeom>
              <a:avLst/>
              <a:gdLst/>
              <a:ahLst/>
              <a:cxnLst/>
              <a:rect l="l" t="t" r="r" b="b"/>
              <a:pathLst>
                <a:path w="20638" h="20638" extrusionOk="0">
                  <a:moveTo>
                    <a:pt x="6319" y="1"/>
                  </a:moveTo>
                  <a:lnTo>
                    <a:pt x="6319" y="6319"/>
                  </a:lnTo>
                  <a:lnTo>
                    <a:pt x="1" y="6319"/>
                  </a:lnTo>
                  <a:lnTo>
                    <a:pt x="1" y="14318"/>
                  </a:lnTo>
                  <a:lnTo>
                    <a:pt x="6319" y="14318"/>
                  </a:lnTo>
                  <a:lnTo>
                    <a:pt x="6319" y="20637"/>
                  </a:lnTo>
                  <a:lnTo>
                    <a:pt x="14318" y="20637"/>
                  </a:lnTo>
                  <a:lnTo>
                    <a:pt x="14318" y="14318"/>
                  </a:lnTo>
                  <a:lnTo>
                    <a:pt x="20637" y="14318"/>
                  </a:lnTo>
                  <a:lnTo>
                    <a:pt x="20637" y="6319"/>
                  </a:lnTo>
                  <a:lnTo>
                    <a:pt x="14318" y="6319"/>
                  </a:lnTo>
                  <a:lnTo>
                    <a:pt x="14318" y="1"/>
                  </a:lnTo>
                  <a:close/>
                </a:path>
              </a:pathLst>
            </a:cu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45" name="Google Shape;9445;p20"/>
            <p:cNvSpPr/>
            <p:nvPr/>
          </p:nvSpPr>
          <p:spPr>
            <a:xfrm>
              <a:off x="4331497" y="2456590"/>
              <a:ext cx="233928" cy="233919"/>
            </a:xfrm>
            <a:custGeom>
              <a:avLst/>
              <a:gdLst/>
              <a:ahLst/>
              <a:cxnLst/>
              <a:rect l="l" t="t" r="r" b="b"/>
              <a:pathLst>
                <a:path w="26284" h="26283" extrusionOk="0">
                  <a:moveTo>
                    <a:pt x="8067" y="0"/>
                  </a:moveTo>
                  <a:lnTo>
                    <a:pt x="8067" y="8067"/>
                  </a:lnTo>
                  <a:lnTo>
                    <a:pt x="1" y="8067"/>
                  </a:lnTo>
                  <a:lnTo>
                    <a:pt x="1" y="18217"/>
                  </a:lnTo>
                  <a:lnTo>
                    <a:pt x="8067" y="18217"/>
                  </a:lnTo>
                  <a:lnTo>
                    <a:pt x="8067" y="26283"/>
                  </a:lnTo>
                  <a:lnTo>
                    <a:pt x="18217" y="26283"/>
                  </a:lnTo>
                  <a:lnTo>
                    <a:pt x="18217" y="18217"/>
                  </a:lnTo>
                  <a:lnTo>
                    <a:pt x="26284" y="18217"/>
                  </a:lnTo>
                  <a:lnTo>
                    <a:pt x="26284" y="8067"/>
                  </a:lnTo>
                  <a:lnTo>
                    <a:pt x="18217" y="8067"/>
                  </a:lnTo>
                  <a:lnTo>
                    <a:pt x="18217" y="0"/>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46" name="Google Shape;9446;p20"/>
            <p:cNvSpPr/>
            <p:nvPr/>
          </p:nvSpPr>
          <p:spPr>
            <a:xfrm>
              <a:off x="3991695" y="1039327"/>
              <a:ext cx="333830" cy="333839"/>
            </a:xfrm>
            <a:custGeom>
              <a:avLst/>
              <a:gdLst/>
              <a:ahLst/>
              <a:cxnLst/>
              <a:rect l="l" t="t" r="r" b="b"/>
              <a:pathLst>
                <a:path w="37509" h="37510" extrusionOk="0">
                  <a:moveTo>
                    <a:pt x="11495" y="1"/>
                  </a:moveTo>
                  <a:lnTo>
                    <a:pt x="11495" y="11495"/>
                  </a:lnTo>
                  <a:lnTo>
                    <a:pt x="0" y="11495"/>
                  </a:lnTo>
                  <a:lnTo>
                    <a:pt x="0" y="26015"/>
                  </a:lnTo>
                  <a:lnTo>
                    <a:pt x="11495" y="26015"/>
                  </a:lnTo>
                  <a:lnTo>
                    <a:pt x="11495" y="37509"/>
                  </a:lnTo>
                  <a:lnTo>
                    <a:pt x="26014" y="37509"/>
                  </a:lnTo>
                  <a:lnTo>
                    <a:pt x="26014" y="26015"/>
                  </a:lnTo>
                  <a:lnTo>
                    <a:pt x="37509" y="26015"/>
                  </a:lnTo>
                  <a:lnTo>
                    <a:pt x="37509" y="11495"/>
                  </a:lnTo>
                  <a:lnTo>
                    <a:pt x="26014" y="11495"/>
                  </a:lnTo>
                  <a:lnTo>
                    <a:pt x="26014" y="1"/>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47" name="Google Shape;9447;p20"/>
            <p:cNvSpPr/>
            <p:nvPr/>
          </p:nvSpPr>
          <p:spPr>
            <a:xfrm>
              <a:off x="4028185" y="2070117"/>
              <a:ext cx="333830" cy="334435"/>
            </a:xfrm>
            <a:custGeom>
              <a:avLst/>
              <a:gdLst/>
              <a:ahLst/>
              <a:cxnLst/>
              <a:rect l="l" t="t" r="r" b="b"/>
              <a:pathLst>
                <a:path w="37509" h="37577" extrusionOk="0">
                  <a:moveTo>
                    <a:pt x="11495" y="1"/>
                  </a:moveTo>
                  <a:lnTo>
                    <a:pt x="11495" y="11495"/>
                  </a:lnTo>
                  <a:lnTo>
                    <a:pt x="0" y="11495"/>
                  </a:lnTo>
                  <a:lnTo>
                    <a:pt x="0" y="26014"/>
                  </a:lnTo>
                  <a:lnTo>
                    <a:pt x="11495" y="26014"/>
                  </a:lnTo>
                  <a:lnTo>
                    <a:pt x="11495" y="37576"/>
                  </a:lnTo>
                  <a:lnTo>
                    <a:pt x="26014" y="37576"/>
                  </a:lnTo>
                  <a:lnTo>
                    <a:pt x="26014" y="26014"/>
                  </a:lnTo>
                  <a:lnTo>
                    <a:pt x="37509" y="26014"/>
                  </a:lnTo>
                  <a:lnTo>
                    <a:pt x="37509" y="11495"/>
                  </a:lnTo>
                  <a:lnTo>
                    <a:pt x="26014" y="11495"/>
                  </a:lnTo>
                  <a:lnTo>
                    <a:pt x="26014"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48" name="Google Shape;9448;p20"/>
            <p:cNvSpPr/>
            <p:nvPr/>
          </p:nvSpPr>
          <p:spPr>
            <a:xfrm>
              <a:off x="4056910" y="2903863"/>
              <a:ext cx="114267" cy="114276"/>
            </a:xfrm>
            <a:custGeom>
              <a:avLst/>
              <a:gdLst/>
              <a:ahLst/>
              <a:cxnLst/>
              <a:rect l="l" t="t" r="r" b="b"/>
              <a:pathLst>
                <a:path w="12839" h="12840" extrusionOk="0">
                  <a:moveTo>
                    <a:pt x="3899" y="1"/>
                  </a:moveTo>
                  <a:lnTo>
                    <a:pt x="3899" y="3967"/>
                  </a:lnTo>
                  <a:lnTo>
                    <a:pt x="0" y="3967"/>
                  </a:lnTo>
                  <a:lnTo>
                    <a:pt x="0" y="8874"/>
                  </a:lnTo>
                  <a:lnTo>
                    <a:pt x="3899" y="8874"/>
                  </a:lnTo>
                  <a:lnTo>
                    <a:pt x="3899" y="12840"/>
                  </a:lnTo>
                  <a:lnTo>
                    <a:pt x="8873" y="12840"/>
                  </a:lnTo>
                  <a:lnTo>
                    <a:pt x="8873" y="8874"/>
                  </a:lnTo>
                  <a:lnTo>
                    <a:pt x="12839" y="8874"/>
                  </a:lnTo>
                  <a:lnTo>
                    <a:pt x="12839" y="3967"/>
                  </a:lnTo>
                  <a:lnTo>
                    <a:pt x="8873" y="3967"/>
                  </a:lnTo>
                  <a:lnTo>
                    <a:pt x="8873"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49" name="Google Shape;9449;p20"/>
            <p:cNvSpPr/>
            <p:nvPr/>
          </p:nvSpPr>
          <p:spPr>
            <a:xfrm>
              <a:off x="4300392" y="982492"/>
              <a:ext cx="56239" cy="56844"/>
            </a:xfrm>
            <a:custGeom>
              <a:avLst/>
              <a:gdLst/>
              <a:ahLst/>
              <a:cxnLst/>
              <a:rect l="l" t="t" r="r" b="b"/>
              <a:pathLst>
                <a:path w="6319" h="6387" extrusionOk="0">
                  <a:moveTo>
                    <a:pt x="1950" y="1"/>
                  </a:moveTo>
                  <a:lnTo>
                    <a:pt x="1950" y="1950"/>
                  </a:lnTo>
                  <a:lnTo>
                    <a:pt x="0" y="1950"/>
                  </a:lnTo>
                  <a:lnTo>
                    <a:pt x="0" y="4437"/>
                  </a:lnTo>
                  <a:lnTo>
                    <a:pt x="1950" y="4437"/>
                  </a:lnTo>
                  <a:lnTo>
                    <a:pt x="1950" y="6387"/>
                  </a:lnTo>
                  <a:lnTo>
                    <a:pt x="4370" y="6387"/>
                  </a:lnTo>
                  <a:lnTo>
                    <a:pt x="4370" y="4437"/>
                  </a:lnTo>
                  <a:lnTo>
                    <a:pt x="6319" y="4437"/>
                  </a:lnTo>
                  <a:lnTo>
                    <a:pt x="6319" y="1950"/>
                  </a:lnTo>
                  <a:lnTo>
                    <a:pt x="4370" y="1950"/>
                  </a:lnTo>
                  <a:lnTo>
                    <a:pt x="4370"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450" name="Google Shape;9450;p20"/>
          <p:cNvSpPr/>
          <p:nvPr/>
        </p:nvSpPr>
        <p:spPr>
          <a:xfrm>
            <a:off x="8513283" y="3276955"/>
            <a:ext cx="279596" cy="279585"/>
          </a:xfrm>
          <a:custGeom>
            <a:avLst/>
            <a:gdLst/>
            <a:ahLst/>
            <a:cxnLst/>
            <a:rect l="l" t="t" r="r" b="b"/>
            <a:pathLst>
              <a:path w="26284" h="26283" extrusionOk="0">
                <a:moveTo>
                  <a:pt x="8067" y="0"/>
                </a:moveTo>
                <a:lnTo>
                  <a:pt x="8067" y="8067"/>
                </a:lnTo>
                <a:lnTo>
                  <a:pt x="1" y="8067"/>
                </a:lnTo>
                <a:lnTo>
                  <a:pt x="1" y="18217"/>
                </a:lnTo>
                <a:lnTo>
                  <a:pt x="8067" y="18217"/>
                </a:lnTo>
                <a:lnTo>
                  <a:pt x="8067" y="26283"/>
                </a:lnTo>
                <a:lnTo>
                  <a:pt x="18217" y="26283"/>
                </a:lnTo>
                <a:lnTo>
                  <a:pt x="18217" y="18217"/>
                </a:lnTo>
                <a:lnTo>
                  <a:pt x="26284" y="18217"/>
                </a:lnTo>
                <a:lnTo>
                  <a:pt x="26284" y="8067"/>
                </a:lnTo>
                <a:lnTo>
                  <a:pt x="18217" y="8067"/>
                </a:lnTo>
                <a:lnTo>
                  <a:pt x="18217" y="0"/>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and three columns">
  <p:cSld name="BLANK_1_1_1_2">
    <p:spTree>
      <p:nvGrpSpPr>
        <p:cNvPr id="1" name="Shape 9455"/>
        <p:cNvGrpSpPr/>
        <p:nvPr/>
      </p:nvGrpSpPr>
      <p:grpSpPr>
        <a:xfrm>
          <a:off x="0" y="0"/>
          <a:ext cx="0" cy="0"/>
          <a:chOff x="0" y="0"/>
          <a:chExt cx="0" cy="0"/>
        </a:xfrm>
      </p:grpSpPr>
      <p:pic>
        <p:nvPicPr>
          <p:cNvPr id="9456" name="Google Shape;9456;p22"/>
          <p:cNvPicPr preferRelativeResize="0"/>
          <p:nvPr/>
        </p:nvPicPr>
        <p:blipFill rotWithShape="1">
          <a:blip r:embed="rId2">
            <a:alphaModFix/>
          </a:blip>
          <a:srcRect l="21453" r="19186"/>
          <a:stretch/>
        </p:blipFill>
        <p:spPr>
          <a:xfrm rot="486719">
            <a:off x="-358925" y="3619450"/>
            <a:ext cx="8021851" cy="2914050"/>
          </a:xfrm>
          <a:prstGeom prst="rect">
            <a:avLst/>
          </a:prstGeom>
          <a:noFill/>
          <a:ln>
            <a:noFill/>
          </a:ln>
        </p:spPr>
      </p:pic>
      <p:grpSp>
        <p:nvGrpSpPr>
          <p:cNvPr id="9457" name="Google Shape;9457;p22"/>
          <p:cNvGrpSpPr/>
          <p:nvPr/>
        </p:nvGrpSpPr>
        <p:grpSpPr>
          <a:xfrm>
            <a:off x="-1606095" y="-2299316"/>
            <a:ext cx="3429186" cy="3429186"/>
            <a:chOff x="1190625" y="238125"/>
            <a:chExt cx="5205200" cy="5205200"/>
          </a:xfrm>
        </p:grpSpPr>
        <p:sp>
          <p:nvSpPr>
            <p:cNvPr id="9458" name="Google Shape;9458;p22"/>
            <p:cNvSpPr/>
            <p:nvPr/>
          </p:nvSpPr>
          <p:spPr>
            <a:xfrm>
              <a:off x="3537100" y="2352575"/>
              <a:ext cx="739875" cy="745725"/>
            </a:xfrm>
            <a:custGeom>
              <a:avLst/>
              <a:gdLst/>
              <a:ahLst/>
              <a:cxnLst/>
              <a:rect l="l" t="t" r="r" b="b"/>
              <a:pathLst>
                <a:path w="29595" h="29829" extrusionOk="0">
                  <a:moveTo>
                    <a:pt x="19963" y="23699"/>
                  </a:moveTo>
                  <a:cubicBezTo>
                    <a:pt x="20956" y="20839"/>
                    <a:pt x="23057" y="19438"/>
                    <a:pt x="25509" y="19847"/>
                  </a:cubicBezTo>
                  <a:cubicBezTo>
                    <a:pt x="27785" y="20197"/>
                    <a:pt x="29478" y="22123"/>
                    <a:pt x="29536" y="24400"/>
                  </a:cubicBezTo>
                  <a:cubicBezTo>
                    <a:pt x="29595" y="26793"/>
                    <a:pt x="28077" y="28777"/>
                    <a:pt x="25684" y="29303"/>
                  </a:cubicBezTo>
                  <a:cubicBezTo>
                    <a:pt x="23232" y="29828"/>
                    <a:pt x="21189" y="28544"/>
                    <a:pt x="19963" y="25625"/>
                  </a:cubicBezTo>
                  <a:cubicBezTo>
                    <a:pt x="19146" y="28135"/>
                    <a:pt x="17512" y="29595"/>
                    <a:pt x="14768" y="29536"/>
                  </a:cubicBezTo>
                  <a:cubicBezTo>
                    <a:pt x="12609" y="29536"/>
                    <a:pt x="11266" y="28369"/>
                    <a:pt x="10040" y="25567"/>
                  </a:cubicBezTo>
                  <a:cubicBezTo>
                    <a:pt x="9690" y="26910"/>
                    <a:pt x="8990" y="27960"/>
                    <a:pt x="7881" y="28661"/>
                  </a:cubicBezTo>
                  <a:cubicBezTo>
                    <a:pt x="6830" y="29420"/>
                    <a:pt x="5604" y="29711"/>
                    <a:pt x="4320" y="29478"/>
                  </a:cubicBezTo>
                  <a:cubicBezTo>
                    <a:pt x="2044" y="29069"/>
                    <a:pt x="409" y="27201"/>
                    <a:pt x="234" y="25042"/>
                  </a:cubicBezTo>
                  <a:cubicBezTo>
                    <a:pt x="59" y="22532"/>
                    <a:pt x="1402" y="20664"/>
                    <a:pt x="4145" y="19672"/>
                  </a:cubicBezTo>
                  <a:cubicBezTo>
                    <a:pt x="1518" y="18796"/>
                    <a:pt x="1" y="17103"/>
                    <a:pt x="176" y="14243"/>
                  </a:cubicBezTo>
                  <a:cubicBezTo>
                    <a:pt x="351" y="12200"/>
                    <a:pt x="1577" y="10741"/>
                    <a:pt x="4203" y="9749"/>
                  </a:cubicBezTo>
                  <a:cubicBezTo>
                    <a:pt x="2744" y="9340"/>
                    <a:pt x="1635" y="8581"/>
                    <a:pt x="993" y="7355"/>
                  </a:cubicBezTo>
                  <a:cubicBezTo>
                    <a:pt x="293" y="6071"/>
                    <a:pt x="176" y="4787"/>
                    <a:pt x="643" y="3445"/>
                  </a:cubicBezTo>
                  <a:cubicBezTo>
                    <a:pt x="1343" y="1285"/>
                    <a:pt x="3386" y="1"/>
                    <a:pt x="5721" y="234"/>
                  </a:cubicBezTo>
                  <a:cubicBezTo>
                    <a:pt x="7822" y="409"/>
                    <a:pt x="9632" y="2161"/>
                    <a:pt x="9924" y="4320"/>
                  </a:cubicBezTo>
                  <a:cubicBezTo>
                    <a:pt x="10274" y="6713"/>
                    <a:pt x="8990" y="8640"/>
                    <a:pt x="6130" y="9807"/>
                  </a:cubicBezTo>
                  <a:cubicBezTo>
                    <a:pt x="8114" y="10332"/>
                    <a:pt x="9457" y="11558"/>
                    <a:pt x="10040" y="13660"/>
                  </a:cubicBezTo>
                  <a:cubicBezTo>
                    <a:pt x="10683" y="11617"/>
                    <a:pt x="11908" y="10332"/>
                    <a:pt x="13893" y="9749"/>
                  </a:cubicBezTo>
                  <a:cubicBezTo>
                    <a:pt x="11091" y="8581"/>
                    <a:pt x="9807" y="6538"/>
                    <a:pt x="10274" y="4087"/>
                  </a:cubicBezTo>
                  <a:cubicBezTo>
                    <a:pt x="10741" y="1752"/>
                    <a:pt x="12784" y="118"/>
                    <a:pt x="15177" y="176"/>
                  </a:cubicBezTo>
                  <a:cubicBezTo>
                    <a:pt x="17395" y="234"/>
                    <a:pt x="19380" y="1869"/>
                    <a:pt x="19788" y="4087"/>
                  </a:cubicBezTo>
                  <a:cubicBezTo>
                    <a:pt x="20197" y="6597"/>
                    <a:pt x="18913" y="8698"/>
                    <a:pt x="16111" y="9749"/>
                  </a:cubicBezTo>
                  <a:cubicBezTo>
                    <a:pt x="18096" y="10332"/>
                    <a:pt x="19380" y="11617"/>
                    <a:pt x="19963" y="13660"/>
                  </a:cubicBezTo>
                  <a:cubicBezTo>
                    <a:pt x="20430" y="12259"/>
                    <a:pt x="21131" y="11266"/>
                    <a:pt x="22240" y="10566"/>
                  </a:cubicBezTo>
                  <a:cubicBezTo>
                    <a:pt x="23349" y="9924"/>
                    <a:pt x="24575" y="9749"/>
                    <a:pt x="25859" y="10041"/>
                  </a:cubicBezTo>
                  <a:cubicBezTo>
                    <a:pt x="28135" y="10566"/>
                    <a:pt x="29595" y="12492"/>
                    <a:pt x="29536" y="14827"/>
                  </a:cubicBezTo>
                  <a:cubicBezTo>
                    <a:pt x="29536" y="17103"/>
                    <a:pt x="27902" y="19030"/>
                    <a:pt x="25684" y="19438"/>
                  </a:cubicBezTo>
                  <a:cubicBezTo>
                    <a:pt x="23232" y="19964"/>
                    <a:pt x="21248" y="18738"/>
                    <a:pt x="19963" y="15878"/>
                  </a:cubicBezTo>
                  <a:cubicBezTo>
                    <a:pt x="19380" y="17804"/>
                    <a:pt x="18154" y="19030"/>
                    <a:pt x="16111" y="19672"/>
                  </a:cubicBezTo>
                  <a:cubicBezTo>
                    <a:pt x="18154" y="20314"/>
                    <a:pt x="19380" y="21598"/>
                    <a:pt x="19963" y="23641"/>
                  </a:cubicBezTo>
                  <a:close/>
                  <a:moveTo>
                    <a:pt x="10040" y="23758"/>
                  </a:moveTo>
                  <a:cubicBezTo>
                    <a:pt x="10624" y="21598"/>
                    <a:pt x="11850" y="20314"/>
                    <a:pt x="13951" y="19672"/>
                  </a:cubicBezTo>
                  <a:cubicBezTo>
                    <a:pt x="11908" y="19088"/>
                    <a:pt x="10683" y="17804"/>
                    <a:pt x="10040" y="15819"/>
                  </a:cubicBezTo>
                  <a:cubicBezTo>
                    <a:pt x="9398" y="17921"/>
                    <a:pt x="8114" y="19088"/>
                    <a:pt x="6013" y="19672"/>
                  </a:cubicBezTo>
                  <a:cubicBezTo>
                    <a:pt x="8173" y="20255"/>
                    <a:pt x="9457" y="21540"/>
                    <a:pt x="10040" y="237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59" name="Google Shape;9459;p22"/>
            <p:cNvSpPr/>
            <p:nvPr/>
          </p:nvSpPr>
          <p:spPr>
            <a:xfrm>
              <a:off x="3793925" y="3092425"/>
              <a:ext cx="237900" cy="240800"/>
            </a:xfrm>
            <a:custGeom>
              <a:avLst/>
              <a:gdLst/>
              <a:ahLst/>
              <a:cxnLst/>
              <a:rect l="l" t="t" r="r" b="b"/>
              <a:pathLst>
                <a:path w="9516" h="9632" extrusionOk="0">
                  <a:moveTo>
                    <a:pt x="4729" y="9632"/>
                  </a:moveTo>
                  <a:cubicBezTo>
                    <a:pt x="2102" y="9632"/>
                    <a:pt x="1" y="7414"/>
                    <a:pt x="1" y="4845"/>
                  </a:cubicBezTo>
                  <a:cubicBezTo>
                    <a:pt x="1" y="2277"/>
                    <a:pt x="2219" y="1"/>
                    <a:pt x="4787" y="59"/>
                  </a:cubicBezTo>
                  <a:cubicBezTo>
                    <a:pt x="7356" y="117"/>
                    <a:pt x="9515" y="2335"/>
                    <a:pt x="9515" y="4904"/>
                  </a:cubicBezTo>
                  <a:cubicBezTo>
                    <a:pt x="9515" y="7472"/>
                    <a:pt x="7356" y="9632"/>
                    <a:pt x="4729" y="963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60" name="Google Shape;9460;p22"/>
            <p:cNvSpPr/>
            <p:nvPr/>
          </p:nvSpPr>
          <p:spPr>
            <a:xfrm>
              <a:off x="3300700" y="2600650"/>
              <a:ext cx="239350" cy="239350"/>
            </a:xfrm>
            <a:custGeom>
              <a:avLst/>
              <a:gdLst/>
              <a:ahLst/>
              <a:cxnLst/>
              <a:rect l="l" t="t" r="r" b="b"/>
              <a:pathLst>
                <a:path w="9574" h="9574" extrusionOk="0">
                  <a:moveTo>
                    <a:pt x="4729" y="9574"/>
                  </a:moveTo>
                  <a:cubicBezTo>
                    <a:pt x="2102" y="9574"/>
                    <a:pt x="1" y="7414"/>
                    <a:pt x="1" y="4787"/>
                  </a:cubicBezTo>
                  <a:cubicBezTo>
                    <a:pt x="1" y="2161"/>
                    <a:pt x="2160" y="1"/>
                    <a:pt x="4729" y="59"/>
                  </a:cubicBezTo>
                  <a:cubicBezTo>
                    <a:pt x="7355" y="59"/>
                    <a:pt x="9573" y="2277"/>
                    <a:pt x="9515" y="4846"/>
                  </a:cubicBezTo>
                  <a:cubicBezTo>
                    <a:pt x="9515" y="7414"/>
                    <a:pt x="7297" y="9574"/>
                    <a:pt x="4729" y="957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61" name="Google Shape;9461;p22"/>
            <p:cNvSpPr/>
            <p:nvPr/>
          </p:nvSpPr>
          <p:spPr>
            <a:xfrm>
              <a:off x="3547325" y="3093900"/>
              <a:ext cx="237875" cy="239325"/>
            </a:xfrm>
            <a:custGeom>
              <a:avLst/>
              <a:gdLst/>
              <a:ahLst/>
              <a:cxnLst/>
              <a:rect l="l" t="t" r="r" b="b"/>
              <a:pathLst>
                <a:path w="9515" h="9573" extrusionOk="0">
                  <a:moveTo>
                    <a:pt x="9515" y="4786"/>
                  </a:moveTo>
                  <a:cubicBezTo>
                    <a:pt x="9515" y="7355"/>
                    <a:pt x="7355" y="9573"/>
                    <a:pt x="4728" y="9573"/>
                  </a:cubicBezTo>
                  <a:cubicBezTo>
                    <a:pt x="2160" y="9573"/>
                    <a:pt x="0" y="7355"/>
                    <a:pt x="0" y="4786"/>
                  </a:cubicBezTo>
                  <a:cubicBezTo>
                    <a:pt x="59" y="2218"/>
                    <a:pt x="2160" y="58"/>
                    <a:pt x="4728" y="58"/>
                  </a:cubicBezTo>
                  <a:cubicBezTo>
                    <a:pt x="7297" y="0"/>
                    <a:pt x="9515" y="2218"/>
                    <a:pt x="9515" y="47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62" name="Google Shape;9462;p22"/>
            <p:cNvSpPr/>
            <p:nvPr/>
          </p:nvSpPr>
          <p:spPr>
            <a:xfrm>
              <a:off x="3299250" y="2848725"/>
              <a:ext cx="239350" cy="237900"/>
            </a:xfrm>
            <a:custGeom>
              <a:avLst/>
              <a:gdLst/>
              <a:ahLst/>
              <a:cxnLst/>
              <a:rect l="l" t="t" r="r" b="b"/>
              <a:pathLst>
                <a:path w="9574" h="9516" extrusionOk="0">
                  <a:moveTo>
                    <a:pt x="9573" y="4729"/>
                  </a:moveTo>
                  <a:cubicBezTo>
                    <a:pt x="9573" y="7355"/>
                    <a:pt x="7355" y="9515"/>
                    <a:pt x="4787" y="9515"/>
                  </a:cubicBezTo>
                  <a:cubicBezTo>
                    <a:pt x="2160" y="9457"/>
                    <a:pt x="0" y="7297"/>
                    <a:pt x="59" y="4729"/>
                  </a:cubicBezTo>
                  <a:cubicBezTo>
                    <a:pt x="117" y="2102"/>
                    <a:pt x="2218" y="1"/>
                    <a:pt x="4787" y="1"/>
                  </a:cubicBezTo>
                  <a:cubicBezTo>
                    <a:pt x="7355" y="1"/>
                    <a:pt x="9573" y="2160"/>
                    <a:pt x="9573"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63" name="Google Shape;9463;p22"/>
            <p:cNvSpPr/>
            <p:nvPr/>
          </p:nvSpPr>
          <p:spPr>
            <a:xfrm>
              <a:off x="4036175" y="2358425"/>
              <a:ext cx="239350" cy="239350"/>
            </a:xfrm>
            <a:custGeom>
              <a:avLst/>
              <a:gdLst/>
              <a:ahLst/>
              <a:cxnLst/>
              <a:rect l="l" t="t" r="r" b="b"/>
              <a:pathLst>
                <a:path w="9574" h="9574" extrusionOk="0">
                  <a:moveTo>
                    <a:pt x="4904" y="59"/>
                  </a:moveTo>
                  <a:cubicBezTo>
                    <a:pt x="7530" y="175"/>
                    <a:pt x="9573" y="2277"/>
                    <a:pt x="9456" y="4903"/>
                  </a:cubicBezTo>
                  <a:cubicBezTo>
                    <a:pt x="9398" y="7530"/>
                    <a:pt x="7238" y="9573"/>
                    <a:pt x="4670" y="9456"/>
                  </a:cubicBezTo>
                  <a:cubicBezTo>
                    <a:pt x="2043" y="9398"/>
                    <a:pt x="0" y="7238"/>
                    <a:pt x="59" y="4670"/>
                  </a:cubicBezTo>
                  <a:cubicBezTo>
                    <a:pt x="176" y="2043"/>
                    <a:pt x="2277" y="0"/>
                    <a:pt x="4904"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64" name="Google Shape;9464;p22"/>
            <p:cNvSpPr/>
            <p:nvPr/>
          </p:nvSpPr>
          <p:spPr>
            <a:xfrm>
              <a:off x="4039100" y="3098275"/>
              <a:ext cx="232050" cy="232050"/>
            </a:xfrm>
            <a:custGeom>
              <a:avLst/>
              <a:gdLst/>
              <a:ahLst/>
              <a:cxnLst/>
              <a:rect l="l" t="t" r="r" b="b"/>
              <a:pathLst>
                <a:path w="9282" h="9282" extrusionOk="0">
                  <a:moveTo>
                    <a:pt x="4670" y="0"/>
                  </a:moveTo>
                  <a:cubicBezTo>
                    <a:pt x="7238" y="0"/>
                    <a:pt x="9281" y="2043"/>
                    <a:pt x="9281" y="4670"/>
                  </a:cubicBezTo>
                  <a:cubicBezTo>
                    <a:pt x="9281" y="7238"/>
                    <a:pt x="7180" y="9281"/>
                    <a:pt x="4611" y="9281"/>
                  </a:cubicBezTo>
                  <a:cubicBezTo>
                    <a:pt x="2043" y="9223"/>
                    <a:pt x="0" y="7180"/>
                    <a:pt x="0" y="4611"/>
                  </a:cubicBezTo>
                  <a:cubicBezTo>
                    <a:pt x="0" y="2043"/>
                    <a:pt x="2102" y="0"/>
                    <a:pt x="467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65" name="Google Shape;9465;p22"/>
            <p:cNvSpPr/>
            <p:nvPr/>
          </p:nvSpPr>
          <p:spPr>
            <a:xfrm>
              <a:off x="3303625" y="2361350"/>
              <a:ext cx="232050" cy="232025"/>
            </a:xfrm>
            <a:custGeom>
              <a:avLst/>
              <a:gdLst/>
              <a:ahLst/>
              <a:cxnLst/>
              <a:rect l="l" t="t" r="r" b="b"/>
              <a:pathLst>
                <a:path w="9282" h="9281" extrusionOk="0">
                  <a:moveTo>
                    <a:pt x="0" y="4670"/>
                  </a:moveTo>
                  <a:cubicBezTo>
                    <a:pt x="0" y="2101"/>
                    <a:pt x="2043" y="0"/>
                    <a:pt x="4612" y="0"/>
                  </a:cubicBezTo>
                  <a:cubicBezTo>
                    <a:pt x="7238" y="0"/>
                    <a:pt x="9281" y="2101"/>
                    <a:pt x="9281" y="4670"/>
                  </a:cubicBezTo>
                  <a:cubicBezTo>
                    <a:pt x="9223" y="7238"/>
                    <a:pt x="7180" y="9281"/>
                    <a:pt x="4670" y="9281"/>
                  </a:cubicBezTo>
                  <a:cubicBezTo>
                    <a:pt x="2043" y="9281"/>
                    <a:pt x="0" y="7238"/>
                    <a:pt x="0" y="46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66" name="Google Shape;9466;p22"/>
            <p:cNvSpPr/>
            <p:nvPr/>
          </p:nvSpPr>
          <p:spPr>
            <a:xfrm>
              <a:off x="3303625" y="3098275"/>
              <a:ext cx="232050" cy="230575"/>
            </a:xfrm>
            <a:custGeom>
              <a:avLst/>
              <a:gdLst/>
              <a:ahLst/>
              <a:cxnLst/>
              <a:rect l="l" t="t" r="r" b="b"/>
              <a:pathLst>
                <a:path w="9282" h="9223" extrusionOk="0">
                  <a:moveTo>
                    <a:pt x="4670" y="9223"/>
                  </a:moveTo>
                  <a:cubicBezTo>
                    <a:pt x="2160" y="9223"/>
                    <a:pt x="59" y="7180"/>
                    <a:pt x="59" y="4670"/>
                  </a:cubicBezTo>
                  <a:cubicBezTo>
                    <a:pt x="0" y="2160"/>
                    <a:pt x="2102" y="0"/>
                    <a:pt x="4612" y="59"/>
                  </a:cubicBezTo>
                  <a:cubicBezTo>
                    <a:pt x="7122" y="59"/>
                    <a:pt x="9165" y="2101"/>
                    <a:pt x="9223" y="4553"/>
                  </a:cubicBezTo>
                  <a:cubicBezTo>
                    <a:pt x="9281" y="7063"/>
                    <a:pt x="7180" y="9223"/>
                    <a:pt x="4670" y="922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67" name="Google Shape;9467;p22"/>
            <p:cNvSpPr/>
            <p:nvPr/>
          </p:nvSpPr>
          <p:spPr>
            <a:xfrm>
              <a:off x="3798325" y="2116175"/>
              <a:ext cx="229125" cy="230600"/>
            </a:xfrm>
            <a:custGeom>
              <a:avLst/>
              <a:gdLst/>
              <a:ahLst/>
              <a:cxnLst/>
              <a:rect l="l" t="t" r="r" b="b"/>
              <a:pathLst>
                <a:path w="9165" h="9224" extrusionOk="0">
                  <a:moveTo>
                    <a:pt x="9164" y="4612"/>
                  </a:moveTo>
                  <a:cubicBezTo>
                    <a:pt x="9164" y="7122"/>
                    <a:pt x="7063" y="9223"/>
                    <a:pt x="4553" y="9165"/>
                  </a:cubicBezTo>
                  <a:cubicBezTo>
                    <a:pt x="2043" y="9165"/>
                    <a:pt x="0" y="7122"/>
                    <a:pt x="0" y="4612"/>
                  </a:cubicBezTo>
                  <a:cubicBezTo>
                    <a:pt x="0" y="2102"/>
                    <a:pt x="2101" y="1"/>
                    <a:pt x="4611" y="1"/>
                  </a:cubicBezTo>
                  <a:cubicBezTo>
                    <a:pt x="7121" y="59"/>
                    <a:pt x="9164" y="2102"/>
                    <a:pt x="9164"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68" name="Google Shape;9468;p22"/>
            <p:cNvSpPr/>
            <p:nvPr/>
          </p:nvSpPr>
          <p:spPr>
            <a:xfrm>
              <a:off x="4287175" y="2605025"/>
              <a:ext cx="230575" cy="230600"/>
            </a:xfrm>
            <a:custGeom>
              <a:avLst/>
              <a:gdLst/>
              <a:ahLst/>
              <a:cxnLst/>
              <a:rect l="l" t="t" r="r" b="b"/>
              <a:pathLst>
                <a:path w="9223" h="9224" extrusionOk="0">
                  <a:moveTo>
                    <a:pt x="9223" y="4612"/>
                  </a:moveTo>
                  <a:cubicBezTo>
                    <a:pt x="9223" y="7122"/>
                    <a:pt x="7063" y="9223"/>
                    <a:pt x="4553" y="9223"/>
                  </a:cubicBezTo>
                  <a:cubicBezTo>
                    <a:pt x="2101" y="9165"/>
                    <a:pt x="0" y="7122"/>
                    <a:pt x="0" y="4612"/>
                  </a:cubicBezTo>
                  <a:cubicBezTo>
                    <a:pt x="0" y="2102"/>
                    <a:pt x="2101" y="1"/>
                    <a:pt x="4611" y="59"/>
                  </a:cubicBezTo>
                  <a:cubicBezTo>
                    <a:pt x="7121" y="59"/>
                    <a:pt x="9164" y="2102"/>
                    <a:pt x="9223"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69" name="Google Shape;9469;p22"/>
            <p:cNvSpPr/>
            <p:nvPr/>
          </p:nvSpPr>
          <p:spPr>
            <a:xfrm>
              <a:off x="4287175" y="2853100"/>
              <a:ext cx="229125" cy="229150"/>
            </a:xfrm>
            <a:custGeom>
              <a:avLst/>
              <a:gdLst/>
              <a:ahLst/>
              <a:cxnLst/>
              <a:rect l="l" t="t" r="r" b="b"/>
              <a:pathLst>
                <a:path w="9165" h="9166" extrusionOk="0">
                  <a:moveTo>
                    <a:pt x="4611" y="9165"/>
                  </a:moveTo>
                  <a:cubicBezTo>
                    <a:pt x="2101" y="9107"/>
                    <a:pt x="0" y="7064"/>
                    <a:pt x="59" y="4554"/>
                  </a:cubicBezTo>
                  <a:cubicBezTo>
                    <a:pt x="59" y="2044"/>
                    <a:pt x="2101" y="1"/>
                    <a:pt x="4611" y="1"/>
                  </a:cubicBezTo>
                  <a:cubicBezTo>
                    <a:pt x="7121" y="1"/>
                    <a:pt x="9164" y="2102"/>
                    <a:pt x="9164" y="4554"/>
                  </a:cubicBezTo>
                  <a:cubicBezTo>
                    <a:pt x="9164" y="7064"/>
                    <a:pt x="7063" y="9165"/>
                    <a:pt x="4611" y="916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70" name="Google Shape;9470;p22"/>
            <p:cNvSpPr/>
            <p:nvPr/>
          </p:nvSpPr>
          <p:spPr>
            <a:xfrm>
              <a:off x="3551700" y="2116175"/>
              <a:ext cx="229125" cy="229125"/>
            </a:xfrm>
            <a:custGeom>
              <a:avLst/>
              <a:gdLst/>
              <a:ahLst/>
              <a:cxnLst/>
              <a:rect l="l" t="t" r="r" b="b"/>
              <a:pathLst>
                <a:path w="9165" h="9165" extrusionOk="0">
                  <a:moveTo>
                    <a:pt x="9165" y="4612"/>
                  </a:moveTo>
                  <a:cubicBezTo>
                    <a:pt x="9106" y="7122"/>
                    <a:pt x="7063" y="9165"/>
                    <a:pt x="4553" y="9165"/>
                  </a:cubicBezTo>
                  <a:cubicBezTo>
                    <a:pt x="2043" y="9165"/>
                    <a:pt x="0" y="7064"/>
                    <a:pt x="0" y="4554"/>
                  </a:cubicBezTo>
                  <a:cubicBezTo>
                    <a:pt x="0" y="2044"/>
                    <a:pt x="2102" y="1"/>
                    <a:pt x="4612" y="59"/>
                  </a:cubicBezTo>
                  <a:cubicBezTo>
                    <a:pt x="7122" y="59"/>
                    <a:pt x="9165" y="2102"/>
                    <a:pt x="9165"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71" name="Google Shape;9471;p22"/>
            <p:cNvSpPr/>
            <p:nvPr/>
          </p:nvSpPr>
          <p:spPr>
            <a:xfrm>
              <a:off x="3799775" y="3344875"/>
              <a:ext cx="224750" cy="224750"/>
            </a:xfrm>
            <a:custGeom>
              <a:avLst/>
              <a:gdLst/>
              <a:ahLst/>
              <a:cxnLst/>
              <a:rect l="l" t="t" r="r" b="b"/>
              <a:pathLst>
                <a:path w="8990" h="8990" extrusionOk="0">
                  <a:moveTo>
                    <a:pt x="8989" y="4495"/>
                  </a:moveTo>
                  <a:cubicBezTo>
                    <a:pt x="8989" y="7005"/>
                    <a:pt x="7005" y="8990"/>
                    <a:pt x="4495" y="8990"/>
                  </a:cubicBezTo>
                  <a:cubicBezTo>
                    <a:pt x="1985" y="8990"/>
                    <a:pt x="0" y="7005"/>
                    <a:pt x="0" y="4495"/>
                  </a:cubicBezTo>
                  <a:cubicBezTo>
                    <a:pt x="0" y="1985"/>
                    <a:pt x="1985" y="1"/>
                    <a:pt x="4495" y="1"/>
                  </a:cubicBezTo>
                  <a:cubicBezTo>
                    <a:pt x="7005" y="1"/>
                    <a:pt x="8989" y="1985"/>
                    <a:pt x="8989"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72" name="Google Shape;9472;p22"/>
            <p:cNvSpPr/>
            <p:nvPr/>
          </p:nvSpPr>
          <p:spPr>
            <a:xfrm>
              <a:off x="4290075" y="2365725"/>
              <a:ext cx="224750" cy="224750"/>
            </a:xfrm>
            <a:custGeom>
              <a:avLst/>
              <a:gdLst/>
              <a:ahLst/>
              <a:cxnLst/>
              <a:rect l="l" t="t" r="r" b="b"/>
              <a:pathLst>
                <a:path w="8990" h="8990" extrusionOk="0">
                  <a:moveTo>
                    <a:pt x="8990" y="4495"/>
                  </a:moveTo>
                  <a:cubicBezTo>
                    <a:pt x="8990" y="7005"/>
                    <a:pt x="7005" y="8989"/>
                    <a:pt x="4495" y="8989"/>
                  </a:cubicBezTo>
                  <a:cubicBezTo>
                    <a:pt x="1985" y="8989"/>
                    <a:pt x="1" y="6946"/>
                    <a:pt x="1" y="4495"/>
                  </a:cubicBezTo>
                  <a:cubicBezTo>
                    <a:pt x="1" y="1985"/>
                    <a:pt x="1985" y="0"/>
                    <a:pt x="4437" y="0"/>
                  </a:cubicBezTo>
                  <a:cubicBezTo>
                    <a:pt x="6947" y="0"/>
                    <a:pt x="8990" y="1985"/>
                    <a:pt x="8990"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73" name="Google Shape;9473;p22"/>
            <p:cNvSpPr/>
            <p:nvPr/>
          </p:nvSpPr>
          <p:spPr>
            <a:xfrm>
              <a:off x="3553150" y="3344875"/>
              <a:ext cx="224750" cy="224750"/>
            </a:xfrm>
            <a:custGeom>
              <a:avLst/>
              <a:gdLst/>
              <a:ahLst/>
              <a:cxnLst/>
              <a:rect l="l" t="t" r="r" b="b"/>
              <a:pathLst>
                <a:path w="8990" h="8990" extrusionOk="0">
                  <a:moveTo>
                    <a:pt x="8990" y="4437"/>
                  </a:moveTo>
                  <a:cubicBezTo>
                    <a:pt x="8990" y="6947"/>
                    <a:pt x="7005" y="8990"/>
                    <a:pt x="4495" y="8990"/>
                  </a:cubicBezTo>
                  <a:cubicBezTo>
                    <a:pt x="1985" y="8990"/>
                    <a:pt x="1" y="6947"/>
                    <a:pt x="1" y="4437"/>
                  </a:cubicBezTo>
                  <a:cubicBezTo>
                    <a:pt x="1" y="1985"/>
                    <a:pt x="1985" y="1"/>
                    <a:pt x="4437" y="1"/>
                  </a:cubicBezTo>
                  <a:cubicBezTo>
                    <a:pt x="6947" y="1"/>
                    <a:pt x="8990" y="1985"/>
                    <a:pt x="8990" y="443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74" name="Google Shape;9474;p22"/>
            <p:cNvSpPr/>
            <p:nvPr/>
          </p:nvSpPr>
          <p:spPr>
            <a:xfrm>
              <a:off x="3064300" y="2607950"/>
              <a:ext cx="224750" cy="224750"/>
            </a:xfrm>
            <a:custGeom>
              <a:avLst/>
              <a:gdLst/>
              <a:ahLst/>
              <a:cxnLst/>
              <a:rect l="l" t="t" r="r" b="b"/>
              <a:pathLst>
                <a:path w="8990" h="8990" extrusionOk="0">
                  <a:moveTo>
                    <a:pt x="8990" y="4554"/>
                  </a:moveTo>
                  <a:cubicBezTo>
                    <a:pt x="8990" y="7063"/>
                    <a:pt x="6947" y="8990"/>
                    <a:pt x="4437" y="8990"/>
                  </a:cubicBezTo>
                  <a:cubicBezTo>
                    <a:pt x="1927" y="8990"/>
                    <a:pt x="1" y="6947"/>
                    <a:pt x="1" y="4437"/>
                  </a:cubicBezTo>
                  <a:cubicBezTo>
                    <a:pt x="1" y="1985"/>
                    <a:pt x="2044" y="1"/>
                    <a:pt x="4495" y="1"/>
                  </a:cubicBezTo>
                  <a:cubicBezTo>
                    <a:pt x="7005" y="1"/>
                    <a:pt x="8990" y="2044"/>
                    <a:pt x="8990" y="455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75" name="Google Shape;9475;p22"/>
            <p:cNvSpPr/>
            <p:nvPr/>
          </p:nvSpPr>
          <p:spPr>
            <a:xfrm>
              <a:off x="3064300" y="2854575"/>
              <a:ext cx="224750" cy="224750"/>
            </a:xfrm>
            <a:custGeom>
              <a:avLst/>
              <a:gdLst/>
              <a:ahLst/>
              <a:cxnLst/>
              <a:rect l="l" t="t" r="r" b="b"/>
              <a:pathLst>
                <a:path w="8990" h="8990" extrusionOk="0">
                  <a:moveTo>
                    <a:pt x="8990" y="4553"/>
                  </a:moveTo>
                  <a:cubicBezTo>
                    <a:pt x="8990" y="7005"/>
                    <a:pt x="6947" y="8989"/>
                    <a:pt x="4437" y="8989"/>
                  </a:cubicBezTo>
                  <a:cubicBezTo>
                    <a:pt x="1985" y="8989"/>
                    <a:pt x="1" y="6946"/>
                    <a:pt x="1" y="4495"/>
                  </a:cubicBezTo>
                  <a:cubicBezTo>
                    <a:pt x="1" y="1985"/>
                    <a:pt x="2044" y="0"/>
                    <a:pt x="4554" y="0"/>
                  </a:cubicBezTo>
                  <a:cubicBezTo>
                    <a:pt x="7005" y="59"/>
                    <a:pt x="8990" y="2043"/>
                    <a:pt x="8990" y="45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76" name="Google Shape;9476;p22"/>
            <p:cNvSpPr/>
            <p:nvPr/>
          </p:nvSpPr>
          <p:spPr>
            <a:xfrm>
              <a:off x="4043475" y="2119100"/>
              <a:ext cx="224750" cy="224750"/>
            </a:xfrm>
            <a:custGeom>
              <a:avLst/>
              <a:gdLst/>
              <a:ahLst/>
              <a:cxnLst/>
              <a:rect l="l" t="t" r="r" b="b"/>
              <a:pathLst>
                <a:path w="8990" h="8990" extrusionOk="0">
                  <a:moveTo>
                    <a:pt x="8989" y="4495"/>
                  </a:moveTo>
                  <a:cubicBezTo>
                    <a:pt x="8989" y="7005"/>
                    <a:pt x="6946" y="8990"/>
                    <a:pt x="4436" y="8990"/>
                  </a:cubicBezTo>
                  <a:cubicBezTo>
                    <a:pt x="1985" y="8931"/>
                    <a:pt x="0" y="6947"/>
                    <a:pt x="0" y="4495"/>
                  </a:cubicBezTo>
                  <a:cubicBezTo>
                    <a:pt x="0" y="1985"/>
                    <a:pt x="2043" y="1"/>
                    <a:pt x="4553" y="1"/>
                  </a:cubicBezTo>
                  <a:cubicBezTo>
                    <a:pt x="7005" y="1"/>
                    <a:pt x="8989" y="2044"/>
                    <a:pt x="8989"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77" name="Google Shape;9477;p22"/>
            <p:cNvSpPr/>
            <p:nvPr/>
          </p:nvSpPr>
          <p:spPr>
            <a:xfrm>
              <a:off x="3308000" y="2119100"/>
              <a:ext cx="223300" cy="224750"/>
            </a:xfrm>
            <a:custGeom>
              <a:avLst/>
              <a:gdLst/>
              <a:ahLst/>
              <a:cxnLst/>
              <a:rect l="l" t="t" r="r" b="b"/>
              <a:pathLst>
                <a:path w="8932" h="8990" extrusionOk="0">
                  <a:moveTo>
                    <a:pt x="4495" y="59"/>
                  </a:moveTo>
                  <a:cubicBezTo>
                    <a:pt x="6888" y="59"/>
                    <a:pt x="8931" y="2102"/>
                    <a:pt x="8931" y="4495"/>
                  </a:cubicBezTo>
                  <a:cubicBezTo>
                    <a:pt x="8873" y="6947"/>
                    <a:pt x="6830" y="8990"/>
                    <a:pt x="4378" y="8931"/>
                  </a:cubicBezTo>
                  <a:cubicBezTo>
                    <a:pt x="1985" y="8873"/>
                    <a:pt x="1" y="6888"/>
                    <a:pt x="1" y="4495"/>
                  </a:cubicBezTo>
                  <a:cubicBezTo>
                    <a:pt x="1" y="2044"/>
                    <a:pt x="2044" y="1"/>
                    <a:pt x="449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78" name="Google Shape;9478;p22"/>
            <p:cNvSpPr/>
            <p:nvPr/>
          </p:nvSpPr>
          <p:spPr>
            <a:xfrm>
              <a:off x="4290075" y="3102650"/>
              <a:ext cx="223300" cy="223275"/>
            </a:xfrm>
            <a:custGeom>
              <a:avLst/>
              <a:gdLst/>
              <a:ahLst/>
              <a:cxnLst/>
              <a:rect l="l" t="t" r="r" b="b"/>
              <a:pathLst>
                <a:path w="8932" h="8931" extrusionOk="0">
                  <a:moveTo>
                    <a:pt x="8932" y="4436"/>
                  </a:moveTo>
                  <a:cubicBezTo>
                    <a:pt x="8932" y="6888"/>
                    <a:pt x="6947" y="8931"/>
                    <a:pt x="4495" y="8931"/>
                  </a:cubicBezTo>
                  <a:cubicBezTo>
                    <a:pt x="2044" y="8931"/>
                    <a:pt x="1" y="6888"/>
                    <a:pt x="1" y="4436"/>
                  </a:cubicBezTo>
                  <a:cubicBezTo>
                    <a:pt x="59" y="2043"/>
                    <a:pt x="2044" y="0"/>
                    <a:pt x="4437" y="0"/>
                  </a:cubicBezTo>
                  <a:cubicBezTo>
                    <a:pt x="6889" y="0"/>
                    <a:pt x="8932" y="1985"/>
                    <a:pt x="8932" y="44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79" name="Google Shape;9479;p22"/>
            <p:cNvSpPr/>
            <p:nvPr/>
          </p:nvSpPr>
          <p:spPr>
            <a:xfrm>
              <a:off x="4043475" y="3346350"/>
              <a:ext cx="223275" cy="221825"/>
            </a:xfrm>
            <a:custGeom>
              <a:avLst/>
              <a:gdLst/>
              <a:ahLst/>
              <a:cxnLst/>
              <a:rect l="l" t="t" r="r" b="b"/>
              <a:pathLst>
                <a:path w="8931" h="8873" extrusionOk="0">
                  <a:moveTo>
                    <a:pt x="8931" y="4378"/>
                  </a:moveTo>
                  <a:cubicBezTo>
                    <a:pt x="8931" y="6829"/>
                    <a:pt x="6888" y="8872"/>
                    <a:pt x="4495" y="8872"/>
                  </a:cubicBezTo>
                  <a:cubicBezTo>
                    <a:pt x="2043" y="8872"/>
                    <a:pt x="59" y="6888"/>
                    <a:pt x="59" y="4436"/>
                  </a:cubicBezTo>
                  <a:cubicBezTo>
                    <a:pt x="0" y="2043"/>
                    <a:pt x="2043" y="0"/>
                    <a:pt x="4495" y="0"/>
                  </a:cubicBezTo>
                  <a:cubicBezTo>
                    <a:pt x="6888" y="0"/>
                    <a:pt x="8873" y="1985"/>
                    <a:pt x="8931" y="43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80" name="Google Shape;9480;p22"/>
            <p:cNvSpPr/>
            <p:nvPr/>
          </p:nvSpPr>
          <p:spPr>
            <a:xfrm>
              <a:off x="3065775" y="2365725"/>
              <a:ext cx="221825" cy="223275"/>
            </a:xfrm>
            <a:custGeom>
              <a:avLst/>
              <a:gdLst/>
              <a:ahLst/>
              <a:cxnLst/>
              <a:rect l="l" t="t" r="r" b="b"/>
              <a:pathLst>
                <a:path w="8873" h="8931" extrusionOk="0">
                  <a:moveTo>
                    <a:pt x="4378" y="8931"/>
                  </a:moveTo>
                  <a:cubicBezTo>
                    <a:pt x="1985" y="8872"/>
                    <a:pt x="0" y="6888"/>
                    <a:pt x="0" y="4495"/>
                  </a:cubicBezTo>
                  <a:cubicBezTo>
                    <a:pt x="0" y="2043"/>
                    <a:pt x="2101" y="0"/>
                    <a:pt x="4495" y="59"/>
                  </a:cubicBezTo>
                  <a:cubicBezTo>
                    <a:pt x="6946" y="117"/>
                    <a:pt x="8872" y="2101"/>
                    <a:pt x="8872" y="4495"/>
                  </a:cubicBezTo>
                  <a:cubicBezTo>
                    <a:pt x="8814" y="6946"/>
                    <a:pt x="6829" y="8931"/>
                    <a:pt x="4378" y="887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81" name="Google Shape;9481;p22"/>
            <p:cNvSpPr/>
            <p:nvPr/>
          </p:nvSpPr>
          <p:spPr>
            <a:xfrm>
              <a:off x="3309450" y="3346350"/>
              <a:ext cx="220375" cy="220375"/>
            </a:xfrm>
            <a:custGeom>
              <a:avLst/>
              <a:gdLst/>
              <a:ahLst/>
              <a:cxnLst/>
              <a:rect l="l" t="t" r="r" b="b"/>
              <a:pathLst>
                <a:path w="8815" h="8815" extrusionOk="0">
                  <a:moveTo>
                    <a:pt x="8757" y="4436"/>
                  </a:moveTo>
                  <a:cubicBezTo>
                    <a:pt x="8757" y="6888"/>
                    <a:pt x="6772" y="8814"/>
                    <a:pt x="4320" y="8814"/>
                  </a:cubicBezTo>
                  <a:cubicBezTo>
                    <a:pt x="1927" y="8756"/>
                    <a:pt x="1" y="6829"/>
                    <a:pt x="1" y="4378"/>
                  </a:cubicBezTo>
                  <a:cubicBezTo>
                    <a:pt x="59" y="1926"/>
                    <a:pt x="1986" y="0"/>
                    <a:pt x="4437" y="58"/>
                  </a:cubicBezTo>
                  <a:cubicBezTo>
                    <a:pt x="6889" y="58"/>
                    <a:pt x="8815" y="2043"/>
                    <a:pt x="8757" y="44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82" name="Google Shape;9482;p22"/>
            <p:cNvSpPr/>
            <p:nvPr/>
          </p:nvSpPr>
          <p:spPr>
            <a:xfrm>
              <a:off x="3067225" y="3104100"/>
              <a:ext cx="218900" cy="218925"/>
            </a:xfrm>
            <a:custGeom>
              <a:avLst/>
              <a:gdLst/>
              <a:ahLst/>
              <a:cxnLst/>
              <a:rect l="l" t="t" r="r" b="b"/>
              <a:pathLst>
                <a:path w="8756" h="8757" extrusionOk="0">
                  <a:moveTo>
                    <a:pt x="8756" y="4378"/>
                  </a:moveTo>
                  <a:cubicBezTo>
                    <a:pt x="8756" y="6830"/>
                    <a:pt x="6830" y="8756"/>
                    <a:pt x="4378" y="8756"/>
                  </a:cubicBezTo>
                  <a:cubicBezTo>
                    <a:pt x="1927" y="8756"/>
                    <a:pt x="0" y="6830"/>
                    <a:pt x="0" y="4378"/>
                  </a:cubicBezTo>
                  <a:cubicBezTo>
                    <a:pt x="0" y="1927"/>
                    <a:pt x="1927" y="1"/>
                    <a:pt x="4378" y="1"/>
                  </a:cubicBezTo>
                  <a:cubicBezTo>
                    <a:pt x="6830" y="59"/>
                    <a:pt x="8698" y="1985"/>
                    <a:pt x="8698" y="43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83" name="Google Shape;9483;p22"/>
            <p:cNvSpPr/>
            <p:nvPr/>
          </p:nvSpPr>
          <p:spPr>
            <a:xfrm>
              <a:off x="4294475" y="2123475"/>
              <a:ext cx="215975" cy="216000"/>
            </a:xfrm>
            <a:custGeom>
              <a:avLst/>
              <a:gdLst/>
              <a:ahLst/>
              <a:cxnLst/>
              <a:rect l="l" t="t" r="r" b="b"/>
              <a:pathLst>
                <a:path w="8639" h="8640" extrusionOk="0">
                  <a:moveTo>
                    <a:pt x="4319" y="1"/>
                  </a:moveTo>
                  <a:cubicBezTo>
                    <a:pt x="6713" y="1"/>
                    <a:pt x="8639" y="1927"/>
                    <a:pt x="8639" y="4320"/>
                  </a:cubicBezTo>
                  <a:cubicBezTo>
                    <a:pt x="8639" y="6713"/>
                    <a:pt x="6654" y="8639"/>
                    <a:pt x="4261" y="8639"/>
                  </a:cubicBezTo>
                  <a:cubicBezTo>
                    <a:pt x="1868" y="8581"/>
                    <a:pt x="0" y="6655"/>
                    <a:pt x="0" y="4262"/>
                  </a:cubicBezTo>
                  <a:cubicBezTo>
                    <a:pt x="0" y="1869"/>
                    <a:pt x="1926" y="1"/>
                    <a:pt x="431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84" name="Google Shape;9484;p22"/>
            <p:cNvSpPr/>
            <p:nvPr/>
          </p:nvSpPr>
          <p:spPr>
            <a:xfrm>
              <a:off x="3805600" y="1876875"/>
              <a:ext cx="214550" cy="215975"/>
            </a:xfrm>
            <a:custGeom>
              <a:avLst/>
              <a:gdLst/>
              <a:ahLst/>
              <a:cxnLst/>
              <a:rect l="l" t="t" r="r" b="b"/>
              <a:pathLst>
                <a:path w="8582" h="8639" extrusionOk="0">
                  <a:moveTo>
                    <a:pt x="8581" y="4319"/>
                  </a:moveTo>
                  <a:cubicBezTo>
                    <a:pt x="8581" y="6654"/>
                    <a:pt x="6655" y="8581"/>
                    <a:pt x="4320" y="8639"/>
                  </a:cubicBezTo>
                  <a:cubicBezTo>
                    <a:pt x="1927" y="8639"/>
                    <a:pt x="1" y="6654"/>
                    <a:pt x="1" y="4319"/>
                  </a:cubicBezTo>
                  <a:cubicBezTo>
                    <a:pt x="1" y="1926"/>
                    <a:pt x="1927" y="0"/>
                    <a:pt x="4262" y="0"/>
                  </a:cubicBezTo>
                  <a:cubicBezTo>
                    <a:pt x="6655" y="0"/>
                    <a:pt x="8581" y="1926"/>
                    <a:pt x="8581" y="43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85" name="Google Shape;9485;p22"/>
            <p:cNvSpPr/>
            <p:nvPr/>
          </p:nvSpPr>
          <p:spPr>
            <a:xfrm>
              <a:off x="4541075" y="2612325"/>
              <a:ext cx="216000" cy="216000"/>
            </a:xfrm>
            <a:custGeom>
              <a:avLst/>
              <a:gdLst/>
              <a:ahLst/>
              <a:cxnLst/>
              <a:rect l="l" t="t" r="r" b="b"/>
              <a:pathLst>
                <a:path w="8640" h="8640" extrusionOk="0">
                  <a:moveTo>
                    <a:pt x="4320" y="1"/>
                  </a:moveTo>
                  <a:cubicBezTo>
                    <a:pt x="6713" y="1"/>
                    <a:pt x="8639" y="1985"/>
                    <a:pt x="8639" y="4320"/>
                  </a:cubicBezTo>
                  <a:cubicBezTo>
                    <a:pt x="8639" y="6713"/>
                    <a:pt x="6713" y="8640"/>
                    <a:pt x="4320" y="8640"/>
                  </a:cubicBezTo>
                  <a:cubicBezTo>
                    <a:pt x="1927" y="8640"/>
                    <a:pt x="1" y="6713"/>
                    <a:pt x="1" y="4320"/>
                  </a:cubicBezTo>
                  <a:cubicBezTo>
                    <a:pt x="1" y="1985"/>
                    <a:pt x="1927" y="1"/>
                    <a:pt x="432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86" name="Google Shape;9486;p22"/>
            <p:cNvSpPr/>
            <p:nvPr/>
          </p:nvSpPr>
          <p:spPr>
            <a:xfrm>
              <a:off x="4541075" y="2858950"/>
              <a:ext cx="216000" cy="216000"/>
            </a:xfrm>
            <a:custGeom>
              <a:avLst/>
              <a:gdLst/>
              <a:ahLst/>
              <a:cxnLst/>
              <a:rect l="l" t="t" r="r" b="b"/>
              <a:pathLst>
                <a:path w="8640" h="8640" extrusionOk="0">
                  <a:moveTo>
                    <a:pt x="8639" y="4320"/>
                  </a:moveTo>
                  <a:cubicBezTo>
                    <a:pt x="8639" y="6655"/>
                    <a:pt x="6655" y="8639"/>
                    <a:pt x="4320" y="8639"/>
                  </a:cubicBezTo>
                  <a:cubicBezTo>
                    <a:pt x="1927" y="8639"/>
                    <a:pt x="1" y="6713"/>
                    <a:pt x="1" y="4320"/>
                  </a:cubicBezTo>
                  <a:cubicBezTo>
                    <a:pt x="1" y="1985"/>
                    <a:pt x="1927" y="59"/>
                    <a:pt x="4262" y="59"/>
                  </a:cubicBezTo>
                  <a:cubicBezTo>
                    <a:pt x="6655" y="0"/>
                    <a:pt x="8581" y="1927"/>
                    <a:pt x="8639"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87" name="Google Shape;9487;p22"/>
            <p:cNvSpPr/>
            <p:nvPr/>
          </p:nvSpPr>
          <p:spPr>
            <a:xfrm>
              <a:off x="3557525" y="1875400"/>
              <a:ext cx="217475" cy="217450"/>
            </a:xfrm>
            <a:custGeom>
              <a:avLst/>
              <a:gdLst/>
              <a:ahLst/>
              <a:cxnLst/>
              <a:rect l="l" t="t" r="r" b="b"/>
              <a:pathLst>
                <a:path w="8699" h="8698" extrusionOk="0">
                  <a:moveTo>
                    <a:pt x="4262" y="8640"/>
                  </a:moveTo>
                  <a:cubicBezTo>
                    <a:pt x="1927" y="8640"/>
                    <a:pt x="1" y="6597"/>
                    <a:pt x="59" y="4262"/>
                  </a:cubicBezTo>
                  <a:cubicBezTo>
                    <a:pt x="118" y="1927"/>
                    <a:pt x="2102" y="1"/>
                    <a:pt x="4379" y="59"/>
                  </a:cubicBezTo>
                  <a:cubicBezTo>
                    <a:pt x="6772" y="117"/>
                    <a:pt x="8698" y="2102"/>
                    <a:pt x="8640" y="4437"/>
                  </a:cubicBezTo>
                  <a:cubicBezTo>
                    <a:pt x="8581" y="6830"/>
                    <a:pt x="6597" y="8698"/>
                    <a:pt x="4262" y="864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88" name="Google Shape;9488;p22"/>
            <p:cNvSpPr/>
            <p:nvPr/>
          </p:nvSpPr>
          <p:spPr>
            <a:xfrm>
              <a:off x="3070150" y="2123475"/>
              <a:ext cx="213075" cy="214550"/>
            </a:xfrm>
            <a:custGeom>
              <a:avLst/>
              <a:gdLst/>
              <a:ahLst/>
              <a:cxnLst/>
              <a:rect l="l" t="t" r="r" b="b"/>
              <a:pathLst>
                <a:path w="8523" h="8582" extrusionOk="0">
                  <a:moveTo>
                    <a:pt x="4261" y="59"/>
                  </a:moveTo>
                  <a:cubicBezTo>
                    <a:pt x="6596" y="59"/>
                    <a:pt x="8522" y="1985"/>
                    <a:pt x="8522" y="4320"/>
                  </a:cubicBezTo>
                  <a:cubicBezTo>
                    <a:pt x="8522" y="6655"/>
                    <a:pt x="6596" y="8581"/>
                    <a:pt x="4261" y="8581"/>
                  </a:cubicBezTo>
                  <a:cubicBezTo>
                    <a:pt x="1926" y="8581"/>
                    <a:pt x="0" y="6597"/>
                    <a:pt x="0" y="4262"/>
                  </a:cubicBezTo>
                  <a:cubicBezTo>
                    <a:pt x="0" y="1927"/>
                    <a:pt x="1926" y="1"/>
                    <a:pt x="42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89" name="Google Shape;9489;p22"/>
            <p:cNvSpPr/>
            <p:nvPr/>
          </p:nvSpPr>
          <p:spPr>
            <a:xfrm>
              <a:off x="4295925" y="3349250"/>
              <a:ext cx="213075" cy="214550"/>
            </a:xfrm>
            <a:custGeom>
              <a:avLst/>
              <a:gdLst/>
              <a:ahLst/>
              <a:cxnLst/>
              <a:rect l="l" t="t" r="r" b="b"/>
              <a:pathLst>
                <a:path w="8523" h="8582" extrusionOk="0">
                  <a:moveTo>
                    <a:pt x="4261" y="59"/>
                  </a:moveTo>
                  <a:cubicBezTo>
                    <a:pt x="6596" y="59"/>
                    <a:pt x="8522" y="1985"/>
                    <a:pt x="8522" y="4320"/>
                  </a:cubicBezTo>
                  <a:cubicBezTo>
                    <a:pt x="8522" y="6655"/>
                    <a:pt x="6596" y="8581"/>
                    <a:pt x="4261" y="8581"/>
                  </a:cubicBezTo>
                  <a:cubicBezTo>
                    <a:pt x="1927" y="8581"/>
                    <a:pt x="0" y="6597"/>
                    <a:pt x="0" y="4320"/>
                  </a:cubicBezTo>
                  <a:cubicBezTo>
                    <a:pt x="0" y="1985"/>
                    <a:pt x="1927" y="1"/>
                    <a:pt x="42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90" name="Google Shape;9490;p22"/>
            <p:cNvSpPr/>
            <p:nvPr/>
          </p:nvSpPr>
          <p:spPr>
            <a:xfrm>
              <a:off x="4542525" y="2371550"/>
              <a:ext cx="213100" cy="213075"/>
            </a:xfrm>
            <a:custGeom>
              <a:avLst/>
              <a:gdLst/>
              <a:ahLst/>
              <a:cxnLst/>
              <a:rect l="l" t="t" r="r" b="b"/>
              <a:pathLst>
                <a:path w="8524" h="8523" extrusionOk="0">
                  <a:moveTo>
                    <a:pt x="8523" y="4203"/>
                  </a:moveTo>
                  <a:cubicBezTo>
                    <a:pt x="8523" y="6596"/>
                    <a:pt x="6597" y="8523"/>
                    <a:pt x="4262" y="8464"/>
                  </a:cubicBezTo>
                  <a:cubicBezTo>
                    <a:pt x="1927" y="8464"/>
                    <a:pt x="59" y="6596"/>
                    <a:pt x="1" y="4262"/>
                  </a:cubicBezTo>
                  <a:cubicBezTo>
                    <a:pt x="1" y="1927"/>
                    <a:pt x="1927" y="1"/>
                    <a:pt x="4262" y="1"/>
                  </a:cubicBezTo>
                  <a:cubicBezTo>
                    <a:pt x="6597" y="1"/>
                    <a:pt x="8465" y="1868"/>
                    <a:pt x="8523" y="42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91" name="Google Shape;9491;p22"/>
            <p:cNvSpPr/>
            <p:nvPr/>
          </p:nvSpPr>
          <p:spPr>
            <a:xfrm>
              <a:off x="4049300" y="1878325"/>
              <a:ext cx="213075" cy="211625"/>
            </a:xfrm>
            <a:custGeom>
              <a:avLst/>
              <a:gdLst/>
              <a:ahLst/>
              <a:cxnLst/>
              <a:rect l="l" t="t" r="r" b="b"/>
              <a:pathLst>
                <a:path w="8523" h="8465" extrusionOk="0">
                  <a:moveTo>
                    <a:pt x="4203" y="0"/>
                  </a:moveTo>
                  <a:cubicBezTo>
                    <a:pt x="6538" y="0"/>
                    <a:pt x="8464" y="1868"/>
                    <a:pt x="8464" y="4203"/>
                  </a:cubicBezTo>
                  <a:cubicBezTo>
                    <a:pt x="8523" y="6538"/>
                    <a:pt x="6655" y="8464"/>
                    <a:pt x="4262" y="8464"/>
                  </a:cubicBezTo>
                  <a:cubicBezTo>
                    <a:pt x="1927" y="8464"/>
                    <a:pt x="1" y="6596"/>
                    <a:pt x="59" y="4203"/>
                  </a:cubicBezTo>
                  <a:cubicBezTo>
                    <a:pt x="59" y="1868"/>
                    <a:pt x="1869" y="0"/>
                    <a:pt x="420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92" name="Google Shape;9492;p22"/>
            <p:cNvSpPr/>
            <p:nvPr/>
          </p:nvSpPr>
          <p:spPr>
            <a:xfrm>
              <a:off x="3560450" y="3598800"/>
              <a:ext cx="211625" cy="210150"/>
            </a:xfrm>
            <a:custGeom>
              <a:avLst/>
              <a:gdLst/>
              <a:ahLst/>
              <a:cxnLst/>
              <a:rect l="l" t="t" r="r" b="b"/>
              <a:pathLst>
                <a:path w="8465" h="8406" extrusionOk="0">
                  <a:moveTo>
                    <a:pt x="8406" y="4145"/>
                  </a:moveTo>
                  <a:cubicBezTo>
                    <a:pt x="8464" y="6538"/>
                    <a:pt x="6597" y="8406"/>
                    <a:pt x="4262" y="8406"/>
                  </a:cubicBezTo>
                  <a:cubicBezTo>
                    <a:pt x="1927" y="8406"/>
                    <a:pt x="59" y="6596"/>
                    <a:pt x="1" y="4203"/>
                  </a:cubicBezTo>
                  <a:cubicBezTo>
                    <a:pt x="1" y="1868"/>
                    <a:pt x="1869" y="0"/>
                    <a:pt x="4203" y="0"/>
                  </a:cubicBezTo>
                  <a:cubicBezTo>
                    <a:pt x="6538" y="0"/>
                    <a:pt x="8406" y="1810"/>
                    <a:pt x="8406" y="414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93" name="Google Shape;9493;p22"/>
            <p:cNvSpPr/>
            <p:nvPr/>
          </p:nvSpPr>
          <p:spPr>
            <a:xfrm>
              <a:off x="3807075" y="3597325"/>
              <a:ext cx="211600" cy="211625"/>
            </a:xfrm>
            <a:custGeom>
              <a:avLst/>
              <a:gdLst/>
              <a:ahLst/>
              <a:cxnLst/>
              <a:rect l="l" t="t" r="r" b="b"/>
              <a:pathLst>
                <a:path w="8464" h="8465" extrusionOk="0">
                  <a:moveTo>
                    <a:pt x="4203" y="8465"/>
                  </a:moveTo>
                  <a:cubicBezTo>
                    <a:pt x="1868" y="8465"/>
                    <a:pt x="0" y="6597"/>
                    <a:pt x="0" y="4204"/>
                  </a:cubicBezTo>
                  <a:cubicBezTo>
                    <a:pt x="0" y="1869"/>
                    <a:pt x="1868" y="1"/>
                    <a:pt x="4203" y="1"/>
                  </a:cubicBezTo>
                  <a:cubicBezTo>
                    <a:pt x="6596" y="1"/>
                    <a:pt x="8464" y="1927"/>
                    <a:pt x="8464" y="4320"/>
                  </a:cubicBezTo>
                  <a:cubicBezTo>
                    <a:pt x="8406" y="6655"/>
                    <a:pt x="6538" y="8465"/>
                    <a:pt x="4203" y="846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94" name="Google Shape;9494;p22"/>
            <p:cNvSpPr/>
            <p:nvPr/>
          </p:nvSpPr>
          <p:spPr>
            <a:xfrm>
              <a:off x="2824975" y="2615250"/>
              <a:ext cx="210175" cy="210150"/>
            </a:xfrm>
            <a:custGeom>
              <a:avLst/>
              <a:gdLst/>
              <a:ahLst/>
              <a:cxnLst/>
              <a:rect l="l" t="t" r="r" b="b"/>
              <a:pathLst>
                <a:path w="8407" h="8406" extrusionOk="0">
                  <a:moveTo>
                    <a:pt x="4204" y="8406"/>
                  </a:moveTo>
                  <a:cubicBezTo>
                    <a:pt x="1869" y="8406"/>
                    <a:pt x="1" y="6596"/>
                    <a:pt x="1" y="4203"/>
                  </a:cubicBezTo>
                  <a:cubicBezTo>
                    <a:pt x="1" y="1868"/>
                    <a:pt x="1869" y="1"/>
                    <a:pt x="4262" y="1"/>
                  </a:cubicBezTo>
                  <a:cubicBezTo>
                    <a:pt x="6597" y="1"/>
                    <a:pt x="8406" y="1927"/>
                    <a:pt x="8406" y="4262"/>
                  </a:cubicBezTo>
                  <a:cubicBezTo>
                    <a:pt x="8406" y="6596"/>
                    <a:pt x="6538" y="8406"/>
                    <a:pt x="4204" y="840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95" name="Google Shape;9495;p22"/>
            <p:cNvSpPr/>
            <p:nvPr/>
          </p:nvSpPr>
          <p:spPr>
            <a:xfrm>
              <a:off x="2824975" y="2861875"/>
              <a:ext cx="210175" cy="210150"/>
            </a:xfrm>
            <a:custGeom>
              <a:avLst/>
              <a:gdLst/>
              <a:ahLst/>
              <a:cxnLst/>
              <a:rect l="l" t="t" r="r" b="b"/>
              <a:pathLst>
                <a:path w="8407" h="8406" extrusionOk="0">
                  <a:moveTo>
                    <a:pt x="4204" y="8405"/>
                  </a:moveTo>
                  <a:cubicBezTo>
                    <a:pt x="1810" y="8405"/>
                    <a:pt x="1" y="6538"/>
                    <a:pt x="1" y="4203"/>
                  </a:cubicBezTo>
                  <a:cubicBezTo>
                    <a:pt x="1" y="1868"/>
                    <a:pt x="1869" y="0"/>
                    <a:pt x="4204" y="0"/>
                  </a:cubicBezTo>
                  <a:cubicBezTo>
                    <a:pt x="6538" y="0"/>
                    <a:pt x="8406" y="1868"/>
                    <a:pt x="8406" y="4203"/>
                  </a:cubicBezTo>
                  <a:cubicBezTo>
                    <a:pt x="8406" y="6596"/>
                    <a:pt x="6538" y="8405"/>
                    <a:pt x="4204" y="840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96" name="Google Shape;9496;p22"/>
            <p:cNvSpPr/>
            <p:nvPr/>
          </p:nvSpPr>
          <p:spPr>
            <a:xfrm>
              <a:off x="4544000" y="3108475"/>
              <a:ext cx="210150" cy="210175"/>
            </a:xfrm>
            <a:custGeom>
              <a:avLst/>
              <a:gdLst/>
              <a:ahLst/>
              <a:cxnLst/>
              <a:rect l="l" t="t" r="r" b="b"/>
              <a:pathLst>
                <a:path w="8406" h="8407" extrusionOk="0">
                  <a:moveTo>
                    <a:pt x="4203" y="8406"/>
                  </a:moveTo>
                  <a:cubicBezTo>
                    <a:pt x="1868" y="8406"/>
                    <a:pt x="0" y="6597"/>
                    <a:pt x="0" y="4203"/>
                  </a:cubicBezTo>
                  <a:cubicBezTo>
                    <a:pt x="0" y="1869"/>
                    <a:pt x="1868" y="1"/>
                    <a:pt x="4203" y="1"/>
                  </a:cubicBezTo>
                  <a:cubicBezTo>
                    <a:pt x="6538" y="1"/>
                    <a:pt x="8406" y="1869"/>
                    <a:pt x="8406" y="4203"/>
                  </a:cubicBezTo>
                  <a:cubicBezTo>
                    <a:pt x="8406" y="6538"/>
                    <a:pt x="6596" y="8406"/>
                    <a:pt x="4203" y="840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97" name="Google Shape;9497;p22"/>
            <p:cNvSpPr/>
            <p:nvPr/>
          </p:nvSpPr>
          <p:spPr>
            <a:xfrm>
              <a:off x="3313850" y="1879775"/>
              <a:ext cx="210150" cy="208700"/>
            </a:xfrm>
            <a:custGeom>
              <a:avLst/>
              <a:gdLst/>
              <a:ahLst/>
              <a:cxnLst/>
              <a:rect l="l" t="t" r="r" b="b"/>
              <a:pathLst>
                <a:path w="8406" h="8348" extrusionOk="0">
                  <a:moveTo>
                    <a:pt x="4203" y="8348"/>
                  </a:moveTo>
                  <a:cubicBezTo>
                    <a:pt x="1868" y="8348"/>
                    <a:pt x="0" y="6480"/>
                    <a:pt x="58" y="4145"/>
                  </a:cubicBezTo>
                  <a:cubicBezTo>
                    <a:pt x="58" y="1810"/>
                    <a:pt x="1926" y="1"/>
                    <a:pt x="4261" y="1"/>
                  </a:cubicBezTo>
                  <a:cubicBezTo>
                    <a:pt x="6596" y="1"/>
                    <a:pt x="8405" y="1869"/>
                    <a:pt x="8405" y="4203"/>
                  </a:cubicBezTo>
                  <a:cubicBezTo>
                    <a:pt x="8405" y="6538"/>
                    <a:pt x="6538" y="8348"/>
                    <a:pt x="4203" y="834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98" name="Google Shape;9498;p22"/>
            <p:cNvSpPr/>
            <p:nvPr/>
          </p:nvSpPr>
          <p:spPr>
            <a:xfrm>
              <a:off x="3071600" y="3352175"/>
              <a:ext cx="210150" cy="210150"/>
            </a:xfrm>
            <a:custGeom>
              <a:avLst/>
              <a:gdLst/>
              <a:ahLst/>
              <a:cxnLst/>
              <a:rect l="l" t="t" r="r" b="b"/>
              <a:pathLst>
                <a:path w="8406" h="8406" extrusionOk="0">
                  <a:moveTo>
                    <a:pt x="4262" y="8406"/>
                  </a:moveTo>
                  <a:cubicBezTo>
                    <a:pt x="1868" y="8406"/>
                    <a:pt x="1" y="6538"/>
                    <a:pt x="1" y="4203"/>
                  </a:cubicBezTo>
                  <a:cubicBezTo>
                    <a:pt x="1" y="1868"/>
                    <a:pt x="1868" y="1"/>
                    <a:pt x="4203" y="1"/>
                  </a:cubicBezTo>
                  <a:cubicBezTo>
                    <a:pt x="6538" y="1"/>
                    <a:pt x="8348" y="1810"/>
                    <a:pt x="8406" y="4145"/>
                  </a:cubicBezTo>
                  <a:cubicBezTo>
                    <a:pt x="8406" y="6480"/>
                    <a:pt x="6596" y="8348"/>
                    <a:pt x="4203" y="834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99" name="Google Shape;9499;p22"/>
            <p:cNvSpPr/>
            <p:nvPr/>
          </p:nvSpPr>
          <p:spPr>
            <a:xfrm>
              <a:off x="2826450" y="2373025"/>
              <a:ext cx="207225" cy="208675"/>
            </a:xfrm>
            <a:custGeom>
              <a:avLst/>
              <a:gdLst/>
              <a:ahLst/>
              <a:cxnLst/>
              <a:rect l="l" t="t" r="r" b="b"/>
              <a:pathLst>
                <a:path w="8289" h="8347" extrusionOk="0">
                  <a:moveTo>
                    <a:pt x="4145" y="8347"/>
                  </a:moveTo>
                  <a:cubicBezTo>
                    <a:pt x="1810" y="8347"/>
                    <a:pt x="0" y="6479"/>
                    <a:pt x="0" y="4203"/>
                  </a:cubicBezTo>
                  <a:cubicBezTo>
                    <a:pt x="0" y="1868"/>
                    <a:pt x="1868" y="0"/>
                    <a:pt x="4145" y="0"/>
                  </a:cubicBezTo>
                  <a:cubicBezTo>
                    <a:pt x="6421" y="0"/>
                    <a:pt x="8289" y="1868"/>
                    <a:pt x="8289" y="4203"/>
                  </a:cubicBezTo>
                  <a:cubicBezTo>
                    <a:pt x="8289" y="6479"/>
                    <a:pt x="6421" y="8347"/>
                    <a:pt x="4145" y="834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00" name="Google Shape;9500;p22"/>
            <p:cNvSpPr/>
            <p:nvPr/>
          </p:nvSpPr>
          <p:spPr>
            <a:xfrm>
              <a:off x="4050775" y="3598800"/>
              <a:ext cx="208700" cy="208700"/>
            </a:xfrm>
            <a:custGeom>
              <a:avLst/>
              <a:gdLst/>
              <a:ahLst/>
              <a:cxnLst/>
              <a:rect l="l" t="t" r="r" b="b"/>
              <a:pathLst>
                <a:path w="8348" h="8348" extrusionOk="0">
                  <a:moveTo>
                    <a:pt x="8347" y="4145"/>
                  </a:moveTo>
                  <a:cubicBezTo>
                    <a:pt x="8347" y="6479"/>
                    <a:pt x="6538" y="8347"/>
                    <a:pt x="4203" y="8347"/>
                  </a:cubicBezTo>
                  <a:cubicBezTo>
                    <a:pt x="1926" y="8347"/>
                    <a:pt x="59" y="6538"/>
                    <a:pt x="59" y="4203"/>
                  </a:cubicBezTo>
                  <a:cubicBezTo>
                    <a:pt x="0" y="1926"/>
                    <a:pt x="1868" y="59"/>
                    <a:pt x="4144" y="59"/>
                  </a:cubicBezTo>
                  <a:cubicBezTo>
                    <a:pt x="6479" y="0"/>
                    <a:pt x="8347" y="1868"/>
                    <a:pt x="8347" y="414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01" name="Google Shape;9501;p22"/>
            <p:cNvSpPr/>
            <p:nvPr/>
          </p:nvSpPr>
          <p:spPr>
            <a:xfrm>
              <a:off x="3315300" y="3598800"/>
              <a:ext cx="207250" cy="208700"/>
            </a:xfrm>
            <a:custGeom>
              <a:avLst/>
              <a:gdLst/>
              <a:ahLst/>
              <a:cxnLst/>
              <a:rect l="l" t="t" r="r" b="b"/>
              <a:pathLst>
                <a:path w="8290" h="8348" extrusionOk="0">
                  <a:moveTo>
                    <a:pt x="4145" y="59"/>
                  </a:moveTo>
                  <a:cubicBezTo>
                    <a:pt x="6421" y="0"/>
                    <a:pt x="8289" y="1926"/>
                    <a:pt x="8289" y="4203"/>
                  </a:cubicBezTo>
                  <a:cubicBezTo>
                    <a:pt x="8289" y="6421"/>
                    <a:pt x="6421" y="8289"/>
                    <a:pt x="4203" y="8347"/>
                  </a:cubicBezTo>
                  <a:cubicBezTo>
                    <a:pt x="1927" y="8347"/>
                    <a:pt x="0" y="6479"/>
                    <a:pt x="0" y="4203"/>
                  </a:cubicBezTo>
                  <a:cubicBezTo>
                    <a:pt x="0" y="1926"/>
                    <a:pt x="1868" y="59"/>
                    <a:pt x="414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02" name="Google Shape;9502;p22"/>
            <p:cNvSpPr/>
            <p:nvPr/>
          </p:nvSpPr>
          <p:spPr>
            <a:xfrm>
              <a:off x="2826450" y="3109950"/>
              <a:ext cx="207225" cy="208700"/>
            </a:xfrm>
            <a:custGeom>
              <a:avLst/>
              <a:gdLst/>
              <a:ahLst/>
              <a:cxnLst/>
              <a:rect l="l" t="t" r="r" b="b"/>
              <a:pathLst>
                <a:path w="8289" h="8348" extrusionOk="0">
                  <a:moveTo>
                    <a:pt x="8289" y="4144"/>
                  </a:moveTo>
                  <a:cubicBezTo>
                    <a:pt x="8289" y="6362"/>
                    <a:pt x="6421" y="8289"/>
                    <a:pt x="4203" y="8289"/>
                  </a:cubicBezTo>
                  <a:cubicBezTo>
                    <a:pt x="1927" y="8347"/>
                    <a:pt x="0" y="6421"/>
                    <a:pt x="0" y="4144"/>
                  </a:cubicBezTo>
                  <a:cubicBezTo>
                    <a:pt x="0" y="1926"/>
                    <a:pt x="1868" y="58"/>
                    <a:pt x="4145" y="0"/>
                  </a:cubicBezTo>
                  <a:cubicBezTo>
                    <a:pt x="6363" y="0"/>
                    <a:pt x="8289" y="1868"/>
                    <a:pt x="8289" y="41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03" name="Google Shape;9503;p22"/>
            <p:cNvSpPr/>
            <p:nvPr/>
          </p:nvSpPr>
          <p:spPr>
            <a:xfrm>
              <a:off x="4298850" y="1881250"/>
              <a:ext cx="205775" cy="205775"/>
            </a:xfrm>
            <a:custGeom>
              <a:avLst/>
              <a:gdLst/>
              <a:ahLst/>
              <a:cxnLst/>
              <a:rect l="l" t="t" r="r" b="b"/>
              <a:pathLst>
                <a:path w="8231" h="8231" extrusionOk="0">
                  <a:moveTo>
                    <a:pt x="8230" y="4086"/>
                  </a:moveTo>
                  <a:cubicBezTo>
                    <a:pt x="8230" y="6363"/>
                    <a:pt x="6362" y="8230"/>
                    <a:pt x="4144" y="8230"/>
                  </a:cubicBezTo>
                  <a:cubicBezTo>
                    <a:pt x="1868" y="8230"/>
                    <a:pt x="58" y="6421"/>
                    <a:pt x="58" y="4144"/>
                  </a:cubicBezTo>
                  <a:cubicBezTo>
                    <a:pt x="0" y="1868"/>
                    <a:pt x="1868" y="0"/>
                    <a:pt x="4144" y="0"/>
                  </a:cubicBezTo>
                  <a:cubicBezTo>
                    <a:pt x="6421" y="59"/>
                    <a:pt x="8230" y="1868"/>
                    <a:pt x="8230"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04" name="Google Shape;9504;p22"/>
            <p:cNvSpPr/>
            <p:nvPr/>
          </p:nvSpPr>
          <p:spPr>
            <a:xfrm>
              <a:off x="4545450" y="2127850"/>
              <a:ext cx="207250" cy="205775"/>
            </a:xfrm>
            <a:custGeom>
              <a:avLst/>
              <a:gdLst/>
              <a:ahLst/>
              <a:cxnLst/>
              <a:rect l="l" t="t" r="r" b="b"/>
              <a:pathLst>
                <a:path w="8290" h="8231" extrusionOk="0">
                  <a:moveTo>
                    <a:pt x="8231" y="4087"/>
                  </a:moveTo>
                  <a:cubicBezTo>
                    <a:pt x="8289" y="6363"/>
                    <a:pt x="6421" y="8231"/>
                    <a:pt x="4145" y="8231"/>
                  </a:cubicBezTo>
                  <a:cubicBezTo>
                    <a:pt x="1869" y="8231"/>
                    <a:pt x="59" y="6422"/>
                    <a:pt x="59" y="4145"/>
                  </a:cubicBezTo>
                  <a:cubicBezTo>
                    <a:pt x="1" y="1927"/>
                    <a:pt x="1869" y="1"/>
                    <a:pt x="4145" y="59"/>
                  </a:cubicBezTo>
                  <a:cubicBezTo>
                    <a:pt x="6363" y="59"/>
                    <a:pt x="8231" y="1869"/>
                    <a:pt x="8231" y="408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05" name="Google Shape;9505;p22"/>
            <p:cNvSpPr/>
            <p:nvPr/>
          </p:nvSpPr>
          <p:spPr>
            <a:xfrm>
              <a:off x="4548375" y="3355100"/>
              <a:ext cx="202850" cy="202850"/>
            </a:xfrm>
            <a:custGeom>
              <a:avLst/>
              <a:gdLst/>
              <a:ahLst/>
              <a:cxnLst/>
              <a:rect l="l" t="t" r="r" b="b"/>
              <a:pathLst>
                <a:path w="8114" h="8114" extrusionOk="0">
                  <a:moveTo>
                    <a:pt x="8056" y="4028"/>
                  </a:moveTo>
                  <a:cubicBezTo>
                    <a:pt x="8114" y="6304"/>
                    <a:pt x="6304" y="8114"/>
                    <a:pt x="4086" y="8114"/>
                  </a:cubicBezTo>
                  <a:cubicBezTo>
                    <a:pt x="1810" y="8114"/>
                    <a:pt x="0" y="6363"/>
                    <a:pt x="0" y="4086"/>
                  </a:cubicBezTo>
                  <a:cubicBezTo>
                    <a:pt x="0" y="1868"/>
                    <a:pt x="1693" y="59"/>
                    <a:pt x="3911" y="59"/>
                  </a:cubicBezTo>
                  <a:cubicBezTo>
                    <a:pt x="6188" y="0"/>
                    <a:pt x="8056" y="1751"/>
                    <a:pt x="8056"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06" name="Google Shape;9506;p22"/>
            <p:cNvSpPr/>
            <p:nvPr/>
          </p:nvSpPr>
          <p:spPr>
            <a:xfrm>
              <a:off x="3075975" y="1882700"/>
              <a:ext cx="201400" cy="202875"/>
            </a:xfrm>
            <a:custGeom>
              <a:avLst/>
              <a:gdLst/>
              <a:ahLst/>
              <a:cxnLst/>
              <a:rect l="l" t="t" r="r" b="b"/>
              <a:pathLst>
                <a:path w="8056" h="8115" extrusionOk="0">
                  <a:moveTo>
                    <a:pt x="8056" y="4086"/>
                  </a:moveTo>
                  <a:cubicBezTo>
                    <a:pt x="8056" y="6363"/>
                    <a:pt x="6246" y="8114"/>
                    <a:pt x="3970" y="8114"/>
                  </a:cubicBezTo>
                  <a:cubicBezTo>
                    <a:pt x="1752" y="8056"/>
                    <a:pt x="1" y="6305"/>
                    <a:pt x="1" y="4028"/>
                  </a:cubicBezTo>
                  <a:cubicBezTo>
                    <a:pt x="1" y="1752"/>
                    <a:pt x="1810" y="1"/>
                    <a:pt x="4087" y="59"/>
                  </a:cubicBezTo>
                  <a:cubicBezTo>
                    <a:pt x="6305" y="59"/>
                    <a:pt x="8056" y="1868"/>
                    <a:pt x="8056"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07" name="Google Shape;9507;p22"/>
            <p:cNvSpPr/>
            <p:nvPr/>
          </p:nvSpPr>
          <p:spPr>
            <a:xfrm>
              <a:off x="2829375" y="2130775"/>
              <a:ext cx="201400" cy="201400"/>
            </a:xfrm>
            <a:custGeom>
              <a:avLst/>
              <a:gdLst/>
              <a:ahLst/>
              <a:cxnLst/>
              <a:rect l="l" t="t" r="r" b="b"/>
              <a:pathLst>
                <a:path w="8056" h="8056" extrusionOk="0">
                  <a:moveTo>
                    <a:pt x="8055" y="3970"/>
                  </a:moveTo>
                  <a:cubicBezTo>
                    <a:pt x="8055" y="6188"/>
                    <a:pt x="6304" y="7997"/>
                    <a:pt x="4086" y="8056"/>
                  </a:cubicBezTo>
                  <a:cubicBezTo>
                    <a:pt x="1810" y="8056"/>
                    <a:pt x="0" y="6246"/>
                    <a:pt x="0" y="4028"/>
                  </a:cubicBezTo>
                  <a:cubicBezTo>
                    <a:pt x="0" y="1810"/>
                    <a:pt x="1751" y="1"/>
                    <a:pt x="3969" y="1"/>
                  </a:cubicBezTo>
                  <a:cubicBezTo>
                    <a:pt x="6187" y="1"/>
                    <a:pt x="7997" y="1752"/>
                    <a:pt x="8055"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08" name="Google Shape;9508;p22"/>
            <p:cNvSpPr/>
            <p:nvPr/>
          </p:nvSpPr>
          <p:spPr>
            <a:xfrm>
              <a:off x="4301750" y="3603175"/>
              <a:ext cx="201400" cy="201400"/>
            </a:xfrm>
            <a:custGeom>
              <a:avLst/>
              <a:gdLst/>
              <a:ahLst/>
              <a:cxnLst/>
              <a:rect l="l" t="t" r="r" b="b"/>
              <a:pathLst>
                <a:path w="8056" h="8056" extrusionOk="0">
                  <a:moveTo>
                    <a:pt x="8056" y="3970"/>
                  </a:moveTo>
                  <a:cubicBezTo>
                    <a:pt x="8056" y="6246"/>
                    <a:pt x="6305" y="7997"/>
                    <a:pt x="4087" y="8055"/>
                  </a:cubicBezTo>
                  <a:cubicBezTo>
                    <a:pt x="1810" y="8055"/>
                    <a:pt x="1" y="6246"/>
                    <a:pt x="1" y="4028"/>
                  </a:cubicBezTo>
                  <a:cubicBezTo>
                    <a:pt x="1" y="1810"/>
                    <a:pt x="1810" y="0"/>
                    <a:pt x="4028" y="0"/>
                  </a:cubicBezTo>
                  <a:cubicBezTo>
                    <a:pt x="6246" y="0"/>
                    <a:pt x="8056" y="1751"/>
                    <a:pt x="8056"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09" name="Google Shape;9509;p22"/>
            <p:cNvSpPr/>
            <p:nvPr/>
          </p:nvSpPr>
          <p:spPr>
            <a:xfrm>
              <a:off x="4790600" y="2619625"/>
              <a:ext cx="201425" cy="201400"/>
            </a:xfrm>
            <a:custGeom>
              <a:avLst/>
              <a:gdLst/>
              <a:ahLst/>
              <a:cxnLst/>
              <a:rect l="l" t="t" r="r" b="b"/>
              <a:pathLst>
                <a:path w="8057" h="8056" extrusionOk="0">
                  <a:moveTo>
                    <a:pt x="4029" y="1"/>
                  </a:moveTo>
                  <a:cubicBezTo>
                    <a:pt x="6247" y="1"/>
                    <a:pt x="8056" y="1810"/>
                    <a:pt x="8056" y="4028"/>
                  </a:cubicBezTo>
                  <a:cubicBezTo>
                    <a:pt x="8056" y="6246"/>
                    <a:pt x="6305" y="8056"/>
                    <a:pt x="4087" y="8056"/>
                  </a:cubicBezTo>
                  <a:cubicBezTo>
                    <a:pt x="1810" y="8056"/>
                    <a:pt x="59" y="6305"/>
                    <a:pt x="1" y="4028"/>
                  </a:cubicBezTo>
                  <a:cubicBezTo>
                    <a:pt x="1" y="1810"/>
                    <a:pt x="1810" y="59"/>
                    <a:pt x="402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10" name="Google Shape;9510;p22"/>
            <p:cNvSpPr/>
            <p:nvPr/>
          </p:nvSpPr>
          <p:spPr>
            <a:xfrm>
              <a:off x="3564825" y="1641925"/>
              <a:ext cx="201400" cy="199950"/>
            </a:xfrm>
            <a:custGeom>
              <a:avLst/>
              <a:gdLst/>
              <a:ahLst/>
              <a:cxnLst/>
              <a:rect l="l" t="t" r="r" b="b"/>
              <a:pathLst>
                <a:path w="8056" h="7998" extrusionOk="0">
                  <a:moveTo>
                    <a:pt x="8056" y="4028"/>
                  </a:moveTo>
                  <a:cubicBezTo>
                    <a:pt x="8056" y="6246"/>
                    <a:pt x="6246" y="7997"/>
                    <a:pt x="4028" y="7997"/>
                  </a:cubicBezTo>
                  <a:cubicBezTo>
                    <a:pt x="1810" y="7997"/>
                    <a:pt x="1" y="6129"/>
                    <a:pt x="59" y="3911"/>
                  </a:cubicBezTo>
                  <a:cubicBezTo>
                    <a:pt x="59" y="1752"/>
                    <a:pt x="1869" y="0"/>
                    <a:pt x="4028" y="0"/>
                  </a:cubicBezTo>
                  <a:cubicBezTo>
                    <a:pt x="6246" y="0"/>
                    <a:pt x="8056" y="1752"/>
                    <a:pt x="8056"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11" name="Google Shape;9511;p22"/>
            <p:cNvSpPr/>
            <p:nvPr/>
          </p:nvSpPr>
          <p:spPr>
            <a:xfrm>
              <a:off x="3811450" y="1640475"/>
              <a:ext cx="201400" cy="201400"/>
            </a:xfrm>
            <a:custGeom>
              <a:avLst/>
              <a:gdLst/>
              <a:ahLst/>
              <a:cxnLst/>
              <a:rect l="l" t="t" r="r" b="b"/>
              <a:pathLst>
                <a:path w="8056" h="8056" extrusionOk="0">
                  <a:moveTo>
                    <a:pt x="4086" y="58"/>
                  </a:moveTo>
                  <a:cubicBezTo>
                    <a:pt x="6304" y="58"/>
                    <a:pt x="8056" y="1868"/>
                    <a:pt x="8056" y="4086"/>
                  </a:cubicBezTo>
                  <a:cubicBezTo>
                    <a:pt x="8056" y="6304"/>
                    <a:pt x="6246" y="8055"/>
                    <a:pt x="4028" y="8055"/>
                  </a:cubicBezTo>
                  <a:cubicBezTo>
                    <a:pt x="1810" y="8055"/>
                    <a:pt x="0" y="6246"/>
                    <a:pt x="59" y="4028"/>
                  </a:cubicBezTo>
                  <a:cubicBezTo>
                    <a:pt x="59" y="1810"/>
                    <a:pt x="1868" y="0"/>
                    <a:pt x="4086"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12" name="Google Shape;9512;p22"/>
            <p:cNvSpPr/>
            <p:nvPr/>
          </p:nvSpPr>
          <p:spPr>
            <a:xfrm>
              <a:off x="4790600" y="2866250"/>
              <a:ext cx="201425" cy="201400"/>
            </a:xfrm>
            <a:custGeom>
              <a:avLst/>
              <a:gdLst/>
              <a:ahLst/>
              <a:cxnLst/>
              <a:rect l="l" t="t" r="r" b="b"/>
              <a:pathLst>
                <a:path w="8057" h="8056" extrusionOk="0">
                  <a:moveTo>
                    <a:pt x="8056" y="4086"/>
                  </a:moveTo>
                  <a:cubicBezTo>
                    <a:pt x="8056" y="6304"/>
                    <a:pt x="6247" y="8055"/>
                    <a:pt x="4029" y="8055"/>
                  </a:cubicBezTo>
                  <a:cubicBezTo>
                    <a:pt x="1810" y="8055"/>
                    <a:pt x="1" y="6246"/>
                    <a:pt x="59" y="4028"/>
                  </a:cubicBezTo>
                  <a:cubicBezTo>
                    <a:pt x="59" y="1810"/>
                    <a:pt x="1869" y="0"/>
                    <a:pt x="4087" y="59"/>
                  </a:cubicBezTo>
                  <a:cubicBezTo>
                    <a:pt x="6305" y="59"/>
                    <a:pt x="8056" y="1868"/>
                    <a:pt x="8056"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13" name="Google Shape;9513;p22"/>
            <p:cNvSpPr/>
            <p:nvPr/>
          </p:nvSpPr>
          <p:spPr>
            <a:xfrm>
              <a:off x="2829375" y="3356550"/>
              <a:ext cx="201400" cy="199950"/>
            </a:xfrm>
            <a:custGeom>
              <a:avLst/>
              <a:gdLst/>
              <a:ahLst/>
              <a:cxnLst/>
              <a:rect l="l" t="t" r="r" b="b"/>
              <a:pathLst>
                <a:path w="8056" h="7998" extrusionOk="0">
                  <a:moveTo>
                    <a:pt x="7997" y="4028"/>
                  </a:moveTo>
                  <a:cubicBezTo>
                    <a:pt x="7997" y="6246"/>
                    <a:pt x="6187" y="7997"/>
                    <a:pt x="4028" y="7997"/>
                  </a:cubicBezTo>
                  <a:cubicBezTo>
                    <a:pt x="1810" y="7997"/>
                    <a:pt x="0" y="6130"/>
                    <a:pt x="58" y="3912"/>
                  </a:cubicBezTo>
                  <a:cubicBezTo>
                    <a:pt x="58" y="1752"/>
                    <a:pt x="1926" y="1"/>
                    <a:pt x="4086" y="1"/>
                  </a:cubicBezTo>
                  <a:cubicBezTo>
                    <a:pt x="6246" y="59"/>
                    <a:pt x="8055" y="1869"/>
                    <a:pt x="7997"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14" name="Google Shape;9514;p22"/>
            <p:cNvSpPr/>
            <p:nvPr/>
          </p:nvSpPr>
          <p:spPr>
            <a:xfrm>
              <a:off x="3075975" y="3603175"/>
              <a:ext cx="199950" cy="201400"/>
            </a:xfrm>
            <a:custGeom>
              <a:avLst/>
              <a:gdLst/>
              <a:ahLst/>
              <a:cxnLst/>
              <a:rect l="l" t="t" r="r" b="b"/>
              <a:pathLst>
                <a:path w="7998" h="8056" extrusionOk="0">
                  <a:moveTo>
                    <a:pt x="4087" y="0"/>
                  </a:moveTo>
                  <a:cubicBezTo>
                    <a:pt x="6246" y="59"/>
                    <a:pt x="7997" y="1868"/>
                    <a:pt x="7997" y="4028"/>
                  </a:cubicBezTo>
                  <a:cubicBezTo>
                    <a:pt x="7997" y="6246"/>
                    <a:pt x="6130" y="8055"/>
                    <a:pt x="3970" y="7997"/>
                  </a:cubicBezTo>
                  <a:cubicBezTo>
                    <a:pt x="1752" y="7939"/>
                    <a:pt x="1" y="6129"/>
                    <a:pt x="59" y="3970"/>
                  </a:cubicBezTo>
                  <a:cubicBezTo>
                    <a:pt x="59" y="1810"/>
                    <a:pt x="1869" y="0"/>
                    <a:pt x="40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15" name="Google Shape;9515;p22"/>
            <p:cNvSpPr/>
            <p:nvPr/>
          </p:nvSpPr>
          <p:spPr>
            <a:xfrm>
              <a:off x="4056600" y="1641925"/>
              <a:ext cx="198475" cy="198475"/>
            </a:xfrm>
            <a:custGeom>
              <a:avLst/>
              <a:gdLst/>
              <a:ahLst/>
              <a:cxnLst/>
              <a:rect l="l" t="t" r="r" b="b"/>
              <a:pathLst>
                <a:path w="7939" h="7939" extrusionOk="0">
                  <a:moveTo>
                    <a:pt x="3970" y="7939"/>
                  </a:moveTo>
                  <a:cubicBezTo>
                    <a:pt x="1810" y="7939"/>
                    <a:pt x="1" y="6129"/>
                    <a:pt x="1" y="3970"/>
                  </a:cubicBezTo>
                  <a:cubicBezTo>
                    <a:pt x="1" y="1810"/>
                    <a:pt x="1810" y="0"/>
                    <a:pt x="3970" y="0"/>
                  </a:cubicBezTo>
                  <a:cubicBezTo>
                    <a:pt x="6130" y="0"/>
                    <a:pt x="7939" y="1810"/>
                    <a:pt x="7939" y="3970"/>
                  </a:cubicBezTo>
                  <a:cubicBezTo>
                    <a:pt x="7939" y="6188"/>
                    <a:pt x="6130" y="7939"/>
                    <a:pt x="3970" y="793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16" name="Google Shape;9516;p22"/>
            <p:cNvSpPr/>
            <p:nvPr/>
          </p:nvSpPr>
          <p:spPr>
            <a:xfrm>
              <a:off x="4792075" y="2377400"/>
              <a:ext cx="199950" cy="199925"/>
            </a:xfrm>
            <a:custGeom>
              <a:avLst/>
              <a:gdLst/>
              <a:ahLst/>
              <a:cxnLst/>
              <a:rect l="l" t="t" r="r" b="b"/>
              <a:pathLst>
                <a:path w="7998" h="7997" extrusionOk="0">
                  <a:moveTo>
                    <a:pt x="3970" y="58"/>
                  </a:moveTo>
                  <a:cubicBezTo>
                    <a:pt x="6129" y="0"/>
                    <a:pt x="7939" y="1810"/>
                    <a:pt x="7939" y="3969"/>
                  </a:cubicBezTo>
                  <a:cubicBezTo>
                    <a:pt x="7997" y="6129"/>
                    <a:pt x="6188" y="7939"/>
                    <a:pt x="4028" y="7997"/>
                  </a:cubicBezTo>
                  <a:cubicBezTo>
                    <a:pt x="1868" y="7997"/>
                    <a:pt x="59" y="6246"/>
                    <a:pt x="0" y="4028"/>
                  </a:cubicBezTo>
                  <a:cubicBezTo>
                    <a:pt x="0" y="1926"/>
                    <a:pt x="1810" y="58"/>
                    <a:pt x="3970"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17" name="Google Shape;9517;p22"/>
            <p:cNvSpPr/>
            <p:nvPr/>
          </p:nvSpPr>
          <p:spPr>
            <a:xfrm>
              <a:off x="4793525" y="3115775"/>
              <a:ext cx="197025" cy="197025"/>
            </a:xfrm>
            <a:custGeom>
              <a:avLst/>
              <a:gdLst/>
              <a:ahLst/>
              <a:cxnLst/>
              <a:rect l="l" t="t" r="r" b="b"/>
              <a:pathLst>
                <a:path w="7881" h="7881" extrusionOk="0">
                  <a:moveTo>
                    <a:pt x="3970" y="1"/>
                  </a:moveTo>
                  <a:cubicBezTo>
                    <a:pt x="6130" y="1"/>
                    <a:pt x="7881" y="1752"/>
                    <a:pt x="7881" y="3911"/>
                  </a:cubicBezTo>
                  <a:cubicBezTo>
                    <a:pt x="7881" y="6129"/>
                    <a:pt x="6071" y="7881"/>
                    <a:pt x="3853" y="7881"/>
                  </a:cubicBezTo>
                  <a:cubicBezTo>
                    <a:pt x="1693" y="7822"/>
                    <a:pt x="1" y="6071"/>
                    <a:pt x="1" y="3911"/>
                  </a:cubicBezTo>
                  <a:cubicBezTo>
                    <a:pt x="1" y="1693"/>
                    <a:pt x="1752" y="1"/>
                    <a:pt x="397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18" name="Google Shape;9518;p22"/>
            <p:cNvSpPr/>
            <p:nvPr/>
          </p:nvSpPr>
          <p:spPr>
            <a:xfrm>
              <a:off x="2584200" y="2622550"/>
              <a:ext cx="197025" cy="195550"/>
            </a:xfrm>
            <a:custGeom>
              <a:avLst/>
              <a:gdLst/>
              <a:ahLst/>
              <a:cxnLst/>
              <a:rect l="l" t="t" r="r" b="b"/>
              <a:pathLst>
                <a:path w="7881" h="7822" extrusionOk="0">
                  <a:moveTo>
                    <a:pt x="3912" y="7822"/>
                  </a:moveTo>
                  <a:cubicBezTo>
                    <a:pt x="1752" y="7822"/>
                    <a:pt x="1" y="6071"/>
                    <a:pt x="59" y="3911"/>
                  </a:cubicBezTo>
                  <a:cubicBezTo>
                    <a:pt x="59" y="1693"/>
                    <a:pt x="1810" y="0"/>
                    <a:pt x="3970" y="0"/>
                  </a:cubicBezTo>
                  <a:cubicBezTo>
                    <a:pt x="6188" y="0"/>
                    <a:pt x="7881" y="1751"/>
                    <a:pt x="7881" y="3970"/>
                  </a:cubicBezTo>
                  <a:cubicBezTo>
                    <a:pt x="7881" y="6129"/>
                    <a:pt x="6130" y="7822"/>
                    <a:pt x="3912" y="78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19" name="Google Shape;9519;p22"/>
            <p:cNvSpPr/>
            <p:nvPr/>
          </p:nvSpPr>
          <p:spPr>
            <a:xfrm>
              <a:off x="3321125" y="1643375"/>
              <a:ext cx="197025" cy="197025"/>
            </a:xfrm>
            <a:custGeom>
              <a:avLst/>
              <a:gdLst/>
              <a:ahLst/>
              <a:cxnLst/>
              <a:rect l="l" t="t" r="r" b="b"/>
              <a:pathLst>
                <a:path w="7881" h="7881" extrusionOk="0">
                  <a:moveTo>
                    <a:pt x="3912" y="7822"/>
                  </a:moveTo>
                  <a:cubicBezTo>
                    <a:pt x="1694" y="7822"/>
                    <a:pt x="1" y="6071"/>
                    <a:pt x="1" y="3912"/>
                  </a:cubicBezTo>
                  <a:cubicBezTo>
                    <a:pt x="59" y="1694"/>
                    <a:pt x="1810" y="1"/>
                    <a:pt x="3970" y="1"/>
                  </a:cubicBezTo>
                  <a:cubicBezTo>
                    <a:pt x="6130" y="59"/>
                    <a:pt x="7881" y="1810"/>
                    <a:pt x="7823" y="3970"/>
                  </a:cubicBezTo>
                  <a:cubicBezTo>
                    <a:pt x="7823" y="6130"/>
                    <a:pt x="6071" y="7881"/>
                    <a:pt x="3912" y="78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20" name="Google Shape;9520;p22"/>
            <p:cNvSpPr/>
            <p:nvPr/>
          </p:nvSpPr>
          <p:spPr>
            <a:xfrm>
              <a:off x="3812900" y="3851250"/>
              <a:ext cx="198500" cy="197025"/>
            </a:xfrm>
            <a:custGeom>
              <a:avLst/>
              <a:gdLst/>
              <a:ahLst/>
              <a:cxnLst/>
              <a:rect l="l" t="t" r="r" b="b"/>
              <a:pathLst>
                <a:path w="7940" h="7881" extrusionOk="0">
                  <a:moveTo>
                    <a:pt x="7939" y="3969"/>
                  </a:moveTo>
                  <a:cubicBezTo>
                    <a:pt x="7881" y="6188"/>
                    <a:pt x="6130" y="7880"/>
                    <a:pt x="3970" y="7880"/>
                  </a:cubicBezTo>
                  <a:cubicBezTo>
                    <a:pt x="1752" y="7880"/>
                    <a:pt x="1" y="6071"/>
                    <a:pt x="59" y="3911"/>
                  </a:cubicBezTo>
                  <a:cubicBezTo>
                    <a:pt x="117" y="1693"/>
                    <a:pt x="1869" y="0"/>
                    <a:pt x="4028" y="59"/>
                  </a:cubicBezTo>
                  <a:cubicBezTo>
                    <a:pt x="6188" y="59"/>
                    <a:pt x="7939" y="1810"/>
                    <a:pt x="7939" y="39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21" name="Google Shape;9521;p22"/>
            <p:cNvSpPr/>
            <p:nvPr/>
          </p:nvSpPr>
          <p:spPr>
            <a:xfrm>
              <a:off x="2585675" y="2869150"/>
              <a:ext cx="195550" cy="195575"/>
            </a:xfrm>
            <a:custGeom>
              <a:avLst/>
              <a:gdLst/>
              <a:ahLst/>
              <a:cxnLst/>
              <a:rect l="l" t="t" r="r" b="b"/>
              <a:pathLst>
                <a:path w="7822" h="7823" extrusionOk="0">
                  <a:moveTo>
                    <a:pt x="7822" y="3912"/>
                  </a:moveTo>
                  <a:cubicBezTo>
                    <a:pt x="7822" y="6071"/>
                    <a:pt x="6129" y="7823"/>
                    <a:pt x="3911" y="7823"/>
                  </a:cubicBezTo>
                  <a:cubicBezTo>
                    <a:pt x="1751" y="7823"/>
                    <a:pt x="0" y="6130"/>
                    <a:pt x="0" y="3970"/>
                  </a:cubicBezTo>
                  <a:cubicBezTo>
                    <a:pt x="0" y="1752"/>
                    <a:pt x="1693" y="59"/>
                    <a:pt x="3853" y="1"/>
                  </a:cubicBezTo>
                  <a:cubicBezTo>
                    <a:pt x="6071" y="1"/>
                    <a:pt x="7763" y="1752"/>
                    <a:pt x="7822" y="39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22" name="Google Shape;9522;p22"/>
            <p:cNvSpPr/>
            <p:nvPr/>
          </p:nvSpPr>
          <p:spPr>
            <a:xfrm>
              <a:off x="3567750" y="3851250"/>
              <a:ext cx="197025" cy="198475"/>
            </a:xfrm>
            <a:custGeom>
              <a:avLst/>
              <a:gdLst/>
              <a:ahLst/>
              <a:cxnLst/>
              <a:rect l="l" t="t" r="r" b="b"/>
              <a:pathLst>
                <a:path w="7881" h="7939" extrusionOk="0">
                  <a:moveTo>
                    <a:pt x="4028" y="59"/>
                  </a:moveTo>
                  <a:cubicBezTo>
                    <a:pt x="6188" y="117"/>
                    <a:pt x="7881" y="1868"/>
                    <a:pt x="7822" y="4028"/>
                  </a:cubicBezTo>
                  <a:cubicBezTo>
                    <a:pt x="7822" y="6246"/>
                    <a:pt x="6013" y="7939"/>
                    <a:pt x="3853" y="7880"/>
                  </a:cubicBezTo>
                  <a:cubicBezTo>
                    <a:pt x="1693" y="7822"/>
                    <a:pt x="1" y="6071"/>
                    <a:pt x="1" y="3853"/>
                  </a:cubicBezTo>
                  <a:cubicBezTo>
                    <a:pt x="59" y="1693"/>
                    <a:pt x="1868" y="0"/>
                    <a:pt x="4028"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23" name="Google Shape;9523;p22"/>
            <p:cNvSpPr/>
            <p:nvPr/>
          </p:nvSpPr>
          <p:spPr>
            <a:xfrm>
              <a:off x="4551300" y="1891450"/>
              <a:ext cx="195550" cy="194125"/>
            </a:xfrm>
            <a:custGeom>
              <a:avLst/>
              <a:gdLst/>
              <a:ahLst/>
              <a:cxnLst/>
              <a:rect l="l" t="t" r="r" b="b"/>
              <a:pathLst>
                <a:path w="7822" h="7765" extrusionOk="0">
                  <a:moveTo>
                    <a:pt x="7763" y="3912"/>
                  </a:moveTo>
                  <a:cubicBezTo>
                    <a:pt x="7763" y="6071"/>
                    <a:pt x="6071" y="7764"/>
                    <a:pt x="3853" y="7764"/>
                  </a:cubicBezTo>
                  <a:cubicBezTo>
                    <a:pt x="1693" y="7764"/>
                    <a:pt x="0" y="6013"/>
                    <a:pt x="0" y="3853"/>
                  </a:cubicBezTo>
                  <a:cubicBezTo>
                    <a:pt x="0" y="1693"/>
                    <a:pt x="1751" y="1"/>
                    <a:pt x="3969" y="1"/>
                  </a:cubicBezTo>
                  <a:cubicBezTo>
                    <a:pt x="6129" y="1"/>
                    <a:pt x="7822" y="1693"/>
                    <a:pt x="7763" y="39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24" name="Google Shape;9524;p22"/>
            <p:cNvSpPr/>
            <p:nvPr/>
          </p:nvSpPr>
          <p:spPr>
            <a:xfrm>
              <a:off x="4059525" y="3852700"/>
              <a:ext cx="192650" cy="194100"/>
            </a:xfrm>
            <a:custGeom>
              <a:avLst/>
              <a:gdLst/>
              <a:ahLst/>
              <a:cxnLst/>
              <a:rect l="l" t="t" r="r" b="b"/>
              <a:pathLst>
                <a:path w="7706" h="7764" extrusionOk="0">
                  <a:moveTo>
                    <a:pt x="3794" y="59"/>
                  </a:moveTo>
                  <a:cubicBezTo>
                    <a:pt x="5954" y="1"/>
                    <a:pt x="7705" y="1693"/>
                    <a:pt x="7705" y="3853"/>
                  </a:cubicBezTo>
                  <a:cubicBezTo>
                    <a:pt x="7705" y="6013"/>
                    <a:pt x="6013" y="7764"/>
                    <a:pt x="3853" y="7764"/>
                  </a:cubicBezTo>
                  <a:cubicBezTo>
                    <a:pt x="1693" y="7764"/>
                    <a:pt x="0" y="6071"/>
                    <a:pt x="0" y="3911"/>
                  </a:cubicBezTo>
                  <a:cubicBezTo>
                    <a:pt x="0" y="1752"/>
                    <a:pt x="1693" y="59"/>
                    <a:pt x="3794"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25" name="Google Shape;9525;p22"/>
            <p:cNvSpPr/>
            <p:nvPr/>
          </p:nvSpPr>
          <p:spPr>
            <a:xfrm>
              <a:off x="2585675" y="2380300"/>
              <a:ext cx="194100" cy="194125"/>
            </a:xfrm>
            <a:custGeom>
              <a:avLst/>
              <a:gdLst/>
              <a:ahLst/>
              <a:cxnLst/>
              <a:rect l="l" t="t" r="r" b="b"/>
              <a:pathLst>
                <a:path w="7764" h="7765" extrusionOk="0">
                  <a:moveTo>
                    <a:pt x="3911" y="59"/>
                  </a:moveTo>
                  <a:cubicBezTo>
                    <a:pt x="6071" y="59"/>
                    <a:pt x="7763" y="1810"/>
                    <a:pt x="7763" y="3912"/>
                  </a:cubicBezTo>
                  <a:cubicBezTo>
                    <a:pt x="7763" y="6071"/>
                    <a:pt x="6012" y="7764"/>
                    <a:pt x="3853" y="7764"/>
                  </a:cubicBezTo>
                  <a:cubicBezTo>
                    <a:pt x="1693" y="7764"/>
                    <a:pt x="0" y="6013"/>
                    <a:pt x="59" y="3853"/>
                  </a:cubicBezTo>
                  <a:cubicBezTo>
                    <a:pt x="59" y="1694"/>
                    <a:pt x="1810" y="1"/>
                    <a:pt x="391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26" name="Google Shape;9526;p22"/>
            <p:cNvSpPr/>
            <p:nvPr/>
          </p:nvSpPr>
          <p:spPr>
            <a:xfrm>
              <a:off x="3322600" y="3854175"/>
              <a:ext cx="192650" cy="192625"/>
            </a:xfrm>
            <a:custGeom>
              <a:avLst/>
              <a:gdLst/>
              <a:ahLst/>
              <a:cxnLst/>
              <a:rect l="l" t="t" r="r" b="b"/>
              <a:pathLst>
                <a:path w="7706" h="7705" extrusionOk="0">
                  <a:moveTo>
                    <a:pt x="7705" y="3852"/>
                  </a:moveTo>
                  <a:cubicBezTo>
                    <a:pt x="7705" y="5954"/>
                    <a:pt x="5954" y="7705"/>
                    <a:pt x="3853" y="7705"/>
                  </a:cubicBezTo>
                  <a:cubicBezTo>
                    <a:pt x="1751" y="7705"/>
                    <a:pt x="0" y="5954"/>
                    <a:pt x="0" y="3852"/>
                  </a:cubicBezTo>
                  <a:cubicBezTo>
                    <a:pt x="0" y="1693"/>
                    <a:pt x="1751" y="0"/>
                    <a:pt x="3911" y="0"/>
                  </a:cubicBezTo>
                  <a:cubicBezTo>
                    <a:pt x="6012" y="0"/>
                    <a:pt x="7705" y="1751"/>
                    <a:pt x="7705" y="38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27" name="Google Shape;9527;p22"/>
            <p:cNvSpPr/>
            <p:nvPr/>
          </p:nvSpPr>
          <p:spPr>
            <a:xfrm>
              <a:off x="2585675" y="3117225"/>
              <a:ext cx="195550" cy="194125"/>
            </a:xfrm>
            <a:custGeom>
              <a:avLst/>
              <a:gdLst/>
              <a:ahLst/>
              <a:cxnLst/>
              <a:rect l="l" t="t" r="r" b="b"/>
              <a:pathLst>
                <a:path w="7822" h="7765" extrusionOk="0">
                  <a:moveTo>
                    <a:pt x="3969" y="1"/>
                  </a:moveTo>
                  <a:cubicBezTo>
                    <a:pt x="6071" y="59"/>
                    <a:pt x="7822" y="1869"/>
                    <a:pt x="7763" y="3970"/>
                  </a:cubicBezTo>
                  <a:cubicBezTo>
                    <a:pt x="7705" y="6071"/>
                    <a:pt x="5954" y="7764"/>
                    <a:pt x="3853" y="7706"/>
                  </a:cubicBezTo>
                  <a:cubicBezTo>
                    <a:pt x="1751" y="7706"/>
                    <a:pt x="0" y="5896"/>
                    <a:pt x="59" y="3795"/>
                  </a:cubicBezTo>
                  <a:cubicBezTo>
                    <a:pt x="117" y="1694"/>
                    <a:pt x="1868" y="1"/>
                    <a:pt x="396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28" name="Google Shape;9528;p22"/>
            <p:cNvSpPr/>
            <p:nvPr/>
          </p:nvSpPr>
          <p:spPr>
            <a:xfrm>
              <a:off x="4795000" y="2133700"/>
              <a:ext cx="192625" cy="194100"/>
            </a:xfrm>
            <a:custGeom>
              <a:avLst/>
              <a:gdLst/>
              <a:ahLst/>
              <a:cxnLst/>
              <a:rect l="l" t="t" r="r" b="b"/>
              <a:pathLst>
                <a:path w="7705" h="7764" extrusionOk="0">
                  <a:moveTo>
                    <a:pt x="3911" y="7764"/>
                  </a:moveTo>
                  <a:cubicBezTo>
                    <a:pt x="1810" y="7764"/>
                    <a:pt x="58" y="6012"/>
                    <a:pt x="0" y="3911"/>
                  </a:cubicBezTo>
                  <a:cubicBezTo>
                    <a:pt x="0" y="1810"/>
                    <a:pt x="1751" y="59"/>
                    <a:pt x="3853" y="59"/>
                  </a:cubicBezTo>
                  <a:cubicBezTo>
                    <a:pt x="5954" y="0"/>
                    <a:pt x="7705" y="1751"/>
                    <a:pt x="7705" y="3911"/>
                  </a:cubicBezTo>
                  <a:cubicBezTo>
                    <a:pt x="7705" y="5954"/>
                    <a:pt x="6012" y="7705"/>
                    <a:pt x="3911" y="776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29" name="Google Shape;9529;p22"/>
            <p:cNvSpPr/>
            <p:nvPr/>
          </p:nvSpPr>
          <p:spPr>
            <a:xfrm>
              <a:off x="4306125" y="1644850"/>
              <a:ext cx="192650" cy="194100"/>
            </a:xfrm>
            <a:custGeom>
              <a:avLst/>
              <a:gdLst/>
              <a:ahLst/>
              <a:cxnLst/>
              <a:rect l="l" t="t" r="r" b="b"/>
              <a:pathLst>
                <a:path w="7706" h="7764" extrusionOk="0">
                  <a:moveTo>
                    <a:pt x="7706" y="3911"/>
                  </a:moveTo>
                  <a:cubicBezTo>
                    <a:pt x="7648" y="6012"/>
                    <a:pt x="5896" y="7763"/>
                    <a:pt x="3737" y="7705"/>
                  </a:cubicBezTo>
                  <a:cubicBezTo>
                    <a:pt x="1694" y="7647"/>
                    <a:pt x="1" y="5896"/>
                    <a:pt x="1" y="3794"/>
                  </a:cubicBezTo>
                  <a:cubicBezTo>
                    <a:pt x="1" y="1693"/>
                    <a:pt x="1810" y="0"/>
                    <a:pt x="3912" y="0"/>
                  </a:cubicBezTo>
                  <a:cubicBezTo>
                    <a:pt x="6013" y="59"/>
                    <a:pt x="7706" y="1810"/>
                    <a:pt x="7706" y="39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30" name="Google Shape;9530;p22"/>
            <p:cNvSpPr/>
            <p:nvPr/>
          </p:nvSpPr>
          <p:spPr>
            <a:xfrm>
              <a:off x="4546925" y="3606100"/>
              <a:ext cx="195550" cy="194100"/>
            </a:xfrm>
            <a:custGeom>
              <a:avLst/>
              <a:gdLst/>
              <a:ahLst/>
              <a:cxnLst/>
              <a:rect l="l" t="t" r="r" b="b"/>
              <a:pathLst>
                <a:path w="7822" h="7764" extrusionOk="0">
                  <a:moveTo>
                    <a:pt x="3853" y="7763"/>
                  </a:moveTo>
                  <a:cubicBezTo>
                    <a:pt x="1751" y="7705"/>
                    <a:pt x="0" y="5895"/>
                    <a:pt x="58" y="3794"/>
                  </a:cubicBezTo>
                  <a:cubicBezTo>
                    <a:pt x="117" y="1693"/>
                    <a:pt x="1926" y="0"/>
                    <a:pt x="3969" y="58"/>
                  </a:cubicBezTo>
                  <a:cubicBezTo>
                    <a:pt x="6129" y="117"/>
                    <a:pt x="7822" y="1868"/>
                    <a:pt x="7763" y="4028"/>
                  </a:cubicBezTo>
                  <a:cubicBezTo>
                    <a:pt x="7705" y="6071"/>
                    <a:pt x="5954" y="7763"/>
                    <a:pt x="3853" y="77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31" name="Google Shape;9531;p22"/>
            <p:cNvSpPr/>
            <p:nvPr/>
          </p:nvSpPr>
          <p:spPr>
            <a:xfrm>
              <a:off x="2832275" y="1887075"/>
              <a:ext cx="194125" cy="194100"/>
            </a:xfrm>
            <a:custGeom>
              <a:avLst/>
              <a:gdLst/>
              <a:ahLst/>
              <a:cxnLst/>
              <a:rect l="l" t="t" r="r" b="b"/>
              <a:pathLst>
                <a:path w="7765" h="7764" extrusionOk="0">
                  <a:moveTo>
                    <a:pt x="7764" y="3911"/>
                  </a:moveTo>
                  <a:cubicBezTo>
                    <a:pt x="7706" y="6013"/>
                    <a:pt x="5955" y="7764"/>
                    <a:pt x="3912" y="7706"/>
                  </a:cubicBezTo>
                  <a:cubicBezTo>
                    <a:pt x="1752" y="7706"/>
                    <a:pt x="1" y="5954"/>
                    <a:pt x="59" y="3795"/>
                  </a:cubicBezTo>
                  <a:cubicBezTo>
                    <a:pt x="118" y="1693"/>
                    <a:pt x="1869" y="1"/>
                    <a:pt x="3970" y="59"/>
                  </a:cubicBezTo>
                  <a:cubicBezTo>
                    <a:pt x="6071" y="59"/>
                    <a:pt x="7764" y="1810"/>
                    <a:pt x="7764" y="39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32" name="Google Shape;9532;p22"/>
            <p:cNvSpPr/>
            <p:nvPr/>
          </p:nvSpPr>
          <p:spPr>
            <a:xfrm>
              <a:off x="4796450" y="3362400"/>
              <a:ext cx="191175" cy="189725"/>
            </a:xfrm>
            <a:custGeom>
              <a:avLst/>
              <a:gdLst/>
              <a:ahLst/>
              <a:cxnLst/>
              <a:rect l="l" t="t" r="r" b="b"/>
              <a:pathLst>
                <a:path w="7647" h="7589" extrusionOk="0">
                  <a:moveTo>
                    <a:pt x="3795" y="0"/>
                  </a:moveTo>
                  <a:cubicBezTo>
                    <a:pt x="5896" y="0"/>
                    <a:pt x="7647" y="1751"/>
                    <a:pt x="7589" y="3794"/>
                  </a:cubicBezTo>
                  <a:cubicBezTo>
                    <a:pt x="7589" y="5896"/>
                    <a:pt x="5896" y="7588"/>
                    <a:pt x="3795" y="7588"/>
                  </a:cubicBezTo>
                  <a:cubicBezTo>
                    <a:pt x="1693" y="7588"/>
                    <a:pt x="0" y="5837"/>
                    <a:pt x="0" y="3736"/>
                  </a:cubicBezTo>
                  <a:cubicBezTo>
                    <a:pt x="0" y="1693"/>
                    <a:pt x="1752" y="0"/>
                    <a:pt x="379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33" name="Google Shape;9533;p22"/>
            <p:cNvSpPr/>
            <p:nvPr/>
          </p:nvSpPr>
          <p:spPr>
            <a:xfrm>
              <a:off x="3081825" y="1646300"/>
              <a:ext cx="189725" cy="191200"/>
            </a:xfrm>
            <a:custGeom>
              <a:avLst/>
              <a:gdLst/>
              <a:ahLst/>
              <a:cxnLst/>
              <a:rect l="l" t="t" r="r" b="b"/>
              <a:pathLst>
                <a:path w="7589" h="7648" extrusionOk="0">
                  <a:moveTo>
                    <a:pt x="3794" y="1"/>
                  </a:moveTo>
                  <a:cubicBezTo>
                    <a:pt x="5837" y="1"/>
                    <a:pt x="7588" y="1752"/>
                    <a:pt x="7588" y="3853"/>
                  </a:cubicBezTo>
                  <a:cubicBezTo>
                    <a:pt x="7588" y="5896"/>
                    <a:pt x="5896" y="7589"/>
                    <a:pt x="3794" y="7589"/>
                  </a:cubicBezTo>
                  <a:cubicBezTo>
                    <a:pt x="1751" y="7647"/>
                    <a:pt x="0" y="5896"/>
                    <a:pt x="0" y="3795"/>
                  </a:cubicBezTo>
                  <a:cubicBezTo>
                    <a:pt x="0" y="1693"/>
                    <a:pt x="1693" y="1"/>
                    <a:pt x="3794"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34" name="Google Shape;9534;p22"/>
            <p:cNvSpPr/>
            <p:nvPr/>
          </p:nvSpPr>
          <p:spPr>
            <a:xfrm>
              <a:off x="2835200" y="3609000"/>
              <a:ext cx="189725" cy="189725"/>
            </a:xfrm>
            <a:custGeom>
              <a:avLst/>
              <a:gdLst/>
              <a:ahLst/>
              <a:cxnLst/>
              <a:rect l="l" t="t" r="r" b="b"/>
              <a:pathLst>
                <a:path w="7589" h="7589" extrusionOk="0">
                  <a:moveTo>
                    <a:pt x="3795" y="1"/>
                  </a:moveTo>
                  <a:cubicBezTo>
                    <a:pt x="5896" y="59"/>
                    <a:pt x="7589" y="1752"/>
                    <a:pt x="7530" y="3795"/>
                  </a:cubicBezTo>
                  <a:cubicBezTo>
                    <a:pt x="7530" y="5896"/>
                    <a:pt x="5838" y="7589"/>
                    <a:pt x="3736" y="7531"/>
                  </a:cubicBezTo>
                  <a:cubicBezTo>
                    <a:pt x="1635" y="7531"/>
                    <a:pt x="1" y="5838"/>
                    <a:pt x="1" y="3737"/>
                  </a:cubicBezTo>
                  <a:cubicBezTo>
                    <a:pt x="59" y="1635"/>
                    <a:pt x="1752" y="1"/>
                    <a:pt x="379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35" name="Google Shape;9535;p22"/>
            <p:cNvSpPr/>
            <p:nvPr/>
          </p:nvSpPr>
          <p:spPr>
            <a:xfrm>
              <a:off x="4309050" y="3855625"/>
              <a:ext cx="186825" cy="188275"/>
            </a:xfrm>
            <a:custGeom>
              <a:avLst/>
              <a:gdLst/>
              <a:ahLst/>
              <a:cxnLst/>
              <a:rect l="l" t="t" r="r" b="b"/>
              <a:pathLst>
                <a:path w="7473" h="7531" extrusionOk="0">
                  <a:moveTo>
                    <a:pt x="3736" y="7530"/>
                  </a:moveTo>
                  <a:cubicBezTo>
                    <a:pt x="1635" y="7530"/>
                    <a:pt x="1" y="5896"/>
                    <a:pt x="1" y="3794"/>
                  </a:cubicBezTo>
                  <a:cubicBezTo>
                    <a:pt x="1" y="1693"/>
                    <a:pt x="1635" y="0"/>
                    <a:pt x="3736" y="59"/>
                  </a:cubicBezTo>
                  <a:cubicBezTo>
                    <a:pt x="5838" y="59"/>
                    <a:pt x="7472" y="1693"/>
                    <a:pt x="7472" y="3736"/>
                  </a:cubicBezTo>
                  <a:cubicBezTo>
                    <a:pt x="7472" y="5837"/>
                    <a:pt x="5838" y="7530"/>
                    <a:pt x="3736" y="753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36" name="Google Shape;9536;p22"/>
            <p:cNvSpPr/>
            <p:nvPr/>
          </p:nvSpPr>
          <p:spPr>
            <a:xfrm>
              <a:off x="2590050" y="2136600"/>
              <a:ext cx="186800" cy="188275"/>
            </a:xfrm>
            <a:custGeom>
              <a:avLst/>
              <a:gdLst/>
              <a:ahLst/>
              <a:cxnLst/>
              <a:rect l="l" t="t" r="r" b="b"/>
              <a:pathLst>
                <a:path w="7472" h="7531" extrusionOk="0">
                  <a:moveTo>
                    <a:pt x="3736" y="7531"/>
                  </a:moveTo>
                  <a:cubicBezTo>
                    <a:pt x="1635" y="7531"/>
                    <a:pt x="0" y="5896"/>
                    <a:pt x="0" y="3737"/>
                  </a:cubicBezTo>
                  <a:cubicBezTo>
                    <a:pt x="0" y="1694"/>
                    <a:pt x="1635" y="59"/>
                    <a:pt x="3678" y="59"/>
                  </a:cubicBezTo>
                  <a:cubicBezTo>
                    <a:pt x="5837" y="1"/>
                    <a:pt x="7472" y="1694"/>
                    <a:pt x="7472" y="3795"/>
                  </a:cubicBezTo>
                  <a:cubicBezTo>
                    <a:pt x="7472" y="5896"/>
                    <a:pt x="5837" y="7531"/>
                    <a:pt x="3736" y="753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37" name="Google Shape;9537;p22"/>
            <p:cNvSpPr/>
            <p:nvPr/>
          </p:nvSpPr>
          <p:spPr>
            <a:xfrm>
              <a:off x="2590050" y="3363850"/>
              <a:ext cx="186800" cy="186800"/>
            </a:xfrm>
            <a:custGeom>
              <a:avLst/>
              <a:gdLst/>
              <a:ahLst/>
              <a:cxnLst/>
              <a:rect l="l" t="t" r="r" b="b"/>
              <a:pathLst>
                <a:path w="7472" h="7472" extrusionOk="0">
                  <a:moveTo>
                    <a:pt x="3736" y="1"/>
                  </a:moveTo>
                  <a:cubicBezTo>
                    <a:pt x="5837" y="59"/>
                    <a:pt x="7472" y="1693"/>
                    <a:pt x="7413" y="3795"/>
                  </a:cubicBezTo>
                  <a:cubicBezTo>
                    <a:pt x="7413" y="5838"/>
                    <a:pt x="5721" y="7472"/>
                    <a:pt x="3678" y="7414"/>
                  </a:cubicBezTo>
                  <a:cubicBezTo>
                    <a:pt x="1635" y="7414"/>
                    <a:pt x="0" y="5721"/>
                    <a:pt x="0" y="3678"/>
                  </a:cubicBezTo>
                  <a:cubicBezTo>
                    <a:pt x="0" y="1635"/>
                    <a:pt x="1693" y="1"/>
                    <a:pt x="37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38" name="Google Shape;9538;p22"/>
            <p:cNvSpPr/>
            <p:nvPr/>
          </p:nvSpPr>
          <p:spPr>
            <a:xfrm>
              <a:off x="3083275" y="3857075"/>
              <a:ext cx="186800" cy="185350"/>
            </a:xfrm>
            <a:custGeom>
              <a:avLst/>
              <a:gdLst/>
              <a:ahLst/>
              <a:cxnLst/>
              <a:rect l="l" t="t" r="r" b="b"/>
              <a:pathLst>
                <a:path w="7472" h="7414" extrusionOk="0">
                  <a:moveTo>
                    <a:pt x="7414" y="3678"/>
                  </a:moveTo>
                  <a:cubicBezTo>
                    <a:pt x="7472" y="5779"/>
                    <a:pt x="5779" y="7414"/>
                    <a:pt x="3736" y="7414"/>
                  </a:cubicBezTo>
                  <a:cubicBezTo>
                    <a:pt x="1693" y="7414"/>
                    <a:pt x="1" y="5779"/>
                    <a:pt x="59" y="3736"/>
                  </a:cubicBezTo>
                  <a:cubicBezTo>
                    <a:pt x="59" y="1694"/>
                    <a:pt x="1693" y="59"/>
                    <a:pt x="3678" y="1"/>
                  </a:cubicBezTo>
                  <a:cubicBezTo>
                    <a:pt x="5779" y="1"/>
                    <a:pt x="7414" y="1635"/>
                    <a:pt x="7472"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39" name="Google Shape;9539;p22"/>
            <p:cNvSpPr/>
            <p:nvPr/>
          </p:nvSpPr>
          <p:spPr>
            <a:xfrm>
              <a:off x="5045975" y="2628375"/>
              <a:ext cx="185350" cy="185350"/>
            </a:xfrm>
            <a:custGeom>
              <a:avLst/>
              <a:gdLst/>
              <a:ahLst/>
              <a:cxnLst/>
              <a:rect l="l" t="t" r="r" b="b"/>
              <a:pathLst>
                <a:path w="7414" h="7414" extrusionOk="0">
                  <a:moveTo>
                    <a:pt x="3737" y="7414"/>
                  </a:moveTo>
                  <a:cubicBezTo>
                    <a:pt x="1635" y="7414"/>
                    <a:pt x="1" y="5721"/>
                    <a:pt x="1" y="3678"/>
                  </a:cubicBezTo>
                  <a:cubicBezTo>
                    <a:pt x="1" y="1635"/>
                    <a:pt x="1635" y="1"/>
                    <a:pt x="3737" y="1"/>
                  </a:cubicBezTo>
                  <a:cubicBezTo>
                    <a:pt x="5721" y="1"/>
                    <a:pt x="7414" y="1635"/>
                    <a:pt x="7414" y="3678"/>
                  </a:cubicBezTo>
                  <a:cubicBezTo>
                    <a:pt x="7414" y="5721"/>
                    <a:pt x="5779" y="7414"/>
                    <a:pt x="3737" y="741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40" name="Google Shape;9540;p22"/>
            <p:cNvSpPr/>
            <p:nvPr/>
          </p:nvSpPr>
          <p:spPr>
            <a:xfrm>
              <a:off x="3818750" y="1401150"/>
              <a:ext cx="188275" cy="186800"/>
            </a:xfrm>
            <a:custGeom>
              <a:avLst/>
              <a:gdLst/>
              <a:ahLst/>
              <a:cxnLst/>
              <a:rect l="l" t="t" r="r" b="b"/>
              <a:pathLst>
                <a:path w="7531" h="7472" extrusionOk="0">
                  <a:moveTo>
                    <a:pt x="59" y="3678"/>
                  </a:moveTo>
                  <a:cubicBezTo>
                    <a:pt x="59" y="1635"/>
                    <a:pt x="1751" y="0"/>
                    <a:pt x="3853" y="59"/>
                  </a:cubicBezTo>
                  <a:cubicBezTo>
                    <a:pt x="5896" y="59"/>
                    <a:pt x="7530" y="1810"/>
                    <a:pt x="7472" y="3853"/>
                  </a:cubicBezTo>
                  <a:cubicBezTo>
                    <a:pt x="7413" y="5837"/>
                    <a:pt x="5721" y="7472"/>
                    <a:pt x="3736" y="7472"/>
                  </a:cubicBezTo>
                  <a:cubicBezTo>
                    <a:pt x="1693" y="7413"/>
                    <a:pt x="0" y="5721"/>
                    <a:pt x="59"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41" name="Google Shape;9541;p22"/>
            <p:cNvSpPr/>
            <p:nvPr/>
          </p:nvSpPr>
          <p:spPr>
            <a:xfrm>
              <a:off x="5045975" y="2875000"/>
              <a:ext cx="185350" cy="185350"/>
            </a:xfrm>
            <a:custGeom>
              <a:avLst/>
              <a:gdLst/>
              <a:ahLst/>
              <a:cxnLst/>
              <a:rect l="l" t="t" r="r" b="b"/>
              <a:pathLst>
                <a:path w="7414" h="7414" extrusionOk="0">
                  <a:moveTo>
                    <a:pt x="3678" y="0"/>
                  </a:moveTo>
                  <a:cubicBezTo>
                    <a:pt x="5721" y="0"/>
                    <a:pt x="7414" y="1693"/>
                    <a:pt x="7414" y="3736"/>
                  </a:cubicBezTo>
                  <a:cubicBezTo>
                    <a:pt x="7355" y="5721"/>
                    <a:pt x="5721" y="7413"/>
                    <a:pt x="3678" y="7413"/>
                  </a:cubicBezTo>
                  <a:cubicBezTo>
                    <a:pt x="1635" y="7413"/>
                    <a:pt x="1" y="5721"/>
                    <a:pt x="1" y="3678"/>
                  </a:cubicBezTo>
                  <a:cubicBezTo>
                    <a:pt x="1" y="1635"/>
                    <a:pt x="1694" y="0"/>
                    <a:pt x="367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42" name="Google Shape;9542;p22"/>
            <p:cNvSpPr/>
            <p:nvPr/>
          </p:nvSpPr>
          <p:spPr>
            <a:xfrm>
              <a:off x="3573575" y="1402600"/>
              <a:ext cx="185375" cy="185350"/>
            </a:xfrm>
            <a:custGeom>
              <a:avLst/>
              <a:gdLst/>
              <a:ahLst/>
              <a:cxnLst/>
              <a:rect l="l" t="t" r="r" b="b"/>
              <a:pathLst>
                <a:path w="7415" h="7414" extrusionOk="0">
                  <a:moveTo>
                    <a:pt x="3678" y="1"/>
                  </a:moveTo>
                  <a:cubicBezTo>
                    <a:pt x="5721" y="1"/>
                    <a:pt x="7414" y="1635"/>
                    <a:pt x="7414" y="3678"/>
                  </a:cubicBezTo>
                  <a:cubicBezTo>
                    <a:pt x="7414" y="5721"/>
                    <a:pt x="5721" y="7414"/>
                    <a:pt x="3678" y="7355"/>
                  </a:cubicBezTo>
                  <a:cubicBezTo>
                    <a:pt x="1635" y="7355"/>
                    <a:pt x="1" y="5663"/>
                    <a:pt x="1" y="3678"/>
                  </a:cubicBezTo>
                  <a:cubicBezTo>
                    <a:pt x="1" y="1635"/>
                    <a:pt x="1694" y="1"/>
                    <a:pt x="367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43" name="Google Shape;9543;p22"/>
            <p:cNvSpPr/>
            <p:nvPr/>
          </p:nvSpPr>
          <p:spPr>
            <a:xfrm>
              <a:off x="4799375" y="1895825"/>
              <a:ext cx="183875" cy="183900"/>
            </a:xfrm>
            <a:custGeom>
              <a:avLst/>
              <a:gdLst/>
              <a:ahLst/>
              <a:cxnLst/>
              <a:rect l="l" t="t" r="r" b="b"/>
              <a:pathLst>
                <a:path w="7355" h="7356" extrusionOk="0">
                  <a:moveTo>
                    <a:pt x="3678" y="7356"/>
                  </a:moveTo>
                  <a:cubicBezTo>
                    <a:pt x="1693" y="7356"/>
                    <a:pt x="0" y="5663"/>
                    <a:pt x="0" y="3678"/>
                  </a:cubicBezTo>
                  <a:cubicBezTo>
                    <a:pt x="59" y="1635"/>
                    <a:pt x="1751" y="1"/>
                    <a:pt x="3736" y="1"/>
                  </a:cubicBezTo>
                  <a:cubicBezTo>
                    <a:pt x="5720" y="59"/>
                    <a:pt x="7355" y="1694"/>
                    <a:pt x="7355" y="3678"/>
                  </a:cubicBezTo>
                  <a:cubicBezTo>
                    <a:pt x="7355" y="5663"/>
                    <a:pt x="5662" y="7356"/>
                    <a:pt x="3678" y="735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44" name="Google Shape;9544;p22"/>
            <p:cNvSpPr/>
            <p:nvPr/>
          </p:nvSpPr>
          <p:spPr>
            <a:xfrm>
              <a:off x="5045975" y="2386150"/>
              <a:ext cx="183900" cy="183900"/>
            </a:xfrm>
            <a:custGeom>
              <a:avLst/>
              <a:gdLst/>
              <a:ahLst/>
              <a:cxnLst/>
              <a:rect l="l" t="t" r="r" b="b"/>
              <a:pathLst>
                <a:path w="7356" h="7356" extrusionOk="0">
                  <a:moveTo>
                    <a:pt x="7355" y="3678"/>
                  </a:moveTo>
                  <a:cubicBezTo>
                    <a:pt x="7355" y="5662"/>
                    <a:pt x="5721" y="7355"/>
                    <a:pt x="3678" y="7355"/>
                  </a:cubicBezTo>
                  <a:cubicBezTo>
                    <a:pt x="1694" y="7355"/>
                    <a:pt x="1" y="5662"/>
                    <a:pt x="1" y="3619"/>
                  </a:cubicBezTo>
                  <a:cubicBezTo>
                    <a:pt x="59" y="1693"/>
                    <a:pt x="1694" y="0"/>
                    <a:pt x="3678" y="0"/>
                  </a:cubicBezTo>
                  <a:cubicBezTo>
                    <a:pt x="5663" y="0"/>
                    <a:pt x="7355" y="1635"/>
                    <a:pt x="7355"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45" name="Google Shape;9545;p22"/>
            <p:cNvSpPr/>
            <p:nvPr/>
          </p:nvSpPr>
          <p:spPr>
            <a:xfrm>
              <a:off x="4557125" y="1649225"/>
              <a:ext cx="183900" cy="185350"/>
            </a:xfrm>
            <a:custGeom>
              <a:avLst/>
              <a:gdLst/>
              <a:ahLst/>
              <a:cxnLst/>
              <a:rect l="l" t="t" r="r" b="b"/>
              <a:pathLst>
                <a:path w="7356" h="7414" extrusionOk="0">
                  <a:moveTo>
                    <a:pt x="3678" y="0"/>
                  </a:moveTo>
                  <a:cubicBezTo>
                    <a:pt x="5663" y="0"/>
                    <a:pt x="7355" y="1693"/>
                    <a:pt x="7355" y="3736"/>
                  </a:cubicBezTo>
                  <a:cubicBezTo>
                    <a:pt x="7355" y="5721"/>
                    <a:pt x="5663" y="7413"/>
                    <a:pt x="3620" y="7355"/>
                  </a:cubicBezTo>
                  <a:cubicBezTo>
                    <a:pt x="1635" y="7355"/>
                    <a:pt x="1" y="5721"/>
                    <a:pt x="1" y="3736"/>
                  </a:cubicBezTo>
                  <a:cubicBezTo>
                    <a:pt x="1" y="1693"/>
                    <a:pt x="1635" y="0"/>
                    <a:pt x="367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46" name="Google Shape;9546;p22"/>
            <p:cNvSpPr/>
            <p:nvPr/>
          </p:nvSpPr>
          <p:spPr>
            <a:xfrm>
              <a:off x="4062450" y="1401150"/>
              <a:ext cx="186800" cy="188275"/>
            </a:xfrm>
            <a:custGeom>
              <a:avLst/>
              <a:gdLst/>
              <a:ahLst/>
              <a:cxnLst/>
              <a:rect l="l" t="t" r="r" b="b"/>
              <a:pathLst>
                <a:path w="7472" h="7531" extrusionOk="0">
                  <a:moveTo>
                    <a:pt x="7355" y="3853"/>
                  </a:moveTo>
                  <a:cubicBezTo>
                    <a:pt x="7296" y="5896"/>
                    <a:pt x="5545" y="7530"/>
                    <a:pt x="3561" y="7413"/>
                  </a:cubicBezTo>
                  <a:cubicBezTo>
                    <a:pt x="1576" y="7297"/>
                    <a:pt x="0" y="5604"/>
                    <a:pt x="58" y="3619"/>
                  </a:cubicBezTo>
                  <a:cubicBezTo>
                    <a:pt x="175" y="1576"/>
                    <a:pt x="1926" y="0"/>
                    <a:pt x="3853" y="117"/>
                  </a:cubicBezTo>
                  <a:cubicBezTo>
                    <a:pt x="5896" y="234"/>
                    <a:pt x="7472" y="1926"/>
                    <a:pt x="7355" y="38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47" name="Google Shape;9547;p22"/>
            <p:cNvSpPr/>
            <p:nvPr/>
          </p:nvSpPr>
          <p:spPr>
            <a:xfrm>
              <a:off x="3326975" y="1402600"/>
              <a:ext cx="183900" cy="183900"/>
            </a:xfrm>
            <a:custGeom>
              <a:avLst/>
              <a:gdLst/>
              <a:ahLst/>
              <a:cxnLst/>
              <a:rect l="l" t="t" r="r" b="b"/>
              <a:pathLst>
                <a:path w="7356" h="7356" extrusionOk="0">
                  <a:moveTo>
                    <a:pt x="7297" y="3795"/>
                  </a:moveTo>
                  <a:cubicBezTo>
                    <a:pt x="7238" y="5838"/>
                    <a:pt x="5604" y="7355"/>
                    <a:pt x="3619" y="7297"/>
                  </a:cubicBezTo>
                  <a:cubicBezTo>
                    <a:pt x="1576" y="7239"/>
                    <a:pt x="0" y="5604"/>
                    <a:pt x="59" y="3620"/>
                  </a:cubicBezTo>
                  <a:cubicBezTo>
                    <a:pt x="117" y="1577"/>
                    <a:pt x="1810" y="1"/>
                    <a:pt x="3794" y="59"/>
                  </a:cubicBezTo>
                  <a:cubicBezTo>
                    <a:pt x="5837" y="117"/>
                    <a:pt x="7355" y="1810"/>
                    <a:pt x="7297" y="37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48" name="Google Shape;9548;p22"/>
            <p:cNvSpPr/>
            <p:nvPr/>
          </p:nvSpPr>
          <p:spPr>
            <a:xfrm>
              <a:off x="5047450" y="3123075"/>
              <a:ext cx="182425" cy="182425"/>
            </a:xfrm>
            <a:custGeom>
              <a:avLst/>
              <a:gdLst/>
              <a:ahLst/>
              <a:cxnLst/>
              <a:rect l="l" t="t" r="r" b="b"/>
              <a:pathLst>
                <a:path w="7297" h="7297" extrusionOk="0">
                  <a:moveTo>
                    <a:pt x="7296" y="3619"/>
                  </a:moveTo>
                  <a:cubicBezTo>
                    <a:pt x="7296" y="5604"/>
                    <a:pt x="5662" y="7238"/>
                    <a:pt x="3678" y="7297"/>
                  </a:cubicBezTo>
                  <a:cubicBezTo>
                    <a:pt x="1635" y="7297"/>
                    <a:pt x="0" y="5662"/>
                    <a:pt x="0" y="3678"/>
                  </a:cubicBezTo>
                  <a:cubicBezTo>
                    <a:pt x="0" y="1635"/>
                    <a:pt x="1635" y="0"/>
                    <a:pt x="3619" y="0"/>
                  </a:cubicBezTo>
                  <a:cubicBezTo>
                    <a:pt x="5604" y="0"/>
                    <a:pt x="7238" y="1635"/>
                    <a:pt x="7296"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49" name="Google Shape;9549;p22"/>
            <p:cNvSpPr/>
            <p:nvPr/>
          </p:nvSpPr>
          <p:spPr>
            <a:xfrm>
              <a:off x="3821650" y="4102250"/>
              <a:ext cx="180975" cy="180950"/>
            </a:xfrm>
            <a:custGeom>
              <a:avLst/>
              <a:gdLst/>
              <a:ahLst/>
              <a:cxnLst/>
              <a:rect l="l" t="t" r="r" b="b"/>
              <a:pathLst>
                <a:path w="7239" h="7238" extrusionOk="0">
                  <a:moveTo>
                    <a:pt x="7239" y="3619"/>
                  </a:moveTo>
                  <a:cubicBezTo>
                    <a:pt x="7239" y="5662"/>
                    <a:pt x="5663" y="7238"/>
                    <a:pt x="3620" y="7238"/>
                  </a:cubicBezTo>
                  <a:cubicBezTo>
                    <a:pt x="1577" y="7238"/>
                    <a:pt x="1" y="5604"/>
                    <a:pt x="59" y="3619"/>
                  </a:cubicBezTo>
                  <a:cubicBezTo>
                    <a:pt x="59" y="1634"/>
                    <a:pt x="1635" y="58"/>
                    <a:pt x="3620" y="58"/>
                  </a:cubicBezTo>
                  <a:cubicBezTo>
                    <a:pt x="5605" y="0"/>
                    <a:pt x="7239" y="1634"/>
                    <a:pt x="7239"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50" name="Google Shape;9550;p22"/>
            <p:cNvSpPr/>
            <p:nvPr/>
          </p:nvSpPr>
          <p:spPr>
            <a:xfrm>
              <a:off x="3576500" y="4103700"/>
              <a:ext cx="179525" cy="179500"/>
            </a:xfrm>
            <a:custGeom>
              <a:avLst/>
              <a:gdLst/>
              <a:ahLst/>
              <a:cxnLst/>
              <a:rect l="l" t="t" r="r" b="b"/>
              <a:pathLst>
                <a:path w="7181" h="7180" extrusionOk="0">
                  <a:moveTo>
                    <a:pt x="7180" y="3561"/>
                  </a:moveTo>
                  <a:cubicBezTo>
                    <a:pt x="7180" y="5546"/>
                    <a:pt x="5604" y="7180"/>
                    <a:pt x="3561" y="7180"/>
                  </a:cubicBezTo>
                  <a:cubicBezTo>
                    <a:pt x="1577" y="7180"/>
                    <a:pt x="1" y="5604"/>
                    <a:pt x="1" y="3619"/>
                  </a:cubicBezTo>
                  <a:cubicBezTo>
                    <a:pt x="1" y="1576"/>
                    <a:pt x="1577" y="0"/>
                    <a:pt x="3620" y="0"/>
                  </a:cubicBezTo>
                  <a:cubicBezTo>
                    <a:pt x="5604" y="0"/>
                    <a:pt x="7180" y="1518"/>
                    <a:pt x="7180"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51" name="Google Shape;9551;p22"/>
            <p:cNvSpPr/>
            <p:nvPr/>
          </p:nvSpPr>
          <p:spPr>
            <a:xfrm>
              <a:off x="2350725" y="2629850"/>
              <a:ext cx="179525" cy="180975"/>
            </a:xfrm>
            <a:custGeom>
              <a:avLst/>
              <a:gdLst/>
              <a:ahLst/>
              <a:cxnLst/>
              <a:rect l="l" t="t" r="r" b="b"/>
              <a:pathLst>
                <a:path w="7181" h="7239" extrusionOk="0">
                  <a:moveTo>
                    <a:pt x="3561" y="59"/>
                  </a:moveTo>
                  <a:cubicBezTo>
                    <a:pt x="5604" y="0"/>
                    <a:pt x="7180" y="1635"/>
                    <a:pt x="7180" y="3619"/>
                  </a:cubicBezTo>
                  <a:cubicBezTo>
                    <a:pt x="7180" y="5604"/>
                    <a:pt x="5604" y="7180"/>
                    <a:pt x="3619" y="7238"/>
                  </a:cubicBezTo>
                  <a:cubicBezTo>
                    <a:pt x="1577" y="7238"/>
                    <a:pt x="1" y="5662"/>
                    <a:pt x="1" y="3619"/>
                  </a:cubicBezTo>
                  <a:cubicBezTo>
                    <a:pt x="1" y="1635"/>
                    <a:pt x="1577" y="59"/>
                    <a:pt x="35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52" name="Google Shape;9552;p22"/>
            <p:cNvSpPr/>
            <p:nvPr/>
          </p:nvSpPr>
          <p:spPr>
            <a:xfrm>
              <a:off x="4802275" y="3613375"/>
              <a:ext cx="179525" cy="180975"/>
            </a:xfrm>
            <a:custGeom>
              <a:avLst/>
              <a:gdLst/>
              <a:ahLst/>
              <a:cxnLst/>
              <a:rect l="l" t="t" r="r" b="b"/>
              <a:pathLst>
                <a:path w="7181" h="7239" extrusionOk="0">
                  <a:moveTo>
                    <a:pt x="7180" y="3562"/>
                  </a:moveTo>
                  <a:cubicBezTo>
                    <a:pt x="7180" y="5604"/>
                    <a:pt x="5604" y="7239"/>
                    <a:pt x="3562" y="7180"/>
                  </a:cubicBezTo>
                  <a:cubicBezTo>
                    <a:pt x="1577" y="7180"/>
                    <a:pt x="1" y="5604"/>
                    <a:pt x="1" y="3620"/>
                  </a:cubicBezTo>
                  <a:cubicBezTo>
                    <a:pt x="1" y="1577"/>
                    <a:pt x="1577" y="1"/>
                    <a:pt x="3620" y="1"/>
                  </a:cubicBezTo>
                  <a:cubicBezTo>
                    <a:pt x="5604" y="1"/>
                    <a:pt x="7180" y="1577"/>
                    <a:pt x="7180" y="35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53" name="Google Shape;9553;p22"/>
            <p:cNvSpPr/>
            <p:nvPr/>
          </p:nvSpPr>
          <p:spPr>
            <a:xfrm>
              <a:off x="2839575" y="1652125"/>
              <a:ext cx="179525" cy="179525"/>
            </a:xfrm>
            <a:custGeom>
              <a:avLst/>
              <a:gdLst/>
              <a:ahLst/>
              <a:cxnLst/>
              <a:rect l="l" t="t" r="r" b="b"/>
              <a:pathLst>
                <a:path w="7181" h="7181" extrusionOk="0">
                  <a:moveTo>
                    <a:pt x="7180" y="3620"/>
                  </a:moveTo>
                  <a:cubicBezTo>
                    <a:pt x="7180" y="5605"/>
                    <a:pt x="5604" y="7181"/>
                    <a:pt x="3561" y="7181"/>
                  </a:cubicBezTo>
                  <a:cubicBezTo>
                    <a:pt x="1577" y="7122"/>
                    <a:pt x="1" y="5546"/>
                    <a:pt x="59" y="3562"/>
                  </a:cubicBezTo>
                  <a:cubicBezTo>
                    <a:pt x="59" y="1519"/>
                    <a:pt x="1635" y="1"/>
                    <a:pt x="3678" y="1"/>
                  </a:cubicBezTo>
                  <a:cubicBezTo>
                    <a:pt x="5663" y="1"/>
                    <a:pt x="7180" y="1577"/>
                    <a:pt x="7180" y="36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54" name="Google Shape;9554;p22"/>
            <p:cNvSpPr/>
            <p:nvPr/>
          </p:nvSpPr>
          <p:spPr>
            <a:xfrm>
              <a:off x="2594425" y="1894375"/>
              <a:ext cx="178050" cy="179525"/>
            </a:xfrm>
            <a:custGeom>
              <a:avLst/>
              <a:gdLst/>
              <a:ahLst/>
              <a:cxnLst/>
              <a:rect l="l" t="t" r="r" b="b"/>
              <a:pathLst>
                <a:path w="7122" h="7181" extrusionOk="0">
                  <a:moveTo>
                    <a:pt x="3503" y="7180"/>
                  </a:moveTo>
                  <a:cubicBezTo>
                    <a:pt x="1518" y="7122"/>
                    <a:pt x="0" y="5546"/>
                    <a:pt x="0" y="3561"/>
                  </a:cubicBezTo>
                  <a:cubicBezTo>
                    <a:pt x="0" y="1576"/>
                    <a:pt x="1576" y="0"/>
                    <a:pt x="3561" y="59"/>
                  </a:cubicBezTo>
                  <a:cubicBezTo>
                    <a:pt x="5546" y="59"/>
                    <a:pt x="7122" y="1635"/>
                    <a:pt x="7122" y="3619"/>
                  </a:cubicBezTo>
                  <a:cubicBezTo>
                    <a:pt x="7122" y="5604"/>
                    <a:pt x="5487" y="7180"/>
                    <a:pt x="3503" y="718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55" name="Google Shape;9555;p22"/>
            <p:cNvSpPr/>
            <p:nvPr/>
          </p:nvSpPr>
          <p:spPr>
            <a:xfrm>
              <a:off x="2350725" y="2877925"/>
              <a:ext cx="179525" cy="179500"/>
            </a:xfrm>
            <a:custGeom>
              <a:avLst/>
              <a:gdLst/>
              <a:ahLst/>
              <a:cxnLst/>
              <a:rect l="l" t="t" r="r" b="b"/>
              <a:pathLst>
                <a:path w="7181" h="7180" extrusionOk="0">
                  <a:moveTo>
                    <a:pt x="7180" y="3561"/>
                  </a:moveTo>
                  <a:cubicBezTo>
                    <a:pt x="7180" y="5604"/>
                    <a:pt x="5604" y="7180"/>
                    <a:pt x="3561" y="7180"/>
                  </a:cubicBezTo>
                  <a:cubicBezTo>
                    <a:pt x="1577" y="7180"/>
                    <a:pt x="1" y="5604"/>
                    <a:pt x="1" y="3619"/>
                  </a:cubicBezTo>
                  <a:cubicBezTo>
                    <a:pt x="1" y="1576"/>
                    <a:pt x="1577" y="0"/>
                    <a:pt x="3619" y="0"/>
                  </a:cubicBezTo>
                  <a:cubicBezTo>
                    <a:pt x="5604" y="0"/>
                    <a:pt x="7122" y="1576"/>
                    <a:pt x="7180"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56" name="Google Shape;9556;p22"/>
            <p:cNvSpPr/>
            <p:nvPr/>
          </p:nvSpPr>
          <p:spPr>
            <a:xfrm>
              <a:off x="4555675" y="3860000"/>
              <a:ext cx="178050" cy="179525"/>
            </a:xfrm>
            <a:custGeom>
              <a:avLst/>
              <a:gdLst/>
              <a:ahLst/>
              <a:cxnLst/>
              <a:rect l="l" t="t" r="r" b="b"/>
              <a:pathLst>
                <a:path w="7122" h="7181" extrusionOk="0">
                  <a:moveTo>
                    <a:pt x="3561" y="59"/>
                  </a:moveTo>
                  <a:cubicBezTo>
                    <a:pt x="5546" y="59"/>
                    <a:pt x="7122" y="1577"/>
                    <a:pt x="7122" y="3619"/>
                  </a:cubicBezTo>
                  <a:cubicBezTo>
                    <a:pt x="7122" y="5604"/>
                    <a:pt x="5546" y="7180"/>
                    <a:pt x="3503" y="7180"/>
                  </a:cubicBezTo>
                  <a:cubicBezTo>
                    <a:pt x="1518" y="7180"/>
                    <a:pt x="0" y="5604"/>
                    <a:pt x="0" y="3561"/>
                  </a:cubicBezTo>
                  <a:cubicBezTo>
                    <a:pt x="0" y="1577"/>
                    <a:pt x="1576" y="1"/>
                    <a:pt x="3561"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57" name="Google Shape;9557;p22"/>
            <p:cNvSpPr/>
            <p:nvPr/>
          </p:nvSpPr>
          <p:spPr>
            <a:xfrm>
              <a:off x="2352175" y="2389075"/>
              <a:ext cx="176600" cy="178050"/>
            </a:xfrm>
            <a:custGeom>
              <a:avLst/>
              <a:gdLst/>
              <a:ahLst/>
              <a:cxnLst/>
              <a:rect l="l" t="t" r="r" b="b"/>
              <a:pathLst>
                <a:path w="7064" h="7122" extrusionOk="0">
                  <a:moveTo>
                    <a:pt x="3561" y="7121"/>
                  </a:moveTo>
                  <a:cubicBezTo>
                    <a:pt x="1577" y="7121"/>
                    <a:pt x="1" y="5545"/>
                    <a:pt x="1" y="3561"/>
                  </a:cubicBezTo>
                  <a:cubicBezTo>
                    <a:pt x="1" y="1576"/>
                    <a:pt x="1577" y="0"/>
                    <a:pt x="3561" y="0"/>
                  </a:cubicBezTo>
                  <a:cubicBezTo>
                    <a:pt x="5488" y="0"/>
                    <a:pt x="7064" y="1576"/>
                    <a:pt x="7064" y="3502"/>
                  </a:cubicBezTo>
                  <a:cubicBezTo>
                    <a:pt x="7064" y="5487"/>
                    <a:pt x="5546" y="7121"/>
                    <a:pt x="3561" y="71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58" name="Google Shape;9558;p22"/>
            <p:cNvSpPr/>
            <p:nvPr/>
          </p:nvSpPr>
          <p:spPr>
            <a:xfrm>
              <a:off x="4066825" y="4103700"/>
              <a:ext cx="178050" cy="178050"/>
            </a:xfrm>
            <a:custGeom>
              <a:avLst/>
              <a:gdLst/>
              <a:ahLst/>
              <a:cxnLst/>
              <a:rect l="l" t="t" r="r" b="b"/>
              <a:pathLst>
                <a:path w="7122" h="7122" extrusionOk="0">
                  <a:moveTo>
                    <a:pt x="3561" y="0"/>
                  </a:moveTo>
                  <a:cubicBezTo>
                    <a:pt x="5545" y="0"/>
                    <a:pt x="7121" y="1576"/>
                    <a:pt x="7121" y="3561"/>
                  </a:cubicBezTo>
                  <a:cubicBezTo>
                    <a:pt x="7121" y="5546"/>
                    <a:pt x="5545" y="7122"/>
                    <a:pt x="3561" y="7122"/>
                  </a:cubicBezTo>
                  <a:cubicBezTo>
                    <a:pt x="1576" y="7122"/>
                    <a:pt x="0" y="5546"/>
                    <a:pt x="0" y="3619"/>
                  </a:cubicBezTo>
                  <a:cubicBezTo>
                    <a:pt x="0" y="1635"/>
                    <a:pt x="1576" y="0"/>
                    <a:pt x="356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59" name="Google Shape;9559;p22"/>
            <p:cNvSpPr/>
            <p:nvPr/>
          </p:nvSpPr>
          <p:spPr>
            <a:xfrm>
              <a:off x="5050350" y="2142450"/>
              <a:ext cx="176600" cy="178050"/>
            </a:xfrm>
            <a:custGeom>
              <a:avLst/>
              <a:gdLst/>
              <a:ahLst/>
              <a:cxnLst/>
              <a:rect l="l" t="t" r="r" b="b"/>
              <a:pathLst>
                <a:path w="7064" h="7122" extrusionOk="0">
                  <a:moveTo>
                    <a:pt x="3503" y="0"/>
                  </a:moveTo>
                  <a:cubicBezTo>
                    <a:pt x="5488" y="0"/>
                    <a:pt x="7064" y="1576"/>
                    <a:pt x="7064" y="3503"/>
                  </a:cubicBezTo>
                  <a:cubicBezTo>
                    <a:pt x="7064" y="5487"/>
                    <a:pt x="5488" y="7122"/>
                    <a:pt x="3503" y="7063"/>
                  </a:cubicBezTo>
                  <a:cubicBezTo>
                    <a:pt x="1519" y="7063"/>
                    <a:pt x="1" y="5487"/>
                    <a:pt x="1" y="3503"/>
                  </a:cubicBezTo>
                  <a:cubicBezTo>
                    <a:pt x="1" y="1576"/>
                    <a:pt x="1577" y="0"/>
                    <a:pt x="350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60" name="Google Shape;9560;p22"/>
            <p:cNvSpPr/>
            <p:nvPr/>
          </p:nvSpPr>
          <p:spPr>
            <a:xfrm>
              <a:off x="3331350" y="4103700"/>
              <a:ext cx="176600" cy="178050"/>
            </a:xfrm>
            <a:custGeom>
              <a:avLst/>
              <a:gdLst/>
              <a:ahLst/>
              <a:cxnLst/>
              <a:rect l="l" t="t" r="r" b="b"/>
              <a:pathLst>
                <a:path w="7064" h="7122" extrusionOk="0">
                  <a:moveTo>
                    <a:pt x="3503" y="7122"/>
                  </a:moveTo>
                  <a:cubicBezTo>
                    <a:pt x="1576" y="7122"/>
                    <a:pt x="0" y="5546"/>
                    <a:pt x="0" y="3561"/>
                  </a:cubicBezTo>
                  <a:cubicBezTo>
                    <a:pt x="0" y="1576"/>
                    <a:pt x="1576" y="0"/>
                    <a:pt x="3561" y="0"/>
                  </a:cubicBezTo>
                  <a:cubicBezTo>
                    <a:pt x="5487" y="59"/>
                    <a:pt x="7063" y="1635"/>
                    <a:pt x="7063" y="3619"/>
                  </a:cubicBezTo>
                  <a:cubicBezTo>
                    <a:pt x="7063" y="5546"/>
                    <a:pt x="5487" y="7122"/>
                    <a:pt x="3503" y="71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61" name="Google Shape;9561;p22"/>
            <p:cNvSpPr/>
            <p:nvPr/>
          </p:nvSpPr>
          <p:spPr>
            <a:xfrm>
              <a:off x="4313425" y="1406975"/>
              <a:ext cx="178075" cy="176600"/>
            </a:xfrm>
            <a:custGeom>
              <a:avLst/>
              <a:gdLst/>
              <a:ahLst/>
              <a:cxnLst/>
              <a:rect l="l" t="t" r="r" b="b"/>
              <a:pathLst>
                <a:path w="7123" h="7064" extrusionOk="0">
                  <a:moveTo>
                    <a:pt x="1" y="3503"/>
                  </a:moveTo>
                  <a:cubicBezTo>
                    <a:pt x="1" y="1577"/>
                    <a:pt x="1577" y="1"/>
                    <a:pt x="3561" y="1"/>
                  </a:cubicBezTo>
                  <a:cubicBezTo>
                    <a:pt x="5546" y="1"/>
                    <a:pt x="7122" y="1577"/>
                    <a:pt x="7122" y="3561"/>
                  </a:cubicBezTo>
                  <a:cubicBezTo>
                    <a:pt x="7064" y="5488"/>
                    <a:pt x="5488" y="7064"/>
                    <a:pt x="3503" y="7064"/>
                  </a:cubicBezTo>
                  <a:cubicBezTo>
                    <a:pt x="1577" y="7064"/>
                    <a:pt x="1" y="5429"/>
                    <a:pt x="1" y="35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62" name="Google Shape;9562;p22"/>
            <p:cNvSpPr/>
            <p:nvPr/>
          </p:nvSpPr>
          <p:spPr>
            <a:xfrm>
              <a:off x="2352175" y="3126000"/>
              <a:ext cx="176600" cy="176575"/>
            </a:xfrm>
            <a:custGeom>
              <a:avLst/>
              <a:gdLst/>
              <a:ahLst/>
              <a:cxnLst/>
              <a:rect l="l" t="t" r="r" b="b"/>
              <a:pathLst>
                <a:path w="7064" h="7063" extrusionOk="0">
                  <a:moveTo>
                    <a:pt x="3561" y="7063"/>
                  </a:moveTo>
                  <a:cubicBezTo>
                    <a:pt x="1635" y="7063"/>
                    <a:pt x="1" y="5487"/>
                    <a:pt x="1" y="3561"/>
                  </a:cubicBezTo>
                  <a:cubicBezTo>
                    <a:pt x="1" y="1635"/>
                    <a:pt x="1577" y="0"/>
                    <a:pt x="3503" y="0"/>
                  </a:cubicBezTo>
                  <a:cubicBezTo>
                    <a:pt x="5429" y="0"/>
                    <a:pt x="7064" y="1576"/>
                    <a:pt x="7064" y="3502"/>
                  </a:cubicBezTo>
                  <a:cubicBezTo>
                    <a:pt x="7064" y="5429"/>
                    <a:pt x="5488" y="7063"/>
                    <a:pt x="3561" y="70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63" name="Google Shape;9563;p22"/>
            <p:cNvSpPr/>
            <p:nvPr/>
          </p:nvSpPr>
          <p:spPr>
            <a:xfrm>
              <a:off x="2841050" y="3861450"/>
              <a:ext cx="178050" cy="178075"/>
            </a:xfrm>
            <a:custGeom>
              <a:avLst/>
              <a:gdLst/>
              <a:ahLst/>
              <a:cxnLst/>
              <a:rect l="l" t="t" r="r" b="b"/>
              <a:pathLst>
                <a:path w="7122" h="7123" extrusionOk="0">
                  <a:moveTo>
                    <a:pt x="3502" y="1"/>
                  </a:moveTo>
                  <a:cubicBezTo>
                    <a:pt x="5428" y="1"/>
                    <a:pt x="7063" y="1577"/>
                    <a:pt x="7063" y="3503"/>
                  </a:cubicBezTo>
                  <a:cubicBezTo>
                    <a:pt x="7121" y="5429"/>
                    <a:pt x="5545" y="7064"/>
                    <a:pt x="3561" y="7064"/>
                  </a:cubicBezTo>
                  <a:cubicBezTo>
                    <a:pt x="1634" y="7122"/>
                    <a:pt x="58" y="5546"/>
                    <a:pt x="0" y="3561"/>
                  </a:cubicBezTo>
                  <a:cubicBezTo>
                    <a:pt x="0" y="1635"/>
                    <a:pt x="1576" y="59"/>
                    <a:pt x="35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64" name="Google Shape;9564;p22"/>
            <p:cNvSpPr/>
            <p:nvPr/>
          </p:nvSpPr>
          <p:spPr>
            <a:xfrm>
              <a:off x="2594425" y="3614850"/>
              <a:ext cx="178050" cy="178050"/>
            </a:xfrm>
            <a:custGeom>
              <a:avLst/>
              <a:gdLst/>
              <a:ahLst/>
              <a:cxnLst/>
              <a:rect l="l" t="t" r="r" b="b"/>
              <a:pathLst>
                <a:path w="7122" h="7122" extrusionOk="0">
                  <a:moveTo>
                    <a:pt x="7063" y="3561"/>
                  </a:moveTo>
                  <a:cubicBezTo>
                    <a:pt x="7063" y="5487"/>
                    <a:pt x="5429" y="7121"/>
                    <a:pt x="3503" y="7063"/>
                  </a:cubicBezTo>
                  <a:cubicBezTo>
                    <a:pt x="1576" y="7063"/>
                    <a:pt x="0" y="5429"/>
                    <a:pt x="0" y="3503"/>
                  </a:cubicBezTo>
                  <a:cubicBezTo>
                    <a:pt x="59" y="1576"/>
                    <a:pt x="1635" y="0"/>
                    <a:pt x="3561" y="0"/>
                  </a:cubicBezTo>
                  <a:cubicBezTo>
                    <a:pt x="5487" y="59"/>
                    <a:pt x="7122" y="1635"/>
                    <a:pt x="7063"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65" name="Google Shape;9565;p22"/>
            <p:cNvSpPr/>
            <p:nvPr/>
          </p:nvSpPr>
          <p:spPr>
            <a:xfrm>
              <a:off x="5050350" y="3368225"/>
              <a:ext cx="176600" cy="176600"/>
            </a:xfrm>
            <a:custGeom>
              <a:avLst/>
              <a:gdLst/>
              <a:ahLst/>
              <a:cxnLst/>
              <a:rect l="l" t="t" r="r" b="b"/>
              <a:pathLst>
                <a:path w="7064" h="7064" extrusionOk="0">
                  <a:moveTo>
                    <a:pt x="7064" y="3503"/>
                  </a:moveTo>
                  <a:cubicBezTo>
                    <a:pt x="7064" y="5429"/>
                    <a:pt x="5429" y="7064"/>
                    <a:pt x="3503" y="7064"/>
                  </a:cubicBezTo>
                  <a:cubicBezTo>
                    <a:pt x="1635" y="7064"/>
                    <a:pt x="1" y="5487"/>
                    <a:pt x="1" y="3561"/>
                  </a:cubicBezTo>
                  <a:cubicBezTo>
                    <a:pt x="1" y="1635"/>
                    <a:pt x="1635" y="1"/>
                    <a:pt x="3562" y="1"/>
                  </a:cubicBezTo>
                  <a:cubicBezTo>
                    <a:pt x="5429" y="59"/>
                    <a:pt x="7005" y="1635"/>
                    <a:pt x="7064" y="35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66" name="Google Shape;9566;p22"/>
            <p:cNvSpPr/>
            <p:nvPr/>
          </p:nvSpPr>
          <p:spPr>
            <a:xfrm>
              <a:off x="3087650" y="1406975"/>
              <a:ext cx="176600" cy="176600"/>
            </a:xfrm>
            <a:custGeom>
              <a:avLst/>
              <a:gdLst/>
              <a:ahLst/>
              <a:cxnLst/>
              <a:rect l="l" t="t" r="r" b="b"/>
              <a:pathLst>
                <a:path w="7064" h="7064" extrusionOk="0">
                  <a:moveTo>
                    <a:pt x="3561" y="1"/>
                  </a:moveTo>
                  <a:cubicBezTo>
                    <a:pt x="5487" y="1"/>
                    <a:pt x="7063" y="1635"/>
                    <a:pt x="7063" y="3503"/>
                  </a:cubicBezTo>
                  <a:cubicBezTo>
                    <a:pt x="7063" y="5429"/>
                    <a:pt x="5429" y="7064"/>
                    <a:pt x="3503" y="7005"/>
                  </a:cubicBezTo>
                  <a:cubicBezTo>
                    <a:pt x="1577" y="6947"/>
                    <a:pt x="1" y="5371"/>
                    <a:pt x="59" y="3503"/>
                  </a:cubicBezTo>
                  <a:cubicBezTo>
                    <a:pt x="59" y="1577"/>
                    <a:pt x="1693" y="1"/>
                    <a:pt x="3561"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67" name="Google Shape;9567;p22"/>
            <p:cNvSpPr/>
            <p:nvPr/>
          </p:nvSpPr>
          <p:spPr>
            <a:xfrm>
              <a:off x="4316350" y="4106625"/>
              <a:ext cx="172225" cy="173675"/>
            </a:xfrm>
            <a:custGeom>
              <a:avLst/>
              <a:gdLst/>
              <a:ahLst/>
              <a:cxnLst/>
              <a:rect l="l" t="t" r="r" b="b"/>
              <a:pathLst>
                <a:path w="6889" h="6947" extrusionOk="0">
                  <a:moveTo>
                    <a:pt x="6888" y="3502"/>
                  </a:moveTo>
                  <a:cubicBezTo>
                    <a:pt x="6888" y="5429"/>
                    <a:pt x="5312" y="6946"/>
                    <a:pt x="3386" y="6888"/>
                  </a:cubicBezTo>
                  <a:cubicBezTo>
                    <a:pt x="1460" y="6888"/>
                    <a:pt x="1" y="5370"/>
                    <a:pt x="1" y="3444"/>
                  </a:cubicBezTo>
                  <a:cubicBezTo>
                    <a:pt x="1" y="1518"/>
                    <a:pt x="1577" y="0"/>
                    <a:pt x="3503" y="0"/>
                  </a:cubicBezTo>
                  <a:cubicBezTo>
                    <a:pt x="5371" y="59"/>
                    <a:pt x="6888" y="1576"/>
                    <a:pt x="6888" y="35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68" name="Google Shape;9568;p22"/>
            <p:cNvSpPr/>
            <p:nvPr/>
          </p:nvSpPr>
          <p:spPr>
            <a:xfrm>
              <a:off x="2353650" y="2145375"/>
              <a:ext cx="172200" cy="172200"/>
            </a:xfrm>
            <a:custGeom>
              <a:avLst/>
              <a:gdLst/>
              <a:ahLst/>
              <a:cxnLst/>
              <a:rect l="l" t="t" r="r" b="b"/>
              <a:pathLst>
                <a:path w="6888" h="6888" extrusionOk="0">
                  <a:moveTo>
                    <a:pt x="6888" y="3444"/>
                  </a:moveTo>
                  <a:cubicBezTo>
                    <a:pt x="6888" y="5370"/>
                    <a:pt x="5429" y="6830"/>
                    <a:pt x="3502" y="6888"/>
                  </a:cubicBezTo>
                  <a:cubicBezTo>
                    <a:pt x="1518" y="6888"/>
                    <a:pt x="0" y="5370"/>
                    <a:pt x="59" y="3386"/>
                  </a:cubicBezTo>
                  <a:cubicBezTo>
                    <a:pt x="59" y="1459"/>
                    <a:pt x="1576" y="0"/>
                    <a:pt x="3502" y="0"/>
                  </a:cubicBezTo>
                  <a:cubicBezTo>
                    <a:pt x="5370" y="0"/>
                    <a:pt x="6888" y="1518"/>
                    <a:pt x="6888"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69" name="Google Shape;9569;p22"/>
            <p:cNvSpPr/>
            <p:nvPr/>
          </p:nvSpPr>
          <p:spPr>
            <a:xfrm>
              <a:off x="4805200" y="1656525"/>
              <a:ext cx="172225" cy="170750"/>
            </a:xfrm>
            <a:custGeom>
              <a:avLst/>
              <a:gdLst/>
              <a:ahLst/>
              <a:cxnLst/>
              <a:rect l="l" t="t" r="r" b="b"/>
              <a:pathLst>
                <a:path w="6889" h="6830" extrusionOk="0">
                  <a:moveTo>
                    <a:pt x="6888" y="3386"/>
                  </a:moveTo>
                  <a:cubicBezTo>
                    <a:pt x="6888" y="5312"/>
                    <a:pt x="5371" y="6829"/>
                    <a:pt x="3503" y="6829"/>
                  </a:cubicBezTo>
                  <a:cubicBezTo>
                    <a:pt x="1518" y="6829"/>
                    <a:pt x="1" y="5312"/>
                    <a:pt x="59" y="3386"/>
                  </a:cubicBezTo>
                  <a:cubicBezTo>
                    <a:pt x="59" y="1459"/>
                    <a:pt x="1577" y="0"/>
                    <a:pt x="3503" y="0"/>
                  </a:cubicBezTo>
                  <a:cubicBezTo>
                    <a:pt x="5371" y="0"/>
                    <a:pt x="6888" y="1518"/>
                    <a:pt x="6888"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70" name="Google Shape;9570;p22"/>
            <p:cNvSpPr/>
            <p:nvPr/>
          </p:nvSpPr>
          <p:spPr>
            <a:xfrm>
              <a:off x="3090575" y="4108075"/>
              <a:ext cx="170750" cy="170750"/>
            </a:xfrm>
            <a:custGeom>
              <a:avLst/>
              <a:gdLst/>
              <a:ahLst/>
              <a:cxnLst/>
              <a:rect l="l" t="t" r="r" b="b"/>
              <a:pathLst>
                <a:path w="6830" h="6830" extrusionOk="0">
                  <a:moveTo>
                    <a:pt x="6830" y="3444"/>
                  </a:moveTo>
                  <a:cubicBezTo>
                    <a:pt x="6830" y="5312"/>
                    <a:pt x="5312" y="6830"/>
                    <a:pt x="3386" y="6830"/>
                  </a:cubicBezTo>
                  <a:cubicBezTo>
                    <a:pt x="1518" y="6771"/>
                    <a:pt x="0" y="5254"/>
                    <a:pt x="59" y="3328"/>
                  </a:cubicBezTo>
                  <a:cubicBezTo>
                    <a:pt x="59" y="1460"/>
                    <a:pt x="1576" y="1"/>
                    <a:pt x="3444" y="1"/>
                  </a:cubicBezTo>
                  <a:cubicBezTo>
                    <a:pt x="5370" y="1"/>
                    <a:pt x="6830" y="1518"/>
                    <a:pt x="6830"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71" name="Google Shape;9571;p22"/>
            <p:cNvSpPr/>
            <p:nvPr/>
          </p:nvSpPr>
          <p:spPr>
            <a:xfrm>
              <a:off x="2355100" y="3371150"/>
              <a:ext cx="170750" cy="170750"/>
            </a:xfrm>
            <a:custGeom>
              <a:avLst/>
              <a:gdLst/>
              <a:ahLst/>
              <a:cxnLst/>
              <a:rect l="l" t="t" r="r" b="b"/>
              <a:pathLst>
                <a:path w="6830" h="6830" extrusionOk="0">
                  <a:moveTo>
                    <a:pt x="3444" y="6830"/>
                  </a:moveTo>
                  <a:cubicBezTo>
                    <a:pt x="1518" y="6830"/>
                    <a:pt x="1" y="5312"/>
                    <a:pt x="1" y="3444"/>
                  </a:cubicBezTo>
                  <a:cubicBezTo>
                    <a:pt x="1" y="1518"/>
                    <a:pt x="1518" y="59"/>
                    <a:pt x="3386" y="0"/>
                  </a:cubicBezTo>
                  <a:cubicBezTo>
                    <a:pt x="5312" y="0"/>
                    <a:pt x="6830" y="1518"/>
                    <a:pt x="6830" y="3444"/>
                  </a:cubicBezTo>
                  <a:cubicBezTo>
                    <a:pt x="6830" y="5312"/>
                    <a:pt x="5312" y="6830"/>
                    <a:pt x="3444" y="683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72" name="Google Shape;9572;p22"/>
            <p:cNvSpPr/>
            <p:nvPr/>
          </p:nvSpPr>
          <p:spPr>
            <a:xfrm>
              <a:off x="5053275" y="1903125"/>
              <a:ext cx="170750" cy="170775"/>
            </a:xfrm>
            <a:custGeom>
              <a:avLst/>
              <a:gdLst/>
              <a:ahLst/>
              <a:cxnLst/>
              <a:rect l="l" t="t" r="r" b="b"/>
              <a:pathLst>
                <a:path w="6830" h="6831" extrusionOk="0">
                  <a:moveTo>
                    <a:pt x="3445" y="1"/>
                  </a:moveTo>
                  <a:cubicBezTo>
                    <a:pt x="5312" y="59"/>
                    <a:pt x="6830" y="1577"/>
                    <a:pt x="6772" y="3445"/>
                  </a:cubicBezTo>
                  <a:cubicBezTo>
                    <a:pt x="6772" y="5312"/>
                    <a:pt x="5254" y="6830"/>
                    <a:pt x="3386" y="6772"/>
                  </a:cubicBezTo>
                  <a:cubicBezTo>
                    <a:pt x="1518" y="6772"/>
                    <a:pt x="1" y="5254"/>
                    <a:pt x="1" y="3386"/>
                  </a:cubicBezTo>
                  <a:cubicBezTo>
                    <a:pt x="59" y="1518"/>
                    <a:pt x="1577" y="1"/>
                    <a:pt x="344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73" name="Google Shape;9573;p22"/>
            <p:cNvSpPr/>
            <p:nvPr/>
          </p:nvSpPr>
          <p:spPr>
            <a:xfrm>
              <a:off x="4564425" y="1409900"/>
              <a:ext cx="169300" cy="169300"/>
            </a:xfrm>
            <a:custGeom>
              <a:avLst/>
              <a:gdLst/>
              <a:ahLst/>
              <a:cxnLst/>
              <a:rect l="l" t="t" r="r" b="b"/>
              <a:pathLst>
                <a:path w="6772" h="6772" extrusionOk="0">
                  <a:moveTo>
                    <a:pt x="6772" y="3386"/>
                  </a:moveTo>
                  <a:cubicBezTo>
                    <a:pt x="6772" y="5195"/>
                    <a:pt x="5254" y="6771"/>
                    <a:pt x="3386" y="6771"/>
                  </a:cubicBezTo>
                  <a:cubicBezTo>
                    <a:pt x="1577" y="6771"/>
                    <a:pt x="1" y="5254"/>
                    <a:pt x="1" y="3444"/>
                  </a:cubicBezTo>
                  <a:cubicBezTo>
                    <a:pt x="1" y="1576"/>
                    <a:pt x="1518" y="59"/>
                    <a:pt x="3328" y="0"/>
                  </a:cubicBezTo>
                  <a:cubicBezTo>
                    <a:pt x="5196" y="0"/>
                    <a:pt x="6772" y="1518"/>
                    <a:pt x="6772"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74" name="Google Shape;9574;p22"/>
            <p:cNvSpPr/>
            <p:nvPr/>
          </p:nvSpPr>
          <p:spPr>
            <a:xfrm>
              <a:off x="5296975" y="2635675"/>
              <a:ext cx="169300" cy="169300"/>
            </a:xfrm>
            <a:custGeom>
              <a:avLst/>
              <a:gdLst/>
              <a:ahLst/>
              <a:cxnLst/>
              <a:rect l="l" t="t" r="r" b="b"/>
              <a:pathLst>
                <a:path w="6772" h="6772" extrusionOk="0">
                  <a:moveTo>
                    <a:pt x="6771" y="3386"/>
                  </a:moveTo>
                  <a:cubicBezTo>
                    <a:pt x="6771" y="5196"/>
                    <a:pt x="5254" y="6772"/>
                    <a:pt x="3386" y="6772"/>
                  </a:cubicBezTo>
                  <a:cubicBezTo>
                    <a:pt x="1518" y="6772"/>
                    <a:pt x="1" y="5254"/>
                    <a:pt x="1" y="3386"/>
                  </a:cubicBezTo>
                  <a:cubicBezTo>
                    <a:pt x="1" y="1577"/>
                    <a:pt x="1518" y="59"/>
                    <a:pt x="3328" y="1"/>
                  </a:cubicBezTo>
                  <a:cubicBezTo>
                    <a:pt x="5137" y="1"/>
                    <a:pt x="6713" y="1518"/>
                    <a:pt x="6771"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75" name="Google Shape;9575;p22"/>
            <p:cNvSpPr/>
            <p:nvPr/>
          </p:nvSpPr>
          <p:spPr>
            <a:xfrm>
              <a:off x="4806675" y="3865850"/>
              <a:ext cx="170750" cy="169275"/>
            </a:xfrm>
            <a:custGeom>
              <a:avLst/>
              <a:gdLst/>
              <a:ahLst/>
              <a:cxnLst/>
              <a:rect l="l" t="t" r="r" b="b"/>
              <a:pathLst>
                <a:path w="6830" h="6771" extrusionOk="0">
                  <a:moveTo>
                    <a:pt x="3444" y="6771"/>
                  </a:moveTo>
                  <a:cubicBezTo>
                    <a:pt x="1576" y="6771"/>
                    <a:pt x="58" y="5253"/>
                    <a:pt x="0" y="3385"/>
                  </a:cubicBezTo>
                  <a:cubicBezTo>
                    <a:pt x="0" y="1518"/>
                    <a:pt x="1576" y="0"/>
                    <a:pt x="3444" y="0"/>
                  </a:cubicBezTo>
                  <a:cubicBezTo>
                    <a:pt x="5253" y="0"/>
                    <a:pt x="6771" y="1518"/>
                    <a:pt x="6771" y="3327"/>
                  </a:cubicBezTo>
                  <a:cubicBezTo>
                    <a:pt x="6829" y="5195"/>
                    <a:pt x="5253" y="6713"/>
                    <a:pt x="3444" y="677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76" name="Google Shape;9576;p22"/>
            <p:cNvSpPr/>
            <p:nvPr/>
          </p:nvSpPr>
          <p:spPr>
            <a:xfrm>
              <a:off x="5296975" y="2882300"/>
              <a:ext cx="169300" cy="170750"/>
            </a:xfrm>
            <a:custGeom>
              <a:avLst/>
              <a:gdLst/>
              <a:ahLst/>
              <a:cxnLst/>
              <a:rect l="l" t="t" r="r" b="b"/>
              <a:pathLst>
                <a:path w="6772" h="6830" extrusionOk="0">
                  <a:moveTo>
                    <a:pt x="6713" y="3444"/>
                  </a:moveTo>
                  <a:cubicBezTo>
                    <a:pt x="6713" y="5254"/>
                    <a:pt x="5137" y="6830"/>
                    <a:pt x="3328" y="6771"/>
                  </a:cubicBezTo>
                  <a:cubicBezTo>
                    <a:pt x="1460" y="6713"/>
                    <a:pt x="1" y="5195"/>
                    <a:pt x="1" y="3386"/>
                  </a:cubicBezTo>
                  <a:cubicBezTo>
                    <a:pt x="1" y="1518"/>
                    <a:pt x="1577" y="0"/>
                    <a:pt x="3444" y="59"/>
                  </a:cubicBezTo>
                  <a:cubicBezTo>
                    <a:pt x="5254" y="59"/>
                    <a:pt x="6771" y="1635"/>
                    <a:pt x="6713"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77" name="Google Shape;9577;p22"/>
            <p:cNvSpPr/>
            <p:nvPr/>
          </p:nvSpPr>
          <p:spPr>
            <a:xfrm>
              <a:off x="3827500" y="1167650"/>
              <a:ext cx="170750" cy="169300"/>
            </a:xfrm>
            <a:custGeom>
              <a:avLst/>
              <a:gdLst/>
              <a:ahLst/>
              <a:cxnLst/>
              <a:rect l="l" t="t" r="r" b="b"/>
              <a:pathLst>
                <a:path w="6830" h="6772" extrusionOk="0">
                  <a:moveTo>
                    <a:pt x="3386" y="6772"/>
                  </a:moveTo>
                  <a:cubicBezTo>
                    <a:pt x="1518" y="6714"/>
                    <a:pt x="0" y="5138"/>
                    <a:pt x="59" y="3328"/>
                  </a:cubicBezTo>
                  <a:cubicBezTo>
                    <a:pt x="59" y="1519"/>
                    <a:pt x="1635" y="1"/>
                    <a:pt x="3444" y="1"/>
                  </a:cubicBezTo>
                  <a:cubicBezTo>
                    <a:pt x="5254" y="1"/>
                    <a:pt x="6830" y="1635"/>
                    <a:pt x="6771" y="3445"/>
                  </a:cubicBezTo>
                  <a:cubicBezTo>
                    <a:pt x="6713" y="5254"/>
                    <a:pt x="5195" y="6772"/>
                    <a:pt x="3386" y="677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78" name="Google Shape;9578;p22"/>
            <p:cNvSpPr/>
            <p:nvPr/>
          </p:nvSpPr>
          <p:spPr>
            <a:xfrm>
              <a:off x="2603175" y="1656525"/>
              <a:ext cx="167850" cy="170750"/>
            </a:xfrm>
            <a:custGeom>
              <a:avLst/>
              <a:gdLst/>
              <a:ahLst/>
              <a:cxnLst/>
              <a:rect l="l" t="t" r="r" b="b"/>
              <a:pathLst>
                <a:path w="6714" h="6830" extrusionOk="0">
                  <a:moveTo>
                    <a:pt x="6713" y="3444"/>
                  </a:moveTo>
                  <a:cubicBezTo>
                    <a:pt x="6713" y="5253"/>
                    <a:pt x="5137" y="6829"/>
                    <a:pt x="3269" y="6771"/>
                  </a:cubicBezTo>
                  <a:cubicBezTo>
                    <a:pt x="1460" y="6713"/>
                    <a:pt x="1" y="5195"/>
                    <a:pt x="1" y="3386"/>
                  </a:cubicBezTo>
                  <a:cubicBezTo>
                    <a:pt x="1" y="1518"/>
                    <a:pt x="1577" y="0"/>
                    <a:pt x="3444" y="58"/>
                  </a:cubicBezTo>
                  <a:cubicBezTo>
                    <a:pt x="5254" y="58"/>
                    <a:pt x="6713" y="1634"/>
                    <a:pt x="6713"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79" name="Google Shape;9579;p22"/>
            <p:cNvSpPr/>
            <p:nvPr/>
          </p:nvSpPr>
          <p:spPr>
            <a:xfrm>
              <a:off x="3580875" y="1167650"/>
              <a:ext cx="169300" cy="169300"/>
            </a:xfrm>
            <a:custGeom>
              <a:avLst/>
              <a:gdLst/>
              <a:ahLst/>
              <a:cxnLst/>
              <a:rect l="l" t="t" r="r" b="b"/>
              <a:pathLst>
                <a:path w="6772" h="6772" extrusionOk="0">
                  <a:moveTo>
                    <a:pt x="3445" y="6714"/>
                  </a:moveTo>
                  <a:cubicBezTo>
                    <a:pt x="1577" y="6772"/>
                    <a:pt x="1" y="5196"/>
                    <a:pt x="59" y="3328"/>
                  </a:cubicBezTo>
                  <a:cubicBezTo>
                    <a:pt x="59" y="1519"/>
                    <a:pt x="1577" y="1"/>
                    <a:pt x="3386" y="1"/>
                  </a:cubicBezTo>
                  <a:cubicBezTo>
                    <a:pt x="5254" y="1"/>
                    <a:pt x="6772" y="1577"/>
                    <a:pt x="6772" y="3386"/>
                  </a:cubicBezTo>
                  <a:cubicBezTo>
                    <a:pt x="6772" y="5196"/>
                    <a:pt x="5196" y="6714"/>
                    <a:pt x="3445" y="671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80" name="Google Shape;9580;p22"/>
            <p:cNvSpPr/>
            <p:nvPr/>
          </p:nvSpPr>
          <p:spPr>
            <a:xfrm>
              <a:off x="5054750" y="3620675"/>
              <a:ext cx="166375" cy="166375"/>
            </a:xfrm>
            <a:custGeom>
              <a:avLst/>
              <a:gdLst/>
              <a:ahLst/>
              <a:cxnLst/>
              <a:rect l="l" t="t" r="r" b="b"/>
              <a:pathLst>
                <a:path w="6655" h="6655" extrusionOk="0">
                  <a:moveTo>
                    <a:pt x="6654" y="3328"/>
                  </a:moveTo>
                  <a:cubicBezTo>
                    <a:pt x="6654" y="5196"/>
                    <a:pt x="5137" y="6655"/>
                    <a:pt x="3327" y="6655"/>
                  </a:cubicBezTo>
                  <a:cubicBezTo>
                    <a:pt x="1459" y="6597"/>
                    <a:pt x="0" y="5079"/>
                    <a:pt x="0" y="3270"/>
                  </a:cubicBezTo>
                  <a:cubicBezTo>
                    <a:pt x="58" y="1460"/>
                    <a:pt x="1518" y="1"/>
                    <a:pt x="3327" y="1"/>
                  </a:cubicBezTo>
                  <a:cubicBezTo>
                    <a:pt x="5195" y="1"/>
                    <a:pt x="6654" y="1518"/>
                    <a:pt x="6654" y="33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81" name="Google Shape;9581;p22"/>
            <p:cNvSpPr/>
            <p:nvPr/>
          </p:nvSpPr>
          <p:spPr>
            <a:xfrm>
              <a:off x="5296975" y="2391975"/>
              <a:ext cx="169300" cy="170775"/>
            </a:xfrm>
            <a:custGeom>
              <a:avLst/>
              <a:gdLst/>
              <a:ahLst/>
              <a:cxnLst/>
              <a:rect l="l" t="t" r="r" b="b"/>
              <a:pathLst>
                <a:path w="6772" h="6831" extrusionOk="0">
                  <a:moveTo>
                    <a:pt x="3269" y="6772"/>
                  </a:moveTo>
                  <a:cubicBezTo>
                    <a:pt x="1401" y="6655"/>
                    <a:pt x="1" y="5137"/>
                    <a:pt x="59" y="3328"/>
                  </a:cubicBezTo>
                  <a:cubicBezTo>
                    <a:pt x="176" y="1460"/>
                    <a:pt x="1693" y="1"/>
                    <a:pt x="3503" y="118"/>
                  </a:cubicBezTo>
                  <a:cubicBezTo>
                    <a:pt x="5371" y="234"/>
                    <a:pt x="6771" y="1694"/>
                    <a:pt x="6713" y="3503"/>
                  </a:cubicBezTo>
                  <a:cubicBezTo>
                    <a:pt x="6596" y="5371"/>
                    <a:pt x="5079" y="6830"/>
                    <a:pt x="3269" y="671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82" name="Google Shape;9582;p22"/>
            <p:cNvSpPr/>
            <p:nvPr/>
          </p:nvSpPr>
          <p:spPr>
            <a:xfrm>
              <a:off x="4562975" y="4111000"/>
              <a:ext cx="163450" cy="164925"/>
            </a:xfrm>
            <a:custGeom>
              <a:avLst/>
              <a:gdLst/>
              <a:ahLst/>
              <a:cxnLst/>
              <a:rect l="l" t="t" r="r" b="b"/>
              <a:pathLst>
                <a:path w="6538" h="6597" extrusionOk="0">
                  <a:moveTo>
                    <a:pt x="6538" y="3269"/>
                  </a:moveTo>
                  <a:cubicBezTo>
                    <a:pt x="6538" y="5078"/>
                    <a:pt x="5137" y="6538"/>
                    <a:pt x="3327" y="6538"/>
                  </a:cubicBezTo>
                  <a:cubicBezTo>
                    <a:pt x="1459" y="6596"/>
                    <a:pt x="0" y="5137"/>
                    <a:pt x="0" y="3269"/>
                  </a:cubicBezTo>
                  <a:cubicBezTo>
                    <a:pt x="0" y="1401"/>
                    <a:pt x="1459" y="0"/>
                    <a:pt x="3269" y="0"/>
                  </a:cubicBezTo>
                  <a:cubicBezTo>
                    <a:pt x="5137" y="0"/>
                    <a:pt x="6538" y="1460"/>
                    <a:pt x="6538"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83" name="Google Shape;9583;p22"/>
            <p:cNvSpPr/>
            <p:nvPr/>
          </p:nvSpPr>
          <p:spPr>
            <a:xfrm>
              <a:off x="4072650" y="1169125"/>
              <a:ext cx="166375" cy="164925"/>
            </a:xfrm>
            <a:custGeom>
              <a:avLst/>
              <a:gdLst/>
              <a:ahLst/>
              <a:cxnLst/>
              <a:rect l="l" t="t" r="r" b="b"/>
              <a:pathLst>
                <a:path w="6655" h="6597" extrusionOk="0">
                  <a:moveTo>
                    <a:pt x="3328" y="0"/>
                  </a:moveTo>
                  <a:cubicBezTo>
                    <a:pt x="5196" y="0"/>
                    <a:pt x="6655" y="1518"/>
                    <a:pt x="6597" y="3327"/>
                  </a:cubicBezTo>
                  <a:cubicBezTo>
                    <a:pt x="6597" y="5195"/>
                    <a:pt x="5137" y="6596"/>
                    <a:pt x="3328" y="6596"/>
                  </a:cubicBezTo>
                  <a:cubicBezTo>
                    <a:pt x="1460" y="6596"/>
                    <a:pt x="1" y="5137"/>
                    <a:pt x="1" y="3269"/>
                  </a:cubicBezTo>
                  <a:cubicBezTo>
                    <a:pt x="59" y="1460"/>
                    <a:pt x="1518" y="0"/>
                    <a:pt x="33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84" name="Google Shape;9584;p22"/>
            <p:cNvSpPr/>
            <p:nvPr/>
          </p:nvSpPr>
          <p:spPr>
            <a:xfrm>
              <a:off x="2846875" y="1411350"/>
              <a:ext cx="166375" cy="167850"/>
            </a:xfrm>
            <a:custGeom>
              <a:avLst/>
              <a:gdLst/>
              <a:ahLst/>
              <a:cxnLst/>
              <a:rect l="l" t="t" r="r" b="b"/>
              <a:pathLst>
                <a:path w="6655" h="6714" extrusionOk="0">
                  <a:moveTo>
                    <a:pt x="6596" y="3386"/>
                  </a:moveTo>
                  <a:cubicBezTo>
                    <a:pt x="6596" y="5254"/>
                    <a:pt x="5079" y="6713"/>
                    <a:pt x="3269" y="6655"/>
                  </a:cubicBezTo>
                  <a:cubicBezTo>
                    <a:pt x="1401" y="6597"/>
                    <a:pt x="0" y="5137"/>
                    <a:pt x="0" y="3328"/>
                  </a:cubicBezTo>
                  <a:cubicBezTo>
                    <a:pt x="59" y="1460"/>
                    <a:pt x="1576" y="1"/>
                    <a:pt x="3386" y="59"/>
                  </a:cubicBezTo>
                  <a:cubicBezTo>
                    <a:pt x="5195" y="59"/>
                    <a:pt x="6655" y="1577"/>
                    <a:pt x="6596"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85" name="Google Shape;9585;p22"/>
            <p:cNvSpPr/>
            <p:nvPr/>
          </p:nvSpPr>
          <p:spPr>
            <a:xfrm>
              <a:off x="5299900" y="3131825"/>
              <a:ext cx="163450" cy="164925"/>
            </a:xfrm>
            <a:custGeom>
              <a:avLst/>
              <a:gdLst/>
              <a:ahLst/>
              <a:cxnLst/>
              <a:rect l="l" t="t" r="r" b="b"/>
              <a:pathLst>
                <a:path w="6538" h="6597" extrusionOk="0">
                  <a:moveTo>
                    <a:pt x="6538" y="3269"/>
                  </a:moveTo>
                  <a:cubicBezTo>
                    <a:pt x="6538" y="5079"/>
                    <a:pt x="5137" y="6538"/>
                    <a:pt x="3327" y="6597"/>
                  </a:cubicBezTo>
                  <a:cubicBezTo>
                    <a:pt x="1460" y="6597"/>
                    <a:pt x="0" y="5137"/>
                    <a:pt x="0" y="3269"/>
                  </a:cubicBezTo>
                  <a:cubicBezTo>
                    <a:pt x="0" y="1460"/>
                    <a:pt x="1401" y="1"/>
                    <a:pt x="3211" y="1"/>
                  </a:cubicBezTo>
                  <a:cubicBezTo>
                    <a:pt x="5078" y="1"/>
                    <a:pt x="6538" y="1402"/>
                    <a:pt x="6538"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86" name="Google Shape;9586;p22"/>
            <p:cNvSpPr/>
            <p:nvPr/>
          </p:nvSpPr>
          <p:spPr>
            <a:xfrm>
              <a:off x="2358025" y="1901675"/>
              <a:ext cx="164925" cy="164925"/>
            </a:xfrm>
            <a:custGeom>
              <a:avLst/>
              <a:gdLst/>
              <a:ahLst/>
              <a:cxnLst/>
              <a:rect l="l" t="t" r="r" b="b"/>
              <a:pathLst>
                <a:path w="6597" h="6597" extrusionOk="0">
                  <a:moveTo>
                    <a:pt x="3327" y="6596"/>
                  </a:moveTo>
                  <a:cubicBezTo>
                    <a:pt x="1518" y="6596"/>
                    <a:pt x="59" y="5195"/>
                    <a:pt x="0" y="3327"/>
                  </a:cubicBezTo>
                  <a:cubicBezTo>
                    <a:pt x="0" y="1518"/>
                    <a:pt x="1401" y="59"/>
                    <a:pt x="3269" y="59"/>
                  </a:cubicBezTo>
                  <a:cubicBezTo>
                    <a:pt x="5079" y="0"/>
                    <a:pt x="6538" y="1460"/>
                    <a:pt x="6538" y="3269"/>
                  </a:cubicBezTo>
                  <a:cubicBezTo>
                    <a:pt x="6596" y="5137"/>
                    <a:pt x="5137" y="6538"/>
                    <a:pt x="3327" y="659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87" name="Google Shape;9587;p22"/>
            <p:cNvSpPr/>
            <p:nvPr/>
          </p:nvSpPr>
          <p:spPr>
            <a:xfrm>
              <a:off x="3337175" y="1170575"/>
              <a:ext cx="164925" cy="163475"/>
            </a:xfrm>
            <a:custGeom>
              <a:avLst/>
              <a:gdLst/>
              <a:ahLst/>
              <a:cxnLst/>
              <a:rect l="l" t="t" r="r" b="b"/>
              <a:pathLst>
                <a:path w="6597" h="6539" extrusionOk="0">
                  <a:moveTo>
                    <a:pt x="3270" y="1"/>
                  </a:moveTo>
                  <a:cubicBezTo>
                    <a:pt x="5079" y="1"/>
                    <a:pt x="6538" y="1402"/>
                    <a:pt x="6538" y="3211"/>
                  </a:cubicBezTo>
                  <a:cubicBezTo>
                    <a:pt x="6597" y="5079"/>
                    <a:pt x="5138" y="6538"/>
                    <a:pt x="3328" y="6538"/>
                  </a:cubicBezTo>
                  <a:cubicBezTo>
                    <a:pt x="1460" y="6538"/>
                    <a:pt x="59" y="5137"/>
                    <a:pt x="1" y="3269"/>
                  </a:cubicBezTo>
                  <a:cubicBezTo>
                    <a:pt x="1" y="1460"/>
                    <a:pt x="1402" y="1"/>
                    <a:pt x="327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88" name="Google Shape;9588;p22"/>
            <p:cNvSpPr/>
            <p:nvPr/>
          </p:nvSpPr>
          <p:spPr>
            <a:xfrm>
              <a:off x="2601725" y="3864375"/>
              <a:ext cx="163450" cy="163475"/>
            </a:xfrm>
            <a:custGeom>
              <a:avLst/>
              <a:gdLst/>
              <a:ahLst/>
              <a:cxnLst/>
              <a:rect l="l" t="t" r="r" b="b"/>
              <a:pathLst>
                <a:path w="6538" h="6539" extrusionOk="0">
                  <a:moveTo>
                    <a:pt x="3269" y="1"/>
                  </a:moveTo>
                  <a:cubicBezTo>
                    <a:pt x="5137" y="1"/>
                    <a:pt x="6538" y="1460"/>
                    <a:pt x="6538" y="3328"/>
                  </a:cubicBezTo>
                  <a:cubicBezTo>
                    <a:pt x="6538" y="5137"/>
                    <a:pt x="5078" y="6538"/>
                    <a:pt x="3211" y="6538"/>
                  </a:cubicBezTo>
                  <a:cubicBezTo>
                    <a:pt x="1401" y="6538"/>
                    <a:pt x="0" y="5079"/>
                    <a:pt x="0" y="3269"/>
                  </a:cubicBezTo>
                  <a:cubicBezTo>
                    <a:pt x="0" y="1402"/>
                    <a:pt x="1460" y="1"/>
                    <a:pt x="326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89" name="Google Shape;9589;p22"/>
            <p:cNvSpPr/>
            <p:nvPr/>
          </p:nvSpPr>
          <p:spPr>
            <a:xfrm>
              <a:off x="2112875" y="2886675"/>
              <a:ext cx="162000" cy="162000"/>
            </a:xfrm>
            <a:custGeom>
              <a:avLst/>
              <a:gdLst/>
              <a:ahLst/>
              <a:cxnLst/>
              <a:rect l="l" t="t" r="r" b="b"/>
              <a:pathLst>
                <a:path w="6480" h="6480" extrusionOk="0">
                  <a:moveTo>
                    <a:pt x="6479" y="3211"/>
                  </a:moveTo>
                  <a:cubicBezTo>
                    <a:pt x="6479" y="5020"/>
                    <a:pt x="5020" y="6480"/>
                    <a:pt x="3269" y="6480"/>
                  </a:cubicBezTo>
                  <a:cubicBezTo>
                    <a:pt x="1401" y="6480"/>
                    <a:pt x="0" y="5020"/>
                    <a:pt x="0" y="3211"/>
                  </a:cubicBezTo>
                  <a:cubicBezTo>
                    <a:pt x="0" y="1401"/>
                    <a:pt x="1459" y="0"/>
                    <a:pt x="3269" y="0"/>
                  </a:cubicBezTo>
                  <a:cubicBezTo>
                    <a:pt x="5020" y="0"/>
                    <a:pt x="6479" y="1460"/>
                    <a:pt x="6479"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90" name="Google Shape;9590;p22"/>
            <p:cNvSpPr/>
            <p:nvPr/>
          </p:nvSpPr>
          <p:spPr>
            <a:xfrm>
              <a:off x="3585250" y="4357600"/>
              <a:ext cx="162025" cy="163475"/>
            </a:xfrm>
            <a:custGeom>
              <a:avLst/>
              <a:gdLst/>
              <a:ahLst/>
              <a:cxnLst/>
              <a:rect l="l" t="t" r="r" b="b"/>
              <a:pathLst>
                <a:path w="6481" h="6539" extrusionOk="0">
                  <a:moveTo>
                    <a:pt x="3211" y="6538"/>
                  </a:moveTo>
                  <a:cubicBezTo>
                    <a:pt x="1460" y="6538"/>
                    <a:pt x="1" y="5079"/>
                    <a:pt x="1" y="3270"/>
                  </a:cubicBezTo>
                  <a:cubicBezTo>
                    <a:pt x="1" y="1460"/>
                    <a:pt x="1460" y="1"/>
                    <a:pt x="3270" y="59"/>
                  </a:cubicBezTo>
                  <a:cubicBezTo>
                    <a:pt x="5021" y="59"/>
                    <a:pt x="6480" y="1518"/>
                    <a:pt x="6480" y="3328"/>
                  </a:cubicBezTo>
                  <a:cubicBezTo>
                    <a:pt x="6480" y="5079"/>
                    <a:pt x="5021" y="6538"/>
                    <a:pt x="3211" y="653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91" name="Google Shape;9591;p22"/>
            <p:cNvSpPr/>
            <p:nvPr/>
          </p:nvSpPr>
          <p:spPr>
            <a:xfrm>
              <a:off x="3831875" y="4359075"/>
              <a:ext cx="162000" cy="162000"/>
            </a:xfrm>
            <a:custGeom>
              <a:avLst/>
              <a:gdLst/>
              <a:ahLst/>
              <a:cxnLst/>
              <a:rect l="l" t="t" r="r" b="b"/>
              <a:pathLst>
                <a:path w="6480" h="6480" extrusionOk="0">
                  <a:moveTo>
                    <a:pt x="3211" y="0"/>
                  </a:moveTo>
                  <a:cubicBezTo>
                    <a:pt x="5020" y="0"/>
                    <a:pt x="6480" y="1401"/>
                    <a:pt x="6480" y="3269"/>
                  </a:cubicBezTo>
                  <a:cubicBezTo>
                    <a:pt x="6480" y="5020"/>
                    <a:pt x="5020" y="6479"/>
                    <a:pt x="3269" y="6479"/>
                  </a:cubicBezTo>
                  <a:cubicBezTo>
                    <a:pt x="1460" y="6479"/>
                    <a:pt x="1" y="5020"/>
                    <a:pt x="1" y="3211"/>
                  </a:cubicBezTo>
                  <a:cubicBezTo>
                    <a:pt x="1" y="1401"/>
                    <a:pt x="1401" y="0"/>
                    <a:pt x="32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92" name="Google Shape;9592;p22"/>
            <p:cNvSpPr/>
            <p:nvPr/>
          </p:nvSpPr>
          <p:spPr>
            <a:xfrm>
              <a:off x="2112875" y="2640050"/>
              <a:ext cx="162000" cy="162000"/>
            </a:xfrm>
            <a:custGeom>
              <a:avLst/>
              <a:gdLst/>
              <a:ahLst/>
              <a:cxnLst/>
              <a:rect l="l" t="t" r="r" b="b"/>
              <a:pathLst>
                <a:path w="6480" h="6480" extrusionOk="0">
                  <a:moveTo>
                    <a:pt x="6479" y="3211"/>
                  </a:moveTo>
                  <a:cubicBezTo>
                    <a:pt x="6479" y="4962"/>
                    <a:pt x="5078" y="6422"/>
                    <a:pt x="3269" y="6480"/>
                  </a:cubicBezTo>
                  <a:cubicBezTo>
                    <a:pt x="1459" y="6480"/>
                    <a:pt x="0" y="5021"/>
                    <a:pt x="0" y="3211"/>
                  </a:cubicBezTo>
                  <a:cubicBezTo>
                    <a:pt x="0" y="1460"/>
                    <a:pt x="1459" y="1"/>
                    <a:pt x="3211" y="1"/>
                  </a:cubicBezTo>
                  <a:cubicBezTo>
                    <a:pt x="5020" y="1"/>
                    <a:pt x="6479" y="1402"/>
                    <a:pt x="6479"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93" name="Google Shape;9593;p22"/>
            <p:cNvSpPr/>
            <p:nvPr/>
          </p:nvSpPr>
          <p:spPr>
            <a:xfrm>
              <a:off x="2848325" y="4112450"/>
              <a:ext cx="162000" cy="162000"/>
            </a:xfrm>
            <a:custGeom>
              <a:avLst/>
              <a:gdLst/>
              <a:ahLst/>
              <a:cxnLst/>
              <a:rect l="l" t="t" r="r" b="b"/>
              <a:pathLst>
                <a:path w="6480" h="6480" extrusionOk="0">
                  <a:moveTo>
                    <a:pt x="3270" y="6480"/>
                  </a:moveTo>
                  <a:cubicBezTo>
                    <a:pt x="1518" y="6480"/>
                    <a:pt x="59" y="5020"/>
                    <a:pt x="1" y="3269"/>
                  </a:cubicBezTo>
                  <a:cubicBezTo>
                    <a:pt x="1" y="1460"/>
                    <a:pt x="1460" y="1"/>
                    <a:pt x="3211" y="1"/>
                  </a:cubicBezTo>
                  <a:cubicBezTo>
                    <a:pt x="5021" y="1"/>
                    <a:pt x="6480" y="1402"/>
                    <a:pt x="6480" y="3211"/>
                  </a:cubicBezTo>
                  <a:cubicBezTo>
                    <a:pt x="6480" y="4962"/>
                    <a:pt x="5079" y="6421"/>
                    <a:pt x="3270" y="648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94" name="Google Shape;9594;p22"/>
            <p:cNvSpPr/>
            <p:nvPr/>
          </p:nvSpPr>
          <p:spPr>
            <a:xfrm>
              <a:off x="2359475" y="3622150"/>
              <a:ext cx="162000" cy="162000"/>
            </a:xfrm>
            <a:custGeom>
              <a:avLst/>
              <a:gdLst/>
              <a:ahLst/>
              <a:cxnLst/>
              <a:rect l="l" t="t" r="r" b="b"/>
              <a:pathLst>
                <a:path w="6480" h="6480" extrusionOk="0">
                  <a:moveTo>
                    <a:pt x="3211" y="0"/>
                  </a:moveTo>
                  <a:cubicBezTo>
                    <a:pt x="4962" y="0"/>
                    <a:pt x="6480" y="1459"/>
                    <a:pt x="6480" y="3211"/>
                  </a:cubicBezTo>
                  <a:cubicBezTo>
                    <a:pt x="6480" y="5020"/>
                    <a:pt x="5021" y="6479"/>
                    <a:pt x="3269" y="6479"/>
                  </a:cubicBezTo>
                  <a:cubicBezTo>
                    <a:pt x="1460" y="6479"/>
                    <a:pt x="1" y="5078"/>
                    <a:pt x="1" y="3269"/>
                  </a:cubicBezTo>
                  <a:cubicBezTo>
                    <a:pt x="1" y="1518"/>
                    <a:pt x="1402" y="59"/>
                    <a:pt x="32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95" name="Google Shape;9595;p22"/>
            <p:cNvSpPr/>
            <p:nvPr/>
          </p:nvSpPr>
          <p:spPr>
            <a:xfrm>
              <a:off x="4320725" y="1170575"/>
              <a:ext cx="162000" cy="162000"/>
            </a:xfrm>
            <a:custGeom>
              <a:avLst/>
              <a:gdLst/>
              <a:ahLst/>
              <a:cxnLst/>
              <a:rect l="l" t="t" r="r" b="b"/>
              <a:pathLst>
                <a:path w="6480" h="6480" extrusionOk="0">
                  <a:moveTo>
                    <a:pt x="6480" y="3211"/>
                  </a:moveTo>
                  <a:cubicBezTo>
                    <a:pt x="6480" y="5021"/>
                    <a:pt x="5021" y="6480"/>
                    <a:pt x="3269" y="6480"/>
                  </a:cubicBezTo>
                  <a:cubicBezTo>
                    <a:pt x="1518" y="6480"/>
                    <a:pt x="59" y="5021"/>
                    <a:pt x="59" y="3269"/>
                  </a:cubicBezTo>
                  <a:cubicBezTo>
                    <a:pt x="1" y="1518"/>
                    <a:pt x="1518" y="1"/>
                    <a:pt x="3269" y="59"/>
                  </a:cubicBezTo>
                  <a:cubicBezTo>
                    <a:pt x="5021" y="59"/>
                    <a:pt x="6480" y="1518"/>
                    <a:pt x="6480"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96" name="Google Shape;9596;p22"/>
            <p:cNvSpPr/>
            <p:nvPr/>
          </p:nvSpPr>
          <p:spPr>
            <a:xfrm>
              <a:off x="4074125" y="4359075"/>
              <a:ext cx="162000" cy="162000"/>
            </a:xfrm>
            <a:custGeom>
              <a:avLst/>
              <a:gdLst/>
              <a:ahLst/>
              <a:cxnLst/>
              <a:rect l="l" t="t" r="r" b="b"/>
              <a:pathLst>
                <a:path w="6480" h="6480" extrusionOk="0">
                  <a:moveTo>
                    <a:pt x="3210" y="0"/>
                  </a:moveTo>
                  <a:cubicBezTo>
                    <a:pt x="5020" y="0"/>
                    <a:pt x="6479" y="1459"/>
                    <a:pt x="6479" y="3269"/>
                  </a:cubicBezTo>
                  <a:cubicBezTo>
                    <a:pt x="6479" y="4962"/>
                    <a:pt x="5020" y="6421"/>
                    <a:pt x="3269" y="6479"/>
                  </a:cubicBezTo>
                  <a:cubicBezTo>
                    <a:pt x="1518" y="6479"/>
                    <a:pt x="0" y="4962"/>
                    <a:pt x="58" y="3211"/>
                  </a:cubicBezTo>
                  <a:cubicBezTo>
                    <a:pt x="58" y="1459"/>
                    <a:pt x="1518" y="59"/>
                    <a:pt x="321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97" name="Google Shape;9597;p22"/>
            <p:cNvSpPr/>
            <p:nvPr/>
          </p:nvSpPr>
          <p:spPr>
            <a:xfrm>
              <a:off x="5301350" y="2149750"/>
              <a:ext cx="160550" cy="162000"/>
            </a:xfrm>
            <a:custGeom>
              <a:avLst/>
              <a:gdLst/>
              <a:ahLst/>
              <a:cxnLst/>
              <a:rect l="l" t="t" r="r" b="b"/>
              <a:pathLst>
                <a:path w="6422" h="6480" extrusionOk="0">
                  <a:moveTo>
                    <a:pt x="3211" y="6479"/>
                  </a:moveTo>
                  <a:cubicBezTo>
                    <a:pt x="1460" y="6479"/>
                    <a:pt x="1" y="5020"/>
                    <a:pt x="1" y="3269"/>
                  </a:cubicBezTo>
                  <a:cubicBezTo>
                    <a:pt x="1" y="1518"/>
                    <a:pt x="1460" y="59"/>
                    <a:pt x="3153" y="59"/>
                  </a:cubicBezTo>
                  <a:cubicBezTo>
                    <a:pt x="4962" y="0"/>
                    <a:pt x="6421" y="1518"/>
                    <a:pt x="6421" y="3269"/>
                  </a:cubicBezTo>
                  <a:cubicBezTo>
                    <a:pt x="6421" y="5020"/>
                    <a:pt x="4962" y="6479"/>
                    <a:pt x="3211" y="647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98" name="Google Shape;9598;p22"/>
            <p:cNvSpPr/>
            <p:nvPr/>
          </p:nvSpPr>
          <p:spPr>
            <a:xfrm>
              <a:off x="2112875" y="2396350"/>
              <a:ext cx="162000" cy="162025"/>
            </a:xfrm>
            <a:custGeom>
              <a:avLst/>
              <a:gdLst/>
              <a:ahLst/>
              <a:cxnLst/>
              <a:rect l="l" t="t" r="r" b="b"/>
              <a:pathLst>
                <a:path w="6480" h="6481" extrusionOk="0">
                  <a:moveTo>
                    <a:pt x="6421" y="3270"/>
                  </a:moveTo>
                  <a:cubicBezTo>
                    <a:pt x="6421" y="5021"/>
                    <a:pt x="4962" y="6480"/>
                    <a:pt x="3211" y="6480"/>
                  </a:cubicBezTo>
                  <a:cubicBezTo>
                    <a:pt x="1459" y="6422"/>
                    <a:pt x="0" y="4962"/>
                    <a:pt x="0" y="3270"/>
                  </a:cubicBezTo>
                  <a:cubicBezTo>
                    <a:pt x="59" y="1519"/>
                    <a:pt x="1518" y="1"/>
                    <a:pt x="3269" y="59"/>
                  </a:cubicBezTo>
                  <a:cubicBezTo>
                    <a:pt x="5020" y="59"/>
                    <a:pt x="6479" y="1519"/>
                    <a:pt x="6421" y="32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99" name="Google Shape;9599;p22"/>
            <p:cNvSpPr/>
            <p:nvPr/>
          </p:nvSpPr>
          <p:spPr>
            <a:xfrm>
              <a:off x="5301350" y="3376975"/>
              <a:ext cx="159075" cy="160550"/>
            </a:xfrm>
            <a:custGeom>
              <a:avLst/>
              <a:gdLst/>
              <a:ahLst/>
              <a:cxnLst/>
              <a:rect l="l" t="t" r="r" b="b"/>
              <a:pathLst>
                <a:path w="6363" h="6422" extrusionOk="0">
                  <a:moveTo>
                    <a:pt x="6363" y="3211"/>
                  </a:moveTo>
                  <a:cubicBezTo>
                    <a:pt x="6363" y="4962"/>
                    <a:pt x="4904" y="6422"/>
                    <a:pt x="3153" y="6363"/>
                  </a:cubicBezTo>
                  <a:cubicBezTo>
                    <a:pt x="1402" y="6363"/>
                    <a:pt x="1" y="4904"/>
                    <a:pt x="1" y="3153"/>
                  </a:cubicBezTo>
                  <a:cubicBezTo>
                    <a:pt x="59" y="1402"/>
                    <a:pt x="1460" y="1"/>
                    <a:pt x="3211" y="1"/>
                  </a:cubicBezTo>
                  <a:cubicBezTo>
                    <a:pt x="4904" y="1"/>
                    <a:pt x="6363" y="1460"/>
                    <a:pt x="6363"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00" name="Google Shape;9600;p22"/>
            <p:cNvSpPr/>
            <p:nvPr/>
          </p:nvSpPr>
          <p:spPr>
            <a:xfrm>
              <a:off x="3340100" y="4360525"/>
              <a:ext cx="159100" cy="159075"/>
            </a:xfrm>
            <a:custGeom>
              <a:avLst/>
              <a:gdLst/>
              <a:ahLst/>
              <a:cxnLst/>
              <a:rect l="l" t="t" r="r" b="b"/>
              <a:pathLst>
                <a:path w="6364" h="6363" extrusionOk="0">
                  <a:moveTo>
                    <a:pt x="6363" y="3153"/>
                  </a:moveTo>
                  <a:cubicBezTo>
                    <a:pt x="6363" y="4904"/>
                    <a:pt x="4904" y="6363"/>
                    <a:pt x="3153" y="6363"/>
                  </a:cubicBezTo>
                  <a:cubicBezTo>
                    <a:pt x="1402" y="6363"/>
                    <a:pt x="1" y="4904"/>
                    <a:pt x="1" y="3153"/>
                  </a:cubicBezTo>
                  <a:cubicBezTo>
                    <a:pt x="1" y="1460"/>
                    <a:pt x="1460" y="1"/>
                    <a:pt x="3153" y="1"/>
                  </a:cubicBezTo>
                  <a:cubicBezTo>
                    <a:pt x="4904" y="1"/>
                    <a:pt x="6363" y="1460"/>
                    <a:pt x="6363" y="31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01" name="Google Shape;9601;p22"/>
            <p:cNvSpPr/>
            <p:nvPr/>
          </p:nvSpPr>
          <p:spPr>
            <a:xfrm>
              <a:off x="2114325" y="3134750"/>
              <a:ext cx="159075" cy="159075"/>
            </a:xfrm>
            <a:custGeom>
              <a:avLst/>
              <a:gdLst/>
              <a:ahLst/>
              <a:cxnLst/>
              <a:rect l="l" t="t" r="r" b="b"/>
              <a:pathLst>
                <a:path w="6363" h="6363" extrusionOk="0">
                  <a:moveTo>
                    <a:pt x="3153" y="6363"/>
                  </a:moveTo>
                  <a:cubicBezTo>
                    <a:pt x="1460" y="6363"/>
                    <a:pt x="1" y="4904"/>
                    <a:pt x="1" y="3152"/>
                  </a:cubicBezTo>
                  <a:cubicBezTo>
                    <a:pt x="1" y="1460"/>
                    <a:pt x="1460" y="0"/>
                    <a:pt x="3153" y="0"/>
                  </a:cubicBezTo>
                  <a:cubicBezTo>
                    <a:pt x="4904" y="0"/>
                    <a:pt x="6363" y="1460"/>
                    <a:pt x="6363" y="3152"/>
                  </a:cubicBezTo>
                  <a:cubicBezTo>
                    <a:pt x="6363" y="4904"/>
                    <a:pt x="4904" y="6363"/>
                    <a:pt x="3153" y="63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02" name="Google Shape;9602;p22"/>
            <p:cNvSpPr/>
            <p:nvPr/>
          </p:nvSpPr>
          <p:spPr>
            <a:xfrm>
              <a:off x="4812500" y="1415725"/>
              <a:ext cx="159075" cy="157625"/>
            </a:xfrm>
            <a:custGeom>
              <a:avLst/>
              <a:gdLst/>
              <a:ahLst/>
              <a:cxnLst/>
              <a:rect l="l" t="t" r="r" b="b"/>
              <a:pathLst>
                <a:path w="6363" h="6305" extrusionOk="0">
                  <a:moveTo>
                    <a:pt x="6305" y="3153"/>
                  </a:moveTo>
                  <a:cubicBezTo>
                    <a:pt x="6363" y="4904"/>
                    <a:pt x="4904" y="6305"/>
                    <a:pt x="3153" y="6305"/>
                  </a:cubicBezTo>
                  <a:cubicBezTo>
                    <a:pt x="1401" y="6305"/>
                    <a:pt x="1" y="4904"/>
                    <a:pt x="1" y="3211"/>
                  </a:cubicBezTo>
                  <a:cubicBezTo>
                    <a:pt x="1" y="1460"/>
                    <a:pt x="1401" y="1"/>
                    <a:pt x="3211" y="1"/>
                  </a:cubicBezTo>
                  <a:cubicBezTo>
                    <a:pt x="4904" y="1"/>
                    <a:pt x="6305" y="1402"/>
                    <a:pt x="6305" y="31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03" name="Google Shape;9603;p22"/>
            <p:cNvSpPr/>
            <p:nvPr/>
          </p:nvSpPr>
          <p:spPr>
            <a:xfrm>
              <a:off x="5059125" y="1660900"/>
              <a:ext cx="159075" cy="160525"/>
            </a:xfrm>
            <a:custGeom>
              <a:avLst/>
              <a:gdLst/>
              <a:ahLst/>
              <a:cxnLst/>
              <a:rect l="l" t="t" r="r" b="b"/>
              <a:pathLst>
                <a:path w="6363" h="6421" extrusionOk="0">
                  <a:moveTo>
                    <a:pt x="6363" y="3269"/>
                  </a:moveTo>
                  <a:cubicBezTo>
                    <a:pt x="6304" y="5020"/>
                    <a:pt x="4845" y="6421"/>
                    <a:pt x="3094" y="6363"/>
                  </a:cubicBezTo>
                  <a:cubicBezTo>
                    <a:pt x="1343" y="6363"/>
                    <a:pt x="0" y="4903"/>
                    <a:pt x="0" y="3211"/>
                  </a:cubicBezTo>
                  <a:cubicBezTo>
                    <a:pt x="59" y="1401"/>
                    <a:pt x="1518" y="0"/>
                    <a:pt x="3269" y="59"/>
                  </a:cubicBezTo>
                  <a:cubicBezTo>
                    <a:pt x="4962" y="117"/>
                    <a:pt x="6363" y="1518"/>
                    <a:pt x="6363"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04" name="Google Shape;9604;p22"/>
            <p:cNvSpPr/>
            <p:nvPr/>
          </p:nvSpPr>
          <p:spPr>
            <a:xfrm>
              <a:off x="3097875" y="1172050"/>
              <a:ext cx="157625" cy="159075"/>
            </a:xfrm>
            <a:custGeom>
              <a:avLst/>
              <a:gdLst/>
              <a:ahLst/>
              <a:cxnLst/>
              <a:rect l="l" t="t" r="r" b="b"/>
              <a:pathLst>
                <a:path w="6305" h="6363" extrusionOk="0">
                  <a:moveTo>
                    <a:pt x="6304" y="3152"/>
                  </a:moveTo>
                  <a:cubicBezTo>
                    <a:pt x="6304" y="4903"/>
                    <a:pt x="4903" y="6362"/>
                    <a:pt x="3152" y="6362"/>
                  </a:cubicBezTo>
                  <a:cubicBezTo>
                    <a:pt x="1401" y="6362"/>
                    <a:pt x="0" y="4962"/>
                    <a:pt x="0" y="3210"/>
                  </a:cubicBezTo>
                  <a:cubicBezTo>
                    <a:pt x="0" y="1459"/>
                    <a:pt x="1401" y="0"/>
                    <a:pt x="3152" y="58"/>
                  </a:cubicBezTo>
                  <a:cubicBezTo>
                    <a:pt x="4903" y="58"/>
                    <a:pt x="6304" y="1459"/>
                    <a:pt x="6304" y="31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05" name="Google Shape;9605;p22"/>
            <p:cNvSpPr/>
            <p:nvPr/>
          </p:nvSpPr>
          <p:spPr>
            <a:xfrm>
              <a:off x="4323650" y="4361975"/>
              <a:ext cx="156175" cy="156175"/>
            </a:xfrm>
            <a:custGeom>
              <a:avLst/>
              <a:gdLst/>
              <a:ahLst/>
              <a:cxnLst/>
              <a:rect l="l" t="t" r="r" b="b"/>
              <a:pathLst>
                <a:path w="6247" h="6247" extrusionOk="0">
                  <a:moveTo>
                    <a:pt x="3152" y="1"/>
                  </a:moveTo>
                  <a:cubicBezTo>
                    <a:pt x="4904" y="59"/>
                    <a:pt x="6246" y="1460"/>
                    <a:pt x="6246" y="3211"/>
                  </a:cubicBezTo>
                  <a:cubicBezTo>
                    <a:pt x="6188" y="4904"/>
                    <a:pt x="4845" y="6247"/>
                    <a:pt x="3094" y="6188"/>
                  </a:cubicBezTo>
                  <a:cubicBezTo>
                    <a:pt x="1343" y="6188"/>
                    <a:pt x="0" y="4787"/>
                    <a:pt x="59" y="3036"/>
                  </a:cubicBezTo>
                  <a:cubicBezTo>
                    <a:pt x="59" y="1343"/>
                    <a:pt x="1460" y="1"/>
                    <a:pt x="315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06" name="Google Shape;9606;p22"/>
            <p:cNvSpPr/>
            <p:nvPr/>
          </p:nvSpPr>
          <p:spPr>
            <a:xfrm>
              <a:off x="2609025" y="1417200"/>
              <a:ext cx="156150" cy="154700"/>
            </a:xfrm>
            <a:custGeom>
              <a:avLst/>
              <a:gdLst/>
              <a:ahLst/>
              <a:cxnLst/>
              <a:rect l="l" t="t" r="r" b="b"/>
              <a:pathLst>
                <a:path w="6246" h="6188" extrusionOk="0">
                  <a:moveTo>
                    <a:pt x="6187" y="3094"/>
                  </a:moveTo>
                  <a:cubicBezTo>
                    <a:pt x="6246" y="4787"/>
                    <a:pt x="4845" y="6188"/>
                    <a:pt x="3152" y="6188"/>
                  </a:cubicBezTo>
                  <a:cubicBezTo>
                    <a:pt x="1459" y="6188"/>
                    <a:pt x="58" y="4845"/>
                    <a:pt x="58" y="3152"/>
                  </a:cubicBezTo>
                  <a:cubicBezTo>
                    <a:pt x="0" y="1401"/>
                    <a:pt x="1401" y="59"/>
                    <a:pt x="3094" y="0"/>
                  </a:cubicBezTo>
                  <a:cubicBezTo>
                    <a:pt x="4786" y="0"/>
                    <a:pt x="6187" y="1401"/>
                    <a:pt x="6187"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07" name="Google Shape;9607;p22"/>
            <p:cNvSpPr/>
            <p:nvPr/>
          </p:nvSpPr>
          <p:spPr>
            <a:xfrm>
              <a:off x="5060575" y="3873125"/>
              <a:ext cx="154700" cy="154725"/>
            </a:xfrm>
            <a:custGeom>
              <a:avLst/>
              <a:gdLst/>
              <a:ahLst/>
              <a:cxnLst/>
              <a:rect l="l" t="t" r="r" b="b"/>
              <a:pathLst>
                <a:path w="6188" h="6189" extrusionOk="0">
                  <a:moveTo>
                    <a:pt x="6188" y="3094"/>
                  </a:moveTo>
                  <a:cubicBezTo>
                    <a:pt x="6188" y="4787"/>
                    <a:pt x="4787" y="6188"/>
                    <a:pt x="3094" y="6188"/>
                  </a:cubicBezTo>
                  <a:cubicBezTo>
                    <a:pt x="1401" y="6188"/>
                    <a:pt x="1" y="4787"/>
                    <a:pt x="1" y="3094"/>
                  </a:cubicBezTo>
                  <a:cubicBezTo>
                    <a:pt x="1" y="1343"/>
                    <a:pt x="1401" y="1"/>
                    <a:pt x="3094" y="1"/>
                  </a:cubicBezTo>
                  <a:cubicBezTo>
                    <a:pt x="4845" y="1"/>
                    <a:pt x="6188" y="1402"/>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08" name="Google Shape;9608;p22"/>
            <p:cNvSpPr/>
            <p:nvPr/>
          </p:nvSpPr>
          <p:spPr>
            <a:xfrm>
              <a:off x="2115775" y="2154125"/>
              <a:ext cx="154725" cy="154700"/>
            </a:xfrm>
            <a:custGeom>
              <a:avLst/>
              <a:gdLst/>
              <a:ahLst/>
              <a:cxnLst/>
              <a:rect l="l" t="t" r="r" b="b"/>
              <a:pathLst>
                <a:path w="6189" h="6188" extrusionOk="0">
                  <a:moveTo>
                    <a:pt x="6188" y="3094"/>
                  </a:moveTo>
                  <a:cubicBezTo>
                    <a:pt x="6188" y="4787"/>
                    <a:pt x="4846" y="6129"/>
                    <a:pt x="3153" y="6188"/>
                  </a:cubicBezTo>
                  <a:cubicBezTo>
                    <a:pt x="1402" y="6188"/>
                    <a:pt x="1" y="4787"/>
                    <a:pt x="1" y="3036"/>
                  </a:cubicBezTo>
                  <a:cubicBezTo>
                    <a:pt x="59" y="1343"/>
                    <a:pt x="1402" y="0"/>
                    <a:pt x="3153" y="0"/>
                  </a:cubicBezTo>
                  <a:cubicBezTo>
                    <a:pt x="4846" y="0"/>
                    <a:pt x="6188" y="1343"/>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09" name="Google Shape;9609;p22"/>
            <p:cNvSpPr/>
            <p:nvPr/>
          </p:nvSpPr>
          <p:spPr>
            <a:xfrm>
              <a:off x="4813950" y="4115375"/>
              <a:ext cx="154725" cy="154700"/>
            </a:xfrm>
            <a:custGeom>
              <a:avLst/>
              <a:gdLst/>
              <a:ahLst/>
              <a:cxnLst/>
              <a:rect l="l" t="t" r="r" b="b"/>
              <a:pathLst>
                <a:path w="6189" h="6188" extrusionOk="0">
                  <a:moveTo>
                    <a:pt x="6188" y="3094"/>
                  </a:moveTo>
                  <a:cubicBezTo>
                    <a:pt x="6188" y="4845"/>
                    <a:pt x="4787" y="6188"/>
                    <a:pt x="3095" y="6188"/>
                  </a:cubicBezTo>
                  <a:cubicBezTo>
                    <a:pt x="1402" y="6188"/>
                    <a:pt x="1" y="4728"/>
                    <a:pt x="59" y="3036"/>
                  </a:cubicBezTo>
                  <a:cubicBezTo>
                    <a:pt x="59" y="1401"/>
                    <a:pt x="1460" y="0"/>
                    <a:pt x="3095" y="0"/>
                  </a:cubicBezTo>
                  <a:cubicBezTo>
                    <a:pt x="4787" y="0"/>
                    <a:pt x="6188" y="1401"/>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10" name="Google Shape;9610;p22"/>
            <p:cNvSpPr/>
            <p:nvPr/>
          </p:nvSpPr>
          <p:spPr>
            <a:xfrm>
              <a:off x="3099325" y="4361975"/>
              <a:ext cx="154700" cy="154725"/>
            </a:xfrm>
            <a:custGeom>
              <a:avLst/>
              <a:gdLst/>
              <a:ahLst/>
              <a:cxnLst/>
              <a:rect l="l" t="t" r="r" b="b"/>
              <a:pathLst>
                <a:path w="6188" h="6189" extrusionOk="0">
                  <a:moveTo>
                    <a:pt x="6188" y="3095"/>
                  </a:moveTo>
                  <a:cubicBezTo>
                    <a:pt x="6188" y="4787"/>
                    <a:pt x="4787" y="6188"/>
                    <a:pt x="3094" y="6188"/>
                  </a:cubicBezTo>
                  <a:cubicBezTo>
                    <a:pt x="1401" y="6188"/>
                    <a:pt x="1" y="4787"/>
                    <a:pt x="1" y="3095"/>
                  </a:cubicBezTo>
                  <a:cubicBezTo>
                    <a:pt x="1" y="1460"/>
                    <a:pt x="1343" y="59"/>
                    <a:pt x="3036" y="59"/>
                  </a:cubicBezTo>
                  <a:cubicBezTo>
                    <a:pt x="4729" y="1"/>
                    <a:pt x="6129" y="1402"/>
                    <a:pt x="6129" y="30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11" name="Google Shape;9611;p22"/>
            <p:cNvSpPr/>
            <p:nvPr/>
          </p:nvSpPr>
          <p:spPr>
            <a:xfrm>
              <a:off x="2115775" y="3378450"/>
              <a:ext cx="156175" cy="156150"/>
            </a:xfrm>
            <a:custGeom>
              <a:avLst/>
              <a:gdLst/>
              <a:ahLst/>
              <a:cxnLst/>
              <a:rect l="l" t="t" r="r" b="b"/>
              <a:pathLst>
                <a:path w="6247" h="6246" extrusionOk="0">
                  <a:moveTo>
                    <a:pt x="3153" y="59"/>
                  </a:moveTo>
                  <a:cubicBezTo>
                    <a:pt x="4846" y="117"/>
                    <a:pt x="6247" y="1576"/>
                    <a:pt x="6188" y="3211"/>
                  </a:cubicBezTo>
                  <a:cubicBezTo>
                    <a:pt x="6130" y="4903"/>
                    <a:pt x="4671" y="6246"/>
                    <a:pt x="3036" y="6188"/>
                  </a:cubicBezTo>
                  <a:cubicBezTo>
                    <a:pt x="1343" y="6129"/>
                    <a:pt x="1" y="4728"/>
                    <a:pt x="59" y="3036"/>
                  </a:cubicBezTo>
                  <a:cubicBezTo>
                    <a:pt x="118" y="1343"/>
                    <a:pt x="1519" y="0"/>
                    <a:pt x="3153"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12" name="Google Shape;9612;p22"/>
            <p:cNvSpPr/>
            <p:nvPr/>
          </p:nvSpPr>
          <p:spPr>
            <a:xfrm>
              <a:off x="2362400" y="1663800"/>
              <a:ext cx="156175" cy="154725"/>
            </a:xfrm>
            <a:custGeom>
              <a:avLst/>
              <a:gdLst/>
              <a:ahLst/>
              <a:cxnLst/>
              <a:rect l="l" t="t" r="r" b="b"/>
              <a:pathLst>
                <a:path w="6247" h="6189" extrusionOk="0">
                  <a:moveTo>
                    <a:pt x="59" y="3095"/>
                  </a:moveTo>
                  <a:cubicBezTo>
                    <a:pt x="59" y="1402"/>
                    <a:pt x="1518" y="1"/>
                    <a:pt x="3152" y="59"/>
                  </a:cubicBezTo>
                  <a:cubicBezTo>
                    <a:pt x="4845" y="59"/>
                    <a:pt x="6246" y="1519"/>
                    <a:pt x="6188" y="3211"/>
                  </a:cubicBezTo>
                  <a:cubicBezTo>
                    <a:pt x="6129" y="4846"/>
                    <a:pt x="4729" y="6188"/>
                    <a:pt x="3094" y="6188"/>
                  </a:cubicBezTo>
                  <a:cubicBezTo>
                    <a:pt x="1401" y="6188"/>
                    <a:pt x="0" y="4729"/>
                    <a:pt x="59" y="30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13" name="Google Shape;9613;p22"/>
            <p:cNvSpPr/>
            <p:nvPr/>
          </p:nvSpPr>
          <p:spPr>
            <a:xfrm>
              <a:off x="4571725" y="1174950"/>
              <a:ext cx="153250" cy="154725"/>
            </a:xfrm>
            <a:custGeom>
              <a:avLst/>
              <a:gdLst/>
              <a:ahLst/>
              <a:cxnLst/>
              <a:rect l="l" t="t" r="r" b="b"/>
              <a:pathLst>
                <a:path w="6130" h="6189" extrusionOk="0">
                  <a:moveTo>
                    <a:pt x="6129" y="3094"/>
                  </a:moveTo>
                  <a:cubicBezTo>
                    <a:pt x="6129" y="4729"/>
                    <a:pt x="4787" y="6130"/>
                    <a:pt x="3094" y="6130"/>
                  </a:cubicBezTo>
                  <a:cubicBezTo>
                    <a:pt x="1460" y="6188"/>
                    <a:pt x="0" y="4729"/>
                    <a:pt x="59" y="3036"/>
                  </a:cubicBezTo>
                  <a:cubicBezTo>
                    <a:pt x="59" y="1402"/>
                    <a:pt x="1460" y="1"/>
                    <a:pt x="3094" y="1"/>
                  </a:cubicBezTo>
                  <a:cubicBezTo>
                    <a:pt x="4728" y="1"/>
                    <a:pt x="6129" y="1402"/>
                    <a:pt x="6129"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14" name="Google Shape;9614;p22"/>
            <p:cNvSpPr/>
            <p:nvPr/>
          </p:nvSpPr>
          <p:spPr>
            <a:xfrm>
              <a:off x="5308650" y="1911875"/>
              <a:ext cx="153250" cy="153250"/>
            </a:xfrm>
            <a:custGeom>
              <a:avLst/>
              <a:gdLst/>
              <a:ahLst/>
              <a:cxnLst/>
              <a:rect l="l" t="t" r="r" b="b"/>
              <a:pathLst>
                <a:path w="6130" h="6130" extrusionOk="0">
                  <a:moveTo>
                    <a:pt x="6129" y="3036"/>
                  </a:moveTo>
                  <a:cubicBezTo>
                    <a:pt x="6129" y="4671"/>
                    <a:pt x="4728" y="6071"/>
                    <a:pt x="3094" y="6130"/>
                  </a:cubicBezTo>
                  <a:cubicBezTo>
                    <a:pt x="1460" y="6130"/>
                    <a:pt x="0" y="4729"/>
                    <a:pt x="0" y="3036"/>
                  </a:cubicBezTo>
                  <a:cubicBezTo>
                    <a:pt x="0" y="1402"/>
                    <a:pt x="1401" y="1"/>
                    <a:pt x="3036" y="1"/>
                  </a:cubicBezTo>
                  <a:cubicBezTo>
                    <a:pt x="4728" y="1"/>
                    <a:pt x="6071" y="1402"/>
                    <a:pt x="6129" y="30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15" name="Google Shape;9615;p22"/>
            <p:cNvSpPr/>
            <p:nvPr/>
          </p:nvSpPr>
          <p:spPr>
            <a:xfrm>
              <a:off x="2855625" y="1173500"/>
              <a:ext cx="148875" cy="148875"/>
            </a:xfrm>
            <a:custGeom>
              <a:avLst/>
              <a:gdLst/>
              <a:ahLst/>
              <a:cxnLst/>
              <a:rect l="l" t="t" r="r" b="b"/>
              <a:pathLst>
                <a:path w="5955" h="5955" extrusionOk="0">
                  <a:moveTo>
                    <a:pt x="5955" y="3036"/>
                  </a:moveTo>
                  <a:cubicBezTo>
                    <a:pt x="5955" y="4670"/>
                    <a:pt x="4612" y="5954"/>
                    <a:pt x="2919" y="5954"/>
                  </a:cubicBezTo>
                  <a:cubicBezTo>
                    <a:pt x="1285" y="5954"/>
                    <a:pt x="1" y="4612"/>
                    <a:pt x="1" y="2977"/>
                  </a:cubicBezTo>
                  <a:cubicBezTo>
                    <a:pt x="1" y="1285"/>
                    <a:pt x="1343" y="0"/>
                    <a:pt x="2978" y="0"/>
                  </a:cubicBezTo>
                  <a:cubicBezTo>
                    <a:pt x="4670" y="59"/>
                    <a:pt x="5955" y="1343"/>
                    <a:pt x="5955" y="30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16" name="Google Shape;9616;p22"/>
            <p:cNvSpPr/>
            <p:nvPr/>
          </p:nvSpPr>
          <p:spPr>
            <a:xfrm>
              <a:off x="5307200" y="3627975"/>
              <a:ext cx="148850" cy="150325"/>
            </a:xfrm>
            <a:custGeom>
              <a:avLst/>
              <a:gdLst/>
              <a:ahLst/>
              <a:cxnLst/>
              <a:rect l="l" t="t" r="r" b="b"/>
              <a:pathLst>
                <a:path w="5954" h="6013" extrusionOk="0">
                  <a:moveTo>
                    <a:pt x="2977" y="6013"/>
                  </a:moveTo>
                  <a:cubicBezTo>
                    <a:pt x="1284" y="6013"/>
                    <a:pt x="0" y="4670"/>
                    <a:pt x="0" y="3036"/>
                  </a:cubicBezTo>
                  <a:cubicBezTo>
                    <a:pt x="0" y="1343"/>
                    <a:pt x="1343" y="1"/>
                    <a:pt x="3035" y="59"/>
                  </a:cubicBezTo>
                  <a:cubicBezTo>
                    <a:pt x="4670" y="59"/>
                    <a:pt x="5954" y="1402"/>
                    <a:pt x="5954" y="3036"/>
                  </a:cubicBezTo>
                  <a:cubicBezTo>
                    <a:pt x="5954" y="4729"/>
                    <a:pt x="4611" y="6013"/>
                    <a:pt x="2977" y="601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17" name="Google Shape;9617;p22"/>
            <p:cNvSpPr/>
            <p:nvPr/>
          </p:nvSpPr>
          <p:spPr>
            <a:xfrm>
              <a:off x="3839175" y="931250"/>
              <a:ext cx="147400" cy="148875"/>
            </a:xfrm>
            <a:custGeom>
              <a:avLst/>
              <a:gdLst/>
              <a:ahLst/>
              <a:cxnLst/>
              <a:rect l="l" t="t" r="r" b="b"/>
              <a:pathLst>
                <a:path w="5896" h="5955" extrusionOk="0">
                  <a:moveTo>
                    <a:pt x="2977" y="5955"/>
                  </a:moveTo>
                  <a:cubicBezTo>
                    <a:pt x="1285" y="5955"/>
                    <a:pt x="0" y="4612"/>
                    <a:pt x="0" y="2978"/>
                  </a:cubicBezTo>
                  <a:cubicBezTo>
                    <a:pt x="0" y="1285"/>
                    <a:pt x="1285" y="1"/>
                    <a:pt x="2977" y="1"/>
                  </a:cubicBezTo>
                  <a:cubicBezTo>
                    <a:pt x="4612" y="1"/>
                    <a:pt x="5896" y="1285"/>
                    <a:pt x="5896" y="2920"/>
                  </a:cubicBezTo>
                  <a:cubicBezTo>
                    <a:pt x="5896" y="4612"/>
                    <a:pt x="4612" y="5896"/>
                    <a:pt x="2977" y="595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18" name="Google Shape;9618;p22"/>
            <p:cNvSpPr/>
            <p:nvPr/>
          </p:nvSpPr>
          <p:spPr>
            <a:xfrm>
              <a:off x="2365325" y="3871675"/>
              <a:ext cx="148875" cy="148875"/>
            </a:xfrm>
            <a:custGeom>
              <a:avLst/>
              <a:gdLst/>
              <a:ahLst/>
              <a:cxnLst/>
              <a:rect l="l" t="t" r="r" b="b"/>
              <a:pathLst>
                <a:path w="5955" h="5955" extrusionOk="0">
                  <a:moveTo>
                    <a:pt x="5954" y="2977"/>
                  </a:moveTo>
                  <a:cubicBezTo>
                    <a:pt x="5954" y="4670"/>
                    <a:pt x="4670" y="5954"/>
                    <a:pt x="3035" y="5954"/>
                  </a:cubicBezTo>
                  <a:cubicBezTo>
                    <a:pt x="1343" y="5954"/>
                    <a:pt x="0" y="4612"/>
                    <a:pt x="0" y="2919"/>
                  </a:cubicBezTo>
                  <a:cubicBezTo>
                    <a:pt x="59" y="1285"/>
                    <a:pt x="1343" y="0"/>
                    <a:pt x="3035" y="0"/>
                  </a:cubicBezTo>
                  <a:cubicBezTo>
                    <a:pt x="4670" y="0"/>
                    <a:pt x="5954" y="1343"/>
                    <a:pt x="5954"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19" name="Google Shape;9619;p22"/>
            <p:cNvSpPr/>
            <p:nvPr/>
          </p:nvSpPr>
          <p:spPr>
            <a:xfrm>
              <a:off x="2607550" y="4118300"/>
              <a:ext cx="150325" cy="150325"/>
            </a:xfrm>
            <a:custGeom>
              <a:avLst/>
              <a:gdLst/>
              <a:ahLst/>
              <a:cxnLst/>
              <a:rect l="l" t="t" r="r" b="b"/>
              <a:pathLst>
                <a:path w="6013" h="6013" extrusionOk="0">
                  <a:moveTo>
                    <a:pt x="6013" y="2977"/>
                  </a:moveTo>
                  <a:cubicBezTo>
                    <a:pt x="6013" y="4611"/>
                    <a:pt x="4729" y="5954"/>
                    <a:pt x="3036" y="5954"/>
                  </a:cubicBezTo>
                  <a:cubicBezTo>
                    <a:pt x="1343" y="6012"/>
                    <a:pt x="1" y="4670"/>
                    <a:pt x="59" y="2977"/>
                  </a:cubicBezTo>
                  <a:cubicBezTo>
                    <a:pt x="59" y="1284"/>
                    <a:pt x="1343" y="0"/>
                    <a:pt x="3036" y="0"/>
                  </a:cubicBezTo>
                  <a:cubicBezTo>
                    <a:pt x="4670" y="0"/>
                    <a:pt x="6013" y="1343"/>
                    <a:pt x="6013"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20" name="Google Shape;9620;p22"/>
            <p:cNvSpPr/>
            <p:nvPr/>
          </p:nvSpPr>
          <p:spPr>
            <a:xfrm>
              <a:off x="5553800" y="2892500"/>
              <a:ext cx="148875" cy="148875"/>
            </a:xfrm>
            <a:custGeom>
              <a:avLst/>
              <a:gdLst/>
              <a:ahLst/>
              <a:cxnLst/>
              <a:rect l="l" t="t" r="r" b="b"/>
              <a:pathLst>
                <a:path w="5955" h="5955" extrusionOk="0">
                  <a:moveTo>
                    <a:pt x="1" y="2919"/>
                  </a:moveTo>
                  <a:cubicBezTo>
                    <a:pt x="1" y="1285"/>
                    <a:pt x="1343" y="1"/>
                    <a:pt x="3036" y="59"/>
                  </a:cubicBezTo>
                  <a:cubicBezTo>
                    <a:pt x="4670" y="59"/>
                    <a:pt x="5955" y="1402"/>
                    <a:pt x="5955" y="3095"/>
                  </a:cubicBezTo>
                  <a:cubicBezTo>
                    <a:pt x="5896" y="4729"/>
                    <a:pt x="4612" y="5955"/>
                    <a:pt x="2919" y="5955"/>
                  </a:cubicBezTo>
                  <a:cubicBezTo>
                    <a:pt x="1285" y="5955"/>
                    <a:pt x="1" y="4612"/>
                    <a:pt x="1"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21" name="Google Shape;9621;p22"/>
            <p:cNvSpPr/>
            <p:nvPr/>
          </p:nvSpPr>
          <p:spPr>
            <a:xfrm>
              <a:off x="5553800" y="2645900"/>
              <a:ext cx="148875" cy="148875"/>
            </a:xfrm>
            <a:custGeom>
              <a:avLst/>
              <a:gdLst/>
              <a:ahLst/>
              <a:cxnLst/>
              <a:rect l="l" t="t" r="r" b="b"/>
              <a:pathLst>
                <a:path w="5955" h="5955" extrusionOk="0">
                  <a:moveTo>
                    <a:pt x="5955" y="2977"/>
                  </a:moveTo>
                  <a:cubicBezTo>
                    <a:pt x="5955" y="4670"/>
                    <a:pt x="4612" y="5954"/>
                    <a:pt x="2978" y="5954"/>
                  </a:cubicBezTo>
                  <a:cubicBezTo>
                    <a:pt x="1285" y="5954"/>
                    <a:pt x="1" y="4612"/>
                    <a:pt x="1" y="2977"/>
                  </a:cubicBezTo>
                  <a:cubicBezTo>
                    <a:pt x="1" y="1343"/>
                    <a:pt x="1285" y="59"/>
                    <a:pt x="2919" y="0"/>
                  </a:cubicBezTo>
                  <a:cubicBezTo>
                    <a:pt x="4612" y="0"/>
                    <a:pt x="5955" y="1284"/>
                    <a:pt x="5955"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22" name="Google Shape;9622;p22"/>
            <p:cNvSpPr/>
            <p:nvPr/>
          </p:nvSpPr>
          <p:spPr>
            <a:xfrm>
              <a:off x="3592550" y="931250"/>
              <a:ext cx="147425" cy="148875"/>
            </a:xfrm>
            <a:custGeom>
              <a:avLst/>
              <a:gdLst/>
              <a:ahLst/>
              <a:cxnLst/>
              <a:rect l="l" t="t" r="r" b="b"/>
              <a:pathLst>
                <a:path w="5897" h="5955" extrusionOk="0">
                  <a:moveTo>
                    <a:pt x="5896" y="2978"/>
                  </a:moveTo>
                  <a:cubicBezTo>
                    <a:pt x="5896" y="4612"/>
                    <a:pt x="4612" y="5955"/>
                    <a:pt x="2919" y="5896"/>
                  </a:cubicBezTo>
                  <a:cubicBezTo>
                    <a:pt x="1285" y="5896"/>
                    <a:pt x="1" y="4612"/>
                    <a:pt x="1" y="2978"/>
                  </a:cubicBezTo>
                  <a:cubicBezTo>
                    <a:pt x="1" y="1285"/>
                    <a:pt x="1285" y="1"/>
                    <a:pt x="2978" y="1"/>
                  </a:cubicBezTo>
                  <a:cubicBezTo>
                    <a:pt x="4612" y="1"/>
                    <a:pt x="5896" y="1285"/>
                    <a:pt x="5896" y="29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23" name="Google Shape;9623;p22"/>
            <p:cNvSpPr/>
            <p:nvPr/>
          </p:nvSpPr>
          <p:spPr>
            <a:xfrm>
              <a:off x="4571725" y="4366375"/>
              <a:ext cx="147400" cy="147400"/>
            </a:xfrm>
            <a:custGeom>
              <a:avLst/>
              <a:gdLst/>
              <a:ahLst/>
              <a:cxnLst/>
              <a:rect l="l" t="t" r="r" b="b"/>
              <a:pathLst>
                <a:path w="5896" h="5896" extrusionOk="0">
                  <a:moveTo>
                    <a:pt x="5896" y="2977"/>
                  </a:moveTo>
                  <a:cubicBezTo>
                    <a:pt x="5896" y="4553"/>
                    <a:pt x="4553" y="5895"/>
                    <a:pt x="2919" y="5895"/>
                  </a:cubicBezTo>
                  <a:cubicBezTo>
                    <a:pt x="1285" y="5895"/>
                    <a:pt x="0" y="4553"/>
                    <a:pt x="0" y="2860"/>
                  </a:cubicBezTo>
                  <a:cubicBezTo>
                    <a:pt x="0" y="1226"/>
                    <a:pt x="1343" y="0"/>
                    <a:pt x="2977" y="0"/>
                  </a:cubicBezTo>
                  <a:cubicBezTo>
                    <a:pt x="4612" y="0"/>
                    <a:pt x="5896" y="1343"/>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24" name="Google Shape;9624;p22"/>
            <p:cNvSpPr/>
            <p:nvPr/>
          </p:nvSpPr>
          <p:spPr>
            <a:xfrm>
              <a:off x="5555275" y="2405125"/>
              <a:ext cx="145950" cy="145950"/>
            </a:xfrm>
            <a:custGeom>
              <a:avLst/>
              <a:gdLst/>
              <a:ahLst/>
              <a:cxnLst/>
              <a:rect l="l" t="t" r="r" b="b"/>
              <a:pathLst>
                <a:path w="5838" h="5838" extrusionOk="0">
                  <a:moveTo>
                    <a:pt x="5837" y="2919"/>
                  </a:moveTo>
                  <a:cubicBezTo>
                    <a:pt x="5837" y="4495"/>
                    <a:pt x="4553" y="5837"/>
                    <a:pt x="2919" y="5837"/>
                  </a:cubicBezTo>
                  <a:cubicBezTo>
                    <a:pt x="1284" y="5837"/>
                    <a:pt x="0" y="4553"/>
                    <a:pt x="0" y="2919"/>
                  </a:cubicBezTo>
                  <a:cubicBezTo>
                    <a:pt x="0" y="1284"/>
                    <a:pt x="1284" y="0"/>
                    <a:pt x="2919" y="0"/>
                  </a:cubicBezTo>
                  <a:cubicBezTo>
                    <a:pt x="4495" y="0"/>
                    <a:pt x="5837" y="1284"/>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25" name="Google Shape;9625;p22"/>
            <p:cNvSpPr/>
            <p:nvPr/>
          </p:nvSpPr>
          <p:spPr>
            <a:xfrm>
              <a:off x="2120150" y="1910425"/>
              <a:ext cx="147425" cy="147400"/>
            </a:xfrm>
            <a:custGeom>
              <a:avLst/>
              <a:gdLst/>
              <a:ahLst/>
              <a:cxnLst/>
              <a:rect l="l" t="t" r="r" b="b"/>
              <a:pathLst>
                <a:path w="5897" h="5896" extrusionOk="0">
                  <a:moveTo>
                    <a:pt x="5896" y="2919"/>
                  </a:moveTo>
                  <a:cubicBezTo>
                    <a:pt x="5896" y="4553"/>
                    <a:pt x="4612" y="5896"/>
                    <a:pt x="2978" y="5896"/>
                  </a:cubicBezTo>
                  <a:cubicBezTo>
                    <a:pt x="1344" y="5896"/>
                    <a:pt x="1" y="4612"/>
                    <a:pt x="1" y="2977"/>
                  </a:cubicBezTo>
                  <a:cubicBezTo>
                    <a:pt x="1" y="1343"/>
                    <a:pt x="1285" y="59"/>
                    <a:pt x="2920" y="1"/>
                  </a:cubicBezTo>
                  <a:cubicBezTo>
                    <a:pt x="4554" y="1"/>
                    <a:pt x="5838" y="1285"/>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26" name="Google Shape;9626;p22"/>
            <p:cNvSpPr/>
            <p:nvPr/>
          </p:nvSpPr>
          <p:spPr>
            <a:xfrm>
              <a:off x="4081400" y="932725"/>
              <a:ext cx="147425" cy="145950"/>
            </a:xfrm>
            <a:custGeom>
              <a:avLst/>
              <a:gdLst/>
              <a:ahLst/>
              <a:cxnLst/>
              <a:rect l="l" t="t" r="r" b="b"/>
              <a:pathLst>
                <a:path w="5897" h="5838" extrusionOk="0">
                  <a:moveTo>
                    <a:pt x="5896" y="2919"/>
                  </a:moveTo>
                  <a:cubicBezTo>
                    <a:pt x="5896" y="4553"/>
                    <a:pt x="4554" y="5837"/>
                    <a:pt x="2919" y="5837"/>
                  </a:cubicBezTo>
                  <a:cubicBezTo>
                    <a:pt x="1285" y="5779"/>
                    <a:pt x="1" y="4437"/>
                    <a:pt x="59" y="2861"/>
                  </a:cubicBezTo>
                  <a:cubicBezTo>
                    <a:pt x="59" y="1226"/>
                    <a:pt x="1402" y="0"/>
                    <a:pt x="2978" y="0"/>
                  </a:cubicBezTo>
                  <a:cubicBezTo>
                    <a:pt x="4612" y="0"/>
                    <a:pt x="5896" y="1343"/>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27" name="Google Shape;9627;p22"/>
            <p:cNvSpPr/>
            <p:nvPr/>
          </p:nvSpPr>
          <p:spPr>
            <a:xfrm>
              <a:off x="5553800" y="3140575"/>
              <a:ext cx="147425" cy="145950"/>
            </a:xfrm>
            <a:custGeom>
              <a:avLst/>
              <a:gdLst/>
              <a:ahLst/>
              <a:cxnLst/>
              <a:rect l="l" t="t" r="r" b="b"/>
              <a:pathLst>
                <a:path w="5897" h="5838" extrusionOk="0">
                  <a:moveTo>
                    <a:pt x="2978" y="1"/>
                  </a:moveTo>
                  <a:cubicBezTo>
                    <a:pt x="4554" y="1"/>
                    <a:pt x="5896" y="1402"/>
                    <a:pt x="5896" y="2978"/>
                  </a:cubicBezTo>
                  <a:cubicBezTo>
                    <a:pt x="5838" y="4554"/>
                    <a:pt x="4554" y="5838"/>
                    <a:pt x="2978" y="5838"/>
                  </a:cubicBezTo>
                  <a:cubicBezTo>
                    <a:pt x="1343" y="5838"/>
                    <a:pt x="1" y="4495"/>
                    <a:pt x="59" y="2861"/>
                  </a:cubicBezTo>
                  <a:cubicBezTo>
                    <a:pt x="59" y="1285"/>
                    <a:pt x="1402" y="1"/>
                    <a:pt x="297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28" name="Google Shape;9628;p22"/>
            <p:cNvSpPr/>
            <p:nvPr/>
          </p:nvSpPr>
          <p:spPr>
            <a:xfrm>
              <a:off x="5064950" y="1421575"/>
              <a:ext cx="145950" cy="145950"/>
            </a:xfrm>
            <a:custGeom>
              <a:avLst/>
              <a:gdLst/>
              <a:ahLst/>
              <a:cxnLst/>
              <a:rect l="l" t="t" r="r" b="b"/>
              <a:pathLst>
                <a:path w="5838" h="5838" extrusionOk="0">
                  <a:moveTo>
                    <a:pt x="5838" y="2977"/>
                  </a:moveTo>
                  <a:cubicBezTo>
                    <a:pt x="5838" y="4553"/>
                    <a:pt x="4495" y="5838"/>
                    <a:pt x="2919" y="5838"/>
                  </a:cubicBezTo>
                  <a:cubicBezTo>
                    <a:pt x="1343" y="5838"/>
                    <a:pt x="1" y="4495"/>
                    <a:pt x="59" y="2919"/>
                  </a:cubicBezTo>
                  <a:cubicBezTo>
                    <a:pt x="59" y="1343"/>
                    <a:pt x="1402" y="0"/>
                    <a:pt x="2978" y="59"/>
                  </a:cubicBezTo>
                  <a:cubicBezTo>
                    <a:pt x="4554" y="59"/>
                    <a:pt x="5838" y="1401"/>
                    <a:pt x="5838"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29" name="Google Shape;9629;p22"/>
            <p:cNvSpPr/>
            <p:nvPr/>
          </p:nvSpPr>
          <p:spPr>
            <a:xfrm>
              <a:off x="3345950" y="932725"/>
              <a:ext cx="145950" cy="145950"/>
            </a:xfrm>
            <a:custGeom>
              <a:avLst/>
              <a:gdLst/>
              <a:ahLst/>
              <a:cxnLst/>
              <a:rect l="l" t="t" r="r" b="b"/>
              <a:pathLst>
                <a:path w="5838" h="5838" extrusionOk="0">
                  <a:moveTo>
                    <a:pt x="5837" y="2919"/>
                  </a:moveTo>
                  <a:cubicBezTo>
                    <a:pt x="5837" y="4495"/>
                    <a:pt x="4495" y="5837"/>
                    <a:pt x="2919" y="5837"/>
                  </a:cubicBezTo>
                  <a:cubicBezTo>
                    <a:pt x="1343" y="5837"/>
                    <a:pt x="0" y="4437"/>
                    <a:pt x="0" y="2861"/>
                  </a:cubicBezTo>
                  <a:cubicBezTo>
                    <a:pt x="59" y="1284"/>
                    <a:pt x="1401" y="0"/>
                    <a:pt x="2977" y="0"/>
                  </a:cubicBezTo>
                  <a:cubicBezTo>
                    <a:pt x="4553" y="0"/>
                    <a:pt x="5837" y="1343"/>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30" name="Google Shape;9630;p22"/>
            <p:cNvSpPr/>
            <p:nvPr/>
          </p:nvSpPr>
          <p:spPr>
            <a:xfrm>
              <a:off x="2857100" y="4366375"/>
              <a:ext cx="145950" cy="145950"/>
            </a:xfrm>
            <a:custGeom>
              <a:avLst/>
              <a:gdLst/>
              <a:ahLst/>
              <a:cxnLst/>
              <a:rect l="l" t="t" r="r" b="b"/>
              <a:pathLst>
                <a:path w="5838" h="5838" extrusionOk="0">
                  <a:moveTo>
                    <a:pt x="5837" y="2919"/>
                  </a:moveTo>
                  <a:cubicBezTo>
                    <a:pt x="5837" y="4495"/>
                    <a:pt x="4495" y="5837"/>
                    <a:pt x="2919" y="5837"/>
                  </a:cubicBezTo>
                  <a:cubicBezTo>
                    <a:pt x="1343" y="5837"/>
                    <a:pt x="58" y="4553"/>
                    <a:pt x="0" y="2977"/>
                  </a:cubicBezTo>
                  <a:cubicBezTo>
                    <a:pt x="0" y="1401"/>
                    <a:pt x="1284" y="58"/>
                    <a:pt x="2860" y="58"/>
                  </a:cubicBezTo>
                  <a:cubicBezTo>
                    <a:pt x="4436" y="0"/>
                    <a:pt x="5779" y="1343"/>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31" name="Google Shape;9631;p22"/>
            <p:cNvSpPr/>
            <p:nvPr/>
          </p:nvSpPr>
          <p:spPr>
            <a:xfrm>
              <a:off x="2121625" y="3630900"/>
              <a:ext cx="144500" cy="145950"/>
            </a:xfrm>
            <a:custGeom>
              <a:avLst/>
              <a:gdLst/>
              <a:ahLst/>
              <a:cxnLst/>
              <a:rect l="l" t="t" r="r" b="b"/>
              <a:pathLst>
                <a:path w="5780" h="5838" extrusionOk="0">
                  <a:moveTo>
                    <a:pt x="2919" y="0"/>
                  </a:moveTo>
                  <a:cubicBezTo>
                    <a:pt x="4437" y="0"/>
                    <a:pt x="5779" y="1343"/>
                    <a:pt x="5779" y="2919"/>
                  </a:cubicBezTo>
                  <a:cubicBezTo>
                    <a:pt x="5779" y="4495"/>
                    <a:pt x="4437" y="5837"/>
                    <a:pt x="2861" y="5779"/>
                  </a:cubicBezTo>
                  <a:cubicBezTo>
                    <a:pt x="1285" y="5779"/>
                    <a:pt x="0" y="4437"/>
                    <a:pt x="0" y="2861"/>
                  </a:cubicBezTo>
                  <a:cubicBezTo>
                    <a:pt x="0" y="1343"/>
                    <a:pt x="1343" y="0"/>
                    <a:pt x="2919"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32" name="Google Shape;9632;p22"/>
            <p:cNvSpPr/>
            <p:nvPr/>
          </p:nvSpPr>
          <p:spPr>
            <a:xfrm>
              <a:off x="3840625" y="4611525"/>
              <a:ext cx="144500" cy="143025"/>
            </a:xfrm>
            <a:custGeom>
              <a:avLst/>
              <a:gdLst/>
              <a:ahLst/>
              <a:cxnLst/>
              <a:rect l="l" t="t" r="r" b="b"/>
              <a:pathLst>
                <a:path w="5780" h="5721" extrusionOk="0">
                  <a:moveTo>
                    <a:pt x="5779" y="2802"/>
                  </a:moveTo>
                  <a:cubicBezTo>
                    <a:pt x="5779" y="4378"/>
                    <a:pt x="4437" y="5721"/>
                    <a:pt x="2861" y="5721"/>
                  </a:cubicBezTo>
                  <a:cubicBezTo>
                    <a:pt x="1343" y="5721"/>
                    <a:pt x="59" y="4436"/>
                    <a:pt x="1" y="2860"/>
                  </a:cubicBezTo>
                  <a:cubicBezTo>
                    <a:pt x="1" y="1284"/>
                    <a:pt x="1285" y="0"/>
                    <a:pt x="2861" y="0"/>
                  </a:cubicBezTo>
                  <a:cubicBezTo>
                    <a:pt x="4437" y="0"/>
                    <a:pt x="5721" y="1226"/>
                    <a:pt x="5779"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33" name="Google Shape;9633;p22"/>
            <p:cNvSpPr/>
            <p:nvPr/>
          </p:nvSpPr>
          <p:spPr>
            <a:xfrm>
              <a:off x="1879375" y="2895425"/>
              <a:ext cx="143050" cy="143025"/>
            </a:xfrm>
            <a:custGeom>
              <a:avLst/>
              <a:gdLst/>
              <a:ahLst/>
              <a:cxnLst/>
              <a:rect l="l" t="t" r="r" b="b"/>
              <a:pathLst>
                <a:path w="5722" h="5721" extrusionOk="0">
                  <a:moveTo>
                    <a:pt x="2861" y="1"/>
                  </a:moveTo>
                  <a:cubicBezTo>
                    <a:pt x="4437" y="1"/>
                    <a:pt x="5663" y="1285"/>
                    <a:pt x="5721" y="2861"/>
                  </a:cubicBezTo>
                  <a:cubicBezTo>
                    <a:pt x="5721" y="4437"/>
                    <a:pt x="4437" y="5721"/>
                    <a:pt x="2861" y="5721"/>
                  </a:cubicBezTo>
                  <a:cubicBezTo>
                    <a:pt x="1285" y="5721"/>
                    <a:pt x="1" y="4437"/>
                    <a:pt x="1" y="2861"/>
                  </a:cubicBezTo>
                  <a:cubicBezTo>
                    <a:pt x="1" y="1285"/>
                    <a:pt x="1285" y="59"/>
                    <a:pt x="28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34" name="Google Shape;9634;p22"/>
            <p:cNvSpPr/>
            <p:nvPr/>
          </p:nvSpPr>
          <p:spPr>
            <a:xfrm>
              <a:off x="1879375" y="2648825"/>
              <a:ext cx="143050" cy="143025"/>
            </a:xfrm>
            <a:custGeom>
              <a:avLst/>
              <a:gdLst/>
              <a:ahLst/>
              <a:cxnLst/>
              <a:rect l="l" t="t" r="r" b="b"/>
              <a:pathLst>
                <a:path w="5722" h="5721" extrusionOk="0">
                  <a:moveTo>
                    <a:pt x="2861" y="5720"/>
                  </a:moveTo>
                  <a:cubicBezTo>
                    <a:pt x="1285" y="5720"/>
                    <a:pt x="1" y="4436"/>
                    <a:pt x="1" y="2860"/>
                  </a:cubicBezTo>
                  <a:cubicBezTo>
                    <a:pt x="1" y="1284"/>
                    <a:pt x="1285" y="0"/>
                    <a:pt x="2919" y="0"/>
                  </a:cubicBezTo>
                  <a:cubicBezTo>
                    <a:pt x="4495" y="58"/>
                    <a:pt x="5721" y="1343"/>
                    <a:pt x="5721" y="2919"/>
                  </a:cubicBezTo>
                  <a:cubicBezTo>
                    <a:pt x="5663" y="4495"/>
                    <a:pt x="4437" y="5720"/>
                    <a:pt x="2861" y="57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35" name="Google Shape;9635;p22"/>
            <p:cNvSpPr/>
            <p:nvPr/>
          </p:nvSpPr>
          <p:spPr>
            <a:xfrm>
              <a:off x="3594025" y="4610050"/>
              <a:ext cx="143025" cy="144500"/>
            </a:xfrm>
            <a:custGeom>
              <a:avLst/>
              <a:gdLst/>
              <a:ahLst/>
              <a:cxnLst/>
              <a:rect l="l" t="t" r="r" b="b"/>
              <a:pathLst>
                <a:path w="5721" h="5780" extrusionOk="0">
                  <a:moveTo>
                    <a:pt x="2860" y="5780"/>
                  </a:moveTo>
                  <a:cubicBezTo>
                    <a:pt x="1284" y="5780"/>
                    <a:pt x="59" y="4495"/>
                    <a:pt x="0" y="2919"/>
                  </a:cubicBezTo>
                  <a:cubicBezTo>
                    <a:pt x="0" y="1343"/>
                    <a:pt x="1343" y="1"/>
                    <a:pt x="2919" y="59"/>
                  </a:cubicBezTo>
                  <a:cubicBezTo>
                    <a:pt x="4495" y="59"/>
                    <a:pt x="5720" y="1343"/>
                    <a:pt x="5720" y="2919"/>
                  </a:cubicBezTo>
                  <a:cubicBezTo>
                    <a:pt x="5720" y="4495"/>
                    <a:pt x="4436" y="5780"/>
                    <a:pt x="2860" y="57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36" name="Google Shape;9636;p22"/>
            <p:cNvSpPr/>
            <p:nvPr/>
          </p:nvSpPr>
          <p:spPr>
            <a:xfrm>
              <a:off x="5556725" y="2159950"/>
              <a:ext cx="141575" cy="141575"/>
            </a:xfrm>
            <a:custGeom>
              <a:avLst/>
              <a:gdLst/>
              <a:ahLst/>
              <a:cxnLst/>
              <a:rect l="l" t="t" r="r" b="b"/>
              <a:pathLst>
                <a:path w="5663" h="5663" extrusionOk="0">
                  <a:moveTo>
                    <a:pt x="2802" y="5663"/>
                  </a:moveTo>
                  <a:cubicBezTo>
                    <a:pt x="1226" y="5663"/>
                    <a:pt x="0" y="4379"/>
                    <a:pt x="59" y="2803"/>
                  </a:cubicBezTo>
                  <a:cubicBezTo>
                    <a:pt x="59" y="1227"/>
                    <a:pt x="1343" y="1"/>
                    <a:pt x="2919" y="1"/>
                  </a:cubicBezTo>
                  <a:cubicBezTo>
                    <a:pt x="4495" y="59"/>
                    <a:pt x="5662" y="1285"/>
                    <a:pt x="5662" y="2861"/>
                  </a:cubicBezTo>
                  <a:cubicBezTo>
                    <a:pt x="5662" y="4437"/>
                    <a:pt x="4437" y="5663"/>
                    <a:pt x="2802" y="56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37" name="Google Shape;9637;p22"/>
            <p:cNvSpPr/>
            <p:nvPr/>
          </p:nvSpPr>
          <p:spPr>
            <a:xfrm>
              <a:off x="4821250" y="1180800"/>
              <a:ext cx="141575" cy="141575"/>
            </a:xfrm>
            <a:custGeom>
              <a:avLst/>
              <a:gdLst/>
              <a:ahLst/>
              <a:cxnLst/>
              <a:rect l="l" t="t" r="r" b="b"/>
              <a:pathLst>
                <a:path w="5663" h="5663" extrusionOk="0">
                  <a:moveTo>
                    <a:pt x="5663" y="2860"/>
                  </a:moveTo>
                  <a:cubicBezTo>
                    <a:pt x="5663" y="4436"/>
                    <a:pt x="4379" y="5662"/>
                    <a:pt x="2803" y="5662"/>
                  </a:cubicBezTo>
                  <a:cubicBezTo>
                    <a:pt x="1227" y="5662"/>
                    <a:pt x="1" y="4436"/>
                    <a:pt x="1" y="2802"/>
                  </a:cubicBezTo>
                  <a:cubicBezTo>
                    <a:pt x="1" y="1284"/>
                    <a:pt x="1227" y="59"/>
                    <a:pt x="2744" y="59"/>
                  </a:cubicBezTo>
                  <a:cubicBezTo>
                    <a:pt x="4379" y="0"/>
                    <a:pt x="5604" y="1226"/>
                    <a:pt x="5604" y="28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38" name="Google Shape;9638;p22"/>
            <p:cNvSpPr/>
            <p:nvPr/>
          </p:nvSpPr>
          <p:spPr>
            <a:xfrm>
              <a:off x="5314475" y="1671100"/>
              <a:ext cx="141575" cy="141575"/>
            </a:xfrm>
            <a:custGeom>
              <a:avLst/>
              <a:gdLst/>
              <a:ahLst/>
              <a:cxnLst/>
              <a:rect l="l" t="t" r="r" b="b"/>
              <a:pathLst>
                <a:path w="5663" h="5663" extrusionOk="0">
                  <a:moveTo>
                    <a:pt x="5663" y="2803"/>
                  </a:moveTo>
                  <a:cubicBezTo>
                    <a:pt x="5663" y="4379"/>
                    <a:pt x="4437" y="5663"/>
                    <a:pt x="2803" y="5663"/>
                  </a:cubicBezTo>
                  <a:cubicBezTo>
                    <a:pt x="1227" y="5663"/>
                    <a:pt x="1" y="4379"/>
                    <a:pt x="1" y="2803"/>
                  </a:cubicBezTo>
                  <a:cubicBezTo>
                    <a:pt x="1" y="1227"/>
                    <a:pt x="1227" y="1"/>
                    <a:pt x="2803" y="1"/>
                  </a:cubicBezTo>
                  <a:cubicBezTo>
                    <a:pt x="4379" y="1"/>
                    <a:pt x="5663" y="1227"/>
                    <a:pt x="5663"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39" name="Google Shape;9639;p22"/>
            <p:cNvSpPr/>
            <p:nvPr/>
          </p:nvSpPr>
          <p:spPr>
            <a:xfrm>
              <a:off x="1880850" y="2408025"/>
              <a:ext cx="140100" cy="140125"/>
            </a:xfrm>
            <a:custGeom>
              <a:avLst/>
              <a:gdLst/>
              <a:ahLst/>
              <a:cxnLst/>
              <a:rect l="l" t="t" r="r" b="b"/>
              <a:pathLst>
                <a:path w="5604" h="5605" extrusionOk="0">
                  <a:moveTo>
                    <a:pt x="5604" y="2803"/>
                  </a:moveTo>
                  <a:cubicBezTo>
                    <a:pt x="5604" y="4379"/>
                    <a:pt x="4378" y="5604"/>
                    <a:pt x="2744" y="5604"/>
                  </a:cubicBezTo>
                  <a:cubicBezTo>
                    <a:pt x="1226" y="5546"/>
                    <a:pt x="0" y="4379"/>
                    <a:pt x="0" y="2803"/>
                  </a:cubicBezTo>
                  <a:cubicBezTo>
                    <a:pt x="0" y="1227"/>
                    <a:pt x="1226" y="1"/>
                    <a:pt x="2802" y="1"/>
                  </a:cubicBezTo>
                  <a:cubicBezTo>
                    <a:pt x="4378" y="1"/>
                    <a:pt x="5604" y="1227"/>
                    <a:pt x="5604"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40" name="Google Shape;9640;p22"/>
            <p:cNvSpPr/>
            <p:nvPr/>
          </p:nvSpPr>
          <p:spPr>
            <a:xfrm>
              <a:off x="5067875" y="4122675"/>
              <a:ext cx="140100" cy="140100"/>
            </a:xfrm>
            <a:custGeom>
              <a:avLst/>
              <a:gdLst/>
              <a:ahLst/>
              <a:cxnLst/>
              <a:rect l="l" t="t" r="r" b="b"/>
              <a:pathLst>
                <a:path w="5604" h="5604" extrusionOk="0">
                  <a:moveTo>
                    <a:pt x="2802" y="5604"/>
                  </a:moveTo>
                  <a:cubicBezTo>
                    <a:pt x="1226" y="5604"/>
                    <a:pt x="0" y="4378"/>
                    <a:pt x="0" y="2802"/>
                  </a:cubicBezTo>
                  <a:cubicBezTo>
                    <a:pt x="59" y="1226"/>
                    <a:pt x="1285" y="0"/>
                    <a:pt x="2802" y="0"/>
                  </a:cubicBezTo>
                  <a:cubicBezTo>
                    <a:pt x="4378" y="0"/>
                    <a:pt x="5604" y="1284"/>
                    <a:pt x="5604" y="2860"/>
                  </a:cubicBezTo>
                  <a:cubicBezTo>
                    <a:pt x="5604" y="4378"/>
                    <a:pt x="4378" y="5604"/>
                    <a:pt x="2802" y="56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41" name="Google Shape;9641;p22"/>
            <p:cNvSpPr/>
            <p:nvPr/>
          </p:nvSpPr>
          <p:spPr>
            <a:xfrm>
              <a:off x="4330950" y="934175"/>
              <a:ext cx="141575" cy="141575"/>
            </a:xfrm>
            <a:custGeom>
              <a:avLst/>
              <a:gdLst/>
              <a:ahLst/>
              <a:cxnLst/>
              <a:rect l="l" t="t" r="r" b="b"/>
              <a:pathLst>
                <a:path w="5663" h="5663" extrusionOk="0">
                  <a:moveTo>
                    <a:pt x="5662" y="2861"/>
                  </a:moveTo>
                  <a:cubicBezTo>
                    <a:pt x="5662" y="4437"/>
                    <a:pt x="4436" y="5663"/>
                    <a:pt x="2860" y="5663"/>
                  </a:cubicBezTo>
                  <a:cubicBezTo>
                    <a:pt x="1226" y="5663"/>
                    <a:pt x="0" y="4379"/>
                    <a:pt x="59" y="2803"/>
                  </a:cubicBezTo>
                  <a:cubicBezTo>
                    <a:pt x="59" y="1226"/>
                    <a:pt x="1284" y="59"/>
                    <a:pt x="2860" y="59"/>
                  </a:cubicBezTo>
                  <a:cubicBezTo>
                    <a:pt x="4436" y="1"/>
                    <a:pt x="5662" y="1285"/>
                    <a:pt x="5662" y="28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42" name="Google Shape;9642;p22"/>
            <p:cNvSpPr/>
            <p:nvPr/>
          </p:nvSpPr>
          <p:spPr>
            <a:xfrm>
              <a:off x="4085800" y="4617350"/>
              <a:ext cx="140100" cy="138650"/>
            </a:xfrm>
            <a:custGeom>
              <a:avLst/>
              <a:gdLst/>
              <a:ahLst/>
              <a:cxnLst/>
              <a:rect l="l" t="t" r="r" b="b"/>
              <a:pathLst>
                <a:path w="5604" h="5546" extrusionOk="0">
                  <a:moveTo>
                    <a:pt x="2802" y="5546"/>
                  </a:moveTo>
                  <a:cubicBezTo>
                    <a:pt x="1226" y="5546"/>
                    <a:pt x="0" y="4320"/>
                    <a:pt x="0" y="2744"/>
                  </a:cubicBezTo>
                  <a:cubicBezTo>
                    <a:pt x="0" y="1168"/>
                    <a:pt x="1226" y="1"/>
                    <a:pt x="2802" y="1"/>
                  </a:cubicBezTo>
                  <a:cubicBezTo>
                    <a:pt x="4378" y="1"/>
                    <a:pt x="5604" y="1227"/>
                    <a:pt x="5604" y="2803"/>
                  </a:cubicBezTo>
                  <a:cubicBezTo>
                    <a:pt x="5604" y="4379"/>
                    <a:pt x="4378" y="5546"/>
                    <a:pt x="2802" y="554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43" name="Google Shape;9643;p22"/>
            <p:cNvSpPr/>
            <p:nvPr/>
          </p:nvSpPr>
          <p:spPr>
            <a:xfrm>
              <a:off x="5558175" y="3387200"/>
              <a:ext cx="140125" cy="140125"/>
            </a:xfrm>
            <a:custGeom>
              <a:avLst/>
              <a:gdLst/>
              <a:ahLst/>
              <a:cxnLst/>
              <a:rect l="l" t="t" r="r" b="b"/>
              <a:pathLst>
                <a:path w="5605" h="5605" extrusionOk="0">
                  <a:moveTo>
                    <a:pt x="2744" y="5546"/>
                  </a:moveTo>
                  <a:cubicBezTo>
                    <a:pt x="1227" y="5546"/>
                    <a:pt x="1" y="4320"/>
                    <a:pt x="1" y="2744"/>
                  </a:cubicBezTo>
                  <a:cubicBezTo>
                    <a:pt x="1" y="1226"/>
                    <a:pt x="1285" y="0"/>
                    <a:pt x="2803" y="0"/>
                  </a:cubicBezTo>
                  <a:cubicBezTo>
                    <a:pt x="4379" y="0"/>
                    <a:pt x="5604" y="1285"/>
                    <a:pt x="5546" y="2802"/>
                  </a:cubicBezTo>
                  <a:cubicBezTo>
                    <a:pt x="5546" y="4378"/>
                    <a:pt x="4320" y="5604"/>
                    <a:pt x="2744" y="554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44" name="Google Shape;9644;p22"/>
            <p:cNvSpPr/>
            <p:nvPr/>
          </p:nvSpPr>
          <p:spPr>
            <a:xfrm>
              <a:off x="2369700" y="1424500"/>
              <a:ext cx="141575" cy="140100"/>
            </a:xfrm>
            <a:custGeom>
              <a:avLst/>
              <a:gdLst/>
              <a:ahLst/>
              <a:cxnLst/>
              <a:rect l="l" t="t" r="r" b="b"/>
              <a:pathLst>
                <a:path w="5663" h="5604" extrusionOk="0">
                  <a:moveTo>
                    <a:pt x="5604" y="2860"/>
                  </a:moveTo>
                  <a:cubicBezTo>
                    <a:pt x="5546" y="4436"/>
                    <a:pt x="4320" y="5604"/>
                    <a:pt x="2744" y="5604"/>
                  </a:cubicBezTo>
                  <a:cubicBezTo>
                    <a:pt x="1226" y="5545"/>
                    <a:pt x="0" y="4320"/>
                    <a:pt x="59" y="2744"/>
                  </a:cubicBezTo>
                  <a:cubicBezTo>
                    <a:pt x="59" y="1226"/>
                    <a:pt x="1343" y="0"/>
                    <a:pt x="2860" y="59"/>
                  </a:cubicBezTo>
                  <a:cubicBezTo>
                    <a:pt x="4437" y="59"/>
                    <a:pt x="5662" y="1343"/>
                    <a:pt x="5604" y="28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45" name="Google Shape;9645;p22"/>
            <p:cNvSpPr/>
            <p:nvPr/>
          </p:nvSpPr>
          <p:spPr>
            <a:xfrm>
              <a:off x="3350325" y="4612975"/>
              <a:ext cx="138650" cy="138650"/>
            </a:xfrm>
            <a:custGeom>
              <a:avLst/>
              <a:gdLst/>
              <a:ahLst/>
              <a:cxnLst/>
              <a:rect l="l" t="t" r="r" b="b"/>
              <a:pathLst>
                <a:path w="5546" h="5546" extrusionOk="0">
                  <a:moveTo>
                    <a:pt x="2802" y="1"/>
                  </a:moveTo>
                  <a:cubicBezTo>
                    <a:pt x="4320" y="1"/>
                    <a:pt x="5546" y="1226"/>
                    <a:pt x="5546" y="2802"/>
                  </a:cubicBezTo>
                  <a:cubicBezTo>
                    <a:pt x="5546" y="4320"/>
                    <a:pt x="4320" y="5546"/>
                    <a:pt x="2744" y="5546"/>
                  </a:cubicBezTo>
                  <a:cubicBezTo>
                    <a:pt x="1226" y="5546"/>
                    <a:pt x="0" y="4320"/>
                    <a:pt x="0" y="2802"/>
                  </a:cubicBezTo>
                  <a:cubicBezTo>
                    <a:pt x="0" y="1226"/>
                    <a:pt x="1226" y="1"/>
                    <a:pt x="28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46" name="Google Shape;9646;p22"/>
            <p:cNvSpPr/>
            <p:nvPr/>
          </p:nvSpPr>
          <p:spPr>
            <a:xfrm>
              <a:off x="5311575" y="3880425"/>
              <a:ext cx="138650" cy="140125"/>
            </a:xfrm>
            <a:custGeom>
              <a:avLst/>
              <a:gdLst/>
              <a:ahLst/>
              <a:cxnLst/>
              <a:rect l="l" t="t" r="r" b="b"/>
              <a:pathLst>
                <a:path w="5546" h="5605" extrusionOk="0">
                  <a:moveTo>
                    <a:pt x="5545" y="2802"/>
                  </a:moveTo>
                  <a:cubicBezTo>
                    <a:pt x="5545" y="4320"/>
                    <a:pt x="4320" y="5604"/>
                    <a:pt x="2744" y="5546"/>
                  </a:cubicBezTo>
                  <a:cubicBezTo>
                    <a:pt x="1284" y="5546"/>
                    <a:pt x="0" y="4320"/>
                    <a:pt x="0" y="2802"/>
                  </a:cubicBezTo>
                  <a:cubicBezTo>
                    <a:pt x="0" y="1285"/>
                    <a:pt x="1284" y="1"/>
                    <a:pt x="2802" y="1"/>
                  </a:cubicBezTo>
                  <a:cubicBezTo>
                    <a:pt x="4320" y="59"/>
                    <a:pt x="5545" y="1285"/>
                    <a:pt x="5545"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47" name="Google Shape;9647;p22"/>
            <p:cNvSpPr/>
            <p:nvPr/>
          </p:nvSpPr>
          <p:spPr>
            <a:xfrm>
              <a:off x="3106625" y="935650"/>
              <a:ext cx="140100" cy="140100"/>
            </a:xfrm>
            <a:custGeom>
              <a:avLst/>
              <a:gdLst/>
              <a:ahLst/>
              <a:cxnLst/>
              <a:rect l="l" t="t" r="r" b="b"/>
              <a:pathLst>
                <a:path w="5604" h="5604" extrusionOk="0">
                  <a:moveTo>
                    <a:pt x="5604" y="2802"/>
                  </a:moveTo>
                  <a:cubicBezTo>
                    <a:pt x="5604" y="4320"/>
                    <a:pt x="4320" y="5604"/>
                    <a:pt x="2744" y="5545"/>
                  </a:cubicBezTo>
                  <a:cubicBezTo>
                    <a:pt x="1226" y="5545"/>
                    <a:pt x="0" y="4320"/>
                    <a:pt x="0" y="2744"/>
                  </a:cubicBezTo>
                  <a:cubicBezTo>
                    <a:pt x="59" y="1226"/>
                    <a:pt x="1285" y="0"/>
                    <a:pt x="2802" y="0"/>
                  </a:cubicBezTo>
                  <a:cubicBezTo>
                    <a:pt x="4320" y="0"/>
                    <a:pt x="5604" y="1284"/>
                    <a:pt x="5546"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48" name="Google Shape;9648;p22"/>
            <p:cNvSpPr/>
            <p:nvPr/>
          </p:nvSpPr>
          <p:spPr>
            <a:xfrm>
              <a:off x="1876475" y="3144950"/>
              <a:ext cx="140100" cy="138675"/>
            </a:xfrm>
            <a:custGeom>
              <a:avLst/>
              <a:gdLst/>
              <a:ahLst/>
              <a:cxnLst/>
              <a:rect l="l" t="t" r="r" b="b"/>
              <a:pathLst>
                <a:path w="5604" h="5547" extrusionOk="0">
                  <a:moveTo>
                    <a:pt x="2802" y="1"/>
                  </a:moveTo>
                  <a:cubicBezTo>
                    <a:pt x="4320" y="1"/>
                    <a:pt x="5604" y="1227"/>
                    <a:pt x="5604" y="2744"/>
                  </a:cubicBezTo>
                  <a:cubicBezTo>
                    <a:pt x="5604" y="4320"/>
                    <a:pt x="4378" y="5546"/>
                    <a:pt x="2802" y="5546"/>
                  </a:cubicBezTo>
                  <a:cubicBezTo>
                    <a:pt x="1284" y="5546"/>
                    <a:pt x="58" y="4320"/>
                    <a:pt x="58" y="2803"/>
                  </a:cubicBezTo>
                  <a:cubicBezTo>
                    <a:pt x="0" y="1285"/>
                    <a:pt x="1226" y="1"/>
                    <a:pt x="28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49" name="Google Shape;9649;p22"/>
            <p:cNvSpPr/>
            <p:nvPr/>
          </p:nvSpPr>
          <p:spPr>
            <a:xfrm>
              <a:off x="2617775" y="1177875"/>
              <a:ext cx="138650" cy="140125"/>
            </a:xfrm>
            <a:custGeom>
              <a:avLst/>
              <a:gdLst/>
              <a:ahLst/>
              <a:cxnLst/>
              <a:rect l="l" t="t" r="r" b="b"/>
              <a:pathLst>
                <a:path w="5546" h="5605" extrusionOk="0">
                  <a:moveTo>
                    <a:pt x="2802" y="59"/>
                  </a:moveTo>
                  <a:cubicBezTo>
                    <a:pt x="4320" y="59"/>
                    <a:pt x="5546" y="1343"/>
                    <a:pt x="5546" y="2802"/>
                  </a:cubicBezTo>
                  <a:cubicBezTo>
                    <a:pt x="5546" y="4378"/>
                    <a:pt x="4203" y="5604"/>
                    <a:pt x="2685" y="5604"/>
                  </a:cubicBezTo>
                  <a:cubicBezTo>
                    <a:pt x="1226" y="5546"/>
                    <a:pt x="0" y="4262"/>
                    <a:pt x="0" y="2744"/>
                  </a:cubicBezTo>
                  <a:cubicBezTo>
                    <a:pt x="59" y="1285"/>
                    <a:pt x="1284" y="1"/>
                    <a:pt x="2802"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50" name="Google Shape;9650;p22"/>
            <p:cNvSpPr/>
            <p:nvPr/>
          </p:nvSpPr>
          <p:spPr>
            <a:xfrm>
              <a:off x="4822725" y="4370750"/>
              <a:ext cx="137175" cy="137175"/>
            </a:xfrm>
            <a:custGeom>
              <a:avLst/>
              <a:gdLst/>
              <a:ahLst/>
              <a:cxnLst/>
              <a:rect l="l" t="t" r="r" b="b"/>
              <a:pathLst>
                <a:path w="5487" h="5487" extrusionOk="0">
                  <a:moveTo>
                    <a:pt x="0" y="2744"/>
                  </a:moveTo>
                  <a:cubicBezTo>
                    <a:pt x="0" y="1284"/>
                    <a:pt x="1284" y="0"/>
                    <a:pt x="2802" y="0"/>
                  </a:cubicBezTo>
                  <a:cubicBezTo>
                    <a:pt x="4261" y="0"/>
                    <a:pt x="5487" y="1284"/>
                    <a:pt x="5487" y="2802"/>
                  </a:cubicBezTo>
                  <a:cubicBezTo>
                    <a:pt x="5487" y="4261"/>
                    <a:pt x="4203" y="5487"/>
                    <a:pt x="2744" y="5487"/>
                  </a:cubicBezTo>
                  <a:cubicBezTo>
                    <a:pt x="1284" y="5487"/>
                    <a:pt x="0" y="4203"/>
                    <a:pt x="0"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51" name="Google Shape;9651;p22"/>
            <p:cNvSpPr/>
            <p:nvPr/>
          </p:nvSpPr>
          <p:spPr>
            <a:xfrm>
              <a:off x="2124550" y="1672575"/>
              <a:ext cx="138650" cy="137175"/>
            </a:xfrm>
            <a:custGeom>
              <a:avLst/>
              <a:gdLst/>
              <a:ahLst/>
              <a:cxnLst/>
              <a:rect l="l" t="t" r="r" b="b"/>
              <a:pathLst>
                <a:path w="5546" h="5487" extrusionOk="0">
                  <a:moveTo>
                    <a:pt x="5487" y="2744"/>
                  </a:moveTo>
                  <a:cubicBezTo>
                    <a:pt x="5545" y="4203"/>
                    <a:pt x="4261" y="5487"/>
                    <a:pt x="2802" y="5487"/>
                  </a:cubicBezTo>
                  <a:cubicBezTo>
                    <a:pt x="1284" y="5487"/>
                    <a:pt x="0" y="4261"/>
                    <a:pt x="0" y="2744"/>
                  </a:cubicBezTo>
                  <a:cubicBezTo>
                    <a:pt x="0" y="1284"/>
                    <a:pt x="1226" y="59"/>
                    <a:pt x="2685" y="0"/>
                  </a:cubicBezTo>
                  <a:cubicBezTo>
                    <a:pt x="4203" y="0"/>
                    <a:pt x="5487" y="1226"/>
                    <a:pt x="5487"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52" name="Google Shape;9652;p22"/>
            <p:cNvSpPr/>
            <p:nvPr/>
          </p:nvSpPr>
          <p:spPr>
            <a:xfrm>
              <a:off x="2372625" y="4124125"/>
              <a:ext cx="135725" cy="137200"/>
            </a:xfrm>
            <a:custGeom>
              <a:avLst/>
              <a:gdLst/>
              <a:ahLst/>
              <a:cxnLst/>
              <a:rect l="l" t="t" r="r" b="b"/>
              <a:pathLst>
                <a:path w="5429" h="5488" extrusionOk="0">
                  <a:moveTo>
                    <a:pt x="5429" y="2744"/>
                  </a:moveTo>
                  <a:cubicBezTo>
                    <a:pt x="5429" y="4262"/>
                    <a:pt x="4144" y="5487"/>
                    <a:pt x="2685" y="5487"/>
                  </a:cubicBezTo>
                  <a:cubicBezTo>
                    <a:pt x="1167" y="5429"/>
                    <a:pt x="0" y="4203"/>
                    <a:pt x="0" y="2744"/>
                  </a:cubicBezTo>
                  <a:cubicBezTo>
                    <a:pt x="0" y="1226"/>
                    <a:pt x="1284" y="1"/>
                    <a:pt x="2743" y="59"/>
                  </a:cubicBezTo>
                  <a:cubicBezTo>
                    <a:pt x="4203" y="59"/>
                    <a:pt x="5429" y="1285"/>
                    <a:pt x="5429"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53" name="Google Shape;9653;p22"/>
            <p:cNvSpPr/>
            <p:nvPr/>
          </p:nvSpPr>
          <p:spPr>
            <a:xfrm>
              <a:off x="1882300" y="2162875"/>
              <a:ext cx="137200" cy="135750"/>
            </a:xfrm>
            <a:custGeom>
              <a:avLst/>
              <a:gdLst/>
              <a:ahLst/>
              <a:cxnLst/>
              <a:rect l="l" t="t" r="r" b="b"/>
              <a:pathLst>
                <a:path w="5488" h="5430" extrusionOk="0">
                  <a:moveTo>
                    <a:pt x="5429" y="2744"/>
                  </a:moveTo>
                  <a:cubicBezTo>
                    <a:pt x="5429" y="4262"/>
                    <a:pt x="4203" y="5429"/>
                    <a:pt x="2744" y="5429"/>
                  </a:cubicBezTo>
                  <a:cubicBezTo>
                    <a:pt x="1226" y="5429"/>
                    <a:pt x="1" y="4145"/>
                    <a:pt x="59" y="2627"/>
                  </a:cubicBezTo>
                  <a:cubicBezTo>
                    <a:pt x="117" y="1168"/>
                    <a:pt x="1343" y="1"/>
                    <a:pt x="2802" y="1"/>
                  </a:cubicBezTo>
                  <a:cubicBezTo>
                    <a:pt x="4262" y="59"/>
                    <a:pt x="5487" y="1285"/>
                    <a:pt x="5429"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54" name="Google Shape;9654;p22"/>
            <p:cNvSpPr/>
            <p:nvPr/>
          </p:nvSpPr>
          <p:spPr>
            <a:xfrm>
              <a:off x="4335325" y="4618825"/>
              <a:ext cx="135725" cy="135725"/>
            </a:xfrm>
            <a:custGeom>
              <a:avLst/>
              <a:gdLst/>
              <a:ahLst/>
              <a:cxnLst/>
              <a:rect l="l" t="t" r="r" b="b"/>
              <a:pathLst>
                <a:path w="5429" h="5429" extrusionOk="0">
                  <a:moveTo>
                    <a:pt x="5370" y="2685"/>
                  </a:moveTo>
                  <a:cubicBezTo>
                    <a:pt x="5429" y="4144"/>
                    <a:pt x="4203" y="5370"/>
                    <a:pt x="2744" y="5429"/>
                  </a:cubicBezTo>
                  <a:cubicBezTo>
                    <a:pt x="1226" y="5429"/>
                    <a:pt x="0" y="4203"/>
                    <a:pt x="0" y="2685"/>
                  </a:cubicBezTo>
                  <a:cubicBezTo>
                    <a:pt x="0" y="1226"/>
                    <a:pt x="1168" y="0"/>
                    <a:pt x="2685" y="0"/>
                  </a:cubicBezTo>
                  <a:cubicBezTo>
                    <a:pt x="4145" y="0"/>
                    <a:pt x="5370" y="1168"/>
                    <a:pt x="5370" y="26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55" name="Google Shape;9655;p22"/>
            <p:cNvSpPr/>
            <p:nvPr/>
          </p:nvSpPr>
          <p:spPr>
            <a:xfrm>
              <a:off x="3109550" y="4615900"/>
              <a:ext cx="134275" cy="134275"/>
            </a:xfrm>
            <a:custGeom>
              <a:avLst/>
              <a:gdLst/>
              <a:ahLst/>
              <a:cxnLst/>
              <a:rect l="l" t="t" r="r" b="b"/>
              <a:pathLst>
                <a:path w="5371" h="5371" extrusionOk="0">
                  <a:moveTo>
                    <a:pt x="2744" y="0"/>
                  </a:moveTo>
                  <a:cubicBezTo>
                    <a:pt x="4203" y="0"/>
                    <a:pt x="5370" y="1226"/>
                    <a:pt x="5312" y="2744"/>
                  </a:cubicBezTo>
                  <a:cubicBezTo>
                    <a:pt x="5312" y="4203"/>
                    <a:pt x="4144" y="5371"/>
                    <a:pt x="2627" y="5312"/>
                  </a:cubicBezTo>
                  <a:cubicBezTo>
                    <a:pt x="1109" y="5312"/>
                    <a:pt x="0" y="4145"/>
                    <a:pt x="0" y="2569"/>
                  </a:cubicBezTo>
                  <a:cubicBezTo>
                    <a:pt x="59" y="1109"/>
                    <a:pt x="1226" y="0"/>
                    <a:pt x="2744"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56" name="Google Shape;9656;p22"/>
            <p:cNvSpPr/>
            <p:nvPr/>
          </p:nvSpPr>
          <p:spPr>
            <a:xfrm>
              <a:off x="5561100" y="1922100"/>
              <a:ext cx="134275" cy="132825"/>
            </a:xfrm>
            <a:custGeom>
              <a:avLst/>
              <a:gdLst/>
              <a:ahLst/>
              <a:cxnLst/>
              <a:rect l="l" t="t" r="r" b="b"/>
              <a:pathLst>
                <a:path w="5371" h="5313" extrusionOk="0">
                  <a:moveTo>
                    <a:pt x="2686" y="1"/>
                  </a:moveTo>
                  <a:cubicBezTo>
                    <a:pt x="4203" y="1"/>
                    <a:pt x="5371" y="1226"/>
                    <a:pt x="5312" y="2744"/>
                  </a:cubicBezTo>
                  <a:cubicBezTo>
                    <a:pt x="5312" y="4203"/>
                    <a:pt x="4145" y="5312"/>
                    <a:pt x="2627" y="5312"/>
                  </a:cubicBezTo>
                  <a:cubicBezTo>
                    <a:pt x="1110" y="5312"/>
                    <a:pt x="1" y="4086"/>
                    <a:pt x="1" y="2569"/>
                  </a:cubicBezTo>
                  <a:cubicBezTo>
                    <a:pt x="59" y="1110"/>
                    <a:pt x="1226" y="1"/>
                    <a:pt x="268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57" name="Google Shape;9657;p22"/>
            <p:cNvSpPr/>
            <p:nvPr/>
          </p:nvSpPr>
          <p:spPr>
            <a:xfrm>
              <a:off x="4583400" y="940025"/>
              <a:ext cx="131350" cy="131350"/>
            </a:xfrm>
            <a:custGeom>
              <a:avLst/>
              <a:gdLst/>
              <a:ahLst/>
              <a:cxnLst/>
              <a:rect l="l" t="t" r="r" b="b"/>
              <a:pathLst>
                <a:path w="5254" h="5254" extrusionOk="0">
                  <a:moveTo>
                    <a:pt x="2627" y="0"/>
                  </a:moveTo>
                  <a:cubicBezTo>
                    <a:pt x="4086" y="0"/>
                    <a:pt x="5254" y="1109"/>
                    <a:pt x="5254" y="2569"/>
                  </a:cubicBezTo>
                  <a:cubicBezTo>
                    <a:pt x="5254" y="4086"/>
                    <a:pt x="4086" y="5254"/>
                    <a:pt x="2569" y="5254"/>
                  </a:cubicBezTo>
                  <a:cubicBezTo>
                    <a:pt x="1109" y="5254"/>
                    <a:pt x="0" y="4086"/>
                    <a:pt x="0" y="2627"/>
                  </a:cubicBezTo>
                  <a:cubicBezTo>
                    <a:pt x="0" y="1109"/>
                    <a:pt x="1109" y="0"/>
                    <a:pt x="262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58" name="Google Shape;9658;p22"/>
            <p:cNvSpPr/>
            <p:nvPr/>
          </p:nvSpPr>
          <p:spPr>
            <a:xfrm>
              <a:off x="2127450" y="3880425"/>
              <a:ext cx="132825" cy="132825"/>
            </a:xfrm>
            <a:custGeom>
              <a:avLst/>
              <a:gdLst/>
              <a:ahLst/>
              <a:cxnLst/>
              <a:rect l="l" t="t" r="r" b="b"/>
              <a:pathLst>
                <a:path w="5313" h="5313" extrusionOk="0">
                  <a:moveTo>
                    <a:pt x="2686" y="1"/>
                  </a:moveTo>
                  <a:cubicBezTo>
                    <a:pt x="4145" y="1"/>
                    <a:pt x="5313" y="1168"/>
                    <a:pt x="5313" y="2627"/>
                  </a:cubicBezTo>
                  <a:cubicBezTo>
                    <a:pt x="5313" y="4145"/>
                    <a:pt x="4145" y="5312"/>
                    <a:pt x="2628" y="5312"/>
                  </a:cubicBezTo>
                  <a:cubicBezTo>
                    <a:pt x="1110" y="5254"/>
                    <a:pt x="1" y="4087"/>
                    <a:pt x="1" y="2627"/>
                  </a:cubicBezTo>
                  <a:cubicBezTo>
                    <a:pt x="1" y="1110"/>
                    <a:pt x="1168" y="1"/>
                    <a:pt x="262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59" name="Google Shape;9659;p22"/>
            <p:cNvSpPr/>
            <p:nvPr/>
          </p:nvSpPr>
          <p:spPr>
            <a:xfrm>
              <a:off x="1880850" y="3390125"/>
              <a:ext cx="132800" cy="132800"/>
            </a:xfrm>
            <a:custGeom>
              <a:avLst/>
              <a:gdLst/>
              <a:ahLst/>
              <a:cxnLst/>
              <a:rect l="l" t="t" r="r" b="b"/>
              <a:pathLst>
                <a:path w="5312" h="5312" extrusionOk="0">
                  <a:moveTo>
                    <a:pt x="2627" y="0"/>
                  </a:moveTo>
                  <a:cubicBezTo>
                    <a:pt x="4086" y="0"/>
                    <a:pt x="5254" y="1168"/>
                    <a:pt x="5312" y="2627"/>
                  </a:cubicBezTo>
                  <a:cubicBezTo>
                    <a:pt x="5312" y="4145"/>
                    <a:pt x="4145" y="5312"/>
                    <a:pt x="2627" y="5312"/>
                  </a:cubicBezTo>
                  <a:cubicBezTo>
                    <a:pt x="1168" y="5312"/>
                    <a:pt x="0" y="4145"/>
                    <a:pt x="0" y="2685"/>
                  </a:cubicBezTo>
                  <a:cubicBezTo>
                    <a:pt x="0" y="1168"/>
                    <a:pt x="1168" y="59"/>
                    <a:pt x="2627"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60" name="Google Shape;9660;p22"/>
            <p:cNvSpPr/>
            <p:nvPr/>
          </p:nvSpPr>
          <p:spPr>
            <a:xfrm>
              <a:off x="2616300" y="4372200"/>
              <a:ext cx="132825" cy="134275"/>
            </a:xfrm>
            <a:custGeom>
              <a:avLst/>
              <a:gdLst/>
              <a:ahLst/>
              <a:cxnLst/>
              <a:rect l="l" t="t" r="r" b="b"/>
              <a:pathLst>
                <a:path w="5313" h="5371" extrusionOk="0">
                  <a:moveTo>
                    <a:pt x="5313" y="2744"/>
                  </a:moveTo>
                  <a:cubicBezTo>
                    <a:pt x="5313" y="4262"/>
                    <a:pt x="4087" y="5371"/>
                    <a:pt x="2628" y="5371"/>
                  </a:cubicBezTo>
                  <a:cubicBezTo>
                    <a:pt x="1110" y="5312"/>
                    <a:pt x="1" y="4145"/>
                    <a:pt x="1" y="2569"/>
                  </a:cubicBezTo>
                  <a:cubicBezTo>
                    <a:pt x="59" y="1110"/>
                    <a:pt x="1285" y="1"/>
                    <a:pt x="2744" y="59"/>
                  </a:cubicBezTo>
                  <a:cubicBezTo>
                    <a:pt x="4204" y="117"/>
                    <a:pt x="5313" y="1285"/>
                    <a:pt x="5313"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61" name="Google Shape;9661;p22"/>
            <p:cNvSpPr/>
            <p:nvPr/>
          </p:nvSpPr>
          <p:spPr>
            <a:xfrm>
              <a:off x="2864375" y="940025"/>
              <a:ext cx="131375" cy="131350"/>
            </a:xfrm>
            <a:custGeom>
              <a:avLst/>
              <a:gdLst/>
              <a:ahLst/>
              <a:cxnLst/>
              <a:rect l="l" t="t" r="r" b="b"/>
              <a:pathLst>
                <a:path w="5255" h="5254" extrusionOk="0">
                  <a:moveTo>
                    <a:pt x="2628" y="0"/>
                  </a:moveTo>
                  <a:cubicBezTo>
                    <a:pt x="4028" y="0"/>
                    <a:pt x="5196" y="1168"/>
                    <a:pt x="5196" y="2627"/>
                  </a:cubicBezTo>
                  <a:cubicBezTo>
                    <a:pt x="5254" y="4028"/>
                    <a:pt x="4028" y="5254"/>
                    <a:pt x="2569" y="5254"/>
                  </a:cubicBezTo>
                  <a:cubicBezTo>
                    <a:pt x="1168" y="5195"/>
                    <a:pt x="1" y="4028"/>
                    <a:pt x="1" y="2569"/>
                  </a:cubicBezTo>
                  <a:cubicBezTo>
                    <a:pt x="1" y="1168"/>
                    <a:pt x="1227"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62" name="Google Shape;9662;p22"/>
            <p:cNvSpPr/>
            <p:nvPr/>
          </p:nvSpPr>
          <p:spPr>
            <a:xfrm>
              <a:off x="5562550" y="3638200"/>
              <a:ext cx="131375" cy="131350"/>
            </a:xfrm>
            <a:custGeom>
              <a:avLst/>
              <a:gdLst/>
              <a:ahLst/>
              <a:cxnLst/>
              <a:rect l="l" t="t" r="r" b="b"/>
              <a:pathLst>
                <a:path w="5255" h="5254" extrusionOk="0">
                  <a:moveTo>
                    <a:pt x="2628" y="0"/>
                  </a:moveTo>
                  <a:cubicBezTo>
                    <a:pt x="4029" y="0"/>
                    <a:pt x="5196" y="1168"/>
                    <a:pt x="5254" y="2569"/>
                  </a:cubicBezTo>
                  <a:cubicBezTo>
                    <a:pt x="5254" y="4028"/>
                    <a:pt x="4029" y="5254"/>
                    <a:pt x="2628" y="5195"/>
                  </a:cubicBezTo>
                  <a:cubicBezTo>
                    <a:pt x="1168" y="5195"/>
                    <a:pt x="1" y="4028"/>
                    <a:pt x="1" y="2569"/>
                  </a:cubicBezTo>
                  <a:cubicBezTo>
                    <a:pt x="1" y="1168"/>
                    <a:pt x="1168"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63" name="Google Shape;9663;p22"/>
            <p:cNvSpPr/>
            <p:nvPr/>
          </p:nvSpPr>
          <p:spPr>
            <a:xfrm>
              <a:off x="5073700" y="1188100"/>
              <a:ext cx="129900" cy="128425"/>
            </a:xfrm>
            <a:custGeom>
              <a:avLst/>
              <a:gdLst/>
              <a:ahLst/>
              <a:cxnLst/>
              <a:rect l="l" t="t" r="r" b="b"/>
              <a:pathLst>
                <a:path w="5196" h="5137" extrusionOk="0">
                  <a:moveTo>
                    <a:pt x="2569" y="0"/>
                  </a:moveTo>
                  <a:cubicBezTo>
                    <a:pt x="4028" y="0"/>
                    <a:pt x="5196" y="1226"/>
                    <a:pt x="5196" y="2627"/>
                  </a:cubicBezTo>
                  <a:cubicBezTo>
                    <a:pt x="5137" y="3969"/>
                    <a:pt x="3970" y="5137"/>
                    <a:pt x="2569" y="5137"/>
                  </a:cubicBezTo>
                  <a:cubicBezTo>
                    <a:pt x="1168" y="5137"/>
                    <a:pt x="1" y="3911"/>
                    <a:pt x="1" y="2510"/>
                  </a:cubicBezTo>
                  <a:cubicBezTo>
                    <a:pt x="59" y="1109"/>
                    <a:pt x="1227"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64" name="Google Shape;9664;p22"/>
            <p:cNvSpPr/>
            <p:nvPr/>
          </p:nvSpPr>
          <p:spPr>
            <a:xfrm>
              <a:off x="5320325" y="1430325"/>
              <a:ext cx="129900" cy="128450"/>
            </a:xfrm>
            <a:custGeom>
              <a:avLst/>
              <a:gdLst/>
              <a:ahLst/>
              <a:cxnLst/>
              <a:rect l="l" t="t" r="r" b="b"/>
              <a:pathLst>
                <a:path w="5196" h="5138" extrusionOk="0">
                  <a:moveTo>
                    <a:pt x="5137" y="2627"/>
                  </a:moveTo>
                  <a:cubicBezTo>
                    <a:pt x="5137" y="4028"/>
                    <a:pt x="3970" y="5137"/>
                    <a:pt x="2569" y="5137"/>
                  </a:cubicBezTo>
                  <a:cubicBezTo>
                    <a:pt x="1168" y="5137"/>
                    <a:pt x="0" y="3912"/>
                    <a:pt x="0" y="2511"/>
                  </a:cubicBezTo>
                  <a:cubicBezTo>
                    <a:pt x="59" y="1110"/>
                    <a:pt x="1285" y="1"/>
                    <a:pt x="2627" y="1"/>
                  </a:cubicBezTo>
                  <a:cubicBezTo>
                    <a:pt x="4028" y="59"/>
                    <a:pt x="5195" y="1226"/>
                    <a:pt x="5137" y="26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65" name="Google Shape;9665;p22"/>
            <p:cNvSpPr/>
            <p:nvPr/>
          </p:nvSpPr>
          <p:spPr>
            <a:xfrm>
              <a:off x="1886675" y="1920650"/>
              <a:ext cx="128450" cy="126975"/>
            </a:xfrm>
            <a:custGeom>
              <a:avLst/>
              <a:gdLst/>
              <a:ahLst/>
              <a:cxnLst/>
              <a:rect l="l" t="t" r="r" b="b"/>
              <a:pathLst>
                <a:path w="5138" h="5079" extrusionOk="0">
                  <a:moveTo>
                    <a:pt x="2569" y="0"/>
                  </a:moveTo>
                  <a:cubicBezTo>
                    <a:pt x="3970" y="0"/>
                    <a:pt x="5079" y="1109"/>
                    <a:pt x="5079" y="2510"/>
                  </a:cubicBezTo>
                  <a:cubicBezTo>
                    <a:pt x="5137" y="3969"/>
                    <a:pt x="3970" y="5078"/>
                    <a:pt x="2569" y="5078"/>
                  </a:cubicBezTo>
                  <a:cubicBezTo>
                    <a:pt x="1168" y="5078"/>
                    <a:pt x="59" y="3969"/>
                    <a:pt x="1" y="2568"/>
                  </a:cubicBezTo>
                  <a:cubicBezTo>
                    <a:pt x="1" y="1168"/>
                    <a:pt x="1110" y="59"/>
                    <a:pt x="2569"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66" name="Google Shape;9666;p22"/>
            <p:cNvSpPr/>
            <p:nvPr/>
          </p:nvSpPr>
          <p:spPr>
            <a:xfrm>
              <a:off x="5812100" y="2904175"/>
              <a:ext cx="125525" cy="127000"/>
            </a:xfrm>
            <a:custGeom>
              <a:avLst/>
              <a:gdLst/>
              <a:ahLst/>
              <a:cxnLst/>
              <a:rect l="l" t="t" r="r" b="b"/>
              <a:pathLst>
                <a:path w="5021" h="5080" extrusionOk="0">
                  <a:moveTo>
                    <a:pt x="2510" y="5021"/>
                  </a:moveTo>
                  <a:cubicBezTo>
                    <a:pt x="1109" y="5079"/>
                    <a:pt x="0" y="3970"/>
                    <a:pt x="0" y="2511"/>
                  </a:cubicBezTo>
                  <a:cubicBezTo>
                    <a:pt x="0" y="1110"/>
                    <a:pt x="1051" y="1"/>
                    <a:pt x="2510" y="1"/>
                  </a:cubicBezTo>
                  <a:cubicBezTo>
                    <a:pt x="3911" y="1"/>
                    <a:pt x="5020" y="1052"/>
                    <a:pt x="5020" y="2452"/>
                  </a:cubicBezTo>
                  <a:cubicBezTo>
                    <a:pt x="5020" y="3912"/>
                    <a:pt x="3969" y="5021"/>
                    <a:pt x="2510" y="50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67" name="Google Shape;9667;p22"/>
            <p:cNvSpPr/>
            <p:nvPr/>
          </p:nvSpPr>
          <p:spPr>
            <a:xfrm>
              <a:off x="5810625" y="2660475"/>
              <a:ext cx="127000" cy="127000"/>
            </a:xfrm>
            <a:custGeom>
              <a:avLst/>
              <a:gdLst/>
              <a:ahLst/>
              <a:cxnLst/>
              <a:rect l="l" t="t" r="r" b="b"/>
              <a:pathLst>
                <a:path w="5080" h="5080" extrusionOk="0">
                  <a:moveTo>
                    <a:pt x="2569" y="5079"/>
                  </a:moveTo>
                  <a:cubicBezTo>
                    <a:pt x="1168" y="5079"/>
                    <a:pt x="59" y="3970"/>
                    <a:pt x="1" y="2569"/>
                  </a:cubicBezTo>
                  <a:cubicBezTo>
                    <a:pt x="1" y="1168"/>
                    <a:pt x="1110" y="59"/>
                    <a:pt x="2569" y="1"/>
                  </a:cubicBezTo>
                  <a:cubicBezTo>
                    <a:pt x="3970" y="1"/>
                    <a:pt x="5079" y="1110"/>
                    <a:pt x="5079" y="2569"/>
                  </a:cubicBezTo>
                  <a:cubicBezTo>
                    <a:pt x="5079" y="3970"/>
                    <a:pt x="3970" y="5079"/>
                    <a:pt x="2569" y="507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68" name="Google Shape;9668;p22"/>
            <p:cNvSpPr/>
            <p:nvPr/>
          </p:nvSpPr>
          <p:spPr>
            <a:xfrm>
              <a:off x="4581925" y="4623200"/>
              <a:ext cx="127000" cy="126975"/>
            </a:xfrm>
            <a:custGeom>
              <a:avLst/>
              <a:gdLst/>
              <a:ahLst/>
              <a:cxnLst/>
              <a:rect l="l" t="t" r="r" b="b"/>
              <a:pathLst>
                <a:path w="5080" h="5079" extrusionOk="0">
                  <a:moveTo>
                    <a:pt x="5079" y="2510"/>
                  </a:moveTo>
                  <a:cubicBezTo>
                    <a:pt x="5079" y="3911"/>
                    <a:pt x="3970" y="5020"/>
                    <a:pt x="2569" y="5079"/>
                  </a:cubicBezTo>
                  <a:cubicBezTo>
                    <a:pt x="1168" y="5079"/>
                    <a:pt x="1" y="3969"/>
                    <a:pt x="1" y="2569"/>
                  </a:cubicBezTo>
                  <a:cubicBezTo>
                    <a:pt x="1" y="1109"/>
                    <a:pt x="1110" y="0"/>
                    <a:pt x="2511" y="0"/>
                  </a:cubicBezTo>
                  <a:cubicBezTo>
                    <a:pt x="3912" y="0"/>
                    <a:pt x="5021" y="1109"/>
                    <a:pt x="5079"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69" name="Google Shape;9669;p22"/>
            <p:cNvSpPr/>
            <p:nvPr/>
          </p:nvSpPr>
          <p:spPr>
            <a:xfrm>
              <a:off x="3849400" y="694850"/>
              <a:ext cx="126975" cy="127000"/>
            </a:xfrm>
            <a:custGeom>
              <a:avLst/>
              <a:gdLst/>
              <a:ahLst/>
              <a:cxnLst/>
              <a:rect l="l" t="t" r="r" b="b"/>
              <a:pathLst>
                <a:path w="5079" h="5080" extrusionOk="0">
                  <a:moveTo>
                    <a:pt x="2510" y="59"/>
                  </a:moveTo>
                  <a:cubicBezTo>
                    <a:pt x="3911" y="1"/>
                    <a:pt x="5078" y="1110"/>
                    <a:pt x="5078" y="2569"/>
                  </a:cubicBezTo>
                  <a:cubicBezTo>
                    <a:pt x="5078" y="3970"/>
                    <a:pt x="3969" y="5079"/>
                    <a:pt x="2510" y="5079"/>
                  </a:cubicBezTo>
                  <a:cubicBezTo>
                    <a:pt x="1109" y="5079"/>
                    <a:pt x="58" y="3970"/>
                    <a:pt x="0" y="2628"/>
                  </a:cubicBezTo>
                  <a:cubicBezTo>
                    <a:pt x="0" y="1168"/>
                    <a:pt x="1109" y="59"/>
                    <a:pt x="25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70" name="Google Shape;9670;p22"/>
            <p:cNvSpPr/>
            <p:nvPr/>
          </p:nvSpPr>
          <p:spPr>
            <a:xfrm>
              <a:off x="3602775" y="696325"/>
              <a:ext cx="125525" cy="125525"/>
            </a:xfrm>
            <a:custGeom>
              <a:avLst/>
              <a:gdLst/>
              <a:ahLst/>
              <a:cxnLst/>
              <a:rect l="l" t="t" r="r" b="b"/>
              <a:pathLst>
                <a:path w="5021" h="5021" extrusionOk="0">
                  <a:moveTo>
                    <a:pt x="5020" y="2452"/>
                  </a:moveTo>
                  <a:cubicBezTo>
                    <a:pt x="5020" y="3911"/>
                    <a:pt x="3970" y="5020"/>
                    <a:pt x="2510" y="5020"/>
                  </a:cubicBezTo>
                  <a:cubicBezTo>
                    <a:pt x="1109" y="5020"/>
                    <a:pt x="59" y="3911"/>
                    <a:pt x="0" y="2510"/>
                  </a:cubicBezTo>
                  <a:cubicBezTo>
                    <a:pt x="0" y="1109"/>
                    <a:pt x="1109" y="0"/>
                    <a:pt x="2510" y="0"/>
                  </a:cubicBezTo>
                  <a:cubicBezTo>
                    <a:pt x="3911" y="0"/>
                    <a:pt x="5020" y="1051"/>
                    <a:pt x="5020" y="24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71" name="Google Shape;9671;p22"/>
            <p:cNvSpPr/>
            <p:nvPr/>
          </p:nvSpPr>
          <p:spPr>
            <a:xfrm>
              <a:off x="2867300" y="4620275"/>
              <a:ext cx="124075" cy="124075"/>
            </a:xfrm>
            <a:custGeom>
              <a:avLst/>
              <a:gdLst/>
              <a:ahLst/>
              <a:cxnLst/>
              <a:rect l="l" t="t" r="r" b="b"/>
              <a:pathLst>
                <a:path w="4963" h="4963" extrusionOk="0">
                  <a:moveTo>
                    <a:pt x="2511" y="4962"/>
                  </a:moveTo>
                  <a:cubicBezTo>
                    <a:pt x="1110" y="4962"/>
                    <a:pt x="1" y="3853"/>
                    <a:pt x="1" y="2452"/>
                  </a:cubicBezTo>
                  <a:cubicBezTo>
                    <a:pt x="1" y="1110"/>
                    <a:pt x="1110" y="1"/>
                    <a:pt x="2511" y="1"/>
                  </a:cubicBezTo>
                  <a:cubicBezTo>
                    <a:pt x="3911" y="1"/>
                    <a:pt x="4962" y="1110"/>
                    <a:pt x="4962" y="2510"/>
                  </a:cubicBezTo>
                  <a:cubicBezTo>
                    <a:pt x="4962" y="3911"/>
                    <a:pt x="3911" y="4962"/>
                    <a:pt x="2511"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72" name="Google Shape;9672;p22"/>
            <p:cNvSpPr/>
            <p:nvPr/>
          </p:nvSpPr>
          <p:spPr>
            <a:xfrm>
              <a:off x="5812100" y="2415325"/>
              <a:ext cx="125525" cy="125525"/>
            </a:xfrm>
            <a:custGeom>
              <a:avLst/>
              <a:gdLst/>
              <a:ahLst/>
              <a:cxnLst/>
              <a:rect l="l" t="t" r="r" b="b"/>
              <a:pathLst>
                <a:path w="5021" h="5021" extrusionOk="0">
                  <a:moveTo>
                    <a:pt x="2510" y="1"/>
                  </a:moveTo>
                  <a:cubicBezTo>
                    <a:pt x="3853" y="1"/>
                    <a:pt x="4962" y="1110"/>
                    <a:pt x="4962" y="2511"/>
                  </a:cubicBezTo>
                  <a:cubicBezTo>
                    <a:pt x="5020" y="3853"/>
                    <a:pt x="3911" y="4962"/>
                    <a:pt x="2510" y="4962"/>
                  </a:cubicBezTo>
                  <a:cubicBezTo>
                    <a:pt x="1109" y="5021"/>
                    <a:pt x="0" y="3912"/>
                    <a:pt x="0" y="2511"/>
                  </a:cubicBezTo>
                  <a:cubicBezTo>
                    <a:pt x="0" y="1110"/>
                    <a:pt x="1109" y="1"/>
                    <a:pt x="25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73" name="Google Shape;9673;p22"/>
            <p:cNvSpPr/>
            <p:nvPr/>
          </p:nvSpPr>
          <p:spPr>
            <a:xfrm>
              <a:off x="5812100" y="3152250"/>
              <a:ext cx="125525" cy="124075"/>
            </a:xfrm>
            <a:custGeom>
              <a:avLst/>
              <a:gdLst/>
              <a:ahLst/>
              <a:cxnLst/>
              <a:rect l="l" t="t" r="r" b="b"/>
              <a:pathLst>
                <a:path w="5021" h="4963" extrusionOk="0">
                  <a:moveTo>
                    <a:pt x="2452" y="4962"/>
                  </a:moveTo>
                  <a:cubicBezTo>
                    <a:pt x="1109" y="4904"/>
                    <a:pt x="0" y="3795"/>
                    <a:pt x="59" y="2394"/>
                  </a:cubicBezTo>
                  <a:cubicBezTo>
                    <a:pt x="59" y="1052"/>
                    <a:pt x="1168" y="1"/>
                    <a:pt x="2510" y="1"/>
                  </a:cubicBezTo>
                  <a:cubicBezTo>
                    <a:pt x="3911" y="1"/>
                    <a:pt x="5020" y="1168"/>
                    <a:pt x="4962" y="2569"/>
                  </a:cubicBezTo>
                  <a:cubicBezTo>
                    <a:pt x="4903" y="3912"/>
                    <a:pt x="3794" y="4962"/>
                    <a:pt x="2452"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74" name="Google Shape;9674;p22"/>
            <p:cNvSpPr/>
            <p:nvPr/>
          </p:nvSpPr>
          <p:spPr>
            <a:xfrm>
              <a:off x="2378450" y="1186625"/>
              <a:ext cx="124075" cy="122600"/>
            </a:xfrm>
            <a:custGeom>
              <a:avLst/>
              <a:gdLst/>
              <a:ahLst/>
              <a:cxnLst/>
              <a:rect l="l" t="t" r="r" b="b"/>
              <a:pathLst>
                <a:path w="4963" h="4904" extrusionOk="0">
                  <a:moveTo>
                    <a:pt x="2452" y="4904"/>
                  </a:moveTo>
                  <a:cubicBezTo>
                    <a:pt x="1110" y="4904"/>
                    <a:pt x="1" y="3853"/>
                    <a:pt x="1" y="2452"/>
                  </a:cubicBezTo>
                  <a:cubicBezTo>
                    <a:pt x="1" y="1110"/>
                    <a:pt x="1110" y="1"/>
                    <a:pt x="2510" y="1"/>
                  </a:cubicBezTo>
                  <a:cubicBezTo>
                    <a:pt x="3853" y="1"/>
                    <a:pt x="4962" y="1110"/>
                    <a:pt x="4962" y="2511"/>
                  </a:cubicBezTo>
                  <a:cubicBezTo>
                    <a:pt x="4904" y="3853"/>
                    <a:pt x="3795" y="4904"/>
                    <a:pt x="2452" y="49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75" name="Google Shape;9675;p22"/>
            <p:cNvSpPr/>
            <p:nvPr/>
          </p:nvSpPr>
          <p:spPr>
            <a:xfrm>
              <a:off x="4093075" y="696325"/>
              <a:ext cx="125525" cy="125525"/>
            </a:xfrm>
            <a:custGeom>
              <a:avLst/>
              <a:gdLst/>
              <a:ahLst/>
              <a:cxnLst/>
              <a:rect l="l" t="t" r="r" b="b"/>
              <a:pathLst>
                <a:path w="5021" h="5021" extrusionOk="0">
                  <a:moveTo>
                    <a:pt x="2511" y="0"/>
                  </a:moveTo>
                  <a:cubicBezTo>
                    <a:pt x="3912" y="59"/>
                    <a:pt x="5021" y="1168"/>
                    <a:pt x="4962" y="2569"/>
                  </a:cubicBezTo>
                  <a:cubicBezTo>
                    <a:pt x="4962" y="3911"/>
                    <a:pt x="3853" y="5020"/>
                    <a:pt x="2452" y="4962"/>
                  </a:cubicBezTo>
                  <a:cubicBezTo>
                    <a:pt x="1052" y="4962"/>
                    <a:pt x="1" y="3853"/>
                    <a:pt x="1" y="2510"/>
                  </a:cubicBezTo>
                  <a:cubicBezTo>
                    <a:pt x="1" y="1109"/>
                    <a:pt x="1110" y="0"/>
                    <a:pt x="25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76" name="Google Shape;9676;p22"/>
            <p:cNvSpPr/>
            <p:nvPr/>
          </p:nvSpPr>
          <p:spPr>
            <a:xfrm>
              <a:off x="1885225" y="3641100"/>
              <a:ext cx="124050" cy="124075"/>
            </a:xfrm>
            <a:custGeom>
              <a:avLst/>
              <a:gdLst/>
              <a:ahLst/>
              <a:cxnLst/>
              <a:rect l="l" t="t" r="r" b="b"/>
              <a:pathLst>
                <a:path w="4962" h="4963" extrusionOk="0">
                  <a:moveTo>
                    <a:pt x="2452" y="1"/>
                  </a:moveTo>
                  <a:cubicBezTo>
                    <a:pt x="3853" y="1"/>
                    <a:pt x="4962" y="1168"/>
                    <a:pt x="4962" y="2569"/>
                  </a:cubicBezTo>
                  <a:cubicBezTo>
                    <a:pt x="4903" y="3912"/>
                    <a:pt x="3794" y="4962"/>
                    <a:pt x="2452" y="4962"/>
                  </a:cubicBezTo>
                  <a:cubicBezTo>
                    <a:pt x="1051" y="4962"/>
                    <a:pt x="0" y="3853"/>
                    <a:pt x="0" y="2453"/>
                  </a:cubicBezTo>
                  <a:cubicBezTo>
                    <a:pt x="0" y="1110"/>
                    <a:pt x="1109" y="1"/>
                    <a:pt x="245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77" name="Google Shape;9677;p22"/>
            <p:cNvSpPr/>
            <p:nvPr/>
          </p:nvSpPr>
          <p:spPr>
            <a:xfrm>
              <a:off x="5318875" y="4129975"/>
              <a:ext cx="124050" cy="125500"/>
            </a:xfrm>
            <a:custGeom>
              <a:avLst/>
              <a:gdLst/>
              <a:ahLst/>
              <a:cxnLst/>
              <a:rect l="l" t="t" r="r" b="b"/>
              <a:pathLst>
                <a:path w="4962" h="5020" extrusionOk="0">
                  <a:moveTo>
                    <a:pt x="58" y="2510"/>
                  </a:moveTo>
                  <a:cubicBezTo>
                    <a:pt x="58" y="1109"/>
                    <a:pt x="1167" y="0"/>
                    <a:pt x="2568" y="58"/>
                  </a:cubicBezTo>
                  <a:cubicBezTo>
                    <a:pt x="3911" y="117"/>
                    <a:pt x="4962" y="1226"/>
                    <a:pt x="4962" y="2568"/>
                  </a:cubicBezTo>
                  <a:cubicBezTo>
                    <a:pt x="4962" y="3911"/>
                    <a:pt x="3794" y="5020"/>
                    <a:pt x="2452" y="5020"/>
                  </a:cubicBezTo>
                  <a:cubicBezTo>
                    <a:pt x="1109" y="4962"/>
                    <a:pt x="0" y="3853"/>
                    <a:pt x="58"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78" name="Google Shape;9678;p22"/>
            <p:cNvSpPr/>
            <p:nvPr/>
          </p:nvSpPr>
          <p:spPr>
            <a:xfrm>
              <a:off x="3357625" y="696325"/>
              <a:ext cx="124050" cy="124050"/>
            </a:xfrm>
            <a:custGeom>
              <a:avLst/>
              <a:gdLst/>
              <a:ahLst/>
              <a:cxnLst/>
              <a:rect l="l" t="t" r="r" b="b"/>
              <a:pathLst>
                <a:path w="4962" h="4962" extrusionOk="0">
                  <a:moveTo>
                    <a:pt x="2510" y="4962"/>
                  </a:moveTo>
                  <a:cubicBezTo>
                    <a:pt x="1168" y="4962"/>
                    <a:pt x="59" y="3853"/>
                    <a:pt x="0" y="2510"/>
                  </a:cubicBezTo>
                  <a:cubicBezTo>
                    <a:pt x="0" y="1168"/>
                    <a:pt x="1109" y="59"/>
                    <a:pt x="2452" y="59"/>
                  </a:cubicBezTo>
                  <a:cubicBezTo>
                    <a:pt x="3794" y="0"/>
                    <a:pt x="4903" y="1109"/>
                    <a:pt x="4903" y="2452"/>
                  </a:cubicBezTo>
                  <a:cubicBezTo>
                    <a:pt x="4962" y="3794"/>
                    <a:pt x="3853" y="4903"/>
                    <a:pt x="2510"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79" name="Google Shape;9679;p22"/>
            <p:cNvSpPr/>
            <p:nvPr/>
          </p:nvSpPr>
          <p:spPr>
            <a:xfrm>
              <a:off x="5076625" y="4378050"/>
              <a:ext cx="124075" cy="124050"/>
            </a:xfrm>
            <a:custGeom>
              <a:avLst/>
              <a:gdLst/>
              <a:ahLst/>
              <a:cxnLst/>
              <a:rect l="l" t="t" r="r" b="b"/>
              <a:pathLst>
                <a:path w="4963" h="4962" extrusionOk="0">
                  <a:moveTo>
                    <a:pt x="1" y="2393"/>
                  </a:moveTo>
                  <a:cubicBezTo>
                    <a:pt x="59" y="1051"/>
                    <a:pt x="1226" y="0"/>
                    <a:pt x="2511" y="0"/>
                  </a:cubicBezTo>
                  <a:cubicBezTo>
                    <a:pt x="3853" y="58"/>
                    <a:pt x="4962" y="1226"/>
                    <a:pt x="4904" y="2510"/>
                  </a:cubicBezTo>
                  <a:cubicBezTo>
                    <a:pt x="4904" y="3852"/>
                    <a:pt x="3736" y="4962"/>
                    <a:pt x="2394" y="4903"/>
                  </a:cubicBezTo>
                  <a:cubicBezTo>
                    <a:pt x="1051" y="4903"/>
                    <a:pt x="1" y="3736"/>
                    <a:pt x="1"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80" name="Google Shape;9680;p22"/>
            <p:cNvSpPr/>
            <p:nvPr/>
          </p:nvSpPr>
          <p:spPr>
            <a:xfrm>
              <a:off x="4830000" y="944400"/>
              <a:ext cx="122625" cy="122600"/>
            </a:xfrm>
            <a:custGeom>
              <a:avLst/>
              <a:gdLst/>
              <a:ahLst/>
              <a:cxnLst/>
              <a:rect l="l" t="t" r="r" b="b"/>
              <a:pathLst>
                <a:path w="4905" h="4904" extrusionOk="0">
                  <a:moveTo>
                    <a:pt x="4904" y="2452"/>
                  </a:moveTo>
                  <a:cubicBezTo>
                    <a:pt x="4904" y="3794"/>
                    <a:pt x="3795" y="4903"/>
                    <a:pt x="2453" y="4903"/>
                  </a:cubicBezTo>
                  <a:cubicBezTo>
                    <a:pt x="1110" y="4903"/>
                    <a:pt x="1" y="3736"/>
                    <a:pt x="1" y="2452"/>
                  </a:cubicBezTo>
                  <a:cubicBezTo>
                    <a:pt x="1" y="1109"/>
                    <a:pt x="1168" y="0"/>
                    <a:pt x="2453" y="0"/>
                  </a:cubicBezTo>
                  <a:cubicBezTo>
                    <a:pt x="3795" y="0"/>
                    <a:pt x="4904" y="1109"/>
                    <a:pt x="4904" y="24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81" name="Google Shape;9681;p22"/>
            <p:cNvSpPr/>
            <p:nvPr/>
          </p:nvSpPr>
          <p:spPr>
            <a:xfrm>
              <a:off x="2131825" y="1433250"/>
              <a:ext cx="124075" cy="124050"/>
            </a:xfrm>
            <a:custGeom>
              <a:avLst/>
              <a:gdLst/>
              <a:ahLst/>
              <a:cxnLst/>
              <a:rect l="l" t="t" r="r" b="b"/>
              <a:pathLst>
                <a:path w="4963" h="4962" extrusionOk="0">
                  <a:moveTo>
                    <a:pt x="2453" y="4904"/>
                  </a:moveTo>
                  <a:cubicBezTo>
                    <a:pt x="1110" y="4904"/>
                    <a:pt x="1" y="3795"/>
                    <a:pt x="1" y="2452"/>
                  </a:cubicBezTo>
                  <a:cubicBezTo>
                    <a:pt x="59" y="1109"/>
                    <a:pt x="1168" y="0"/>
                    <a:pt x="2511" y="0"/>
                  </a:cubicBezTo>
                  <a:cubicBezTo>
                    <a:pt x="3853" y="59"/>
                    <a:pt x="4962" y="1168"/>
                    <a:pt x="4904" y="2510"/>
                  </a:cubicBezTo>
                  <a:cubicBezTo>
                    <a:pt x="4904" y="3853"/>
                    <a:pt x="3795" y="4962"/>
                    <a:pt x="2453" y="49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82" name="Google Shape;9682;p22"/>
            <p:cNvSpPr/>
            <p:nvPr/>
          </p:nvSpPr>
          <p:spPr>
            <a:xfrm>
              <a:off x="5565475" y="1679875"/>
              <a:ext cx="124075" cy="124050"/>
            </a:xfrm>
            <a:custGeom>
              <a:avLst/>
              <a:gdLst/>
              <a:ahLst/>
              <a:cxnLst/>
              <a:rect l="l" t="t" r="r" b="b"/>
              <a:pathLst>
                <a:path w="4963" h="4962" extrusionOk="0">
                  <a:moveTo>
                    <a:pt x="2452" y="0"/>
                  </a:moveTo>
                  <a:cubicBezTo>
                    <a:pt x="3795" y="0"/>
                    <a:pt x="4962" y="1109"/>
                    <a:pt x="4962" y="2452"/>
                  </a:cubicBezTo>
                  <a:cubicBezTo>
                    <a:pt x="4962" y="3794"/>
                    <a:pt x="3853" y="4903"/>
                    <a:pt x="2511" y="4903"/>
                  </a:cubicBezTo>
                  <a:cubicBezTo>
                    <a:pt x="1168" y="4962"/>
                    <a:pt x="59" y="3852"/>
                    <a:pt x="59" y="2510"/>
                  </a:cubicBezTo>
                  <a:cubicBezTo>
                    <a:pt x="1" y="1167"/>
                    <a:pt x="1110" y="58"/>
                    <a:pt x="2452"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83" name="Google Shape;9683;p22"/>
            <p:cNvSpPr/>
            <p:nvPr/>
          </p:nvSpPr>
          <p:spPr>
            <a:xfrm>
              <a:off x="3847925" y="4868350"/>
              <a:ext cx="121150" cy="121150"/>
            </a:xfrm>
            <a:custGeom>
              <a:avLst/>
              <a:gdLst/>
              <a:ahLst/>
              <a:cxnLst/>
              <a:rect l="l" t="t" r="r" b="b"/>
              <a:pathLst>
                <a:path w="4846" h="4846" extrusionOk="0">
                  <a:moveTo>
                    <a:pt x="4845" y="2394"/>
                  </a:moveTo>
                  <a:cubicBezTo>
                    <a:pt x="4845" y="3736"/>
                    <a:pt x="3795" y="4845"/>
                    <a:pt x="2452" y="4845"/>
                  </a:cubicBezTo>
                  <a:cubicBezTo>
                    <a:pt x="1168" y="4845"/>
                    <a:pt x="59" y="3795"/>
                    <a:pt x="59" y="2452"/>
                  </a:cubicBezTo>
                  <a:cubicBezTo>
                    <a:pt x="1" y="1110"/>
                    <a:pt x="1110" y="59"/>
                    <a:pt x="2394" y="59"/>
                  </a:cubicBezTo>
                  <a:cubicBezTo>
                    <a:pt x="3736" y="1"/>
                    <a:pt x="4845" y="1110"/>
                    <a:pt x="4845" y="23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84" name="Google Shape;9684;p22"/>
            <p:cNvSpPr/>
            <p:nvPr/>
          </p:nvSpPr>
          <p:spPr>
            <a:xfrm>
              <a:off x="1644450" y="2660475"/>
              <a:ext cx="119675" cy="119700"/>
            </a:xfrm>
            <a:custGeom>
              <a:avLst/>
              <a:gdLst/>
              <a:ahLst/>
              <a:cxnLst/>
              <a:rect l="l" t="t" r="r" b="b"/>
              <a:pathLst>
                <a:path w="4787" h="4788" extrusionOk="0">
                  <a:moveTo>
                    <a:pt x="2393" y="1"/>
                  </a:moveTo>
                  <a:cubicBezTo>
                    <a:pt x="3678" y="1"/>
                    <a:pt x="4787" y="1052"/>
                    <a:pt x="4787" y="2394"/>
                  </a:cubicBezTo>
                  <a:cubicBezTo>
                    <a:pt x="4787" y="3678"/>
                    <a:pt x="3736" y="4787"/>
                    <a:pt x="2393" y="4787"/>
                  </a:cubicBezTo>
                  <a:cubicBezTo>
                    <a:pt x="1109" y="4787"/>
                    <a:pt x="0" y="3737"/>
                    <a:pt x="0" y="2394"/>
                  </a:cubicBezTo>
                  <a:cubicBezTo>
                    <a:pt x="0" y="1110"/>
                    <a:pt x="1051" y="1"/>
                    <a:pt x="2393"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85" name="Google Shape;9685;p22"/>
            <p:cNvSpPr/>
            <p:nvPr/>
          </p:nvSpPr>
          <p:spPr>
            <a:xfrm>
              <a:off x="3605700" y="4868350"/>
              <a:ext cx="121125" cy="121150"/>
            </a:xfrm>
            <a:custGeom>
              <a:avLst/>
              <a:gdLst/>
              <a:ahLst/>
              <a:cxnLst/>
              <a:rect l="l" t="t" r="r" b="b"/>
              <a:pathLst>
                <a:path w="4845" h="4846" extrusionOk="0">
                  <a:moveTo>
                    <a:pt x="4787" y="2394"/>
                  </a:moveTo>
                  <a:cubicBezTo>
                    <a:pt x="4845" y="3736"/>
                    <a:pt x="3736" y="4845"/>
                    <a:pt x="2452" y="4845"/>
                  </a:cubicBezTo>
                  <a:cubicBezTo>
                    <a:pt x="1109" y="4845"/>
                    <a:pt x="59" y="3795"/>
                    <a:pt x="0" y="2452"/>
                  </a:cubicBezTo>
                  <a:cubicBezTo>
                    <a:pt x="0" y="1110"/>
                    <a:pt x="1051" y="59"/>
                    <a:pt x="2393" y="59"/>
                  </a:cubicBezTo>
                  <a:cubicBezTo>
                    <a:pt x="3736" y="1"/>
                    <a:pt x="4787" y="1110"/>
                    <a:pt x="4787" y="23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86" name="Google Shape;9686;p22"/>
            <p:cNvSpPr/>
            <p:nvPr/>
          </p:nvSpPr>
          <p:spPr>
            <a:xfrm>
              <a:off x="4342625" y="699250"/>
              <a:ext cx="119675" cy="118225"/>
            </a:xfrm>
            <a:custGeom>
              <a:avLst/>
              <a:gdLst/>
              <a:ahLst/>
              <a:cxnLst/>
              <a:rect l="l" t="t" r="r" b="b"/>
              <a:pathLst>
                <a:path w="4787" h="4729" extrusionOk="0">
                  <a:moveTo>
                    <a:pt x="2393" y="4728"/>
                  </a:moveTo>
                  <a:cubicBezTo>
                    <a:pt x="1051" y="4728"/>
                    <a:pt x="59" y="3736"/>
                    <a:pt x="59" y="2393"/>
                  </a:cubicBezTo>
                  <a:cubicBezTo>
                    <a:pt x="0" y="1051"/>
                    <a:pt x="1051" y="0"/>
                    <a:pt x="2452" y="0"/>
                  </a:cubicBezTo>
                  <a:cubicBezTo>
                    <a:pt x="3736" y="58"/>
                    <a:pt x="4787" y="1051"/>
                    <a:pt x="4728" y="2393"/>
                  </a:cubicBezTo>
                  <a:cubicBezTo>
                    <a:pt x="4728" y="3736"/>
                    <a:pt x="3736" y="4728"/>
                    <a:pt x="2393" y="47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87" name="Google Shape;9687;p22"/>
            <p:cNvSpPr/>
            <p:nvPr/>
          </p:nvSpPr>
          <p:spPr>
            <a:xfrm>
              <a:off x="5568400" y="3890650"/>
              <a:ext cx="118225" cy="118225"/>
            </a:xfrm>
            <a:custGeom>
              <a:avLst/>
              <a:gdLst/>
              <a:ahLst/>
              <a:cxnLst/>
              <a:rect l="l" t="t" r="r" b="b"/>
              <a:pathLst>
                <a:path w="4729" h="4729" extrusionOk="0">
                  <a:moveTo>
                    <a:pt x="4728" y="2393"/>
                  </a:moveTo>
                  <a:cubicBezTo>
                    <a:pt x="4728" y="3736"/>
                    <a:pt x="3736" y="4728"/>
                    <a:pt x="2394" y="4728"/>
                  </a:cubicBezTo>
                  <a:cubicBezTo>
                    <a:pt x="1051" y="4728"/>
                    <a:pt x="0" y="3678"/>
                    <a:pt x="0" y="2335"/>
                  </a:cubicBezTo>
                  <a:cubicBezTo>
                    <a:pt x="59" y="1051"/>
                    <a:pt x="1109" y="0"/>
                    <a:pt x="2394" y="0"/>
                  </a:cubicBezTo>
                  <a:cubicBezTo>
                    <a:pt x="3736" y="59"/>
                    <a:pt x="4728" y="1051"/>
                    <a:pt x="4728"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88" name="Google Shape;9688;p22"/>
            <p:cNvSpPr/>
            <p:nvPr/>
          </p:nvSpPr>
          <p:spPr>
            <a:xfrm>
              <a:off x="2134750" y="4134350"/>
              <a:ext cx="118225" cy="118225"/>
            </a:xfrm>
            <a:custGeom>
              <a:avLst/>
              <a:gdLst/>
              <a:ahLst/>
              <a:cxnLst/>
              <a:rect l="l" t="t" r="r" b="b"/>
              <a:pathLst>
                <a:path w="4729" h="4729" extrusionOk="0">
                  <a:moveTo>
                    <a:pt x="4729" y="2393"/>
                  </a:moveTo>
                  <a:cubicBezTo>
                    <a:pt x="4670" y="3678"/>
                    <a:pt x="3678" y="4728"/>
                    <a:pt x="2336" y="4670"/>
                  </a:cubicBezTo>
                  <a:cubicBezTo>
                    <a:pt x="993" y="4670"/>
                    <a:pt x="1" y="3619"/>
                    <a:pt x="1" y="2277"/>
                  </a:cubicBezTo>
                  <a:cubicBezTo>
                    <a:pt x="59" y="992"/>
                    <a:pt x="1051" y="0"/>
                    <a:pt x="2394" y="0"/>
                  </a:cubicBezTo>
                  <a:cubicBezTo>
                    <a:pt x="3736" y="0"/>
                    <a:pt x="4729" y="1051"/>
                    <a:pt x="4670"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89" name="Google Shape;9689;p22"/>
            <p:cNvSpPr/>
            <p:nvPr/>
          </p:nvSpPr>
          <p:spPr>
            <a:xfrm>
              <a:off x="2381375" y="4380950"/>
              <a:ext cx="118225" cy="118225"/>
            </a:xfrm>
            <a:custGeom>
              <a:avLst/>
              <a:gdLst/>
              <a:ahLst/>
              <a:cxnLst/>
              <a:rect l="l" t="t" r="r" b="b"/>
              <a:pathLst>
                <a:path w="4729" h="4729" extrusionOk="0">
                  <a:moveTo>
                    <a:pt x="2335" y="4729"/>
                  </a:moveTo>
                  <a:cubicBezTo>
                    <a:pt x="993" y="4670"/>
                    <a:pt x="0" y="3678"/>
                    <a:pt x="0" y="2336"/>
                  </a:cubicBezTo>
                  <a:cubicBezTo>
                    <a:pt x="0" y="993"/>
                    <a:pt x="1109" y="1"/>
                    <a:pt x="2452" y="1"/>
                  </a:cubicBezTo>
                  <a:cubicBezTo>
                    <a:pt x="3736" y="59"/>
                    <a:pt x="4728" y="1110"/>
                    <a:pt x="4728" y="2394"/>
                  </a:cubicBezTo>
                  <a:cubicBezTo>
                    <a:pt x="4670" y="3736"/>
                    <a:pt x="3619" y="4729"/>
                    <a:pt x="2335"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90" name="Google Shape;9690;p22"/>
            <p:cNvSpPr/>
            <p:nvPr/>
          </p:nvSpPr>
          <p:spPr>
            <a:xfrm>
              <a:off x="4097450" y="4871275"/>
              <a:ext cx="116775" cy="116750"/>
            </a:xfrm>
            <a:custGeom>
              <a:avLst/>
              <a:gdLst/>
              <a:ahLst/>
              <a:cxnLst/>
              <a:rect l="l" t="t" r="r" b="b"/>
              <a:pathLst>
                <a:path w="4671" h="4670" extrusionOk="0">
                  <a:moveTo>
                    <a:pt x="2336" y="0"/>
                  </a:moveTo>
                  <a:cubicBezTo>
                    <a:pt x="3620" y="0"/>
                    <a:pt x="4671" y="993"/>
                    <a:pt x="4671" y="2277"/>
                  </a:cubicBezTo>
                  <a:cubicBezTo>
                    <a:pt x="4671" y="3619"/>
                    <a:pt x="3678" y="4612"/>
                    <a:pt x="2336" y="4670"/>
                  </a:cubicBezTo>
                  <a:cubicBezTo>
                    <a:pt x="1052" y="4670"/>
                    <a:pt x="1" y="3619"/>
                    <a:pt x="1" y="2335"/>
                  </a:cubicBezTo>
                  <a:cubicBezTo>
                    <a:pt x="1" y="993"/>
                    <a:pt x="993" y="0"/>
                    <a:pt x="233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91" name="Google Shape;9691;p22"/>
            <p:cNvSpPr/>
            <p:nvPr/>
          </p:nvSpPr>
          <p:spPr>
            <a:xfrm>
              <a:off x="5815025" y="2171625"/>
              <a:ext cx="119675" cy="118225"/>
            </a:xfrm>
            <a:custGeom>
              <a:avLst/>
              <a:gdLst/>
              <a:ahLst/>
              <a:cxnLst/>
              <a:rect l="l" t="t" r="r" b="b"/>
              <a:pathLst>
                <a:path w="4787" h="4729" extrusionOk="0">
                  <a:moveTo>
                    <a:pt x="2393" y="4729"/>
                  </a:moveTo>
                  <a:cubicBezTo>
                    <a:pt x="1051" y="4729"/>
                    <a:pt x="0" y="3678"/>
                    <a:pt x="0" y="2336"/>
                  </a:cubicBezTo>
                  <a:cubicBezTo>
                    <a:pt x="58" y="1052"/>
                    <a:pt x="1051" y="1"/>
                    <a:pt x="2393" y="1"/>
                  </a:cubicBezTo>
                  <a:cubicBezTo>
                    <a:pt x="3736" y="1"/>
                    <a:pt x="4786" y="1052"/>
                    <a:pt x="4728" y="2394"/>
                  </a:cubicBezTo>
                  <a:cubicBezTo>
                    <a:pt x="4728" y="3737"/>
                    <a:pt x="3677" y="4729"/>
                    <a:pt x="2393"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92" name="Google Shape;9692;p22"/>
            <p:cNvSpPr/>
            <p:nvPr/>
          </p:nvSpPr>
          <p:spPr>
            <a:xfrm>
              <a:off x="5816475" y="3398875"/>
              <a:ext cx="116775" cy="116775"/>
            </a:xfrm>
            <a:custGeom>
              <a:avLst/>
              <a:gdLst/>
              <a:ahLst/>
              <a:cxnLst/>
              <a:rect l="l" t="t" r="r" b="b"/>
              <a:pathLst>
                <a:path w="4671" h="4671" extrusionOk="0">
                  <a:moveTo>
                    <a:pt x="2335" y="0"/>
                  </a:moveTo>
                  <a:cubicBezTo>
                    <a:pt x="3619" y="0"/>
                    <a:pt x="4670" y="993"/>
                    <a:pt x="4670" y="2335"/>
                  </a:cubicBezTo>
                  <a:cubicBezTo>
                    <a:pt x="4670" y="3619"/>
                    <a:pt x="3619" y="4670"/>
                    <a:pt x="2335" y="4670"/>
                  </a:cubicBezTo>
                  <a:cubicBezTo>
                    <a:pt x="993" y="4670"/>
                    <a:pt x="0" y="3619"/>
                    <a:pt x="0" y="2335"/>
                  </a:cubicBezTo>
                  <a:cubicBezTo>
                    <a:pt x="0" y="993"/>
                    <a:pt x="993" y="0"/>
                    <a:pt x="233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93" name="Google Shape;9693;p22"/>
            <p:cNvSpPr/>
            <p:nvPr/>
          </p:nvSpPr>
          <p:spPr>
            <a:xfrm>
              <a:off x="1644450" y="2907100"/>
              <a:ext cx="118225" cy="119675"/>
            </a:xfrm>
            <a:custGeom>
              <a:avLst/>
              <a:gdLst/>
              <a:ahLst/>
              <a:cxnLst/>
              <a:rect l="l" t="t" r="r" b="b"/>
              <a:pathLst>
                <a:path w="4729" h="4787" extrusionOk="0">
                  <a:moveTo>
                    <a:pt x="2335" y="59"/>
                  </a:moveTo>
                  <a:cubicBezTo>
                    <a:pt x="3678" y="1"/>
                    <a:pt x="4728" y="1051"/>
                    <a:pt x="4728" y="2394"/>
                  </a:cubicBezTo>
                  <a:cubicBezTo>
                    <a:pt x="4728" y="3736"/>
                    <a:pt x="3736" y="4729"/>
                    <a:pt x="2452" y="4787"/>
                  </a:cubicBezTo>
                  <a:cubicBezTo>
                    <a:pt x="1109" y="4787"/>
                    <a:pt x="0" y="3736"/>
                    <a:pt x="0" y="2394"/>
                  </a:cubicBezTo>
                  <a:cubicBezTo>
                    <a:pt x="0" y="1110"/>
                    <a:pt x="1051" y="59"/>
                    <a:pt x="233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94" name="Google Shape;9694;p22"/>
            <p:cNvSpPr/>
            <p:nvPr/>
          </p:nvSpPr>
          <p:spPr>
            <a:xfrm>
              <a:off x="2627975" y="945850"/>
              <a:ext cx="118225" cy="118225"/>
            </a:xfrm>
            <a:custGeom>
              <a:avLst/>
              <a:gdLst/>
              <a:ahLst/>
              <a:cxnLst/>
              <a:rect l="l" t="t" r="r" b="b"/>
              <a:pathLst>
                <a:path w="4729" h="4729" extrusionOk="0">
                  <a:moveTo>
                    <a:pt x="2336" y="1"/>
                  </a:moveTo>
                  <a:cubicBezTo>
                    <a:pt x="3678" y="1"/>
                    <a:pt x="4729" y="1051"/>
                    <a:pt x="4729" y="2336"/>
                  </a:cubicBezTo>
                  <a:cubicBezTo>
                    <a:pt x="4729" y="3678"/>
                    <a:pt x="3678" y="4729"/>
                    <a:pt x="2336" y="4729"/>
                  </a:cubicBezTo>
                  <a:cubicBezTo>
                    <a:pt x="993" y="4729"/>
                    <a:pt x="1" y="3678"/>
                    <a:pt x="1" y="2394"/>
                  </a:cubicBezTo>
                  <a:cubicBezTo>
                    <a:pt x="1" y="1051"/>
                    <a:pt x="1052" y="59"/>
                    <a:pt x="23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95" name="Google Shape;9695;p22"/>
            <p:cNvSpPr/>
            <p:nvPr/>
          </p:nvSpPr>
          <p:spPr>
            <a:xfrm>
              <a:off x="1645900" y="2419700"/>
              <a:ext cx="116775" cy="116775"/>
            </a:xfrm>
            <a:custGeom>
              <a:avLst/>
              <a:gdLst/>
              <a:ahLst/>
              <a:cxnLst/>
              <a:rect l="l" t="t" r="r" b="b"/>
              <a:pathLst>
                <a:path w="4671" h="4671" extrusionOk="0">
                  <a:moveTo>
                    <a:pt x="2335" y="1"/>
                  </a:moveTo>
                  <a:cubicBezTo>
                    <a:pt x="3678" y="1"/>
                    <a:pt x="4670" y="993"/>
                    <a:pt x="4670" y="2336"/>
                  </a:cubicBezTo>
                  <a:cubicBezTo>
                    <a:pt x="4670" y="3620"/>
                    <a:pt x="3620" y="4670"/>
                    <a:pt x="2335" y="4670"/>
                  </a:cubicBezTo>
                  <a:cubicBezTo>
                    <a:pt x="993" y="4670"/>
                    <a:pt x="1" y="3620"/>
                    <a:pt x="1" y="2336"/>
                  </a:cubicBezTo>
                  <a:cubicBezTo>
                    <a:pt x="1" y="993"/>
                    <a:pt x="1051" y="1"/>
                    <a:pt x="23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96" name="Google Shape;9696;p22"/>
            <p:cNvSpPr/>
            <p:nvPr/>
          </p:nvSpPr>
          <p:spPr>
            <a:xfrm>
              <a:off x="3118300" y="700700"/>
              <a:ext cx="116775" cy="116775"/>
            </a:xfrm>
            <a:custGeom>
              <a:avLst/>
              <a:gdLst/>
              <a:ahLst/>
              <a:cxnLst/>
              <a:rect l="l" t="t" r="r" b="b"/>
              <a:pathLst>
                <a:path w="4671" h="4671" extrusionOk="0">
                  <a:moveTo>
                    <a:pt x="2277" y="4612"/>
                  </a:moveTo>
                  <a:cubicBezTo>
                    <a:pt x="993" y="4612"/>
                    <a:pt x="0" y="3561"/>
                    <a:pt x="0" y="2219"/>
                  </a:cubicBezTo>
                  <a:cubicBezTo>
                    <a:pt x="59" y="993"/>
                    <a:pt x="1109" y="0"/>
                    <a:pt x="2394" y="0"/>
                  </a:cubicBezTo>
                  <a:cubicBezTo>
                    <a:pt x="3678" y="0"/>
                    <a:pt x="4670" y="1109"/>
                    <a:pt x="4670" y="2394"/>
                  </a:cubicBezTo>
                  <a:cubicBezTo>
                    <a:pt x="4612" y="3678"/>
                    <a:pt x="3561" y="4670"/>
                    <a:pt x="2277"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97" name="Google Shape;9697;p22"/>
            <p:cNvSpPr/>
            <p:nvPr/>
          </p:nvSpPr>
          <p:spPr>
            <a:xfrm>
              <a:off x="1645900" y="3155175"/>
              <a:ext cx="116775" cy="116775"/>
            </a:xfrm>
            <a:custGeom>
              <a:avLst/>
              <a:gdLst/>
              <a:ahLst/>
              <a:cxnLst/>
              <a:rect l="l" t="t" r="r" b="b"/>
              <a:pathLst>
                <a:path w="4671" h="4671" extrusionOk="0">
                  <a:moveTo>
                    <a:pt x="4670" y="2335"/>
                  </a:moveTo>
                  <a:cubicBezTo>
                    <a:pt x="4670" y="3678"/>
                    <a:pt x="3620" y="4670"/>
                    <a:pt x="2277" y="4670"/>
                  </a:cubicBezTo>
                  <a:cubicBezTo>
                    <a:pt x="1051" y="4612"/>
                    <a:pt x="1" y="3620"/>
                    <a:pt x="1" y="2335"/>
                  </a:cubicBezTo>
                  <a:cubicBezTo>
                    <a:pt x="1" y="1051"/>
                    <a:pt x="1051" y="1"/>
                    <a:pt x="2394" y="59"/>
                  </a:cubicBezTo>
                  <a:cubicBezTo>
                    <a:pt x="3620" y="59"/>
                    <a:pt x="4670" y="1110"/>
                    <a:pt x="4670"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98" name="Google Shape;9698;p22"/>
            <p:cNvSpPr/>
            <p:nvPr/>
          </p:nvSpPr>
          <p:spPr>
            <a:xfrm>
              <a:off x="1892525" y="1682775"/>
              <a:ext cx="116750" cy="116775"/>
            </a:xfrm>
            <a:custGeom>
              <a:avLst/>
              <a:gdLst/>
              <a:ahLst/>
              <a:cxnLst/>
              <a:rect l="l" t="t" r="r" b="b"/>
              <a:pathLst>
                <a:path w="4670" h="4671" extrusionOk="0">
                  <a:moveTo>
                    <a:pt x="4670" y="2336"/>
                  </a:moveTo>
                  <a:cubicBezTo>
                    <a:pt x="4670" y="3620"/>
                    <a:pt x="3619" y="4670"/>
                    <a:pt x="2277" y="4670"/>
                  </a:cubicBezTo>
                  <a:cubicBezTo>
                    <a:pt x="1051" y="4670"/>
                    <a:pt x="0" y="3620"/>
                    <a:pt x="0" y="2394"/>
                  </a:cubicBezTo>
                  <a:cubicBezTo>
                    <a:pt x="0" y="1051"/>
                    <a:pt x="1051" y="1"/>
                    <a:pt x="2335" y="59"/>
                  </a:cubicBezTo>
                  <a:cubicBezTo>
                    <a:pt x="3619" y="59"/>
                    <a:pt x="4611" y="1051"/>
                    <a:pt x="4670" y="23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99" name="Google Shape;9699;p22"/>
            <p:cNvSpPr/>
            <p:nvPr/>
          </p:nvSpPr>
          <p:spPr>
            <a:xfrm>
              <a:off x="4832925" y="4629025"/>
              <a:ext cx="116775" cy="115325"/>
            </a:xfrm>
            <a:custGeom>
              <a:avLst/>
              <a:gdLst/>
              <a:ahLst/>
              <a:cxnLst/>
              <a:rect l="l" t="t" r="r" b="b"/>
              <a:pathLst>
                <a:path w="4671" h="4613" extrusionOk="0">
                  <a:moveTo>
                    <a:pt x="2336" y="1"/>
                  </a:moveTo>
                  <a:cubicBezTo>
                    <a:pt x="3678" y="1"/>
                    <a:pt x="4670" y="1051"/>
                    <a:pt x="4670" y="2336"/>
                  </a:cubicBezTo>
                  <a:cubicBezTo>
                    <a:pt x="4670" y="3620"/>
                    <a:pt x="3620" y="4612"/>
                    <a:pt x="2336" y="4612"/>
                  </a:cubicBezTo>
                  <a:cubicBezTo>
                    <a:pt x="1051" y="4612"/>
                    <a:pt x="1" y="3561"/>
                    <a:pt x="59" y="2277"/>
                  </a:cubicBezTo>
                  <a:cubicBezTo>
                    <a:pt x="59" y="993"/>
                    <a:pt x="1110" y="1"/>
                    <a:pt x="23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00" name="Google Shape;9700;p22"/>
            <p:cNvSpPr/>
            <p:nvPr/>
          </p:nvSpPr>
          <p:spPr>
            <a:xfrm>
              <a:off x="3360525" y="4871275"/>
              <a:ext cx="116775" cy="116750"/>
            </a:xfrm>
            <a:custGeom>
              <a:avLst/>
              <a:gdLst/>
              <a:ahLst/>
              <a:cxnLst/>
              <a:rect l="l" t="t" r="r" b="b"/>
              <a:pathLst>
                <a:path w="4671" h="4670" extrusionOk="0">
                  <a:moveTo>
                    <a:pt x="4671" y="2335"/>
                  </a:moveTo>
                  <a:cubicBezTo>
                    <a:pt x="4671" y="3619"/>
                    <a:pt x="3620" y="4670"/>
                    <a:pt x="2277" y="4612"/>
                  </a:cubicBezTo>
                  <a:cubicBezTo>
                    <a:pt x="1052" y="4612"/>
                    <a:pt x="1" y="3561"/>
                    <a:pt x="1" y="2335"/>
                  </a:cubicBezTo>
                  <a:cubicBezTo>
                    <a:pt x="1" y="993"/>
                    <a:pt x="1052" y="0"/>
                    <a:pt x="2394" y="0"/>
                  </a:cubicBezTo>
                  <a:cubicBezTo>
                    <a:pt x="3678" y="0"/>
                    <a:pt x="4671" y="1051"/>
                    <a:pt x="4671"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01" name="Google Shape;9701;p22"/>
            <p:cNvSpPr/>
            <p:nvPr/>
          </p:nvSpPr>
          <p:spPr>
            <a:xfrm>
              <a:off x="1889600" y="3890650"/>
              <a:ext cx="113850" cy="112375"/>
            </a:xfrm>
            <a:custGeom>
              <a:avLst/>
              <a:gdLst/>
              <a:ahLst/>
              <a:cxnLst/>
              <a:rect l="l" t="t" r="r" b="b"/>
              <a:pathLst>
                <a:path w="4554" h="4495" extrusionOk="0">
                  <a:moveTo>
                    <a:pt x="4553" y="2277"/>
                  </a:moveTo>
                  <a:cubicBezTo>
                    <a:pt x="4495" y="3503"/>
                    <a:pt x="3503" y="4495"/>
                    <a:pt x="2277" y="4495"/>
                  </a:cubicBezTo>
                  <a:cubicBezTo>
                    <a:pt x="993" y="4436"/>
                    <a:pt x="0" y="3386"/>
                    <a:pt x="59" y="2160"/>
                  </a:cubicBezTo>
                  <a:cubicBezTo>
                    <a:pt x="117" y="934"/>
                    <a:pt x="1109" y="0"/>
                    <a:pt x="2277" y="0"/>
                  </a:cubicBezTo>
                  <a:cubicBezTo>
                    <a:pt x="3561" y="0"/>
                    <a:pt x="4553" y="993"/>
                    <a:pt x="4553"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02" name="Google Shape;9702;p22"/>
            <p:cNvSpPr/>
            <p:nvPr/>
          </p:nvSpPr>
          <p:spPr>
            <a:xfrm>
              <a:off x="4345525" y="4872725"/>
              <a:ext cx="112400" cy="112400"/>
            </a:xfrm>
            <a:custGeom>
              <a:avLst/>
              <a:gdLst/>
              <a:ahLst/>
              <a:cxnLst/>
              <a:rect l="l" t="t" r="r" b="b"/>
              <a:pathLst>
                <a:path w="4496" h="4496" extrusionOk="0">
                  <a:moveTo>
                    <a:pt x="2277" y="4495"/>
                  </a:moveTo>
                  <a:cubicBezTo>
                    <a:pt x="993" y="4495"/>
                    <a:pt x="1" y="3444"/>
                    <a:pt x="1" y="2219"/>
                  </a:cubicBezTo>
                  <a:cubicBezTo>
                    <a:pt x="59" y="993"/>
                    <a:pt x="1052" y="1"/>
                    <a:pt x="2336" y="1"/>
                  </a:cubicBezTo>
                  <a:cubicBezTo>
                    <a:pt x="3503" y="59"/>
                    <a:pt x="4495" y="1051"/>
                    <a:pt x="4495" y="2219"/>
                  </a:cubicBezTo>
                  <a:cubicBezTo>
                    <a:pt x="4495" y="3503"/>
                    <a:pt x="3503" y="4495"/>
                    <a:pt x="2277"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03" name="Google Shape;9703;p22"/>
            <p:cNvSpPr/>
            <p:nvPr/>
          </p:nvSpPr>
          <p:spPr>
            <a:xfrm>
              <a:off x="2626525" y="4626125"/>
              <a:ext cx="112400" cy="112375"/>
            </a:xfrm>
            <a:custGeom>
              <a:avLst/>
              <a:gdLst/>
              <a:ahLst/>
              <a:cxnLst/>
              <a:rect l="l" t="t" r="r" b="b"/>
              <a:pathLst>
                <a:path w="4496" h="4495" extrusionOk="0">
                  <a:moveTo>
                    <a:pt x="2277" y="0"/>
                  </a:moveTo>
                  <a:cubicBezTo>
                    <a:pt x="3503" y="0"/>
                    <a:pt x="4495" y="1051"/>
                    <a:pt x="4495" y="2276"/>
                  </a:cubicBezTo>
                  <a:cubicBezTo>
                    <a:pt x="4495" y="3502"/>
                    <a:pt x="3444" y="4495"/>
                    <a:pt x="2219" y="4495"/>
                  </a:cubicBezTo>
                  <a:cubicBezTo>
                    <a:pt x="993" y="4495"/>
                    <a:pt x="59" y="3502"/>
                    <a:pt x="1" y="2276"/>
                  </a:cubicBezTo>
                  <a:cubicBezTo>
                    <a:pt x="1" y="1051"/>
                    <a:pt x="1051" y="0"/>
                    <a:pt x="227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04" name="Google Shape;9704;p22"/>
            <p:cNvSpPr/>
            <p:nvPr/>
          </p:nvSpPr>
          <p:spPr>
            <a:xfrm>
              <a:off x="5819400" y="1933775"/>
              <a:ext cx="110925" cy="109475"/>
            </a:xfrm>
            <a:custGeom>
              <a:avLst/>
              <a:gdLst/>
              <a:ahLst/>
              <a:cxnLst/>
              <a:rect l="l" t="t" r="r" b="b"/>
              <a:pathLst>
                <a:path w="4437" h="4379" extrusionOk="0">
                  <a:moveTo>
                    <a:pt x="4436" y="2160"/>
                  </a:moveTo>
                  <a:cubicBezTo>
                    <a:pt x="4436" y="3386"/>
                    <a:pt x="3502" y="4378"/>
                    <a:pt x="2277" y="4378"/>
                  </a:cubicBezTo>
                  <a:cubicBezTo>
                    <a:pt x="992" y="4378"/>
                    <a:pt x="0" y="3444"/>
                    <a:pt x="0" y="2160"/>
                  </a:cubicBezTo>
                  <a:cubicBezTo>
                    <a:pt x="0" y="934"/>
                    <a:pt x="992" y="0"/>
                    <a:pt x="2218" y="0"/>
                  </a:cubicBezTo>
                  <a:cubicBezTo>
                    <a:pt x="3444" y="0"/>
                    <a:pt x="4378" y="934"/>
                    <a:pt x="4378"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05" name="Google Shape;9705;p22"/>
            <p:cNvSpPr/>
            <p:nvPr/>
          </p:nvSpPr>
          <p:spPr>
            <a:xfrm>
              <a:off x="5329075" y="1196850"/>
              <a:ext cx="110925" cy="110925"/>
            </a:xfrm>
            <a:custGeom>
              <a:avLst/>
              <a:gdLst/>
              <a:ahLst/>
              <a:cxnLst/>
              <a:rect l="l" t="t" r="r" b="b"/>
              <a:pathLst>
                <a:path w="4437" h="4437" extrusionOk="0">
                  <a:moveTo>
                    <a:pt x="4437" y="2218"/>
                  </a:moveTo>
                  <a:cubicBezTo>
                    <a:pt x="4437" y="3444"/>
                    <a:pt x="3503" y="4378"/>
                    <a:pt x="2277" y="4437"/>
                  </a:cubicBezTo>
                  <a:cubicBezTo>
                    <a:pt x="993" y="4437"/>
                    <a:pt x="1" y="3444"/>
                    <a:pt x="59" y="2160"/>
                  </a:cubicBezTo>
                  <a:cubicBezTo>
                    <a:pt x="59" y="934"/>
                    <a:pt x="1051" y="0"/>
                    <a:pt x="2277" y="0"/>
                  </a:cubicBezTo>
                  <a:cubicBezTo>
                    <a:pt x="3503" y="0"/>
                    <a:pt x="4437" y="993"/>
                    <a:pt x="4437"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06" name="Google Shape;9706;p22"/>
            <p:cNvSpPr/>
            <p:nvPr/>
          </p:nvSpPr>
          <p:spPr>
            <a:xfrm>
              <a:off x="4593600" y="703625"/>
              <a:ext cx="110950" cy="109450"/>
            </a:xfrm>
            <a:custGeom>
              <a:avLst/>
              <a:gdLst/>
              <a:ahLst/>
              <a:cxnLst/>
              <a:rect l="l" t="t" r="r" b="b"/>
              <a:pathLst>
                <a:path w="4438" h="4378" extrusionOk="0">
                  <a:moveTo>
                    <a:pt x="4379" y="2218"/>
                  </a:moveTo>
                  <a:cubicBezTo>
                    <a:pt x="4379" y="3444"/>
                    <a:pt x="3445" y="4378"/>
                    <a:pt x="2219" y="4378"/>
                  </a:cubicBezTo>
                  <a:cubicBezTo>
                    <a:pt x="935" y="4378"/>
                    <a:pt x="1" y="3444"/>
                    <a:pt x="1" y="2160"/>
                  </a:cubicBezTo>
                  <a:cubicBezTo>
                    <a:pt x="59" y="934"/>
                    <a:pt x="993" y="0"/>
                    <a:pt x="2219" y="0"/>
                  </a:cubicBezTo>
                  <a:cubicBezTo>
                    <a:pt x="3445" y="0"/>
                    <a:pt x="4437" y="992"/>
                    <a:pt x="4379"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07" name="Google Shape;9707;p22"/>
            <p:cNvSpPr/>
            <p:nvPr/>
          </p:nvSpPr>
          <p:spPr>
            <a:xfrm>
              <a:off x="1648825" y="2174550"/>
              <a:ext cx="110925" cy="112400"/>
            </a:xfrm>
            <a:custGeom>
              <a:avLst/>
              <a:gdLst/>
              <a:ahLst/>
              <a:cxnLst/>
              <a:rect l="l" t="t" r="r" b="b"/>
              <a:pathLst>
                <a:path w="4437" h="4496" extrusionOk="0">
                  <a:moveTo>
                    <a:pt x="4436" y="2277"/>
                  </a:moveTo>
                  <a:cubicBezTo>
                    <a:pt x="4436" y="3503"/>
                    <a:pt x="3503" y="4437"/>
                    <a:pt x="2277" y="4495"/>
                  </a:cubicBezTo>
                  <a:cubicBezTo>
                    <a:pt x="993" y="4495"/>
                    <a:pt x="0" y="3503"/>
                    <a:pt x="0" y="2277"/>
                  </a:cubicBezTo>
                  <a:cubicBezTo>
                    <a:pt x="0" y="993"/>
                    <a:pt x="993" y="1"/>
                    <a:pt x="2218" y="59"/>
                  </a:cubicBezTo>
                  <a:cubicBezTo>
                    <a:pt x="3444" y="59"/>
                    <a:pt x="4436" y="993"/>
                    <a:pt x="4436" y="22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08" name="Google Shape;9708;p22"/>
            <p:cNvSpPr/>
            <p:nvPr/>
          </p:nvSpPr>
          <p:spPr>
            <a:xfrm>
              <a:off x="3121225" y="4875650"/>
              <a:ext cx="109450" cy="108000"/>
            </a:xfrm>
            <a:custGeom>
              <a:avLst/>
              <a:gdLst/>
              <a:ahLst/>
              <a:cxnLst/>
              <a:rect l="l" t="t" r="r" b="b"/>
              <a:pathLst>
                <a:path w="4378" h="4320" extrusionOk="0">
                  <a:moveTo>
                    <a:pt x="4378" y="2160"/>
                  </a:moveTo>
                  <a:cubicBezTo>
                    <a:pt x="4378" y="3386"/>
                    <a:pt x="3386" y="4320"/>
                    <a:pt x="2160" y="4320"/>
                  </a:cubicBezTo>
                  <a:cubicBezTo>
                    <a:pt x="934" y="4320"/>
                    <a:pt x="0" y="3327"/>
                    <a:pt x="59" y="2102"/>
                  </a:cubicBezTo>
                  <a:cubicBezTo>
                    <a:pt x="59" y="876"/>
                    <a:pt x="1051" y="0"/>
                    <a:pt x="2218" y="0"/>
                  </a:cubicBezTo>
                  <a:cubicBezTo>
                    <a:pt x="3444" y="0"/>
                    <a:pt x="4378" y="934"/>
                    <a:pt x="4378"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09" name="Google Shape;9709;p22"/>
            <p:cNvSpPr/>
            <p:nvPr/>
          </p:nvSpPr>
          <p:spPr>
            <a:xfrm>
              <a:off x="1648825" y="3401800"/>
              <a:ext cx="110925" cy="109450"/>
            </a:xfrm>
            <a:custGeom>
              <a:avLst/>
              <a:gdLst/>
              <a:ahLst/>
              <a:cxnLst/>
              <a:rect l="l" t="t" r="r" b="b"/>
              <a:pathLst>
                <a:path w="4437" h="4378" extrusionOk="0">
                  <a:moveTo>
                    <a:pt x="59" y="2160"/>
                  </a:moveTo>
                  <a:cubicBezTo>
                    <a:pt x="59" y="934"/>
                    <a:pt x="993" y="0"/>
                    <a:pt x="2277" y="59"/>
                  </a:cubicBezTo>
                  <a:cubicBezTo>
                    <a:pt x="3444" y="59"/>
                    <a:pt x="4436" y="1051"/>
                    <a:pt x="4378" y="2277"/>
                  </a:cubicBezTo>
                  <a:cubicBezTo>
                    <a:pt x="4378" y="3444"/>
                    <a:pt x="3386" y="4378"/>
                    <a:pt x="2218" y="4378"/>
                  </a:cubicBezTo>
                  <a:cubicBezTo>
                    <a:pt x="993" y="4378"/>
                    <a:pt x="0" y="3444"/>
                    <a:pt x="59"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10" name="Google Shape;9710;p22"/>
            <p:cNvSpPr/>
            <p:nvPr/>
          </p:nvSpPr>
          <p:spPr>
            <a:xfrm>
              <a:off x="5574225" y="1440550"/>
              <a:ext cx="108025" cy="108000"/>
            </a:xfrm>
            <a:custGeom>
              <a:avLst/>
              <a:gdLst/>
              <a:ahLst/>
              <a:cxnLst/>
              <a:rect l="l" t="t" r="r" b="b"/>
              <a:pathLst>
                <a:path w="4321" h="4320" extrusionOk="0">
                  <a:moveTo>
                    <a:pt x="2161" y="4320"/>
                  </a:moveTo>
                  <a:cubicBezTo>
                    <a:pt x="993" y="4320"/>
                    <a:pt x="1" y="3386"/>
                    <a:pt x="1" y="2218"/>
                  </a:cubicBezTo>
                  <a:cubicBezTo>
                    <a:pt x="1" y="993"/>
                    <a:pt x="935" y="0"/>
                    <a:pt x="2102" y="0"/>
                  </a:cubicBezTo>
                  <a:cubicBezTo>
                    <a:pt x="3328" y="0"/>
                    <a:pt x="4320" y="934"/>
                    <a:pt x="4320" y="2160"/>
                  </a:cubicBezTo>
                  <a:cubicBezTo>
                    <a:pt x="4320" y="3327"/>
                    <a:pt x="3386" y="4320"/>
                    <a:pt x="2161"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11" name="Google Shape;9711;p22"/>
            <p:cNvSpPr/>
            <p:nvPr/>
          </p:nvSpPr>
          <p:spPr>
            <a:xfrm>
              <a:off x="5820850" y="3649875"/>
              <a:ext cx="108000" cy="108000"/>
            </a:xfrm>
            <a:custGeom>
              <a:avLst/>
              <a:gdLst/>
              <a:ahLst/>
              <a:cxnLst/>
              <a:rect l="l" t="t" r="r" b="b"/>
              <a:pathLst>
                <a:path w="4320" h="4320" extrusionOk="0">
                  <a:moveTo>
                    <a:pt x="2160" y="4320"/>
                  </a:moveTo>
                  <a:cubicBezTo>
                    <a:pt x="993" y="4320"/>
                    <a:pt x="1" y="3327"/>
                    <a:pt x="1" y="2160"/>
                  </a:cubicBezTo>
                  <a:cubicBezTo>
                    <a:pt x="1" y="992"/>
                    <a:pt x="993" y="0"/>
                    <a:pt x="2160" y="0"/>
                  </a:cubicBezTo>
                  <a:cubicBezTo>
                    <a:pt x="3328" y="0"/>
                    <a:pt x="4320" y="992"/>
                    <a:pt x="4320" y="2160"/>
                  </a:cubicBezTo>
                  <a:cubicBezTo>
                    <a:pt x="4320" y="3327"/>
                    <a:pt x="3328" y="4320"/>
                    <a:pt x="2160"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12" name="Google Shape;9712;p22"/>
            <p:cNvSpPr/>
            <p:nvPr/>
          </p:nvSpPr>
          <p:spPr>
            <a:xfrm>
              <a:off x="5083925" y="950225"/>
              <a:ext cx="109475" cy="109475"/>
            </a:xfrm>
            <a:custGeom>
              <a:avLst/>
              <a:gdLst/>
              <a:ahLst/>
              <a:cxnLst/>
              <a:rect l="l" t="t" r="r" b="b"/>
              <a:pathLst>
                <a:path w="4379" h="4379" extrusionOk="0">
                  <a:moveTo>
                    <a:pt x="4320" y="2161"/>
                  </a:moveTo>
                  <a:cubicBezTo>
                    <a:pt x="4378" y="3328"/>
                    <a:pt x="3386" y="4320"/>
                    <a:pt x="2219" y="4379"/>
                  </a:cubicBezTo>
                  <a:cubicBezTo>
                    <a:pt x="1051" y="4379"/>
                    <a:pt x="59" y="3445"/>
                    <a:pt x="0" y="2219"/>
                  </a:cubicBezTo>
                  <a:cubicBezTo>
                    <a:pt x="0" y="1051"/>
                    <a:pt x="993" y="59"/>
                    <a:pt x="2160" y="59"/>
                  </a:cubicBezTo>
                  <a:cubicBezTo>
                    <a:pt x="3328" y="1"/>
                    <a:pt x="4320" y="993"/>
                    <a:pt x="4320" y="21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13" name="Google Shape;9713;p22"/>
            <p:cNvSpPr/>
            <p:nvPr/>
          </p:nvSpPr>
          <p:spPr>
            <a:xfrm>
              <a:off x="2876050" y="703625"/>
              <a:ext cx="108025" cy="109450"/>
            </a:xfrm>
            <a:custGeom>
              <a:avLst/>
              <a:gdLst/>
              <a:ahLst/>
              <a:cxnLst/>
              <a:rect l="l" t="t" r="r" b="b"/>
              <a:pathLst>
                <a:path w="4321" h="4378" extrusionOk="0">
                  <a:moveTo>
                    <a:pt x="2161" y="4320"/>
                  </a:moveTo>
                  <a:cubicBezTo>
                    <a:pt x="993" y="4320"/>
                    <a:pt x="1" y="3327"/>
                    <a:pt x="1" y="2160"/>
                  </a:cubicBezTo>
                  <a:cubicBezTo>
                    <a:pt x="59" y="992"/>
                    <a:pt x="1052" y="0"/>
                    <a:pt x="2219" y="59"/>
                  </a:cubicBezTo>
                  <a:cubicBezTo>
                    <a:pt x="3328" y="59"/>
                    <a:pt x="4320" y="1051"/>
                    <a:pt x="4320" y="2218"/>
                  </a:cubicBezTo>
                  <a:cubicBezTo>
                    <a:pt x="4320" y="3386"/>
                    <a:pt x="3328" y="4378"/>
                    <a:pt x="2161"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14" name="Google Shape;9714;p22"/>
            <p:cNvSpPr/>
            <p:nvPr/>
          </p:nvSpPr>
          <p:spPr>
            <a:xfrm>
              <a:off x="5329075" y="4386800"/>
              <a:ext cx="105100" cy="106550"/>
            </a:xfrm>
            <a:custGeom>
              <a:avLst/>
              <a:gdLst/>
              <a:ahLst/>
              <a:cxnLst/>
              <a:rect l="l" t="t" r="r" b="b"/>
              <a:pathLst>
                <a:path w="4204" h="4262" extrusionOk="0">
                  <a:moveTo>
                    <a:pt x="4203" y="2102"/>
                  </a:moveTo>
                  <a:cubicBezTo>
                    <a:pt x="4203" y="3269"/>
                    <a:pt x="3211" y="4203"/>
                    <a:pt x="2102" y="4261"/>
                  </a:cubicBezTo>
                  <a:cubicBezTo>
                    <a:pt x="935" y="4261"/>
                    <a:pt x="1" y="3269"/>
                    <a:pt x="1" y="2102"/>
                  </a:cubicBezTo>
                  <a:cubicBezTo>
                    <a:pt x="1" y="993"/>
                    <a:pt x="935" y="0"/>
                    <a:pt x="2102" y="0"/>
                  </a:cubicBezTo>
                  <a:cubicBezTo>
                    <a:pt x="3211" y="0"/>
                    <a:pt x="4203" y="993"/>
                    <a:pt x="4203" y="21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15" name="Google Shape;9715;p22"/>
            <p:cNvSpPr/>
            <p:nvPr/>
          </p:nvSpPr>
          <p:spPr>
            <a:xfrm>
              <a:off x="2140600" y="1195400"/>
              <a:ext cx="105075" cy="105075"/>
            </a:xfrm>
            <a:custGeom>
              <a:avLst/>
              <a:gdLst/>
              <a:ahLst/>
              <a:cxnLst/>
              <a:rect l="l" t="t" r="r" b="b"/>
              <a:pathLst>
                <a:path w="4203" h="4203" extrusionOk="0">
                  <a:moveTo>
                    <a:pt x="2102" y="0"/>
                  </a:moveTo>
                  <a:cubicBezTo>
                    <a:pt x="3211" y="0"/>
                    <a:pt x="4203" y="934"/>
                    <a:pt x="4203" y="2101"/>
                  </a:cubicBezTo>
                  <a:cubicBezTo>
                    <a:pt x="4203" y="3269"/>
                    <a:pt x="3269" y="4203"/>
                    <a:pt x="2102" y="4203"/>
                  </a:cubicBezTo>
                  <a:cubicBezTo>
                    <a:pt x="992" y="4203"/>
                    <a:pt x="59" y="3269"/>
                    <a:pt x="0" y="2160"/>
                  </a:cubicBezTo>
                  <a:cubicBezTo>
                    <a:pt x="0" y="992"/>
                    <a:pt x="934" y="58"/>
                    <a:pt x="2102"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16" name="Google Shape;9716;p22"/>
            <p:cNvSpPr/>
            <p:nvPr/>
          </p:nvSpPr>
          <p:spPr>
            <a:xfrm>
              <a:off x="2388675" y="954600"/>
              <a:ext cx="102175" cy="102175"/>
            </a:xfrm>
            <a:custGeom>
              <a:avLst/>
              <a:gdLst/>
              <a:ahLst/>
              <a:cxnLst/>
              <a:rect l="l" t="t" r="r" b="b"/>
              <a:pathLst>
                <a:path w="4087" h="4087" extrusionOk="0">
                  <a:moveTo>
                    <a:pt x="4086" y="2044"/>
                  </a:moveTo>
                  <a:cubicBezTo>
                    <a:pt x="4086" y="3211"/>
                    <a:pt x="3211" y="4087"/>
                    <a:pt x="2043" y="4087"/>
                  </a:cubicBezTo>
                  <a:cubicBezTo>
                    <a:pt x="876" y="4028"/>
                    <a:pt x="0" y="3153"/>
                    <a:pt x="0" y="1986"/>
                  </a:cubicBezTo>
                  <a:cubicBezTo>
                    <a:pt x="59" y="876"/>
                    <a:pt x="934" y="1"/>
                    <a:pt x="2043" y="1"/>
                  </a:cubicBezTo>
                  <a:cubicBezTo>
                    <a:pt x="3211" y="1"/>
                    <a:pt x="4086" y="876"/>
                    <a:pt x="4086" y="20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17" name="Google Shape;9717;p22"/>
            <p:cNvSpPr/>
            <p:nvPr/>
          </p:nvSpPr>
          <p:spPr>
            <a:xfrm>
              <a:off x="5577150" y="4141650"/>
              <a:ext cx="102175" cy="102150"/>
            </a:xfrm>
            <a:custGeom>
              <a:avLst/>
              <a:gdLst/>
              <a:ahLst/>
              <a:cxnLst/>
              <a:rect l="l" t="t" r="r" b="b"/>
              <a:pathLst>
                <a:path w="4087" h="4086" extrusionOk="0">
                  <a:moveTo>
                    <a:pt x="4087" y="2043"/>
                  </a:moveTo>
                  <a:cubicBezTo>
                    <a:pt x="4087" y="3210"/>
                    <a:pt x="3153" y="4086"/>
                    <a:pt x="2044" y="4086"/>
                  </a:cubicBezTo>
                  <a:cubicBezTo>
                    <a:pt x="876" y="4086"/>
                    <a:pt x="1" y="3210"/>
                    <a:pt x="1" y="2043"/>
                  </a:cubicBezTo>
                  <a:cubicBezTo>
                    <a:pt x="1" y="876"/>
                    <a:pt x="876" y="0"/>
                    <a:pt x="2044" y="0"/>
                  </a:cubicBezTo>
                  <a:cubicBezTo>
                    <a:pt x="3211" y="0"/>
                    <a:pt x="4087" y="934"/>
                    <a:pt x="4087" y="204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18" name="Google Shape;9718;p22"/>
            <p:cNvSpPr/>
            <p:nvPr/>
          </p:nvSpPr>
          <p:spPr>
            <a:xfrm>
              <a:off x="4593600" y="4877100"/>
              <a:ext cx="103650" cy="103650"/>
            </a:xfrm>
            <a:custGeom>
              <a:avLst/>
              <a:gdLst/>
              <a:ahLst/>
              <a:cxnLst/>
              <a:rect l="l" t="t" r="r" b="b"/>
              <a:pathLst>
                <a:path w="4146" h="4146" extrusionOk="0">
                  <a:moveTo>
                    <a:pt x="4087" y="2102"/>
                  </a:moveTo>
                  <a:cubicBezTo>
                    <a:pt x="4087" y="3269"/>
                    <a:pt x="3211" y="4145"/>
                    <a:pt x="2044" y="4145"/>
                  </a:cubicBezTo>
                  <a:cubicBezTo>
                    <a:pt x="877" y="4145"/>
                    <a:pt x="1" y="3211"/>
                    <a:pt x="1" y="2044"/>
                  </a:cubicBezTo>
                  <a:cubicBezTo>
                    <a:pt x="1" y="935"/>
                    <a:pt x="935" y="1"/>
                    <a:pt x="2102" y="59"/>
                  </a:cubicBezTo>
                  <a:cubicBezTo>
                    <a:pt x="3211" y="59"/>
                    <a:pt x="4145" y="935"/>
                    <a:pt x="4087" y="21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19" name="Google Shape;9719;p22"/>
            <p:cNvSpPr/>
            <p:nvPr/>
          </p:nvSpPr>
          <p:spPr>
            <a:xfrm>
              <a:off x="1653200" y="1932325"/>
              <a:ext cx="102175" cy="103625"/>
            </a:xfrm>
            <a:custGeom>
              <a:avLst/>
              <a:gdLst/>
              <a:ahLst/>
              <a:cxnLst/>
              <a:rect l="l" t="t" r="r" b="b"/>
              <a:pathLst>
                <a:path w="4087" h="4145" extrusionOk="0">
                  <a:moveTo>
                    <a:pt x="1985" y="4086"/>
                  </a:moveTo>
                  <a:cubicBezTo>
                    <a:pt x="818" y="4086"/>
                    <a:pt x="0" y="3152"/>
                    <a:pt x="0" y="1985"/>
                  </a:cubicBezTo>
                  <a:cubicBezTo>
                    <a:pt x="59" y="876"/>
                    <a:pt x="993" y="0"/>
                    <a:pt x="2160" y="58"/>
                  </a:cubicBezTo>
                  <a:cubicBezTo>
                    <a:pt x="3269" y="117"/>
                    <a:pt x="4086" y="992"/>
                    <a:pt x="4086" y="2160"/>
                  </a:cubicBezTo>
                  <a:cubicBezTo>
                    <a:pt x="4028" y="3269"/>
                    <a:pt x="3152" y="4144"/>
                    <a:pt x="1985" y="41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20" name="Google Shape;9720;p22"/>
            <p:cNvSpPr/>
            <p:nvPr/>
          </p:nvSpPr>
          <p:spPr>
            <a:xfrm>
              <a:off x="6067475" y="2673625"/>
              <a:ext cx="100700" cy="100700"/>
            </a:xfrm>
            <a:custGeom>
              <a:avLst/>
              <a:gdLst/>
              <a:ahLst/>
              <a:cxnLst/>
              <a:rect l="l" t="t" r="r" b="b"/>
              <a:pathLst>
                <a:path w="4028" h="4028" extrusionOk="0">
                  <a:moveTo>
                    <a:pt x="2043" y="4028"/>
                  </a:moveTo>
                  <a:cubicBezTo>
                    <a:pt x="934" y="4028"/>
                    <a:pt x="0" y="3152"/>
                    <a:pt x="0" y="2043"/>
                  </a:cubicBezTo>
                  <a:cubicBezTo>
                    <a:pt x="0" y="934"/>
                    <a:pt x="876" y="0"/>
                    <a:pt x="2043" y="59"/>
                  </a:cubicBezTo>
                  <a:cubicBezTo>
                    <a:pt x="3152" y="59"/>
                    <a:pt x="4028" y="934"/>
                    <a:pt x="4028" y="2043"/>
                  </a:cubicBezTo>
                  <a:cubicBezTo>
                    <a:pt x="4028" y="3152"/>
                    <a:pt x="3152" y="4028"/>
                    <a:pt x="2043"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21" name="Google Shape;9721;p22"/>
            <p:cNvSpPr/>
            <p:nvPr/>
          </p:nvSpPr>
          <p:spPr>
            <a:xfrm>
              <a:off x="5088300" y="4636325"/>
              <a:ext cx="100725" cy="100725"/>
            </a:xfrm>
            <a:custGeom>
              <a:avLst/>
              <a:gdLst/>
              <a:ahLst/>
              <a:cxnLst/>
              <a:rect l="l" t="t" r="r" b="b"/>
              <a:pathLst>
                <a:path w="4029" h="4029" extrusionOk="0">
                  <a:moveTo>
                    <a:pt x="4028" y="1985"/>
                  </a:moveTo>
                  <a:cubicBezTo>
                    <a:pt x="4028" y="3094"/>
                    <a:pt x="3153" y="4028"/>
                    <a:pt x="2044" y="4028"/>
                  </a:cubicBezTo>
                  <a:cubicBezTo>
                    <a:pt x="876" y="4028"/>
                    <a:pt x="1" y="3153"/>
                    <a:pt x="1" y="1985"/>
                  </a:cubicBezTo>
                  <a:cubicBezTo>
                    <a:pt x="1" y="876"/>
                    <a:pt x="876" y="1"/>
                    <a:pt x="1985" y="1"/>
                  </a:cubicBezTo>
                  <a:cubicBezTo>
                    <a:pt x="3153" y="1"/>
                    <a:pt x="4028" y="876"/>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22" name="Google Shape;9722;p22"/>
            <p:cNvSpPr/>
            <p:nvPr/>
          </p:nvSpPr>
          <p:spPr>
            <a:xfrm>
              <a:off x="1899825" y="1443475"/>
              <a:ext cx="102150" cy="102150"/>
            </a:xfrm>
            <a:custGeom>
              <a:avLst/>
              <a:gdLst/>
              <a:ahLst/>
              <a:cxnLst/>
              <a:rect l="l" t="t" r="r" b="b"/>
              <a:pathLst>
                <a:path w="4086" h="4086" extrusionOk="0">
                  <a:moveTo>
                    <a:pt x="2101" y="58"/>
                  </a:moveTo>
                  <a:cubicBezTo>
                    <a:pt x="3210" y="58"/>
                    <a:pt x="4086" y="992"/>
                    <a:pt x="4028" y="2101"/>
                  </a:cubicBezTo>
                  <a:cubicBezTo>
                    <a:pt x="4028" y="3210"/>
                    <a:pt x="3094" y="4086"/>
                    <a:pt x="1926" y="4086"/>
                  </a:cubicBezTo>
                  <a:cubicBezTo>
                    <a:pt x="817" y="4028"/>
                    <a:pt x="0" y="3094"/>
                    <a:pt x="58" y="1985"/>
                  </a:cubicBezTo>
                  <a:cubicBezTo>
                    <a:pt x="58" y="876"/>
                    <a:pt x="992" y="0"/>
                    <a:pt x="2101"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23" name="Google Shape;9723;p22"/>
            <p:cNvSpPr/>
            <p:nvPr/>
          </p:nvSpPr>
          <p:spPr>
            <a:xfrm>
              <a:off x="6066000" y="2917325"/>
              <a:ext cx="102175" cy="100700"/>
            </a:xfrm>
            <a:custGeom>
              <a:avLst/>
              <a:gdLst/>
              <a:ahLst/>
              <a:cxnLst/>
              <a:rect l="l" t="t" r="r" b="b"/>
              <a:pathLst>
                <a:path w="4087" h="4028" extrusionOk="0">
                  <a:moveTo>
                    <a:pt x="4028" y="2043"/>
                  </a:moveTo>
                  <a:cubicBezTo>
                    <a:pt x="4028" y="3094"/>
                    <a:pt x="3094" y="4028"/>
                    <a:pt x="1985" y="3969"/>
                  </a:cubicBezTo>
                  <a:cubicBezTo>
                    <a:pt x="935" y="3969"/>
                    <a:pt x="1" y="3035"/>
                    <a:pt x="59" y="1926"/>
                  </a:cubicBezTo>
                  <a:cubicBezTo>
                    <a:pt x="118" y="876"/>
                    <a:pt x="993" y="0"/>
                    <a:pt x="2044" y="0"/>
                  </a:cubicBezTo>
                  <a:cubicBezTo>
                    <a:pt x="3153" y="0"/>
                    <a:pt x="4087" y="934"/>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24" name="Google Shape;9724;p22"/>
            <p:cNvSpPr/>
            <p:nvPr/>
          </p:nvSpPr>
          <p:spPr>
            <a:xfrm>
              <a:off x="2878975" y="4878575"/>
              <a:ext cx="100725" cy="100700"/>
            </a:xfrm>
            <a:custGeom>
              <a:avLst/>
              <a:gdLst/>
              <a:ahLst/>
              <a:cxnLst/>
              <a:rect l="l" t="t" r="r" b="b"/>
              <a:pathLst>
                <a:path w="4029" h="4028" extrusionOk="0">
                  <a:moveTo>
                    <a:pt x="4028" y="1985"/>
                  </a:moveTo>
                  <a:cubicBezTo>
                    <a:pt x="4028" y="3094"/>
                    <a:pt x="3153" y="4028"/>
                    <a:pt x="2044" y="4028"/>
                  </a:cubicBezTo>
                  <a:cubicBezTo>
                    <a:pt x="935" y="4028"/>
                    <a:pt x="1" y="3094"/>
                    <a:pt x="59" y="1985"/>
                  </a:cubicBezTo>
                  <a:cubicBezTo>
                    <a:pt x="59" y="934"/>
                    <a:pt x="935" y="58"/>
                    <a:pt x="1985" y="0"/>
                  </a:cubicBezTo>
                  <a:cubicBezTo>
                    <a:pt x="3094" y="0"/>
                    <a:pt x="4028" y="934"/>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25" name="Google Shape;9725;p22"/>
            <p:cNvSpPr/>
            <p:nvPr/>
          </p:nvSpPr>
          <p:spPr>
            <a:xfrm>
              <a:off x="3862525" y="465750"/>
              <a:ext cx="100700" cy="100725"/>
            </a:xfrm>
            <a:custGeom>
              <a:avLst/>
              <a:gdLst/>
              <a:ahLst/>
              <a:cxnLst/>
              <a:rect l="l" t="t" r="r" b="b"/>
              <a:pathLst>
                <a:path w="4028" h="4029" extrusionOk="0">
                  <a:moveTo>
                    <a:pt x="4028" y="1985"/>
                  </a:moveTo>
                  <a:cubicBezTo>
                    <a:pt x="4028" y="3094"/>
                    <a:pt x="3094" y="4028"/>
                    <a:pt x="1985" y="3970"/>
                  </a:cubicBezTo>
                  <a:cubicBezTo>
                    <a:pt x="934" y="3970"/>
                    <a:pt x="0" y="3094"/>
                    <a:pt x="0" y="1985"/>
                  </a:cubicBezTo>
                  <a:cubicBezTo>
                    <a:pt x="0" y="935"/>
                    <a:pt x="934" y="1"/>
                    <a:pt x="1985" y="1"/>
                  </a:cubicBezTo>
                  <a:cubicBezTo>
                    <a:pt x="3036" y="1"/>
                    <a:pt x="3970" y="876"/>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26" name="Google Shape;9726;p22"/>
            <p:cNvSpPr/>
            <p:nvPr/>
          </p:nvSpPr>
          <p:spPr>
            <a:xfrm>
              <a:off x="3615900" y="465750"/>
              <a:ext cx="100725" cy="100725"/>
            </a:xfrm>
            <a:custGeom>
              <a:avLst/>
              <a:gdLst/>
              <a:ahLst/>
              <a:cxnLst/>
              <a:rect l="l" t="t" r="r" b="b"/>
              <a:pathLst>
                <a:path w="4029" h="4029" extrusionOk="0">
                  <a:moveTo>
                    <a:pt x="2044" y="4028"/>
                  </a:moveTo>
                  <a:cubicBezTo>
                    <a:pt x="935" y="4028"/>
                    <a:pt x="1" y="3094"/>
                    <a:pt x="1" y="2044"/>
                  </a:cubicBezTo>
                  <a:cubicBezTo>
                    <a:pt x="1" y="935"/>
                    <a:pt x="935" y="1"/>
                    <a:pt x="2044" y="1"/>
                  </a:cubicBezTo>
                  <a:cubicBezTo>
                    <a:pt x="3094" y="1"/>
                    <a:pt x="3970" y="876"/>
                    <a:pt x="4028" y="1985"/>
                  </a:cubicBezTo>
                  <a:cubicBezTo>
                    <a:pt x="4028" y="3036"/>
                    <a:pt x="3153" y="3970"/>
                    <a:pt x="2044"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27" name="Google Shape;9727;p22"/>
            <p:cNvSpPr/>
            <p:nvPr/>
          </p:nvSpPr>
          <p:spPr>
            <a:xfrm>
              <a:off x="2143500" y="4389725"/>
              <a:ext cx="100725" cy="99250"/>
            </a:xfrm>
            <a:custGeom>
              <a:avLst/>
              <a:gdLst/>
              <a:ahLst/>
              <a:cxnLst/>
              <a:rect l="l" t="t" r="r" b="b"/>
              <a:pathLst>
                <a:path w="4029" h="3970" extrusionOk="0">
                  <a:moveTo>
                    <a:pt x="3970" y="1985"/>
                  </a:moveTo>
                  <a:cubicBezTo>
                    <a:pt x="4028" y="3035"/>
                    <a:pt x="3095" y="3969"/>
                    <a:pt x="1986" y="3969"/>
                  </a:cubicBezTo>
                  <a:cubicBezTo>
                    <a:pt x="935" y="3969"/>
                    <a:pt x="59" y="3094"/>
                    <a:pt x="1" y="2043"/>
                  </a:cubicBezTo>
                  <a:cubicBezTo>
                    <a:pt x="1" y="934"/>
                    <a:pt x="935" y="0"/>
                    <a:pt x="1986" y="0"/>
                  </a:cubicBezTo>
                  <a:cubicBezTo>
                    <a:pt x="3036" y="0"/>
                    <a:pt x="3970" y="876"/>
                    <a:pt x="3970"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28" name="Google Shape;9728;p22"/>
            <p:cNvSpPr/>
            <p:nvPr/>
          </p:nvSpPr>
          <p:spPr>
            <a:xfrm>
              <a:off x="1654650" y="3652775"/>
              <a:ext cx="99250" cy="100725"/>
            </a:xfrm>
            <a:custGeom>
              <a:avLst/>
              <a:gdLst/>
              <a:ahLst/>
              <a:cxnLst/>
              <a:rect l="l" t="t" r="r" b="b"/>
              <a:pathLst>
                <a:path w="3970" h="4029" extrusionOk="0">
                  <a:moveTo>
                    <a:pt x="1985" y="59"/>
                  </a:moveTo>
                  <a:cubicBezTo>
                    <a:pt x="3036" y="1"/>
                    <a:pt x="3970" y="935"/>
                    <a:pt x="3970" y="2044"/>
                  </a:cubicBezTo>
                  <a:cubicBezTo>
                    <a:pt x="3970" y="3095"/>
                    <a:pt x="3094" y="4028"/>
                    <a:pt x="1985" y="4028"/>
                  </a:cubicBezTo>
                  <a:cubicBezTo>
                    <a:pt x="935" y="4028"/>
                    <a:pt x="1" y="3095"/>
                    <a:pt x="1" y="1986"/>
                  </a:cubicBezTo>
                  <a:cubicBezTo>
                    <a:pt x="1" y="935"/>
                    <a:pt x="876" y="59"/>
                    <a:pt x="198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29" name="Google Shape;9729;p22"/>
            <p:cNvSpPr/>
            <p:nvPr/>
          </p:nvSpPr>
          <p:spPr>
            <a:xfrm>
              <a:off x="6067475" y="2428475"/>
              <a:ext cx="99250" cy="99250"/>
            </a:xfrm>
            <a:custGeom>
              <a:avLst/>
              <a:gdLst/>
              <a:ahLst/>
              <a:cxnLst/>
              <a:rect l="l" t="t" r="r" b="b"/>
              <a:pathLst>
                <a:path w="3970" h="3970" extrusionOk="0">
                  <a:moveTo>
                    <a:pt x="1985" y="0"/>
                  </a:moveTo>
                  <a:cubicBezTo>
                    <a:pt x="3035" y="0"/>
                    <a:pt x="3911" y="876"/>
                    <a:pt x="3969" y="1926"/>
                  </a:cubicBezTo>
                  <a:cubicBezTo>
                    <a:pt x="3969" y="2977"/>
                    <a:pt x="3094" y="3911"/>
                    <a:pt x="2043" y="3911"/>
                  </a:cubicBezTo>
                  <a:cubicBezTo>
                    <a:pt x="992" y="3969"/>
                    <a:pt x="59" y="3035"/>
                    <a:pt x="59" y="1985"/>
                  </a:cubicBezTo>
                  <a:cubicBezTo>
                    <a:pt x="0" y="934"/>
                    <a:pt x="934" y="58"/>
                    <a:pt x="198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30" name="Google Shape;9730;p22"/>
            <p:cNvSpPr/>
            <p:nvPr/>
          </p:nvSpPr>
          <p:spPr>
            <a:xfrm>
              <a:off x="4841675" y="709450"/>
              <a:ext cx="99275" cy="99250"/>
            </a:xfrm>
            <a:custGeom>
              <a:avLst/>
              <a:gdLst/>
              <a:ahLst/>
              <a:cxnLst/>
              <a:rect l="l" t="t" r="r" b="b"/>
              <a:pathLst>
                <a:path w="3971" h="3970" extrusionOk="0">
                  <a:moveTo>
                    <a:pt x="3970" y="1985"/>
                  </a:moveTo>
                  <a:cubicBezTo>
                    <a:pt x="3970" y="3036"/>
                    <a:pt x="3036" y="3970"/>
                    <a:pt x="1986" y="3970"/>
                  </a:cubicBezTo>
                  <a:cubicBezTo>
                    <a:pt x="935" y="3911"/>
                    <a:pt x="1" y="2978"/>
                    <a:pt x="59" y="1927"/>
                  </a:cubicBezTo>
                  <a:cubicBezTo>
                    <a:pt x="59" y="876"/>
                    <a:pt x="993" y="1"/>
                    <a:pt x="2044" y="1"/>
                  </a:cubicBezTo>
                  <a:cubicBezTo>
                    <a:pt x="3095" y="1"/>
                    <a:pt x="3970" y="935"/>
                    <a:pt x="3970"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31" name="Google Shape;9731;p22"/>
            <p:cNvSpPr/>
            <p:nvPr/>
          </p:nvSpPr>
          <p:spPr>
            <a:xfrm>
              <a:off x="5825225" y="1691525"/>
              <a:ext cx="99250" cy="99275"/>
            </a:xfrm>
            <a:custGeom>
              <a:avLst/>
              <a:gdLst/>
              <a:ahLst/>
              <a:cxnLst/>
              <a:rect l="l" t="t" r="r" b="b"/>
              <a:pathLst>
                <a:path w="3970" h="3971" extrusionOk="0">
                  <a:moveTo>
                    <a:pt x="1985" y="3970"/>
                  </a:moveTo>
                  <a:cubicBezTo>
                    <a:pt x="876" y="3970"/>
                    <a:pt x="1" y="3036"/>
                    <a:pt x="1" y="1986"/>
                  </a:cubicBezTo>
                  <a:cubicBezTo>
                    <a:pt x="1" y="935"/>
                    <a:pt x="935" y="1"/>
                    <a:pt x="1985" y="59"/>
                  </a:cubicBezTo>
                  <a:cubicBezTo>
                    <a:pt x="3036" y="59"/>
                    <a:pt x="3970" y="993"/>
                    <a:pt x="3970" y="2044"/>
                  </a:cubicBezTo>
                  <a:cubicBezTo>
                    <a:pt x="3911" y="3095"/>
                    <a:pt x="3036" y="3970"/>
                    <a:pt x="1985"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32" name="Google Shape;9732;p22"/>
            <p:cNvSpPr/>
            <p:nvPr/>
          </p:nvSpPr>
          <p:spPr>
            <a:xfrm>
              <a:off x="4106225" y="465750"/>
              <a:ext cx="97800" cy="99250"/>
            </a:xfrm>
            <a:custGeom>
              <a:avLst/>
              <a:gdLst/>
              <a:ahLst/>
              <a:cxnLst/>
              <a:rect l="l" t="t" r="r" b="b"/>
              <a:pathLst>
                <a:path w="3912" h="3970" extrusionOk="0">
                  <a:moveTo>
                    <a:pt x="3911" y="1985"/>
                  </a:moveTo>
                  <a:cubicBezTo>
                    <a:pt x="3911" y="3036"/>
                    <a:pt x="3035" y="3970"/>
                    <a:pt x="1985" y="3970"/>
                  </a:cubicBezTo>
                  <a:cubicBezTo>
                    <a:pt x="934" y="3970"/>
                    <a:pt x="0" y="3036"/>
                    <a:pt x="0" y="1985"/>
                  </a:cubicBezTo>
                  <a:cubicBezTo>
                    <a:pt x="0" y="935"/>
                    <a:pt x="876" y="59"/>
                    <a:pt x="1926" y="59"/>
                  </a:cubicBezTo>
                  <a:cubicBezTo>
                    <a:pt x="2977" y="1"/>
                    <a:pt x="3911" y="935"/>
                    <a:pt x="3911"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33" name="Google Shape;9733;p22"/>
            <p:cNvSpPr/>
            <p:nvPr/>
          </p:nvSpPr>
          <p:spPr>
            <a:xfrm>
              <a:off x="2393050" y="4634875"/>
              <a:ext cx="94875" cy="96325"/>
            </a:xfrm>
            <a:custGeom>
              <a:avLst/>
              <a:gdLst/>
              <a:ahLst/>
              <a:cxnLst/>
              <a:rect l="l" t="t" r="r" b="b"/>
              <a:pathLst>
                <a:path w="3795" h="3853" extrusionOk="0">
                  <a:moveTo>
                    <a:pt x="3794" y="1868"/>
                  </a:moveTo>
                  <a:cubicBezTo>
                    <a:pt x="3794" y="2977"/>
                    <a:pt x="2977" y="3794"/>
                    <a:pt x="1926" y="3794"/>
                  </a:cubicBezTo>
                  <a:cubicBezTo>
                    <a:pt x="817" y="3853"/>
                    <a:pt x="0" y="2977"/>
                    <a:pt x="0" y="1868"/>
                  </a:cubicBezTo>
                  <a:cubicBezTo>
                    <a:pt x="0" y="817"/>
                    <a:pt x="817" y="0"/>
                    <a:pt x="1926" y="0"/>
                  </a:cubicBezTo>
                  <a:cubicBezTo>
                    <a:pt x="2977" y="0"/>
                    <a:pt x="3794" y="817"/>
                    <a:pt x="3794" y="18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34" name="Google Shape;9734;p22"/>
            <p:cNvSpPr/>
            <p:nvPr/>
          </p:nvSpPr>
          <p:spPr>
            <a:xfrm>
              <a:off x="6068925" y="3165400"/>
              <a:ext cx="96325" cy="96325"/>
            </a:xfrm>
            <a:custGeom>
              <a:avLst/>
              <a:gdLst/>
              <a:ahLst/>
              <a:cxnLst/>
              <a:rect l="l" t="t" r="r" b="b"/>
              <a:pathLst>
                <a:path w="3853" h="3853" extrusionOk="0">
                  <a:moveTo>
                    <a:pt x="3853" y="1985"/>
                  </a:moveTo>
                  <a:cubicBezTo>
                    <a:pt x="3853" y="3035"/>
                    <a:pt x="2977" y="3853"/>
                    <a:pt x="1927" y="3853"/>
                  </a:cubicBezTo>
                  <a:cubicBezTo>
                    <a:pt x="818" y="3853"/>
                    <a:pt x="1" y="2977"/>
                    <a:pt x="59" y="1868"/>
                  </a:cubicBezTo>
                  <a:cubicBezTo>
                    <a:pt x="59" y="817"/>
                    <a:pt x="934" y="0"/>
                    <a:pt x="1985" y="0"/>
                  </a:cubicBezTo>
                  <a:cubicBezTo>
                    <a:pt x="3036" y="59"/>
                    <a:pt x="3853" y="934"/>
                    <a:pt x="3853"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35" name="Google Shape;9735;p22"/>
            <p:cNvSpPr/>
            <p:nvPr/>
          </p:nvSpPr>
          <p:spPr>
            <a:xfrm>
              <a:off x="3370750" y="467225"/>
              <a:ext cx="96325" cy="96325"/>
            </a:xfrm>
            <a:custGeom>
              <a:avLst/>
              <a:gdLst/>
              <a:ahLst/>
              <a:cxnLst/>
              <a:rect l="l" t="t" r="r" b="b"/>
              <a:pathLst>
                <a:path w="3853" h="3853" extrusionOk="0">
                  <a:moveTo>
                    <a:pt x="1868" y="3853"/>
                  </a:moveTo>
                  <a:cubicBezTo>
                    <a:pt x="818" y="3794"/>
                    <a:pt x="0" y="2977"/>
                    <a:pt x="59" y="1868"/>
                  </a:cubicBezTo>
                  <a:cubicBezTo>
                    <a:pt x="59" y="817"/>
                    <a:pt x="934" y="0"/>
                    <a:pt x="1985" y="59"/>
                  </a:cubicBezTo>
                  <a:cubicBezTo>
                    <a:pt x="3094" y="59"/>
                    <a:pt x="3853" y="934"/>
                    <a:pt x="3853" y="1985"/>
                  </a:cubicBezTo>
                  <a:cubicBezTo>
                    <a:pt x="3795" y="3094"/>
                    <a:pt x="2977" y="3853"/>
                    <a:pt x="1868" y="38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36" name="Google Shape;9736;p22"/>
            <p:cNvSpPr/>
            <p:nvPr/>
          </p:nvSpPr>
          <p:spPr>
            <a:xfrm>
              <a:off x="5828150" y="3902325"/>
              <a:ext cx="93425" cy="94875"/>
            </a:xfrm>
            <a:custGeom>
              <a:avLst/>
              <a:gdLst/>
              <a:ahLst/>
              <a:cxnLst/>
              <a:rect l="l" t="t" r="r" b="b"/>
              <a:pathLst>
                <a:path w="3737" h="3795" extrusionOk="0">
                  <a:moveTo>
                    <a:pt x="3736" y="1926"/>
                  </a:moveTo>
                  <a:cubicBezTo>
                    <a:pt x="3736" y="3036"/>
                    <a:pt x="2861" y="3794"/>
                    <a:pt x="1810" y="3794"/>
                  </a:cubicBezTo>
                  <a:cubicBezTo>
                    <a:pt x="759" y="3736"/>
                    <a:pt x="0" y="2919"/>
                    <a:pt x="0" y="1926"/>
                  </a:cubicBezTo>
                  <a:cubicBezTo>
                    <a:pt x="0" y="817"/>
                    <a:pt x="876" y="0"/>
                    <a:pt x="1927" y="59"/>
                  </a:cubicBezTo>
                  <a:cubicBezTo>
                    <a:pt x="2977" y="59"/>
                    <a:pt x="3736" y="876"/>
                    <a:pt x="3736" y="19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37" name="Google Shape;9737;p22"/>
            <p:cNvSpPr/>
            <p:nvPr/>
          </p:nvSpPr>
          <p:spPr>
            <a:xfrm>
              <a:off x="1899825" y="4146025"/>
              <a:ext cx="94875" cy="94875"/>
            </a:xfrm>
            <a:custGeom>
              <a:avLst/>
              <a:gdLst/>
              <a:ahLst/>
              <a:cxnLst/>
              <a:rect l="l" t="t" r="r" b="b"/>
              <a:pathLst>
                <a:path w="3795" h="3795" extrusionOk="0">
                  <a:moveTo>
                    <a:pt x="3794" y="1926"/>
                  </a:moveTo>
                  <a:cubicBezTo>
                    <a:pt x="3736" y="2977"/>
                    <a:pt x="2919" y="3794"/>
                    <a:pt x="1810" y="3794"/>
                  </a:cubicBezTo>
                  <a:cubicBezTo>
                    <a:pt x="759" y="3736"/>
                    <a:pt x="0" y="2919"/>
                    <a:pt x="0" y="1810"/>
                  </a:cubicBezTo>
                  <a:cubicBezTo>
                    <a:pt x="58" y="759"/>
                    <a:pt x="876" y="0"/>
                    <a:pt x="1868" y="0"/>
                  </a:cubicBezTo>
                  <a:cubicBezTo>
                    <a:pt x="2977" y="0"/>
                    <a:pt x="3794" y="817"/>
                    <a:pt x="3736" y="19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38" name="Google Shape;9738;p22"/>
            <p:cNvSpPr/>
            <p:nvPr/>
          </p:nvSpPr>
          <p:spPr>
            <a:xfrm>
              <a:off x="2639650" y="712375"/>
              <a:ext cx="94875" cy="93425"/>
            </a:xfrm>
            <a:custGeom>
              <a:avLst/>
              <a:gdLst/>
              <a:ahLst/>
              <a:cxnLst/>
              <a:rect l="l" t="t" r="r" b="b"/>
              <a:pathLst>
                <a:path w="3795" h="3737" extrusionOk="0">
                  <a:moveTo>
                    <a:pt x="1927" y="3736"/>
                  </a:moveTo>
                  <a:cubicBezTo>
                    <a:pt x="876" y="3736"/>
                    <a:pt x="59" y="2919"/>
                    <a:pt x="59" y="1868"/>
                  </a:cubicBezTo>
                  <a:cubicBezTo>
                    <a:pt x="1" y="818"/>
                    <a:pt x="818" y="0"/>
                    <a:pt x="1869" y="0"/>
                  </a:cubicBezTo>
                  <a:cubicBezTo>
                    <a:pt x="2919" y="0"/>
                    <a:pt x="3737" y="818"/>
                    <a:pt x="3737" y="1810"/>
                  </a:cubicBezTo>
                  <a:cubicBezTo>
                    <a:pt x="3795" y="2861"/>
                    <a:pt x="2978" y="3678"/>
                    <a:pt x="1927" y="37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39" name="Google Shape;9739;p22"/>
            <p:cNvSpPr/>
            <p:nvPr/>
          </p:nvSpPr>
          <p:spPr>
            <a:xfrm>
              <a:off x="6070375" y="2184775"/>
              <a:ext cx="93425" cy="91950"/>
            </a:xfrm>
            <a:custGeom>
              <a:avLst/>
              <a:gdLst/>
              <a:ahLst/>
              <a:cxnLst/>
              <a:rect l="l" t="t" r="r" b="b"/>
              <a:pathLst>
                <a:path w="3737" h="3678" extrusionOk="0">
                  <a:moveTo>
                    <a:pt x="3737" y="1868"/>
                  </a:moveTo>
                  <a:cubicBezTo>
                    <a:pt x="3737" y="2860"/>
                    <a:pt x="2861" y="3678"/>
                    <a:pt x="1869" y="3678"/>
                  </a:cubicBezTo>
                  <a:cubicBezTo>
                    <a:pt x="876" y="3678"/>
                    <a:pt x="1" y="2802"/>
                    <a:pt x="59" y="1810"/>
                  </a:cubicBezTo>
                  <a:cubicBezTo>
                    <a:pt x="59" y="817"/>
                    <a:pt x="935" y="0"/>
                    <a:pt x="1927" y="0"/>
                  </a:cubicBezTo>
                  <a:cubicBezTo>
                    <a:pt x="2919" y="59"/>
                    <a:pt x="3737" y="876"/>
                    <a:pt x="3737" y="18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40" name="Google Shape;9740;p22"/>
            <p:cNvSpPr/>
            <p:nvPr/>
          </p:nvSpPr>
          <p:spPr>
            <a:xfrm>
              <a:off x="3862525" y="5129550"/>
              <a:ext cx="91950" cy="91975"/>
            </a:xfrm>
            <a:custGeom>
              <a:avLst/>
              <a:gdLst/>
              <a:ahLst/>
              <a:cxnLst/>
              <a:rect l="l" t="t" r="r" b="b"/>
              <a:pathLst>
                <a:path w="3678" h="3679" extrusionOk="0">
                  <a:moveTo>
                    <a:pt x="3678" y="1869"/>
                  </a:moveTo>
                  <a:cubicBezTo>
                    <a:pt x="3678" y="2861"/>
                    <a:pt x="2860" y="3678"/>
                    <a:pt x="1868" y="3678"/>
                  </a:cubicBezTo>
                  <a:cubicBezTo>
                    <a:pt x="876" y="3678"/>
                    <a:pt x="0" y="2803"/>
                    <a:pt x="0" y="1810"/>
                  </a:cubicBezTo>
                  <a:cubicBezTo>
                    <a:pt x="59" y="818"/>
                    <a:pt x="934" y="1"/>
                    <a:pt x="1868" y="59"/>
                  </a:cubicBezTo>
                  <a:cubicBezTo>
                    <a:pt x="2860" y="59"/>
                    <a:pt x="3678" y="876"/>
                    <a:pt x="3678" y="18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41" name="Google Shape;9741;p22"/>
            <p:cNvSpPr/>
            <p:nvPr/>
          </p:nvSpPr>
          <p:spPr>
            <a:xfrm>
              <a:off x="4357200" y="470125"/>
              <a:ext cx="91975" cy="91975"/>
            </a:xfrm>
            <a:custGeom>
              <a:avLst/>
              <a:gdLst/>
              <a:ahLst/>
              <a:cxnLst/>
              <a:rect l="l" t="t" r="r" b="b"/>
              <a:pathLst>
                <a:path w="3679" h="3679" extrusionOk="0">
                  <a:moveTo>
                    <a:pt x="3620" y="1810"/>
                  </a:moveTo>
                  <a:cubicBezTo>
                    <a:pt x="3678" y="2744"/>
                    <a:pt x="2861" y="3620"/>
                    <a:pt x="1869" y="3678"/>
                  </a:cubicBezTo>
                  <a:cubicBezTo>
                    <a:pt x="876" y="3678"/>
                    <a:pt x="1" y="2803"/>
                    <a:pt x="1" y="1810"/>
                  </a:cubicBezTo>
                  <a:cubicBezTo>
                    <a:pt x="1" y="876"/>
                    <a:pt x="818" y="1"/>
                    <a:pt x="1810" y="1"/>
                  </a:cubicBezTo>
                  <a:cubicBezTo>
                    <a:pt x="2744" y="1"/>
                    <a:pt x="3620" y="818"/>
                    <a:pt x="3620"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42" name="Google Shape;9742;p22"/>
            <p:cNvSpPr/>
            <p:nvPr/>
          </p:nvSpPr>
          <p:spPr>
            <a:xfrm>
              <a:off x="3620275" y="5131025"/>
              <a:ext cx="91975" cy="90500"/>
            </a:xfrm>
            <a:custGeom>
              <a:avLst/>
              <a:gdLst/>
              <a:ahLst/>
              <a:cxnLst/>
              <a:rect l="l" t="t" r="r" b="b"/>
              <a:pathLst>
                <a:path w="3679" h="3620" extrusionOk="0">
                  <a:moveTo>
                    <a:pt x="1869" y="3619"/>
                  </a:moveTo>
                  <a:cubicBezTo>
                    <a:pt x="876" y="3619"/>
                    <a:pt x="1" y="2744"/>
                    <a:pt x="1" y="1810"/>
                  </a:cubicBezTo>
                  <a:cubicBezTo>
                    <a:pt x="1" y="817"/>
                    <a:pt x="876" y="0"/>
                    <a:pt x="1869" y="0"/>
                  </a:cubicBezTo>
                  <a:cubicBezTo>
                    <a:pt x="2803" y="0"/>
                    <a:pt x="3620" y="817"/>
                    <a:pt x="3620" y="1751"/>
                  </a:cubicBezTo>
                  <a:cubicBezTo>
                    <a:pt x="3678" y="2744"/>
                    <a:pt x="2803" y="3619"/>
                    <a:pt x="1869"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43" name="Google Shape;9743;p22"/>
            <p:cNvSpPr/>
            <p:nvPr/>
          </p:nvSpPr>
          <p:spPr>
            <a:xfrm>
              <a:off x="1412425" y="2921700"/>
              <a:ext cx="90500" cy="90500"/>
            </a:xfrm>
            <a:custGeom>
              <a:avLst/>
              <a:gdLst/>
              <a:ahLst/>
              <a:cxnLst/>
              <a:rect l="l" t="t" r="r" b="b"/>
              <a:pathLst>
                <a:path w="3620" h="3620" extrusionOk="0">
                  <a:moveTo>
                    <a:pt x="3619" y="1810"/>
                  </a:moveTo>
                  <a:cubicBezTo>
                    <a:pt x="3619" y="2802"/>
                    <a:pt x="2802" y="3619"/>
                    <a:pt x="1810" y="3619"/>
                  </a:cubicBezTo>
                  <a:cubicBezTo>
                    <a:pt x="818" y="3619"/>
                    <a:pt x="0" y="2802"/>
                    <a:pt x="0" y="1810"/>
                  </a:cubicBezTo>
                  <a:cubicBezTo>
                    <a:pt x="0" y="876"/>
                    <a:pt x="818" y="59"/>
                    <a:pt x="1751" y="0"/>
                  </a:cubicBezTo>
                  <a:cubicBezTo>
                    <a:pt x="2744" y="0"/>
                    <a:pt x="3561" y="817"/>
                    <a:pt x="3619"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44" name="Google Shape;9744;p22"/>
            <p:cNvSpPr/>
            <p:nvPr/>
          </p:nvSpPr>
          <p:spPr>
            <a:xfrm>
              <a:off x="4846075" y="4884400"/>
              <a:ext cx="91950" cy="90500"/>
            </a:xfrm>
            <a:custGeom>
              <a:avLst/>
              <a:gdLst/>
              <a:ahLst/>
              <a:cxnLst/>
              <a:rect l="l" t="t" r="r" b="b"/>
              <a:pathLst>
                <a:path w="3678" h="3620" extrusionOk="0">
                  <a:moveTo>
                    <a:pt x="1868" y="1"/>
                  </a:moveTo>
                  <a:cubicBezTo>
                    <a:pt x="2802" y="1"/>
                    <a:pt x="3677" y="876"/>
                    <a:pt x="3619" y="1810"/>
                  </a:cubicBezTo>
                  <a:cubicBezTo>
                    <a:pt x="3619" y="2802"/>
                    <a:pt x="2743" y="3620"/>
                    <a:pt x="1751" y="3620"/>
                  </a:cubicBezTo>
                  <a:cubicBezTo>
                    <a:pt x="817" y="3561"/>
                    <a:pt x="0" y="2744"/>
                    <a:pt x="0" y="1810"/>
                  </a:cubicBezTo>
                  <a:cubicBezTo>
                    <a:pt x="0" y="818"/>
                    <a:pt x="876" y="1"/>
                    <a:pt x="18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45" name="Google Shape;9745;p22"/>
            <p:cNvSpPr/>
            <p:nvPr/>
          </p:nvSpPr>
          <p:spPr>
            <a:xfrm>
              <a:off x="1659025" y="1695925"/>
              <a:ext cx="90500" cy="90500"/>
            </a:xfrm>
            <a:custGeom>
              <a:avLst/>
              <a:gdLst/>
              <a:ahLst/>
              <a:cxnLst/>
              <a:rect l="l" t="t" r="r" b="b"/>
              <a:pathLst>
                <a:path w="3620" h="3620" extrusionOk="0">
                  <a:moveTo>
                    <a:pt x="3620" y="1810"/>
                  </a:moveTo>
                  <a:cubicBezTo>
                    <a:pt x="3620" y="2802"/>
                    <a:pt x="2803" y="3619"/>
                    <a:pt x="1810" y="3619"/>
                  </a:cubicBezTo>
                  <a:cubicBezTo>
                    <a:pt x="818" y="3619"/>
                    <a:pt x="1" y="2802"/>
                    <a:pt x="1" y="1810"/>
                  </a:cubicBezTo>
                  <a:cubicBezTo>
                    <a:pt x="1" y="876"/>
                    <a:pt x="818" y="58"/>
                    <a:pt x="1752" y="0"/>
                  </a:cubicBezTo>
                  <a:cubicBezTo>
                    <a:pt x="2744" y="0"/>
                    <a:pt x="3562" y="817"/>
                    <a:pt x="3620"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46" name="Google Shape;9746;p22"/>
            <p:cNvSpPr/>
            <p:nvPr/>
          </p:nvSpPr>
          <p:spPr>
            <a:xfrm>
              <a:off x="1412425" y="2675075"/>
              <a:ext cx="90500" cy="91975"/>
            </a:xfrm>
            <a:custGeom>
              <a:avLst/>
              <a:gdLst/>
              <a:ahLst/>
              <a:cxnLst/>
              <a:rect l="l" t="t" r="r" b="b"/>
              <a:pathLst>
                <a:path w="3620" h="3679" extrusionOk="0">
                  <a:moveTo>
                    <a:pt x="1810" y="1"/>
                  </a:moveTo>
                  <a:cubicBezTo>
                    <a:pt x="2802" y="59"/>
                    <a:pt x="3619" y="935"/>
                    <a:pt x="3619" y="1869"/>
                  </a:cubicBezTo>
                  <a:cubicBezTo>
                    <a:pt x="3561" y="2861"/>
                    <a:pt x="2685" y="3678"/>
                    <a:pt x="1751" y="3620"/>
                  </a:cubicBezTo>
                  <a:cubicBezTo>
                    <a:pt x="759" y="3561"/>
                    <a:pt x="0" y="2744"/>
                    <a:pt x="0" y="1810"/>
                  </a:cubicBezTo>
                  <a:cubicBezTo>
                    <a:pt x="0" y="818"/>
                    <a:pt x="876" y="1"/>
                    <a:pt x="18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47" name="Google Shape;9747;p22"/>
            <p:cNvSpPr/>
            <p:nvPr/>
          </p:nvSpPr>
          <p:spPr>
            <a:xfrm>
              <a:off x="5340750" y="961900"/>
              <a:ext cx="87575" cy="87575"/>
            </a:xfrm>
            <a:custGeom>
              <a:avLst/>
              <a:gdLst/>
              <a:ahLst/>
              <a:cxnLst/>
              <a:rect l="l" t="t" r="r" b="b"/>
              <a:pathLst>
                <a:path w="3503" h="3503" extrusionOk="0">
                  <a:moveTo>
                    <a:pt x="3503" y="1752"/>
                  </a:moveTo>
                  <a:cubicBezTo>
                    <a:pt x="3503" y="2744"/>
                    <a:pt x="2744" y="3503"/>
                    <a:pt x="1752" y="3503"/>
                  </a:cubicBezTo>
                  <a:cubicBezTo>
                    <a:pt x="759" y="3503"/>
                    <a:pt x="1" y="2744"/>
                    <a:pt x="1" y="1752"/>
                  </a:cubicBezTo>
                  <a:cubicBezTo>
                    <a:pt x="1" y="760"/>
                    <a:pt x="759" y="1"/>
                    <a:pt x="1752" y="1"/>
                  </a:cubicBezTo>
                  <a:cubicBezTo>
                    <a:pt x="2744" y="1"/>
                    <a:pt x="3503" y="760"/>
                    <a:pt x="3503"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48" name="Google Shape;9748;p22"/>
            <p:cNvSpPr/>
            <p:nvPr/>
          </p:nvSpPr>
          <p:spPr>
            <a:xfrm>
              <a:off x="5584450" y="1208525"/>
              <a:ext cx="87575" cy="87575"/>
            </a:xfrm>
            <a:custGeom>
              <a:avLst/>
              <a:gdLst/>
              <a:ahLst/>
              <a:cxnLst/>
              <a:rect l="l" t="t" r="r" b="b"/>
              <a:pathLst>
                <a:path w="3503" h="3503" extrusionOk="0">
                  <a:moveTo>
                    <a:pt x="3503" y="1751"/>
                  </a:moveTo>
                  <a:cubicBezTo>
                    <a:pt x="3503" y="2744"/>
                    <a:pt x="2744" y="3503"/>
                    <a:pt x="1752" y="3503"/>
                  </a:cubicBezTo>
                  <a:cubicBezTo>
                    <a:pt x="759" y="3503"/>
                    <a:pt x="1" y="2685"/>
                    <a:pt x="1" y="1751"/>
                  </a:cubicBezTo>
                  <a:cubicBezTo>
                    <a:pt x="1" y="759"/>
                    <a:pt x="759" y="0"/>
                    <a:pt x="1752" y="0"/>
                  </a:cubicBezTo>
                  <a:cubicBezTo>
                    <a:pt x="2744" y="0"/>
                    <a:pt x="3503" y="759"/>
                    <a:pt x="3503"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49" name="Google Shape;9749;p22"/>
            <p:cNvSpPr/>
            <p:nvPr/>
          </p:nvSpPr>
          <p:spPr>
            <a:xfrm>
              <a:off x="3132900" y="471600"/>
              <a:ext cx="87575" cy="87575"/>
            </a:xfrm>
            <a:custGeom>
              <a:avLst/>
              <a:gdLst/>
              <a:ahLst/>
              <a:cxnLst/>
              <a:rect l="l" t="t" r="r" b="b"/>
              <a:pathLst>
                <a:path w="3503" h="3503" extrusionOk="0">
                  <a:moveTo>
                    <a:pt x="3502" y="1751"/>
                  </a:moveTo>
                  <a:cubicBezTo>
                    <a:pt x="3502" y="2744"/>
                    <a:pt x="2744" y="3503"/>
                    <a:pt x="1751" y="3503"/>
                  </a:cubicBezTo>
                  <a:cubicBezTo>
                    <a:pt x="759" y="3503"/>
                    <a:pt x="0" y="2744"/>
                    <a:pt x="0" y="1751"/>
                  </a:cubicBezTo>
                  <a:cubicBezTo>
                    <a:pt x="0" y="817"/>
                    <a:pt x="759" y="0"/>
                    <a:pt x="1751" y="0"/>
                  </a:cubicBezTo>
                  <a:cubicBezTo>
                    <a:pt x="2685" y="0"/>
                    <a:pt x="3502" y="759"/>
                    <a:pt x="3502"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50" name="Google Shape;9750;p22"/>
            <p:cNvSpPr/>
            <p:nvPr/>
          </p:nvSpPr>
          <p:spPr>
            <a:xfrm>
              <a:off x="6073300" y="3413475"/>
              <a:ext cx="87575" cy="87575"/>
            </a:xfrm>
            <a:custGeom>
              <a:avLst/>
              <a:gdLst/>
              <a:ahLst/>
              <a:cxnLst/>
              <a:rect l="l" t="t" r="r" b="b"/>
              <a:pathLst>
                <a:path w="3503" h="3503" extrusionOk="0">
                  <a:moveTo>
                    <a:pt x="1752" y="3502"/>
                  </a:moveTo>
                  <a:cubicBezTo>
                    <a:pt x="759" y="3502"/>
                    <a:pt x="1" y="2685"/>
                    <a:pt x="1" y="1751"/>
                  </a:cubicBezTo>
                  <a:cubicBezTo>
                    <a:pt x="1" y="759"/>
                    <a:pt x="818" y="0"/>
                    <a:pt x="1810" y="0"/>
                  </a:cubicBezTo>
                  <a:cubicBezTo>
                    <a:pt x="2744" y="0"/>
                    <a:pt x="3503" y="759"/>
                    <a:pt x="3503" y="1751"/>
                  </a:cubicBezTo>
                  <a:cubicBezTo>
                    <a:pt x="3503" y="2744"/>
                    <a:pt x="2744" y="3502"/>
                    <a:pt x="1752" y="35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51" name="Google Shape;9751;p22"/>
            <p:cNvSpPr/>
            <p:nvPr/>
          </p:nvSpPr>
          <p:spPr>
            <a:xfrm>
              <a:off x="1413875" y="2434300"/>
              <a:ext cx="87575" cy="86125"/>
            </a:xfrm>
            <a:custGeom>
              <a:avLst/>
              <a:gdLst/>
              <a:ahLst/>
              <a:cxnLst/>
              <a:rect l="l" t="t" r="r" b="b"/>
              <a:pathLst>
                <a:path w="3503" h="3445" extrusionOk="0">
                  <a:moveTo>
                    <a:pt x="1752" y="3444"/>
                  </a:moveTo>
                  <a:cubicBezTo>
                    <a:pt x="760" y="3444"/>
                    <a:pt x="1" y="2744"/>
                    <a:pt x="1" y="1752"/>
                  </a:cubicBezTo>
                  <a:cubicBezTo>
                    <a:pt x="1" y="759"/>
                    <a:pt x="760" y="1"/>
                    <a:pt x="1752" y="1"/>
                  </a:cubicBezTo>
                  <a:cubicBezTo>
                    <a:pt x="2744" y="1"/>
                    <a:pt x="3445" y="759"/>
                    <a:pt x="3503" y="1693"/>
                  </a:cubicBezTo>
                  <a:cubicBezTo>
                    <a:pt x="3503" y="2686"/>
                    <a:pt x="2744" y="3444"/>
                    <a:pt x="1752"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52" name="Google Shape;9752;p22"/>
            <p:cNvSpPr/>
            <p:nvPr/>
          </p:nvSpPr>
          <p:spPr>
            <a:xfrm>
              <a:off x="4112050" y="5131025"/>
              <a:ext cx="87575" cy="89025"/>
            </a:xfrm>
            <a:custGeom>
              <a:avLst/>
              <a:gdLst/>
              <a:ahLst/>
              <a:cxnLst/>
              <a:rect l="l" t="t" r="r" b="b"/>
              <a:pathLst>
                <a:path w="3503" h="3561" extrusionOk="0">
                  <a:moveTo>
                    <a:pt x="3503" y="1751"/>
                  </a:moveTo>
                  <a:cubicBezTo>
                    <a:pt x="3503" y="2744"/>
                    <a:pt x="2744" y="3561"/>
                    <a:pt x="1752" y="3561"/>
                  </a:cubicBezTo>
                  <a:cubicBezTo>
                    <a:pt x="760" y="3561"/>
                    <a:pt x="1" y="2802"/>
                    <a:pt x="1" y="1810"/>
                  </a:cubicBezTo>
                  <a:cubicBezTo>
                    <a:pt x="1" y="817"/>
                    <a:pt x="701" y="59"/>
                    <a:pt x="1693" y="59"/>
                  </a:cubicBezTo>
                  <a:cubicBezTo>
                    <a:pt x="2686" y="0"/>
                    <a:pt x="3445" y="759"/>
                    <a:pt x="3503"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53" name="Google Shape;9753;p22"/>
            <p:cNvSpPr/>
            <p:nvPr/>
          </p:nvSpPr>
          <p:spPr>
            <a:xfrm>
              <a:off x="1413875" y="3171225"/>
              <a:ext cx="86125" cy="86125"/>
            </a:xfrm>
            <a:custGeom>
              <a:avLst/>
              <a:gdLst/>
              <a:ahLst/>
              <a:cxnLst/>
              <a:rect l="l" t="t" r="r" b="b"/>
              <a:pathLst>
                <a:path w="3445" h="3445" extrusionOk="0">
                  <a:moveTo>
                    <a:pt x="3445" y="1752"/>
                  </a:moveTo>
                  <a:cubicBezTo>
                    <a:pt x="3445" y="2686"/>
                    <a:pt x="2686" y="3445"/>
                    <a:pt x="1693" y="3445"/>
                  </a:cubicBezTo>
                  <a:cubicBezTo>
                    <a:pt x="760" y="3386"/>
                    <a:pt x="1" y="2627"/>
                    <a:pt x="59" y="1693"/>
                  </a:cubicBezTo>
                  <a:cubicBezTo>
                    <a:pt x="59" y="759"/>
                    <a:pt x="818" y="1"/>
                    <a:pt x="1752" y="1"/>
                  </a:cubicBezTo>
                  <a:cubicBezTo>
                    <a:pt x="2744" y="1"/>
                    <a:pt x="3445" y="759"/>
                    <a:pt x="3445"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54" name="Google Shape;9754;p22"/>
            <p:cNvSpPr/>
            <p:nvPr/>
          </p:nvSpPr>
          <p:spPr>
            <a:xfrm>
              <a:off x="3376575" y="5132475"/>
              <a:ext cx="86125" cy="86125"/>
            </a:xfrm>
            <a:custGeom>
              <a:avLst/>
              <a:gdLst/>
              <a:ahLst/>
              <a:cxnLst/>
              <a:rect l="l" t="t" r="r" b="b"/>
              <a:pathLst>
                <a:path w="3445" h="3445" extrusionOk="0">
                  <a:moveTo>
                    <a:pt x="3445" y="1752"/>
                  </a:moveTo>
                  <a:cubicBezTo>
                    <a:pt x="3445" y="2686"/>
                    <a:pt x="2686" y="3444"/>
                    <a:pt x="1752" y="3444"/>
                  </a:cubicBezTo>
                  <a:cubicBezTo>
                    <a:pt x="760" y="3444"/>
                    <a:pt x="1" y="2686"/>
                    <a:pt x="1" y="1693"/>
                  </a:cubicBezTo>
                  <a:cubicBezTo>
                    <a:pt x="1" y="759"/>
                    <a:pt x="760" y="1"/>
                    <a:pt x="1752" y="1"/>
                  </a:cubicBezTo>
                  <a:cubicBezTo>
                    <a:pt x="2686" y="1"/>
                    <a:pt x="3445" y="759"/>
                    <a:pt x="3445"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55" name="Google Shape;9755;p22"/>
            <p:cNvSpPr/>
            <p:nvPr/>
          </p:nvSpPr>
          <p:spPr>
            <a:xfrm>
              <a:off x="2639650" y="4887325"/>
              <a:ext cx="86125" cy="84650"/>
            </a:xfrm>
            <a:custGeom>
              <a:avLst/>
              <a:gdLst/>
              <a:ahLst/>
              <a:cxnLst/>
              <a:rect l="l" t="t" r="r" b="b"/>
              <a:pathLst>
                <a:path w="3445" h="3386" extrusionOk="0">
                  <a:moveTo>
                    <a:pt x="3445" y="1693"/>
                  </a:moveTo>
                  <a:cubicBezTo>
                    <a:pt x="3445" y="2627"/>
                    <a:pt x="2628" y="3386"/>
                    <a:pt x="1694" y="3386"/>
                  </a:cubicBezTo>
                  <a:cubicBezTo>
                    <a:pt x="760" y="3327"/>
                    <a:pt x="1" y="2569"/>
                    <a:pt x="59" y="1635"/>
                  </a:cubicBezTo>
                  <a:cubicBezTo>
                    <a:pt x="59" y="701"/>
                    <a:pt x="818" y="0"/>
                    <a:pt x="1752" y="0"/>
                  </a:cubicBezTo>
                  <a:cubicBezTo>
                    <a:pt x="2686" y="0"/>
                    <a:pt x="3445" y="759"/>
                    <a:pt x="3445" y="16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56" name="Google Shape;9756;p22"/>
            <p:cNvSpPr/>
            <p:nvPr/>
          </p:nvSpPr>
          <p:spPr>
            <a:xfrm>
              <a:off x="1661950" y="3903775"/>
              <a:ext cx="84675" cy="86125"/>
            </a:xfrm>
            <a:custGeom>
              <a:avLst/>
              <a:gdLst/>
              <a:ahLst/>
              <a:cxnLst/>
              <a:rect l="l" t="t" r="r" b="b"/>
              <a:pathLst>
                <a:path w="3387" h="3445" extrusionOk="0">
                  <a:moveTo>
                    <a:pt x="1693" y="1"/>
                  </a:moveTo>
                  <a:cubicBezTo>
                    <a:pt x="2627" y="1"/>
                    <a:pt x="3386" y="818"/>
                    <a:pt x="3386" y="1752"/>
                  </a:cubicBezTo>
                  <a:cubicBezTo>
                    <a:pt x="3386" y="2686"/>
                    <a:pt x="2569" y="3444"/>
                    <a:pt x="1635" y="3386"/>
                  </a:cubicBezTo>
                  <a:cubicBezTo>
                    <a:pt x="701" y="3386"/>
                    <a:pt x="1" y="2627"/>
                    <a:pt x="1" y="1693"/>
                  </a:cubicBezTo>
                  <a:cubicBezTo>
                    <a:pt x="1" y="759"/>
                    <a:pt x="759" y="1"/>
                    <a:pt x="1693"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57" name="Google Shape;9757;p22"/>
            <p:cNvSpPr/>
            <p:nvPr/>
          </p:nvSpPr>
          <p:spPr>
            <a:xfrm>
              <a:off x="5587375" y="4398475"/>
              <a:ext cx="81725" cy="81725"/>
            </a:xfrm>
            <a:custGeom>
              <a:avLst/>
              <a:gdLst/>
              <a:ahLst/>
              <a:cxnLst/>
              <a:rect l="l" t="t" r="r" b="b"/>
              <a:pathLst>
                <a:path w="3269" h="3269" extrusionOk="0">
                  <a:moveTo>
                    <a:pt x="1635" y="3269"/>
                  </a:moveTo>
                  <a:cubicBezTo>
                    <a:pt x="701" y="3269"/>
                    <a:pt x="0" y="2510"/>
                    <a:pt x="0" y="1635"/>
                  </a:cubicBezTo>
                  <a:cubicBezTo>
                    <a:pt x="0" y="759"/>
                    <a:pt x="759" y="0"/>
                    <a:pt x="1693" y="0"/>
                  </a:cubicBezTo>
                  <a:cubicBezTo>
                    <a:pt x="2569" y="59"/>
                    <a:pt x="3269" y="817"/>
                    <a:pt x="3269" y="1693"/>
                  </a:cubicBezTo>
                  <a:cubicBezTo>
                    <a:pt x="3211" y="2569"/>
                    <a:pt x="2510" y="3269"/>
                    <a:pt x="1635"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58" name="Google Shape;9758;p22"/>
            <p:cNvSpPr/>
            <p:nvPr/>
          </p:nvSpPr>
          <p:spPr>
            <a:xfrm>
              <a:off x="6076225" y="1948375"/>
              <a:ext cx="81750" cy="81725"/>
            </a:xfrm>
            <a:custGeom>
              <a:avLst/>
              <a:gdLst/>
              <a:ahLst/>
              <a:cxnLst/>
              <a:rect l="l" t="t" r="r" b="b"/>
              <a:pathLst>
                <a:path w="3270" h="3269" extrusionOk="0">
                  <a:moveTo>
                    <a:pt x="1693" y="3211"/>
                  </a:moveTo>
                  <a:cubicBezTo>
                    <a:pt x="818" y="3269"/>
                    <a:pt x="59" y="2510"/>
                    <a:pt x="0" y="1635"/>
                  </a:cubicBezTo>
                  <a:cubicBezTo>
                    <a:pt x="0" y="759"/>
                    <a:pt x="759" y="0"/>
                    <a:pt x="1635" y="0"/>
                  </a:cubicBezTo>
                  <a:cubicBezTo>
                    <a:pt x="2510" y="0"/>
                    <a:pt x="3269" y="701"/>
                    <a:pt x="3269" y="1576"/>
                  </a:cubicBezTo>
                  <a:cubicBezTo>
                    <a:pt x="3269" y="2452"/>
                    <a:pt x="2569" y="3211"/>
                    <a:pt x="1693"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59" name="Google Shape;9759;p22"/>
            <p:cNvSpPr/>
            <p:nvPr/>
          </p:nvSpPr>
          <p:spPr>
            <a:xfrm>
              <a:off x="2152275" y="964825"/>
              <a:ext cx="81725" cy="81750"/>
            </a:xfrm>
            <a:custGeom>
              <a:avLst/>
              <a:gdLst/>
              <a:ahLst/>
              <a:cxnLst/>
              <a:rect l="l" t="t" r="r" b="b"/>
              <a:pathLst>
                <a:path w="3269" h="3270" extrusionOk="0">
                  <a:moveTo>
                    <a:pt x="3269" y="1635"/>
                  </a:moveTo>
                  <a:cubicBezTo>
                    <a:pt x="3269" y="2510"/>
                    <a:pt x="2568" y="3211"/>
                    <a:pt x="1693" y="3269"/>
                  </a:cubicBezTo>
                  <a:cubicBezTo>
                    <a:pt x="759" y="3269"/>
                    <a:pt x="0" y="2510"/>
                    <a:pt x="59" y="1577"/>
                  </a:cubicBezTo>
                  <a:cubicBezTo>
                    <a:pt x="59" y="701"/>
                    <a:pt x="817" y="0"/>
                    <a:pt x="1693" y="0"/>
                  </a:cubicBezTo>
                  <a:cubicBezTo>
                    <a:pt x="2568" y="0"/>
                    <a:pt x="3269" y="759"/>
                    <a:pt x="3269"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60" name="Google Shape;9760;p22"/>
            <p:cNvSpPr/>
            <p:nvPr/>
          </p:nvSpPr>
          <p:spPr>
            <a:xfrm>
              <a:off x="5833975" y="1453675"/>
              <a:ext cx="81750" cy="81750"/>
            </a:xfrm>
            <a:custGeom>
              <a:avLst/>
              <a:gdLst/>
              <a:ahLst/>
              <a:cxnLst/>
              <a:rect l="l" t="t" r="r" b="b"/>
              <a:pathLst>
                <a:path w="3270" h="3270" extrusionOk="0">
                  <a:moveTo>
                    <a:pt x="3270" y="1635"/>
                  </a:moveTo>
                  <a:cubicBezTo>
                    <a:pt x="3270" y="2511"/>
                    <a:pt x="2511" y="3269"/>
                    <a:pt x="1635" y="3269"/>
                  </a:cubicBezTo>
                  <a:cubicBezTo>
                    <a:pt x="760" y="3269"/>
                    <a:pt x="1" y="2511"/>
                    <a:pt x="1" y="1635"/>
                  </a:cubicBezTo>
                  <a:cubicBezTo>
                    <a:pt x="1" y="759"/>
                    <a:pt x="760" y="1"/>
                    <a:pt x="1635" y="1"/>
                  </a:cubicBezTo>
                  <a:cubicBezTo>
                    <a:pt x="2511" y="1"/>
                    <a:pt x="3211" y="759"/>
                    <a:pt x="3211"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61" name="Google Shape;9761;p22"/>
            <p:cNvSpPr/>
            <p:nvPr/>
          </p:nvSpPr>
          <p:spPr>
            <a:xfrm>
              <a:off x="4361600" y="5135400"/>
              <a:ext cx="81725" cy="81750"/>
            </a:xfrm>
            <a:custGeom>
              <a:avLst/>
              <a:gdLst/>
              <a:ahLst/>
              <a:cxnLst/>
              <a:rect l="l" t="t" r="r" b="b"/>
              <a:pathLst>
                <a:path w="3269" h="3270" extrusionOk="0">
                  <a:moveTo>
                    <a:pt x="1634" y="3269"/>
                  </a:moveTo>
                  <a:cubicBezTo>
                    <a:pt x="759" y="3269"/>
                    <a:pt x="58" y="2569"/>
                    <a:pt x="0" y="1693"/>
                  </a:cubicBezTo>
                  <a:cubicBezTo>
                    <a:pt x="0" y="759"/>
                    <a:pt x="700" y="0"/>
                    <a:pt x="1634" y="0"/>
                  </a:cubicBezTo>
                  <a:cubicBezTo>
                    <a:pt x="2510" y="0"/>
                    <a:pt x="3269" y="701"/>
                    <a:pt x="3269" y="1576"/>
                  </a:cubicBezTo>
                  <a:cubicBezTo>
                    <a:pt x="3269" y="2510"/>
                    <a:pt x="2510" y="3211"/>
                    <a:pt x="1634"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62" name="Google Shape;9762;p22"/>
            <p:cNvSpPr/>
            <p:nvPr/>
          </p:nvSpPr>
          <p:spPr>
            <a:xfrm>
              <a:off x="3137275" y="5136850"/>
              <a:ext cx="78825" cy="78825"/>
            </a:xfrm>
            <a:custGeom>
              <a:avLst/>
              <a:gdLst/>
              <a:ahLst/>
              <a:cxnLst/>
              <a:rect l="l" t="t" r="r" b="b"/>
              <a:pathLst>
                <a:path w="3153" h="3153" extrusionOk="0">
                  <a:moveTo>
                    <a:pt x="1576" y="3094"/>
                  </a:moveTo>
                  <a:cubicBezTo>
                    <a:pt x="701" y="3153"/>
                    <a:pt x="0" y="2452"/>
                    <a:pt x="0" y="1577"/>
                  </a:cubicBezTo>
                  <a:cubicBezTo>
                    <a:pt x="0" y="701"/>
                    <a:pt x="642" y="1"/>
                    <a:pt x="1518" y="1"/>
                  </a:cubicBezTo>
                  <a:cubicBezTo>
                    <a:pt x="2452" y="1"/>
                    <a:pt x="3094" y="643"/>
                    <a:pt x="3152" y="1518"/>
                  </a:cubicBezTo>
                  <a:cubicBezTo>
                    <a:pt x="3152" y="2394"/>
                    <a:pt x="2452" y="3094"/>
                    <a:pt x="1576"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63" name="Google Shape;9763;p22"/>
            <p:cNvSpPr/>
            <p:nvPr/>
          </p:nvSpPr>
          <p:spPr>
            <a:xfrm>
              <a:off x="1416800" y="2190600"/>
              <a:ext cx="80275" cy="80300"/>
            </a:xfrm>
            <a:custGeom>
              <a:avLst/>
              <a:gdLst/>
              <a:ahLst/>
              <a:cxnLst/>
              <a:rect l="l" t="t" r="r" b="b"/>
              <a:pathLst>
                <a:path w="3211" h="3212" extrusionOk="0">
                  <a:moveTo>
                    <a:pt x="1635" y="1"/>
                  </a:moveTo>
                  <a:cubicBezTo>
                    <a:pt x="2510" y="1"/>
                    <a:pt x="3211" y="701"/>
                    <a:pt x="3211" y="1635"/>
                  </a:cubicBezTo>
                  <a:cubicBezTo>
                    <a:pt x="3211" y="2511"/>
                    <a:pt x="2510" y="3211"/>
                    <a:pt x="1635" y="3211"/>
                  </a:cubicBezTo>
                  <a:cubicBezTo>
                    <a:pt x="759" y="3211"/>
                    <a:pt x="0" y="2511"/>
                    <a:pt x="0" y="1635"/>
                  </a:cubicBezTo>
                  <a:cubicBezTo>
                    <a:pt x="0" y="701"/>
                    <a:pt x="701" y="1"/>
                    <a:pt x="16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64" name="Google Shape;9764;p22"/>
            <p:cNvSpPr/>
            <p:nvPr/>
          </p:nvSpPr>
          <p:spPr>
            <a:xfrm>
              <a:off x="5340750" y="4646550"/>
              <a:ext cx="80275" cy="80275"/>
            </a:xfrm>
            <a:custGeom>
              <a:avLst/>
              <a:gdLst/>
              <a:ahLst/>
              <a:cxnLst/>
              <a:rect l="l" t="t" r="r" b="b"/>
              <a:pathLst>
                <a:path w="3211" h="3211" extrusionOk="0">
                  <a:moveTo>
                    <a:pt x="3211" y="1635"/>
                  </a:moveTo>
                  <a:cubicBezTo>
                    <a:pt x="3211" y="2510"/>
                    <a:pt x="2511" y="3211"/>
                    <a:pt x="1635" y="3211"/>
                  </a:cubicBezTo>
                  <a:cubicBezTo>
                    <a:pt x="701" y="3211"/>
                    <a:pt x="1" y="2510"/>
                    <a:pt x="1" y="1576"/>
                  </a:cubicBezTo>
                  <a:cubicBezTo>
                    <a:pt x="1" y="701"/>
                    <a:pt x="759" y="0"/>
                    <a:pt x="1635" y="0"/>
                  </a:cubicBezTo>
                  <a:cubicBezTo>
                    <a:pt x="2511" y="0"/>
                    <a:pt x="3211" y="701"/>
                    <a:pt x="3211"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65" name="Google Shape;9765;p22"/>
            <p:cNvSpPr/>
            <p:nvPr/>
          </p:nvSpPr>
          <p:spPr>
            <a:xfrm>
              <a:off x="1911500" y="1208525"/>
              <a:ext cx="78825" cy="78825"/>
            </a:xfrm>
            <a:custGeom>
              <a:avLst/>
              <a:gdLst/>
              <a:ahLst/>
              <a:cxnLst/>
              <a:rect l="l" t="t" r="r" b="b"/>
              <a:pathLst>
                <a:path w="3153" h="3153" extrusionOk="0">
                  <a:moveTo>
                    <a:pt x="1576" y="0"/>
                  </a:moveTo>
                  <a:cubicBezTo>
                    <a:pt x="2510" y="0"/>
                    <a:pt x="3152" y="701"/>
                    <a:pt x="3152" y="1635"/>
                  </a:cubicBezTo>
                  <a:cubicBezTo>
                    <a:pt x="3094" y="2510"/>
                    <a:pt x="2452" y="3152"/>
                    <a:pt x="1576" y="3152"/>
                  </a:cubicBezTo>
                  <a:cubicBezTo>
                    <a:pt x="642" y="3152"/>
                    <a:pt x="0" y="2452"/>
                    <a:pt x="0" y="1576"/>
                  </a:cubicBezTo>
                  <a:cubicBezTo>
                    <a:pt x="0" y="701"/>
                    <a:pt x="700" y="0"/>
                    <a:pt x="15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66" name="Google Shape;9766;p22"/>
            <p:cNvSpPr/>
            <p:nvPr/>
          </p:nvSpPr>
          <p:spPr>
            <a:xfrm>
              <a:off x="4608200" y="475975"/>
              <a:ext cx="81750" cy="80275"/>
            </a:xfrm>
            <a:custGeom>
              <a:avLst/>
              <a:gdLst/>
              <a:ahLst/>
              <a:cxnLst/>
              <a:rect l="l" t="t" r="r" b="b"/>
              <a:pathLst>
                <a:path w="3270" h="3211" extrusionOk="0">
                  <a:moveTo>
                    <a:pt x="1693" y="0"/>
                  </a:moveTo>
                  <a:cubicBezTo>
                    <a:pt x="2569" y="0"/>
                    <a:pt x="3269" y="759"/>
                    <a:pt x="3269" y="1635"/>
                  </a:cubicBezTo>
                  <a:cubicBezTo>
                    <a:pt x="3211" y="2510"/>
                    <a:pt x="2511" y="3211"/>
                    <a:pt x="1577" y="3211"/>
                  </a:cubicBezTo>
                  <a:cubicBezTo>
                    <a:pt x="701" y="3152"/>
                    <a:pt x="1" y="2452"/>
                    <a:pt x="1" y="1576"/>
                  </a:cubicBezTo>
                  <a:cubicBezTo>
                    <a:pt x="59" y="642"/>
                    <a:pt x="759" y="0"/>
                    <a:pt x="169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67" name="Google Shape;9767;p22"/>
            <p:cNvSpPr/>
            <p:nvPr/>
          </p:nvSpPr>
          <p:spPr>
            <a:xfrm>
              <a:off x="5098525" y="718200"/>
              <a:ext cx="80275" cy="81750"/>
            </a:xfrm>
            <a:custGeom>
              <a:avLst/>
              <a:gdLst/>
              <a:ahLst/>
              <a:cxnLst/>
              <a:rect l="l" t="t" r="r" b="b"/>
              <a:pathLst>
                <a:path w="3211" h="3270" extrusionOk="0">
                  <a:moveTo>
                    <a:pt x="1635" y="3211"/>
                  </a:moveTo>
                  <a:cubicBezTo>
                    <a:pt x="759" y="3270"/>
                    <a:pt x="0" y="2569"/>
                    <a:pt x="0" y="1635"/>
                  </a:cubicBezTo>
                  <a:cubicBezTo>
                    <a:pt x="0" y="760"/>
                    <a:pt x="701" y="59"/>
                    <a:pt x="1576" y="1"/>
                  </a:cubicBezTo>
                  <a:cubicBezTo>
                    <a:pt x="2452" y="1"/>
                    <a:pt x="3211" y="701"/>
                    <a:pt x="3211" y="1577"/>
                  </a:cubicBezTo>
                  <a:cubicBezTo>
                    <a:pt x="3211" y="2511"/>
                    <a:pt x="2510" y="3211"/>
                    <a:pt x="1635"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68" name="Google Shape;9768;p22"/>
            <p:cNvSpPr/>
            <p:nvPr/>
          </p:nvSpPr>
          <p:spPr>
            <a:xfrm>
              <a:off x="6079150" y="3664450"/>
              <a:ext cx="77350" cy="77375"/>
            </a:xfrm>
            <a:custGeom>
              <a:avLst/>
              <a:gdLst/>
              <a:ahLst/>
              <a:cxnLst/>
              <a:rect l="l" t="t" r="r" b="b"/>
              <a:pathLst>
                <a:path w="3094" h="3095" extrusionOk="0">
                  <a:moveTo>
                    <a:pt x="3094" y="1519"/>
                  </a:moveTo>
                  <a:cubicBezTo>
                    <a:pt x="3094" y="2394"/>
                    <a:pt x="2393" y="3095"/>
                    <a:pt x="1576" y="3095"/>
                  </a:cubicBezTo>
                  <a:cubicBezTo>
                    <a:pt x="701" y="3095"/>
                    <a:pt x="0" y="2452"/>
                    <a:pt x="0" y="1577"/>
                  </a:cubicBezTo>
                  <a:cubicBezTo>
                    <a:pt x="0" y="701"/>
                    <a:pt x="642" y="59"/>
                    <a:pt x="1518" y="1"/>
                  </a:cubicBezTo>
                  <a:cubicBezTo>
                    <a:pt x="2335" y="1"/>
                    <a:pt x="3094" y="701"/>
                    <a:pt x="3094" y="15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69" name="Google Shape;9769;p22"/>
            <p:cNvSpPr/>
            <p:nvPr/>
          </p:nvSpPr>
          <p:spPr>
            <a:xfrm>
              <a:off x="1418250" y="3417850"/>
              <a:ext cx="78825" cy="77350"/>
            </a:xfrm>
            <a:custGeom>
              <a:avLst/>
              <a:gdLst/>
              <a:ahLst/>
              <a:cxnLst/>
              <a:rect l="l" t="t" r="r" b="b"/>
              <a:pathLst>
                <a:path w="3153" h="3094" extrusionOk="0">
                  <a:moveTo>
                    <a:pt x="1577" y="3094"/>
                  </a:moveTo>
                  <a:cubicBezTo>
                    <a:pt x="701" y="3094"/>
                    <a:pt x="1" y="2393"/>
                    <a:pt x="1" y="1576"/>
                  </a:cubicBezTo>
                  <a:cubicBezTo>
                    <a:pt x="1" y="701"/>
                    <a:pt x="760" y="0"/>
                    <a:pt x="1577" y="0"/>
                  </a:cubicBezTo>
                  <a:cubicBezTo>
                    <a:pt x="2452" y="59"/>
                    <a:pt x="3094" y="701"/>
                    <a:pt x="3094" y="1518"/>
                  </a:cubicBezTo>
                  <a:cubicBezTo>
                    <a:pt x="3153" y="2393"/>
                    <a:pt x="2452" y="3094"/>
                    <a:pt x="1577"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70" name="Google Shape;9770;p22"/>
            <p:cNvSpPr/>
            <p:nvPr/>
          </p:nvSpPr>
          <p:spPr>
            <a:xfrm>
              <a:off x="2890650" y="477425"/>
              <a:ext cx="77375" cy="77375"/>
            </a:xfrm>
            <a:custGeom>
              <a:avLst/>
              <a:gdLst/>
              <a:ahLst/>
              <a:cxnLst/>
              <a:rect l="l" t="t" r="r" b="b"/>
              <a:pathLst>
                <a:path w="3095" h="3095" extrusionOk="0">
                  <a:moveTo>
                    <a:pt x="3094" y="1518"/>
                  </a:moveTo>
                  <a:cubicBezTo>
                    <a:pt x="3094" y="2336"/>
                    <a:pt x="2452" y="3036"/>
                    <a:pt x="1577" y="3094"/>
                  </a:cubicBezTo>
                  <a:cubicBezTo>
                    <a:pt x="759" y="3094"/>
                    <a:pt x="1" y="2394"/>
                    <a:pt x="59" y="1518"/>
                  </a:cubicBezTo>
                  <a:cubicBezTo>
                    <a:pt x="59" y="701"/>
                    <a:pt x="759" y="1"/>
                    <a:pt x="1577" y="1"/>
                  </a:cubicBezTo>
                  <a:cubicBezTo>
                    <a:pt x="2394" y="1"/>
                    <a:pt x="3094" y="701"/>
                    <a:pt x="3094"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71" name="Google Shape;9771;p22"/>
            <p:cNvSpPr/>
            <p:nvPr/>
          </p:nvSpPr>
          <p:spPr>
            <a:xfrm>
              <a:off x="5835450" y="4154775"/>
              <a:ext cx="77350" cy="77350"/>
            </a:xfrm>
            <a:custGeom>
              <a:avLst/>
              <a:gdLst/>
              <a:ahLst/>
              <a:cxnLst/>
              <a:rect l="l" t="t" r="r" b="b"/>
              <a:pathLst>
                <a:path w="3094" h="3094" extrusionOk="0">
                  <a:moveTo>
                    <a:pt x="3094" y="1518"/>
                  </a:moveTo>
                  <a:cubicBezTo>
                    <a:pt x="3094" y="2335"/>
                    <a:pt x="2335" y="3094"/>
                    <a:pt x="1518" y="3036"/>
                  </a:cubicBezTo>
                  <a:cubicBezTo>
                    <a:pt x="701" y="3036"/>
                    <a:pt x="0" y="2277"/>
                    <a:pt x="59" y="1460"/>
                  </a:cubicBezTo>
                  <a:cubicBezTo>
                    <a:pt x="59" y="701"/>
                    <a:pt x="759" y="0"/>
                    <a:pt x="1576" y="0"/>
                  </a:cubicBezTo>
                  <a:cubicBezTo>
                    <a:pt x="2393" y="0"/>
                    <a:pt x="3094" y="701"/>
                    <a:pt x="3094"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72" name="Google Shape;9772;p22"/>
            <p:cNvSpPr/>
            <p:nvPr/>
          </p:nvSpPr>
          <p:spPr>
            <a:xfrm>
              <a:off x="2401800" y="719675"/>
              <a:ext cx="75900" cy="77350"/>
            </a:xfrm>
            <a:custGeom>
              <a:avLst/>
              <a:gdLst/>
              <a:ahLst/>
              <a:cxnLst/>
              <a:rect l="l" t="t" r="r" b="b"/>
              <a:pathLst>
                <a:path w="3036" h="3094" extrusionOk="0">
                  <a:moveTo>
                    <a:pt x="3036" y="1576"/>
                  </a:moveTo>
                  <a:cubicBezTo>
                    <a:pt x="3036" y="2393"/>
                    <a:pt x="2277" y="3094"/>
                    <a:pt x="1460" y="3036"/>
                  </a:cubicBezTo>
                  <a:cubicBezTo>
                    <a:pt x="643" y="3036"/>
                    <a:pt x="0" y="2277"/>
                    <a:pt x="59" y="1518"/>
                  </a:cubicBezTo>
                  <a:cubicBezTo>
                    <a:pt x="59" y="701"/>
                    <a:pt x="818" y="0"/>
                    <a:pt x="1635" y="59"/>
                  </a:cubicBezTo>
                  <a:cubicBezTo>
                    <a:pt x="2394" y="117"/>
                    <a:pt x="3036" y="817"/>
                    <a:pt x="3036" y="15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73" name="Google Shape;9773;p22"/>
            <p:cNvSpPr/>
            <p:nvPr/>
          </p:nvSpPr>
          <p:spPr>
            <a:xfrm>
              <a:off x="2156650" y="4645075"/>
              <a:ext cx="74450" cy="74450"/>
            </a:xfrm>
            <a:custGeom>
              <a:avLst/>
              <a:gdLst/>
              <a:ahLst/>
              <a:cxnLst/>
              <a:rect l="l" t="t" r="r" b="b"/>
              <a:pathLst>
                <a:path w="2978" h="2978" extrusionOk="0">
                  <a:moveTo>
                    <a:pt x="2919" y="1518"/>
                  </a:moveTo>
                  <a:cubicBezTo>
                    <a:pt x="2919" y="2336"/>
                    <a:pt x="2277" y="2978"/>
                    <a:pt x="1460" y="2978"/>
                  </a:cubicBezTo>
                  <a:cubicBezTo>
                    <a:pt x="642" y="2978"/>
                    <a:pt x="0" y="2277"/>
                    <a:pt x="0" y="1460"/>
                  </a:cubicBezTo>
                  <a:cubicBezTo>
                    <a:pt x="59" y="701"/>
                    <a:pt x="701" y="1"/>
                    <a:pt x="1518" y="59"/>
                  </a:cubicBezTo>
                  <a:cubicBezTo>
                    <a:pt x="2335" y="59"/>
                    <a:pt x="2977" y="701"/>
                    <a:pt x="2919"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74" name="Google Shape;9774;p22"/>
            <p:cNvSpPr/>
            <p:nvPr/>
          </p:nvSpPr>
          <p:spPr>
            <a:xfrm>
              <a:off x="1910025" y="4402850"/>
              <a:ext cx="73000" cy="72975"/>
            </a:xfrm>
            <a:custGeom>
              <a:avLst/>
              <a:gdLst/>
              <a:ahLst/>
              <a:cxnLst/>
              <a:rect l="l" t="t" r="r" b="b"/>
              <a:pathLst>
                <a:path w="2920" h="2919" extrusionOk="0">
                  <a:moveTo>
                    <a:pt x="1460" y="0"/>
                  </a:moveTo>
                  <a:cubicBezTo>
                    <a:pt x="2277" y="0"/>
                    <a:pt x="2919" y="642"/>
                    <a:pt x="2919" y="1460"/>
                  </a:cubicBezTo>
                  <a:cubicBezTo>
                    <a:pt x="2919" y="2277"/>
                    <a:pt x="2277" y="2919"/>
                    <a:pt x="1460" y="2919"/>
                  </a:cubicBezTo>
                  <a:cubicBezTo>
                    <a:pt x="643" y="2919"/>
                    <a:pt x="59" y="2335"/>
                    <a:pt x="1" y="1518"/>
                  </a:cubicBezTo>
                  <a:cubicBezTo>
                    <a:pt x="1" y="701"/>
                    <a:pt x="643" y="59"/>
                    <a:pt x="146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75" name="Google Shape;9775;p22"/>
            <p:cNvSpPr/>
            <p:nvPr/>
          </p:nvSpPr>
          <p:spPr>
            <a:xfrm>
              <a:off x="1669250" y="1459525"/>
              <a:ext cx="70075" cy="71525"/>
            </a:xfrm>
            <a:custGeom>
              <a:avLst/>
              <a:gdLst/>
              <a:ahLst/>
              <a:cxnLst/>
              <a:rect l="l" t="t" r="r" b="b"/>
              <a:pathLst>
                <a:path w="2803" h="2861" extrusionOk="0">
                  <a:moveTo>
                    <a:pt x="1401" y="2802"/>
                  </a:moveTo>
                  <a:cubicBezTo>
                    <a:pt x="584" y="2802"/>
                    <a:pt x="1" y="2218"/>
                    <a:pt x="1" y="1401"/>
                  </a:cubicBezTo>
                  <a:cubicBezTo>
                    <a:pt x="1" y="584"/>
                    <a:pt x="584" y="0"/>
                    <a:pt x="1401" y="0"/>
                  </a:cubicBezTo>
                  <a:cubicBezTo>
                    <a:pt x="2219" y="0"/>
                    <a:pt x="2802" y="642"/>
                    <a:pt x="2802" y="1401"/>
                  </a:cubicBezTo>
                  <a:cubicBezTo>
                    <a:pt x="2802" y="2218"/>
                    <a:pt x="2219" y="2860"/>
                    <a:pt x="1401"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76" name="Google Shape;9776;p22"/>
            <p:cNvSpPr/>
            <p:nvPr/>
          </p:nvSpPr>
          <p:spPr>
            <a:xfrm>
              <a:off x="5102900" y="4894625"/>
              <a:ext cx="71525" cy="70050"/>
            </a:xfrm>
            <a:custGeom>
              <a:avLst/>
              <a:gdLst/>
              <a:ahLst/>
              <a:cxnLst/>
              <a:rect l="l" t="t" r="r" b="b"/>
              <a:pathLst>
                <a:path w="2861" h="2802" extrusionOk="0">
                  <a:moveTo>
                    <a:pt x="1460" y="2802"/>
                  </a:moveTo>
                  <a:cubicBezTo>
                    <a:pt x="642" y="2802"/>
                    <a:pt x="0" y="2218"/>
                    <a:pt x="0" y="1401"/>
                  </a:cubicBezTo>
                  <a:cubicBezTo>
                    <a:pt x="0" y="584"/>
                    <a:pt x="584" y="0"/>
                    <a:pt x="1401" y="0"/>
                  </a:cubicBezTo>
                  <a:cubicBezTo>
                    <a:pt x="2218" y="0"/>
                    <a:pt x="2802" y="584"/>
                    <a:pt x="2860" y="1401"/>
                  </a:cubicBezTo>
                  <a:cubicBezTo>
                    <a:pt x="2860" y="2160"/>
                    <a:pt x="2218" y="2802"/>
                    <a:pt x="1460"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77" name="Google Shape;9777;p22"/>
            <p:cNvSpPr/>
            <p:nvPr/>
          </p:nvSpPr>
          <p:spPr>
            <a:xfrm>
              <a:off x="1422625" y="1949825"/>
              <a:ext cx="70075" cy="68600"/>
            </a:xfrm>
            <a:custGeom>
              <a:avLst/>
              <a:gdLst/>
              <a:ahLst/>
              <a:cxnLst/>
              <a:rect l="l" t="t" r="r" b="b"/>
              <a:pathLst>
                <a:path w="2803" h="2744" extrusionOk="0">
                  <a:moveTo>
                    <a:pt x="2803" y="1401"/>
                  </a:moveTo>
                  <a:cubicBezTo>
                    <a:pt x="2803" y="2160"/>
                    <a:pt x="2161" y="2744"/>
                    <a:pt x="1402" y="2744"/>
                  </a:cubicBezTo>
                  <a:cubicBezTo>
                    <a:pt x="643" y="2744"/>
                    <a:pt x="1" y="2102"/>
                    <a:pt x="1" y="1343"/>
                  </a:cubicBezTo>
                  <a:cubicBezTo>
                    <a:pt x="59" y="584"/>
                    <a:pt x="701" y="1"/>
                    <a:pt x="1402" y="1"/>
                  </a:cubicBezTo>
                  <a:cubicBezTo>
                    <a:pt x="2161" y="1"/>
                    <a:pt x="2803" y="643"/>
                    <a:pt x="2803" y="14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78" name="Google Shape;9778;p22"/>
            <p:cNvSpPr/>
            <p:nvPr/>
          </p:nvSpPr>
          <p:spPr>
            <a:xfrm>
              <a:off x="4611125" y="5141225"/>
              <a:ext cx="68600" cy="70075"/>
            </a:xfrm>
            <a:custGeom>
              <a:avLst/>
              <a:gdLst/>
              <a:ahLst/>
              <a:cxnLst/>
              <a:rect l="l" t="t" r="r" b="b"/>
              <a:pathLst>
                <a:path w="2744" h="2803" extrusionOk="0">
                  <a:moveTo>
                    <a:pt x="1343" y="2803"/>
                  </a:moveTo>
                  <a:cubicBezTo>
                    <a:pt x="584" y="2744"/>
                    <a:pt x="0" y="2161"/>
                    <a:pt x="0" y="1402"/>
                  </a:cubicBezTo>
                  <a:cubicBezTo>
                    <a:pt x="0" y="643"/>
                    <a:pt x="642" y="1"/>
                    <a:pt x="1401" y="1"/>
                  </a:cubicBezTo>
                  <a:cubicBezTo>
                    <a:pt x="2160" y="59"/>
                    <a:pt x="2744" y="701"/>
                    <a:pt x="2744" y="1460"/>
                  </a:cubicBezTo>
                  <a:cubicBezTo>
                    <a:pt x="2744" y="2161"/>
                    <a:pt x="2102" y="2803"/>
                    <a:pt x="1343"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79" name="Google Shape;9779;p22"/>
            <p:cNvSpPr/>
            <p:nvPr/>
          </p:nvSpPr>
          <p:spPr>
            <a:xfrm>
              <a:off x="2407625" y="4897525"/>
              <a:ext cx="65700" cy="64250"/>
            </a:xfrm>
            <a:custGeom>
              <a:avLst/>
              <a:gdLst/>
              <a:ahLst/>
              <a:cxnLst/>
              <a:rect l="l" t="t" r="r" b="b"/>
              <a:pathLst>
                <a:path w="2628" h="2570" extrusionOk="0">
                  <a:moveTo>
                    <a:pt x="1343" y="2569"/>
                  </a:moveTo>
                  <a:cubicBezTo>
                    <a:pt x="643" y="2569"/>
                    <a:pt x="59" y="2044"/>
                    <a:pt x="59" y="1343"/>
                  </a:cubicBezTo>
                  <a:cubicBezTo>
                    <a:pt x="1" y="585"/>
                    <a:pt x="585" y="1"/>
                    <a:pt x="1343" y="1"/>
                  </a:cubicBezTo>
                  <a:cubicBezTo>
                    <a:pt x="2044" y="1"/>
                    <a:pt x="2569" y="526"/>
                    <a:pt x="2569" y="1227"/>
                  </a:cubicBezTo>
                  <a:cubicBezTo>
                    <a:pt x="2628" y="1986"/>
                    <a:pt x="2044" y="2511"/>
                    <a:pt x="1343" y="25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80" name="Google Shape;9780;p22"/>
            <p:cNvSpPr/>
            <p:nvPr/>
          </p:nvSpPr>
          <p:spPr>
            <a:xfrm>
              <a:off x="1425550" y="3671750"/>
              <a:ext cx="64225" cy="64250"/>
            </a:xfrm>
            <a:custGeom>
              <a:avLst/>
              <a:gdLst/>
              <a:ahLst/>
              <a:cxnLst/>
              <a:rect l="l" t="t" r="r" b="b"/>
              <a:pathLst>
                <a:path w="2569" h="2570" extrusionOk="0">
                  <a:moveTo>
                    <a:pt x="1285" y="1"/>
                  </a:moveTo>
                  <a:cubicBezTo>
                    <a:pt x="1985" y="1"/>
                    <a:pt x="2569" y="526"/>
                    <a:pt x="2569" y="1285"/>
                  </a:cubicBezTo>
                  <a:cubicBezTo>
                    <a:pt x="2569" y="2044"/>
                    <a:pt x="1985" y="2569"/>
                    <a:pt x="1226" y="2569"/>
                  </a:cubicBezTo>
                  <a:cubicBezTo>
                    <a:pt x="526" y="2511"/>
                    <a:pt x="1" y="1985"/>
                    <a:pt x="1" y="1227"/>
                  </a:cubicBezTo>
                  <a:cubicBezTo>
                    <a:pt x="1" y="526"/>
                    <a:pt x="584" y="1"/>
                    <a:pt x="128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81" name="Google Shape;9781;p22"/>
            <p:cNvSpPr/>
            <p:nvPr/>
          </p:nvSpPr>
          <p:spPr>
            <a:xfrm>
              <a:off x="1672175" y="4160600"/>
              <a:ext cx="64225" cy="64250"/>
            </a:xfrm>
            <a:custGeom>
              <a:avLst/>
              <a:gdLst/>
              <a:ahLst/>
              <a:cxnLst/>
              <a:rect l="l" t="t" r="r" b="b"/>
              <a:pathLst>
                <a:path w="2569" h="2570" extrusionOk="0">
                  <a:moveTo>
                    <a:pt x="2569" y="1285"/>
                  </a:moveTo>
                  <a:cubicBezTo>
                    <a:pt x="2569" y="2044"/>
                    <a:pt x="1985" y="2569"/>
                    <a:pt x="1284" y="2569"/>
                  </a:cubicBezTo>
                  <a:cubicBezTo>
                    <a:pt x="526" y="2569"/>
                    <a:pt x="0" y="1985"/>
                    <a:pt x="0" y="1227"/>
                  </a:cubicBezTo>
                  <a:cubicBezTo>
                    <a:pt x="0" y="526"/>
                    <a:pt x="584" y="1"/>
                    <a:pt x="1284" y="1"/>
                  </a:cubicBezTo>
                  <a:cubicBezTo>
                    <a:pt x="2043" y="59"/>
                    <a:pt x="2569" y="585"/>
                    <a:pt x="2569" y="12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82" name="Google Shape;9782;p22"/>
            <p:cNvSpPr/>
            <p:nvPr/>
          </p:nvSpPr>
          <p:spPr>
            <a:xfrm>
              <a:off x="4859200" y="483275"/>
              <a:ext cx="64225" cy="65675"/>
            </a:xfrm>
            <a:custGeom>
              <a:avLst/>
              <a:gdLst/>
              <a:ahLst/>
              <a:cxnLst/>
              <a:rect l="l" t="t" r="r" b="b"/>
              <a:pathLst>
                <a:path w="2569" h="2627" extrusionOk="0">
                  <a:moveTo>
                    <a:pt x="1343" y="0"/>
                  </a:moveTo>
                  <a:cubicBezTo>
                    <a:pt x="2043" y="0"/>
                    <a:pt x="2569" y="584"/>
                    <a:pt x="2569" y="1284"/>
                  </a:cubicBezTo>
                  <a:cubicBezTo>
                    <a:pt x="2569" y="2043"/>
                    <a:pt x="1985" y="2627"/>
                    <a:pt x="1226" y="2569"/>
                  </a:cubicBezTo>
                  <a:cubicBezTo>
                    <a:pt x="526" y="2569"/>
                    <a:pt x="0" y="1985"/>
                    <a:pt x="0" y="1284"/>
                  </a:cubicBezTo>
                  <a:cubicBezTo>
                    <a:pt x="59" y="526"/>
                    <a:pt x="584" y="0"/>
                    <a:pt x="134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83" name="Google Shape;9783;p22"/>
            <p:cNvSpPr/>
            <p:nvPr/>
          </p:nvSpPr>
          <p:spPr>
            <a:xfrm>
              <a:off x="6084975" y="1709050"/>
              <a:ext cx="64225" cy="65700"/>
            </a:xfrm>
            <a:custGeom>
              <a:avLst/>
              <a:gdLst/>
              <a:ahLst/>
              <a:cxnLst/>
              <a:rect l="l" t="t" r="r" b="b"/>
              <a:pathLst>
                <a:path w="2569" h="2628" extrusionOk="0">
                  <a:moveTo>
                    <a:pt x="2569" y="1285"/>
                  </a:moveTo>
                  <a:cubicBezTo>
                    <a:pt x="2569" y="2043"/>
                    <a:pt x="2044" y="2569"/>
                    <a:pt x="1343" y="2569"/>
                  </a:cubicBezTo>
                  <a:cubicBezTo>
                    <a:pt x="584" y="2627"/>
                    <a:pt x="1" y="2043"/>
                    <a:pt x="1" y="1285"/>
                  </a:cubicBezTo>
                  <a:cubicBezTo>
                    <a:pt x="59" y="584"/>
                    <a:pt x="584" y="0"/>
                    <a:pt x="1343" y="59"/>
                  </a:cubicBezTo>
                  <a:cubicBezTo>
                    <a:pt x="2044" y="59"/>
                    <a:pt x="2569" y="584"/>
                    <a:pt x="2569" y="12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84" name="Google Shape;9784;p22"/>
            <p:cNvSpPr/>
            <p:nvPr/>
          </p:nvSpPr>
          <p:spPr>
            <a:xfrm>
              <a:off x="2897950" y="5142700"/>
              <a:ext cx="64225" cy="65675"/>
            </a:xfrm>
            <a:custGeom>
              <a:avLst/>
              <a:gdLst/>
              <a:ahLst/>
              <a:cxnLst/>
              <a:rect l="l" t="t" r="r" b="b"/>
              <a:pathLst>
                <a:path w="2569" h="2627" extrusionOk="0">
                  <a:moveTo>
                    <a:pt x="1285" y="2627"/>
                  </a:moveTo>
                  <a:cubicBezTo>
                    <a:pt x="584" y="2627"/>
                    <a:pt x="0" y="2102"/>
                    <a:pt x="0" y="1343"/>
                  </a:cubicBezTo>
                  <a:cubicBezTo>
                    <a:pt x="0" y="642"/>
                    <a:pt x="526" y="59"/>
                    <a:pt x="1226" y="59"/>
                  </a:cubicBezTo>
                  <a:cubicBezTo>
                    <a:pt x="1985" y="0"/>
                    <a:pt x="2569" y="584"/>
                    <a:pt x="2569" y="1343"/>
                  </a:cubicBezTo>
                  <a:cubicBezTo>
                    <a:pt x="2569" y="2043"/>
                    <a:pt x="2043" y="2627"/>
                    <a:pt x="1285" y="26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85" name="Google Shape;9785;p22"/>
            <p:cNvSpPr/>
            <p:nvPr/>
          </p:nvSpPr>
          <p:spPr>
            <a:xfrm>
              <a:off x="6333050" y="2936300"/>
              <a:ext cx="62775" cy="62750"/>
            </a:xfrm>
            <a:custGeom>
              <a:avLst/>
              <a:gdLst/>
              <a:ahLst/>
              <a:cxnLst/>
              <a:rect l="l" t="t" r="r" b="b"/>
              <a:pathLst>
                <a:path w="2511" h="2510" extrusionOk="0">
                  <a:moveTo>
                    <a:pt x="2510" y="1226"/>
                  </a:moveTo>
                  <a:cubicBezTo>
                    <a:pt x="2452" y="1985"/>
                    <a:pt x="1927" y="2510"/>
                    <a:pt x="1168" y="2510"/>
                  </a:cubicBezTo>
                  <a:cubicBezTo>
                    <a:pt x="526" y="2452"/>
                    <a:pt x="1" y="1926"/>
                    <a:pt x="1" y="1226"/>
                  </a:cubicBezTo>
                  <a:cubicBezTo>
                    <a:pt x="1" y="525"/>
                    <a:pt x="584" y="0"/>
                    <a:pt x="1285" y="0"/>
                  </a:cubicBezTo>
                  <a:cubicBezTo>
                    <a:pt x="1985" y="0"/>
                    <a:pt x="2510" y="584"/>
                    <a:pt x="2510" y="12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86" name="Google Shape;9786;p22"/>
            <p:cNvSpPr/>
            <p:nvPr/>
          </p:nvSpPr>
          <p:spPr>
            <a:xfrm>
              <a:off x="5597575" y="975050"/>
              <a:ext cx="61325" cy="61300"/>
            </a:xfrm>
            <a:custGeom>
              <a:avLst/>
              <a:gdLst/>
              <a:ahLst/>
              <a:cxnLst/>
              <a:rect l="l" t="t" r="r" b="b"/>
              <a:pathLst>
                <a:path w="2453" h="2452" extrusionOk="0">
                  <a:moveTo>
                    <a:pt x="1227" y="0"/>
                  </a:moveTo>
                  <a:cubicBezTo>
                    <a:pt x="1927" y="0"/>
                    <a:pt x="2452" y="584"/>
                    <a:pt x="2452" y="1226"/>
                  </a:cubicBezTo>
                  <a:cubicBezTo>
                    <a:pt x="2452" y="1868"/>
                    <a:pt x="1869" y="2452"/>
                    <a:pt x="1227" y="2452"/>
                  </a:cubicBezTo>
                  <a:cubicBezTo>
                    <a:pt x="526" y="2452"/>
                    <a:pt x="1" y="1868"/>
                    <a:pt x="1" y="1168"/>
                  </a:cubicBezTo>
                  <a:cubicBezTo>
                    <a:pt x="1" y="525"/>
                    <a:pt x="585" y="0"/>
                    <a:pt x="122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87" name="Google Shape;9787;p22"/>
            <p:cNvSpPr/>
            <p:nvPr/>
          </p:nvSpPr>
          <p:spPr>
            <a:xfrm>
              <a:off x="3634875" y="238125"/>
              <a:ext cx="62775" cy="62750"/>
            </a:xfrm>
            <a:custGeom>
              <a:avLst/>
              <a:gdLst/>
              <a:ahLst/>
              <a:cxnLst/>
              <a:rect l="l" t="t" r="r" b="b"/>
              <a:pathLst>
                <a:path w="2511" h="2510" extrusionOk="0">
                  <a:moveTo>
                    <a:pt x="1226" y="2510"/>
                  </a:moveTo>
                  <a:cubicBezTo>
                    <a:pt x="526" y="2510"/>
                    <a:pt x="1" y="1926"/>
                    <a:pt x="1" y="1226"/>
                  </a:cubicBezTo>
                  <a:cubicBezTo>
                    <a:pt x="59" y="525"/>
                    <a:pt x="584" y="0"/>
                    <a:pt x="1226" y="0"/>
                  </a:cubicBezTo>
                  <a:cubicBezTo>
                    <a:pt x="1927" y="0"/>
                    <a:pt x="2510" y="584"/>
                    <a:pt x="2452" y="1284"/>
                  </a:cubicBezTo>
                  <a:cubicBezTo>
                    <a:pt x="2452" y="1985"/>
                    <a:pt x="1927" y="2510"/>
                    <a:pt x="1226"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88" name="Google Shape;9788;p22"/>
            <p:cNvSpPr/>
            <p:nvPr/>
          </p:nvSpPr>
          <p:spPr>
            <a:xfrm>
              <a:off x="6333050" y="2692600"/>
              <a:ext cx="62775" cy="62775"/>
            </a:xfrm>
            <a:custGeom>
              <a:avLst/>
              <a:gdLst/>
              <a:ahLst/>
              <a:cxnLst/>
              <a:rect l="l" t="t" r="r" b="b"/>
              <a:pathLst>
                <a:path w="2511" h="2511" extrusionOk="0">
                  <a:moveTo>
                    <a:pt x="2510" y="1284"/>
                  </a:moveTo>
                  <a:cubicBezTo>
                    <a:pt x="2510" y="1985"/>
                    <a:pt x="1927" y="2510"/>
                    <a:pt x="1226" y="2510"/>
                  </a:cubicBezTo>
                  <a:cubicBezTo>
                    <a:pt x="526" y="2510"/>
                    <a:pt x="1" y="1985"/>
                    <a:pt x="1" y="1284"/>
                  </a:cubicBezTo>
                  <a:cubicBezTo>
                    <a:pt x="1" y="584"/>
                    <a:pt x="584" y="0"/>
                    <a:pt x="1285" y="59"/>
                  </a:cubicBezTo>
                  <a:cubicBezTo>
                    <a:pt x="1985" y="59"/>
                    <a:pt x="2510" y="584"/>
                    <a:pt x="2510" y="128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89" name="Google Shape;9789;p22"/>
            <p:cNvSpPr/>
            <p:nvPr/>
          </p:nvSpPr>
          <p:spPr>
            <a:xfrm>
              <a:off x="3881500" y="238125"/>
              <a:ext cx="62775" cy="62750"/>
            </a:xfrm>
            <a:custGeom>
              <a:avLst/>
              <a:gdLst/>
              <a:ahLst/>
              <a:cxnLst/>
              <a:rect l="l" t="t" r="r" b="b"/>
              <a:pathLst>
                <a:path w="2511" h="2510" extrusionOk="0">
                  <a:moveTo>
                    <a:pt x="2510" y="1226"/>
                  </a:moveTo>
                  <a:cubicBezTo>
                    <a:pt x="2510" y="1926"/>
                    <a:pt x="1985" y="2452"/>
                    <a:pt x="1284" y="2452"/>
                  </a:cubicBezTo>
                  <a:cubicBezTo>
                    <a:pt x="584" y="2510"/>
                    <a:pt x="0" y="1985"/>
                    <a:pt x="0" y="1226"/>
                  </a:cubicBezTo>
                  <a:cubicBezTo>
                    <a:pt x="0" y="525"/>
                    <a:pt x="584" y="0"/>
                    <a:pt x="1284" y="0"/>
                  </a:cubicBezTo>
                  <a:cubicBezTo>
                    <a:pt x="1985" y="0"/>
                    <a:pt x="2510" y="525"/>
                    <a:pt x="2510" y="12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90" name="Google Shape;9790;p22"/>
            <p:cNvSpPr/>
            <p:nvPr/>
          </p:nvSpPr>
          <p:spPr>
            <a:xfrm>
              <a:off x="6333050" y="2447425"/>
              <a:ext cx="61325" cy="59875"/>
            </a:xfrm>
            <a:custGeom>
              <a:avLst/>
              <a:gdLst/>
              <a:ahLst/>
              <a:cxnLst/>
              <a:rect l="l" t="t" r="r" b="b"/>
              <a:pathLst>
                <a:path w="2453" h="2395" extrusionOk="0">
                  <a:moveTo>
                    <a:pt x="2452" y="1168"/>
                  </a:moveTo>
                  <a:cubicBezTo>
                    <a:pt x="2452" y="1810"/>
                    <a:pt x="1868" y="2394"/>
                    <a:pt x="1226" y="2394"/>
                  </a:cubicBezTo>
                  <a:cubicBezTo>
                    <a:pt x="643" y="2394"/>
                    <a:pt x="59" y="1869"/>
                    <a:pt x="59" y="1227"/>
                  </a:cubicBezTo>
                  <a:cubicBezTo>
                    <a:pt x="1" y="585"/>
                    <a:pt x="584" y="1"/>
                    <a:pt x="1226" y="1"/>
                  </a:cubicBezTo>
                  <a:cubicBezTo>
                    <a:pt x="1868" y="1"/>
                    <a:pt x="2452" y="585"/>
                    <a:pt x="2452"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91" name="Google Shape;9791;p22"/>
            <p:cNvSpPr/>
            <p:nvPr/>
          </p:nvSpPr>
          <p:spPr>
            <a:xfrm>
              <a:off x="6086425" y="3919825"/>
              <a:ext cx="61325" cy="61325"/>
            </a:xfrm>
            <a:custGeom>
              <a:avLst/>
              <a:gdLst/>
              <a:ahLst/>
              <a:cxnLst/>
              <a:rect l="l" t="t" r="r" b="b"/>
              <a:pathLst>
                <a:path w="2453" h="2453" extrusionOk="0">
                  <a:moveTo>
                    <a:pt x="1227" y="1"/>
                  </a:moveTo>
                  <a:cubicBezTo>
                    <a:pt x="1869" y="1"/>
                    <a:pt x="2453" y="584"/>
                    <a:pt x="2453" y="1226"/>
                  </a:cubicBezTo>
                  <a:cubicBezTo>
                    <a:pt x="2453" y="1869"/>
                    <a:pt x="1869" y="2394"/>
                    <a:pt x="1285" y="2452"/>
                  </a:cubicBezTo>
                  <a:cubicBezTo>
                    <a:pt x="585" y="2452"/>
                    <a:pt x="1" y="1869"/>
                    <a:pt x="59" y="1168"/>
                  </a:cubicBezTo>
                  <a:cubicBezTo>
                    <a:pt x="59" y="584"/>
                    <a:pt x="585" y="1"/>
                    <a:pt x="1227"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92" name="Google Shape;9792;p22"/>
            <p:cNvSpPr/>
            <p:nvPr/>
          </p:nvSpPr>
          <p:spPr>
            <a:xfrm>
              <a:off x="2657175" y="486175"/>
              <a:ext cx="59850" cy="59875"/>
            </a:xfrm>
            <a:custGeom>
              <a:avLst/>
              <a:gdLst/>
              <a:ahLst/>
              <a:cxnLst/>
              <a:rect l="l" t="t" r="r" b="b"/>
              <a:pathLst>
                <a:path w="2394" h="2395" extrusionOk="0">
                  <a:moveTo>
                    <a:pt x="2394" y="1168"/>
                  </a:moveTo>
                  <a:cubicBezTo>
                    <a:pt x="2394" y="1752"/>
                    <a:pt x="1868" y="2336"/>
                    <a:pt x="1226" y="2394"/>
                  </a:cubicBezTo>
                  <a:cubicBezTo>
                    <a:pt x="584" y="2394"/>
                    <a:pt x="0" y="1810"/>
                    <a:pt x="0" y="1168"/>
                  </a:cubicBezTo>
                  <a:cubicBezTo>
                    <a:pt x="0" y="526"/>
                    <a:pt x="584" y="1"/>
                    <a:pt x="1168" y="1"/>
                  </a:cubicBezTo>
                  <a:cubicBezTo>
                    <a:pt x="1810" y="1"/>
                    <a:pt x="2394" y="526"/>
                    <a:pt x="2394"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93" name="Google Shape;9793;p22"/>
            <p:cNvSpPr/>
            <p:nvPr/>
          </p:nvSpPr>
          <p:spPr>
            <a:xfrm>
              <a:off x="4126650" y="239575"/>
              <a:ext cx="58400" cy="59850"/>
            </a:xfrm>
            <a:custGeom>
              <a:avLst/>
              <a:gdLst/>
              <a:ahLst/>
              <a:cxnLst/>
              <a:rect l="l" t="t" r="r" b="b"/>
              <a:pathLst>
                <a:path w="2336" h="2394" extrusionOk="0">
                  <a:moveTo>
                    <a:pt x="1168" y="2335"/>
                  </a:moveTo>
                  <a:cubicBezTo>
                    <a:pt x="526" y="2394"/>
                    <a:pt x="0" y="1810"/>
                    <a:pt x="0" y="1226"/>
                  </a:cubicBezTo>
                  <a:cubicBezTo>
                    <a:pt x="0" y="584"/>
                    <a:pt x="526" y="0"/>
                    <a:pt x="1168" y="0"/>
                  </a:cubicBezTo>
                  <a:cubicBezTo>
                    <a:pt x="1752" y="0"/>
                    <a:pt x="2335" y="526"/>
                    <a:pt x="2335" y="1168"/>
                  </a:cubicBezTo>
                  <a:cubicBezTo>
                    <a:pt x="2335" y="1810"/>
                    <a:pt x="1810" y="2335"/>
                    <a:pt x="1168"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94" name="Google Shape;9794;p22"/>
            <p:cNvSpPr/>
            <p:nvPr/>
          </p:nvSpPr>
          <p:spPr>
            <a:xfrm>
              <a:off x="5845650" y="1223125"/>
              <a:ext cx="56950" cy="58375"/>
            </a:xfrm>
            <a:custGeom>
              <a:avLst/>
              <a:gdLst/>
              <a:ahLst/>
              <a:cxnLst/>
              <a:rect l="l" t="t" r="r" b="b"/>
              <a:pathLst>
                <a:path w="2278" h="2335" extrusionOk="0">
                  <a:moveTo>
                    <a:pt x="2277" y="1167"/>
                  </a:moveTo>
                  <a:cubicBezTo>
                    <a:pt x="2277" y="1810"/>
                    <a:pt x="1810" y="2277"/>
                    <a:pt x="1168" y="2277"/>
                  </a:cubicBezTo>
                  <a:cubicBezTo>
                    <a:pt x="526" y="2335"/>
                    <a:pt x="1" y="1810"/>
                    <a:pt x="1" y="1109"/>
                  </a:cubicBezTo>
                  <a:cubicBezTo>
                    <a:pt x="59" y="467"/>
                    <a:pt x="526" y="0"/>
                    <a:pt x="1168" y="0"/>
                  </a:cubicBezTo>
                  <a:cubicBezTo>
                    <a:pt x="1810" y="0"/>
                    <a:pt x="2277" y="525"/>
                    <a:pt x="2277" y="116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95" name="Google Shape;9795;p22"/>
            <p:cNvSpPr/>
            <p:nvPr/>
          </p:nvSpPr>
          <p:spPr>
            <a:xfrm>
              <a:off x="3394100" y="241025"/>
              <a:ext cx="58400" cy="56950"/>
            </a:xfrm>
            <a:custGeom>
              <a:avLst/>
              <a:gdLst/>
              <a:ahLst/>
              <a:cxnLst/>
              <a:rect l="l" t="t" r="r" b="b"/>
              <a:pathLst>
                <a:path w="2336" h="2278" extrusionOk="0">
                  <a:moveTo>
                    <a:pt x="2277" y="1168"/>
                  </a:moveTo>
                  <a:cubicBezTo>
                    <a:pt x="2277" y="1810"/>
                    <a:pt x="1810" y="2277"/>
                    <a:pt x="1168" y="2277"/>
                  </a:cubicBezTo>
                  <a:cubicBezTo>
                    <a:pt x="526" y="2277"/>
                    <a:pt x="0" y="1752"/>
                    <a:pt x="59" y="1051"/>
                  </a:cubicBezTo>
                  <a:cubicBezTo>
                    <a:pt x="59" y="409"/>
                    <a:pt x="584" y="1"/>
                    <a:pt x="1226" y="1"/>
                  </a:cubicBezTo>
                  <a:cubicBezTo>
                    <a:pt x="1868" y="1"/>
                    <a:pt x="2335" y="526"/>
                    <a:pt x="2277"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96" name="Google Shape;9796;p22"/>
            <p:cNvSpPr/>
            <p:nvPr/>
          </p:nvSpPr>
          <p:spPr>
            <a:xfrm>
              <a:off x="6335975" y="3185825"/>
              <a:ext cx="56925" cy="56925"/>
            </a:xfrm>
            <a:custGeom>
              <a:avLst/>
              <a:gdLst/>
              <a:ahLst/>
              <a:cxnLst/>
              <a:rect l="l" t="t" r="r" b="b"/>
              <a:pathLst>
                <a:path w="2277" h="2277" extrusionOk="0">
                  <a:moveTo>
                    <a:pt x="1168" y="2277"/>
                  </a:moveTo>
                  <a:cubicBezTo>
                    <a:pt x="526" y="2277"/>
                    <a:pt x="0" y="1810"/>
                    <a:pt x="0" y="1168"/>
                  </a:cubicBezTo>
                  <a:cubicBezTo>
                    <a:pt x="0" y="467"/>
                    <a:pt x="467" y="0"/>
                    <a:pt x="1168" y="0"/>
                  </a:cubicBezTo>
                  <a:cubicBezTo>
                    <a:pt x="1810" y="0"/>
                    <a:pt x="2277" y="526"/>
                    <a:pt x="2277" y="1109"/>
                  </a:cubicBezTo>
                  <a:cubicBezTo>
                    <a:pt x="2277" y="1751"/>
                    <a:pt x="1751" y="2277"/>
                    <a:pt x="1168" y="22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97" name="Google Shape;9797;p22"/>
            <p:cNvSpPr/>
            <p:nvPr/>
          </p:nvSpPr>
          <p:spPr>
            <a:xfrm>
              <a:off x="5356800" y="731350"/>
              <a:ext cx="56950" cy="55475"/>
            </a:xfrm>
            <a:custGeom>
              <a:avLst/>
              <a:gdLst/>
              <a:ahLst/>
              <a:cxnLst/>
              <a:rect l="l" t="t" r="r" b="b"/>
              <a:pathLst>
                <a:path w="2278" h="2219" extrusionOk="0">
                  <a:moveTo>
                    <a:pt x="1168" y="2218"/>
                  </a:moveTo>
                  <a:cubicBezTo>
                    <a:pt x="526" y="2218"/>
                    <a:pt x="59" y="1810"/>
                    <a:pt x="1" y="1168"/>
                  </a:cubicBezTo>
                  <a:cubicBezTo>
                    <a:pt x="1" y="467"/>
                    <a:pt x="468" y="0"/>
                    <a:pt x="1110" y="0"/>
                  </a:cubicBezTo>
                  <a:cubicBezTo>
                    <a:pt x="1752" y="0"/>
                    <a:pt x="2277" y="467"/>
                    <a:pt x="2277" y="1051"/>
                  </a:cubicBezTo>
                  <a:cubicBezTo>
                    <a:pt x="2277" y="1693"/>
                    <a:pt x="1810" y="2218"/>
                    <a:pt x="1168"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98" name="Google Shape;9798;p22"/>
            <p:cNvSpPr/>
            <p:nvPr/>
          </p:nvSpPr>
          <p:spPr>
            <a:xfrm>
              <a:off x="1924625" y="979425"/>
              <a:ext cx="52550" cy="52550"/>
            </a:xfrm>
            <a:custGeom>
              <a:avLst/>
              <a:gdLst/>
              <a:ahLst/>
              <a:cxnLst/>
              <a:rect l="l" t="t" r="r" b="b"/>
              <a:pathLst>
                <a:path w="2102" h="2102" extrusionOk="0">
                  <a:moveTo>
                    <a:pt x="2102" y="1051"/>
                  </a:moveTo>
                  <a:cubicBezTo>
                    <a:pt x="2102" y="1576"/>
                    <a:pt x="1635" y="2043"/>
                    <a:pt x="1051" y="2102"/>
                  </a:cubicBezTo>
                  <a:cubicBezTo>
                    <a:pt x="526" y="2102"/>
                    <a:pt x="0" y="1576"/>
                    <a:pt x="0" y="993"/>
                  </a:cubicBezTo>
                  <a:cubicBezTo>
                    <a:pt x="0" y="467"/>
                    <a:pt x="526" y="0"/>
                    <a:pt x="1051" y="0"/>
                  </a:cubicBezTo>
                  <a:cubicBezTo>
                    <a:pt x="1576" y="0"/>
                    <a:pt x="2102" y="467"/>
                    <a:pt x="2102" y="10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99" name="Google Shape;9799;p22"/>
            <p:cNvSpPr/>
            <p:nvPr/>
          </p:nvSpPr>
          <p:spPr>
            <a:xfrm>
              <a:off x="6337425" y="2205200"/>
              <a:ext cx="54025" cy="52550"/>
            </a:xfrm>
            <a:custGeom>
              <a:avLst/>
              <a:gdLst/>
              <a:ahLst/>
              <a:cxnLst/>
              <a:rect l="l" t="t" r="r" b="b"/>
              <a:pathLst>
                <a:path w="2161" h="2102" extrusionOk="0">
                  <a:moveTo>
                    <a:pt x="1051" y="0"/>
                  </a:moveTo>
                  <a:cubicBezTo>
                    <a:pt x="1577" y="0"/>
                    <a:pt x="2102" y="467"/>
                    <a:pt x="2102" y="993"/>
                  </a:cubicBezTo>
                  <a:cubicBezTo>
                    <a:pt x="2160" y="1576"/>
                    <a:pt x="1635" y="2102"/>
                    <a:pt x="1051" y="2102"/>
                  </a:cubicBezTo>
                  <a:cubicBezTo>
                    <a:pt x="526" y="2043"/>
                    <a:pt x="1" y="1576"/>
                    <a:pt x="1" y="1051"/>
                  </a:cubicBezTo>
                  <a:cubicBezTo>
                    <a:pt x="1" y="467"/>
                    <a:pt x="526" y="0"/>
                    <a:pt x="105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00" name="Google Shape;9800;p22"/>
            <p:cNvSpPr/>
            <p:nvPr/>
          </p:nvSpPr>
          <p:spPr>
            <a:xfrm>
              <a:off x="1431400" y="1714875"/>
              <a:ext cx="52550" cy="52575"/>
            </a:xfrm>
            <a:custGeom>
              <a:avLst/>
              <a:gdLst/>
              <a:ahLst/>
              <a:cxnLst/>
              <a:rect l="l" t="t" r="r" b="b"/>
              <a:pathLst>
                <a:path w="2102" h="2103" extrusionOk="0">
                  <a:moveTo>
                    <a:pt x="2101" y="1052"/>
                  </a:moveTo>
                  <a:cubicBezTo>
                    <a:pt x="2101" y="1635"/>
                    <a:pt x="1635" y="2102"/>
                    <a:pt x="1051" y="2102"/>
                  </a:cubicBezTo>
                  <a:cubicBezTo>
                    <a:pt x="467" y="2102"/>
                    <a:pt x="0" y="1577"/>
                    <a:pt x="0" y="1052"/>
                  </a:cubicBezTo>
                  <a:cubicBezTo>
                    <a:pt x="0" y="468"/>
                    <a:pt x="525" y="1"/>
                    <a:pt x="1051" y="1"/>
                  </a:cubicBezTo>
                  <a:cubicBezTo>
                    <a:pt x="1576" y="59"/>
                    <a:pt x="2101" y="526"/>
                    <a:pt x="2101" y="10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01" name="Google Shape;9801;p22"/>
            <p:cNvSpPr/>
            <p:nvPr/>
          </p:nvSpPr>
          <p:spPr>
            <a:xfrm>
              <a:off x="5601950" y="4661125"/>
              <a:ext cx="52575" cy="52575"/>
            </a:xfrm>
            <a:custGeom>
              <a:avLst/>
              <a:gdLst/>
              <a:ahLst/>
              <a:cxnLst/>
              <a:rect l="l" t="t" r="r" b="b"/>
              <a:pathLst>
                <a:path w="2103" h="2103" extrusionOk="0">
                  <a:moveTo>
                    <a:pt x="2102" y="993"/>
                  </a:moveTo>
                  <a:cubicBezTo>
                    <a:pt x="2102" y="1519"/>
                    <a:pt x="1635" y="2044"/>
                    <a:pt x="1052" y="2044"/>
                  </a:cubicBezTo>
                  <a:cubicBezTo>
                    <a:pt x="526" y="2102"/>
                    <a:pt x="1" y="1577"/>
                    <a:pt x="1" y="993"/>
                  </a:cubicBezTo>
                  <a:cubicBezTo>
                    <a:pt x="1" y="468"/>
                    <a:pt x="468" y="1"/>
                    <a:pt x="1052" y="1"/>
                  </a:cubicBezTo>
                  <a:cubicBezTo>
                    <a:pt x="1577" y="1"/>
                    <a:pt x="2044" y="468"/>
                    <a:pt x="2102"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02" name="Google Shape;9802;p22"/>
            <p:cNvSpPr/>
            <p:nvPr/>
          </p:nvSpPr>
          <p:spPr>
            <a:xfrm>
              <a:off x="4865025" y="5150000"/>
              <a:ext cx="54025" cy="52550"/>
            </a:xfrm>
            <a:custGeom>
              <a:avLst/>
              <a:gdLst/>
              <a:ahLst/>
              <a:cxnLst/>
              <a:rect l="l" t="t" r="r" b="b"/>
              <a:pathLst>
                <a:path w="2161" h="2102" extrusionOk="0">
                  <a:moveTo>
                    <a:pt x="2102" y="992"/>
                  </a:moveTo>
                  <a:cubicBezTo>
                    <a:pt x="2161" y="1518"/>
                    <a:pt x="1694" y="2043"/>
                    <a:pt x="1110" y="2101"/>
                  </a:cubicBezTo>
                  <a:cubicBezTo>
                    <a:pt x="526" y="2101"/>
                    <a:pt x="1" y="1576"/>
                    <a:pt x="1" y="1051"/>
                  </a:cubicBezTo>
                  <a:cubicBezTo>
                    <a:pt x="1" y="467"/>
                    <a:pt x="526" y="0"/>
                    <a:pt x="1052" y="0"/>
                  </a:cubicBezTo>
                  <a:cubicBezTo>
                    <a:pt x="1577" y="0"/>
                    <a:pt x="2102" y="467"/>
                    <a:pt x="2102" y="99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03" name="Google Shape;9803;p22"/>
            <p:cNvSpPr/>
            <p:nvPr/>
          </p:nvSpPr>
          <p:spPr>
            <a:xfrm>
              <a:off x="4376175" y="242500"/>
              <a:ext cx="52575" cy="52550"/>
            </a:xfrm>
            <a:custGeom>
              <a:avLst/>
              <a:gdLst/>
              <a:ahLst/>
              <a:cxnLst/>
              <a:rect l="l" t="t" r="r" b="b"/>
              <a:pathLst>
                <a:path w="2103" h="2102" extrusionOk="0">
                  <a:moveTo>
                    <a:pt x="2102" y="1109"/>
                  </a:moveTo>
                  <a:cubicBezTo>
                    <a:pt x="2044" y="1634"/>
                    <a:pt x="1577" y="2101"/>
                    <a:pt x="1051" y="2101"/>
                  </a:cubicBezTo>
                  <a:cubicBezTo>
                    <a:pt x="468" y="2101"/>
                    <a:pt x="1" y="1576"/>
                    <a:pt x="1" y="1051"/>
                  </a:cubicBezTo>
                  <a:cubicBezTo>
                    <a:pt x="1" y="467"/>
                    <a:pt x="526" y="0"/>
                    <a:pt x="1051" y="58"/>
                  </a:cubicBezTo>
                  <a:cubicBezTo>
                    <a:pt x="1635" y="58"/>
                    <a:pt x="2102" y="525"/>
                    <a:pt x="2102" y="110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04" name="Google Shape;9804;p22"/>
            <p:cNvSpPr/>
            <p:nvPr/>
          </p:nvSpPr>
          <p:spPr>
            <a:xfrm>
              <a:off x="1190625" y="2942125"/>
              <a:ext cx="48175" cy="49650"/>
            </a:xfrm>
            <a:custGeom>
              <a:avLst/>
              <a:gdLst/>
              <a:ahLst/>
              <a:cxnLst/>
              <a:rect l="l" t="t" r="r" b="b"/>
              <a:pathLst>
                <a:path w="1927" h="1986" extrusionOk="0">
                  <a:moveTo>
                    <a:pt x="1926" y="993"/>
                  </a:moveTo>
                  <a:cubicBezTo>
                    <a:pt x="1926" y="1518"/>
                    <a:pt x="1518" y="1985"/>
                    <a:pt x="992" y="1985"/>
                  </a:cubicBezTo>
                  <a:cubicBezTo>
                    <a:pt x="409" y="1985"/>
                    <a:pt x="0" y="1576"/>
                    <a:pt x="0" y="993"/>
                  </a:cubicBezTo>
                  <a:cubicBezTo>
                    <a:pt x="0" y="409"/>
                    <a:pt x="350" y="117"/>
                    <a:pt x="876" y="59"/>
                  </a:cubicBezTo>
                  <a:cubicBezTo>
                    <a:pt x="1459" y="0"/>
                    <a:pt x="1868" y="409"/>
                    <a:pt x="1926"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05" name="Google Shape;9805;p22"/>
            <p:cNvSpPr/>
            <p:nvPr/>
          </p:nvSpPr>
          <p:spPr>
            <a:xfrm>
              <a:off x="2169775" y="734250"/>
              <a:ext cx="48175" cy="48200"/>
            </a:xfrm>
            <a:custGeom>
              <a:avLst/>
              <a:gdLst/>
              <a:ahLst/>
              <a:cxnLst/>
              <a:rect l="l" t="t" r="r" b="b"/>
              <a:pathLst>
                <a:path w="1927" h="1928" extrusionOk="0">
                  <a:moveTo>
                    <a:pt x="1927" y="935"/>
                  </a:moveTo>
                  <a:cubicBezTo>
                    <a:pt x="1868" y="1577"/>
                    <a:pt x="1577" y="1927"/>
                    <a:pt x="935" y="1927"/>
                  </a:cubicBezTo>
                  <a:cubicBezTo>
                    <a:pt x="351" y="1927"/>
                    <a:pt x="1" y="1577"/>
                    <a:pt x="1" y="935"/>
                  </a:cubicBezTo>
                  <a:cubicBezTo>
                    <a:pt x="59" y="410"/>
                    <a:pt x="351" y="59"/>
                    <a:pt x="935" y="59"/>
                  </a:cubicBezTo>
                  <a:cubicBezTo>
                    <a:pt x="1577" y="1"/>
                    <a:pt x="1810" y="410"/>
                    <a:pt x="1927" y="9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06" name="Google Shape;9806;p22"/>
            <p:cNvSpPr/>
            <p:nvPr/>
          </p:nvSpPr>
          <p:spPr>
            <a:xfrm>
              <a:off x="1190625" y="2695500"/>
              <a:ext cx="48175" cy="49650"/>
            </a:xfrm>
            <a:custGeom>
              <a:avLst/>
              <a:gdLst/>
              <a:ahLst/>
              <a:cxnLst/>
              <a:rect l="l" t="t" r="r" b="b"/>
              <a:pathLst>
                <a:path w="1927" h="1986" extrusionOk="0">
                  <a:moveTo>
                    <a:pt x="1926" y="993"/>
                  </a:moveTo>
                  <a:cubicBezTo>
                    <a:pt x="1926" y="1519"/>
                    <a:pt x="1518" y="1927"/>
                    <a:pt x="992" y="1985"/>
                  </a:cubicBezTo>
                  <a:cubicBezTo>
                    <a:pt x="409" y="1985"/>
                    <a:pt x="0" y="1577"/>
                    <a:pt x="0" y="993"/>
                  </a:cubicBezTo>
                  <a:cubicBezTo>
                    <a:pt x="0" y="409"/>
                    <a:pt x="350" y="118"/>
                    <a:pt x="876" y="59"/>
                  </a:cubicBezTo>
                  <a:cubicBezTo>
                    <a:pt x="1459" y="1"/>
                    <a:pt x="1868" y="409"/>
                    <a:pt x="1926"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07" name="Google Shape;9807;p22"/>
            <p:cNvSpPr/>
            <p:nvPr/>
          </p:nvSpPr>
          <p:spPr>
            <a:xfrm>
              <a:off x="6340350" y="3432425"/>
              <a:ext cx="48175" cy="48200"/>
            </a:xfrm>
            <a:custGeom>
              <a:avLst/>
              <a:gdLst/>
              <a:ahLst/>
              <a:cxnLst/>
              <a:rect l="l" t="t" r="r" b="b"/>
              <a:pathLst>
                <a:path w="1927" h="1928" extrusionOk="0">
                  <a:moveTo>
                    <a:pt x="934" y="1927"/>
                  </a:moveTo>
                  <a:cubicBezTo>
                    <a:pt x="409" y="1927"/>
                    <a:pt x="0" y="1519"/>
                    <a:pt x="0" y="935"/>
                  </a:cubicBezTo>
                  <a:cubicBezTo>
                    <a:pt x="0" y="410"/>
                    <a:pt x="467" y="1"/>
                    <a:pt x="993" y="1"/>
                  </a:cubicBezTo>
                  <a:cubicBezTo>
                    <a:pt x="1576" y="59"/>
                    <a:pt x="1868" y="410"/>
                    <a:pt x="1927" y="935"/>
                  </a:cubicBezTo>
                  <a:cubicBezTo>
                    <a:pt x="1927" y="1519"/>
                    <a:pt x="1518" y="1927"/>
                    <a:pt x="934" y="19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08" name="Google Shape;9808;p22"/>
            <p:cNvSpPr/>
            <p:nvPr/>
          </p:nvSpPr>
          <p:spPr>
            <a:xfrm>
              <a:off x="3151850" y="245400"/>
              <a:ext cx="48200" cy="46725"/>
            </a:xfrm>
            <a:custGeom>
              <a:avLst/>
              <a:gdLst/>
              <a:ahLst/>
              <a:cxnLst/>
              <a:rect l="l" t="t" r="r" b="b"/>
              <a:pathLst>
                <a:path w="1928" h="1869" extrusionOk="0">
                  <a:moveTo>
                    <a:pt x="1927" y="993"/>
                  </a:moveTo>
                  <a:cubicBezTo>
                    <a:pt x="1869" y="1518"/>
                    <a:pt x="1577" y="1869"/>
                    <a:pt x="993" y="1869"/>
                  </a:cubicBezTo>
                  <a:cubicBezTo>
                    <a:pt x="410" y="1869"/>
                    <a:pt x="1" y="1402"/>
                    <a:pt x="59" y="876"/>
                  </a:cubicBezTo>
                  <a:cubicBezTo>
                    <a:pt x="118" y="293"/>
                    <a:pt x="468" y="1"/>
                    <a:pt x="1052" y="1"/>
                  </a:cubicBezTo>
                  <a:cubicBezTo>
                    <a:pt x="1635" y="59"/>
                    <a:pt x="1869" y="409"/>
                    <a:pt x="1927"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09" name="Google Shape;9809;p22"/>
            <p:cNvSpPr/>
            <p:nvPr/>
          </p:nvSpPr>
          <p:spPr>
            <a:xfrm>
              <a:off x="5850025" y="4415975"/>
              <a:ext cx="48200" cy="48175"/>
            </a:xfrm>
            <a:custGeom>
              <a:avLst/>
              <a:gdLst/>
              <a:ahLst/>
              <a:cxnLst/>
              <a:rect l="l" t="t" r="r" b="b"/>
              <a:pathLst>
                <a:path w="1928" h="1927" extrusionOk="0">
                  <a:moveTo>
                    <a:pt x="935" y="1"/>
                  </a:moveTo>
                  <a:cubicBezTo>
                    <a:pt x="1519" y="1"/>
                    <a:pt x="1927" y="409"/>
                    <a:pt x="1927" y="935"/>
                  </a:cubicBezTo>
                  <a:cubicBezTo>
                    <a:pt x="1927" y="1518"/>
                    <a:pt x="1519" y="1927"/>
                    <a:pt x="993" y="1927"/>
                  </a:cubicBezTo>
                  <a:cubicBezTo>
                    <a:pt x="410" y="1869"/>
                    <a:pt x="59" y="1577"/>
                    <a:pt x="59" y="993"/>
                  </a:cubicBezTo>
                  <a:cubicBezTo>
                    <a:pt x="1" y="468"/>
                    <a:pt x="410" y="1"/>
                    <a:pt x="9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10" name="Google Shape;9810;p22"/>
            <p:cNvSpPr/>
            <p:nvPr/>
          </p:nvSpPr>
          <p:spPr>
            <a:xfrm>
              <a:off x="3640725" y="5393675"/>
              <a:ext cx="49625" cy="49650"/>
            </a:xfrm>
            <a:custGeom>
              <a:avLst/>
              <a:gdLst/>
              <a:ahLst/>
              <a:cxnLst/>
              <a:rect l="l" t="t" r="r" b="b"/>
              <a:pathLst>
                <a:path w="1985" h="1986" extrusionOk="0">
                  <a:moveTo>
                    <a:pt x="934" y="1985"/>
                  </a:moveTo>
                  <a:cubicBezTo>
                    <a:pt x="409" y="1927"/>
                    <a:pt x="0" y="1460"/>
                    <a:pt x="58" y="935"/>
                  </a:cubicBezTo>
                  <a:cubicBezTo>
                    <a:pt x="117" y="351"/>
                    <a:pt x="584" y="1"/>
                    <a:pt x="1109" y="59"/>
                  </a:cubicBezTo>
                  <a:cubicBezTo>
                    <a:pt x="1693" y="118"/>
                    <a:pt x="1985" y="468"/>
                    <a:pt x="1985" y="1052"/>
                  </a:cubicBezTo>
                  <a:cubicBezTo>
                    <a:pt x="1985" y="1577"/>
                    <a:pt x="1518" y="1985"/>
                    <a:pt x="934"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11" name="Google Shape;9811;p22"/>
            <p:cNvSpPr/>
            <p:nvPr/>
          </p:nvSpPr>
          <p:spPr>
            <a:xfrm>
              <a:off x="3884400" y="5393675"/>
              <a:ext cx="48200" cy="49650"/>
            </a:xfrm>
            <a:custGeom>
              <a:avLst/>
              <a:gdLst/>
              <a:ahLst/>
              <a:cxnLst/>
              <a:rect l="l" t="t" r="r" b="b"/>
              <a:pathLst>
                <a:path w="1928" h="1986" extrusionOk="0">
                  <a:moveTo>
                    <a:pt x="1927" y="993"/>
                  </a:moveTo>
                  <a:cubicBezTo>
                    <a:pt x="1927" y="1577"/>
                    <a:pt x="1519" y="1985"/>
                    <a:pt x="993" y="1985"/>
                  </a:cubicBezTo>
                  <a:cubicBezTo>
                    <a:pt x="409" y="1985"/>
                    <a:pt x="1" y="1519"/>
                    <a:pt x="1" y="993"/>
                  </a:cubicBezTo>
                  <a:cubicBezTo>
                    <a:pt x="59" y="409"/>
                    <a:pt x="409" y="59"/>
                    <a:pt x="935" y="59"/>
                  </a:cubicBezTo>
                  <a:cubicBezTo>
                    <a:pt x="1519" y="1"/>
                    <a:pt x="1927" y="468"/>
                    <a:pt x="1927"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12" name="Google Shape;9812;p22"/>
            <p:cNvSpPr/>
            <p:nvPr/>
          </p:nvSpPr>
          <p:spPr>
            <a:xfrm>
              <a:off x="1190625" y="2454725"/>
              <a:ext cx="46700" cy="46725"/>
            </a:xfrm>
            <a:custGeom>
              <a:avLst/>
              <a:gdLst/>
              <a:ahLst/>
              <a:cxnLst/>
              <a:rect l="l" t="t" r="r" b="b"/>
              <a:pathLst>
                <a:path w="1868" h="1869" extrusionOk="0">
                  <a:moveTo>
                    <a:pt x="1868" y="935"/>
                  </a:moveTo>
                  <a:cubicBezTo>
                    <a:pt x="1809" y="1518"/>
                    <a:pt x="1459" y="1869"/>
                    <a:pt x="934" y="1810"/>
                  </a:cubicBezTo>
                  <a:cubicBezTo>
                    <a:pt x="350" y="1810"/>
                    <a:pt x="0" y="1402"/>
                    <a:pt x="58" y="876"/>
                  </a:cubicBezTo>
                  <a:cubicBezTo>
                    <a:pt x="117" y="351"/>
                    <a:pt x="467" y="1"/>
                    <a:pt x="992" y="1"/>
                  </a:cubicBezTo>
                  <a:cubicBezTo>
                    <a:pt x="1518" y="1"/>
                    <a:pt x="1809" y="409"/>
                    <a:pt x="1868" y="9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13" name="Google Shape;9813;p22"/>
            <p:cNvSpPr/>
            <p:nvPr/>
          </p:nvSpPr>
          <p:spPr>
            <a:xfrm>
              <a:off x="1434300" y="3922750"/>
              <a:ext cx="46725" cy="46725"/>
            </a:xfrm>
            <a:custGeom>
              <a:avLst/>
              <a:gdLst/>
              <a:ahLst/>
              <a:cxnLst/>
              <a:rect l="l" t="t" r="r" b="b"/>
              <a:pathLst>
                <a:path w="1869" h="1869" extrusionOk="0">
                  <a:moveTo>
                    <a:pt x="935" y="0"/>
                  </a:moveTo>
                  <a:cubicBezTo>
                    <a:pt x="1460" y="117"/>
                    <a:pt x="1869" y="409"/>
                    <a:pt x="1810" y="993"/>
                  </a:cubicBezTo>
                  <a:cubicBezTo>
                    <a:pt x="1810" y="1518"/>
                    <a:pt x="1460" y="1868"/>
                    <a:pt x="876" y="1868"/>
                  </a:cubicBezTo>
                  <a:cubicBezTo>
                    <a:pt x="351" y="1810"/>
                    <a:pt x="1" y="1460"/>
                    <a:pt x="1" y="934"/>
                  </a:cubicBezTo>
                  <a:cubicBezTo>
                    <a:pt x="1" y="351"/>
                    <a:pt x="351" y="117"/>
                    <a:pt x="93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14" name="Google Shape;9814;p22"/>
            <p:cNvSpPr/>
            <p:nvPr/>
          </p:nvSpPr>
          <p:spPr>
            <a:xfrm>
              <a:off x="1680925" y="1224575"/>
              <a:ext cx="46725" cy="46725"/>
            </a:xfrm>
            <a:custGeom>
              <a:avLst/>
              <a:gdLst/>
              <a:ahLst/>
              <a:cxnLst/>
              <a:rect l="l" t="t" r="r" b="b"/>
              <a:pathLst>
                <a:path w="1869" h="1869" extrusionOk="0">
                  <a:moveTo>
                    <a:pt x="1868" y="934"/>
                  </a:moveTo>
                  <a:cubicBezTo>
                    <a:pt x="1810" y="1460"/>
                    <a:pt x="1518" y="1868"/>
                    <a:pt x="934" y="1868"/>
                  </a:cubicBezTo>
                  <a:cubicBezTo>
                    <a:pt x="351" y="1868"/>
                    <a:pt x="0" y="1518"/>
                    <a:pt x="0" y="934"/>
                  </a:cubicBezTo>
                  <a:cubicBezTo>
                    <a:pt x="0" y="409"/>
                    <a:pt x="351" y="59"/>
                    <a:pt x="876" y="59"/>
                  </a:cubicBezTo>
                  <a:cubicBezTo>
                    <a:pt x="1460" y="0"/>
                    <a:pt x="1752" y="351"/>
                    <a:pt x="1868" y="93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15" name="Google Shape;9815;p22"/>
            <p:cNvSpPr/>
            <p:nvPr/>
          </p:nvSpPr>
          <p:spPr>
            <a:xfrm>
              <a:off x="5358275" y="4906300"/>
              <a:ext cx="45250" cy="45250"/>
            </a:xfrm>
            <a:custGeom>
              <a:avLst/>
              <a:gdLst/>
              <a:ahLst/>
              <a:cxnLst/>
              <a:rect l="l" t="t" r="r" b="b"/>
              <a:pathLst>
                <a:path w="1810" h="1810" extrusionOk="0">
                  <a:moveTo>
                    <a:pt x="876" y="0"/>
                  </a:moveTo>
                  <a:cubicBezTo>
                    <a:pt x="1459" y="59"/>
                    <a:pt x="1810" y="350"/>
                    <a:pt x="1810" y="876"/>
                  </a:cubicBezTo>
                  <a:cubicBezTo>
                    <a:pt x="1810" y="1459"/>
                    <a:pt x="1518" y="1810"/>
                    <a:pt x="934" y="1810"/>
                  </a:cubicBezTo>
                  <a:cubicBezTo>
                    <a:pt x="409" y="1810"/>
                    <a:pt x="58" y="1518"/>
                    <a:pt x="0" y="992"/>
                  </a:cubicBezTo>
                  <a:cubicBezTo>
                    <a:pt x="0" y="409"/>
                    <a:pt x="350" y="117"/>
                    <a:pt x="8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16" name="Google Shape;9816;p22"/>
            <p:cNvSpPr/>
            <p:nvPr/>
          </p:nvSpPr>
          <p:spPr>
            <a:xfrm>
              <a:off x="1192075" y="3185825"/>
              <a:ext cx="46725" cy="46725"/>
            </a:xfrm>
            <a:custGeom>
              <a:avLst/>
              <a:gdLst/>
              <a:ahLst/>
              <a:cxnLst/>
              <a:rect l="l" t="t" r="r" b="b"/>
              <a:pathLst>
                <a:path w="1869" h="1869" extrusionOk="0">
                  <a:moveTo>
                    <a:pt x="1868" y="701"/>
                  </a:moveTo>
                  <a:cubicBezTo>
                    <a:pt x="1751" y="1518"/>
                    <a:pt x="1460" y="1868"/>
                    <a:pt x="876" y="1868"/>
                  </a:cubicBezTo>
                  <a:cubicBezTo>
                    <a:pt x="351" y="1868"/>
                    <a:pt x="0" y="1518"/>
                    <a:pt x="0" y="993"/>
                  </a:cubicBezTo>
                  <a:cubicBezTo>
                    <a:pt x="0" y="409"/>
                    <a:pt x="351" y="0"/>
                    <a:pt x="934" y="117"/>
                  </a:cubicBezTo>
                  <a:cubicBezTo>
                    <a:pt x="1285" y="175"/>
                    <a:pt x="1576" y="526"/>
                    <a:pt x="1868" y="7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17" name="Google Shape;9817;p22"/>
            <p:cNvSpPr/>
            <p:nvPr/>
          </p:nvSpPr>
          <p:spPr>
            <a:xfrm>
              <a:off x="2660100" y="5152900"/>
              <a:ext cx="46700" cy="46725"/>
            </a:xfrm>
            <a:custGeom>
              <a:avLst/>
              <a:gdLst/>
              <a:ahLst/>
              <a:cxnLst/>
              <a:rect l="l" t="t" r="r" b="b"/>
              <a:pathLst>
                <a:path w="1868" h="1869" extrusionOk="0">
                  <a:moveTo>
                    <a:pt x="992" y="1869"/>
                  </a:moveTo>
                  <a:cubicBezTo>
                    <a:pt x="409" y="1810"/>
                    <a:pt x="0" y="1518"/>
                    <a:pt x="0" y="935"/>
                  </a:cubicBezTo>
                  <a:cubicBezTo>
                    <a:pt x="0" y="351"/>
                    <a:pt x="350" y="1"/>
                    <a:pt x="934" y="1"/>
                  </a:cubicBezTo>
                  <a:cubicBezTo>
                    <a:pt x="1459" y="1"/>
                    <a:pt x="1810" y="351"/>
                    <a:pt x="1810" y="876"/>
                  </a:cubicBezTo>
                  <a:cubicBezTo>
                    <a:pt x="1868" y="1460"/>
                    <a:pt x="1518" y="1752"/>
                    <a:pt x="992" y="18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18" name="Google Shape;9818;p22"/>
            <p:cNvSpPr/>
            <p:nvPr/>
          </p:nvSpPr>
          <p:spPr>
            <a:xfrm>
              <a:off x="3395550" y="5395150"/>
              <a:ext cx="46725" cy="46725"/>
            </a:xfrm>
            <a:custGeom>
              <a:avLst/>
              <a:gdLst/>
              <a:ahLst/>
              <a:cxnLst/>
              <a:rect l="l" t="t" r="r" b="b"/>
              <a:pathLst>
                <a:path w="1869" h="1869" extrusionOk="0">
                  <a:moveTo>
                    <a:pt x="935" y="0"/>
                  </a:moveTo>
                  <a:cubicBezTo>
                    <a:pt x="1518" y="117"/>
                    <a:pt x="1869" y="350"/>
                    <a:pt x="1869" y="934"/>
                  </a:cubicBezTo>
                  <a:cubicBezTo>
                    <a:pt x="1869" y="1518"/>
                    <a:pt x="1518" y="1868"/>
                    <a:pt x="935" y="1868"/>
                  </a:cubicBezTo>
                  <a:cubicBezTo>
                    <a:pt x="409" y="1868"/>
                    <a:pt x="59" y="1518"/>
                    <a:pt x="59" y="993"/>
                  </a:cubicBezTo>
                  <a:cubicBezTo>
                    <a:pt x="1" y="409"/>
                    <a:pt x="409" y="117"/>
                    <a:pt x="8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19" name="Google Shape;9819;p22"/>
            <p:cNvSpPr/>
            <p:nvPr/>
          </p:nvSpPr>
          <p:spPr>
            <a:xfrm>
              <a:off x="4132475" y="5396600"/>
              <a:ext cx="46725" cy="45275"/>
            </a:xfrm>
            <a:custGeom>
              <a:avLst/>
              <a:gdLst/>
              <a:ahLst/>
              <a:cxnLst/>
              <a:rect l="l" t="t" r="r" b="b"/>
              <a:pathLst>
                <a:path w="1869" h="1811" extrusionOk="0">
                  <a:moveTo>
                    <a:pt x="1869" y="876"/>
                  </a:moveTo>
                  <a:cubicBezTo>
                    <a:pt x="1752" y="1460"/>
                    <a:pt x="1460" y="1810"/>
                    <a:pt x="876" y="1810"/>
                  </a:cubicBezTo>
                  <a:cubicBezTo>
                    <a:pt x="351" y="1752"/>
                    <a:pt x="1" y="1402"/>
                    <a:pt x="1" y="818"/>
                  </a:cubicBezTo>
                  <a:cubicBezTo>
                    <a:pt x="59" y="292"/>
                    <a:pt x="409" y="1"/>
                    <a:pt x="935" y="1"/>
                  </a:cubicBezTo>
                  <a:cubicBezTo>
                    <a:pt x="1519" y="1"/>
                    <a:pt x="1752" y="351"/>
                    <a:pt x="1869" y="8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20" name="Google Shape;9820;p22"/>
            <p:cNvSpPr/>
            <p:nvPr/>
          </p:nvSpPr>
          <p:spPr>
            <a:xfrm>
              <a:off x="1926075" y="4661125"/>
              <a:ext cx="45275" cy="43825"/>
            </a:xfrm>
            <a:custGeom>
              <a:avLst/>
              <a:gdLst/>
              <a:ahLst/>
              <a:cxnLst/>
              <a:rect l="l" t="t" r="r" b="b"/>
              <a:pathLst>
                <a:path w="1811" h="1753" extrusionOk="0">
                  <a:moveTo>
                    <a:pt x="1810" y="993"/>
                  </a:moveTo>
                  <a:cubicBezTo>
                    <a:pt x="1518" y="1227"/>
                    <a:pt x="1227" y="1577"/>
                    <a:pt x="876" y="1635"/>
                  </a:cubicBezTo>
                  <a:cubicBezTo>
                    <a:pt x="351" y="1752"/>
                    <a:pt x="1" y="1402"/>
                    <a:pt x="1" y="876"/>
                  </a:cubicBezTo>
                  <a:cubicBezTo>
                    <a:pt x="1" y="351"/>
                    <a:pt x="293" y="1"/>
                    <a:pt x="818" y="59"/>
                  </a:cubicBezTo>
                  <a:cubicBezTo>
                    <a:pt x="1168" y="118"/>
                    <a:pt x="1460" y="410"/>
                    <a:pt x="1810" y="643"/>
                  </a:cubicBezTo>
                  <a:cubicBezTo>
                    <a:pt x="1810" y="760"/>
                    <a:pt x="1810" y="876"/>
                    <a:pt x="1810"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21" name="Google Shape;9821;p22"/>
            <p:cNvSpPr/>
            <p:nvPr/>
          </p:nvSpPr>
          <p:spPr>
            <a:xfrm>
              <a:off x="5117475" y="493475"/>
              <a:ext cx="45275" cy="43800"/>
            </a:xfrm>
            <a:custGeom>
              <a:avLst/>
              <a:gdLst/>
              <a:ahLst/>
              <a:cxnLst/>
              <a:rect l="l" t="t" r="r" b="b"/>
              <a:pathLst>
                <a:path w="1811" h="1752" extrusionOk="0">
                  <a:moveTo>
                    <a:pt x="1810" y="1052"/>
                  </a:moveTo>
                  <a:cubicBezTo>
                    <a:pt x="1519" y="1285"/>
                    <a:pt x="1227" y="1635"/>
                    <a:pt x="877" y="1694"/>
                  </a:cubicBezTo>
                  <a:cubicBezTo>
                    <a:pt x="351" y="1752"/>
                    <a:pt x="1" y="1402"/>
                    <a:pt x="1" y="876"/>
                  </a:cubicBezTo>
                  <a:cubicBezTo>
                    <a:pt x="1" y="351"/>
                    <a:pt x="351" y="1"/>
                    <a:pt x="818" y="59"/>
                  </a:cubicBezTo>
                  <a:cubicBezTo>
                    <a:pt x="1168" y="118"/>
                    <a:pt x="1460" y="468"/>
                    <a:pt x="1810" y="701"/>
                  </a:cubicBezTo>
                  <a:cubicBezTo>
                    <a:pt x="1810" y="818"/>
                    <a:pt x="1810" y="935"/>
                    <a:pt x="1810" y="10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22" name="Google Shape;9822;p22"/>
            <p:cNvSpPr/>
            <p:nvPr/>
          </p:nvSpPr>
          <p:spPr>
            <a:xfrm>
              <a:off x="6096650" y="1472650"/>
              <a:ext cx="45275" cy="43800"/>
            </a:xfrm>
            <a:custGeom>
              <a:avLst/>
              <a:gdLst/>
              <a:ahLst/>
              <a:cxnLst/>
              <a:rect l="l" t="t" r="r" b="b"/>
              <a:pathLst>
                <a:path w="1811" h="1752" extrusionOk="0">
                  <a:moveTo>
                    <a:pt x="1810" y="1051"/>
                  </a:moveTo>
                  <a:cubicBezTo>
                    <a:pt x="1460" y="1285"/>
                    <a:pt x="1226" y="1635"/>
                    <a:pt x="876" y="1693"/>
                  </a:cubicBezTo>
                  <a:cubicBezTo>
                    <a:pt x="351" y="1752"/>
                    <a:pt x="1" y="1401"/>
                    <a:pt x="1" y="876"/>
                  </a:cubicBezTo>
                  <a:cubicBezTo>
                    <a:pt x="1" y="351"/>
                    <a:pt x="351" y="0"/>
                    <a:pt x="818" y="59"/>
                  </a:cubicBezTo>
                  <a:cubicBezTo>
                    <a:pt x="1168" y="117"/>
                    <a:pt x="1460" y="467"/>
                    <a:pt x="1810" y="701"/>
                  </a:cubicBezTo>
                  <a:lnTo>
                    <a:pt x="1810" y="1051"/>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23" name="Google Shape;9823;p22"/>
            <p:cNvSpPr/>
            <p:nvPr/>
          </p:nvSpPr>
          <p:spPr>
            <a:xfrm>
              <a:off x="6098100" y="4173750"/>
              <a:ext cx="37975" cy="42325"/>
            </a:xfrm>
            <a:custGeom>
              <a:avLst/>
              <a:gdLst/>
              <a:ahLst/>
              <a:cxnLst/>
              <a:rect l="l" t="t" r="r" b="b"/>
              <a:pathLst>
                <a:path w="1519" h="1693" extrusionOk="0">
                  <a:moveTo>
                    <a:pt x="643" y="1693"/>
                  </a:moveTo>
                  <a:cubicBezTo>
                    <a:pt x="410" y="1401"/>
                    <a:pt x="1" y="1051"/>
                    <a:pt x="59" y="817"/>
                  </a:cubicBezTo>
                  <a:cubicBezTo>
                    <a:pt x="118" y="526"/>
                    <a:pt x="526" y="117"/>
                    <a:pt x="818" y="59"/>
                  </a:cubicBezTo>
                  <a:cubicBezTo>
                    <a:pt x="993" y="0"/>
                    <a:pt x="1460" y="467"/>
                    <a:pt x="1460" y="759"/>
                  </a:cubicBezTo>
                  <a:cubicBezTo>
                    <a:pt x="1519" y="1051"/>
                    <a:pt x="1168" y="1343"/>
                    <a:pt x="993" y="1635"/>
                  </a:cubicBezTo>
                  <a:cubicBezTo>
                    <a:pt x="876" y="1635"/>
                    <a:pt x="760" y="1635"/>
                    <a:pt x="643" y="16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24" name="Google Shape;9824;p22"/>
            <p:cNvSpPr/>
            <p:nvPr/>
          </p:nvSpPr>
          <p:spPr>
            <a:xfrm>
              <a:off x="1196450" y="2212500"/>
              <a:ext cx="40875" cy="37950"/>
            </a:xfrm>
            <a:custGeom>
              <a:avLst/>
              <a:gdLst/>
              <a:ahLst/>
              <a:cxnLst/>
              <a:rect l="l" t="t" r="r" b="b"/>
              <a:pathLst>
                <a:path w="1635" h="1518" extrusionOk="0">
                  <a:moveTo>
                    <a:pt x="1635" y="934"/>
                  </a:moveTo>
                  <a:cubicBezTo>
                    <a:pt x="1285" y="1109"/>
                    <a:pt x="993" y="1518"/>
                    <a:pt x="701" y="1460"/>
                  </a:cubicBezTo>
                  <a:cubicBezTo>
                    <a:pt x="409" y="1401"/>
                    <a:pt x="59" y="993"/>
                    <a:pt x="0" y="701"/>
                  </a:cubicBezTo>
                  <a:cubicBezTo>
                    <a:pt x="0" y="467"/>
                    <a:pt x="467" y="0"/>
                    <a:pt x="701" y="0"/>
                  </a:cubicBezTo>
                  <a:cubicBezTo>
                    <a:pt x="993" y="0"/>
                    <a:pt x="1343" y="350"/>
                    <a:pt x="1635" y="584"/>
                  </a:cubicBezTo>
                  <a:lnTo>
                    <a:pt x="1635" y="934"/>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25" name="Google Shape;9825;p22"/>
            <p:cNvSpPr/>
            <p:nvPr/>
          </p:nvSpPr>
          <p:spPr>
            <a:xfrm>
              <a:off x="6346175" y="1970250"/>
              <a:ext cx="40900" cy="36525"/>
            </a:xfrm>
            <a:custGeom>
              <a:avLst/>
              <a:gdLst/>
              <a:ahLst/>
              <a:cxnLst/>
              <a:rect l="l" t="t" r="r" b="b"/>
              <a:pathLst>
                <a:path w="1636" h="1461" extrusionOk="0">
                  <a:moveTo>
                    <a:pt x="1577" y="935"/>
                  </a:moveTo>
                  <a:cubicBezTo>
                    <a:pt x="1285" y="1110"/>
                    <a:pt x="935" y="1460"/>
                    <a:pt x="701" y="1402"/>
                  </a:cubicBezTo>
                  <a:cubicBezTo>
                    <a:pt x="409" y="1402"/>
                    <a:pt x="59" y="935"/>
                    <a:pt x="1" y="643"/>
                  </a:cubicBezTo>
                  <a:cubicBezTo>
                    <a:pt x="1" y="468"/>
                    <a:pt x="468" y="1"/>
                    <a:pt x="701" y="1"/>
                  </a:cubicBezTo>
                  <a:cubicBezTo>
                    <a:pt x="993" y="1"/>
                    <a:pt x="1285" y="351"/>
                    <a:pt x="1635" y="526"/>
                  </a:cubicBezTo>
                  <a:cubicBezTo>
                    <a:pt x="1635" y="643"/>
                    <a:pt x="1635" y="818"/>
                    <a:pt x="1577" y="8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26" name="Google Shape;9826;p22"/>
            <p:cNvSpPr/>
            <p:nvPr/>
          </p:nvSpPr>
          <p:spPr>
            <a:xfrm>
              <a:off x="1685300" y="4417450"/>
              <a:ext cx="37975" cy="40875"/>
            </a:xfrm>
            <a:custGeom>
              <a:avLst/>
              <a:gdLst/>
              <a:ahLst/>
              <a:cxnLst/>
              <a:rect l="l" t="t" r="r" b="b"/>
              <a:pathLst>
                <a:path w="1519" h="1635" extrusionOk="0">
                  <a:moveTo>
                    <a:pt x="935" y="0"/>
                  </a:moveTo>
                  <a:cubicBezTo>
                    <a:pt x="1110" y="292"/>
                    <a:pt x="1518" y="642"/>
                    <a:pt x="1460" y="876"/>
                  </a:cubicBezTo>
                  <a:cubicBezTo>
                    <a:pt x="1401" y="1167"/>
                    <a:pt x="993" y="1576"/>
                    <a:pt x="701" y="1576"/>
                  </a:cubicBezTo>
                  <a:cubicBezTo>
                    <a:pt x="468" y="1634"/>
                    <a:pt x="59" y="1167"/>
                    <a:pt x="1" y="934"/>
                  </a:cubicBezTo>
                  <a:cubicBezTo>
                    <a:pt x="1" y="642"/>
                    <a:pt x="351" y="292"/>
                    <a:pt x="584" y="0"/>
                  </a:cubicBezTo>
                  <a:lnTo>
                    <a:pt x="935" y="0"/>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27" name="Google Shape;9827;p22"/>
            <p:cNvSpPr/>
            <p:nvPr/>
          </p:nvSpPr>
          <p:spPr>
            <a:xfrm>
              <a:off x="4630100" y="246875"/>
              <a:ext cx="37950" cy="40875"/>
            </a:xfrm>
            <a:custGeom>
              <a:avLst/>
              <a:gdLst/>
              <a:ahLst/>
              <a:cxnLst/>
              <a:rect l="l" t="t" r="r" b="b"/>
              <a:pathLst>
                <a:path w="1518" h="1635" extrusionOk="0">
                  <a:moveTo>
                    <a:pt x="934" y="0"/>
                  </a:moveTo>
                  <a:cubicBezTo>
                    <a:pt x="1109" y="292"/>
                    <a:pt x="1518" y="642"/>
                    <a:pt x="1459" y="876"/>
                  </a:cubicBezTo>
                  <a:cubicBezTo>
                    <a:pt x="1401" y="1168"/>
                    <a:pt x="993" y="1576"/>
                    <a:pt x="701" y="1576"/>
                  </a:cubicBezTo>
                  <a:cubicBezTo>
                    <a:pt x="526" y="1635"/>
                    <a:pt x="59" y="1168"/>
                    <a:pt x="59" y="934"/>
                  </a:cubicBezTo>
                  <a:cubicBezTo>
                    <a:pt x="0" y="584"/>
                    <a:pt x="350" y="292"/>
                    <a:pt x="584" y="0"/>
                  </a:cubicBezTo>
                  <a:lnTo>
                    <a:pt x="934" y="0"/>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28" name="Google Shape;9828;p22"/>
            <p:cNvSpPr/>
            <p:nvPr/>
          </p:nvSpPr>
          <p:spPr>
            <a:xfrm>
              <a:off x="2175625" y="4910675"/>
              <a:ext cx="36500" cy="40875"/>
            </a:xfrm>
            <a:custGeom>
              <a:avLst/>
              <a:gdLst/>
              <a:ahLst/>
              <a:cxnLst/>
              <a:rect l="l" t="t" r="r" b="b"/>
              <a:pathLst>
                <a:path w="1460" h="1635" extrusionOk="0">
                  <a:moveTo>
                    <a:pt x="584" y="1635"/>
                  </a:moveTo>
                  <a:cubicBezTo>
                    <a:pt x="350" y="1343"/>
                    <a:pt x="0" y="1051"/>
                    <a:pt x="0" y="759"/>
                  </a:cubicBezTo>
                  <a:cubicBezTo>
                    <a:pt x="58" y="467"/>
                    <a:pt x="467" y="59"/>
                    <a:pt x="759" y="59"/>
                  </a:cubicBezTo>
                  <a:cubicBezTo>
                    <a:pt x="934" y="0"/>
                    <a:pt x="1401" y="467"/>
                    <a:pt x="1459" y="701"/>
                  </a:cubicBezTo>
                  <a:cubicBezTo>
                    <a:pt x="1459" y="993"/>
                    <a:pt x="1109" y="1343"/>
                    <a:pt x="934" y="1635"/>
                  </a:cubicBezTo>
                  <a:cubicBezTo>
                    <a:pt x="817" y="1635"/>
                    <a:pt x="701" y="1635"/>
                    <a:pt x="584"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29" name="Google Shape;9829;p22"/>
            <p:cNvSpPr/>
            <p:nvPr/>
          </p:nvSpPr>
          <p:spPr>
            <a:xfrm>
              <a:off x="4379100" y="5399525"/>
              <a:ext cx="40875" cy="36500"/>
            </a:xfrm>
            <a:custGeom>
              <a:avLst/>
              <a:gdLst/>
              <a:ahLst/>
              <a:cxnLst/>
              <a:rect l="l" t="t" r="r" b="b"/>
              <a:pathLst>
                <a:path w="1635" h="1460" extrusionOk="0">
                  <a:moveTo>
                    <a:pt x="59" y="526"/>
                  </a:moveTo>
                  <a:cubicBezTo>
                    <a:pt x="351" y="351"/>
                    <a:pt x="701" y="0"/>
                    <a:pt x="993" y="59"/>
                  </a:cubicBezTo>
                  <a:cubicBezTo>
                    <a:pt x="1226" y="117"/>
                    <a:pt x="1576" y="526"/>
                    <a:pt x="1635" y="818"/>
                  </a:cubicBezTo>
                  <a:cubicBezTo>
                    <a:pt x="1635" y="1051"/>
                    <a:pt x="1168" y="1460"/>
                    <a:pt x="876" y="1460"/>
                  </a:cubicBezTo>
                  <a:cubicBezTo>
                    <a:pt x="584" y="1460"/>
                    <a:pt x="292" y="1109"/>
                    <a:pt x="0" y="876"/>
                  </a:cubicBezTo>
                  <a:cubicBezTo>
                    <a:pt x="0" y="759"/>
                    <a:pt x="59" y="642"/>
                    <a:pt x="59" y="5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30" name="Google Shape;9830;p22"/>
            <p:cNvSpPr/>
            <p:nvPr/>
          </p:nvSpPr>
          <p:spPr>
            <a:xfrm>
              <a:off x="2422225" y="497850"/>
              <a:ext cx="43800" cy="35050"/>
            </a:xfrm>
            <a:custGeom>
              <a:avLst/>
              <a:gdLst/>
              <a:ahLst/>
              <a:cxnLst/>
              <a:rect l="l" t="t" r="r" b="b"/>
              <a:pathLst>
                <a:path w="1752" h="1402" extrusionOk="0">
                  <a:moveTo>
                    <a:pt x="1752" y="701"/>
                  </a:moveTo>
                  <a:cubicBezTo>
                    <a:pt x="1285" y="1052"/>
                    <a:pt x="993" y="1402"/>
                    <a:pt x="759" y="1402"/>
                  </a:cubicBezTo>
                  <a:cubicBezTo>
                    <a:pt x="468" y="1402"/>
                    <a:pt x="234" y="993"/>
                    <a:pt x="1" y="760"/>
                  </a:cubicBezTo>
                  <a:cubicBezTo>
                    <a:pt x="234" y="468"/>
                    <a:pt x="409" y="59"/>
                    <a:pt x="701" y="59"/>
                  </a:cubicBezTo>
                  <a:cubicBezTo>
                    <a:pt x="935" y="1"/>
                    <a:pt x="1285" y="351"/>
                    <a:pt x="1752" y="7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31" name="Google Shape;9831;p22"/>
            <p:cNvSpPr/>
            <p:nvPr/>
          </p:nvSpPr>
          <p:spPr>
            <a:xfrm>
              <a:off x="1203750" y="3439725"/>
              <a:ext cx="27750" cy="36525"/>
            </a:xfrm>
            <a:custGeom>
              <a:avLst/>
              <a:gdLst/>
              <a:ahLst/>
              <a:cxnLst/>
              <a:rect l="l" t="t" r="r" b="b"/>
              <a:pathLst>
                <a:path w="1110" h="1461" extrusionOk="0">
                  <a:moveTo>
                    <a:pt x="351" y="1402"/>
                  </a:moveTo>
                  <a:cubicBezTo>
                    <a:pt x="234" y="1110"/>
                    <a:pt x="59" y="818"/>
                    <a:pt x="0" y="526"/>
                  </a:cubicBezTo>
                  <a:cubicBezTo>
                    <a:pt x="0" y="351"/>
                    <a:pt x="234" y="176"/>
                    <a:pt x="409" y="1"/>
                  </a:cubicBezTo>
                  <a:cubicBezTo>
                    <a:pt x="642" y="234"/>
                    <a:pt x="993" y="409"/>
                    <a:pt x="1051" y="701"/>
                  </a:cubicBezTo>
                  <a:cubicBezTo>
                    <a:pt x="1109" y="876"/>
                    <a:pt x="818" y="1168"/>
                    <a:pt x="642" y="1460"/>
                  </a:cubicBezTo>
                  <a:cubicBezTo>
                    <a:pt x="526" y="1460"/>
                    <a:pt x="467" y="1402"/>
                    <a:pt x="351" y="14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32" name="Google Shape;9832;p22"/>
            <p:cNvSpPr/>
            <p:nvPr/>
          </p:nvSpPr>
          <p:spPr>
            <a:xfrm>
              <a:off x="3159150" y="5402450"/>
              <a:ext cx="42350" cy="27750"/>
            </a:xfrm>
            <a:custGeom>
              <a:avLst/>
              <a:gdLst/>
              <a:ahLst/>
              <a:cxnLst/>
              <a:rect l="l" t="t" r="r" b="b"/>
              <a:pathLst>
                <a:path w="1694" h="1110" extrusionOk="0">
                  <a:moveTo>
                    <a:pt x="1694" y="642"/>
                  </a:moveTo>
                  <a:cubicBezTo>
                    <a:pt x="1285" y="876"/>
                    <a:pt x="1051" y="1109"/>
                    <a:pt x="876" y="1051"/>
                  </a:cubicBezTo>
                  <a:cubicBezTo>
                    <a:pt x="584" y="992"/>
                    <a:pt x="293" y="759"/>
                    <a:pt x="1" y="584"/>
                  </a:cubicBezTo>
                  <a:cubicBezTo>
                    <a:pt x="234" y="409"/>
                    <a:pt x="468" y="0"/>
                    <a:pt x="701" y="0"/>
                  </a:cubicBezTo>
                  <a:cubicBezTo>
                    <a:pt x="935" y="0"/>
                    <a:pt x="1227" y="350"/>
                    <a:pt x="1635" y="64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33" name="Google Shape;9833;p22"/>
            <p:cNvSpPr/>
            <p:nvPr/>
          </p:nvSpPr>
          <p:spPr>
            <a:xfrm>
              <a:off x="2914000" y="258550"/>
              <a:ext cx="36500" cy="26275"/>
            </a:xfrm>
            <a:custGeom>
              <a:avLst/>
              <a:gdLst/>
              <a:ahLst/>
              <a:cxnLst/>
              <a:rect l="l" t="t" r="r" b="b"/>
              <a:pathLst>
                <a:path w="1460" h="1051" extrusionOk="0">
                  <a:moveTo>
                    <a:pt x="1460" y="0"/>
                  </a:moveTo>
                  <a:cubicBezTo>
                    <a:pt x="1285" y="467"/>
                    <a:pt x="1226" y="759"/>
                    <a:pt x="1051" y="934"/>
                  </a:cubicBezTo>
                  <a:cubicBezTo>
                    <a:pt x="876" y="1051"/>
                    <a:pt x="526" y="1051"/>
                    <a:pt x="292" y="992"/>
                  </a:cubicBezTo>
                  <a:cubicBezTo>
                    <a:pt x="176" y="934"/>
                    <a:pt x="117" y="701"/>
                    <a:pt x="1" y="584"/>
                  </a:cubicBezTo>
                  <a:cubicBezTo>
                    <a:pt x="176" y="467"/>
                    <a:pt x="351" y="350"/>
                    <a:pt x="584" y="234"/>
                  </a:cubicBezTo>
                  <a:cubicBezTo>
                    <a:pt x="759" y="175"/>
                    <a:pt x="993" y="117"/>
                    <a:pt x="146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34" name="Google Shape;9834;p22"/>
            <p:cNvSpPr/>
            <p:nvPr/>
          </p:nvSpPr>
          <p:spPr>
            <a:xfrm>
              <a:off x="6349100" y="3686350"/>
              <a:ext cx="24825" cy="33575"/>
            </a:xfrm>
            <a:custGeom>
              <a:avLst/>
              <a:gdLst/>
              <a:ahLst/>
              <a:cxnLst/>
              <a:rect l="l" t="t" r="r" b="b"/>
              <a:pathLst>
                <a:path w="993" h="1343" extrusionOk="0">
                  <a:moveTo>
                    <a:pt x="993" y="0"/>
                  </a:moveTo>
                  <a:cubicBezTo>
                    <a:pt x="935" y="351"/>
                    <a:pt x="876" y="526"/>
                    <a:pt x="818" y="759"/>
                  </a:cubicBezTo>
                  <a:cubicBezTo>
                    <a:pt x="701" y="934"/>
                    <a:pt x="526" y="1109"/>
                    <a:pt x="409" y="1343"/>
                  </a:cubicBezTo>
                  <a:cubicBezTo>
                    <a:pt x="292" y="1168"/>
                    <a:pt x="1" y="1051"/>
                    <a:pt x="1" y="876"/>
                  </a:cubicBezTo>
                  <a:cubicBezTo>
                    <a:pt x="1" y="584"/>
                    <a:pt x="117" y="292"/>
                    <a:pt x="292" y="117"/>
                  </a:cubicBezTo>
                  <a:cubicBezTo>
                    <a:pt x="409" y="0"/>
                    <a:pt x="643" y="59"/>
                    <a:pt x="99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835" name="Google Shape;9835;p22"/>
          <p:cNvGrpSpPr/>
          <p:nvPr/>
        </p:nvGrpSpPr>
        <p:grpSpPr>
          <a:xfrm>
            <a:off x="4892555" y="4032959"/>
            <a:ext cx="3429186" cy="3429186"/>
            <a:chOff x="1190625" y="238125"/>
            <a:chExt cx="5205200" cy="5205200"/>
          </a:xfrm>
        </p:grpSpPr>
        <p:sp>
          <p:nvSpPr>
            <p:cNvPr id="9836" name="Google Shape;9836;p22"/>
            <p:cNvSpPr/>
            <p:nvPr/>
          </p:nvSpPr>
          <p:spPr>
            <a:xfrm>
              <a:off x="3537100" y="2352575"/>
              <a:ext cx="739875" cy="745725"/>
            </a:xfrm>
            <a:custGeom>
              <a:avLst/>
              <a:gdLst/>
              <a:ahLst/>
              <a:cxnLst/>
              <a:rect l="l" t="t" r="r" b="b"/>
              <a:pathLst>
                <a:path w="29595" h="29829" extrusionOk="0">
                  <a:moveTo>
                    <a:pt x="19963" y="23699"/>
                  </a:moveTo>
                  <a:cubicBezTo>
                    <a:pt x="20956" y="20839"/>
                    <a:pt x="23057" y="19438"/>
                    <a:pt x="25509" y="19847"/>
                  </a:cubicBezTo>
                  <a:cubicBezTo>
                    <a:pt x="27785" y="20197"/>
                    <a:pt x="29478" y="22123"/>
                    <a:pt x="29536" y="24400"/>
                  </a:cubicBezTo>
                  <a:cubicBezTo>
                    <a:pt x="29595" y="26793"/>
                    <a:pt x="28077" y="28777"/>
                    <a:pt x="25684" y="29303"/>
                  </a:cubicBezTo>
                  <a:cubicBezTo>
                    <a:pt x="23232" y="29828"/>
                    <a:pt x="21189" y="28544"/>
                    <a:pt x="19963" y="25625"/>
                  </a:cubicBezTo>
                  <a:cubicBezTo>
                    <a:pt x="19146" y="28135"/>
                    <a:pt x="17512" y="29595"/>
                    <a:pt x="14768" y="29536"/>
                  </a:cubicBezTo>
                  <a:cubicBezTo>
                    <a:pt x="12609" y="29536"/>
                    <a:pt x="11266" y="28369"/>
                    <a:pt x="10040" y="25567"/>
                  </a:cubicBezTo>
                  <a:cubicBezTo>
                    <a:pt x="9690" y="26910"/>
                    <a:pt x="8990" y="27960"/>
                    <a:pt x="7881" y="28661"/>
                  </a:cubicBezTo>
                  <a:cubicBezTo>
                    <a:pt x="6830" y="29420"/>
                    <a:pt x="5604" y="29711"/>
                    <a:pt x="4320" y="29478"/>
                  </a:cubicBezTo>
                  <a:cubicBezTo>
                    <a:pt x="2044" y="29069"/>
                    <a:pt x="409" y="27201"/>
                    <a:pt x="234" y="25042"/>
                  </a:cubicBezTo>
                  <a:cubicBezTo>
                    <a:pt x="59" y="22532"/>
                    <a:pt x="1402" y="20664"/>
                    <a:pt x="4145" y="19672"/>
                  </a:cubicBezTo>
                  <a:cubicBezTo>
                    <a:pt x="1518" y="18796"/>
                    <a:pt x="1" y="17103"/>
                    <a:pt x="176" y="14243"/>
                  </a:cubicBezTo>
                  <a:cubicBezTo>
                    <a:pt x="351" y="12200"/>
                    <a:pt x="1577" y="10741"/>
                    <a:pt x="4203" y="9749"/>
                  </a:cubicBezTo>
                  <a:cubicBezTo>
                    <a:pt x="2744" y="9340"/>
                    <a:pt x="1635" y="8581"/>
                    <a:pt x="993" y="7355"/>
                  </a:cubicBezTo>
                  <a:cubicBezTo>
                    <a:pt x="293" y="6071"/>
                    <a:pt x="176" y="4787"/>
                    <a:pt x="643" y="3445"/>
                  </a:cubicBezTo>
                  <a:cubicBezTo>
                    <a:pt x="1343" y="1285"/>
                    <a:pt x="3386" y="1"/>
                    <a:pt x="5721" y="234"/>
                  </a:cubicBezTo>
                  <a:cubicBezTo>
                    <a:pt x="7822" y="409"/>
                    <a:pt x="9632" y="2161"/>
                    <a:pt x="9924" y="4320"/>
                  </a:cubicBezTo>
                  <a:cubicBezTo>
                    <a:pt x="10274" y="6713"/>
                    <a:pt x="8990" y="8640"/>
                    <a:pt x="6130" y="9807"/>
                  </a:cubicBezTo>
                  <a:cubicBezTo>
                    <a:pt x="8114" y="10332"/>
                    <a:pt x="9457" y="11558"/>
                    <a:pt x="10040" y="13660"/>
                  </a:cubicBezTo>
                  <a:cubicBezTo>
                    <a:pt x="10683" y="11617"/>
                    <a:pt x="11908" y="10332"/>
                    <a:pt x="13893" y="9749"/>
                  </a:cubicBezTo>
                  <a:cubicBezTo>
                    <a:pt x="11091" y="8581"/>
                    <a:pt x="9807" y="6538"/>
                    <a:pt x="10274" y="4087"/>
                  </a:cubicBezTo>
                  <a:cubicBezTo>
                    <a:pt x="10741" y="1752"/>
                    <a:pt x="12784" y="118"/>
                    <a:pt x="15177" y="176"/>
                  </a:cubicBezTo>
                  <a:cubicBezTo>
                    <a:pt x="17395" y="234"/>
                    <a:pt x="19380" y="1869"/>
                    <a:pt x="19788" y="4087"/>
                  </a:cubicBezTo>
                  <a:cubicBezTo>
                    <a:pt x="20197" y="6597"/>
                    <a:pt x="18913" y="8698"/>
                    <a:pt x="16111" y="9749"/>
                  </a:cubicBezTo>
                  <a:cubicBezTo>
                    <a:pt x="18096" y="10332"/>
                    <a:pt x="19380" y="11617"/>
                    <a:pt x="19963" y="13660"/>
                  </a:cubicBezTo>
                  <a:cubicBezTo>
                    <a:pt x="20430" y="12259"/>
                    <a:pt x="21131" y="11266"/>
                    <a:pt x="22240" y="10566"/>
                  </a:cubicBezTo>
                  <a:cubicBezTo>
                    <a:pt x="23349" y="9924"/>
                    <a:pt x="24575" y="9749"/>
                    <a:pt x="25859" y="10041"/>
                  </a:cubicBezTo>
                  <a:cubicBezTo>
                    <a:pt x="28135" y="10566"/>
                    <a:pt x="29595" y="12492"/>
                    <a:pt x="29536" y="14827"/>
                  </a:cubicBezTo>
                  <a:cubicBezTo>
                    <a:pt x="29536" y="17103"/>
                    <a:pt x="27902" y="19030"/>
                    <a:pt x="25684" y="19438"/>
                  </a:cubicBezTo>
                  <a:cubicBezTo>
                    <a:pt x="23232" y="19964"/>
                    <a:pt x="21248" y="18738"/>
                    <a:pt x="19963" y="15878"/>
                  </a:cubicBezTo>
                  <a:cubicBezTo>
                    <a:pt x="19380" y="17804"/>
                    <a:pt x="18154" y="19030"/>
                    <a:pt x="16111" y="19672"/>
                  </a:cubicBezTo>
                  <a:cubicBezTo>
                    <a:pt x="18154" y="20314"/>
                    <a:pt x="19380" y="21598"/>
                    <a:pt x="19963" y="23641"/>
                  </a:cubicBezTo>
                  <a:close/>
                  <a:moveTo>
                    <a:pt x="10040" y="23758"/>
                  </a:moveTo>
                  <a:cubicBezTo>
                    <a:pt x="10624" y="21598"/>
                    <a:pt x="11850" y="20314"/>
                    <a:pt x="13951" y="19672"/>
                  </a:cubicBezTo>
                  <a:cubicBezTo>
                    <a:pt x="11908" y="19088"/>
                    <a:pt x="10683" y="17804"/>
                    <a:pt x="10040" y="15819"/>
                  </a:cubicBezTo>
                  <a:cubicBezTo>
                    <a:pt x="9398" y="17921"/>
                    <a:pt x="8114" y="19088"/>
                    <a:pt x="6013" y="19672"/>
                  </a:cubicBezTo>
                  <a:cubicBezTo>
                    <a:pt x="8173" y="20255"/>
                    <a:pt x="9457" y="21540"/>
                    <a:pt x="10040" y="237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37" name="Google Shape;9837;p22"/>
            <p:cNvSpPr/>
            <p:nvPr/>
          </p:nvSpPr>
          <p:spPr>
            <a:xfrm>
              <a:off x="3793925" y="3092425"/>
              <a:ext cx="237900" cy="240800"/>
            </a:xfrm>
            <a:custGeom>
              <a:avLst/>
              <a:gdLst/>
              <a:ahLst/>
              <a:cxnLst/>
              <a:rect l="l" t="t" r="r" b="b"/>
              <a:pathLst>
                <a:path w="9516" h="9632" extrusionOk="0">
                  <a:moveTo>
                    <a:pt x="4729" y="9632"/>
                  </a:moveTo>
                  <a:cubicBezTo>
                    <a:pt x="2102" y="9632"/>
                    <a:pt x="1" y="7414"/>
                    <a:pt x="1" y="4845"/>
                  </a:cubicBezTo>
                  <a:cubicBezTo>
                    <a:pt x="1" y="2277"/>
                    <a:pt x="2219" y="1"/>
                    <a:pt x="4787" y="59"/>
                  </a:cubicBezTo>
                  <a:cubicBezTo>
                    <a:pt x="7356" y="117"/>
                    <a:pt x="9515" y="2335"/>
                    <a:pt x="9515" y="4904"/>
                  </a:cubicBezTo>
                  <a:cubicBezTo>
                    <a:pt x="9515" y="7472"/>
                    <a:pt x="7356" y="9632"/>
                    <a:pt x="4729" y="963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38" name="Google Shape;9838;p22"/>
            <p:cNvSpPr/>
            <p:nvPr/>
          </p:nvSpPr>
          <p:spPr>
            <a:xfrm>
              <a:off x="3300700" y="2600650"/>
              <a:ext cx="239350" cy="239350"/>
            </a:xfrm>
            <a:custGeom>
              <a:avLst/>
              <a:gdLst/>
              <a:ahLst/>
              <a:cxnLst/>
              <a:rect l="l" t="t" r="r" b="b"/>
              <a:pathLst>
                <a:path w="9574" h="9574" extrusionOk="0">
                  <a:moveTo>
                    <a:pt x="4729" y="9574"/>
                  </a:moveTo>
                  <a:cubicBezTo>
                    <a:pt x="2102" y="9574"/>
                    <a:pt x="1" y="7414"/>
                    <a:pt x="1" y="4787"/>
                  </a:cubicBezTo>
                  <a:cubicBezTo>
                    <a:pt x="1" y="2161"/>
                    <a:pt x="2160" y="1"/>
                    <a:pt x="4729" y="59"/>
                  </a:cubicBezTo>
                  <a:cubicBezTo>
                    <a:pt x="7355" y="59"/>
                    <a:pt x="9573" y="2277"/>
                    <a:pt x="9515" y="4846"/>
                  </a:cubicBezTo>
                  <a:cubicBezTo>
                    <a:pt x="9515" y="7414"/>
                    <a:pt x="7297" y="9574"/>
                    <a:pt x="4729" y="957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39" name="Google Shape;9839;p22"/>
            <p:cNvSpPr/>
            <p:nvPr/>
          </p:nvSpPr>
          <p:spPr>
            <a:xfrm>
              <a:off x="3547325" y="3093900"/>
              <a:ext cx="237875" cy="239325"/>
            </a:xfrm>
            <a:custGeom>
              <a:avLst/>
              <a:gdLst/>
              <a:ahLst/>
              <a:cxnLst/>
              <a:rect l="l" t="t" r="r" b="b"/>
              <a:pathLst>
                <a:path w="9515" h="9573" extrusionOk="0">
                  <a:moveTo>
                    <a:pt x="9515" y="4786"/>
                  </a:moveTo>
                  <a:cubicBezTo>
                    <a:pt x="9515" y="7355"/>
                    <a:pt x="7355" y="9573"/>
                    <a:pt x="4728" y="9573"/>
                  </a:cubicBezTo>
                  <a:cubicBezTo>
                    <a:pt x="2160" y="9573"/>
                    <a:pt x="0" y="7355"/>
                    <a:pt x="0" y="4786"/>
                  </a:cubicBezTo>
                  <a:cubicBezTo>
                    <a:pt x="59" y="2218"/>
                    <a:pt x="2160" y="58"/>
                    <a:pt x="4728" y="58"/>
                  </a:cubicBezTo>
                  <a:cubicBezTo>
                    <a:pt x="7297" y="0"/>
                    <a:pt x="9515" y="2218"/>
                    <a:pt x="9515" y="47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40" name="Google Shape;9840;p22"/>
            <p:cNvSpPr/>
            <p:nvPr/>
          </p:nvSpPr>
          <p:spPr>
            <a:xfrm>
              <a:off x="3299250" y="2848725"/>
              <a:ext cx="239350" cy="237900"/>
            </a:xfrm>
            <a:custGeom>
              <a:avLst/>
              <a:gdLst/>
              <a:ahLst/>
              <a:cxnLst/>
              <a:rect l="l" t="t" r="r" b="b"/>
              <a:pathLst>
                <a:path w="9574" h="9516" extrusionOk="0">
                  <a:moveTo>
                    <a:pt x="9573" y="4729"/>
                  </a:moveTo>
                  <a:cubicBezTo>
                    <a:pt x="9573" y="7355"/>
                    <a:pt x="7355" y="9515"/>
                    <a:pt x="4787" y="9515"/>
                  </a:cubicBezTo>
                  <a:cubicBezTo>
                    <a:pt x="2160" y="9457"/>
                    <a:pt x="0" y="7297"/>
                    <a:pt x="59" y="4729"/>
                  </a:cubicBezTo>
                  <a:cubicBezTo>
                    <a:pt x="117" y="2102"/>
                    <a:pt x="2218" y="1"/>
                    <a:pt x="4787" y="1"/>
                  </a:cubicBezTo>
                  <a:cubicBezTo>
                    <a:pt x="7355" y="1"/>
                    <a:pt x="9573" y="2160"/>
                    <a:pt x="9573"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41" name="Google Shape;9841;p22"/>
            <p:cNvSpPr/>
            <p:nvPr/>
          </p:nvSpPr>
          <p:spPr>
            <a:xfrm>
              <a:off x="4036175" y="2358425"/>
              <a:ext cx="239350" cy="239350"/>
            </a:xfrm>
            <a:custGeom>
              <a:avLst/>
              <a:gdLst/>
              <a:ahLst/>
              <a:cxnLst/>
              <a:rect l="l" t="t" r="r" b="b"/>
              <a:pathLst>
                <a:path w="9574" h="9574" extrusionOk="0">
                  <a:moveTo>
                    <a:pt x="4904" y="59"/>
                  </a:moveTo>
                  <a:cubicBezTo>
                    <a:pt x="7530" y="175"/>
                    <a:pt x="9573" y="2277"/>
                    <a:pt x="9456" y="4903"/>
                  </a:cubicBezTo>
                  <a:cubicBezTo>
                    <a:pt x="9398" y="7530"/>
                    <a:pt x="7238" y="9573"/>
                    <a:pt x="4670" y="9456"/>
                  </a:cubicBezTo>
                  <a:cubicBezTo>
                    <a:pt x="2043" y="9398"/>
                    <a:pt x="0" y="7238"/>
                    <a:pt x="59" y="4670"/>
                  </a:cubicBezTo>
                  <a:cubicBezTo>
                    <a:pt x="176" y="2043"/>
                    <a:pt x="2277" y="0"/>
                    <a:pt x="4904"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42" name="Google Shape;9842;p22"/>
            <p:cNvSpPr/>
            <p:nvPr/>
          </p:nvSpPr>
          <p:spPr>
            <a:xfrm>
              <a:off x="4039100" y="3098275"/>
              <a:ext cx="232050" cy="232050"/>
            </a:xfrm>
            <a:custGeom>
              <a:avLst/>
              <a:gdLst/>
              <a:ahLst/>
              <a:cxnLst/>
              <a:rect l="l" t="t" r="r" b="b"/>
              <a:pathLst>
                <a:path w="9282" h="9282" extrusionOk="0">
                  <a:moveTo>
                    <a:pt x="4670" y="0"/>
                  </a:moveTo>
                  <a:cubicBezTo>
                    <a:pt x="7238" y="0"/>
                    <a:pt x="9281" y="2043"/>
                    <a:pt x="9281" y="4670"/>
                  </a:cubicBezTo>
                  <a:cubicBezTo>
                    <a:pt x="9281" y="7238"/>
                    <a:pt x="7180" y="9281"/>
                    <a:pt x="4611" y="9281"/>
                  </a:cubicBezTo>
                  <a:cubicBezTo>
                    <a:pt x="2043" y="9223"/>
                    <a:pt x="0" y="7180"/>
                    <a:pt x="0" y="4611"/>
                  </a:cubicBezTo>
                  <a:cubicBezTo>
                    <a:pt x="0" y="2043"/>
                    <a:pt x="2102" y="0"/>
                    <a:pt x="467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43" name="Google Shape;9843;p22"/>
            <p:cNvSpPr/>
            <p:nvPr/>
          </p:nvSpPr>
          <p:spPr>
            <a:xfrm>
              <a:off x="3303625" y="2361350"/>
              <a:ext cx="232050" cy="232025"/>
            </a:xfrm>
            <a:custGeom>
              <a:avLst/>
              <a:gdLst/>
              <a:ahLst/>
              <a:cxnLst/>
              <a:rect l="l" t="t" r="r" b="b"/>
              <a:pathLst>
                <a:path w="9282" h="9281" extrusionOk="0">
                  <a:moveTo>
                    <a:pt x="0" y="4670"/>
                  </a:moveTo>
                  <a:cubicBezTo>
                    <a:pt x="0" y="2101"/>
                    <a:pt x="2043" y="0"/>
                    <a:pt x="4612" y="0"/>
                  </a:cubicBezTo>
                  <a:cubicBezTo>
                    <a:pt x="7238" y="0"/>
                    <a:pt x="9281" y="2101"/>
                    <a:pt x="9281" y="4670"/>
                  </a:cubicBezTo>
                  <a:cubicBezTo>
                    <a:pt x="9223" y="7238"/>
                    <a:pt x="7180" y="9281"/>
                    <a:pt x="4670" y="9281"/>
                  </a:cubicBezTo>
                  <a:cubicBezTo>
                    <a:pt x="2043" y="9281"/>
                    <a:pt x="0" y="7238"/>
                    <a:pt x="0" y="46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44" name="Google Shape;9844;p22"/>
            <p:cNvSpPr/>
            <p:nvPr/>
          </p:nvSpPr>
          <p:spPr>
            <a:xfrm>
              <a:off x="3303625" y="3098275"/>
              <a:ext cx="232050" cy="230575"/>
            </a:xfrm>
            <a:custGeom>
              <a:avLst/>
              <a:gdLst/>
              <a:ahLst/>
              <a:cxnLst/>
              <a:rect l="l" t="t" r="r" b="b"/>
              <a:pathLst>
                <a:path w="9282" h="9223" extrusionOk="0">
                  <a:moveTo>
                    <a:pt x="4670" y="9223"/>
                  </a:moveTo>
                  <a:cubicBezTo>
                    <a:pt x="2160" y="9223"/>
                    <a:pt x="59" y="7180"/>
                    <a:pt x="59" y="4670"/>
                  </a:cubicBezTo>
                  <a:cubicBezTo>
                    <a:pt x="0" y="2160"/>
                    <a:pt x="2102" y="0"/>
                    <a:pt x="4612" y="59"/>
                  </a:cubicBezTo>
                  <a:cubicBezTo>
                    <a:pt x="7122" y="59"/>
                    <a:pt x="9165" y="2101"/>
                    <a:pt x="9223" y="4553"/>
                  </a:cubicBezTo>
                  <a:cubicBezTo>
                    <a:pt x="9281" y="7063"/>
                    <a:pt x="7180" y="9223"/>
                    <a:pt x="4670" y="922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45" name="Google Shape;9845;p22"/>
            <p:cNvSpPr/>
            <p:nvPr/>
          </p:nvSpPr>
          <p:spPr>
            <a:xfrm>
              <a:off x="3798325" y="2116175"/>
              <a:ext cx="229125" cy="230600"/>
            </a:xfrm>
            <a:custGeom>
              <a:avLst/>
              <a:gdLst/>
              <a:ahLst/>
              <a:cxnLst/>
              <a:rect l="l" t="t" r="r" b="b"/>
              <a:pathLst>
                <a:path w="9165" h="9224" extrusionOk="0">
                  <a:moveTo>
                    <a:pt x="9164" y="4612"/>
                  </a:moveTo>
                  <a:cubicBezTo>
                    <a:pt x="9164" y="7122"/>
                    <a:pt x="7063" y="9223"/>
                    <a:pt x="4553" y="9165"/>
                  </a:cubicBezTo>
                  <a:cubicBezTo>
                    <a:pt x="2043" y="9165"/>
                    <a:pt x="0" y="7122"/>
                    <a:pt x="0" y="4612"/>
                  </a:cubicBezTo>
                  <a:cubicBezTo>
                    <a:pt x="0" y="2102"/>
                    <a:pt x="2101" y="1"/>
                    <a:pt x="4611" y="1"/>
                  </a:cubicBezTo>
                  <a:cubicBezTo>
                    <a:pt x="7121" y="59"/>
                    <a:pt x="9164" y="2102"/>
                    <a:pt x="9164"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46" name="Google Shape;9846;p22"/>
            <p:cNvSpPr/>
            <p:nvPr/>
          </p:nvSpPr>
          <p:spPr>
            <a:xfrm>
              <a:off x="4287175" y="2605025"/>
              <a:ext cx="230575" cy="230600"/>
            </a:xfrm>
            <a:custGeom>
              <a:avLst/>
              <a:gdLst/>
              <a:ahLst/>
              <a:cxnLst/>
              <a:rect l="l" t="t" r="r" b="b"/>
              <a:pathLst>
                <a:path w="9223" h="9224" extrusionOk="0">
                  <a:moveTo>
                    <a:pt x="9223" y="4612"/>
                  </a:moveTo>
                  <a:cubicBezTo>
                    <a:pt x="9223" y="7122"/>
                    <a:pt x="7063" y="9223"/>
                    <a:pt x="4553" y="9223"/>
                  </a:cubicBezTo>
                  <a:cubicBezTo>
                    <a:pt x="2101" y="9165"/>
                    <a:pt x="0" y="7122"/>
                    <a:pt x="0" y="4612"/>
                  </a:cubicBezTo>
                  <a:cubicBezTo>
                    <a:pt x="0" y="2102"/>
                    <a:pt x="2101" y="1"/>
                    <a:pt x="4611" y="59"/>
                  </a:cubicBezTo>
                  <a:cubicBezTo>
                    <a:pt x="7121" y="59"/>
                    <a:pt x="9164" y="2102"/>
                    <a:pt x="9223"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47" name="Google Shape;9847;p22"/>
            <p:cNvSpPr/>
            <p:nvPr/>
          </p:nvSpPr>
          <p:spPr>
            <a:xfrm>
              <a:off x="4287175" y="2853100"/>
              <a:ext cx="229125" cy="229150"/>
            </a:xfrm>
            <a:custGeom>
              <a:avLst/>
              <a:gdLst/>
              <a:ahLst/>
              <a:cxnLst/>
              <a:rect l="l" t="t" r="r" b="b"/>
              <a:pathLst>
                <a:path w="9165" h="9166" extrusionOk="0">
                  <a:moveTo>
                    <a:pt x="4611" y="9165"/>
                  </a:moveTo>
                  <a:cubicBezTo>
                    <a:pt x="2101" y="9107"/>
                    <a:pt x="0" y="7064"/>
                    <a:pt x="59" y="4554"/>
                  </a:cubicBezTo>
                  <a:cubicBezTo>
                    <a:pt x="59" y="2044"/>
                    <a:pt x="2101" y="1"/>
                    <a:pt x="4611" y="1"/>
                  </a:cubicBezTo>
                  <a:cubicBezTo>
                    <a:pt x="7121" y="1"/>
                    <a:pt x="9164" y="2102"/>
                    <a:pt x="9164" y="4554"/>
                  </a:cubicBezTo>
                  <a:cubicBezTo>
                    <a:pt x="9164" y="7064"/>
                    <a:pt x="7063" y="9165"/>
                    <a:pt x="4611" y="916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48" name="Google Shape;9848;p22"/>
            <p:cNvSpPr/>
            <p:nvPr/>
          </p:nvSpPr>
          <p:spPr>
            <a:xfrm>
              <a:off x="3551700" y="2116175"/>
              <a:ext cx="229125" cy="229125"/>
            </a:xfrm>
            <a:custGeom>
              <a:avLst/>
              <a:gdLst/>
              <a:ahLst/>
              <a:cxnLst/>
              <a:rect l="l" t="t" r="r" b="b"/>
              <a:pathLst>
                <a:path w="9165" h="9165" extrusionOk="0">
                  <a:moveTo>
                    <a:pt x="9165" y="4612"/>
                  </a:moveTo>
                  <a:cubicBezTo>
                    <a:pt x="9106" y="7122"/>
                    <a:pt x="7063" y="9165"/>
                    <a:pt x="4553" y="9165"/>
                  </a:cubicBezTo>
                  <a:cubicBezTo>
                    <a:pt x="2043" y="9165"/>
                    <a:pt x="0" y="7064"/>
                    <a:pt x="0" y="4554"/>
                  </a:cubicBezTo>
                  <a:cubicBezTo>
                    <a:pt x="0" y="2044"/>
                    <a:pt x="2102" y="1"/>
                    <a:pt x="4612" y="59"/>
                  </a:cubicBezTo>
                  <a:cubicBezTo>
                    <a:pt x="7122" y="59"/>
                    <a:pt x="9165" y="2102"/>
                    <a:pt x="9165"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49" name="Google Shape;9849;p22"/>
            <p:cNvSpPr/>
            <p:nvPr/>
          </p:nvSpPr>
          <p:spPr>
            <a:xfrm>
              <a:off x="3799775" y="3344875"/>
              <a:ext cx="224750" cy="224750"/>
            </a:xfrm>
            <a:custGeom>
              <a:avLst/>
              <a:gdLst/>
              <a:ahLst/>
              <a:cxnLst/>
              <a:rect l="l" t="t" r="r" b="b"/>
              <a:pathLst>
                <a:path w="8990" h="8990" extrusionOk="0">
                  <a:moveTo>
                    <a:pt x="8989" y="4495"/>
                  </a:moveTo>
                  <a:cubicBezTo>
                    <a:pt x="8989" y="7005"/>
                    <a:pt x="7005" y="8990"/>
                    <a:pt x="4495" y="8990"/>
                  </a:cubicBezTo>
                  <a:cubicBezTo>
                    <a:pt x="1985" y="8990"/>
                    <a:pt x="0" y="7005"/>
                    <a:pt x="0" y="4495"/>
                  </a:cubicBezTo>
                  <a:cubicBezTo>
                    <a:pt x="0" y="1985"/>
                    <a:pt x="1985" y="1"/>
                    <a:pt x="4495" y="1"/>
                  </a:cubicBezTo>
                  <a:cubicBezTo>
                    <a:pt x="7005" y="1"/>
                    <a:pt x="8989" y="1985"/>
                    <a:pt x="8989"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50" name="Google Shape;9850;p22"/>
            <p:cNvSpPr/>
            <p:nvPr/>
          </p:nvSpPr>
          <p:spPr>
            <a:xfrm>
              <a:off x="4290075" y="2365725"/>
              <a:ext cx="224750" cy="224750"/>
            </a:xfrm>
            <a:custGeom>
              <a:avLst/>
              <a:gdLst/>
              <a:ahLst/>
              <a:cxnLst/>
              <a:rect l="l" t="t" r="r" b="b"/>
              <a:pathLst>
                <a:path w="8990" h="8990" extrusionOk="0">
                  <a:moveTo>
                    <a:pt x="8990" y="4495"/>
                  </a:moveTo>
                  <a:cubicBezTo>
                    <a:pt x="8990" y="7005"/>
                    <a:pt x="7005" y="8989"/>
                    <a:pt x="4495" y="8989"/>
                  </a:cubicBezTo>
                  <a:cubicBezTo>
                    <a:pt x="1985" y="8989"/>
                    <a:pt x="1" y="6946"/>
                    <a:pt x="1" y="4495"/>
                  </a:cubicBezTo>
                  <a:cubicBezTo>
                    <a:pt x="1" y="1985"/>
                    <a:pt x="1985" y="0"/>
                    <a:pt x="4437" y="0"/>
                  </a:cubicBezTo>
                  <a:cubicBezTo>
                    <a:pt x="6947" y="0"/>
                    <a:pt x="8990" y="1985"/>
                    <a:pt x="8990"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51" name="Google Shape;9851;p22"/>
            <p:cNvSpPr/>
            <p:nvPr/>
          </p:nvSpPr>
          <p:spPr>
            <a:xfrm>
              <a:off x="3553150" y="3344875"/>
              <a:ext cx="224750" cy="224750"/>
            </a:xfrm>
            <a:custGeom>
              <a:avLst/>
              <a:gdLst/>
              <a:ahLst/>
              <a:cxnLst/>
              <a:rect l="l" t="t" r="r" b="b"/>
              <a:pathLst>
                <a:path w="8990" h="8990" extrusionOk="0">
                  <a:moveTo>
                    <a:pt x="8990" y="4437"/>
                  </a:moveTo>
                  <a:cubicBezTo>
                    <a:pt x="8990" y="6947"/>
                    <a:pt x="7005" y="8990"/>
                    <a:pt x="4495" y="8990"/>
                  </a:cubicBezTo>
                  <a:cubicBezTo>
                    <a:pt x="1985" y="8990"/>
                    <a:pt x="1" y="6947"/>
                    <a:pt x="1" y="4437"/>
                  </a:cubicBezTo>
                  <a:cubicBezTo>
                    <a:pt x="1" y="1985"/>
                    <a:pt x="1985" y="1"/>
                    <a:pt x="4437" y="1"/>
                  </a:cubicBezTo>
                  <a:cubicBezTo>
                    <a:pt x="6947" y="1"/>
                    <a:pt x="8990" y="1985"/>
                    <a:pt x="8990" y="443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52" name="Google Shape;9852;p22"/>
            <p:cNvSpPr/>
            <p:nvPr/>
          </p:nvSpPr>
          <p:spPr>
            <a:xfrm>
              <a:off x="3064300" y="2607950"/>
              <a:ext cx="224750" cy="224750"/>
            </a:xfrm>
            <a:custGeom>
              <a:avLst/>
              <a:gdLst/>
              <a:ahLst/>
              <a:cxnLst/>
              <a:rect l="l" t="t" r="r" b="b"/>
              <a:pathLst>
                <a:path w="8990" h="8990" extrusionOk="0">
                  <a:moveTo>
                    <a:pt x="8990" y="4554"/>
                  </a:moveTo>
                  <a:cubicBezTo>
                    <a:pt x="8990" y="7063"/>
                    <a:pt x="6947" y="8990"/>
                    <a:pt x="4437" y="8990"/>
                  </a:cubicBezTo>
                  <a:cubicBezTo>
                    <a:pt x="1927" y="8990"/>
                    <a:pt x="1" y="6947"/>
                    <a:pt x="1" y="4437"/>
                  </a:cubicBezTo>
                  <a:cubicBezTo>
                    <a:pt x="1" y="1985"/>
                    <a:pt x="2044" y="1"/>
                    <a:pt x="4495" y="1"/>
                  </a:cubicBezTo>
                  <a:cubicBezTo>
                    <a:pt x="7005" y="1"/>
                    <a:pt x="8990" y="2044"/>
                    <a:pt x="8990" y="455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53" name="Google Shape;9853;p22"/>
            <p:cNvSpPr/>
            <p:nvPr/>
          </p:nvSpPr>
          <p:spPr>
            <a:xfrm>
              <a:off x="3064300" y="2854575"/>
              <a:ext cx="224750" cy="224750"/>
            </a:xfrm>
            <a:custGeom>
              <a:avLst/>
              <a:gdLst/>
              <a:ahLst/>
              <a:cxnLst/>
              <a:rect l="l" t="t" r="r" b="b"/>
              <a:pathLst>
                <a:path w="8990" h="8990" extrusionOk="0">
                  <a:moveTo>
                    <a:pt x="8990" y="4553"/>
                  </a:moveTo>
                  <a:cubicBezTo>
                    <a:pt x="8990" y="7005"/>
                    <a:pt x="6947" y="8989"/>
                    <a:pt x="4437" y="8989"/>
                  </a:cubicBezTo>
                  <a:cubicBezTo>
                    <a:pt x="1985" y="8989"/>
                    <a:pt x="1" y="6946"/>
                    <a:pt x="1" y="4495"/>
                  </a:cubicBezTo>
                  <a:cubicBezTo>
                    <a:pt x="1" y="1985"/>
                    <a:pt x="2044" y="0"/>
                    <a:pt x="4554" y="0"/>
                  </a:cubicBezTo>
                  <a:cubicBezTo>
                    <a:pt x="7005" y="59"/>
                    <a:pt x="8990" y="2043"/>
                    <a:pt x="8990" y="45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54" name="Google Shape;9854;p22"/>
            <p:cNvSpPr/>
            <p:nvPr/>
          </p:nvSpPr>
          <p:spPr>
            <a:xfrm>
              <a:off x="4043475" y="2119100"/>
              <a:ext cx="224750" cy="224750"/>
            </a:xfrm>
            <a:custGeom>
              <a:avLst/>
              <a:gdLst/>
              <a:ahLst/>
              <a:cxnLst/>
              <a:rect l="l" t="t" r="r" b="b"/>
              <a:pathLst>
                <a:path w="8990" h="8990" extrusionOk="0">
                  <a:moveTo>
                    <a:pt x="8989" y="4495"/>
                  </a:moveTo>
                  <a:cubicBezTo>
                    <a:pt x="8989" y="7005"/>
                    <a:pt x="6946" y="8990"/>
                    <a:pt x="4436" y="8990"/>
                  </a:cubicBezTo>
                  <a:cubicBezTo>
                    <a:pt x="1985" y="8931"/>
                    <a:pt x="0" y="6947"/>
                    <a:pt x="0" y="4495"/>
                  </a:cubicBezTo>
                  <a:cubicBezTo>
                    <a:pt x="0" y="1985"/>
                    <a:pt x="2043" y="1"/>
                    <a:pt x="4553" y="1"/>
                  </a:cubicBezTo>
                  <a:cubicBezTo>
                    <a:pt x="7005" y="1"/>
                    <a:pt x="8989" y="2044"/>
                    <a:pt x="8989"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55" name="Google Shape;9855;p22"/>
            <p:cNvSpPr/>
            <p:nvPr/>
          </p:nvSpPr>
          <p:spPr>
            <a:xfrm>
              <a:off x="3308000" y="2119100"/>
              <a:ext cx="223300" cy="224750"/>
            </a:xfrm>
            <a:custGeom>
              <a:avLst/>
              <a:gdLst/>
              <a:ahLst/>
              <a:cxnLst/>
              <a:rect l="l" t="t" r="r" b="b"/>
              <a:pathLst>
                <a:path w="8932" h="8990" extrusionOk="0">
                  <a:moveTo>
                    <a:pt x="4495" y="59"/>
                  </a:moveTo>
                  <a:cubicBezTo>
                    <a:pt x="6888" y="59"/>
                    <a:pt x="8931" y="2102"/>
                    <a:pt x="8931" y="4495"/>
                  </a:cubicBezTo>
                  <a:cubicBezTo>
                    <a:pt x="8873" y="6947"/>
                    <a:pt x="6830" y="8990"/>
                    <a:pt x="4378" y="8931"/>
                  </a:cubicBezTo>
                  <a:cubicBezTo>
                    <a:pt x="1985" y="8873"/>
                    <a:pt x="1" y="6888"/>
                    <a:pt x="1" y="4495"/>
                  </a:cubicBezTo>
                  <a:cubicBezTo>
                    <a:pt x="1" y="2044"/>
                    <a:pt x="2044" y="1"/>
                    <a:pt x="449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56" name="Google Shape;9856;p22"/>
            <p:cNvSpPr/>
            <p:nvPr/>
          </p:nvSpPr>
          <p:spPr>
            <a:xfrm>
              <a:off x="4290075" y="3102650"/>
              <a:ext cx="223300" cy="223275"/>
            </a:xfrm>
            <a:custGeom>
              <a:avLst/>
              <a:gdLst/>
              <a:ahLst/>
              <a:cxnLst/>
              <a:rect l="l" t="t" r="r" b="b"/>
              <a:pathLst>
                <a:path w="8932" h="8931" extrusionOk="0">
                  <a:moveTo>
                    <a:pt x="8932" y="4436"/>
                  </a:moveTo>
                  <a:cubicBezTo>
                    <a:pt x="8932" y="6888"/>
                    <a:pt x="6947" y="8931"/>
                    <a:pt x="4495" y="8931"/>
                  </a:cubicBezTo>
                  <a:cubicBezTo>
                    <a:pt x="2044" y="8931"/>
                    <a:pt x="1" y="6888"/>
                    <a:pt x="1" y="4436"/>
                  </a:cubicBezTo>
                  <a:cubicBezTo>
                    <a:pt x="59" y="2043"/>
                    <a:pt x="2044" y="0"/>
                    <a:pt x="4437" y="0"/>
                  </a:cubicBezTo>
                  <a:cubicBezTo>
                    <a:pt x="6889" y="0"/>
                    <a:pt x="8932" y="1985"/>
                    <a:pt x="8932" y="44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57" name="Google Shape;9857;p22"/>
            <p:cNvSpPr/>
            <p:nvPr/>
          </p:nvSpPr>
          <p:spPr>
            <a:xfrm>
              <a:off x="4043475" y="3346350"/>
              <a:ext cx="223275" cy="221825"/>
            </a:xfrm>
            <a:custGeom>
              <a:avLst/>
              <a:gdLst/>
              <a:ahLst/>
              <a:cxnLst/>
              <a:rect l="l" t="t" r="r" b="b"/>
              <a:pathLst>
                <a:path w="8931" h="8873" extrusionOk="0">
                  <a:moveTo>
                    <a:pt x="8931" y="4378"/>
                  </a:moveTo>
                  <a:cubicBezTo>
                    <a:pt x="8931" y="6829"/>
                    <a:pt x="6888" y="8872"/>
                    <a:pt x="4495" y="8872"/>
                  </a:cubicBezTo>
                  <a:cubicBezTo>
                    <a:pt x="2043" y="8872"/>
                    <a:pt x="59" y="6888"/>
                    <a:pt x="59" y="4436"/>
                  </a:cubicBezTo>
                  <a:cubicBezTo>
                    <a:pt x="0" y="2043"/>
                    <a:pt x="2043" y="0"/>
                    <a:pt x="4495" y="0"/>
                  </a:cubicBezTo>
                  <a:cubicBezTo>
                    <a:pt x="6888" y="0"/>
                    <a:pt x="8873" y="1985"/>
                    <a:pt x="8931" y="43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58" name="Google Shape;9858;p22"/>
            <p:cNvSpPr/>
            <p:nvPr/>
          </p:nvSpPr>
          <p:spPr>
            <a:xfrm>
              <a:off x="3065775" y="2365725"/>
              <a:ext cx="221825" cy="223275"/>
            </a:xfrm>
            <a:custGeom>
              <a:avLst/>
              <a:gdLst/>
              <a:ahLst/>
              <a:cxnLst/>
              <a:rect l="l" t="t" r="r" b="b"/>
              <a:pathLst>
                <a:path w="8873" h="8931" extrusionOk="0">
                  <a:moveTo>
                    <a:pt x="4378" y="8931"/>
                  </a:moveTo>
                  <a:cubicBezTo>
                    <a:pt x="1985" y="8872"/>
                    <a:pt x="0" y="6888"/>
                    <a:pt x="0" y="4495"/>
                  </a:cubicBezTo>
                  <a:cubicBezTo>
                    <a:pt x="0" y="2043"/>
                    <a:pt x="2101" y="0"/>
                    <a:pt x="4495" y="59"/>
                  </a:cubicBezTo>
                  <a:cubicBezTo>
                    <a:pt x="6946" y="117"/>
                    <a:pt x="8872" y="2101"/>
                    <a:pt x="8872" y="4495"/>
                  </a:cubicBezTo>
                  <a:cubicBezTo>
                    <a:pt x="8814" y="6946"/>
                    <a:pt x="6829" y="8931"/>
                    <a:pt x="4378" y="887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59" name="Google Shape;9859;p22"/>
            <p:cNvSpPr/>
            <p:nvPr/>
          </p:nvSpPr>
          <p:spPr>
            <a:xfrm>
              <a:off x="3309450" y="3346350"/>
              <a:ext cx="220375" cy="220375"/>
            </a:xfrm>
            <a:custGeom>
              <a:avLst/>
              <a:gdLst/>
              <a:ahLst/>
              <a:cxnLst/>
              <a:rect l="l" t="t" r="r" b="b"/>
              <a:pathLst>
                <a:path w="8815" h="8815" extrusionOk="0">
                  <a:moveTo>
                    <a:pt x="8757" y="4436"/>
                  </a:moveTo>
                  <a:cubicBezTo>
                    <a:pt x="8757" y="6888"/>
                    <a:pt x="6772" y="8814"/>
                    <a:pt x="4320" y="8814"/>
                  </a:cubicBezTo>
                  <a:cubicBezTo>
                    <a:pt x="1927" y="8756"/>
                    <a:pt x="1" y="6829"/>
                    <a:pt x="1" y="4378"/>
                  </a:cubicBezTo>
                  <a:cubicBezTo>
                    <a:pt x="59" y="1926"/>
                    <a:pt x="1986" y="0"/>
                    <a:pt x="4437" y="58"/>
                  </a:cubicBezTo>
                  <a:cubicBezTo>
                    <a:pt x="6889" y="58"/>
                    <a:pt x="8815" y="2043"/>
                    <a:pt x="8757" y="44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60" name="Google Shape;9860;p22"/>
            <p:cNvSpPr/>
            <p:nvPr/>
          </p:nvSpPr>
          <p:spPr>
            <a:xfrm>
              <a:off x="3067225" y="3104100"/>
              <a:ext cx="218900" cy="218925"/>
            </a:xfrm>
            <a:custGeom>
              <a:avLst/>
              <a:gdLst/>
              <a:ahLst/>
              <a:cxnLst/>
              <a:rect l="l" t="t" r="r" b="b"/>
              <a:pathLst>
                <a:path w="8756" h="8757" extrusionOk="0">
                  <a:moveTo>
                    <a:pt x="8756" y="4378"/>
                  </a:moveTo>
                  <a:cubicBezTo>
                    <a:pt x="8756" y="6830"/>
                    <a:pt x="6830" y="8756"/>
                    <a:pt x="4378" y="8756"/>
                  </a:cubicBezTo>
                  <a:cubicBezTo>
                    <a:pt x="1927" y="8756"/>
                    <a:pt x="0" y="6830"/>
                    <a:pt x="0" y="4378"/>
                  </a:cubicBezTo>
                  <a:cubicBezTo>
                    <a:pt x="0" y="1927"/>
                    <a:pt x="1927" y="1"/>
                    <a:pt x="4378" y="1"/>
                  </a:cubicBezTo>
                  <a:cubicBezTo>
                    <a:pt x="6830" y="59"/>
                    <a:pt x="8698" y="1985"/>
                    <a:pt x="8698" y="43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61" name="Google Shape;9861;p22"/>
            <p:cNvSpPr/>
            <p:nvPr/>
          </p:nvSpPr>
          <p:spPr>
            <a:xfrm>
              <a:off x="4294475" y="2123475"/>
              <a:ext cx="215975" cy="216000"/>
            </a:xfrm>
            <a:custGeom>
              <a:avLst/>
              <a:gdLst/>
              <a:ahLst/>
              <a:cxnLst/>
              <a:rect l="l" t="t" r="r" b="b"/>
              <a:pathLst>
                <a:path w="8639" h="8640" extrusionOk="0">
                  <a:moveTo>
                    <a:pt x="4319" y="1"/>
                  </a:moveTo>
                  <a:cubicBezTo>
                    <a:pt x="6713" y="1"/>
                    <a:pt x="8639" y="1927"/>
                    <a:pt x="8639" y="4320"/>
                  </a:cubicBezTo>
                  <a:cubicBezTo>
                    <a:pt x="8639" y="6713"/>
                    <a:pt x="6654" y="8639"/>
                    <a:pt x="4261" y="8639"/>
                  </a:cubicBezTo>
                  <a:cubicBezTo>
                    <a:pt x="1868" y="8581"/>
                    <a:pt x="0" y="6655"/>
                    <a:pt x="0" y="4262"/>
                  </a:cubicBezTo>
                  <a:cubicBezTo>
                    <a:pt x="0" y="1869"/>
                    <a:pt x="1926" y="1"/>
                    <a:pt x="431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62" name="Google Shape;9862;p22"/>
            <p:cNvSpPr/>
            <p:nvPr/>
          </p:nvSpPr>
          <p:spPr>
            <a:xfrm>
              <a:off x="3805600" y="1876875"/>
              <a:ext cx="214550" cy="215975"/>
            </a:xfrm>
            <a:custGeom>
              <a:avLst/>
              <a:gdLst/>
              <a:ahLst/>
              <a:cxnLst/>
              <a:rect l="l" t="t" r="r" b="b"/>
              <a:pathLst>
                <a:path w="8582" h="8639" extrusionOk="0">
                  <a:moveTo>
                    <a:pt x="8581" y="4319"/>
                  </a:moveTo>
                  <a:cubicBezTo>
                    <a:pt x="8581" y="6654"/>
                    <a:pt x="6655" y="8581"/>
                    <a:pt x="4320" y="8639"/>
                  </a:cubicBezTo>
                  <a:cubicBezTo>
                    <a:pt x="1927" y="8639"/>
                    <a:pt x="1" y="6654"/>
                    <a:pt x="1" y="4319"/>
                  </a:cubicBezTo>
                  <a:cubicBezTo>
                    <a:pt x="1" y="1926"/>
                    <a:pt x="1927" y="0"/>
                    <a:pt x="4262" y="0"/>
                  </a:cubicBezTo>
                  <a:cubicBezTo>
                    <a:pt x="6655" y="0"/>
                    <a:pt x="8581" y="1926"/>
                    <a:pt x="8581" y="43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63" name="Google Shape;9863;p22"/>
            <p:cNvSpPr/>
            <p:nvPr/>
          </p:nvSpPr>
          <p:spPr>
            <a:xfrm>
              <a:off x="4541075" y="2612325"/>
              <a:ext cx="216000" cy="216000"/>
            </a:xfrm>
            <a:custGeom>
              <a:avLst/>
              <a:gdLst/>
              <a:ahLst/>
              <a:cxnLst/>
              <a:rect l="l" t="t" r="r" b="b"/>
              <a:pathLst>
                <a:path w="8640" h="8640" extrusionOk="0">
                  <a:moveTo>
                    <a:pt x="4320" y="1"/>
                  </a:moveTo>
                  <a:cubicBezTo>
                    <a:pt x="6713" y="1"/>
                    <a:pt x="8639" y="1985"/>
                    <a:pt x="8639" y="4320"/>
                  </a:cubicBezTo>
                  <a:cubicBezTo>
                    <a:pt x="8639" y="6713"/>
                    <a:pt x="6713" y="8640"/>
                    <a:pt x="4320" y="8640"/>
                  </a:cubicBezTo>
                  <a:cubicBezTo>
                    <a:pt x="1927" y="8640"/>
                    <a:pt x="1" y="6713"/>
                    <a:pt x="1" y="4320"/>
                  </a:cubicBezTo>
                  <a:cubicBezTo>
                    <a:pt x="1" y="1985"/>
                    <a:pt x="1927" y="1"/>
                    <a:pt x="432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64" name="Google Shape;9864;p22"/>
            <p:cNvSpPr/>
            <p:nvPr/>
          </p:nvSpPr>
          <p:spPr>
            <a:xfrm>
              <a:off x="4541075" y="2858950"/>
              <a:ext cx="216000" cy="216000"/>
            </a:xfrm>
            <a:custGeom>
              <a:avLst/>
              <a:gdLst/>
              <a:ahLst/>
              <a:cxnLst/>
              <a:rect l="l" t="t" r="r" b="b"/>
              <a:pathLst>
                <a:path w="8640" h="8640" extrusionOk="0">
                  <a:moveTo>
                    <a:pt x="8639" y="4320"/>
                  </a:moveTo>
                  <a:cubicBezTo>
                    <a:pt x="8639" y="6655"/>
                    <a:pt x="6655" y="8639"/>
                    <a:pt x="4320" y="8639"/>
                  </a:cubicBezTo>
                  <a:cubicBezTo>
                    <a:pt x="1927" y="8639"/>
                    <a:pt x="1" y="6713"/>
                    <a:pt x="1" y="4320"/>
                  </a:cubicBezTo>
                  <a:cubicBezTo>
                    <a:pt x="1" y="1985"/>
                    <a:pt x="1927" y="59"/>
                    <a:pt x="4262" y="59"/>
                  </a:cubicBezTo>
                  <a:cubicBezTo>
                    <a:pt x="6655" y="0"/>
                    <a:pt x="8581" y="1927"/>
                    <a:pt x="8639"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65" name="Google Shape;9865;p22"/>
            <p:cNvSpPr/>
            <p:nvPr/>
          </p:nvSpPr>
          <p:spPr>
            <a:xfrm>
              <a:off x="3557525" y="1875400"/>
              <a:ext cx="217475" cy="217450"/>
            </a:xfrm>
            <a:custGeom>
              <a:avLst/>
              <a:gdLst/>
              <a:ahLst/>
              <a:cxnLst/>
              <a:rect l="l" t="t" r="r" b="b"/>
              <a:pathLst>
                <a:path w="8699" h="8698" extrusionOk="0">
                  <a:moveTo>
                    <a:pt x="4262" y="8640"/>
                  </a:moveTo>
                  <a:cubicBezTo>
                    <a:pt x="1927" y="8640"/>
                    <a:pt x="1" y="6597"/>
                    <a:pt x="59" y="4262"/>
                  </a:cubicBezTo>
                  <a:cubicBezTo>
                    <a:pt x="118" y="1927"/>
                    <a:pt x="2102" y="1"/>
                    <a:pt x="4379" y="59"/>
                  </a:cubicBezTo>
                  <a:cubicBezTo>
                    <a:pt x="6772" y="117"/>
                    <a:pt x="8698" y="2102"/>
                    <a:pt x="8640" y="4437"/>
                  </a:cubicBezTo>
                  <a:cubicBezTo>
                    <a:pt x="8581" y="6830"/>
                    <a:pt x="6597" y="8698"/>
                    <a:pt x="4262" y="864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66" name="Google Shape;9866;p22"/>
            <p:cNvSpPr/>
            <p:nvPr/>
          </p:nvSpPr>
          <p:spPr>
            <a:xfrm>
              <a:off x="3070150" y="2123475"/>
              <a:ext cx="213075" cy="214550"/>
            </a:xfrm>
            <a:custGeom>
              <a:avLst/>
              <a:gdLst/>
              <a:ahLst/>
              <a:cxnLst/>
              <a:rect l="l" t="t" r="r" b="b"/>
              <a:pathLst>
                <a:path w="8523" h="8582" extrusionOk="0">
                  <a:moveTo>
                    <a:pt x="4261" y="59"/>
                  </a:moveTo>
                  <a:cubicBezTo>
                    <a:pt x="6596" y="59"/>
                    <a:pt x="8522" y="1985"/>
                    <a:pt x="8522" y="4320"/>
                  </a:cubicBezTo>
                  <a:cubicBezTo>
                    <a:pt x="8522" y="6655"/>
                    <a:pt x="6596" y="8581"/>
                    <a:pt x="4261" y="8581"/>
                  </a:cubicBezTo>
                  <a:cubicBezTo>
                    <a:pt x="1926" y="8581"/>
                    <a:pt x="0" y="6597"/>
                    <a:pt x="0" y="4262"/>
                  </a:cubicBezTo>
                  <a:cubicBezTo>
                    <a:pt x="0" y="1927"/>
                    <a:pt x="1926" y="1"/>
                    <a:pt x="42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67" name="Google Shape;9867;p22"/>
            <p:cNvSpPr/>
            <p:nvPr/>
          </p:nvSpPr>
          <p:spPr>
            <a:xfrm>
              <a:off x="4295925" y="3349250"/>
              <a:ext cx="213075" cy="214550"/>
            </a:xfrm>
            <a:custGeom>
              <a:avLst/>
              <a:gdLst/>
              <a:ahLst/>
              <a:cxnLst/>
              <a:rect l="l" t="t" r="r" b="b"/>
              <a:pathLst>
                <a:path w="8523" h="8582" extrusionOk="0">
                  <a:moveTo>
                    <a:pt x="4261" y="59"/>
                  </a:moveTo>
                  <a:cubicBezTo>
                    <a:pt x="6596" y="59"/>
                    <a:pt x="8522" y="1985"/>
                    <a:pt x="8522" y="4320"/>
                  </a:cubicBezTo>
                  <a:cubicBezTo>
                    <a:pt x="8522" y="6655"/>
                    <a:pt x="6596" y="8581"/>
                    <a:pt x="4261" y="8581"/>
                  </a:cubicBezTo>
                  <a:cubicBezTo>
                    <a:pt x="1927" y="8581"/>
                    <a:pt x="0" y="6597"/>
                    <a:pt x="0" y="4320"/>
                  </a:cubicBezTo>
                  <a:cubicBezTo>
                    <a:pt x="0" y="1985"/>
                    <a:pt x="1927" y="1"/>
                    <a:pt x="42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68" name="Google Shape;9868;p22"/>
            <p:cNvSpPr/>
            <p:nvPr/>
          </p:nvSpPr>
          <p:spPr>
            <a:xfrm>
              <a:off x="4542525" y="2371550"/>
              <a:ext cx="213100" cy="213075"/>
            </a:xfrm>
            <a:custGeom>
              <a:avLst/>
              <a:gdLst/>
              <a:ahLst/>
              <a:cxnLst/>
              <a:rect l="l" t="t" r="r" b="b"/>
              <a:pathLst>
                <a:path w="8524" h="8523" extrusionOk="0">
                  <a:moveTo>
                    <a:pt x="8523" y="4203"/>
                  </a:moveTo>
                  <a:cubicBezTo>
                    <a:pt x="8523" y="6596"/>
                    <a:pt x="6597" y="8523"/>
                    <a:pt x="4262" y="8464"/>
                  </a:cubicBezTo>
                  <a:cubicBezTo>
                    <a:pt x="1927" y="8464"/>
                    <a:pt x="59" y="6596"/>
                    <a:pt x="1" y="4262"/>
                  </a:cubicBezTo>
                  <a:cubicBezTo>
                    <a:pt x="1" y="1927"/>
                    <a:pt x="1927" y="1"/>
                    <a:pt x="4262" y="1"/>
                  </a:cubicBezTo>
                  <a:cubicBezTo>
                    <a:pt x="6597" y="1"/>
                    <a:pt x="8465" y="1868"/>
                    <a:pt x="8523" y="42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69" name="Google Shape;9869;p22"/>
            <p:cNvSpPr/>
            <p:nvPr/>
          </p:nvSpPr>
          <p:spPr>
            <a:xfrm>
              <a:off x="4049300" y="1878325"/>
              <a:ext cx="213075" cy="211625"/>
            </a:xfrm>
            <a:custGeom>
              <a:avLst/>
              <a:gdLst/>
              <a:ahLst/>
              <a:cxnLst/>
              <a:rect l="l" t="t" r="r" b="b"/>
              <a:pathLst>
                <a:path w="8523" h="8465" extrusionOk="0">
                  <a:moveTo>
                    <a:pt x="4203" y="0"/>
                  </a:moveTo>
                  <a:cubicBezTo>
                    <a:pt x="6538" y="0"/>
                    <a:pt x="8464" y="1868"/>
                    <a:pt x="8464" y="4203"/>
                  </a:cubicBezTo>
                  <a:cubicBezTo>
                    <a:pt x="8523" y="6538"/>
                    <a:pt x="6655" y="8464"/>
                    <a:pt x="4262" y="8464"/>
                  </a:cubicBezTo>
                  <a:cubicBezTo>
                    <a:pt x="1927" y="8464"/>
                    <a:pt x="1" y="6596"/>
                    <a:pt x="59" y="4203"/>
                  </a:cubicBezTo>
                  <a:cubicBezTo>
                    <a:pt x="59" y="1868"/>
                    <a:pt x="1869" y="0"/>
                    <a:pt x="420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70" name="Google Shape;9870;p22"/>
            <p:cNvSpPr/>
            <p:nvPr/>
          </p:nvSpPr>
          <p:spPr>
            <a:xfrm>
              <a:off x="3560450" y="3598800"/>
              <a:ext cx="211625" cy="210150"/>
            </a:xfrm>
            <a:custGeom>
              <a:avLst/>
              <a:gdLst/>
              <a:ahLst/>
              <a:cxnLst/>
              <a:rect l="l" t="t" r="r" b="b"/>
              <a:pathLst>
                <a:path w="8465" h="8406" extrusionOk="0">
                  <a:moveTo>
                    <a:pt x="8406" y="4145"/>
                  </a:moveTo>
                  <a:cubicBezTo>
                    <a:pt x="8464" y="6538"/>
                    <a:pt x="6597" y="8406"/>
                    <a:pt x="4262" y="8406"/>
                  </a:cubicBezTo>
                  <a:cubicBezTo>
                    <a:pt x="1927" y="8406"/>
                    <a:pt x="59" y="6596"/>
                    <a:pt x="1" y="4203"/>
                  </a:cubicBezTo>
                  <a:cubicBezTo>
                    <a:pt x="1" y="1868"/>
                    <a:pt x="1869" y="0"/>
                    <a:pt x="4203" y="0"/>
                  </a:cubicBezTo>
                  <a:cubicBezTo>
                    <a:pt x="6538" y="0"/>
                    <a:pt x="8406" y="1810"/>
                    <a:pt x="8406" y="414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71" name="Google Shape;9871;p22"/>
            <p:cNvSpPr/>
            <p:nvPr/>
          </p:nvSpPr>
          <p:spPr>
            <a:xfrm>
              <a:off x="3807075" y="3597325"/>
              <a:ext cx="211600" cy="211625"/>
            </a:xfrm>
            <a:custGeom>
              <a:avLst/>
              <a:gdLst/>
              <a:ahLst/>
              <a:cxnLst/>
              <a:rect l="l" t="t" r="r" b="b"/>
              <a:pathLst>
                <a:path w="8464" h="8465" extrusionOk="0">
                  <a:moveTo>
                    <a:pt x="4203" y="8465"/>
                  </a:moveTo>
                  <a:cubicBezTo>
                    <a:pt x="1868" y="8465"/>
                    <a:pt x="0" y="6597"/>
                    <a:pt x="0" y="4204"/>
                  </a:cubicBezTo>
                  <a:cubicBezTo>
                    <a:pt x="0" y="1869"/>
                    <a:pt x="1868" y="1"/>
                    <a:pt x="4203" y="1"/>
                  </a:cubicBezTo>
                  <a:cubicBezTo>
                    <a:pt x="6596" y="1"/>
                    <a:pt x="8464" y="1927"/>
                    <a:pt x="8464" y="4320"/>
                  </a:cubicBezTo>
                  <a:cubicBezTo>
                    <a:pt x="8406" y="6655"/>
                    <a:pt x="6538" y="8465"/>
                    <a:pt x="4203" y="846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72" name="Google Shape;9872;p22"/>
            <p:cNvSpPr/>
            <p:nvPr/>
          </p:nvSpPr>
          <p:spPr>
            <a:xfrm>
              <a:off x="2824975" y="2615250"/>
              <a:ext cx="210175" cy="210150"/>
            </a:xfrm>
            <a:custGeom>
              <a:avLst/>
              <a:gdLst/>
              <a:ahLst/>
              <a:cxnLst/>
              <a:rect l="l" t="t" r="r" b="b"/>
              <a:pathLst>
                <a:path w="8407" h="8406" extrusionOk="0">
                  <a:moveTo>
                    <a:pt x="4204" y="8406"/>
                  </a:moveTo>
                  <a:cubicBezTo>
                    <a:pt x="1869" y="8406"/>
                    <a:pt x="1" y="6596"/>
                    <a:pt x="1" y="4203"/>
                  </a:cubicBezTo>
                  <a:cubicBezTo>
                    <a:pt x="1" y="1868"/>
                    <a:pt x="1869" y="1"/>
                    <a:pt x="4262" y="1"/>
                  </a:cubicBezTo>
                  <a:cubicBezTo>
                    <a:pt x="6597" y="1"/>
                    <a:pt x="8406" y="1927"/>
                    <a:pt x="8406" y="4262"/>
                  </a:cubicBezTo>
                  <a:cubicBezTo>
                    <a:pt x="8406" y="6596"/>
                    <a:pt x="6538" y="8406"/>
                    <a:pt x="4204" y="840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73" name="Google Shape;9873;p22"/>
            <p:cNvSpPr/>
            <p:nvPr/>
          </p:nvSpPr>
          <p:spPr>
            <a:xfrm>
              <a:off x="2824975" y="2861875"/>
              <a:ext cx="210175" cy="210150"/>
            </a:xfrm>
            <a:custGeom>
              <a:avLst/>
              <a:gdLst/>
              <a:ahLst/>
              <a:cxnLst/>
              <a:rect l="l" t="t" r="r" b="b"/>
              <a:pathLst>
                <a:path w="8407" h="8406" extrusionOk="0">
                  <a:moveTo>
                    <a:pt x="4204" y="8405"/>
                  </a:moveTo>
                  <a:cubicBezTo>
                    <a:pt x="1810" y="8405"/>
                    <a:pt x="1" y="6538"/>
                    <a:pt x="1" y="4203"/>
                  </a:cubicBezTo>
                  <a:cubicBezTo>
                    <a:pt x="1" y="1868"/>
                    <a:pt x="1869" y="0"/>
                    <a:pt x="4204" y="0"/>
                  </a:cubicBezTo>
                  <a:cubicBezTo>
                    <a:pt x="6538" y="0"/>
                    <a:pt x="8406" y="1868"/>
                    <a:pt x="8406" y="4203"/>
                  </a:cubicBezTo>
                  <a:cubicBezTo>
                    <a:pt x="8406" y="6596"/>
                    <a:pt x="6538" y="8405"/>
                    <a:pt x="4204" y="840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74" name="Google Shape;9874;p22"/>
            <p:cNvSpPr/>
            <p:nvPr/>
          </p:nvSpPr>
          <p:spPr>
            <a:xfrm>
              <a:off x="4544000" y="3108475"/>
              <a:ext cx="210150" cy="210175"/>
            </a:xfrm>
            <a:custGeom>
              <a:avLst/>
              <a:gdLst/>
              <a:ahLst/>
              <a:cxnLst/>
              <a:rect l="l" t="t" r="r" b="b"/>
              <a:pathLst>
                <a:path w="8406" h="8407" extrusionOk="0">
                  <a:moveTo>
                    <a:pt x="4203" y="8406"/>
                  </a:moveTo>
                  <a:cubicBezTo>
                    <a:pt x="1868" y="8406"/>
                    <a:pt x="0" y="6597"/>
                    <a:pt x="0" y="4203"/>
                  </a:cubicBezTo>
                  <a:cubicBezTo>
                    <a:pt x="0" y="1869"/>
                    <a:pt x="1868" y="1"/>
                    <a:pt x="4203" y="1"/>
                  </a:cubicBezTo>
                  <a:cubicBezTo>
                    <a:pt x="6538" y="1"/>
                    <a:pt x="8406" y="1869"/>
                    <a:pt x="8406" y="4203"/>
                  </a:cubicBezTo>
                  <a:cubicBezTo>
                    <a:pt x="8406" y="6538"/>
                    <a:pt x="6596" y="8406"/>
                    <a:pt x="4203" y="840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75" name="Google Shape;9875;p22"/>
            <p:cNvSpPr/>
            <p:nvPr/>
          </p:nvSpPr>
          <p:spPr>
            <a:xfrm>
              <a:off x="3313850" y="1879775"/>
              <a:ext cx="210150" cy="208700"/>
            </a:xfrm>
            <a:custGeom>
              <a:avLst/>
              <a:gdLst/>
              <a:ahLst/>
              <a:cxnLst/>
              <a:rect l="l" t="t" r="r" b="b"/>
              <a:pathLst>
                <a:path w="8406" h="8348" extrusionOk="0">
                  <a:moveTo>
                    <a:pt x="4203" y="8348"/>
                  </a:moveTo>
                  <a:cubicBezTo>
                    <a:pt x="1868" y="8348"/>
                    <a:pt x="0" y="6480"/>
                    <a:pt x="58" y="4145"/>
                  </a:cubicBezTo>
                  <a:cubicBezTo>
                    <a:pt x="58" y="1810"/>
                    <a:pt x="1926" y="1"/>
                    <a:pt x="4261" y="1"/>
                  </a:cubicBezTo>
                  <a:cubicBezTo>
                    <a:pt x="6596" y="1"/>
                    <a:pt x="8405" y="1869"/>
                    <a:pt x="8405" y="4203"/>
                  </a:cubicBezTo>
                  <a:cubicBezTo>
                    <a:pt x="8405" y="6538"/>
                    <a:pt x="6538" y="8348"/>
                    <a:pt x="4203" y="834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76" name="Google Shape;9876;p22"/>
            <p:cNvSpPr/>
            <p:nvPr/>
          </p:nvSpPr>
          <p:spPr>
            <a:xfrm>
              <a:off x="3071600" y="3352175"/>
              <a:ext cx="210150" cy="210150"/>
            </a:xfrm>
            <a:custGeom>
              <a:avLst/>
              <a:gdLst/>
              <a:ahLst/>
              <a:cxnLst/>
              <a:rect l="l" t="t" r="r" b="b"/>
              <a:pathLst>
                <a:path w="8406" h="8406" extrusionOk="0">
                  <a:moveTo>
                    <a:pt x="4262" y="8406"/>
                  </a:moveTo>
                  <a:cubicBezTo>
                    <a:pt x="1868" y="8406"/>
                    <a:pt x="1" y="6538"/>
                    <a:pt x="1" y="4203"/>
                  </a:cubicBezTo>
                  <a:cubicBezTo>
                    <a:pt x="1" y="1868"/>
                    <a:pt x="1868" y="1"/>
                    <a:pt x="4203" y="1"/>
                  </a:cubicBezTo>
                  <a:cubicBezTo>
                    <a:pt x="6538" y="1"/>
                    <a:pt x="8348" y="1810"/>
                    <a:pt x="8406" y="4145"/>
                  </a:cubicBezTo>
                  <a:cubicBezTo>
                    <a:pt x="8406" y="6480"/>
                    <a:pt x="6596" y="8348"/>
                    <a:pt x="4203" y="834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77" name="Google Shape;9877;p22"/>
            <p:cNvSpPr/>
            <p:nvPr/>
          </p:nvSpPr>
          <p:spPr>
            <a:xfrm>
              <a:off x="2826450" y="2373025"/>
              <a:ext cx="207225" cy="208675"/>
            </a:xfrm>
            <a:custGeom>
              <a:avLst/>
              <a:gdLst/>
              <a:ahLst/>
              <a:cxnLst/>
              <a:rect l="l" t="t" r="r" b="b"/>
              <a:pathLst>
                <a:path w="8289" h="8347" extrusionOk="0">
                  <a:moveTo>
                    <a:pt x="4145" y="8347"/>
                  </a:moveTo>
                  <a:cubicBezTo>
                    <a:pt x="1810" y="8347"/>
                    <a:pt x="0" y="6479"/>
                    <a:pt x="0" y="4203"/>
                  </a:cubicBezTo>
                  <a:cubicBezTo>
                    <a:pt x="0" y="1868"/>
                    <a:pt x="1868" y="0"/>
                    <a:pt x="4145" y="0"/>
                  </a:cubicBezTo>
                  <a:cubicBezTo>
                    <a:pt x="6421" y="0"/>
                    <a:pt x="8289" y="1868"/>
                    <a:pt x="8289" y="4203"/>
                  </a:cubicBezTo>
                  <a:cubicBezTo>
                    <a:pt x="8289" y="6479"/>
                    <a:pt x="6421" y="8347"/>
                    <a:pt x="4145" y="834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78" name="Google Shape;9878;p22"/>
            <p:cNvSpPr/>
            <p:nvPr/>
          </p:nvSpPr>
          <p:spPr>
            <a:xfrm>
              <a:off x="4050775" y="3598800"/>
              <a:ext cx="208700" cy="208700"/>
            </a:xfrm>
            <a:custGeom>
              <a:avLst/>
              <a:gdLst/>
              <a:ahLst/>
              <a:cxnLst/>
              <a:rect l="l" t="t" r="r" b="b"/>
              <a:pathLst>
                <a:path w="8348" h="8348" extrusionOk="0">
                  <a:moveTo>
                    <a:pt x="8347" y="4145"/>
                  </a:moveTo>
                  <a:cubicBezTo>
                    <a:pt x="8347" y="6479"/>
                    <a:pt x="6538" y="8347"/>
                    <a:pt x="4203" y="8347"/>
                  </a:cubicBezTo>
                  <a:cubicBezTo>
                    <a:pt x="1926" y="8347"/>
                    <a:pt x="59" y="6538"/>
                    <a:pt x="59" y="4203"/>
                  </a:cubicBezTo>
                  <a:cubicBezTo>
                    <a:pt x="0" y="1926"/>
                    <a:pt x="1868" y="59"/>
                    <a:pt x="4144" y="59"/>
                  </a:cubicBezTo>
                  <a:cubicBezTo>
                    <a:pt x="6479" y="0"/>
                    <a:pt x="8347" y="1868"/>
                    <a:pt x="8347" y="414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79" name="Google Shape;9879;p22"/>
            <p:cNvSpPr/>
            <p:nvPr/>
          </p:nvSpPr>
          <p:spPr>
            <a:xfrm>
              <a:off x="3315300" y="3598800"/>
              <a:ext cx="207250" cy="208700"/>
            </a:xfrm>
            <a:custGeom>
              <a:avLst/>
              <a:gdLst/>
              <a:ahLst/>
              <a:cxnLst/>
              <a:rect l="l" t="t" r="r" b="b"/>
              <a:pathLst>
                <a:path w="8290" h="8348" extrusionOk="0">
                  <a:moveTo>
                    <a:pt x="4145" y="59"/>
                  </a:moveTo>
                  <a:cubicBezTo>
                    <a:pt x="6421" y="0"/>
                    <a:pt x="8289" y="1926"/>
                    <a:pt x="8289" y="4203"/>
                  </a:cubicBezTo>
                  <a:cubicBezTo>
                    <a:pt x="8289" y="6421"/>
                    <a:pt x="6421" y="8289"/>
                    <a:pt x="4203" y="8347"/>
                  </a:cubicBezTo>
                  <a:cubicBezTo>
                    <a:pt x="1927" y="8347"/>
                    <a:pt x="0" y="6479"/>
                    <a:pt x="0" y="4203"/>
                  </a:cubicBezTo>
                  <a:cubicBezTo>
                    <a:pt x="0" y="1926"/>
                    <a:pt x="1868" y="59"/>
                    <a:pt x="414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80" name="Google Shape;9880;p22"/>
            <p:cNvSpPr/>
            <p:nvPr/>
          </p:nvSpPr>
          <p:spPr>
            <a:xfrm>
              <a:off x="2826450" y="3109950"/>
              <a:ext cx="207225" cy="208700"/>
            </a:xfrm>
            <a:custGeom>
              <a:avLst/>
              <a:gdLst/>
              <a:ahLst/>
              <a:cxnLst/>
              <a:rect l="l" t="t" r="r" b="b"/>
              <a:pathLst>
                <a:path w="8289" h="8348" extrusionOk="0">
                  <a:moveTo>
                    <a:pt x="8289" y="4144"/>
                  </a:moveTo>
                  <a:cubicBezTo>
                    <a:pt x="8289" y="6362"/>
                    <a:pt x="6421" y="8289"/>
                    <a:pt x="4203" y="8289"/>
                  </a:cubicBezTo>
                  <a:cubicBezTo>
                    <a:pt x="1927" y="8347"/>
                    <a:pt x="0" y="6421"/>
                    <a:pt x="0" y="4144"/>
                  </a:cubicBezTo>
                  <a:cubicBezTo>
                    <a:pt x="0" y="1926"/>
                    <a:pt x="1868" y="58"/>
                    <a:pt x="4145" y="0"/>
                  </a:cubicBezTo>
                  <a:cubicBezTo>
                    <a:pt x="6363" y="0"/>
                    <a:pt x="8289" y="1868"/>
                    <a:pt x="8289" y="41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81" name="Google Shape;9881;p22"/>
            <p:cNvSpPr/>
            <p:nvPr/>
          </p:nvSpPr>
          <p:spPr>
            <a:xfrm>
              <a:off x="4298850" y="1881250"/>
              <a:ext cx="205775" cy="205775"/>
            </a:xfrm>
            <a:custGeom>
              <a:avLst/>
              <a:gdLst/>
              <a:ahLst/>
              <a:cxnLst/>
              <a:rect l="l" t="t" r="r" b="b"/>
              <a:pathLst>
                <a:path w="8231" h="8231" extrusionOk="0">
                  <a:moveTo>
                    <a:pt x="8230" y="4086"/>
                  </a:moveTo>
                  <a:cubicBezTo>
                    <a:pt x="8230" y="6363"/>
                    <a:pt x="6362" y="8230"/>
                    <a:pt x="4144" y="8230"/>
                  </a:cubicBezTo>
                  <a:cubicBezTo>
                    <a:pt x="1868" y="8230"/>
                    <a:pt x="58" y="6421"/>
                    <a:pt x="58" y="4144"/>
                  </a:cubicBezTo>
                  <a:cubicBezTo>
                    <a:pt x="0" y="1868"/>
                    <a:pt x="1868" y="0"/>
                    <a:pt x="4144" y="0"/>
                  </a:cubicBezTo>
                  <a:cubicBezTo>
                    <a:pt x="6421" y="59"/>
                    <a:pt x="8230" y="1868"/>
                    <a:pt x="8230"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82" name="Google Shape;9882;p22"/>
            <p:cNvSpPr/>
            <p:nvPr/>
          </p:nvSpPr>
          <p:spPr>
            <a:xfrm>
              <a:off x="4545450" y="2127850"/>
              <a:ext cx="207250" cy="205775"/>
            </a:xfrm>
            <a:custGeom>
              <a:avLst/>
              <a:gdLst/>
              <a:ahLst/>
              <a:cxnLst/>
              <a:rect l="l" t="t" r="r" b="b"/>
              <a:pathLst>
                <a:path w="8290" h="8231" extrusionOk="0">
                  <a:moveTo>
                    <a:pt x="8231" y="4087"/>
                  </a:moveTo>
                  <a:cubicBezTo>
                    <a:pt x="8289" y="6363"/>
                    <a:pt x="6421" y="8231"/>
                    <a:pt x="4145" y="8231"/>
                  </a:cubicBezTo>
                  <a:cubicBezTo>
                    <a:pt x="1869" y="8231"/>
                    <a:pt x="59" y="6422"/>
                    <a:pt x="59" y="4145"/>
                  </a:cubicBezTo>
                  <a:cubicBezTo>
                    <a:pt x="1" y="1927"/>
                    <a:pt x="1869" y="1"/>
                    <a:pt x="4145" y="59"/>
                  </a:cubicBezTo>
                  <a:cubicBezTo>
                    <a:pt x="6363" y="59"/>
                    <a:pt x="8231" y="1869"/>
                    <a:pt x="8231" y="408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83" name="Google Shape;9883;p22"/>
            <p:cNvSpPr/>
            <p:nvPr/>
          </p:nvSpPr>
          <p:spPr>
            <a:xfrm>
              <a:off x="4548375" y="3355100"/>
              <a:ext cx="202850" cy="202850"/>
            </a:xfrm>
            <a:custGeom>
              <a:avLst/>
              <a:gdLst/>
              <a:ahLst/>
              <a:cxnLst/>
              <a:rect l="l" t="t" r="r" b="b"/>
              <a:pathLst>
                <a:path w="8114" h="8114" extrusionOk="0">
                  <a:moveTo>
                    <a:pt x="8056" y="4028"/>
                  </a:moveTo>
                  <a:cubicBezTo>
                    <a:pt x="8114" y="6304"/>
                    <a:pt x="6304" y="8114"/>
                    <a:pt x="4086" y="8114"/>
                  </a:cubicBezTo>
                  <a:cubicBezTo>
                    <a:pt x="1810" y="8114"/>
                    <a:pt x="0" y="6363"/>
                    <a:pt x="0" y="4086"/>
                  </a:cubicBezTo>
                  <a:cubicBezTo>
                    <a:pt x="0" y="1868"/>
                    <a:pt x="1693" y="59"/>
                    <a:pt x="3911" y="59"/>
                  </a:cubicBezTo>
                  <a:cubicBezTo>
                    <a:pt x="6188" y="0"/>
                    <a:pt x="8056" y="1751"/>
                    <a:pt x="8056"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84" name="Google Shape;9884;p22"/>
            <p:cNvSpPr/>
            <p:nvPr/>
          </p:nvSpPr>
          <p:spPr>
            <a:xfrm>
              <a:off x="3075975" y="1882700"/>
              <a:ext cx="201400" cy="202875"/>
            </a:xfrm>
            <a:custGeom>
              <a:avLst/>
              <a:gdLst/>
              <a:ahLst/>
              <a:cxnLst/>
              <a:rect l="l" t="t" r="r" b="b"/>
              <a:pathLst>
                <a:path w="8056" h="8115" extrusionOk="0">
                  <a:moveTo>
                    <a:pt x="8056" y="4086"/>
                  </a:moveTo>
                  <a:cubicBezTo>
                    <a:pt x="8056" y="6363"/>
                    <a:pt x="6246" y="8114"/>
                    <a:pt x="3970" y="8114"/>
                  </a:cubicBezTo>
                  <a:cubicBezTo>
                    <a:pt x="1752" y="8056"/>
                    <a:pt x="1" y="6305"/>
                    <a:pt x="1" y="4028"/>
                  </a:cubicBezTo>
                  <a:cubicBezTo>
                    <a:pt x="1" y="1752"/>
                    <a:pt x="1810" y="1"/>
                    <a:pt x="4087" y="59"/>
                  </a:cubicBezTo>
                  <a:cubicBezTo>
                    <a:pt x="6305" y="59"/>
                    <a:pt x="8056" y="1868"/>
                    <a:pt x="8056"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85" name="Google Shape;9885;p22"/>
            <p:cNvSpPr/>
            <p:nvPr/>
          </p:nvSpPr>
          <p:spPr>
            <a:xfrm>
              <a:off x="2829375" y="2130775"/>
              <a:ext cx="201400" cy="201400"/>
            </a:xfrm>
            <a:custGeom>
              <a:avLst/>
              <a:gdLst/>
              <a:ahLst/>
              <a:cxnLst/>
              <a:rect l="l" t="t" r="r" b="b"/>
              <a:pathLst>
                <a:path w="8056" h="8056" extrusionOk="0">
                  <a:moveTo>
                    <a:pt x="8055" y="3970"/>
                  </a:moveTo>
                  <a:cubicBezTo>
                    <a:pt x="8055" y="6188"/>
                    <a:pt x="6304" y="7997"/>
                    <a:pt x="4086" y="8056"/>
                  </a:cubicBezTo>
                  <a:cubicBezTo>
                    <a:pt x="1810" y="8056"/>
                    <a:pt x="0" y="6246"/>
                    <a:pt x="0" y="4028"/>
                  </a:cubicBezTo>
                  <a:cubicBezTo>
                    <a:pt x="0" y="1810"/>
                    <a:pt x="1751" y="1"/>
                    <a:pt x="3969" y="1"/>
                  </a:cubicBezTo>
                  <a:cubicBezTo>
                    <a:pt x="6187" y="1"/>
                    <a:pt x="7997" y="1752"/>
                    <a:pt x="8055"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86" name="Google Shape;9886;p22"/>
            <p:cNvSpPr/>
            <p:nvPr/>
          </p:nvSpPr>
          <p:spPr>
            <a:xfrm>
              <a:off x="4301750" y="3603175"/>
              <a:ext cx="201400" cy="201400"/>
            </a:xfrm>
            <a:custGeom>
              <a:avLst/>
              <a:gdLst/>
              <a:ahLst/>
              <a:cxnLst/>
              <a:rect l="l" t="t" r="r" b="b"/>
              <a:pathLst>
                <a:path w="8056" h="8056" extrusionOk="0">
                  <a:moveTo>
                    <a:pt x="8056" y="3970"/>
                  </a:moveTo>
                  <a:cubicBezTo>
                    <a:pt x="8056" y="6246"/>
                    <a:pt x="6305" y="7997"/>
                    <a:pt x="4087" y="8055"/>
                  </a:cubicBezTo>
                  <a:cubicBezTo>
                    <a:pt x="1810" y="8055"/>
                    <a:pt x="1" y="6246"/>
                    <a:pt x="1" y="4028"/>
                  </a:cubicBezTo>
                  <a:cubicBezTo>
                    <a:pt x="1" y="1810"/>
                    <a:pt x="1810" y="0"/>
                    <a:pt x="4028" y="0"/>
                  </a:cubicBezTo>
                  <a:cubicBezTo>
                    <a:pt x="6246" y="0"/>
                    <a:pt x="8056" y="1751"/>
                    <a:pt x="8056"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87" name="Google Shape;9887;p22"/>
            <p:cNvSpPr/>
            <p:nvPr/>
          </p:nvSpPr>
          <p:spPr>
            <a:xfrm>
              <a:off x="4790600" y="2619625"/>
              <a:ext cx="201425" cy="201400"/>
            </a:xfrm>
            <a:custGeom>
              <a:avLst/>
              <a:gdLst/>
              <a:ahLst/>
              <a:cxnLst/>
              <a:rect l="l" t="t" r="r" b="b"/>
              <a:pathLst>
                <a:path w="8057" h="8056" extrusionOk="0">
                  <a:moveTo>
                    <a:pt x="4029" y="1"/>
                  </a:moveTo>
                  <a:cubicBezTo>
                    <a:pt x="6247" y="1"/>
                    <a:pt x="8056" y="1810"/>
                    <a:pt x="8056" y="4028"/>
                  </a:cubicBezTo>
                  <a:cubicBezTo>
                    <a:pt x="8056" y="6246"/>
                    <a:pt x="6305" y="8056"/>
                    <a:pt x="4087" y="8056"/>
                  </a:cubicBezTo>
                  <a:cubicBezTo>
                    <a:pt x="1810" y="8056"/>
                    <a:pt x="59" y="6305"/>
                    <a:pt x="1" y="4028"/>
                  </a:cubicBezTo>
                  <a:cubicBezTo>
                    <a:pt x="1" y="1810"/>
                    <a:pt x="1810" y="59"/>
                    <a:pt x="402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88" name="Google Shape;9888;p22"/>
            <p:cNvSpPr/>
            <p:nvPr/>
          </p:nvSpPr>
          <p:spPr>
            <a:xfrm>
              <a:off x="3564825" y="1641925"/>
              <a:ext cx="201400" cy="199950"/>
            </a:xfrm>
            <a:custGeom>
              <a:avLst/>
              <a:gdLst/>
              <a:ahLst/>
              <a:cxnLst/>
              <a:rect l="l" t="t" r="r" b="b"/>
              <a:pathLst>
                <a:path w="8056" h="7998" extrusionOk="0">
                  <a:moveTo>
                    <a:pt x="8056" y="4028"/>
                  </a:moveTo>
                  <a:cubicBezTo>
                    <a:pt x="8056" y="6246"/>
                    <a:pt x="6246" y="7997"/>
                    <a:pt x="4028" y="7997"/>
                  </a:cubicBezTo>
                  <a:cubicBezTo>
                    <a:pt x="1810" y="7997"/>
                    <a:pt x="1" y="6129"/>
                    <a:pt x="59" y="3911"/>
                  </a:cubicBezTo>
                  <a:cubicBezTo>
                    <a:pt x="59" y="1752"/>
                    <a:pt x="1869" y="0"/>
                    <a:pt x="4028" y="0"/>
                  </a:cubicBezTo>
                  <a:cubicBezTo>
                    <a:pt x="6246" y="0"/>
                    <a:pt x="8056" y="1752"/>
                    <a:pt x="8056"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89" name="Google Shape;9889;p22"/>
            <p:cNvSpPr/>
            <p:nvPr/>
          </p:nvSpPr>
          <p:spPr>
            <a:xfrm>
              <a:off x="3811450" y="1640475"/>
              <a:ext cx="201400" cy="201400"/>
            </a:xfrm>
            <a:custGeom>
              <a:avLst/>
              <a:gdLst/>
              <a:ahLst/>
              <a:cxnLst/>
              <a:rect l="l" t="t" r="r" b="b"/>
              <a:pathLst>
                <a:path w="8056" h="8056" extrusionOk="0">
                  <a:moveTo>
                    <a:pt x="4086" y="58"/>
                  </a:moveTo>
                  <a:cubicBezTo>
                    <a:pt x="6304" y="58"/>
                    <a:pt x="8056" y="1868"/>
                    <a:pt x="8056" y="4086"/>
                  </a:cubicBezTo>
                  <a:cubicBezTo>
                    <a:pt x="8056" y="6304"/>
                    <a:pt x="6246" y="8055"/>
                    <a:pt x="4028" y="8055"/>
                  </a:cubicBezTo>
                  <a:cubicBezTo>
                    <a:pt x="1810" y="8055"/>
                    <a:pt x="0" y="6246"/>
                    <a:pt x="59" y="4028"/>
                  </a:cubicBezTo>
                  <a:cubicBezTo>
                    <a:pt x="59" y="1810"/>
                    <a:pt x="1868" y="0"/>
                    <a:pt x="4086"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90" name="Google Shape;9890;p22"/>
            <p:cNvSpPr/>
            <p:nvPr/>
          </p:nvSpPr>
          <p:spPr>
            <a:xfrm>
              <a:off x="4790600" y="2866250"/>
              <a:ext cx="201425" cy="201400"/>
            </a:xfrm>
            <a:custGeom>
              <a:avLst/>
              <a:gdLst/>
              <a:ahLst/>
              <a:cxnLst/>
              <a:rect l="l" t="t" r="r" b="b"/>
              <a:pathLst>
                <a:path w="8057" h="8056" extrusionOk="0">
                  <a:moveTo>
                    <a:pt x="8056" y="4086"/>
                  </a:moveTo>
                  <a:cubicBezTo>
                    <a:pt x="8056" y="6304"/>
                    <a:pt x="6247" y="8055"/>
                    <a:pt x="4029" y="8055"/>
                  </a:cubicBezTo>
                  <a:cubicBezTo>
                    <a:pt x="1810" y="8055"/>
                    <a:pt x="1" y="6246"/>
                    <a:pt x="59" y="4028"/>
                  </a:cubicBezTo>
                  <a:cubicBezTo>
                    <a:pt x="59" y="1810"/>
                    <a:pt x="1869" y="0"/>
                    <a:pt x="4087" y="59"/>
                  </a:cubicBezTo>
                  <a:cubicBezTo>
                    <a:pt x="6305" y="59"/>
                    <a:pt x="8056" y="1868"/>
                    <a:pt x="8056"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91" name="Google Shape;9891;p22"/>
            <p:cNvSpPr/>
            <p:nvPr/>
          </p:nvSpPr>
          <p:spPr>
            <a:xfrm>
              <a:off x="2829375" y="3356550"/>
              <a:ext cx="201400" cy="199950"/>
            </a:xfrm>
            <a:custGeom>
              <a:avLst/>
              <a:gdLst/>
              <a:ahLst/>
              <a:cxnLst/>
              <a:rect l="l" t="t" r="r" b="b"/>
              <a:pathLst>
                <a:path w="8056" h="7998" extrusionOk="0">
                  <a:moveTo>
                    <a:pt x="7997" y="4028"/>
                  </a:moveTo>
                  <a:cubicBezTo>
                    <a:pt x="7997" y="6246"/>
                    <a:pt x="6187" y="7997"/>
                    <a:pt x="4028" y="7997"/>
                  </a:cubicBezTo>
                  <a:cubicBezTo>
                    <a:pt x="1810" y="7997"/>
                    <a:pt x="0" y="6130"/>
                    <a:pt x="58" y="3912"/>
                  </a:cubicBezTo>
                  <a:cubicBezTo>
                    <a:pt x="58" y="1752"/>
                    <a:pt x="1926" y="1"/>
                    <a:pt x="4086" y="1"/>
                  </a:cubicBezTo>
                  <a:cubicBezTo>
                    <a:pt x="6246" y="59"/>
                    <a:pt x="8055" y="1869"/>
                    <a:pt x="7997"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92" name="Google Shape;9892;p22"/>
            <p:cNvSpPr/>
            <p:nvPr/>
          </p:nvSpPr>
          <p:spPr>
            <a:xfrm>
              <a:off x="3075975" y="3603175"/>
              <a:ext cx="199950" cy="201400"/>
            </a:xfrm>
            <a:custGeom>
              <a:avLst/>
              <a:gdLst/>
              <a:ahLst/>
              <a:cxnLst/>
              <a:rect l="l" t="t" r="r" b="b"/>
              <a:pathLst>
                <a:path w="7998" h="8056" extrusionOk="0">
                  <a:moveTo>
                    <a:pt x="4087" y="0"/>
                  </a:moveTo>
                  <a:cubicBezTo>
                    <a:pt x="6246" y="59"/>
                    <a:pt x="7997" y="1868"/>
                    <a:pt x="7997" y="4028"/>
                  </a:cubicBezTo>
                  <a:cubicBezTo>
                    <a:pt x="7997" y="6246"/>
                    <a:pt x="6130" y="8055"/>
                    <a:pt x="3970" y="7997"/>
                  </a:cubicBezTo>
                  <a:cubicBezTo>
                    <a:pt x="1752" y="7939"/>
                    <a:pt x="1" y="6129"/>
                    <a:pt x="59" y="3970"/>
                  </a:cubicBezTo>
                  <a:cubicBezTo>
                    <a:pt x="59" y="1810"/>
                    <a:pt x="1869" y="0"/>
                    <a:pt x="40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93" name="Google Shape;9893;p22"/>
            <p:cNvSpPr/>
            <p:nvPr/>
          </p:nvSpPr>
          <p:spPr>
            <a:xfrm>
              <a:off x="4056600" y="1641925"/>
              <a:ext cx="198475" cy="198475"/>
            </a:xfrm>
            <a:custGeom>
              <a:avLst/>
              <a:gdLst/>
              <a:ahLst/>
              <a:cxnLst/>
              <a:rect l="l" t="t" r="r" b="b"/>
              <a:pathLst>
                <a:path w="7939" h="7939" extrusionOk="0">
                  <a:moveTo>
                    <a:pt x="3970" y="7939"/>
                  </a:moveTo>
                  <a:cubicBezTo>
                    <a:pt x="1810" y="7939"/>
                    <a:pt x="1" y="6129"/>
                    <a:pt x="1" y="3970"/>
                  </a:cubicBezTo>
                  <a:cubicBezTo>
                    <a:pt x="1" y="1810"/>
                    <a:pt x="1810" y="0"/>
                    <a:pt x="3970" y="0"/>
                  </a:cubicBezTo>
                  <a:cubicBezTo>
                    <a:pt x="6130" y="0"/>
                    <a:pt x="7939" y="1810"/>
                    <a:pt x="7939" y="3970"/>
                  </a:cubicBezTo>
                  <a:cubicBezTo>
                    <a:pt x="7939" y="6188"/>
                    <a:pt x="6130" y="7939"/>
                    <a:pt x="3970" y="793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94" name="Google Shape;9894;p22"/>
            <p:cNvSpPr/>
            <p:nvPr/>
          </p:nvSpPr>
          <p:spPr>
            <a:xfrm>
              <a:off x="4792075" y="2377400"/>
              <a:ext cx="199950" cy="199925"/>
            </a:xfrm>
            <a:custGeom>
              <a:avLst/>
              <a:gdLst/>
              <a:ahLst/>
              <a:cxnLst/>
              <a:rect l="l" t="t" r="r" b="b"/>
              <a:pathLst>
                <a:path w="7998" h="7997" extrusionOk="0">
                  <a:moveTo>
                    <a:pt x="3970" y="58"/>
                  </a:moveTo>
                  <a:cubicBezTo>
                    <a:pt x="6129" y="0"/>
                    <a:pt x="7939" y="1810"/>
                    <a:pt x="7939" y="3969"/>
                  </a:cubicBezTo>
                  <a:cubicBezTo>
                    <a:pt x="7997" y="6129"/>
                    <a:pt x="6188" y="7939"/>
                    <a:pt x="4028" y="7997"/>
                  </a:cubicBezTo>
                  <a:cubicBezTo>
                    <a:pt x="1868" y="7997"/>
                    <a:pt x="59" y="6246"/>
                    <a:pt x="0" y="4028"/>
                  </a:cubicBezTo>
                  <a:cubicBezTo>
                    <a:pt x="0" y="1926"/>
                    <a:pt x="1810" y="58"/>
                    <a:pt x="3970"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95" name="Google Shape;9895;p22"/>
            <p:cNvSpPr/>
            <p:nvPr/>
          </p:nvSpPr>
          <p:spPr>
            <a:xfrm>
              <a:off x="4793525" y="3115775"/>
              <a:ext cx="197025" cy="197025"/>
            </a:xfrm>
            <a:custGeom>
              <a:avLst/>
              <a:gdLst/>
              <a:ahLst/>
              <a:cxnLst/>
              <a:rect l="l" t="t" r="r" b="b"/>
              <a:pathLst>
                <a:path w="7881" h="7881" extrusionOk="0">
                  <a:moveTo>
                    <a:pt x="3970" y="1"/>
                  </a:moveTo>
                  <a:cubicBezTo>
                    <a:pt x="6130" y="1"/>
                    <a:pt x="7881" y="1752"/>
                    <a:pt x="7881" y="3911"/>
                  </a:cubicBezTo>
                  <a:cubicBezTo>
                    <a:pt x="7881" y="6129"/>
                    <a:pt x="6071" y="7881"/>
                    <a:pt x="3853" y="7881"/>
                  </a:cubicBezTo>
                  <a:cubicBezTo>
                    <a:pt x="1693" y="7822"/>
                    <a:pt x="1" y="6071"/>
                    <a:pt x="1" y="3911"/>
                  </a:cubicBezTo>
                  <a:cubicBezTo>
                    <a:pt x="1" y="1693"/>
                    <a:pt x="1752" y="1"/>
                    <a:pt x="397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96" name="Google Shape;9896;p22"/>
            <p:cNvSpPr/>
            <p:nvPr/>
          </p:nvSpPr>
          <p:spPr>
            <a:xfrm>
              <a:off x="2584200" y="2622550"/>
              <a:ext cx="197025" cy="195550"/>
            </a:xfrm>
            <a:custGeom>
              <a:avLst/>
              <a:gdLst/>
              <a:ahLst/>
              <a:cxnLst/>
              <a:rect l="l" t="t" r="r" b="b"/>
              <a:pathLst>
                <a:path w="7881" h="7822" extrusionOk="0">
                  <a:moveTo>
                    <a:pt x="3912" y="7822"/>
                  </a:moveTo>
                  <a:cubicBezTo>
                    <a:pt x="1752" y="7822"/>
                    <a:pt x="1" y="6071"/>
                    <a:pt x="59" y="3911"/>
                  </a:cubicBezTo>
                  <a:cubicBezTo>
                    <a:pt x="59" y="1693"/>
                    <a:pt x="1810" y="0"/>
                    <a:pt x="3970" y="0"/>
                  </a:cubicBezTo>
                  <a:cubicBezTo>
                    <a:pt x="6188" y="0"/>
                    <a:pt x="7881" y="1751"/>
                    <a:pt x="7881" y="3970"/>
                  </a:cubicBezTo>
                  <a:cubicBezTo>
                    <a:pt x="7881" y="6129"/>
                    <a:pt x="6130" y="7822"/>
                    <a:pt x="3912" y="78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97" name="Google Shape;9897;p22"/>
            <p:cNvSpPr/>
            <p:nvPr/>
          </p:nvSpPr>
          <p:spPr>
            <a:xfrm>
              <a:off x="3321125" y="1643375"/>
              <a:ext cx="197025" cy="197025"/>
            </a:xfrm>
            <a:custGeom>
              <a:avLst/>
              <a:gdLst/>
              <a:ahLst/>
              <a:cxnLst/>
              <a:rect l="l" t="t" r="r" b="b"/>
              <a:pathLst>
                <a:path w="7881" h="7881" extrusionOk="0">
                  <a:moveTo>
                    <a:pt x="3912" y="7822"/>
                  </a:moveTo>
                  <a:cubicBezTo>
                    <a:pt x="1694" y="7822"/>
                    <a:pt x="1" y="6071"/>
                    <a:pt x="1" y="3912"/>
                  </a:cubicBezTo>
                  <a:cubicBezTo>
                    <a:pt x="59" y="1694"/>
                    <a:pt x="1810" y="1"/>
                    <a:pt x="3970" y="1"/>
                  </a:cubicBezTo>
                  <a:cubicBezTo>
                    <a:pt x="6130" y="59"/>
                    <a:pt x="7881" y="1810"/>
                    <a:pt x="7823" y="3970"/>
                  </a:cubicBezTo>
                  <a:cubicBezTo>
                    <a:pt x="7823" y="6130"/>
                    <a:pt x="6071" y="7881"/>
                    <a:pt x="3912" y="78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98" name="Google Shape;9898;p22"/>
            <p:cNvSpPr/>
            <p:nvPr/>
          </p:nvSpPr>
          <p:spPr>
            <a:xfrm>
              <a:off x="3812900" y="3851250"/>
              <a:ext cx="198500" cy="197025"/>
            </a:xfrm>
            <a:custGeom>
              <a:avLst/>
              <a:gdLst/>
              <a:ahLst/>
              <a:cxnLst/>
              <a:rect l="l" t="t" r="r" b="b"/>
              <a:pathLst>
                <a:path w="7940" h="7881" extrusionOk="0">
                  <a:moveTo>
                    <a:pt x="7939" y="3969"/>
                  </a:moveTo>
                  <a:cubicBezTo>
                    <a:pt x="7881" y="6188"/>
                    <a:pt x="6130" y="7880"/>
                    <a:pt x="3970" y="7880"/>
                  </a:cubicBezTo>
                  <a:cubicBezTo>
                    <a:pt x="1752" y="7880"/>
                    <a:pt x="1" y="6071"/>
                    <a:pt x="59" y="3911"/>
                  </a:cubicBezTo>
                  <a:cubicBezTo>
                    <a:pt x="117" y="1693"/>
                    <a:pt x="1869" y="0"/>
                    <a:pt x="4028" y="59"/>
                  </a:cubicBezTo>
                  <a:cubicBezTo>
                    <a:pt x="6188" y="59"/>
                    <a:pt x="7939" y="1810"/>
                    <a:pt x="7939" y="39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99" name="Google Shape;9899;p22"/>
            <p:cNvSpPr/>
            <p:nvPr/>
          </p:nvSpPr>
          <p:spPr>
            <a:xfrm>
              <a:off x="2585675" y="2869150"/>
              <a:ext cx="195550" cy="195575"/>
            </a:xfrm>
            <a:custGeom>
              <a:avLst/>
              <a:gdLst/>
              <a:ahLst/>
              <a:cxnLst/>
              <a:rect l="l" t="t" r="r" b="b"/>
              <a:pathLst>
                <a:path w="7822" h="7823" extrusionOk="0">
                  <a:moveTo>
                    <a:pt x="7822" y="3912"/>
                  </a:moveTo>
                  <a:cubicBezTo>
                    <a:pt x="7822" y="6071"/>
                    <a:pt x="6129" y="7823"/>
                    <a:pt x="3911" y="7823"/>
                  </a:cubicBezTo>
                  <a:cubicBezTo>
                    <a:pt x="1751" y="7823"/>
                    <a:pt x="0" y="6130"/>
                    <a:pt x="0" y="3970"/>
                  </a:cubicBezTo>
                  <a:cubicBezTo>
                    <a:pt x="0" y="1752"/>
                    <a:pt x="1693" y="59"/>
                    <a:pt x="3853" y="1"/>
                  </a:cubicBezTo>
                  <a:cubicBezTo>
                    <a:pt x="6071" y="1"/>
                    <a:pt x="7763" y="1752"/>
                    <a:pt x="7822" y="39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00" name="Google Shape;9900;p22"/>
            <p:cNvSpPr/>
            <p:nvPr/>
          </p:nvSpPr>
          <p:spPr>
            <a:xfrm>
              <a:off x="3567750" y="3851250"/>
              <a:ext cx="197025" cy="198475"/>
            </a:xfrm>
            <a:custGeom>
              <a:avLst/>
              <a:gdLst/>
              <a:ahLst/>
              <a:cxnLst/>
              <a:rect l="l" t="t" r="r" b="b"/>
              <a:pathLst>
                <a:path w="7881" h="7939" extrusionOk="0">
                  <a:moveTo>
                    <a:pt x="4028" y="59"/>
                  </a:moveTo>
                  <a:cubicBezTo>
                    <a:pt x="6188" y="117"/>
                    <a:pt x="7881" y="1868"/>
                    <a:pt x="7822" y="4028"/>
                  </a:cubicBezTo>
                  <a:cubicBezTo>
                    <a:pt x="7822" y="6246"/>
                    <a:pt x="6013" y="7939"/>
                    <a:pt x="3853" y="7880"/>
                  </a:cubicBezTo>
                  <a:cubicBezTo>
                    <a:pt x="1693" y="7822"/>
                    <a:pt x="1" y="6071"/>
                    <a:pt x="1" y="3853"/>
                  </a:cubicBezTo>
                  <a:cubicBezTo>
                    <a:pt x="59" y="1693"/>
                    <a:pt x="1868" y="0"/>
                    <a:pt x="4028"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01" name="Google Shape;9901;p22"/>
            <p:cNvSpPr/>
            <p:nvPr/>
          </p:nvSpPr>
          <p:spPr>
            <a:xfrm>
              <a:off x="4551300" y="1891450"/>
              <a:ext cx="195550" cy="194125"/>
            </a:xfrm>
            <a:custGeom>
              <a:avLst/>
              <a:gdLst/>
              <a:ahLst/>
              <a:cxnLst/>
              <a:rect l="l" t="t" r="r" b="b"/>
              <a:pathLst>
                <a:path w="7822" h="7765" extrusionOk="0">
                  <a:moveTo>
                    <a:pt x="7763" y="3912"/>
                  </a:moveTo>
                  <a:cubicBezTo>
                    <a:pt x="7763" y="6071"/>
                    <a:pt x="6071" y="7764"/>
                    <a:pt x="3853" y="7764"/>
                  </a:cubicBezTo>
                  <a:cubicBezTo>
                    <a:pt x="1693" y="7764"/>
                    <a:pt x="0" y="6013"/>
                    <a:pt x="0" y="3853"/>
                  </a:cubicBezTo>
                  <a:cubicBezTo>
                    <a:pt x="0" y="1693"/>
                    <a:pt x="1751" y="1"/>
                    <a:pt x="3969" y="1"/>
                  </a:cubicBezTo>
                  <a:cubicBezTo>
                    <a:pt x="6129" y="1"/>
                    <a:pt x="7822" y="1693"/>
                    <a:pt x="7763" y="39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02" name="Google Shape;9902;p22"/>
            <p:cNvSpPr/>
            <p:nvPr/>
          </p:nvSpPr>
          <p:spPr>
            <a:xfrm>
              <a:off x="4059525" y="3852700"/>
              <a:ext cx="192650" cy="194100"/>
            </a:xfrm>
            <a:custGeom>
              <a:avLst/>
              <a:gdLst/>
              <a:ahLst/>
              <a:cxnLst/>
              <a:rect l="l" t="t" r="r" b="b"/>
              <a:pathLst>
                <a:path w="7706" h="7764" extrusionOk="0">
                  <a:moveTo>
                    <a:pt x="3794" y="59"/>
                  </a:moveTo>
                  <a:cubicBezTo>
                    <a:pt x="5954" y="1"/>
                    <a:pt x="7705" y="1693"/>
                    <a:pt x="7705" y="3853"/>
                  </a:cubicBezTo>
                  <a:cubicBezTo>
                    <a:pt x="7705" y="6013"/>
                    <a:pt x="6013" y="7764"/>
                    <a:pt x="3853" y="7764"/>
                  </a:cubicBezTo>
                  <a:cubicBezTo>
                    <a:pt x="1693" y="7764"/>
                    <a:pt x="0" y="6071"/>
                    <a:pt x="0" y="3911"/>
                  </a:cubicBezTo>
                  <a:cubicBezTo>
                    <a:pt x="0" y="1752"/>
                    <a:pt x="1693" y="59"/>
                    <a:pt x="3794"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03" name="Google Shape;9903;p22"/>
            <p:cNvSpPr/>
            <p:nvPr/>
          </p:nvSpPr>
          <p:spPr>
            <a:xfrm>
              <a:off x="2585675" y="2380300"/>
              <a:ext cx="194100" cy="194125"/>
            </a:xfrm>
            <a:custGeom>
              <a:avLst/>
              <a:gdLst/>
              <a:ahLst/>
              <a:cxnLst/>
              <a:rect l="l" t="t" r="r" b="b"/>
              <a:pathLst>
                <a:path w="7764" h="7765" extrusionOk="0">
                  <a:moveTo>
                    <a:pt x="3911" y="59"/>
                  </a:moveTo>
                  <a:cubicBezTo>
                    <a:pt x="6071" y="59"/>
                    <a:pt x="7763" y="1810"/>
                    <a:pt x="7763" y="3912"/>
                  </a:cubicBezTo>
                  <a:cubicBezTo>
                    <a:pt x="7763" y="6071"/>
                    <a:pt x="6012" y="7764"/>
                    <a:pt x="3853" y="7764"/>
                  </a:cubicBezTo>
                  <a:cubicBezTo>
                    <a:pt x="1693" y="7764"/>
                    <a:pt x="0" y="6013"/>
                    <a:pt x="59" y="3853"/>
                  </a:cubicBezTo>
                  <a:cubicBezTo>
                    <a:pt x="59" y="1694"/>
                    <a:pt x="1810" y="1"/>
                    <a:pt x="391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04" name="Google Shape;9904;p22"/>
            <p:cNvSpPr/>
            <p:nvPr/>
          </p:nvSpPr>
          <p:spPr>
            <a:xfrm>
              <a:off x="3322600" y="3854175"/>
              <a:ext cx="192650" cy="192625"/>
            </a:xfrm>
            <a:custGeom>
              <a:avLst/>
              <a:gdLst/>
              <a:ahLst/>
              <a:cxnLst/>
              <a:rect l="l" t="t" r="r" b="b"/>
              <a:pathLst>
                <a:path w="7706" h="7705" extrusionOk="0">
                  <a:moveTo>
                    <a:pt x="7705" y="3852"/>
                  </a:moveTo>
                  <a:cubicBezTo>
                    <a:pt x="7705" y="5954"/>
                    <a:pt x="5954" y="7705"/>
                    <a:pt x="3853" y="7705"/>
                  </a:cubicBezTo>
                  <a:cubicBezTo>
                    <a:pt x="1751" y="7705"/>
                    <a:pt x="0" y="5954"/>
                    <a:pt x="0" y="3852"/>
                  </a:cubicBezTo>
                  <a:cubicBezTo>
                    <a:pt x="0" y="1693"/>
                    <a:pt x="1751" y="0"/>
                    <a:pt x="3911" y="0"/>
                  </a:cubicBezTo>
                  <a:cubicBezTo>
                    <a:pt x="6012" y="0"/>
                    <a:pt x="7705" y="1751"/>
                    <a:pt x="7705" y="38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05" name="Google Shape;9905;p22"/>
            <p:cNvSpPr/>
            <p:nvPr/>
          </p:nvSpPr>
          <p:spPr>
            <a:xfrm>
              <a:off x="2585675" y="3117225"/>
              <a:ext cx="195550" cy="194125"/>
            </a:xfrm>
            <a:custGeom>
              <a:avLst/>
              <a:gdLst/>
              <a:ahLst/>
              <a:cxnLst/>
              <a:rect l="l" t="t" r="r" b="b"/>
              <a:pathLst>
                <a:path w="7822" h="7765" extrusionOk="0">
                  <a:moveTo>
                    <a:pt x="3969" y="1"/>
                  </a:moveTo>
                  <a:cubicBezTo>
                    <a:pt x="6071" y="59"/>
                    <a:pt x="7822" y="1869"/>
                    <a:pt x="7763" y="3970"/>
                  </a:cubicBezTo>
                  <a:cubicBezTo>
                    <a:pt x="7705" y="6071"/>
                    <a:pt x="5954" y="7764"/>
                    <a:pt x="3853" y="7706"/>
                  </a:cubicBezTo>
                  <a:cubicBezTo>
                    <a:pt x="1751" y="7706"/>
                    <a:pt x="0" y="5896"/>
                    <a:pt x="59" y="3795"/>
                  </a:cubicBezTo>
                  <a:cubicBezTo>
                    <a:pt x="117" y="1694"/>
                    <a:pt x="1868" y="1"/>
                    <a:pt x="396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06" name="Google Shape;9906;p22"/>
            <p:cNvSpPr/>
            <p:nvPr/>
          </p:nvSpPr>
          <p:spPr>
            <a:xfrm>
              <a:off x="4795000" y="2133700"/>
              <a:ext cx="192625" cy="194100"/>
            </a:xfrm>
            <a:custGeom>
              <a:avLst/>
              <a:gdLst/>
              <a:ahLst/>
              <a:cxnLst/>
              <a:rect l="l" t="t" r="r" b="b"/>
              <a:pathLst>
                <a:path w="7705" h="7764" extrusionOk="0">
                  <a:moveTo>
                    <a:pt x="3911" y="7764"/>
                  </a:moveTo>
                  <a:cubicBezTo>
                    <a:pt x="1810" y="7764"/>
                    <a:pt x="58" y="6012"/>
                    <a:pt x="0" y="3911"/>
                  </a:cubicBezTo>
                  <a:cubicBezTo>
                    <a:pt x="0" y="1810"/>
                    <a:pt x="1751" y="59"/>
                    <a:pt x="3853" y="59"/>
                  </a:cubicBezTo>
                  <a:cubicBezTo>
                    <a:pt x="5954" y="0"/>
                    <a:pt x="7705" y="1751"/>
                    <a:pt x="7705" y="3911"/>
                  </a:cubicBezTo>
                  <a:cubicBezTo>
                    <a:pt x="7705" y="5954"/>
                    <a:pt x="6012" y="7705"/>
                    <a:pt x="3911" y="776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07" name="Google Shape;9907;p22"/>
            <p:cNvSpPr/>
            <p:nvPr/>
          </p:nvSpPr>
          <p:spPr>
            <a:xfrm>
              <a:off x="4306125" y="1644850"/>
              <a:ext cx="192650" cy="194100"/>
            </a:xfrm>
            <a:custGeom>
              <a:avLst/>
              <a:gdLst/>
              <a:ahLst/>
              <a:cxnLst/>
              <a:rect l="l" t="t" r="r" b="b"/>
              <a:pathLst>
                <a:path w="7706" h="7764" extrusionOk="0">
                  <a:moveTo>
                    <a:pt x="7706" y="3911"/>
                  </a:moveTo>
                  <a:cubicBezTo>
                    <a:pt x="7648" y="6012"/>
                    <a:pt x="5896" y="7763"/>
                    <a:pt x="3737" y="7705"/>
                  </a:cubicBezTo>
                  <a:cubicBezTo>
                    <a:pt x="1694" y="7647"/>
                    <a:pt x="1" y="5896"/>
                    <a:pt x="1" y="3794"/>
                  </a:cubicBezTo>
                  <a:cubicBezTo>
                    <a:pt x="1" y="1693"/>
                    <a:pt x="1810" y="0"/>
                    <a:pt x="3912" y="0"/>
                  </a:cubicBezTo>
                  <a:cubicBezTo>
                    <a:pt x="6013" y="59"/>
                    <a:pt x="7706" y="1810"/>
                    <a:pt x="7706" y="39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08" name="Google Shape;9908;p22"/>
            <p:cNvSpPr/>
            <p:nvPr/>
          </p:nvSpPr>
          <p:spPr>
            <a:xfrm>
              <a:off x="4546925" y="3606100"/>
              <a:ext cx="195550" cy="194100"/>
            </a:xfrm>
            <a:custGeom>
              <a:avLst/>
              <a:gdLst/>
              <a:ahLst/>
              <a:cxnLst/>
              <a:rect l="l" t="t" r="r" b="b"/>
              <a:pathLst>
                <a:path w="7822" h="7764" extrusionOk="0">
                  <a:moveTo>
                    <a:pt x="3853" y="7763"/>
                  </a:moveTo>
                  <a:cubicBezTo>
                    <a:pt x="1751" y="7705"/>
                    <a:pt x="0" y="5895"/>
                    <a:pt x="58" y="3794"/>
                  </a:cubicBezTo>
                  <a:cubicBezTo>
                    <a:pt x="117" y="1693"/>
                    <a:pt x="1926" y="0"/>
                    <a:pt x="3969" y="58"/>
                  </a:cubicBezTo>
                  <a:cubicBezTo>
                    <a:pt x="6129" y="117"/>
                    <a:pt x="7822" y="1868"/>
                    <a:pt x="7763" y="4028"/>
                  </a:cubicBezTo>
                  <a:cubicBezTo>
                    <a:pt x="7705" y="6071"/>
                    <a:pt x="5954" y="7763"/>
                    <a:pt x="3853" y="77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09" name="Google Shape;9909;p22"/>
            <p:cNvSpPr/>
            <p:nvPr/>
          </p:nvSpPr>
          <p:spPr>
            <a:xfrm>
              <a:off x="2832275" y="1887075"/>
              <a:ext cx="194125" cy="194100"/>
            </a:xfrm>
            <a:custGeom>
              <a:avLst/>
              <a:gdLst/>
              <a:ahLst/>
              <a:cxnLst/>
              <a:rect l="l" t="t" r="r" b="b"/>
              <a:pathLst>
                <a:path w="7765" h="7764" extrusionOk="0">
                  <a:moveTo>
                    <a:pt x="7764" y="3911"/>
                  </a:moveTo>
                  <a:cubicBezTo>
                    <a:pt x="7706" y="6013"/>
                    <a:pt x="5955" y="7764"/>
                    <a:pt x="3912" y="7706"/>
                  </a:cubicBezTo>
                  <a:cubicBezTo>
                    <a:pt x="1752" y="7706"/>
                    <a:pt x="1" y="5954"/>
                    <a:pt x="59" y="3795"/>
                  </a:cubicBezTo>
                  <a:cubicBezTo>
                    <a:pt x="118" y="1693"/>
                    <a:pt x="1869" y="1"/>
                    <a:pt x="3970" y="59"/>
                  </a:cubicBezTo>
                  <a:cubicBezTo>
                    <a:pt x="6071" y="59"/>
                    <a:pt x="7764" y="1810"/>
                    <a:pt x="7764" y="39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10" name="Google Shape;9910;p22"/>
            <p:cNvSpPr/>
            <p:nvPr/>
          </p:nvSpPr>
          <p:spPr>
            <a:xfrm>
              <a:off x="4796450" y="3362400"/>
              <a:ext cx="191175" cy="189725"/>
            </a:xfrm>
            <a:custGeom>
              <a:avLst/>
              <a:gdLst/>
              <a:ahLst/>
              <a:cxnLst/>
              <a:rect l="l" t="t" r="r" b="b"/>
              <a:pathLst>
                <a:path w="7647" h="7589" extrusionOk="0">
                  <a:moveTo>
                    <a:pt x="3795" y="0"/>
                  </a:moveTo>
                  <a:cubicBezTo>
                    <a:pt x="5896" y="0"/>
                    <a:pt x="7647" y="1751"/>
                    <a:pt x="7589" y="3794"/>
                  </a:cubicBezTo>
                  <a:cubicBezTo>
                    <a:pt x="7589" y="5896"/>
                    <a:pt x="5896" y="7588"/>
                    <a:pt x="3795" y="7588"/>
                  </a:cubicBezTo>
                  <a:cubicBezTo>
                    <a:pt x="1693" y="7588"/>
                    <a:pt x="0" y="5837"/>
                    <a:pt x="0" y="3736"/>
                  </a:cubicBezTo>
                  <a:cubicBezTo>
                    <a:pt x="0" y="1693"/>
                    <a:pt x="1752" y="0"/>
                    <a:pt x="379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11" name="Google Shape;9911;p22"/>
            <p:cNvSpPr/>
            <p:nvPr/>
          </p:nvSpPr>
          <p:spPr>
            <a:xfrm>
              <a:off x="3081825" y="1646300"/>
              <a:ext cx="189725" cy="191200"/>
            </a:xfrm>
            <a:custGeom>
              <a:avLst/>
              <a:gdLst/>
              <a:ahLst/>
              <a:cxnLst/>
              <a:rect l="l" t="t" r="r" b="b"/>
              <a:pathLst>
                <a:path w="7589" h="7648" extrusionOk="0">
                  <a:moveTo>
                    <a:pt x="3794" y="1"/>
                  </a:moveTo>
                  <a:cubicBezTo>
                    <a:pt x="5837" y="1"/>
                    <a:pt x="7588" y="1752"/>
                    <a:pt x="7588" y="3853"/>
                  </a:cubicBezTo>
                  <a:cubicBezTo>
                    <a:pt x="7588" y="5896"/>
                    <a:pt x="5896" y="7589"/>
                    <a:pt x="3794" y="7589"/>
                  </a:cubicBezTo>
                  <a:cubicBezTo>
                    <a:pt x="1751" y="7647"/>
                    <a:pt x="0" y="5896"/>
                    <a:pt x="0" y="3795"/>
                  </a:cubicBezTo>
                  <a:cubicBezTo>
                    <a:pt x="0" y="1693"/>
                    <a:pt x="1693" y="1"/>
                    <a:pt x="3794"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12" name="Google Shape;9912;p22"/>
            <p:cNvSpPr/>
            <p:nvPr/>
          </p:nvSpPr>
          <p:spPr>
            <a:xfrm>
              <a:off x="2835200" y="3609000"/>
              <a:ext cx="189725" cy="189725"/>
            </a:xfrm>
            <a:custGeom>
              <a:avLst/>
              <a:gdLst/>
              <a:ahLst/>
              <a:cxnLst/>
              <a:rect l="l" t="t" r="r" b="b"/>
              <a:pathLst>
                <a:path w="7589" h="7589" extrusionOk="0">
                  <a:moveTo>
                    <a:pt x="3795" y="1"/>
                  </a:moveTo>
                  <a:cubicBezTo>
                    <a:pt x="5896" y="59"/>
                    <a:pt x="7589" y="1752"/>
                    <a:pt x="7530" y="3795"/>
                  </a:cubicBezTo>
                  <a:cubicBezTo>
                    <a:pt x="7530" y="5896"/>
                    <a:pt x="5838" y="7589"/>
                    <a:pt x="3736" y="7531"/>
                  </a:cubicBezTo>
                  <a:cubicBezTo>
                    <a:pt x="1635" y="7531"/>
                    <a:pt x="1" y="5838"/>
                    <a:pt x="1" y="3737"/>
                  </a:cubicBezTo>
                  <a:cubicBezTo>
                    <a:pt x="59" y="1635"/>
                    <a:pt x="1752" y="1"/>
                    <a:pt x="379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13" name="Google Shape;9913;p22"/>
            <p:cNvSpPr/>
            <p:nvPr/>
          </p:nvSpPr>
          <p:spPr>
            <a:xfrm>
              <a:off x="4309050" y="3855625"/>
              <a:ext cx="186825" cy="188275"/>
            </a:xfrm>
            <a:custGeom>
              <a:avLst/>
              <a:gdLst/>
              <a:ahLst/>
              <a:cxnLst/>
              <a:rect l="l" t="t" r="r" b="b"/>
              <a:pathLst>
                <a:path w="7473" h="7531" extrusionOk="0">
                  <a:moveTo>
                    <a:pt x="3736" y="7530"/>
                  </a:moveTo>
                  <a:cubicBezTo>
                    <a:pt x="1635" y="7530"/>
                    <a:pt x="1" y="5896"/>
                    <a:pt x="1" y="3794"/>
                  </a:cubicBezTo>
                  <a:cubicBezTo>
                    <a:pt x="1" y="1693"/>
                    <a:pt x="1635" y="0"/>
                    <a:pt x="3736" y="59"/>
                  </a:cubicBezTo>
                  <a:cubicBezTo>
                    <a:pt x="5838" y="59"/>
                    <a:pt x="7472" y="1693"/>
                    <a:pt x="7472" y="3736"/>
                  </a:cubicBezTo>
                  <a:cubicBezTo>
                    <a:pt x="7472" y="5837"/>
                    <a:pt x="5838" y="7530"/>
                    <a:pt x="3736" y="753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14" name="Google Shape;9914;p22"/>
            <p:cNvSpPr/>
            <p:nvPr/>
          </p:nvSpPr>
          <p:spPr>
            <a:xfrm>
              <a:off x="2590050" y="2136600"/>
              <a:ext cx="186800" cy="188275"/>
            </a:xfrm>
            <a:custGeom>
              <a:avLst/>
              <a:gdLst/>
              <a:ahLst/>
              <a:cxnLst/>
              <a:rect l="l" t="t" r="r" b="b"/>
              <a:pathLst>
                <a:path w="7472" h="7531" extrusionOk="0">
                  <a:moveTo>
                    <a:pt x="3736" y="7531"/>
                  </a:moveTo>
                  <a:cubicBezTo>
                    <a:pt x="1635" y="7531"/>
                    <a:pt x="0" y="5896"/>
                    <a:pt x="0" y="3737"/>
                  </a:cubicBezTo>
                  <a:cubicBezTo>
                    <a:pt x="0" y="1694"/>
                    <a:pt x="1635" y="59"/>
                    <a:pt x="3678" y="59"/>
                  </a:cubicBezTo>
                  <a:cubicBezTo>
                    <a:pt x="5837" y="1"/>
                    <a:pt x="7472" y="1694"/>
                    <a:pt x="7472" y="3795"/>
                  </a:cubicBezTo>
                  <a:cubicBezTo>
                    <a:pt x="7472" y="5896"/>
                    <a:pt x="5837" y="7531"/>
                    <a:pt x="3736" y="753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15" name="Google Shape;9915;p22"/>
            <p:cNvSpPr/>
            <p:nvPr/>
          </p:nvSpPr>
          <p:spPr>
            <a:xfrm>
              <a:off x="2590050" y="3363850"/>
              <a:ext cx="186800" cy="186800"/>
            </a:xfrm>
            <a:custGeom>
              <a:avLst/>
              <a:gdLst/>
              <a:ahLst/>
              <a:cxnLst/>
              <a:rect l="l" t="t" r="r" b="b"/>
              <a:pathLst>
                <a:path w="7472" h="7472" extrusionOk="0">
                  <a:moveTo>
                    <a:pt x="3736" y="1"/>
                  </a:moveTo>
                  <a:cubicBezTo>
                    <a:pt x="5837" y="59"/>
                    <a:pt x="7472" y="1693"/>
                    <a:pt x="7413" y="3795"/>
                  </a:cubicBezTo>
                  <a:cubicBezTo>
                    <a:pt x="7413" y="5838"/>
                    <a:pt x="5721" y="7472"/>
                    <a:pt x="3678" y="7414"/>
                  </a:cubicBezTo>
                  <a:cubicBezTo>
                    <a:pt x="1635" y="7414"/>
                    <a:pt x="0" y="5721"/>
                    <a:pt x="0" y="3678"/>
                  </a:cubicBezTo>
                  <a:cubicBezTo>
                    <a:pt x="0" y="1635"/>
                    <a:pt x="1693" y="1"/>
                    <a:pt x="37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16" name="Google Shape;9916;p22"/>
            <p:cNvSpPr/>
            <p:nvPr/>
          </p:nvSpPr>
          <p:spPr>
            <a:xfrm>
              <a:off x="3083275" y="3857075"/>
              <a:ext cx="186800" cy="185350"/>
            </a:xfrm>
            <a:custGeom>
              <a:avLst/>
              <a:gdLst/>
              <a:ahLst/>
              <a:cxnLst/>
              <a:rect l="l" t="t" r="r" b="b"/>
              <a:pathLst>
                <a:path w="7472" h="7414" extrusionOk="0">
                  <a:moveTo>
                    <a:pt x="7414" y="3678"/>
                  </a:moveTo>
                  <a:cubicBezTo>
                    <a:pt x="7472" y="5779"/>
                    <a:pt x="5779" y="7414"/>
                    <a:pt x="3736" y="7414"/>
                  </a:cubicBezTo>
                  <a:cubicBezTo>
                    <a:pt x="1693" y="7414"/>
                    <a:pt x="1" y="5779"/>
                    <a:pt x="59" y="3736"/>
                  </a:cubicBezTo>
                  <a:cubicBezTo>
                    <a:pt x="59" y="1694"/>
                    <a:pt x="1693" y="59"/>
                    <a:pt x="3678" y="1"/>
                  </a:cubicBezTo>
                  <a:cubicBezTo>
                    <a:pt x="5779" y="1"/>
                    <a:pt x="7414" y="1635"/>
                    <a:pt x="7472"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17" name="Google Shape;9917;p22"/>
            <p:cNvSpPr/>
            <p:nvPr/>
          </p:nvSpPr>
          <p:spPr>
            <a:xfrm>
              <a:off x="5045975" y="2628375"/>
              <a:ext cx="185350" cy="185350"/>
            </a:xfrm>
            <a:custGeom>
              <a:avLst/>
              <a:gdLst/>
              <a:ahLst/>
              <a:cxnLst/>
              <a:rect l="l" t="t" r="r" b="b"/>
              <a:pathLst>
                <a:path w="7414" h="7414" extrusionOk="0">
                  <a:moveTo>
                    <a:pt x="3737" y="7414"/>
                  </a:moveTo>
                  <a:cubicBezTo>
                    <a:pt x="1635" y="7414"/>
                    <a:pt x="1" y="5721"/>
                    <a:pt x="1" y="3678"/>
                  </a:cubicBezTo>
                  <a:cubicBezTo>
                    <a:pt x="1" y="1635"/>
                    <a:pt x="1635" y="1"/>
                    <a:pt x="3737" y="1"/>
                  </a:cubicBezTo>
                  <a:cubicBezTo>
                    <a:pt x="5721" y="1"/>
                    <a:pt x="7414" y="1635"/>
                    <a:pt x="7414" y="3678"/>
                  </a:cubicBezTo>
                  <a:cubicBezTo>
                    <a:pt x="7414" y="5721"/>
                    <a:pt x="5779" y="7414"/>
                    <a:pt x="3737" y="741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18" name="Google Shape;9918;p22"/>
            <p:cNvSpPr/>
            <p:nvPr/>
          </p:nvSpPr>
          <p:spPr>
            <a:xfrm>
              <a:off x="3818750" y="1401150"/>
              <a:ext cx="188275" cy="186800"/>
            </a:xfrm>
            <a:custGeom>
              <a:avLst/>
              <a:gdLst/>
              <a:ahLst/>
              <a:cxnLst/>
              <a:rect l="l" t="t" r="r" b="b"/>
              <a:pathLst>
                <a:path w="7531" h="7472" extrusionOk="0">
                  <a:moveTo>
                    <a:pt x="59" y="3678"/>
                  </a:moveTo>
                  <a:cubicBezTo>
                    <a:pt x="59" y="1635"/>
                    <a:pt x="1751" y="0"/>
                    <a:pt x="3853" y="59"/>
                  </a:cubicBezTo>
                  <a:cubicBezTo>
                    <a:pt x="5896" y="59"/>
                    <a:pt x="7530" y="1810"/>
                    <a:pt x="7472" y="3853"/>
                  </a:cubicBezTo>
                  <a:cubicBezTo>
                    <a:pt x="7413" y="5837"/>
                    <a:pt x="5721" y="7472"/>
                    <a:pt x="3736" y="7472"/>
                  </a:cubicBezTo>
                  <a:cubicBezTo>
                    <a:pt x="1693" y="7413"/>
                    <a:pt x="0" y="5721"/>
                    <a:pt x="59"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19" name="Google Shape;9919;p22"/>
            <p:cNvSpPr/>
            <p:nvPr/>
          </p:nvSpPr>
          <p:spPr>
            <a:xfrm>
              <a:off x="5045975" y="2875000"/>
              <a:ext cx="185350" cy="185350"/>
            </a:xfrm>
            <a:custGeom>
              <a:avLst/>
              <a:gdLst/>
              <a:ahLst/>
              <a:cxnLst/>
              <a:rect l="l" t="t" r="r" b="b"/>
              <a:pathLst>
                <a:path w="7414" h="7414" extrusionOk="0">
                  <a:moveTo>
                    <a:pt x="3678" y="0"/>
                  </a:moveTo>
                  <a:cubicBezTo>
                    <a:pt x="5721" y="0"/>
                    <a:pt x="7414" y="1693"/>
                    <a:pt x="7414" y="3736"/>
                  </a:cubicBezTo>
                  <a:cubicBezTo>
                    <a:pt x="7355" y="5721"/>
                    <a:pt x="5721" y="7413"/>
                    <a:pt x="3678" y="7413"/>
                  </a:cubicBezTo>
                  <a:cubicBezTo>
                    <a:pt x="1635" y="7413"/>
                    <a:pt x="1" y="5721"/>
                    <a:pt x="1" y="3678"/>
                  </a:cubicBezTo>
                  <a:cubicBezTo>
                    <a:pt x="1" y="1635"/>
                    <a:pt x="1694" y="0"/>
                    <a:pt x="367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20" name="Google Shape;9920;p22"/>
            <p:cNvSpPr/>
            <p:nvPr/>
          </p:nvSpPr>
          <p:spPr>
            <a:xfrm>
              <a:off x="3573575" y="1402600"/>
              <a:ext cx="185375" cy="185350"/>
            </a:xfrm>
            <a:custGeom>
              <a:avLst/>
              <a:gdLst/>
              <a:ahLst/>
              <a:cxnLst/>
              <a:rect l="l" t="t" r="r" b="b"/>
              <a:pathLst>
                <a:path w="7415" h="7414" extrusionOk="0">
                  <a:moveTo>
                    <a:pt x="3678" y="1"/>
                  </a:moveTo>
                  <a:cubicBezTo>
                    <a:pt x="5721" y="1"/>
                    <a:pt x="7414" y="1635"/>
                    <a:pt x="7414" y="3678"/>
                  </a:cubicBezTo>
                  <a:cubicBezTo>
                    <a:pt x="7414" y="5721"/>
                    <a:pt x="5721" y="7414"/>
                    <a:pt x="3678" y="7355"/>
                  </a:cubicBezTo>
                  <a:cubicBezTo>
                    <a:pt x="1635" y="7355"/>
                    <a:pt x="1" y="5663"/>
                    <a:pt x="1" y="3678"/>
                  </a:cubicBezTo>
                  <a:cubicBezTo>
                    <a:pt x="1" y="1635"/>
                    <a:pt x="1694" y="1"/>
                    <a:pt x="367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21" name="Google Shape;9921;p22"/>
            <p:cNvSpPr/>
            <p:nvPr/>
          </p:nvSpPr>
          <p:spPr>
            <a:xfrm>
              <a:off x="4799375" y="1895825"/>
              <a:ext cx="183875" cy="183900"/>
            </a:xfrm>
            <a:custGeom>
              <a:avLst/>
              <a:gdLst/>
              <a:ahLst/>
              <a:cxnLst/>
              <a:rect l="l" t="t" r="r" b="b"/>
              <a:pathLst>
                <a:path w="7355" h="7356" extrusionOk="0">
                  <a:moveTo>
                    <a:pt x="3678" y="7356"/>
                  </a:moveTo>
                  <a:cubicBezTo>
                    <a:pt x="1693" y="7356"/>
                    <a:pt x="0" y="5663"/>
                    <a:pt x="0" y="3678"/>
                  </a:cubicBezTo>
                  <a:cubicBezTo>
                    <a:pt x="59" y="1635"/>
                    <a:pt x="1751" y="1"/>
                    <a:pt x="3736" y="1"/>
                  </a:cubicBezTo>
                  <a:cubicBezTo>
                    <a:pt x="5720" y="59"/>
                    <a:pt x="7355" y="1694"/>
                    <a:pt x="7355" y="3678"/>
                  </a:cubicBezTo>
                  <a:cubicBezTo>
                    <a:pt x="7355" y="5663"/>
                    <a:pt x="5662" y="7356"/>
                    <a:pt x="3678" y="735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22" name="Google Shape;9922;p22"/>
            <p:cNvSpPr/>
            <p:nvPr/>
          </p:nvSpPr>
          <p:spPr>
            <a:xfrm>
              <a:off x="5045975" y="2386150"/>
              <a:ext cx="183900" cy="183900"/>
            </a:xfrm>
            <a:custGeom>
              <a:avLst/>
              <a:gdLst/>
              <a:ahLst/>
              <a:cxnLst/>
              <a:rect l="l" t="t" r="r" b="b"/>
              <a:pathLst>
                <a:path w="7356" h="7356" extrusionOk="0">
                  <a:moveTo>
                    <a:pt x="7355" y="3678"/>
                  </a:moveTo>
                  <a:cubicBezTo>
                    <a:pt x="7355" y="5662"/>
                    <a:pt x="5721" y="7355"/>
                    <a:pt x="3678" y="7355"/>
                  </a:cubicBezTo>
                  <a:cubicBezTo>
                    <a:pt x="1694" y="7355"/>
                    <a:pt x="1" y="5662"/>
                    <a:pt x="1" y="3619"/>
                  </a:cubicBezTo>
                  <a:cubicBezTo>
                    <a:pt x="59" y="1693"/>
                    <a:pt x="1694" y="0"/>
                    <a:pt x="3678" y="0"/>
                  </a:cubicBezTo>
                  <a:cubicBezTo>
                    <a:pt x="5663" y="0"/>
                    <a:pt x="7355" y="1635"/>
                    <a:pt x="7355"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23" name="Google Shape;9923;p22"/>
            <p:cNvSpPr/>
            <p:nvPr/>
          </p:nvSpPr>
          <p:spPr>
            <a:xfrm>
              <a:off x="4557125" y="1649225"/>
              <a:ext cx="183900" cy="185350"/>
            </a:xfrm>
            <a:custGeom>
              <a:avLst/>
              <a:gdLst/>
              <a:ahLst/>
              <a:cxnLst/>
              <a:rect l="l" t="t" r="r" b="b"/>
              <a:pathLst>
                <a:path w="7356" h="7414" extrusionOk="0">
                  <a:moveTo>
                    <a:pt x="3678" y="0"/>
                  </a:moveTo>
                  <a:cubicBezTo>
                    <a:pt x="5663" y="0"/>
                    <a:pt x="7355" y="1693"/>
                    <a:pt x="7355" y="3736"/>
                  </a:cubicBezTo>
                  <a:cubicBezTo>
                    <a:pt x="7355" y="5721"/>
                    <a:pt x="5663" y="7413"/>
                    <a:pt x="3620" y="7355"/>
                  </a:cubicBezTo>
                  <a:cubicBezTo>
                    <a:pt x="1635" y="7355"/>
                    <a:pt x="1" y="5721"/>
                    <a:pt x="1" y="3736"/>
                  </a:cubicBezTo>
                  <a:cubicBezTo>
                    <a:pt x="1" y="1693"/>
                    <a:pt x="1635" y="0"/>
                    <a:pt x="367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24" name="Google Shape;9924;p22"/>
            <p:cNvSpPr/>
            <p:nvPr/>
          </p:nvSpPr>
          <p:spPr>
            <a:xfrm>
              <a:off x="4062450" y="1401150"/>
              <a:ext cx="186800" cy="188275"/>
            </a:xfrm>
            <a:custGeom>
              <a:avLst/>
              <a:gdLst/>
              <a:ahLst/>
              <a:cxnLst/>
              <a:rect l="l" t="t" r="r" b="b"/>
              <a:pathLst>
                <a:path w="7472" h="7531" extrusionOk="0">
                  <a:moveTo>
                    <a:pt x="7355" y="3853"/>
                  </a:moveTo>
                  <a:cubicBezTo>
                    <a:pt x="7296" y="5896"/>
                    <a:pt x="5545" y="7530"/>
                    <a:pt x="3561" y="7413"/>
                  </a:cubicBezTo>
                  <a:cubicBezTo>
                    <a:pt x="1576" y="7297"/>
                    <a:pt x="0" y="5604"/>
                    <a:pt x="58" y="3619"/>
                  </a:cubicBezTo>
                  <a:cubicBezTo>
                    <a:pt x="175" y="1576"/>
                    <a:pt x="1926" y="0"/>
                    <a:pt x="3853" y="117"/>
                  </a:cubicBezTo>
                  <a:cubicBezTo>
                    <a:pt x="5896" y="234"/>
                    <a:pt x="7472" y="1926"/>
                    <a:pt x="7355" y="38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25" name="Google Shape;9925;p22"/>
            <p:cNvSpPr/>
            <p:nvPr/>
          </p:nvSpPr>
          <p:spPr>
            <a:xfrm>
              <a:off x="3326975" y="1402600"/>
              <a:ext cx="183900" cy="183900"/>
            </a:xfrm>
            <a:custGeom>
              <a:avLst/>
              <a:gdLst/>
              <a:ahLst/>
              <a:cxnLst/>
              <a:rect l="l" t="t" r="r" b="b"/>
              <a:pathLst>
                <a:path w="7356" h="7356" extrusionOk="0">
                  <a:moveTo>
                    <a:pt x="7297" y="3795"/>
                  </a:moveTo>
                  <a:cubicBezTo>
                    <a:pt x="7238" y="5838"/>
                    <a:pt x="5604" y="7355"/>
                    <a:pt x="3619" y="7297"/>
                  </a:cubicBezTo>
                  <a:cubicBezTo>
                    <a:pt x="1576" y="7239"/>
                    <a:pt x="0" y="5604"/>
                    <a:pt x="59" y="3620"/>
                  </a:cubicBezTo>
                  <a:cubicBezTo>
                    <a:pt x="117" y="1577"/>
                    <a:pt x="1810" y="1"/>
                    <a:pt x="3794" y="59"/>
                  </a:cubicBezTo>
                  <a:cubicBezTo>
                    <a:pt x="5837" y="117"/>
                    <a:pt x="7355" y="1810"/>
                    <a:pt x="7297" y="37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26" name="Google Shape;9926;p22"/>
            <p:cNvSpPr/>
            <p:nvPr/>
          </p:nvSpPr>
          <p:spPr>
            <a:xfrm>
              <a:off x="5047450" y="3123075"/>
              <a:ext cx="182425" cy="182425"/>
            </a:xfrm>
            <a:custGeom>
              <a:avLst/>
              <a:gdLst/>
              <a:ahLst/>
              <a:cxnLst/>
              <a:rect l="l" t="t" r="r" b="b"/>
              <a:pathLst>
                <a:path w="7297" h="7297" extrusionOk="0">
                  <a:moveTo>
                    <a:pt x="7296" y="3619"/>
                  </a:moveTo>
                  <a:cubicBezTo>
                    <a:pt x="7296" y="5604"/>
                    <a:pt x="5662" y="7238"/>
                    <a:pt x="3678" y="7297"/>
                  </a:cubicBezTo>
                  <a:cubicBezTo>
                    <a:pt x="1635" y="7297"/>
                    <a:pt x="0" y="5662"/>
                    <a:pt x="0" y="3678"/>
                  </a:cubicBezTo>
                  <a:cubicBezTo>
                    <a:pt x="0" y="1635"/>
                    <a:pt x="1635" y="0"/>
                    <a:pt x="3619" y="0"/>
                  </a:cubicBezTo>
                  <a:cubicBezTo>
                    <a:pt x="5604" y="0"/>
                    <a:pt x="7238" y="1635"/>
                    <a:pt x="7296"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27" name="Google Shape;9927;p22"/>
            <p:cNvSpPr/>
            <p:nvPr/>
          </p:nvSpPr>
          <p:spPr>
            <a:xfrm>
              <a:off x="3821650" y="4102250"/>
              <a:ext cx="180975" cy="180950"/>
            </a:xfrm>
            <a:custGeom>
              <a:avLst/>
              <a:gdLst/>
              <a:ahLst/>
              <a:cxnLst/>
              <a:rect l="l" t="t" r="r" b="b"/>
              <a:pathLst>
                <a:path w="7239" h="7238" extrusionOk="0">
                  <a:moveTo>
                    <a:pt x="7239" y="3619"/>
                  </a:moveTo>
                  <a:cubicBezTo>
                    <a:pt x="7239" y="5662"/>
                    <a:pt x="5663" y="7238"/>
                    <a:pt x="3620" y="7238"/>
                  </a:cubicBezTo>
                  <a:cubicBezTo>
                    <a:pt x="1577" y="7238"/>
                    <a:pt x="1" y="5604"/>
                    <a:pt x="59" y="3619"/>
                  </a:cubicBezTo>
                  <a:cubicBezTo>
                    <a:pt x="59" y="1634"/>
                    <a:pt x="1635" y="58"/>
                    <a:pt x="3620" y="58"/>
                  </a:cubicBezTo>
                  <a:cubicBezTo>
                    <a:pt x="5605" y="0"/>
                    <a:pt x="7239" y="1634"/>
                    <a:pt x="7239"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28" name="Google Shape;9928;p22"/>
            <p:cNvSpPr/>
            <p:nvPr/>
          </p:nvSpPr>
          <p:spPr>
            <a:xfrm>
              <a:off x="3576500" y="4103700"/>
              <a:ext cx="179525" cy="179500"/>
            </a:xfrm>
            <a:custGeom>
              <a:avLst/>
              <a:gdLst/>
              <a:ahLst/>
              <a:cxnLst/>
              <a:rect l="l" t="t" r="r" b="b"/>
              <a:pathLst>
                <a:path w="7181" h="7180" extrusionOk="0">
                  <a:moveTo>
                    <a:pt x="7180" y="3561"/>
                  </a:moveTo>
                  <a:cubicBezTo>
                    <a:pt x="7180" y="5546"/>
                    <a:pt x="5604" y="7180"/>
                    <a:pt x="3561" y="7180"/>
                  </a:cubicBezTo>
                  <a:cubicBezTo>
                    <a:pt x="1577" y="7180"/>
                    <a:pt x="1" y="5604"/>
                    <a:pt x="1" y="3619"/>
                  </a:cubicBezTo>
                  <a:cubicBezTo>
                    <a:pt x="1" y="1576"/>
                    <a:pt x="1577" y="0"/>
                    <a:pt x="3620" y="0"/>
                  </a:cubicBezTo>
                  <a:cubicBezTo>
                    <a:pt x="5604" y="0"/>
                    <a:pt x="7180" y="1518"/>
                    <a:pt x="7180"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29" name="Google Shape;9929;p22"/>
            <p:cNvSpPr/>
            <p:nvPr/>
          </p:nvSpPr>
          <p:spPr>
            <a:xfrm>
              <a:off x="2350725" y="2629850"/>
              <a:ext cx="179525" cy="180975"/>
            </a:xfrm>
            <a:custGeom>
              <a:avLst/>
              <a:gdLst/>
              <a:ahLst/>
              <a:cxnLst/>
              <a:rect l="l" t="t" r="r" b="b"/>
              <a:pathLst>
                <a:path w="7181" h="7239" extrusionOk="0">
                  <a:moveTo>
                    <a:pt x="3561" y="59"/>
                  </a:moveTo>
                  <a:cubicBezTo>
                    <a:pt x="5604" y="0"/>
                    <a:pt x="7180" y="1635"/>
                    <a:pt x="7180" y="3619"/>
                  </a:cubicBezTo>
                  <a:cubicBezTo>
                    <a:pt x="7180" y="5604"/>
                    <a:pt x="5604" y="7180"/>
                    <a:pt x="3619" y="7238"/>
                  </a:cubicBezTo>
                  <a:cubicBezTo>
                    <a:pt x="1577" y="7238"/>
                    <a:pt x="1" y="5662"/>
                    <a:pt x="1" y="3619"/>
                  </a:cubicBezTo>
                  <a:cubicBezTo>
                    <a:pt x="1" y="1635"/>
                    <a:pt x="1577" y="59"/>
                    <a:pt x="35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30" name="Google Shape;9930;p22"/>
            <p:cNvSpPr/>
            <p:nvPr/>
          </p:nvSpPr>
          <p:spPr>
            <a:xfrm>
              <a:off x="4802275" y="3613375"/>
              <a:ext cx="179525" cy="180975"/>
            </a:xfrm>
            <a:custGeom>
              <a:avLst/>
              <a:gdLst/>
              <a:ahLst/>
              <a:cxnLst/>
              <a:rect l="l" t="t" r="r" b="b"/>
              <a:pathLst>
                <a:path w="7181" h="7239" extrusionOk="0">
                  <a:moveTo>
                    <a:pt x="7180" y="3562"/>
                  </a:moveTo>
                  <a:cubicBezTo>
                    <a:pt x="7180" y="5604"/>
                    <a:pt x="5604" y="7239"/>
                    <a:pt x="3562" y="7180"/>
                  </a:cubicBezTo>
                  <a:cubicBezTo>
                    <a:pt x="1577" y="7180"/>
                    <a:pt x="1" y="5604"/>
                    <a:pt x="1" y="3620"/>
                  </a:cubicBezTo>
                  <a:cubicBezTo>
                    <a:pt x="1" y="1577"/>
                    <a:pt x="1577" y="1"/>
                    <a:pt x="3620" y="1"/>
                  </a:cubicBezTo>
                  <a:cubicBezTo>
                    <a:pt x="5604" y="1"/>
                    <a:pt x="7180" y="1577"/>
                    <a:pt x="7180" y="35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31" name="Google Shape;9931;p22"/>
            <p:cNvSpPr/>
            <p:nvPr/>
          </p:nvSpPr>
          <p:spPr>
            <a:xfrm>
              <a:off x="2839575" y="1652125"/>
              <a:ext cx="179525" cy="179525"/>
            </a:xfrm>
            <a:custGeom>
              <a:avLst/>
              <a:gdLst/>
              <a:ahLst/>
              <a:cxnLst/>
              <a:rect l="l" t="t" r="r" b="b"/>
              <a:pathLst>
                <a:path w="7181" h="7181" extrusionOk="0">
                  <a:moveTo>
                    <a:pt x="7180" y="3620"/>
                  </a:moveTo>
                  <a:cubicBezTo>
                    <a:pt x="7180" y="5605"/>
                    <a:pt x="5604" y="7181"/>
                    <a:pt x="3561" y="7181"/>
                  </a:cubicBezTo>
                  <a:cubicBezTo>
                    <a:pt x="1577" y="7122"/>
                    <a:pt x="1" y="5546"/>
                    <a:pt x="59" y="3562"/>
                  </a:cubicBezTo>
                  <a:cubicBezTo>
                    <a:pt x="59" y="1519"/>
                    <a:pt x="1635" y="1"/>
                    <a:pt x="3678" y="1"/>
                  </a:cubicBezTo>
                  <a:cubicBezTo>
                    <a:pt x="5663" y="1"/>
                    <a:pt x="7180" y="1577"/>
                    <a:pt x="7180" y="36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32" name="Google Shape;9932;p22"/>
            <p:cNvSpPr/>
            <p:nvPr/>
          </p:nvSpPr>
          <p:spPr>
            <a:xfrm>
              <a:off x="2594425" y="1894375"/>
              <a:ext cx="178050" cy="179525"/>
            </a:xfrm>
            <a:custGeom>
              <a:avLst/>
              <a:gdLst/>
              <a:ahLst/>
              <a:cxnLst/>
              <a:rect l="l" t="t" r="r" b="b"/>
              <a:pathLst>
                <a:path w="7122" h="7181" extrusionOk="0">
                  <a:moveTo>
                    <a:pt x="3503" y="7180"/>
                  </a:moveTo>
                  <a:cubicBezTo>
                    <a:pt x="1518" y="7122"/>
                    <a:pt x="0" y="5546"/>
                    <a:pt x="0" y="3561"/>
                  </a:cubicBezTo>
                  <a:cubicBezTo>
                    <a:pt x="0" y="1576"/>
                    <a:pt x="1576" y="0"/>
                    <a:pt x="3561" y="59"/>
                  </a:cubicBezTo>
                  <a:cubicBezTo>
                    <a:pt x="5546" y="59"/>
                    <a:pt x="7122" y="1635"/>
                    <a:pt x="7122" y="3619"/>
                  </a:cubicBezTo>
                  <a:cubicBezTo>
                    <a:pt x="7122" y="5604"/>
                    <a:pt x="5487" y="7180"/>
                    <a:pt x="3503" y="718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33" name="Google Shape;9933;p22"/>
            <p:cNvSpPr/>
            <p:nvPr/>
          </p:nvSpPr>
          <p:spPr>
            <a:xfrm>
              <a:off x="2350725" y="2877925"/>
              <a:ext cx="179525" cy="179500"/>
            </a:xfrm>
            <a:custGeom>
              <a:avLst/>
              <a:gdLst/>
              <a:ahLst/>
              <a:cxnLst/>
              <a:rect l="l" t="t" r="r" b="b"/>
              <a:pathLst>
                <a:path w="7181" h="7180" extrusionOk="0">
                  <a:moveTo>
                    <a:pt x="7180" y="3561"/>
                  </a:moveTo>
                  <a:cubicBezTo>
                    <a:pt x="7180" y="5604"/>
                    <a:pt x="5604" y="7180"/>
                    <a:pt x="3561" y="7180"/>
                  </a:cubicBezTo>
                  <a:cubicBezTo>
                    <a:pt x="1577" y="7180"/>
                    <a:pt x="1" y="5604"/>
                    <a:pt x="1" y="3619"/>
                  </a:cubicBezTo>
                  <a:cubicBezTo>
                    <a:pt x="1" y="1576"/>
                    <a:pt x="1577" y="0"/>
                    <a:pt x="3619" y="0"/>
                  </a:cubicBezTo>
                  <a:cubicBezTo>
                    <a:pt x="5604" y="0"/>
                    <a:pt x="7122" y="1576"/>
                    <a:pt x="7180"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34" name="Google Shape;9934;p22"/>
            <p:cNvSpPr/>
            <p:nvPr/>
          </p:nvSpPr>
          <p:spPr>
            <a:xfrm>
              <a:off x="4555675" y="3860000"/>
              <a:ext cx="178050" cy="179525"/>
            </a:xfrm>
            <a:custGeom>
              <a:avLst/>
              <a:gdLst/>
              <a:ahLst/>
              <a:cxnLst/>
              <a:rect l="l" t="t" r="r" b="b"/>
              <a:pathLst>
                <a:path w="7122" h="7181" extrusionOk="0">
                  <a:moveTo>
                    <a:pt x="3561" y="59"/>
                  </a:moveTo>
                  <a:cubicBezTo>
                    <a:pt x="5546" y="59"/>
                    <a:pt x="7122" y="1577"/>
                    <a:pt x="7122" y="3619"/>
                  </a:cubicBezTo>
                  <a:cubicBezTo>
                    <a:pt x="7122" y="5604"/>
                    <a:pt x="5546" y="7180"/>
                    <a:pt x="3503" y="7180"/>
                  </a:cubicBezTo>
                  <a:cubicBezTo>
                    <a:pt x="1518" y="7180"/>
                    <a:pt x="0" y="5604"/>
                    <a:pt x="0" y="3561"/>
                  </a:cubicBezTo>
                  <a:cubicBezTo>
                    <a:pt x="0" y="1577"/>
                    <a:pt x="1576" y="1"/>
                    <a:pt x="3561"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35" name="Google Shape;9935;p22"/>
            <p:cNvSpPr/>
            <p:nvPr/>
          </p:nvSpPr>
          <p:spPr>
            <a:xfrm>
              <a:off x="2352175" y="2389075"/>
              <a:ext cx="176600" cy="178050"/>
            </a:xfrm>
            <a:custGeom>
              <a:avLst/>
              <a:gdLst/>
              <a:ahLst/>
              <a:cxnLst/>
              <a:rect l="l" t="t" r="r" b="b"/>
              <a:pathLst>
                <a:path w="7064" h="7122" extrusionOk="0">
                  <a:moveTo>
                    <a:pt x="3561" y="7121"/>
                  </a:moveTo>
                  <a:cubicBezTo>
                    <a:pt x="1577" y="7121"/>
                    <a:pt x="1" y="5545"/>
                    <a:pt x="1" y="3561"/>
                  </a:cubicBezTo>
                  <a:cubicBezTo>
                    <a:pt x="1" y="1576"/>
                    <a:pt x="1577" y="0"/>
                    <a:pt x="3561" y="0"/>
                  </a:cubicBezTo>
                  <a:cubicBezTo>
                    <a:pt x="5488" y="0"/>
                    <a:pt x="7064" y="1576"/>
                    <a:pt x="7064" y="3502"/>
                  </a:cubicBezTo>
                  <a:cubicBezTo>
                    <a:pt x="7064" y="5487"/>
                    <a:pt x="5546" y="7121"/>
                    <a:pt x="3561" y="71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36" name="Google Shape;9936;p22"/>
            <p:cNvSpPr/>
            <p:nvPr/>
          </p:nvSpPr>
          <p:spPr>
            <a:xfrm>
              <a:off x="4066825" y="4103700"/>
              <a:ext cx="178050" cy="178050"/>
            </a:xfrm>
            <a:custGeom>
              <a:avLst/>
              <a:gdLst/>
              <a:ahLst/>
              <a:cxnLst/>
              <a:rect l="l" t="t" r="r" b="b"/>
              <a:pathLst>
                <a:path w="7122" h="7122" extrusionOk="0">
                  <a:moveTo>
                    <a:pt x="3561" y="0"/>
                  </a:moveTo>
                  <a:cubicBezTo>
                    <a:pt x="5545" y="0"/>
                    <a:pt x="7121" y="1576"/>
                    <a:pt x="7121" y="3561"/>
                  </a:cubicBezTo>
                  <a:cubicBezTo>
                    <a:pt x="7121" y="5546"/>
                    <a:pt x="5545" y="7122"/>
                    <a:pt x="3561" y="7122"/>
                  </a:cubicBezTo>
                  <a:cubicBezTo>
                    <a:pt x="1576" y="7122"/>
                    <a:pt x="0" y="5546"/>
                    <a:pt x="0" y="3619"/>
                  </a:cubicBezTo>
                  <a:cubicBezTo>
                    <a:pt x="0" y="1635"/>
                    <a:pt x="1576" y="0"/>
                    <a:pt x="356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37" name="Google Shape;9937;p22"/>
            <p:cNvSpPr/>
            <p:nvPr/>
          </p:nvSpPr>
          <p:spPr>
            <a:xfrm>
              <a:off x="5050350" y="2142450"/>
              <a:ext cx="176600" cy="178050"/>
            </a:xfrm>
            <a:custGeom>
              <a:avLst/>
              <a:gdLst/>
              <a:ahLst/>
              <a:cxnLst/>
              <a:rect l="l" t="t" r="r" b="b"/>
              <a:pathLst>
                <a:path w="7064" h="7122" extrusionOk="0">
                  <a:moveTo>
                    <a:pt x="3503" y="0"/>
                  </a:moveTo>
                  <a:cubicBezTo>
                    <a:pt x="5488" y="0"/>
                    <a:pt x="7064" y="1576"/>
                    <a:pt x="7064" y="3503"/>
                  </a:cubicBezTo>
                  <a:cubicBezTo>
                    <a:pt x="7064" y="5487"/>
                    <a:pt x="5488" y="7122"/>
                    <a:pt x="3503" y="7063"/>
                  </a:cubicBezTo>
                  <a:cubicBezTo>
                    <a:pt x="1519" y="7063"/>
                    <a:pt x="1" y="5487"/>
                    <a:pt x="1" y="3503"/>
                  </a:cubicBezTo>
                  <a:cubicBezTo>
                    <a:pt x="1" y="1576"/>
                    <a:pt x="1577" y="0"/>
                    <a:pt x="350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38" name="Google Shape;9938;p22"/>
            <p:cNvSpPr/>
            <p:nvPr/>
          </p:nvSpPr>
          <p:spPr>
            <a:xfrm>
              <a:off x="3331350" y="4103700"/>
              <a:ext cx="176600" cy="178050"/>
            </a:xfrm>
            <a:custGeom>
              <a:avLst/>
              <a:gdLst/>
              <a:ahLst/>
              <a:cxnLst/>
              <a:rect l="l" t="t" r="r" b="b"/>
              <a:pathLst>
                <a:path w="7064" h="7122" extrusionOk="0">
                  <a:moveTo>
                    <a:pt x="3503" y="7122"/>
                  </a:moveTo>
                  <a:cubicBezTo>
                    <a:pt x="1576" y="7122"/>
                    <a:pt x="0" y="5546"/>
                    <a:pt x="0" y="3561"/>
                  </a:cubicBezTo>
                  <a:cubicBezTo>
                    <a:pt x="0" y="1576"/>
                    <a:pt x="1576" y="0"/>
                    <a:pt x="3561" y="0"/>
                  </a:cubicBezTo>
                  <a:cubicBezTo>
                    <a:pt x="5487" y="59"/>
                    <a:pt x="7063" y="1635"/>
                    <a:pt x="7063" y="3619"/>
                  </a:cubicBezTo>
                  <a:cubicBezTo>
                    <a:pt x="7063" y="5546"/>
                    <a:pt x="5487" y="7122"/>
                    <a:pt x="3503" y="71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39" name="Google Shape;9939;p22"/>
            <p:cNvSpPr/>
            <p:nvPr/>
          </p:nvSpPr>
          <p:spPr>
            <a:xfrm>
              <a:off x="4313425" y="1406975"/>
              <a:ext cx="178075" cy="176600"/>
            </a:xfrm>
            <a:custGeom>
              <a:avLst/>
              <a:gdLst/>
              <a:ahLst/>
              <a:cxnLst/>
              <a:rect l="l" t="t" r="r" b="b"/>
              <a:pathLst>
                <a:path w="7123" h="7064" extrusionOk="0">
                  <a:moveTo>
                    <a:pt x="1" y="3503"/>
                  </a:moveTo>
                  <a:cubicBezTo>
                    <a:pt x="1" y="1577"/>
                    <a:pt x="1577" y="1"/>
                    <a:pt x="3561" y="1"/>
                  </a:cubicBezTo>
                  <a:cubicBezTo>
                    <a:pt x="5546" y="1"/>
                    <a:pt x="7122" y="1577"/>
                    <a:pt x="7122" y="3561"/>
                  </a:cubicBezTo>
                  <a:cubicBezTo>
                    <a:pt x="7064" y="5488"/>
                    <a:pt x="5488" y="7064"/>
                    <a:pt x="3503" y="7064"/>
                  </a:cubicBezTo>
                  <a:cubicBezTo>
                    <a:pt x="1577" y="7064"/>
                    <a:pt x="1" y="5429"/>
                    <a:pt x="1" y="35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40" name="Google Shape;9940;p22"/>
            <p:cNvSpPr/>
            <p:nvPr/>
          </p:nvSpPr>
          <p:spPr>
            <a:xfrm>
              <a:off x="2352175" y="3126000"/>
              <a:ext cx="176600" cy="176575"/>
            </a:xfrm>
            <a:custGeom>
              <a:avLst/>
              <a:gdLst/>
              <a:ahLst/>
              <a:cxnLst/>
              <a:rect l="l" t="t" r="r" b="b"/>
              <a:pathLst>
                <a:path w="7064" h="7063" extrusionOk="0">
                  <a:moveTo>
                    <a:pt x="3561" y="7063"/>
                  </a:moveTo>
                  <a:cubicBezTo>
                    <a:pt x="1635" y="7063"/>
                    <a:pt x="1" y="5487"/>
                    <a:pt x="1" y="3561"/>
                  </a:cubicBezTo>
                  <a:cubicBezTo>
                    <a:pt x="1" y="1635"/>
                    <a:pt x="1577" y="0"/>
                    <a:pt x="3503" y="0"/>
                  </a:cubicBezTo>
                  <a:cubicBezTo>
                    <a:pt x="5429" y="0"/>
                    <a:pt x="7064" y="1576"/>
                    <a:pt x="7064" y="3502"/>
                  </a:cubicBezTo>
                  <a:cubicBezTo>
                    <a:pt x="7064" y="5429"/>
                    <a:pt x="5488" y="7063"/>
                    <a:pt x="3561" y="70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41" name="Google Shape;9941;p22"/>
            <p:cNvSpPr/>
            <p:nvPr/>
          </p:nvSpPr>
          <p:spPr>
            <a:xfrm>
              <a:off x="2841050" y="3861450"/>
              <a:ext cx="178050" cy="178075"/>
            </a:xfrm>
            <a:custGeom>
              <a:avLst/>
              <a:gdLst/>
              <a:ahLst/>
              <a:cxnLst/>
              <a:rect l="l" t="t" r="r" b="b"/>
              <a:pathLst>
                <a:path w="7122" h="7123" extrusionOk="0">
                  <a:moveTo>
                    <a:pt x="3502" y="1"/>
                  </a:moveTo>
                  <a:cubicBezTo>
                    <a:pt x="5428" y="1"/>
                    <a:pt x="7063" y="1577"/>
                    <a:pt x="7063" y="3503"/>
                  </a:cubicBezTo>
                  <a:cubicBezTo>
                    <a:pt x="7121" y="5429"/>
                    <a:pt x="5545" y="7064"/>
                    <a:pt x="3561" y="7064"/>
                  </a:cubicBezTo>
                  <a:cubicBezTo>
                    <a:pt x="1634" y="7122"/>
                    <a:pt x="58" y="5546"/>
                    <a:pt x="0" y="3561"/>
                  </a:cubicBezTo>
                  <a:cubicBezTo>
                    <a:pt x="0" y="1635"/>
                    <a:pt x="1576" y="59"/>
                    <a:pt x="35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42" name="Google Shape;9942;p22"/>
            <p:cNvSpPr/>
            <p:nvPr/>
          </p:nvSpPr>
          <p:spPr>
            <a:xfrm>
              <a:off x="2594425" y="3614850"/>
              <a:ext cx="178050" cy="178050"/>
            </a:xfrm>
            <a:custGeom>
              <a:avLst/>
              <a:gdLst/>
              <a:ahLst/>
              <a:cxnLst/>
              <a:rect l="l" t="t" r="r" b="b"/>
              <a:pathLst>
                <a:path w="7122" h="7122" extrusionOk="0">
                  <a:moveTo>
                    <a:pt x="7063" y="3561"/>
                  </a:moveTo>
                  <a:cubicBezTo>
                    <a:pt x="7063" y="5487"/>
                    <a:pt x="5429" y="7121"/>
                    <a:pt x="3503" y="7063"/>
                  </a:cubicBezTo>
                  <a:cubicBezTo>
                    <a:pt x="1576" y="7063"/>
                    <a:pt x="0" y="5429"/>
                    <a:pt x="0" y="3503"/>
                  </a:cubicBezTo>
                  <a:cubicBezTo>
                    <a:pt x="59" y="1576"/>
                    <a:pt x="1635" y="0"/>
                    <a:pt x="3561" y="0"/>
                  </a:cubicBezTo>
                  <a:cubicBezTo>
                    <a:pt x="5487" y="59"/>
                    <a:pt x="7122" y="1635"/>
                    <a:pt x="7063"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43" name="Google Shape;9943;p22"/>
            <p:cNvSpPr/>
            <p:nvPr/>
          </p:nvSpPr>
          <p:spPr>
            <a:xfrm>
              <a:off x="5050350" y="3368225"/>
              <a:ext cx="176600" cy="176600"/>
            </a:xfrm>
            <a:custGeom>
              <a:avLst/>
              <a:gdLst/>
              <a:ahLst/>
              <a:cxnLst/>
              <a:rect l="l" t="t" r="r" b="b"/>
              <a:pathLst>
                <a:path w="7064" h="7064" extrusionOk="0">
                  <a:moveTo>
                    <a:pt x="7064" y="3503"/>
                  </a:moveTo>
                  <a:cubicBezTo>
                    <a:pt x="7064" y="5429"/>
                    <a:pt x="5429" y="7064"/>
                    <a:pt x="3503" y="7064"/>
                  </a:cubicBezTo>
                  <a:cubicBezTo>
                    <a:pt x="1635" y="7064"/>
                    <a:pt x="1" y="5487"/>
                    <a:pt x="1" y="3561"/>
                  </a:cubicBezTo>
                  <a:cubicBezTo>
                    <a:pt x="1" y="1635"/>
                    <a:pt x="1635" y="1"/>
                    <a:pt x="3562" y="1"/>
                  </a:cubicBezTo>
                  <a:cubicBezTo>
                    <a:pt x="5429" y="59"/>
                    <a:pt x="7005" y="1635"/>
                    <a:pt x="7064" y="35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44" name="Google Shape;9944;p22"/>
            <p:cNvSpPr/>
            <p:nvPr/>
          </p:nvSpPr>
          <p:spPr>
            <a:xfrm>
              <a:off x="3087650" y="1406975"/>
              <a:ext cx="176600" cy="176600"/>
            </a:xfrm>
            <a:custGeom>
              <a:avLst/>
              <a:gdLst/>
              <a:ahLst/>
              <a:cxnLst/>
              <a:rect l="l" t="t" r="r" b="b"/>
              <a:pathLst>
                <a:path w="7064" h="7064" extrusionOk="0">
                  <a:moveTo>
                    <a:pt x="3561" y="1"/>
                  </a:moveTo>
                  <a:cubicBezTo>
                    <a:pt x="5487" y="1"/>
                    <a:pt x="7063" y="1635"/>
                    <a:pt x="7063" y="3503"/>
                  </a:cubicBezTo>
                  <a:cubicBezTo>
                    <a:pt x="7063" y="5429"/>
                    <a:pt x="5429" y="7064"/>
                    <a:pt x="3503" y="7005"/>
                  </a:cubicBezTo>
                  <a:cubicBezTo>
                    <a:pt x="1577" y="6947"/>
                    <a:pt x="1" y="5371"/>
                    <a:pt x="59" y="3503"/>
                  </a:cubicBezTo>
                  <a:cubicBezTo>
                    <a:pt x="59" y="1577"/>
                    <a:pt x="1693" y="1"/>
                    <a:pt x="3561"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45" name="Google Shape;9945;p22"/>
            <p:cNvSpPr/>
            <p:nvPr/>
          </p:nvSpPr>
          <p:spPr>
            <a:xfrm>
              <a:off x="4316350" y="4106625"/>
              <a:ext cx="172225" cy="173675"/>
            </a:xfrm>
            <a:custGeom>
              <a:avLst/>
              <a:gdLst/>
              <a:ahLst/>
              <a:cxnLst/>
              <a:rect l="l" t="t" r="r" b="b"/>
              <a:pathLst>
                <a:path w="6889" h="6947" extrusionOk="0">
                  <a:moveTo>
                    <a:pt x="6888" y="3502"/>
                  </a:moveTo>
                  <a:cubicBezTo>
                    <a:pt x="6888" y="5429"/>
                    <a:pt x="5312" y="6946"/>
                    <a:pt x="3386" y="6888"/>
                  </a:cubicBezTo>
                  <a:cubicBezTo>
                    <a:pt x="1460" y="6888"/>
                    <a:pt x="1" y="5370"/>
                    <a:pt x="1" y="3444"/>
                  </a:cubicBezTo>
                  <a:cubicBezTo>
                    <a:pt x="1" y="1518"/>
                    <a:pt x="1577" y="0"/>
                    <a:pt x="3503" y="0"/>
                  </a:cubicBezTo>
                  <a:cubicBezTo>
                    <a:pt x="5371" y="59"/>
                    <a:pt x="6888" y="1576"/>
                    <a:pt x="6888" y="35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46" name="Google Shape;9946;p22"/>
            <p:cNvSpPr/>
            <p:nvPr/>
          </p:nvSpPr>
          <p:spPr>
            <a:xfrm>
              <a:off x="2353650" y="2145375"/>
              <a:ext cx="172200" cy="172200"/>
            </a:xfrm>
            <a:custGeom>
              <a:avLst/>
              <a:gdLst/>
              <a:ahLst/>
              <a:cxnLst/>
              <a:rect l="l" t="t" r="r" b="b"/>
              <a:pathLst>
                <a:path w="6888" h="6888" extrusionOk="0">
                  <a:moveTo>
                    <a:pt x="6888" y="3444"/>
                  </a:moveTo>
                  <a:cubicBezTo>
                    <a:pt x="6888" y="5370"/>
                    <a:pt x="5429" y="6830"/>
                    <a:pt x="3502" y="6888"/>
                  </a:cubicBezTo>
                  <a:cubicBezTo>
                    <a:pt x="1518" y="6888"/>
                    <a:pt x="0" y="5370"/>
                    <a:pt x="59" y="3386"/>
                  </a:cubicBezTo>
                  <a:cubicBezTo>
                    <a:pt x="59" y="1459"/>
                    <a:pt x="1576" y="0"/>
                    <a:pt x="3502" y="0"/>
                  </a:cubicBezTo>
                  <a:cubicBezTo>
                    <a:pt x="5370" y="0"/>
                    <a:pt x="6888" y="1518"/>
                    <a:pt x="6888"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47" name="Google Shape;9947;p22"/>
            <p:cNvSpPr/>
            <p:nvPr/>
          </p:nvSpPr>
          <p:spPr>
            <a:xfrm>
              <a:off x="4805200" y="1656525"/>
              <a:ext cx="172225" cy="170750"/>
            </a:xfrm>
            <a:custGeom>
              <a:avLst/>
              <a:gdLst/>
              <a:ahLst/>
              <a:cxnLst/>
              <a:rect l="l" t="t" r="r" b="b"/>
              <a:pathLst>
                <a:path w="6889" h="6830" extrusionOk="0">
                  <a:moveTo>
                    <a:pt x="6888" y="3386"/>
                  </a:moveTo>
                  <a:cubicBezTo>
                    <a:pt x="6888" y="5312"/>
                    <a:pt x="5371" y="6829"/>
                    <a:pt x="3503" y="6829"/>
                  </a:cubicBezTo>
                  <a:cubicBezTo>
                    <a:pt x="1518" y="6829"/>
                    <a:pt x="1" y="5312"/>
                    <a:pt x="59" y="3386"/>
                  </a:cubicBezTo>
                  <a:cubicBezTo>
                    <a:pt x="59" y="1459"/>
                    <a:pt x="1577" y="0"/>
                    <a:pt x="3503" y="0"/>
                  </a:cubicBezTo>
                  <a:cubicBezTo>
                    <a:pt x="5371" y="0"/>
                    <a:pt x="6888" y="1518"/>
                    <a:pt x="6888"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48" name="Google Shape;9948;p22"/>
            <p:cNvSpPr/>
            <p:nvPr/>
          </p:nvSpPr>
          <p:spPr>
            <a:xfrm>
              <a:off x="3090575" y="4108075"/>
              <a:ext cx="170750" cy="170750"/>
            </a:xfrm>
            <a:custGeom>
              <a:avLst/>
              <a:gdLst/>
              <a:ahLst/>
              <a:cxnLst/>
              <a:rect l="l" t="t" r="r" b="b"/>
              <a:pathLst>
                <a:path w="6830" h="6830" extrusionOk="0">
                  <a:moveTo>
                    <a:pt x="6830" y="3444"/>
                  </a:moveTo>
                  <a:cubicBezTo>
                    <a:pt x="6830" y="5312"/>
                    <a:pt x="5312" y="6830"/>
                    <a:pt x="3386" y="6830"/>
                  </a:cubicBezTo>
                  <a:cubicBezTo>
                    <a:pt x="1518" y="6771"/>
                    <a:pt x="0" y="5254"/>
                    <a:pt x="59" y="3328"/>
                  </a:cubicBezTo>
                  <a:cubicBezTo>
                    <a:pt x="59" y="1460"/>
                    <a:pt x="1576" y="1"/>
                    <a:pt x="3444" y="1"/>
                  </a:cubicBezTo>
                  <a:cubicBezTo>
                    <a:pt x="5370" y="1"/>
                    <a:pt x="6830" y="1518"/>
                    <a:pt x="6830"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49" name="Google Shape;9949;p22"/>
            <p:cNvSpPr/>
            <p:nvPr/>
          </p:nvSpPr>
          <p:spPr>
            <a:xfrm>
              <a:off x="2355100" y="3371150"/>
              <a:ext cx="170750" cy="170750"/>
            </a:xfrm>
            <a:custGeom>
              <a:avLst/>
              <a:gdLst/>
              <a:ahLst/>
              <a:cxnLst/>
              <a:rect l="l" t="t" r="r" b="b"/>
              <a:pathLst>
                <a:path w="6830" h="6830" extrusionOk="0">
                  <a:moveTo>
                    <a:pt x="3444" y="6830"/>
                  </a:moveTo>
                  <a:cubicBezTo>
                    <a:pt x="1518" y="6830"/>
                    <a:pt x="1" y="5312"/>
                    <a:pt x="1" y="3444"/>
                  </a:cubicBezTo>
                  <a:cubicBezTo>
                    <a:pt x="1" y="1518"/>
                    <a:pt x="1518" y="59"/>
                    <a:pt x="3386" y="0"/>
                  </a:cubicBezTo>
                  <a:cubicBezTo>
                    <a:pt x="5312" y="0"/>
                    <a:pt x="6830" y="1518"/>
                    <a:pt x="6830" y="3444"/>
                  </a:cubicBezTo>
                  <a:cubicBezTo>
                    <a:pt x="6830" y="5312"/>
                    <a:pt x="5312" y="6830"/>
                    <a:pt x="3444" y="683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50" name="Google Shape;9950;p22"/>
            <p:cNvSpPr/>
            <p:nvPr/>
          </p:nvSpPr>
          <p:spPr>
            <a:xfrm>
              <a:off x="5053275" y="1903125"/>
              <a:ext cx="170750" cy="170775"/>
            </a:xfrm>
            <a:custGeom>
              <a:avLst/>
              <a:gdLst/>
              <a:ahLst/>
              <a:cxnLst/>
              <a:rect l="l" t="t" r="r" b="b"/>
              <a:pathLst>
                <a:path w="6830" h="6831" extrusionOk="0">
                  <a:moveTo>
                    <a:pt x="3445" y="1"/>
                  </a:moveTo>
                  <a:cubicBezTo>
                    <a:pt x="5312" y="59"/>
                    <a:pt x="6830" y="1577"/>
                    <a:pt x="6772" y="3445"/>
                  </a:cubicBezTo>
                  <a:cubicBezTo>
                    <a:pt x="6772" y="5312"/>
                    <a:pt x="5254" y="6830"/>
                    <a:pt x="3386" y="6772"/>
                  </a:cubicBezTo>
                  <a:cubicBezTo>
                    <a:pt x="1518" y="6772"/>
                    <a:pt x="1" y="5254"/>
                    <a:pt x="1" y="3386"/>
                  </a:cubicBezTo>
                  <a:cubicBezTo>
                    <a:pt x="59" y="1518"/>
                    <a:pt x="1577" y="1"/>
                    <a:pt x="344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51" name="Google Shape;9951;p22"/>
            <p:cNvSpPr/>
            <p:nvPr/>
          </p:nvSpPr>
          <p:spPr>
            <a:xfrm>
              <a:off x="4564425" y="1409900"/>
              <a:ext cx="169300" cy="169300"/>
            </a:xfrm>
            <a:custGeom>
              <a:avLst/>
              <a:gdLst/>
              <a:ahLst/>
              <a:cxnLst/>
              <a:rect l="l" t="t" r="r" b="b"/>
              <a:pathLst>
                <a:path w="6772" h="6772" extrusionOk="0">
                  <a:moveTo>
                    <a:pt x="6772" y="3386"/>
                  </a:moveTo>
                  <a:cubicBezTo>
                    <a:pt x="6772" y="5195"/>
                    <a:pt x="5254" y="6771"/>
                    <a:pt x="3386" y="6771"/>
                  </a:cubicBezTo>
                  <a:cubicBezTo>
                    <a:pt x="1577" y="6771"/>
                    <a:pt x="1" y="5254"/>
                    <a:pt x="1" y="3444"/>
                  </a:cubicBezTo>
                  <a:cubicBezTo>
                    <a:pt x="1" y="1576"/>
                    <a:pt x="1518" y="59"/>
                    <a:pt x="3328" y="0"/>
                  </a:cubicBezTo>
                  <a:cubicBezTo>
                    <a:pt x="5196" y="0"/>
                    <a:pt x="6772" y="1518"/>
                    <a:pt x="6772"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52" name="Google Shape;9952;p22"/>
            <p:cNvSpPr/>
            <p:nvPr/>
          </p:nvSpPr>
          <p:spPr>
            <a:xfrm>
              <a:off x="5296975" y="2635675"/>
              <a:ext cx="169300" cy="169300"/>
            </a:xfrm>
            <a:custGeom>
              <a:avLst/>
              <a:gdLst/>
              <a:ahLst/>
              <a:cxnLst/>
              <a:rect l="l" t="t" r="r" b="b"/>
              <a:pathLst>
                <a:path w="6772" h="6772" extrusionOk="0">
                  <a:moveTo>
                    <a:pt x="6771" y="3386"/>
                  </a:moveTo>
                  <a:cubicBezTo>
                    <a:pt x="6771" y="5196"/>
                    <a:pt x="5254" y="6772"/>
                    <a:pt x="3386" y="6772"/>
                  </a:cubicBezTo>
                  <a:cubicBezTo>
                    <a:pt x="1518" y="6772"/>
                    <a:pt x="1" y="5254"/>
                    <a:pt x="1" y="3386"/>
                  </a:cubicBezTo>
                  <a:cubicBezTo>
                    <a:pt x="1" y="1577"/>
                    <a:pt x="1518" y="59"/>
                    <a:pt x="3328" y="1"/>
                  </a:cubicBezTo>
                  <a:cubicBezTo>
                    <a:pt x="5137" y="1"/>
                    <a:pt x="6713" y="1518"/>
                    <a:pt x="6771"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53" name="Google Shape;9953;p22"/>
            <p:cNvSpPr/>
            <p:nvPr/>
          </p:nvSpPr>
          <p:spPr>
            <a:xfrm>
              <a:off x="4806675" y="3865850"/>
              <a:ext cx="170750" cy="169275"/>
            </a:xfrm>
            <a:custGeom>
              <a:avLst/>
              <a:gdLst/>
              <a:ahLst/>
              <a:cxnLst/>
              <a:rect l="l" t="t" r="r" b="b"/>
              <a:pathLst>
                <a:path w="6830" h="6771" extrusionOk="0">
                  <a:moveTo>
                    <a:pt x="3444" y="6771"/>
                  </a:moveTo>
                  <a:cubicBezTo>
                    <a:pt x="1576" y="6771"/>
                    <a:pt x="58" y="5253"/>
                    <a:pt x="0" y="3385"/>
                  </a:cubicBezTo>
                  <a:cubicBezTo>
                    <a:pt x="0" y="1518"/>
                    <a:pt x="1576" y="0"/>
                    <a:pt x="3444" y="0"/>
                  </a:cubicBezTo>
                  <a:cubicBezTo>
                    <a:pt x="5253" y="0"/>
                    <a:pt x="6771" y="1518"/>
                    <a:pt x="6771" y="3327"/>
                  </a:cubicBezTo>
                  <a:cubicBezTo>
                    <a:pt x="6829" y="5195"/>
                    <a:pt x="5253" y="6713"/>
                    <a:pt x="3444" y="677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54" name="Google Shape;9954;p22"/>
            <p:cNvSpPr/>
            <p:nvPr/>
          </p:nvSpPr>
          <p:spPr>
            <a:xfrm>
              <a:off x="5296975" y="2882300"/>
              <a:ext cx="169300" cy="170750"/>
            </a:xfrm>
            <a:custGeom>
              <a:avLst/>
              <a:gdLst/>
              <a:ahLst/>
              <a:cxnLst/>
              <a:rect l="l" t="t" r="r" b="b"/>
              <a:pathLst>
                <a:path w="6772" h="6830" extrusionOk="0">
                  <a:moveTo>
                    <a:pt x="6713" y="3444"/>
                  </a:moveTo>
                  <a:cubicBezTo>
                    <a:pt x="6713" y="5254"/>
                    <a:pt x="5137" y="6830"/>
                    <a:pt x="3328" y="6771"/>
                  </a:cubicBezTo>
                  <a:cubicBezTo>
                    <a:pt x="1460" y="6713"/>
                    <a:pt x="1" y="5195"/>
                    <a:pt x="1" y="3386"/>
                  </a:cubicBezTo>
                  <a:cubicBezTo>
                    <a:pt x="1" y="1518"/>
                    <a:pt x="1577" y="0"/>
                    <a:pt x="3444" y="59"/>
                  </a:cubicBezTo>
                  <a:cubicBezTo>
                    <a:pt x="5254" y="59"/>
                    <a:pt x="6771" y="1635"/>
                    <a:pt x="6713"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55" name="Google Shape;9955;p22"/>
            <p:cNvSpPr/>
            <p:nvPr/>
          </p:nvSpPr>
          <p:spPr>
            <a:xfrm>
              <a:off x="3827500" y="1167650"/>
              <a:ext cx="170750" cy="169300"/>
            </a:xfrm>
            <a:custGeom>
              <a:avLst/>
              <a:gdLst/>
              <a:ahLst/>
              <a:cxnLst/>
              <a:rect l="l" t="t" r="r" b="b"/>
              <a:pathLst>
                <a:path w="6830" h="6772" extrusionOk="0">
                  <a:moveTo>
                    <a:pt x="3386" y="6772"/>
                  </a:moveTo>
                  <a:cubicBezTo>
                    <a:pt x="1518" y="6714"/>
                    <a:pt x="0" y="5138"/>
                    <a:pt x="59" y="3328"/>
                  </a:cubicBezTo>
                  <a:cubicBezTo>
                    <a:pt x="59" y="1519"/>
                    <a:pt x="1635" y="1"/>
                    <a:pt x="3444" y="1"/>
                  </a:cubicBezTo>
                  <a:cubicBezTo>
                    <a:pt x="5254" y="1"/>
                    <a:pt x="6830" y="1635"/>
                    <a:pt x="6771" y="3445"/>
                  </a:cubicBezTo>
                  <a:cubicBezTo>
                    <a:pt x="6713" y="5254"/>
                    <a:pt x="5195" y="6772"/>
                    <a:pt x="3386" y="677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56" name="Google Shape;9956;p22"/>
            <p:cNvSpPr/>
            <p:nvPr/>
          </p:nvSpPr>
          <p:spPr>
            <a:xfrm>
              <a:off x="2603175" y="1656525"/>
              <a:ext cx="167850" cy="170750"/>
            </a:xfrm>
            <a:custGeom>
              <a:avLst/>
              <a:gdLst/>
              <a:ahLst/>
              <a:cxnLst/>
              <a:rect l="l" t="t" r="r" b="b"/>
              <a:pathLst>
                <a:path w="6714" h="6830" extrusionOk="0">
                  <a:moveTo>
                    <a:pt x="6713" y="3444"/>
                  </a:moveTo>
                  <a:cubicBezTo>
                    <a:pt x="6713" y="5253"/>
                    <a:pt x="5137" y="6829"/>
                    <a:pt x="3269" y="6771"/>
                  </a:cubicBezTo>
                  <a:cubicBezTo>
                    <a:pt x="1460" y="6713"/>
                    <a:pt x="1" y="5195"/>
                    <a:pt x="1" y="3386"/>
                  </a:cubicBezTo>
                  <a:cubicBezTo>
                    <a:pt x="1" y="1518"/>
                    <a:pt x="1577" y="0"/>
                    <a:pt x="3444" y="58"/>
                  </a:cubicBezTo>
                  <a:cubicBezTo>
                    <a:pt x="5254" y="58"/>
                    <a:pt x="6713" y="1634"/>
                    <a:pt x="6713"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57" name="Google Shape;9957;p22"/>
            <p:cNvSpPr/>
            <p:nvPr/>
          </p:nvSpPr>
          <p:spPr>
            <a:xfrm>
              <a:off x="3580875" y="1167650"/>
              <a:ext cx="169300" cy="169300"/>
            </a:xfrm>
            <a:custGeom>
              <a:avLst/>
              <a:gdLst/>
              <a:ahLst/>
              <a:cxnLst/>
              <a:rect l="l" t="t" r="r" b="b"/>
              <a:pathLst>
                <a:path w="6772" h="6772" extrusionOk="0">
                  <a:moveTo>
                    <a:pt x="3445" y="6714"/>
                  </a:moveTo>
                  <a:cubicBezTo>
                    <a:pt x="1577" y="6772"/>
                    <a:pt x="1" y="5196"/>
                    <a:pt x="59" y="3328"/>
                  </a:cubicBezTo>
                  <a:cubicBezTo>
                    <a:pt x="59" y="1519"/>
                    <a:pt x="1577" y="1"/>
                    <a:pt x="3386" y="1"/>
                  </a:cubicBezTo>
                  <a:cubicBezTo>
                    <a:pt x="5254" y="1"/>
                    <a:pt x="6772" y="1577"/>
                    <a:pt x="6772" y="3386"/>
                  </a:cubicBezTo>
                  <a:cubicBezTo>
                    <a:pt x="6772" y="5196"/>
                    <a:pt x="5196" y="6714"/>
                    <a:pt x="3445" y="671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58" name="Google Shape;9958;p22"/>
            <p:cNvSpPr/>
            <p:nvPr/>
          </p:nvSpPr>
          <p:spPr>
            <a:xfrm>
              <a:off x="5054750" y="3620675"/>
              <a:ext cx="166375" cy="166375"/>
            </a:xfrm>
            <a:custGeom>
              <a:avLst/>
              <a:gdLst/>
              <a:ahLst/>
              <a:cxnLst/>
              <a:rect l="l" t="t" r="r" b="b"/>
              <a:pathLst>
                <a:path w="6655" h="6655" extrusionOk="0">
                  <a:moveTo>
                    <a:pt x="6654" y="3328"/>
                  </a:moveTo>
                  <a:cubicBezTo>
                    <a:pt x="6654" y="5196"/>
                    <a:pt x="5137" y="6655"/>
                    <a:pt x="3327" y="6655"/>
                  </a:cubicBezTo>
                  <a:cubicBezTo>
                    <a:pt x="1459" y="6597"/>
                    <a:pt x="0" y="5079"/>
                    <a:pt x="0" y="3270"/>
                  </a:cubicBezTo>
                  <a:cubicBezTo>
                    <a:pt x="58" y="1460"/>
                    <a:pt x="1518" y="1"/>
                    <a:pt x="3327" y="1"/>
                  </a:cubicBezTo>
                  <a:cubicBezTo>
                    <a:pt x="5195" y="1"/>
                    <a:pt x="6654" y="1518"/>
                    <a:pt x="6654" y="33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59" name="Google Shape;9959;p22"/>
            <p:cNvSpPr/>
            <p:nvPr/>
          </p:nvSpPr>
          <p:spPr>
            <a:xfrm>
              <a:off x="5296975" y="2391975"/>
              <a:ext cx="169300" cy="170775"/>
            </a:xfrm>
            <a:custGeom>
              <a:avLst/>
              <a:gdLst/>
              <a:ahLst/>
              <a:cxnLst/>
              <a:rect l="l" t="t" r="r" b="b"/>
              <a:pathLst>
                <a:path w="6772" h="6831" extrusionOk="0">
                  <a:moveTo>
                    <a:pt x="3269" y="6772"/>
                  </a:moveTo>
                  <a:cubicBezTo>
                    <a:pt x="1401" y="6655"/>
                    <a:pt x="1" y="5137"/>
                    <a:pt x="59" y="3328"/>
                  </a:cubicBezTo>
                  <a:cubicBezTo>
                    <a:pt x="176" y="1460"/>
                    <a:pt x="1693" y="1"/>
                    <a:pt x="3503" y="118"/>
                  </a:cubicBezTo>
                  <a:cubicBezTo>
                    <a:pt x="5371" y="234"/>
                    <a:pt x="6771" y="1694"/>
                    <a:pt x="6713" y="3503"/>
                  </a:cubicBezTo>
                  <a:cubicBezTo>
                    <a:pt x="6596" y="5371"/>
                    <a:pt x="5079" y="6830"/>
                    <a:pt x="3269" y="671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60" name="Google Shape;9960;p22"/>
            <p:cNvSpPr/>
            <p:nvPr/>
          </p:nvSpPr>
          <p:spPr>
            <a:xfrm>
              <a:off x="4562975" y="4111000"/>
              <a:ext cx="163450" cy="164925"/>
            </a:xfrm>
            <a:custGeom>
              <a:avLst/>
              <a:gdLst/>
              <a:ahLst/>
              <a:cxnLst/>
              <a:rect l="l" t="t" r="r" b="b"/>
              <a:pathLst>
                <a:path w="6538" h="6597" extrusionOk="0">
                  <a:moveTo>
                    <a:pt x="6538" y="3269"/>
                  </a:moveTo>
                  <a:cubicBezTo>
                    <a:pt x="6538" y="5078"/>
                    <a:pt x="5137" y="6538"/>
                    <a:pt x="3327" y="6538"/>
                  </a:cubicBezTo>
                  <a:cubicBezTo>
                    <a:pt x="1459" y="6596"/>
                    <a:pt x="0" y="5137"/>
                    <a:pt x="0" y="3269"/>
                  </a:cubicBezTo>
                  <a:cubicBezTo>
                    <a:pt x="0" y="1401"/>
                    <a:pt x="1459" y="0"/>
                    <a:pt x="3269" y="0"/>
                  </a:cubicBezTo>
                  <a:cubicBezTo>
                    <a:pt x="5137" y="0"/>
                    <a:pt x="6538" y="1460"/>
                    <a:pt x="6538"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61" name="Google Shape;9961;p22"/>
            <p:cNvSpPr/>
            <p:nvPr/>
          </p:nvSpPr>
          <p:spPr>
            <a:xfrm>
              <a:off x="4072650" y="1169125"/>
              <a:ext cx="166375" cy="164925"/>
            </a:xfrm>
            <a:custGeom>
              <a:avLst/>
              <a:gdLst/>
              <a:ahLst/>
              <a:cxnLst/>
              <a:rect l="l" t="t" r="r" b="b"/>
              <a:pathLst>
                <a:path w="6655" h="6597" extrusionOk="0">
                  <a:moveTo>
                    <a:pt x="3328" y="0"/>
                  </a:moveTo>
                  <a:cubicBezTo>
                    <a:pt x="5196" y="0"/>
                    <a:pt x="6655" y="1518"/>
                    <a:pt x="6597" y="3327"/>
                  </a:cubicBezTo>
                  <a:cubicBezTo>
                    <a:pt x="6597" y="5195"/>
                    <a:pt x="5137" y="6596"/>
                    <a:pt x="3328" y="6596"/>
                  </a:cubicBezTo>
                  <a:cubicBezTo>
                    <a:pt x="1460" y="6596"/>
                    <a:pt x="1" y="5137"/>
                    <a:pt x="1" y="3269"/>
                  </a:cubicBezTo>
                  <a:cubicBezTo>
                    <a:pt x="59" y="1460"/>
                    <a:pt x="1518" y="0"/>
                    <a:pt x="33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62" name="Google Shape;9962;p22"/>
            <p:cNvSpPr/>
            <p:nvPr/>
          </p:nvSpPr>
          <p:spPr>
            <a:xfrm>
              <a:off x="2846875" y="1411350"/>
              <a:ext cx="166375" cy="167850"/>
            </a:xfrm>
            <a:custGeom>
              <a:avLst/>
              <a:gdLst/>
              <a:ahLst/>
              <a:cxnLst/>
              <a:rect l="l" t="t" r="r" b="b"/>
              <a:pathLst>
                <a:path w="6655" h="6714" extrusionOk="0">
                  <a:moveTo>
                    <a:pt x="6596" y="3386"/>
                  </a:moveTo>
                  <a:cubicBezTo>
                    <a:pt x="6596" y="5254"/>
                    <a:pt x="5079" y="6713"/>
                    <a:pt x="3269" y="6655"/>
                  </a:cubicBezTo>
                  <a:cubicBezTo>
                    <a:pt x="1401" y="6597"/>
                    <a:pt x="0" y="5137"/>
                    <a:pt x="0" y="3328"/>
                  </a:cubicBezTo>
                  <a:cubicBezTo>
                    <a:pt x="59" y="1460"/>
                    <a:pt x="1576" y="1"/>
                    <a:pt x="3386" y="59"/>
                  </a:cubicBezTo>
                  <a:cubicBezTo>
                    <a:pt x="5195" y="59"/>
                    <a:pt x="6655" y="1577"/>
                    <a:pt x="6596"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63" name="Google Shape;9963;p22"/>
            <p:cNvSpPr/>
            <p:nvPr/>
          </p:nvSpPr>
          <p:spPr>
            <a:xfrm>
              <a:off x="5299900" y="3131825"/>
              <a:ext cx="163450" cy="164925"/>
            </a:xfrm>
            <a:custGeom>
              <a:avLst/>
              <a:gdLst/>
              <a:ahLst/>
              <a:cxnLst/>
              <a:rect l="l" t="t" r="r" b="b"/>
              <a:pathLst>
                <a:path w="6538" h="6597" extrusionOk="0">
                  <a:moveTo>
                    <a:pt x="6538" y="3269"/>
                  </a:moveTo>
                  <a:cubicBezTo>
                    <a:pt x="6538" y="5079"/>
                    <a:pt x="5137" y="6538"/>
                    <a:pt x="3327" y="6597"/>
                  </a:cubicBezTo>
                  <a:cubicBezTo>
                    <a:pt x="1460" y="6597"/>
                    <a:pt x="0" y="5137"/>
                    <a:pt x="0" y="3269"/>
                  </a:cubicBezTo>
                  <a:cubicBezTo>
                    <a:pt x="0" y="1460"/>
                    <a:pt x="1401" y="1"/>
                    <a:pt x="3211" y="1"/>
                  </a:cubicBezTo>
                  <a:cubicBezTo>
                    <a:pt x="5078" y="1"/>
                    <a:pt x="6538" y="1402"/>
                    <a:pt x="6538"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64" name="Google Shape;9964;p22"/>
            <p:cNvSpPr/>
            <p:nvPr/>
          </p:nvSpPr>
          <p:spPr>
            <a:xfrm>
              <a:off x="2358025" y="1901675"/>
              <a:ext cx="164925" cy="164925"/>
            </a:xfrm>
            <a:custGeom>
              <a:avLst/>
              <a:gdLst/>
              <a:ahLst/>
              <a:cxnLst/>
              <a:rect l="l" t="t" r="r" b="b"/>
              <a:pathLst>
                <a:path w="6597" h="6597" extrusionOk="0">
                  <a:moveTo>
                    <a:pt x="3327" y="6596"/>
                  </a:moveTo>
                  <a:cubicBezTo>
                    <a:pt x="1518" y="6596"/>
                    <a:pt x="59" y="5195"/>
                    <a:pt x="0" y="3327"/>
                  </a:cubicBezTo>
                  <a:cubicBezTo>
                    <a:pt x="0" y="1518"/>
                    <a:pt x="1401" y="59"/>
                    <a:pt x="3269" y="59"/>
                  </a:cubicBezTo>
                  <a:cubicBezTo>
                    <a:pt x="5079" y="0"/>
                    <a:pt x="6538" y="1460"/>
                    <a:pt x="6538" y="3269"/>
                  </a:cubicBezTo>
                  <a:cubicBezTo>
                    <a:pt x="6596" y="5137"/>
                    <a:pt x="5137" y="6538"/>
                    <a:pt x="3327" y="659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65" name="Google Shape;9965;p22"/>
            <p:cNvSpPr/>
            <p:nvPr/>
          </p:nvSpPr>
          <p:spPr>
            <a:xfrm>
              <a:off x="3337175" y="1170575"/>
              <a:ext cx="164925" cy="163475"/>
            </a:xfrm>
            <a:custGeom>
              <a:avLst/>
              <a:gdLst/>
              <a:ahLst/>
              <a:cxnLst/>
              <a:rect l="l" t="t" r="r" b="b"/>
              <a:pathLst>
                <a:path w="6597" h="6539" extrusionOk="0">
                  <a:moveTo>
                    <a:pt x="3270" y="1"/>
                  </a:moveTo>
                  <a:cubicBezTo>
                    <a:pt x="5079" y="1"/>
                    <a:pt x="6538" y="1402"/>
                    <a:pt x="6538" y="3211"/>
                  </a:cubicBezTo>
                  <a:cubicBezTo>
                    <a:pt x="6597" y="5079"/>
                    <a:pt x="5138" y="6538"/>
                    <a:pt x="3328" y="6538"/>
                  </a:cubicBezTo>
                  <a:cubicBezTo>
                    <a:pt x="1460" y="6538"/>
                    <a:pt x="59" y="5137"/>
                    <a:pt x="1" y="3269"/>
                  </a:cubicBezTo>
                  <a:cubicBezTo>
                    <a:pt x="1" y="1460"/>
                    <a:pt x="1402" y="1"/>
                    <a:pt x="327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66" name="Google Shape;9966;p22"/>
            <p:cNvSpPr/>
            <p:nvPr/>
          </p:nvSpPr>
          <p:spPr>
            <a:xfrm>
              <a:off x="2601725" y="3864375"/>
              <a:ext cx="163450" cy="163475"/>
            </a:xfrm>
            <a:custGeom>
              <a:avLst/>
              <a:gdLst/>
              <a:ahLst/>
              <a:cxnLst/>
              <a:rect l="l" t="t" r="r" b="b"/>
              <a:pathLst>
                <a:path w="6538" h="6539" extrusionOk="0">
                  <a:moveTo>
                    <a:pt x="3269" y="1"/>
                  </a:moveTo>
                  <a:cubicBezTo>
                    <a:pt x="5137" y="1"/>
                    <a:pt x="6538" y="1460"/>
                    <a:pt x="6538" y="3328"/>
                  </a:cubicBezTo>
                  <a:cubicBezTo>
                    <a:pt x="6538" y="5137"/>
                    <a:pt x="5078" y="6538"/>
                    <a:pt x="3211" y="6538"/>
                  </a:cubicBezTo>
                  <a:cubicBezTo>
                    <a:pt x="1401" y="6538"/>
                    <a:pt x="0" y="5079"/>
                    <a:pt x="0" y="3269"/>
                  </a:cubicBezTo>
                  <a:cubicBezTo>
                    <a:pt x="0" y="1402"/>
                    <a:pt x="1460" y="1"/>
                    <a:pt x="326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67" name="Google Shape;9967;p22"/>
            <p:cNvSpPr/>
            <p:nvPr/>
          </p:nvSpPr>
          <p:spPr>
            <a:xfrm>
              <a:off x="2112875" y="2886675"/>
              <a:ext cx="162000" cy="162000"/>
            </a:xfrm>
            <a:custGeom>
              <a:avLst/>
              <a:gdLst/>
              <a:ahLst/>
              <a:cxnLst/>
              <a:rect l="l" t="t" r="r" b="b"/>
              <a:pathLst>
                <a:path w="6480" h="6480" extrusionOk="0">
                  <a:moveTo>
                    <a:pt x="6479" y="3211"/>
                  </a:moveTo>
                  <a:cubicBezTo>
                    <a:pt x="6479" y="5020"/>
                    <a:pt x="5020" y="6480"/>
                    <a:pt x="3269" y="6480"/>
                  </a:cubicBezTo>
                  <a:cubicBezTo>
                    <a:pt x="1401" y="6480"/>
                    <a:pt x="0" y="5020"/>
                    <a:pt x="0" y="3211"/>
                  </a:cubicBezTo>
                  <a:cubicBezTo>
                    <a:pt x="0" y="1401"/>
                    <a:pt x="1459" y="0"/>
                    <a:pt x="3269" y="0"/>
                  </a:cubicBezTo>
                  <a:cubicBezTo>
                    <a:pt x="5020" y="0"/>
                    <a:pt x="6479" y="1460"/>
                    <a:pt x="6479"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68" name="Google Shape;9968;p22"/>
            <p:cNvSpPr/>
            <p:nvPr/>
          </p:nvSpPr>
          <p:spPr>
            <a:xfrm>
              <a:off x="3585250" y="4357600"/>
              <a:ext cx="162025" cy="163475"/>
            </a:xfrm>
            <a:custGeom>
              <a:avLst/>
              <a:gdLst/>
              <a:ahLst/>
              <a:cxnLst/>
              <a:rect l="l" t="t" r="r" b="b"/>
              <a:pathLst>
                <a:path w="6481" h="6539" extrusionOk="0">
                  <a:moveTo>
                    <a:pt x="3211" y="6538"/>
                  </a:moveTo>
                  <a:cubicBezTo>
                    <a:pt x="1460" y="6538"/>
                    <a:pt x="1" y="5079"/>
                    <a:pt x="1" y="3270"/>
                  </a:cubicBezTo>
                  <a:cubicBezTo>
                    <a:pt x="1" y="1460"/>
                    <a:pt x="1460" y="1"/>
                    <a:pt x="3270" y="59"/>
                  </a:cubicBezTo>
                  <a:cubicBezTo>
                    <a:pt x="5021" y="59"/>
                    <a:pt x="6480" y="1518"/>
                    <a:pt x="6480" y="3328"/>
                  </a:cubicBezTo>
                  <a:cubicBezTo>
                    <a:pt x="6480" y="5079"/>
                    <a:pt x="5021" y="6538"/>
                    <a:pt x="3211" y="653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69" name="Google Shape;9969;p22"/>
            <p:cNvSpPr/>
            <p:nvPr/>
          </p:nvSpPr>
          <p:spPr>
            <a:xfrm>
              <a:off x="3831875" y="4359075"/>
              <a:ext cx="162000" cy="162000"/>
            </a:xfrm>
            <a:custGeom>
              <a:avLst/>
              <a:gdLst/>
              <a:ahLst/>
              <a:cxnLst/>
              <a:rect l="l" t="t" r="r" b="b"/>
              <a:pathLst>
                <a:path w="6480" h="6480" extrusionOk="0">
                  <a:moveTo>
                    <a:pt x="3211" y="0"/>
                  </a:moveTo>
                  <a:cubicBezTo>
                    <a:pt x="5020" y="0"/>
                    <a:pt x="6480" y="1401"/>
                    <a:pt x="6480" y="3269"/>
                  </a:cubicBezTo>
                  <a:cubicBezTo>
                    <a:pt x="6480" y="5020"/>
                    <a:pt x="5020" y="6479"/>
                    <a:pt x="3269" y="6479"/>
                  </a:cubicBezTo>
                  <a:cubicBezTo>
                    <a:pt x="1460" y="6479"/>
                    <a:pt x="1" y="5020"/>
                    <a:pt x="1" y="3211"/>
                  </a:cubicBezTo>
                  <a:cubicBezTo>
                    <a:pt x="1" y="1401"/>
                    <a:pt x="1401" y="0"/>
                    <a:pt x="32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70" name="Google Shape;9970;p22"/>
            <p:cNvSpPr/>
            <p:nvPr/>
          </p:nvSpPr>
          <p:spPr>
            <a:xfrm>
              <a:off x="2112875" y="2640050"/>
              <a:ext cx="162000" cy="162000"/>
            </a:xfrm>
            <a:custGeom>
              <a:avLst/>
              <a:gdLst/>
              <a:ahLst/>
              <a:cxnLst/>
              <a:rect l="l" t="t" r="r" b="b"/>
              <a:pathLst>
                <a:path w="6480" h="6480" extrusionOk="0">
                  <a:moveTo>
                    <a:pt x="6479" y="3211"/>
                  </a:moveTo>
                  <a:cubicBezTo>
                    <a:pt x="6479" y="4962"/>
                    <a:pt x="5078" y="6422"/>
                    <a:pt x="3269" y="6480"/>
                  </a:cubicBezTo>
                  <a:cubicBezTo>
                    <a:pt x="1459" y="6480"/>
                    <a:pt x="0" y="5021"/>
                    <a:pt x="0" y="3211"/>
                  </a:cubicBezTo>
                  <a:cubicBezTo>
                    <a:pt x="0" y="1460"/>
                    <a:pt x="1459" y="1"/>
                    <a:pt x="3211" y="1"/>
                  </a:cubicBezTo>
                  <a:cubicBezTo>
                    <a:pt x="5020" y="1"/>
                    <a:pt x="6479" y="1402"/>
                    <a:pt x="6479"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71" name="Google Shape;9971;p22"/>
            <p:cNvSpPr/>
            <p:nvPr/>
          </p:nvSpPr>
          <p:spPr>
            <a:xfrm>
              <a:off x="2848325" y="4112450"/>
              <a:ext cx="162000" cy="162000"/>
            </a:xfrm>
            <a:custGeom>
              <a:avLst/>
              <a:gdLst/>
              <a:ahLst/>
              <a:cxnLst/>
              <a:rect l="l" t="t" r="r" b="b"/>
              <a:pathLst>
                <a:path w="6480" h="6480" extrusionOk="0">
                  <a:moveTo>
                    <a:pt x="3270" y="6480"/>
                  </a:moveTo>
                  <a:cubicBezTo>
                    <a:pt x="1518" y="6480"/>
                    <a:pt x="59" y="5020"/>
                    <a:pt x="1" y="3269"/>
                  </a:cubicBezTo>
                  <a:cubicBezTo>
                    <a:pt x="1" y="1460"/>
                    <a:pt x="1460" y="1"/>
                    <a:pt x="3211" y="1"/>
                  </a:cubicBezTo>
                  <a:cubicBezTo>
                    <a:pt x="5021" y="1"/>
                    <a:pt x="6480" y="1402"/>
                    <a:pt x="6480" y="3211"/>
                  </a:cubicBezTo>
                  <a:cubicBezTo>
                    <a:pt x="6480" y="4962"/>
                    <a:pt x="5079" y="6421"/>
                    <a:pt x="3270" y="648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72" name="Google Shape;9972;p22"/>
            <p:cNvSpPr/>
            <p:nvPr/>
          </p:nvSpPr>
          <p:spPr>
            <a:xfrm>
              <a:off x="2359475" y="3622150"/>
              <a:ext cx="162000" cy="162000"/>
            </a:xfrm>
            <a:custGeom>
              <a:avLst/>
              <a:gdLst/>
              <a:ahLst/>
              <a:cxnLst/>
              <a:rect l="l" t="t" r="r" b="b"/>
              <a:pathLst>
                <a:path w="6480" h="6480" extrusionOk="0">
                  <a:moveTo>
                    <a:pt x="3211" y="0"/>
                  </a:moveTo>
                  <a:cubicBezTo>
                    <a:pt x="4962" y="0"/>
                    <a:pt x="6480" y="1459"/>
                    <a:pt x="6480" y="3211"/>
                  </a:cubicBezTo>
                  <a:cubicBezTo>
                    <a:pt x="6480" y="5020"/>
                    <a:pt x="5021" y="6479"/>
                    <a:pt x="3269" y="6479"/>
                  </a:cubicBezTo>
                  <a:cubicBezTo>
                    <a:pt x="1460" y="6479"/>
                    <a:pt x="1" y="5078"/>
                    <a:pt x="1" y="3269"/>
                  </a:cubicBezTo>
                  <a:cubicBezTo>
                    <a:pt x="1" y="1518"/>
                    <a:pt x="1402" y="59"/>
                    <a:pt x="32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73" name="Google Shape;9973;p22"/>
            <p:cNvSpPr/>
            <p:nvPr/>
          </p:nvSpPr>
          <p:spPr>
            <a:xfrm>
              <a:off x="4320725" y="1170575"/>
              <a:ext cx="162000" cy="162000"/>
            </a:xfrm>
            <a:custGeom>
              <a:avLst/>
              <a:gdLst/>
              <a:ahLst/>
              <a:cxnLst/>
              <a:rect l="l" t="t" r="r" b="b"/>
              <a:pathLst>
                <a:path w="6480" h="6480" extrusionOk="0">
                  <a:moveTo>
                    <a:pt x="6480" y="3211"/>
                  </a:moveTo>
                  <a:cubicBezTo>
                    <a:pt x="6480" y="5021"/>
                    <a:pt x="5021" y="6480"/>
                    <a:pt x="3269" y="6480"/>
                  </a:cubicBezTo>
                  <a:cubicBezTo>
                    <a:pt x="1518" y="6480"/>
                    <a:pt x="59" y="5021"/>
                    <a:pt x="59" y="3269"/>
                  </a:cubicBezTo>
                  <a:cubicBezTo>
                    <a:pt x="1" y="1518"/>
                    <a:pt x="1518" y="1"/>
                    <a:pt x="3269" y="59"/>
                  </a:cubicBezTo>
                  <a:cubicBezTo>
                    <a:pt x="5021" y="59"/>
                    <a:pt x="6480" y="1518"/>
                    <a:pt x="6480"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74" name="Google Shape;9974;p22"/>
            <p:cNvSpPr/>
            <p:nvPr/>
          </p:nvSpPr>
          <p:spPr>
            <a:xfrm>
              <a:off x="4074125" y="4359075"/>
              <a:ext cx="162000" cy="162000"/>
            </a:xfrm>
            <a:custGeom>
              <a:avLst/>
              <a:gdLst/>
              <a:ahLst/>
              <a:cxnLst/>
              <a:rect l="l" t="t" r="r" b="b"/>
              <a:pathLst>
                <a:path w="6480" h="6480" extrusionOk="0">
                  <a:moveTo>
                    <a:pt x="3210" y="0"/>
                  </a:moveTo>
                  <a:cubicBezTo>
                    <a:pt x="5020" y="0"/>
                    <a:pt x="6479" y="1459"/>
                    <a:pt x="6479" y="3269"/>
                  </a:cubicBezTo>
                  <a:cubicBezTo>
                    <a:pt x="6479" y="4962"/>
                    <a:pt x="5020" y="6421"/>
                    <a:pt x="3269" y="6479"/>
                  </a:cubicBezTo>
                  <a:cubicBezTo>
                    <a:pt x="1518" y="6479"/>
                    <a:pt x="0" y="4962"/>
                    <a:pt x="58" y="3211"/>
                  </a:cubicBezTo>
                  <a:cubicBezTo>
                    <a:pt x="58" y="1459"/>
                    <a:pt x="1518" y="59"/>
                    <a:pt x="321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75" name="Google Shape;9975;p22"/>
            <p:cNvSpPr/>
            <p:nvPr/>
          </p:nvSpPr>
          <p:spPr>
            <a:xfrm>
              <a:off x="5301350" y="2149750"/>
              <a:ext cx="160550" cy="162000"/>
            </a:xfrm>
            <a:custGeom>
              <a:avLst/>
              <a:gdLst/>
              <a:ahLst/>
              <a:cxnLst/>
              <a:rect l="l" t="t" r="r" b="b"/>
              <a:pathLst>
                <a:path w="6422" h="6480" extrusionOk="0">
                  <a:moveTo>
                    <a:pt x="3211" y="6479"/>
                  </a:moveTo>
                  <a:cubicBezTo>
                    <a:pt x="1460" y="6479"/>
                    <a:pt x="1" y="5020"/>
                    <a:pt x="1" y="3269"/>
                  </a:cubicBezTo>
                  <a:cubicBezTo>
                    <a:pt x="1" y="1518"/>
                    <a:pt x="1460" y="59"/>
                    <a:pt x="3153" y="59"/>
                  </a:cubicBezTo>
                  <a:cubicBezTo>
                    <a:pt x="4962" y="0"/>
                    <a:pt x="6421" y="1518"/>
                    <a:pt x="6421" y="3269"/>
                  </a:cubicBezTo>
                  <a:cubicBezTo>
                    <a:pt x="6421" y="5020"/>
                    <a:pt x="4962" y="6479"/>
                    <a:pt x="3211" y="647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76" name="Google Shape;9976;p22"/>
            <p:cNvSpPr/>
            <p:nvPr/>
          </p:nvSpPr>
          <p:spPr>
            <a:xfrm>
              <a:off x="2112875" y="2396350"/>
              <a:ext cx="162000" cy="162025"/>
            </a:xfrm>
            <a:custGeom>
              <a:avLst/>
              <a:gdLst/>
              <a:ahLst/>
              <a:cxnLst/>
              <a:rect l="l" t="t" r="r" b="b"/>
              <a:pathLst>
                <a:path w="6480" h="6481" extrusionOk="0">
                  <a:moveTo>
                    <a:pt x="6421" y="3270"/>
                  </a:moveTo>
                  <a:cubicBezTo>
                    <a:pt x="6421" y="5021"/>
                    <a:pt x="4962" y="6480"/>
                    <a:pt x="3211" y="6480"/>
                  </a:cubicBezTo>
                  <a:cubicBezTo>
                    <a:pt x="1459" y="6422"/>
                    <a:pt x="0" y="4962"/>
                    <a:pt x="0" y="3270"/>
                  </a:cubicBezTo>
                  <a:cubicBezTo>
                    <a:pt x="59" y="1519"/>
                    <a:pt x="1518" y="1"/>
                    <a:pt x="3269" y="59"/>
                  </a:cubicBezTo>
                  <a:cubicBezTo>
                    <a:pt x="5020" y="59"/>
                    <a:pt x="6479" y="1519"/>
                    <a:pt x="6421" y="32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77" name="Google Shape;9977;p22"/>
            <p:cNvSpPr/>
            <p:nvPr/>
          </p:nvSpPr>
          <p:spPr>
            <a:xfrm>
              <a:off x="5301350" y="3376975"/>
              <a:ext cx="159075" cy="160550"/>
            </a:xfrm>
            <a:custGeom>
              <a:avLst/>
              <a:gdLst/>
              <a:ahLst/>
              <a:cxnLst/>
              <a:rect l="l" t="t" r="r" b="b"/>
              <a:pathLst>
                <a:path w="6363" h="6422" extrusionOk="0">
                  <a:moveTo>
                    <a:pt x="6363" y="3211"/>
                  </a:moveTo>
                  <a:cubicBezTo>
                    <a:pt x="6363" y="4962"/>
                    <a:pt x="4904" y="6422"/>
                    <a:pt x="3153" y="6363"/>
                  </a:cubicBezTo>
                  <a:cubicBezTo>
                    <a:pt x="1402" y="6363"/>
                    <a:pt x="1" y="4904"/>
                    <a:pt x="1" y="3153"/>
                  </a:cubicBezTo>
                  <a:cubicBezTo>
                    <a:pt x="59" y="1402"/>
                    <a:pt x="1460" y="1"/>
                    <a:pt x="3211" y="1"/>
                  </a:cubicBezTo>
                  <a:cubicBezTo>
                    <a:pt x="4904" y="1"/>
                    <a:pt x="6363" y="1460"/>
                    <a:pt x="6363"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78" name="Google Shape;9978;p22"/>
            <p:cNvSpPr/>
            <p:nvPr/>
          </p:nvSpPr>
          <p:spPr>
            <a:xfrm>
              <a:off x="3340100" y="4360525"/>
              <a:ext cx="159100" cy="159075"/>
            </a:xfrm>
            <a:custGeom>
              <a:avLst/>
              <a:gdLst/>
              <a:ahLst/>
              <a:cxnLst/>
              <a:rect l="l" t="t" r="r" b="b"/>
              <a:pathLst>
                <a:path w="6364" h="6363" extrusionOk="0">
                  <a:moveTo>
                    <a:pt x="6363" y="3153"/>
                  </a:moveTo>
                  <a:cubicBezTo>
                    <a:pt x="6363" y="4904"/>
                    <a:pt x="4904" y="6363"/>
                    <a:pt x="3153" y="6363"/>
                  </a:cubicBezTo>
                  <a:cubicBezTo>
                    <a:pt x="1402" y="6363"/>
                    <a:pt x="1" y="4904"/>
                    <a:pt x="1" y="3153"/>
                  </a:cubicBezTo>
                  <a:cubicBezTo>
                    <a:pt x="1" y="1460"/>
                    <a:pt x="1460" y="1"/>
                    <a:pt x="3153" y="1"/>
                  </a:cubicBezTo>
                  <a:cubicBezTo>
                    <a:pt x="4904" y="1"/>
                    <a:pt x="6363" y="1460"/>
                    <a:pt x="6363" y="31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79" name="Google Shape;9979;p22"/>
            <p:cNvSpPr/>
            <p:nvPr/>
          </p:nvSpPr>
          <p:spPr>
            <a:xfrm>
              <a:off x="2114325" y="3134750"/>
              <a:ext cx="159075" cy="159075"/>
            </a:xfrm>
            <a:custGeom>
              <a:avLst/>
              <a:gdLst/>
              <a:ahLst/>
              <a:cxnLst/>
              <a:rect l="l" t="t" r="r" b="b"/>
              <a:pathLst>
                <a:path w="6363" h="6363" extrusionOk="0">
                  <a:moveTo>
                    <a:pt x="3153" y="6363"/>
                  </a:moveTo>
                  <a:cubicBezTo>
                    <a:pt x="1460" y="6363"/>
                    <a:pt x="1" y="4904"/>
                    <a:pt x="1" y="3152"/>
                  </a:cubicBezTo>
                  <a:cubicBezTo>
                    <a:pt x="1" y="1460"/>
                    <a:pt x="1460" y="0"/>
                    <a:pt x="3153" y="0"/>
                  </a:cubicBezTo>
                  <a:cubicBezTo>
                    <a:pt x="4904" y="0"/>
                    <a:pt x="6363" y="1460"/>
                    <a:pt x="6363" y="3152"/>
                  </a:cubicBezTo>
                  <a:cubicBezTo>
                    <a:pt x="6363" y="4904"/>
                    <a:pt x="4904" y="6363"/>
                    <a:pt x="3153" y="63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80" name="Google Shape;9980;p22"/>
            <p:cNvSpPr/>
            <p:nvPr/>
          </p:nvSpPr>
          <p:spPr>
            <a:xfrm>
              <a:off x="4812500" y="1415725"/>
              <a:ext cx="159075" cy="157625"/>
            </a:xfrm>
            <a:custGeom>
              <a:avLst/>
              <a:gdLst/>
              <a:ahLst/>
              <a:cxnLst/>
              <a:rect l="l" t="t" r="r" b="b"/>
              <a:pathLst>
                <a:path w="6363" h="6305" extrusionOk="0">
                  <a:moveTo>
                    <a:pt x="6305" y="3153"/>
                  </a:moveTo>
                  <a:cubicBezTo>
                    <a:pt x="6363" y="4904"/>
                    <a:pt x="4904" y="6305"/>
                    <a:pt x="3153" y="6305"/>
                  </a:cubicBezTo>
                  <a:cubicBezTo>
                    <a:pt x="1401" y="6305"/>
                    <a:pt x="1" y="4904"/>
                    <a:pt x="1" y="3211"/>
                  </a:cubicBezTo>
                  <a:cubicBezTo>
                    <a:pt x="1" y="1460"/>
                    <a:pt x="1401" y="1"/>
                    <a:pt x="3211" y="1"/>
                  </a:cubicBezTo>
                  <a:cubicBezTo>
                    <a:pt x="4904" y="1"/>
                    <a:pt x="6305" y="1402"/>
                    <a:pt x="6305" y="31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81" name="Google Shape;9981;p22"/>
            <p:cNvSpPr/>
            <p:nvPr/>
          </p:nvSpPr>
          <p:spPr>
            <a:xfrm>
              <a:off x="5059125" y="1660900"/>
              <a:ext cx="159075" cy="160525"/>
            </a:xfrm>
            <a:custGeom>
              <a:avLst/>
              <a:gdLst/>
              <a:ahLst/>
              <a:cxnLst/>
              <a:rect l="l" t="t" r="r" b="b"/>
              <a:pathLst>
                <a:path w="6363" h="6421" extrusionOk="0">
                  <a:moveTo>
                    <a:pt x="6363" y="3269"/>
                  </a:moveTo>
                  <a:cubicBezTo>
                    <a:pt x="6304" y="5020"/>
                    <a:pt x="4845" y="6421"/>
                    <a:pt x="3094" y="6363"/>
                  </a:cubicBezTo>
                  <a:cubicBezTo>
                    <a:pt x="1343" y="6363"/>
                    <a:pt x="0" y="4903"/>
                    <a:pt x="0" y="3211"/>
                  </a:cubicBezTo>
                  <a:cubicBezTo>
                    <a:pt x="59" y="1401"/>
                    <a:pt x="1518" y="0"/>
                    <a:pt x="3269" y="59"/>
                  </a:cubicBezTo>
                  <a:cubicBezTo>
                    <a:pt x="4962" y="117"/>
                    <a:pt x="6363" y="1518"/>
                    <a:pt x="6363"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82" name="Google Shape;9982;p22"/>
            <p:cNvSpPr/>
            <p:nvPr/>
          </p:nvSpPr>
          <p:spPr>
            <a:xfrm>
              <a:off x="3097875" y="1172050"/>
              <a:ext cx="157625" cy="159075"/>
            </a:xfrm>
            <a:custGeom>
              <a:avLst/>
              <a:gdLst/>
              <a:ahLst/>
              <a:cxnLst/>
              <a:rect l="l" t="t" r="r" b="b"/>
              <a:pathLst>
                <a:path w="6305" h="6363" extrusionOk="0">
                  <a:moveTo>
                    <a:pt x="6304" y="3152"/>
                  </a:moveTo>
                  <a:cubicBezTo>
                    <a:pt x="6304" y="4903"/>
                    <a:pt x="4903" y="6362"/>
                    <a:pt x="3152" y="6362"/>
                  </a:cubicBezTo>
                  <a:cubicBezTo>
                    <a:pt x="1401" y="6362"/>
                    <a:pt x="0" y="4962"/>
                    <a:pt x="0" y="3210"/>
                  </a:cubicBezTo>
                  <a:cubicBezTo>
                    <a:pt x="0" y="1459"/>
                    <a:pt x="1401" y="0"/>
                    <a:pt x="3152" y="58"/>
                  </a:cubicBezTo>
                  <a:cubicBezTo>
                    <a:pt x="4903" y="58"/>
                    <a:pt x="6304" y="1459"/>
                    <a:pt x="6304" y="31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83" name="Google Shape;9983;p22"/>
            <p:cNvSpPr/>
            <p:nvPr/>
          </p:nvSpPr>
          <p:spPr>
            <a:xfrm>
              <a:off x="4323650" y="4361975"/>
              <a:ext cx="156175" cy="156175"/>
            </a:xfrm>
            <a:custGeom>
              <a:avLst/>
              <a:gdLst/>
              <a:ahLst/>
              <a:cxnLst/>
              <a:rect l="l" t="t" r="r" b="b"/>
              <a:pathLst>
                <a:path w="6247" h="6247" extrusionOk="0">
                  <a:moveTo>
                    <a:pt x="3152" y="1"/>
                  </a:moveTo>
                  <a:cubicBezTo>
                    <a:pt x="4904" y="59"/>
                    <a:pt x="6246" y="1460"/>
                    <a:pt x="6246" y="3211"/>
                  </a:cubicBezTo>
                  <a:cubicBezTo>
                    <a:pt x="6188" y="4904"/>
                    <a:pt x="4845" y="6247"/>
                    <a:pt x="3094" y="6188"/>
                  </a:cubicBezTo>
                  <a:cubicBezTo>
                    <a:pt x="1343" y="6188"/>
                    <a:pt x="0" y="4787"/>
                    <a:pt x="59" y="3036"/>
                  </a:cubicBezTo>
                  <a:cubicBezTo>
                    <a:pt x="59" y="1343"/>
                    <a:pt x="1460" y="1"/>
                    <a:pt x="315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84" name="Google Shape;9984;p22"/>
            <p:cNvSpPr/>
            <p:nvPr/>
          </p:nvSpPr>
          <p:spPr>
            <a:xfrm>
              <a:off x="2609025" y="1417200"/>
              <a:ext cx="156150" cy="154700"/>
            </a:xfrm>
            <a:custGeom>
              <a:avLst/>
              <a:gdLst/>
              <a:ahLst/>
              <a:cxnLst/>
              <a:rect l="l" t="t" r="r" b="b"/>
              <a:pathLst>
                <a:path w="6246" h="6188" extrusionOk="0">
                  <a:moveTo>
                    <a:pt x="6187" y="3094"/>
                  </a:moveTo>
                  <a:cubicBezTo>
                    <a:pt x="6246" y="4787"/>
                    <a:pt x="4845" y="6188"/>
                    <a:pt x="3152" y="6188"/>
                  </a:cubicBezTo>
                  <a:cubicBezTo>
                    <a:pt x="1459" y="6188"/>
                    <a:pt x="58" y="4845"/>
                    <a:pt x="58" y="3152"/>
                  </a:cubicBezTo>
                  <a:cubicBezTo>
                    <a:pt x="0" y="1401"/>
                    <a:pt x="1401" y="59"/>
                    <a:pt x="3094" y="0"/>
                  </a:cubicBezTo>
                  <a:cubicBezTo>
                    <a:pt x="4786" y="0"/>
                    <a:pt x="6187" y="1401"/>
                    <a:pt x="6187"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85" name="Google Shape;9985;p22"/>
            <p:cNvSpPr/>
            <p:nvPr/>
          </p:nvSpPr>
          <p:spPr>
            <a:xfrm>
              <a:off x="5060575" y="3873125"/>
              <a:ext cx="154700" cy="154725"/>
            </a:xfrm>
            <a:custGeom>
              <a:avLst/>
              <a:gdLst/>
              <a:ahLst/>
              <a:cxnLst/>
              <a:rect l="l" t="t" r="r" b="b"/>
              <a:pathLst>
                <a:path w="6188" h="6189" extrusionOk="0">
                  <a:moveTo>
                    <a:pt x="6188" y="3094"/>
                  </a:moveTo>
                  <a:cubicBezTo>
                    <a:pt x="6188" y="4787"/>
                    <a:pt x="4787" y="6188"/>
                    <a:pt x="3094" y="6188"/>
                  </a:cubicBezTo>
                  <a:cubicBezTo>
                    <a:pt x="1401" y="6188"/>
                    <a:pt x="1" y="4787"/>
                    <a:pt x="1" y="3094"/>
                  </a:cubicBezTo>
                  <a:cubicBezTo>
                    <a:pt x="1" y="1343"/>
                    <a:pt x="1401" y="1"/>
                    <a:pt x="3094" y="1"/>
                  </a:cubicBezTo>
                  <a:cubicBezTo>
                    <a:pt x="4845" y="1"/>
                    <a:pt x="6188" y="1402"/>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86" name="Google Shape;9986;p22"/>
            <p:cNvSpPr/>
            <p:nvPr/>
          </p:nvSpPr>
          <p:spPr>
            <a:xfrm>
              <a:off x="2115775" y="2154125"/>
              <a:ext cx="154725" cy="154700"/>
            </a:xfrm>
            <a:custGeom>
              <a:avLst/>
              <a:gdLst/>
              <a:ahLst/>
              <a:cxnLst/>
              <a:rect l="l" t="t" r="r" b="b"/>
              <a:pathLst>
                <a:path w="6189" h="6188" extrusionOk="0">
                  <a:moveTo>
                    <a:pt x="6188" y="3094"/>
                  </a:moveTo>
                  <a:cubicBezTo>
                    <a:pt x="6188" y="4787"/>
                    <a:pt x="4846" y="6129"/>
                    <a:pt x="3153" y="6188"/>
                  </a:cubicBezTo>
                  <a:cubicBezTo>
                    <a:pt x="1402" y="6188"/>
                    <a:pt x="1" y="4787"/>
                    <a:pt x="1" y="3036"/>
                  </a:cubicBezTo>
                  <a:cubicBezTo>
                    <a:pt x="59" y="1343"/>
                    <a:pt x="1402" y="0"/>
                    <a:pt x="3153" y="0"/>
                  </a:cubicBezTo>
                  <a:cubicBezTo>
                    <a:pt x="4846" y="0"/>
                    <a:pt x="6188" y="1343"/>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87" name="Google Shape;9987;p22"/>
            <p:cNvSpPr/>
            <p:nvPr/>
          </p:nvSpPr>
          <p:spPr>
            <a:xfrm>
              <a:off x="4813950" y="4115375"/>
              <a:ext cx="154725" cy="154700"/>
            </a:xfrm>
            <a:custGeom>
              <a:avLst/>
              <a:gdLst/>
              <a:ahLst/>
              <a:cxnLst/>
              <a:rect l="l" t="t" r="r" b="b"/>
              <a:pathLst>
                <a:path w="6189" h="6188" extrusionOk="0">
                  <a:moveTo>
                    <a:pt x="6188" y="3094"/>
                  </a:moveTo>
                  <a:cubicBezTo>
                    <a:pt x="6188" y="4845"/>
                    <a:pt x="4787" y="6188"/>
                    <a:pt x="3095" y="6188"/>
                  </a:cubicBezTo>
                  <a:cubicBezTo>
                    <a:pt x="1402" y="6188"/>
                    <a:pt x="1" y="4728"/>
                    <a:pt x="59" y="3036"/>
                  </a:cubicBezTo>
                  <a:cubicBezTo>
                    <a:pt x="59" y="1401"/>
                    <a:pt x="1460" y="0"/>
                    <a:pt x="3095" y="0"/>
                  </a:cubicBezTo>
                  <a:cubicBezTo>
                    <a:pt x="4787" y="0"/>
                    <a:pt x="6188" y="1401"/>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88" name="Google Shape;9988;p22"/>
            <p:cNvSpPr/>
            <p:nvPr/>
          </p:nvSpPr>
          <p:spPr>
            <a:xfrm>
              <a:off x="3099325" y="4361975"/>
              <a:ext cx="154700" cy="154725"/>
            </a:xfrm>
            <a:custGeom>
              <a:avLst/>
              <a:gdLst/>
              <a:ahLst/>
              <a:cxnLst/>
              <a:rect l="l" t="t" r="r" b="b"/>
              <a:pathLst>
                <a:path w="6188" h="6189" extrusionOk="0">
                  <a:moveTo>
                    <a:pt x="6188" y="3095"/>
                  </a:moveTo>
                  <a:cubicBezTo>
                    <a:pt x="6188" y="4787"/>
                    <a:pt x="4787" y="6188"/>
                    <a:pt x="3094" y="6188"/>
                  </a:cubicBezTo>
                  <a:cubicBezTo>
                    <a:pt x="1401" y="6188"/>
                    <a:pt x="1" y="4787"/>
                    <a:pt x="1" y="3095"/>
                  </a:cubicBezTo>
                  <a:cubicBezTo>
                    <a:pt x="1" y="1460"/>
                    <a:pt x="1343" y="59"/>
                    <a:pt x="3036" y="59"/>
                  </a:cubicBezTo>
                  <a:cubicBezTo>
                    <a:pt x="4729" y="1"/>
                    <a:pt x="6129" y="1402"/>
                    <a:pt x="6129" y="30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89" name="Google Shape;9989;p22"/>
            <p:cNvSpPr/>
            <p:nvPr/>
          </p:nvSpPr>
          <p:spPr>
            <a:xfrm>
              <a:off x="2115775" y="3378450"/>
              <a:ext cx="156175" cy="156150"/>
            </a:xfrm>
            <a:custGeom>
              <a:avLst/>
              <a:gdLst/>
              <a:ahLst/>
              <a:cxnLst/>
              <a:rect l="l" t="t" r="r" b="b"/>
              <a:pathLst>
                <a:path w="6247" h="6246" extrusionOk="0">
                  <a:moveTo>
                    <a:pt x="3153" y="59"/>
                  </a:moveTo>
                  <a:cubicBezTo>
                    <a:pt x="4846" y="117"/>
                    <a:pt x="6247" y="1576"/>
                    <a:pt x="6188" y="3211"/>
                  </a:cubicBezTo>
                  <a:cubicBezTo>
                    <a:pt x="6130" y="4903"/>
                    <a:pt x="4671" y="6246"/>
                    <a:pt x="3036" y="6188"/>
                  </a:cubicBezTo>
                  <a:cubicBezTo>
                    <a:pt x="1343" y="6129"/>
                    <a:pt x="1" y="4728"/>
                    <a:pt x="59" y="3036"/>
                  </a:cubicBezTo>
                  <a:cubicBezTo>
                    <a:pt x="118" y="1343"/>
                    <a:pt x="1519" y="0"/>
                    <a:pt x="3153"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90" name="Google Shape;9990;p22"/>
            <p:cNvSpPr/>
            <p:nvPr/>
          </p:nvSpPr>
          <p:spPr>
            <a:xfrm>
              <a:off x="2362400" y="1663800"/>
              <a:ext cx="156175" cy="154725"/>
            </a:xfrm>
            <a:custGeom>
              <a:avLst/>
              <a:gdLst/>
              <a:ahLst/>
              <a:cxnLst/>
              <a:rect l="l" t="t" r="r" b="b"/>
              <a:pathLst>
                <a:path w="6247" h="6189" extrusionOk="0">
                  <a:moveTo>
                    <a:pt x="59" y="3095"/>
                  </a:moveTo>
                  <a:cubicBezTo>
                    <a:pt x="59" y="1402"/>
                    <a:pt x="1518" y="1"/>
                    <a:pt x="3152" y="59"/>
                  </a:cubicBezTo>
                  <a:cubicBezTo>
                    <a:pt x="4845" y="59"/>
                    <a:pt x="6246" y="1519"/>
                    <a:pt x="6188" y="3211"/>
                  </a:cubicBezTo>
                  <a:cubicBezTo>
                    <a:pt x="6129" y="4846"/>
                    <a:pt x="4729" y="6188"/>
                    <a:pt x="3094" y="6188"/>
                  </a:cubicBezTo>
                  <a:cubicBezTo>
                    <a:pt x="1401" y="6188"/>
                    <a:pt x="0" y="4729"/>
                    <a:pt x="59" y="30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91" name="Google Shape;9991;p22"/>
            <p:cNvSpPr/>
            <p:nvPr/>
          </p:nvSpPr>
          <p:spPr>
            <a:xfrm>
              <a:off x="4571725" y="1174950"/>
              <a:ext cx="153250" cy="154725"/>
            </a:xfrm>
            <a:custGeom>
              <a:avLst/>
              <a:gdLst/>
              <a:ahLst/>
              <a:cxnLst/>
              <a:rect l="l" t="t" r="r" b="b"/>
              <a:pathLst>
                <a:path w="6130" h="6189" extrusionOk="0">
                  <a:moveTo>
                    <a:pt x="6129" y="3094"/>
                  </a:moveTo>
                  <a:cubicBezTo>
                    <a:pt x="6129" y="4729"/>
                    <a:pt x="4787" y="6130"/>
                    <a:pt x="3094" y="6130"/>
                  </a:cubicBezTo>
                  <a:cubicBezTo>
                    <a:pt x="1460" y="6188"/>
                    <a:pt x="0" y="4729"/>
                    <a:pt x="59" y="3036"/>
                  </a:cubicBezTo>
                  <a:cubicBezTo>
                    <a:pt x="59" y="1402"/>
                    <a:pt x="1460" y="1"/>
                    <a:pt x="3094" y="1"/>
                  </a:cubicBezTo>
                  <a:cubicBezTo>
                    <a:pt x="4728" y="1"/>
                    <a:pt x="6129" y="1402"/>
                    <a:pt x="6129"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92" name="Google Shape;9992;p22"/>
            <p:cNvSpPr/>
            <p:nvPr/>
          </p:nvSpPr>
          <p:spPr>
            <a:xfrm>
              <a:off x="5308650" y="1911875"/>
              <a:ext cx="153250" cy="153250"/>
            </a:xfrm>
            <a:custGeom>
              <a:avLst/>
              <a:gdLst/>
              <a:ahLst/>
              <a:cxnLst/>
              <a:rect l="l" t="t" r="r" b="b"/>
              <a:pathLst>
                <a:path w="6130" h="6130" extrusionOk="0">
                  <a:moveTo>
                    <a:pt x="6129" y="3036"/>
                  </a:moveTo>
                  <a:cubicBezTo>
                    <a:pt x="6129" y="4671"/>
                    <a:pt x="4728" y="6071"/>
                    <a:pt x="3094" y="6130"/>
                  </a:cubicBezTo>
                  <a:cubicBezTo>
                    <a:pt x="1460" y="6130"/>
                    <a:pt x="0" y="4729"/>
                    <a:pt x="0" y="3036"/>
                  </a:cubicBezTo>
                  <a:cubicBezTo>
                    <a:pt x="0" y="1402"/>
                    <a:pt x="1401" y="1"/>
                    <a:pt x="3036" y="1"/>
                  </a:cubicBezTo>
                  <a:cubicBezTo>
                    <a:pt x="4728" y="1"/>
                    <a:pt x="6071" y="1402"/>
                    <a:pt x="6129" y="30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93" name="Google Shape;9993;p22"/>
            <p:cNvSpPr/>
            <p:nvPr/>
          </p:nvSpPr>
          <p:spPr>
            <a:xfrm>
              <a:off x="2855625" y="1173500"/>
              <a:ext cx="148875" cy="148875"/>
            </a:xfrm>
            <a:custGeom>
              <a:avLst/>
              <a:gdLst/>
              <a:ahLst/>
              <a:cxnLst/>
              <a:rect l="l" t="t" r="r" b="b"/>
              <a:pathLst>
                <a:path w="5955" h="5955" extrusionOk="0">
                  <a:moveTo>
                    <a:pt x="5955" y="3036"/>
                  </a:moveTo>
                  <a:cubicBezTo>
                    <a:pt x="5955" y="4670"/>
                    <a:pt x="4612" y="5954"/>
                    <a:pt x="2919" y="5954"/>
                  </a:cubicBezTo>
                  <a:cubicBezTo>
                    <a:pt x="1285" y="5954"/>
                    <a:pt x="1" y="4612"/>
                    <a:pt x="1" y="2977"/>
                  </a:cubicBezTo>
                  <a:cubicBezTo>
                    <a:pt x="1" y="1285"/>
                    <a:pt x="1343" y="0"/>
                    <a:pt x="2978" y="0"/>
                  </a:cubicBezTo>
                  <a:cubicBezTo>
                    <a:pt x="4670" y="59"/>
                    <a:pt x="5955" y="1343"/>
                    <a:pt x="5955" y="30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94" name="Google Shape;9994;p22"/>
            <p:cNvSpPr/>
            <p:nvPr/>
          </p:nvSpPr>
          <p:spPr>
            <a:xfrm>
              <a:off x="5307200" y="3627975"/>
              <a:ext cx="148850" cy="150325"/>
            </a:xfrm>
            <a:custGeom>
              <a:avLst/>
              <a:gdLst/>
              <a:ahLst/>
              <a:cxnLst/>
              <a:rect l="l" t="t" r="r" b="b"/>
              <a:pathLst>
                <a:path w="5954" h="6013" extrusionOk="0">
                  <a:moveTo>
                    <a:pt x="2977" y="6013"/>
                  </a:moveTo>
                  <a:cubicBezTo>
                    <a:pt x="1284" y="6013"/>
                    <a:pt x="0" y="4670"/>
                    <a:pt x="0" y="3036"/>
                  </a:cubicBezTo>
                  <a:cubicBezTo>
                    <a:pt x="0" y="1343"/>
                    <a:pt x="1343" y="1"/>
                    <a:pt x="3035" y="59"/>
                  </a:cubicBezTo>
                  <a:cubicBezTo>
                    <a:pt x="4670" y="59"/>
                    <a:pt x="5954" y="1402"/>
                    <a:pt x="5954" y="3036"/>
                  </a:cubicBezTo>
                  <a:cubicBezTo>
                    <a:pt x="5954" y="4729"/>
                    <a:pt x="4611" y="6013"/>
                    <a:pt x="2977" y="601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95" name="Google Shape;9995;p22"/>
            <p:cNvSpPr/>
            <p:nvPr/>
          </p:nvSpPr>
          <p:spPr>
            <a:xfrm>
              <a:off x="3839175" y="931250"/>
              <a:ext cx="147400" cy="148875"/>
            </a:xfrm>
            <a:custGeom>
              <a:avLst/>
              <a:gdLst/>
              <a:ahLst/>
              <a:cxnLst/>
              <a:rect l="l" t="t" r="r" b="b"/>
              <a:pathLst>
                <a:path w="5896" h="5955" extrusionOk="0">
                  <a:moveTo>
                    <a:pt x="2977" y="5955"/>
                  </a:moveTo>
                  <a:cubicBezTo>
                    <a:pt x="1285" y="5955"/>
                    <a:pt x="0" y="4612"/>
                    <a:pt x="0" y="2978"/>
                  </a:cubicBezTo>
                  <a:cubicBezTo>
                    <a:pt x="0" y="1285"/>
                    <a:pt x="1285" y="1"/>
                    <a:pt x="2977" y="1"/>
                  </a:cubicBezTo>
                  <a:cubicBezTo>
                    <a:pt x="4612" y="1"/>
                    <a:pt x="5896" y="1285"/>
                    <a:pt x="5896" y="2920"/>
                  </a:cubicBezTo>
                  <a:cubicBezTo>
                    <a:pt x="5896" y="4612"/>
                    <a:pt x="4612" y="5896"/>
                    <a:pt x="2977" y="595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96" name="Google Shape;9996;p22"/>
            <p:cNvSpPr/>
            <p:nvPr/>
          </p:nvSpPr>
          <p:spPr>
            <a:xfrm>
              <a:off x="2365325" y="3871675"/>
              <a:ext cx="148875" cy="148875"/>
            </a:xfrm>
            <a:custGeom>
              <a:avLst/>
              <a:gdLst/>
              <a:ahLst/>
              <a:cxnLst/>
              <a:rect l="l" t="t" r="r" b="b"/>
              <a:pathLst>
                <a:path w="5955" h="5955" extrusionOk="0">
                  <a:moveTo>
                    <a:pt x="5954" y="2977"/>
                  </a:moveTo>
                  <a:cubicBezTo>
                    <a:pt x="5954" y="4670"/>
                    <a:pt x="4670" y="5954"/>
                    <a:pt x="3035" y="5954"/>
                  </a:cubicBezTo>
                  <a:cubicBezTo>
                    <a:pt x="1343" y="5954"/>
                    <a:pt x="0" y="4612"/>
                    <a:pt x="0" y="2919"/>
                  </a:cubicBezTo>
                  <a:cubicBezTo>
                    <a:pt x="59" y="1285"/>
                    <a:pt x="1343" y="0"/>
                    <a:pt x="3035" y="0"/>
                  </a:cubicBezTo>
                  <a:cubicBezTo>
                    <a:pt x="4670" y="0"/>
                    <a:pt x="5954" y="1343"/>
                    <a:pt x="5954"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97" name="Google Shape;9997;p22"/>
            <p:cNvSpPr/>
            <p:nvPr/>
          </p:nvSpPr>
          <p:spPr>
            <a:xfrm>
              <a:off x="2607550" y="4118300"/>
              <a:ext cx="150325" cy="150325"/>
            </a:xfrm>
            <a:custGeom>
              <a:avLst/>
              <a:gdLst/>
              <a:ahLst/>
              <a:cxnLst/>
              <a:rect l="l" t="t" r="r" b="b"/>
              <a:pathLst>
                <a:path w="6013" h="6013" extrusionOk="0">
                  <a:moveTo>
                    <a:pt x="6013" y="2977"/>
                  </a:moveTo>
                  <a:cubicBezTo>
                    <a:pt x="6013" y="4611"/>
                    <a:pt x="4729" y="5954"/>
                    <a:pt x="3036" y="5954"/>
                  </a:cubicBezTo>
                  <a:cubicBezTo>
                    <a:pt x="1343" y="6012"/>
                    <a:pt x="1" y="4670"/>
                    <a:pt x="59" y="2977"/>
                  </a:cubicBezTo>
                  <a:cubicBezTo>
                    <a:pt x="59" y="1284"/>
                    <a:pt x="1343" y="0"/>
                    <a:pt x="3036" y="0"/>
                  </a:cubicBezTo>
                  <a:cubicBezTo>
                    <a:pt x="4670" y="0"/>
                    <a:pt x="6013" y="1343"/>
                    <a:pt x="6013"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98" name="Google Shape;9998;p22"/>
            <p:cNvSpPr/>
            <p:nvPr/>
          </p:nvSpPr>
          <p:spPr>
            <a:xfrm>
              <a:off x="5553800" y="2892500"/>
              <a:ext cx="148875" cy="148875"/>
            </a:xfrm>
            <a:custGeom>
              <a:avLst/>
              <a:gdLst/>
              <a:ahLst/>
              <a:cxnLst/>
              <a:rect l="l" t="t" r="r" b="b"/>
              <a:pathLst>
                <a:path w="5955" h="5955" extrusionOk="0">
                  <a:moveTo>
                    <a:pt x="1" y="2919"/>
                  </a:moveTo>
                  <a:cubicBezTo>
                    <a:pt x="1" y="1285"/>
                    <a:pt x="1343" y="1"/>
                    <a:pt x="3036" y="59"/>
                  </a:cubicBezTo>
                  <a:cubicBezTo>
                    <a:pt x="4670" y="59"/>
                    <a:pt x="5955" y="1402"/>
                    <a:pt x="5955" y="3095"/>
                  </a:cubicBezTo>
                  <a:cubicBezTo>
                    <a:pt x="5896" y="4729"/>
                    <a:pt x="4612" y="5955"/>
                    <a:pt x="2919" y="5955"/>
                  </a:cubicBezTo>
                  <a:cubicBezTo>
                    <a:pt x="1285" y="5955"/>
                    <a:pt x="1" y="4612"/>
                    <a:pt x="1"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99" name="Google Shape;9999;p22"/>
            <p:cNvSpPr/>
            <p:nvPr/>
          </p:nvSpPr>
          <p:spPr>
            <a:xfrm>
              <a:off x="5553800" y="2645900"/>
              <a:ext cx="148875" cy="148875"/>
            </a:xfrm>
            <a:custGeom>
              <a:avLst/>
              <a:gdLst/>
              <a:ahLst/>
              <a:cxnLst/>
              <a:rect l="l" t="t" r="r" b="b"/>
              <a:pathLst>
                <a:path w="5955" h="5955" extrusionOk="0">
                  <a:moveTo>
                    <a:pt x="5955" y="2977"/>
                  </a:moveTo>
                  <a:cubicBezTo>
                    <a:pt x="5955" y="4670"/>
                    <a:pt x="4612" y="5954"/>
                    <a:pt x="2978" y="5954"/>
                  </a:cubicBezTo>
                  <a:cubicBezTo>
                    <a:pt x="1285" y="5954"/>
                    <a:pt x="1" y="4612"/>
                    <a:pt x="1" y="2977"/>
                  </a:cubicBezTo>
                  <a:cubicBezTo>
                    <a:pt x="1" y="1343"/>
                    <a:pt x="1285" y="59"/>
                    <a:pt x="2919" y="0"/>
                  </a:cubicBezTo>
                  <a:cubicBezTo>
                    <a:pt x="4612" y="0"/>
                    <a:pt x="5955" y="1284"/>
                    <a:pt x="5955"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00" name="Google Shape;10000;p22"/>
            <p:cNvSpPr/>
            <p:nvPr/>
          </p:nvSpPr>
          <p:spPr>
            <a:xfrm>
              <a:off x="3592550" y="931250"/>
              <a:ext cx="147425" cy="148875"/>
            </a:xfrm>
            <a:custGeom>
              <a:avLst/>
              <a:gdLst/>
              <a:ahLst/>
              <a:cxnLst/>
              <a:rect l="l" t="t" r="r" b="b"/>
              <a:pathLst>
                <a:path w="5897" h="5955" extrusionOk="0">
                  <a:moveTo>
                    <a:pt x="5896" y="2978"/>
                  </a:moveTo>
                  <a:cubicBezTo>
                    <a:pt x="5896" y="4612"/>
                    <a:pt x="4612" y="5955"/>
                    <a:pt x="2919" y="5896"/>
                  </a:cubicBezTo>
                  <a:cubicBezTo>
                    <a:pt x="1285" y="5896"/>
                    <a:pt x="1" y="4612"/>
                    <a:pt x="1" y="2978"/>
                  </a:cubicBezTo>
                  <a:cubicBezTo>
                    <a:pt x="1" y="1285"/>
                    <a:pt x="1285" y="1"/>
                    <a:pt x="2978" y="1"/>
                  </a:cubicBezTo>
                  <a:cubicBezTo>
                    <a:pt x="4612" y="1"/>
                    <a:pt x="5896" y="1285"/>
                    <a:pt x="5896" y="29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01" name="Google Shape;10001;p22"/>
            <p:cNvSpPr/>
            <p:nvPr/>
          </p:nvSpPr>
          <p:spPr>
            <a:xfrm>
              <a:off x="4571725" y="4366375"/>
              <a:ext cx="147400" cy="147400"/>
            </a:xfrm>
            <a:custGeom>
              <a:avLst/>
              <a:gdLst/>
              <a:ahLst/>
              <a:cxnLst/>
              <a:rect l="l" t="t" r="r" b="b"/>
              <a:pathLst>
                <a:path w="5896" h="5896" extrusionOk="0">
                  <a:moveTo>
                    <a:pt x="5896" y="2977"/>
                  </a:moveTo>
                  <a:cubicBezTo>
                    <a:pt x="5896" y="4553"/>
                    <a:pt x="4553" y="5895"/>
                    <a:pt x="2919" y="5895"/>
                  </a:cubicBezTo>
                  <a:cubicBezTo>
                    <a:pt x="1285" y="5895"/>
                    <a:pt x="0" y="4553"/>
                    <a:pt x="0" y="2860"/>
                  </a:cubicBezTo>
                  <a:cubicBezTo>
                    <a:pt x="0" y="1226"/>
                    <a:pt x="1343" y="0"/>
                    <a:pt x="2977" y="0"/>
                  </a:cubicBezTo>
                  <a:cubicBezTo>
                    <a:pt x="4612" y="0"/>
                    <a:pt x="5896" y="1343"/>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02" name="Google Shape;10002;p22"/>
            <p:cNvSpPr/>
            <p:nvPr/>
          </p:nvSpPr>
          <p:spPr>
            <a:xfrm>
              <a:off x="5555275" y="2405125"/>
              <a:ext cx="145950" cy="145950"/>
            </a:xfrm>
            <a:custGeom>
              <a:avLst/>
              <a:gdLst/>
              <a:ahLst/>
              <a:cxnLst/>
              <a:rect l="l" t="t" r="r" b="b"/>
              <a:pathLst>
                <a:path w="5838" h="5838" extrusionOk="0">
                  <a:moveTo>
                    <a:pt x="5837" y="2919"/>
                  </a:moveTo>
                  <a:cubicBezTo>
                    <a:pt x="5837" y="4495"/>
                    <a:pt x="4553" y="5837"/>
                    <a:pt x="2919" y="5837"/>
                  </a:cubicBezTo>
                  <a:cubicBezTo>
                    <a:pt x="1284" y="5837"/>
                    <a:pt x="0" y="4553"/>
                    <a:pt x="0" y="2919"/>
                  </a:cubicBezTo>
                  <a:cubicBezTo>
                    <a:pt x="0" y="1284"/>
                    <a:pt x="1284" y="0"/>
                    <a:pt x="2919" y="0"/>
                  </a:cubicBezTo>
                  <a:cubicBezTo>
                    <a:pt x="4495" y="0"/>
                    <a:pt x="5837" y="1284"/>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03" name="Google Shape;10003;p22"/>
            <p:cNvSpPr/>
            <p:nvPr/>
          </p:nvSpPr>
          <p:spPr>
            <a:xfrm>
              <a:off x="2120150" y="1910425"/>
              <a:ext cx="147425" cy="147400"/>
            </a:xfrm>
            <a:custGeom>
              <a:avLst/>
              <a:gdLst/>
              <a:ahLst/>
              <a:cxnLst/>
              <a:rect l="l" t="t" r="r" b="b"/>
              <a:pathLst>
                <a:path w="5897" h="5896" extrusionOk="0">
                  <a:moveTo>
                    <a:pt x="5896" y="2919"/>
                  </a:moveTo>
                  <a:cubicBezTo>
                    <a:pt x="5896" y="4553"/>
                    <a:pt x="4612" y="5896"/>
                    <a:pt x="2978" y="5896"/>
                  </a:cubicBezTo>
                  <a:cubicBezTo>
                    <a:pt x="1344" y="5896"/>
                    <a:pt x="1" y="4612"/>
                    <a:pt x="1" y="2977"/>
                  </a:cubicBezTo>
                  <a:cubicBezTo>
                    <a:pt x="1" y="1343"/>
                    <a:pt x="1285" y="59"/>
                    <a:pt x="2920" y="1"/>
                  </a:cubicBezTo>
                  <a:cubicBezTo>
                    <a:pt x="4554" y="1"/>
                    <a:pt x="5838" y="1285"/>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04" name="Google Shape;10004;p22"/>
            <p:cNvSpPr/>
            <p:nvPr/>
          </p:nvSpPr>
          <p:spPr>
            <a:xfrm>
              <a:off x="4081400" y="932725"/>
              <a:ext cx="147425" cy="145950"/>
            </a:xfrm>
            <a:custGeom>
              <a:avLst/>
              <a:gdLst/>
              <a:ahLst/>
              <a:cxnLst/>
              <a:rect l="l" t="t" r="r" b="b"/>
              <a:pathLst>
                <a:path w="5897" h="5838" extrusionOk="0">
                  <a:moveTo>
                    <a:pt x="5896" y="2919"/>
                  </a:moveTo>
                  <a:cubicBezTo>
                    <a:pt x="5896" y="4553"/>
                    <a:pt x="4554" y="5837"/>
                    <a:pt x="2919" y="5837"/>
                  </a:cubicBezTo>
                  <a:cubicBezTo>
                    <a:pt x="1285" y="5779"/>
                    <a:pt x="1" y="4437"/>
                    <a:pt x="59" y="2861"/>
                  </a:cubicBezTo>
                  <a:cubicBezTo>
                    <a:pt x="59" y="1226"/>
                    <a:pt x="1402" y="0"/>
                    <a:pt x="2978" y="0"/>
                  </a:cubicBezTo>
                  <a:cubicBezTo>
                    <a:pt x="4612" y="0"/>
                    <a:pt x="5896" y="1343"/>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05" name="Google Shape;10005;p22"/>
            <p:cNvSpPr/>
            <p:nvPr/>
          </p:nvSpPr>
          <p:spPr>
            <a:xfrm>
              <a:off x="5553800" y="3140575"/>
              <a:ext cx="147425" cy="145950"/>
            </a:xfrm>
            <a:custGeom>
              <a:avLst/>
              <a:gdLst/>
              <a:ahLst/>
              <a:cxnLst/>
              <a:rect l="l" t="t" r="r" b="b"/>
              <a:pathLst>
                <a:path w="5897" h="5838" extrusionOk="0">
                  <a:moveTo>
                    <a:pt x="2978" y="1"/>
                  </a:moveTo>
                  <a:cubicBezTo>
                    <a:pt x="4554" y="1"/>
                    <a:pt x="5896" y="1402"/>
                    <a:pt x="5896" y="2978"/>
                  </a:cubicBezTo>
                  <a:cubicBezTo>
                    <a:pt x="5838" y="4554"/>
                    <a:pt x="4554" y="5838"/>
                    <a:pt x="2978" y="5838"/>
                  </a:cubicBezTo>
                  <a:cubicBezTo>
                    <a:pt x="1343" y="5838"/>
                    <a:pt x="1" y="4495"/>
                    <a:pt x="59" y="2861"/>
                  </a:cubicBezTo>
                  <a:cubicBezTo>
                    <a:pt x="59" y="1285"/>
                    <a:pt x="1402" y="1"/>
                    <a:pt x="297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06" name="Google Shape;10006;p22"/>
            <p:cNvSpPr/>
            <p:nvPr/>
          </p:nvSpPr>
          <p:spPr>
            <a:xfrm>
              <a:off x="5064950" y="1421575"/>
              <a:ext cx="145950" cy="145950"/>
            </a:xfrm>
            <a:custGeom>
              <a:avLst/>
              <a:gdLst/>
              <a:ahLst/>
              <a:cxnLst/>
              <a:rect l="l" t="t" r="r" b="b"/>
              <a:pathLst>
                <a:path w="5838" h="5838" extrusionOk="0">
                  <a:moveTo>
                    <a:pt x="5838" y="2977"/>
                  </a:moveTo>
                  <a:cubicBezTo>
                    <a:pt x="5838" y="4553"/>
                    <a:pt x="4495" y="5838"/>
                    <a:pt x="2919" y="5838"/>
                  </a:cubicBezTo>
                  <a:cubicBezTo>
                    <a:pt x="1343" y="5838"/>
                    <a:pt x="1" y="4495"/>
                    <a:pt x="59" y="2919"/>
                  </a:cubicBezTo>
                  <a:cubicBezTo>
                    <a:pt x="59" y="1343"/>
                    <a:pt x="1402" y="0"/>
                    <a:pt x="2978" y="59"/>
                  </a:cubicBezTo>
                  <a:cubicBezTo>
                    <a:pt x="4554" y="59"/>
                    <a:pt x="5838" y="1401"/>
                    <a:pt x="5838"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07" name="Google Shape;10007;p22"/>
            <p:cNvSpPr/>
            <p:nvPr/>
          </p:nvSpPr>
          <p:spPr>
            <a:xfrm>
              <a:off x="3345950" y="932725"/>
              <a:ext cx="145950" cy="145950"/>
            </a:xfrm>
            <a:custGeom>
              <a:avLst/>
              <a:gdLst/>
              <a:ahLst/>
              <a:cxnLst/>
              <a:rect l="l" t="t" r="r" b="b"/>
              <a:pathLst>
                <a:path w="5838" h="5838" extrusionOk="0">
                  <a:moveTo>
                    <a:pt x="5837" y="2919"/>
                  </a:moveTo>
                  <a:cubicBezTo>
                    <a:pt x="5837" y="4495"/>
                    <a:pt x="4495" y="5837"/>
                    <a:pt x="2919" y="5837"/>
                  </a:cubicBezTo>
                  <a:cubicBezTo>
                    <a:pt x="1343" y="5837"/>
                    <a:pt x="0" y="4437"/>
                    <a:pt x="0" y="2861"/>
                  </a:cubicBezTo>
                  <a:cubicBezTo>
                    <a:pt x="59" y="1284"/>
                    <a:pt x="1401" y="0"/>
                    <a:pt x="2977" y="0"/>
                  </a:cubicBezTo>
                  <a:cubicBezTo>
                    <a:pt x="4553" y="0"/>
                    <a:pt x="5837" y="1343"/>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08" name="Google Shape;10008;p22"/>
            <p:cNvSpPr/>
            <p:nvPr/>
          </p:nvSpPr>
          <p:spPr>
            <a:xfrm>
              <a:off x="2857100" y="4366375"/>
              <a:ext cx="145950" cy="145950"/>
            </a:xfrm>
            <a:custGeom>
              <a:avLst/>
              <a:gdLst/>
              <a:ahLst/>
              <a:cxnLst/>
              <a:rect l="l" t="t" r="r" b="b"/>
              <a:pathLst>
                <a:path w="5838" h="5838" extrusionOk="0">
                  <a:moveTo>
                    <a:pt x="5837" y="2919"/>
                  </a:moveTo>
                  <a:cubicBezTo>
                    <a:pt x="5837" y="4495"/>
                    <a:pt x="4495" y="5837"/>
                    <a:pt x="2919" y="5837"/>
                  </a:cubicBezTo>
                  <a:cubicBezTo>
                    <a:pt x="1343" y="5837"/>
                    <a:pt x="58" y="4553"/>
                    <a:pt x="0" y="2977"/>
                  </a:cubicBezTo>
                  <a:cubicBezTo>
                    <a:pt x="0" y="1401"/>
                    <a:pt x="1284" y="58"/>
                    <a:pt x="2860" y="58"/>
                  </a:cubicBezTo>
                  <a:cubicBezTo>
                    <a:pt x="4436" y="0"/>
                    <a:pt x="5779" y="1343"/>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09" name="Google Shape;10009;p22"/>
            <p:cNvSpPr/>
            <p:nvPr/>
          </p:nvSpPr>
          <p:spPr>
            <a:xfrm>
              <a:off x="2121625" y="3630900"/>
              <a:ext cx="144500" cy="145950"/>
            </a:xfrm>
            <a:custGeom>
              <a:avLst/>
              <a:gdLst/>
              <a:ahLst/>
              <a:cxnLst/>
              <a:rect l="l" t="t" r="r" b="b"/>
              <a:pathLst>
                <a:path w="5780" h="5838" extrusionOk="0">
                  <a:moveTo>
                    <a:pt x="2919" y="0"/>
                  </a:moveTo>
                  <a:cubicBezTo>
                    <a:pt x="4437" y="0"/>
                    <a:pt x="5779" y="1343"/>
                    <a:pt x="5779" y="2919"/>
                  </a:cubicBezTo>
                  <a:cubicBezTo>
                    <a:pt x="5779" y="4495"/>
                    <a:pt x="4437" y="5837"/>
                    <a:pt x="2861" y="5779"/>
                  </a:cubicBezTo>
                  <a:cubicBezTo>
                    <a:pt x="1285" y="5779"/>
                    <a:pt x="0" y="4437"/>
                    <a:pt x="0" y="2861"/>
                  </a:cubicBezTo>
                  <a:cubicBezTo>
                    <a:pt x="0" y="1343"/>
                    <a:pt x="1343" y="0"/>
                    <a:pt x="2919"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10" name="Google Shape;10010;p22"/>
            <p:cNvSpPr/>
            <p:nvPr/>
          </p:nvSpPr>
          <p:spPr>
            <a:xfrm>
              <a:off x="3840625" y="4611525"/>
              <a:ext cx="144500" cy="143025"/>
            </a:xfrm>
            <a:custGeom>
              <a:avLst/>
              <a:gdLst/>
              <a:ahLst/>
              <a:cxnLst/>
              <a:rect l="l" t="t" r="r" b="b"/>
              <a:pathLst>
                <a:path w="5780" h="5721" extrusionOk="0">
                  <a:moveTo>
                    <a:pt x="5779" y="2802"/>
                  </a:moveTo>
                  <a:cubicBezTo>
                    <a:pt x="5779" y="4378"/>
                    <a:pt x="4437" y="5721"/>
                    <a:pt x="2861" y="5721"/>
                  </a:cubicBezTo>
                  <a:cubicBezTo>
                    <a:pt x="1343" y="5721"/>
                    <a:pt x="59" y="4436"/>
                    <a:pt x="1" y="2860"/>
                  </a:cubicBezTo>
                  <a:cubicBezTo>
                    <a:pt x="1" y="1284"/>
                    <a:pt x="1285" y="0"/>
                    <a:pt x="2861" y="0"/>
                  </a:cubicBezTo>
                  <a:cubicBezTo>
                    <a:pt x="4437" y="0"/>
                    <a:pt x="5721" y="1226"/>
                    <a:pt x="5779"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11" name="Google Shape;10011;p22"/>
            <p:cNvSpPr/>
            <p:nvPr/>
          </p:nvSpPr>
          <p:spPr>
            <a:xfrm>
              <a:off x="1879375" y="2895425"/>
              <a:ext cx="143050" cy="143025"/>
            </a:xfrm>
            <a:custGeom>
              <a:avLst/>
              <a:gdLst/>
              <a:ahLst/>
              <a:cxnLst/>
              <a:rect l="l" t="t" r="r" b="b"/>
              <a:pathLst>
                <a:path w="5722" h="5721" extrusionOk="0">
                  <a:moveTo>
                    <a:pt x="2861" y="1"/>
                  </a:moveTo>
                  <a:cubicBezTo>
                    <a:pt x="4437" y="1"/>
                    <a:pt x="5663" y="1285"/>
                    <a:pt x="5721" y="2861"/>
                  </a:cubicBezTo>
                  <a:cubicBezTo>
                    <a:pt x="5721" y="4437"/>
                    <a:pt x="4437" y="5721"/>
                    <a:pt x="2861" y="5721"/>
                  </a:cubicBezTo>
                  <a:cubicBezTo>
                    <a:pt x="1285" y="5721"/>
                    <a:pt x="1" y="4437"/>
                    <a:pt x="1" y="2861"/>
                  </a:cubicBezTo>
                  <a:cubicBezTo>
                    <a:pt x="1" y="1285"/>
                    <a:pt x="1285" y="59"/>
                    <a:pt x="28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12" name="Google Shape;10012;p22"/>
            <p:cNvSpPr/>
            <p:nvPr/>
          </p:nvSpPr>
          <p:spPr>
            <a:xfrm>
              <a:off x="1879375" y="2648825"/>
              <a:ext cx="143050" cy="143025"/>
            </a:xfrm>
            <a:custGeom>
              <a:avLst/>
              <a:gdLst/>
              <a:ahLst/>
              <a:cxnLst/>
              <a:rect l="l" t="t" r="r" b="b"/>
              <a:pathLst>
                <a:path w="5722" h="5721" extrusionOk="0">
                  <a:moveTo>
                    <a:pt x="2861" y="5720"/>
                  </a:moveTo>
                  <a:cubicBezTo>
                    <a:pt x="1285" y="5720"/>
                    <a:pt x="1" y="4436"/>
                    <a:pt x="1" y="2860"/>
                  </a:cubicBezTo>
                  <a:cubicBezTo>
                    <a:pt x="1" y="1284"/>
                    <a:pt x="1285" y="0"/>
                    <a:pt x="2919" y="0"/>
                  </a:cubicBezTo>
                  <a:cubicBezTo>
                    <a:pt x="4495" y="58"/>
                    <a:pt x="5721" y="1343"/>
                    <a:pt x="5721" y="2919"/>
                  </a:cubicBezTo>
                  <a:cubicBezTo>
                    <a:pt x="5663" y="4495"/>
                    <a:pt x="4437" y="5720"/>
                    <a:pt x="2861" y="57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13" name="Google Shape;10013;p22"/>
            <p:cNvSpPr/>
            <p:nvPr/>
          </p:nvSpPr>
          <p:spPr>
            <a:xfrm>
              <a:off x="3594025" y="4610050"/>
              <a:ext cx="143025" cy="144500"/>
            </a:xfrm>
            <a:custGeom>
              <a:avLst/>
              <a:gdLst/>
              <a:ahLst/>
              <a:cxnLst/>
              <a:rect l="l" t="t" r="r" b="b"/>
              <a:pathLst>
                <a:path w="5721" h="5780" extrusionOk="0">
                  <a:moveTo>
                    <a:pt x="2860" y="5780"/>
                  </a:moveTo>
                  <a:cubicBezTo>
                    <a:pt x="1284" y="5780"/>
                    <a:pt x="59" y="4495"/>
                    <a:pt x="0" y="2919"/>
                  </a:cubicBezTo>
                  <a:cubicBezTo>
                    <a:pt x="0" y="1343"/>
                    <a:pt x="1343" y="1"/>
                    <a:pt x="2919" y="59"/>
                  </a:cubicBezTo>
                  <a:cubicBezTo>
                    <a:pt x="4495" y="59"/>
                    <a:pt x="5720" y="1343"/>
                    <a:pt x="5720" y="2919"/>
                  </a:cubicBezTo>
                  <a:cubicBezTo>
                    <a:pt x="5720" y="4495"/>
                    <a:pt x="4436" y="5780"/>
                    <a:pt x="2860" y="57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14" name="Google Shape;10014;p22"/>
            <p:cNvSpPr/>
            <p:nvPr/>
          </p:nvSpPr>
          <p:spPr>
            <a:xfrm>
              <a:off x="5556725" y="2159950"/>
              <a:ext cx="141575" cy="141575"/>
            </a:xfrm>
            <a:custGeom>
              <a:avLst/>
              <a:gdLst/>
              <a:ahLst/>
              <a:cxnLst/>
              <a:rect l="l" t="t" r="r" b="b"/>
              <a:pathLst>
                <a:path w="5663" h="5663" extrusionOk="0">
                  <a:moveTo>
                    <a:pt x="2802" y="5663"/>
                  </a:moveTo>
                  <a:cubicBezTo>
                    <a:pt x="1226" y="5663"/>
                    <a:pt x="0" y="4379"/>
                    <a:pt x="59" y="2803"/>
                  </a:cubicBezTo>
                  <a:cubicBezTo>
                    <a:pt x="59" y="1227"/>
                    <a:pt x="1343" y="1"/>
                    <a:pt x="2919" y="1"/>
                  </a:cubicBezTo>
                  <a:cubicBezTo>
                    <a:pt x="4495" y="59"/>
                    <a:pt x="5662" y="1285"/>
                    <a:pt x="5662" y="2861"/>
                  </a:cubicBezTo>
                  <a:cubicBezTo>
                    <a:pt x="5662" y="4437"/>
                    <a:pt x="4437" y="5663"/>
                    <a:pt x="2802" y="56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15" name="Google Shape;10015;p22"/>
            <p:cNvSpPr/>
            <p:nvPr/>
          </p:nvSpPr>
          <p:spPr>
            <a:xfrm>
              <a:off x="4821250" y="1180800"/>
              <a:ext cx="141575" cy="141575"/>
            </a:xfrm>
            <a:custGeom>
              <a:avLst/>
              <a:gdLst/>
              <a:ahLst/>
              <a:cxnLst/>
              <a:rect l="l" t="t" r="r" b="b"/>
              <a:pathLst>
                <a:path w="5663" h="5663" extrusionOk="0">
                  <a:moveTo>
                    <a:pt x="5663" y="2860"/>
                  </a:moveTo>
                  <a:cubicBezTo>
                    <a:pt x="5663" y="4436"/>
                    <a:pt x="4379" y="5662"/>
                    <a:pt x="2803" y="5662"/>
                  </a:cubicBezTo>
                  <a:cubicBezTo>
                    <a:pt x="1227" y="5662"/>
                    <a:pt x="1" y="4436"/>
                    <a:pt x="1" y="2802"/>
                  </a:cubicBezTo>
                  <a:cubicBezTo>
                    <a:pt x="1" y="1284"/>
                    <a:pt x="1227" y="59"/>
                    <a:pt x="2744" y="59"/>
                  </a:cubicBezTo>
                  <a:cubicBezTo>
                    <a:pt x="4379" y="0"/>
                    <a:pt x="5604" y="1226"/>
                    <a:pt x="5604" y="28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16" name="Google Shape;10016;p22"/>
            <p:cNvSpPr/>
            <p:nvPr/>
          </p:nvSpPr>
          <p:spPr>
            <a:xfrm>
              <a:off x="5314475" y="1671100"/>
              <a:ext cx="141575" cy="141575"/>
            </a:xfrm>
            <a:custGeom>
              <a:avLst/>
              <a:gdLst/>
              <a:ahLst/>
              <a:cxnLst/>
              <a:rect l="l" t="t" r="r" b="b"/>
              <a:pathLst>
                <a:path w="5663" h="5663" extrusionOk="0">
                  <a:moveTo>
                    <a:pt x="5663" y="2803"/>
                  </a:moveTo>
                  <a:cubicBezTo>
                    <a:pt x="5663" y="4379"/>
                    <a:pt x="4437" y="5663"/>
                    <a:pt x="2803" y="5663"/>
                  </a:cubicBezTo>
                  <a:cubicBezTo>
                    <a:pt x="1227" y="5663"/>
                    <a:pt x="1" y="4379"/>
                    <a:pt x="1" y="2803"/>
                  </a:cubicBezTo>
                  <a:cubicBezTo>
                    <a:pt x="1" y="1227"/>
                    <a:pt x="1227" y="1"/>
                    <a:pt x="2803" y="1"/>
                  </a:cubicBezTo>
                  <a:cubicBezTo>
                    <a:pt x="4379" y="1"/>
                    <a:pt x="5663" y="1227"/>
                    <a:pt x="5663"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17" name="Google Shape;10017;p22"/>
            <p:cNvSpPr/>
            <p:nvPr/>
          </p:nvSpPr>
          <p:spPr>
            <a:xfrm>
              <a:off x="1880850" y="2408025"/>
              <a:ext cx="140100" cy="140125"/>
            </a:xfrm>
            <a:custGeom>
              <a:avLst/>
              <a:gdLst/>
              <a:ahLst/>
              <a:cxnLst/>
              <a:rect l="l" t="t" r="r" b="b"/>
              <a:pathLst>
                <a:path w="5604" h="5605" extrusionOk="0">
                  <a:moveTo>
                    <a:pt x="5604" y="2803"/>
                  </a:moveTo>
                  <a:cubicBezTo>
                    <a:pt x="5604" y="4379"/>
                    <a:pt x="4378" y="5604"/>
                    <a:pt x="2744" y="5604"/>
                  </a:cubicBezTo>
                  <a:cubicBezTo>
                    <a:pt x="1226" y="5546"/>
                    <a:pt x="0" y="4379"/>
                    <a:pt x="0" y="2803"/>
                  </a:cubicBezTo>
                  <a:cubicBezTo>
                    <a:pt x="0" y="1227"/>
                    <a:pt x="1226" y="1"/>
                    <a:pt x="2802" y="1"/>
                  </a:cubicBezTo>
                  <a:cubicBezTo>
                    <a:pt x="4378" y="1"/>
                    <a:pt x="5604" y="1227"/>
                    <a:pt x="5604"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18" name="Google Shape;10018;p22"/>
            <p:cNvSpPr/>
            <p:nvPr/>
          </p:nvSpPr>
          <p:spPr>
            <a:xfrm>
              <a:off x="5067875" y="4122675"/>
              <a:ext cx="140100" cy="140100"/>
            </a:xfrm>
            <a:custGeom>
              <a:avLst/>
              <a:gdLst/>
              <a:ahLst/>
              <a:cxnLst/>
              <a:rect l="l" t="t" r="r" b="b"/>
              <a:pathLst>
                <a:path w="5604" h="5604" extrusionOk="0">
                  <a:moveTo>
                    <a:pt x="2802" y="5604"/>
                  </a:moveTo>
                  <a:cubicBezTo>
                    <a:pt x="1226" y="5604"/>
                    <a:pt x="0" y="4378"/>
                    <a:pt x="0" y="2802"/>
                  </a:cubicBezTo>
                  <a:cubicBezTo>
                    <a:pt x="59" y="1226"/>
                    <a:pt x="1285" y="0"/>
                    <a:pt x="2802" y="0"/>
                  </a:cubicBezTo>
                  <a:cubicBezTo>
                    <a:pt x="4378" y="0"/>
                    <a:pt x="5604" y="1284"/>
                    <a:pt x="5604" y="2860"/>
                  </a:cubicBezTo>
                  <a:cubicBezTo>
                    <a:pt x="5604" y="4378"/>
                    <a:pt x="4378" y="5604"/>
                    <a:pt x="2802" y="56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19" name="Google Shape;10019;p22"/>
            <p:cNvSpPr/>
            <p:nvPr/>
          </p:nvSpPr>
          <p:spPr>
            <a:xfrm>
              <a:off x="4330950" y="934175"/>
              <a:ext cx="141575" cy="141575"/>
            </a:xfrm>
            <a:custGeom>
              <a:avLst/>
              <a:gdLst/>
              <a:ahLst/>
              <a:cxnLst/>
              <a:rect l="l" t="t" r="r" b="b"/>
              <a:pathLst>
                <a:path w="5663" h="5663" extrusionOk="0">
                  <a:moveTo>
                    <a:pt x="5662" y="2861"/>
                  </a:moveTo>
                  <a:cubicBezTo>
                    <a:pt x="5662" y="4437"/>
                    <a:pt x="4436" y="5663"/>
                    <a:pt x="2860" y="5663"/>
                  </a:cubicBezTo>
                  <a:cubicBezTo>
                    <a:pt x="1226" y="5663"/>
                    <a:pt x="0" y="4379"/>
                    <a:pt x="59" y="2803"/>
                  </a:cubicBezTo>
                  <a:cubicBezTo>
                    <a:pt x="59" y="1226"/>
                    <a:pt x="1284" y="59"/>
                    <a:pt x="2860" y="59"/>
                  </a:cubicBezTo>
                  <a:cubicBezTo>
                    <a:pt x="4436" y="1"/>
                    <a:pt x="5662" y="1285"/>
                    <a:pt x="5662" y="28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20" name="Google Shape;10020;p22"/>
            <p:cNvSpPr/>
            <p:nvPr/>
          </p:nvSpPr>
          <p:spPr>
            <a:xfrm>
              <a:off x="4085800" y="4617350"/>
              <a:ext cx="140100" cy="138650"/>
            </a:xfrm>
            <a:custGeom>
              <a:avLst/>
              <a:gdLst/>
              <a:ahLst/>
              <a:cxnLst/>
              <a:rect l="l" t="t" r="r" b="b"/>
              <a:pathLst>
                <a:path w="5604" h="5546" extrusionOk="0">
                  <a:moveTo>
                    <a:pt x="2802" y="5546"/>
                  </a:moveTo>
                  <a:cubicBezTo>
                    <a:pt x="1226" y="5546"/>
                    <a:pt x="0" y="4320"/>
                    <a:pt x="0" y="2744"/>
                  </a:cubicBezTo>
                  <a:cubicBezTo>
                    <a:pt x="0" y="1168"/>
                    <a:pt x="1226" y="1"/>
                    <a:pt x="2802" y="1"/>
                  </a:cubicBezTo>
                  <a:cubicBezTo>
                    <a:pt x="4378" y="1"/>
                    <a:pt x="5604" y="1227"/>
                    <a:pt x="5604" y="2803"/>
                  </a:cubicBezTo>
                  <a:cubicBezTo>
                    <a:pt x="5604" y="4379"/>
                    <a:pt x="4378" y="5546"/>
                    <a:pt x="2802" y="554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21" name="Google Shape;10021;p22"/>
            <p:cNvSpPr/>
            <p:nvPr/>
          </p:nvSpPr>
          <p:spPr>
            <a:xfrm>
              <a:off x="5558175" y="3387200"/>
              <a:ext cx="140125" cy="140125"/>
            </a:xfrm>
            <a:custGeom>
              <a:avLst/>
              <a:gdLst/>
              <a:ahLst/>
              <a:cxnLst/>
              <a:rect l="l" t="t" r="r" b="b"/>
              <a:pathLst>
                <a:path w="5605" h="5605" extrusionOk="0">
                  <a:moveTo>
                    <a:pt x="2744" y="5546"/>
                  </a:moveTo>
                  <a:cubicBezTo>
                    <a:pt x="1227" y="5546"/>
                    <a:pt x="1" y="4320"/>
                    <a:pt x="1" y="2744"/>
                  </a:cubicBezTo>
                  <a:cubicBezTo>
                    <a:pt x="1" y="1226"/>
                    <a:pt x="1285" y="0"/>
                    <a:pt x="2803" y="0"/>
                  </a:cubicBezTo>
                  <a:cubicBezTo>
                    <a:pt x="4379" y="0"/>
                    <a:pt x="5604" y="1285"/>
                    <a:pt x="5546" y="2802"/>
                  </a:cubicBezTo>
                  <a:cubicBezTo>
                    <a:pt x="5546" y="4378"/>
                    <a:pt x="4320" y="5604"/>
                    <a:pt x="2744" y="554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22" name="Google Shape;10022;p22"/>
            <p:cNvSpPr/>
            <p:nvPr/>
          </p:nvSpPr>
          <p:spPr>
            <a:xfrm>
              <a:off x="2369700" y="1424500"/>
              <a:ext cx="141575" cy="140100"/>
            </a:xfrm>
            <a:custGeom>
              <a:avLst/>
              <a:gdLst/>
              <a:ahLst/>
              <a:cxnLst/>
              <a:rect l="l" t="t" r="r" b="b"/>
              <a:pathLst>
                <a:path w="5663" h="5604" extrusionOk="0">
                  <a:moveTo>
                    <a:pt x="5604" y="2860"/>
                  </a:moveTo>
                  <a:cubicBezTo>
                    <a:pt x="5546" y="4436"/>
                    <a:pt x="4320" y="5604"/>
                    <a:pt x="2744" y="5604"/>
                  </a:cubicBezTo>
                  <a:cubicBezTo>
                    <a:pt x="1226" y="5545"/>
                    <a:pt x="0" y="4320"/>
                    <a:pt x="59" y="2744"/>
                  </a:cubicBezTo>
                  <a:cubicBezTo>
                    <a:pt x="59" y="1226"/>
                    <a:pt x="1343" y="0"/>
                    <a:pt x="2860" y="59"/>
                  </a:cubicBezTo>
                  <a:cubicBezTo>
                    <a:pt x="4437" y="59"/>
                    <a:pt x="5662" y="1343"/>
                    <a:pt x="5604" y="28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23" name="Google Shape;10023;p22"/>
            <p:cNvSpPr/>
            <p:nvPr/>
          </p:nvSpPr>
          <p:spPr>
            <a:xfrm>
              <a:off x="3350325" y="4612975"/>
              <a:ext cx="138650" cy="138650"/>
            </a:xfrm>
            <a:custGeom>
              <a:avLst/>
              <a:gdLst/>
              <a:ahLst/>
              <a:cxnLst/>
              <a:rect l="l" t="t" r="r" b="b"/>
              <a:pathLst>
                <a:path w="5546" h="5546" extrusionOk="0">
                  <a:moveTo>
                    <a:pt x="2802" y="1"/>
                  </a:moveTo>
                  <a:cubicBezTo>
                    <a:pt x="4320" y="1"/>
                    <a:pt x="5546" y="1226"/>
                    <a:pt x="5546" y="2802"/>
                  </a:cubicBezTo>
                  <a:cubicBezTo>
                    <a:pt x="5546" y="4320"/>
                    <a:pt x="4320" y="5546"/>
                    <a:pt x="2744" y="5546"/>
                  </a:cubicBezTo>
                  <a:cubicBezTo>
                    <a:pt x="1226" y="5546"/>
                    <a:pt x="0" y="4320"/>
                    <a:pt x="0" y="2802"/>
                  </a:cubicBezTo>
                  <a:cubicBezTo>
                    <a:pt x="0" y="1226"/>
                    <a:pt x="1226" y="1"/>
                    <a:pt x="28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24" name="Google Shape;10024;p22"/>
            <p:cNvSpPr/>
            <p:nvPr/>
          </p:nvSpPr>
          <p:spPr>
            <a:xfrm>
              <a:off x="5311575" y="3880425"/>
              <a:ext cx="138650" cy="140125"/>
            </a:xfrm>
            <a:custGeom>
              <a:avLst/>
              <a:gdLst/>
              <a:ahLst/>
              <a:cxnLst/>
              <a:rect l="l" t="t" r="r" b="b"/>
              <a:pathLst>
                <a:path w="5546" h="5605" extrusionOk="0">
                  <a:moveTo>
                    <a:pt x="5545" y="2802"/>
                  </a:moveTo>
                  <a:cubicBezTo>
                    <a:pt x="5545" y="4320"/>
                    <a:pt x="4320" y="5604"/>
                    <a:pt x="2744" y="5546"/>
                  </a:cubicBezTo>
                  <a:cubicBezTo>
                    <a:pt x="1284" y="5546"/>
                    <a:pt x="0" y="4320"/>
                    <a:pt x="0" y="2802"/>
                  </a:cubicBezTo>
                  <a:cubicBezTo>
                    <a:pt x="0" y="1285"/>
                    <a:pt x="1284" y="1"/>
                    <a:pt x="2802" y="1"/>
                  </a:cubicBezTo>
                  <a:cubicBezTo>
                    <a:pt x="4320" y="59"/>
                    <a:pt x="5545" y="1285"/>
                    <a:pt x="5545"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25" name="Google Shape;10025;p22"/>
            <p:cNvSpPr/>
            <p:nvPr/>
          </p:nvSpPr>
          <p:spPr>
            <a:xfrm>
              <a:off x="3106625" y="935650"/>
              <a:ext cx="140100" cy="140100"/>
            </a:xfrm>
            <a:custGeom>
              <a:avLst/>
              <a:gdLst/>
              <a:ahLst/>
              <a:cxnLst/>
              <a:rect l="l" t="t" r="r" b="b"/>
              <a:pathLst>
                <a:path w="5604" h="5604" extrusionOk="0">
                  <a:moveTo>
                    <a:pt x="5604" y="2802"/>
                  </a:moveTo>
                  <a:cubicBezTo>
                    <a:pt x="5604" y="4320"/>
                    <a:pt x="4320" y="5604"/>
                    <a:pt x="2744" y="5545"/>
                  </a:cubicBezTo>
                  <a:cubicBezTo>
                    <a:pt x="1226" y="5545"/>
                    <a:pt x="0" y="4320"/>
                    <a:pt x="0" y="2744"/>
                  </a:cubicBezTo>
                  <a:cubicBezTo>
                    <a:pt x="59" y="1226"/>
                    <a:pt x="1285" y="0"/>
                    <a:pt x="2802" y="0"/>
                  </a:cubicBezTo>
                  <a:cubicBezTo>
                    <a:pt x="4320" y="0"/>
                    <a:pt x="5604" y="1284"/>
                    <a:pt x="5546"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26" name="Google Shape;10026;p22"/>
            <p:cNvSpPr/>
            <p:nvPr/>
          </p:nvSpPr>
          <p:spPr>
            <a:xfrm>
              <a:off x="1876475" y="3144950"/>
              <a:ext cx="140100" cy="138675"/>
            </a:xfrm>
            <a:custGeom>
              <a:avLst/>
              <a:gdLst/>
              <a:ahLst/>
              <a:cxnLst/>
              <a:rect l="l" t="t" r="r" b="b"/>
              <a:pathLst>
                <a:path w="5604" h="5547" extrusionOk="0">
                  <a:moveTo>
                    <a:pt x="2802" y="1"/>
                  </a:moveTo>
                  <a:cubicBezTo>
                    <a:pt x="4320" y="1"/>
                    <a:pt x="5604" y="1227"/>
                    <a:pt x="5604" y="2744"/>
                  </a:cubicBezTo>
                  <a:cubicBezTo>
                    <a:pt x="5604" y="4320"/>
                    <a:pt x="4378" y="5546"/>
                    <a:pt x="2802" y="5546"/>
                  </a:cubicBezTo>
                  <a:cubicBezTo>
                    <a:pt x="1284" y="5546"/>
                    <a:pt x="58" y="4320"/>
                    <a:pt x="58" y="2803"/>
                  </a:cubicBezTo>
                  <a:cubicBezTo>
                    <a:pt x="0" y="1285"/>
                    <a:pt x="1226" y="1"/>
                    <a:pt x="28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27" name="Google Shape;10027;p22"/>
            <p:cNvSpPr/>
            <p:nvPr/>
          </p:nvSpPr>
          <p:spPr>
            <a:xfrm>
              <a:off x="2617775" y="1177875"/>
              <a:ext cx="138650" cy="140125"/>
            </a:xfrm>
            <a:custGeom>
              <a:avLst/>
              <a:gdLst/>
              <a:ahLst/>
              <a:cxnLst/>
              <a:rect l="l" t="t" r="r" b="b"/>
              <a:pathLst>
                <a:path w="5546" h="5605" extrusionOk="0">
                  <a:moveTo>
                    <a:pt x="2802" y="59"/>
                  </a:moveTo>
                  <a:cubicBezTo>
                    <a:pt x="4320" y="59"/>
                    <a:pt x="5546" y="1343"/>
                    <a:pt x="5546" y="2802"/>
                  </a:cubicBezTo>
                  <a:cubicBezTo>
                    <a:pt x="5546" y="4378"/>
                    <a:pt x="4203" y="5604"/>
                    <a:pt x="2685" y="5604"/>
                  </a:cubicBezTo>
                  <a:cubicBezTo>
                    <a:pt x="1226" y="5546"/>
                    <a:pt x="0" y="4262"/>
                    <a:pt x="0" y="2744"/>
                  </a:cubicBezTo>
                  <a:cubicBezTo>
                    <a:pt x="59" y="1285"/>
                    <a:pt x="1284" y="1"/>
                    <a:pt x="2802"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28" name="Google Shape;10028;p22"/>
            <p:cNvSpPr/>
            <p:nvPr/>
          </p:nvSpPr>
          <p:spPr>
            <a:xfrm>
              <a:off x="4822725" y="4370750"/>
              <a:ext cx="137175" cy="137175"/>
            </a:xfrm>
            <a:custGeom>
              <a:avLst/>
              <a:gdLst/>
              <a:ahLst/>
              <a:cxnLst/>
              <a:rect l="l" t="t" r="r" b="b"/>
              <a:pathLst>
                <a:path w="5487" h="5487" extrusionOk="0">
                  <a:moveTo>
                    <a:pt x="0" y="2744"/>
                  </a:moveTo>
                  <a:cubicBezTo>
                    <a:pt x="0" y="1284"/>
                    <a:pt x="1284" y="0"/>
                    <a:pt x="2802" y="0"/>
                  </a:cubicBezTo>
                  <a:cubicBezTo>
                    <a:pt x="4261" y="0"/>
                    <a:pt x="5487" y="1284"/>
                    <a:pt x="5487" y="2802"/>
                  </a:cubicBezTo>
                  <a:cubicBezTo>
                    <a:pt x="5487" y="4261"/>
                    <a:pt x="4203" y="5487"/>
                    <a:pt x="2744" y="5487"/>
                  </a:cubicBezTo>
                  <a:cubicBezTo>
                    <a:pt x="1284" y="5487"/>
                    <a:pt x="0" y="4203"/>
                    <a:pt x="0"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29" name="Google Shape;10029;p22"/>
            <p:cNvSpPr/>
            <p:nvPr/>
          </p:nvSpPr>
          <p:spPr>
            <a:xfrm>
              <a:off x="2124550" y="1672575"/>
              <a:ext cx="138650" cy="137175"/>
            </a:xfrm>
            <a:custGeom>
              <a:avLst/>
              <a:gdLst/>
              <a:ahLst/>
              <a:cxnLst/>
              <a:rect l="l" t="t" r="r" b="b"/>
              <a:pathLst>
                <a:path w="5546" h="5487" extrusionOk="0">
                  <a:moveTo>
                    <a:pt x="5487" y="2744"/>
                  </a:moveTo>
                  <a:cubicBezTo>
                    <a:pt x="5545" y="4203"/>
                    <a:pt x="4261" y="5487"/>
                    <a:pt x="2802" y="5487"/>
                  </a:cubicBezTo>
                  <a:cubicBezTo>
                    <a:pt x="1284" y="5487"/>
                    <a:pt x="0" y="4261"/>
                    <a:pt x="0" y="2744"/>
                  </a:cubicBezTo>
                  <a:cubicBezTo>
                    <a:pt x="0" y="1284"/>
                    <a:pt x="1226" y="59"/>
                    <a:pt x="2685" y="0"/>
                  </a:cubicBezTo>
                  <a:cubicBezTo>
                    <a:pt x="4203" y="0"/>
                    <a:pt x="5487" y="1226"/>
                    <a:pt x="5487"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30" name="Google Shape;10030;p22"/>
            <p:cNvSpPr/>
            <p:nvPr/>
          </p:nvSpPr>
          <p:spPr>
            <a:xfrm>
              <a:off x="2372625" y="4124125"/>
              <a:ext cx="135725" cy="137200"/>
            </a:xfrm>
            <a:custGeom>
              <a:avLst/>
              <a:gdLst/>
              <a:ahLst/>
              <a:cxnLst/>
              <a:rect l="l" t="t" r="r" b="b"/>
              <a:pathLst>
                <a:path w="5429" h="5488" extrusionOk="0">
                  <a:moveTo>
                    <a:pt x="5429" y="2744"/>
                  </a:moveTo>
                  <a:cubicBezTo>
                    <a:pt x="5429" y="4262"/>
                    <a:pt x="4144" y="5487"/>
                    <a:pt x="2685" y="5487"/>
                  </a:cubicBezTo>
                  <a:cubicBezTo>
                    <a:pt x="1167" y="5429"/>
                    <a:pt x="0" y="4203"/>
                    <a:pt x="0" y="2744"/>
                  </a:cubicBezTo>
                  <a:cubicBezTo>
                    <a:pt x="0" y="1226"/>
                    <a:pt x="1284" y="1"/>
                    <a:pt x="2743" y="59"/>
                  </a:cubicBezTo>
                  <a:cubicBezTo>
                    <a:pt x="4203" y="59"/>
                    <a:pt x="5429" y="1285"/>
                    <a:pt x="5429"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31" name="Google Shape;10031;p22"/>
            <p:cNvSpPr/>
            <p:nvPr/>
          </p:nvSpPr>
          <p:spPr>
            <a:xfrm>
              <a:off x="1882300" y="2162875"/>
              <a:ext cx="137200" cy="135750"/>
            </a:xfrm>
            <a:custGeom>
              <a:avLst/>
              <a:gdLst/>
              <a:ahLst/>
              <a:cxnLst/>
              <a:rect l="l" t="t" r="r" b="b"/>
              <a:pathLst>
                <a:path w="5488" h="5430" extrusionOk="0">
                  <a:moveTo>
                    <a:pt x="5429" y="2744"/>
                  </a:moveTo>
                  <a:cubicBezTo>
                    <a:pt x="5429" y="4262"/>
                    <a:pt x="4203" y="5429"/>
                    <a:pt x="2744" y="5429"/>
                  </a:cubicBezTo>
                  <a:cubicBezTo>
                    <a:pt x="1226" y="5429"/>
                    <a:pt x="1" y="4145"/>
                    <a:pt x="59" y="2627"/>
                  </a:cubicBezTo>
                  <a:cubicBezTo>
                    <a:pt x="117" y="1168"/>
                    <a:pt x="1343" y="1"/>
                    <a:pt x="2802" y="1"/>
                  </a:cubicBezTo>
                  <a:cubicBezTo>
                    <a:pt x="4262" y="59"/>
                    <a:pt x="5487" y="1285"/>
                    <a:pt x="5429"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32" name="Google Shape;10032;p22"/>
            <p:cNvSpPr/>
            <p:nvPr/>
          </p:nvSpPr>
          <p:spPr>
            <a:xfrm>
              <a:off x="4335325" y="4618825"/>
              <a:ext cx="135725" cy="135725"/>
            </a:xfrm>
            <a:custGeom>
              <a:avLst/>
              <a:gdLst/>
              <a:ahLst/>
              <a:cxnLst/>
              <a:rect l="l" t="t" r="r" b="b"/>
              <a:pathLst>
                <a:path w="5429" h="5429" extrusionOk="0">
                  <a:moveTo>
                    <a:pt x="5370" y="2685"/>
                  </a:moveTo>
                  <a:cubicBezTo>
                    <a:pt x="5429" y="4144"/>
                    <a:pt x="4203" y="5370"/>
                    <a:pt x="2744" y="5429"/>
                  </a:cubicBezTo>
                  <a:cubicBezTo>
                    <a:pt x="1226" y="5429"/>
                    <a:pt x="0" y="4203"/>
                    <a:pt x="0" y="2685"/>
                  </a:cubicBezTo>
                  <a:cubicBezTo>
                    <a:pt x="0" y="1226"/>
                    <a:pt x="1168" y="0"/>
                    <a:pt x="2685" y="0"/>
                  </a:cubicBezTo>
                  <a:cubicBezTo>
                    <a:pt x="4145" y="0"/>
                    <a:pt x="5370" y="1168"/>
                    <a:pt x="5370" y="26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33" name="Google Shape;10033;p22"/>
            <p:cNvSpPr/>
            <p:nvPr/>
          </p:nvSpPr>
          <p:spPr>
            <a:xfrm>
              <a:off x="3109550" y="4615900"/>
              <a:ext cx="134275" cy="134275"/>
            </a:xfrm>
            <a:custGeom>
              <a:avLst/>
              <a:gdLst/>
              <a:ahLst/>
              <a:cxnLst/>
              <a:rect l="l" t="t" r="r" b="b"/>
              <a:pathLst>
                <a:path w="5371" h="5371" extrusionOk="0">
                  <a:moveTo>
                    <a:pt x="2744" y="0"/>
                  </a:moveTo>
                  <a:cubicBezTo>
                    <a:pt x="4203" y="0"/>
                    <a:pt x="5370" y="1226"/>
                    <a:pt x="5312" y="2744"/>
                  </a:cubicBezTo>
                  <a:cubicBezTo>
                    <a:pt x="5312" y="4203"/>
                    <a:pt x="4144" y="5371"/>
                    <a:pt x="2627" y="5312"/>
                  </a:cubicBezTo>
                  <a:cubicBezTo>
                    <a:pt x="1109" y="5312"/>
                    <a:pt x="0" y="4145"/>
                    <a:pt x="0" y="2569"/>
                  </a:cubicBezTo>
                  <a:cubicBezTo>
                    <a:pt x="59" y="1109"/>
                    <a:pt x="1226" y="0"/>
                    <a:pt x="2744"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34" name="Google Shape;10034;p22"/>
            <p:cNvSpPr/>
            <p:nvPr/>
          </p:nvSpPr>
          <p:spPr>
            <a:xfrm>
              <a:off x="5561100" y="1922100"/>
              <a:ext cx="134275" cy="132825"/>
            </a:xfrm>
            <a:custGeom>
              <a:avLst/>
              <a:gdLst/>
              <a:ahLst/>
              <a:cxnLst/>
              <a:rect l="l" t="t" r="r" b="b"/>
              <a:pathLst>
                <a:path w="5371" h="5313" extrusionOk="0">
                  <a:moveTo>
                    <a:pt x="2686" y="1"/>
                  </a:moveTo>
                  <a:cubicBezTo>
                    <a:pt x="4203" y="1"/>
                    <a:pt x="5371" y="1226"/>
                    <a:pt x="5312" y="2744"/>
                  </a:cubicBezTo>
                  <a:cubicBezTo>
                    <a:pt x="5312" y="4203"/>
                    <a:pt x="4145" y="5312"/>
                    <a:pt x="2627" y="5312"/>
                  </a:cubicBezTo>
                  <a:cubicBezTo>
                    <a:pt x="1110" y="5312"/>
                    <a:pt x="1" y="4086"/>
                    <a:pt x="1" y="2569"/>
                  </a:cubicBezTo>
                  <a:cubicBezTo>
                    <a:pt x="59" y="1110"/>
                    <a:pt x="1226" y="1"/>
                    <a:pt x="268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35" name="Google Shape;10035;p22"/>
            <p:cNvSpPr/>
            <p:nvPr/>
          </p:nvSpPr>
          <p:spPr>
            <a:xfrm>
              <a:off x="4583400" y="940025"/>
              <a:ext cx="131350" cy="131350"/>
            </a:xfrm>
            <a:custGeom>
              <a:avLst/>
              <a:gdLst/>
              <a:ahLst/>
              <a:cxnLst/>
              <a:rect l="l" t="t" r="r" b="b"/>
              <a:pathLst>
                <a:path w="5254" h="5254" extrusionOk="0">
                  <a:moveTo>
                    <a:pt x="2627" y="0"/>
                  </a:moveTo>
                  <a:cubicBezTo>
                    <a:pt x="4086" y="0"/>
                    <a:pt x="5254" y="1109"/>
                    <a:pt x="5254" y="2569"/>
                  </a:cubicBezTo>
                  <a:cubicBezTo>
                    <a:pt x="5254" y="4086"/>
                    <a:pt x="4086" y="5254"/>
                    <a:pt x="2569" y="5254"/>
                  </a:cubicBezTo>
                  <a:cubicBezTo>
                    <a:pt x="1109" y="5254"/>
                    <a:pt x="0" y="4086"/>
                    <a:pt x="0" y="2627"/>
                  </a:cubicBezTo>
                  <a:cubicBezTo>
                    <a:pt x="0" y="1109"/>
                    <a:pt x="1109" y="0"/>
                    <a:pt x="262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36" name="Google Shape;10036;p22"/>
            <p:cNvSpPr/>
            <p:nvPr/>
          </p:nvSpPr>
          <p:spPr>
            <a:xfrm>
              <a:off x="2127450" y="3880425"/>
              <a:ext cx="132825" cy="132825"/>
            </a:xfrm>
            <a:custGeom>
              <a:avLst/>
              <a:gdLst/>
              <a:ahLst/>
              <a:cxnLst/>
              <a:rect l="l" t="t" r="r" b="b"/>
              <a:pathLst>
                <a:path w="5313" h="5313" extrusionOk="0">
                  <a:moveTo>
                    <a:pt x="2686" y="1"/>
                  </a:moveTo>
                  <a:cubicBezTo>
                    <a:pt x="4145" y="1"/>
                    <a:pt x="5313" y="1168"/>
                    <a:pt x="5313" y="2627"/>
                  </a:cubicBezTo>
                  <a:cubicBezTo>
                    <a:pt x="5313" y="4145"/>
                    <a:pt x="4145" y="5312"/>
                    <a:pt x="2628" y="5312"/>
                  </a:cubicBezTo>
                  <a:cubicBezTo>
                    <a:pt x="1110" y="5254"/>
                    <a:pt x="1" y="4087"/>
                    <a:pt x="1" y="2627"/>
                  </a:cubicBezTo>
                  <a:cubicBezTo>
                    <a:pt x="1" y="1110"/>
                    <a:pt x="1168" y="1"/>
                    <a:pt x="262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37" name="Google Shape;10037;p22"/>
            <p:cNvSpPr/>
            <p:nvPr/>
          </p:nvSpPr>
          <p:spPr>
            <a:xfrm>
              <a:off x="1880850" y="3390125"/>
              <a:ext cx="132800" cy="132800"/>
            </a:xfrm>
            <a:custGeom>
              <a:avLst/>
              <a:gdLst/>
              <a:ahLst/>
              <a:cxnLst/>
              <a:rect l="l" t="t" r="r" b="b"/>
              <a:pathLst>
                <a:path w="5312" h="5312" extrusionOk="0">
                  <a:moveTo>
                    <a:pt x="2627" y="0"/>
                  </a:moveTo>
                  <a:cubicBezTo>
                    <a:pt x="4086" y="0"/>
                    <a:pt x="5254" y="1168"/>
                    <a:pt x="5312" y="2627"/>
                  </a:cubicBezTo>
                  <a:cubicBezTo>
                    <a:pt x="5312" y="4145"/>
                    <a:pt x="4145" y="5312"/>
                    <a:pt x="2627" y="5312"/>
                  </a:cubicBezTo>
                  <a:cubicBezTo>
                    <a:pt x="1168" y="5312"/>
                    <a:pt x="0" y="4145"/>
                    <a:pt x="0" y="2685"/>
                  </a:cubicBezTo>
                  <a:cubicBezTo>
                    <a:pt x="0" y="1168"/>
                    <a:pt x="1168" y="59"/>
                    <a:pt x="2627"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38" name="Google Shape;10038;p22"/>
            <p:cNvSpPr/>
            <p:nvPr/>
          </p:nvSpPr>
          <p:spPr>
            <a:xfrm>
              <a:off x="2616300" y="4372200"/>
              <a:ext cx="132825" cy="134275"/>
            </a:xfrm>
            <a:custGeom>
              <a:avLst/>
              <a:gdLst/>
              <a:ahLst/>
              <a:cxnLst/>
              <a:rect l="l" t="t" r="r" b="b"/>
              <a:pathLst>
                <a:path w="5313" h="5371" extrusionOk="0">
                  <a:moveTo>
                    <a:pt x="5313" y="2744"/>
                  </a:moveTo>
                  <a:cubicBezTo>
                    <a:pt x="5313" y="4262"/>
                    <a:pt x="4087" y="5371"/>
                    <a:pt x="2628" y="5371"/>
                  </a:cubicBezTo>
                  <a:cubicBezTo>
                    <a:pt x="1110" y="5312"/>
                    <a:pt x="1" y="4145"/>
                    <a:pt x="1" y="2569"/>
                  </a:cubicBezTo>
                  <a:cubicBezTo>
                    <a:pt x="59" y="1110"/>
                    <a:pt x="1285" y="1"/>
                    <a:pt x="2744" y="59"/>
                  </a:cubicBezTo>
                  <a:cubicBezTo>
                    <a:pt x="4204" y="117"/>
                    <a:pt x="5313" y="1285"/>
                    <a:pt x="5313"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39" name="Google Shape;10039;p22"/>
            <p:cNvSpPr/>
            <p:nvPr/>
          </p:nvSpPr>
          <p:spPr>
            <a:xfrm>
              <a:off x="2864375" y="940025"/>
              <a:ext cx="131375" cy="131350"/>
            </a:xfrm>
            <a:custGeom>
              <a:avLst/>
              <a:gdLst/>
              <a:ahLst/>
              <a:cxnLst/>
              <a:rect l="l" t="t" r="r" b="b"/>
              <a:pathLst>
                <a:path w="5255" h="5254" extrusionOk="0">
                  <a:moveTo>
                    <a:pt x="2628" y="0"/>
                  </a:moveTo>
                  <a:cubicBezTo>
                    <a:pt x="4028" y="0"/>
                    <a:pt x="5196" y="1168"/>
                    <a:pt x="5196" y="2627"/>
                  </a:cubicBezTo>
                  <a:cubicBezTo>
                    <a:pt x="5254" y="4028"/>
                    <a:pt x="4028" y="5254"/>
                    <a:pt x="2569" y="5254"/>
                  </a:cubicBezTo>
                  <a:cubicBezTo>
                    <a:pt x="1168" y="5195"/>
                    <a:pt x="1" y="4028"/>
                    <a:pt x="1" y="2569"/>
                  </a:cubicBezTo>
                  <a:cubicBezTo>
                    <a:pt x="1" y="1168"/>
                    <a:pt x="1227"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40" name="Google Shape;10040;p22"/>
            <p:cNvSpPr/>
            <p:nvPr/>
          </p:nvSpPr>
          <p:spPr>
            <a:xfrm>
              <a:off x="5562550" y="3638200"/>
              <a:ext cx="131375" cy="131350"/>
            </a:xfrm>
            <a:custGeom>
              <a:avLst/>
              <a:gdLst/>
              <a:ahLst/>
              <a:cxnLst/>
              <a:rect l="l" t="t" r="r" b="b"/>
              <a:pathLst>
                <a:path w="5255" h="5254" extrusionOk="0">
                  <a:moveTo>
                    <a:pt x="2628" y="0"/>
                  </a:moveTo>
                  <a:cubicBezTo>
                    <a:pt x="4029" y="0"/>
                    <a:pt x="5196" y="1168"/>
                    <a:pt x="5254" y="2569"/>
                  </a:cubicBezTo>
                  <a:cubicBezTo>
                    <a:pt x="5254" y="4028"/>
                    <a:pt x="4029" y="5254"/>
                    <a:pt x="2628" y="5195"/>
                  </a:cubicBezTo>
                  <a:cubicBezTo>
                    <a:pt x="1168" y="5195"/>
                    <a:pt x="1" y="4028"/>
                    <a:pt x="1" y="2569"/>
                  </a:cubicBezTo>
                  <a:cubicBezTo>
                    <a:pt x="1" y="1168"/>
                    <a:pt x="1168"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41" name="Google Shape;10041;p22"/>
            <p:cNvSpPr/>
            <p:nvPr/>
          </p:nvSpPr>
          <p:spPr>
            <a:xfrm>
              <a:off x="5073700" y="1188100"/>
              <a:ext cx="129900" cy="128425"/>
            </a:xfrm>
            <a:custGeom>
              <a:avLst/>
              <a:gdLst/>
              <a:ahLst/>
              <a:cxnLst/>
              <a:rect l="l" t="t" r="r" b="b"/>
              <a:pathLst>
                <a:path w="5196" h="5137" extrusionOk="0">
                  <a:moveTo>
                    <a:pt x="2569" y="0"/>
                  </a:moveTo>
                  <a:cubicBezTo>
                    <a:pt x="4028" y="0"/>
                    <a:pt x="5196" y="1226"/>
                    <a:pt x="5196" y="2627"/>
                  </a:cubicBezTo>
                  <a:cubicBezTo>
                    <a:pt x="5137" y="3969"/>
                    <a:pt x="3970" y="5137"/>
                    <a:pt x="2569" y="5137"/>
                  </a:cubicBezTo>
                  <a:cubicBezTo>
                    <a:pt x="1168" y="5137"/>
                    <a:pt x="1" y="3911"/>
                    <a:pt x="1" y="2510"/>
                  </a:cubicBezTo>
                  <a:cubicBezTo>
                    <a:pt x="59" y="1109"/>
                    <a:pt x="1227"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42" name="Google Shape;10042;p22"/>
            <p:cNvSpPr/>
            <p:nvPr/>
          </p:nvSpPr>
          <p:spPr>
            <a:xfrm>
              <a:off x="5320325" y="1430325"/>
              <a:ext cx="129900" cy="128450"/>
            </a:xfrm>
            <a:custGeom>
              <a:avLst/>
              <a:gdLst/>
              <a:ahLst/>
              <a:cxnLst/>
              <a:rect l="l" t="t" r="r" b="b"/>
              <a:pathLst>
                <a:path w="5196" h="5138" extrusionOk="0">
                  <a:moveTo>
                    <a:pt x="5137" y="2627"/>
                  </a:moveTo>
                  <a:cubicBezTo>
                    <a:pt x="5137" y="4028"/>
                    <a:pt x="3970" y="5137"/>
                    <a:pt x="2569" y="5137"/>
                  </a:cubicBezTo>
                  <a:cubicBezTo>
                    <a:pt x="1168" y="5137"/>
                    <a:pt x="0" y="3912"/>
                    <a:pt x="0" y="2511"/>
                  </a:cubicBezTo>
                  <a:cubicBezTo>
                    <a:pt x="59" y="1110"/>
                    <a:pt x="1285" y="1"/>
                    <a:pt x="2627" y="1"/>
                  </a:cubicBezTo>
                  <a:cubicBezTo>
                    <a:pt x="4028" y="59"/>
                    <a:pt x="5195" y="1226"/>
                    <a:pt x="5137" y="26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43" name="Google Shape;10043;p22"/>
            <p:cNvSpPr/>
            <p:nvPr/>
          </p:nvSpPr>
          <p:spPr>
            <a:xfrm>
              <a:off x="1886675" y="1920650"/>
              <a:ext cx="128450" cy="126975"/>
            </a:xfrm>
            <a:custGeom>
              <a:avLst/>
              <a:gdLst/>
              <a:ahLst/>
              <a:cxnLst/>
              <a:rect l="l" t="t" r="r" b="b"/>
              <a:pathLst>
                <a:path w="5138" h="5079" extrusionOk="0">
                  <a:moveTo>
                    <a:pt x="2569" y="0"/>
                  </a:moveTo>
                  <a:cubicBezTo>
                    <a:pt x="3970" y="0"/>
                    <a:pt x="5079" y="1109"/>
                    <a:pt x="5079" y="2510"/>
                  </a:cubicBezTo>
                  <a:cubicBezTo>
                    <a:pt x="5137" y="3969"/>
                    <a:pt x="3970" y="5078"/>
                    <a:pt x="2569" y="5078"/>
                  </a:cubicBezTo>
                  <a:cubicBezTo>
                    <a:pt x="1168" y="5078"/>
                    <a:pt x="59" y="3969"/>
                    <a:pt x="1" y="2568"/>
                  </a:cubicBezTo>
                  <a:cubicBezTo>
                    <a:pt x="1" y="1168"/>
                    <a:pt x="1110" y="59"/>
                    <a:pt x="2569"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44" name="Google Shape;10044;p22"/>
            <p:cNvSpPr/>
            <p:nvPr/>
          </p:nvSpPr>
          <p:spPr>
            <a:xfrm>
              <a:off x="5812100" y="2904175"/>
              <a:ext cx="125525" cy="127000"/>
            </a:xfrm>
            <a:custGeom>
              <a:avLst/>
              <a:gdLst/>
              <a:ahLst/>
              <a:cxnLst/>
              <a:rect l="l" t="t" r="r" b="b"/>
              <a:pathLst>
                <a:path w="5021" h="5080" extrusionOk="0">
                  <a:moveTo>
                    <a:pt x="2510" y="5021"/>
                  </a:moveTo>
                  <a:cubicBezTo>
                    <a:pt x="1109" y="5079"/>
                    <a:pt x="0" y="3970"/>
                    <a:pt x="0" y="2511"/>
                  </a:cubicBezTo>
                  <a:cubicBezTo>
                    <a:pt x="0" y="1110"/>
                    <a:pt x="1051" y="1"/>
                    <a:pt x="2510" y="1"/>
                  </a:cubicBezTo>
                  <a:cubicBezTo>
                    <a:pt x="3911" y="1"/>
                    <a:pt x="5020" y="1052"/>
                    <a:pt x="5020" y="2452"/>
                  </a:cubicBezTo>
                  <a:cubicBezTo>
                    <a:pt x="5020" y="3912"/>
                    <a:pt x="3969" y="5021"/>
                    <a:pt x="2510" y="50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45" name="Google Shape;10045;p22"/>
            <p:cNvSpPr/>
            <p:nvPr/>
          </p:nvSpPr>
          <p:spPr>
            <a:xfrm>
              <a:off x="5810625" y="2660475"/>
              <a:ext cx="127000" cy="127000"/>
            </a:xfrm>
            <a:custGeom>
              <a:avLst/>
              <a:gdLst/>
              <a:ahLst/>
              <a:cxnLst/>
              <a:rect l="l" t="t" r="r" b="b"/>
              <a:pathLst>
                <a:path w="5080" h="5080" extrusionOk="0">
                  <a:moveTo>
                    <a:pt x="2569" y="5079"/>
                  </a:moveTo>
                  <a:cubicBezTo>
                    <a:pt x="1168" y="5079"/>
                    <a:pt x="59" y="3970"/>
                    <a:pt x="1" y="2569"/>
                  </a:cubicBezTo>
                  <a:cubicBezTo>
                    <a:pt x="1" y="1168"/>
                    <a:pt x="1110" y="59"/>
                    <a:pt x="2569" y="1"/>
                  </a:cubicBezTo>
                  <a:cubicBezTo>
                    <a:pt x="3970" y="1"/>
                    <a:pt x="5079" y="1110"/>
                    <a:pt x="5079" y="2569"/>
                  </a:cubicBezTo>
                  <a:cubicBezTo>
                    <a:pt x="5079" y="3970"/>
                    <a:pt x="3970" y="5079"/>
                    <a:pt x="2569" y="507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46" name="Google Shape;10046;p22"/>
            <p:cNvSpPr/>
            <p:nvPr/>
          </p:nvSpPr>
          <p:spPr>
            <a:xfrm>
              <a:off x="4581925" y="4623200"/>
              <a:ext cx="127000" cy="126975"/>
            </a:xfrm>
            <a:custGeom>
              <a:avLst/>
              <a:gdLst/>
              <a:ahLst/>
              <a:cxnLst/>
              <a:rect l="l" t="t" r="r" b="b"/>
              <a:pathLst>
                <a:path w="5080" h="5079" extrusionOk="0">
                  <a:moveTo>
                    <a:pt x="5079" y="2510"/>
                  </a:moveTo>
                  <a:cubicBezTo>
                    <a:pt x="5079" y="3911"/>
                    <a:pt x="3970" y="5020"/>
                    <a:pt x="2569" y="5079"/>
                  </a:cubicBezTo>
                  <a:cubicBezTo>
                    <a:pt x="1168" y="5079"/>
                    <a:pt x="1" y="3969"/>
                    <a:pt x="1" y="2569"/>
                  </a:cubicBezTo>
                  <a:cubicBezTo>
                    <a:pt x="1" y="1109"/>
                    <a:pt x="1110" y="0"/>
                    <a:pt x="2511" y="0"/>
                  </a:cubicBezTo>
                  <a:cubicBezTo>
                    <a:pt x="3912" y="0"/>
                    <a:pt x="5021" y="1109"/>
                    <a:pt x="5079"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47" name="Google Shape;10047;p22"/>
            <p:cNvSpPr/>
            <p:nvPr/>
          </p:nvSpPr>
          <p:spPr>
            <a:xfrm>
              <a:off x="3849400" y="694850"/>
              <a:ext cx="126975" cy="127000"/>
            </a:xfrm>
            <a:custGeom>
              <a:avLst/>
              <a:gdLst/>
              <a:ahLst/>
              <a:cxnLst/>
              <a:rect l="l" t="t" r="r" b="b"/>
              <a:pathLst>
                <a:path w="5079" h="5080" extrusionOk="0">
                  <a:moveTo>
                    <a:pt x="2510" y="59"/>
                  </a:moveTo>
                  <a:cubicBezTo>
                    <a:pt x="3911" y="1"/>
                    <a:pt x="5078" y="1110"/>
                    <a:pt x="5078" y="2569"/>
                  </a:cubicBezTo>
                  <a:cubicBezTo>
                    <a:pt x="5078" y="3970"/>
                    <a:pt x="3969" y="5079"/>
                    <a:pt x="2510" y="5079"/>
                  </a:cubicBezTo>
                  <a:cubicBezTo>
                    <a:pt x="1109" y="5079"/>
                    <a:pt x="58" y="3970"/>
                    <a:pt x="0" y="2628"/>
                  </a:cubicBezTo>
                  <a:cubicBezTo>
                    <a:pt x="0" y="1168"/>
                    <a:pt x="1109" y="59"/>
                    <a:pt x="25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48" name="Google Shape;10048;p22"/>
            <p:cNvSpPr/>
            <p:nvPr/>
          </p:nvSpPr>
          <p:spPr>
            <a:xfrm>
              <a:off x="3602775" y="696325"/>
              <a:ext cx="125525" cy="125525"/>
            </a:xfrm>
            <a:custGeom>
              <a:avLst/>
              <a:gdLst/>
              <a:ahLst/>
              <a:cxnLst/>
              <a:rect l="l" t="t" r="r" b="b"/>
              <a:pathLst>
                <a:path w="5021" h="5021" extrusionOk="0">
                  <a:moveTo>
                    <a:pt x="5020" y="2452"/>
                  </a:moveTo>
                  <a:cubicBezTo>
                    <a:pt x="5020" y="3911"/>
                    <a:pt x="3970" y="5020"/>
                    <a:pt x="2510" y="5020"/>
                  </a:cubicBezTo>
                  <a:cubicBezTo>
                    <a:pt x="1109" y="5020"/>
                    <a:pt x="59" y="3911"/>
                    <a:pt x="0" y="2510"/>
                  </a:cubicBezTo>
                  <a:cubicBezTo>
                    <a:pt x="0" y="1109"/>
                    <a:pt x="1109" y="0"/>
                    <a:pt x="2510" y="0"/>
                  </a:cubicBezTo>
                  <a:cubicBezTo>
                    <a:pt x="3911" y="0"/>
                    <a:pt x="5020" y="1051"/>
                    <a:pt x="5020" y="24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49" name="Google Shape;10049;p22"/>
            <p:cNvSpPr/>
            <p:nvPr/>
          </p:nvSpPr>
          <p:spPr>
            <a:xfrm>
              <a:off x="2867300" y="4620275"/>
              <a:ext cx="124075" cy="124075"/>
            </a:xfrm>
            <a:custGeom>
              <a:avLst/>
              <a:gdLst/>
              <a:ahLst/>
              <a:cxnLst/>
              <a:rect l="l" t="t" r="r" b="b"/>
              <a:pathLst>
                <a:path w="4963" h="4963" extrusionOk="0">
                  <a:moveTo>
                    <a:pt x="2511" y="4962"/>
                  </a:moveTo>
                  <a:cubicBezTo>
                    <a:pt x="1110" y="4962"/>
                    <a:pt x="1" y="3853"/>
                    <a:pt x="1" y="2452"/>
                  </a:cubicBezTo>
                  <a:cubicBezTo>
                    <a:pt x="1" y="1110"/>
                    <a:pt x="1110" y="1"/>
                    <a:pt x="2511" y="1"/>
                  </a:cubicBezTo>
                  <a:cubicBezTo>
                    <a:pt x="3911" y="1"/>
                    <a:pt x="4962" y="1110"/>
                    <a:pt x="4962" y="2510"/>
                  </a:cubicBezTo>
                  <a:cubicBezTo>
                    <a:pt x="4962" y="3911"/>
                    <a:pt x="3911" y="4962"/>
                    <a:pt x="2511"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50" name="Google Shape;10050;p22"/>
            <p:cNvSpPr/>
            <p:nvPr/>
          </p:nvSpPr>
          <p:spPr>
            <a:xfrm>
              <a:off x="5812100" y="2415325"/>
              <a:ext cx="125525" cy="125525"/>
            </a:xfrm>
            <a:custGeom>
              <a:avLst/>
              <a:gdLst/>
              <a:ahLst/>
              <a:cxnLst/>
              <a:rect l="l" t="t" r="r" b="b"/>
              <a:pathLst>
                <a:path w="5021" h="5021" extrusionOk="0">
                  <a:moveTo>
                    <a:pt x="2510" y="1"/>
                  </a:moveTo>
                  <a:cubicBezTo>
                    <a:pt x="3853" y="1"/>
                    <a:pt x="4962" y="1110"/>
                    <a:pt x="4962" y="2511"/>
                  </a:cubicBezTo>
                  <a:cubicBezTo>
                    <a:pt x="5020" y="3853"/>
                    <a:pt x="3911" y="4962"/>
                    <a:pt x="2510" y="4962"/>
                  </a:cubicBezTo>
                  <a:cubicBezTo>
                    <a:pt x="1109" y="5021"/>
                    <a:pt x="0" y="3912"/>
                    <a:pt x="0" y="2511"/>
                  </a:cubicBezTo>
                  <a:cubicBezTo>
                    <a:pt x="0" y="1110"/>
                    <a:pt x="1109" y="1"/>
                    <a:pt x="25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51" name="Google Shape;10051;p22"/>
            <p:cNvSpPr/>
            <p:nvPr/>
          </p:nvSpPr>
          <p:spPr>
            <a:xfrm>
              <a:off x="5812100" y="3152250"/>
              <a:ext cx="125525" cy="124075"/>
            </a:xfrm>
            <a:custGeom>
              <a:avLst/>
              <a:gdLst/>
              <a:ahLst/>
              <a:cxnLst/>
              <a:rect l="l" t="t" r="r" b="b"/>
              <a:pathLst>
                <a:path w="5021" h="4963" extrusionOk="0">
                  <a:moveTo>
                    <a:pt x="2452" y="4962"/>
                  </a:moveTo>
                  <a:cubicBezTo>
                    <a:pt x="1109" y="4904"/>
                    <a:pt x="0" y="3795"/>
                    <a:pt x="59" y="2394"/>
                  </a:cubicBezTo>
                  <a:cubicBezTo>
                    <a:pt x="59" y="1052"/>
                    <a:pt x="1168" y="1"/>
                    <a:pt x="2510" y="1"/>
                  </a:cubicBezTo>
                  <a:cubicBezTo>
                    <a:pt x="3911" y="1"/>
                    <a:pt x="5020" y="1168"/>
                    <a:pt x="4962" y="2569"/>
                  </a:cubicBezTo>
                  <a:cubicBezTo>
                    <a:pt x="4903" y="3912"/>
                    <a:pt x="3794" y="4962"/>
                    <a:pt x="2452"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52" name="Google Shape;10052;p22"/>
            <p:cNvSpPr/>
            <p:nvPr/>
          </p:nvSpPr>
          <p:spPr>
            <a:xfrm>
              <a:off x="2378450" y="1186625"/>
              <a:ext cx="124075" cy="122600"/>
            </a:xfrm>
            <a:custGeom>
              <a:avLst/>
              <a:gdLst/>
              <a:ahLst/>
              <a:cxnLst/>
              <a:rect l="l" t="t" r="r" b="b"/>
              <a:pathLst>
                <a:path w="4963" h="4904" extrusionOk="0">
                  <a:moveTo>
                    <a:pt x="2452" y="4904"/>
                  </a:moveTo>
                  <a:cubicBezTo>
                    <a:pt x="1110" y="4904"/>
                    <a:pt x="1" y="3853"/>
                    <a:pt x="1" y="2452"/>
                  </a:cubicBezTo>
                  <a:cubicBezTo>
                    <a:pt x="1" y="1110"/>
                    <a:pt x="1110" y="1"/>
                    <a:pt x="2510" y="1"/>
                  </a:cubicBezTo>
                  <a:cubicBezTo>
                    <a:pt x="3853" y="1"/>
                    <a:pt x="4962" y="1110"/>
                    <a:pt x="4962" y="2511"/>
                  </a:cubicBezTo>
                  <a:cubicBezTo>
                    <a:pt x="4904" y="3853"/>
                    <a:pt x="3795" y="4904"/>
                    <a:pt x="2452" y="49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53" name="Google Shape;10053;p22"/>
            <p:cNvSpPr/>
            <p:nvPr/>
          </p:nvSpPr>
          <p:spPr>
            <a:xfrm>
              <a:off x="4093075" y="696325"/>
              <a:ext cx="125525" cy="125525"/>
            </a:xfrm>
            <a:custGeom>
              <a:avLst/>
              <a:gdLst/>
              <a:ahLst/>
              <a:cxnLst/>
              <a:rect l="l" t="t" r="r" b="b"/>
              <a:pathLst>
                <a:path w="5021" h="5021" extrusionOk="0">
                  <a:moveTo>
                    <a:pt x="2511" y="0"/>
                  </a:moveTo>
                  <a:cubicBezTo>
                    <a:pt x="3912" y="59"/>
                    <a:pt x="5021" y="1168"/>
                    <a:pt x="4962" y="2569"/>
                  </a:cubicBezTo>
                  <a:cubicBezTo>
                    <a:pt x="4962" y="3911"/>
                    <a:pt x="3853" y="5020"/>
                    <a:pt x="2452" y="4962"/>
                  </a:cubicBezTo>
                  <a:cubicBezTo>
                    <a:pt x="1052" y="4962"/>
                    <a:pt x="1" y="3853"/>
                    <a:pt x="1" y="2510"/>
                  </a:cubicBezTo>
                  <a:cubicBezTo>
                    <a:pt x="1" y="1109"/>
                    <a:pt x="1110" y="0"/>
                    <a:pt x="25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54" name="Google Shape;10054;p22"/>
            <p:cNvSpPr/>
            <p:nvPr/>
          </p:nvSpPr>
          <p:spPr>
            <a:xfrm>
              <a:off x="1885225" y="3641100"/>
              <a:ext cx="124050" cy="124075"/>
            </a:xfrm>
            <a:custGeom>
              <a:avLst/>
              <a:gdLst/>
              <a:ahLst/>
              <a:cxnLst/>
              <a:rect l="l" t="t" r="r" b="b"/>
              <a:pathLst>
                <a:path w="4962" h="4963" extrusionOk="0">
                  <a:moveTo>
                    <a:pt x="2452" y="1"/>
                  </a:moveTo>
                  <a:cubicBezTo>
                    <a:pt x="3853" y="1"/>
                    <a:pt x="4962" y="1168"/>
                    <a:pt x="4962" y="2569"/>
                  </a:cubicBezTo>
                  <a:cubicBezTo>
                    <a:pt x="4903" y="3912"/>
                    <a:pt x="3794" y="4962"/>
                    <a:pt x="2452" y="4962"/>
                  </a:cubicBezTo>
                  <a:cubicBezTo>
                    <a:pt x="1051" y="4962"/>
                    <a:pt x="0" y="3853"/>
                    <a:pt x="0" y="2453"/>
                  </a:cubicBezTo>
                  <a:cubicBezTo>
                    <a:pt x="0" y="1110"/>
                    <a:pt x="1109" y="1"/>
                    <a:pt x="245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55" name="Google Shape;10055;p22"/>
            <p:cNvSpPr/>
            <p:nvPr/>
          </p:nvSpPr>
          <p:spPr>
            <a:xfrm>
              <a:off x="5318875" y="4129975"/>
              <a:ext cx="124050" cy="125500"/>
            </a:xfrm>
            <a:custGeom>
              <a:avLst/>
              <a:gdLst/>
              <a:ahLst/>
              <a:cxnLst/>
              <a:rect l="l" t="t" r="r" b="b"/>
              <a:pathLst>
                <a:path w="4962" h="5020" extrusionOk="0">
                  <a:moveTo>
                    <a:pt x="58" y="2510"/>
                  </a:moveTo>
                  <a:cubicBezTo>
                    <a:pt x="58" y="1109"/>
                    <a:pt x="1167" y="0"/>
                    <a:pt x="2568" y="58"/>
                  </a:cubicBezTo>
                  <a:cubicBezTo>
                    <a:pt x="3911" y="117"/>
                    <a:pt x="4962" y="1226"/>
                    <a:pt x="4962" y="2568"/>
                  </a:cubicBezTo>
                  <a:cubicBezTo>
                    <a:pt x="4962" y="3911"/>
                    <a:pt x="3794" y="5020"/>
                    <a:pt x="2452" y="5020"/>
                  </a:cubicBezTo>
                  <a:cubicBezTo>
                    <a:pt x="1109" y="4962"/>
                    <a:pt x="0" y="3853"/>
                    <a:pt x="58"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56" name="Google Shape;10056;p22"/>
            <p:cNvSpPr/>
            <p:nvPr/>
          </p:nvSpPr>
          <p:spPr>
            <a:xfrm>
              <a:off x="3357625" y="696325"/>
              <a:ext cx="124050" cy="124050"/>
            </a:xfrm>
            <a:custGeom>
              <a:avLst/>
              <a:gdLst/>
              <a:ahLst/>
              <a:cxnLst/>
              <a:rect l="l" t="t" r="r" b="b"/>
              <a:pathLst>
                <a:path w="4962" h="4962" extrusionOk="0">
                  <a:moveTo>
                    <a:pt x="2510" y="4962"/>
                  </a:moveTo>
                  <a:cubicBezTo>
                    <a:pt x="1168" y="4962"/>
                    <a:pt x="59" y="3853"/>
                    <a:pt x="0" y="2510"/>
                  </a:cubicBezTo>
                  <a:cubicBezTo>
                    <a:pt x="0" y="1168"/>
                    <a:pt x="1109" y="59"/>
                    <a:pt x="2452" y="59"/>
                  </a:cubicBezTo>
                  <a:cubicBezTo>
                    <a:pt x="3794" y="0"/>
                    <a:pt x="4903" y="1109"/>
                    <a:pt x="4903" y="2452"/>
                  </a:cubicBezTo>
                  <a:cubicBezTo>
                    <a:pt x="4962" y="3794"/>
                    <a:pt x="3853" y="4903"/>
                    <a:pt x="2510"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57" name="Google Shape;10057;p22"/>
            <p:cNvSpPr/>
            <p:nvPr/>
          </p:nvSpPr>
          <p:spPr>
            <a:xfrm>
              <a:off x="5076625" y="4378050"/>
              <a:ext cx="124075" cy="124050"/>
            </a:xfrm>
            <a:custGeom>
              <a:avLst/>
              <a:gdLst/>
              <a:ahLst/>
              <a:cxnLst/>
              <a:rect l="l" t="t" r="r" b="b"/>
              <a:pathLst>
                <a:path w="4963" h="4962" extrusionOk="0">
                  <a:moveTo>
                    <a:pt x="1" y="2393"/>
                  </a:moveTo>
                  <a:cubicBezTo>
                    <a:pt x="59" y="1051"/>
                    <a:pt x="1226" y="0"/>
                    <a:pt x="2511" y="0"/>
                  </a:cubicBezTo>
                  <a:cubicBezTo>
                    <a:pt x="3853" y="58"/>
                    <a:pt x="4962" y="1226"/>
                    <a:pt x="4904" y="2510"/>
                  </a:cubicBezTo>
                  <a:cubicBezTo>
                    <a:pt x="4904" y="3852"/>
                    <a:pt x="3736" y="4962"/>
                    <a:pt x="2394" y="4903"/>
                  </a:cubicBezTo>
                  <a:cubicBezTo>
                    <a:pt x="1051" y="4903"/>
                    <a:pt x="1" y="3736"/>
                    <a:pt x="1"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58" name="Google Shape;10058;p22"/>
            <p:cNvSpPr/>
            <p:nvPr/>
          </p:nvSpPr>
          <p:spPr>
            <a:xfrm>
              <a:off x="4830000" y="944400"/>
              <a:ext cx="122625" cy="122600"/>
            </a:xfrm>
            <a:custGeom>
              <a:avLst/>
              <a:gdLst/>
              <a:ahLst/>
              <a:cxnLst/>
              <a:rect l="l" t="t" r="r" b="b"/>
              <a:pathLst>
                <a:path w="4905" h="4904" extrusionOk="0">
                  <a:moveTo>
                    <a:pt x="4904" y="2452"/>
                  </a:moveTo>
                  <a:cubicBezTo>
                    <a:pt x="4904" y="3794"/>
                    <a:pt x="3795" y="4903"/>
                    <a:pt x="2453" y="4903"/>
                  </a:cubicBezTo>
                  <a:cubicBezTo>
                    <a:pt x="1110" y="4903"/>
                    <a:pt x="1" y="3736"/>
                    <a:pt x="1" y="2452"/>
                  </a:cubicBezTo>
                  <a:cubicBezTo>
                    <a:pt x="1" y="1109"/>
                    <a:pt x="1168" y="0"/>
                    <a:pt x="2453" y="0"/>
                  </a:cubicBezTo>
                  <a:cubicBezTo>
                    <a:pt x="3795" y="0"/>
                    <a:pt x="4904" y="1109"/>
                    <a:pt x="4904" y="24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59" name="Google Shape;10059;p22"/>
            <p:cNvSpPr/>
            <p:nvPr/>
          </p:nvSpPr>
          <p:spPr>
            <a:xfrm>
              <a:off x="2131825" y="1433250"/>
              <a:ext cx="124075" cy="124050"/>
            </a:xfrm>
            <a:custGeom>
              <a:avLst/>
              <a:gdLst/>
              <a:ahLst/>
              <a:cxnLst/>
              <a:rect l="l" t="t" r="r" b="b"/>
              <a:pathLst>
                <a:path w="4963" h="4962" extrusionOk="0">
                  <a:moveTo>
                    <a:pt x="2453" y="4904"/>
                  </a:moveTo>
                  <a:cubicBezTo>
                    <a:pt x="1110" y="4904"/>
                    <a:pt x="1" y="3795"/>
                    <a:pt x="1" y="2452"/>
                  </a:cubicBezTo>
                  <a:cubicBezTo>
                    <a:pt x="59" y="1109"/>
                    <a:pt x="1168" y="0"/>
                    <a:pt x="2511" y="0"/>
                  </a:cubicBezTo>
                  <a:cubicBezTo>
                    <a:pt x="3853" y="59"/>
                    <a:pt x="4962" y="1168"/>
                    <a:pt x="4904" y="2510"/>
                  </a:cubicBezTo>
                  <a:cubicBezTo>
                    <a:pt x="4904" y="3853"/>
                    <a:pt x="3795" y="4962"/>
                    <a:pt x="2453" y="49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60" name="Google Shape;10060;p22"/>
            <p:cNvSpPr/>
            <p:nvPr/>
          </p:nvSpPr>
          <p:spPr>
            <a:xfrm>
              <a:off x="5565475" y="1679875"/>
              <a:ext cx="124075" cy="124050"/>
            </a:xfrm>
            <a:custGeom>
              <a:avLst/>
              <a:gdLst/>
              <a:ahLst/>
              <a:cxnLst/>
              <a:rect l="l" t="t" r="r" b="b"/>
              <a:pathLst>
                <a:path w="4963" h="4962" extrusionOk="0">
                  <a:moveTo>
                    <a:pt x="2452" y="0"/>
                  </a:moveTo>
                  <a:cubicBezTo>
                    <a:pt x="3795" y="0"/>
                    <a:pt x="4962" y="1109"/>
                    <a:pt x="4962" y="2452"/>
                  </a:cubicBezTo>
                  <a:cubicBezTo>
                    <a:pt x="4962" y="3794"/>
                    <a:pt x="3853" y="4903"/>
                    <a:pt x="2511" y="4903"/>
                  </a:cubicBezTo>
                  <a:cubicBezTo>
                    <a:pt x="1168" y="4962"/>
                    <a:pt x="59" y="3852"/>
                    <a:pt x="59" y="2510"/>
                  </a:cubicBezTo>
                  <a:cubicBezTo>
                    <a:pt x="1" y="1167"/>
                    <a:pt x="1110" y="58"/>
                    <a:pt x="2452"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61" name="Google Shape;10061;p22"/>
            <p:cNvSpPr/>
            <p:nvPr/>
          </p:nvSpPr>
          <p:spPr>
            <a:xfrm>
              <a:off x="3847925" y="4868350"/>
              <a:ext cx="121150" cy="121150"/>
            </a:xfrm>
            <a:custGeom>
              <a:avLst/>
              <a:gdLst/>
              <a:ahLst/>
              <a:cxnLst/>
              <a:rect l="l" t="t" r="r" b="b"/>
              <a:pathLst>
                <a:path w="4846" h="4846" extrusionOk="0">
                  <a:moveTo>
                    <a:pt x="4845" y="2394"/>
                  </a:moveTo>
                  <a:cubicBezTo>
                    <a:pt x="4845" y="3736"/>
                    <a:pt x="3795" y="4845"/>
                    <a:pt x="2452" y="4845"/>
                  </a:cubicBezTo>
                  <a:cubicBezTo>
                    <a:pt x="1168" y="4845"/>
                    <a:pt x="59" y="3795"/>
                    <a:pt x="59" y="2452"/>
                  </a:cubicBezTo>
                  <a:cubicBezTo>
                    <a:pt x="1" y="1110"/>
                    <a:pt x="1110" y="59"/>
                    <a:pt x="2394" y="59"/>
                  </a:cubicBezTo>
                  <a:cubicBezTo>
                    <a:pt x="3736" y="1"/>
                    <a:pt x="4845" y="1110"/>
                    <a:pt x="4845" y="23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62" name="Google Shape;10062;p22"/>
            <p:cNvSpPr/>
            <p:nvPr/>
          </p:nvSpPr>
          <p:spPr>
            <a:xfrm>
              <a:off x="1644450" y="2660475"/>
              <a:ext cx="119675" cy="119700"/>
            </a:xfrm>
            <a:custGeom>
              <a:avLst/>
              <a:gdLst/>
              <a:ahLst/>
              <a:cxnLst/>
              <a:rect l="l" t="t" r="r" b="b"/>
              <a:pathLst>
                <a:path w="4787" h="4788" extrusionOk="0">
                  <a:moveTo>
                    <a:pt x="2393" y="1"/>
                  </a:moveTo>
                  <a:cubicBezTo>
                    <a:pt x="3678" y="1"/>
                    <a:pt x="4787" y="1052"/>
                    <a:pt x="4787" y="2394"/>
                  </a:cubicBezTo>
                  <a:cubicBezTo>
                    <a:pt x="4787" y="3678"/>
                    <a:pt x="3736" y="4787"/>
                    <a:pt x="2393" y="4787"/>
                  </a:cubicBezTo>
                  <a:cubicBezTo>
                    <a:pt x="1109" y="4787"/>
                    <a:pt x="0" y="3737"/>
                    <a:pt x="0" y="2394"/>
                  </a:cubicBezTo>
                  <a:cubicBezTo>
                    <a:pt x="0" y="1110"/>
                    <a:pt x="1051" y="1"/>
                    <a:pt x="2393"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63" name="Google Shape;10063;p22"/>
            <p:cNvSpPr/>
            <p:nvPr/>
          </p:nvSpPr>
          <p:spPr>
            <a:xfrm>
              <a:off x="3605700" y="4868350"/>
              <a:ext cx="121125" cy="121150"/>
            </a:xfrm>
            <a:custGeom>
              <a:avLst/>
              <a:gdLst/>
              <a:ahLst/>
              <a:cxnLst/>
              <a:rect l="l" t="t" r="r" b="b"/>
              <a:pathLst>
                <a:path w="4845" h="4846" extrusionOk="0">
                  <a:moveTo>
                    <a:pt x="4787" y="2394"/>
                  </a:moveTo>
                  <a:cubicBezTo>
                    <a:pt x="4845" y="3736"/>
                    <a:pt x="3736" y="4845"/>
                    <a:pt x="2452" y="4845"/>
                  </a:cubicBezTo>
                  <a:cubicBezTo>
                    <a:pt x="1109" y="4845"/>
                    <a:pt x="59" y="3795"/>
                    <a:pt x="0" y="2452"/>
                  </a:cubicBezTo>
                  <a:cubicBezTo>
                    <a:pt x="0" y="1110"/>
                    <a:pt x="1051" y="59"/>
                    <a:pt x="2393" y="59"/>
                  </a:cubicBezTo>
                  <a:cubicBezTo>
                    <a:pt x="3736" y="1"/>
                    <a:pt x="4787" y="1110"/>
                    <a:pt x="4787" y="23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64" name="Google Shape;10064;p22"/>
            <p:cNvSpPr/>
            <p:nvPr/>
          </p:nvSpPr>
          <p:spPr>
            <a:xfrm>
              <a:off x="4342625" y="699250"/>
              <a:ext cx="119675" cy="118225"/>
            </a:xfrm>
            <a:custGeom>
              <a:avLst/>
              <a:gdLst/>
              <a:ahLst/>
              <a:cxnLst/>
              <a:rect l="l" t="t" r="r" b="b"/>
              <a:pathLst>
                <a:path w="4787" h="4729" extrusionOk="0">
                  <a:moveTo>
                    <a:pt x="2393" y="4728"/>
                  </a:moveTo>
                  <a:cubicBezTo>
                    <a:pt x="1051" y="4728"/>
                    <a:pt x="59" y="3736"/>
                    <a:pt x="59" y="2393"/>
                  </a:cubicBezTo>
                  <a:cubicBezTo>
                    <a:pt x="0" y="1051"/>
                    <a:pt x="1051" y="0"/>
                    <a:pt x="2452" y="0"/>
                  </a:cubicBezTo>
                  <a:cubicBezTo>
                    <a:pt x="3736" y="58"/>
                    <a:pt x="4787" y="1051"/>
                    <a:pt x="4728" y="2393"/>
                  </a:cubicBezTo>
                  <a:cubicBezTo>
                    <a:pt x="4728" y="3736"/>
                    <a:pt x="3736" y="4728"/>
                    <a:pt x="2393" y="47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65" name="Google Shape;10065;p22"/>
            <p:cNvSpPr/>
            <p:nvPr/>
          </p:nvSpPr>
          <p:spPr>
            <a:xfrm>
              <a:off x="5568400" y="3890650"/>
              <a:ext cx="118225" cy="118225"/>
            </a:xfrm>
            <a:custGeom>
              <a:avLst/>
              <a:gdLst/>
              <a:ahLst/>
              <a:cxnLst/>
              <a:rect l="l" t="t" r="r" b="b"/>
              <a:pathLst>
                <a:path w="4729" h="4729" extrusionOk="0">
                  <a:moveTo>
                    <a:pt x="4728" y="2393"/>
                  </a:moveTo>
                  <a:cubicBezTo>
                    <a:pt x="4728" y="3736"/>
                    <a:pt x="3736" y="4728"/>
                    <a:pt x="2394" y="4728"/>
                  </a:cubicBezTo>
                  <a:cubicBezTo>
                    <a:pt x="1051" y="4728"/>
                    <a:pt x="0" y="3678"/>
                    <a:pt x="0" y="2335"/>
                  </a:cubicBezTo>
                  <a:cubicBezTo>
                    <a:pt x="59" y="1051"/>
                    <a:pt x="1109" y="0"/>
                    <a:pt x="2394" y="0"/>
                  </a:cubicBezTo>
                  <a:cubicBezTo>
                    <a:pt x="3736" y="59"/>
                    <a:pt x="4728" y="1051"/>
                    <a:pt x="4728"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66" name="Google Shape;10066;p22"/>
            <p:cNvSpPr/>
            <p:nvPr/>
          </p:nvSpPr>
          <p:spPr>
            <a:xfrm>
              <a:off x="2134750" y="4134350"/>
              <a:ext cx="118225" cy="118225"/>
            </a:xfrm>
            <a:custGeom>
              <a:avLst/>
              <a:gdLst/>
              <a:ahLst/>
              <a:cxnLst/>
              <a:rect l="l" t="t" r="r" b="b"/>
              <a:pathLst>
                <a:path w="4729" h="4729" extrusionOk="0">
                  <a:moveTo>
                    <a:pt x="4729" y="2393"/>
                  </a:moveTo>
                  <a:cubicBezTo>
                    <a:pt x="4670" y="3678"/>
                    <a:pt x="3678" y="4728"/>
                    <a:pt x="2336" y="4670"/>
                  </a:cubicBezTo>
                  <a:cubicBezTo>
                    <a:pt x="993" y="4670"/>
                    <a:pt x="1" y="3619"/>
                    <a:pt x="1" y="2277"/>
                  </a:cubicBezTo>
                  <a:cubicBezTo>
                    <a:pt x="59" y="992"/>
                    <a:pt x="1051" y="0"/>
                    <a:pt x="2394" y="0"/>
                  </a:cubicBezTo>
                  <a:cubicBezTo>
                    <a:pt x="3736" y="0"/>
                    <a:pt x="4729" y="1051"/>
                    <a:pt x="4670"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67" name="Google Shape;10067;p22"/>
            <p:cNvSpPr/>
            <p:nvPr/>
          </p:nvSpPr>
          <p:spPr>
            <a:xfrm>
              <a:off x="2381375" y="4380950"/>
              <a:ext cx="118225" cy="118225"/>
            </a:xfrm>
            <a:custGeom>
              <a:avLst/>
              <a:gdLst/>
              <a:ahLst/>
              <a:cxnLst/>
              <a:rect l="l" t="t" r="r" b="b"/>
              <a:pathLst>
                <a:path w="4729" h="4729" extrusionOk="0">
                  <a:moveTo>
                    <a:pt x="2335" y="4729"/>
                  </a:moveTo>
                  <a:cubicBezTo>
                    <a:pt x="993" y="4670"/>
                    <a:pt x="0" y="3678"/>
                    <a:pt x="0" y="2336"/>
                  </a:cubicBezTo>
                  <a:cubicBezTo>
                    <a:pt x="0" y="993"/>
                    <a:pt x="1109" y="1"/>
                    <a:pt x="2452" y="1"/>
                  </a:cubicBezTo>
                  <a:cubicBezTo>
                    <a:pt x="3736" y="59"/>
                    <a:pt x="4728" y="1110"/>
                    <a:pt x="4728" y="2394"/>
                  </a:cubicBezTo>
                  <a:cubicBezTo>
                    <a:pt x="4670" y="3736"/>
                    <a:pt x="3619" y="4729"/>
                    <a:pt x="2335"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68" name="Google Shape;10068;p22"/>
            <p:cNvSpPr/>
            <p:nvPr/>
          </p:nvSpPr>
          <p:spPr>
            <a:xfrm>
              <a:off x="4097450" y="4871275"/>
              <a:ext cx="116775" cy="116750"/>
            </a:xfrm>
            <a:custGeom>
              <a:avLst/>
              <a:gdLst/>
              <a:ahLst/>
              <a:cxnLst/>
              <a:rect l="l" t="t" r="r" b="b"/>
              <a:pathLst>
                <a:path w="4671" h="4670" extrusionOk="0">
                  <a:moveTo>
                    <a:pt x="2336" y="0"/>
                  </a:moveTo>
                  <a:cubicBezTo>
                    <a:pt x="3620" y="0"/>
                    <a:pt x="4671" y="993"/>
                    <a:pt x="4671" y="2277"/>
                  </a:cubicBezTo>
                  <a:cubicBezTo>
                    <a:pt x="4671" y="3619"/>
                    <a:pt x="3678" y="4612"/>
                    <a:pt x="2336" y="4670"/>
                  </a:cubicBezTo>
                  <a:cubicBezTo>
                    <a:pt x="1052" y="4670"/>
                    <a:pt x="1" y="3619"/>
                    <a:pt x="1" y="2335"/>
                  </a:cubicBezTo>
                  <a:cubicBezTo>
                    <a:pt x="1" y="993"/>
                    <a:pt x="993" y="0"/>
                    <a:pt x="233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69" name="Google Shape;10069;p22"/>
            <p:cNvSpPr/>
            <p:nvPr/>
          </p:nvSpPr>
          <p:spPr>
            <a:xfrm>
              <a:off x="5815025" y="2171625"/>
              <a:ext cx="119675" cy="118225"/>
            </a:xfrm>
            <a:custGeom>
              <a:avLst/>
              <a:gdLst/>
              <a:ahLst/>
              <a:cxnLst/>
              <a:rect l="l" t="t" r="r" b="b"/>
              <a:pathLst>
                <a:path w="4787" h="4729" extrusionOk="0">
                  <a:moveTo>
                    <a:pt x="2393" y="4729"/>
                  </a:moveTo>
                  <a:cubicBezTo>
                    <a:pt x="1051" y="4729"/>
                    <a:pt x="0" y="3678"/>
                    <a:pt x="0" y="2336"/>
                  </a:cubicBezTo>
                  <a:cubicBezTo>
                    <a:pt x="58" y="1052"/>
                    <a:pt x="1051" y="1"/>
                    <a:pt x="2393" y="1"/>
                  </a:cubicBezTo>
                  <a:cubicBezTo>
                    <a:pt x="3736" y="1"/>
                    <a:pt x="4786" y="1052"/>
                    <a:pt x="4728" y="2394"/>
                  </a:cubicBezTo>
                  <a:cubicBezTo>
                    <a:pt x="4728" y="3737"/>
                    <a:pt x="3677" y="4729"/>
                    <a:pt x="2393"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70" name="Google Shape;10070;p22"/>
            <p:cNvSpPr/>
            <p:nvPr/>
          </p:nvSpPr>
          <p:spPr>
            <a:xfrm>
              <a:off x="5816475" y="3398875"/>
              <a:ext cx="116775" cy="116775"/>
            </a:xfrm>
            <a:custGeom>
              <a:avLst/>
              <a:gdLst/>
              <a:ahLst/>
              <a:cxnLst/>
              <a:rect l="l" t="t" r="r" b="b"/>
              <a:pathLst>
                <a:path w="4671" h="4671" extrusionOk="0">
                  <a:moveTo>
                    <a:pt x="2335" y="0"/>
                  </a:moveTo>
                  <a:cubicBezTo>
                    <a:pt x="3619" y="0"/>
                    <a:pt x="4670" y="993"/>
                    <a:pt x="4670" y="2335"/>
                  </a:cubicBezTo>
                  <a:cubicBezTo>
                    <a:pt x="4670" y="3619"/>
                    <a:pt x="3619" y="4670"/>
                    <a:pt x="2335" y="4670"/>
                  </a:cubicBezTo>
                  <a:cubicBezTo>
                    <a:pt x="993" y="4670"/>
                    <a:pt x="0" y="3619"/>
                    <a:pt x="0" y="2335"/>
                  </a:cubicBezTo>
                  <a:cubicBezTo>
                    <a:pt x="0" y="993"/>
                    <a:pt x="993" y="0"/>
                    <a:pt x="233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71" name="Google Shape;10071;p22"/>
            <p:cNvSpPr/>
            <p:nvPr/>
          </p:nvSpPr>
          <p:spPr>
            <a:xfrm>
              <a:off x="1644450" y="2907100"/>
              <a:ext cx="118225" cy="119675"/>
            </a:xfrm>
            <a:custGeom>
              <a:avLst/>
              <a:gdLst/>
              <a:ahLst/>
              <a:cxnLst/>
              <a:rect l="l" t="t" r="r" b="b"/>
              <a:pathLst>
                <a:path w="4729" h="4787" extrusionOk="0">
                  <a:moveTo>
                    <a:pt x="2335" y="59"/>
                  </a:moveTo>
                  <a:cubicBezTo>
                    <a:pt x="3678" y="1"/>
                    <a:pt x="4728" y="1051"/>
                    <a:pt x="4728" y="2394"/>
                  </a:cubicBezTo>
                  <a:cubicBezTo>
                    <a:pt x="4728" y="3736"/>
                    <a:pt x="3736" y="4729"/>
                    <a:pt x="2452" y="4787"/>
                  </a:cubicBezTo>
                  <a:cubicBezTo>
                    <a:pt x="1109" y="4787"/>
                    <a:pt x="0" y="3736"/>
                    <a:pt x="0" y="2394"/>
                  </a:cubicBezTo>
                  <a:cubicBezTo>
                    <a:pt x="0" y="1110"/>
                    <a:pt x="1051" y="59"/>
                    <a:pt x="233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72" name="Google Shape;10072;p22"/>
            <p:cNvSpPr/>
            <p:nvPr/>
          </p:nvSpPr>
          <p:spPr>
            <a:xfrm>
              <a:off x="2627975" y="945850"/>
              <a:ext cx="118225" cy="118225"/>
            </a:xfrm>
            <a:custGeom>
              <a:avLst/>
              <a:gdLst/>
              <a:ahLst/>
              <a:cxnLst/>
              <a:rect l="l" t="t" r="r" b="b"/>
              <a:pathLst>
                <a:path w="4729" h="4729" extrusionOk="0">
                  <a:moveTo>
                    <a:pt x="2336" y="1"/>
                  </a:moveTo>
                  <a:cubicBezTo>
                    <a:pt x="3678" y="1"/>
                    <a:pt x="4729" y="1051"/>
                    <a:pt x="4729" y="2336"/>
                  </a:cubicBezTo>
                  <a:cubicBezTo>
                    <a:pt x="4729" y="3678"/>
                    <a:pt x="3678" y="4729"/>
                    <a:pt x="2336" y="4729"/>
                  </a:cubicBezTo>
                  <a:cubicBezTo>
                    <a:pt x="993" y="4729"/>
                    <a:pt x="1" y="3678"/>
                    <a:pt x="1" y="2394"/>
                  </a:cubicBezTo>
                  <a:cubicBezTo>
                    <a:pt x="1" y="1051"/>
                    <a:pt x="1052" y="59"/>
                    <a:pt x="23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73" name="Google Shape;10073;p22"/>
            <p:cNvSpPr/>
            <p:nvPr/>
          </p:nvSpPr>
          <p:spPr>
            <a:xfrm>
              <a:off x="1645900" y="2419700"/>
              <a:ext cx="116775" cy="116775"/>
            </a:xfrm>
            <a:custGeom>
              <a:avLst/>
              <a:gdLst/>
              <a:ahLst/>
              <a:cxnLst/>
              <a:rect l="l" t="t" r="r" b="b"/>
              <a:pathLst>
                <a:path w="4671" h="4671" extrusionOk="0">
                  <a:moveTo>
                    <a:pt x="2335" y="1"/>
                  </a:moveTo>
                  <a:cubicBezTo>
                    <a:pt x="3678" y="1"/>
                    <a:pt x="4670" y="993"/>
                    <a:pt x="4670" y="2336"/>
                  </a:cubicBezTo>
                  <a:cubicBezTo>
                    <a:pt x="4670" y="3620"/>
                    <a:pt x="3620" y="4670"/>
                    <a:pt x="2335" y="4670"/>
                  </a:cubicBezTo>
                  <a:cubicBezTo>
                    <a:pt x="993" y="4670"/>
                    <a:pt x="1" y="3620"/>
                    <a:pt x="1" y="2336"/>
                  </a:cubicBezTo>
                  <a:cubicBezTo>
                    <a:pt x="1" y="993"/>
                    <a:pt x="1051" y="1"/>
                    <a:pt x="23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74" name="Google Shape;10074;p22"/>
            <p:cNvSpPr/>
            <p:nvPr/>
          </p:nvSpPr>
          <p:spPr>
            <a:xfrm>
              <a:off x="3118300" y="700700"/>
              <a:ext cx="116775" cy="116775"/>
            </a:xfrm>
            <a:custGeom>
              <a:avLst/>
              <a:gdLst/>
              <a:ahLst/>
              <a:cxnLst/>
              <a:rect l="l" t="t" r="r" b="b"/>
              <a:pathLst>
                <a:path w="4671" h="4671" extrusionOk="0">
                  <a:moveTo>
                    <a:pt x="2277" y="4612"/>
                  </a:moveTo>
                  <a:cubicBezTo>
                    <a:pt x="993" y="4612"/>
                    <a:pt x="0" y="3561"/>
                    <a:pt x="0" y="2219"/>
                  </a:cubicBezTo>
                  <a:cubicBezTo>
                    <a:pt x="59" y="993"/>
                    <a:pt x="1109" y="0"/>
                    <a:pt x="2394" y="0"/>
                  </a:cubicBezTo>
                  <a:cubicBezTo>
                    <a:pt x="3678" y="0"/>
                    <a:pt x="4670" y="1109"/>
                    <a:pt x="4670" y="2394"/>
                  </a:cubicBezTo>
                  <a:cubicBezTo>
                    <a:pt x="4612" y="3678"/>
                    <a:pt x="3561" y="4670"/>
                    <a:pt x="2277"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75" name="Google Shape;10075;p22"/>
            <p:cNvSpPr/>
            <p:nvPr/>
          </p:nvSpPr>
          <p:spPr>
            <a:xfrm>
              <a:off x="1645900" y="3155175"/>
              <a:ext cx="116775" cy="116775"/>
            </a:xfrm>
            <a:custGeom>
              <a:avLst/>
              <a:gdLst/>
              <a:ahLst/>
              <a:cxnLst/>
              <a:rect l="l" t="t" r="r" b="b"/>
              <a:pathLst>
                <a:path w="4671" h="4671" extrusionOk="0">
                  <a:moveTo>
                    <a:pt x="4670" y="2335"/>
                  </a:moveTo>
                  <a:cubicBezTo>
                    <a:pt x="4670" y="3678"/>
                    <a:pt x="3620" y="4670"/>
                    <a:pt x="2277" y="4670"/>
                  </a:cubicBezTo>
                  <a:cubicBezTo>
                    <a:pt x="1051" y="4612"/>
                    <a:pt x="1" y="3620"/>
                    <a:pt x="1" y="2335"/>
                  </a:cubicBezTo>
                  <a:cubicBezTo>
                    <a:pt x="1" y="1051"/>
                    <a:pt x="1051" y="1"/>
                    <a:pt x="2394" y="59"/>
                  </a:cubicBezTo>
                  <a:cubicBezTo>
                    <a:pt x="3620" y="59"/>
                    <a:pt x="4670" y="1110"/>
                    <a:pt x="4670"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76" name="Google Shape;10076;p22"/>
            <p:cNvSpPr/>
            <p:nvPr/>
          </p:nvSpPr>
          <p:spPr>
            <a:xfrm>
              <a:off x="1892525" y="1682775"/>
              <a:ext cx="116750" cy="116775"/>
            </a:xfrm>
            <a:custGeom>
              <a:avLst/>
              <a:gdLst/>
              <a:ahLst/>
              <a:cxnLst/>
              <a:rect l="l" t="t" r="r" b="b"/>
              <a:pathLst>
                <a:path w="4670" h="4671" extrusionOk="0">
                  <a:moveTo>
                    <a:pt x="4670" y="2336"/>
                  </a:moveTo>
                  <a:cubicBezTo>
                    <a:pt x="4670" y="3620"/>
                    <a:pt x="3619" y="4670"/>
                    <a:pt x="2277" y="4670"/>
                  </a:cubicBezTo>
                  <a:cubicBezTo>
                    <a:pt x="1051" y="4670"/>
                    <a:pt x="0" y="3620"/>
                    <a:pt x="0" y="2394"/>
                  </a:cubicBezTo>
                  <a:cubicBezTo>
                    <a:pt x="0" y="1051"/>
                    <a:pt x="1051" y="1"/>
                    <a:pt x="2335" y="59"/>
                  </a:cubicBezTo>
                  <a:cubicBezTo>
                    <a:pt x="3619" y="59"/>
                    <a:pt x="4611" y="1051"/>
                    <a:pt x="4670" y="23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77" name="Google Shape;10077;p22"/>
            <p:cNvSpPr/>
            <p:nvPr/>
          </p:nvSpPr>
          <p:spPr>
            <a:xfrm>
              <a:off x="4832925" y="4629025"/>
              <a:ext cx="116775" cy="115325"/>
            </a:xfrm>
            <a:custGeom>
              <a:avLst/>
              <a:gdLst/>
              <a:ahLst/>
              <a:cxnLst/>
              <a:rect l="l" t="t" r="r" b="b"/>
              <a:pathLst>
                <a:path w="4671" h="4613" extrusionOk="0">
                  <a:moveTo>
                    <a:pt x="2336" y="1"/>
                  </a:moveTo>
                  <a:cubicBezTo>
                    <a:pt x="3678" y="1"/>
                    <a:pt x="4670" y="1051"/>
                    <a:pt x="4670" y="2336"/>
                  </a:cubicBezTo>
                  <a:cubicBezTo>
                    <a:pt x="4670" y="3620"/>
                    <a:pt x="3620" y="4612"/>
                    <a:pt x="2336" y="4612"/>
                  </a:cubicBezTo>
                  <a:cubicBezTo>
                    <a:pt x="1051" y="4612"/>
                    <a:pt x="1" y="3561"/>
                    <a:pt x="59" y="2277"/>
                  </a:cubicBezTo>
                  <a:cubicBezTo>
                    <a:pt x="59" y="993"/>
                    <a:pt x="1110" y="1"/>
                    <a:pt x="23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78" name="Google Shape;10078;p22"/>
            <p:cNvSpPr/>
            <p:nvPr/>
          </p:nvSpPr>
          <p:spPr>
            <a:xfrm>
              <a:off x="3360525" y="4871275"/>
              <a:ext cx="116775" cy="116750"/>
            </a:xfrm>
            <a:custGeom>
              <a:avLst/>
              <a:gdLst/>
              <a:ahLst/>
              <a:cxnLst/>
              <a:rect l="l" t="t" r="r" b="b"/>
              <a:pathLst>
                <a:path w="4671" h="4670" extrusionOk="0">
                  <a:moveTo>
                    <a:pt x="4671" y="2335"/>
                  </a:moveTo>
                  <a:cubicBezTo>
                    <a:pt x="4671" y="3619"/>
                    <a:pt x="3620" y="4670"/>
                    <a:pt x="2277" y="4612"/>
                  </a:cubicBezTo>
                  <a:cubicBezTo>
                    <a:pt x="1052" y="4612"/>
                    <a:pt x="1" y="3561"/>
                    <a:pt x="1" y="2335"/>
                  </a:cubicBezTo>
                  <a:cubicBezTo>
                    <a:pt x="1" y="993"/>
                    <a:pt x="1052" y="0"/>
                    <a:pt x="2394" y="0"/>
                  </a:cubicBezTo>
                  <a:cubicBezTo>
                    <a:pt x="3678" y="0"/>
                    <a:pt x="4671" y="1051"/>
                    <a:pt x="4671"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79" name="Google Shape;10079;p22"/>
            <p:cNvSpPr/>
            <p:nvPr/>
          </p:nvSpPr>
          <p:spPr>
            <a:xfrm>
              <a:off x="1889600" y="3890650"/>
              <a:ext cx="113850" cy="112375"/>
            </a:xfrm>
            <a:custGeom>
              <a:avLst/>
              <a:gdLst/>
              <a:ahLst/>
              <a:cxnLst/>
              <a:rect l="l" t="t" r="r" b="b"/>
              <a:pathLst>
                <a:path w="4554" h="4495" extrusionOk="0">
                  <a:moveTo>
                    <a:pt x="4553" y="2277"/>
                  </a:moveTo>
                  <a:cubicBezTo>
                    <a:pt x="4495" y="3503"/>
                    <a:pt x="3503" y="4495"/>
                    <a:pt x="2277" y="4495"/>
                  </a:cubicBezTo>
                  <a:cubicBezTo>
                    <a:pt x="993" y="4436"/>
                    <a:pt x="0" y="3386"/>
                    <a:pt x="59" y="2160"/>
                  </a:cubicBezTo>
                  <a:cubicBezTo>
                    <a:pt x="117" y="934"/>
                    <a:pt x="1109" y="0"/>
                    <a:pt x="2277" y="0"/>
                  </a:cubicBezTo>
                  <a:cubicBezTo>
                    <a:pt x="3561" y="0"/>
                    <a:pt x="4553" y="993"/>
                    <a:pt x="4553"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80" name="Google Shape;10080;p22"/>
            <p:cNvSpPr/>
            <p:nvPr/>
          </p:nvSpPr>
          <p:spPr>
            <a:xfrm>
              <a:off x="4345525" y="4872725"/>
              <a:ext cx="112400" cy="112400"/>
            </a:xfrm>
            <a:custGeom>
              <a:avLst/>
              <a:gdLst/>
              <a:ahLst/>
              <a:cxnLst/>
              <a:rect l="l" t="t" r="r" b="b"/>
              <a:pathLst>
                <a:path w="4496" h="4496" extrusionOk="0">
                  <a:moveTo>
                    <a:pt x="2277" y="4495"/>
                  </a:moveTo>
                  <a:cubicBezTo>
                    <a:pt x="993" y="4495"/>
                    <a:pt x="1" y="3444"/>
                    <a:pt x="1" y="2219"/>
                  </a:cubicBezTo>
                  <a:cubicBezTo>
                    <a:pt x="59" y="993"/>
                    <a:pt x="1052" y="1"/>
                    <a:pt x="2336" y="1"/>
                  </a:cubicBezTo>
                  <a:cubicBezTo>
                    <a:pt x="3503" y="59"/>
                    <a:pt x="4495" y="1051"/>
                    <a:pt x="4495" y="2219"/>
                  </a:cubicBezTo>
                  <a:cubicBezTo>
                    <a:pt x="4495" y="3503"/>
                    <a:pt x="3503" y="4495"/>
                    <a:pt x="2277"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81" name="Google Shape;10081;p22"/>
            <p:cNvSpPr/>
            <p:nvPr/>
          </p:nvSpPr>
          <p:spPr>
            <a:xfrm>
              <a:off x="2626525" y="4626125"/>
              <a:ext cx="112400" cy="112375"/>
            </a:xfrm>
            <a:custGeom>
              <a:avLst/>
              <a:gdLst/>
              <a:ahLst/>
              <a:cxnLst/>
              <a:rect l="l" t="t" r="r" b="b"/>
              <a:pathLst>
                <a:path w="4496" h="4495" extrusionOk="0">
                  <a:moveTo>
                    <a:pt x="2277" y="0"/>
                  </a:moveTo>
                  <a:cubicBezTo>
                    <a:pt x="3503" y="0"/>
                    <a:pt x="4495" y="1051"/>
                    <a:pt x="4495" y="2276"/>
                  </a:cubicBezTo>
                  <a:cubicBezTo>
                    <a:pt x="4495" y="3502"/>
                    <a:pt x="3444" y="4495"/>
                    <a:pt x="2219" y="4495"/>
                  </a:cubicBezTo>
                  <a:cubicBezTo>
                    <a:pt x="993" y="4495"/>
                    <a:pt x="59" y="3502"/>
                    <a:pt x="1" y="2276"/>
                  </a:cubicBezTo>
                  <a:cubicBezTo>
                    <a:pt x="1" y="1051"/>
                    <a:pt x="1051" y="0"/>
                    <a:pt x="227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82" name="Google Shape;10082;p22"/>
            <p:cNvSpPr/>
            <p:nvPr/>
          </p:nvSpPr>
          <p:spPr>
            <a:xfrm>
              <a:off x="5819400" y="1933775"/>
              <a:ext cx="110925" cy="109475"/>
            </a:xfrm>
            <a:custGeom>
              <a:avLst/>
              <a:gdLst/>
              <a:ahLst/>
              <a:cxnLst/>
              <a:rect l="l" t="t" r="r" b="b"/>
              <a:pathLst>
                <a:path w="4437" h="4379" extrusionOk="0">
                  <a:moveTo>
                    <a:pt x="4436" y="2160"/>
                  </a:moveTo>
                  <a:cubicBezTo>
                    <a:pt x="4436" y="3386"/>
                    <a:pt x="3502" y="4378"/>
                    <a:pt x="2277" y="4378"/>
                  </a:cubicBezTo>
                  <a:cubicBezTo>
                    <a:pt x="992" y="4378"/>
                    <a:pt x="0" y="3444"/>
                    <a:pt x="0" y="2160"/>
                  </a:cubicBezTo>
                  <a:cubicBezTo>
                    <a:pt x="0" y="934"/>
                    <a:pt x="992" y="0"/>
                    <a:pt x="2218" y="0"/>
                  </a:cubicBezTo>
                  <a:cubicBezTo>
                    <a:pt x="3444" y="0"/>
                    <a:pt x="4378" y="934"/>
                    <a:pt x="4378"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83" name="Google Shape;10083;p22"/>
            <p:cNvSpPr/>
            <p:nvPr/>
          </p:nvSpPr>
          <p:spPr>
            <a:xfrm>
              <a:off x="5329075" y="1196850"/>
              <a:ext cx="110925" cy="110925"/>
            </a:xfrm>
            <a:custGeom>
              <a:avLst/>
              <a:gdLst/>
              <a:ahLst/>
              <a:cxnLst/>
              <a:rect l="l" t="t" r="r" b="b"/>
              <a:pathLst>
                <a:path w="4437" h="4437" extrusionOk="0">
                  <a:moveTo>
                    <a:pt x="4437" y="2218"/>
                  </a:moveTo>
                  <a:cubicBezTo>
                    <a:pt x="4437" y="3444"/>
                    <a:pt x="3503" y="4378"/>
                    <a:pt x="2277" y="4437"/>
                  </a:cubicBezTo>
                  <a:cubicBezTo>
                    <a:pt x="993" y="4437"/>
                    <a:pt x="1" y="3444"/>
                    <a:pt x="59" y="2160"/>
                  </a:cubicBezTo>
                  <a:cubicBezTo>
                    <a:pt x="59" y="934"/>
                    <a:pt x="1051" y="0"/>
                    <a:pt x="2277" y="0"/>
                  </a:cubicBezTo>
                  <a:cubicBezTo>
                    <a:pt x="3503" y="0"/>
                    <a:pt x="4437" y="993"/>
                    <a:pt x="4437"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84" name="Google Shape;10084;p22"/>
            <p:cNvSpPr/>
            <p:nvPr/>
          </p:nvSpPr>
          <p:spPr>
            <a:xfrm>
              <a:off x="4593600" y="703625"/>
              <a:ext cx="110950" cy="109450"/>
            </a:xfrm>
            <a:custGeom>
              <a:avLst/>
              <a:gdLst/>
              <a:ahLst/>
              <a:cxnLst/>
              <a:rect l="l" t="t" r="r" b="b"/>
              <a:pathLst>
                <a:path w="4438" h="4378" extrusionOk="0">
                  <a:moveTo>
                    <a:pt x="4379" y="2218"/>
                  </a:moveTo>
                  <a:cubicBezTo>
                    <a:pt x="4379" y="3444"/>
                    <a:pt x="3445" y="4378"/>
                    <a:pt x="2219" y="4378"/>
                  </a:cubicBezTo>
                  <a:cubicBezTo>
                    <a:pt x="935" y="4378"/>
                    <a:pt x="1" y="3444"/>
                    <a:pt x="1" y="2160"/>
                  </a:cubicBezTo>
                  <a:cubicBezTo>
                    <a:pt x="59" y="934"/>
                    <a:pt x="993" y="0"/>
                    <a:pt x="2219" y="0"/>
                  </a:cubicBezTo>
                  <a:cubicBezTo>
                    <a:pt x="3445" y="0"/>
                    <a:pt x="4437" y="992"/>
                    <a:pt x="4379"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85" name="Google Shape;10085;p22"/>
            <p:cNvSpPr/>
            <p:nvPr/>
          </p:nvSpPr>
          <p:spPr>
            <a:xfrm>
              <a:off x="1648825" y="2174550"/>
              <a:ext cx="110925" cy="112400"/>
            </a:xfrm>
            <a:custGeom>
              <a:avLst/>
              <a:gdLst/>
              <a:ahLst/>
              <a:cxnLst/>
              <a:rect l="l" t="t" r="r" b="b"/>
              <a:pathLst>
                <a:path w="4437" h="4496" extrusionOk="0">
                  <a:moveTo>
                    <a:pt x="4436" y="2277"/>
                  </a:moveTo>
                  <a:cubicBezTo>
                    <a:pt x="4436" y="3503"/>
                    <a:pt x="3503" y="4437"/>
                    <a:pt x="2277" y="4495"/>
                  </a:cubicBezTo>
                  <a:cubicBezTo>
                    <a:pt x="993" y="4495"/>
                    <a:pt x="0" y="3503"/>
                    <a:pt x="0" y="2277"/>
                  </a:cubicBezTo>
                  <a:cubicBezTo>
                    <a:pt x="0" y="993"/>
                    <a:pt x="993" y="1"/>
                    <a:pt x="2218" y="59"/>
                  </a:cubicBezTo>
                  <a:cubicBezTo>
                    <a:pt x="3444" y="59"/>
                    <a:pt x="4436" y="993"/>
                    <a:pt x="4436" y="22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86" name="Google Shape;10086;p22"/>
            <p:cNvSpPr/>
            <p:nvPr/>
          </p:nvSpPr>
          <p:spPr>
            <a:xfrm>
              <a:off x="3121225" y="4875650"/>
              <a:ext cx="109450" cy="108000"/>
            </a:xfrm>
            <a:custGeom>
              <a:avLst/>
              <a:gdLst/>
              <a:ahLst/>
              <a:cxnLst/>
              <a:rect l="l" t="t" r="r" b="b"/>
              <a:pathLst>
                <a:path w="4378" h="4320" extrusionOk="0">
                  <a:moveTo>
                    <a:pt x="4378" y="2160"/>
                  </a:moveTo>
                  <a:cubicBezTo>
                    <a:pt x="4378" y="3386"/>
                    <a:pt x="3386" y="4320"/>
                    <a:pt x="2160" y="4320"/>
                  </a:cubicBezTo>
                  <a:cubicBezTo>
                    <a:pt x="934" y="4320"/>
                    <a:pt x="0" y="3327"/>
                    <a:pt x="59" y="2102"/>
                  </a:cubicBezTo>
                  <a:cubicBezTo>
                    <a:pt x="59" y="876"/>
                    <a:pt x="1051" y="0"/>
                    <a:pt x="2218" y="0"/>
                  </a:cubicBezTo>
                  <a:cubicBezTo>
                    <a:pt x="3444" y="0"/>
                    <a:pt x="4378" y="934"/>
                    <a:pt x="4378"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87" name="Google Shape;10087;p22"/>
            <p:cNvSpPr/>
            <p:nvPr/>
          </p:nvSpPr>
          <p:spPr>
            <a:xfrm>
              <a:off x="1648825" y="3401800"/>
              <a:ext cx="110925" cy="109450"/>
            </a:xfrm>
            <a:custGeom>
              <a:avLst/>
              <a:gdLst/>
              <a:ahLst/>
              <a:cxnLst/>
              <a:rect l="l" t="t" r="r" b="b"/>
              <a:pathLst>
                <a:path w="4437" h="4378" extrusionOk="0">
                  <a:moveTo>
                    <a:pt x="59" y="2160"/>
                  </a:moveTo>
                  <a:cubicBezTo>
                    <a:pt x="59" y="934"/>
                    <a:pt x="993" y="0"/>
                    <a:pt x="2277" y="59"/>
                  </a:cubicBezTo>
                  <a:cubicBezTo>
                    <a:pt x="3444" y="59"/>
                    <a:pt x="4436" y="1051"/>
                    <a:pt x="4378" y="2277"/>
                  </a:cubicBezTo>
                  <a:cubicBezTo>
                    <a:pt x="4378" y="3444"/>
                    <a:pt x="3386" y="4378"/>
                    <a:pt x="2218" y="4378"/>
                  </a:cubicBezTo>
                  <a:cubicBezTo>
                    <a:pt x="993" y="4378"/>
                    <a:pt x="0" y="3444"/>
                    <a:pt x="59"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88" name="Google Shape;10088;p22"/>
            <p:cNvSpPr/>
            <p:nvPr/>
          </p:nvSpPr>
          <p:spPr>
            <a:xfrm>
              <a:off x="5574225" y="1440550"/>
              <a:ext cx="108025" cy="108000"/>
            </a:xfrm>
            <a:custGeom>
              <a:avLst/>
              <a:gdLst/>
              <a:ahLst/>
              <a:cxnLst/>
              <a:rect l="l" t="t" r="r" b="b"/>
              <a:pathLst>
                <a:path w="4321" h="4320" extrusionOk="0">
                  <a:moveTo>
                    <a:pt x="2161" y="4320"/>
                  </a:moveTo>
                  <a:cubicBezTo>
                    <a:pt x="993" y="4320"/>
                    <a:pt x="1" y="3386"/>
                    <a:pt x="1" y="2218"/>
                  </a:cubicBezTo>
                  <a:cubicBezTo>
                    <a:pt x="1" y="993"/>
                    <a:pt x="935" y="0"/>
                    <a:pt x="2102" y="0"/>
                  </a:cubicBezTo>
                  <a:cubicBezTo>
                    <a:pt x="3328" y="0"/>
                    <a:pt x="4320" y="934"/>
                    <a:pt x="4320" y="2160"/>
                  </a:cubicBezTo>
                  <a:cubicBezTo>
                    <a:pt x="4320" y="3327"/>
                    <a:pt x="3386" y="4320"/>
                    <a:pt x="2161"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89" name="Google Shape;10089;p22"/>
            <p:cNvSpPr/>
            <p:nvPr/>
          </p:nvSpPr>
          <p:spPr>
            <a:xfrm>
              <a:off x="5820850" y="3649875"/>
              <a:ext cx="108000" cy="108000"/>
            </a:xfrm>
            <a:custGeom>
              <a:avLst/>
              <a:gdLst/>
              <a:ahLst/>
              <a:cxnLst/>
              <a:rect l="l" t="t" r="r" b="b"/>
              <a:pathLst>
                <a:path w="4320" h="4320" extrusionOk="0">
                  <a:moveTo>
                    <a:pt x="2160" y="4320"/>
                  </a:moveTo>
                  <a:cubicBezTo>
                    <a:pt x="993" y="4320"/>
                    <a:pt x="1" y="3327"/>
                    <a:pt x="1" y="2160"/>
                  </a:cubicBezTo>
                  <a:cubicBezTo>
                    <a:pt x="1" y="992"/>
                    <a:pt x="993" y="0"/>
                    <a:pt x="2160" y="0"/>
                  </a:cubicBezTo>
                  <a:cubicBezTo>
                    <a:pt x="3328" y="0"/>
                    <a:pt x="4320" y="992"/>
                    <a:pt x="4320" y="2160"/>
                  </a:cubicBezTo>
                  <a:cubicBezTo>
                    <a:pt x="4320" y="3327"/>
                    <a:pt x="3328" y="4320"/>
                    <a:pt x="2160"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90" name="Google Shape;10090;p22"/>
            <p:cNvSpPr/>
            <p:nvPr/>
          </p:nvSpPr>
          <p:spPr>
            <a:xfrm>
              <a:off x="5083925" y="950225"/>
              <a:ext cx="109475" cy="109475"/>
            </a:xfrm>
            <a:custGeom>
              <a:avLst/>
              <a:gdLst/>
              <a:ahLst/>
              <a:cxnLst/>
              <a:rect l="l" t="t" r="r" b="b"/>
              <a:pathLst>
                <a:path w="4379" h="4379" extrusionOk="0">
                  <a:moveTo>
                    <a:pt x="4320" y="2161"/>
                  </a:moveTo>
                  <a:cubicBezTo>
                    <a:pt x="4378" y="3328"/>
                    <a:pt x="3386" y="4320"/>
                    <a:pt x="2219" y="4379"/>
                  </a:cubicBezTo>
                  <a:cubicBezTo>
                    <a:pt x="1051" y="4379"/>
                    <a:pt x="59" y="3445"/>
                    <a:pt x="0" y="2219"/>
                  </a:cubicBezTo>
                  <a:cubicBezTo>
                    <a:pt x="0" y="1051"/>
                    <a:pt x="993" y="59"/>
                    <a:pt x="2160" y="59"/>
                  </a:cubicBezTo>
                  <a:cubicBezTo>
                    <a:pt x="3328" y="1"/>
                    <a:pt x="4320" y="993"/>
                    <a:pt x="4320" y="21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91" name="Google Shape;10091;p22"/>
            <p:cNvSpPr/>
            <p:nvPr/>
          </p:nvSpPr>
          <p:spPr>
            <a:xfrm>
              <a:off x="2876050" y="703625"/>
              <a:ext cx="108025" cy="109450"/>
            </a:xfrm>
            <a:custGeom>
              <a:avLst/>
              <a:gdLst/>
              <a:ahLst/>
              <a:cxnLst/>
              <a:rect l="l" t="t" r="r" b="b"/>
              <a:pathLst>
                <a:path w="4321" h="4378" extrusionOk="0">
                  <a:moveTo>
                    <a:pt x="2161" y="4320"/>
                  </a:moveTo>
                  <a:cubicBezTo>
                    <a:pt x="993" y="4320"/>
                    <a:pt x="1" y="3327"/>
                    <a:pt x="1" y="2160"/>
                  </a:cubicBezTo>
                  <a:cubicBezTo>
                    <a:pt x="59" y="992"/>
                    <a:pt x="1052" y="0"/>
                    <a:pt x="2219" y="59"/>
                  </a:cubicBezTo>
                  <a:cubicBezTo>
                    <a:pt x="3328" y="59"/>
                    <a:pt x="4320" y="1051"/>
                    <a:pt x="4320" y="2218"/>
                  </a:cubicBezTo>
                  <a:cubicBezTo>
                    <a:pt x="4320" y="3386"/>
                    <a:pt x="3328" y="4378"/>
                    <a:pt x="2161"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92" name="Google Shape;10092;p22"/>
            <p:cNvSpPr/>
            <p:nvPr/>
          </p:nvSpPr>
          <p:spPr>
            <a:xfrm>
              <a:off x="5329075" y="4386800"/>
              <a:ext cx="105100" cy="106550"/>
            </a:xfrm>
            <a:custGeom>
              <a:avLst/>
              <a:gdLst/>
              <a:ahLst/>
              <a:cxnLst/>
              <a:rect l="l" t="t" r="r" b="b"/>
              <a:pathLst>
                <a:path w="4204" h="4262" extrusionOk="0">
                  <a:moveTo>
                    <a:pt x="4203" y="2102"/>
                  </a:moveTo>
                  <a:cubicBezTo>
                    <a:pt x="4203" y="3269"/>
                    <a:pt x="3211" y="4203"/>
                    <a:pt x="2102" y="4261"/>
                  </a:cubicBezTo>
                  <a:cubicBezTo>
                    <a:pt x="935" y="4261"/>
                    <a:pt x="1" y="3269"/>
                    <a:pt x="1" y="2102"/>
                  </a:cubicBezTo>
                  <a:cubicBezTo>
                    <a:pt x="1" y="993"/>
                    <a:pt x="935" y="0"/>
                    <a:pt x="2102" y="0"/>
                  </a:cubicBezTo>
                  <a:cubicBezTo>
                    <a:pt x="3211" y="0"/>
                    <a:pt x="4203" y="993"/>
                    <a:pt x="4203" y="21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93" name="Google Shape;10093;p22"/>
            <p:cNvSpPr/>
            <p:nvPr/>
          </p:nvSpPr>
          <p:spPr>
            <a:xfrm>
              <a:off x="2140600" y="1195400"/>
              <a:ext cx="105075" cy="105075"/>
            </a:xfrm>
            <a:custGeom>
              <a:avLst/>
              <a:gdLst/>
              <a:ahLst/>
              <a:cxnLst/>
              <a:rect l="l" t="t" r="r" b="b"/>
              <a:pathLst>
                <a:path w="4203" h="4203" extrusionOk="0">
                  <a:moveTo>
                    <a:pt x="2102" y="0"/>
                  </a:moveTo>
                  <a:cubicBezTo>
                    <a:pt x="3211" y="0"/>
                    <a:pt x="4203" y="934"/>
                    <a:pt x="4203" y="2101"/>
                  </a:cubicBezTo>
                  <a:cubicBezTo>
                    <a:pt x="4203" y="3269"/>
                    <a:pt x="3269" y="4203"/>
                    <a:pt x="2102" y="4203"/>
                  </a:cubicBezTo>
                  <a:cubicBezTo>
                    <a:pt x="992" y="4203"/>
                    <a:pt x="59" y="3269"/>
                    <a:pt x="0" y="2160"/>
                  </a:cubicBezTo>
                  <a:cubicBezTo>
                    <a:pt x="0" y="992"/>
                    <a:pt x="934" y="58"/>
                    <a:pt x="2102"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94" name="Google Shape;10094;p22"/>
            <p:cNvSpPr/>
            <p:nvPr/>
          </p:nvSpPr>
          <p:spPr>
            <a:xfrm>
              <a:off x="2388675" y="954600"/>
              <a:ext cx="102175" cy="102175"/>
            </a:xfrm>
            <a:custGeom>
              <a:avLst/>
              <a:gdLst/>
              <a:ahLst/>
              <a:cxnLst/>
              <a:rect l="l" t="t" r="r" b="b"/>
              <a:pathLst>
                <a:path w="4087" h="4087" extrusionOk="0">
                  <a:moveTo>
                    <a:pt x="4086" y="2044"/>
                  </a:moveTo>
                  <a:cubicBezTo>
                    <a:pt x="4086" y="3211"/>
                    <a:pt x="3211" y="4087"/>
                    <a:pt x="2043" y="4087"/>
                  </a:cubicBezTo>
                  <a:cubicBezTo>
                    <a:pt x="876" y="4028"/>
                    <a:pt x="0" y="3153"/>
                    <a:pt x="0" y="1986"/>
                  </a:cubicBezTo>
                  <a:cubicBezTo>
                    <a:pt x="59" y="876"/>
                    <a:pt x="934" y="1"/>
                    <a:pt x="2043" y="1"/>
                  </a:cubicBezTo>
                  <a:cubicBezTo>
                    <a:pt x="3211" y="1"/>
                    <a:pt x="4086" y="876"/>
                    <a:pt x="4086" y="20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95" name="Google Shape;10095;p22"/>
            <p:cNvSpPr/>
            <p:nvPr/>
          </p:nvSpPr>
          <p:spPr>
            <a:xfrm>
              <a:off x="5577150" y="4141650"/>
              <a:ext cx="102175" cy="102150"/>
            </a:xfrm>
            <a:custGeom>
              <a:avLst/>
              <a:gdLst/>
              <a:ahLst/>
              <a:cxnLst/>
              <a:rect l="l" t="t" r="r" b="b"/>
              <a:pathLst>
                <a:path w="4087" h="4086" extrusionOk="0">
                  <a:moveTo>
                    <a:pt x="4087" y="2043"/>
                  </a:moveTo>
                  <a:cubicBezTo>
                    <a:pt x="4087" y="3210"/>
                    <a:pt x="3153" y="4086"/>
                    <a:pt x="2044" y="4086"/>
                  </a:cubicBezTo>
                  <a:cubicBezTo>
                    <a:pt x="876" y="4086"/>
                    <a:pt x="1" y="3210"/>
                    <a:pt x="1" y="2043"/>
                  </a:cubicBezTo>
                  <a:cubicBezTo>
                    <a:pt x="1" y="876"/>
                    <a:pt x="876" y="0"/>
                    <a:pt x="2044" y="0"/>
                  </a:cubicBezTo>
                  <a:cubicBezTo>
                    <a:pt x="3211" y="0"/>
                    <a:pt x="4087" y="934"/>
                    <a:pt x="4087" y="204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96" name="Google Shape;10096;p22"/>
            <p:cNvSpPr/>
            <p:nvPr/>
          </p:nvSpPr>
          <p:spPr>
            <a:xfrm>
              <a:off x="4593600" y="4877100"/>
              <a:ext cx="103650" cy="103650"/>
            </a:xfrm>
            <a:custGeom>
              <a:avLst/>
              <a:gdLst/>
              <a:ahLst/>
              <a:cxnLst/>
              <a:rect l="l" t="t" r="r" b="b"/>
              <a:pathLst>
                <a:path w="4146" h="4146" extrusionOk="0">
                  <a:moveTo>
                    <a:pt x="4087" y="2102"/>
                  </a:moveTo>
                  <a:cubicBezTo>
                    <a:pt x="4087" y="3269"/>
                    <a:pt x="3211" y="4145"/>
                    <a:pt x="2044" y="4145"/>
                  </a:cubicBezTo>
                  <a:cubicBezTo>
                    <a:pt x="877" y="4145"/>
                    <a:pt x="1" y="3211"/>
                    <a:pt x="1" y="2044"/>
                  </a:cubicBezTo>
                  <a:cubicBezTo>
                    <a:pt x="1" y="935"/>
                    <a:pt x="935" y="1"/>
                    <a:pt x="2102" y="59"/>
                  </a:cubicBezTo>
                  <a:cubicBezTo>
                    <a:pt x="3211" y="59"/>
                    <a:pt x="4145" y="935"/>
                    <a:pt x="4087" y="21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97" name="Google Shape;10097;p22"/>
            <p:cNvSpPr/>
            <p:nvPr/>
          </p:nvSpPr>
          <p:spPr>
            <a:xfrm>
              <a:off x="1653200" y="1932325"/>
              <a:ext cx="102175" cy="103625"/>
            </a:xfrm>
            <a:custGeom>
              <a:avLst/>
              <a:gdLst/>
              <a:ahLst/>
              <a:cxnLst/>
              <a:rect l="l" t="t" r="r" b="b"/>
              <a:pathLst>
                <a:path w="4087" h="4145" extrusionOk="0">
                  <a:moveTo>
                    <a:pt x="1985" y="4086"/>
                  </a:moveTo>
                  <a:cubicBezTo>
                    <a:pt x="818" y="4086"/>
                    <a:pt x="0" y="3152"/>
                    <a:pt x="0" y="1985"/>
                  </a:cubicBezTo>
                  <a:cubicBezTo>
                    <a:pt x="59" y="876"/>
                    <a:pt x="993" y="0"/>
                    <a:pt x="2160" y="58"/>
                  </a:cubicBezTo>
                  <a:cubicBezTo>
                    <a:pt x="3269" y="117"/>
                    <a:pt x="4086" y="992"/>
                    <a:pt x="4086" y="2160"/>
                  </a:cubicBezTo>
                  <a:cubicBezTo>
                    <a:pt x="4028" y="3269"/>
                    <a:pt x="3152" y="4144"/>
                    <a:pt x="1985" y="41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98" name="Google Shape;10098;p22"/>
            <p:cNvSpPr/>
            <p:nvPr/>
          </p:nvSpPr>
          <p:spPr>
            <a:xfrm>
              <a:off x="6067475" y="2673625"/>
              <a:ext cx="100700" cy="100700"/>
            </a:xfrm>
            <a:custGeom>
              <a:avLst/>
              <a:gdLst/>
              <a:ahLst/>
              <a:cxnLst/>
              <a:rect l="l" t="t" r="r" b="b"/>
              <a:pathLst>
                <a:path w="4028" h="4028" extrusionOk="0">
                  <a:moveTo>
                    <a:pt x="2043" y="4028"/>
                  </a:moveTo>
                  <a:cubicBezTo>
                    <a:pt x="934" y="4028"/>
                    <a:pt x="0" y="3152"/>
                    <a:pt x="0" y="2043"/>
                  </a:cubicBezTo>
                  <a:cubicBezTo>
                    <a:pt x="0" y="934"/>
                    <a:pt x="876" y="0"/>
                    <a:pt x="2043" y="59"/>
                  </a:cubicBezTo>
                  <a:cubicBezTo>
                    <a:pt x="3152" y="59"/>
                    <a:pt x="4028" y="934"/>
                    <a:pt x="4028" y="2043"/>
                  </a:cubicBezTo>
                  <a:cubicBezTo>
                    <a:pt x="4028" y="3152"/>
                    <a:pt x="3152" y="4028"/>
                    <a:pt x="2043"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99" name="Google Shape;10099;p22"/>
            <p:cNvSpPr/>
            <p:nvPr/>
          </p:nvSpPr>
          <p:spPr>
            <a:xfrm>
              <a:off x="5088300" y="4636325"/>
              <a:ext cx="100725" cy="100725"/>
            </a:xfrm>
            <a:custGeom>
              <a:avLst/>
              <a:gdLst/>
              <a:ahLst/>
              <a:cxnLst/>
              <a:rect l="l" t="t" r="r" b="b"/>
              <a:pathLst>
                <a:path w="4029" h="4029" extrusionOk="0">
                  <a:moveTo>
                    <a:pt x="4028" y="1985"/>
                  </a:moveTo>
                  <a:cubicBezTo>
                    <a:pt x="4028" y="3094"/>
                    <a:pt x="3153" y="4028"/>
                    <a:pt x="2044" y="4028"/>
                  </a:cubicBezTo>
                  <a:cubicBezTo>
                    <a:pt x="876" y="4028"/>
                    <a:pt x="1" y="3153"/>
                    <a:pt x="1" y="1985"/>
                  </a:cubicBezTo>
                  <a:cubicBezTo>
                    <a:pt x="1" y="876"/>
                    <a:pt x="876" y="1"/>
                    <a:pt x="1985" y="1"/>
                  </a:cubicBezTo>
                  <a:cubicBezTo>
                    <a:pt x="3153" y="1"/>
                    <a:pt x="4028" y="876"/>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00" name="Google Shape;10100;p22"/>
            <p:cNvSpPr/>
            <p:nvPr/>
          </p:nvSpPr>
          <p:spPr>
            <a:xfrm>
              <a:off x="1899825" y="1443475"/>
              <a:ext cx="102150" cy="102150"/>
            </a:xfrm>
            <a:custGeom>
              <a:avLst/>
              <a:gdLst/>
              <a:ahLst/>
              <a:cxnLst/>
              <a:rect l="l" t="t" r="r" b="b"/>
              <a:pathLst>
                <a:path w="4086" h="4086" extrusionOk="0">
                  <a:moveTo>
                    <a:pt x="2101" y="58"/>
                  </a:moveTo>
                  <a:cubicBezTo>
                    <a:pt x="3210" y="58"/>
                    <a:pt x="4086" y="992"/>
                    <a:pt x="4028" y="2101"/>
                  </a:cubicBezTo>
                  <a:cubicBezTo>
                    <a:pt x="4028" y="3210"/>
                    <a:pt x="3094" y="4086"/>
                    <a:pt x="1926" y="4086"/>
                  </a:cubicBezTo>
                  <a:cubicBezTo>
                    <a:pt x="817" y="4028"/>
                    <a:pt x="0" y="3094"/>
                    <a:pt x="58" y="1985"/>
                  </a:cubicBezTo>
                  <a:cubicBezTo>
                    <a:pt x="58" y="876"/>
                    <a:pt x="992" y="0"/>
                    <a:pt x="2101"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01" name="Google Shape;10101;p22"/>
            <p:cNvSpPr/>
            <p:nvPr/>
          </p:nvSpPr>
          <p:spPr>
            <a:xfrm>
              <a:off x="6066000" y="2917325"/>
              <a:ext cx="102175" cy="100700"/>
            </a:xfrm>
            <a:custGeom>
              <a:avLst/>
              <a:gdLst/>
              <a:ahLst/>
              <a:cxnLst/>
              <a:rect l="l" t="t" r="r" b="b"/>
              <a:pathLst>
                <a:path w="4087" h="4028" extrusionOk="0">
                  <a:moveTo>
                    <a:pt x="4028" y="2043"/>
                  </a:moveTo>
                  <a:cubicBezTo>
                    <a:pt x="4028" y="3094"/>
                    <a:pt x="3094" y="4028"/>
                    <a:pt x="1985" y="3969"/>
                  </a:cubicBezTo>
                  <a:cubicBezTo>
                    <a:pt x="935" y="3969"/>
                    <a:pt x="1" y="3035"/>
                    <a:pt x="59" y="1926"/>
                  </a:cubicBezTo>
                  <a:cubicBezTo>
                    <a:pt x="118" y="876"/>
                    <a:pt x="993" y="0"/>
                    <a:pt x="2044" y="0"/>
                  </a:cubicBezTo>
                  <a:cubicBezTo>
                    <a:pt x="3153" y="0"/>
                    <a:pt x="4087" y="934"/>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02" name="Google Shape;10102;p22"/>
            <p:cNvSpPr/>
            <p:nvPr/>
          </p:nvSpPr>
          <p:spPr>
            <a:xfrm>
              <a:off x="2878975" y="4878575"/>
              <a:ext cx="100725" cy="100700"/>
            </a:xfrm>
            <a:custGeom>
              <a:avLst/>
              <a:gdLst/>
              <a:ahLst/>
              <a:cxnLst/>
              <a:rect l="l" t="t" r="r" b="b"/>
              <a:pathLst>
                <a:path w="4029" h="4028" extrusionOk="0">
                  <a:moveTo>
                    <a:pt x="4028" y="1985"/>
                  </a:moveTo>
                  <a:cubicBezTo>
                    <a:pt x="4028" y="3094"/>
                    <a:pt x="3153" y="4028"/>
                    <a:pt x="2044" y="4028"/>
                  </a:cubicBezTo>
                  <a:cubicBezTo>
                    <a:pt x="935" y="4028"/>
                    <a:pt x="1" y="3094"/>
                    <a:pt x="59" y="1985"/>
                  </a:cubicBezTo>
                  <a:cubicBezTo>
                    <a:pt x="59" y="934"/>
                    <a:pt x="935" y="58"/>
                    <a:pt x="1985" y="0"/>
                  </a:cubicBezTo>
                  <a:cubicBezTo>
                    <a:pt x="3094" y="0"/>
                    <a:pt x="4028" y="934"/>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03" name="Google Shape;10103;p22"/>
            <p:cNvSpPr/>
            <p:nvPr/>
          </p:nvSpPr>
          <p:spPr>
            <a:xfrm>
              <a:off x="3862525" y="465750"/>
              <a:ext cx="100700" cy="100725"/>
            </a:xfrm>
            <a:custGeom>
              <a:avLst/>
              <a:gdLst/>
              <a:ahLst/>
              <a:cxnLst/>
              <a:rect l="l" t="t" r="r" b="b"/>
              <a:pathLst>
                <a:path w="4028" h="4029" extrusionOk="0">
                  <a:moveTo>
                    <a:pt x="4028" y="1985"/>
                  </a:moveTo>
                  <a:cubicBezTo>
                    <a:pt x="4028" y="3094"/>
                    <a:pt x="3094" y="4028"/>
                    <a:pt x="1985" y="3970"/>
                  </a:cubicBezTo>
                  <a:cubicBezTo>
                    <a:pt x="934" y="3970"/>
                    <a:pt x="0" y="3094"/>
                    <a:pt x="0" y="1985"/>
                  </a:cubicBezTo>
                  <a:cubicBezTo>
                    <a:pt x="0" y="935"/>
                    <a:pt x="934" y="1"/>
                    <a:pt x="1985" y="1"/>
                  </a:cubicBezTo>
                  <a:cubicBezTo>
                    <a:pt x="3036" y="1"/>
                    <a:pt x="3970" y="876"/>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04" name="Google Shape;10104;p22"/>
            <p:cNvSpPr/>
            <p:nvPr/>
          </p:nvSpPr>
          <p:spPr>
            <a:xfrm>
              <a:off x="3615900" y="465750"/>
              <a:ext cx="100725" cy="100725"/>
            </a:xfrm>
            <a:custGeom>
              <a:avLst/>
              <a:gdLst/>
              <a:ahLst/>
              <a:cxnLst/>
              <a:rect l="l" t="t" r="r" b="b"/>
              <a:pathLst>
                <a:path w="4029" h="4029" extrusionOk="0">
                  <a:moveTo>
                    <a:pt x="2044" y="4028"/>
                  </a:moveTo>
                  <a:cubicBezTo>
                    <a:pt x="935" y="4028"/>
                    <a:pt x="1" y="3094"/>
                    <a:pt x="1" y="2044"/>
                  </a:cubicBezTo>
                  <a:cubicBezTo>
                    <a:pt x="1" y="935"/>
                    <a:pt x="935" y="1"/>
                    <a:pt x="2044" y="1"/>
                  </a:cubicBezTo>
                  <a:cubicBezTo>
                    <a:pt x="3094" y="1"/>
                    <a:pt x="3970" y="876"/>
                    <a:pt x="4028" y="1985"/>
                  </a:cubicBezTo>
                  <a:cubicBezTo>
                    <a:pt x="4028" y="3036"/>
                    <a:pt x="3153" y="3970"/>
                    <a:pt x="2044"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05" name="Google Shape;10105;p22"/>
            <p:cNvSpPr/>
            <p:nvPr/>
          </p:nvSpPr>
          <p:spPr>
            <a:xfrm>
              <a:off x="2143500" y="4389725"/>
              <a:ext cx="100725" cy="99250"/>
            </a:xfrm>
            <a:custGeom>
              <a:avLst/>
              <a:gdLst/>
              <a:ahLst/>
              <a:cxnLst/>
              <a:rect l="l" t="t" r="r" b="b"/>
              <a:pathLst>
                <a:path w="4029" h="3970" extrusionOk="0">
                  <a:moveTo>
                    <a:pt x="3970" y="1985"/>
                  </a:moveTo>
                  <a:cubicBezTo>
                    <a:pt x="4028" y="3035"/>
                    <a:pt x="3095" y="3969"/>
                    <a:pt x="1986" y="3969"/>
                  </a:cubicBezTo>
                  <a:cubicBezTo>
                    <a:pt x="935" y="3969"/>
                    <a:pt x="59" y="3094"/>
                    <a:pt x="1" y="2043"/>
                  </a:cubicBezTo>
                  <a:cubicBezTo>
                    <a:pt x="1" y="934"/>
                    <a:pt x="935" y="0"/>
                    <a:pt x="1986" y="0"/>
                  </a:cubicBezTo>
                  <a:cubicBezTo>
                    <a:pt x="3036" y="0"/>
                    <a:pt x="3970" y="876"/>
                    <a:pt x="3970"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06" name="Google Shape;10106;p22"/>
            <p:cNvSpPr/>
            <p:nvPr/>
          </p:nvSpPr>
          <p:spPr>
            <a:xfrm>
              <a:off x="1654650" y="3652775"/>
              <a:ext cx="99250" cy="100725"/>
            </a:xfrm>
            <a:custGeom>
              <a:avLst/>
              <a:gdLst/>
              <a:ahLst/>
              <a:cxnLst/>
              <a:rect l="l" t="t" r="r" b="b"/>
              <a:pathLst>
                <a:path w="3970" h="4029" extrusionOk="0">
                  <a:moveTo>
                    <a:pt x="1985" y="59"/>
                  </a:moveTo>
                  <a:cubicBezTo>
                    <a:pt x="3036" y="1"/>
                    <a:pt x="3970" y="935"/>
                    <a:pt x="3970" y="2044"/>
                  </a:cubicBezTo>
                  <a:cubicBezTo>
                    <a:pt x="3970" y="3095"/>
                    <a:pt x="3094" y="4028"/>
                    <a:pt x="1985" y="4028"/>
                  </a:cubicBezTo>
                  <a:cubicBezTo>
                    <a:pt x="935" y="4028"/>
                    <a:pt x="1" y="3095"/>
                    <a:pt x="1" y="1986"/>
                  </a:cubicBezTo>
                  <a:cubicBezTo>
                    <a:pt x="1" y="935"/>
                    <a:pt x="876" y="59"/>
                    <a:pt x="198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07" name="Google Shape;10107;p22"/>
            <p:cNvSpPr/>
            <p:nvPr/>
          </p:nvSpPr>
          <p:spPr>
            <a:xfrm>
              <a:off x="6067475" y="2428475"/>
              <a:ext cx="99250" cy="99250"/>
            </a:xfrm>
            <a:custGeom>
              <a:avLst/>
              <a:gdLst/>
              <a:ahLst/>
              <a:cxnLst/>
              <a:rect l="l" t="t" r="r" b="b"/>
              <a:pathLst>
                <a:path w="3970" h="3970" extrusionOk="0">
                  <a:moveTo>
                    <a:pt x="1985" y="0"/>
                  </a:moveTo>
                  <a:cubicBezTo>
                    <a:pt x="3035" y="0"/>
                    <a:pt x="3911" y="876"/>
                    <a:pt x="3969" y="1926"/>
                  </a:cubicBezTo>
                  <a:cubicBezTo>
                    <a:pt x="3969" y="2977"/>
                    <a:pt x="3094" y="3911"/>
                    <a:pt x="2043" y="3911"/>
                  </a:cubicBezTo>
                  <a:cubicBezTo>
                    <a:pt x="992" y="3969"/>
                    <a:pt x="59" y="3035"/>
                    <a:pt x="59" y="1985"/>
                  </a:cubicBezTo>
                  <a:cubicBezTo>
                    <a:pt x="0" y="934"/>
                    <a:pt x="934" y="58"/>
                    <a:pt x="198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08" name="Google Shape;10108;p22"/>
            <p:cNvSpPr/>
            <p:nvPr/>
          </p:nvSpPr>
          <p:spPr>
            <a:xfrm>
              <a:off x="4841675" y="709450"/>
              <a:ext cx="99275" cy="99250"/>
            </a:xfrm>
            <a:custGeom>
              <a:avLst/>
              <a:gdLst/>
              <a:ahLst/>
              <a:cxnLst/>
              <a:rect l="l" t="t" r="r" b="b"/>
              <a:pathLst>
                <a:path w="3971" h="3970" extrusionOk="0">
                  <a:moveTo>
                    <a:pt x="3970" y="1985"/>
                  </a:moveTo>
                  <a:cubicBezTo>
                    <a:pt x="3970" y="3036"/>
                    <a:pt x="3036" y="3970"/>
                    <a:pt x="1986" y="3970"/>
                  </a:cubicBezTo>
                  <a:cubicBezTo>
                    <a:pt x="935" y="3911"/>
                    <a:pt x="1" y="2978"/>
                    <a:pt x="59" y="1927"/>
                  </a:cubicBezTo>
                  <a:cubicBezTo>
                    <a:pt x="59" y="876"/>
                    <a:pt x="993" y="1"/>
                    <a:pt x="2044" y="1"/>
                  </a:cubicBezTo>
                  <a:cubicBezTo>
                    <a:pt x="3095" y="1"/>
                    <a:pt x="3970" y="935"/>
                    <a:pt x="3970"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09" name="Google Shape;10109;p22"/>
            <p:cNvSpPr/>
            <p:nvPr/>
          </p:nvSpPr>
          <p:spPr>
            <a:xfrm>
              <a:off x="5825225" y="1691525"/>
              <a:ext cx="99250" cy="99275"/>
            </a:xfrm>
            <a:custGeom>
              <a:avLst/>
              <a:gdLst/>
              <a:ahLst/>
              <a:cxnLst/>
              <a:rect l="l" t="t" r="r" b="b"/>
              <a:pathLst>
                <a:path w="3970" h="3971" extrusionOk="0">
                  <a:moveTo>
                    <a:pt x="1985" y="3970"/>
                  </a:moveTo>
                  <a:cubicBezTo>
                    <a:pt x="876" y="3970"/>
                    <a:pt x="1" y="3036"/>
                    <a:pt x="1" y="1986"/>
                  </a:cubicBezTo>
                  <a:cubicBezTo>
                    <a:pt x="1" y="935"/>
                    <a:pt x="935" y="1"/>
                    <a:pt x="1985" y="59"/>
                  </a:cubicBezTo>
                  <a:cubicBezTo>
                    <a:pt x="3036" y="59"/>
                    <a:pt x="3970" y="993"/>
                    <a:pt x="3970" y="2044"/>
                  </a:cubicBezTo>
                  <a:cubicBezTo>
                    <a:pt x="3911" y="3095"/>
                    <a:pt x="3036" y="3970"/>
                    <a:pt x="1985"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10" name="Google Shape;10110;p22"/>
            <p:cNvSpPr/>
            <p:nvPr/>
          </p:nvSpPr>
          <p:spPr>
            <a:xfrm>
              <a:off x="4106225" y="465750"/>
              <a:ext cx="97800" cy="99250"/>
            </a:xfrm>
            <a:custGeom>
              <a:avLst/>
              <a:gdLst/>
              <a:ahLst/>
              <a:cxnLst/>
              <a:rect l="l" t="t" r="r" b="b"/>
              <a:pathLst>
                <a:path w="3912" h="3970" extrusionOk="0">
                  <a:moveTo>
                    <a:pt x="3911" y="1985"/>
                  </a:moveTo>
                  <a:cubicBezTo>
                    <a:pt x="3911" y="3036"/>
                    <a:pt x="3035" y="3970"/>
                    <a:pt x="1985" y="3970"/>
                  </a:cubicBezTo>
                  <a:cubicBezTo>
                    <a:pt x="934" y="3970"/>
                    <a:pt x="0" y="3036"/>
                    <a:pt x="0" y="1985"/>
                  </a:cubicBezTo>
                  <a:cubicBezTo>
                    <a:pt x="0" y="935"/>
                    <a:pt x="876" y="59"/>
                    <a:pt x="1926" y="59"/>
                  </a:cubicBezTo>
                  <a:cubicBezTo>
                    <a:pt x="2977" y="1"/>
                    <a:pt x="3911" y="935"/>
                    <a:pt x="3911"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11" name="Google Shape;10111;p22"/>
            <p:cNvSpPr/>
            <p:nvPr/>
          </p:nvSpPr>
          <p:spPr>
            <a:xfrm>
              <a:off x="2393050" y="4634875"/>
              <a:ext cx="94875" cy="96325"/>
            </a:xfrm>
            <a:custGeom>
              <a:avLst/>
              <a:gdLst/>
              <a:ahLst/>
              <a:cxnLst/>
              <a:rect l="l" t="t" r="r" b="b"/>
              <a:pathLst>
                <a:path w="3795" h="3853" extrusionOk="0">
                  <a:moveTo>
                    <a:pt x="3794" y="1868"/>
                  </a:moveTo>
                  <a:cubicBezTo>
                    <a:pt x="3794" y="2977"/>
                    <a:pt x="2977" y="3794"/>
                    <a:pt x="1926" y="3794"/>
                  </a:cubicBezTo>
                  <a:cubicBezTo>
                    <a:pt x="817" y="3853"/>
                    <a:pt x="0" y="2977"/>
                    <a:pt x="0" y="1868"/>
                  </a:cubicBezTo>
                  <a:cubicBezTo>
                    <a:pt x="0" y="817"/>
                    <a:pt x="817" y="0"/>
                    <a:pt x="1926" y="0"/>
                  </a:cubicBezTo>
                  <a:cubicBezTo>
                    <a:pt x="2977" y="0"/>
                    <a:pt x="3794" y="817"/>
                    <a:pt x="3794" y="18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12" name="Google Shape;10112;p22"/>
            <p:cNvSpPr/>
            <p:nvPr/>
          </p:nvSpPr>
          <p:spPr>
            <a:xfrm>
              <a:off x="6068925" y="3165400"/>
              <a:ext cx="96325" cy="96325"/>
            </a:xfrm>
            <a:custGeom>
              <a:avLst/>
              <a:gdLst/>
              <a:ahLst/>
              <a:cxnLst/>
              <a:rect l="l" t="t" r="r" b="b"/>
              <a:pathLst>
                <a:path w="3853" h="3853" extrusionOk="0">
                  <a:moveTo>
                    <a:pt x="3853" y="1985"/>
                  </a:moveTo>
                  <a:cubicBezTo>
                    <a:pt x="3853" y="3035"/>
                    <a:pt x="2977" y="3853"/>
                    <a:pt x="1927" y="3853"/>
                  </a:cubicBezTo>
                  <a:cubicBezTo>
                    <a:pt x="818" y="3853"/>
                    <a:pt x="1" y="2977"/>
                    <a:pt x="59" y="1868"/>
                  </a:cubicBezTo>
                  <a:cubicBezTo>
                    <a:pt x="59" y="817"/>
                    <a:pt x="934" y="0"/>
                    <a:pt x="1985" y="0"/>
                  </a:cubicBezTo>
                  <a:cubicBezTo>
                    <a:pt x="3036" y="59"/>
                    <a:pt x="3853" y="934"/>
                    <a:pt x="3853"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13" name="Google Shape;10113;p22"/>
            <p:cNvSpPr/>
            <p:nvPr/>
          </p:nvSpPr>
          <p:spPr>
            <a:xfrm>
              <a:off x="3370750" y="467225"/>
              <a:ext cx="96325" cy="96325"/>
            </a:xfrm>
            <a:custGeom>
              <a:avLst/>
              <a:gdLst/>
              <a:ahLst/>
              <a:cxnLst/>
              <a:rect l="l" t="t" r="r" b="b"/>
              <a:pathLst>
                <a:path w="3853" h="3853" extrusionOk="0">
                  <a:moveTo>
                    <a:pt x="1868" y="3853"/>
                  </a:moveTo>
                  <a:cubicBezTo>
                    <a:pt x="818" y="3794"/>
                    <a:pt x="0" y="2977"/>
                    <a:pt x="59" y="1868"/>
                  </a:cubicBezTo>
                  <a:cubicBezTo>
                    <a:pt x="59" y="817"/>
                    <a:pt x="934" y="0"/>
                    <a:pt x="1985" y="59"/>
                  </a:cubicBezTo>
                  <a:cubicBezTo>
                    <a:pt x="3094" y="59"/>
                    <a:pt x="3853" y="934"/>
                    <a:pt x="3853" y="1985"/>
                  </a:cubicBezTo>
                  <a:cubicBezTo>
                    <a:pt x="3795" y="3094"/>
                    <a:pt x="2977" y="3853"/>
                    <a:pt x="1868" y="38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14" name="Google Shape;10114;p22"/>
            <p:cNvSpPr/>
            <p:nvPr/>
          </p:nvSpPr>
          <p:spPr>
            <a:xfrm>
              <a:off x="5828150" y="3902325"/>
              <a:ext cx="93425" cy="94875"/>
            </a:xfrm>
            <a:custGeom>
              <a:avLst/>
              <a:gdLst/>
              <a:ahLst/>
              <a:cxnLst/>
              <a:rect l="l" t="t" r="r" b="b"/>
              <a:pathLst>
                <a:path w="3737" h="3795" extrusionOk="0">
                  <a:moveTo>
                    <a:pt x="3736" y="1926"/>
                  </a:moveTo>
                  <a:cubicBezTo>
                    <a:pt x="3736" y="3036"/>
                    <a:pt x="2861" y="3794"/>
                    <a:pt x="1810" y="3794"/>
                  </a:cubicBezTo>
                  <a:cubicBezTo>
                    <a:pt x="759" y="3736"/>
                    <a:pt x="0" y="2919"/>
                    <a:pt x="0" y="1926"/>
                  </a:cubicBezTo>
                  <a:cubicBezTo>
                    <a:pt x="0" y="817"/>
                    <a:pt x="876" y="0"/>
                    <a:pt x="1927" y="59"/>
                  </a:cubicBezTo>
                  <a:cubicBezTo>
                    <a:pt x="2977" y="59"/>
                    <a:pt x="3736" y="876"/>
                    <a:pt x="3736" y="19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15" name="Google Shape;10115;p22"/>
            <p:cNvSpPr/>
            <p:nvPr/>
          </p:nvSpPr>
          <p:spPr>
            <a:xfrm>
              <a:off x="1899825" y="4146025"/>
              <a:ext cx="94875" cy="94875"/>
            </a:xfrm>
            <a:custGeom>
              <a:avLst/>
              <a:gdLst/>
              <a:ahLst/>
              <a:cxnLst/>
              <a:rect l="l" t="t" r="r" b="b"/>
              <a:pathLst>
                <a:path w="3795" h="3795" extrusionOk="0">
                  <a:moveTo>
                    <a:pt x="3794" y="1926"/>
                  </a:moveTo>
                  <a:cubicBezTo>
                    <a:pt x="3736" y="2977"/>
                    <a:pt x="2919" y="3794"/>
                    <a:pt x="1810" y="3794"/>
                  </a:cubicBezTo>
                  <a:cubicBezTo>
                    <a:pt x="759" y="3736"/>
                    <a:pt x="0" y="2919"/>
                    <a:pt x="0" y="1810"/>
                  </a:cubicBezTo>
                  <a:cubicBezTo>
                    <a:pt x="58" y="759"/>
                    <a:pt x="876" y="0"/>
                    <a:pt x="1868" y="0"/>
                  </a:cubicBezTo>
                  <a:cubicBezTo>
                    <a:pt x="2977" y="0"/>
                    <a:pt x="3794" y="817"/>
                    <a:pt x="3736" y="19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16" name="Google Shape;10116;p22"/>
            <p:cNvSpPr/>
            <p:nvPr/>
          </p:nvSpPr>
          <p:spPr>
            <a:xfrm>
              <a:off x="2639650" y="712375"/>
              <a:ext cx="94875" cy="93425"/>
            </a:xfrm>
            <a:custGeom>
              <a:avLst/>
              <a:gdLst/>
              <a:ahLst/>
              <a:cxnLst/>
              <a:rect l="l" t="t" r="r" b="b"/>
              <a:pathLst>
                <a:path w="3795" h="3737" extrusionOk="0">
                  <a:moveTo>
                    <a:pt x="1927" y="3736"/>
                  </a:moveTo>
                  <a:cubicBezTo>
                    <a:pt x="876" y="3736"/>
                    <a:pt x="59" y="2919"/>
                    <a:pt x="59" y="1868"/>
                  </a:cubicBezTo>
                  <a:cubicBezTo>
                    <a:pt x="1" y="818"/>
                    <a:pt x="818" y="0"/>
                    <a:pt x="1869" y="0"/>
                  </a:cubicBezTo>
                  <a:cubicBezTo>
                    <a:pt x="2919" y="0"/>
                    <a:pt x="3737" y="818"/>
                    <a:pt x="3737" y="1810"/>
                  </a:cubicBezTo>
                  <a:cubicBezTo>
                    <a:pt x="3795" y="2861"/>
                    <a:pt x="2978" y="3678"/>
                    <a:pt x="1927" y="37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17" name="Google Shape;10117;p22"/>
            <p:cNvSpPr/>
            <p:nvPr/>
          </p:nvSpPr>
          <p:spPr>
            <a:xfrm>
              <a:off x="6070375" y="2184775"/>
              <a:ext cx="93425" cy="91950"/>
            </a:xfrm>
            <a:custGeom>
              <a:avLst/>
              <a:gdLst/>
              <a:ahLst/>
              <a:cxnLst/>
              <a:rect l="l" t="t" r="r" b="b"/>
              <a:pathLst>
                <a:path w="3737" h="3678" extrusionOk="0">
                  <a:moveTo>
                    <a:pt x="3737" y="1868"/>
                  </a:moveTo>
                  <a:cubicBezTo>
                    <a:pt x="3737" y="2860"/>
                    <a:pt x="2861" y="3678"/>
                    <a:pt x="1869" y="3678"/>
                  </a:cubicBezTo>
                  <a:cubicBezTo>
                    <a:pt x="876" y="3678"/>
                    <a:pt x="1" y="2802"/>
                    <a:pt x="59" y="1810"/>
                  </a:cubicBezTo>
                  <a:cubicBezTo>
                    <a:pt x="59" y="817"/>
                    <a:pt x="935" y="0"/>
                    <a:pt x="1927" y="0"/>
                  </a:cubicBezTo>
                  <a:cubicBezTo>
                    <a:pt x="2919" y="59"/>
                    <a:pt x="3737" y="876"/>
                    <a:pt x="3737" y="18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18" name="Google Shape;10118;p22"/>
            <p:cNvSpPr/>
            <p:nvPr/>
          </p:nvSpPr>
          <p:spPr>
            <a:xfrm>
              <a:off x="3862525" y="5129550"/>
              <a:ext cx="91950" cy="91975"/>
            </a:xfrm>
            <a:custGeom>
              <a:avLst/>
              <a:gdLst/>
              <a:ahLst/>
              <a:cxnLst/>
              <a:rect l="l" t="t" r="r" b="b"/>
              <a:pathLst>
                <a:path w="3678" h="3679" extrusionOk="0">
                  <a:moveTo>
                    <a:pt x="3678" y="1869"/>
                  </a:moveTo>
                  <a:cubicBezTo>
                    <a:pt x="3678" y="2861"/>
                    <a:pt x="2860" y="3678"/>
                    <a:pt x="1868" y="3678"/>
                  </a:cubicBezTo>
                  <a:cubicBezTo>
                    <a:pt x="876" y="3678"/>
                    <a:pt x="0" y="2803"/>
                    <a:pt x="0" y="1810"/>
                  </a:cubicBezTo>
                  <a:cubicBezTo>
                    <a:pt x="59" y="818"/>
                    <a:pt x="934" y="1"/>
                    <a:pt x="1868" y="59"/>
                  </a:cubicBezTo>
                  <a:cubicBezTo>
                    <a:pt x="2860" y="59"/>
                    <a:pt x="3678" y="876"/>
                    <a:pt x="3678" y="18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19" name="Google Shape;10119;p22"/>
            <p:cNvSpPr/>
            <p:nvPr/>
          </p:nvSpPr>
          <p:spPr>
            <a:xfrm>
              <a:off x="4357200" y="470125"/>
              <a:ext cx="91975" cy="91975"/>
            </a:xfrm>
            <a:custGeom>
              <a:avLst/>
              <a:gdLst/>
              <a:ahLst/>
              <a:cxnLst/>
              <a:rect l="l" t="t" r="r" b="b"/>
              <a:pathLst>
                <a:path w="3679" h="3679" extrusionOk="0">
                  <a:moveTo>
                    <a:pt x="3620" y="1810"/>
                  </a:moveTo>
                  <a:cubicBezTo>
                    <a:pt x="3678" y="2744"/>
                    <a:pt x="2861" y="3620"/>
                    <a:pt x="1869" y="3678"/>
                  </a:cubicBezTo>
                  <a:cubicBezTo>
                    <a:pt x="876" y="3678"/>
                    <a:pt x="1" y="2803"/>
                    <a:pt x="1" y="1810"/>
                  </a:cubicBezTo>
                  <a:cubicBezTo>
                    <a:pt x="1" y="876"/>
                    <a:pt x="818" y="1"/>
                    <a:pt x="1810" y="1"/>
                  </a:cubicBezTo>
                  <a:cubicBezTo>
                    <a:pt x="2744" y="1"/>
                    <a:pt x="3620" y="818"/>
                    <a:pt x="3620"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20" name="Google Shape;10120;p22"/>
            <p:cNvSpPr/>
            <p:nvPr/>
          </p:nvSpPr>
          <p:spPr>
            <a:xfrm>
              <a:off x="3620275" y="5131025"/>
              <a:ext cx="91975" cy="90500"/>
            </a:xfrm>
            <a:custGeom>
              <a:avLst/>
              <a:gdLst/>
              <a:ahLst/>
              <a:cxnLst/>
              <a:rect l="l" t="t" r="r" b="b"/>
              <a:pathLst>
                <a:path w="3679" h="3620" extrusionOk="0">
                  <a:moveTo>
                    <a:pt x="1869" y="3619"/>
                  </a:moveTo>
                  <a:cubicBezTo>
                    <a:pt x="876" y="3619"/>
                    <a:pt x="1" y="2744"/>
                    <a:pt x="1" y="1810"/>
                  </a:cubicBezTo>
                  <a:cubicBezTo>
                    <a:pt x="1" y="817"/>
                    <a:pt x="876" y="0"/>
                    <a:pt x="1869" y="0"/>
                  </a:cubicBezTo>
                  <a:cubicBezTo>
                    <a:pt x="2803" y="0"/>
                    <a:pt x="3620" y="817"/>
                    <a:pt x="3620" y="1751"/>
                  </a:cubicBezTo>
                  <a:cubicBezTo>
                    <a:pt x="3678" y="2744"/>
                    <a:pt x="2803" y="3619"/>
                    <a:pt x="1869"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21" name="Google Shape;10121;p22"/>
            <p:cNvSpPr/>
            <p:nvPr/>
          </p:nvSpPr>
          <p:spPr>
            <a:xfrm>
              <a:off x="1412425" y="2921700"/>
              <a:ext cx="90500" cy="90500"/>
            </a:xfrm>
            <a:custGeom>
              <a:avLst/>
              <a:gdLst/>
              <a:ahLst/>
              <a:cxnLst/>
              <a:rect l="l" t="t" r="r" b="b"/>
              <a:pathLst>
                <a:path w="3620" h="3620" extrusionOk="0">
                  <a:moveTo>
                    <a:pt x="3619" y="1810"/>
                  </a:moveTo>
                  <a:cubicBezTo>
                    <a:pt x="3619" y="2802"/>
                    <a:pt x="2802" y="3619"/>
                    <a:pt x="1810" y="3619"/>
                  </a:cubicBezTo>
                  <a:cubicBezTo>
                    <a:pt x="818" y="3619"/>
                    <a:pt x="0" y="2802"/>
                    <a:pt x="0" y="1810"/>
                  </a:cubicBezTo>
                  <a:cubicBezTo>
                    <a:pt x="0" y="876"/>
                    <a:pt x="818" y="59"/>
                    <a:pt x="1751" y="0"/>
                  </a:cubicBezTo>
                  <a:cubicBezTo>
                    <a:pt x="2744" y="0"/>
                    <a:pt x="3561" y="817"/>
                    <a:pt x="3619"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22" name="Google Shape;10122;p22"/>
            <p:cNvSpPr/>
            <p:nvPr/>
          </p:nvSpPr>
          <p:spPr>
            <a:xfrm>
              <a:off x="4846075" y="4884400"/>
              <a:ext cx="91950" cy="90500"/>
            </a:xfrm>
            <a:custGeom>
              <a:avLst/>
              <a:gdLst/>
              <a:ahLst/>
              <a:cxnLst/>
              <a:rect l="l" t="t" r="r" b="b"/>
              <a:pathLst>
                <a:path w="3678" h="3620" extrusionOk="0">
                  <a:moveTo>
                    <a:pt x="1868" y="1"/>
                  </a:moveTo>
                  <a:cubicBezTo>
                    <a:pt x="2802" y="1"/>
                    <a:pt x="3677" y="876"/>
                    <a:pt x="3619" y="1810"/>
                  </a:cubicBezTo>
                  <a:cubicBezTo>
                    <a:pt x="3619" y="2802"/>
                    <a:pt x="2743" y="3620"/>
                    <a:pt x="1751" y="3620"/>
                  </a:cubicBezTo>
                  <a:cubicBezTo>
                    <a:pt x="817" y="3561"/>
                    <a:pt x="0" y="2744"/>
                    <a:pt x="0" y="1810"/>
                  </a:cubicBezTo>
                  <a:cubicBezTo>
                    <a:pt x="0" y="818"/>
                    <a:pt x="876" y="1"/>
                    <a:pt x="18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23" name="Google Shape;10123;p22"/>
            <p:cNvSpPr/>
            <p:nvPr/>
          </p:nvSpPr>
          <p:spPr>
            <a:xfrm>
              <a:off x="1659025" y="1695925"/>
              <a:ext cx="90500" cy="90500"/>
            </a:xfrm>
            <a:custGeom>
              <a:avLst/>
              <a:gdLst/>
              <a:ahLst/>
              <a:cxnLst/>
              <a:rect l="l" t="t" r="r" b="b"/>
              <a:pathLst>
                <a:path w="3620" h="3620" extrusionOk="0">
                  <a:moveTo>
                    <a:pt x="3620" y="1810"/>
                  </a:moveTo>
                  <a:cubicBezTo>
                    <a:pt x="3620" y="2802"/>
                    <a:pt x="2803" y="3619"/>
                    <a:pt x="1810" y="3619"/>
                  </a:cubicBezTo>
                  <a:cubicBezTo>
                    <a:pt x="818" y="3619"/>
                    <a:pt x="1" y="2802"/>
                    <a:pt x="1" y="1810"/>
                  </a:cubicBezTo>
                  <a:cubicBezTo>
                    <a:pt x="1" y="876"/>
                    <a:pt x="818" y="58"/>
                    <a:pt x="1752" y="0"/>
                  </a:cubicBezTo>
                  <a:cubicBezTo>
                    <a:pt x="2744" y="0"/>
                    <a:pt x="3562" y="817"/>
                    <a:pt x="3620"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24" name="Google Shape;10124;p22"/>
            <p:cNvSpPr/>
            <p:nvPr/>
          </p:nvSpPr>
          <p:spPr>
            <a:xfrm>
              <a:off x="1412425" y="2675075"/>
              <a:ext cx="90500" cy="91975"/>
            </a:xfrm>
            <a:custGeom>
              <a:avLst/>
              <a:gdLst/>
              <a:ahLst/>
              <a:cxnLst/>
              <a:rect l="l" t="t" r="r" b="b"/>
              <a:pathLst>
                <a:path w="3620" h="3679" extrusionOk="0">
                  <a:moveTo>
                    <a:pt x="1810" y="1"/>
                  </a:moveTo>
                  <a:cubicBezTo>
                    <a:pt x="2802" y="59"/>
                    <a:pt x="3619" y="935"/>
                    <a:pt x="3619" y="1869"/>
                  </a:cubicBezTo>
                  <a:cubicBezTo>
                    <a:pt x="3561" y="2861"/>
                    <a:pt x="2685" y="3678"/>
                    <a:pt x="1751" y="3620"/>
                  </a:cubicBezTo>
                  <a:cubicBezTo>
                    <a:pt x="759" y="3561"/>
                    <a:pt x="0" y="2744"/>
                    <a:pt x="0" y="1810"/>
                  </a:cubicBezTo>
                  <a:cubicBezTo>
                    <a:pt x="0" y="818"/>
                    <a:pt x="876" y="1"/>
                    <a:pt x="18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25" name="Google Shape;10125;p22"/>
            <p:cNvSpPr/>
            <p:nvPr/>
          </p:nvSpPr>
          <p:spPr>
            <a:xfrm>
              <a:off x="5340750" y="961900"/>
              <a:ext cx="87575" cy="87575"/>
            </a:xfrm>
            <a:custGeom>
              <a:avLst/>
              <a:gdLst/>
              <a:ahLst/>
              <a:cxnLst/>
              <a:rect l="l" t="t" r="r" b="b"/>
              <a:pathLst>
                <a:path w="3503" h="3503" extrusionOk="0">
                  <a:moveTo>
                    <a:pt x="3503" y="1752"/>
                  </a:moveTo>
                  <a:cubicBezTo>
                    <a:pt x="3503" y="2744"/>
                    <a:pt x="2744" y="3503"/>
                    <a:pt x="1752" y="3503"/>
                  </a:cubicBezTo>
                  <a:cubicBezTo>
                    <a:pt x="759" y="3503"/>
                    <a:pt x="1" y="2744"/>
                    <a:pt x="1" y="1752"/>
                  </a:cubicBezTo>
                  <a:cubicBezTo>
                    <a:pt x="1" y="760"/>
                    <a:pt x="759" y="1"/>
                    <a:pt x="1752" y="1"/>
                  </a:cubicBezTo>
                  <a:cubicBezTo>
                    <a:pt x="2744" y="1"/>
                    <a:pt x="3503" y="760"/>
                    <a:pt x="3503"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26" name="Google Shape;10126;p22"/>
            <p:cNvSpPr/>
            <p:nvPr/>
          </p:nvSpPr>
          <p:spPr>
            <a:xfrm>
              <a:off x="5584450" y="1208525"/>
              <a:ext cx="87575" cy="87575"/>
            </a:xfrm>
            <a:custGeom>
              <a:avLst/>
              <a:gdLst/>
              <a:ahLst/>
              <a:cxnLst/>
              <a:rect l="l" t="t" r="r" b="b"/>
              <a:pathLst>
                <a:path w="3503" h="3503" extrusionOk="0">
                  <a:moveTo>
                    <a:pt x="3503" y="1751"/>
                  </a:moveTo>
                  <a:cubicBezTo>
                    <a:pt x="3503" y="2744"/>
                    <a:pt x="2744" y="3503"/>
                    <a:pt x="1752" y="3503"/>
                  </a:cubicBezTo>
                  <a:cubicBezTo>
                    <a:pt x="759" y="3503"/>
                    <a:pt x="1" y="2685"/>
                    <a:pt x="1" y="1751"/>
                  </a:cubicBezTo>
                  <a:cubicBezTo>
                    <a:pt x="1" y="759"/>
                    <a:pt x="759" y="0"/>
                    <a:pt x="1752" y="0"/>
                  </a:cubicBezTo>
                  <a:cubicBezTo>
                    <a:pt x="2744" y="0"/>
                    <a:pt x="3503" y="759"/>
                    <a:pt x="3503"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27" name="Google Shape;10127;p22"/>
            <p:cNvSpPr/>
            <p:nvPr/>
          </p:nvSpPr>
          <p:spPr>
            <a:xfrm>
              <a:off x="3132900" y="471600"/>
              <a:ext cx="87575" cy="87575"/>
            </a:xfrm>
            <a:custGeom>
              <a:avLst/>
              <a:gdLst/>
              <a:ahLst/>
              <a:cxnLst/>
              <a:rect l="l" t="t" r="r" b="b"/>
              <a:pathLst>
                <a:path w="3503" h="3503" extrusionOk="0">
                  <a:moveTo>
                    <a:pt x="3502" y="1751"/>
                  </a:moveTo>
                  <a:cubicBezTo>
                    <a:pt x="3502" y="2744"/>
                    <a:pt x="2744" y="3503"/>
                    <a:pt x="1751" y="3503"/>
                  </a:cubicBezTo>
                  <a:cubicBezTo>
                    <a:pt x="759" y="3503"/>
                    <a:pt x="0" y="2744"/>
                    <a:pt x="0" y="1751"/>
                  </a:cubicBezTo>
                  <a:cubicBezTo>
                    <a:pt x="0" y="817"/>
                    <a:pt x="759" y="0"/>
                    <a:pt x="1751" y="0"/>
                  </a:cubicBezTo>
                  <a:cubicBezTo>
                    <a:pt x="2685" y="0"/>
                    <a:pt x="3502" y="759"/>
                    <a:pt x="3502"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28" name="Google Shape;10128;p22"/>
            <p:cNvSpPr/>
            <p:nvPr/>
          </p:nvSpPr>
          <p:spPr>
            <a:xfrm>
              <a:off x="6073300" y="3413475"/>
              <a:ext cx="87575" cy="87575"/>
            </a:xfrm>
            <a:custGeom>
              <a:avLst/>
              <a:gdLst/>
              <a:ahLst/>
              <a:cxnLst/>
              <a:rect l="l" t="t" r="r" b="b"/>
              <a:pathLst>
                <a:path w="3503" h="3503" extrusionOk="0">
                  <a:moveTo>
                    <a:pt x="1752" y="3502"/>
                  </a:moveTo>
                  <a:cubicBezTo>
                    <a:pt x="759" y="3502"/>
                    <a:pt x="1" y="2685"/>
                    <a:pt x="1" y="1751"/>
                  </a:cubicBezTo>
                  <a:cubicBezTo>
                    <a:pt x="1" y="759"/>
                    <a:pt x="818" y="0"/>
                    <a:pt x="1810" y="0"/>
                  </a:cubicBezTo>
                  <a:cubicBezTo>
                    <a:pt x="2744" y="0"/>
                    <a:pt x="3503" y="759"/>
                    <a:pt x="3503" y="1751"/>
                  </a:cubicBezTo>
                  <a:cubicBezTo>
                    <a:pt x="3503" y="2744"/>
                    <a:pt x="2744" y="3502"/>
                    <a:pt x="1752" y="35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29" name="Google Shape;10129;p22"/>
            <p:cNvSpPr/>
            <p:nvPr/>
          </p:nvSpPr>
          <p:spPr>
            <a:xfrm>
              <a:off x="1413875" y="2434300"/>
              <a:ext cx="87575" cy="86125"/>
            </a:xfrm>
            <a:custGeom>
              <a:avLst/>
              <a:gdLst/>
              <a:ahLst/>
              <a:cxnLst/>
              <a:rect l="l" t="t" r="r" b="b"/>
              <a:pathLst>
                <a:path w="3503" h="3445" extrusionOk="0">
                  <a:moveTo>
                    <a:pt x="1752" y="3444"/>
                  </a:moveTo>
                  <a:cubicBezTo>
                    <a:pt x="760" y="3444"/>
                    <a:pt x="1" y="2744"/>
                    <a:pt x="1" y="1752"/>
                  </a:cubicBezTo>
                  <a:cubicBezTo>
                    <a:pt x="1" y="759"/>
                    <a:pt x="760" y="1"/>
                    <a:pt x="1752" y="1"/>
                  </a:cubicBezTo>
                  <a:cubicBezTo>
                    <a:pt x="2744" y="1"/>
                    <a:pt x="3445" y="759"/>
                    <a:pt x="3503" y="1693"/>
                  </a:cubicBezTo>
                  <a:cubicBezTo>
                    <a:pt x="3503" y="2686"/>
                    <a:pt x="2744" y="3444"/>
                    <a:pt x="1752"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30" name="Google Shape;10130;p22"/>
            <p:cNvSpPr/>
            <p:nvPr/>
          </p:nvSpPr>
          <p:spPr>
            <a:xfrm>
              <a:off x="4112050" y="5131025"/>
              <a:ext cx="87575" cy="89025"/>
            </a:xfrm>
            <a:custGeom>
              <a:avLst/>
              <a:gdLst/>
              <a:ahLst/>
              <a:cxnLst/>
              <a:rect l="l" t="t" r="r" b="b"/>
              <a:pathLst>
                <a:path w="3503" h="3561" extrusionOk="0">
                  <a:moveTo>
                    <a:pt x="3503" y="1751"/>
                  </a:moveTo>
                  <a:cubicBezTo>
                    <a:pt x="3503" y="2744"/>
                    <a:pt x="2744" y="3561"/>
                    <a:pt x="1752" y="3561"/>
                  </a:cubicBezTo>
                  <a:cubicBezTo>
                    <a:pt x="760" y="3561"/>
                    <a:pt x="1" y="2802"/>
                    <a:pt x="1" y="1810"/>
                  </a:cubicBezTo>
                  <a:cubicBezTo>
                    <a:pt x="1" y="817"/>
                    <a:pt x="701" y="59"/>
                    <a:pt x="1693" y="59"/>
                  </a:cubicBezTo>
                  <a:cubicBezTo>
                    <a:pt x="2686" y="0"/>
                    <a:pt x="3445" y="759"/>
                    <a:pt x="3503"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31" name="Google Shape;10131;p22"/>
            <p:cNvSpPr/>
            <p:nvPr/>
          </p:nvSpPr>
          <p:spPr>
            <a:xfrm>
              <a:off x="1413875" y="3171225"/>
              <a:ext cx="86125" cy="86125"/>
            </a:xfrm>
            <a:custGeom>
              <a:avLst/>
              <a:gdLst/>
              <a:ahLst/>
              <a:cxnLst/>
              <a:rect l="l" t="t" r="r" b="b"/>
              <a:pathLst>
                <a:path w="3445" h="3445" extrusionOk="0">
                  <a:moveTo>
                    <a:pt x="3445" y="1752"/>
                  </a:moveTo>
                  <a:cubicBezTo>
                    <a:pt x="3445" y="2686"/>
                    <a:pt x="2686" y="3445"/>
                    <a:pt x="1693" y="3445"/>
                  </a:cubicBezTo>
                  <a:cubicBezTo>
                    <a:pt x="760" y="3386"/>
                    <a:pt x="1" y="2627"/>
                    <a:pt x="59" y="1693"/>
                  </a:cubicBezTo>
                  <a:cubicBezTo>
                    <a:pt x="59" y="759"/>
                    <a:pt x="818" y="1"/>
                    <a:pt x="1752" y="1"/>
                  </a:cubicBezTo>
                  <a:cubicBezTo>
                    <a:pt x="2744" y="1"/>
                    <a:pt x="3445" y="759"/>
                    <a:pt x="3445"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32" name="Google Shape;10132;p22"/>
            <p:cNvSpPr/>
            <p:nvPr/>
          </p:nvSpPr>
          <p:spPr>
            <a:xfrm>
              <a:off x="3376575" y="5132475"/>
              <a:ext cx="86125" cy="86125"/>
            </a:xfrm>
            <a:custGeom>
              <a:avLst/>
              <a:gdLst/>
              <a:ahLst/>
              <a:cxnLst/>
              <a:rect l="l" t="t" r="r" b="b"/>
              <a:pathLst>
                <a:path w="3445" h="3445" extrusionOk="0">
                  <a:moveTo>
                    <a:pt x="3445" y="1752"/>
                  </a:moveTo>
                  <a:cubicBezTo>
                    <a:pt x="3445" y="2686"/>
                    <a:pt x="2686" y="3444"/>
                    <a:pt x="1752" y="3444"/>
                  </a:cubicBezTo>
                  <a:cubicBezTo>
                    <a:pt x="760" y="3444"/>
                    <a:pt x="1" y="2686"/>
                    <a:pt x="1" y="1693"/>
                  </a:cubicBezTo>
                  <a:cubicBezTo>
                    <a:pt x="1" y="759"/>
                    <a:pt x="760" y="1"/>
                    <a:pt x="1752" y="1"/>
                  </a:cubicBezTo>
                  <a:cubicBezTo>
                    <a:pt x="2686" y="1"/>
                    <a:pt x="3445" y="759"/>
                    <a:pt x="3445"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33" name="Google Shape;10133;p22"/>
            <p:cNvSpPr/>
            <p:nvPr/>
          </p:nvSpPr>
          <p:spPr>
            <a:xfrm>
              <a:off x="2639650" y="4887325"/>
              <a:ext cx="86125" cy="84650"/>
            </a:xfrm>
            <a:custGeom>
              <a:avLst/>
              <a:gdLst/>
              <a:ahLst/>
              <a:cxnLst/>
              <a:rect l="l" t="t" r="r" b="b"/>
              <a:pathLst>
                <a:path w="3445" h="3386" extrusionOk="0">
                  <a:moveTo>
                    <a:pt x="3445" y="1693"/>
                  </a:moveTo>
                  <a:cubicBezTo>
                    <a:pt x="3445" y="2627"/>
                    <a:pt x="2628" y="3386"/>
                    <a:pt x="1694" y="3386"/>
                  </a:cubicBezTo>
                  <a:cubicBezTo>
                    <a:pt x="760" y="3327"/>
                    <a:pt x="1" y="2569"/>
                    <a:pt x="59" y="1635"/>
                  </a:cubicBezTo>
                  <a:cubicBezTo>
                    <a:pt x="59" y="701"/>
                    <a:pt x="818" y="0"/>
                    <a:pt x="1752" y="0"/>
                  </a:cubicBezTo>
                  <a:cubicBezTo>
                    <a:pt x="2686" y="0"/>
                    <a:pt x="3445" y="759"/>
                    <a:pt x="3445" y="16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34" name="Google Shape;10134;p22"/>
            <p:cNvSpPr/>
            <p:nvPr/>
          </p:nvSpPr>
          <p:spPr>
            <a:xfrm>
              <a:off x="1661950" y="3903775"/>
              <a:ext cx="84675" cy="86125"/>
            </a:xfrm>
            <a:custGeom>
              <a:avLst/>
              <a:gdLst/>
              <a:ahLst/>
              <a:cxnLst/>
              <a:rect l="l" t="t" r="r" b="b"/>
              <a:pathLst>
                <a:path w="3387" h="3445" extrusionOk="0">
                  <a:moveTo>
                    <a:pt x="1693" y="1"/>
                  </a:moveTo>
                  <a:cubicBezTo>
                    <a:pt x="2627" y="1"/>
                    <a:pt x="3386" y="818"/>
                    <a:pt x="3386" y="1752"/>
                  </a:cubicBezTo>
                  <a:cubicBezTo>
                    <a:pt x="3386" y="2686"/>
                    <a:pt x="2569" y="3444"/>
                    <a:pt x="1635" y="3386"/>
                  </a:cubicBezTo>
                  <a:cubicBezTo>
                    <a:pt x="701" y="3386"/>
                    <a:pt x="1" y="2627"/>
                    <a:pt x="1" y="1693"/>
                  </a:cubicBezTo>
                  <a:cubicBezTo>
                    <a:pt x="1" y="759"/>
                    <a:pt x="759" y="1"/>
                    <a:pt x="1693"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35" name="Google Shape;10135;p22"/>
            <p:cNvSpPr/>
            <p:nvPr/>
          </p:nvSpPr>
          <p:spPr>
            <a:xfrm>
              <a:off x="5587375" y="4398475"/>
              <a:ext cx="81725" cy="81725"/>
            </a:xfrm>
            <a:custGeom>
              <a:avLst/>
              <a:gdLst/>
              <a:ahLst/>
              <a:cxnLst/>
              <a:rect l="l" t="t" r="r" b="b"/>
              <a:pathLst>
                <a:path w="3269" h="3269" extrusionOk="0">
                  <a:moveTo>
                    <a:pt x="1635" y="3269"/>
                  </a:moveTo>
                  <a:cubicBezTo>
                    <a:pt x="701" y="3269"/>
                    <a:pt x="0" y="2510"/>
                    <a:pt x="0" y="1635"/>
                  </a:cubicBezTo>
                  <a:cubicBezTo>
                    <a:pt x="0" y="759"/>
                    <a:pt x="759" y="0"/>
                    <a:pt x="1693" y="0"/>
                  </a:cubicBezTo>
                  <a:cubicBezTo>
                    <a:pt x="2569" y="59"/>
                    <a:pt x="3269" y="817"/>
                    <a:pt x="3269" y="1693"/>
                  </a:cubicBezTo>
                  <a:cubicBezTo>
                    <a:pt x="3211" y="2569"/>
                    <a:pt x="2510" y="3269"/>
                    <a:pt x="1635"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36" name="Google Shape;10136;p22"/>
            <p:cNvSpPr/>
            <p:nvPr/>
          </p:nvSpPr>
          <p:spPr>
            <a:xfrm>
              <a:off x="6076225" y="1948375"/>
              <a:ext cx="81750" cy="81725"/>
            </a:xfrm>
            <a:custGeom>
              <a:avLst/>
              <a:gdLst/>
              <a:ahLst/>
              <a:cxnLst/>
              <a:rect l="l" t="t" r="r" b="b"/>
              <a:pathLst>
                <a:path w="3270" h="3269" extrusionOk="0">
                  <a:moveTo>
                    <a:pt x="1693" y="3211"/>
                  </a:moveTo>
                  <a:cubicBezTo>
                    <a:pt x="818" y="3269"/>
                    <a:pt x="59" y="2510"/>
                    <a:pt x="0" y="1635"/>
                  </a:cubicBezTo>
                  <a:cubicBezTo>
                    <a:pt x="0" y="759"/>
                    <a:pt x="759" y="0"/>
                    <a:pt x="1635" y="0"/>
                  </a:cubicBezTo>
                  <a:cubicBezTo>
                    <a:pt x="2510" y="0"/>
                    <a:pt x="3269" y="701"/>
                    <a:pt x="3269" y="1576"/>
                  </a:cubicBezTo>
                  <a:cubicBezTo>
                    <a:pt x="3269" y="2452"/>
                    <a:pt x="2569" y="3211"/>
                    <a:pt x="1693"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37" name="Google Shape;10137;p22"/>
            <p:cNvSpPr/>
            <p:nvPr/>
          </p:nvSpPr>
          <p:spPr>
            <a:xfrm>
              <a:off x="2152275" y="964825"/>
              <a:ext cx="81725" cy="81750"/>
            </a:xfrm>
            <a:custGeom>
              <a:avLst/>
              <a:gdLst/>
              <a:ahLst/>
              <a:cxnLst/>
              <a:rect l="l" t="t" r="r" b="b"/>
              <a:pathLst>
                <a:path w="3269" h="3270" extrusionOk="0">
                  <a:moveTo>
                    <a:pt x="3269" y="1635"/>
                  </a:moveTo>
                  <a:cubicBezTo>
                    <a:pt x="3269" y="2510"/>
                    <a:pt x="2568" y="3211"/>
                    <a:pt x="1693" y="3269"/>
                  </a:cubicBezTo>
                  <a:cubicBezTo>
                    <a:pt x="759" y="3269"/>
                    <a:pt x="0" y="2510"/>
                    <a:pt x="59" y="1577"/>
                  </a:cubicBezTo>
                  <a:cubicBezTo>
                    <a:pt x="59" y="701"/>
                    <a:pt x="817" y="0"/>
                    <a:pt x="1693" y="0"/>
                  </a:cubicBezTo>
                  <a:cubicBezTo>
                    <a:pt x="2568" y="0"/>
                    <a:pt x="3269" y="759"/>
                    <a:pt x="3269"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38" name="Google Shape;10138;p22"/>
            <p:cNvSpPr/>
            <p:nvPr/>
          </p:nvSpPr>
          <p:spPr>
            <a:xfrm>
              <a:off x="5833975" y="1453675"/>
              <a:ext cx="81750" cy="81750"/>
            </a:xfrm>
            <a:custGeom>
              <a:avLst/>
              <a:gdLst/>
              <a:ahLst/>
              <a:cxnLst/>
              <a:rect l="l" t="t" r="r" b="b"/>
              <a:pathLst>
                <a:path w="3270" h="3270" extrusionOk="0">
                  <a:moveTo>
                    <a:pt x="3270" y="1635"/>
                  </a:moveTo>
                  <a:cubicBezTo>
                    <a:pt x="3270" y="2511"/>
                    <a:pt x="2511" y="3269"/>
                    <a:pt x="1635" y="3269"/>
                  </a:cubicBezTo>
                  <a:cubicBezTo>
                    <a:pt x="760" y="3269"/>
                    <a:pt x="1" y="2511"/>
                    <a:pt x="1" y="1635"/>
                  </a:cubicBezTo>
                  <a:cubicBezTo>
                    <a:pt x="1" y="759"/>
                    <a:pt x="760" y="1"/>
                    <a:pt x="1635" y="1"/>
                  </a:cubicBezTo>
                  <a:cubicBezTo>
                    <a:pt x="2511" y="1"/>
                    <a:pt x="3211" y="759"/>
                    <a:pt x="3211"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39" name="Google Shape;10139;p22"/>
            <p:cNvSpPr/>
            <p:nvPr/>
          </p:nvSpPr>
          <p:spPr>
            <a:xfrm>
              <a:off x="4361600" y="5135400"/>
              <a:ext cx="81725" cy="81750"/>
            </a:xfrm>
            <a:custGeom>
              <a:avLst/>
              <a:gdLst/>
              <a:ahLst/>
              <a:cxnLst/>
              <a:rect l="l" t="t" r="r" b="b"/>
              <a:pathLst>
                <a:path w="3269" h="3270" extrusionOk="0">
                  <a:moveTo>
                    <a:pt x="1634" y="3269"/>
                  </a:moveTo>
                  <a:cubicBezTo>
                    <a:pt x="759" y="3269"/>
                    <a:pt x="58" y="2569"/>
                    <a:pt x="0" y="1693"/>
                  </a:cubicBezTo>
                  <a:cubicBezTo>
                    <a:pt x="0" y="759"/>
                    <a:pt x="700" y="0"/>
                    <a:pt x="1634" y="0"/>
                  </a:cubicBezTo>
                  <a:cubicBezTo>
                    <a:pt x="2510" y="0"/>
                    <a:pt x="3269" y="701"/>
                    <a:pt x="3269" y="1576"/>
                  </a:cubicBezTo>
                  <a:cubicBezTo>
                    <a:pt x="3269" y="2510"/>
                    <a:pt x="2510" y="3211"/>
                    <a:pt x="1634"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40" name="Google Shape;10140;p22"/>
            <p:cNvSpPr/>
            <p:nvPr/>
          </p:nvSpPr>
          <p:spPr>
            <a:xfrm>
              <a:off x="3137275" y="5136850"/>
              <a:ext cx="78825" cy="78825"/>
            </a:xfrm>
            <a:custGeom>
              <a:avLst/>
              <a:gdLst/>
              <a:ahLst/>
              <a:cxnLst/>
              <a:rect l="l" t="t" r="r" b="b"/>
              <a:pathLst>
                <a:path w="3153" h="3153" extrusionOk="0">
                  <a:moveTo>
                    <a:pt x="1576" y="3094"/>
                  </a:moveTo>
                  <a:cubicBezTo>
                    <a:pt x="701" y="3153"/>
                    <a:pt x="0" y="2452"/>
                    <a:pt x="0" y="1577"/>
                  </a:cubicBezTo>
                  <a:cubicBezTo>
                    <a:pt x="0" y="701"/>
                    <a:pt x="642" y="1"/>
                    <a:pt x="1518" y="1"/>
                  </a:cubicBezTo>
                  <a:cubicBezTo>
                    <a:pt x="2452" y="1"/>
                    <a:pt x="3094" y="643"/>
                    <a:pt x="3152" y="1518"/>
                  </a:cubicBezTo>
                  <a:cubicBezTo>
                    <a:pt x="3152" y="2394"/>
                    <a:pt x="2452" y="3094"/>
                    <a:pt x="1576"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41" name="Google Shape;10141;p22"/>
            <p:cNvSpPr/>
            <p:nvPr/>
          </p:nvSpPr>
          <p:spPr>
            <a:xfrm>
              <a:off x="1416800" y="2190600"/>
              <a:ext cx="80275" cy="80300"/>
            </a:xfrm>
            <a:custGeom>
              <a:avLst/>
              <a:gdLst/>
              <a:ahLst/>
              <a:cxnLst/>
              <a:rect l="l" t="t" r="r" b="b"/>
              <a:pathLst>
                <a:path w="3211" h="3212" extrusionOk="0">
                  <a:moveTo>
                    <a:pt x="1635" y="1"/>
                  </a:moveTo>
                  <a:cubicBezTo>
                    <a:pt x="2510" y="1"/>
                    <a:pt x="3211" y="701"/>
                    <a:pt x="3211" y="1635"/>
                  </a:cubicBezTo>
                  <a:cubicBezTo>
                    <a:pt x="3211" y="2511"/>
                    <a:pt x="2510" y="3211"/>
                    <a:pt x="1635" y="3211"/>
                  </a:cubicBezTo>
                  <a:cubicBezTo>
                    <a:pt x="759" y="3211"/>
                    <a:pt x="0" y="2511"/>
                    <a:pt x="0" y="1635"/>
                  </a:cubicBezTo>
                  <a:cubicBezTo>
                    <a:pt x="0" y="701"/>
                    <a:pt x="701" y="1"/>
                    <a:pt x="16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42" name="Google Shape;10142;p22"/>
            <p:cNvSpPr/>
            <p:nvPr/>
          </p:nvSpPr>
          <p:spPr>
            <a:xfrm>
              <a:off x="5340750" y="4646550"/>
              <a:ext cx="80275" cy="80275"/>
            </a:xfrm>
            <a:custGeom>
              <a:avLst/>
              <a:gdLst/>
              <a:ahLst/>
              <a:cxnLst/>
              <a:rect l="l" t="t" r="r" b="b"/>
              <a:pathLst>
                <a:path w="3211" h="3211" extrusionOk="0">
                  <a:moveTo>
                    <a:pt x="3211" y="1635"/>
                  </a:moveTo>
                  <a:cubicBezTo>
                    <a:pt x="3211" y="2510"/>
                    <a:pt x="2511" y="3211"/>
                    <a:pt x="1635" y="3211"/>
                  </a:cubicBezTo>
                  <a:cubicBezTo>
                    <a:pt x="701" y="3211"/>
                    <a:pt x="1" y="2510"/>
                    <a:pt x="1" y="1576"/>
                  </a:cubicBezTo>
                  <a:cubicBezTo>
                    <a:pt x="1" y="701"/>
                    <a:pt x="759" y="0"/>
                    <a:pt x="1635" y="0"/>
                  </a:cubicBezTo>
                  <a:cubicBezTo>
                    <a:pt x="2511" y="0"/>
                    <a:pt x="3211" y="701"/>
                    <a:pt x="3211"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43" name="Google Shape;10143;p22"/>
            <p:cNvSpPr/>
            <p:nvPr/>
          </p:nvSpPr>
          <p:spPr>
            <a:xfrm>
              <a:off x="1911500" y="1208525"/>
              <a:ext cx="78825" cy="78825"/>
            </a:xfrm>
            <a:custGeom>
              <a:avLst/>
              <a:gdLst/>
              <a:ahLst/>
              <a:cxnLst/>
              <a:rect l="l" t="t" r="r" b="b"/>
              <a:pathLst>
                <a:path w="3153" h="3153" extrusionOk="0">
                  <a:moveTo>
                    <a:pt x="1576" y="0"/>
                  </a:moveTo>
                  <a:cubicBezTo>
                    <a:pt x="2510" y="0"/>
                    <a:pt x="3152" y="701"/>
                    <a:pt x="3152" y="1635"/>
                  </a:cubicBezTo>
                  <a:cubicBezTo>
                    <a:pt x="3094" y="2510"/>
                    <a:pt x="2452" y="3152"/>
                    <a:pt x="1576" y="3152"/>
                  </a:cubicBezTo>
                  <a:cubicBezTo>
                    <a:pt x="642" y="3152"/>
                    <a:pt x="0" y="2452"/>
                    <a:pt x="0" y="1576"/>
                  </a:cubicBezTo>
                  <a:cubicBezTo>
                    <a:pt x="0" y="701"/>
                    <a:pt x="700" y="0"/>
                    <a:pt x="15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44" name="Google Shape;10144;p22"/>
            <p:cNvSpPr/>
            <p:nvPr/>
          </p:nvSpPr>
          <p:spPr>
            <a:xfrm>
              <a:off x="4608200" y="475975"/>
              <a:ext cx="81750" cy="80275"/>
            </a:xfrm>
            <a:custGeom>
              <a:avLst/>
              <a:gdLst/>
              <a:ahLst/>
              <a:cxnLst/>
              <a:rect l="l" t="t" r="r" b="b"/>
              <a:pathLst>
                <a:path w="3270" h="3211" extrusionOk="0">
                  <a:moveTo>
                    <a:pt x="1693" y="0"/>
                  </a:moveTo>
                  <a:cubicBezTo>
                    <a:pt x="2569" y="0"/>
                    <a:pt x="3269" y="759"/>
                    <a:pt x="3269" y="1635"/>
                  </a:cubicBezTo>
                  <a:cubicBezTo>
                    <a:pt x="3211" y="2510"/>
                    <a:pt x="2511" y="3211"/>
                    <a:pt x="1577" y="3211"/>
                  </a:cubicBezTo>
                  <a:cubicBezTo>
                    <a:pt x="701" y="3152"/>
                    <a:pt x="1" y="2452"/>
                    <a:pt x="1" y="1576"/>
                  </a:cubicBezTo>
                  <a:cubicBezTo>
                    <a:pt x="59" y="642"/>
                    <a:pt x="759" y="0"/>
                    <a:pt x="169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45" name="Google Shape;10145;p22"/>
            <p:cNvSpPr/>
            <p:nvPr/>
          </p:nvSpPr>
          <p:spPr>
            <a:xfrm>
              <a:off x="5098525" y="718200"/>
              <a:ext cx="80275" cy="81750"/>
            </a:xfrm>
            <a:custGeom>
              <a:avLst/>
              <a:gdLst/>
              <a:ahLst/>
              <a:cxnLst/>
              <a:rect l="l" t="t" r="r" b="b"/>
              <a:pathLst>
                <a:path w="3211" h="3270" extrusionOk="0">
                  <a:moveTo>
                    <a:pt x="1635" y="3211"/>
                  </a:moveTo>
                  <a:cubicBezTo>
                    <a:pt x="759" y="3270"/>
                    <a:pt x="0" y="2569"/>
                    <a:pt x="0" y="1635"/>
                  </a:cubicBezTo>
                  <a:cubicBezTo>
                    <a:pt x="0" y="760"/>
                    <a:pt x="701" y="59"/>
                    <a:pt x="1576" y="1"/>
                  </a:cubicBezTo>
                  <a:cubicBezTo>
                    <a:pt x="2452" y="1"/>
                    <a:pt x="3211" y="701"/>
                    <a:pt x="3211" y="1577"/>
                  </a:cubicBezTo>
                  <a:cubicBezTo>
                    <a:pt x="3211" y="2511"/>
                    <a:pt x="2510" y="3211"/>
                    <a:pt x="1635"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46" name="Google Shape;10146;p22"/>
            <p:cNvSpPr/>
            <p:nvPr/>
          </p:nvSpPr>
          <p:spPr>
            <a:xfrm>
              <a:off x="6079150" y="3664450"/>
              <a:ext cx="77350" cy="77375"/>
            </a:xfrm>
            <a:custGeom>
              <a:avLst/>
              <a:gdLst/>
              <a:ahLst/>
              <a:cxnLst/>
              <a:rect l="l" t="t" r="r" b="b"/>
              <a:pathLst>
                <a:path w="3094" h="3095" extrusionOk="0">
                  <a:moveTo>
                    <a:pt x="3094" y="1519"/>
                  </a:moveTo>
                  <a:cubicBezTo>
                    <a:pt x="3094" y="2394"/>
                    <a:pt x="2393" y="3095"/>
                    <a:pt x="1576" y="3095"/>
                  </a:cubicBezTo>
                  <a:cubicBezTo>
                    <a:pt x="701" y="3095"/>
                    <a:pt x="0" y="2452"/>
                    <a:pt x="0" y="1577"/>
                  </a:cubicBezTo>
                  <a:cubicBezTo>
                    <a:pt x="0" y="701"/>
                    <a:pt x="642" y="59"/>
                    <a:pt x="1518" y="1"/>
                  </a:cubicBezTo>
                  <a:cubicBezTo>
                    <a:pt x="2335" y="1"/>
                    <a:pt x="3094" y="701"/>
                    <a:pt x="3094" y="15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47" name="Google Shape;10147;p22"/>
            <p:cNvSpPr/>
            <p:nvPr/>
          </p:nvSpPr>
          <p:spPr>
            <a:xfrm>
              <a:off x="1418250" y="3417850"/>
              <a:ext cx="78825" cy="77350"/>
            </a:xfrm>
            <a:custGeom>
              <a:avLst/>
              <a:gdLst/>
              <a:ahLst/>
              <a:cxnLst/>
              <a:rect l="l" t="t" r="r" b="b"/>
              <a:pathLst>
                <a:path w="3153" h="3094" extrusionOk="0">
                  <a:moveTo>
                    <a:pt x="1577" y="3094"/>
                  </a:moveTo>
                  <a:cubicBezTo>
                    <a:pt x="701" y="3094"/>
                    <a:pt x="1" y="2393"/>
                    <a:pt x="1" y="1576"/>
                  </a:cubicBezTo>
                  <a:cubicBezTo>
                    <a:pt x="1" y="701"/>
                    <a:pt x="760" y="0"/>
                    <a:pt x="1577" y="0"/>
                  </a:cubicBezTo>
                  <a:cubicBezTo>
                    <a:pt x="2452" y="59"/>
                    <a:pt x="3094" y="701"/>
                    <a:pt x="3094" y="1518"/>
                  </a:cubicBezTo>
                  <a:cubicBezTo>
                    <a:pt x="3153" y="2393"/>
                    <a:pt x="2452" y="3094"/>
                    <a:pt x="1577"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48" name="Google Shape;10148;p22"/>
            <p:cNvSpPr/>
            <p:nvPr/>
          </p:nvSpPr>
          <p:spPr>
            <a:xfrm>
              <a:off x="2890650" y="477425"/>
              <a:ext cx="77375" cy="77375"/>
            </a:xfrm>
            <a:custGeom>
              <a:avLst/>
              <a:gdLst/>
              <a:ahLst/>
              <a:cxnLst/>
              <a:rect l="l" t="t" r="r" b="b"/>
              <a:pathLst>
                <a:path w="3095" h="3095" extrusionOk="0">
                  <a:moveTo>
                    <a:pt x="3094" y="1518"/>
                  </a:moveTo>
                  <a:cubicBezTo>
                    <a:pt x="3094" y="2336"/>
                    <a:pt x="2452" y="3036"/>
                    <a:pt x="1577" y="3094"/>
                  </a:cubicBezTo>
                  <a:cubicBezTo>
                    <a:pt x="759" y="3094"/>
                    <a:pt x="1" y="2394"/>
                    <a:pt x="59" y="1518"/>
                  </a:cubicBezTo>
                  <a:cubicBezTo>
                    <a:pt x="59" y="701"/>
                    <a:pt x="759" y="1"/>
                    <a:pt x="1577" y="1"/>
                  </a:cubicBezTo>
                  <a:cubicBezTo>
                    <a:pt x="2394" y="1"/>
                    <a:pt x="3094" y="701"/>
                    <a:pt x="3094"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49" name="Google Shape;10149;p22"/>
            <p:cNvSpPr/>
            <p:nvPr/>
          </p:nvSpPr>
          <p:spPr>
            <a:xfrm>
              <a:off x="5835450" y="4154775"/>
              <a:ext cx="77350" cy="77350"/>
            </a:xfrm>
            <a:custGeom>
              <a:avLst/>
              <a:gdLst/>
              <a:ahLst/>
              <a:cxnLst/>
              <a:rect l="l" t="t" r="r" b="b"/>
              <a:pathLst>
                <a:path w="3094" h="3094" extrusionOk="0">
                  <a:moveTo>
                    <a:pt x="3094" y="1518"/>
                  </a:moveTo>
                  <a:cubicBezTo>
                    <a:pt x="3094" y="2335"/>
                    <a:pt x="2335" y="3094"/>
                    <a:pt x="1518" y="3036"/>
                  </a:cubicBezTo>
                  <a:cubicBezTo>
                    <a:pt x="701" y="3036"/>
                    <a:pt x="0" y="2277"/>
                    <a:pt x="59" y="1460"/>
                  </a:cubicBezTo>
                  <a:cubicBezTo>
                    <a:pt x="59" y="701"/>
                    <a:pt x="759" y="0"/>
                    <a:pt x="1576" y="0"/>
                  </a:cubicBezTo>
                  <a:cubicBezTo>
                    <a:pt x="2393" y="0"/>
                    <a:pt x="3094" y="701"/>
                    <a:pt x="3094"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50" name="Google Shape;10150;p22"/>
            <p:cNvSpPr/>
            <p:nvPr/>
          </p:nvSpPr>
          <p:spPr>
            <a:xfrm>
              <a:off x="2401800" y="719675"/>
              <a:ext cx="75900" cy="77350"/>
            </a:xfrm>
            <a:custGeom>
              <a:avLst/>
              <a:gdLst/>
              <a:ahLst/>
              <a:cxnLst/>
              <a:rect l="l" t="t" r="r" b="b"/>
              <a:pathLst>
                <a:path w="3036" h="3094" extrusionOk="0">
                  <a:moveTo>
                    <a:pt x="3036" y="1576"/>
                  </a:moveTo>
                  <a:cubicBezTo>
                    <a:pt x="3036" y="2393"/>
                    <a:pt x="2277" y="3094"/>
                    <a:pt x="1460" y="3036"/>
                  </a:cubicBezTo>
                  <a:cubicBezTo>
                    <a:pt x="643" y="3036"/>
                    <a:pt x="0" y="2277"/>
                    <a:pt x="59" y="1518"/>
                  </a:cubicBezTo>
                  <a:cubicBezTo>
                    <a:pt x="59" y="701"/>
                    <a:pt x="818" y="0"/>
                    <a:pt x="1635" y="59"/>
                  </a:cubicBezTo>
                  <a:cubicBezTo>
                    <a:pt x="2394" y="117"/>
                    <a:pt x="3036" y="817"/>
                    <a:pt x="3036" y="15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51" name="Google Shape;10151;p22"/>
            <p:cNvSpPr/>
            <p:nvPr/>
          </p:nvSpPr>
          <p:spPr>
            <a:xfrm>
              <a:off x="2156650" y="4645075"/>
              <a:ext cx="74450" cy="74450"/>
            </a:xfrm>
            <a:custGeom>
              <a:avLst/>
              <a:gdLst/>
              <a:ahLst/>
              <a:cxnLst/>
              <a:rect l="l" t="t" r="r" b="b"/>
              <a:pathLst>
                <a:path w="2978" h="2978" extrusionOk="0">
                  <a:moveTo>
                    <a:pt x="2919" y="1518"/>
                  </a:moveTo>
                  <a:cubicBezTo>
                    <a:pt x="2919" y="2336"/>
                    <a:pt x="2277" y="2978"/>
                    <a:pt x="1460" y="2978"/>
                  </a:cubicBezTo>
                  <a:cubicBezTo>
                    <a:pt x="642" y="2978"/>
                    <a:pt x="0" y="2277"/>
                    <a:pt x="0" y="1460"/>
                  </a:cubicBezTo>
                  <a:cubicBezTo>
                    <a:pt x="59" y="701"/>
                    <a:pt x="701" y="1"/>
                    <a:pt x="1518" y="59"/>
                  </a:cubicBezTo>
                  <a:cubicBezTo>
                    <a:pt x="2335" y="59"/>
                    <a:pt x="2977" y="701"/>
                    <a:pt x="2919"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52" name="Google Shape;10152;p22"/>
            <p:cNvSpPr/>
            <p:nvPr/>
          </p:nvSpPr>
          <p:spPr>
            <a:xfrm>
              <a:off x="1910025" y="4402850"/>
              <a:ext cx="73000" cy="72975"/>
            </a:xfrm>
            <a:custGeom>
              <a:avLst/>
              <a:gdLst/>
              <a:ahLst/>
              <a:cxnLst/>
              <a:rect l="l" t="t" r="r" b="b"/>
              <a:pathLst>
                <a:path w="2920" h="2919" extrusionOk="0">
                  <a:moveTo>
                    <a:pt x="1460" y="0"/>
                  </a:moveTo>
                  <a:cubicBezTo>
                    <a:pt x="2277" y="0"/>
                    <a:pt x="2919" y="642"/>
                    <a:pt x="2919" y="1460"/>
                  </a:cubicBezTo>
                  <a:cubicBezTo>
                    <a:pt x="2919" y="2277"/>
                    <a:pt x="2277" y="2919"/>
                    <a:pt x="1460" y="2919"/>
                  </a:cubicBezTo>
                  <a:cubicBezTo>
                    <a:pt x="643" y="2919"/>
                    <a:pt x="59" y="2335"/>
                    <a:pt x="1" y="1518"/>
                  </a:cubicBezTo>
                  <a:cubicBezTo>
                    <a:pt x="1" y="701"/>
                    <a:pt x="643" y="59"/>
                    <a:pt x="146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53" name="Google Shape;10153;p22"/>
            <p:cNvSpPr/>
            <p:nvPr/>
          </p:nvSpPr>
          <p:spPr>
            <a:xfrm>
              <a:off x="1669250" y="1459525"/>
              <a:ext cx="70075" cy="71525"/>
            </a:xfrm>
            <a:custGeom>
              <a:avLst/>
              <a:gdLst/>
              <a:ahLst/>
              <a:cxnLst/>
              <a:rect l="l" t="t" r="r" b="b"/>
              <a:pathLst>
                <a:path w="2803" h="2861" extrusionOk="0">
                  <a:moveTo>
                    <a:pt x="1401" y="2802"/>
                  </a:moveTo>
                  <a:cubicBezTo>
                    <a:pt x="584" y="2802"/>
                    <a:pt x="1" y="2218"/>
                    <a:pt x="1" y="1401"/>
                  </a:cubicBezTo>
                  <a:cubicBezTo>
                    <a:pt x="1" y="584"/>
                    <a:pt x="584" y="0"/>
                    <a:pt x="1401" y="0"/>
                  </a:cubicBezTo>
                  <a:cubicBezTo>
                    <a:pt x="2219" y="0"/>
                    <a:pt x="2802" y="642"/>
                    <a:pt x="2802" y="1401"/>
                  </a:cubicBezTo>
                  <a:cubicBezTo>
                    <a:pt x="2802" y="2218"/>
                    <a:pt x="2219" y="2860"/>
                    <a:pt x="1401"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54" name="Google Shape;10154;p22"/>
            <p:cNvSpPr/>
            <p:nvPr/>
          </p:nvSpPr>
          <p:spPr>
            <a:xfrm>
              <a:off x="5102900" y="4894625"/>
              <a:ext cx="71525" cy="70050"/>
            </a:xfrm>
            <a:custGeom>
              <a:avLst/>
              <a:gdLst/>
              <a:ahLst/>
              <a:cxnLst/>
              <a:rect l="l" t="t" r="r" b="b"/>
              <a:pathLst>
                <a:path w="2861" h="2802" extrusionOk="0">
                  <a:moveTo>
                    <a:pt x="1460" y="2802"/>
                  </a:moveTo>
                  <a:cubicBezTo>
                    <a:pt x="642" y="2802"/>
                    <a:pt x="0" y="2218"/>
                    <a:pt x="0" y="1401"/>
                  </a:cubicBezTo>
                  <a:cubicBezTo>
                    <a:pt x="0" y="584"/>
                    <a:pt x="584" y="0"/>
                    <a:pt x="1401" y="0"/>
                  </a:cubicBezTo>
                  <a:cubicBezTo>
                    <a:pt x="2218" y="0"/>
                    <a:pt x="2802" y="584"/>
                    <a:pt x="2860" y="1401"/>
                  </a:cubicBezTo>
                  <a:cubicBezTo>
                    <a:pt x="2860" y="2160"/>
                    <a:pt x="2218" y="2802"/>
                    <a:pt x="1460"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55" name="Google Shape;10155;p22"/>
            <p:cNvSpPr/>
            <p:nvPr/>
          </p:nvSpPr>
          <p:spPr>
            <a:xfrm>
              <a:off x="1422625" y="1949825"/>
              <a:ext cx="70075" cy="68600"/>
            </a:xfrm>
            <a:custGeom>
              <a:avLst/>
              <a:gdLst/>
              <a:ahLst/>
              <a:cxnLst/>
              <a:rect l="l" t="t" r="r" b="b"/>
              <a:pathLst>
                <a:path w="2803" h="2744" extrusionOk="0">
                  <a:moveTo>
                    <a:pt x="2803" y="1401"/>
                  </a:moveTo>
                  <a:cubicBezTo>
                    <a:pt x="2803" y="2160"/>
                    <a:pt x="2161" y="2744"/>
                    <a:pt x="1402" y="2744"/>
                  </a:cubicBezTo>
                  <a:cubicBezTo>
                    <a:pt x="643" y="2744"/>
                    <a:pt x="1" y="2102"/>
                    <a:pt x="1" y="1343"/>
                  </a:cubicBezTo>
                  <a:cubicBezTo>
                    <a:pt x="59" y="584"/>
                    <a:pt x="701" y="1"/>
                    <a:pt x="1402" y="1"/>
                  </a:cubicBezTo>
                  <a:cubicBezTo>
                    <a:pt x="2161" y="1"/>
                    <a:pt x="2803" y="643"/>
                    <a:pt x="2803" y="14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56" name="Google Shape;10156;p22"/>
            <p:cNvSpPr/>
            <p:nvPr/>
          </p:nvSpPr>
          <p:spPr>
            <a:xfrm>
              <a:off x="4611125" y="5141225"/>
              <a:ext cx="68600" cy="70075"/>
            </a:xfrm>
            <a:custGeom>
              <a:avLst/>
              <a:gdLst/>
              <a:ahLst/>
              <a:cxnLst/>
              <a:rect l="l" t="t" r="r" b="b"/>
              <a:pathLst>
                <a:path w="2744" h="2803" extrusionOk="0">
                  <a:moveTo>
                    <a:pt x="1343" y="2803"/>
                  </a:moveTo>
                  <a:cubicBezTo>
                    <a:pt x="584" y="2744"/>
                    <a:pt x="0" y="2161"/>
                    <a:pt x="0" y="1402"/>
                  </a:cubicBezTo>
                  <a:cubicBezTo>
                    <a:pt x="0" y="643"/>
                    <a:pt x="642" y="1"/>
                    <a:pt x="1401" y="1"/>
                  </a:cubicBezTo>
                  <a:cubicBezTo>
                    <a:pt x="2160" y="59"/>
                    <a:pt x="2744" y="701"/>
                    <a:pt x="2744" y="1460"/>
                  </a:cubicBezTo>
                  <a:cubicBezTo>
                    <a:pt x="2744" y="2161"/>
                    <a:pt x="2102" y="2803"/>
                    <a:pt x="1343"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57" name="Google Shape;10157;p22"/>
            <p:cNvSpPr/>
            <p:nvPr/>
          </p:nvSpPr>
          <p:spPr>
            <a:xfrm>
              <a:off x="2407625" y="4897525"/>
              <a:ext cx="65700" cy="64250"/>
            </a:xfrm>
            <a:custGeom>
              <a:avLst/>
              <a:gdLst/>
              <a:ahLst/>
              <a:cxnLst/>
              <a:rect l="l" t="t" r="r" b="b"/>
              <a:pathLst>
                <a:path w="2628" h="2570" extrusionOk="0">
                  <a:moveTo>
                    <a:pt x="1343" y="2569"/>
                  </a:moveTo>
                  <a:cubicBezTo>
                    <a:pt x="643" y="2569"/>
                    <a:pt x="59" y="2044"/>
                    <a:pt x="59" y="1343"/>
                  </a:cubicBezTo>
                  <a:cubicBezTo>
                    <a:pt x="1" y="585"/>
                    <a:pt x="585" y="1"/>
                    <a:pt x="1343" y="1"/>
                  </a:cubicBezTo>
                  <a:cubicBezTo>
                    <a:pt x="2044" y="1"/>
                    <a:pt x="2569" y="526"/>
                    <a:pt x="2569" y="1227"/>
                  </a:cubicBezTo>
                  <a:cubicBezTo>
                    <a:pt x="2628" y="1986"/>
                    <a:pt x="2044" y="2511"/>
                    <a:pt x="1343" y="25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58" name="Google Shape;10158;p22"/>
            <p:cNvSpPr/>
            <p:nvPr/>
          </p:nvSpPr>
          <p:spPr>
            <a:xfrm>
              <a:off x="1425550" y="3671750"/>
              <a:ext cx="64225" cy="64250"/>
            </a:xfrm>
            <a:custGeom>
              <a:avLst/>
              <a:gdLst/>
              <a:ahLst/>
              <a:cxnLst/>
              <a:rect l="l" t="t" r="r" b="b"/>
              <a:pathLst>
                <a:path w="2569" h="2570" extrusionOk="0">
                  <a:moveTo>
                    <a:pt x="1285" y="1"/>
                  </a:moveTo>
                  <a:cubicBezTo>
                    <a:pt x="1985" y="1"/>
                    <a:pt x="2569" y="526"/>
                    <a:pt x="2569" y="1285"/>
                  </a:cubicBezTo>
                  <a:cubicBezTo>
                    <a:pt x="2569" y="2044"/>
                    <a:pt x="1985" y="2569"/>
                    <a:pt x="1226" y="2569"/>
                  </a:cubicBezTo>
                  <a:cubicBezTo>
                    <a:pt x="526" y="2511"/>
                    <a:pt x="1" y="1985"/>
                    <a:pt x="1" y="1227"/>
                  </a:cubicBezTo>
                  <a:cubicBezTo>
                    <a:pt x="1" y="526"/>
                    <a:pt x="584" y="1"/>
                    <a:pt x="128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59" name="Google Shape;10159;p22"/>
            <p:cNvSpPr/>
            <p:nvPr/>
          </p:nvSpPr>
          <p:spPr>
            <a:xfrm>
              <a:off x="1672175" y="4160600"/>
              <a:ext cx="64225" cy="64250"/>
            </a:xfrm>
            <a:custGeom>
              <a:avLst/>
              <a:gdLst/>
              <a:ahLst/>
              <a:cxnLst/>
              <a:rect l="l" t="t" r="r" b="b"/>
              <a:pathLst>
                <a:path w="2569" h="2570" extrusionOk="0">
                  <a:moveTo>
                    <a:pt x="2569" y="1285"/>
                  </a:moveTo>
                  <a:cubicBezTo>
                    <a:pt x="2569" y="2044"/>
                    <a:pt x="1985" y="2569"/>
                    <a:pt x="1284" y="2569"/>
                  </a:cubicBezTo>
                  <a:cubicBezTo>
                    <a:pt x="526" y="2569"/>
                    <a:pt x="0" y="1985"/>
                    <a:pt x="0" y="1227"/>
                  </a:cubicBezTo>
                  <a:cubicBezTo>
                    <a:pt x="0" y="526"/>
                    <a:pt x="584" y="1"/>
                    <a:pt x="1284" y="1"/>
                  </a:cubicBezTo>
                  <a:cubicBezTo>
                    <a:pt x="2043" y="59"/>
                    <a:pt x="2569" y="585"/>
                    <a:pt x="2569" y="12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60" name="Google Shape;10160;p22"/>
            <p:cNvSpPr/>
            <p:nvPr/>
          </p:nvSpPr>
          <p:spPr>
            <a:xfrm>
              <a:off x="4859200" y="483275"/>
              <a:ext cx="64225" cy="65675"/>
            </a:xfrm>
            <a:custGeom>
              <a:avLst/>
              <a:gdLst/>
              <a:ahLst/>
              <a:cxnLst/>
              <a:rect l="l" t="t" r="r" b="b"/>
              <a:pathLst>
                <a:path w="2569" h="2627" extrusionOk="0">
                  <a:moveTo>
                    <a:pt x="1343" y="0"/>
                  </a:moveTo>
                  <a:cubicBezTo>
                    <a:pt x="2043" y="0"/>
                    <a:pt x="2569" y="584"/>
                    <a:pt x="2569" y="1284"/>
                  </a:cubicBezTo>
                  <a:cubicBezTo>
                    <a:pt x="2569" y="2043"/>
                    <a:pt x="1985" y="2627"/>
                    <a:pt x="1226" y="2569"/>
                  </a:cubicBezTo>
                  <a:cubicBezTo>
                    <a:pt x="526" y="2569"/>
                    <a:pt x="0" y="1985"/>
                    <a:pt x="0" y="1284"/>
                  </a:cubicBezTo>
                  <a:cubicBezTo>
                    <a:pt x="59" y="526"/>
                    <a:pt x="584" y="0"/>
                    <a:pt x="134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61" name="Google Shape;10161;p22"/>
            <p:cNvSpPr/>
            <p:nvPr/>
          </p:nvSpPr>
          <p:spPr>
            <a:xfrm>
              <a:off x="6084975" y="1709050"/>
              <a:ext cx="64225" cy="65700"/>
            </a:xfrm>
            <a:custGeom>
              <a:avLst/>
              <a:gdLst/>
              <a:ahLst/>
              <a:cxnLst/>
              <a:rect l="l" t="t" r="r" b="b"/>
              <a:pathLst>
                <a:path w="2569" h="2628" extrusionOk="0">
                  <a:moveTo>
                    <a:pt x="2569" y="1285"/>
                  </a:moveTo>
                  <a:cubicBezTo>
                    <a:pt x="2569" y="2043"/>
                    <a:pt x="2044" y="2569"/>
                    <a:pt x="1343" y="2569"/>
                  </a:cubicBezTo>
                  <a:cubicBezTo>
                    <a:pt x="584" y="2627"/>
                    <a:pt x="1" y="2043"/>
                    <a:pt x="1" y="1285"/>
                  </a:cubicBezTo>
                  <a:cubicBezTo>
                    <a:pt x="59" y="584"/>
                    <a:pt x="584" y="0"/>
                    <a:pt x="1343" y="59"/>
                  </a:cubicBezTo>
                  <a:cubicBezTo>
                    <a:pt x="2044" y="59"/>
                    <a:pt x="2569" y="584"/>
                    <a:pt x="2569" y="12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62" name="Google Shape;10162;p22"/>
            <p:cNvSpPr/>
            <p:nvPr/>
          </p:nvSpPr>
          <p:spPr>
            <a:xfrm>
              <a:off x="2897950" y="5142700"/>
              <a:ext cx="64225" cy="65675"/>
            </a:xfrm>
            <a:custGeom>
              <a:avLst/>
              <a:gdLst/>
              <a:ahLst/>
              <a:cxnLst/>
              <a:rect l="l" t="t" r="r" b="b"/>
              <a:pathLst>
                <a:path w="2569" h="2627" extrusionOk="0">
                  <a:moveTo>
                    <a:pt x="1285" y="2627"/>
                  </a:moveTo>
                  <a:cubicBezTo>
                    <a:pt x="584" y="2627"/>
                    <a:pt x="0" y="2102"/>
                    <a:pt x="0" y="1343"/>
                  </a:cubicBezTo>
                  <a:cubicBezTo>
                    <a:pt x="0" y="642"/>
                    <a:pt x="526" y="59"/>
                    <a:pt x="1226" y="59"/>
                  </a:cubicBezTo>
                  <a:cubicBezTo>
                    <a:pt x="1985" y="0"/>
                    <a:pt x="2569" y="584"/>
                    <a:pt x="2569" y="1343"/>
                  </a:cubicBezTo>
                  <a:cubicBezTo>
                    <a:pt x="2569" y="2043"/>
                    <a:pt x="2043" y="2627"/>
                    <a:pt x="1285" y="26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63" name="Google Shape;10163;p22"/>
            <p:cNvSpPr/>
            <p:nvPr/>
          </p:nvSpPr>
          <p:spPr>
            <a:xfrm>
              <a:off x="6333050" y="2936300"/>
              <a:ext cx="62775" cy="62750"/>
            </a:xfrm>
            <a:custGeom>
              <a:avLst/>
              <a:gdLst/>
              <a:ahLst/>
              <a:cxnLst/>
              <a:rect l="l" t="t" r="r" b="b"/>
              <a:pathLst>
                <a:path w="2511" h="2510" extrusionOk="0">
                  <a:moveTo>
                    <a:pt x="2510" y="1226"/>
                  </a:moveTo>
                  <a:cubicBezTo>
                    <a:pt x="2452" y="1985"/>
                    <a:pt x="1927" y="2510"/>
                    <a:pt x="1168" y="2510"/>
                  </a:cubicBezTo>
                  <a:cubicBezTo>
                    <a:pt x="526" y="2452"/>
                    <a:pt x="1" y="1926"/>
                    <a:pt x="1" y="1226"/>
                  </a:cubicBezTo>
                  <a:cubicBezTo>
                    <a:pt x="1" y="525"/>
                    <a:pt x="584" y="0"/>
                    <a:pt x="1285" y="0"/>
                  </a:cubicBezTo>
                  <a:cubicBezTo>
                    <a:pt x="1985" y="0"/>
                    <a:pt x="2510" y="584"/>
                    <a:pt x="2510" y="12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64" name="Google Shape;10164;p22"/>
            <p:cNvSpPr/>
            <p:nvPr/>
          </p:nvSpPr>
          <p:spPr>
            <a:xfrm>
              <a:off x="5597575" y="975050"/>
              <a:ext cx="61325" cy="61300"/>
            </a:xfrm>
            <a:custGeom>
              <a:avLst/>
              <a:gdLst/>
              <a:ahLst/>
              <a:cxnLst/>
              <a:rect l="l" t="t" r="r" b="b"/>
              <a:pathLst>
                <a:path w="2453" h="2452" extrusionOk="0">
                  <a:moveTo>
                    <a:pt x="1227" y="0"/>
                  </a:moveTo>
                  <a:cubicBezTo>
                    <a:pt x="1927" y="0"/>
                    <a:pt x="2452" y="584"/>
                    <a:pt x="2452" y="1226"/>
                  </a:cubicBezTo>
                  <a:cubicBezTo>
                    <a:pt x="2452" y="1868"/>
                    <a:pt x="1869" y="2452"/>
                    <a:pt x="1227" y="2452"/>
                  </a:cubicBezTo>
                  <a:cubicBezTo>
                    <a:pt x="526" y="2452"/>
                    <a:pt x="1" y="1868"/>
                    <a:pt x="1" y="1168"/>
                  </a:cubicBezTo>
                  <a:cubicBezTo>
                    <a:pt x="1" y="525"/>
                    <a:pt x="585" y="0"/>
                    <a:pt x="122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65" name="Google Shape;10165;p22"/>
            <p:cNvSpPr/>
            <p:nvPr/>
          </p:nvSpPr>
          <p:spPr>
            <a:xfrm>
              <a:off x="3634875" y="238125"/>
              <a:ext cx="62775" cy="62750"/>
            </a:xfrm>
            <a:custGeom>
              <a:avLst/>
              <a:gdLst/>
              <a:ahLst/>
              <a:cxnLst/>
              <a:rect l="l" t="t" r="r" b="b"/>
              <a:pathLst>
                <a:path w="2511" h="2510" extrusionOk="0">
                  <a:moveTo>
                    <a:pt x="1226" y="2510"/>
                  </a:moveTo>
                  <a:cubicBezTo>
                    <a:pt x="526" y="2510"/>
                    <a:pt x="1" y="1926"/>
                    <a:pt x="1" y="1226"/>
                  </a:cubicBezTo>
                  <a:cubicBezTo>
                    <a:pt x="59" y="525"/>
                    <a:pt x="584" y="0"/>
                    <a:pt x="1226" y="0"/>
                  </a:cubicBezTo>
                  <a:cubicBezTo>
                    <a:pt x="1927" y="0"/>
                    <a:pt x="2510" y="584"/>
                    <a:pt x="2452" y="1284"/>
                  </a:cubicBezTo>
                  <a:cubicBezTo>
                    <a:pt x="2452" y="1985"/>
                    <a:pt x="1927" y="2510"/>
                    <a:pt x="1226"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66" name="Google Shape;10166;p22"/>
            <p:cNvSpPr/>
            <p:nvPr/>
          </p:nvSpPr>
          <p:spPr>
            <a:xfrm>
              <a:off x="6333050" y="2692600"/>
              <a:ext cx="62775" cy="62775"/>
            </a:xfrm>
            <a:custGeom>
              <a:avLst/>
              <a:gdLst/>
              <a:ahLst/>
              <a:cxnLst/>
              <a:rect l="l" t="t" r="r" b="b"/>
              <a:pathLst>
                <a:path w="2511" h="2511" extrusionOk="0">
                  <a:moveTo>
                    <a:pt x="2510" y="1284"/>
                  </a:moveTo>
                  <a:cubicBezTo>
                    <a:pt x="2510" y="1985"/>
                    <a:pt x="1927" y="2510"/>
                    <a:pt x="1226" y="2510"/>
                  </a:cubicBezTo>
                  <a:cubicBezTo>
                    <a:pt x="526" y="2510"/>
                    <a:pt x="1" y="1985"/>
                    <a:pt x="1" y="1284"/>
                  </a:cubicBezTo>
                  <a:cubicBezTo>
                    <a:pt x="1" y="584"/>
                    <a:pt x="584" y="0"/>
                    <a:pt x="1285" y="59"/>
                  </a:cubicBezTo>
                  <a:cubicBezTo>
                    <a:pt x="1985" y="59"/>
                    <a:pt x="2510" y="584"/>
                    <a:pt x="2510" y="128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67" name="Google Shape;10167;p22"/>
            <p:cNvSpPr/>
            <p:nvPr/>
          </p:nvSpPr>
          <p:spPr>
            <a:xfrm>
              <a:off x="3881500" y="238125"/>
              <a:ext cx="62775" cy="62750"/>
            </a:xfrm>
            <a:custGeom>
              <a:avLst/>
              <a:gdLst/>
              <a:ahLst/>
              <a:cxnLst/>
              <a:rect l="l" t="t" r="r" b="b"/>
              <a:pathLst>
                <a:path w="2511" h="2510" extrusionOk="0">
                  <a:moveTo>
                    <a:pt x="2510" y="1226"/>
                  </a:moveTo>
                  <a:cubicBezTo>
                    <a:pt x="2510" y="1926"/>
                    <a:pt x="1985" y="2452"/>
                    <a:pt x="1284" y="2452"/>
                  </a:cubicBezTo>
                  <a:cubicBezTo>
                    <a:pt x="584" y="2510"/>
                    <a:pt x="0" y="1985"/>
                    <a:pt x="0" y="1226"/>
                  </a:cubicBezTo>
                  <a:cubicBezTo>
                    <a:pt x="0" y="525"/>
                    <a:pt x="584" y="0"/>
                    <a:pt x="1284" y="0"/>
                  </a:cubicBezTo>
                  <a:cubicBezTo>
                    <a:pt x="1985" y="0"/>
                    <a:pt x="2510" y="525"/>
                    <a:pt x="2510" y="12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68" name="Google Shape;10168;p22"/>
            <p:cNvSpPr/>
            <p:nvPr/>
          </p:nvSpPr>
          <p:spPr>
            <a:xfrm>
              <a:off x="6333050" y="2447425"/>
              <a:ext cx="61325" cy="59875"/>
            </a:xfrm>
            <a:custGeom>
              <a:avLst/>
              <a:gdLst/>
              <a:ahLst/>
              <a:cxnLst/>
              <a:rect l="l" t="t" r="r" b="b"/>
              <a:pathLst>
                <a:path w="2453" h="2395" extrusionOk="0">
                  <a:moveTo>
                    <a:pt x="2452" y="1168"/>
                  </a:moveTo>
                  <a:cubicBezTo>
                    <a:pt x="2452" y="1810"/>
                    <a:pt x="1868" y="2394"/>
                    <a:pt x="1226" y="2394"/>
                  </a:cubicBezTo>
                  <a:cubicBezTo>
                    <a:pt x="643" y="2394"/>
                    <a:pt x="59" y="1869"/>
                    <a:pt x="59" y="1227"/>
                  </a:cubicBezTo>
                  <a:cubicBezTo>
                    <a:pt x="1" y="585"/>
                    <a:pt x="584" y="1"/>
                    <a:pt x="1226" y="1"/>
                  </a:cubicBezTo>
                  <a:cubicBezTo>
                    <a:pt x="1868" y="1"/>
                    <a:pt x="2452" y="585"/>
                    <a:pt x="2452"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69" name="Google Shape;10169;p22"/>
            <p:cNvSpPr/>
            <p:nvPr/>
          </p:nvSpPr>
          <p:spPr>
            <a:xfrm>
              <a:off x="6086425" y="3919825"/>
              <a:ext cx="61325" cy="61325"/>
            </a:xfrm>
            <a:custGeom>
              <a:avLst/>
              <a:gdLst/>
              <a:ahLst/>
              <a:cxnLst/>
              <a:rect l="l" t="t" r="r" b="b"/>
              <a:pathLst>
                <a:path w="2453" h="2453" extrusionOk="0">
                  <a:moveTo>
                    <a:pt x="1227" y="1"/>
                  </a:moveTo>
                  <a:cubicBezTo>
                    <a:pt x="1869" y="1"/>
                    <a:pt x="2453" y="584"/>
                    <a:pt x="2453" y="1226"/>
                  </a:cubicBezTo>
                  <a:cubicBezTo>
                    <a:pt x="2453" y="1869"/>
                    <a:pt x="1869" y="2394"/>
                    <a:pt x="1285" y="2452"/>
                  </a:cubicBezTo>
                  <a:cubicBezTo>
                    <a:pt x="585" y="2452"/>
                    <a:pt x="1" y="1869"/>
                    <a:pt x="59" y="1168"/>
                  </a:cubicBezTo>
                  <a:cubicBezTo>
                    <a:pt x="59" y="584"/>
                    <a:pt x="585" y="1"/>
                    <a:pt x="1227"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70" name="Google Shape;10170;p22"/>
            <p:cNvSpPr/>
            <p:nvPr/>
          </p:nvSpPr>
          <p:spPr>
            <a:xfrm>
              <a:off x="2657175" y="486175"/>
              <a:ext cx="59850" cy="59875"/>
            </a:xfrm>
            <a:custGeom>
              <a:avLst/>
              <a:gdLst/>
              <a:ahLst/>
              <a:cxnLst/>
              <a:rect l="l" t="t" r="r" b="b"/>
              <a:pathLst>
                <a:path w="2394" h="2395" extrusionOk="0">
                  <a:moveTo>
                    <a:pt x="2394" y="1168"/>
                  </a:moveTo>
                  <a:cubicBezTo>
                    <a:pt x="2394" y="1752"/>
                    <a:pt x="1868" y="2336"/>
                    <a:pt x="1226" y="2394"/>
                  </a:cubicBezTo>
                  <a:cubicBezTo>
                    <a:pt x="584" y="2394"/>
                    <a:pt x="0" y="1810"/>
                    <a:pt x="0" y="1168"/>
                  </a:cubicBezTo>
                  <a:cubicBezTo>
                    <a:pt x="0" y="526"/>
                    <a:pt x="584" y="1"/>
                    <a:pt x="1168" y="1"/>
                  </a:cubicBezTo>
                  <a:cubicBezTo>
                    <a:pt x="1810" y="1"/>
                    <a:pt x="2394" y="526"/>
                    <a:pt x="2394"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71" name="Google Shape;10171;p22"/>
            <p:cNvSpPr/>
            <p:nvPr/>
          </p:nvSpPr>
          <p:spPr>
            <a:xfrm>
              <a:off x="4126650" y="239575"/>
              <a:ext cx="58400" cy="59850"/>
            </a:xfrm>
            <a:custGeom>
              <a:avLst/>
              <a:gdLst/>
              <a:ahLst/>
              <a:cxnLst/>
              <a:rect l="l" t="t" r="r" b="b"/>
              <a:pathLst>
                <a:path w="2336" h="2394" extrusionOk="0">
                  <a:moveTo>
                    <a:pt x="1168" y="2335"/>
                  </a:moveTo>
                  <a:cubicBezTo>
                    <a:pt x="526" y="2394"/>
                    <a:pt x="0" y="1810"/>
                    <a:pt x="0" y="1226"/>
                  </a:cubicBezTo>
                  <a:cubicBezTo>
                    <a:pt x="0" y="584"/>
                    <a:pt x="526" y="0"/>
                    <a:pt x="1168" y="0"/>
                  </a:cubicBezTo>
                  <a:cubicBezTo>
                    <a:pt x="1752" y="0"/>
                    <a:pt x="2335" y="526"/>
                    <a:pt x="2335" y="1168"/>
                  </a:cubicBezTo>
                  <a:cubicBezTo>
                    <a:pt x="2335" y="1810"/>
                    <a:pt x="1810" y="2335"/>
                    <a:pt x="1168"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72" name="Google Shape;10172;p22"/>
            <p:cNvSpPr/>
            <p:nvPr/>
          </p:nvSpPr>
          <p:spPr>
            <a:xfrm>
              <a:off x="5845650" y="1223125"/>
              <a:ext cx="56950" cy="58375"/>
            </a:xfrm>
            <a:custGeom>
              <a:avLst/>
              <a:gdLst/>
              <a:ahLst/>
              <a:cxnLst/>
              <a:rect l="l" t="t" r="r" b="b"/>
              <a:pathLst>
                <a:path w="2278" h="2335" extrusionOk="0">
                  <a:moveTo>
                    <a:pt x="2277" y="1167"/>
                  </a:moveTo>
                  <a:cubicBezTo>
                    <a:pt x="2277" y="1810"/>
                    <a:pt x="1810" y="2277"/>
                    <a:pt x="1168" y="2277"/>
                  </a:cubicBezTo>
                  <a:cubicBezTo>
                    <a:pt x="526" y="2335"/>
                    <a:pt x="1" y="1810"/>
                    <a:pt x="1" y="1109"/>
                  </a:cubicBezTo>
                  <a:cubicBezTo>
                    <a:pt x="59" y="467"/>
                    <a:pt x="526" y="0"/>
                    <a:pt x="1168" y="0"/>
                  </a:cubicBezTo>
                  <a:cubicBezTo>
                    <a:pt x="1810" y="0"/>
                    <a:pt x="2277" y="525"/>
                    <a:pt x="2277" y="116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73" name="Google Shape;10173;p22"/>
            <p:cNvSpPr/>
            <p:nvPr/>
          </p:nvSpPr>
          <p:spPr>
            <a:xfrm>
              <a:off x="3394100" y="241025"/>
              <a:ext cx="58400" cy="56950"/>
            </a:xfrm>
            <a:custGeom>
              <a:avLst/>
              <a:gdLst/>
              <a:ahLst/>
              <a:cxnLst/>
              <a:rect l="l" t="t" r="r" b="b"/>
              <a:pathLst>
                <a:path w="2336" h="2278" extrusionOk="0">
                  <a:moveTo>
                    <a:pt x="2277" y="1168"/>
                  </a:moveTo>
                  <a:cubicBezTo>
                    <a:pt x="2277" y="1810"/>
                    <a:pt x="1810" y="2277"/>
                    <a:pt x="1168" y="2277"/>
                  </a:cubicBezTo>
                  <a:cubicBezTo>
                    <a:pt x="526" y="2277"/>
                    <a:pt x="0" y="1752"/>
                    <a:pt x="59" y="1051"/>
                  </a:cubicBezTo>
                  <a:cubicBezTo>
                    <a:pt x="59" y="409"/>
                    <a:pt x="584" y="1"/>
                    <a:pt x="1226" y="1"/>
                  </a:cubicBezTo>
                  <a:cubicBezTo>
                    <a:pt x="1868" y="1"/>
                    <a:pt x="2335" y="526"/>
                    <a:pt x="2277"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74" name="Google Shape;10174;p22"/>
            <p:cNvSpPr/>
            <p:nvPr/>
          </p:nvSpPr>
          <p:spPr>
            <a:xfrm>
              <a:off x="6335975" y="3185825"/>
              <a:ext cx="56925" cy="56925"/>
            </a:xfrm>
            <a:custGeom>
              <a:avLst/>
              <a:gdLst/>
              <a:ahLst/>
              <a:cxnLst/>
              <a:rect l="l" t="t" r="r" b="b"/>
              <a:pathLst>
                <a:path w="2277" h="2277" extrusionOk="0">
                  <a:moveTo>
                    <a:pt x="1168" y="2277"/>
                  </a:moveTo>
                  <a:cubicBezTo>
                    <a:pt x="526" y="2277"/>
                    <a:pt x="0" y="1810"/>
                    <a:pt x="0" y="1168"/>
                  </a:cubicBezTo>
                  <a:cubicBezTo>
                    <a:pt x="0" y="467"/>
                    <a:pt x="467" y="0"/>
                    <a:pt x="1168" y="0"/>
                  </a:cubicBezTo>
                  <a:cubicBezTo>
                    <a:pt x="1810" y="0"/>
                    <a:pt x="2277" y="526"/>
                    <a:pt x="2277" y="1109"/>
                  </a:cubicBezTo>
                  <a:cubicBezTo>
                    <a:pt x="2277" y="1751"/>
                    <a:pt x="1751" y="2277"/>
                    <a:pt x="1168" y="22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75" name="Google Shape;10175;p22"/>
            <p:cNvSpPr/>
            <p:nvPr/>
          </p:nvSpPr>
          <p:spPr>
            <a:xfrm>
              <a:off x="5356800" y="731350"/>
              <a:ext cx="56950" cy="55475"/>
            </a:xfrm>
            <a:custGeom>
              <a:avLst/>
              <a:gdLst/>
              <a:ahLst/>
              <a:cxnLst/>
              <a:rect l="l" t="t" r="r" b="b"/>
              <a:pathLst>
                <a:path w="2278" h="2219" extrusionOk="0">
                  <a:moveTo>
                    <a:pt x="1168" y="2218"/>
                  </a:moveTo>
                  <a:cubicBezTo>
                    <a:pt x="526" y="2218"/>
                    <a:pt x="59" y="1810"/>
                    <a:pt x="1" y="1168"/>
                  </a:cubicBezTo>
                  <a:cubicBezTo>
                    <a:pt x="1" y="467"/>
                    <a:pt x="468" y="0"/>
                    <a:pt x="1110" y="0"/>
                  </a:cubicBezTo>
                  <a:cubicBezTo>
                    <a:pt x="1752" y="0"/>
                    <a:pt x="2277" y="467"/>
                    <a:pt x="2277" y="1051"/>
                  </a:cubicBezTo>
                  <a:cubicBezTo>
                    <a:pt x="2277" y="1693"/>
                    <a:pt x="1810" y="2218"/>
                    <a:pt x="1168"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76" name="Google Shape;10176;p22"/>
            <p:cNvSpPr/>
            <p:nvPr/>
          </p:nvSpPr>
          <p:spPr>
            <a:xfrm>
              <a:off x="1924625" y="979425"/>
              <a:ext cx="52550" cy="52550"/>
            </a:xfrm>
            <a:custGeom>
              <a:avLst/>
              <a:gdLst/>
              <a:ahLst/>
              <a:cxnLst/>
              <a:rect l="l" t="t" r="r" b="b"/>
              <a:pathLst>
                <a:path w="2102" h="2102" extrusionOk="0">
                  <a:moveTo>
                    <a:pt x="2102" y="1051"/>
                  </a:moveTo>
                  <a:cubicBezTo>
                    <a:pt x="2102" y="1576"/>
                    <a:pt x="1635" y="2043"/>
                    <a:pt x="1051" y="2102"/>
                  </a:cubicBezTo>
                  <a:cubicBezTo>
                    <a:pt x="526" y="2102"/>
                    <a:pt x="0" y="1576"/>
                    <a:pt x="0" y="993"/>
                  </a:cubicBezTo>
                  <a:cubicBezTo>
                    <a:pt x="0" y="467"/>
                    <a:pt x="526" y="0"/>
                    <a:pt x="1051" y="0"/>
                  </a:cubicBezTo>
                  <a:cubicBezTo>
                    <a:pt x="1576" y="0"/>
                    <a:pt x="2102" y="467"/>
                    <a:pt x="2102" y="10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77" name="Google Shape;10177;p22"/>
            <p:cNvSpPr/>
            <p:nvPr/>
          </p:nvSpPr>
          <p:spPr>
            <a:xfrm>
              <a:off x="6337425" y="2205200"/>
              <a:ext cx="54025" cy="52550"/>
            </a:xfrm>
            <a:custGeom>
              <a:avLst/>
              <a:gdLst/>
              <a:ahLst/>
              <a:cxnLst/>
              <a:rect l="l" t="t" r="r" b="b"/>
              <a:pathLst>
                <a:path w="2161" h="2102" extrusionOk="0">
                  <a:moveTo>
                    <a:pt x="1051" y="0"/>
                  </a:moveTo>
                  <a:cubicBezTo>
                    <a:pt x="1577" y="0"/>
                    <a:pt x="2102" y="467"/>
                    <a:pt x="2102" y="993"/>
                  </a:cubicBezTo>
                  <a:cubicBezTo>
                    <a:pt x="2160" y="1576"/>
                    <a:pt x="1635" y="2102"/>
                    <a:pt x="1051" y="2102"/>
                  </a:cubicBezTo>
                  <a:cubicBezTo>
                    <a:pt x="526" y="2043"/>
                    <a:pt x="1" y="1576"/>
                    <a:pt x="1" y="1051"/>
                  </a:cubicBezTo>
                  <a:cubicBezTo>
                    <a:pt x="1" y="467"/>
                    <a:pt x="526" y="0"/>
                    <a:pt x="105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78" name="Google Shape;10178;p22"/>
            <p:cNvSpPr/>
            <p:nvPr/>
          </p:nvSpPr>
          <p:spPr>
            <a:xfrm>
              <a:off x="1431400" y="1714875"/>
              <a:ext cx="52550" cy="52575"/>
            </a:xfrm>
            <a:custGeom>
              <a:avLst/>
              <a:gdLst/>
              <a:ahLst/>
              <a:cxnLst/>
              <a:rect l="l" t="t" r="r" b="b"/>
              <a:pathLst>
                <a:path w="2102" h="2103" extrusionOk="0">
                  <a:moveTo>
                    <a:pt x="2101" y="1052"/>
                  </a:moveTo>
                  <a:cubicBezTo>
                    <a:pt x="2101" y="1635"/>
                    <a:pt x="1635" y="2102"/>
                    <a:pt x="1051" y="2102"/>
                  </a:cubicBezTo>
                  <a:cubicBezTo>
                    <a:pt x="467" y="2102"/>
                    <a:pt x="0" y="1577"/>
                    <a:pt x="0" y="1052"/>
                  </a:cubicBezTo>
                  <a:cubicBezTo>
                    <a:pt x="0" y="468"/>
                    <a:pt x="525" y="1"/>
                    <a:pt x="1051" y="1"/>
                  </a:cubicBezTo>
                  <a:cubicBezTo>
                    <a:pt x="1576" y="59"/>
                    <a:pt x="2101" y="526"/>
                    <a:pt x="2101" y="10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79" name="Google Shape;10179;p22"/>
            <p:cNvSpPr/>
            <p:nvPr/>
          </p:nvSpPr>
          <p:spPr>
            <a:xfrm>
              <a:off x="5601950" y="4661125"/>
              <a:ext cx="52575" cy="52575"/>
            </a:xfrm>
            <a:custGeom>
              <a:avLst/>
              <a:gdLst/>
              <a:ahLst/>
              <a:cxnLst/>
              <a:rect l="l" t="t" r="r" b="b"/>
              <a:pathLst>
                <a:path w="2103" h="2103" extrusionOk="0">
                  <a:moveTo>
                    <a:pt x="2102" y="993"/>
                  </a:moveTo>
                  <a:cubicBezTo>
                    <a:pt x="2102" y="1519"/>
                    <a:pt x="1635" y="2044"/>
                    <a:pt x="1052" y="2044"/>
                  </a:cubicBezTo>
                  <a:cubicBezTo>
                    <a:pt x="526" y="2102"/>
                    <a:pt x="1" y="1577"/>
                    <a:pt x="1" y="993"/>
                  </a:cubicBezTo>
                  <a:cubicBezTo>
                    <a:pt x="1" y="468"/>
                    <a:pt x="468" y="1"/>
                    <a:pt x="1052" y="1"/>
                  </a:cubicBezTo>
                  <a:cubicBezTo>
                    <a:pt x="1577" y="1"/>
                    <a:pt x="2044" y="468"/>
                    <a:pt x="2102"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80" name="Google Shape;10180;p22"/>
            <p:cNvSpPr/>
            <p:nvPr/>
          </p:nvSpPr>
          <p:spPr>
            <a:xfrm>
              <a:off x="4865025" y="5150000"/>
              <a:ext cx="54025" cy="52550"/>
            </a:xfrm>
            <a:custGeom>
              <a:avLst/>
              <a:gdLst/>
              <a:ahLst/>
              <a:cxnLst/>
              <a:rect l="l" t="t" r="r" b="b"/>
              <a:pathLst>
                <a:path w="2161" h="2102" extrusionOk="0">
                  <a:moveTo>
                    <a:pt x="2102" y="992"/>
                  </a:moveTo>
                  <a:cubicBezTo>
                    <a:pt x="2161" y="1518"/>
                    <a:pt x="1694" y="2043"/>
                    <a:pt x="1110" y="2101"/>
                  </a:cubicBezTo>
                  <a:cubicBezTo>
                    <a:pt x="526" y="2101"/>
                    <a:pt x="1" y="1576"/>
                    <a:pt x="1" y="1051"/>
                  </a:cubicBezTo>
                  <a:cubicBezTo>
                    <a:pt x="1" y="467"/>
                    <a:pt x="526" y="0"/>
                    <a:pt x="1052" y="0"/>
                  </a:cubicBezTo>
                  <a:cubicBezTo>
                    <a:pt x="1577" y="0"/>
                    <a:pt x="2102" y="467"/>
                    <a:pt x="2102" y="99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81" name="Google Shape;10181;p22"/>
            <p:cNvSpPr/>
            <p:nvPr/>
          </p:nvSpPr>
          <p:spPr>
            <a:xfrm>
              <a:off x="4376175" y="242500"/>
              <a:ext cx="52575" cy="52550"/>
            </a:xfrm>
            <a:custGeom>
              <a:avLst/>
              <a:gdLst/>
              <a:ahLst/>
              <a:cxnLst/>
              <a:rect l="l" t="t" r="r" b="b"/>
              <a:pathLst>
                <a:path w="2103" h="2102" extrusionOk="0">
                  <a:moveTo>
                    <a:pt x="2102" y="1109"/>
                  </a:moveTo>
                  <a:cubicBezTo>
                    <a:pt x="2044" y="1634"/>
                    <a:pt x="1577" y="2101"/>
                    <a:pt x="1051" y="2101"/>
                  </a:cubicBezTo>
                  <a:cubicBezTo>
                    <a:pt x="468" y="2101"/>
                    <a:pt x="1" y="1576"/>
                    <a:pt x="1" y="1051"/>
                  </a:cubicBezTo>
                  <a:cubicBezTo>
                    <a:pt x="1" y="467"/>
                    <a:pt x="526" y="0"/>
                    <a:pt x="1051" y="58"/>
                  </a:cubicBezTo>
                  <a:cubicBezTo>
                    <a:pt x="1635" y="58"/>
                    <a:pt x="2102" y="525"/>
                    <a:pt x="2102" y="110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82" name="Google Shape;10182;p22"/>
            <p:cNvSpPr/>
            <p:nvPr/>
          </p:nvSpPr>
          <p:spPr>
            <a:xfrm>
              <a:off x="1190625" y="2942125"/>
              <a:ext cx="48175" cy="49650"/>
            </a:xfrm>
            <a:custGeom>
              <a:avLst/>
              <a:gdLst/>
              <a:ahLst/>
              <a:cxnLst/>
              <a:rect l="l" t="t" r="r" b="b"/>
              <a:pathLst>
                <a:path w="1927" h="1986" extrusionOk="0">
                  <a:moveTo>
                    <a:pt x="1926" y="993"/>
                  </a:moveTo>
                  <a:cubicBezTo>
                    <a:pt x="1926" y="1518"/>
                    <a:pt x="1518" y="1985"/>
                    <a:pt x="992" y="1985"/>
                  </a:cubicBezTo>
                  <a:cubicBezTo>
                    <a:pt x="409" y="1985"/>
                    <a:pt x="0" y="1576"/>
                    <a:pt x="0" y="993"/>
                  </a:cubicBezTo>
                  <a:cubicBezTo>
                    <a:pt x="0" y="409"/>
                    <a:pt x="350" y="117"/>
                    <a:pt x="876" y="59"/>
                  </a:cubicBezTo>
                  <a:cubicBezTo>
                    <a:pt x="1459" y="0"/>
                    <a:pt x="1868" y="409"/>
                    <a:pt x="1926"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83" name="Google Shape;10183;p22"/>
            <p:cNvSpPr/>
            <p:nvPr/>
          </p:nvSpPr>
          <p:spPr>
            <a:xfrm>
              <a:off x="2169775" y="734250"/>
              <a:ext cx="48175" cy="48200"/>
            </a:xfrm>
            <a:custGeom>
              <a:avLst/>
              <a:gdLst/>
              <a:ahLst/>
              <a:cxnLst/>
              <a:rect l="l" t="t" r="r" b="b"/>
              <a:pathLst>
                <a:path w="1927" h="1928" extrusionOk="0">
                  <a:moveTo>
                    <a:pt x="1927" y="935"/>
                  </a:moveTo>
                  <a:cubicBezTo>
                    <a:pt x="1868" y="1577"/>
                    <a:pt x="1577" y="1927"/>
                    <a:pt x="935" y="1927"/>
                  </a:cubicBezTo>
                  <a:cubicBezTo>
                    <a:pt x="351" y="1927"/>
                    <a:pt x="1" y="1577"/>
                    <a:pt x="1" y="935"/>
                  </a:cubicBezTo>
                  <a:cubicBezTo>
                    <a:pt x="59" y="410"/>
                    <a:pt x="351" y="59"/>
                    <a:pt x="935" y="59"/>
                  </a:cubicBezTo>
                  <a:cubicBezTo>
                    <a:pt x="1577" y="1"/>
                    <a:pt x="1810" y="410"/>
                    <a:pt x="1927" y="9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84" name="Google Shape;10184;p22"/>
            <p:cNvSpPr/>
            <p:nvPr/>
          </p:nvSpPr>
          <p:spPr>
            <a:xfrm>
              <a:off x="1190625" y="2695500"/>
              <a:ext cx="48175" cy="49650"/>
            </a:xfrm>
            <a:custGeom>
              <a:avLst/>
              <a:gdLst/>
              <a:ahLst/>
              <a:cxnLst/>
              <a:rect l="l" t="t" r="r" b="b"/>
              <a:pathLst>
                <a:path w="1927" h="1986" extrusionOk="0">
                  <a:moveTo>
                    <a:pt x="1926" y="993"/>
                  </a:moveTo>
                  <a:cubicBezTo>
                    <a:pt x="1926" y="1519"/>
                    <a:pt x="1518" y="1927"/>
                    <a:pt x="992" y="1985"/>
                  </a:cubicBezTo>
                  <a:cubicBezTo>
                    <a:pt x="409" y="1985"/>
                    <a:pt x="0" y="1577"/>
                    <a:pt x="0" y="993"/>
                  </a:cubicBezTo>
                  <a:cubicBezTo>
                    <a:pt x="0" y="409"/>
                    <a:pt x="350" y="118"/>
                    <a:pt x="876" y="59"/>
                  </a:cubicBezTo>
                  <a:cubicBezTo>
                    <a:pt x="1459" y="1"/>
                    <a:pt x="1868" y="409"/>
                    <a:pt x="1926"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85" name="Google Shape;10185;p22"/>
            <p:cNvSpPr/>
            <p:nvPr/>
          </p:nvSpPr>
          <p:spPr>
            <a:xfrm>
              <a:off x="6340350" y="3432425"/>
              <a:ext cx="48175" cy="48200"/>
            </a:xfrm>
            <a:custGeom>
              <a:avLst/>
              <a:gdLst/>
              <a:ahLst/>
              <a:cxnLst/>
              <a:rect l="l" t="t" r="r" b="b"/>
              <a:pathLst>
                <a:path w="1927" h="1928" extrusionOk="0">
                  <a:moveTo>
                    <a:pt x="934" y="1927"/>
                  </a:moveTo>
                  <a:cubicBezTo>
                    <a:pt x="409" y="1927"/>
                    <a:pt x="0" y="1519"/>
                    <a:pt x="0" y="935"/>
                  </a:cubicBezTo>
                  <a:cubicBezTo>
                    <a:pt x="0" y="410"/>
                    <a:pt x="467" y="1"/>
                    <a:pt x="993" y="1"/>
                  </a:cubicBezTo>
                  <a:cubicBezTo>
                    <a:pt x="1576" y="59"/>
                    <a:pt x="1868" y="410"/>
                    <a:pt x="1927" y="935"/>
                  </a:cubicBezTo>
                  <a:cubicBezTo>
                    <a:pt x="1927" y="1519"/>
                    <a:pt x="1518" y="1927"/>
                    <a:pt x="934" y="19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86" name="Google Shape;10186;p22"/>
            <p:cNvSpPr/>
            <p:nvPr/>
          </p:nvSpPr>
          <p:spPr>
            <a:xfrm>
              <a:off x="3151850" y="245400"/>
              <a:ext cx="48200" cy="46725"/>
            </a:xfrm>
            <a:custGeom>
              <a:avLst/>
              <a:gdLst/>
              <a:ahLst/>
              <a:cxnLst/>
              <a:rect l="l" t="t" r="r" b="b"/>
              <a:pathLst>
                <a:path w="1928" h="1869" extrusionOk="0">
                  <a:moveTo>
                    <a:pt x="1927" y="993"/>
                  </a:moveTo>
                  <a:cubicBezTo>
                    <a:pt x="1869" y="1518"/>
                    <a:pt x="1577" y="1869"/>
                    <a:pt x="993" y="1869"/>
                  </a:cubicBezTo>
                  <a:cubicBezTo>
                    <a:pt x="410" y="1869"/>
                    <a:pt x="1" y="1402"/>
                    <a:pt x="59" y="876"/>
                  </a:cubicBezTo>
                  <a:cubicBezTo>
                    <a:pt x="118" y="293"/>
                    <a:pt x="468" y="1"/>
                    <a:pt x="1052" y="1"/>
                  </a:cubicBezTo>
                  <a:cubicBezTo>
                    <a:pt x="1635" y="59"/>
                    <a:pt x="1869" y="409"/>
                    <a:pt x="1927"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87" name="Google Shape;10187;p22"/>
            <p:cNvSpPr/>
            <p:nvPr/>
          </p:nvSpPr>
          <p:spPr>
            <a:xfrm>
              <a:off x="5850025" y="4415975"/>
              <a:ext cx="48200" cy="48175"/>
            </a:xfrm>
            <a:custGeom>
              <a:avLst/>
              <a:gdLst/>
              <a:ahLst/>
              <a:cxnLst/>
              <a:rect l="l" t="t" r="r" b="b"/>
              <a:pathLst>
                <a:path w="1928" h="1927" extrusionOk="0">
                  <a:moveTo>
                    <a:pt x="935" y="1"/>
                  </a:moveTo>
                  <a:cubicBezTo>
                    <a:pt x="1519" y="1"/>
                    <a:pt x="1927" y="409"/>
                    <a:pt x="1927" y="935"/>
                  </a:cubicBezTo>
                  <a:cubicBezTo>
                    <a:pt x="1927" y="1518"/>
                    <a:pt x="1519" y="1927"/>
                    <a:pt x="993" y="1927"/>
                  </a:cubicBezTo>
                  <a:cubicBezTo>
                    <a:pt x="410" y="1869"/>
                    <a:pt x="59" y="1577"/>
                    <a:pt x="59" y="993"/>
                  </a:cubicBezTo>
                  <a:cubicBezTo>
                    <a:pt x="1" y="468"/>
                    <a:pt x="410" y="1"/>
                    <a:pt x="9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88" name="Google Shape;10188;p22"/>
            <p:cNvSpPr/>
            <p:nvPr/>
          </p:nvSpPr>
          <p:spPr>
            <a:xfrm>
              <a:off x="3640725" y="5393675"/>
              <a:ext cx="49625" cy="49650"/>
            </a:xfrm>
            <a:custGeom>
              <a:avLst/>
              <a:gdLst/>
              <a:ahLst/>
              <a:cxnLst/>
              <a:rect l="l" t="t" r="r" b="b"/>
              <a:pathLst>
                <a:path w="1985" h="1986" extrusionOk="0">
                  <a:moveTo>
                    <a:pt x="934" y="1985"/>
                  </a:moveTo>
                  <a:cubicBezTo>
                    <a:pt x="409" y="1927"/>
                    <a:pt x="0" y="1460"/>
                    <a:pt x="58" y="935"/>
                  </a:cubicBezTo>
                  <a:cubicBezTo>
                    <a:pt x="117" y="351"/>
                    <a:pt x="584" y="1"/>
                    <a:pt x="1109" y="59"/>
                  </a:cubicBezTo>
                  <a:cubicBezTo>
                    <a:pt x="1693" y="118"/>
                    <a:pt x="1985" y="468"/>
                    <a:pt x="1985" y="1052"/>
                  </a:cubicBezTo>
                  <a:cubicBezTo>
                    <a:pt x="1985" y="1577"/>
                    <a:pt x="1518" y="1985"/>
                    <a:pt x="934"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89" name="Google Shape;10189;p22"/>
            <p:cNvSpPr/>
            <p:nvPr/>
          </p:nvSpPr>
          <p:spPr>
            <a:xfrm>
              <a:off x="3884400" y="5393675"/>
              <a:ext cx="48200" cy="49650"/>
            </a:xfrm>
            <a:custGeom>
              <a:avLst/>
              <a:gdLst/>
              <a:ahLst/>
              <a:cxnLst/>
              <a:rect l="l" t="t" r="r" b="b"/>
              <a:pathLst>
                <a:path w="1928" h="1986" extrusionOk="0">
                  <a:moveTo>
                    <a:pt x="1927" y="993"/>
                  </a:moveTo>
                  <a:cubicBezTo>
                    <a:pt x="1927" y="1577"/>
                    <a:pt x="1519" y="1985"/>
                    <a:pt x="993" y="1985"/>
                  </a:cubicBezTo>
                  <a:cubicBezTo>
                    <a:pt x="409" y="1985"/>
                    <a:pt x="1" y="1519"/>
                    <a:pt x="1" y="993"/>
                  </a:cubicBezTo>
                  <a:cubicBezTo>
                    <a:pt x="59" y="409"/>
                    <a:pt x="409" y="59"/>
                    <a:pt x="935" y="59"/>
                  </a:cubicBezTo>
                  <a:cubicBezTo>
                    <a:pt x="1519" y="1"/>
                    <a:pt x="1927" y="468"/>
                    <a:pt x="1927"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90" name="Google Shape;10190;p22"/>
            <p:cNvSpPr/>
            <p:nvPr/>
          </p:nvSpPr>
          <p:spPr>
            <a:xfrm>
              <a:off x="1190625" y="2454725"/>
              <a:ext cx="46700" cy="46725"/>
            </a:xfrm>
            <a:custGeom>
              <a:avLst/>
              <a:gdLst/>
              <a:ahLst/>
              <a:cxnLst/>
              <a:rect l="l" t="t" r="r" b="b"/>
              <a:pathLst>
                <a:path w="1868" h="1869" extrusionOk="0">
                  <a:moveTo>
                    <a:pt x="1868" y="935"/>
                  </a:moveTo>
                  <a:cubicBezTo>
                    <a:pt x="1809" y="1518"/>
                    <a:pt x="1459" y="1869"/>
                    <a:pt x="934" y="1810"/>
                  </a:cubicBezTo>
                  <a:cubicBezTo>
                    <a:pt x="350" y="1810"/>
                    <a:pt x="0" y="1402"/>
                    <a:pt x="58" y="876"/>
                  </a:cubicBezTo>
                  <a:cubicBezTo>
                    <a:pt x="117" y="351"/>
                    <a:pt x="467" y="1"/>
                    <a:pt x="992" y="1"/>
                  </a:cubicBezTo>
                  <a:cubicBezTo>
                    <a:pt x="1518" y="1"/>
                    <a:pt x="1809" y="409"/>
                    <a:pt x="1868" y="9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91" name="Google Shape;10191;p22"/>
            <p:cNvSpPr/>
            <p:nvPr/>
          </p:nvSpPr>
          <p:spPr>
            <a:xfrm>
              <a:off x="1434300" y="3922750"/>
              <a:ext cx="46725" cy="46725"/>
            </a:xfrm>
            <a:custGeom>
              <a:avLst/>
              <a:gdLst/>
              <a:ahLst/>
              <a:cxnLst/>
              <a:rect l="l" t="t" r="r" b="b"/>
              <a:pathLst>
                <a:path w="1869" h="1869" extrusionOk="0">
                  <a:moveTo>
                    <a:pt x="935" y="0"/>
                  </a:moveTo>
                  <a:cubicBezTo>
                    <a:pt x="1460" y="117"/>
                    <a:pt x="1869" y="409"/>
                    <a:pt x="1810" y="993"/>
                  </a:cubicBezTo>
                  <a:cubicBezTo>
                    <a:pt x="1810" y="1518"/>
                    <a:pt x="1460" y="1868"/>
                    <a:pt x="876" y="1868"/>
                  </a:cubicBezTo>
                  <a:cubicBezTo>
                    <a:pt x="351" y="1810"/>
                    <a:pt x="1" y="1460"/>
                    <a:pt x="1" y="934"/>
                  </a:cubicBezTo>
                  <a:cubicBezTo>
                    <a:pt x="1" y="351"/>
                    <a:pt x="351" y="117"/>
                    <a:pt x="93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92" name="Google Shape;10192;p22"/>
            <p:cNvSpPr/>
            <p:nvPr/>
          </p:nvSpPr>
          <p:spPr>
            <a:xfrm>
              <a:off x="1680925" y="1224575"/>
              <a:ext cx="46725" cy="46725"/>
            </a:xfrm>
            <a:custGeom>
              <a:avLst/>
              <a:gdLst/>
              <a:ahLst/>
              <a:cxnLst/>
              <a:rect l="l" t="t" r="r" b="b"/>
              <a:pathLst>
                <a:path w="1869" h="1869" extrusionOk="0">
                  <a:moveTo>
                    <a:pt x="1868" y="934"/>
                  </a:moveTo>
                  <a:cubicBezTo>
                    <a:pt x="1810" y="1460"/>
                    <a:pt x="1518" y="1868"/>
                    <a:pt x="934" y="1868"/>
                  </a:cubicBezTo>
                  <a:cubicBezTo>
                    <a:pt x="351" y="1868"/>
                    <a:pt x="0" y="1518"/>
                    <a:pt x="0" y="934"/>
                  </a:cubicBezTo>
                  <a:cubicBezTo>
                    <a:pt x="0" y="409"/>
                    <a:pt x="351" y="59"/>
                    <a:pt x="876" y="59"/>
                  </a:cubicBezTo>
                  <a:cubicBezTo>
                    <a:pt x="1460" y="0"/>
                    <a:pt x="1752" y="351"/>
                    <a:pt x="1868" y="93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93" name="Google Shape;10193;p22"/>
            <p:cNvSpPr/>
            <p:nvPr/>
          </p:nvSpPr>
          <p:spPr>
            <a:xfrm>
              <a:off x="5358275" y="4906300"/>
              <a:ext cx="45250" cy="45250"/>
            </a:xfrm>
            <a:custGeom>
              <a:avLst/>
              <a:gdLst/>
              <a:ahLst/>
              <a:cxnLst/>
              <a:rect l="l" t="t" r="r" b="b"/>
              <a:pathLst>
                <a:path w="1810" h="1810" extrusionOk="0">
                  <a:moveTo>
                    <a:pt x="876" y="0"/>
                  </a:moveTo>
                  <a:cubicBezTo>
                    <a:pt x="1459" y="59"/>
                    <a:pt x="1810" y="350"/>
                    <a:pt x="1810" y="876"/>
                  </a:cubicBezTo>
                  <a:cubicBezTo>
                    <a:pt x="1810" y="1459"/>
                    <a:pt x="1518" y="1810"/>
                    <a:pt x="934" y="1810"/>
                  </a:cubicBezTo>
                  <a:cubicBezTo>
                    <a:pt x="409" y="1810"/>
                    <a:pt x="58" y="1518"/>
                    <a:pt x="0" y="992"/>
                  </a:cubicBezTo>
                  <a:cubicBezTo>
                    <a:pt x="0" y="409"/>
                    <a:pt x="350" y="117"/>
                    <a:pt x="8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94" name="Google Shape;10194;p22"/>
            <p:cNvSpPr/>
            <p:nvPr/>
          </p:nvSpPr>
          <p:spPr>
            <a:xfrm>
              <a:off x="1192075" y="3185825"/>
              <a:ext cx="46725" cy="46725"/>
            </a:xfrm>
            <a:custGeom>
              <a:avLst/>
              <a:gdLst/>
              <a:ahLst/>
              <a:cxnLst/>
              <a:rect l="l" t="t" r="r" b="b"/>
              <a:pathLst>
                <a:path w="1869" h="1869" extrusionOk="0">
                  <a:moveTo>
                    <a:pt x="1868" y="701"/>
                  </a:moveTo>
                  <a:cubicBezTo>
                    <a:pt x="1751" y="1518"/>
                    <a:pt x="1460" y="1868"/>
                    <a:pt x="876" y="1868"/>
                  </a:cubicBezTo>
                  <a:cubicBezTo>
                    <a:pt x="351" y="1868"/>
                    <a:pt x="0" y="1518"/>
                    <a:pt x="0" y="993"/>
                  </a:cubicBezTo>
                  <a:cubicBezTo>
                    <a:pt x="0" y="409"/>
                    <a:pt x="351" y="0"/>
                    <a:pt x="934" y="117"/>
                  </a:cubicBezTo>
                  <a:cubicBezTo>
                    <a:pt x="1285" y="175"/>
                    <a:pt x="1576" y="526"/>
                    <a:pt x="1868" y="7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95" name="Google Shape;10195;p22"/>
            <p:cNvSpPr/>
            <p:nvPr/>
          </p:nvSpPr>
          <p:spPr>
            <a:xfrm>
              <a:off x="2660100" y="5152900"/>
              <a:ext cx="46700" cy="46725"/>
            </a:xfrm>
            <a:custGeom>
              <a:avLst/>
              <a:gdLst/>
              <a:ahLst/>
              <a:cxnLst/>
              <a:rect l="l" t="t" r="r" b="b"/>
              <a:pathLst>
                <a:path w="1868" h="1869" extrusionOk="0">
                  <a:moveTo>
                    <a:pt x="992" y="1869"/>
                  </a:moveTo>
                  <a:cubicBezTo>
                    <a:pt x="409" y="1810"/>
                    <a:pt x="0" y="1518"/>
                    <a:pt x="0" y="935"/>
                  </a:cubicBezTo>
                  <a:cubicBezTo>
                    <a:pt x="0" y="351"/>
                    <a:pt x="350" y="1"/>
                    <a:pt x="934" y="1"/>
                  </a:cubicBezTo>
                  <a:cubicBezTo>
                    <a:pt x="1459" y="1"/>
                    <a:pt x="1810" y="351"/>
                    <a:pt x="1810" y="876"/>
                  </a:cubicBezTo>
                  <a:cubicBezTo>
                    <a:pt x="1868" y="1460"/>
                    <a:pt x="1518" y="1752"/>
                    <a:pt x="992" y="18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96" name="Google Shape;10196;p22"/>
            <p:cNvSpPr/>
            <p:nvPr/>
          </p:nvSpPr>
          <p:spPr>
            <a:xfrm>
              <a:off x="3395550" y="5395150"/>
              <a:ext cx="46725" cy="46725"/>
            </a:xfrm>
            <a:custGeom>
              <a:avLst/>
              <a:gdLst/>
              <a:ahLst/>
              <a:cxnLst/>
              <a:rect l="l" t="t" r="r" b="b"/>
              <a:pathLst>
                <a:path w="1869" h="1869" extrusionOk="0">
                  <a:moveTo>
                    <a:pt x="935" y="0"/>
                  </a:moveTo>
                  <a:cubicBezTo>
                    <a:pt x="1518" y="117"/>
                    <a:pt x="1869" y="350"/>
                    <a:pt x="1869" y="934"/>
                  </a:cubicBezTo>
                  <a:cubicBezTo>
                    <a:pt x="1869" y="1518"/>
                    <a:pt x="1518" y="1868"/>
                    <a:pt x="935" y="1868"/>
                  </a:cubicBezTo>
                  <a:cubicBezTo>
                    <a:pt x="409" y="1868"/>
                    <a:pt x="59" y="1518"/>
                    <a:pt x="59" y="993"/>
                  </a:cubicBezTo>
                  <a:cubicBezTo>
                    <a:pt x="1" y="409"/>
                    <a:pt x="409" y="117"/>
                    <a:pt x="8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97" name="Google Shape;10197;p22"/>
            <p:cNvSpPr/>
            <p:nvPr/>
          </p:nvSpPr>
          <p:spPr>
            <a:xfrm>
              <a:off x="4132475" y="5396600"/>
              <a:ext cx="46725" cy="45275"/>
            </a:xfrm>
            <a:custGeom>
              <a:avLst/>
              <a:gdLst/>
              <a:ahLst/>
              <a:cxnLst/>
              <a:rect l="l" t="t" r="r" b="b"/>
              <a:pathLst>
                <a:path w="1869" h="1811" extrusionOk="0">
                  <a:moveTo>
                    <a:pt x="1869" y="876"/>
                  </a:moveTo>
                  <a:cubicBezTo>
                    <a:pt x="1752" y="1460"/>
                    <a:pt x="1460" y="1810"/>
                    <a:pt x="876" y="1810"/>
                  </a:cubicBezTo>
                  <a:cubicBezTo>
                    <a:pt x="351" y="1752"/>
                    <a:pt x="1" y="1402"/>
                    <a:pt x="1" y="818"/>
                  </a:cubicBezTo>
                  <a:cubicBezTo>
                    <a:pt x="59" y="292"/>
                    <a:pt x="409" y="1"/>
                    <a:pt x="935" y="1"/>
                  </a:cubicBezTo>
                  <a:cubicBezTo>
                    <a:pt x="1519" y="1"/>
                    <a:pt x="1752" y="351"/>
                    <a:pt x="1869" y="8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98" name="Google Shape;10198;p22"/>
            <p:cNvSpPr/>
            <p:nvPr/>
          </p:nvSpPr>
          <p:spPr>
            <a:xfrm>
              <a:off x="1926075" y="4661125"/>
              <a:ext cx="45275" cy="43825"/>
            </a:xfrm>
            <a:custGeom>
              <a:avLst/>
              <a:gdLst/>
              <a:ahLst/>
              <a:cxnLst/>
              <a:rect l="l" t="t" r="r" b="b"/>
              <a:pathLst>
                <a:path w="1811" h="1753" extrusionOk="0">
                  <a:moveTo>
                    <a:pt x="1810" y="993"/>
                  </a:moveTo>
                  <a:cubicBezTo>
                    <a:pt x="1518" y="1227"/>
                    <a:pt x="1227" y="1577"/>
                    <a:pt x="876" y="1635"/>
                  </a:cubicBezTo>
                  <a:cubicBezTo>
                    <a:pt x="351" y="1752"/>
                    <a:pt x="1" y="1402"/>
                    <a:pt x="1" y="876"/>
                  </a:cubicBezTo>
                  <a:cubicBezTo>
                    <a:pt x="1" y="351"/>
                    <a:pt x="293" y="1"/>
                    <a:pt x="818" y="59"/>
                  </a:cubicBezTo>
                  <a:cubicBezTo>
                    <a:pt x="1168" y="118"/>
                    <a:pt x="1460" y="410"/>
                    <a:pt x="1810" y="643"/>
                  </a:cubicBezTo>
                  <a:cubicBezTo>
                    <a:pt x="1810" y="760"/>
                    <a:pt x="1810" y="876"/>
                    <a:pt x="1810"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99" name="Google Shape;10199;p22"/>
            <p:cNvSpPr/>
            <p:nvPr/>
          </p:nvSpPr>
          <p:spPr>
            <a:xfrm>
              <a:off x="5117475" y="493475"/>
              <a:ext cx="45275" cy="43800"/>
            </a:xfrm>
            <a:custGeom>
              <a:avLst/>
              <a:gdLst/>
              <a:ahLst/>
              <a:cxnLst/>
              <a:rect l="l" t="t" r="r" b="b"/>
              <a:pathLst>
                <a:path w="1811" h="1752" extrusionOk="0">
                  <a:moveTo>
                    <a:pt x="1810" y="1052"/>
                  </a:moveTo>
                  <a:cubicBezTo>
                    <a:pt x="1519" y="1285"/>
                    <a:pt x="1227" y="1635"/>
                    <a:pt x="877" y="1694"/>
                  </a:cubicBezTo>
                  <a:cubicBezTo>
                    <a:pt x="351" y="1752"/>
                    <a:pt x="1" y="1402"/>
                    <a:pt x="1" y="876"/>
                  </a:cubicBezTo>
                  <a:cubicBezTo>
                    <a:pt x="1" y="351"/>
                    <a:pt x="351" y="1"/>
                    <a:pt x="818" y="59"/>
                  </a:cubicBezTo>
                  <a:cubicBezTo>
                    <a:pt x="1168" y="118"/>
                    <a:pt x="1460" y="468"/>
                    <a:pt x="1810" y="701"/>
                  </a:cubicBezTo>
                  <a:cubicBezTo>
                    <a:pt x="1810" y="818"/>
                    <a:pt x="1810" y="935"/>
                    <a:pt x="1810" y="10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00" name="Google Shape;10200;p22"/>
            <p:cNvSpPr/>
            <p:nvPr/>
          </p:nvSpPr>
          <p:spPr>
            <a:xfrm>
              <a:off x="6096650" y="1472650"/>
              <a:ext cx="45275" cy="43800"/>
            </a:xfrm>
            <a:custGeom>
              <a:avLst/>
              <a:gdLst/>
              <a:ahLst/>
              <a:cxnLst/>
              <a:rect l="l" t="t" r="r" b="b"/>
              <a:pathLst>
                <a:path w="1811" h="1752" extrusionOk="0">
                  <a:moveTo>
                    <a:pt x="1810" y="1051"/>
                  </a:moveTo>
                  <a:cubicBezTo>
                    <a:pt x="1460" y="1285"/>
                    <a:pt x="1226" y="1635"/>
                    <a:pt x="876" y="1693"/>
                  </a:cubicBezTo>
                  <a:cubicBezTo>
                    <a:pt x="351" y="1752"/>
                    <a:pt x="1" y="1401"/>
                    <a:pt x="1" y="876"/>
                  </a:cubicBezTo>
                  <a:cubicBezTo>
                    <a:pt x="1" y="351"/>
                    <a:pt x="351" y="0"/>
                    <a:pt x="818" y="59"/>
                  </a:cubicBezTo>
                  <a:cubicBezTo>
                    <a:pt x="1168" y="117"/>
                    <a:pt x="1460" y="467"/>
                    <a:pt x="1810" y="701"/>
                  </a:cubicBezTo>
                  <a:lnTo>
                    <a:pt x="1810" y="1051"/>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01" name="Google Shape;10201;p22"/>
            <p:cNvSpPr/>
            <p:nvPr/>
          </p:nvSpPr>
          <p:spPr>
            <a:xfrm>
              <a:off x="6098100" y="4173750"/>
              <a:ext cx="37975" cy="42325"/>
            </a:xfrm>
            <a:custGeom>
              <a:avLst/>
              <a:gdLst/>
              <a:ahLst/>
              <a:cxnLst/>
              <a:rect l="l" t="t" r="r" b="b"/>
              <a:pathLst>
                <a:path w="1519" h="1693" extrusionOk="0">
                  <a:moveTo>
                    <a:pt x="643" y="1693"/>
                  </a:moveTo>
                  <a:cubicBezTo>
                    <a:pt x="410" y="1401"/>
                    <a:pt x="1" y="1051"/>
                    <a:pt x="59" y="817"/>
                  </a:cubicBezTo>
                  <a:cubicBezTo>
                    <a:pt x="118" y="526"/>
                    <a:pt x="526" y="117"/>
                    <a:pt x="818" y="59"/>
                  </a:cubicBezTo>
                  <a:cubicBezTo>
                    <a:pt x="993" y="0"/>
                    <a:pt x="1460" y="467"/>
                    <a:pt x="1460" y="759"/>
                  </a:cubicBezTo>
                  <a:cubicBezTo>
                    <a:pt x="1519" y="1051"/>
                    <a:pt x="1168" y="1343"/>
                    <a:pt x="993" y="1635"/>
                  </a:cubicBezTo>
                  <a:cubicBezTo>
                    <a:pt x="876" y="1635"/>
                    <a:pt x="760" y="1635"/>
                    <a:pt x="643" y="16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02" name="Google Shape;10202;p22"/>
            <p:cNvSpPr/>
            <p:nvPr/>
          </p:nvSpPr>
          <p:spPr>
            <a:xfrm>
              <a:off x="1196450" y="2212500"/>
              <a:ext cx="40875" cy="37950"/>
            </a:xfrm>
            <a:custGeom>
              <a:avLst/>
              <a:gdLst/>
              <a:ahLst/>
              <a:cxnLst/>
              <a:rect l="l" t="t" r="r" b="b"/>
              <a:pathLst>
                <a:path w="1635" h="1518" extrusionOk="0">
                  <a:moveTo>
                    <a:pt x="1635" y="934"/>
                  </a:moveTo>
                  <a:cubicBezTo>
                    <a:pt x="1285" y="1109"/>
                    <a:pt x="993" y="1518"/>
                    <a:pt x="701" y="1460"/>
                  </a:cubicBezTo>
                  <a:cubicBezTo>
                    <a:pt x="409" y="1401"/>
                    <a:pt x="59" y="993"/>
                    <a:pt x="0" y="701"/>
                  </a:cubicBezTo>
                  <a:cubicBezTo>
                    <a:pt x="0" y="467"/>
                    <a:pt x="467" y="0"/>
                    <a:pt x="701" y="0"/>
                  </a:cubicBezTo>
                  <a:cubicBezTo>
                    <a:pt x="993" y="0"/>
                    <a:pt x="1343" y="350"/>
                    <a:pt x="1635" y="584"/>
                  </a:cubicBezTo>
                  <a:lnTo>
                    <a:pt x="1635" y="934"/>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03" name="Google Shape;10203;p22"/>
            <p:cNvSpPr/>
            <p:nvPr/>
          </p:nvSpPr>
          <p:spPr>
            <a:xfrm>
              <a:off x="6346175" y="1970250"/>
              <a:ext cx="40900" cy="36525"/>
            </a:xfrm>
            <a:custGeom>
              <a:avLst/>
              <a:gdLst/>
              <a:ahLst/>
              <a:cxnLst/>
              <a:rect l="l" t="t" r="r" b="b"/>
              <a:pathLst>
                <a:path w="1636" h="1461" extrusionOk="0">
                  <a:moveTo>
                    <a:pt x="1577" y="935"/>
                  </a:moveTo>
                  <a:cubicBezTo>
                    <a:pt x="1285" y="1110"/>
                    <a:pt x="935" y="1460"/>
                    <a:pt x="701" y="1402"/>
                  </a:cubicBezTo>
                  <a:cubicBezTo>
                    <a:pt x="409" y="1402"/>
                    <a:pt x="59" y="935"/>
                    <a:pt x="1" y="643"/>
                  </a:cubicBezTo>
                  <a:cubicBezTo>
                    <a:pt x="1" y="468"/>
                    <a:pt x="468" y="1"/>
                    <a:pt x="701" y="1"/>
                  </a:cubicBezTo>
                  <a:cubicBezTo>
                    <a:pt x="993" y="1"/>
                    <a:pt x="1285" y="351"/>
                    <a:pt x="1635" y="526"/>
                  </a:cubicBezTo>
                  <a:cubicBezTo>
                    <a:pt x="1635" y="643"/>
                    <a:pt x="1635" y="818"/>
                    <a:pt x="1577" y="8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04" name="Google Shape;10204;p22"/>
            <p:cNvSpPr/>
            <p:nvPr/>
          </p:nvSpPr>
          <p:spPr>
            <a:xfrm>
              <a:off x="1685300" y="4417450"/>
              <a:ext cx="37975" cy="40875"/>
            </a:xfrm>
            <a:custGeom>
              <a:avLst/>
              <a:gdLst/>
              <a:ahLst/>
              <a:cxnLst/>
              <a:rect l="l" t="t" r="r" b="b"/>
              <a:pathLst>
                <a:path w="1519" h="1635" extrusionOk="0">
                  <a:moveTo>
                    <a:pt x="935" y="0"/>
                  </a:moveTo>
                  <a:cubicBezTo>
                    <a:pt x="1110" y="292"/>
                    <a:pt x="1518" y="642"/>
                    <a:pt x="1460" y="876"/>
                  </a:cubicBezTo>
                  <a:cubicBezTo>
                    <a:pt x="1401" y="1167"/>
                    <a:pt x="993" y="1576"/>
                    <a:pt x="701" y="1576"/>
                  </a:cubicBezTo>
                  <a:cubicBezTo>
                    <a:pt x="468" y="1634"/>
                    <a:pt x="59" y="1167"/>
                    <a:pt x="1" y="934"/>
                  </a:cubicBezTo>
                  <a:cubicBezTo>
                    <a:pt x="1" y="642"/>
                    <a:pt x="351" y="292"/>
                    <a:pt x="584" y="0"/>
                  </a:cubicBezTo>
                  <a:lnTo>
                    <a:pt x="935" y="0"/>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05" name="Google Shape;10205;p22"/>
            <p:cNvSpPr/>
            <p:nvPr/>
          </p:nvSpPr>
          <p:spPr>
            <a:xfrm>
              <a:off x="4630100" y="246875"/>
              <a:ext cx="37950" cy="40875"/>
            </a:xfrm>
            <a:custGeom>
              <a:avLst/>
              <a:gdLst/>
              <a:ahLst/>
              <a:cxnLst/>
              <a:rect l="l" t="t" r="r" b="b"/>
              <a:pathLst>
                <a:path w="1518" h="1635" extrusionOk="0">
                  <a:moveTo>
                    <a:pt x="934" y="0"/>
                  </a:moveTo>
                  <a:cubicBezTo>
                    <a:pt x="1109" y="292"/>
                    <a:pt x="1518" y="642"/>
                    <a:pt x="1459" y="876"/>
                  </a:cubicBezTo>
                  <a:cubicBezTo>
                    <a:pt x="1401" y="1168"/>
                    <a:pt x="993" y="1576"/>
                    <a:pt x="701" y="1576"/>
                  </a:cubicBezTo>
                  <a:cubicBezTo>
                    <a:pt x="526" y="1635"/>
                    <a:pt x="59" y="1168"/>
                    <a:pt x="59" y="934"/>
                  </a:cubicBezTo>
                  <a:cubicBezTo>
                    <a:pt x="0" y="584"/>
                    <a:pt x="350" y="292"/>
                    <a:pt x="584" y="0"/>
                  </a:cubicBezTo>
                  <a:lnTo>
                    <a:pt x="934" y="0"/>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06" name="Google Shape;10206;p22"/>
            <p:cNvSpPr/>
            <p:nvPr/>
          </p:nvSpPr>
          <p:spPr>
            <a:xfrm>
              <a:off x="2175625" y="4910675"/>
              <a:ext cx="36500" cy="40875"/>
            </a:xfrm>
            <a:custGeom>
              <a:avLst/>
              <a:gdLst/>
              <a:ahLst/>
              <a:cxnLst/>
              <a:rect l="l" t="t" r="r" b="b"/>
              <a:pathLst>
                <a:path w="1460" h="1635" extrusionOk="0">
                  <a:moveTo>
                    <a:pt x="584" y="1635"/>
                  </a:moveTo>
                  <a:cubicBezTo>
                    <a:pt x="350" y="1343"/>
                    <a:pt x="0" y="1051"/>
                    <a:pt x="0" y="759"/>
                  </a:cubicBezTo>
                  <a:cubicBezTo>
                    <a:pt x="58" y="467"/>
                    <a:pt x="467" y="59"/>
                    <a:pt x="759" y="59"/>
                  </a:cubicBezTo>
                  <a:cubicBezTo>
                    <a:pt x="934" y="0"/>
                    <a:pt x="1401" y="467"/>
                    <a:pt x="1459" y="701"/>
                  </a:cubicBezTo>
                  <a:cubicBezTo>
                    <a:pt x="1459" y="993"/>
                    <a:pt x="1109" y="1343"/>
                    <a:pt x="934" y="1635"/>
                  </a:cubicBezTo>
                  <a:cubicBezTo>
                    <a:pt x="817" y="1635"/>
                    <a:pt x="701" y="1635"/>
                    <a:pt x="584"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07" name="Google Shape;10207;p22"/>
            <p:cNvSpPr/>
            <p:nvPr/>
          </p:nvSpPr>
          <p:spPr>
            <a:xfrm>
              <a:off x="4379100" y="5399525"/>
              <a:ext cx="40875" cy="36500"/>
            </a:xfrm>
            <a:custGeom>
              <a:avLst/>
              <a:gdLst/>
              <a:ahLst/>
              <a:cxnLst/>
              <a:rect l="l" t="t" r="r" b="b"/>
              <a:pathLst>
                <a:path w="1635" h="1460" extrusionOk="0">
                  <a:moveTo>
                    <a:pt x="59" y="526"/>
                  </a:moveTo>
                  <a:cubicBezTo>
                    <a:pt x="351" y="351"/>
                    <a:pt x="701" y="0"/>
                    <a:pt x="993" y="59"/>
                  </a:cubicBezTo>
                  <a:cubicBezTo>
                    <a:pt x="1226" y="117"/>
                    <a:pt x="1576" y="526"/>
                    <a:pt x="1635" y="818"/>
                  </a:cubicBezTo>
                  <a:cubicBezTo>
                    <a:pt x="1635" y="1051"/>
                    <a:pt x="1168" y="1460"/>
                    <a:pt x="876" y="1460"/>
                  </a:cubicBezTo>
                  <a:cubicBezTo>
                    <a:pt x="584" y="1460"/>
                    <a:pt x="292" y="1109"/>
                    <a:pt x="0" y="876"/>
                  </a:cubicBezTo>
                  <a:cubicBezTo>
                    <a:pt x="0" y="759"/>
                    <a:pt x="59" y="642"/>
                    <a:pt x="59" y="5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08" name="Google Shape;10208;p22"/>
            <p:cNvSpPr/>
            <p:nvPr/>
          </p:nvSpPr>
          <p:spPr>
            <a:xfrm>
              <a:off x="2422225" y="497850"/>
              <a:ext cx="43800" cy="35050"/>
            </a:xfrm>
            <a:custGeom>
              <a:avLst/>
              <a:gdLst/>
              <a:ahLst/>
              <a:cxnLst/>
              <a:rect l="l" t="t" r="r" b="b"/>
              <a:pathLst>
                <a:path w="1752" h="1402" extrusionOk="0">
                  <a:moveTo>
                    <a:pt x="1752" y="701"/>
                  </a:moveTo>
                  <a:cubicBezTo>
                    <a:pt x="1285" y="1052"/>
                    <a:pt x="993" y="1402"/>
                    <a:pt x="759" y="1402"/>
                  </a:cubicBezTo>
                  <a:cubicBezTo>
                    <a:pt x="468" y="1402"/>
                    <a:pt x="234" y="993"/>
                    <a:pt x="1" y="760"/>
                  </a:cubicBezTo>
                  <a:cubicBezTo>
                    <a:pt x="234" y="468"/>
                    <a:pt x="409" y="59"/>
                    <a:pt x="701" y="59"/>
                  </a:cubicBezTo>
                  <a:cubicBezTo>
                    <a:pt x="935" y="1"/>
                    <a:pt x="1285" y="351"/>
                    <a:pt x="1752" y="7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09" name="Google Shape;10209;p22"/>
            <p:cNvSpPr/>
            <p:nvPr/>
          </p:nvSpPr>
          <p:spPr>
            <a:xfrm>
              <a:off x="1203750" y="3439725"/>
              <a:ext cx="27750" cy="36525"/>
            </a:xfrm>
            <a:custGeom>
              <a:avLst/>
              <a:gdLst/>
              <a:ahLst/>
              <a:cxnLst/>
              <a:rect l="l" t="t" r="r" b="b"/>
              <a:pathLst>
                <a:path w="1110" h="1461" extrusionOk="0">
                  <a:moveTo>
                    <a:pt x="351" y="1402"/>
                  </a:moveTo>
                  <a:cubicBezTo>
                    <a:pt x="234" y="1110"/>
                    <a:pt x="59" y="818"/>
                    <a:pt x="0" y="526"/>
                  </a:cubicBezTo>
                  <a:cubicBezTo>
                    <a:pt x="0" y="351"/>
                    <a:pt x="234" y="176"/>
                    <a:pt x="409" y="1"/>
                  </a:cubicBezTo>
                  <a:cubicBezTo>
                    <a:pt x="642" y="234"/>
                    <a:pt x="993" y="409"/>
                    <a:pt x="1051" y="701"/>
                  </a:cubicBezTo>
                  <a:cubicBezTo>
                    <a:pt x="1109" y="876"/>
                    <a:pt x="818" y="1168"/>
                    <a:pt x="642" y="1460"/>
                  </a:cubicBezTo>
                  <a:cubicBezTo>
                    <a:pt x="526" y="1460"/>
                    <a:pt x="467" y="1402"/>
                    <a:pt x="351" y="14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10" name="Google Shape;10210;p22"/>
            <p:cNvSpPr/>
            <p:nvPr/>
          </p:nvSpPr>
          <p:spPr>
            <a:xfrm>
              <a:off x="3159150" y="5402450"/>
              <a:ext cx="42350" cy="27750"/>
            </a:xfrm>
            <a:custGeom>
              <a:avLst/>
              <a:gdLst/>
              <a:ahLst/>
              <a:cxnLst/>
              <a:rect l="l" t="t" r="r" b="b"/>
              <a:pathLst>
                <a:path w="1694" h="1110" extrusionOk="0">
                  <a:moveTo>
                    <a:pt x="1694" y="642"/>
                  </a:moveTo>
                  <a:cubicBezTo>
                    <a:pt x="1285" y="876"/>
                    <a:pt x="1051" y="1109"/>
                    <a:pt x="876" y="1051"/>
                  </a:cubicBezTo>
                  <a:cubicBezTo>
                    <a:pt x="584" y="992"/>
                    <a:pt x="293" y="759"/>
                    <a:pt x="1" y="584"/>
                  </a:cubicBezTo>
                  <a:cubicBezTo>
                    <a:pt x="234" y="409"/>
                    <a:pt x="468" y="0"/>
                    <a:pt x="701" y="0"/>
                  </a:cubicBezTo>
                  <a:cubicBezTo>
                    <a:pt x="935" y="0"/>
                    <a:pt x="1227" y="350"/>
                    <a:pt x="1635" y="64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11" name="Google Shape;10211;p22"/>
            <p:cNvSpPr/>
            <p:nvPr/>
          </p:nvSpPr>
          <p:spPr>
            <a:xfrm>
              <a:off x="2914000" y="258550"/>
              <a:ext cx="36500" cy="26275"/>
            </a:xfrm>
            <a:custGeom>
              <a:avLst/>
              <a:gdLst/>
              <a:ahLst/>
              <a:cxnLst/>
              <a:rect l="l" t="t" r="r" b="b"/>
              <a:pathLst>
                <a:path w="1460" h="1051" extrusionOk="0">
                  <a:moveTo>
                    <a:pt x="1460" y="0"/>
                  </a:moveTo>
                  <a:cubicBezTo>
                    <a:pt x="1285" y="467"/>
                    <a:pt x="1226" y="759"/>
                    <a:pt x="1051" y="934"/>
                  </a:cubicBezTo>
                  <a:cubicBezTo>
                    <a:pt x="876" y="1051"/>
                    <a:pt x="526" y="1051"/>
                    <a:pt x="292" y="992"/>
                  </a:cubicBezTo>
                  <a:cubicBezTo>
                    <a:pt x="176" y="934"/>
                    <a:pt x="117" y="701"/>
                    <a:pt x="1" y="584"/>
                  </a:cubicBezTo>
                  <a:cubicBezTo>
                    <a:pt x="176" y="467"/>
                    <a:pt x="351" y="350"/>
                    <a:pt x="584" y="234"/>
                  </a:cubicBezTo>
                  <a:cubicBezTo>
                    <a:pt x="759" y="175"/>
                    <a:pt x="993" y="117"/>
                    <a:pt x="146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12" name="Google Shape;10212;p22"/>
            <p:cNvSpPr/>
            <p:nvPr/>
          </p:nvSpPr>
          <p:spPr>
            <a:xfrm>
              <a:off x="6349100" y="3686350"/>
              <a:ext cx="24825" cy="33575"/>
            </a:xfrm>
            <a:custGeom>
              <a:avLst/>
              <a:gdLst/>
              <a:ahLst/>
              <a:cxnLst/>
              <a:rect l="l" t="t" r="r" b="b"/>
              <a:pathLst>
                <a:path w="993" h="1343" extrusionOk="0">
                  <a:moveTo>
                    <a:pt x="993" y="0"/>
                  </a:moveTo>
                  <a:cubicBezTo>
                    <a:pt x="935" y="351"/>
                    <a:pt x="876" y="526"/>
                    <a:pt x="818" y="759"/>
                  </a:cubicBezTo>
                  <a:cubicBezTo>
                    <a:pt x="701" y="934"/>
                    <a:pt x="526" y="1109"/>
                    <a:pt x="409" y="1343"/>
                  </a:cubicBezTo>
                  <a:cubicBezTo>
                    <a:pt x="292" y="1168"/>
                    <a:pt x="1" y="1051"/>
                    <a:pt x="1" y="876"/>
                  </a:cubicBezTo>
                  <a:cubicBezTo>
                    <a:pt x="1" y="584"/>
                    <a:pt x="117" y="292"/>
                    <a:pt x="292" y="117"/>
                  </a:cubicBezTo>
                  <a:cubicBezTo>
                    <a:pt x="409" y="0"/>
                    <a:pt x="643" y="59"/>
                    <a:pt x="99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213" name="Google Shape;10213;p22"/>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10214" name="Google Shape;10214;p22"/>
          <p:cNvSpPr txBox="1">
            <a:spLocks noGrp="1"/>
          </p:cNvSpPr>
          <p:nvPr>
            <p:ph type="subTitle" idx="1"/>
          </p:nvPr>
        </p:nvSpPr>
        <p:spPr>
          <a:xfrm>
            <a:off x="720000" y="2554637"/>
            <a:ext cx="2336400" cy="489600"/>
          </a:xfrm>
          <a:prstGeom prst="rect">
            <a:avLst/>
          </a:prstGeom>
          <a:ln>
            <a:noFill/>
          </a:ln>
        </p:spPr>
        <p:txBody>
          <a:bodyPr spcFirstLastPara="1" wrap="square" lIns="91425" tIns="91425" rIns="91425" bIns="91425" anchor="b" anchorCtr="0">
            <a:noAutofit/>
          </a:bodyPr>
          <a:lstStyle>
            <a:lvl1pPr lvl="0" algn="ctr" rtl="0">
              <a:lnSpc>
                <a:spcPct val="100000"/>
              </a:lnSpc>
              <a:spcBef>
                <a:spcPts val="0"/>
              </a:spcBef>
              <a:spcAft>
                <a:spcPts val="0"/>
              </a:spcAft>
              <a:buClr>
                <a:schemeClr val="dk1"/>
              </a:buClr>
              <a:buSzPts val="2400"/>
              <a:buFont typeface="Bebas Neue"/>
              <a:buNone/>
              <a:defRPr sz="2400" b="1">
                <a:solidFill>
                  <a:schemeClr val="dk2"/>
                </a:solidFill>
              </a:defRPr>
            </a:lvl1pPr>
            <a:lvl2pPr lvl="1" algn="ctr"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algn="ctr"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algn="ctr"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algn="ctr"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algn="ctr"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algn="ctr"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algn="ctr"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algn="ctr"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a:endParaRPr/>
          </a:p>
        </p:txBody>
      </p:sp>
      <p:sp>
        <p:nvSpPr>
          <p:cNvPr id="10215" name="Google Shape;10215;p22"/>
          <p:cNvSpPr txBox="1">
            <a:spLocks noGrp="1"/>
          </p:cNvSpPr>
          <p:nvPr>
            <p:ph type="subTitle" idx="2"/>
          </p:nvPr>
        </p:nvSpPr>
        <p:spPr>
          <a:xfrm>
            <a:off x="720000" y="2950788"/>
            <a:ext cx="2336400" cy="774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400"/>
              <a:buNone/>
              <a:defRPr sz="1400">
                <a:solidFill>
                  <a:schemeClr val="dk2"/>
                </a:solidFill>
                <a:latin typeface="Assistant"/>
                <a:ea typeface="Assistant"/>
                <a:cs typeface="Assistant"/>
                <a:sym typeface="Assistant"/>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0216" name="Google Shape;10216;p22"/>
          <p:cNvSpPr txBox="1">
            <a:spLocks noGrp="1"/>
          </p:cNvSpPr>
          <p:nvPr>
            <p:ph type="subTitle" idx="3"/>
          </p:nvPr>
        </p:nvSpPr>
        <p:spPr>
          <a:xfrm>
            <a:off x="3403800" y="2950788"/>
            <a:ext cx="2336400" cy="774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400"/>
              <a:buNone/>
              <a:defRPr sz="1400">
                <a:solidFill>
                  <a:schemeClr val="dk2"/>
                </a:solidFill>
                <a:latin typeface="Assistant"/>
                <a:ea typeface="Assistant"/>
                <a:cs typeface="Assistant"/>
                <a:sym typeface="Assistant"/>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0217" name="Google Shape;10217;p22"/>
          <p:cNvSpPr txBox="1">
            <a:spLocks noGrp="1"/>
          </p:cNvSpPr>
          <p:nvPr>
            <p:ph type="subTitle" idx="4"/>
          </p:nvPr>
        </p:nvSpPr>
        <p:spPr>
          <a:xfrm>
            <a:off x="6087600" y="2950788"/>
            <a:ext cx="2336400" cy="774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400"/>
              <a:buNone/>
              <a:defRPr sz="1400">
                <a:solidFill>
                  <a:schemeClr val="dk2"/>
                </a:solidFill>
                <a:latin typeface="Assistant"/>
                <a:ea typeface="Assistant"/>
                <a:cs typeface="Assistant"/>
                <a:sym typeface="Assistant"/>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0218" name="Google Shape;10218;p22"/>
          <p:cNvSpPr txBox="1">
            <a:spLocks noGrp="1"/>
          </p:cNvSpPr>
          <p:nvPr>
            <p:ph type="subTitle" idx="5"/>
          </p:nvPr>
        </p:nvSpPr>
        <p:spPr>
          <a:xfrm>
            <a:off x="3403800" y="2554637"/>
            <a:ext cx="2336400" cy="489600"/>
          </a:xfrm>
          <a:prstGeom prst="rect">
            <a:avLst/>
          </a:prstGeom>
          <a:ln>
            <a:noFill/>
          </a:ln>
        </p:spPr>
        <p:txBody>
          <a:bodyPr spcFirstLastPara="1" wrap="square" lIns="91425" tIns="91425" rIns="91425" bIns="91425" anchor="b" anchorCtr="0">
            <a:noAutofit/>
          </a:bodyPr>
          <a:lstStyle>
            <a:lvl1pPr lvl="0" algn="ctr" rtl="0">
              <a:lnSpc>
                <a:spcPct val="100000"/>
              </a:lnSpc>
              <a:spcBef>
                <a:spcPts val="0"/>
              </a:spcBef>
              <a:spcAft>
                <a:spcPts val="0"/>
              </a:spcAft>
              <a:buClr>
                <a:schemeClr val="dk1"/>
              </a:buClr>
              <a:buSzPts val="2400"/>
              <a:buFont typeface="Bebas Neue"/>
              <a:buNone/>
              <a:defRPr sz="2400" b="1">
                <a:solidFill>
                  <a:schemeClr val="dk2"/>
                </a:solidFill>
              </a:defRPr>
            </a:lvl1pPr>
            <a:lvl2pPr lvl="1" algn="ctr"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algn="ctr"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algn="ctr"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algn="ctr"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algn="ctr"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algn="ctr"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algn="ctr"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algn="ctr"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a:endParaRPr/>
          </a:p>
        </p:txBody>
      </p:sp>
      <p:sp>
        <p:nvSpPr>
          <p:cNvPr id="10219" name="Google Shape;10219;p22"/>
          <p:cNvSpPr txBox="1">
            <a:spLocks noGrp="1"/>
          </p:cNvSpPr>
          <p:nvPr>
            <p:ph type="subTitle" idx="6"/>
          </p:nvPr>
        </p:nvSpPr>
        <p:spPr>
          <a:xfrm>
            <a:off x="6087600" y="2554637"/>
            <a:ext cx="2336400" cy="489600"/>
          </a:xfrm>
          <a:prstGeom prst="rect">
            <a:avLst/>
          </a:prstGeom>
          <a:ln>
            <a:noFill/>
          </a:ln>
        </p:spPr>
        <p:txBody>
          <a:bodyPr spcFirstLastPara="1" wrap="square" lIns="91425" tIns="91425" rIns="91425" bIns="91425" anchor="b" anchorCtr="0">
            <a:noAutofit/>
          </a:bodyPr>
          <a:lstStyle>
            <a:lvl1pPr lvl="0" algn="ctr" rtl="0">
              <a:lnSpc>
                <a:spcPct val="100000"/>
              </a:lnSpc>
              <a:spcBef>
                <a:spcPts val="0"/>
              </a:spcBef>
              <a:spcAft>
                <a:spcPts val="0"/>
              </a:spcAft>
              <a:buClr>
                <a:schemeClr val="dk1"/>
              </a:buClr>
              <a:buSzPts val="2400"/>
              <a:buFont typeface="Bebas Neue"/>
              <a:buNone/>
              <a:defRPr sz="2400" b="1">
                <a:solidFill>
                  <a:schemeClr val="dk2"/>
                </a:solidFill>
              </a:defRPr>
            </a:lvl1pPr>
            <a:lvl2pPr lvl="1" algn="ctr"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algn="ctr"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algn="ctr"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algn="ctr"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algn="ctr"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algn="ctr"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algn="ctr"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algn="ctr"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a:endParaRPr/>
          </a:p>
        </p:txBody>
      </p:sp>
      <p:grpSp>
        <p:nvGrpSpPr>
          <p:cNvPr id="10220" name="Google Shape;10220;p22"/>
          <p:cNvGrpSpPr/>
          <p:nvPr/>
        </p:nvGrpSpPr>
        <p:grpSpPr>
          <a:xfrm>
            <a:off x="-28817" y="931374"/>
            <a:ext cx="748816" cy="3920870"/>
            <a:chOff x="4331497" y="606539"/>
            <a:chExt cx="626519" cy="3280513"/>
          </a:xfrm>
        </p:grpSpPr>
        <p:sp>
          <p:nvSpPr>
            <p:cNvPr id="10221" name="Google Shape;10221;p22"/>
            <p:cNvSpPr/>
            <p:nvPr/>
          </p:nvSpPr>
          <p:spPr>
            <a:xfrm>
              <a:off x="4432828" y="606539"/>
              <a:ext cx="183669" cy="183669"/>
            </a:xfrm>
            <a:custGeom>
              <a:avLst/>
              <a:gdLst/>
              <a:ahLst/>
              <a:cxnLst/>
              <a:rect l="l" t="t" r="r" b="b"/>
              <a:pathLst>
                <a:path w="20637" h="20637" extrusionOk="0">
                  <a:moveTo>
                    <a:pt x="6319" y="1"/>
                  </a:moveTo>
                  <a:lnTo>
                    <a:pt x="6319" y="6319"/>
                  </a:lnTo>
                  <a:lnTo>
                    <a:pt x="0" y="6319"/>
                  </a:lnTo>
                  <a:lnTo>
                    <a:pt x="0" y="14251"/>
                  </a:lnTo>
                  <a:lnTo>
                    <a:pt x="6319" y="14251"/>
                  </a:lnTo>
                  <a:lnTo>
                    <a:pt x="6319" y="20637"/>
                  </a:lnTo>
                  <a:lnTo>
                    <a:pt x="14251" y="20637"/>
                  </a:lnTo>
                  <a:lnTo>
                    <a:pt x="14251" y="14251"/>
                  </a:lnTo>
                  <a:lnTo>
                    <a:pt x="20637" y="14251"/>
                  </a:lnTo>
                  <a:lnTo>
                    <a:pt x="20637" y="6319"/>
                  </a:lnTo>
                  <a:lnTo>
                    <a:pt x="14251" y="6319"/>
                  </a:lnTo>
                  <a:lnTo>
                    <a:pt x="14251"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22" name="Google Shape;10222;p22"/>
            <p:cNvSpPr/>
            <p:nvPr/>
          </p:nvSpPr>
          <p:spPr>
            <a:xfrm>
              <a:off x="4409450" y="3201639"/>
              <a:ext cx="183678" cy="183678"/>
            </a:xfrm>
            <a:custGeom>
              <a:avLst/>
              <a:gdLst/>
              <a:ahLst/>
              <a:cxnLst/>
              <a:rect l="l" t="t" r="r" b="b"/>
              <a:pathLst>
                <a:path w="20638" h="20638" extrusionOk="0">
                  <a:moveTo>
                    <a:pt x="6319" y="1"/>
                  </a:moveTo>
                  <a:lnTo>
                    <a:pt x="6319" y="6319"/>
                  </a:lnTo>
                  <a:lnTo>
                    <a:pt x="1" y="6319"/>
                  </a:lnTo>
                  <a:lnTo>
                    <a:pt x="1" y="14318"/>
                  </a:lnTo>
                  <a:lnTo>
                    <a:pt x="6319" y="14318"/>
                  </a:lnTo>
                  <a:lnTo>
                    <a:pt x="6319" y="20637"/>
                  </a:lnTo>
                  <a:lnTo>
                    <a:pt x="14318" y="20637"/>
                  </a:lnTo>
                  <a:lnTo>
                    <a:pt x="14318" y="14318"/>
                  </a:lnTo>
                  <a:lnTo>
                    <a:pt x="20637" y="14318"/>
                  </a:lnTo>
                  <a:lnTo>
                    <a:pt x="20637" y="6319"/>
                  </a:lnTo>
                  <a:lnTo>
                    <a:pt x="14318" y="6319"/>
                  </a:lnTo>
                  <a:lnTo>
                    <a:pt x="14318" y="1"/>
                  </a:lnTo>
                  <a:close/>
                </a:path>
              </a:pathLst>
            </a:cu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23" name="Google Shape;10223;p22"/>
            <p:cNvSpPr/>
            <p:nvPr/>
          </p:nvSpPr>
          <p:spPr>
            <a:xfrm>
              <a:off x="4331497" y="2456590"/>
              <a:ext cx="233928" cy="233919"/>
            </a:xfrm>
            <a:custGeom>
              <a:avLst/>
              <a:gdLst/>
              <a:ahLst/>
              <a:cxnLst/>
              <a:rect l="l" t="t" r="r" b="b"/>
              <a:pathLst>
                <a:path w="26284" h="26283" extrusionOk="0">
                  <a:moveTo>
                    <a:pt x="8067" y="0"/>
                  </a:moveTo>
                  <a:lnTo>
                    <a:pt x="8067" y="8067"/>
                  </a:lnTo>
                  <a:lnTo>
                    <a:pt x="1" y="8067"/>
                  </a:lnTo>
                  <a:lnTo>
                    <a:pt x="1" y="18217"/>
                  </a:lnTo>
                  <a:lnTo>
                    <a:pt x="8067" y="18217"/>
                  </a:lnTo>
                  <a:lnTo>
                    <a:pt x="8067" y="26283"/>
                  </a:lnTo>
                  <a:lnTo>
                    <a:pt x="18217" y="26283"/>
                  </a:lnTo>
                  <a:lnTo>
                    <a:pt x="18217" y="18217"/>
                  </a:lnTo>
                  <a:lnTo>
                    <a:pt x="26284" y="18217"/>
                  </a:lnTo>
                  <a:lnTo>
                    <a:pt x="26284" y="8067"/>
                  </a:lnTo>
                  <a:lnTo>
                    <a:pt x="18217" y="8067"/>
                  </a:lnTo>
                  <a:lnTo>
                    <a:pt x="18217" y="0"/>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24" name="Google Shape;10224;p22"/>
            <p:cNvSpPr/>
            <p:nvPr/>
          </p:nvSpPr>
          <p:spPr>
            <a:xfrm>
              <a:off x="4473466" y="1456475"/>
              <a:ext cx="333830" cy="333839"/>
            </a:xfrm>
            <a:custGeom>
              <a:avLst/>
              <a:gdLst/>
              <a:ahLst/>
              <a:cxnLst/>
              <a:rect l="l" t="t" r="r" b="b"/>
              <a:pathLst>
                <a:path w="37509" h="37510" extrusionOk="0">
                  <a:moveTo>
                    <a:pt x="11495" y="1"/>
                  </a:moveTo>
                  <a:lnTo>
                    <a:pt x="11495" y="11495"/>
                  </a:lnTo>
                  <a:lnTo>
                    <a:pt x="0" y="11495"/>
                  </a:lnTo>
                  <a:lnTo>
                    <a:pt x="0" y="26015"/>
                  </a:lnTo>
                  <a:lnTo>
                    <a:pt x="11495" y="26015"/>
                  </a:lnTo>
                  <a:lnTo>
                    <a:pt x="11495" y="37509"/>
                  </a:lnTo>
                  <a:lnTo>
                    <a:pt x="26014" y="37509"/>
                  </a:lnTo>
                  <a:lnTo>
                    <a:pt x="26014" y="26015"/>
                  </a:lnTo>
                  <a:lnTo>
                    <a:pt x="37509" y="26015"/>
                  </a:lnTo>
                  <a:lnTo>
                    <a:pt x="37509" y="11495"/>
                  </a:lnTo>
                  <a:lnTo>
                    <a:pt x="26014" y="11495"/>
                  </a:lnTo>
                  <a:lnTo>
                    <a:pt x="26014" y="1"/>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25" name="Google Shape;10225;p22"/>
            <p:cNvSpPr/>
            <p:nvPr/>
          </p:nvSpPr>
          <p:spPr>
            <a:xfrm>
              <a:off x="4720801" y="2194458"/>
              <a:ext cx="161758" cy="162051"/>
            </a:xfrm>
            <a:custGeom>
              <a:avLst/>
              <a:gdLst/>
              <a:ahLst/>
              <a:cxnLst/>
              <a:rect l="l" t="t" r="r" b="b"/>
              <a:pathLst>
                <a:path w="37509" h="37577" extrusionOk="0">
                  <a:moveTo>
                    <a:pt x="11495" y="1"/>
                  </a:moveTo>
                  <a:lnTo>
                    <a:pt x="11495" y="11495"/>
                  </a:lnTo>
                  <a:lnTo>
                    <a:pt x="0" y="11495"/>
                  </a:lnTo>
                  <a:lnTo>
                    <a:pt x="0" y="26014"/>
                  </a:lnTo>
                  <a:lnTo>
                    <a:pt x="11495" y="26014"/>
                  </a:lnTo>
                  <a:lnTo>
                    <a:pt x="11495" y="37576"/>
                  </a:lnTo>
                  <a:lnTo>
                    <a:pt x="26014" y="37576"/>
                  </a:lnTo>
                  <a:lnTo>
                    <a:pt x="26014" y="26014"/>
                  </a:lnTo>
                  <a:lnTo>
                    <a:pt x="37509" y="26014"/>
                  </a:lnTo>
                  <a:lnTo>
                    <a:pt x="37509" y="11495"/>
                  </a:lnTo>
                  <a:lnTo>
                    <a:pt x="26014" y="11495"/>
                  </a:lnTo>
                  <a:lnTo>
                    <a:pt x="26014"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26" name="Google Shape;10226;p22"/>
            <p:cNvSpPr/>
            <p:nvPr/>
          </p:nvSpPr>
          <p:spPr>
            <a:xfrm>
              <a:off x="4843740" y="1148815"/>
              <a:ext cx="114276" cy="114872"/>
            </a:xfrm>
            <a:custGeom>
              <a:avLst/>
              <a:gdLst/>
              <a:ahLst/>
              <a:cxnLst/>
              <a:rect l="l" t="t" r="r" b="b"/>
              <a:pathLst>
                <a:path w="12840" h="12907" extrusionOk="0">
                  <a:moveTo>
                    <a:pt x="3967" y="0"/>
                  </a:moveTo>
                  <a:lnTo>
                    <a:pt x="3967" y="3966"/>
                  </a:lnTo>
                  <a:lnTo>
                    <a:pt x="1" y="3966"/>
                  </a:lnTo>
                  <a:lnTo>
                    <a:pt x="1" y="8941"/>
                  </a:lnTo>
                  <a:lnTo>
                    <a:pt x="3967" y="8941"/>
                  </a:lnTo>
                  <a:lnTo>
                    <a:pt x="3967" y="12907"/>
                  </a:lnTo>
                  <a:lnTo>
                    <a:pt x="8941" y="12907"/>
                  </a:lnTo>
                  <a:lnTo>
                    <a:pt x="8941" y="8941"/>
                  </a:lnTo>
                  <a:lnTo>
                    <a:pt x="12840" y="8941"/>
                  </a:lnTo>
                  <a:lnTo>
                    <a:pt x="12840" y="3966"/>
                  </a:lnTo>
                  <a:lnTo>
                    <a:pt x="8941" y="3966"/>
                  </a:lnTo>
                  <a:lnTo>
                    <a:pt x="8941" y="0"/>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27" name="Google Shape;10227;p22"/>
            <p:cNvSpPr/>
            <p:nvPr/>
          </p:nvSpPr>
          <p:spPr>
            <a:xfrm>
              <a:off x="4565416" y="3548434"/>
              <a:ext cx="338618" cy="338618"/>
            </a:xfrm>
            <a:custGeom>
              <a:avLst/>
              <a:gdLst/>
              <a:ahLst/>
              <a:cxnLst/>
              <a:rect l="l" t="t" r="r" b="b"/>
              <a:pathLst>
                <a:path w="38047" h="38047" extrusionOk="0">
                  <a:moveTo>
                    <a:pt x="11697" y="1"/>
                  </a:moveTo>
                  <a:lnTo>
                    <a:pt x="11697" y="11697"/>
                  </a:lnTo>
                  <a:lnTo>
                    <a:pt x="0" y="11697"/>
                  </a:lnTo>
                  <a:lnTo>
                    <a:pt x="0" y="26418"/>
                  </a:lnTo>
                  <a:lnTo>
                    <a:pt x="11697" y="26418"/>
                  </a:lnTo>
                  <a:lnTo>
                    <a:pt x="11697" y="38047"/>
                  </a:lnTo>
                  <a:lnTo>
                    <a:pt x="26418" y="38047"/>
                  </a:lnTo>
                  <a:lnTo>
                    <a:pt x="26418" y="26418"/>
                  </a:lnTo>
                  <a:lnTo>
                    <a:pt x="38047" y="26418"/>
                  </a:lnTo>
                  <a:lnTo>
                    <a:pt x="38047" y="11697"/>
                  </a:lnTo>
                  <a:lnTo>
                    <a:pt x="26418" y="11697"/>
                  </a:lnTo>
                  <a:lnTo>
                    <a:pt x="26418"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228" name="Google Shape;10228;p22"/>
          <p:cNvSpPr/>
          <p:nvPr/>
        </p:nvSpPr>
        <p:spPr>
          <a:xfrm>
            <a:off x="8521398" y="201840"/>
            <a:ext cx="407755" cy="407755"/>
          </a:xfrm>
          <a:custGeom>
            <a:avLst/>
            <a:gdLst/>
            <a:ahLst/>
            <a:cxnLst/>
            <a:rect l="l" t="t" r="r" b="b"/>
            <a:pathLst>
              <a:path w="20638" h="20638" extrusionOk="0">
                <a:moveTo>
                  <a:pt x="6319" y="1"/>
                </a:moveTo>
                <a:lnTo>
                  <a:pt x="6319" y="6319"/>
                </a:lnTo>
                <a:lnTo>
                  <a:pt x="1" y="6319"/>
                </a:lnTo>
                <a:lnTo>
                  <a:pt x="1" y="14318"/>
                </a:lnTo>
                <a:lnTo>
                  <a:pt x="6319" y="14318"/>
                </a:lnTo>
                <a:lnTo>
                  <a:pt x="6319" y="20637"/>
                </a:lnTo>
                <a:lnTo>
                  <a:pt x="14318" y="20637"/>
                </a:lnTo>
                <a:lnTo>
                  <a:pt x="14318" y="14318"/>
                </a:lnTo>
                <a:lnTo>
                  <a:pt x="20637" y="14318"/>
                </a:lnTo>
                <a:lnTo>
                  <a:pt x="20637" y="6319"/>
                </a:lnTo>
                <a:lnTo>
                  <a:pt x="14318" y="6319"/>
                </a:lnTo>
                <a:lnTo>
                  <a:pt x="14318" y="1"/>
                </a:lnTo>
                <a:close/>
              </a:path>
            </a:pathLst>
          </a:cu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29" name="Google Shape;10229;p22"/>
          <p:cNvSpPr/>
          <p:nvPr/>
        </p:nvSpPr>
        <p:spPr>
          <a:xfrm>
            <a:off x="8485451" y="1066248"/>
            <a:ext cx="254157" cy="254157"/>
          </a:xfrm>
          <a:custGeom>
            <a:avLst/>
            <a:gdLst/>
            <a:ahLst/>
            <a:cxnLst/>
            <a:rect l="l" t="t" r="r" b="b"/>
            <a:pathLst>
              <a:path w="20638" h="20638" extrusionOk="0">
                <a:moveTo>
                  <a:pt x="6319" y="1"/>
                </a:moveTo>
                <a:lnTo>
                  <a:pt x="6319" y="6319"/>
                </a:lnTo>
                <a:lnTo>
                  <a:pt x="1" y="6319"/>
                </a:lnTo>
                <a:lnTo>
                  <a:pt x="1" y="14318"/>
                </a:lnTo>
                <a:lnTo>
                  <a:pt x="6319" y="14318"/>
                </a:lnTo>
                <a:lnTo>
                  <a:pt x="6319" y="20637"/>
                </a:lnTo>
                <a:lnTo>
                  <a:pt x="14318" y="20637"/>
                </a:lnTo>
                <a:lnTo>
                  <a:pt x="14318" y="14318"/>
                </a:lnTo>
                <a:lnTo>
                  <a:pt x="20637" y="14318"/>
                </a:lnTo>
                <a:lnTo>
                  <a:pt x="20637" y="6319"/>
                </a:lnTo>
                <a:lnTo>
                  <a:pt x="14318" y="6319"/>
                </a:lnTo>
                <a:lnTo>
                  <a:pt x="14318" y="1"/>
                </a:lnTo>
                <a:close/>
              </a:path>
            </a:pathLst>
          </a:cu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30" name="Google Shape;10230;p22"/>
          <p:cNvSpPr/>
          <p:nvPr/>
        </p:nvSpPr>
        <p:spPr>
          <a:xfrm>
            <a:off x="7784598" y="-71074"/>
            <a:ext cx="304667" cy="304675"/>
          </a:xfrm>
          <a:custGeom>
            <a:avLst/>
            <a:gdLst/>
            <a:ahLst/>
            <a:cxnLst/>
            <a:rect l="l" t="t" r="r" b="b"/>
            <a:pathLst>
              <a:path w="37509" h="37510" extrusionOk="0">
                <a:moveTo>
                  <a:pt x="11495" y="1"/>
                </a:moveTo>
                <a:lnTo>
                  <a:pt x="11495" y="11495"/>
                </a:lnTo>
                <a:lnTo>
                  <a:pt x="0" y="11495"/>
                </a:lnTo>
                <a:lnTo>
                  <a:pt x="0" y="26015"/>
                </a:lnTo>
                <a:lnTo>
                  <a:pt x="11495" y="26015"/>
                </a:lnTo>
                <a:lnTo>
                  <a:pt x="11495" y="37509"/>
                </a:lnTo>
                <a:lnTo>
                  <a:pt x="26014" y="37509"/>
                </a:lnTo>
                <a:lnTo>
                  <a:pt x="26014" y="26015"/>
                </a:lnTo>
                <a:lnTo>
                  <a:pt x="37509" y="26015"/>
                </a:lnTo>
                <a:lnTo>
                  <a:pt x="37509" y="11495"/>
                </a:lnTo>
                <a:lnTo>
                  <a:pt x="26014" y="11495"/>
                </a:lnTo>
                <a:lnTo>
                  <a:pt x="26014" y="1"/>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31" name="Google Shape;10231;p22"/>
          <p:cNvSpPr/>
          <p:nvPr/>
        </p:nvSpPr>
        <p:spPr>
          <a:xfrm>
            <a:off x="533770" y="2402228"/>
            <a:ext cx="186232" cy="186237"/>
          </a:xfrm>
          <a:custGeom>
            <a:avLst/>
            <a:gdLst/>
            <a:ahLst/>
            <a:cxnLst/>
            <a:rect l="l" t="t" r="r" b="b"/>
            <a:pathLst>
              <a:path w="37509" h="37510" extrusionOk="0">
                <a:moveTo>
                  <a:pt x="11495" y="1"/>
                </a:moveTo>
                <a:lnTo>
                  <a:pt x="11495" y="11495"/>
                </a:lnTo>
                <a:lnTo>
                  <a:pt x="0" y="11495"/>
                </a:lnTo>
                <a:lnTo>
                  <a:pt x="0" y="26015"/>
                </a:lnTo>
                <a:lnTo>
                  <a:pt x="11495" y="26015"/>
                </a:lnTo>
                <a:lnTo>
                  <a:pt x="11495" y="37509"/>
                </a:lnTo>
                <a:lnTo>
                  <a:pt x="26014" y="37509"/>
                </a:lnTo>
                <a:lnTo>
                  <a:pt x="26014" y="26015"/>
                </a:lnTo>
                <a:lnTo>
                  <a:pt x="37509" y="26015"/>
                </a:lnTo>
                <a:lnTo>
                  <a:pt x="37509" y="11495"/>
                </a:lnTo>
                <a:lnTo>
                  <a:pt x="26014" y="11495"/>
                </a:lnTo>
                <a:lnTo>
                  <a:pt x="26014" y="1"/>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hanks">
  <p:cSld name="BLANK_1_1_1_1_1_1_2">
    <p:spTree>
      <p:nvGrpSpPr>
        <p:cNvPr id="1" name="Shape 16140"/>
        <p:cNvGrpSpPr/>
        <p:nvPr/>
      </p:nvGrpSpPr>
      <p:grpSpPr>
        <a:xfrm>
          <a:off x="0" y="0"/>
          <a:ext cx="0" cy="0"/>
          <a:chOff x="0" y="0"/>
          <a:chExt cx="0" cy="0"/>
        </a:xfrm>
      </p:grpSpPr>
      <p:sp>
        <p:nvSpPr>
          <p:cNvPr id="16141" name="Google Shape;16141;p32"/>
          <p:cNvSpPr txBox="1">
            <a:spLocks noGrp="1"/>
          </p:cNvSpPr>
          <p:nvPr>
            <p:ph type="ctrTitle"/>
          </p:nvPr>
        </p:nvSpPr>
        <p:spPr>
          <a:xfrm>
            <a:off x="2815150" y="669825"/>
            <a:ext cx="3513600" cy="9978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5200"/>
              <a:buNone/>
              <a:defRPr sz="6000">
                <a:solidFill>
                  <a:schemeClr val="dk2"/>
                </a:solidFill>
              </a:defRPr>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16142" name="Google Shape;16142;p32"/>
          <p:cNvSpPr txBox="1">
            <a:spLocks noGrp="1"/>
          </p:cNvSpPr>
          <p:nvPr>
            <p:ph type="subTitle" idx="1"/>
          </p:nvPr>
        </p:nvSpPr>
        <p:spPr>
          <a:xfrm>
            <a:off x="2815150" y="1704550"/>
            <a:ext cx="3513600" cy="1074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600"/>
            </a:lvl1pPr>
            <a:lvl2pPr lvl="1" algn="ctr" rtl="0">
              <a:lnSpc>
                <a:spcPct val="100000"/>
              </a:lnSpc>
              <a:spcBef>
                <a:spcPts val="0"/>
              </a:spcBef>
              <a:spcAft>
                <a:spcPts val="0"/>
              </a:spcAft>
              <a:buSzPts val="1800"/>
              <a:buNone/>
              <a:defRPr sz="1800"/>
            </a:lvl2pPr>
            <a:lvl3pPr lvl="2" algn="ctr" rtl="0">
              <a:lnSpc>
                <a:spcPct val="100000"/>
              </a:lnSpc>
              <a:spcBef>
                <a:spcPts val="0"/>
              </a:spcBef>
              <a:spcAft>
                <a:spcPts val="0"/>
              </a:spcAft>
              <a:buSzPts val="1800"/>
              <a:buNone/>
              <a:defRPr sz="1800"/>
            </a:lvl3pPr>
            <a:lvl4pPr lvl="3" algn="ctr" rtl="0">
              <a:lnSpc>
                <a:spcPct val="100000"/>
              </a:lnSpc>
              <a:spcBef>
                <a:spcPts val="0"/>
              </a:spcBef>
              <a:spcAft>
                <a:spcPts val="0"/>
              </a:spcAft>
              <a:buSzPts val="1800"/>
              <a:buNone/>
              <a:defRPr sz="1800"/>
            </a:lvl4pPr>
            <a:lvl5pPr lvl="4" algn="ctr" rtl="0">
              <a:lnSpc>
                <a:spcPct val="100000"/>
              </a:lnSpc>
              <a:spcBef>
                <a:spcPts val="0"/>
              </a:spcBef>
              <a:spcAft>
                <a:spcPts val="0"/>
              </a:spcAft>
              <a:buSzPts val="1800"/>
              <a:buNone/>
              <a:defRPr sz="1800"/>
            </a:lvl5pPr>
            <a:lvl6pPr lvl="5" algn="ctr" rtl="0">
              <a:lnSpc>
                <a:spcPct val="100000"/>
              </a:lnSpc>
              <a:spcBef>
                <a:spcPts val="0"/>
              </a:spcBef>
              <a:spcAft>
                <a:spcPts val="0"/>
              </a:spcAft>
              <a:buSzPts val="1800"/>
              <a:buNone/>
              <a:defRPr sz="1800"/>
            </a:lvl6pPr>
            <a:lvl7pPr lvl="6" algn="ctr" rtl="0">
              <a:lnSpc>
                <a:spcPct val="100000"/>
              </a:lnSpc>
              <a:spcBef>
                <a:spcPts val="0"/>
              </a:spcBef>
              <a:spcAft>
                <a:spcPts val="0"/>
              </a:spcAft>
              <a:buSzPts val="1800"/>
              <a:buNone/>
              <a:defRPr sz="1800"/>
            </a:lvl7pPr>
            <a:lvl8pPr lvl="7" algn="ctr" rtl="0">
              <a:lnSpc>
                <a:spcPct val="100000"/>
              </a:lnSpc>
              <a:spcBef>
                <a:spcPts val="0"/>
              </a:spcBef>
              <a:spcAft>
                <a:spcPts val="0"/>
              </a:spcAft>
              <a:buSzPts val="1800"/>
              <a:buNone/>
              <a:defRPr sz="1800"/>
            </a:lvl8pPr>
            <a:lvl9pPr lvl="8" algn="ctr" rtl="0">
              <a:lnSpc>
                <a:spcPct val="100000"/>
              </a:lnSpc>
              <a:spcBef>
                <a:spcPts val="0"/>
              </a:spcBef>
              <a:spcAft>
                <a:spcPts val="0"/>
              </a:spcAft>
              <a:buSzPts val="1800"/>
              <a:buNone/>
              <a:defRPr sz="1800"/>
            </a:lvl9pPr>
          </a:lstStyle>
          <a:p>
            <a:endParaRPr/>
          </a:p>
        </p:txBody>
      </p:sp>
      <p:sp>
        <p:nvSpPr>
          <p:cNvPr id="16143" name="Google Shape;16143;p32"/>
          <p:cNvSpPr txBox="1"/>
          <p:nvPr/>
        </p:nvSpPr>
        <p:spPr>
          <a:xfrm>
            <a:off x="2569150" y="3649325"/>
            <a:ext cx="4005600" cy="615600"/>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None/>
            </a:pPr>
            <a:r>
              <a:rPr lang="en" sz="1000">
                <a:solidFill>
                  <a:schemeClr val="dk2"/>
                </a:solidFill>
                <a:latin typeface="Assistant"/>
                <a:ea typeface="Assistant"/>
                <a:cs typeface="Assistant"/>
                <a:sym typeface="Assistant"/>
              </a:rPr>
              <a:t>CREDITS: This presentation template was created by </a:t>
            </a:r>
            <a:r>
              <a:rPr lang="en" sz="1000" b="1" u="sng">
                <a:solidFill>
                  <a:schemeClr val="dk2"/>
                </a:solidFill>
                <a:latin typeface="Assistant"/>
                <a:ea typeface="Assistant"/>
                <a:cs typeface="Assistant"/>
                <a:sym typeface="Assistant"/>
                <a:hlinkClick r:id="rId2">
                  <a:extLst>
                    <a:ext uri="{A12FA001-AC4F-418D-AE19-62706E023703}">
                      <ahyp:hlinkClr xmlns:ahyp="http://schemas.microsoft.com/office/drawing/2018/hyperlinkcolor" val="tx"/>
                    </a:ext>
                  </a:extLst>
                </a:hlinkClick>
              </a:rPr>
              <a:t>Slidesgo</a:t>
            </a:r>
            <a:r>
              <a:rPr lang="en" sz="1000" u="sng">
                <a:solidFill>
                  <a:schemeClr val="dk2"/>
                </a:solidFill>
                <a:latin typeface="Assistant"/>
                <a:ea typeface="Assistant"/>
                <a:cs typeface="Assistant"/>
                <a:sym typeface="Assistant"/>
              </a:rPr>
              <a:t>,</a:t>
            </a:r>
            <a:r>
              <a:rPr lang="en" sz="1000">
                <a:solidFill>
                  <a:schemeClr val="dk2"/>
                </a:solidFill>
                <a:latin typeface="Assistant"/>
                <a:ea typeface="Assistant"/>
                <a:cs typeface="Assistant"/>
                <a:sym typeface="Assistant"/>
              </a:rPr>
              <a:t> including icons by </a:t>
            </a:r>
            <a:r>
              <a:rPr lang="en" sz="1000" b="1" u="sng">
                <a:solidFill>
                  <a:schemeClr val="dk2"/>
                </a:solidFill>
                <a:latin typeface="Assistant"/>
                <a:ea typeface="Assistant"/>
                <a:cs typeface="Assistant"/>
                <a:sym typeface="Assistant"/>
                <a:hlinkClick r:id="rId3">
                  <a:extLst>
                    <a:ext uri="{A12FA001-AC4F-418D-AE19-62706E023703}">
                      <ahyp:hlinkClr xmlns:ahyp="http://schemas.microsoft.com/office/drawing/2018/hyperlinkcolor" val="tx"/>
                    </a:ext>
                  </a:extLst>
                </a:hlinkClick>
              </a:rPr>
              <a:t>Flaticon</a:t>
            </a:r>
            <a:r>
              <a:rPr lang="en" sz="1000">
                <a:solidFill>
                  <a:schemeClr val="dk2"/>
                </a:solidFill>
                <a:latin typeface="Assistant"/>
                <a:ea typeface="Assistant"/>
                <a:cs typeface="Assistant"/>
                <a:sym typeface="Assistant"/>
              </a:rPr>
              <a:t> and infographics &amp; images by </a:t>
            </a:r>
            <a:r>
              <a:rPr lang="en" sz="1000" b="1" u="sng">
                <a:solidFill>
                  <a:schemeClr val="dk2"/>
                </a:solidFill>
                <a:latin typeface="Assistant"/>
                <a:ea typeface="Assistant"/>
                <a:cs typeface="Assistant"/>
                <a:sym typeface="Assistant"/>
                <a:hlinkClick r:id="rId4">
                  <a:extLst>
                    <a:ext uri="{A12FA001-AC4F-418D-AE19-62706E023703}">
                      <ahyp:hlinkClr xmlns:ahyp="http://schemas.microsoft.com/office/drawing/2018/hyperlinkcolor" val="tx"/>
                    </a:ext>
                  </a:extLst>
                </a:hlinkClick>
              </a:rPr>
              <a:t>Freepik</a:t>
            </a:r>
            <a:endParaRPr sz="1000" b="1" u="sng">
              <a:solidFill>
                <a:schemeClr val="dk2"/>
              </a:solidFill>
              <a:highlight>
                <a:srgbClr val="DFDEFC"/>
              </a:highlight>
              <a:latin typeface="Assistant"/>
              <a:ea typeface="Assistant"/>
              <a:cs typeface="Assistant"/>
              <a:sym typeface="Assistant"/>
            </a:endParaRPr>
          </a:p>
        </p:txBody>
      </p:sp>
      <p:grpSp>
        <p:nvGrpSpPr>
          <p:cNvPr id="16144" name="Google Shape;16144;p32"/>
          <p:cNvGrpSpPr/>
          <p:nvPr/>
        </p:nvGrpSpPr>
        <p:grpSpPr>
          <a:xfrm flipH="1">
            <a:off x="85917" y="1207111"/>
            <a:ext cx="808632" cy="2246239"/>
            <a:chOff x="3991695" y="982492"/>
            <a:chExt cx="547038" cy="1519577"/>
          </a:xfrm>
        </p:grpSpPr>
        <p:sp>
          <p:nvSpPr>
            <p:cNvPr id="16145" name="Google Shape;16145;p32"/>
            <p:cNvSpPr/>
            <p:nvPr/>
          </p:nvSpPr>
          <p:spPr>
            <a:xfrm>
              <a:off x="4265095" y="1552030"/>
              <a:ext cx="183669" cy="183669"/>
            </a:xfrm>
            <a:custGeom>
              <a:avLst/>
              <a:gdLst/>
              <a:ahLst/>
              <a:cxnLst/>
              <a:rect l="l" t="t" r="r" b="b"/>
              <a:pathLst>
                <a:path w="20637" h="20637" extrusionOk="0">
                  <a:moveTo>
                    <a:pt x="6319" y="1"/>
                  </a:moveTo>
                  <a:lnTo>
                    <a:pt x="6319" y="6319"/>
                  </a:lnTo>
                  <a:lnTo>
                    <a:pt x="0" y="6319"/>
                  </a:lnTo>
                  <a:lnTo>
                    <a:pt x="0" y="14251"/>
                  </a:lnTo>
                  <a:lnTo>
                    <a:pt x="6319" y="14251"/>
                  </a:lnTo>
                  <a:lnTo>
                    <a:pt x="6319" y="20637"/>
                  </a:lnTo>
                  <a:lnTo>
                    <a:pt x="14251" y="20637"/>
                  </a:lnTo>
                  <a:lnTo>
                    <a:pt x="14251" y="14251"/>
                  </a:lnTo>
                  <a:lnTo>
                    <a:pt x="20637" y="14251"/>
                  </a:lnTo>
                  <a:lnTo>
                    <a:pt x="20637" y="6319"/>
                  </a:lnTo>
                  <a:lnTo>
                    <a:pt x="14251" y="6319"/>
                  </a:lnTo>
                  <a:lnTo>
                    <a:pt x="14251"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46" name="Google Shape;16146;p32"/>
            <p:cNvSpPr/>
            <p:nvPr/>
          </p:nvSpPr>
          <p:spPr>
            <a:xfrm>
              <a:off x="3991695" y="1039327"/>
              <a:ext cx="333830" cy="333839"/>
            </a:xfrm>
            <a:custGeom>
              <a:avLst/>
              <a:gdLst/>
              <a:ahLst/>
              <a:cxnLst/>
              <a:rect l="l" t="t" r="r" b="b"/>
              <a:pathLst>
                <a:path w="37509" h="37510" extrusionOk="0">
                  <a:moveTo>
                    <a:pt x="11495" y="1"/>
                  </a:moveTo>
                  <a:lnTo>
                    <a:pt x="11495" y="11495"/>
                  </a:lnTo>
                  <a:lnTo>
                    <a:pt x="0" y="11495"/>
                  </a:lnTo>
                  <a:lnTo>
                    <a:pt x="0" y="26015"/>
                  </a:lnTo>
                  <a:lnTo>
                    <a:pt x="11495" y="26015"/>
                  </a:lnTo>
                  <a:lnTo>
                    <a:pt x="11495" y="37509"/>
                  </a:lnTo>
                  <a:lnTo>
                    <a:pt x="26014" y="37509"/>
                  </a:lnTo>
                  <a:lnTo>
                    <a:pt x="26014" y="26015"/>
                  </a:lnTo>
                  <a:lnTo>
                    <a:pt x="37509" y="26015"/>
                  </a:lnTo>
                  <a:lnTo>
                    <a:pt x="37509" y="11495"/>
                  </a:lnTo>
                  <a:lnTo>
                    <a:pt x="26014" y="11495"/>
                  </a:lnTo>
                  <a:lnTo>
                    <a:pt x="26014" y="1"/>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47" name="Google Shape;16147;p32"/>
            <p:cNvSpPr/>
            <p:nvPr/>
          </p:nvSpPr>
          <p:spPr>
            <a:xfrm>
              <a:off x="4204904" y="2167634"/>
              <a:ext cx="333830" cy="334435"/>
            </a:xfrm>
            <a:custGeom>
              <a:avLst/>
              <a:gdLst/>
              <a:ahLst/>
              <a:cxnLst/>
              <a:rect l="l" t="t" r="r" b="b"/>
              <a:pathLst>
                <a:path w="37509" h="37577" extrusionOk="0">
                  <a:moveTo>
                    <a:pt x="11495" y="1"/>
                  </a:moveTo>
                  <a:lnTo>
                    <a:pt x="11495" y="11495"/>
                  </a:lnTo>
                  <a:lnTo>
                    <a:pt x="0" y="11495"/>
                  </a:lnTo>
                  <a:lnTo>
                    <a:pt x="0" y="26014"/>
                  </a:lnTo>
                  <a:lnTo>
                    <a:pt x="11495" y="26014"/>
                  </a:lnTo>
                  <a:lnTo>
                    <a:pt x="11495" y="37576"/>
                  </a:lnTo>
                  <a:lnTo>
                    <a:pt x="26014" y="37576"/>
                  </a:lnTo>
                  <a:lnTo>
                    <a:pt x="26014" y="26014"/>
                  </a:lnTo>
                  <a:lnTo>
                    <a:pt x="37509" y="26014"/>
                  </a:lnTo>
                  <a:lnTo>
                    <a:pt x="37509" y="11495"/>
                  </a:lnTo>
                  <a:lnTo>
                    <a:pt x="26014" y="11495"/>
                  </a:lnTo>
                  <a:lnTo>
                    <a:pt x="26014"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48" name="Google Shape;16148;p32"/>
            <p:cNvSpPr/>
            <p:nvPr/>
          </p:nvSpPr>
          <p:spPr>
            <a:xfrm>
              <a:off x="4300392" y="982492"/>
              <a:ext cx="56239" cy="56844"/>
            </a:xfrm>
            <a:custGeom>
              <a:avLst/>
              <a:gdLst/>
              <a:ahLst/>
              <a:cxnLst/>
              <a:rect l="l" t="t" r="r" b="b"/>
              <a:pathLst>
                <a:path w="6319" h="6387" extrusionOk="0">
                  <a:moveTo>
                    <a:pt x="1950" y="1"/>
                  </a:moveTo>
                  <a:lnTo>
                    <a:pt x="1950" y="1950"/>
                  </a:lnTo>
                  <a:lnTo>
                    <a:pt x="0" y="1950"/>
                  </a:lnTo>
                  <a:lnTo>
                    <a:pt x="0" y="4437"/>
                  </a:lnTo>
                  <a:lnTo>
                    <a:pt x="1950" y="4437"/>
                  </a:lnTo>
                  <a:lnTo>
                    <a:pt x="1950" y="6387"/>
                  </a:lnTo>
                  <a:lnTo>
                    <a:pt x="4370" y="6387"/>
                  </a:lnTo>
                  <a:lnTo>
                    <a:pt x="4370" y="4437"/>
                  </a:lnTo>
                  <a:lnTo>
                    <a:pt x="6319" y="4437"/>
                  </a:lnTo>
                  <a:lnTo>
                    <a:pt x="6319" y="1950"/>
                  </a:lnTo>
                  <a:lnTo>
                    <a:pt x="4370" y="1950"/>
                  </a:lnTo>
                  <a:lnTo>
                    <a:pt x="4370"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149" name="Google Shape;16149;p32"/>
          <p:cNvGrpSpPr/>
          <p:nvPr/>
        </p:nvGrpSpPr>
        <p:grpSpPr>
          <a:xfrm flipH="1">
            <a:off x="7731035" y="110994"/>
            <a:ext cx="1566909" cy="2516040"/>
            <a:chOff x="3388752" y="1501169"/>
            <a:chExt cx="1060012" cy="1702097"/>
          </a:xfrm>
        </p:grpSpPr>
        <p:sp>
          <p:nvSpPr>
            <p:cNvPr id="16150" name="Google Shape;16150;p32"/>
            <p:cNvSpPr/>
            <p:nvPr/>
          </p:nvSpPr>
          <p:spPr>
            <a:xfrm>
              <a:off x="3388752" y="2864648"/>
              <a:ext cx="338627" cy="338618"/>
            </a:xfrm>
            <a:custGeom>
              <a:avLst/>
              <a:gdLst/>
              <a:ahLst/>
              <a:cxnLst/>
              <a:rect l="l" t="t" r="r" b="b"/>
              <a:pathLst>
                <a:path w="38048" h="38047" extrusionOk="0">
                  <a:moveTo>
                    <a:pt x="11630" y="0"/>
                  </a:moveTo>
                  <a:lnTo>
                    <a:pt x="11630" y="11697"/>
                  </a:lnTo>
                  <a:lnTo>
                    <a:pt x="1" y="11697"/>
                  </a:lnTo>
                  <a:lnTo>
                    <a:pt x="1" y="26418"/>
                  </a:lnTo>
                  <a:lnTo>
                    <a:pt x="11630" y="26418"/>
                  </a:lnTo>
                  <a:lnTo>
                    <a:pt x="11630" y="38047"/>
                  </a:lnTo>
                  <a:lnTo>
                    <a:pt x="26351" y="38047"/>
                  </a:lnTo>
                  <a:lnTo>
                    <a:pt x="26351" y="26418"/>
                  </a:lnTo>
                  <a:lnTo>
                    <a:pt x="38047" y="26418"/>
                  </a:lnTo>
                  <a:lnTo>
                    <a:pt x="38047" y="11697"/>
                  </a:lnTo>
                  <a:lnTo>
                    <a:pt x="26351" y="11697"/>
                  </a:lnTo>
                  <a:lnTo>
                    <a:pt x="26351" y="0"/>
                  </a:lnTo>
                  <a:close/>
                </a:path>
              </a:pathLst>
            </a:cu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51" name="Google Shape;16151;p32"/>
            <p:cNvSpPr/>
            <p:nvPr/>
          </p:nvSpPr>
          <p:spPr>
            <a:xfrm>
              <a:off x="3832512" y="1501169"/>
              <a:ext cx="234524" cy="234524"/>
            </a:xfrm>
            <a:custGeom>
              <a:avLst/>
              <a:gdLst/>
              <a:ahLst/>
              <a:cxnLst/>
              <a:rect l="l" t="t" r="r" b="b"/>
              <a:pathLst>
                <a:path w="26351" h="26351" extrusionOk="0">
                  <a:moveTo>
                    <a:pt x="8067" y="0"/>
                  </a:moveTo>
                  <a:lnTo>
                    <a:pt x="8067" y="8066"/>
                  </a:lnTo>
                  <a:lnTo>
                    <a:pt x="1" y="8066"/>
                  </a:lnTo>
                  <a:lnTo>
                    <a:pt x="1" y="18284"/>
                  </a:lnTo>
                  <a:lnTo>
                    <a:pt x="8067" y="18284"/>
                  </a:lnTo>
                  <a:lnTo>
                    <a:pt x="8067" y="26350"/>
                  </a:lnTo>
                  <a:lnTo>
                    <a:pt x="18217" y="26350"/>
                  </a:lnTo>
                  <a:lnTo>
                    <a:pt x="18217" y="18284"/>
                  </a:lnTo>
                  <a:lnTo>
                    <a:pt x="26351" y="18284"/>
                  </a:lnTo>
                  <a:lnTo>
                    <a:pt x="26351" y="8066"/>
                  </a:lnTo>
                  <a:lnTo>
                    <a:pt x="18217" y="8066"/>
                  </a:lnTo>
                  <a:lnTo>
                    <a:pt x="18217" y="0"/>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52" name="Google Shape;16152;p32"/>
            <p:cNvSpPr/>
            <p:nvPr/>
          </p:nvSpPr>
          <p:spPr>
            <a:xfrm>
              <a:off x="4265095" y="1552030"/>
              <a:ext cx="183669" cy="183669"/>
            </a:xfrm>
            <a:custGeom>
              <a:avLst/>
              <a:gdLst/>
              <a:ahLst/>
              <a:cxnLst/>
              <a:rect l="l" t="t" r="r" b="b"/>
              <a:pathLst>
                <a:path w="20637" h="20637" extrusionOk="0">
                  <a:moveTo>
                    <a:pt x="6319" y="1"/>
                  </a:moveTo>
                  <a:lnTo>
                    <a:pt x="6319" y="6319"/>
                  </a:lnTo>
                  <a:lnTo>
                    <a:pt x="0" y="6319"/>
                  </a:lnTo>
                  <a:lnTo>
                    <a:pt x="0" y="14251"/>
                  </a:lnTo>
                  <a:lnTo>
                    <a:pt x="6319" y="14251"/>
                  </a:lnTo>
                  <a:lnTo>
                    <a:pt x="6319" y="20637"/>
                  </a:lnTo>
                  <a:lnTo>
                    <a:pt x="14251" y="20637"/>
                  </a:lnTo>
                  <a:lnTo>
                    <a:pt x="14251" y="14251"/>
                  </a:lnTo>
                  <a:lnTo>
                    <a:pt x="20637" y="14251"/>
                  </a:lnTo>
                  <a:lnTo>
                    <a:pt x="20637" y="6319"/>
                  </a:lnTo>
                  <a:lnTo>
                    <a:pt x="14251" y="6319"/>
                  </a:lnTo>
                  <a:lnTo>
                    <a:pt x="14251"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53" name="Google Shape;16153;p32"/>
            <p:cNvSpPr/>
            <p:nvPr/>
          </p:nvSpPr>
          <p:spPr>
            <a:xfrm>
              <a:off x="3617780" y="2317198"/>
              <a:ext cx="350589" cy="349984"/>
            </a:xfrm>
            <a:custGeom>
              <a:avLst/>
              <a:gdLst/>
              <a:ahLst/>
              <a:cxnLst/>
              <a:rect l="l" t="t" r="r" b="b"/>
              <a:pathLst>
                <a:path w="39392" h="39324" extrusionOk="0">
                  <a:moveTo>
                    <a:pt x="12100" y="0"/>
                  </a:moveTo>
                  <a:lnTo>
                    <a:pt x="12100" y="12100"/>
                  </a:lnTo>
                  <a:lnTo>
                    <a:pt x="1" y="12100"/>
                  </a:lnTo>
                  <a:lnTo>
                    <a:pt x="1" y="27291"/>
                  </a:lnTo>
                  <a:lnTo>
                    <a:pt x="12100" y="27291"/>
                  </a:lnTo>
                  <a:lnTo>
                    <a:pt x="12100" y="39323"/>
                  </a:lnTo>
                  <a:lnTo>
                    <a:pt x="27292" y="39323"/>
                  </a:lnTo>
                  <a:lnTo>
                    <a:pt x="27292" y="27291"/>
                  </a:lnTo>
                  <a:lnTo>
                    <a:pt x="39392" y="27291"/>
                  </a:lnTo>
                  <a:lnTo>
                    <a:pt x="39392" y="12100"/>
                  </a:lnTo>
                  <a:lnTo>
                    <a:pt x="27292" y="12100"/>
                  </a:lnTo>
                  <a:lnTo>
                    <a:pt x="27292" y="0"/>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54" name="Google Shape;16154;p32"/>
            <p:cNvSpPr/>
            <p:nvPr/>
          </p:nvSpPr>
          <p:spPr>
            <a:xfrm>
              <a:off x="3653077" y="1712960"/>
              <a:ext cx="140006" cy="139997"/>
            </a:xfrm>
            <a:custGeom>
              <a:avLst/>
              <a:gdLst/>
              <a:ahLst/>
              <a:cxnLst/>
              <a:rect l="l" t="t" r="r" b="b"/>
              <a:pathLst>
                <a:path w="15731" h="15730" extrusionOk="0">
                  <a:moveTo>
                    <a:pt x="4841" y="1"/>
                  </a:moveTo>
                  <a:lnTo>
                    <a:pt x="4841" y="4840"/>
                  </a:lnTo>
                  <a:lnTo>
                    <a:pt x="1" y="4840"/>
                  </a:lnTo>
                  <a:lnTo>
                    <a:pt x="1" y="10890"/>
                  </a:lnTo>
                  <a:lnTo>
                    <a:pt x="4841" y="10890"/>
                  </a:lnTo>
                  <a:lnTo>
                    <a:pt x="4841" y="15730"/>
                  </a:lnTo>
                  <a:lnTo>
                    <a:pt x="10890" y="15730"/>
                  </a:lnTo>
                  <a:lnTo>
                    <a:pt x="10890" y="10890"/>
                  </a:lnTo>
                  <a:lnTo>
                    <a:pt x="15730" y="10890"/>
                  </a:lnTo>
                  <a:lnTo>
                    <a:pt x="15730" y="4840"/>
                  </a:lnTo>
                  <a:lnTo>
                    <a:pt x="10890" y="4840"/>
                  </a:lnTo>
                  <a:lnTo>
                    <a:pt x="10890"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55" name="Google Shape;16155;p32"/>
            <p:cNvSpPr/>
            <p:nvPr/>
          </p:nvSpPr>
          <p:spPr>
            <a:xfrm>
              <a:off x="3624366" y="1615442"/>
              <a:ext cx="56844" cy="56248"/>
            </a:xfrm>
            <a:custGeom>
              <a:avLst/>
              <a:gdLst/>
              <a:ahLst/>
              <a:cxnLst/>
              <a:rect l="l" t="t" r="r" b="b"/>
              <a:pathLst>
                <a:path w="6387" h="6320" extrusionOk="0">
                  <a:moveTo>
                    <a:pt x="1950" y="1"/>
                  </a:moveTo>
                  <a:lnTo>
                    <a:pt x="1950" y="1950"/>
                  </a:lnTo>
                  <a:lnTo>
                    <a:pt x="0" y="1950"/>
                  </a:lnTo>
                  <a:lnTo>
                    <a:pt x="0" y="4370"/>
                  </a:lnTo>
                  <a:lnTo>
                    <a:pt x="1950" y="4370"/>
                  </a:lnTo>
                  <a:lnTo>
                    <a:pt x="1950" y="6320"/>
                  </a:lnTo>
                  <a:lnTo>
                    <a:pt x="4437" y="6320"/>
                  </a:lnTo>
                  <a:lnTo>
                    <a:pt x="4437" y="4370"/>
                  </a:lnTo>
                  <a:lnTo>
                    <a:pt x="6386" y="4370"/>
                  </a:lnTo>
                  <a:lnTo>
                    <a:pt x="6386" y="1950"/>
                  </a:lnTo>
                  <a:lnTo>
                    <a:pt x="4437" y="1950"/>
                  </a:lnTo>
                  <a:lnTo>
                    <a:pt x="4437"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56" name="Google Shape;16156;p32"/>
            <p:cNvSpPr/>
            <p:nvPr/>
          </p:nvSpPr>
          <p:spPr>
            <a:xfrm>
              <a:off x="3431129" y="1898418"/>
              <a:ext cx="338618" cy="338618"/>
            </a:xfrm>
            <a:custGeom>
              <a:avLst/>
              <a:gdLst/>
              <a:ahLst/>
              <a:cxnLst/>
              <a:rect l="l" t="t" r="r" b="b"/>
              <a:pathLst>
                <a:path w="38047" h="38047" extrusionOk="0">
                  <a:moveTo>
                    <a:pt x="11697" y="1"/>
                  </a:moveTo>
                  <a:lnTo>
                    <a:pt x="11697" y="11697"/>
                  </a:lnTo>
                  <a:lnTo>
                    <a:pt x="0" y="11697"/>
                  </a:lnTo>
                  <a:lnTo>
                    <a:pt x="0" y="26418"/>
                  </a:lnTo>
                  <a:lnTo>
                    <a:pt x="11697" y="26418"/>
                  </a:lnTo>
                  <a:lnTo>
                    <a:pt x="11697" y="38047"/>
                  </a:lnTo>
                  <a:lnTo>
                    <a:pt x="26418" y="38047"/>
                  </a:lnTo>
                  <a:lnTo>
                    <a:pt x="26418" y="26418"/>
                  </a:lnTo>
                  <a:lnTo>
                    <a:pt x="38047" y="26418"/>
                  </a:lnTo>
                  <a:lnTo>
                    <a:pt x="38047" y="11697"/>
                  </a:lnTo>
                  <a:lnTo>
                    <a:pt x="26418" y="11697"/>
                  </a:lnTo>
                  <a:lnTo>
                    <a:pt x="26418"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ackground">
  <p:cSld name="BLANK_1_1_1_1_1_1_1">
    <p:spTree>
      <p:nvGrpSpPr>
        <p:cNvPr id="1" name="Shape 16157"/>
        <p:cNvGrpSpPr/>
        <p:nvPr/>
      </p:nvGrpSpPr>
      <p:grpSpPr>
        <a:xfrm>
          <a:off x="0" y="0"/>
          <a:ext cx="0" cy="0"/>
          <a:chOff x="0" y="0"/>
          <a:chExt cx="0" cy="0"/>
        </a:xfrm>
      </p:grpSpPr>
      <p:grpSp>
        <p:nvGrpSpPr>
          <p:cNvPr id="16158" name="Google Shape;16158;p33"/>
          <p:cNvGrpSpPr/>
          <p:nvPr/>
        </p:nvGrpSpPr>
        <p:grpSpPr>
          <a:xfrm flipH="1">
            <a:off x="-93533" y="1855986"/>
            <a:ext cx="808632" cy="2246239"/>
            <a:chOff x="3991695" y="982492"/>
            <a:chExt cx="547038" cy="1519577"/>
          </a:xfrm>
        </p:grpSpPr>
        <p:sp>
          <p:nvSpPr>
            <p:cNvPr id="16159" name="Google Shape;16159;p33"/>
            <p:cNvSpPr/>
            <p:nvPr/>
          </p:nvSpPr>
          <p:spPr>
            <a:xfrm>
              <a:off x="4265095" y="1552030"/>
              <a:ext cx="183669" cy="183669"/>
            </a:xfrm>
            <a:custGeom>
              <a:avLst/>
              <a:gdLst/>
              <a:ahLst/>
              <a:cxnLst/>
              <a:rect l="l" t="t" r="r" b="b"/>
              <a:pathLst>
                <a:path w="20637" h="20637" extrusionOk="0">
                  <a:moveTo>
                    <a:pt x="6319" y="1"/>
                  </a:moveTo>
                  <a:lnTo>
                    <a:pt x="6319" y="6319"/>
                  </a:lnTo>
                  <a:lnTo>
                    <a:pt x="0" y="6319"/>
                  </a:lnTo>
                  <a:lnTo>
                    <a:pt x="0" y="14251"/>
                  </a:lnTo>
                  <a:lnTo>
                    <a:pt x="6319" y="14251"/>
                  </a:lnTo>
                  <a:lnTo>
                    <a:pt x="6319" y="20637"/>
                  </a:lnTo>
                  <a:lnTo>
                    <a:pt x="14251" y="20637"/>
                  </a:lnTo>
                  <a:lnTo>
                    <a:pt x="14251" y="14251"/>
                  </a:lnTo>
                  <a:lnTo>
                    <a:pt x="20637" y="14251"/>
                  </a:lnTo>
                  <a:lnTo>
                    <a:pt x="20637" y="6319"/>
                  </a:lnTo>
                  <a:lnTo>
                    <a:pt x="14251" y="6319"/>
                  </a:lnTo>
                  <a:lnTo>
                    <a:pt x="14251"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60" name="Google Shape;16160;p33"/>
            <p:cNvSpPr/>
            <p:nvPr/>
          </p:nvSpPr>
          <p:spPr>
            <a:xfrm>
              <a:off x="3991695" y="1039327"/>
              <a:ext cx="333830" cy="333839"/>
            </a:xfrm>
            <a:custGeom>
              <a:avLst/>
              <a:gdLst/>
              <a:ahLst/>
              <a:cxnLst/>
              <a:rect l="l" t="t" r="r" b="b"/>
              <a:pathLst>
                <a:path w="37509" h="37510" extrusionOk="0">
                  <a:moveTo>
                    <a:pt x="11495" y="1"/>
                  </a:moveTo>
                  <a:lnTo>
                    <a:pt x="11495" y="11495"/>
                  </a:lnTo>
                  <a:lnTo>
                    <a:pt x="0" y="11495"/>
                  </a:lnTo>
                  <a:lnTo>
                    <a:pt x="0" y="26015"/>
                  </a:lnTo>
                  <a:lnTo>
                    <a:pt x="11495" y="26015"/>
                  </a:lnTo>
                  <a:lnTo>
                    <a:pt x="11495" y="37509"/>
                  </a:lnTo>
                  <a:lnTo>
                    <a:pt x="26014" y="37509"/>
                  </a:lnTo>
                  <a:lnTo>
                    <a:pt x="26014" y="26015"/>
                  </a:lnTo>
                  <a:lnTo>
                    <a:pt x="37509" y="26015"/>
                  </a:lnTo>
                  <a:lnTo>
                    <a:pt x="37509" y="11495"/>
                  </a:lnTo>
                  <a:lnTo>
                    <a:pt x="26014" y="11495"/>
                  </a:lnTo>
                  <a:lnTo>
                    <a:pt x="26014" y="1"/>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61" name="Google Shape;16161;p33"/>
            <p:cNvSpPr/>
            <p:nvPr/>
          </p:nvSpPr>
          <p:spPr>
            <a:xfrm>
              <a:off x="4204904" y="2167634"/>
              <a:ext cx="333830" cy="334435"/>
            </a:xfrm>
            <a:custGeom>
              <a:avLst/>
              <a:gdLst/>
              <a:ahLst/>
              <a:cxnLst/>
              <a:rect l="l" t="t" r="r" b="b"/>
              <a:pathLst>
                <a:path w="37509" h="37577" extrusionOk="0">
                  <a:moveTo>
                    <a:pt x="11495" y="1"/>
                  </a:moveTo>
                  <a:lnTo>
                    <a:pt x="11495" y="11495"/>
                  </a:lnTo>
                  <a:lnTo>
                    <a:pt x="0" y="11495"/>
                  </a:lnTo>
                  <a:lnTo>
                    <a:pt x="0" y="26014"/>
                  </a:lnTo>
                  <a:lnTo>
                    <a:pt x="11495" y="26014"/>
                  </a:lnTo>
                  <a:lnTo>
                    <a:pt x="11495" y="37576"/>
                  </a:lnTo>
                  <a:lnTo>
                    <a:pt x="26014" y="37576"/>
                  </a:lnTo>
                  <a:lnTo>
                    <a:pt x="26014" y="26014"/>
                  </a:lnTo>
                  <a:lnTo>
                    <a:pt x="37509" y="26014"/>
                  </a:lnTo>
                  <a:lnTo>
                    <a:pt x="37509" y="11495"/>
                  </a:lnTo>
                  <a:lnTo>
                    <a:pt x="26014" y="11495"/>
                  </a:lnTo>
                  <a:lnTo>
                    <a:pt x="26014"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62" name="Google Shape;16162;p33"/>
            <p:cNvSpPr/>
            <p:nvPr/>
          </p:nvSpPr>
          <p:spPr>
            <a:xfrm>
              <a:off x="4300392" y="982492"/>
              <a:ext cx="56239" cy="56844"/>
            </a:xfrm>
            <a:custGeom>
              <a:avLst/>
              <a:gdLst/>
              <a:ahLst/>
              <a:cxnLst/>
              <a:rect l="l" t="t" r="r" b="b"/>
              <a:pathLst>
                <a:path w="6319" h="6387" extrusionOk="0">
                  <a:moveTo>
                    <a:pt x="1950" y="1"/>
                  </a:moveTo>
                  <a:lnTo>
                    <a:pt x="1950" y="1950"/>
                  </a:lnTo>
                  <a:lnTo>
                    <a:pt x="0" y="1950"/>
                  </a:lnTo>
                  <a:lnTo>
                    <a:pt x="0" y="4437"/>
                  </a:lnTo>
                  <a:lnTo>
                    <a:pt x="1950" y="4437"/>
                  </a:lnTo>
                  <a:lnTo>
                    <a:pt x="1950" y="6387"/>
                  </a:lnTo>
                  <a:lnTo>
                    <a:pt x="4370" y="6387"/>
                  </a:lnTo>
                  <a:lnTo>
                    <a:pt x="4370" y="4437"/>
                  </a:lnTo>
                  <a:lnTo>
                    <a:pt x="6319" y="4437"/>
                  </a:lnTo>
                  <a:lnTo>
                    <a:pt x="6319" y="1950"/>
                  </a:lnTo>
                  <a:lnTo>
                    <a:pt x="4370" y="1950"/>
                  </a:lnTo>
                  <a:lnTo>
                    <a:pt x="4370"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163" name="Google Shape;16163;p33"/>
          <p:cNvGrpSpPr/>
          <p:nvPr/>
        </p:nvGrpSpPr>
        <p:grpSpPr>
          <a:xfrm flipH="1">
            <a:off x="8428892" y="11"/>
            <a:ext cx="808632" cy="2246239"/>
            <a:chOff x="3991695" y="982492"/>
            <a:chExt cx="547038" cy="1519577"/>
          </a:xfrm>
        </p:grpSpPr>
        <p:sp>
          <p:nvSpPr>
            <p:cNvPr id="16164" name="Google Shape;16164;p33"/>
            <p:cNvSpPr/>
            <p:nvPr/>
          </p:nvSpPr>
          <p:spPr>
            <a:xfrm>
              <a:off x="4265095" y="1552030"/>
              <a:ext cx="183669" cy="183669"/>
            </a:xfrm>
            <a:custGeom>
              <a:avLst/>
              <a:gdLst/>
              <a:ahLst/>
              <a:cxnLst/>
              <a:rect l="l" t="t" r="r" b="b"/>
              <a:pathLst>
                <a:path w="20637" h="20637" extrusionOk="0">
                  <a:moveTo>
                    <a:pt x="6319" y="1"/>
                  </a:moveTo>
                  <a:lnTo>
                    <a:pt x="6319" y="6319"/>
                  </a:lnTo>
                  <a:lnTo>
                    <a:pt x="0" y="6319"/>
                  </a:lnTo>
                  <a:lnTo>
                    <a:pt x="0" y="14251"/>
                  </a:lnTo>
                  <a:lnTo>
                    <a:pt x="6319" y="14251"/>
                  </a:lnTo>
                  <a:lnTo>
                    <a:pt x="6319" y="20637"/>
                  </a:lnTo>
                  <a:lnTo>
                    <a:pt x="14251" y="20637"/>
                  </a:lnTo>
                  <a:lnTo>
                    <a:pt x="14251" y="14251"/>
                  </a:lnTo>
                  <a:lnTo>
                    <a:pt x="20637" y="14251"/>
                  </a:lnTo>
                  <a:lnTo>
                    <a:pt x="20637" y="6319"/>
                  </a:lnTo>
                  <a:lnTo>
                    <a:pt x="14251" y="6319"/>
                  </a:lnTo>
                  <a:lnTo>
                    <a:pt x="14251"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65" name="Google Shape;16165;p33"/>
            <p:cNvSpPr/>
            <p:nvPr/>
          </p:nvSpPr>
          <p:spPr>
            <a:xfrm>
              <a:off x="3991695" y="1039327"/>
              <a:ext cx="333830" cy="333839"/>
            </a:xfrm>
            <a:custGeom>
              <a:avLst/>
              <a:gdLst/>
              <a:ahLst/>
              <a:cxnLst/>
              <a:rect l="l" t="t" r="r" b="b"/>
              <a:pathLst>
                <a:path w="37509" h="37510" extrusionOk="0">
                  <a:moveTo>
                    <a:pt x="11495" y="1"/>
                  </a:moveTo>
                  <a:lnTo>
                    <a:pt x="11495" y="11495"/>
                  </a:lnTo>
                  <a:lnTo>
                    <a:pt x="0" y="11495"/>
                  </a:lnTo>
                  <a:lnTo>
                    <a:pt x="0" y="26015"/>
                  </a:lnTo>
                  <a:lnTo>
                    <a:pt x="11495" y="26015"/>
                  </a:lnTo>
                  <a:lnTo>
                    <a:pt x="11495" y="37509"/>
                  </a:lnTo>
                  <a:lnTo>
                    <a:pt x="26014" y="37509"/>
                  </a:lnTo>
                  <a:lnTo>
                    <a:pt x="26014" y="26015"/>
                  </a:lnTo>
                  <a:lnTo>
                    <a:pt x="37509" y="26015"/>
                  </a:lnTo>
                  <a:lnTo>
                    <a:pt x="37509" y="11495"/>
                  </a:lnTo>
                  <a:lnTo>
                    <a:pt x="26014" y="11495"/>
                  </a:lnTo>
                  <a:lnTo>
                    <a:pt x="26014" y="1"/>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66" name="Google Shape;16166;p33"/>
            <p:cNvSpPr/>
            <p:nvPr/>
          </p:nvSpPr>
          <p:spPr>
            <a:xfrm>
              <a:off x="4204904" y="2167634"/>
              <a:ext cx="333830" cy="334435"/>
            </a:xfrm>
            <a:custGeom>
              <a:avLst/>
              <a:gdLst/>
              <a:ahLst/>
              <a:cxnLst/>
              <a:rect l="l" t="t" r="r" b="b"/>
              <a:pathLst>
                <a:path w="37509" h="37577" extrusionOk="0">
                  <a:moveTo>
                    <a:pt x="11495" y="1"/>
                  </a:moveTo>
                  <a:lnTo>
                    <a:pt x="11495" y="11495"/>
                  </a:lnTo>
                  <a:lnTo>
                    <a:pt x="0" y="11495"/>
                  </a:lnTo>
                  <a:lnTo>
                    <a:pt x="0" y="26014"/>
                  </a:lnTo>
                  <a:lnTo>
                    <a:pt x="11495" y="26014"/>
                  </a:lnTo>
                  <a:lnTo>
                    <a:pt x="11495" y="37576"/>
                  </a:lnTo>
                  <a:lnTo>
                    <a:pt x="26014" y="37576"/>
                  </a:lnTo>
                  <a:lnTo>
                    <a:pt x="26014" y="26014"/>
                  </a:lnTo>
                  <a:lnTo>
                    <a:pt x="37509" y="26014"/>
                  </a:lnTo>
                  <a:lnTo>
                    <a:pt x="37509" y="11495"/>
                  </a:lnTo>
                  <a:lnTo>
                    <a:pt x="26014" y="11495"/>
                  </a:lnTo>
                  <a:lnTo>
                    <a:pt x="26014"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67" name="Google Shape;16167;p33"/>
            <p:cNvSpPr/>
            <p:nvPr/>
          </p:nvSpPr>
          <p:spPr>
            <a:xfrm>
              <a:off x="4300392" y="982492"/>
              <a:ext cx="56239" cy="56844"/>
            </a:xfrm>
            <a:custGeom>
              <a:avLst/>
              <a:gdLst/>
              <a:ahLst/>
              <a:cxnLst/>
              <a:rect l="l" t="t" r="r" b="b"/>
              <a:pathLst>
                <a:path w="6319" h="6387" extrusionOk="0">
                  <a:moveTo>
                    <a:pt x="1950" y="1"/>
                  </a:moveTo>
                  <a:lnTo>
                    <a:pt x="1950" y="1950"/>
                  </a:lnTo>
                  <a:lnTo>
                    <a:pt x="0" y="1950"/>
                  </a:lnTo>
                  <a:lnTo>
                    <a:pt x="0" y="4437"/>
                  </a:lnTo>
                  <a:lnTo>
                    <a:pt x="1950" y="4437"/>
                  </a:lnTo>
                  <a:lnTo>
                    <a:pt x="1950" y="6387"/>
                  </a:lnTo>
                  <a:lnTo>
                    <a:pt x="4370" y="6387"/>
                  </a:lnTo>
                  <a:lnTo>
                    <a:pt x="4370" y="4437"/>
                  </a:lnTo>
                  <a:lnTo>
                    <a:pt x="6319" y="4437"/>
                  </a:lnTo>
                  <a:lnTo>
                    <a:pt x="6319" y="1950"/>
                  </a:lnTo>
                  <a:lnTo>
                    <a:pt x="4370" y="1950"/>
                  </a:lnTo>
                  <a:lnTo>
                    <a:pt x="4370"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6168" name="Google Shape;16168;p33"/>
          <p:cNvSpPr/>
          <p:nvPr/>
        </p:nvSpPr>
        <p:spPr>
          <a:xfrm flipH="1">
            <a:off x="8484566" y="4691170"/>
            <a:ext cx="262938" cy="263509"/>
          </a:xfrm>
          <a:custGeom>
            <a:avLst/>
            <a:gdLst/>
            <a:ahLst/>
            <a:cxnLst/>
            <a:rect l="l" t="t" r="r" b="b"/>
            <a:pathLst>
              <a:path w="37509" h="37577" extrusionOk="0">
                <a:moveTo>
                  <a:pt x="11495" y="1"/>
                </a:moveTo>
                <a:lnTo>
                  <a:pt x="11495" y="11495"/>
                </a:lnTo>
                <a:lnTo>
                  <a:pt x="0" y="11495"/>
                </a:lnTo>
                <a:lnTo>
                  <a:pt x="0" y="26014"/>
                </a:lnTo>
                <a:lnTo>
                  <a:pt x="11495" y="26014"/>
                </a:lnTo>
                <a:lnTo>
                  <a:pt x="11495" y="37576"/>
                </a:lnTo>
                <a:lnTo>
                  <a:pt x="26014" y="37576"/>
                </a:lnTo>
                <a:lnTo>
                  <a:pt x="26014" y="26014"/>
                </a:lnTo>
                <a:lnTo>
                  <a:pt x="37509" y="26014"/>
                </a:lnTo>
                <a:lnTo>
                  <a:pt x="37509" y="11495"/>
                </a:lnTo>
                <a:lnTo>
                  <a:pt x="26014" y="11495"/>
                </a:lnTo>
                <a:lnTo>
                  <a:pt x="26014"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69" name="Google Shape;16169;p33"/>
          <p:cNvSpPr/>
          <p:nvPr/>
        </p:nvSpPr>
        <p:spPr>
          <a:xfrm flipH="1">
            <a:off x="27539" y="54380"/>
            <a:ext cx="496244" cy="497332"/>
          </a:xfrm>
          <a:custGeom>
            <a:avLst/>
            <a:gdLst/>
            <a:ahLst/>
            <a:cxnLst/>
            <a:rect l="l" t="t" r="r" b="b"/>
            <a:pathLst>
              <a:path w="37509" h="37577" extrusionOk="0">
                <a:moveTo>
                  <a:pt x="11495" y="1"/>
                </a:moveTo>
                <a:lnTo>
                  <a:pt x="11495" y="11495"/>
                </a:lnTo>
                <a:lnTo>
                  <a:pt x="0" y="11495"/>
                </a:lnTo>
                <a:lnTo>
                  <a:pt x="0" y="26014"/>
                </a:lnTo>
                <a:lnTo>
                  <a:pt x="11495" y="26014"/>
                </a:lnTo>
                <a:lnTo>
                  <a:pt x="11495" y="37576"/>
                </a:lnTo>
                <a:lnTo>
                  <a:pt x="26014" y="37576"/>
                </a:lnTo>
                <a:lnTo>
                  <a:pt x="26014" y="26014"/>
                </a:lnTo>
                <a:lnTo>
                  <a:pt x="37509" y="26014"/>
                </a:lnTo>
                <a:lnTo>
                  <a:pt x="37509" y="11495"/>
                </a:lnTo>
                <a:lnTo>
                  <a:pt x="26014" y="11495"/>
                </a:lnTo>
                <a:lnTo>
                  <a:pt x="26014"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70" name="Google Shape;16170;p33"/>
          <p:cNvSpPr/>
          <p:nvPr/>
        </p:nvSpPr>
        <p:spPr>
          <a:xfrm flipH="1">
            <a:off x="799595" y="387608"/>
            <a:ext cx="147035" cy="147396"/>
          </a:xfrm>
          <a:custGeom>
            <a:avLst/>
            <a:gdLst/>
            <a:ahLst/>
            <a:cxnLst/>
            <a:rect l="l" t="t" r="r" b="b"/>
            <a:pathLst>
              <a:path w="37509" h="37577" extrusionOk="0">
                <a:moveTo>
                  <a:pt x="11495" y="1"/>
                </a:moveTo>
                <a:lnTo>
                  <a:pt x="11495" y="11495"/>
                </a:lnTo>
                <a:lnTo>
                  <a:pt x="0" y="11495"/>
                </a:lnTo>
                <a:lnTo>
                  <a:pt x="0" y="26014"/>
                </a:lnTo>
                <a:lnTo>
                  <a:pt x="11495" y="26014"/>
                </a:lnTo>
                <a:lnTo>
                  <a:pt x="11495" y="37576"/>
                </a:lnTo>
                <a:lnTo>
                  <a:pt x="26014" y="37576"/>
                </a:lnTo>
                <a:lnTo>
                  <a:pt x="26014" y="26014"/>
                </a:lnTo>
                <a:lnTo>
                  <a:pt x="37509" y="26014"/>
                </a:lnTo>
                <a:lnTo>
                  <a:pt x="37509" y="11495"/>
                </a:lnTo>
                <a:lnTo>
                  <a:pt x="26014" y="11495"/>
                </a:lnTo>
                <a:lnTo>
                  <a:pt x="26014"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71" name="Google Shape;16171;p33"/>
          <p:cNvSpPr/>
          <p:nvPr/>
        </p:nvSpPr>
        <p:spPr>
          <a:xfrm flipH="1">
            <a:off x="8465557" y="2595153"/>
            <a:ext cx="211166" cy="211161"/>
          </a:xfrm>
          <a:custGeom>
            <a:avLst/>
            <a:gdLst/>
            <a:ahLst/>
            <a:cxnLst/>
            <a:rect l="l" t="t" r="r" b="b"/>
            <a:pathLst>
              <a:path w="38048" h="38047" extrusionOk="0">
                <a:moveTo>
                  <a:pt x="11630" y="0"/>
                </a:moveTo>
                <a:lnTo>
                  <a:pt x="11630" y="11697"/>
                </a:lnTo>
                <a:lnTo>
                  <a:pt x="1" y="11697"/>
                </a:lnTo>
                <a:lnTo>
                  <a:pt x="1" y="26418"/>
                </a:lnTo>
                <a:lnTo>
                  <a:pt x="11630" y="26418"/>
                </a:lnTo>
                <a:lnTo>
                  <a:pt x="11630" y="38047"/>
                </a:lnTo>
                <a:lnTo>
                  <a:pt x="26351" y="38047"/>
                </a:lnTo>
                <a:lnTo>
                  <a:pt x="26351" y="26418"/>
                </a:lnTo>
                <a:lnTo>
                  <a:pt x="38047" y="26418"/>
                </a:lnTo>
                <a:lnTo>
                  <a:pt x="38047" y="11697"/>
                </a:lnTo>
                <a:lnTo>
                  <a:pt x="26351" y="11697"/>
                </a:lnTo>
                <a:lnTo>
                  <a:pt x="26351" y="0"/>
                </a:lnTo>
                <a:close/>
              </a:path>
            </a:pathLst>
          </a:cu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72" name="Google Shape;16172;p33"/>
          <p:cNvSpPr/>
          <p:nvPr/>
        </p:nvSpPr>
        <p:spPr>
          <a:xfrm flipH="1">
            <a:off x="149519" y="4325707"/>
            <a:ext cx="565584" cy="565569"/>
          </a:xfrm>
          <a:custGeom>
            <a:avLst/>
            <a:gdLst/>
            <a:ahLst/>
            <a:cxnLst/>
            <a:rect l="l" t="t" r="r" b="b"/>
            <a:pathLst>
              <a:path w="38048" h="38047" extrusionOk="0">
                <a:moveTo>
                  <a:pt x="11630" y="0"/>
                </a:moveTo>
                <a:lnTo>
                  <a:pt x="11630" y="11697"/>
                </a:lnTo>
                <a:lnTo>
                  <a:pt x="1" y="11697"/>
                </a:lnTo>
                <a:lnTo>
                  <a:pt x="1" y="26418"/>
                </a:lnTo>
                <a:lnTo>
                  <a:pt x="11630" y="26418"/>
                </a:lnTo>
                <a:lnTo>
                  <a:pt x="11630" y="38047"/>
                </a:lnTo>
                <a:lnTo>
                  <a:pt x="26351" y="38047"/>
                </a:lnTo>
                <a:lnTo>
                  <a:pt x="26351" y="26418"/>
                </a:lnTo>
                <a:lnTo>
                  <a:pt x="38047" y="26418"/>
                </a:lnTo>
                <a:lnTo>
                  <a:pt x="38047" y="11697"/>
                </a:lnTo>
                <a:lnTo>
                  <a:pt x="26351" y="11697"/>
                </a:lnTo>
                <a:lnTo>
                  <a:pt x="26351" y="0"/>
                </a:lnTo>
                <a:close/>
              </a:path>
            </a:pathLst>
          </a:cu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6173" name="Google Shape;16173;p33"/>
          <p:cNvGrpSpPr/>
          <p:nvPr/>
        </p:nvGrpSpPr>
        <p:grpSpPr>
          <a:xfrm>
            <a:off x="-2141512" y="-647366"/>
            <a:ext cx="2856614" cy="2856614"/>
            <a:chOff x="1190625" y="238125"/>
            <a:chExt cx="5205200" cy="5205200"/>
          </a:xfrm>
        </p:grpSpPr>
        <p:sp>
          <p:nvSpPr>
            <p:cNvPr id="16174" name="Google Shape;16174;p33"/>
            <p:cNvSpPr/>
            <p:nvPr/>
          </p:nvSpPr>
          <p:spPr>
            <a:xfrm>
              <a:off x="3537100" y="2352575"/>
              <a:ext cx="739875" cy="745725"/>
            </a:xfrm>
            <a:custGeom>
              <a:avLst/>
              <a:gdLst/>
              <a:ahLst/>
              <a:cxnLst/>
              <a:rect l="l" t="t" r="r" b="b"/>
              <a:pathLst>
                <a:path w="29595" h="29829" extrusionOk="0">
                  <a:moveTo>
                    <a:pt x="19963" y="23699"/>
                  </a:moveTo>
                  <a:cubicBezTo>
                    <a:pt x="20956" y="20839"/>
                    <a:pt x="23057" y="19438"/>
                    <a:pt x="25509" y="19847"/>
                  </a:cubicBezTo>
                  <a:cubicBezTo>
                    <a:pt x="27785" y="20197"/>
                    <a:pt x="29478" y="22123"/>
                    <a:pt x="29536" y="24400"/>
                  </a:cubicBezTo>
                  <a:cubicBezTo>
                    <a:pt x="29595" y="26793"/>
                    <a:pt x="28077" y="28777"/>
                    <a:pt x="25684" y="29303"/>
                  </a:cubicBezTo>
                  <a:cubicBezTo>
                    <a:pt x="23232" y="29828"/>
                    <a:pt x="21189" y="28544"/>
                    <a:pt x="19963" y="25625"/>
                  </a:cubicBezTo>
                  <a:cubicBezTo>
                    <a:pt x="19146" y="28135"/>
                    <a:pt x="17512" y="29595"/>
                    <a:pt x="14768" y="29536"/>
                  </a:cubicBezTo>
                  <a:cubicBezTo>
                    <a:pt x="12609" y="29536"/>
                    <a:pt x="11266" y="28369"/>
                    <a:pt x="10040" y="25567"/>
                  </a:cubicBezTo>
                  <a:cubicBezTo>
                    <a:pt x="9690" y="26910"/>
                    <a:pt x="8990" y="27960"/>
                    <a:pt x="7881" y="28661"/>
                  </a:cubicBezTo>
                  <a:cubicBezTo>
                    <a:pt x="6830" y="29420"/>
                    <a:pt x="5604" y="29711"/>
                    <a:pt x="4320" y="29478"/>
                  </a:cubicBezTo>
                  <a:cubicBezTo>
                    <a:pt x="2044" y="29069"/>
                    <a:pt x="409" y="27201"/>
                    <a:pt x="234" y="25042"/>
                  </a:cubicBezTo>
                  <a:cubicBezTo>
                    <a:pt x="59" y="22532"/>
                    <a:pt x="1402" y="20664"/>
                    <a:pt x="4145" y="19672"/>
                  </a:cubicBezTo>
                  <a:cubicBezTo>
                    <a:pt x="1518" y="18796"/>
                    <a:pt x="1" y="17103"/>
                    <a:pt x="176" y="14243"/>
                  </a:cubicBezTo>
                  <a:cubicBezTo>
                    <a:pt x="351" y="12200"/>
                    <a:pt x="1577" y="10741"/>
                    <a:pt x="4203" y="9749"/>
                  </a:cubicBezTo>
                  <a:cubicBezTo>
                    <a:pt x="2744" y="9340"/>
                    <a:pt x="1635" y="8581"/>
                    <a:pt x="993" y="7355"/>
                  </a:cubicBezTo>
                  <a:cubicBezTo>
                    <a:pt x="293" y="6071"/>
                    <a:pt x="176" y="4787"/>
                    <a:pt x="643" y="3445"/>
                  </a:cubicBezTo>
                  <a:cubicBezTo>
                    <a:pt x="1343" y="1285"/>
                    <a:pt x="3386" y="1"/>
                    <a:pt x="5721" y="234"/>
                  </a:cubicBezTo>
                  <a:cubicBezTo>
                    <a:pt x="7822" y="409"/>
                    <a:pt x="9632" y="2161"/>
                    <a:pt x="9924" y="4320"/>
                  </a:cubicBezTo>
                  <a:cubicBezTo>
                    <a:pt x="10274" y="6713"/>
                    <a:pt x="8990" y="8640"/>
                    <a:pt x="6130" y="9807"/>
                  </a:cubicBezTo>
                  <a:cubicBezTo>
                    <a:pt x="8114" y="10332"/>
                    <a:pt x="9457" y="11558"/>
                    <a:pt x="10040" y="13660"/>
                  </a:cubicBezTo>
                  <a:cubicBezTo>
                    <a:pt x="10683" y="11617"/>
                    <a:pt x="11908" y="10332"/>
                    <a:pt x="13893" y="9749"/>
                  </a:cubicBezTo>
                  <a:cubicBezTo>
                    <a:pt x="11091" y="8581"/>
                    <a:pt x="9807" y="6538"/>
                    <a:pt x="10274" y="4087"/>
                  </a:cubicBezTo>
                  <a:cubicBezTo>
                    <a:pt x="10741" y="1752"/>
                    <a:pt x="12784" y="118"/>
                    <a:pt x="15177" y="176"/>
                  </a:cubicBezTo>
                  <a:cubicBezTo>
                    <a:pt x="17395" y="234"/>
                    <a:pt x="19380" y="1869"/>
                    <a:pt x="19788" y="4087"/>
                  </a:cubicBezTo>
                  <a:cubicBezTo>
                    <a:pt x="20197" y="6597"/>
                    <a:pt x="18913" y="8698"/>
                    <a:pt x="16111" y="9749"/>
                  </a:cubicBezTo>
                  <a:cubicBezTo>
                    <a:pt x="18096" y="10332"/>
                    <a:pt x="19380" y="11617"/>
                    <a:pt x="19963" y="13660"/>
                  </a:cubicBezTo>
                  <a:cubicBezTo>
                    <a:pt x="20430" y="12259"/>
                    <a:pt x="21131" y="11266"/>
                    <a:pt x="22240" y="10566"/>
                  </a:cubicBezTo>
                  <a:cubicBezTo>
                    <a:pt x="23349" y="9924"/>
                    <a:pt x="24575" y="9749"/>
                    <a:pt x="25859" y="10041"/>
                  </a:cubicBezTo>
                  <a:cubicBezTo>
                    <a:pt x="28135" y="10566"/>
                    <a:pt x="29595" y="12492"/>
                    <a:pt x="29536" y="14827"/>
                  </a:cubicBezTo>
                  <a:cubicBezTo>
                    <a:pt x="29536" y="17103"/>
                    <a:pt x="27902" y="19030"/>
                    <a:pt x="25684" y="19438"/>
                  </a:cubicBezTo>
                  <a:cubicBezTo>
                    <a:pt x="23232" y="19964"/>
                    <a:pt x="21248" y="18738"/>
                    <a:pt x="19963" y="15878"/>
                  </a:cubicBezTo>
                  <a:cubicBezTo>
                    <a:pt x="19380" y="17804"/>
                    <a:pt x="18154" y="19030"/>
                    <a:pt x="16111" y="19672"/>
                  </a:cubicBezTo>
                  <a:cubicBezTo>
                    <a:pt x="18154" y="20314"/>
                    <a:pt x="19380" y="21598"/>
                    <a:pt x="19963" y="23641"/>
                  </a:cubicBezTo>
                  <a:close/>
                  <a:moveTo>
                    <a:pt x="10040" y="23758"/>
                  </a:moveTo>
                  <a:cubicBezTo>
                    <a:pt x="10624" y="21598"/>
                    <a:pt x="11850" y="20314"/>
                    <a:pt x="13951" y="19672"/>
                  </a:cubicBezTo>
                  <a:cubicBezTo>
                    <a:pt x="11908" y="19088"/>
                    <a:pt x="10683" y="17804"/>
                    <a:pt x="10040" y="15819"/>
                  </a:cubicBezTo>
                  <a:cubicBezTo>
                    <a:pt x="9398" y="17921"/>
                    <a:pt x="8114" y="19088"/>
                    <a:pt x="6013" y="19672"/>
                  </a:cubicBezTo>
                  <a:cubicBezTo>
                    <a:pt x="8173" y="20255"/>
                    <a:pt x="9457" y="21540"/>
                    <a:pt x="10040" y="237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75" name="Google Shape;16175;p33"/>
            <p:cNvSpPr/>
            <p:nvPr/>
          </p:nvSpPr>
          <p:spPr>
            <a:xfrm>
              <a:off x="3793925" y="3092425"/>
              <a:ext cx="237900" cy="240800"/>
            </a:xfrm>
            <a:custGeom>
              <a:avLst/>
              <a:gdLst/>
              <a:ahLst/>
              <a:cxnLst/>
              <a:rect l="l" t="t" r="r" b="b"/>
              <a:pathLst>
                <a:path w="9516" h="9632" extrusionOk="0">
                  <a:moveTo>
                    <a:pt x="4729" y="9632"/>
                  </a:moveTo>
                  <a:cubicBezTo>
                    <a:pt x="2102" y="9632"/>
                    <a:pt x="1" y="7414"/>
                    <a:pt x="1" y="4845"/>
                  </a:cubicBezTo>
                  <a:cubicBezTo>
                    <a:pt x="1" y="2277"/>
                    <a:pt x="2219" y="1"/>
                    <a:pt x="4787" y="59"/>
                  </a:cubicBezTo>
                  <a:cubicBezTo>
                    <a:pt x="7356" y="117"/>
                    <a:pt x="9515" y="2335"/>
                    <a:pt x="9515" y="4904"/>
                  </a:cubicBezTo>
                  <a:cubicBezTo>
                    <a:pt x="9515" y="7472"/>
                    <a:pt x="7356" y="9632"/>
                    <a:pt x="4729" y="963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76" name="Google Shape;16176;p33"/>
            <p:cNvSpPr/>
            <p:nvPr/>
          </p:nvSpPr>
          <p:spPr>
            <a:xfrm>
              <a:off x="3300700" y="2600650"/>
              <a:ext cx="239350" cy="239350"/>
            </a:xfrm>
            <a:custGeom>
              <a:avLst/>
              <a:gdLst/>
              <a:ahLst/>
              <a:cxnLst/>
              <a:rect l="l" t="t" r="r" b="b"/>
              <a:pathLst>
                <a:path w="9574" h="9574" extrusionOk="0">
                  <a:moveTo>
                    <a:pt x="4729" y="9574"/>
                  </a:moveTo>
                  <a:cubicBezTo>
                    <a:pt x="2102" y="9574"/>
                    <a:pt x="1" y="7414"/>
                    <a:pt x="1" y="4787"/>
                  </a:cubicBezTo>
                  <a:cubicBezTo>
                    <a:pt x="1" y="2161"/>
                    <a:pt x="2160" y="1"/>
                    <a:pt x="4729" y="59"/>
                  </a:cubicBezTo>
                  <a:cubicBezTo>
                    <a:pt x="7355" y="59"/>
                    <a:pt x="9573" y="2277"/>
                    <a:pt x="9515" y="4846"/>
                  </a:cubicBezTo>
                  <a:cubicBezTo>
                    <a:pt x="9515" y="7414"/>
                    <a:pt x="7297" y="9574"/>
                    <a:pt x="4729" y="957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77" name="Google Shape;16177;p33"/>
            <p:cNvSpPr/>
            <p:nvPr/>
          </p:nvSpPr>
          <p:spPr>
            <a:xfrm>
              <a:off x="3547325" y="3093900"/>
              <a:ext cx="237875" cy="239325"/>
            </a:xfrm>
            <a:custGeom>
              <a:avLst/>
              <a:gdLst/>
              <a:ahLst/>
              <a:cxnLst/>
              <a:rect l="l" t="t" r="r" b="b"/>
              <a:pathLst>
                <a:path w="9515" h="9573" extrusionOk="0">
                  <a:moveTo>
                    <a:pt x="9515" y="4786"/>
                  </a:moveTo>
                  <a:cubicBezTo>
                    <a:pt x="9515" y="7355"/>
                    <a:pt x="7355" y="9573"/>
                    <a:pt x="4728" y="9573"/>
                  </a:cubicBezTo>
                  <a:cubicBezTo>
                    <a:pt x="2160" y="9573"/>
                    <a:pt x="0" y="7355"/>
                    <a:pt x="0" y="4786"/>
                  </a:cubicBezTo>
                  <a:cubicBezTo>
                    <a:pt x="59" y="2218"/>
                    <a:pt x="2160" y="58"/>
                    <a:pt x="4728" y="58"/>
                  </a:cubicBezTo>
                  <a:cubicBezTo>
                    <a:pt x="7297" y="0"/>
                    <a:pt x="9515" y="2218"/>
                    <a:pt x="9515" y="47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78" name="Google Shape;16178;p33"/>
            <p:cNvSpPr/>
            <p:nvPr/>
          </p:nvSpPr>
          <p:spPr>
            <a:xfrm>
              <a:off x="3299250" y="2848725"/>
              <a:ext cx="239350" cy="237900"/>
            </a:xfrm>
            <a:custGeom>
              <a:avLst/>
              <a:gdLst/>
              <a:ahLst/>
              <a:cxnLst/>
              <a:rect l="l" t="t" r="r" b="b"/>
              <a:pathLst>
                <a:path w="9574" h="9516" extrusionOk="0">
                  <a:moveTo>
                    <a:pt x="9573" y="4729"/>
                  </a:moveTo>
                  <a:cubicBezTo>
                    <a:pt x="9573" y="7355"/>
                    <a:pt x="7355" y="9515"/>
                    <a:pt x="4787" y="9515"/>
                  </a:cubicBezTo>
                  <a:cubicBezTo>
                    <a:pt x="2160" y="9457"/>
                    <a:pt x="0" y="7297"/>
                    <a:pt x="59" y="4729"/>
                  </a:cubicBezTo>
                  <a:cubicBezTo>
                    <a:pt x="117" y="2102"/>
                    <a:pt x="2218" y="1"/>
                    <a:pt x="4787" y="1"/>
                  </a:cubicBezTo>
                  <a:cubicBezTo>
                    <a:pt x="7355" y="1"/>
                    <a:pt x="9573" y="2160"/>
                    <a:pt x="9573"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79" name="Google Shape;16179;p33"/>
            <p:cNvSpPr/>
            <p:nvPr/>
          </p:nvSpPr>
          <p:spPr>
            <a:xfrm>
              <a:off x="4036175" y="2358425"/>
              <a:ext cx="239350" cy="239350"/>
            </a:xfrm>
            <a:custGeom>
              <a:avLst/>
              <a:gdLst/>
              <a:ahLst/>
              <a:cxnLst/>
              <a:rect l="l" t="t" r="r" b="b"/>
              <a:pathLst>
                <a:path w="9574" h="9574" extrusionOk="0">
                  <a:moveTo>
                    <a:pt x="4904" y="59"/>
                  </a:moveTo>
                  <a:cubicBezTo>
                    <a:pt x="7530" y="175"/>
                    <a:pt x="9573" y="2277"/>
                    <a:pt x="9456" y="4903"/>
                  </a:cubicBezTo>
                  <a:cubicBezTo>
                    <a:pt x="9398" y="7530"/>
                    <a:pt x="7238" y="9573"/>
                    <a:pt x="4670" y="9456"/>
                  </a:cubicBezTo>
                  <a:cubicBezTo>
                    <a:pt x="2043" y="9398"/>
                    <a:pt x="0" y="7238"/>
                    <a:pt x="59" y="4670"/>
                  </a:cubicBezTo>
                  <a:cubicBezTo>
                    <a:pt x="176" y="2043"/>
                    <a:pt x="2277" y="0"/>
                    <a:pt x="4904"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80" name="Google Shape;16180;p33"/>
            <p:cNvSpPr/>
            <p:nvPr/>
          </p:nvSpPr>
          <p:spPr>
            <a:xfrm>
              <a:off x="4039100" y="3098275"/>
              <a:ext cx="232050" cy="232050"/>
            </a:xfrm>
            <a:custGeom>
              <a:avLst/>
              <a:gdLst/>
              <a:ahLst/>
              <a:cxnLst/>
              <a:rect l="l" t="t" r="r" b="b"/>
              <a:pathLst>
                <a:path w="9282" h="9282" extrusionOk="0">
                  <a:moveTo>
                    <a:pt x="4670" y="0"/>
                  </a:moveTo>
                  <a:cubicBezTo>
                    <a:pt x="7238" y="0"/>
                    <a:pt x="9281" y="2043"/>
                    <a:pt x="9281" y="4670"/>
                  </a:cubicBezTo>
                  <a:cubicBezTo>
                    <a:pt x="9281" y="7238"/>
                    <a:pt x="7180" y="9281"/>
                    <a:pt x="4611" y="9281"/>
                  </a:cubicBezTo>
                  <a:cubicBezTo>
                    <a:pt x="2043" y="9223"/>
                    <a:pt x="0" y="7180"/>
                    <a:pt x="0" y="4611"/>
                  </a:cubicBezTo>
                  <a:cubicBezTo>
                    <a:pt x="0" y="2043"/>
                    <a:pt x="2102" y="0"/>
                    <a:pt x="467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81" name="Google Shape;16181;p33"/>
            <p:cNvSpPr/>
            <p:nvPr/>
          </p:nvSpPr>
          <p:spPr>
            <a:xfrm>
              <a:off x="3303625" y="2361350"/>
              <a:ext cx="232050" cy="232025"/>
            </a:xfrm>
            <a:custGeom>
              <a:avLst/>
              <a:gdLst/>
              <a:ahLst/>
              <a:cxnLst/>
              <a:rect l="l" t="t" r="r" b="b"/>
              <a:pathLst>
                <a:path w="9282" h="9281" extrusionOk="0">
                  <a:moveTo>
                    <a:pt x="0" y="4670"/>
                  </a:moveTo>
                  <a:cubicBezTo>
                    <a:pt x="0" y="2101"/>
                    <a:pt x="2043" y="0"/>
                    <a:pt x="4612" y="0"/>
                  </a:cubicBezTo>
                  <a:cubicBezTo>
                    <a:pt x="7238" y="0"/>
                    <a:pt x="9281" y="2101"/>
                    <a:pt x="9281" y="4670"/>
                  </a:cubicBezTo>
                  <a:cubicBezTo>
                    <a:pt x="9223" y="7238"/>
                    <a:pt x="7180" y="9281"/>
                    <a:pt x="4670" y="9281"/>
                  </a:cubicBezTo>
                  <a:cubicBezTo>
                    <a:pt x="2043" y="9281"/>
                    <a:pt x="0" y="7238"/>
                    <a:pt x="0" y="46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82" name="Google Shape;16182;p33"/>
            <p:cNvSpPr/>
            <p:nvPr/>
          </p:nvSpPr>
          <p:spPr>
            <a:xfrm>
              <a:off x="3303625" y="3098275"/>
              <a:ext cx="232050" cy="230575"/>
            </a:xfrm>
            <a:custGeom>
              <a:avLst/>
              <a:gdLst/>
              <a:ahLst/>
              <a:cxnLst/>
              <a:rect l="l" t="t" r="r" b="b"/>
              <a:pathLst>
                <a:path w="9282" h="9223" extrusionOk="0">
                  <a:moveTo>
                    <a:pt x="4670" y="9223"/>
                  </a:moveTo>
                  <a:cubicBezTo>
                    <a:pt x="2160" y="9223"/>
                    <a:pt x="59" y="7180"/>
                    <a:pt x="59" y="4670"/>
                  </a:cubicBezTo>
                  <a:cubicBezTo>
                    <a:pt x="0" y="2160"/>
                    <a:pt x="2102" y="0"/>
                    <a:pt x="4612" y="59"/>
                  </a:cubicBezTo>
                  <a:cubicBezTo>
                    <a:pt x="7122" y="59"/>
                    <a:pt x="9165" y="2101"/>
                    <a:pt x="9223" y="4553"/>
                  </a:cubicBezTo>
                  <a:cubicBezTo>
                    <a:pt x="9281" y="7063"/>
                    <a:pt x="7180" y="9223"/>
                    <a:pt x="4670" y="922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83" name="Google Shape;16183;p33"/>
            <p:cNvSpPr/>
            <p:nvPr/>
          </p:nvSpPr>
          <p:spPr>
            <a:xfrm>
              <a:off x="3798325" y="2116175"/>
              <a:ext cx="229125" cy="230600"/>
            </a:xfrm>
            <a:custGeom>
              <a:avLst/>
              <a:gdLst/>
              <a:ahLst/>
              <a:cxnLst/>
              <a:rect l="l" t="t" r="r" b="b"/>
              <a:pathLst>
                <a:path w="9165" h="9224" extrusionOk="0">
                  <a:moveTo>
                    <a:pt x="9164" y="4612"/>
                  </a:moveTo>
                  <a:cubicBezTo>
                    <a:pt x="9164" y="7122"/>
                    <a:pt x="7063" y="9223"/>
                    <a:pt x="4553" y="9165"/>
                  </a:cubicBezTo>
                  <a:cubicBezTo>
                    <a:pt x="2043" y="9165"/>
                    <a:pt x="0" y="7122"/>
                    <a:pt x="0" y="4612"/>
                  </a:cubicBezTo>
                  <a:cubicBezTo>
                    <a:pt x="0" y="2102"/>
                    <a:pt x="2101" y="1"/>
                    <a:pt x="4611" y="1"/>
                  </a:cubicBezTo>
                  <a:cubicBezTo>
                    <a:pt x="7121" y="59"/>
                    <a:pt x="9164" y="2102"/>
                    <a:pt x="9164"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84" name="Google Shape;16184;p33"/>
            <p:cNvSpPr/>
            <p:nvPr/>
          </p:nvSpPr>
          <p:spPr>
            <a:xfrm>
              <a:off x="4287175" y="2605025"/>
              <a:ext cx="230575" cy="230600"/>
            </a:xfrm>
            <a:custGeom>
              <a:avLst/>
              <a:gdLst/>
              <a:ahLst/>
              <a:cxnLst/>
              <a:rect l="l" t="t" r="r" b="b"/>
              <a:pathLst>
                <a:path w="9223" h="9224" extrusionOk="0">
                  <a:moveTo>
                    <a:pt x="9223" y="4612"/>
                  </a:moveTo>
                  <a:cubicBezTo>
                    <a:pt x="9223" y="7122"/>
                    <a:pt x="7063" y="9223"/>
                    <a:pt x="4553" y="9223"/>
                  </a:cubicBezTo>
                  <a:cubicBezTo>
                    <a:pt x="2101" y="9165"/>
                    <a:pt x="0" y="7122"/>
                    <a:pt x="0" y="4612"/>
                  </a:cubicBezTo>
                  <a:cubicBezTo>
                    <a:pt x="0" y="2102"/>
                    <a:pt x="2101" y="1"/>
                    <a:pt x="4611" y="59"/>
                  </a:cubicBezTo>
                  <a:cubicBezTo>
                    <a:pt x="7121" y="59"/>
                    <a:pt x="9164" y="2102"/>
                    <a:pt x="9223"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85" name="Google Shape;16185;p33"/>
            <p:cNvSpPr/>
            <p:nvPr/>
          </p:nvSpPr>
          <p:spPr>
            <a:xfrm>
              <a:off x="4287175" y="2853100"/>
              <a:ext cx="229125" cy="229150"/>
            </a:xfrm>
            <a:custGeom>
              <a:avLst/>
              <a:gdLst/>
              <a:ahLst/>
              <a:cxnLst/>
              <a:rect l="l" t="t" r="r" b="b"/>
              <a:pathLst>
                <a:path w="9165" h="9166" extrusionOk="0">
                  <a:moveTo>
                    <a:pt x="4611" y="9165"/>
                  </a:moveTo>
                  <a:cubicBezTo>
                    <a:pt x="2101" y="9107"/>
                    <a:pt x="0" y="7064"/>
                    <a:pt x="59" y="4554"/>
                  </a:cubicBezTo>
                  <a:cubicBezTo>
                    <a:pt x="59" y="2044"/>
                    <a:pt x="2101" y="1"/>
                    <a:pt x="4611" y="1"/>
                  </a:cubicBezTo>
                  <a:cubicBezTo>
                    <a:pt x="7121" y="1"/>
                    <a:pt x="9164" y="2102"/>
                    <a:pt x="9164" y="4554"/>
                  </a:cubicBezTo>
                  <a:cubicBezTo>
                    <a:pt x="9164" y="7064"/>
                    <a:pt x="7063" y="9165"/>
                    <a:pt x="4611" y="916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86" name="Google Shape;16186;p33"/>
            <p:cNvSpPr/>
            <p:nvPr/>
          </p:nvSpPr>
          <p:spPr>
            <a:xfrm>
              <a:off x="3551700" y="2116175"/>
              <a:ext cx="229125" cy="229125"/>
            </a:xfrm>
            <a:custGeom>
              <a:avLst/>
              <a:gdLst/>
              <a:ahLst/>
              <a:cxnLst/>
              <a:rect l="l" t="t" r="r" b="b"/>
              <a:pathLst>
                <a:path w="9165" h="9165" extrusionOk="0">
                  <a:moveTo>
                    <a:pt x="9165" y="4612"/>
                  </a:moveTo>
                  <a:cubicBezTo>
                    <a:pt x="9106" y="7122"/>
                    <a:pt x="7063" y="9165"/>
                    <a:pt x="4553" y="9165"/>
                  </a:cubicBezTo>
                  <a:cubicBezTo>
                    <a:pt x="2043" y="9165"/>
                    <a:pt x="0" y="7064"/>
                    <a:pt x="0" y="4554"/>
                  </a:cubicBezTo>
                  <a:cubicBezTo>
                    <a:pt x="0" y="2044"/>
                    <a:pt x="2102" y="1"/>
                    <a:pt x="4612" y="59"/>
                  </a:cubicBezTo>
                  <a:cubicBezTo>
                    <a:pt x="7122" y="59"/>
                    <a:pt x="9165" y="2102"/>
                    <a:pt x="9165"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87" name="Google Shape;16187;p33"/>
            <p:cNvSpPr/>
            <p:nvPr/>
          </p:nvSpPr>
          <p:spPr>
            <a:xfrm>
              <a:off x="3799775" y="3344875"/>
              <a:ext cx="224750" cy="224750"/>
            </a:xfrm>
            <a:custGeom>
              <a:avLst/>
              <a:gdLst/>
              <a:ahLst/>
              <a:cxnLst/>
              <a:rect l="l" t="t" r="r" b="b"/>
              <a:pathLst>
                <a:path w="8990" h="8990" extrusionOk="0">
                  <a:moveTo>
                    <a:pt x="8989" y="4495"/>
                  </a:moveTo>
                  <a:cubicBezTo>
                    <a:pt x="8989" y="7005"/>
                    <a:pt x="7005" y="8990"/>
                    <a:pt x="4495" y="8990"/>
                  </a:cubicBezTo>
                  <a:cubicBezTo>
                    <a:pt x="1985" y="8990"/>
                    <a:pt x="0" y="7005"/>
                    <a:pt x="0" y="4495"/>
                  </a:cubicBezTo>
                  <a:cubicBezTo>
                    <a:pt x="0" y="1985"/>
                    <a:pt x="1985" y="1"/>
                    <a:pt x="4495" y="1"/>
                  </a:cubicBezTo>
                  <a:cubicBezTo>
                    <a:pt x="7005" y="1"/>
                    <a:pt x="8989" y="1985"/>
                    <a:pt x="8989"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88" name="Google Shape;16188;p33"/>
            <p:cNvSpPr/>
            <p:nvPr/>
          </p:nvSpPr>
          <p:spPr>
            <a:xfrm>
              <a:off x="4290075" y="2365725"/>
              <a:ext cx="224750" cy="224750"/>
            </a:xfrm>
            <a:custGeom>
              <a:avLst/>
              <a:gdLst/>
              <a:ahLst/>
              <a:cxnLst/>
              <a:rect l="l" t="t" r="r" b="b"/>
              <a:pathLst>
                <a:path w="8990" h="8990" extrusionOk="0">
                  <a:moveTo>
                    <a:pt x="8990" y="4495"/>
                  </a:moveTo>
                  <a:cubicBezTo>
                    <a:pt x="8990" y="7005"/>
                    <a:pt x="7005" y="8989"/>
                    <a:pt x="4495" y="8989"/>
                  </a:cubicBezTo>
                  <a:cubicBezTo>
                    <a:pt x="1985" y="8989"/>
                    <a:pt x="1" y="6946"/>
                    <a:pt x="1" y="4495"/>
                  </a:cubicBezTo>
                  <a:cubicBezTo>
                    <a:pt x="1" y="1985"/>
                    <a:pt x="1985" y="0"/>
                    <a:pt x="4437" y="0"/>
                  </a:cubicBezTo>
                  <a:cubicBezTo>
                    <a:pt x="6947" y="0"/>
                    <a:pt x="8990" y="1985"/>
                    <a:pt x="8990"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89" name="Google Shape;16189;p33"/>
            <p:cNvSpPr/>
            <p:nvPr/>
          </p:nvSpPr>
          <p:spPr>
            <a:xfrm>
              <a:off x="3553150" y="3344875"/>
              <a:ext cx="224750" cy="224750"/>
            </a:xfrm>
            <a:custGeom>
              <a:avLst/>
              <a:gdLst/>
              <a:ahLst/>
              <a:cxnLst/>
              <a:rect l="l" t="t" r="r" b="b"/>
              <a:pathLst>
                <a:path w="8990" h="8990" extrusionOk="0">
                  <a:moveTo>
                    <a:pt x="8990" y="4437"/>
                  </a:moveTo>
                  <a:cubicBezTo>
                    <a:pt x="8990" y="6947"/>
                    <a:pt x="7005" y="8990"/>
                    <a:pt x="4495" y="8990"/>
                  </a:cubicBezTo>
                  <a:cubicBezTo>
                    <a:pt x="1985" y="8990"/>
                    <a:pt x="1" y="6947"/>
                    <a:pt x="1" y="4437"/>
                  </a:cubicBezTo>
                  <a:cubicBezTo>
                    <a:pt x="1" y="1985"/>
                    <a:pt x="1985" y="1"/>
                    <a:pt x="4437" y="1"/>
                  </a:cubicBezTo>
                  <a:cubicBezTo>
                    <a:pt x="6947" y="1"/>
                    <a:pt x="8990" y="1985"/>
                    <a:pt x="8990" y="443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90" name="Google Shape;16190;p33"/>
            <p:cNvSpPr/>
            <p:nvPr/>
          </p:nvSpPr>
          <p:spPr>
            <a:xfrm>
              <a:off x="3064300" y="2607950"/>
              <a:ext cx="224750" cy="224750"/>
            </a:xfrm>
            <a:custGeom>
              <a:avLst/>
              <a:gdLst/>
              <a:ahLst/>
              <a:cxnLst/>
              <a:rect l="l" t="t" r="r" b="b"/>
              <a:pathLst>
                <a:path w="8990" h="8990" extrusionOk="0">
                  <a:moveTo>
                    <a:pt x="8990" y="4554"/>
                  </a:moveTo>
                  <a:cubicBezTo>
                    <a:pt x="8990" y="7063"/>
                    <a:pt x="6947" y="8990"/>
                    <a:pt x="4437" y="8990"/>
                  </a:cubicBezTo>
                  <a:cubicBezTo>
                    <a:pt x="1927" y="8990"/>
                    <a:pt x="1" y="6947"/>
                    <a:pt x="1" y="4437"/>
                  </a:cubicBezTo>
                  <a:cubicBezTo>
                    <a:pt x="1" y="1985"/>
                    <a:pt x="2044" y="1"/>
                    <a:pt x="4495" y="1"/>
                  </a:cubicBezTo>
                  <a:cubicBezTo>
                    <a:pt x="7005" y="1"/>
                    <a:pt x="8990" y="2044"/>
                    <a:pt x="8990" y="455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91" name="Google Shape;16191;p33"/>
            <p:cNvSpPr/>
            <p:nvPr/>
          </p:nvSpPr>
          <p:spPr>
            <a:xfrm>
              <a:off x="3064300" y="2854575"/>
              <a:ext cx="224750" cy="224750"/>
            </a:xfrm>
            <a:custGeom>
              <a:avLst/>
              <a:gdLst/>
              <a:ahLst/>
              <a:cxnLst/>
              <a:rect l="l" t="t" r="r" b="b"/>
              <a:pathLst>
                <a:path w="8990" h="8990" extrusionOk="0">
                  <a:moveTo>
                    <a:pt x="8990" y="4553"/>
                  </a:moveTo>
                  <a:cubicBezTo>
                    <a:pt x="8990" y="7005"/>
                    <a:pt x="6947" y="8989"/>
                    <a:pt x="4437" y="8989"/>
                  </a:cubicBezTo>
                  <a:cubicBezTo>
                    <a:pt x="1985" y="8989"/>
                    <a:pt x="1" y="6946"/>
                    <a:pt x="1" y="4495"/>
                  </a:cubicBezTo>
                  <a:cubicBezTo>
                    <a:pt x="1" y="1985"/>
                    <a:pt x="2044" y="0"/>
                    <a:pt x="4554" y="0"/>
                  </a:cubicBezTo>
                  <a:cubicBezTo>
                    <a:pt x="7005" y="59"/>
                    <a:pt x="8990" y="2043"/>
                    <a:pt x="8990" y="45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92" name="Google Shape;16192;p33"/>
            <p:cNvSpPr/>
            <p:nvPr/>
          </p:nvSpPr>
          <p:spPr>
            <a:xfrm>
              <a:off x="4043475" y="2119100"/>
              <a:ext cx="224750" cy="224750"/>
            </a:xfrm>
            <a:custGeom>
              <a:avLst/>
              <a:gdLst/>
              <a:ahLst/>
              <a:cxnLst/>
              <a:rect l="l" t="t" r="r" b="b"/>
              <a:pathLst>
                <a:path w="8990" h="8990" extrusionOk="0">
                  <a:moveTo>
                    <a:pt x="8989" y="4495"/>
                  </a:moveTo>
                  <a:cubicBezTo>
                    <a:pt x="8989" y="7005"/>
                    <a:pt x="6946" y="8990"/>
                    <a:pt x="4436" y="8990"/>
                  </a:cubicBezTo>
                  <a:cubicBezTo>
                    <a:pt x="1985" y="8931"/>
                    <a:pt x="0" y="6947"/>
                    <a:pt x="0" y="4495"/>
                  </a:cubicBezTo>
                  <a:cubicBezTo>
                    <a:pt x="0" y="1985"/>
                    <a:pt x="2043" y="1"/>
                    <a:pt x="4553" y="1"/>
                  </a:cubicBezTo>
                  <a:cubicBezTo>
                    <a:pt x="7005" y="1"/>
                    <a:pt x="8989" y="2044"/>
                    <a:pt x="8989"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93" name="Google Shape;16193;p33"/>
            <p:cNvSpPr/>
            <p:nvPr/>
          </p:nvSpPr>
          <p:spPr>
            <a:xfrm>
              <a:off x="3308000" y="2119100"/>
              <a:ext cx="223300" cy="224750"/>
            </a:xfrm>
            <a:custGeom>
              <a:avLst/>
              <a:gdLst/>
              <a:ahLst/>
              <a:cxnLst/>
              <a:rect l="l" t="t" r="r" b="b"/>
              <a:pathLst>
                <a:path w="8932" h="8990" extrusionOk="0">
                  <a:moveTo>
                    <a:pt x="4495" y="59"/>
                  </a:moveTo>
                  <a:cubicBezTo>
                    <a:pt x="6888" y="59"/>
                    <a:pt x="8931" y="2102"/>
                    <a:pt x="8931" y="4495"/>
                  </a:cubicBezTo>
                  <a:cubicBezTo>
                    <a:pt x="8873" y="6947"/>
                    <a:pt x="6830" y="8990"/>
                    <a:pt x="4378" y="8931"/>
                  </a:cubicBezTo>
                  <a:cubicBezTo>
                    <a:pt x="1985" y="8873"/>
                    <a:pt x="1" y="6888"/>
                    <a:pt x="1" y="4495"/>
                  </a:cubicBezTo>
                  <a:cubicBezTo>
                    <a:pt x="1" y="2044"/>
                    <a:pt x="2044" y="1"/>
                    <a:pt x="449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94" name="Google Shape;16194;p33"/>
            <p:cNvSpPr/>
            <p:nvPr/>
          </p:nvSpPr>
          <p:spPr>
            <a:xfrm>
              <a:off x="4290075" y="3102650"/>
              <a:ext cx="223300" cy="223275"/>
            </a:xfrm>
            <a:custGeom>
              <a:avLst/>
              <a:gdLst/>
              <a:ahLst/>
              <a:cxnLst/>
              <a:rect l="l" t="t" r="r" b="b"/>
              <a:pathLst>
                <a:path w="8932" h="8931" extrusionOk="0">
                  <a:moveTo>
                    <a:pt x="8932" y="4436"/>
                  </a:moveTo>
                  <a:cubicBezTo>
                    <a:pt x="8932" y="6888"/>
                    <a:pt x="6947" y="8931"/>
                    <a:pt x="4495" y="8931"/>
                  </a:cubicBezTo>
                  <a:cubicBezTo>
                    <a:pt x="2044" y="8931"/>
                    <a:pt x="1" y="6888"/>
                    <a:pt x="1" y="4436"/>
                  </a:cubicBezTo>
                  <a:cubicBezTo>
                    <a:pt x="59" y="2043"/>
                    <a:pt x="2044" y="0"/>
                    <a:pt x="4437" y="0"/>
                  </a:cubicBezTo>
                  <a:cubicBezTo>
                    <a:pt x="6889" y="0"/>
                    <a:pt x="8932" y="1985"/>
                    <a:pt x="8932" y="44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95" name="Google Shape;16195;p33"/>
            <p:cNvSpPr/>
            <p:nvPr/>
          </p:nvSpPr>
          <p:spPr>
            <a:xfrm>
              <a:off x="4043475" y="3346350"/>
              <a:ext cx="223275" cy="221825"/>
            </a:xfrm>
            <a:custGeom>
              <a:avLst/>
              <a:gdLst/>
              <a:ahLst/>
              <a:cxnLst/>
              <a:rect l="l" t="t" r="r" b="b"/>
              <a:pathLst>
                <a:path w="8931" h="8873" extrusionOk="0">
                  <a:moveTo>
                    <a:pt x="8931" y="4378"/>
                  </a:moveTo>
                  <a:cubicBezTo>
                    <a:pt x="8931" y="6829"/>
                    <a:pt x="6888" y="8872"/>
                    <a:pt x="4495" y="8872"/>
                  </a:cubicBezTo>
                  <a:cubicBezTo>
                    <a:pt x="2043" y="8872"/>
                    <a:pt x="59" y="6888"/>
                    <a:pt x="59" y="4436"/>
                  </a:cubicBezTo>
                  <a:cubicBezTo>
                    <a:pt x="0" y="2043"/>
                    <a:pt x="2043" y="0"/>
                    <a:pt x="4495" y="0"/>
                  </a:cubicBezTo>
                  <a:cubicBezTo>
                    <a:pt x="6888" y="0"/>
                    <a:pt x="8873" y="1985"/>
                    <a:pt x="8931" y="43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96" name="Google Shape;16196;p33"/>
            <p:cNvSpPr/>
            <p:nvPr/>
          </p:nvSpPr>
          <p:spPr>
            <a:xfrm>
              <a:off x="3065775" y="2365725"/>
              <a:ext cx="221825" cy="223275"/>
            </a:xfrm>
            <a:custGeom>
              <a:avLst/>
              <a:gdLst/>
              <a:ahLst/>
              <a:cxnLst/>
              <a:rect l="l" t="t" r="r" b="b"/>
              <a:pathLst>
                <a:path w="8873" h="8931" extrusionOk="0">
                  <a:moveTo>
                    <a:pt x="4378" y="8931"/>
                  </a:moveTo>
                  <a:cubicBezTo>
                    <a:pt x="1985" y="8872"/>
                    <a:pt x="0" y="6888"/>
                    <a:pt x="0" y="4495"/>
                  </a:cubicBezTo>
                  <a:cubicBezTo>
                    <a:pt x="0" y="2043"/>
                    <a:pt x="2101" y="0"/>
                    <a:pt x="4495" y="59"/>
                  </a:cubicBezTo>
                  <a:cubicBezTo>
                    <a:pt x="6946" y="117"/>
                    <a:pt x="8872" y="2101"/>
                    <a:pt x="8872" y="4495"/>
                  </a:cubicBezTo>
                  <a:cubicBezTo>
                    <a:pt x="8814" y="6946"/>
                    <a:pt x="6829" y="8931"/>
                    <a:pt x="4378" y="887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97" name="Google Shape;16197;p33"/>
            <p:cNvSpPr/>
            <p:nvPr/>
          </p:nvSpPr>
          <p:spPr>
            <a:xfrm>
              <a:off x="3309450" y="3346350"/>
              <a:ext cx="220375" cy="220375"/>
            </a:xfrm>
            <a:custGeom>
              <a:avLst/>
              <a:gdLst/>
              <a:ahLst/>
              <a:cxnLst/>
              <a:rect l="l" t="t" r="r" b="b"/>
              <a:pathLst>
                <a:path w="8815" h="8815" extrusionOk="0">
                  <a:moveTo>
                    <a:pt x="8757" y="4436"/>
                  </a:moveTo>
                  <a:cubicBezTo>
                    <a:pt x="8757" y="6888"/>
                    <a:pt x="6772" y="8814"/>
                    <a:pt x="4320" y="8814"/>
                  </a:cubicBezTo>
                  <a:cubicBezTo>
                    <a:pt x="1927" y="8756"/>
                    <a:pt x="1" y="6829"/>
                    <a:pt x="1" y="4378"/>
                  </a:cubicBezTo>
                  <a:cubicBezTo>
                    <a:pt x="59" y="1926"/>
                    <a:pt x="1986" y="0"/>
                    <a:pt x="4437" y="58"/>
                  </a:cubicBezTo>
                  <a:cubicBezTo>
                    <a:pt x="6889" y="58"/>
                    <a:pt x="8815" y="2043"/>
                    <a:pt x="8757" y="44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98" name="Google Shape;16198;p33"/>
            <p:cNvSpPr/>
            <p:nvPr/>
          </p:nvSpPr>
          <p:spPr>
            <a:xfrm>
              <a:off x="3067225" y="3104100"/>
              <a:ext cx="218900" cy="218925"/>
            </a:xfrm>
            <a:custGeom>
              <a:avLst/>
              <a:gdLst/>
              <a:ahLst/>
              <a:cxnLst/>
              <a:rect l="l" t="t" r="r" b="b"/>
              <a:pathLst>
                <a:path w="8756" h="8757" extrusionOk="0">
                  <a:moveTo>
                    <a:pt x="8756" y="4378"/>
                  </a:moveTo>
                  <a:cubicBezTo>
                    <a:pt x="8756" y="6830"/>
                    <a:pt x="6830" y="8756"/>
                    <a:pt x="4378" y="8756"/>
                  </a:cubicBezTo>
                  <a:cubicBezTo>
                    <a:pt x="1927" y="8756"/>
                    <a:pt x="0" y="6830"/>
                    <a:pt x="0" y="4378"/>
                  </a:cubicBezTo>
                  <a:cubicBezTo>
                    <a:pt x="0" y="1927"/>
                    <a:pt x="1927" y="1"/>
                    <a:pt x="4378" y="1"/>
                  </a:cubicBezTo>
                  <a:cubicBezTo>
                    <a:pt x="6830" y="59"/>
                    <a:pt x="8698" y="1985"/>
                    <a:pt x="8698" y="43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99" name="Google Shape;16199;p33"/>
            <p:cNvSpPr/>
            <p:nvPr/>
          </p:nvSpPr>
          <p:spPr>
            <a:xfrm>
              <a:off x="4294475" y="2123475"/>
              <a:ext cx="215975" cy="216000"/>
            </a:xfrm>
            <a:custGeom>
              <a:avLst/>
              <a:gdLst/>
              <a:ahLst/>
              <a:cxnLst/>
              <a:rect l="l" t="t" r="r" b="b"/>
              <a:pathLst>
                <a:path w="8639" h="8640" extrusionOk="0">
                  <a:moveTo>
                    <a:pt x="4319" y="1"/>
                  </a:moveTo>
                  <a:cubicBezTo>
                    <a:pt x="6713" y="1"/>
                    <a:pt x="8639" y="1927"/>
                    <a:pt x="8639" y="4320"/>
                  </a:cubicBezTo>
                  <a:cubicBezTo>
                    <a:pt x="8639" y="6713"/>
                    <a:pt x="6654" y="8639"/>
                    <a:pt x="4261" y="8639"/>
                  </a:cubicBezTo>
                  <a:cubicBezTo>
                    <a:pt x="1868" y="8581"/>
                    <a:pt x="0" y="6655"/>
                    <a:pt x="0" y="4262"/>
                  </a:cubicBezTo>
                  <a:cubicBezTo>
                    <a:pt x="0" y="1869"/>
                    <a:pt x="1926" y="1"/>
                    <a:pt x="431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00" name="Google Shape;16200;p33"/>
            <p:cNvSpPr/>
            <p:nvPr/>
          </p:nvSpPr>
          <p:spPr>
            <a:xfrm>
              <a:off x="3805600" y="1876875"/>
              <a:ext cx="214550" cy="215975"/>
            </a:xfrm>
            <a:custGeom>
              <a:avLst/>
              <a:gdLst/>
              <a:ahLst/>
              <a:cxnLst/>
              <a:rect l="l" t="t" r="r" b="b"/>
              <a:pathLst>
                <a:path w="8582" h="8639" extrusionOk="0">
                  <a:moveTo>
                    <a:pt x="8581" y="4319"/>
                  </a:moveTo>
                  <a:cubicBezTo>
                    <a:pt x="8581" y="6654"/>
                    <a:pt x="6655" y="8581"/>
                    <a:pt x="4320" y="8639"/>
                  </a:cubicBezTo>
                  <a:cubicBezTo>
                    <a:pt x="1927" y="8639"/>
                    <a:pt x="1" y="6654"/>
                    <a:pt x="1" y="4319"/>
                  </a:cubicBezTo>
                  <a:cubicBezTo>
                    <a:pt x="1" y="1926"/>
                    <a:pt x="1927" y="0"/>
                    <a:pt x="4262" y="0"/>
                  </a:cubicBezTo>
                  <a:cubicBezTo>
                    <a:pt x="6655" y="0"/>
                    <a:pt x="8581" y="1926"/>
                    <a:pt x="8581" y="43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01" name="Google Shape;16201;p33"/>
            <p:cNvSpPr/>
            <p:nvPr/>
          </p:nvSpPr>
          <p:spPr>
            <a:xfrm>
              <a:off x="4541075" y="2612325"/>
              <a:ext cx="216000" cy="216000"/>
            </a:xfrm>
            <a:custGeom>
              <a:avLst/>
              <a:gdLst/>
              <a:ahLst/>
              <a:cxnLst/>
              <a:rect l="l" t="t" r="r" b="b"/>
              <a:pathLst>
                <a:path w="8640" h="8640" extrusionOk="0">
                  <a:moveTo>
                    <a:pt x="4320" y="1"/>
                  </a:moveTo>
                  <a:cubicBezTo>
                    <a:pt x="6713" y="1"/>
                    <a:pt x="8639" y="1985"/>
                    <a:pt x="8639" y="4320"/>
                  </a:cubicBezTo>
                  <a:cubicBezTo>
                    <a:pt x="8639" y="6713"/>
                    <a:pt x="6713" y="8640"/>
                    <a:pt x="4320" y="8640"/>
                  </a:cubicBezTo>
                  <a:cubicBezTo>
                    <a:pt x="1927" y="8640"/>
                    <a:pt x="1" y="6713"/>
                    <a:pt x="1" y="4320"/>
                  </a:cubicBezTo>
                  <a:cubicBezTo>
                    <a:pt x="1" y="1985"/>
                    <a:pt x="1927" y="1"/>
                    <a:pt x="432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02" name="Google Shape;16202;p33"/>
            <p:cNvSpPr/>
            <p:nvPr/>
          </p:nvSpPr>
          <p:spPr>
            <a:xfrm>
              <a:off x="4541075" y="2858950"/>
              <a:ext cx="216000" cy="216000"/>
            </a:xfrm>
            <a:custGeom>
              <a:avLst/>
              <a:gdLst/>
              <a:ahLst/>
              <a:cxnLst/>
              <a:rect l="l" t="t" r="r" b="b"/>
              <a:pathLst>
                <a:path w="8640" h="8640" extrusionOk="0">
                  <a:moveTo>
                    <a:pt x="8639" y="4320"/>
                  </a:moveTo>
                  <a:cubicBezTo>
                    <a:pt x="8639" y="6655"/>
                    <a:pt x="6655" y="8639"/>
                    <a:pt x="4320" y="8639"/>
                  </a:cubicBezTo>
                  <a:cubicBezTo>
                    <a:pt x="1927" y="8639"/>
                    <a:pt x="1" y="6713"/>
                    <a:pt x="1" y="4320"/>
                  </a:cubicBezTo>
                  <a:cubicBezTo>
                    <a:pt x="1" y="1985"/>
                    <a:pt x="1927" y="59"/>
                    <a:pt x="4262" y="59"/>
                  </a:cubicBezTo>
                  <a:cubicBezTo>
                    <a:pt x="6655" y="0"/>
                    <a:pt x="8581" y="1927"/>
                    <a:pt x="8639"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03" name="Google Shape;16203;p33"/>
            <p:cNvSpPr/>
            <p:nvPr/>
          </p:nvSpPr>
          <p:spPr>
            <a:xfrm>
              <a:off x="3557525" y="1875400"/>
              <a:ext cx="217475" cy="217450"/>
            </a:xfrm>
            <a:custGeom>
              <a:avLst/>
              <a:gdLst/>
              <a:ahLst/>
              <a:cxnLst/>
              <a:rect l="l" t="t" r="r" b="b"/>
              <a:pathLst>
                <a:path w="8699" h="8698" extrusionOk="0">
                  <a:moveTo>
                    <a:pt x="4262" y="8640"/>
                  </a:moveTo>
                  <a:cubicBezTo>
                    <a:pt x="1927" y="8640"/>
                    <a:pt x="1" y="6597"/>
                    <a:pt x="59" y="4262"/>
                  </a:cubicBezTo>
                  <a:cubicBezTo>
                    <a:pt x="118" y="1927"/>
                    <a:pt x="2102" y="1"/>
                    <a:pt x="4379" y="59"/>
                  </a:cubicBezTo>
                  <a:cubicBezTo>
                    <a:pt x="6772" y="117"/>
                    <a:pt x="8698" y="2102"/>
                    <a:pt x="8640" y="4437"/>
                  </a:cubicBezTo>
                  <a:cubicBezTo>
                    <a:pt x="8581" y="6830"/>
                    <a:pt x="6597" y="8698"/>
                    <a:pt x="4262" y="864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04" name="Google Shape;16204;p33"/>
            <p:cNvSpPr/>
            <p:nvPr/>
          </p:nvSpPr>
          <p:spPr>
            <a:xfrm>
              <a:off x="3070150" y="2123475"/>
              <a:ext cx="213075" cy="214550"/>
            </a:xfrm>
            <a:custGeom>
              <a:avLst/>
              <a:gdLst/>
              <a:ahLst/>
              <a:cxnLst/>
              <a:rect l="l" t="t" r="r" b="b"/>
              <a:pathLst>
                <a:path w="8523" h="8582" extrusionOk="0">
                  <a:moveTo>
                    <a:pt x="4261" y="59"/>
                  </a:moveTo>
                  <a:cubicBezTo>
                    <a:pt x="6596" y="59"/>
                    <a:pt x="8522" y="1985"/>
                    <a:pt x="8522" y="4320"/>
                  </a:cubicBezTo>
                  <a:cubicBezTo>
                    <a:pt x="8522" y="6655"/>
                    <a:pt x="6596" y="8581"/>
                    <a:pt x="4261" y="8581"/>
                  </a:cubicBezTo>
                  <a:cubicBezTo>
                    <a:pt x="1926" y="8581"/>
                    <a:pt x="0" y="6597"/>
                    <a:pt x="0" y="4262"/>
                  </a:cubicBezTo>
                  <a:cubicBezTo>
                    <a:pt x="0" y="1927"/>
                    <a:pt x="1926" y="1"/>
                    <a:pt x="42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05" name="Google Shape;16205;p33"/>
            <p:cNvSpPr/>
            <p:nvPr/>
          </p:nvSpPr>
          <p:spPr>
            <a:xfrm>
              <a:off x="4295925" y="3349250"/>
              <a:ext cx="213075" cy="214550"/>
            </a:xfrm>
            <a:custGeom>
              <a:avLst/>
              <a:gdLst/>
              <a:ahLst/>
              <a:cxnLst/>
              <a:rect l="l" t="t" r="r" b="b"/>
              <a:pathLst>
                <a:path w="8523" h="8582" extrusionOk="0">
                  <a:moveTo>
                    <a:pt x="4261" y="59"/>
                  </a:moveTo>
                  <a:cubicBezTo>
                    <a:pt x="6596" y="59"/>
                    <a:pt x="8522" y="1985"/>
                    <a:pt x="8522" y="4320"/>
                  </a:cubicBezTo>
                  <a:cubicBezTo>
                    <a:pt x="8522" y="6655"/>
                    <a:pt x="6596" y="8581"/>
                    <a:pt x="4261" y="8581"/>
                  </a:cubicBezTo>
                  <a:cubicBezTo>
                    <a:pt x="1927" y="8581"/>
                    <a:pt x="0" y="6597"/>
                    <a:pt x="0" y="4320"/>
                  </a:cubicBezTo>
                  <a:cubicBezTo>
                    <a:pt x="0" y="1985"/>
                    <a:pt x="1927" y="1"/>
                    <a:pt x="42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06" name="Google Shape;16206;p33"/>
            <p:cNvSpPr/>
            <p:nvPr/>
          </p:nvSpPr>
          <p:spPr>
            <a:xfrm>
              <a:off x="4542525" y="2371550"/>
              <a:ext cx="213100" cy="213075"/>
            </a:xfrm>
            <a:custGeom>
              <a:avLst/>
              <a:gdLst/>
              <a:ahLst/>
              <a:cxnLst/>
              <a:rect l="l" t="t" r="r" b="b"/>
              <a:pathLst>
                <a:path w="8524" h="8523" extrusionOk="0">
                  <a:moveTo>
                    <a:pt x="8523" y="4203"/>
                  </a:moveTo>
                  <a:cubicBezTo>
                    <a:pt x="8523" y="6596"/>
                    <a:pt x="6597" y="8523"/>
                    <a:pt x="4262" y="8464"/>
                  </a:cubicBezTo>
                  <a:cubicBezTo>
                    <a:pt x="1927" y="8464"/>
                    <a:pt x="59" y="6596"/>
                    <a:pt x="1" y="4262"/>
                  </a:cubicBezTo>
                  <a:cubicBezTo>
                    <a:pt x="1" y="1927"/>
                    <a:pt x="1927" y="1"/>
                    <a:pt x="4262" y="1"/>
                  </a:cubicBezTo>
                  <a:cubicBezTo>
                    <a:pt x="6597" y="1"/>
                    <a:pt x="8465" y="1868"/>
                    <a:pt x="8523" y="42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07" name="Google Shape;16207;p33"/>
            <p:cNvSpPr/>
            <p:nvPr/>
          </p:nvSpPr>
          <p:spPr>
            <a:xfrm>
              <a:off x="4049300" y="1878325"/>
              <a:ext cx="213075" cy="211625"/>
            </a:xfrm>
            <a:custGeom>
              <a:avLst/>
              <a:gdLst/>
              <a:ahLst/>
              <a:cxnLst/>
              <a:rect l="l" t="t" r="r" b="b"/>
              <a:pathLst>
                <a:path w="8523" h="8465" extrusionOk="0">
                  <a:moveTo>
                    <a:pt x="4203" y="0"/>
                  </a:moveTo>
                  <a:cubicBezTo>
                    <a:pt x="6538" y="0"/>
                    <a:pt x="8464" y="1868"/>
                    <a:pt x="8464" y="4203"/>
                  </a:cubicBezTo>
                  <a:cubicBezTo>
                    <a:pt x="8523" y="6538"/>
                    <a:pt x="6655" y="8464"/>
                    <a:pt x="4262" y="8464"/>
                  </a:cubicBezTo>
                  <a:cubicBezTo>
                    <a:pt x="1927" y="8464"/>
                    <a:pt x="1" y="6596"/>
                    <a:pt x="59" y="4203"/>
                  </a:cubicBezTo>
                  <a:cubicBezTo>
                    <a:pt x="59" y="1868"/>
                    <a:pt x="1869" y="0"/>
                    <a:pt x="420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08" name="Google Shape;16208;p33"/>
            <p:cNvSpPr/>
            <p:nvPr/>
          </p:nvSpPr>
          <p:spPr>
            <a:xfrm>
              <a:off x="3560450" y="3598800"/>
              <a:ext cx="211625" cy="210150"/>
            </a:xfrm>
            <a:custGeom>
              <a:avLst/>
              <a:gdLst/>
              <a:ahLst/>
              <a:cxnLst/>
              <a:rect l="l" t="t" r="r" b="b"/>
              <a:pathLst>
                <a:path w="8465" h="8406" extrusionOk="0">
                  <a:moveTo>
                    <a:pt x="8406" y="4145"/>
                  </a:moveTo>
                  <a:cubicBezTo>
                    <a:pt x="8464" y="6538"/>
                    <a:pt x="6597" y="8406"/>
                    <a:pt x="4262" y="8406"/>
                  </a:cubicBezTo>
                  <a:cubicBezTo>
                    <a:pt x="1927" y="8406"/>
                    <a:pt x="59" y="6596"/>
                    <a:pt x="1" y="4203"/>
                  </a:cubicBezTo>
                  <a:cubicBezTo>
                    <a:pt x="1" y="1868"/>
                    <a:pt x="1869" y="0"/>
                    <a:pt x="4203" y="0"/>
                  </a:cubicBezTo>
                  <a:cubicBezTo>
                    <a:pt x="6538" y="0"/>
                    <a:pt x="8406" y="1810"/>
                    <a:pt x="8406" y="414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09" name="Google Shape;16209;p33"/>
            <p:cNvSpPr/>
            <p:nvPr/>
          </p:nvSpPr>
          <p:spPr>
            <a:xfrm>
              <a:off x="3807075" y="3597325"/>
              <a:ext cx="211600" cy="211625"/>
            </a:xfrm>
            <a:custGeom>
              <a:avLst/>
              <a:gdLst/>
              <a:ahLst/>
              <a:cxnLst/>
              <a:rect l="l" t="t" r="r" b="b"/>
              <a:pathLst>
                <a:path w="8464" h="8465" extrusionOk="0">
                  <a:moveTo>
                    <a:pt x="4203" y="8465"/>
                  </a:moveTo>
                  <a:cubicBezTo>
                    <a:pt x="1868" y="8465"/>
                    <a:pt x="0" y="6597"/>
                    <a:pt x="0" y="4204"/>
                  </a:cubicBezTo>
                  <a:cubicBezTo>
                    <a:pt x="0" y="1869"/>
                    <a:pt x="1868" y="1"/>
                    <a:pt x="4203" y="1"/>
                  </a:cubicBezTo>
                  <a:cubicBezTo>
                    <a:pt x="6596" y="1"/>
                    <a:pt x="8464" y="1927"/>
                    <a:pt x="8464" y="4320"/>
                  </a:cubicBezTo>
                  <a:cubicBezTo>
                    <a:pt x="8406" y="6655"/>
                    <a:pt x="6538" y="8465"/>
                    <a:pt x="4203" y="846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10" name="Google Shape;16210;p33"/>
            <p:cNvSpPr/>
            <p:nvPr/>
          </p:nvSpPr>
          <p:spPr>
            <a:xfrm>
              <a:off x="2824975" y="2615250"/>
              <a:ext cx="210175" cy="210150"/>
            </a:xfrm>
            <a:custGeom>
              <a:avLst/>
              <a:gdLst/>
              <a:ahLst/>
              <a:cxnLst/>
              <a:rect l="l" t="t" r="r" b="b"/>
              <a:pathLst>
                <a:path w="8407" h="8406" extrusionOk="0">
                  <a:moveTo>
                    <a:pt x="4204" y="8406"/>
                  </a:moveTo>
                  <a:cubicBezTo>
                    <a:pt x="1869" y="8406"/>
                    <a:pt x="1" y="6596"/>
                    <a:pt x="1" y="4203"/>
                  </a:cubicBezTo>
                  <a:cubicBezTo>
                    <a:pt x="1" y="1868"/>
                    <a:pt x="1869" y="1"/>
                    <a:pt x="4262" y="1"/>
                  </a:cubicBezTo>
                  <a:cubicBezTo>
                    <a:pt x="6597" y="1"/>
                    <a:pt x="8406" y="1927"/>
                    <a:pt x="8406" y="4262"/>
                  </a:cubicBezTo>
                  <a:cubicBezTo>
                    <a:pt x="8406" y="6596"/>
                    <a:pt x="6538" y="8406"/>
                    <a:pt x="4204" y="840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11" name="Google Shape;16211;p33"/>
            <p:cNvSpPr/>
            <p:nvPr/>
          </p:nvSpPr>
          <p:spPr>
            <a:xfrm>
              <a:off x="2824975" y="2861875"/>
              <a:ext cx="210175" cy="210150"/>
            </a:xfrm>
            <a:custGeom>
              <a:avLst/>
              <a:gdLst/>
              <a:ahLst/>
              <a:cxnLst/>
              <a:rect l="l" t="t" r="r" b="b"/>
              <a:pathLst>
                <a:path w="8407" h="8406" extrusionOk="0">
                  <a:moveTo>
                    <a:pt x="4204" y="8405"/>
                  </a:moveTo>
                  <a:cubicBezTo>
                    <a:pt x="1810" y="8405"/>
                    <a:pt x="1" y="6538"/>
                    <a:pt x="1" y="4203"/>
                  </a:cubicBezTo>
                  <a:cubicBezTo>
                    <a:pt x="1" y="1868"/>
                    <a:pt x="1869" y="0"/>
                    <a:pt x="4204" y="0"/>
                  </a:cubicBezTo>
                  <a:cubicBezTo>
                    <a:pt x="6538" y="0"/>
                    <a:pt x="8406" y="1868"/>
                    <a:pt x="8406" y="4203"/>
                  </a:cubicBezTo>
                  <a:cubicBezTo>
                    <a:pt x="8406" y="6596"/>
                    <a:pt x="6538" y="8405"/>
                    <a:pt x="4204" y="840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12" name="Google Shape;16212;p33"/>
            <p:cNvSpPr/>
            <p:nvPr/>
          </p:nvSpPr>
          <p:spPr>
            <a:xfrm>
              <a:off x="4544000" y="3108475"/>
              <a:ext cx="210150" cy="210175"/>
            </a:xfrm>
            <a:custGeom>
              <a:avLst/>
              <a:gdLst/>
              <a:ahLst/>
              <a:cxnLst/>
              <a:rect l="l" t="t" r="r" b="b"/>
              <a:pathLst>
                <a:path w="8406" h="8407" extrusionOk="0">
                  <a:moveTo>
                    <a:pt x="4203" y="8406"/>
                  </a:moveTo>
                  <a:cubicBezTo>
                    <a:pt x="1868" y="8406"/>
                    <a:pt x="0" y="6597"/>
                    <a:pt x="0" y="4203"/>
                  </a:cubicBezTo>
                  <a:cubicBezTo>
                    <a:pt x="0" y="1869"/>
                    <a:pt x="1868" y="1"/>
                    <a:pt x="4203" y="1"/>
                  </a:cubicBezTo>
                  <a:cubicBezTo>
                    <a:pt x="6538" y="1"/>
                    <a:pt x="8406" y="1869"/>
                    <a:pt x="8406" y="4203"/>
                  </a:cubicBezTo>
                  <a:cubicBezTo>
                    <a:pt x="8406" y="6538"/>
                    <a:pt x="6596" y="8406"/>
                    <a:pt x="4203" y="840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13" name="Google Shape;16213;p33"/>
            <p:cNvSpPr/>
            <p:nvPr/>
          </p:nvSpPr>
          <p:spPr>
            <a:xfrm>
              <a:off x="3313850" y="1879775"/>
              <a:ext cx="210150" cy="208700"/>
            </a:xfrm>
            <a:custGeom>
              <a:avLst/>
              <a:gdLst/>
              <a:ahLst/>
              <a:cxnLst/>
              <a:rect l="l" t="t" r="r" b="b"/>
              <a:pathLst>
                <a:path w="8406" h="8348" extrusionOk="0">
                  <a:moveTo>
                    <a:pt x="4203" y="8348"/>
                  </a:moveTo>
                  <a:cubicBezTo>
                    <a:pt x="1868" y="8348"/>
                    <a:pt x="0" y="6480"/>
                    <a:pt x="58" y="4145"/>
                  </a:cubicBezTo>
                  <a:cubicBezTo>
                    <a:pt x="58" y="1810"/>
                    <a:pt x="1926" y="1"/>
                    <a:pt x="4261" y="1"/>
                  </a:cubicBezTo>
                  <a:cubicBezTo>
                    <a:pt x="6596" y="1"/>
                    <a:pt x="8405" y="1869"/>
                    <a:pt x="8405" y="4203"/>
                  </a:cubicBezTo>
                  <a:cubicBezTo>
                    <a:pt x="8405" y="6538"/>
                    <a:pt x="6538" y="8348"/>
                    <a:pt x="4203" y="834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14" name="Google Shape;16214;p33"/>
            <p:cNvSpPr/>
            <p:nvPr/>
          </p:nvSpPr>
          <p:spPr>
            <a:xfrm>
              <a:off x="3071600" y="3352175"/>
              <a:ext cx="210150" cy="210150"/>
            </a:xfrm>
            <a:custGeom>
              <a:avLst/>
              <a:gdLst/>
              <a:ahLst/>
              <a:cxnLst/>
              <a:rect l="l" t="t" r="r" b="b"/>
              <a:pathLst>
                <a:path w="8406" h="8406" extrusionOk="0">
                  <a:moveTo>
                    <a:pt x="4262" y="8406"/>
                  </a:moveTo>
                  <a:cubicBezTo>
                    <a:pt x="1868" y="8406"/>
                    <a:pt x="1" y="6538"/>
                    <a:pt x="1" y="4203"/>
                  </a:cubicBezTo>
                  <a:cubicBezTo>
                    <a:pt x="1" y="1868"/>
                    <a:pt x="1868" y="1"/>
                    <a:pt x="4203" y="1"/>
                  </a:cubicBezTo>
                  <a:cubicBezTo>
                    <a:pt x="6538" y="1"/>
                    <a:pt x="8348" y="1810"/>
                    <a:pt x="8406" y="4145"/>
                  </a:cubicBezTo>
                  <a:cubicBezTo>
                    <a:pt x="8406" y="6480"/>
                    <a:pt x="6596" y="8348"/>
                    <a:pt x="4203" y="834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15" name="Google Shape;16215;p33"/>
            <p:cNvSpPr/>
            <p:nvPr/>
          </p:nvSpPr>
          <p:spPr>
            <a:xfrm>
              <a:off x="2826450" y="2373025"/>
              <a:ext cx="207225" cy="208675"/>
            </a:xfrm>
            <a:custGeom>
              <a:avLst/>
              <a:gdLst/>
              <a:ahLst/>
              <a:cxnLst/>
              <a:rect l="l" t="t" r="r" b="b"/>
              <a:pathLst>
                <a:path w="8289" h="8347" extrusionOk="0">
                  <a:moveTo>
                    <a:pt x="4145" y="8347"/>
                  </a:moveTo>
                  <a:cubicBezTo>
                    <a:pt x="1810" y="8347"/>
                    <a:pt x="0" y="6479"/>
                    <a:pt x="0" y="4203"/>
                  </a:cubicBezTo>
                  <a:cubicBezTo>
                    <a:pt x="0" y="1868"/>
                    <a:pt x="1868" y="0"/>
                    <a:pt x="4145" y="0"/>
                  </a:cubicBezTo>
                  <a:cubicBezTo>
                    <a:pt x="6421" y="0"/>
                    <a:pt x="8289" y="1868"/>
                    <a:pt x="8289" y="4203"/>
                  </a:cubicBezTo>
                  <a:cubicBezTo>
                    <a:pt x="8289" y="6479"/>
                    <a:pt x="6421" y="8347"/>
                    <a:pt x="4145" y="834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16" name="Google Shape;16216;p33"/>
            <p:cNvSpPr/>
            <p:nvPr/>
          </p:nvSpPr>
          <p:spPr>
            <a:xfrm>
              <a:off x="4050775" y="3598800"/>
              <a:ext cx="208700" cy="208700"/>
            </a:xfrm>
            <a:custGeom>
              <a:avLst/>
              <a:gdLst/>
              <a:ahLst/>
              <a:cxnLst/>
              <a:rect l="l" t="t" r="r" b="b"/>
              <a:pathLst>
                <a:path w="8348" h="8348" extrusionOk="0">
                  <a:moveTo>
                    <a:pt x="8347" y="4145"/>
                  </a:moveTo>
                  <a:cubicBezTo>
                    <a:pt x="8347" y="6479"/>
                    <a:pt x="6538" y="8347"/>
                    <a:pt x="4203" y="8347"/>
                  </a:cubicBezTo>
                  <a:cubicBezTo>
                    <a:pt x="1926" y="8347"/>
                    <a:pt x="59" y="6538"/>
                    <a:pt x="59" y="4203"/>
                  </a:cubicBezTo>
                  <a:cubicBezTo>
                    <a:pt x="0" y="1926"/>
                    <a:pt x="1868" y="59"/>
                    <a:pt x="4144" y="59"/>
                  </a:cubicBezTo>
                  <a:cubicBezTo>
                    <a:pt x="6479" y="0"/>
                    <a:pt x="8347" y="1868"/>
                    <a:pt x="8347" y="414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17" name="Google Shape;16217;p33"/>
            <p:cNvSpPr/>
            <p:nvPr/>
          </p:nvSpPr>
          <p:spPr>
            <a:xfrm>
              <a:off x="3315300" y="3598800"/>
              <a:ext cx="207250" cy="208700"/>
            </a:xfrm>
            <a:custGeom>
              <a:avLst/>
              <a:gdLst/>
              <a:ahLst/>
              <a:cxnLst/>
              <a:rect l="l" t="t" r="r" b="b"/>
              <a:pathLst>
                <a:path w="8290" h="8348" extrusionOk="0">
                  <a:moveTo>
                    <a:pt x="4145" y="59"/>
                  </a:moveTo>
                  <a:cubicBezTo>
                    <a:pt x="6421" y="0"/>
                    <a:pt x="8289" y="1926"/>
                    <a:pt x="8289" y="4203"/>
                  </a:cubicBezTo>
                  <a:cubicBezTo>
                    <a:pt x="8289" y="6421"/>
                    <a:pt x="6421" y="8289"/>
                    <a:pt x="4203" y="8347"/>
                  </a:cubicBezTo>
                  <a:cubicBezTo>
                    <a:pt x="1927" y="8347"/>
                    <a:pt x="0" y="6479"/>
                    <a:pt x="0" y="4203"/>
                  </a:cubicBezTo>
                  <a:cubicBezTo>
                    <a:pt x="0" y="1926"/>
                    <a:pt x="1868" y="59"/>
                    <a:pt x="414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18" name="Google Shape;16218;p33"/>
            <p:cNvSpPr/>
            <p:nvPr/>
          </p:nvSpPr>
          <p:spPr>
            <a:xfrm>
              <a:off x="2826450" y="3109950"/>
              <a:ext cx="207225" cy="208700"/>
            </a:xfrm>
            <a:custGeom>
              <a:avLst/>
              <a:gdLst/>
              <a:ahLst/>
              <a:cxnLst/>
              <a:rect l="l" t="t" r="r" b="b"/>
              <a:pathLst>
                <a:path w="8289" h="8348" extrusionOk="0">
                  <a:moveTo>
                    <a:pt x="8289" y="4144"/>
                  </a:moveTo>
                  <a:cubicBezTo>
                    <a:pt x="8289" y="6362"/>
                    <a:pt x="6421" y="8289"/>
                    <a:pt x="4203" y="8289"/>
                  </a:cubicBezTo>
                  <a:cubicBezTo>
                    <a:pt x="1927" y="8347"/>
                    <a:pt x="0" y="6421"/>
                    <a:pt x="0" y="4144"/>
                  </a:cubicBezTo>
                  <a:cubicBezTo>
                    <a:pt x="0" y="1926"/>
                    <a:pt x="1868" y="58"/>
                    <a:pt x="4145" y="0"/>
                  </a:cubicBezTo>
                  <a:cubicBezTo>
                    <a:pt x="6363" y="0"/>
                    <a:pt x="8289" y="1868"/>
                    <a:pt x="8289" y="41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19" name="Google Shape;16219;p33"/>
            <p:cNvSpPr/>
            <p:nvPr/>
          </p:nvSpPr>
          <p:spPr>
            <a:xfrm>
              <a:off x="4298850" y="1881250"/>
              <a:ext cx="205775" cy="205775"/>
            </a:xfrm>
            <a:custGeom>
              <a:avLst/>
              <a:gdLst/>
              <a:ahLst/>
              <a:cxnLst/>
              <a:rect l="l" t="t" r="r" b="b"/>
              <a:pathLst>
                <a:path w="8231" h="8231" extrusionOk="0">
                  <a:moveTo>
                    <a:pt x="8230" y="4086"/>
                  </a:moveTo>
                  <a:cubicBezTo>
                    <a:pt x="8230" y="6363"/>
                    <a:pt x="6362" y="8230"/>
                    <a:pt x="4144" y="8230"/>
                  </a:cubicBezTo>
                  <a:cubicBezTo>
                    <a:pt x="1868" y="8230"/>
                    <a:pt x="58" y="6421"/>
                    <a:pt x="58" y="4144"/>
                  </a:cubicBezTo>
                  <a:cubicBezTo>
                    <a:pt x="0" y="1868"/>
                    <a:pt x="1868" y="0"/>
                    <a:pt x="4144" y="0"/>
                  </a:cubicBezTo>
                  <a:cubicBezTo>
                    <a:pt x="6421" y="59"/>
                    <a:pt x="8230" y="1868"/>
                    <a:pt x="8230"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20" name="Google Shape;16220;p33"/>
            <p:cNvSpPr/>
            <p:nvPr/>
          </p:nvSpPr>
          <p:spPr>
            <a:xfrm>
              <a:off x="4545450" y="2127850"/>
              <a:ext cx="207250" cy="205775"/>
            </a:xfrm>
            <a:custGeom>
              <a:avLst/>
              <a:gdLst/>
              <a:ahLst/>
              <a:cxnLst/>
              <a:rect l="l" t="t" r="r" b="b"/>
              <a:pathLst>
                <a:path w="8290" h="8231" extrusionOk="0">
                  <a:moveTo>
                    <a:pt x="8231" y="4087"/>
                  </a:moveTo>
                  <a:cubicBezTo>
                    <a:pt x="8289" y="6363"/>
                    <a:pt x="6421" y="8231"/>
                    <a:pt x="4145" y="8231"/>
                  </a:cubicBezTo>
                  <a:cubicBezTo>
                    <a:pt x="1869" y="8231"/>
                    <a:pt x="59" y="6422"/>
                    <a:pt x="59" y="4145"/>
                  </a:cubicBezTo>
                  <a:cubicBezTo>
                    <a:pt x="1" y="1927"/>
                    <a:pt x="1869" y="1"/>
                    <a:pt x="4145" y="59"/>
                  </a:cubicBezTo>
                  <a:cubicBezTo>
                    <a:pt x="6363" y="59"/>
                    <a:pt x="8231" y="1869"/>
                    <a:pt x="8231" y="408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21" name="Google Shape;16221;p33"/>
            <p:cNvSpPr/>
            <p:nvPr/>
          </p:nvSpPr>
          <p:spPr>
            <a:xfrm>
              <a:off x="4548375" y="3355100"/>
              <a:ext cx="202850" cy="202850"/>
            </a:xfrm>
            <a:custGeom>
              <a:avLst/>
              <a:gdLst/>
              <a:ahLst/>
              <a:cxnLst/>
              <a:rect l="l" t="t" r="r" b="b"/>
              <a:pathLst>
                <a:path w="8114" h="8114" extrusionOk="0">
                  <a:moveTo>
                    <a:pt x="8056" y="4028"/>
                  </a:moveTo>
                  <a:cubicBezTo>
                    <a:pt x="8114" y="6304"/>
                    <a:pt x="6304" y="8114"/>
                    <a:pt x="4086" y="8114"/>
                  </a:cubicBezTo>
                  <a:cubicBezTo>
                    <a:pt x="1810" y="8114"/>
                    <a:pt x="0" y="6363"/>
                    <a:pt x="0" y="4086"/>
                  </a:cubicBezTo>
                  <a:cubicBezTo>
                    <a:pt x="0" y="1868"/>
                    <a:pt x="1693" y="59"/>
                    <a:pt x="3911" y="59"/>
                  </a:cubicBezTo>
                  <a:cubicBezTo>
                    <a:pt x="6188" y="0"/>
                    <a:pt x="8056" y="1751"/>
                    <a:pt x="8056"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22" name="Google Shape;16222;p33"/>
            <p:cNvSpPr/>
            <p:nvPr/>
          </p:nvSpPr>
          <p:spPr>
            <a:xfrm>
              <a:off x="3075975" y="1882700"/>
              <a:ext cx="201400" cy="202875"/>
            </a:xfrm>
            <a:custGeom>
              <a:avLst/>
              <a:gdLst/>
              <a:ahLst/>
              <a:cxnLst/>
              <a:rect l="l" t="t" r="r" b="b"/>
              <a:pathLst>
                <a:path w="8056" h="8115" extrusionOk="0">
                  <a:moveTo>
                    <a:pt x="8056" y="4086"/>
                  </a:moveTo>
                  <a:cubicBezTo>
                    <a:pt x="8056" y="6363"/>
                    <a:pt x="6246" y="8114"/>
                    <a:pt x="3970" y="8114"/>
                  </a:cubicBezTo>
                  <a:cubicBezTo>
                    <a:pt x="1752" y="8056"/>
                    <a:pt x="1" y="6305"/>
                    <a:pt x="1" y="4028"/>
                  </a:cubicBezTo>
                  <a:cubicBezTo>
                    <a:pt x="1" y="1752"/>
                    <a:pt x="1810" y="1"/>
                    <a:pt x="4087" y="59"/>
                  </a:cubicBezTo>
                  <a:cubicBezTo>
                    <a:pt x="6305" y="59"/>
                    <a:pt x="8056" y="1868"/>
                    <a:pt x="8056"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23" name="Google Shape;16223;p33"/>
            <p:cNvSpPr/>
            <p:nvPr/>
          </p:nvSpPr>
          <p:spPr>
            <a:xfrm>
              <a:off x="2829375" y="2130775"/>
              <a:ext cx="201400" cy="201400"/>
            </a:xfrm>
            <a:custGeom>
              <a:avLst/>
              <a:gdLst/>
              <a:ahLst/>
              <a:cxnLst/>
              <a:rect l="l" t="t" r="r" b="b"/>
              <a:pathLst>
                <a:path w="8056" h="8056" extrusionOk="0">
                  <a:moveTo>
                    <a:pt x="8055" y="3970"/>
                  </a:moveTo>
                  <a:cubicBezTo>
                    <a:pt x="8055" y="6188"/>
                    <a:pt x="6304" y="7997"/>
                    <a:pt x="4086" y="8056"/>
                  </a:cubicBezTo>
                  <a:cubicBezTo>
                    <a:pt x="1810" y="8056"/>
                    <a:pt x="0" y="6246"/>
                    <a:pt x="0" y="4028"/>
                  </a:cubicBezTo>
                  <a:cubicBezTo>
                    <a:pt x="0" y="1810"/>
                    <a:pt x="1751" y="1"/>
                    <a:pt x="3969" y="1"/>
                  </a:cubicBezTo>
                  <a:cubicBezTo>
                    <a:pt x="6187" y="1"/>
                    <a:pt x="7997" y="1752"/>
                    <a:pt x="8055"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24" name="Google Shape;16224;p33"/>
            <p:cNvSpPr/>
            <p:nvPr/>
          </p:nvSpPr>
          <p:spPr>
            <a:xfrm>
              <a:off x="4301750" y="3603175"/>
              <a:ext cx="201400" cy="201400"/>
            </a:xfrm>
            <a:custGeom>
              <a:avLst/>
              <a:gdLst/>
              <a:ahLst/>
              <a:cxnLst/>
              <a:rect l="l" t="t" r="r" b="b"/>
              <a:pathLst>
                <a:path w="8056" h="8056" extrusionOk="0">
                  <a:moveTo>
                    <a:pt x="8056" y="3970"/>
                  </a:moveTo>
                  <a:cubicBezTo>
                    <a:pt x="8056" y="6246"/>
                    <a:pt x="6305" y="7997"/>
                    <a:pt x="4087" y="8055"/>
                  </a:cubicBezTo>
                  <a:cubicBezTo>
                    <a:pt x="1810" y="8055"/>
                    <a:pt x="1" y="6246"/>
                    <a:pt x="1" y="4028"/>
                  </a:cubicBezTo>
                  <a:cubicBezTo>
                    <a:pt x="1" y="1810"/>
                    <a:pt x="1810" y="0"/>
                    <a:pt x="4028" y="0"/>
                  </a:cubicBezTo>
                  <a:cubicBezTo>
                    <a:pt x="6246" y="0"/>
                    <a:pt x="8056" y="1751"/>
                    <a:pt x="8056"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25" name="Google Shape;16225;p33"/>
            <p:cNvSpPr/>
            <p:nvPr/>
          </p:nvSpPr>
          <p:spPr>
            <a:xfrm>
              <a:off x="4790600" y="2619625"/>
              <a:ext cx="201425" cy="201400"/>
            </a:xfrm>
            <a:custGeom>
              <a:avLst/>
              <a:gdLst/>
              <a:ahLst/>
              <a:cxnLst/>
              <a:rect l="l" t="t" r="r" b="b"/>
              <a:pathLst>
                <a:path w="8057" h="8056" extrusionOk="0">
                  <a:moveTo>
                    <a:pt x="4029" y="1"/>
                  </a:moveTo>
                  <a:cubicBezTo>
                    <a:pt x="6247" y="1"/>
                    <a:pt x="8056" y="1810"/>
                    <a:pt x="8056" y="4028"/>
                  </a:cubicBezTo>
                  <a:cubicBezTo>
                    <a:pt x="8056" y="6246"/>
                    <a:pt x="6305" y="8056"/>
                    <a:pt x="4087" y="8056"/>
                  </a:cubicBezTo>
                  <a:cubicBezTo>
                    <a:pt x="1810" y="8056"/>
                    <a:pt x="59" y="6305"/>
                    <a:pt x="1" y="4028"/>
                  </a:cubicBezTo>
                  <a:cubicBezTo>
                    <a:pt x="1" y="1810"/>
                    <a:pt x="1810" y="59"/>
                    <a:pt x="402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26" name="Google Shape;16226;p33"/>
            <p:cNvSpPr/>
            <p:nvPr/>
          </p:nvSpPr>
          <p:spPr>
            <a:xfrm>
              <a:off x="3564825" y="1641925"/>
              <a:ext cx="201400" cy="199950"/>
            </a:xfrm>
            <a:custGeom>
              <a:avLst/>
              <a:gdLst/>
              <a:ahLst/>
              <a:cxnLst/>
              <a:rect l="l" t="t" r="r" b="b"/>
              <a:pathLst>
                <a:path w="8056" h="7998" extrusionOk="0">
                  <a:moveTo>
                    <a:pt x="8056" y="4028"/>
                  </a:moveTo>
                  <a:cubicBezTo>
                    <a:pt x="8056" y="6246"/>
                    <a:pt x="6246" y="7997"/>
                    <a:pt x="4028" y="7997"/>
                  </a:cubicBezTo>
                  <a:cubicBezTo>
                    <a:pt x="1810" y="7997"/>
                    <a:pt x="1" y="6129"/>
                    <a:pt x="59" y="3911"/>
                  </a:cubicBezTo>
                  <a:cubicBezTo>
                    <a:pt x="59" y="1752"/>
                    <a:pt x="1869" y="0"/>
                    <a:pt x="4028" y="0"/>
                  </a:cubicBezTo>
                  <a:cubicBezTo>
                    <a:pt x="6246" y="0"/>
                    <a:pt x="8056" y="1752"/>
                    <a:pt x="8056"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27" name="Google Shape;16227;p33"/>
            <p:cNvSpPr/>
            <p:nvPr/>
          </p:nvSpPr>
          <p:spPr>
            <a:xfrm>
              <a:off x="3811450" y="1640475"/>
              <a:ext cx="201400" cy="201400"/>
            </a:xfrm>
            <a:custGeom>
              <a:avLst/>
              <a:gdLst/>
              <a:ahLst/>
              <a:cxnLst/>
              <a:rect l="l" t="t" r="r" b="b"/>
              <a:pathLst>
                <a:path w="8056" h="8056" extrusionOk="0">
                  <a:moveTo>
                    <a:pt x="4086" y="58"/>
                  </a:moveTo>
                  <a:cubicBezTo>
                    <a:pt x="6304" y="58"/>
                    <a:pt x="8056" y="1868"/>
                    <a:pt x="8056" y="4086"/>
                  </a:cubicBezTo>
                  <a:cubicBezTo>
                    <a:pt x="8056" y="6304"/>
                    <a:pt x="6246" y="8055"/>
                    <a:pt x="4028" y="8055"/>
                  </a:cubicBezTo>
                  <a:cubicBezTo>
                    <a:pt x="1810" y="8055"/>
                    <a:pt x="0" y="6246"/>
                    <a:pt x="59" y="4028"/>
                  </a:cubicBezTo>
                  <a:cubicBezTo>
                    <a:pt x="59" y="1810"/>
                    <a:pt x="1868" y="0"/>
                    <a:pt x="4086"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28" name="Google Shape;16228;p33"/>
            <p:cNvSpPr/>
            <p:nvPr/>
          </p:nvSpPr>
          <p:spPr>
            <a:xfrm>
              <a:off x="4790600" y="2866250"/>
              <a:ext cx="201425" cy="201400"/>
            </a:xfrm>
            <a:custGeom>
              <a:avLst/>
              <a:gdLst/>
              <a:ahLst/>
              <a:cxnLst/>
              <a:rect l="l" t="t" r="r" b="b"/>
              <a:pathLst>
                <a:path w="8057" h="8056" extrusionOk="0">
                  <a:moveTo>
                    <a:pt x="8056" y="4086"/>
                  </a:moveTo>
                  <a:cubicBezTo>
                    <a:pt x="8056" y="6304"/>
                    <a:pt x="6247" y="8055"/>
                    <a:pt x="4029" y="8055"/>
                  </a:cubicBezTo>
                  <a:cubicBezTo>
                    <a:pt x="1810" y="8055"/>
                    <a:pt x="1" y="6246"/>
                    <a:pt x="59" y="4028"/>
                  </a:cubicBezTo>
                  <a:cubicBezTo>
                    <a:pt x="59" y="1810"/>
                    <a:pt x="1869" y="0"/>
                    <a:pt x="4087" y="59"/>
                  </a:cubicBezTo>
                  <a:cubicBezTo>
                    <a:pt x="6305" y="59"/>
                    <a:pt x="8056" y="1868"/>
                    <a:pt x="8056"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29" name="Google Shape;16229;p33"/>
            <p:cNvSpPr/>
            <p:nvPr/>
          </p:nvSpPr>
          <p:spPr>
            <a:xfrm>
              <a:off x="2829375" y="3356550"/>
              <a:ext cx="201400" cy="199950"/>
            </a:xfrm>
            <a:custGeom>
              <a:avLst/>
              <a:gdLst/>
              <a:ahLst/>
              <a:cxnLst/>
              <a:rect l="l" t="t" r="r" b="b"/>
              <a:pathLst>
                <a:path w="8056" h="7998" extrusionOk="0">
                  <a:moveTo>
                    <a:pt x="7997" y="4028"/>
                  </a:moveTo>
                  <a:cubicBezTo>
                    <a:pt x="7997" y="6246"/>
                    <a:pt x="6187" y="7997"/>
                    <a:pt x="4028" y="7997"/>
                  </a:cubicBezTo>
                  <a:cubicBezTo>
                    <a:pt x="1810" y="7997"/>
                    <a:pt x="0" y="6130"/>
                    <a:pt x="58" y="3912"/>
                  </a:cubicBezTo>
                  <a:cubicBezTo>
                    <a:pt x="58" y="1752"/>
                    <a:pt x="1926" y="1"/>
                    <a:pt x="4086" y="1"/>
                  </a:cubicBezTo>
                  <a:cubicBezTo>
                    <a:pt x="6246" y="59"/>
                    <a:pt x="8055" y="1869"/>
                    <a:pt x="7997"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30" name="Google Shape;16230;p33"/>
            <p:cNvSpPr/>
            <p:nvPr/>
          </p:nvSpPr>
          <p:spPr>
            <a:xfrm>
              <a:off x="3075975" y="3603175"/>
              <a:ext cx="199950" cy="201400"/>
            </a:xfrm>
            <a:custGeom>
              <a:avLst/>
              <a:gdLst/>
              <a:ahLst/>
              <a:cxnLst/>
              <a:rect l="l" t="t" r="r" b="b"/>
              <a:pathLst>
                <a:path w="7998" h="8056" extrusionOk="0">
                  <a:moveTo>
                    <a:pt x="4087" y="0"/>
                  </a:moveTo>
                  <a:cubicBezTo>
                    <a:pt x="6246" y="59"/>
                    <a:pt x="7997" y="1868"/>
                    <a:pt x="7997" y="4028"/>
                  </a:cubicBezTo>
                  <a:cubicBezTo>
                    <a:pt x="7997" y="6246"/>
                    <a:pt x="6130" y="8055"/>
                    <a:pt x="3970" y="7997"/>
                  </a:cubicBezTo>
                  <a:cubicBezTo>
                    <a:pt x="1752" y="7939"/>
                    <a:pt x="1" y="6129"/>
                    <a:pt x="59" y="3970"/>
                  </a:cubicBezTo>
                  <a:cubicBezTo>
                    <a:pt x="59" y="1810"/>
                    <a:pt x="1869" y="0"/>
                    <a:pt x="40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31" name="Google Shape;16231;p33"/>
            <p:cNvSpPr/>
            <p:nvPr/>
          </p:nvSpPr>
          <p:spPr>
            <a:xfrm>
              <a:off x="4056600" y="1641925"/>
              <a:ext cx="198475" cy="198475"/>
            </a:xfrm>
            <a:custGeom>
              <a:avLst/>
              <a:gdLst/>
              <a:ahLst/>
              <a:cxnLst/>
              <a:rect l="l" t="t" r="r" b="b"/>
              <a:pathLst>
                <a:path w="7939" h="7939" extrusionOk="0">
                  <a:moveTo>
                    <a:pt x="3970" y="7939"/>
                  </a:moveTo>
                  <a:cubicBezTo>
                    <a:pt x="1810" y="7939"/>
                    <a:pt x="1" y="6129"/>
                    <a:pt x="1" y="3970"/>
                  </a:cubicBezTo>
                  <a:cubicBezTo>
                    <a:pt x="1" y="1810"/>
                    <a:pt x="1810" y="0"/>
                    <a:pt x="3970" y="0"/>
                  </a:cubicBezTo>
                  <a:cubicBezTo>
                    <a:pt x="6130" y="0"/>
                    <a:pt x="7939" y="1810"/>
                    <a:pt x="7939" y="3970"/>
                  </a:cubicBezTo>
                  <a:cubicBezTo>
                    <a:pt x="7939" y="6188"/>
                    <a:pt x="6130" y="7939"/>
                    <a:pt x="3970" y="793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32" name="Google Shape;16232;p33"/>
            <p:cNvSpPr/>
            <p:nvPr/>
          </p:nvSpPr>
          <p:spPr>
            <a:xfrm>
              <a:off x="4792075" y="2377400"/>
              <a:ext cx="199950" cy="199925"/>
            </a:xfrm>
            <a:custGeom>
              <a:avLst/>
              <a:gdLst/>
              <a:ahLst/>
              <a:cxnLst/>
              <a:rect l="l" t="t" r="r" b="b"/>
              <a:pathLst>
                <a:path w="7998" h="7997" extrusionOk="0">
                  <a:moveTo>
                    <a:pt x="3970" y="58"/>
                  </a:moveTo>
                  <a:cubicBezTo>
                    <a:pt x="6129" y="0"/>
                    <a:pt x="7939" y="1810"/>
                    <a:pt x="7939" y="3969"/>
                  </a:cubicBezTo>
                  <a:cubicBezTo>
                    <a:pt x="7997" y="6129"/>
                    <a:pt x="6188" y="7939"/>
                    <a:pt x="4028" y="7997"/>
                  </a:cubicBezTo>
                  <a:cubicBezTo>
                    <a:pt x="1868" y="7997"/>
                    <a:pt x="59" y="6246"/>
                    <a:pt x="0" y="4028"/>
                  </a:cubicBezTo>
                  <a:cubicBezTo>
                    <a:pt x="0" y="1926"/>
                    <a:pt x="1810" y="58"/>
                    <a:pt x="3970"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33" name="Google Shape;16233;p33"/>
            <p:cNvSpPr/>
            <p:nvPr/>
          </p:nvSpPr>
          <p:spPr>
            <a:xfrm>
              <a:off x="4793525" y="3115775"/>
              <a:ext cx="197025" cy="197025"/>
            </a:xfrm>
            <a:custGeom>
              <a:avLst/>
              <a:gdLst/>
              <a:ahLst/>
              <a:cxnLst/>
              <a:rect l="l" t="t" r="r" b="b"/>
              <a:pathLst>
                <a:path w="7881" h="7881" extrusionOk="0">
                  <a:moveTo>
                    <a:pt x="3970" y="1"/>
                  </a:moveTo>
                  <a:cubicBezTo>
                    <a:pt x="6130" y="1"/>
                    <a:pt x="7881" y="1752"/>
                    <a:pt x="7881" y="3911"/>
                  </a:cubicBezTo>
                  <a:cubicBezTo>
                    <a:pt x="7881" y="6129"/>
                    <a:pt x="6071" y="7881"/>
                    <a:pt x="3853" y="7881"/>
                  </a:cubicBezTo>
                  <a:cubicBezTo>
                    <a:pt x="1693" y="7822"/>
                    <a:pt x="1" y="6071"/>
                    <a:pt x="1" y="3911"/>
                  </a:cubicBezTo>
                  <a:cubicBezTo>
                    <a:pt x="1" y="1693"/>
                    <a:pt x="1752" y="1"/>
                    <a:pt x="397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34" name="Google Shape;16234;p33"/>
            <p:cNvSpPr/>
            <p:nvPr/>
          </p:nvSpPr>
          <p:spPr>
            <a:xfrm>
              <a:off x="2584200" y="2622550"/>
              <a:ext cx="197025" cy="195550"/>
            </a:xfrm>
            <a:custGeom>
              <a:avLst/>
              <a:gdLst/>
              <a:ahLst/>
              <a:cxnLst/>
              <a:rect l="l" t="t" r="r" b="b"/>
              <a:pathLst>
                <a:path w="7881" h="7822" extrusionOk="0">
                  <a:moveTo>
                    <a:pt x="3912" y="7822"/>
                  </a:moveTo>
                  <a:cubicBezTo>
                    <a:pt x="1752" y="7822"/>
                    <a:pt x="1" y="6071"/>
                    <a:pt x="59" y="3911"/>
                  </a:cubicBezTo>
                  <a:cubicBezTo>
                    <a:pt x="59" y="1693"/>
                    <a:pt x="1810" y="0"/>
                    <a:pt x="3970" y="0"/>
                  </a:cubicBezTo>
                  <a:cubicBezTo>
                    <a:pt x="6188" y="0"/>
                    <a:pt x="7881" y="1751"/>
                    <a:pt x="7881" y="3970"/>
                  </a:cubicBezTo>
                  <a:cubicBezTo>
                    <a:pt x="7881" y="6129"/>
                    <a:pt x="6130" y="7822"/>
                    <a:pt x="3912" y="78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35" name="Google Shape;16235;p33"/>
            <p:cNvSpPr/>
            <p:nvPr/>
          </p:nvSpPr>
          <p:spPr>
            <a:xfrm>
              <a:off x="3321125" y="1643375"/>
              <a:ext cx="197025" cy="197025"/>
            </a:xfrm>
            <a:custGeom>
              <a:avLst/>
              <a:gdLst/>
              <a:ahLst/>
              <a:cxnLst/>
              <a:rect l="l" t="t" r="r" b="b"/>
              <a:pathLst>
                <a:path w="7881" h="7881" extrusionOk="0">
                  <a:moveTo>
                    <a:pt x="3912" y="7822"/>
                  </a:moveTo>
                  <a:cubicBezTo>
                    <a:pt x="1694" y="7822"/>
                    <a:pt x="1" y="6071"/>
                    <a:pt x="1" y="3912"/>
                  </a:cubicBezTo>
                  <a:cubicBezTo>
                    <a:pt x="59" y="1694"/>
                    <a:pt x="1810" y="1"/>
                    <a:pt x="3970" y="1"/>
                  </a:cubicBezTo>
                  <a:cubicBezTo>
                    <a:pt x="6130" y="59"/>
                    <a:pt x="7881" y="1810"/>
                    <a:pt x="7823" y="3970"/>
                  </a:cubicBezTo>
                  <a:cubicBezTo>
                    <a:pt x="7823" y="6130"/>
                    <a:pt x="6071" y="7881"/>
                    <a:pt x="3912" y="78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36" name="Google Shape;16236;p33"/>
            <p:cNvSpPr/>
            <p:nvPr/>
          </p:nvSpPr>
          <p:spPr>
            <a:xfrm>
              <a:off x="3812900" y="3851250"/>
              <a:ext cx="198500" cy="197025"/>
            </a:xfrm>
            <a:custGeom>
              <a:avLst/>
              <a:gdLst/>
              <a:ahLst/>
              <a:cxnLst/>
              <a:rect l="l" t="t" r="r" b="b"/>
              <a:pathLst>
                <a:path w="7940" h="7881" extrusionOk="0">
                  <a:moveTo>
                    <a:pt x="7939" y="3969"/>
                  </a:moveTo>
                  <a:cubicBezTo>
                    <a:pt x="7881" y="6188"/>
                    <a:pt x="6130" y="7880"/>
                    <a:pt x="3970" y="7880"/>
                  </a:cubicBezTo>
                  <a:cubicBezTo>
                    <a:pt x="1752" y="7880"/>
                    <a:pt x="1" y="6071"/>
                    <a:pt x="59" y="3911"/>
                  </a:cubicBezTo>
                  <a:cubicBezTo>
                    <a:pt x="117" y="1693"/>
                    <a:pt x="1869" y="0"/>
                    <a:pt x="4028" y="59"/>
                  </a:cubicBezTo>
                  <a:cubicBezTo>
                    <a:pt x="6188" y="59"/>
                    <a:pt x="7939" y="1810"/>
                    <a:pt x="7939" y="39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37" name="Google Shape;16237;p33"/>
            <p:cNvSpPr/>
            <p:nvPr/>
          </p:nvSpPr>
          <p:spPr>
            <a:xfrm>
              <a:off x="2585675" y="2869150"/>
              <a:ext cx="195550" cy="195575"/>
            </a:xfrm>
            <a:custGeom>
              <a:avLst/>
              <a:gdLst/>
              <a:ahLst/>
              <a:cxnLst/>
              <a:rect l="l" t="t" r="r" b="b"/>
              <a:pathLst>
                <a:path w="7822" h="7823" extrusionOk="0">
                  <a:moveTo>
                    <a:pt x="7822" y="3912"/>
                  </a:moveTo>
                  <a:cubicBezTo>
                    <a:pt x="7822" y="6071"/>
                    <a:pt x="6129" y="7823"/>
                    <a:pt x="3911" y="7823"/>
                  </a:cubicBezTo>
                  <a:cubicBezTo>
                    <a:pt x="1751" y="7823"/>
                    <a:pt x="0" y="6130"/>
                    <a:pt x="0" y="3970"/>
                  </a:cubicBezTo>
                  <a:cubicBezTo>
                    <a:pt x="0" y="1752"/>
                    <a:pt x="1693" y="59"/>
                    <a:pt x="3853" y="1"/>
                  </a:cubicBezTo>
                  <a:cubicBezTo>
                    <a:pt x="6071" y="1"/>
                    <a:pt x="7763" y="1752"/>
                    <a:pt x="7822" y="39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38" name="Google Shape;16238;p33"/>
            <p:cNvSpPr/>
            <p:nvPr/>
          </p:nvSpPr>
          <p:spPr>
            <a:xfrm>
              <a:off x="3567750" y="3851250"/>
              <a:ext cx="197025" cy="198475"/>
            </a:xfrm>
            <a:custGeom>
              <a:avLst/>
              <a:gdLst/>
              <a:ahLst/>
              <a:cxnLst/>
              <a:rect l="l" t="t" r="r" b="b"/>
              <a:pathLst>
                <a:path w="7881" h="7939" extrusionOk="0">
                  <a:moveTo>
                    <a:pt x="4028" y="59"/>
                  </a:moveTo>
                  <a:cubicBezTo>
                    <a:pt x="6188" y="117"/>
                    <a:pt x="7881" y="1868"/>
                    <a:pt x="7822" y="4028"/>
                  </a:cubicBezTo>
                  <a:cubicBezTo>
                    <a:pt x="7822" y="6246"/>
                    <a:pt x="6013" y="7939"/>
                    <a:pt x="3853" y="7880"/>
                  </a:cubicBezTo>
                  <a:cubicBezTo>
                    <a:pt x="1693" y="7822"/>
                    <a:pt x="1" y="6071"/>
                    <a:pt x="1" y="3853"/>
                  </a:cubicBezTo>
                  <a:cubicBezTo>
                    <a:pt x="59" y="1693"/>
                    <a:pt x="1868" y="0"/>
                    <a:pt x="4028"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39" name="Google Shape;16239;p33"/>
            <p:cNvSpPr/>
            <p:nvPr/>
          </p:nvSpPr>
          <p:spPr>
            <a:xfrm>
              <a:off x="4551300" y="1891450"/>
              <a:ext cx="195550" cy="194125"/>
            </a:xfrm>
            <a:custGeom>
              <a:avLst/>
              <a:gdLst/>
              <a:ahLst/>
              <a:cxnLst/>
              <a:rect l="l" t="t" r="r" b="b"/>
              <a:pathLst>
                <a:path w="7822" h="7765" extrusionOk="0">
                  <a:moveTo>
                    <a:pt x="7763" y="3912"/>
                  </a:moveTo>
                  <a:cubicBezTo>
                    <a:pt x="7763" y="6071"/>
                    <a:pt x="6071" y="7764"/>
                    <a:pt x="3853" y="7764"/>
                  </a:cubicBezTo>
                  <a:cubicBezTo>
                    <a:pt x="1693" y="7764"/>
                    <a:pt x="0" y="6013"/>
                    <a:pt x="0" y="3853"/>
                  </a:cubicBezTo>
                  <a:cubicBezTo>
                    <a:pt x="0" y="1693"/>
                    <a:pt x="1751" y="1"/>
                    <a:pt x="3969" y="1"/>
                  </a:cubicBezTo>
                  <a:cubicBezTo>
                    <a:pt x="6129" y="1"/>
                    <a:pt x="7822" y="1693"/>
                    <a:pt x="7763" y="39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40" name="Google Shape;16240;p33"/>
            <p:cNvSpPr/>
            <p:nvPr/>
          </p:nvSpPr>
          <p:spPr>
            <a:xfrm>
              <a:off x="4059525" y="3852700"/>
              <a:ext cx="192650" cy="194100"/>
            </a:xfrm>
            <a:custGeom>
              <a:avLst/>
              <a:gdLst/>
              <a:ahLst/>
              <a:cxnLst/>
              <a:rect l="l" t="t" r="r" b="b"/>
              <a:pathLst>
                <a:path w="7706" h="7764" extrusionOk="0">
                  <a:moveTo>
                    <a:pt x="3794" y="59"/>
                  </a:moveTo>
                  <a:cubicBezTo>
                    <a:pt x="5954" y="1"/>
                    <a:pt x="7705" y="1693"/>
                    <a:pt x="7705" y="3853"/>
                  </a:cubicBezTo>
                  <a:cubicBezTo>
                    <a:pt x="7705" y="6013"/>
                    <a:pt x="6013" y="7764"/>
                    <a:pt x="3853" y="7764"/>
                  </a:cubicBezTo>
                  <a:cubicBezTo>
                    <a:pt x="1693" y="7764"/>
                    <a:pt x="0" y="6071"/>
                    <a:pt x="0" y="3911"/>
                  </a:cubicBezTo>
                  <a:cubicBezTo>
                    <a:pt x="0" y="1752"/>
                    <a:pt x="1693" y="59"/>
                    <a:pt x="3794"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41" name="Google Shape;16241;p33"/>
            <p:cNvSpPr/>
            <p:nvPr/>
          </p:nvSpPr>
          <p:spPr>
            <a:xfrm>
              <a:off x="2585675" y="2380300"/>
              <a:ext cx="194100" cy="194125"/>
            </a:xfrm>
            <a:custGeom>
              <a:avLst/>
              <a:gdLst/>
              <a:ahLst/>
              <a:cxnLst/>
              <a:rect l="l" t="t" r="r" b="b"/>
              <a:pathLst>
                <a:path w="7764" h="7765" extrusionOk="0">
                  <a:moveTo>
                    <a:pt x="3911" y="59"/>
                  </a:moveTo>
                  <a:cubicBezTo>
                    <a:pt x="6071" y="59"/>
                    <a:pt x="7763" y="1810"/>
                    <a:pt x="7763" y="3912"/>
                  </a:cubicBezTo>
                  <a:cubicBezTo>
                    <a:pt x="7763" y="6071"/>
                    <a:pt x="6012" y="7764"/>
                    <a:pt x="3853" y="7764"/>
                  </a:cubicBezTo>
                  <a:cubicBezTo>
                    <a:pt x="1693" y="7764"/>
                    <a:pt x="0" y="6013"/>
                    <a:pt x="59" y="3853"/>
                  </a:cubicBezTo>
                  <a:cubicBezTo>
                    <a:pt x="59" y="1694"/>
                    <a:pt x="1810" y="1"/>
                    <a:pt x="391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42" name="Google Shape;16242;p33"/>
            <p:cNvSpPr/>
            <p:nvPr/>
          </p:nvSpPr>
          <p:spPr>
            <a:xfrm>
              <a:off x="3322600" y="3854175"/>
              <a:ext cx="192650" cy="192625"/>
            </a:xfrm>
            <a:custGeom>
              <a:avLst/>
              <a:gdLst/>
              <a:ahLst/>
              <a:cxnLst/>
              <a:rect l="l" t="t" r="r" b="b"/>
              <a:pathLst>
                <a:path w="7706" h="7705" extrusionOk="0">
                  <a:moveTo>
                    <a:pt x="7705" y="3852"/>
                  </a:moveTo>
                  <a:cubicBezTo>
                    <a:pt x="7705" y="5954"/>
                    <a:pt x="5954" y="7705"/>
                    <a:pt x="3853" y="7705"/>
                  </a:cubicBezTo>
                  <a:cubicBezTo>
                    <a:pt x="1751" y="7705"/>
                    <a:pt x="0" y="5954"/>
                    <a:pt x="0" y="3852"/>
                  </a:cubicBezTo>
                  <a:cubicBezTo>
                    <a:pt x="0" y="1693"/>
                    <a:pt x="1751" y="0"/>
                    <a:pt x="3911" y="0"/>
                  </a:cubicBezTo>
                  <a:cubicBezTo>
                    <a:pt x="6012" y="0"/>
                    <a:pt x="7705" y="1751"/>
                    <a:pt x="7705" y="38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43" name="Google Shape;16243;p33"/>
            <p:cNvSpPr/>
            <p:nvPr/>
          </p:nvSpPr>
          <p:spPr>
            <a:xfrm>
              <a:off x="2585675" y="3117225"/>
              <a:ext cx="195550" cy="194125"/>
            </a:xfrm>
            <a:custGeom>
              <a:avLst/>
              <a:gdLst/>
              <a:ahLst/>
              <a:cxnLst/>
              <a:rect l="l" t="t" r="r" b="b"/>
              <a:pathLst>
                <a:path w="7822" h="7765" extrusionOk="0">
                  <a:moveTo>
                    <a:pt x="3969" y="1"/>
                  </a:moveTo>
                  <a:cubicBezTo>
                    <a:pt x="6071" y="59"/>
                    <a:pt x="7822" y="1869"/>
                    <a:pt x="7763" y="3970"/>
                  </a:cubicBezTo>
                  <a:cubicBezTo>
                    <a:pt x="7705" y="6071"/>
                    <a:pt x="5954" y="7764"/>
                    <a:pt x="3853" y="7706"/>
                  </a:cubicBezTo>
                  <a:cubicBezTo>
                    <a:pt x="1751" y="7706"/>
                    <a:pt x="0" y="5896"/>
                    <a:pt x="59" y="3795"/>
                  </a:cubicBezTo>
                  <a:cubicBezTo>
                    <a:pt x="117" y="1694"/>
                    <a:pt x="1868" y="1"/>
                    <a:pt x="396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44" name="Google Shape;16244;p33"/>
            <p:cNvSpPr/>
            <p:nvPr/>
          </p:nvSpPr>
          <p:spPr>
            <a:xfrm>
              <a:off x="4795000" y="2133700"/>
              <a:ext cx="192625" cy="194100"/>
            </a:xfrm>
            <a:custGeom>
              <a:avLst/>
              <a:gdLst/>
              <a:ahLst/>
              <a:cxnLst/>
              <a:rect l="l" t="t" r="r" b="b"/>
              <a:pathLst>
                <a:path w="7705" h="7764" extrusionOk="0">
                  <a:moveTo>
                    <a:pt x="3911" y="7764"/>
                  </a:moveTo>
                  <a:cubicBezTo>
                    <a:pt x="1810" y="7764"/>
                    <a:pt x="58" y="6012"/>
                    <a:pt x="0" y="3911"/>
                  </a:cubicBezTo>
                  <a:cubicBezTo>
                    <a:pt x="0" y="1810"/>
                    <a:pt x="1751" y="59"/>
                    <a:pt x="3853" y="59"/>
                  </a:cubicBezTo>
                  <a:cubicBezTo>
                    <a:pt x="5954" y="0"/>
                    <a:pt x="7705" y="1751"/>
                    <a:pt x="7705" y="3911"/>
                  </a:cubicBezTo>
                  <a:cubicBezTo>
                    <a:pt x="7705" y="5954"/>
                    <a:pt x="6012" y="7705"/>
                    <a:pt x="3911" y="776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45" name="Google Shape;16245;p33"/>
            <p:cNvSpPr/>
            <p:nvPr/>
          </p:nvSpPr>
          <p:spPr>
            <a:xfrm>
              <a:off x="4306125" y="1644850"/>
              <a:ext cx="192650" cy="194100"/>
            </a:xfrm>
            <a:custGeom>
              <a:avLst/>
              <a:gdLst/>
              <a:ahLst/>
              <a:cxnLst/>
              <a:rect l="l" t="t" r="r" b="b"/>
              <a:pathLst>
                <a:path w="7706" h="7764" extrusionOk="0">
                  <a:moveTo>
                    <a:pt x="7706" y="3911"/>
                  </a:moveTo>
                  <a:cubicBezTo>
                    <a:pt x="7648" y="6012"/>
                    <a:pt x="5896" y="7763"/>
                    <a:pt x="3737" y="7705"/>
                  </a:cubicBezTo>
                  <a:cubicBezTo>
                    <a:pt x="1694" y="7647"/>
                    <a:pt x="1" y="5896"/>
                    <a:pt x="1" y="3794"/>
                  </a:cubicBezTo>
                  <a:cubicBezTo>
                    <a:pt x="1" y="1693"/>
                    <a:pt x="1810" y="0"/>
                    <a:pt x="3912" y="0"/>
                  </a:cubicBezTo>
                  <a:cubicBezTo>
                    <a:pt x="6013" y="59"/>
                    <a:pt x="7706" y="1810"/>
                    <a:pt x="7706" y="39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46" name="Google Shape;16246;p33"/>
            <p:cNvSpPr/>
            <p:nvPr/>
          </p:nvSpPr>
          <p:spPr>
            <a:xfrm>
              <a:off x="4546925" y="3606100"/>
              <a:ext cx="195550" cy="194100"/>
            </a:xfrm>
            <a:custGeom>
              <a:avLst/>
              <a:gdLst/>
              <a:ahLst/>
              <a:cxnLst/>
              <a:rect l="l" t="t" r="r" b="b"/>
              <a:pathLst>
                <a:path w="7822" h="7764" extrusionOk="0">
                  <a:moveTo>
                    <a:pt x="3853" y="7763"/>
                  </a:moveTo>
                  <a:cubicBezTo>
                    <a:pt x="1751" y="7705"/>
                    <a:pt x="0" y="5895"/>
                    <a:pt x="58" y="3794"/>
                  </a:cubicBezTo>
                  <a:cubicBezTo>
                    <a:pt x="117" y="1693"/>
                    <a:pt x="1926" y="0"/>
                    <a:pt x="3969" y="58"/>
                  </a:cubicBezTo>
                  <a:cubicBezTo>
                    <a:pt x="6129" y="117"/>
                    <a:pt x="7822" y="1868"/>
                    <a:pt x="7763" y="4028"/>
                  </a:cubicBezTo>
                  <a:cubicBezTo>
                    <a:pt x="7705" y="6071"/>
                    <a:pt x="5954" y="7763"/>
                    <a:pt x="3853" y="77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47" name="Google Shape;16247;p33"/>
            <p:cNvSpPr/>
            <p:nvPr/>
          </p:nvSpPr>
          <p:spPr>
            <a:xfrm>
              <a:off x="2832275" y="1887075"/>
              <a:ext cx="194125" cy="194100"/>
            </a:xfrm>
            <a:custGeom>
              <a:avLst/>
              <a:gdLst/>
              <a:ahLst/>
              <a:cxnLst/>
              <a:rect l="l" t="t" r="r" b="b"/>
              <a:pathLst>
                <a:path w="7765" h="7764" extrusionOk="0">
                  <a:moveTo>
                    <a:pt x="7764" y="3911"/>
                  </a:moveTo>
                  <a:cubicBezTo>
                    <a:pt x="7706" y="6013"/>
                    <a:pt x="5955" y="7764"/>
                    <a:pt x="3912" y="7706"/>
                  </a:cubicBezTo>
                  <a:cubicBezTo>
                    <a:pt x="1752" y="7706"/>
                    <a:pt x="1" y="5954"/>
                    <a:pt x="59" y="3795"/>
                  </a:cubicBezTo>
                  <a:cubicBezTo>
                    <a:pt x="118" y="1693"/>
                    <a:pt x="1869" y="1"/>
                    <a:pt x="3970" y="59"/>
                  </a:cubicBezTo>
                  <a:cubicBezTo>
                    <a:pt x="6071" y="59"/>
                    <a:pt x="7764" y="1810"/>
                    <a:pt x="7764" y="39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48" name="Google Shape;16248;p33"/>
            <p:cNvSpPr/>
            <p:nvPr/>
          </p:nvSpPr>
          <p:spPr>
            <a:xfrm>
              <a:off x="4796450" y="3362400"/>
              <a:ext cx="191175" cy="189725"/>
            </a:xfrm>
            <a:custGeom>
              <a:avLst/>
              <a:gdLst/>
              <a:ahLst/>
              <a:cxnLst/>
              <a:rect l="l" t="t" r="r" b="b"/>
              <a:pathLst>
                <a:path w="7647" h="7589" extrusionOk="0">
                  <a:moveTo>
                    <a:pt x="3795" y="0"/>
                  </a:moveTo>
                  <a:cubicBezTo>
                    <a:pt x="5896" y="0"/>
                    <a:pt x="7647" y="1751"/>
                    <a:pt x="7589" y="3794"/>
                  </a:cubicBezTo>
                  <a:cubicBezTo>
                    <a:pt x="7589" y="5896"/>
                    <a:pt x="5896" y="7588"/>
                    <a:pt x="3795" y="7588"/>
                  </a:cubicBezTo>
                  <a:cubicBezTo>
                    <a:pt x="1693" y="7588"/>
                    <a:pt x="0" y="5837"/>
                    <a:pt x="0" y="3736"/>
                  </a:cubicBezTo>
                  <a:cubicBezTo>
                    <a:pt x="0" y="1693"/>
                    <a:pt x="1752" y="0"/>
                    <a:pt x="379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49" name="Google Shape;16249;p33"/>
            <p:cNvSpPr/>
            <p:nvPr/>
          </p:nvSpPr>
          <p:spPr>
            <a:xfrm>
              <a:off x="3081825" y="1646300"/>
              <a:ext cx="189725" cy="191200"/>
            </a:xfrm>
            <a:custGeom>
              <a:avLst/>
              <a:gdLst/>
              <a:ahLst/>
              <a:cxnLst/>
              <a:rect l="l" t="t" r="r" b="b"/>
              <a:pathLst>
                <a:path w="7589" h="7648" extrusionOk="0">
                  <a:moveTo>
                    <a:pt x="3794" y="1"/>
                  </a:moveTo>
                  <a:cubicBezTo>
                    <a:pt x="5837" y="1"/>
                    <a:pt x="7588" y="1752"/>
                    <a:pt x="7588" y="3853"/>
                  </a:cubicBezTo>
                  <a:cubicBezTo>
                    <a:pt x="7588" y="5896"/>
                    <a:pt x="5896" y="7589"/>
                    <a:pt x="3794" y="7589"/>
                  </a:cubicBezTo>
                  <a:cubicBezTo>
                    <a:pt x="1751" y="7647"/>
                    <a:pt x="0" y="5896"/>
                    <a:pt x="0" y="3795"/>
                  </a:cubicBezTo>
                  <a:cubicBezTo>
                    <a:pt x="0" y="1693"/>
                    <a:pt x="1693" y="1"/>
                    <a:pt x="3794"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50" name="Google Shape;16250;p33"/>
            <p:cNvSpPr/>
            <p:nvPr/>
          </p:nvSpPr>
          <p:spPr>
            <a:xfrm>
              <a:off x="2835200" y="3609000"/>
              <a:ext cx="189725" cy="189725"/>
            </a:xfrm>
            <a:custGeom>
              <a:avLst/>
              <a:gdLst/>
              <a:ahLst/>
              <a:cxnLst/>
              <a:rect l="l" t="t" r="r" b="b"/>
              <a:pathLst>
                <a:path w="7589" h="7589" extrusionOk="0">
                  <a:moveTo>
                    <a:pt x="3795" y="1"/>
                  </a:moveTo>
                  <a:cubicBezTo>
                    <a:pt x="5896" y="59"/>
                    <a:pt x="7589" y="1752"/>
                    <a:pt x="7530" y="3795"/>
                  </a:cubicBezTo>
                  <a:cubicBezTo>
                    <a:pt x="7530" y="5896"/>
                    <a:pt x="5838" y="7589"/>
                    <a:pt x="3736" y="7531"/>
                  </a:cubicBezTo>
                  <a:cubicBezTo>
                    <a:pt x="1635" y="7531"/>
                    <a:pt x="1" y="5838"/>
                    <a:pt x="1" y="3737"/>
                  </a:cubicBezTo>
                  <a:cubicBezTo>
                    <a:pt x="59" y="1635"/>
                    <a:pt x="1752" y="1"/>
                    <a:pt x="379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51" name="Google Shape;16251;p33"/>
            <p:cNvSpPr/>
            <p:nvPr/>
          </p:nvSpPr>
          <p:spPr>
            <a:xfrm>
              <a:off x="4309050" y="3855625"/>
              <a:ext cx="186825" cy="188275"/>
            </a:xfrm>
            <a:custGeom>
              <a:avLst/>
              <a:gdLst/>
              <a:ahLst/>
              <a:cxnLst/>
              <a:rect l="l" t="t" r="r" b="b"/>
              <a:pathLst>
                <a:path w="7473" h="7531" extrusionOk="0">
                  <a:moveTo>
                    <a:pt x="3736" y="7530"/>
                  </a:moveTo>
                  <a:cubicBezTo>
                    <a:pt x="1635" y="7530"/>
                    <a:pt x="1" y="5896"/>
                    <a:pt x="1" y="3794"/>
                  </a:cubicBezTo>
                  <a:cubicBezTo>
                    <a:pt x="1" y="1693"/>
                    <a:pt x="1635" y="0"/>
                    <a:pt x="3736" y="59"/>
                  </a:cubicBezTo>
                  <a:cubicBezTo>
                    <a:pt x="5838" y="59"/>
                    <a:pt x="7472" y="1693"/>
                    <a:pt x="7472" y="3736"/>
                  </a:cubicBezTo>
                  <a:cubicBezTo>
                    <a:pt x="7472" y="5837"/>
                    <a:pt x="5838" y="7530"/>
                    <a:pt x="3736" y="753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52" name="Google Shape;16252;p33"/>
            <p:cNvSpPr/>
            <p:nvPr/>
          </p:nvSpPr>
          <p:spPr>
            <a:xfrm>
              <a:off x="2590050" y="2136600"/>
              <a:ext cx="186800" cy="188275"/>
            </a:xfrm>
            <a:custGeom>
              <a:avLst/>
              <a:gdLst/>
              <a:ahLst/>
              <a:cxnLst/>
              <a:rect l="l" t="t" r="r" b="b"/>
              <a:pathLst>
                <a:path w="7472" h="7531" extrusionOk="0">
                  <a:moveTo>
                    <a:pt x="3736" y="7531"/>
                  </a:moveTo>
                  <a:cubicBezTo>
                    <a:pt x="1635" y="7531"/>
                    <a:pt x="0" y="5896"/>
                    <a:pt x="0" y="3737"/>
                  </a:cubicBezTo>
                  <a:cubicBezTo>
                    <a:pt x="0" y="1694"/>
                    <a:pt x="1635" y="59"/>
                    <a:pt x="3678" y="59"/>
                  </a:cubicBezTo>
                  <a:cubicBezTo>
                    <a:pt x="5837" y="1"/>
                    <a:pt x="7472" y="1694"/>
                    <a:pt x="7472" y="3795"/>
                  </a:cubicBezTo>
                  <a:cubicBezTo>
                    <a:pt x="7472" y="5896"/>
                    <a:pt x="5837" y="7531"/>
                    <a:pt x="3736" y="753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53" name="Google Shape;16253;p33"/>
            <p:cNvSpPr/>
            <p:nvPr/>
          </p:nvSpPr>
          <p:spPr>
            <a:xfrm>
              <a:off x="2590050" y="3363850"/>
              <a:ext cx="186800" cy="186800"/>
            </a:xfrm>
            <a:custGeom>
              <a:avLst/>
              <a:gdLst/>
              <a:ahLst/>
              <a:cxnLst/>
              <a:rect l="l" t="t" r="r" b="b"/>
              <a:pathLst>
                <a:path w="7472" h="7472" extrusionOk="0">
                  <a:moveTo>
                    <a:pt x="3736" y="1"/>
                  </a:moveTo>
                  <a:cubicBezTo>
                    <a:pt x="5837" y="59"/>
                    <a:pt x="7472" y="1693"/>
                    <a:pt x="7413" y="3795"/>
                  </a:cubicBezTo>
                  <a:cubicBezTo>
                    <a:pt x="7413" y="5838"/>
                    <a:pt x="5721" y="7472"/>
                    <a:pt x="3678" y="7414"/>
                  </a:cubicBezTo>
                  <a:cubicBezTo>
                    <a:pt x="1635" y="7414"/>
                    <a:pt x="0" y="5721"/>
                    <a:pt x="0" y="3678"/>
                  </a:cubicBezTo>
                  <a:cubicBezTo>
                    <a:pt x="0" y="1635"/>
                    <a:pt x="1693" y="1"/>
                    <a:pt x="37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54" name="Google Shape;16254;p33"/>
            <p:cNvSpPr/>
            <p:nvPr/>
          </p:nvSpPr>
          <p:spPr>
            <a:xfrm>
              <a:off x="3083275" y="3857075"/>
              <a:ext cx="186800" cy="185350"/>
            </a:xfrm>
            <a:custGeom>
              <a:avLst/>
              <a:gdLst/>
              <a:ahLst/>
              <a:cxnLst/>
              <a:rect l="l" t="t" r="r" b="b"/>
              <a:pathLst>
                <a:path w="7472" h="7414" extrusionOk="0">
                  <a:moveTo>
                    <a:pt x="7414" y="3678"/>
                  </a:moveTo>
                  <a:cubicBezTo>
                    <a:pt x="7472" y="5779"/>
                    <a:pt x="5779" y="7414"/>
                    <a:pt x="3736" y="7414"/>
                  </a:cubicBezTo>
                  <a:cubicBezTo>
                    <a:pt x="1693" y="7414"/>
                    <a:pt x="1" y="5779"/>
                    <a:pt x="59" y="3736"/>
                  </a:cubicBezTo>
                  <a:cubicBezTo>
                    <a:pt x="59" y="1694"/>
                    <a:pt x="1693" y="59"/>
                    <a:pt x="3678" y="1"/>
                  </a:cubicBezTo>
                  <a:cubicBezTo>
                    <a:pt x="5779" y="1"/>
                    <a:pt x="7414" y="1635"/>
                    <a:pt x="7472"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55" name="Google Shape;16255;p33"/>
            <p:cNvSpPr/>
            <p:nvPr/>
          </p:nvSpPr>
          <p:spPr>
            <a:xfrm>
              <a:off x="5045975" y="2628375"/>
              <a:ext cx="185350" cy="185350"/>
            </a:xfrm>
            <a:custGeom>
              <a:avLst/>
              <a:gdLst/>
              <a:ahLst/>
              <a:cxnLst/>
              <a:rect l="l" t="t" r="r" b="b"/>
              <a:pathLst>
                <a:path w="7414" h="7414" extrusionOk="0">
                  <a:moveTo>
                    <a:pt x="3737" y="7414"/>
                  </a:moveTo>
                  <a:cubicBezTo>
                    <a:pt x="1635" y="7414"/>
                    <a:pt x="1" y="5721"/>
                    <a:pt x="1" y="3678"/>
                  </a:cubicBezTo>
                  <a:cubicBezTo>
                    <a:pt x="1" y="1635"/>
                    <a:pt x="1635" y="1"/>
                    <a:pt x="3737" y="1"/>
                  </a:cubicBezTo>
                  <a:cubicBezTo>
                    <a:pt x="5721" y="1"/>
                    <a:pt x="7414" y="1635"/>
                    <a:pt x="7414" y="3678"/>
                  </a:cubicBezTo>
                  <a:cubicBezTo>
                    <a:pt x="7414" y="5721"/>
                    <a:pt x="5779" y="7414"/>
                    <a:pt x="3737" y="741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56" name="Google Shape;16256;p33"/>
            <p:cNvSpPr/>
            <p:nvPr/>
          </p:nvSpPr>
          <p:spPr>
            <a:xfrm>
              <a:off x="3818750" y="1401150"/>
              <a:ext cx="188275" cy="186800"/>
            </a:xfrm>
            <a:custGeom>
              <a:avLst/>
              <a:gdLst/>
              <a:ahLst/>
              <a:cxnLst/>
              <a:rect l="l" t="t" r="r" b="b"/>
              <a:pathLst>
                <a:path w="7531" h="7472" extrusionOk="0">
                  <a:moveTo>
                    <a:pt x="59" y="3678"/>
                  </a:moveTo>
                  <a:cubicBezTo>
                    <a:pt x="59" y="1635"/>
                    <a:pt x="1751" y="0"/>
                    <a:pt x="3853" y="59"/>
                  </a:cubicBezTo>
                  <a:cubicBezTo>
                    <a:pt x="5896" y="59"/>
                    <a:pt x="7530" y="1810"/>
                    <a:pt x="7472" y="3853"/>
                  </a:cubicBezTo>
                  <a:cubicBezTo>
                    <a:pt x="7413" y="5837"/>
                    <a:pt x="5721" y="7472"/>
                    <a:pt x="3736" y="7472"/>
                  </a:cubicBezTo>
                  <a:cubicBezTo>
                    <a:pt x="1693" y="7413"/>
                    <a:pt x="0" y="5721"/>
                    <a:pt x="59"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57" name="Google Shape;16257;p33"/>
            <p:cNvSpPr/>
            <p:nvPr/>
          </p:nvSpPr>
          <p:spPr>
            <a:xfrm>
              <a:off x="5045975" y="2875000"/>
              <a:ext cx="185350" cy="185350"/>
            </a:xfrm>
            <a:custGeom>
              <a:avLst/>
              <a:gdLst/>
              <a:ahLst/>
              <a:cxnLst/>
              <a:rect l="l" t="t" r="r" b="b"/>
              <a:pathLst>
                <a:path w="7414" h="7414" extrusionOk="0">
                  <a:moveTo>
                    <a:pt x="3678" y="0"/>
                  </a:moveTo>
                  <a:cubicBezTo>
                    <a:pt x="5721" y="0"/>
                    <a:pt x="7414" y="1693"/>
                    <a:pt x="7414" y="3736"/>
                  </a:cubicBezTo>
                  <a:cubicBezTo>
                    <a:pt x="7355" y="5721"/>
                    <a:pt x="5721" y="7413"/>
                    <a:pt x="3678" y="7413"/>
                  </a:cubicBezTo>
                  <a:cubicBezTo>
                    <a:pt x="1635" y="7413"/>
                    <a:pt x="1" y="5721"/>
                    <a:pt x="1" y="3678"/>
                  </a:cubicBezTo>
                  <a:cubicBezTo>
                    <a:pt x="1" y="1635"/>
                    <a:pt x="1694" y="0"/>
                    <a:pt x="367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58" name="Google Shape;16258;p33"/>
            <p:cNvSpPr/>
            <p:nvPr/>
          </p:nvSpPr>
          <p:spPr>
            <a:xfrm>
              <a:off x="3573575" y="1402600"/>
              <a:ext cx="185375" cy="185350"/>
            </a:xfrm>
            <a:custGeom>
              <a:avLst/>
              <a:gdLst/>
              <a:ahLst/>
              <a:cxnLst/>
              <a:rect l="l" t="t" r="r" b="b"/>
              <a:pathLst>
                <a:path w="7415" h="7414" extrusionOk="0">
                  <a:moveTo>
                    <a:pt x="3678" y="1"/>
                  </a:moveTo>
                  <a:cubicBezTo>
                    <a:pt x="5721" y="1"/>
                    <a:pt x="7414" y="1635"/>
                    <a:pt x="7414" y="3678"/>
                  </a:cubicBezTo>
                  <a:cubicBezTo>
                    <a:pt x="7414" y="5721"/>
                    <a:pt x="5721" y="7414"/>
                    <a:pt x="3678" y="7355"/>
                  </a:cubicBezTo>
                  <a:cubicBezTo>
                    <a:pt x="1635" y="7355"/>
                    <a:pt x="1" y="5663"/>
                    <a:pt x="1" y="3678"/>
                  </a:cubicBezTo>
                  <a:cubicBezTo>
                    <a:pt x="1" y="1635"/>
                    <a:pt x="1694" y="1"/>
                    <a:pt x="367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59" name="Google Shape;16259;p33"/>
            <p:cNvSpPr/>
            <p:nvPr/>
          </p:nvSpPr>
          <p:spPr>
            <a:xfrm>
              <a:off x="4799375" y="1895825"/>
              <a:ext cx="183875" cy="183900"/>
            </a:xfrm>
            <a:custGeom>
              <a:avLst/>
              <a:gdLst/>
              <a:ahLst/>
              <a:cxnLst/>
              <a:rect l="l" t="t" r="r" b="b"/>
              <a:pathLst>
                <a:path w="7355" h="7356" extrusionOk="0">
                  <a:moveTo>
                    <a:pt x="3678" y="7356"/>
                  </a:moveTo>
                  <a:cubicBezTo>
                    <a:pt x="1693" y="7356"/>
                    <a:pt x="0" y="5663"/>
                    <a:pt x="0" y="3678"/>
                  </a:cubicBezTo>
                  <a:cubicBezTo>
                    <a:pt x="59" y="1635"/>
                    <a:pt x="1751" y="1"/>
                    <a:pt x="3736" y="1"/>
                  </a:cubicBezTo>
                  <a:cubicBezTo>
                    <a:pt x="5720" y="59"/>
                    <a:pt x="7355" y="1694"/>
                    <a:pt x="7355" y="3678"/>
                  </a:cubicBezTo>
                  <a:cubicBezTo>
                    <a:pt x="7355" y="5663"/>
                    <a:pt x="5662" y="7356"/>
                    <a:pt x="3678" y="735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60" name="Google Shape;16260;p33"/>
            <p:cNvSpPr/>
            <p:nvPr/>
          </p:nvSpPr>
          <p:spPr>
            <a:xfrm>
              <a:off x="5045975" y="2386150"/>
              <a:ext cx="183900" cy="183900"/>
            </a:xfrm>
            <a:custGeom>
              <a:avLst/>
              <a:gdLst/>
              <a:ahLst/>
              <a:cxnLst/>
              <a:rect l="l" t="t" r="r" b="b"/>
              <a:pathLst>
                <a:path w="7356" h="7356" extrusionOk="0">
                  <a:moveTo>
                    <a:pt x="7355" y="3678"/>
                  </a:moveTo>
                  <a:cubicBezTo>
                    <a:pt x="7355" y="5662"/>
                    <a:pt x="5721" y="7355"/>
                    <a:pt x="3678" y="7355"/>
                  </a:cubicBezTo>
                  <a:cubicBezTo>
                    <a:pt x="1694" y="7355"/>
                    <a:pt x="1" y="5662"/>
                    <a:pt x="1" y="3619"/>
                  </a:cubicBezTo>
                  <a:cubicBezTo>
                    <a:pt x="59" y="1693"/>
                    <a:pt x="1694" y="0"/>
                    <a:pt x="3678" y="0"/>
                  </a:cubicBezTo>
                  <a:cubicBezTo>
                    <a:pt x="5663" y="0"/>
                    <a:pt x="7355" y="1635"/>
                    <a:pt x="7355"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61" name="Google Shape;16261;p33"/>
            <p:cNvSpPr/>
            <p:nvPr/>
          </p:nvSpPr>
          <p:spPr>
            <a:xfrm>
              <a:off x="4557125" y="1649225"/>
              <a:ext cx="183900" cy="185350"/>
            </a:xfrm>
            <a:custGeom>
              <a:avLst/>
              <a:gdLst/>
              <a:ahLst/>
              <a:cxnLst/>
              <a:rect l="l" t="t" r="r" b="b"/>
              <a:pathLst>
                <a:path w="7356" h="7414" extrusionOk="0">
                  <a:moveTo>
                    <a:pt x="3678" y="0"/>
                  </a:moveTo>
                  <a:cubicBezTo>
                    <a:pt x="5663" y="0"/>
                    <a:pt x="7355" y="1693"/>
                    <a:pt x="7355" y="3736"/>
                  </a:cubicBezTo>
                  <a:cubicBezTo>
                    <a:pt x="7355" y="5721"/>
                    <a:pt x="5663" y="7413"/>
                    <a:pt x="3620" y="7355"/>
                  </a:cubicBezTo>
                  <a:cubicBezTo>
                    <a:pt x="1635" y="7355"/>
                    <a:pt x="1" y="5721"/>
                    <a:pt x="1" y="3736"/>
                  </a:cubicBezTo>
                  <a:cubicBezTo>
                    <a:pt x="1" y="1693"/>
                    <a:pt x="1635" y="0"/>
                    <a:pt x="367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62" name="Google Shape;16262;p33"/>
            <p:cNvSpPr/>
            <p:nvPr/>
          </p:nvSpPr>
          <p:spPr>
            <a:xfrm>
              <a:off x="4062450" y="1401150"/>
              <a:ext cx="186800" cy="188275"/>
            </a:xfrm>
            <a:custGeom>
              <a:avLst/>
              <a:gdLst/>
              <a:ahLst/>
              <a:cxnLst/>
              <a:rect l="l" t="t" r="r" b="b"/>
              <a:pathLst>
                <a:path w="7472" h="7531" extrusionOk="0">
                  <a:moveTo>
                    <a:pt x="7355" y="3853"/>
                  </a:moveTo>
                  <a:cubicBezTo>
                    <a:pt x="7296" y="5896"/>
                    <a:pt x="5545" y="7530"/>
                    <a:pt x="3561" y="7413"/>
                  </a:cubicBezTo>
                  <a:cubicBezTo>
                    <a:pt x="1576" y="7297"/>
                    <a:pt x="0" y="5604"/>
                    <a:pt x="58" y="3619"/>
                  </a:cubicBezTo>
                  <a:cubicBezTo>
                    <a:pt x="175" y="1576"/>
                    <a:pt x="1926" y="0"/>
                    <a:pt x="3853" y="117"/>
                  </a:cubicBezTo>
                  <a:cubicBezTo>
                    <a:pt x="5896" y="234"/>
                    <a:pt x="7472" y="1926"/>
                    <a:pt x="7355" y="38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63" name="Google Shape;16263;p33"/>
            <p:cNvSpPr/>
            <p:nvPr/>
          </p:nvSpPr>
          <p:spPr>
            <a:xfrm>
              <a:off x="3326975" y="1402600"/>
              <a:ext cx="183900" cy="183900"/>
            </a:xfrm>
            <a:custGeom>
              <a:avLst/>
              <a:gdLst/>
              <a:ahLst/>
              <a:cxnLst/>
              <a:rect l="l" t="t" r="r" b="b"/>
              <a:pathLst>
                <a:path w="7356" h="7356" extrusionOk="0">
                  <a:moveTo>
                    <a:pt x="7297" y="3795"/>
                  </a:moveTo>
                  <a:cubicBezTo>
                    <a:pt x="7238" y="5838"/>
                    <a:pt x="5604" y="7355"/>
                    <a:pt x="3619" y="7297"/>
                  </a:cubicBezTo>
                  <a:cubicBezTo>
                    <a:pt x="1576" y="7239"/>
                    <a:pt x="0" y="5604"/>
                    <a:pt x="59" y="3620"/>
                  </a:cubicBezTo>
                  <a:cubicBezTo>
                    <a:pt x="117" y="1577"/>
                    <a:pt x="1810" y="1"/>
                    <a:pt x="3794" y="59"/>
                  </a:cubicBezTo>
                  <a:cubicBezTo>
                    <a:pt x="5837" y="117"/>
                    <a:pt x="7355" y="1810"/>
                    <a:pt x="7297" y="37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64" name="Google Shape;16264;p33"/>
            <p:cNvSpPr/>
            <p:nvPr/>
          </p:nvSpPr>
          <p:spPr>
            <a:xfrm>
              <a:off x="5047450" y="3123075"/>
              <a:ext cx="182425" cy="182425"/>
            </a:xfrm>
            <a:custGeom>
              <a:avLst/>
              <a:gdLst/>
              <a:ahLst/>
              <a:cxnLst/>
              <a:rect l="l" t="t" r="r" b="b"/>
              <a:pathLst>
                <a:path w="7297" h="7297" extrusionOk="0">
                  <a:moveTo>
                    <a:pt x="7296" y="3619"/>
                  </a:moveTo>
                  <a:cubicBezTo>
                    <a:pt x="7296" y="5604"/>
                    <a:pt x="5662" y="7238"/>
                    <a:pt x="3678" y="7297"/>
                  </a:cubicBezTo>
                  <a:cubicBezTo>
                    <a:pt x="1635" y="7297"/>
                    <a:pt x="0" y="5662"/>
                    <a:pt x="0" y="3678"/>
                  </a:cubicBezTo>
                  <a:cubicBezTo>
                    <a:pt x="0" y="1635"/>
                    <a:pt x="1635" y="0"/>
                    <a:pt x="3619" y="0"/>
                  </a:cubicBezTo>
                  <a:cubicBezTo>
                    <a:pt x="5604" y="0"/>
                    <a:pt x="7238" y="1635"/>
                    <a:pt x="7296"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65" name="Google Shape;16265;p33"/>
            <p:cNvSpPr/>
            <p:nvPr/>
          </p:nvSpPr>
          <p:spPr>
            <a:xfrm>
              <a:off x="3821650" y="4102250"/>
              <a:ext cx="180975" cy="180950"/>
            </a:xfrm>
            <a:custGeom>
              <a:avLst/>
              <a:gdLst/>
              <a:ahLst/>
              <a:cxnLst/>
              <a:rect l="l" t="t" r="r" b="b"/>
              <a:pathLst>
                <a:path w="7239" h="7238" extrusionOk="0">
                  <a:moveTo>
                    <a:pt x="7239" y="3619"/>
                  </a:moveTo>
                  <a:cubicBezTo>
                    <a:pt x="7239" y="5662"/>
                    <a:pt x="5663" y="7238"/>
                    <a:pt x="3620" y="7238"/>
                  </a:cubicBezTo>
                  <a:cubicBezTo>
                    <a:pt x="1577" y="7238"/>
                    <a:pt x="1" y="5604"/>
                    <a:pt x="59" y="3619"/>
                  </a:cubicBezTo>
                  <a:cubicBezTo>
                    <a:pt x="59" y="1634"/>
                    <a:pt x="1635" y="58"/>
                    <a:pt x="3620" y="58"/>
                  </a:cubicBezTo>
                  <a:cubicBezTo>
                    <a:pt x="5605" y="0"/>
                    <a:pt x="7239" y="1634"/>
                    <a:pt x="7239"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66" name="Google Shape;16266;p33"/>
            <p:cNvSpPr/>
            <p:nvPr/>
          </p:nvSpPr>
          <p:spPr>
            <a:xfrm>
              <a:off x="3576500" y="4103700"/>
              <a:ext cx="179525" cy="179500"/>
            </a:xfrm>
            <a:custGeom>
              <a:avLst/>
              <a:gdLst/>
              <a:ahLst/>
              <a:cxnLst/>
              <a:rect l="l" t="t" r="r" b="b"/>
              <a:pathLst>
                <a:path w="7181" h="7180" extrusionOk="0">
                  <a:moveTo>
                    <a:pt x="7180" y="3561"/>
                  </a:moveTo>
                  <a:cubicBezTo>
                    <a:pt x="7180" y="5546"/>
                    <a:pt x="5604" y="7180"/>
                    <a:pt x="3561" y="7180"/>
                  </a:cubicBezTo>
                  <a:cubicBezTo>
                    <a:pt x="1577" y="7180"/>
                    <a:pt x="1" y="5604"/>
                    <a:pt x="1" y="3619"/>
                  </a:cubicBezTo>
                  <a:cubicBezTo>
                    <a:pt x="1" y="1576"/>
                    <a:pt x="1577" y="0"/>
                    <a:pt x="3620" y="0"/>
                  </a:cubicBezTo>
                  <a:cubicBezTo>
                    <a:pt x="5604" y="0"/>
                    <a:pt x="7180" y="1518"/>
                    <a:pt x="7180"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67" name="Google Shape;16267;p33"/>
            <p:cNvSpPr/>
            <p:nvPr/>
          </p:nvSpPr>
          <p:spPr>
            <a:xfrm>
              <a:off x="2350725" y="2629850"/>
              <a:ext cx="179525" cy="180975"/>
            </a:xfrm>
            <a:custGeom>
              <a:avLst/>
              <a:gdLst/>
              <a:ahLst/>
              <a:cxnLst/>
              <a:rect l="l" t="t" r="r" b="b"/>
              <a:pathLst>
                <a:path w="7181" h="7239" extrusionOk="0">
                  <a:moveTo>
                    <a:pt x="3561" y="59"/>
                  </a:moveTo>
                  <a:cubicBezTo>
                    <a:pt x="5604" y="0"/>
                    <a:pt x="7180" y="1635"/>
                    <a:pt x="7180" y="3619"/>
                  </a:cubicBezTo>
                  <a:cubicBezTo>
                    <a:pt x="7180" y="5604"/>
                    <a:pt x="5604" y="7180"/>
                    <a:pt x="3619" y="7238"/>
                  </a:cubicBezTo>
                  <a:cubicBezTo>
                    <a:pt x="1577" y="7238"/>
                    <a:pt x="1" y="5662"/>
                    <a:pt x="1" y="3619"/>
                  </a:cubicBezTo>
                  <a:cubicBezTo>
                    <a:pt x="1" y="1635"/>
                    <a:pt x="1577" y="59"/>
                    <a:pt x="35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68" name="Google Shape;16268;p33"/>
            <p:cNvSpPr/>
            <p:nvPr/>
          </p:nvSpPr>
          <p:spPr>
            <a:xfrm>
              <a:off x="4802275" y="3613375"/>
              <a:ext cx="179525" cy="180975"/>
            </a:xfrm>
            <a:custGeom>
              <a:avLst/>
              <a:gdLst/>
              <a:ahLst/>
              <a:cxnLst/>
              <a:rect l="l" t="t" r="r" b="b"/>
              <a:pathLst>
                <a:path w="7181" h="7239" extrusionOk="0">
                  <a:moveTo>
                    <a:pt x="7180" y="3562"/>
                  </a:moveTo>
                  <a:cubicBezTo>
                    <a:pt x="7180" y="5604"/>
                    <a:pt x="5604" y="7239"/>
                    <a:pt x="3562" y="7180"/>
                  </a:cubicBezTo>
                  <a:cubicBezTo>
                    <a:pt x="1577" y="7180"/>
                    <a:pt x="1" y="5604"/>
                    <a:pt x="1" y="3620"/>
                  </a:cubicBezTo>
                  <a:cubicBezTo>
                    <a:pt x="1" y="1577"/>
                    <a:pt x="1577" y="1"/>
                    <a:pt x="3620" y="1"/>
                  </a:cubicBezTo>
                  <a:cubicBezTo>
                    <a:pt x="5604" y="1"/>
                    <a:pt x="7180" y="1577"/>
                    <a:pt x="7180" y="35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69" name="Google Shape;16269;p33"/>
            <p:cNvSpPr/>
            <p:nvPr/>
          </p:nvSpPr>
          <p:spPr>
            <a:xfrm>
              <a:off x="2839575" y="1652125"/>
              <a:ext cx="179525" cy="179525"/>
            </a:xfrm>
            <a:custGeom>
              <a:avLst/>
              <a:gdLst/>
              <a:ahLst/>
              <a:cxnLst/>
              <a:rect l="l" t="t" r="r" b="b"/>
              <a:pathLst>
                <a:path w="7181" h="7181" extrusionOk="0">
                  <a:moveTo>
                    <a:pt x="7180" y="3620"/>
                  </a:moveTo>
                  <a:cubicBezTo>
                    <a:pt x="7180" y="5605"/>
                    <a:pt x="5604" y="7181"/>
                    <a:pt x="3561" y="7181"/>
                  </a:cubicBezTo>
                  <a:cubicBezTo>
                    <a:pt x="1577" y="7122"/>
                    <a:pt x="1" y="5546"/>
                    <a:pt x="59" y="3562"/>
                  </a:cubicBezTo>
                  <a:cubicBezTo>
                    <a:pt x="59" y="1519"/>
                    <a:pt x="1635" y="1"/>
                    <a:pt x="3678" y="1"/>
                  </a:cubicBezTo>
                  <a:cubicBezTo>
                    <a:pt x="5663" y="1"/>
                    <a:pt x="7180" y="1577"/>
                    <a:pt x="7180" y="36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70" name="Google Shape;16270;p33"/>
            <p:cNvSpPr/>
            <p:nvPr/>
          </p:nvSpPr>
          <p:spPr>
            <a:xfrm>
              <a:off x="2594425" y="1894375"/>
              <a:ext cx="178050" cy="179525"/>
            </a:xfrm>
            <a:custGeom>
              <a:avLst/>
              <a:gdLst/>
              <a:ahLst/>
              <a:cxnLst/>
              <a:rect l="l" t="t" r="r" b="b"/>
              <a:pathLst>
                <a:path w="7122" h="7181" extrusionOk="0">
                  <a:moveTo>
                    <a:pt x="3503" y="7180"/>
                  </a:moveTo>
                  <a:cubicBezTo>
                    <a:pt x="1518" y="7122"/>
                    <a:pt x="0" y="5546"/>
                    <a:pt x="0" y="3561"/>
                  </a:cubicBezTo>
                  <a:cubicBezTo>
                    <a:pt x="0" y="1576"/>
                    <a:pt x="1576" y="0"/>
                    <a:pt x="3561" y="59"/>
                  </a:cubicBezTo>
                  <a:cubicBezTo>
                    <a:pt x="5546" y="59"/>
                    <a:pt x="7122" y="1635"/>
                    <a:pt x="7122" y="3619"/>
                  </a:cubicBezTo>
                  <a:cubicBezTo>
                    <a:pt x="7122" y="5604"/>
                    <a:pt x="5487" y="7180"/>
                    <a:pt x="3503" y="718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71" name="Google Shape;16271;p33"/>
            <p:cNvSpPr/>
            <p:nvPr/>
          </p:nvSpPr>
          <p:spPr>
            <a:xfrm>
              <a:off x="2350725" y="2877925"/>
              <a:ext cx="179525" cy="179500"/>
            </a:xfrm>
            <a:custGeom>
              <a:avLst/>
              <a:gdLst/>
              <a:ahLst/>
              <a:cxnLst/>
              <a:rect l="l" t="t" r="r" b="b"/>
              <a:pathLst>
                <a:path w="7181" h="7180" extrusionOk="0">
                  <a:moveTo>
                    <a:pt x="7180" y="3561"/>
                  </a:moveTo>
                  <a:cubicBezTo>
                    <a:pt x="7180" y="5604"/>
                    <a:pt x="5604" y="7180"/>
                    <a:pt x="3561" y="7180"/>
                  </a:cubicBezTo>
                  <a:cubicBezTo>
                    <a:pt x="1577" y="7180"/>
                    <a:pt x="1" y="5604"/>
                    <a:pt x="1" y="3619"/>
                  </a:cubicBezTo>
                  <a:cubicBezTo>
                    <a:pt x="1" y="1576"/>
                    <a:pt x="1577" y="0"/>
                    <a:pt x="3619" y="0"/>
                  </a:cubicBezTo>
                  <a:cubicBezTo>
                    <a:pt x="5604" y="0"/>
                    <a:pt x="7122" y="1576"/>
                    <a:pt x="7180"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72" name="Google Shape;16272;p33"/>
            <p:cNvSpPr/>
            <p:nvPr/>
          </p:nvSpPr>
          <p:spPr>
            <a:xfrm>
              <a:off x="4555675" y="3860000"/>
              <a:ext cx="178050" cy="179525"/>
            </a:xfrm>
            <a:custGeom>
              <a:avLst/>
              <a:gdLst/>
              <a:ahLst/>
              <a:cxnLst/>
              <a:rect l="l" t="t" r="r" b="b"/>
              <a:pathLst>
                <a:path w="7122" h="7181" extrusionOk="0">
                  <a:moveTo>
                    <a:pt x="3561" y="59"/>
                  </a:moveTo>
                  <a:cubicBezTo>
                    <a:pt x="5546" y="59"/>
                    <a:pt x="7122" y="1577"/>
                    <a:pt x="7122" y="3619"/>
                  </a:cubicBezTo>
                  <a:cubicBezTo>
                    <a:pt x="7122" y="5604"/>
                    <a:pt x="5546" y="7180"/>
                    <a:pt x="3503" y="7180"/>
                  </a:cubicBezTo>
                  <a:cubicBezTo>
                    <a:pt x="1518" y="7180"/>
                    <a:pt x="0" y="5604"/>
                    <a:pt x="0" y="3561"/>
                  </a:cubicBezTo>
                  <a:cubicBezTo>
                    <a:pt x="0" y="1577"/>
                    <a:pt x="1576" y="1"/>
                    <a:pt x="3561"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73" name="Google Shape;16273;p33"/>
            <p:cNvSpPr/>
            <p:nvPr/>
          </p:nvSpPr>
          <p:spPr>
            <a:xfrm>
              <a:off x="2352175" y="2389075"/>
              <a:ext cx="176600" cy="178050"/>
            </a:xfrm>
            <a:custGeom>
              <a:avLst/>
              <a:gdLst/>
              <a:ahLst/>
              <a:cxnLst/>
              <a:rect l="l" t="t" r="r" b="b"/>
              <a:pathLst>
                <a:path w="7064" h="7122" extrusionOk="0">
                  <a:moveTo>
                    <a:pt x="3561" y="7121"/>
                  </a:moveTo>
                  <a:cubicBezTo>
                    <a:pt x="1577" y="7121"/>
                    <a:pt x="1" y="5545"/>
                    <a:pt x="1" y="3561"/>
                  </a:cubicBezTo>
                  <a:cubicBezTo>
                    <a:pt x="1" y="1576"/>
                    <a:pt x="1577" y="0"/>
                    <a:pt x="3561" y="0"/>
                  </a:cubicBezTo>
                  <a:cubicBezTo>
                    <a:pt x="5488" y="0"/>
                    <a:pt x="7064" y="1576"/>
                    <a:pt x="7064" y="3502"/>
                  </a:cubicBezTo>
                  <a:cubicBezTo>
                    <a:pt x="7064" y="5487"/>
                    <a:pt x="5546" y="7121"/>
                    <a:pt x="3561" y="71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74" name="Google Shape;16274;p33"/>
            <p:cNvSpPr/>
            <p:nvPr/>
          </p:nvSpPr>
          <p:spPr>
            <a:xfrm>
              <a:off x="4066825" y="4103700"/>
              <a:ext cx="178050" cy="178050"/>
            </a:xfrm>
            <a:custGeom>
              <a:avLst/>
              <a:gdLst/>
              <a:ahLst/>
              <a:cxnLst/>
              <a:rect l="l" t="t" r="r" b="b"/>
              <a:pathLst>
                <a:path w="7122" h="7122" extrusionOk="0">
                  <a:moveTo>
                    <a:pt x="3561" y="0"/>
                  </a:moveTo>
                  <a:cubicBezTo>
                    <a:pt x="5545" y="0"/>
                    <a:pt x="7121" y="1576"/>
                    <a:pt x="7121" y="3561"/>
                  </a:cubicBezTo>
                  <a:cubicBezTo>
                    <a:pt x="7121" y="5546"/>
                    <a:pt x="5545" y="7122"/>
                    <a:pt x="3561" y="7122"/>
                  </a:cubicBezTo>
                  <a:cubicBezTo>
                    <a:pt x="1576" y="7122"/>
                    <a:pt x="0" y="5546"/>
                    <a:pt x="0" y="3619"/>
                  </a:cubicBezTo>
                  <a:cubicBezTo>
                    <a:pt x="0" y="1635"/>
                    <a:pt x="1576" y="0"/>
                    <a:pt x="356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75" name="Google Shape;16275;p33"/>
            <p:cNvSpPr/>
            <p:nvPr/>
          </p:nvSpPr>
          <p:spPr>
            <a:xfrm>
              <a:off x="5050350" y="2142450"/>
              <a:ext cx="176600" cy="178050"/>
            </a:xfrm>
            <a:custGeom>
              <a:avLst/>
              <a:gdLst/>
              <a:ahLst/>
              <a:cxnLst/>
              <a:rect l="l" t="t" r="r" b="b"/>
              <a:pathLst>
                <a:path w="7064" h="7122" extrusionOk="0">
                  <a:moveTo>
                    <a:pt x="3503" y="0"/>
                  </a:moveTo>
                  <a:cubicBezTo>
                    <a:pt x="5488" y="0"/>
                    <a:pt x="7064" y="1576"/>
                    <a:pt x="7064" y="3503"/>
                  </a:cubicBezTo>
                  <a:cubicBezTo>
                    <a:pt x="7064" y="5487"/>
                    <a:pt x="5488" y="7122"/>
                    <a:pt x="3503" y="7063"/>
                  </a:cubicBezTo>
                  <a:cubicBezTo>
                    <a:pt x="1519" y="7063"/>
                    <a:pt x="1" y="5487"/>
                    <a:pt x="1" y="3503"/>
                  </a:cubicBezTo>
                  <a:cubicBezTo>
                    <a:pt x="1" y="1576"/>
                    <a:pt x="1577" y="0"/>
                    <a:pt x="350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76" name="Google Shape;16276;p33"/>
            <p:cNvSpPr/>
            <p:nvPr/>
          </p:nvSpPr>
          <p:spPr>
            <a:xfrm>
              <a:off x="3331350" y="4103700"/>
              <a:ext cx="176600" cy="178050"/>
            </a:xfrm>
            <a:custGeom>
              <a:avLst/>
              <a:gdLst/>
              <a:ahLst/>
              <a:cxnLst/>
              <a:rect l="l" t="t" r="r" b="b"/>
              <a:pathLst>
                <a:path w="7064" h="7122" extrusionOk="0">
                  <a:moveTo>
                    <a:pt x="3503" y="7122"/>
                  </a:moveTo>
                  <a:cubicBezTo>
                    <a:pt x="1576" y="7122"/>
                    <a:pt x="0" y="5546"/>
                    <a:pt x="0" y="3561"/>
                  </a:cubicBezTo>
                  <a:cubicBezTo>
                    <a:pt x="0" y="1576"/>
                    <a:pt x="1576" y="0"/>
                    <a:pt x="3561" y="0"/>
                  </a:cubicBezTo>
                  <a:cubicBezTo>
                    <a:pt x="5487" y="59"/>
                    <a:pt x="7063" y="1635"/>
                    <a:pt x="7063" y="3619"/>
                  </a:cubicBezTo>
                  <a:cubicBezTo>
                    <a:pt x="7063" y="5546"/>
                    <a:pt x="5487" y="7122"/>
                    <a:pt x="3503" y="71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77" name="Google Shape;16277;p33"/>
            <p:cNvSpPr/>
            <p:nvPr/>
          </p:nvSpPr>
          <p:spPr>
            <a:xfrm>
              <a:off x="4313425" y="1406975"/>
              <a:ext cx="178075" cy="176600"/>
            </a:xfrm>
            <a:custGeom>
              <a:avLst/>
              <a:gdLst/>
              <a:ahLst/>
              <a:cxnLst/>
              <a:rect l="l" t="t" r="r" b="b"/>
              <a:pathLst>
                <a:path w="7123" h="7064" extrusionOk="0">
                  <a:moveTo>
                    <a:pt x="1" y="3503"/>
                  </a:moveTo>
                  <a:cubicBezTo>
                    <a:pt x="1" y="1577"/>
                    <a:pt x="1577" y="1"/>
                    <a:pt x="3561" y="1"/>
                  </a:cubicBezTo>
                  <a:cubicBezTo>
                    <a:pt x="5546" y="1"/>
                    <a:pt x="7122" y="1577"/>
                    <a:pt x="7122" y="3561"/>
                  </a:cubicBezTo>
                  <a:cubicBezTo>
                    <a:pt x="7064" y="5488"/>
                    <a:pt x="5488" y="7064"/>
                    <a:pt x="3503" y="7064"/>
                  </a:cubicBezTo>
                  <a:cubicBezTo>
                    <a:pt x="1577" y="7064"/>
                    <a:pt x="1" y="5429"/>
                    <a:pt x="1" y="35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78" name="Google Shape;16278;p33"/>
            <p:cNvSpPr/>
            <p:nvPr/>
          </p:nvSpPr>
          <p:spPr>
            <a:xfrm>
              <a:off x="2352175" y="3126000"/>
              <a:ext cx="176600" cy="176575"/>
            </a:xfrm>
            <a:custGeom>
              <a:avLst/>
              <a:gdLst/>
              <a:ahLst/>
              <a:cxnLst/>
              <a:rect l="l" t="t" r="r" b="b"/>
              <a:pathLst>
                <a:path w="7064" h="7063" extrusionOk="0">
                  <a:moveTo>
                    <a:pt x="3561" y="7063"/>
                  </a:moveTo>
                  <a:cubicBezTo>
                    <a:pt x="1635" y="7063"/>
                    <a:pt x="1" y="5487"/>
                    <a:pt x="1" y="3561"/>
                  </a:cubicBezTo>
                  <a:cubicBezTo>
                    <a:pt x="1" y="1635"/>
                    <a:pt x="1577" y="0"/>
                    <a:pt x="3503" y="0"/>
                  </a:cubicBezTo>
                  <a:cubicBezTo>
                    <a:pt x="5429" y="0"/>
                    <a:pt x="7064" y="1576"/>
                    <a:pt x="7064" y="3502"/>
                  </a:cubicBezTo>
                  <a:cubicBezTo>
                    <a:pt x="7064" y="5429"/>
                    <a:pt x="5488" y="7063"/>
                    <a:pt x="3561" y="70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79" name="Google Shape;16279;p33"/>
            <p:cNvSpPr/>
            <p:nvPr/>
          </p:nvSpPr>
          <p:spPr>
            <a:xfrm>
              <a:off x="2841050" y="3861450"/>
              <a:ext cx="178050" cy="178075"/>
            </a:xfrm>
            <a:custGeom>
              <a:avLst/>
              <a:gdLst/>
              <a:ahLst/>
              <a:cxnLst/>
              <a:rect l="l" t="t" r="r" b="b"/>
              <a:pathLst>
                <a:path w="7122" h="7123" extrusionOk="0">
                  <a:moveTo>
                    <a:pt x="3502" y="1"/>
                  </a:moveTo>
                  <a:cubicBezTo>
                    <a:pt x="5428" y="1"/>
                    <a:pt x="7063" y="1577"/>
                    <a:pt x="7063" y="3503"/>
                  </a:cubicBezTo>
                  <a:cubicBezTo>
                    <a:pt x="7121" y="5429"/>
                    <a:pt x="5545" y="7064"/>
                    <a:pt x="3561" y="7064"/>
                  </a:cubicBezTo>
                  <a:cubicBezTo>
                    <a:pt x="1634" y="7122"/>
                    <a:pt x="58" y="5546"/>
                    <a:pt x="0" y="3561"/>
                  </a:cubicBezTo>
                  <a:cubicBezTo>
                    <a:pt x="0" y="1635"/>
                    <a:pt x="1576" y="59"/>
                    <a:pt x="35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80" name="Google Shape;16280;p33"/>
            <p:cNvSpPr/>
            <p:nvPr/>
          </p:nvSpPr>
          <p:spPr>
            <a:xfrm>
              <a:off x="2594425" y="3614850"/>
              <a:ext cx="178050" cy="178050"/>
            </a:xfrm>
            <a:custGeom>
              <a:avLst/>
              <a:gdLst/>
              <a:ahLst/>
              <a:cxnLst/>
              <a:rect l="l" t="t" r="r" b="b"/>
              <a:pathLst>
                <a:path w="7122" h="7122" extrusionOk="0">
                  <a:moveTo>
                    <a:pt x="7063" y="3561"/>
                  </a:moveTo>
                  <a:cubicBezTo>
                    <a:pt x="7063" y="5487"/>
                    <a:pt x="5429" y="7121"/>
                    <a:pt x="3503" y="7063"/>
                  </a:cubicBezTo>
                  <a:cubicBezTo>
                    <a:pt x="1576" y="7063"/>
                    <a:pt x="0" y="5429"/>
                    <a:pt x="0" y="3503"/>
                  </a:cubicBezTo>
                  <a:cubicBezTo>
                    <a:pt x="59" y="1576"/>
                    <a:pt x="1635" y="0"/>
                    <a:pt x="3561" y="0"/>
                  </a:cubicBezTo>
                  <a:cubicBezTo>
                    <a:pt x="5487" y="59"/>
                    <a:pt x="7122" y="1635"/>
                    <a:pt x="7063"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81" name="Google Shape;16281;p33"/>
            <p:cNvSpPr/>
            <p:nvPr/>
          </p:nvSpPr>
          <p:spPr>
            <a:xfrm>
              <a:off x="5050350" y="3368225"/>
              <a:ext cx="176600" cy="176600"/>
            </a:xfrm>
            <a:custGeom>
              <a:avLst/>
              <a:gdLst/>
              <a:ahLst/>
              <a:cxnLst/>
              <a:rect l="l" t="t" r="r" b="b"/>
              <a:pathLst>
                <a:path w="7064" h="7064" extrusionOk="0">
                  <a:moveTo>
                    <a:pt x="7064" y="3503"/>
                  </a:moveTo>
                  <a:cubicBezTo>
                    <a:pt x="7064" y="5429"/>
                    <a:pt x="5429" y="7064"/>
                    <a:pt x="3503" y="7064"/>
                  </a:cubicBezTo>
                  <a:cubicBezTo>
                    <a:pt x="1635" y="7064"/>
                    <a:pt x="1" y="5487"/>
                    <a:pt x="1" y="3561"/>
                  </a:cubicBezTo>
                  <a:cubicBezTo>
                    <a:pt x="1" y="1635"/>
                    <a:pt x="1635" y="1"/>
                    <a:pt x="3562" y="1"/>
                  </a:cubicBezTo>
                  <a:cubicBezTo>
                    <a:pt x="5429" y="59"/>
                    <a:pt x="7005" y="1635"/>
                    <a:pt x="7064" y="35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82" name="Google Shape;16282;p33"/>
            <p:cNvSpPr/>
            <p:nvPr/>
          </p:nvSpPr>
          <p:spPr>
            <a:xfrm>
              <a:off x="3087650" y="1406975"/>
              <a:ext cx="176600" cy="176600"/>
            </a:xfrm>
            <a:custGeom>
              <a:avLst/>
              <a:gdLst/>
              <a:ahLst/>
              <a:cxnLst/>
              <a:rect l="l" t="t" r="r" b="b"/>
              <a:pathLst>
                <a:path w="7064" h="7064" extrusionOk="0">
                  <a:moveTo>
                    <a:pt x="3561" y="1"/>
                  </a:moveTo>
                  <a:cubicBezTo>
                    <a:pt x="5487" y="1"/>
                    <a:pt x="7063" y="1635"/>
                    <a:pt x="7063" y="3503"/>
                  </a:cubicBezTo>
                  <a:cubicBezTo>
                    <a:pt x="7063" y="5429"/>
                    <a:pt x="5429" y="7064"/>
                    <a:pt x="3503" y="7005"/>
                  </a:cubicBezTo>
                  <a:cubicBezTo>
                    <a:pt x="1577" y="6947"/>
                    <a:pt x="1" y="5371"/>
                    <a:pt x="59" y="3503"/>
                  </a:cubicBezTo>
                  <a:cubicBezTo>
                    <a:pt x="59" y="1577"/>
                    <a:pt x="1693" y="1"/>
                    <a:pt x="3561"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83" name="Google Shape;16283;p33"/>
            <p:cNvSpPr/>
            <p:nvPr/>
          </p:nvSpPr>
          <p:spPr>
            <a:xfrm>
              <a:off x="4316350" y="4106625"/>
              <a:ext cx="172225" cy="173675"/>
            </a:xfrm>
            <a:custGeom>
              <a:avLst/>
              <a:gdLst/>
              <a:ahLst/>
              <a:cxnLst/>
              <a:rect l="l" t="t" r="r" b="b"/>
              <a:pathLst>
                <a:path w="6889" h="6947" extrusionOk="0">
                  <a:moveTo>
                    <a:pt x="6888" y="3502"/>
                  </a:moveTo>
                  <a:cubicBezTo>
                    <a:pt x="6888" y="5429"/>
                    <a:pt x="5312" y="6946"/>
                    <a:pt x="3386" y="6888"/>
                  </a:cubicBezTo>
                  <a:cubicBezTo>
                    <a:pt x="1460" y="6888"/>
                    <a:pt x="1" y="5370"/>
                    <a:pt x="1" y="3444"/>
                  </a:cubicBezTo>
                  <a:cubicBezTo>
                    <a:pt x="1" y="1518"/>
                    <a:pt x="1577" y="0"/>
                    <a:pt x="3503" y="0"/>
                  </a:cubicBezTo>
                  <a:cubicBezTo>
                    <a:pt x="5371" y="59"/>
                    <a:pt x="6888" y="1576"/>
                    <a:pt x="6888" y="35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84" name="Google Shape;16284;p33"/>
            <p:cNvSpPr/>
            <p:nvPr/>
          </p:nvSpPr>
          <p:spPr>
            <a:xfrm>
              <a:off x="2353650" y="2145375"/>
              <a:ext cx="172200" cy="172200"/>
            </a:xfrm>
            <a:custGeom>
              <a:avLst/>
              <a:gdLst/>
              <a:ahLst/>
              <a:cxnLst/>
              <a:rect l="l" t="t" r="r" b="b"/>
              <a:pathLst>
                <a:path w="6888" h="6888" extrusionOk="0">
                  <a:moveTo>
                    <a:pt x="6888" y="3444"/>
                  </a:moveTo>
                  <a:cubicBezTo>
                    <a:pt x="6888" y="5370"/>
                    <a:pt x="5429" y="6830"/>
                    <a:pt x="3502" y="6888"/>
                  </a:cubicBezTo>
                  <a:cubicBezTo>
                    <a:pt x="1518" y="6888"/>
                    <a:pt x="0" y="5370"/>
                    <a:pt x="59" y="3386"/>
                  </a:cubicBezTo>
                  <a:cubicBezTo>
                    <a:pt x="59" y="1459"/>
                    <a:pt x="1576" y="0"/>
                    <a:pt x="3502" y="0"/>
                  </a:cubicBezTo>
                  <a:cubicBezTo>
                    <a:pt x="5370" y="0"/>
                    <a:pt x="6888" y="1518"/>
                    <a:pt x="6888"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85" name="Google Shape;16285;p33"/>
            <p:cNvSpPr/>
            <p:nvPr/>
          </p:nvSpPr>
          <p:spPr>
            <a:xfrm>
              <a:off x="4805200" y="1656525"/>
              <a:ext cx="172225" cy="170750"/>
            </a:xfrm>
            <a:custGeom>
              <a:avLst/>
              <a:gdLst/>
              <a:ahLst/>
              <a:cxnLst/>
              <a:rect l="l" t="t" r="r" b="b"/>
              <a:pathLst>
                <a:path w="6889" h="6830" extrusionOk="0">
                  <a:moveTo>
                    <a:pt x="6888" y="3386"/>
                  </a:moveTo>
                  <a:cubicBezTo>
                    <a:pt x="6888" y="5312"/>
                    <a:pt x="5371" y="6829"/>
                    <a:pt x="3503" y="6829"/>
                  </a:cubicBezTo>
                  <a:cubicBezTo>
                    <a:pt x="1518" y="6829"/>
                    <a:pt x="1" y="5312"/>
                    <a:pt x="59" y="3386"/>
                  </a:cubicBezTo>
                  <a:cubicBezTo>
                    <a:pt x="59" y="1459"/>
                    <a:pt x="1577" y="0"/>
                    <a:pt x="3503" y="0"/>
                  </a:cubicBezTo>
                  <a:cubicBezTo>
                    <a:pt x="5371" y="0"/>
                    <a:pt x="6888" y="1518"/>
                    <a:pt x="6888"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86" name="Google Shape;16286;p33"/>
            <p:cNvSpPr/>
            <p:nvPr/>
          </p:nvSpPr>
          <p:spPr>
            <a:xfrm>
              <a:off x="3090575" y="4108075"/>
              <a:ext cx="170750" cy="170750"/>
            </a:xfrm>
            <a:custGeom>
              <a:avLst/>
              <a:gdLst/>
              <a:ahLst/>
              <a:cxnLst/>
              <a:rect l="l" t="t" r="r" b="b"/>
              <a:pathLst>
                <a:path w="6830" h="6830" extrusionOk="0">
                  <a:moveTo>
                    <a:pt x="6830" y="3444"/>
                  </a:moveTo>
                  <a:cubicBezTo>
                    <a:pt x="6830" y="5312"/>
                    <a:pt x="5312" y="6830"/>
                    <a:pt x="3386" y="6830"/>
                  </a:cubicBezTo>
                  <a:cubicBezTo>
                    <a:pt x="1518" y="6771"/>
                    <a:pt x="0" y="5254"/>
                    <a:pt x="59" y="3328"/>
                  </a:cubicBezTo>
                  <a:cubicBezTo>
                    <a:pt x="59" y="1460"/>
                    <a:pt x="1576" y="1"/>
                    <a:pt x="3444" y="1"/>
                  </a:cubicBezTo>
                  <a:cubicBezTo>
                    <a:pt x="5370" y="1"/>
                    <a:pt x="6830" y="1518"/>
                    <a:pt x="6830"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87" name="Google Shape;16287;p33"/>
            <p:cNvSpPr/>
            <p:nvPr/>
          </p:nvSpPr>
          <p:spPr>
            <a:xfrm>
              <a:off x="2355100" y="3371150"/>
              <a:ext cx="170750" cy="170750"/>
            </a:xfrm>
            <a:custGeom>
              <a:avLst/>
              <a:gdLst/>
              <a:ahLst/>
              <a:cxnLst/>
              <a:rect l="l" t="t" r="r" b="b"/>
              <a:pathLst>
                <a:path w="6830" h="6830" extrusionOk="0">
                  <a:moveTo>
                    <a:pt x="3444" y="6830"/>
                  </a:moveTo>
                  <a:cubicBezTo>
                    <a:pt x="1518" y="6830"/>
                    <a:pt x="1" y="5312"/>
                    <a:pt x="1" y="3444"/>
                  </a:cubicBezTo>
                  <a:cubicBezTo>
                    <a:pt x="1" y="1518"/>
                    <a:pt x="1518" y="59"/>
                    <a:pt x="3386" y="0"/>
                  </a:cubicBezTo>
                  <a:cubicBezTo>
                    <a:pt x="5312" y="0"/>
                    <a:pt x="6830" y="1518"/>
                    <a:pt x="6830" y="3444"/>
                  </a:cubicBezTo>
                  <a:cubicBezTo>
                    <a:pt x="6830" y="5312"/>
                    <a:pt x="5312" y="6830"/>
                    <a:pt x="3444" y="683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88" name="Google Shape;16288;p33"/>
            <p:cNvSpPr/>
            <p:nvPr/>
          </p:nvSpPr>
          <p:spPr>
            <a:xfrm>
              <a:off x="5053275" y="1903125"/>
              <a:ext cx="170750" cy="170775"/>
            </a:xfrm>
            <a:custGeom>
              <a:avLst/>
              <a:gdLst/>
              <a:ahLst/>
              <a:cxnLst/>
              <a:rect l="l" t="t" r="r" b="b"/>
              <a:pathLst>
                <a:path w="6830" h="6831" extrusionOk="0">
                  <a:moveTo>
                    <a:pt x="3445" y="1"/>
                  </a:moveTo>
                  <a:cubicBezTo>
                    <a:pt x="5312" y="59"/>
                    <a:pt x="6830" y="1577"/>
                    <a:pt x="6772" y="3445"/>
                  </a:cubicBezTo>
                  <a:cubicBezTo>
                    <a:pt x="6772" y="5312"/>
                    <a:pt x="5254" y="6830"/>
                    <a:pt x="3386" y="6772"/>
                  </a:cubicBezTo>
                  <a:cubicBezTo>
                    <a:pt x="1518" y="6772"/>
                    <a:pt x="1" y="5254"/>
                    <a:pt x="1" y="3386"/>
                  </a:cubicBezTo>
                  <a:cubicBezTo>
                    <a:pt x="59" y="1518"/>
                    <a:pt x="1577" y="1"/>
                    <a:pt x="344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89" name="Google Shape;16289;p33"/>
            <p:cNvSpPr/>
            <p:nvPr/>
          </p:nvSpPr>
          <p:spPr>
            <a:xfrm>
              <a:off x="4564425" y="1409900"/>
              <a:ext cx="169300" cy="169300"/>
            </a:xfrm>
            <a:custGeom>
              <a:avLst/>
              <a:gdLst/>
              <a:ahLst/>
              <a:cxnLst/>
              <a:rect l="l" t="t" r="r" b="b"/>
              <a:pathLst>
                <a:path w="6772" h="6772" extrusionOk="0">
                  <a:moveTo>
                    <a:pt x="6772" y="3386"/>
                  </a:moveTo>
                  <a:cubicBezTo>
                    <a:pt x="6772" y="5195"/>
                    <a:pt x="5254" y="6771"/>
                    <a:pt x="3386" y="6771"/>
                  </a:cubicBezTo>
                  <a:cubicBezTo>
                    <a:pt x="1577" y="6771"/>
                    <a:pt x="1" y="5254"/>
                    <a:pt x="1" y="3444"/>
                  </a:cubicBezTo>
                  <a:cubicBezTo>
                    <a:pt x="1" y="1576"/>
                    <a:pt x="1518" y="59"/>
                    <a:pt x="3328" y="0"/>
                  </a:cubicBezTo>
                  <a:cubicBezTo>
                    <a:pt x="5196" y="0"/>
                    <a:pt x="6772" y="1518"/>
                    <a:pt x="6772"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90" name="Google Shape;16290;p33"/>
            <p:cNvSpPr/>
            <p:nvPr/>
          </p:nvSpPr>
          <p:spPr>
            <a:xfrm>
              <a:off x="5296975" y="2635675"/>
              <a:ext cx="169300" cy="169300"/>
            </a:xfrm>
            <a:custGeom>
              <a:avLst/>
              <a:gdLst/>
              <a:ahLst/>
              <a:cxnLst/>
              <a:rect l="l" t="t" r="r" b="b"/>
              <a:pathLst>
                <a:path w="6772" h="6772" extrusionOk="0">
                  <a:moveTo>
                    <a:pt x="6771" y="3386"/>
                  </a:moveTo>
                  <a:cubicBezTo>
                    <a:pt x="6771" y="5196"/>
                    <a:pt x="5254" y="6772"/>
                    <a:pt x="3386" y="6772"/>
                  </a:cubicBezTo>
                  <a:cubicBezTo>
                    <a:pt x="1518" y="6772"/>
                    <a:pt x="1" y="5254"/>
                    <a:pt x="1" y="3386"/>
                  </a:cubicBezTo>
                  <a:cubicBezTo>
                    <a:pt x="1" y="1577"/>
                    <a:pt x="1518" y="59"/>
                    <a:pt x="3328" y="1"/>
                  </a:cubicBezTo>
                  <a:cubicBezTo>
                    <a:pt x="5137" y="1"/>
                    <a:pt x="6713" y="1518"/>
                    <a:pt x="6771"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91" name="Google Shape;16291;p33"/>
            <p:cNvSpPr/>
            <p:nvPr/>
          </p:nvSpPr>
          <p:spPr>
            <a:xfrm>
              <a:off x="4806675" y="3865850"/>
              <a:ext cx="170750" cy="169275"/>
            </a:xfrm>
            <a:custGeom>
              <a:avLst/>
              <a:gdLst/>
              <a:ahLst/>
              <a:cxnLst/>
              <a:rect l="l" t="t" r="r" b="b"/>
              <a:pathLst>
                <a:path w="6830" h="6771" extrusionOk="0">
                  <a:moveTo>
                    <a:pt x="3444" y="6771"/>
                  </a:moveTo>
                  <a:cubicBezTo>
                    <a:pt x="1576" y="6771"/>
                    <a:pt x="58" y="5253"/>
                    <a:pt x="0" y="3385"/>
                  </a:cubicBezTo>
                  <a:cubicBezTo>
                    <a:pt x="0" y="1518"/>
                    <a:pt x="1576" y="0"/>
                    <a:pt x="3444" y="0"/>
                  </a:cubicBezTo>
                  <a:cubicBezTo>
                    <a:pt x="5253" y="0"/>
                    <a:pt x="6771" y="1518"/>
                    <a:pt x="6771" y="3327"/>
                  </a:cubicBezTo>
                  <a:cubicBezTo>
                    <a:pt x="6829" y="5195"/>
                    <a:pt x="5253" y="6713"/>
                    <a:pt x="3444" y="677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92" name="Google Shape;16292;p33"/>
            <p:cNvSpPr/>
            <p:nvPr/>
          </p:nvSpPr>
          <p:spPr>
            <a:xfrm>
              <a:off x="5296975" y="2882300"/>
              <a:ext cx="169300" cy="170750"/>
            </a:xfrm>
            <a:custGeom>
              <a:avLst/>
              <a:gdLst/>
              <a:ahLst/>
              <a:cxnLst/>
              <a:rect l="l" t="t" r="r" b="b"/>
              <a:pathLst>
                <a:path w="6772" h="6830" extrusionOk="0">
                  <a:moveTo>
                    <a:pt x="6713" y="3444"/>
                  </a:moveTo>
                  <a:cubicBezTo>
                    <a:pt x="6713" y="5254"/>
                    <a:pt x="5137" y="6830"/>
                    <a:pt x="3328" y="6771"/>
                  </a:cubicBezTo>
                  <a:cubicBezTo>
                    <a:pt x="1460" y="6713"/>
                    <a:pt x="1" y="5195"/>
                    <a:pt x="1" y="3386"/>
                  </a:cubicBezTo>
                  <a:cubicBezTo>
                    <a:pt x="1" y="1518"/>
                    <a:pt x="1577" y="0"/>
                    <a:pt x="3444" y="59"/>
                  </a:cubicBezTo>
                  <a:cubicBezTo>
                    <a:pt x="5254" y="59"/>
                    <a:pt x="6771" y="1635"/>
                    <a:pt x="6713"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93" name="Google Shape;16293;p33"/>
            <p:cNvSpPr/>
            <p:nvPr/>
          </p:nvSpPr>
          <p:spPr>
            <a:xfrm>
              <a:off x="3827500" y="1167650"/>
              <a:ext cx="170750" cy="169300"/>
            </a:xfrm>
            <a:custGeom>
              <a:avLst/>
              <a:gdLst/>
              <a:ahLst/>
              <a:cxnLst/>
              <a:rect l="l" t="t" r="r" b="b"/>
              <a:pathLst>
                <a:path w="6830" h="6772" extrusionOk="0">
                  <a:moveTo>
                    <a:pt x="3386" y="6772"/>
                  </a:moveTo>
                  <a:cubicBezTo>
                    <a:pt x="1518" y="6714"/>
                    <a:pt x="0" y="5138"/>
                    <a:pt x="59" y="3328"/>
                  </a:cubicBezTo>
                  <a:cubicBezTo>
                    <a:pt x="59" y="1519"/>
                    <a:pt x="1635" y="1"/>
                    <a:pt x="3444" y="1"/>
                  </a:cubicBezTo>
                  <a:cubicBezTo>
                    <a:pt x="5254" y="1"/>
                    <a:pt x="6830" y="1635"/>
                    <a:pt x="6771" y="3445"/>
                  </a:cubicBezTo>
                  <a:cubicBezTo>
                    <a:pt x="6713" y="5254"/>
                    <a:pt x="5195" y="6772"/>
                    <a:pt x="3386" y="677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94" name="Google Shape;16294;p33"/>
            <p:cNvSpPr/>
            <p:nvPr/>
          </p:nvSpPr>
          <p:spPr>
            <a:xfrm>
              <a:off x="2603175" y="1656525"/>
              <a:ext cx="167850" cy="170750"/>
            </a:xfrm>
            <a:custGeom>
              <a:avLst/>
              <a:gdLst/>
              <a:ahLst/>
              <a:cxnLst/>
              <a:rect l="l" t="t" r="r" b="b"/>
              <a:pathLst>
                <a:path w="6714" h="6830" extrusionOk="0">
                  <a:moveTo>
                    <a:pt x="6713" y="3444"/>
                  </a:moveTo>
                  <a:cubicBezTo>
                    <a:pt x="6713" y="5253"/>
                    <a:pt x="5137" y="6829"/>
                    <a:pt x="3269" y="6771"/>
                  </a:cubicBezTo>
                  <a:cubicBezTo>
                    <a:pt x="1460" y="6713"/>
                    <a:pt x="1" y="5195"/>
                    <a:pt x="1" y="3386"/>
                  </a:cubicBezTo>
                  <a:cubicBezTo>
                    <a:pt x="1" y="1518"/>
                    <a:pt x="1577" y="0"/>
                    <a:pt x="3444" y="58"/>
                  </a:cubicBezTo>
                  <a:cubicBezTo>
                    <a:pt x="5254" y="58"/>
                    <a:pt x="6713" y="1634"/>
                    <a:pt x="6713"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95" name="Google Shape;16295;p33"/>
            <p:cNvSpPr/>
            <p:nvPr/>
          </p:nvSpPr>
          <p:spPr>
            <a:xfrm>
              <a:off x="3580875" y="1167650"/>
              <a:ext cx="169300" cy="169300"/>
            </a:xfrm>
            <a:custGeom>
              <a:avLst/>
              <a:gdLst/>
              <a:ahLst/>
              <a:cxnLst/>
              <a:rect l="l" t="t" r="r" b="b"/>
              <a:pathLst>
                <a:path w="6772" h="6772" extrusionOk="0">
                  <a:moveTo>
                    <a:pt x="3445" y="6714"/>
                  </a:moveTo>
                  <a:cubicBezTo>
                    <a:pt x="1577" y="6772"/>
                    <a:pt x="1" y="5196"/>
                    <a:pt x="59" y="3328"/>
                  </a:cubicBezTo>
                  <a:cubicBezTo>
                    <a:pt x="59" y="1519"/>
                    <a:pt x="1577" y="1"/>
                    <a:pt x="3386" y="1"/>
                  </a:cubicBezTo>
                  <a:cubicBezTo>
                    <a:pt x="5254" y="1"/>
                    <a:pt x="6772" y="1577"/>
                    <a:pt x="6772" y="3386"/>
                  </a:cubicBezTo>
                  <a:cubicBezTo>
                    <a:pt x="6772" y="5196"/>
                    <a:pt x="5196" y="6714"/>
                    <a:pt x="3445" y="671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96" name="Google Shape;16296;p33"/>
            <p:cNvSpPr/>
            <p:nvPr/>
          </p:nvSpPr>
          <p:spPr>
            <a:xfrm>
              <a:off x="5054750" y="3620675"/>
              <a:ext cx="166375" cy="166375"/>
            </a:xfrm>
            <a:custGeom>
              <a:avLst/>
              <a:gdLst/>
              <a:ahLst/>
              <a:cxnLst/>
              <a:rect l="l" t="t" r="r" b="b"/>
              <a:pathLst>
                <a:path w="6655" h="6655" extrusionOk="0">
                  <a:moveTo>
                    <a:pt x="6654" y="3328"/>
                  </a:moveTo>
                  <a:cubicBezTo>
                    <a:pt x="6654" y="5196"/>
                    <a:pt x="5137" y="6655"/>
                    <a:pt x="3327" y="6655"/>
                  </a:cubicBezTo>
                  <a:cubicBezTo>
                    <a:pt x="1459" y="6597"/>
                    <a:pt x="0" y="5079"/>
                    <a:pt x="0" y="3270"/>
                  </a:cubicBezTo>
                  <a:cubicBezTo>
                    <a:pt x="58" y="1460"/>
                    <a:pt x="1518" y="1"/>
                    <a:pt x="3327" y="1"/>
                  </a:cubicBezTo>
                  <a:cubicBezTo>
                    <a:pt x="5195" y="1"/>
                    <a:pt x="6654" y="1518"/>
                    <a:pt x="6654" y="33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97" name="Google Shape;16297;p33"/>
            <p:cNvSpPr/>
            <p:nvPr/>
          </p:nvSpPr>
          <p:spPr>
            <a:xfrm>
              <a:off x="5296975" y="2391975"/>
              <a:ext cx="169300" cy="170775"/>
            </a:xfrm>
            <a:custGeom>
              <a:avLst/>
              <a:gdLst/>
              <a:ahLst/>
              <a:cxnLst/>
              <a:rect l="l" t="t" r="r" b="b"/>
              <a:pathLst>
                <a:path w="6772" h="6831" extrusionOk="0">
                  <a:moveTo>
                    <a:pt x="3269" y="6772"/>
                  </a:moveTo>
                  <a:cubicBezTo>
                    <a:pt x="1401" y="6655"/>
                    <a:pt x="1" y="5137"/>
                    <a:pt x="59" y="3328"/>
                  </a:cubicBezTo>
                  <a:cubicBezTo>
                    <a:pt x="176" y="1460"/>
                    <a:pt x="1693" y="1"/>
                    <a:pt x="3503" y="118"/>
                  </a:cubicBezTo>
                  <a:cubicBezTo>
                    <a:pt x="5371" y="234"/>
                    <a:pt x="6771" y="1694"/>
                    <a:pt x="6713" y="3503"/>
                  </a:cubicBezTo>
                  <a:cubicBezTo>
                    <a:pt x="6596" y="5371"/>
                    <a:pt x="5079" y="6830"/>
                    <a:pt x="3269" y="671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98" name="Google Shape;16298;p33"/>
            <p:cNvSpPr/>
            <p:nvPr/>
          </p:nvSpPr>
          <p:spPr>
            <a:xfrm>
              <a:off x="4562975" y="4111000"/>
              <a:ext cx="163450" cy="164925"/>
            </a:xfrm>
            <a:custGeom>
              <a:avLst/>
              <a:gdLst/>
              <a:ahLst/>
              <a:cxnLst/>
              <a:rect l="l" t="t" r="r" b="b"/>
              <a:pathLst>
                <a:path w="6538" h="6597" extrusionOk="0">
                  <a:moveTo>
                    <a:pt x="6538" y="3269"/>
                  </a:moveTo>
                  <a:cubicBezTo>
                    <a:pt x="6538" y="5078"/>
                    <a:pt x="5137" y="6538"/>
                    <a:pt x="3327" y="6538"/>
                  </a:cubicBezTo>
                  <a:cubicBezTo>
                    <a:pt x="1459" y="6596"/>
                    <a:pt x="0" y="5137"/>
                    <a:pt x="0" y="3269"/>
                  </a:cubicBezTo>
                  <a:cubicBezTo>
                    <a:pt x="0" y="1401"/>
                    <a:pt x="1459" y="0"/>
                    <a:pt x="3269" y="0"/>
                  </a:cubicBezTo>
                  <a:cubicBezTo>
                    <a:pt x="5137" y="0"/>
                    <a:pt x="6538" y="1460"/>
                    <a:pt x="6538"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99" name="Google Shape;16299;p33"/>
            <p:cNvSpPr/>
            <p:nvPr/>
          </p:nvSpPr>
          <p:spPr>
            <a:xfrm>
              <a:off x="4072650" y="1169125"/>
              <a:ext cx="166375" cy="164925"/>
            </a:xfrm>
            <a:custGeom>
              <a:avLst/>
              <a:gdLst/>
              <a:ahLst/>
              <a:cxnLst/>
              <a:rect l="l" t="t" r="r" b="b"/>
              <a:pathLst>
                <a:path w="6655" h="6597" extrusionOk="0">
                  <a:moveTo>
                    <a:pt x="3328" y="0"/>
                  </a:moveTo>
                  <a:cubicBezTo>
                    <a:pt x="5196" y="0"/>
                    <a:pt x="6655" y="1518"/>
                    <a:pt x="6597" y="3327"/>
                  </a:cubicBezTo>
                  <a:cubicBezTo>
                    <a:pt x="6597" y="5195"/>
                    <a:pt x="5137" y="6596"/>
                    <a:pt x="3328" y="6596"/>
                  </a:cubicBezTo>
                  <a:cubicBezTo>
                    <a:pt x="1460" y="6596"/>
                    <a:pt x="1" y="5137"/>
                    <a:pt x="1" y="3269"/>
                  </a:cubicBezTo>
                  <a:cubicBezTo>
                    <a:pt x="59" y="1460"/>
                    <a:pt x="1518" y="0"/>
                    <a:pt x="33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00" name="Google Shape;16300;p33"/>
            <p:cNvSpPr/>
            <p:nvPr/>
          </p:nvSpPr>
          <p:spPr>
            <a:xfrm>
              <a:off x="2846875" y="1411350"/>
              <a:ext cx="166375" cy="167850"/>
            </a:xfrm>
            <a:custGeom>
              <a:avLst/>
              <a:gdLst/>
              <a:ahLst/>
              <a:cxnLst/>
              <a:rect l="l" t="t" r="r" b="b"/>
              <a:pathLst>
                <a:path w="6655" h="6714" extrusionOk="0">
                  <a:moveTo>
                    <a:pt x="6596" y="3386"/>
                  </a:moveTo>
                  <a:cubicBezTo>
                    <a:pt x="6596" y="5254"/>
                    <a:pt x="5079" y="6713"/>
                    <a:pt x="3269" y="6655"/>
                  </a:cubicBezTo>
                  <a:cubicBezTo>
                    <a:pt x="1401" y="6597"/>
                    <a:pt x="0" y="5137"/>
                    <a:pt x="0" y="3328"/>
                  </a:cubicBezTo>
                  <a:cubicBezTo>
                    <a:pt x="59" y="1460"/>
                    <a:pt x="1576" y="1"/>
                    <a:pt x="3386" y="59"/>
                  </a:cubicBezTo>
                  <a:cubicBezTo>
                    <a:pt x="5195" y="59"/>
                    <a:pt x="6655" y="1577"/>
                    <a:pt x="6596"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01" name="Google Shape;16301;p33"/>
            <p:cNvSpPr/>
            <p:nvPr/>
          </p:nvSpPr>
          <p:spPr>
            <a:xfrm>
              <a:off x="5299900" y="3131825"/>
              <a:ext cx="163450" cy="164925"/>
            </a:xfrm>
            <a:custGeom>
              <a:avLst/>
              <a:gdLst/>
              <a:ahLst/>
              <a:cxnLst/>
              <a:rect l="l" t="t" r="r" b="b"/>
              <a:pathLst>
                <a:path w="6538" h="6597" extrusionOk="0">
                  <a:moveTo>
                    <a:pt x="6538" y="3269"/>
                  </a:moveTo>
                  <a:cubicBezTo>
                    <a:pt x="6538" y="5079"/>
                    <a:pt x="5137" y="6538"/>
                    <a:pt x="3327" y="6597"/>
                  </a:cubicBezTo>
                  <a:cubicBezTo>
                    <a:pt x="1460" y="6597"/>
                    <a:pt x="0" y="5137"/>
                    <a:pt x="0" y="3269"/>
                  </a:cubicBezTo>
                  <a:cubicBezTo>
                    <a:pt x="0" y="1460"/>
                    <a:pt x="1401" y="1"/>
                    <a:pt x="3211" y="1"/>
                  </a:cubicBezTo>
                  <a:cubicBezTo>
                    <a:pt x="5078" y="1"/>
                    <a:pt x="6538" y="1402"/>
                    <a:pt x="6538"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02" name="Google Shape;16302;p33"/>
            <p:cNvSpPr/>
            <p:nvPr/>
          </p:nvSpPr>
          <p:spPr>
            <a:xfrm>
              <a:off x="2358025" y="1901675"/>
              <a:ext cx="164925" cy="164925"/>
            </a:xfrm>
            <a:custGeom>
              <a:avLst/>
              <a:gdLst/>
              <a:ahLst/>
              <a:cxnLst/>
              <a:rect l="l" t="t" r="r" b="b"/>
              <a:pathLst>
                <a:path w="6597" h="6597" extrusionOk="0">
                  <a:moveTo>
                    <a:pt x="3327" y="6596"/>
                  </a:moveTo>
                  <a:cubicBezTo>
                    <a:pt x="1518" y="6596"/>
                    <a:pt x="59" y="5195"/>
                    <a:pt x="0" y="3327"/>
                  </a:cubicBezTo>
                  <a:cubicBezTo>
                    <a:pt x="0" y="1518"/>
                    <a:pt x="1401" y="59"/>
                    <a:pt x="3269" y="59"/>
                  </a:cubicBezTo>
                  <a:cubicBezTo>
                    <a:pt x="5079" y="0"/>
                    <a:pt x="6538" y="1460"/>
                    <a:pt x="6538" y="3269"/>
                  </a:cubicBezTo>
                  <a:cubicBezTo>
                    <a:pt x="6596" y="5137"/>
                    <a:pt x="5137" y="6538"/>
                    <a:pt x="3327" y="659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03" name="Google Shape;16303;p33"/>
            <p:cNvSpPr/>
            <p:nvPr/>
          </p:nvSpPr>
          <p:spPr>
            <a:xfrm>
              <a:off x="3337175" y="1170575"/>
              <a:ext cx="164925" cy="163475"/>
            </a:xfrm>
            <a:custGeom>
              <a:avLst/>
              <a:gdLst/>
              <a:ahLst/>
              <a:cxnLst/>
              <a:rect l="l" t="t" r="r" b="b"/>
              <a:pathLst>
                <a:path w="6597" h="6539" extrusionOk="0">
                  <a:moveTo>
                    <a:pt x="3270" y="1"/>
                  </a:moveTo>
                  <a:cubicBezTo>
                    <a:pt x="5079" y="1"/>
                    <a:pt x="6538" y="1402"/>
                    <a:pt x="6538" y="3211"/>
                  </a:cubicBezTo>
                  <a:cubicBezTo>
                    <a:pt x="6597" y="5079"/>
                    <a:pt x="5138" y="6538"/>
                    <a:pt x="3328" y="6538"/>
                  </a:cubicBezTo>
                  <a:cubicBezTo>
                    <a:pt x="1460" y="6538"/>
                    <a:pt x="59" y="5137"/>
                    <a:pt x="1" y="3269"/>
                  </a:cubicBezTo>
                  <a:cubicBezTo>
                    <a:pt x="1" y="1460"/>
                    <a:pt x="1402" y="1"/>
                    <a:pt x="327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04" name="Google Shape;16304;p33"/>
            <p:cNvSpPr/>
            <p:nvPr/>
          </p:nvSpPr>
          <p:spPr>
            <a:xfrm>
              <a:off x="2601725" y="3864375"/>
              <a:ext cx="163450" cy="163475"/>
            </a:xfrm>
            <a:custGeom>
              <a:avLst/>
              <a:gdLst/>
              <a:ahLst/>
              <a:cxnLst/>
              <a:rect l="l" t="t" r="r" b="b"/>
              <a:pathLst>
                <a:path w="6538" h="6539" extrusionOk="0">
                  <a:moveTo>
                    <a:pt x="3269" y="1"/>
                  </a:moveTo>
                  <a:cubicBezTo>
                    <a:pt x="5137" y="1"/>
                    <a:pt x="6538" y="1460"/>
                    <a:pt x="6538" y="3328"/>
                  </a:cubicBezTo>
                  <a:cubicBezTo>
                    <a:pt x="6538" y="5137"/>
                    <a:pt x="5078" y="6538"/>
                    <a:pt x="3211" y="6538"/>
                  </a:cubicBezTo>
                  <a:cubicBezTo>
                    <a:pt x="1401" y="6538"/>
                    <a:pt x="0" y="5079"/>
                    <a:pt x="0" y="3269"/>
                  </a:cubicBezTo>
                  <a:cubicBezTo>
                    <a:pt x="0" y="1402"/>
                    <a:pt x="1460" y="1"/>
                    <a:pt x="326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05" name="Google Shape;16305;p33"/>
            <p:cNvSpPr/>
            <p:nvPr/>
          </p:nvSpPr>
          <p:spPr>
            <a:xfrm>
              <a:off x="2112875" y="2886675"/>
              <a:ext cx="162000" cy="162000"/>
            </a:xfrm>
            <a:custGeom>
              <a:avLst/>
              <a:gdLst/>
              <a:ahLst/>
              <a:cxnLst/>
              <a:rect l="l" t="t" r="r" b="b"/>
              <a:pathLst>
                <a:path w="6480" h="6480" extrusionOk="0">
                  <a:moveTo>
                    <a:pt x="6479" y="3211"/>
                  </a:moveTo>
                  <a:cubicBezTo>
                    <a:pt x="6479" y="5020"/>
                    <a:pt x="5020" y="6480"/>
                    <a:pt x="3269" y="6480"/>
                  </a:cubicBezTo>
                  <a:cubicBezTo>
                    <a:pt x="1401" y="6480"/>
                    <a:pt x="0" y="5020"/>
                    <a:pt x="0" y="3211"/>
                  </a:cubicBezTo>
                  <a:cubicBezTo>
                    <a:pt x="0" y="1401"/>
                    <a:pt x="1459" y="0"/>
                    <a:pt x="3269" y="0"/>
                  </a:cubicBezTo>
                  <a:cubicBezTo>
                    <a:pt x="5020" y="0"/>
                    <a:pt x="6479" y="1460"/>
                    <a:pt x="6479"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06" name="Google Shape;16306;p33"/>
            <p:cNvSpPr/>
            <p:nvPr/>
          </p:nvSpPr>
          <p:spPr>
            <a:xfrm>
              <a:off x="3585250" y="4357600"/>
              <a:ext cx="162025" cy="163475"/>
            </a:xfrm>
            <a:custGeom>
              <a:avLst/>
              <a:gdLst/>
              <a:ahLst/>
              <a:cxnLst/>
              <a:rect l="l" t="t" r="r" b="b"/>
              <a:pathLst>
                <a:path w="6481" h="6539" extrusionOk="0">
                  <a:moveTo>
                    <a:pt x="3211" y="6538"/>
                  </a:moveTo>
                  <a:cubicBezTo>
                    <a:pt x="1460" y="6538"/>
                    <a:pt x="1" y="5079"/>
                    <a:pt x="1" y="3270"/>
                  </a:cubicBezTo>
                  <a:cubicBezTo>
                    <a:pt x="1" y="1460"/>
                    <a:pt x="1460" y="1"/>
                    <a:pt x="3270" y="59"/>
                  </a:cubicBezTo>
                  <a:cubicBezTo>
                    <a:pt x="5021" y="59"/>
                    <a:pt x="6480" y="1518"/>
                    <a:pt x="6480" y="3328"/>
                  </a:cubicBezTo>
                  <a:cubicBezTo>
                    <a:pt x="6480" y="5079"/>
                    <a:pt x="5021" y="6538"/>
                    <a:pt x="3211" y="653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07" name="Google Shape;16307;p33"/>
            <p:cNvSpPr/>
            <p:nvPr/>
          </p:nvSpPr>
          <p:spPr>
            <a:xfrm>
              <a:off x="3831875" y="4359075"/>
              <a:ext cx="162000" cy="162000"/>
            </a:xfrm>
            <a:custGeom>
              <a:avLst/>
              <a:gdLst/>
              <a:ahLst/>
              <a:cxnLst/>
              <a:rect l="l" t="t" r="r" b="b"/>
              <a:pathLst>
                <a:path w="6480" h="6480" extrusionOk="0">
                  <a:moveTo>
                    <a:pt x="3211" y="0"/>
                  </a:moveTo>
                  <a:cubicBezTo>
                    <a:pt x="5020" y="0"/>
                    <a:pt x="6480" y="1401"/>
                    <a:pt x="6480" y="3269"/>
                  </a:cubicBezTo>
                  <a:cubicBezTo>
                    <a:pt x="6480" y="5020"/>
                    <a:pt x="5020" y="6479"/>
                    <a:pt x="3269" y="6479"/>
                  </a:cubicBezTo>
                  <a:cubicBezTo>
                    <a:pt x="1460" y="6479"/>
                    <a:pt x="1" y="5020"/>
                    <a:pt x="1" y="3211"/>
                  </a:cubicBezTo>
                  <a:cubicBezTo>
                    <a:pt x="1" y="1401"/>
                    <a:pt x="1401" y="0"/>
                    <a:pt x="32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08" name="Google Shape;16308;p33"/>
            <p:cNvSpPr/>
            <p:nvPr/>
          </p:nvSpPr>
          <p:spPr>
            <a:xfrm>
              <a:off x="2112875" y="2640050"/>
              <a:ext cx="162000" cy="162000"/>
            </a:xfrm>
            <a:custGeom>
              <a:avLst/>
              <a:gdLst/>
              <a:ahLst/>
              <a:cxnLst/>
              <a:rect l="l" t="t" r="r" b="b"/>
              <a:pathLst>
                <a:path w="6480" h="6480" extrusionOk="0">
                  <a:moveTo>
                    <a:pt x="6479" y="3211"/>
                  </a:moveTo>
                  <a:cubicBezTo>
                    <a:pt x="6479" y="4962"/>
                    <a:pt x="5078" y="6422"/>
                    <a:pt x="3269" y="6480"/>
                  </a:cubicBezTo>
                  <a:cubicBezTo>
                    <a:pt x="1459" y="6480"/>
                    <a:pt x="0" y="5021"/>
                    <a:pt x="0" y="3211"/>
                  </a:cubicBezTo>
                  <a:cubicBezTo>
                    <a:pt x="0" y="1460"/>
                    <a:pt x="1459" y="1"/>
                    <a:pt x="3211" y="1"/>
                  </a:cubicBezTo>
                  <a:cubicBezTo>
                    <a:pt x="5020" y="1"/>
                    <a:pt x="6479" y="1402"/>
                    <a:pt x="6479"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09" name="Google Shape;16309;p33"/>
            <p:cNvSpPr/>
            <p:nvPr/>
          </p:nvSpPr>
          <p:spPr>
            <a:xfrm>
              <a:off x="2848325" y="4112450"/>
              <a:ext cx="162000" cy="162000"/>
            </a:xfrm>
            <a:custGeom>
              <a:avLst/>
              <a:gdLst/>
              <a:ahLst/>
              <a:cxnLst/>
              <a:rect l="l" t="t" r="r" b="b"/>
              <a:pathLst>
                <a:path w="6480" h="6480" extrusionOk="0">
                  <a:moveTo>
                    <a:pt x="3270" y="6480"/>
                  </a:moveTo>
                  <a:cubicBezTo>
                    <a:pt x="1518" y="6480"/>
                    <a:pt x="59" y="5020"/>
                    <a:pt x="1" y="3269"/>
                  </a:cubicBezTo>
                  <a:cubicBezTo>
                    <a:pt x="1" y="1460"/>
                    <a:pt x="1460" y="1"/>
                    <a:pt x="3211" y="1"/>
                  </a:cubicBezTo>
                  <a:cubicBezTo>
                    <a:pt x="5021" y="1"/>
                    <a:pt x="6480" y="1402"/>
                    <a:pt x="6480" y="3211"/>
                  </a:cubicBezTo>
                  <a:cubicBezTo>
                    <a:pt x="6480" y="4962"/>
                    <a:pt x="5079" y="6421"/>
                    <a:pt x="3270" y="648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10" name="Google Shape;16310;p33"/>
            <p:cNvSpPr/>
            <p:nvPr/>
          </p:nvSpPr>
          <p:spPr>
            <a:xfrm>
              <a:off x="2359475" y="3622150"/>
              <a:ext cx="162000" cy="162000"/>
            </a:xfrm>
            <a:custGeom>
              <a:avLst/>
              <a:gdLst/>
              <a:ahLst/>
              <a:cxnLst/>
              <a:rect l="l" t="t" r="r" b="b"/>
              <a:pathLst>
                <a:path w="6480" h="6480" extrusionOk="0">
                  <a:moveTo>
                    <a:pt x="3211" y="0"/>
                  </a:moveTo>
                  <a:cubicBezTo>
                    <a:pt x="4962" y="0"/>
                    <a:pt x="6480" y="1459"/>
                    <a:pt x="6480" y="3211"/>
                  </a:cubicBezTo>
                  <a:cubicBezTo>
                    <a:pt x="6480" y="5020"/>
                    <a:pt x="5021" y="6479"/>
                    <a:pt x="3269" y="6479"/>
                  </a:cubicBezTo>
                  <a:cubicBezTo>
                    <a:pt x="1460" y="6479"/>
                    <a:pt x="1" y="5078"/>
                    <a:pt x="1" y="3269"/>
                  </a:cubicBezTo>
                  <a:cubicBezTo>
                    <a:pt x="1" y="1518"/>
                    <a:pt x="1402" y="59"/>
                    <a:pt x="32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11" name="Google Shape;16311;p33"/>
            <p:cNvSpPr/>
            <p:nvPr/>
          </p:nvSpPr>
          <p:spPr>
            <a:xfrm>
              <a:off x="4320725" y="1170575"/>
              <a:ext cx="162000" cy="162000"/>
            </a:xfrm>
            <a:custGeom>
              <a:avLst/>
              <a:gdLst/>
              <a:ahLst/>
              <a:cxnLst/>
              <a:rect l="l" t="t" r="r" b="b"/>
              <a:pathLst>
                <a:path w="6480" h="6480" extrusionOk="0">
                  <a:moveTo>
                    <a:pt x="6480" y="3211"/>
                  </a:moveTo>
                  <a:cubicBezTo>
                    <a:pt x="6480" y="5021"/>
                    <a:pt x="5021" y="6480"/>
                    <a:pt x="3269" y="6480"/>
                  </a:cubicBezTo>
                  <a:cubicBezTo>
                    <a:pt x="1518" y="6480"/>
                    <a:pt x="59" y="5021"/>
                    <a:pt x="59" y="3269"/>
                  </a:cubicBezTo>
                  <a:cubicBezTo>
                    <a:pt x="1" y="1518"/>
                    <a:pt x="1518" y="1"/>
                    <a:pt x="3269" y="59"/>
                  </a:cubicBezTo>
                  <a:cubicBezTo>
                    <a:pt x="5021" y="59"/>
                    <a:pt x="6480" y="1518"/>
                    <a:pt x="6480"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12" name="Google Shape;16312;p33"/>
            <p:cNvSpPr/>
            <p:nvPr/>
          </p:nvSpPr>
          <p:spPr>
            <a:xfrm>
              <a:off x="4074125" y="4359075"/>
              <a:ext cx="162000" cy="162000"/>
            </a:xfrm>
            <a:custGeom>
              <a:avLst/>
              <a:gdLst/>
              <a:ahLst/>
              <a:cxnLst/>
              <a:rect l="l" t="t" r="r" b="b"/>
              <a:pathLst>
                <a:path w="6480" h="6480" extrusionOk="0">
                  <a:moveTo>
                    <a:pt x="3210" y="0"/>
                  </a:moveTo>
                  <a:cubicBezTo>
                    <a:pt x="5020" y="0"/>
                    <a:pt x="6479" y="1459"/>
                    <a:pt x="6479" y="3269"/>
                  </a:cubicBezTo>
                  <a:cubicBezTo>
                    <a:pt x="6479" y="4962"/>
                    <a:pt x="5020" y="6421"/>
                    <a:pt x="3269" y="6479"/>
                  </a:cubicBezTo>
                  <a:cubicBezTo>
                    <a:pt x="1518" y="6479"/>
                    <a:pt x="0" y="4962"/>
                    <a:pt x="58" y="3211"/>
                  </a:cubicBezTo>
                  <a:cubicBezTo>
                    <a:pt x="58" y="1459"/>
                    <a:pt x="1518" y="59"/>
                    <a:pt x="321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13" name="Google Shape;16313;p33"/>
            <p:cNvSpPr/>
            <p:nvPr/>
          </p:nvSpPr>
          <p:spPr>
            <a:xfrm>
              <a:off x="5301350" y="2149750"/>
              <a:ext cx="160550" cy="162000"/>
            </a:xfrm>
            <a:custGeom>
              <a:avLst/>
              <a:gdLst/>
              <a:ahLst/>
              <a:cxnLst/>
              <a:rect l="l" t="t" r="r" b="b"/>
              <a:pathLst>
                <a:path w="6422" h="6480" extrusionOk="0">
                  <a:moveTo>
                    <a:pt x="3211" y="6479"/>
                  </a:moveTo>
                  <a:cubicBezTo>
                    <a:pt x="1460" y="6479"/>
                    <a:pt x="1" y="5020"/>
                    <a:pt x="1" y="3269"/>
                  </a:cubicBezTo>
                  <a:cubicBezTo>
                    <a:pt x="1" y="1518"/>
                    <a:pt x="1460" y="59"/>
                    <a:pt x="3153" y="59"/>
                  </a:cubicBezTo>
                  <a:cubicBezTo>
                    <a:pt x="4962" y="0"/>
                    <a:pt x="6421" y="1518"/>
                    <a:pt x="6421" y="3269"/>
                  </a:cubicBezTo>
                  <a:cubicBezTo>
                    <a:pt x="6421" y="5020"/>
                    <a:pt x="4962" y="6479"/>
                    <a:pt x="3211" y="647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14" name="Google Shape;16314;p33"/>
            <p:cNvSpPr/>
            <p:nvPr/>
          </p:nvSpPr>
          <p:spPr>
            <a:xfrm>
              <a:off x="2112875" y="2396350"/>
              <a:ext cx="162000" cy="162025"/>
            </a:xfrm>
            <a:custGeom>
              <a:avLst/>
              <a:gdLst/>
              <a:ahLst/>
              <a:cxnLst/>
              <a:rect l="l" t="t" r="r" b="b"/>
              <a:pathLst>
                <a:path w="6480" h="6481" extrusionOk="0">
                  <a:moveTo>
                    <a:pt x="6421" y="3270"/>
                  </a:moveTo>
                  <a:cubicBezTo>
                    <a:pt x="6421" y="5021"/>
                    <a:pt x="4962" y="6480"/>
                    <a:pt x="3211" y="6480"/>
                  </a:cubicBezTo>
                  <a:cubicBezTo>
                    <a:pt x="1459" y="6422"/>
                    <a:pt x="0" y="4962"/>
                    <a:pt x="0" y="3270"/>
                  </a:cubicBezTo>
                  <a:cubicBezTo>
                    <a:pt x="59" y="1519"/>
                    <a:pt x="1518" y="1"/>
                    <a:pt x="3269" y="59"/>
                  </a:cubicBezTo>
                  <a:cubicBezTo>
                    <a:pt x="5020" y="59"/>
                    <a:pt x="6479" y="1519"/>
                    <a:pt x="6421" y="32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15" name="Google Shape;16315;p33"/>
            <p:cNvSpPr/>
            <p:nvPr/>
          </p:nvSpPr>
          <p:spPr>
            <a:xfrm>
              <a:off x="5301350" y="3376975"/>
              <a:ext cx="159075" cy="160550"/>
            </a:xfrm>
            <a:custGeom>
              <a:avLst/>
              <a:gdLst/>
              <a:ahLst/>
              <a:cxnLst/>
              <a:rect l="l" t="t" r="r" b="b"/>
              <a:pathLst>
                <a:path w="6363" h="6422" extrusionOk="0">
                  <a:moveTo>
                    <a:pt x="6363" y="3211"/>
                  </a:moveTo>
                  <a:cubicBezTo>
                    <a:pt x="6363" y="4962"/>
                    <a:pt x="4904" y="6422"/>
                    <a:pt x="3153" y="6363"/>
                  </a:cubicBezTo>
                  <a:cubicBezTo>
                    <a:pt x="1402" y="6363"/>
                    <a:pt x="1" y="4904"/>
                    <a:pt x="1" y="3153"/>
                  </a:cubicBezTo>
                  <a:cubicBezTo>
                    <a:pt x="59" y="1402"/>
                    <a:pt x="1460" y="1"/>
                    <a:pt x="3211" y="1"/>
                  </a:cubicBezTo>
                  <a:cubicBezTo>
                    <a:pt x="4904" y="1"/>
                    <a:pt x="6363" y="1460"/>
                    <a:pt x="6363"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16" name="Google Shape;16316;p33"/>
            <p:cNvSpPr/>
            <p:nvPr/>
          </p:nvSpPr>
          <p:spPr>
            <a:xfrm>
              <a:off x="3340100" y="4360525"/>
              <a:ext cx="159100" cy="159075"/>
            </a:xfrm>
            <a:custGeom>
              <a:avLst/>
              <a:gdLst/>
              <a:ahLst/>
              <a:cxnLst/>
              <a:rect l="l" t="t" r="r" b="b"/>
              <a:pathLst>
                <a:path w="6364" h="6363" extrusionOk="0">
                  <a:moveTo>
                    <a:pt x="6363" y="3153"/>
                  </a:moveTo>
                  <a:cubicBezTo>
                    <a:pt x="6363" y="4904"/>
                    <a:pt x="4904" y="6363"/>
                    <a:pt x="3153" y="6363"/>
                  </a:cubicBezTo>
                  <a:cubicBezTo>
                    <a:pt x="1402" y="6363"/>
                    <a:pt x="1" y="4904"/>
                    <a:pt x="1" y="3153"/>
                  </a:cubicBezTo>
                  <a:cubicBezTo>
                    <a:pt x="1" y="1460"/>
                    <a:pt x="1460" y="1"/>
                    <a:pt x="3153" y="1"/>
                  </a:cubicBezTo>
                  <a:cubicBezTo>
                    <a:pt x="4904" y="1"/>
                    <a:pt x="6363" y="1460"/>
                    <a:pt x="6363" y="31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17" name="Google Shape;16317;p33"/>
            <p:cNvSpPr/>
            <p:nvPr/>
          </p:nvSpPr>
          <p:spPr>
            <a:xfrm>
              <a:off x="2114325" y="3134750"/>
              <a:ext cx="159075" cy="159075"/>
            </a:xfrm>
            <a:custGeom>
              <a:avLst/>
              <a:gdLst/>
              <a:ahLst/>
              <a:cxnLst/>
              <a:rect l="l" t="t" r="r" b="b"/>
              <a:pathLst>
                <a:path w="6363" h="6363" extrusionOk="0">
                  <a:moveTo>
                    <a:pt x="3153" y="6363"/>
                  </a:moveTo>
                  <a:cubicBezTo>
                    <a:pt x="1460" y="6363"/>
                    <a:pt x="1" y="4904"/>
                    <a:pt x="1" y="3152"/>
                  </a:cubicBezTo>
                  <a:cubicBezTo>
                    <a:pt x="1" y="1460"/>
                    <a:pt x="1460" y="0"/>
                    <a:pt x="3153" y="0"/>
                  </a:cubicBezTo>
                  <a:cubicBezTo>
                    <a:pt x="4904" y="0"/>
                    <a:pt x="6363" y="1460"/>
                    <a:pt x="6363" y="3152"/>
                  </a:cubicBezTo>
                  <a:cubicBezTo>
                    <a:pt x="6363" y="4904"/>
                    <a:pt x="4904" y="6363"/>
                    <a:pt x="3153" y="63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18" name="Google Shape;16318;p33"/>
            <p:cNvSpPr/>
            <p:nvPr/>
          </p:nvSpPr>
          <p:spPr>
            <a:xfrm>
              <a:off x="4812500" y="1415725"/>
              <a:ext cx="159075" cy="157625"/>
            </a:xfrm>
            <a:custGeom>
              <a:avLst/>
              <a:gdLst/>
              <a:ahLst/>
              <a:cxnLst/>
              <a:rect l="l" t="t" r="r" b="b"/>
              <a:pathLst>
                <a:path w="6363" h="6305" extrusionOk="0">
                  <a:moveTo>
                    <a:pt x="6305" y="3153"/>
                  </a:moveTo>
                  <a:cubicBezTo>
                    <a:pt x="6363" y="4904"/>
                    <a:pt x="4904" y="6305"/>
                    <a:pt x="3153" y="6305"/>
                  </a:cubicBezTo>
                  <a:cubicBezTo>
                    <a:pt x="1401" y="6305"/>
                    <a:pt x="1" y="4904"/>
                    <a:pt x="1" y="3211"/>
                  </a:cubicBezTo>
                  <a:cubicBezTo>
                    <a:pt x="1" y="1460"/>
                    <a:pt x="1401" y="1"/>
                    <a:pt x="3211" y="1"/>
                  </a:cubicBezTo>
                  <a:cubicBezTo>
                    <a:pt x="4904" y="1"/>
                    <a:pt x="6305" y="1402"/>
                    <a:pt x="6305" y="31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19" name="Google Shape;16319;p33"/>
            <p:cNvSpPr/>
            <p:nvPr/>
          </p:nvSpPr>
          <p:spPr>
            <a:xfrm>
              <a:off x="5059125" y="1660900"/>
              <a:ext cx="159075" cy="160525"/>
            </a:xfrm>
            <a:custGeom>
              <a:avLst/>
              <a:gdLst/>
              <a:ahLst/>
              <a:cxnLst/>
              <a:rect l="l" t="t" r="r" b="b"/>
              <a:pathLst>
                <a:path w="6363" h="6421" extrusionOk="0">
                  <a:moveTo>
                    <a:pt x="6363" y="3269"/>
                  </a:moveTo>
                  <a:cubicBezTo>
                    <a:pt x="6304" y="5020"/>
                    <a:pt x="4845" y="6421"/>
                    <a:pt x="3094" y="6363"/>
                  </a:cubicBezTo>
                  <a:cubicBezTo>
                    <a:pt x="1343" y="6363"/>
                    <a:pt x="0" y="4903"/>
                    <a:pt x="0" y="3211"/>
                  </a:cubicBezTo>
                  <a:cubicBezTo>
                    <a:pt x="59" y="1401"/>
                    <a:pt x="1518" y="0"/>
                    <a:pt x="3269" y="59"/>
                  </a:cubicBezTo>
                  <a:cubicBezTo>
                    <a:pt x="4962" y="117"/>
                    <a:pt x="6363" y="1518"/>
                    <a:pt x="6363"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20" name="Google Shape;16320;p33"/>
            <p:cNvSpPr/>
            <p:nvPr/>
          </p:nvSpPr>
          <p:spPr>
            <a:xfrm>
              <a:off x="3097875" y="1172050"/>
              <a:ext cx="157625" cy="159075"/>
            </a:xfrm>
            <a:custGeom>
              <a:avLst/>
              <a:gdLst/>
              <a:ahLst/>
              <a:cxnLst/>
              <a:rect l="l" t="t" r="r" b="b"/>
              <a:pathLst>
                <a:path w="6305" h="6363" extrusionOk="0">
                  <a:moveTo>
                    <a:pt x="6304" y="3152"/>
                  </a:moveTo>
                  <a:cubicBezTo>
                    <a:pt x="6304" y="4903"/>
                    <a:pt x="4903" y="6362"/>
                    <a:pt x="3152" y="6362"/>
                  </a:cubicBezTo>
                  <a:cubicBezTo>
                    <a:pt x="1401" y="6362"/>
                    <a:pt x="0" y="4962"/>
                    <a:pt x="0" y="3210"/>
                  </a:cubicBezTo>
                  <a:cubicBezTo>
                    <a:pt x="0" y="1459"/>
                    <a:pt x="1401" y="0"/>
                    <a:pt x="3152" y="58"/>
                  </a:cubicBezTo>
                  <a:cubicBezTo>
                    <a:pt x="4903" y="58"/>
                    <a:pt x="6304" y="1459"/>
                    <a:pt x="6304" y="31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21" name="Google Shape;16321;p33"/>
            <p:cNvSpPr/>
            <p:nvPr/>
          </p:nvSpPr>
          <p:spPr>
            <a:xfrm>
              <a:off x="4323650" y="4361975"/>
              <a:ext cx="156175" cy="156175"/>
            </a:xfrm>
            <a:custGeom>
              <a:avLst/>
              <a:gdLst/>
              <a:ahLst/>
              <a:cxnLst/>
              <a:rect l="l" t="t" r="r" b="b"/>
              <a:pathLst>
                <a:path w="6247" h="6247" extrusionOk="0">
                  <a:moveTo>
                    <a:pt x="3152" y="1"/>
                  </a:moveTo>
                  <a:cubicBezTo>
                    <a:pt x="4904" y="59"/>
                    <a:pt x="6246" y="1460"/>
                    <a:pt x="6246" y="3211"/>
                  </a:cubicBezTo>
                  <a:cubicBezTo>
                    <a:pt x="6188" y="4904"/>
                    <a:pt x="4845" y="6247"/>
                    <a:pt x="3094" y="6188"/>
                  </a:cubicBezTo>
                  <a:cubicBezTo>
                    <a:pt x="1343" y="6188"/>
                    <a:pt x="0" y="4787"/>
                    <a:pt x="59" y="3036"/>
                  </a:cubicBezTo>
                  <a:cubicBezTo>
                    <a:pt x="59" y="1343"/>
                    <a:pt x="1460" y="1"/>
                    <a:pt x="315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22" name="Google Shape;16322;p33"/>
            <p:cNvSpPr/>
            <p:nvPr/>
          </p:nvSpPr>
          <p:spPr>
            <a:xfrm>
              <a:off x="2609025" y="1417200"/>
              <a:ext cx="156150" cy="154700"/>
            </a:xfrm>
            <a:custGeom>
              <a:avLst/>
              <a:gdLst/>
              <a:ahLst/>
              <a:cxnLst/>
              <a:rect l="l" t="t" r="r" b="b"/>
              <a:pathLst>
                <a:path w="6246" h="6188" extrusionOk="0">
                  <a:moveTo>
                    <a:pt x="6187" y="3094"/>
                  </a:moveTo>
                  <a:cubicBezTo>
                    <a:pt x="6246" y="4787"/>
                    <a:pt x="4845" y="6188"/>
                    <a:pt x="3152" y="6188"/>
                  </a:cubicBezTo>
                  <a:cubicBezTo>
                    <a:pt x="1459" y="6188"/>
                    <a:pt x="58" y="4845"/>
                    <a:pt x="58" y="3152"/>
                  </a:cubicBezTo>
                  <a:cubicBezTo>
                    <a:pt x="0" y="1401"/>
                    <a:pt x="1401" y="59"/>
                    <a:pt x="3094" y="0"/>
                  </a:cubicBezTo>
                  <a:cubicBezTo>
                    <a:pt x="4786" y="0"/>
                    <a:pt x="6187" y="1401"/>
                    <a:pt x="6187"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23" name="Google Shape;16323;p33"/>
            <p:cNvSpPr/>
            <p:nvPr/>
          </p:nvSpPr>
          <p:spPr>
            <a:xfrm>
              <a:off x="5060575" y="3873125"/>
              <a:ext cx="154700" cy="154725"/>
            </a:xfrm>
            <a:custGeom>
              <a:avLst/>
              <a:gdLst/>
              <a:ahLst/>
              <a:cxnLst/>
              <a:rect l="l" t="t" r="r" b="b"/>
              <a:pathLst>
                <a:path w="6188" h="6189" extrusionOk="0">
                  <a:moveTo>
                    <a:pt x="6188" y="3094"/>
                  </a:moveTo>
                  <a:cubicBezTo>
                    <a:pt x="6188" y="4787"/>
                    <a:pt x="4787" y="6188"/>
                    <a:pt x="3094" y="6188"/>
                  </a:cubicBezTo>
                  <a:cubicBezTo>
                    <a:pt x="1401" y="6188"/>
                    <a:pt x="1" y="4787"/>
                    <a:pt x="1" y="3094"/>
                  </a:cubicBezTo>
                  <a:cubicBezTo>
                    <a:pt x="1" y="1343"/>
                    <a:pt x="1401" y="1"/>
                    <a:pt x="3094" y="1"/>
                  </a:cubicBezTo>
                  <a:cubicBezTo>
                    <a:pt x="4845" y="1"/>
                    <a:pt x="6188" y="1402"/>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24" name="Google Shape;16324;p33"/>
            <p:cNvSpPr/>
            <p:nvPr/>
          </p:nvSpPr>
          <p:spPr>
            <a:xfrm>
              <a:off x="2115775" y="2154125"/>
              <a:ext cx="154725" cy="154700"/>
            </a:xfrm>
            <a:custGeom>
              <a:avLst/>
              <a:gdLst/>
              <a:ahLst/>
              <a:cxnLst/>
              <a:rect l="l" t="t" r="r" b="b"/>
              <a:pathLst>
                <a:path w="6189" h="6188" extrusionOk="0">
                  <a:moveTo>
                    <a:pt x="6188" y="3094"/>
                  </a:moveTo>
                  <a:cubicBezTo>
                    <a:pt x="6188" y="4787"/>
                    <a:pt x="4846" y="6129"/>
                    <a:pt x="3153" y="6188"/>
                  </a:cubicBezTo>
                  <a:cubicBezTo>
                    <a:pt x="1402" y="6188"/>
                    <a:pt x="1" y="4787"/>
                    <a:pt x="1" y="3036"/>
                  </a:cubicBezTo>
                  <a:cubicBezTo>
                    <a:pt x="59" y="1343"/>
                    <a:pt x="1402" y="0"/>
                    <a:pt x="3153" y="0"/>
                  </a:cubicBezTo>
                  <a:cubicBezTo>
                    <a:pt x="4846" y="0"/>
                    <a:pt x="6188" y="1343"/>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25" name="Google Shape;16325;p33"/>
            <p:cNvSpPr/>
            <p:nvPr/>
          </p:nvSpPr>
          <p:spPr>
            <a:xfrm>
              <a:off x="4813950" y="4115375"/>
              <a:ext cx="154725" cy="154700"/>
            </a:xfrm>
            <a:custGeom>
              <a:avLst/>
              <a:gdLst/>
              <a:ahLst/>
              <a:cxnLst/>
              <a:rect l="l" t="t" r="r" b="b"/>
              <a:pathLst>
                <a:path w="6189" h="6188" extrusionOk="0">
                  <a:moveTo>
                    <a:pt x="6188" y="3094"/>
                  </a:moveTo>
                  <a:cubicBezTo>
                    <a:pt x="6188" y="4845"/>
                    <a:pt x="4787" y="6188"/>
                    <a:pt x="3095" y="6188"/>
                  </a:cubicBezTo>
                  <a:cubicBezTo>
                    <a:pt x="1402" y="6188"/>
                    <a:pt x="1" y="4728"/>
                    <a:pt x="59" y="3036"/>
                  </a:cubicBezTo>
                  <a:cubicBezTo>
                    <a:pt x="59" y="1401"/>
                    <a:pt x="1460" y="0"/>
                    <a:pt x="3095" y="0"/>
                  </a:cubicBezTo>
                  <a:cubicBezTo>
                    <a:pt x="4787" y="0"/>
                    <a:pt x="6188" y="1401"/>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26" name="Google Shape;16326;p33"/>
            <p:cNvSpPr/>
            <p:nvPr/>
          </p:nvSpPr>
          <p:spPr>
            <a:xfrm>
              <a:off x="3099325" y="4361975"/>
              <a:ext cx="154700" cy="154725"/>
            </a:xfrm>
            <a:custGeom>
              <a:avLst/>
              <a:gdLst/>
              <a:ahLst/>
              <a:cxnLst/>
              <a:rect l="l" t="t" r="r" b="b"/>
              <a:pathLst>
                <a:path w="6188" h="6189" extrusionOk="0">
                  <a:moveTo>
                    <a:pt x="6188" y="3095"/>
                  </a:moveTo>
                  <a:cubicBezTo>
                    <a:pt x="6188" y="4787"/>
                    <a:pt x="4787" y="6188"/>
                    <a:pt x="3094" y="6188"/>
                  </a:cubicBezTo>
                  <a:cubicBezTo>
                    <a:pt x="1401" y="6188"/>
                    <a:pt x="1" y="4787"/>
                    <a:pt x="1" y="3095"/>
                  </a:cubicBezTo>
                  <a:cubicBezTo>
                    <a:pt x="1" y="1460"/>
                    <a:pt x="1343" y="59"/>
                    <a:pt x="3036" y="59"/>
                  </a:cubicBezTo>
                  <a:cubicBezTo>
                    <a:pt x="4729" y="1"/>
                    <a:pt x="6129" y="1402"/>
                    <a:pt x="6129" y="30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27" name="Google Shape;16327;p33"/>
            <p:cNvSpPr/>
            <p:nvPr/>
          </p:nvSpPr>
          <p:spPr>
            <a:xfrm>
              <a:off x="2115775" y="3378450"/>
              <a:ext cx="156175" cy="156150"/>
            </a:xfrm>
            <a:custGeom>
              <a:avLst/>
              <a:gdLst/>
              <a:ahLst/>
              <a:cxnLst/>
              <a:rect l="l" t="t" r="r" b="b"/>
              <a:pathLst>
                <a:path w="6247" h="6246" extrusionOk="0">
                  <a:moveTo>
                    <a:pt x="3153" y="59"/>
                  </a:moveTo>
                  <a:cubicBezTo>
                    <a:pt x="4846" y="117"/>
                    <a:pt x="6247" y="1576"/>
                    <a:pt x="6188" y="3211"/>
                  </a:cubicBezTo>
                  <a:cubicBezTo>
                    <a:pt x="6130" y="4903"/>
                    <a:pt x="4671" y="6246"/>
                    <a:pt x="3036" y="6188"/>
                  </a:cubicBezTo>
                  <a:cubicBezTo>
                    <a:pt x="1343" y="6129"/>
                    <a:pt x="1" y="4728"/>
                    <a:pt x="59" y="3036"/>
                  </a:cubicBezTo>
                  <a:cubicBezTo>
                    <a:pt x="118" y="1343"/>
                    <a:pt x="1519" y="0"/>
                    <a:pt x="3153"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28" name="Google Shape;16328;p33"/>
            <p:cNvSpPr/>
            <p:nvPr/>
          </p:nvSpPr>
          <p:spPr>
            <a:xfrm>
              <a:off x="2362400" y="1663800"/>
              <a:ext cx="156175" cy="154725"/>
            </a:xfrm>
            <a:custGeom>
              <a:avLst/>
              <a:gdLst/>
              <a:ahLst/>
              <a:cxnLst/>
              <a:rect l="l" t="t" r="r" b="b"/>
              <a:pathLst>
                <a:path w="6247" h="6189" extrusionOk="0">
                  <a:moveTo>
                    <a:pt x="59" y="3095"/>
                  </a:moveTo>
                  <a:cubicBezTo>
                    <a:pt x="59" y="1402"/>
                    <a:pt x="1518" y="1"/>
                    <a:pt x="3152" y="59"/>
                  </a:cubicBezTo>
                  <a:cubicBezTo>
                    <a:pt x="4845" y="59"/>
                    <a:pt x="6246" y="1519"/>
                    <a:pt x="6188" y="3211"/>
                  </a:cubicBezTo>
                  <a:cubicBezTo>
                    <a:pt x="6129" y="4846"/>
                    <a:pt x="4729" y="6188"/>
                    <a:pt x="3094" y="6188"/>
                  </a:cubicBezTo>
                  <a:cubicBezTo>
                    <a:pt x="1401" y="6188"/>
                    <a:pt x="0" y="4729"/>
                    <a:pt x="59" y="30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29" name="Google Shape;16329;p33"/>
            <p:cNvSpPr/>
            <p:nvPr/>
          </p:nvSpPr>
          <p:spPr>
            <a:xfrm>
              <a:off x="4571725" y="1174950"/>
              <a:ext cx="153250" cy="154725"/>
            </a:xfrm>
            <a:custGeom>
              <a:avLst/>
              <a:gdLst/>
              <a:ahLst/>
              <a:cxnLst/>
              <a:rect l="l" t="t" r="r" b="b"/>
              <a:pathLst>
                <a:path w="6130" h="6189" extrusionOk="0">
                  <a:moveTo>
                    <a:pt x="6129" y="3094"/>
                  </a:moveTo>
                  <a:cubicBezTo>
                    <a:pt x="6129" y="4729"/>
                    <a:pt x="4787" y="6130"/>
                    <a:pt x="3094" y="6130"/>
                  </a:cubicBezTo>
                  <a:cubicBezTo>
                    <a:pt x="1460" y="6188"/>
                    <a:pt x="0" y="4729"/>
                    <a:pt x="59" y="3036"/>
                  </a:cubicBezTo>
                  <a:cubicBezTo>
                    <a:pt x="59" y="1402"/>
                    <a:pt x="1460" y="1"/>
                    <a:pt x="3094" y="1"/>
                  </a:cubicBezTo>
                  <a:cubicBezTo>
                    <a:pt x="4728" y="1"/>
                    <a:pt x="6129" y="1402"/>
                    <a:pt x="6129"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30" name="Google Shape;16330;p33"/>
            <p:cNvSpPr/>
            <p:nvPr/>
          </p:nvSpPr>
          <p:spPr>
            <a:xfrm>
              <a:off x="5308650" y="1911875"/>
              <a:ext cx="153250" cy="153250"/>
            </a:xfrm>
            <a:custGeom>
              <a:avLst/>
              <a:gdLst/>
              <a:ahLst/>
              <a:cxnLst/>
              <a:rect l="l" t="t" r="r" b="b"/>
              <a:pathLst>
                <a:path w="6130" h="6130" extrusionOk="0">
                  <a:moveTo>
                    <a:pt x="6129" y="3036"/>
                  </a:moveTo>
                  <a:cubicBezTo>
                    <a:pt x="6129" y="4671"/>
                    <a:pt x="4728" y="6071"/>
                    <a:pt x="3094" y="6130"/>
                  </a:cubicBezTo>
                  <a:cubicBezTo>
                    <a:pt x="1460" y="6130"/>
                    <a:pt x="0" y="4729"/>
                    <a:pt x="0" y="3036"/>
                  </a:cubicBezTo>
                  <a:cubicBezTo>
                    <a:pt x="0" y="1402"/>
                    <a:pt x="1401" y="1"/>
                    <a:pt x="3036" y="1"/>
                  </a:cubicBezTo>
                  <a:cubicBezTo>
                    <a:pt x="4728" y="1"/>
                    <a:pt x="6071" y="1402"/>
                    <a:pt x="6129" y="30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31" name="Google Shape;16331;p33"/>
            <p:cNvSpPr/>
            <p:nvPr/>
          </p:nvSpPr>
          <p:spPr>
            <a:xfrm>
              <a:off x="2855625" y="1173500"/>
              <a:ext cx="148875" cy="148875"/>
            </a:xfrm>
            <a:custGeom>
              <a:avLst/>
              <a:gdLst/>
              <a:ahLst/>
              <a:cxnLst/>
              <a:rect l="l" t="t" r="r" b="b"/>
              <a:pathLst>
                <a:path w="5955" h="5955" extrusionOk="0">
                  <a:moveTo>
                    <a:pt x="5955" y="3036"/>
                  </a:moveTo>
                  <a:cubicBezTo>
                    <a:pt x="5955" y="4670"/>
                    <a:pt x="4612" y="5954"/>
                    <a:pt x="2919" y="5954"/>
                  </a:cubicBezTo>
                  <a:cubicBezTo>
                    <a:pt x="1285" y="5954"/>
                    <a:pt x="1" y="4612"/>
                    <a:pt x="1" y="2977"/>
                  </a:cubicBezTo>
                  <a:cubicBezTo>
                    <a:pt x="1" y="1285"/>
                    <a:pt x="1343" y="0"/>
                    <a:pt x="2978" y="0"/>
                  </a:cubicBezTo>
                  <a:cubicBezTo>
                    <a:pt x="4670" y="59"/>
                    <a:pt x="5955" y="1343"/>
                    <a:pt x="5955" y="30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32" name="Google Shape;16332;p33"/>
            <p:cNvSpPr/>
            <p:nvPr/>
          </p:nvSpPr>
          <p:spPr>
            <a:xfrm>
              <a:off x="5307200" y="3627975"/>
              <a:ext cx="148850" cy="150325"/>
            </a:xfrm>
            <a:custGeom>
              <a:avLst/>
              <a:gdLst/>
              <a:ahLst/>
              <a:cxnLst/>
              <a:rect l="l" t="t" r="r" b="b"/>
              <a:pathLst>
                <a:path w="5954" h="6013" extrusionOk="0">
                  <a:moveTo>
                    <a:pt x="2977" y="6013"/>
                  </a:moveTo>
                  <a:cubicBezTo>
                    <a:pt x="1284" y="6013"/>
                    <a:pt x="0" y="4670"/>
                    <a:pt x="0" y="3036"/>
                  </a:cubicBezTo>
                  <a:cubicBezTo>
                    <a:pt x="0" y="1343"/>
                    <a:pt x="1343" y="1"/>
                    <a:pt x="3035" y="59"/>
                  </a:cubicBezTo>
                  <a:cubicBezTo>
                    <a:pt x="4670" y="59"/>
                    <a:pt x="5954" y="1402"/>
                    <a:pt x="5954" y="3036"/>
                  </a:cubicBezTo>
                  <a:cubicBezTo>
                    <a:pt x="5954" y="4729"/>
                    <a:pt x="4611" y="6013"/>
                    <a:pt x="2977" y="601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33" name="Google Shape;16333;p33"/>
            <p:cNvSpPr/>
            <p:nvPr/>
          </p:nvSpPr>
          <p:spPr>
            <a:xfrm>
              <a:off x="3839175" y="931250"/>
              <a:ext cx="147400" cy="148875"/>
            </a:xfrm>
            <a:custGeom>
              <a:avLst/>
              <a:gdLst/>
              <a:ahLst/>
              <a:cxnLst/>
              <a:rect l="l" t="t" r="r" b="b"/>
              <a:pathLst>
                <a:path w="5896" h="5955" extrusionOk="0">
                  <a:moveTo>
                    <a:pt x="2977" y="5955"/>
                  </a:moveTo>
                  <a:cubicBezTo>
                    <a:pt x="1285" y="5955"/>
                    <a:pt x="0" y="4612"/>
                    <a:pt x="0" y="2978"/>
                  </a:cubicBezTo>
                  <a:cubicBezTo>
                    <a:pt x="0" y="1285"/>
                    <a:pt x="1285" y="1"/>
                    <a:pt x="2977" y="1"/>
                  </a:cubicBezTo>
                  <a:cubicBezTo>
                    <a:pt x="4612" y="1"/>
                    <a:pt x="5896" y="1285"/>
                    <a:pt x="5896" y="2920"/>
                  </a:cubicBezTo>
                  <a:cubicBezTo>
                    <a:pt x="5896" y="4612"/>
                    <a:pt x="4612" y="5896"/>
                    <a:pt x="2977" y="595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34" name="Google Shape;16334;p33"/>
            <p:cNvSpPr/>
            <p:nvPr/>
          </p:nvSpPr>
          <p:spPr>
            <a:xfrm>
              <a:off x="2365325" y="3871675"/>
              <a:ext cx="148875" cy="148875"/>
            </a:xfrm>
            <a:custGeom>
              <a:avLst/>
              <a:gdLst/>
              <a:ahLst/>
              <a:cxnLst/>
              <a:rect l="l" t="t" r="r" b="b"/>
              <a:pathLst>
                <a:path w="5955" h="5955" extrusionOk="0">
                  <a:moveTo>
                    <a:pt x="5954" y="2977"/>
                  </a:moveTo>
                  <a:cubicBezTo>
                    <a:pt x="5954" y="4670"/>
                    <a:pt x="4670" y="5954"/>
                    <a:pt x="3035" y="5954"/>
                  </a:cubicBezTo>
                  <a:cubicBezTo>
                    <a:pt x="1343" y="5954"/>
                    <a:pt x="0" y="4612"/>
                    <a:pt x="0" y="2919"/>
                  </a:cubicBezTo>
                  <a:cubicBezTo>
                    <a:pt x="59" y="1285"/>
                    <a:pt x="1343" y="0"/>
                    <a:pt x="3035" y="0"/>
                  </a:cubicBezTo>
                  <a:cubicBezTo>
                    <a:pt x="4670" y="0"/>
                    <a:pt x="5954" y="1343"/>
                    <a:pt x="5954"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35" name="Google Shape;16335;p33"/>
            <p:cNvSpPr/>
            <p:nvPr/>
          </p:nvSpPr>
          <p:spPr>
            <a:xfrm>
              <a:off x="2607550" y="4118300"/>
              <a:ext cx="150325" cy="150325"/>
            </a:xfrm>
            <a:custGeom>
              <a:avLst/>
              <a:gdLst/>
              <a:ahLst/>
              <a:cxnLst/>
              <a:rect l="l" t="t" r="r" b="b"/>
              <a:pathLst>
                <a:path w="6013" h="6013" extrusionOk="0">
                  <a:moveTo>
                    <a:pt x="6013" y="2977"/>
                  </a:moveTo>
                  <a:cubicBezTo>
                    <a:pt x="6013" y="4611"/>
                    <a:pt x="4729" y="5954"/>
                    <a:pt x="3036" y="5954"/>
                  </a:cubicBezTo>
                  <a:cubicBezTo>
                    <a:pt x="1343" y="6012"/>
                    <a:pt x="1" y="4670"/>
                    <a:pt x="59" y="2977"/>
                  </a:cubicBezTo>
                  <a:cubicBezTo>
                    <a:pt x="59" y="1284"/>
                    <a:pt x="1343" y="0"/>
                    <a:pt x="3036" y="0"/>
                  </a:cubicBezTo>
                  <a:cubicBezTo>
                    <a:pt x="4670" y="0"/>
                    <a:pt x="6013" y="1343"/>
                    <a:pt x="6013"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36" name="Google Shape;16336;p33"/>
            <p:cNvSpPr/>
            <p:nvPr/>
          </p:nvSpPr>
          <p:spPr>
            <a:xfrm>
              <a:off x="5553800" y="2892500"/>
              <a:ext cx="148875" cy="148875"/>
            </a:xfrm>
            <a:custGeom>
              <a:avLst/>
              <a:gdLst/>
              <a:ahLst/>
              <a:cxnLst/>
              <a:rect l="l" t="t" r="r" b="b"/>
              <a:pathLst>
                <a:path w="5955" h="5955" extrusionOk="0">
                  <a:moveTo>
                    <a:pt x="1" y="2919"/>
                  </a:moveTo>
                  <a:cubicBezTo>
                    <a:pt x="1" y="1285"/>
                    <a:pt x="1343" y="1"/>
                    <a:pt x="3036" y="59"/>
                  </a:cubicBezTo>
                  <a:cubicBezTo>
                    <a:pt x="4670" y="59"/>
                    <a:pt x="5955" y="1402"/>
                    <a:pt x="5955" y="3095"/>
                  </a:cubicBezTo>
                  <a:cubicBezTo>
                    <a:pt x="5896" y="4729"/>
                    <a:pt x="4612" y="5955"/>
                    <a:pt x="2919" y="5955"/>
                  </a:cubicBezTo>
                  <a:cubicBezTo>
                    <a:pt x="1285" y="5955"/>
                    <a:pt x="1" y="4612"/>
                    <a:pt x="1"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37" name="Google Shape;16337;p33"/>
            <p:cNvSpPr/>
            <p:nvPr/>
          </p:nvSpPr>
          <p:spPr>
            <a:xfrm>
              <a:off x="5553800" y="2645900"/>
              <a:ext cx="148875" cy="148875"/>
            </a:xfrm>
            <a:custGeom>
              <a:avLst/>
              <a:gdLst/>
              <a:ahLst/>
              <a:cxnLst/>
              <a:rect l="l" t="t" r="r" b="b"/>
              <a:pathLst>
                <a:path w="5955" h="5955" extrusionOk="0">
                  <a:moveTo>
                    <a:pt x="5955" y="2977"/>
                  </a:moveTo>
                  <a:cubicBezTo>
                    <a:pt x="5955" y="4670"/>
                    <a:pt x="4612" y="5954"/>
                    <a:pt x="2978" y="5954"/>
                  </a:cubicBezTo>
                  <a:cubicBezTo>
                    <a:pt x="1285" y="5954"/>
                    <a:pt x="1" y="4612"/>
                    <a:pt x="1" y="2977"/>
                  </a:cubicBezTo>
                  <a:cubicBezTo>
                    <a:pt x="1" y="1343"/>
                    <a:pt x="1285" y="59"/>
                    <a:pt x="2919" y="0"/>
                  </a:cubicBezTo>
                  <a:cubicBezTo>
                    <a:pt x="4612" y="0"/>
                    <a:pt x="5955" y="1284"/>
                    <a:pt x="5955"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38" name="Google Shape;16338;p33"/>
            <p:cNvSpPr/>
            <p:nvPr/>
          </p:nvSpPr>
          <p:spPr>
            <a:xfrm>
              <a:off x="3592550" y="931250"/>
              <a:ext cx="147425" cy="148875"/>
            </a:xfrm>
            <a:custGeom>
              <a:avLst/>
              <a:gdLst/>
              <a:ahLst/>
              <a:cxnLst/>
              <a:rect l="l" t="t" r="r" b="b"/>
              <a:pathLst>
                <a:path w="5897" h="5955" extrusionOk="0">
                  <a:moveTo>
                    <a:pt x="5896" y="2978"/>
                  </a:moveTo>
                  <a:cubicBezTo>
                    <a:pt x="5896" y="4612"/>
                    <a:pt x="4612" y="5955"/>
                    <a:pt x="2919" y="5896"/>
                  </a:cubicBezTo>
                  <a:cubicBezTo>
                    <a:pt x="1285" y="5896"/>
                    <a:pt x="1" y="4612"/>
                    <a:pt x="1" y="2978"/>
                  </a:cubicBezTo>
                  <a:cubicBezTo>
                    <a:pt x="1" y="1285"/>
                    <a:pt x="1285" y="1"/>
                    <a:pt x="2978" y="1"/>
                  </a:cubicBezTo>
                  <a:cubicBezTo>
                    <a:pt x="4612" y="1"/>
                    <a:pt x="5896" y="1285"/>
                    <a:pt x="5896" y="29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39" name="Google Shape;16339;p33"/>
            <p:cNvSpPr/>
            <p:nvPr/>
          </p:nvSpPr>
          <p:spPr>
            <a:xfrm>
              <a:off x="4571725" y="4366375"/>
              <a:ext cx="147400" cy="147400"/>
            </a:xfrm>
            <a:custGeom>
              <a:avLst/>
              <a:gdLst/>
              <a:ahLst/>
              <a:cxnLst/>
              <a:rect l="l" t="t" r="r" b="b"/>
              <a:pathLst>
                <a:path w="5896" h="5896" extrusionOk="0">
                  <a:moveTo>
                    <a:pt x="5896" y="2977"/>
                  </a:moveTo>
                  <a:cubicBezTo>
                    <a:pt x="5896" y="4553"/>
                    <a:pt x="4553" y="5895"/>
                    <a:pt x="2919" y="5895"/>
                  </a:cubicBezTo>
                  <a:cubicBezTo>
                    <a:pt x="1285" y="5895"/>
                    <a:pt x="0" y="4553"/>
                    <a:pt x="0" y="2860"/>
                  </a:cubicBezTo>
                  <a:cubicBezTo>
                    <a:pt x="0" y="1226"/>
                    <a:pt x="1343" y="0"/>
                    <a:pt x="2977" y="0"/>
                  </a:cubicBezTo>
                  <a:cubicBezTo>
                    <a:pt x="4612" y="0"/>
                    <a:pt x="5896" y="1343"/>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40" name="Google Shape;16340;p33"/>
            <p:cNvSpPr/>
            <p:nvPr/>
          </p:nvSpPr>
          <p:spPr>
            <a:xfrm>
              <a:off x="5555275" y="2405125"/>
              <a:ext cx="145950" cy="145950"/>
            </a:xfrm>
            <a:custGeom>
              <a:avLst/>
              <a:gdLst/>
              <a:ahLst/>
              <a:cxnLst/>
              <a:rect l="l" t="t" r="r" b="b"/>
              <a:pathLst>
                <a:path w="5838" h="5838" extrusionOk="0">
                  <a:moveTo>
                    <a:pt x="5837" y="2919"/>
                  </a:moveTo>
                  <a:cubicBezTo>
                    <a:pt x="5837" y="4495"/>
                    <a:pt x="4553" y="5837"/>
                    <a:pt x="2919" y="5837"/>
                  </a:cubicBezTo>
                  <a:cubicBezTo>
                    <a:pt x="1284" y="5837"/>
                    <a:pt x="0" y="4553"/>
                    <a:pt x="0" y="2919"/>
                  </a:cubicBezTo>
                  <a:cubicBezTo>
                    <a:pt x="0" y="1284"/>
                    <a:pt x="1284" y="0"/>
                    <a:pt x="2919" y="0"/>
                  </a:cubicBezTo>
                  <a:cubicBezTo>
                    <a:pt x="4495" y="0"/>
                    <a:pt x="5837" y="1284"/>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41" name="Google Shape;16341;p33"/>
            <p:cNvSpPr/>
            <p:nvPr/>
          </p:nvSpPr>
          <p:spPr>
            <a:xfrm>
              <a:off x="2120150" y="1910425"/>
              <a:ext cx="147425" cy="147400"/>
            </a:xfrm>
            <a:custGeom>
              <a:avLst/>
              <a:gdLst/>
              <a:ahLst/>
              <a:cxnLst/>
              <a:rect l="l" t="t" r="r" b="b"/>
              <a:pathLst>
                <a:path w="5897" h="5896" extrusionOk="0">
                  <a:moveTo>
                    <a:pt x="5896" y="2919"/>
                  </a:moveTo>
                  <a:cubicBezTo>
                    <a:pt x="5896" y="4553"/>
                    <a:pt x="4612" y="5896"/>
                    <a:pt x="2978" y="5896"/>
                  </a:cubicBezTo>
                  <a:cubicBezTo>
                    <a:pt x="1344" y="5896"/>
                    <a:pt x="1" y="4612"/>
                    <a:pt x="1" y="2977"/>
                  </a:cubicBezTo>
                  <a:cubicBezTo>
                    <a:pt x="1" y="1343"/>
                    <a:pt x="1285" y="59"/>
                    <a:pt x="2920" y="1"/>
                  </a:cubicBezTo>
                  <a:cubicBezTo>
                    <a:pt x="4554" y="1"/>
                    <a:pt x="5838" y="1285"/>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42" name="Google Shape;16342;p33"/>
            <p:cNvSpPr/>
            <p:nvPr/>
          </p:nvSpPr>
          <p:spPr>
            <a:xfrm>
              <a:off x="4081400" y="932725"/>
              <a:ext cx="147425" cy="145950"/>
            </a:xfrm>
            <a:custGeom>
              <a:avLst/>
              <a:gdLst/>
              <a:ahLst/>
              <a:cxnLst/>
              <a:rect l="l" t="t" r="r" b="b"/>
              <a:pathLst>
                <a:path w="5897" h="5838" extrusionOk="0">
                  <a:moveTo>
                    <a:pt x="5896" y="2919"/>
                  </a:moveTo>
                  <a:cubicBezTo>
                    <a:pt x="5896" y="4553"/>
                    <a:pt x="4554" y="5837"/>
                    <a:pt x="2919" y="5837"/>
                  </a:cubicBezTo>
                  <a:cubicBezTo>
                    <a:pt x="1285" y="5779"/>
                    <a:pt x="1" y="4437"/>
                    <a:pt x="59" y="2861"/>
                  </a:cubicBezTo>
                  <a:cubicBezTo>
                    <a:pt x="59" y="1226"/>
                    <a:pt x="1402" y="0"/>
                    <a:pt x="2978" y="0"/>
                  </a:cubicBezTo>
                  <a:cubicBezTo>
                    <a:pt x="4612" y="0"/>
                    <a:pt x="5896" y="1343"/>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43" name="Google Shape;16343;p33"/>
            <p:cNvSpPr/>
            <p:nvPr/>
          </p:nvSpPr>
          <p:spPr>
            <a:xfrm>
              <a:off x="5553800" y="3140575"/>
              <a:ext cx="147425" cy="145950"/>
            </a:xfrm>
            <a:custGeom>
              <a:avLst/>
              <a:gdLst/>
              <a:ahLst/>
              <a:cxnLst/>
              <a:rect l="l" t="t" r="r" b="b"/>
              <a:pathLst>
                <a:path w="5897" h="5838" extrusionOk="0">
                  <a:moveTo>
                    <a:pt x="2978" y="1"/>
                  </a:moveTo>
                  <a:cubicBezTo>
                    <a:pt x="4554" y="1"/>
                    <a:pt x="5896" y="1402"/>
                    <a:pt x="5896" y="2978"/>
                  </a:cubicBezTo>
                  <a:cubicBezTo>
                    <a:pt x="5838" y="4554"/>
                    <a:pt x="4554" y="5838"/>
                    <a:pt x="2978" y="5838"/>
                  </a:cubicBezTo>
                  <a:cubicBezTo>
                    <a:pt x="1343" y="5838"/>
                    <a:pt x="1" y="4495"/>
                    <a:pt x="59" y="2861"/>
                  </a:cubicBezTo>
                  <a:cubicBezTo>
                    <a:pt x="59" y="1285"/>
                    <a:pt x="1402" y="1"/>
                    <a:pt x="297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44" name="Google Shape;16344;p33"/>
            <p:cNvSpPr/>
            <p:nvPr/>
          </p:nvSpPr>
          <p:spPr>
            <a:xfrm>
              <a:off x="5064950" y="1421575"/>
              <a:ext cx="145950" cy="145950"/>
            </a:xfrm>
            <a:custGeom>
              <a:avLst/>
              <a:gdLst/>
              <a:ahLst/>
              <a:cxnLst/>
              <a:rect l="l" t="t" r="r" b="b"/>
              <a:pathLst>
                <a:path w="5838" h="5838" extrusionOk="0">
                  <a:moveTo>
                    <a:pt x="5838" y="2977"/>
                  </a:moveTo>
                  <a:cubicBezTo>
                    <a:pt x="5838" y="4553"/>
                    <a:pt x="4495" y="5838"/>
                    <a:pt x="2919" y="5838"/>
                  </a:cubicBezTo>
                  <a:cubicBezTo>
                    <a:pt x="1343" y="5838"/>
                    <a:pt x="1" y="4495"/>
                    <a:pt x="59" y="2919"/>
                  </a:cubicBezTo>
                  <a:cubicBezTo>
                    <a:pt x="59" y="1343"/>
                    <a:pt x="1402" y="0"/>
                    <a:pt x="2978" y="59"/>
                  </a:cubicBezTo>
                  <a:cubicBezTo>
                    <a:pt x="4554" y="59"/>
                    <a:pt x="5838" y="1401"/>
                    <a:pt x="5838"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45" name="Google Shape;16345;p33"/>
            <p:cNvSpPr/>
            <p:nvPr/>
          </p:nvSpPr>
          <p:spPr>
            <a:xfrm>
              <a:off x="3345950" y="932725"/>
              <a:ext cx="145950" cy="145950"/>
            </a:xfrm>
            <a:custGeom>
              <a:avLst/>
              <a:gdLst/>
              <a:ahLst/>
              <a:cxnLst/>
              <a:rect l="l" t="t" r="r" b="b"/>
              <a:pathLst>
                <a:path w="5838" h="5838" extrusionOk="0">
                  <a:moveTo>
                    <a:pt x="5837" y="2919"/>
                  </a:moveTo>
                  <a:cubicBezTo>
                    <a:pt x="5837" y="4495"/>
                    <a:pt x="4495" y="5837"/>
                    <a:pt x="2919" y="5837"/>
                  </a:cubicBezTo>
                  <a:cubicBezTo>
                    <a:pt x="1343" y="5837"/>
                    <a:pt x="0" y="4437"/>
                    <a:pt x="0" y="2861"/>
                  </a:cubicBezTo>
                  <a:cubicBezTo>
                    <a:pt x="59" y="1284"/>
                    <a:pt x="1401" y="0"/>
                    <a:pt x="2977" y="0"/>
                  </a:cubicBezTo>
                  <a:cubicBezTo>
                    <a:pt x="4553" y="0"/>
                    <a:pt x="5837" y="1343"/>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46" name="Google Shape;16346;p33"/>
            <p:cNvSpPr/>
            <p:nvPr/>
          </p:nvSpPr>
          <p:spPr>
            <a:xfrm>
              <a:off x="2857100" y="4366375"/>
              <a:ext cx="145950" cy="145950"/>
            </a:xfrm>
            <a:custGeom>
              <a:avLst/>
              <a:gdLst/>
              <a:ahLst/>
              <a:cxnLst/>
              <a:rect l="l" t="t" r="r" b="b"/>
              <a:pathLst>
                <a:path w="5838" h="5838" extrusionOk="0">
                  <a:moveTo>
                    <a:pt x="5837" y="2919"/>
                  </a:moveTo>
                  <a:cubicBezTo>
                    <a:pt x="5837" y="4495"/>
                    <a:pt x="4495" y="5837"/>
                    <a:pt x="2919" y="5837"/>
                  </a:cubicBezTo>
                  <a:cubicBezTo>
                    <a:pt x="1343" y="5837"/>
                    <a:pt x="58" y="4553"/>
                    <a:pt x="0" y="2977"/>
                  </a:cubicBezTo>
                  <a:cubicBezTo>
                    <a:pt x="0" y="1401"/>
                    <a:pt x="1284" y="58"/>
                    <a:pt x="2860" y="58"/>
                  </a:cubicBezTo>
                  <a:cubicBezTo>
                    <a:pt x="4436" y="0"/>
                    <a:pt x="5779" y="1343"/>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47" name="Google Shape;16347;p33"/>
            <p:cNvSpPr/>
            <p:nvPr/>
          </p:nvSpPr>
          <p:spPr>
            <a:xfrm>
              <a:off x="2121625" y="3630900"/>
              <a:ext cx="144500" cy="145950"/>
            </a:xfrm>
            <a:custGeom>
              <a:avLst/>
              <a:gdLst/>
              <a:ahLst/>
              <a:cxnLst/>
              <a:rect l="l" t="t" r="r" b="b"/>
              <a:pathLst>
                <a:path w="5780" h="5838" extrusionOk="0">
                  <a:moveTo>
                    <a:pt x="2919" y="0"/>
                  </a:moveTo>
                  <a:cubicBezTo>
                    <a:pt x="4437" y="0"/>
                    <a:pt x="5779" y="1343"/>
                    <a:pt x="5779" y="2919"/>
                  </a:cubicBezTo>
                  <a:cubicBezTo>
                    <a:pt x="5779" y="4495"/>
                    <a:pt x="4437" y="5837"/>
                    <a:pt x="2861" y="5779"/>
                  </a:cubicBezTo>
                  <a:cubicBezTo>
                    <a:pt x="1285" y="5779"/>
                    <a:pt x="0" y="4437"/>
                    <a:pt x="0" y="2861"/>
                  </a:cubicBezTo>
                  <a:cubicBezTo>
                    <a:pt x="0" y="1343"/>
                    <a:pt x="1343" y="0"/>
                    <a:pt x="2919"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48" name="Google Shape;16348;p33"/>
            <p:cNvSpPr/>
            <p:nvPr/>
          </p:nvSpPr>
          <p:spPr>
            <a:xfrm>
              <a:off x="3840625" y="4611525"/>
              <a:ext cx="144500" cy="143025"/>
            </a:xfrm>
            <a:custGeom>
              <a:avLst/>
              <a:gdLst/>
              <a:ahLst/>
              <a:cxnLst/>
              <a:rect l="l" t="t" r="r" b="b"/>
              <a:pathLst>
                <a:path w="5780" h="5721" extrusionOk="0">
                  <a:moveTo>
                    <a:pt x="5779" y="2802"/>
                  </a:moveTo>
                  <a:cubicBezTo>
                    <a:pt x="5779" y="4378"/>
                    <a:pt x="4437" y="5721"/>
                    <a:pt x="2861" y="5721"/>
                  </a:cubicBezTo>
                  <a:cubicBezTo>
                    <a:pt x="1343" y="5721"/>
                    <a:pt x="59" y="4436"/>
                    <a:pt x="1" y="2860"/>
                  </a:cubicBezTo>
                  <a:cubicBezTo>
                    <a:pt x="1" y="1284"/>
                    <a:pt x="1285" y="0"/>
                    <a:pt x="2861" y="0"/>
                  </a:cubicBezTo>
                  <a:cubicBezTo>
                    <a:pt x="4437" y="0"/>
                    <a:pt x="5721" y="1226"/>
                    <a:pt x="5779"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49" name="Google Shape;16349;p33"/>
            <p:cNvSpPr/>
            <p:nvPr/>
          </p:nvSpPr>
          <p:spPr>
            <a:xfrm>
              <a:off x="1879375" y="2895425"/>
              <a:ext cx="143050" cy="143025"/>
            </a:xfrm>
            <a:custGeom>
              <a:avLst/>
              <a:gdLst/>
              <a:ahLst/>
              <a:cxnLst/>
              <a:rect l="l" t="t" r="r" b="b"/>
              <a:pathLst>
                <a:path w="5722" h="5721" extrusionOk="0">
                  <a:moveTo>
                    <a:pt x="2861" y="1"/>
                  </a:moveTo>
                  <a:cubicBezTo>
                    <a:pt x="4437" y="1"/>
                    <a:pt x="5663" y="1285"/>
                    <a:pt x="5721" y="2861"/>
                  </a:cubicBezTo>
                  <a:cubicBezTo>
                    <a:pt x="5721" y="4437"/>
                    <a:pt x="4437" y="5721"/>
                    <a:pt x="2861" y="5721"/>
                  </a:cubicBezTo>
                  <a:cubicBezTo>
                    <a:pt x="1285" y="5721"/>
                    <a:pt x="1" y="4437"/>
                    <a:pt x="1" y="2861"/>
                  </a:cubicBezTo>
                  <a:cubicBezTo>
                    <a:pt x="1" y="1285"/>
                    <a:pt x="1285" y="59"/>
                    <a:pt x="28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50" name="Google Shape;16350;p33"/>
            <p:cNvSpPr/>
            <p:nvPr/>
          </p:nvSpPr>
          <p:spPr>
            <a:xfrm>
              <a:off x="1879375" y="2648825"/>
              <a:ext cx="143050" cy="143025"/>
            </a:xfrm>
            <a:custGeom>
              <a:avLst/>
              <a:gdLst/>
              <a:ahLst/>
              <a:cxnLst/>
              <a:rect l="l" t="t" r="r" b="b"/>
              <a:pathLst>
                <a:path w="5722" h="5721" extrusionOk="0">
                  <a:moveTo>
                    <a:pt x="2861" y="5720"/>
                  </a:moveTo>
                  <a:cubicBezTo>
                    <a:pt x="1285" y="5720"/>
                    <a:pt x="1" y="4436"/>
                    <a:pt x="1" y="2860"/>
                  </a:cubicBezTo>
                  <a:cubicBezTo>
                    <a:pt x="1" y="1284"/>
                    <a:pt x="1285" y="0"/>
                    <a:pt x="2919" y="0"/>
                  </a:cubicBezTo>
                  <a:cubicBezTo>
                    <a:pt x="4495" y="58"/>
                    <a:pt x="5721" y="1343"/>
                    <a:pt x="5721" y="2919"/>
                  </a:cubicBezTo>
                  <a:cubicBezTo>
                    <a:pt x="5663" y="4495"/>
                    <a:pt x="4437" y="5720"/>
                    <a:pt x="2861" y="57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51" name="Google Shape;16351;p33"/>
            <p:cNvSpPr/>
            <p:nvPr/>
          </p:nvSpPr>
          <p:spPr>
            <a:xfrm>
              <a:off x="3594025" y="4610050"/>
              <a:ext cx="143025" cy="144500"/>
            </a:xfrm>
            <a:custGeom>
              <a:avLst/>
              <a:gdLst/>
              <a:ahLst/>
              <a:cxnLst/>
              <a:rect l="l" t="t" r="r" b="b"/>
              <a:pathLst>
                <a:path w="5721" h="5780" extrusionOk="0">
                  <a:moveTo>
                    <a:pt x="2860" y="5780"/>
                  </a:moveTo>
                  <a:cubicBezTo>
                    <a:pt x="1284" y="5780"/>
                    <a:pt x="59" y="4495"/>
                    <a:pt x="0" y="2919"/>
                  </a:cubicBezTo>
                  <a:cubicBezTo>
                    <a:pt x="0" y="1343"/>
                    <a:pt x="1343" y="1"/>
                    <a:pt x="2919" y="59"/>
                  </a:cubicBezTo>
                  <a:cubicBezTo>
                    <a:pt x="4495" y="59"/>
                    <a:pt x="5720" y="1343"/>
                    <a:pt x="5720" y="2919"/>
                  </a:cubicBezTo>
                  <a:cubicBezTo>
                    <a:pt x="5720" y="4495"/>
                    <a:pt x="4436" y="5780"/>
                    <a:pt x="2860" y="57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52" name="Google Shape;16352;p33"/>
            <p:cNvSpPr/>
            <p:nvPr/>
          </p:nvSpPr>
          <p:spPr>
            <a:xfrm>
              <a:off x="5556725" y="2159950"/>
              <a:ext cx="141575" cy="141575"/>
            </a:xfrm>
            <a:custGeom>
              <a:avLst/>
              <a:gdLst/>
              <a:ahLst/>
              <a:cxnLst/>
              <a:rect l="l" t="t" r="r" b="b"/>
              <a:pathLst>
                <a:path w="5663" h="5663" extrusionOk="0">
                  <a:moveTo>
                    <a:pt x="2802" y="5663"/>
                  </a:moveTo>
                  <a:cubicBezTo>
                    <a:pt x="1226" y="5663"/>
                    <a:pt x="0" y="4379"/>
                    <a:pt x="59" y="2803"/>
                  </a:cubicBezTo>
                  <a:cubicBezTo>
                    <a:pt x="59" y="1227"/>
                    <a:pt x="1343" y="1"/>
                    <a:pt x="2919" y="1"/>
                  </a:cubicBezTo>
                  <a:cubicBezTo>
                    <a:pt x="4495" y="59"/>
                    <a:pt x="5662" y="1285"/>
                    <a:pt x="5662" y="2861"/>
                  </a:cubicBezTo>
                  <a:cubicBezTo>
                    <a:pt x="5662" y="4437"/>
                    <a:pt x="4437" y="5663"/>
                    <a:pt x="2802" y="56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53" name="Google Shape;16353;p33"/>
            <p:cNvSpPr/>
            <p:nvPr/>
          </p:nvSpPr>
          <p:spPr>
            <a:xfrm>
              <a:off x="4821250" y="1180800"/>
              <a:ext cx="141575" cy="141575"/>
            </a:xfrm>
            <a:custGeom>
              <a:avLst/>
              <a:gdLst/>
              <a:ahLst/>
              <a:cxnLst/>
              <a:rect l="l" t="t" r="r" b="b"/>
              <a:pathLst>
                <a:path w="5663" h="5663" extrusionOk="0">
                  <a:moveTo>
                    <a:pt x="5663" y="2860"/>
                  </a:moveTo>
                  <a:cubicBezTo>
                    <a:pt x="5663" y="4436"/>
                    <a:pt x="4379" y="5662"/>
                    <a:pt x="2803" y="5662"/>
                  </a:cubicBezTo>
                  <a:cubicBezTo>
                    <a:pt x="1227" y="5662"/>
                    <a:pt x="1" y="4436"/>
                    <a:pt x="1" y="2802"/>
                  </a:cubicBezTo>
                  <a:cubicBezTo>
                    <a:pt x="1" y="1284"/>
                    <a:pt x="1227" y="59"/>
                    <a:pt x="2744" y="59"/>
                  </a:cubicBezTo>
                  <a:cubicBezTo>
                    <a:pt x="4379" y="0"/>
                    <a:pt x="5604" y="1226"/>
                    <a:pt x="5604" y="28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54" name="Google Shape;16354;p33"/>
            <p:cNvSpPr/>
            <p:nvPr/>
          </p:nvSpPr>
          <p:spPr>
            <a:xfrm>
              <a:off x="5314475" y="1671100"/>
              <a:ext cx="141575" cy="141575"/>
            </a:xfrm>
            <a:custGeom>
              <a:avLst/>
              <a:gdLst/>
              <a:ahLst/>
              <a:cxnLst/>
              <a:rect l="l" t="t" r="r" b="b"/>
              <a:pathLst>
                <a:path w="5663" h="5663" extrusionOk="0">
                  <a:moveTo>
                    <a:pt x="5663" y="2803"/>
                  </a:moveTo>
                  <a:cubicBezTo>
                    <a:pt x="5663" y="4379"/>
                    <a:pt x="4437" y="5663"/>
                    <a:pt x="2803" y="5663"/>
                  </a:cubicBezTo>
                  <a:cubicBezTo>
                    <a:pt x="1227" y="5663"/>
                    <a:pt x="1" y="4379"/>
                    <a:pt x="1" y="2803"/>
                  </a:cubicBezTo>
                  <a:cubicBezTo>
                    <a:pt x="1" y="1227"/>
                    <a:pt x="1227" y="1"/>
                    <a:pt x="2803" y="1"/>
                  </a:cubicBezTo>
                  <a:cubicBezTo>
                    <a:pt x="4379" y="1"/>
                    <a:pt x="5663" y="1227"/>
                    <a:pt x="5663"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55" name="Google Shape;16355;p33"/>
            <p:cNvSpPr/>
            <p:nvPr/>
          </p:nvSpPr>
          <p:spPr>
            <a:xfrm>
              <a:off x="1880850" y="2408025"/>
              <a:ext cx="140100" cy="140125"/>
            </a:xfrm>
            <a:custGeom>
              <a:avLst/>
              <a:gdLst/>
              <a:ahLst/>
              <a:cxnLst/>
              <a:rect l="l" t="t" r="r" b="b"/>
              <a:pathLst>
                <a:path w="5604" h="5605" extrusionOk="0">
                  <a:moveTo>
                    <a:pt x="5604" y="2803"/>
                  </a:moveTo>
                  <a:cubicBezTo>
                    <a:pt x="5604" y="4379"/>
                    <a:pt x="4378" y="5604"/>
                    <a:pt x="2744" y="5604"/>
                  </a:cubicBezTo>
                  <a:cubicBezTo>
                    <a:pt x="1226" y="5546"/>
                    <a:pt x="0" y="4379"/>
                    <a:pt x="0" y="2803"/>
                  </a:cubicBezTo>
                  <a:cubicBezTo>
                    <a:pt x="0" y="1227"/>
                    <a:pt x="1226" y="1"/>
                    <a:pt x="2802" y="1"/>
                  </a:cubicBezTo>
                  <a:cubicBezTo>
                    <a:pt x="4378" y="1"/>
                    <a:pt x="5604" y="1227"/>
                    <a:pt x="5604"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56" name="Google Shape;16356;p33"/>
            <p:cNvSpPr/>
            <p:nvPr/>
          </p:nvSpPr>
          <p:spPr>
            <a:xfrm>
              <a:off x="5067875" y="4122675"/>
              <a:ext cx="140100" cy="140100"/>
            </a:xfrm>
            <a:custGeom>
              <a:avLst/>
              <a:gdLst/>
              <a:ahLst/>
              <a:cxnLst/>
              <a:rect l="l" t="t" r="r" b="b"/>
              <a:pathLst>
                <a:path w="5604" h="5604" extrusionOk="0">
                  <a:moveTo>
                    <a:pt x="2802" y="5604"/>
                  </a:moveTo>
                  <a:cubicBezTo>
                    <a:pt x="1226" y="5604"/>
                    <a:pt x="0" y="4378"/>
                    <a:pt x="0" y="2802"/>
                  </a:cubicBezTo>
                  <a:cubicBezTo>
                    <a:pt x="59" y="1226"/>
                    <a:pt x="1285" y="0"/>
                    <a:pt x="2802" y="0"/>
                  </a:cubicBezTo>
                  <a:cubicBezTo>
                    <a:pt x="4378" y="0"/>
                    <a:pt x="5604" y="1284"/>
                    <a:pt x="5604" y="2860"/>
                  </a:cubicBezTo>
                  <a:cubicBezTo>
                    <a:pt x="5604" y="4378"/>
                    <a:pt x="4378" y="5604"/>
                    <a:pt x="2802" y="56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57" name="Google Shape;16357;p33"/>
            <p:cNvSpPr/>
            <p:nvPr/>
          </p:nvSpPr>
          <p:spPr>
            <a:xfrm>
              <a:off x="4330950" y="934175"/>
              <a:ext cx="141575" cy="141575"/>
            </a:xfrm>
            <a:custGeom>
              <a:avLst/>
              <a:gdLst/>
              <a:ahLst/>
              <a:cxnLst/>
              <a:rect l="l" t="t" r="r" b="b"/>
              <a:pathLst>
                <a:path w="5663" h="5663" extrusionOk="0">
                  <a:moveTo>
                    <a:pt x="5662" y="2861"/>
                  </a:moveTo>
                  <a:cubicBezTo>
                    <a:pt x="5662" y="4437"/>
                    <a:pt x="4436" y="5663"/>
                    <a:pt x="2860" y="5663"/>
                  </a:cubicBezTo>
                  <a:cubicBezTo>
                    <a:pt x="1226" y="5663"/>
                    <a:pt x="0" y="4379"/>
                    <a:pt x="59" y="2803"/>
                  </a:cubicBezTo>
                  <a:cubicBezTo>
                    <a:pt x="59" y="1226"/>
                    <a:pt x="1284" y="59"/>
                    <a:pt x="2860" y="59"/>
                  </a:cubicBezTo>
                  <a:cubicBezTo>
                    <a:pt x="4436" y="1"/>
                    <a:pt x="5662" y="1285"/>
                    <a:pt x="5662" y="28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58" name="Google Shape;16358;p33"/>
            <p:cNvSpPr/>
            <p:nvPr/>
          </p:nvSpPr>
          <p:spPr>
            <a:xfrm>
              <a:off x="4085800" y="4617350"/>
              <a:ext cx="140100" cy="138650"/>
            </a:xfrm>
            <a:custGeom>
              <a:avLst/>
              <a:gdLst/>
              <a:ahLst/>
              <a:cxnLst/>
              <a:rect l="l" t="t" r="r" b="b"/>
              <a:pathLst>
                <a:path w="5604" h="5546" extrusionOk="0">
                  <a:moveTo>
                    <a:pt x="2802" y="5546"/>
                  </a:moveTo>
                  <a:cubicBezTo>
                    <a:pt x="1226" y="5546"/>
                    <a:pt x="0" y="4320"/>
                    <a:pt x="0" y="2744"/>
                  </a:cubicBezTo>
                  <a:cubicBezTo>
                    <a:pt x="0" y="1168"/>
                    <a:pt x="1226" y="1"/>
                    <a:pt x="2802" y="1"/>
                  </a:cubicBezTo>
                  <a:cubicBezTo>
                    <a:pt x="4378" y="1"/>
                    <a:pt x="5604" y="1227"/>
                    <a:pt x="5604" y="2803"/>
                  </a:cubicBezTo>
                  <a:cubicBezTo>
                    <a:pt x="5604" y="4379"/>
                    <a:pt x="4378" y="5546"/>
                    <a:pt x="2802" y="554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59" name="Google Shape;16359;p33"/>
            <p:cNvSpPr/>
            <p:nvPr/>
          </p:nvSpPr>
          <p:spPr>
            <a:xfrm>
              <a:off x="5558175" y="3387200"/>
              <a:ext cx="140125" cy="140125"/>
            </a:xfrm>
            <a:custGeom>
              <a:avLst/>
              <a:gdLst/>
              <a:ahLst/>
              <a:cxnLst/>
              <a:rect l="l" t="t" r="r" b="b"/>
              <a:pathLst>
                <a:path w="5605" h="5605" extrusionOk="0">
                  <a:moveTo>
                    <a:pt x="2744" y="5546"/>
                  </a:moveTo>
                  <a:cubicBezTo>
                    <a:pt x="1227" y="5546"/>
                    <a:pt x="1" y="4320"/>
                    <a:pt x="1" y="2744"/>
                  </a:cubicBezTo>
                  <a:cubicBezTo>
                    <a:pt x="1" y="1226"/>
                    <a:pt x="1285" y="0"/>
                    <a:pt x="2803" y="0"/>
                  </a:cubicBezTo>
                  <a:cubicBezTo>
                    <a:pt x="4379" y="0"/>
                    <a:pt x="5604" y="1285"/>
                    <a:pt x="5546" y="2802"/>
                  </a:cubicBezTo>
                  <a:cubicBezTo>
                    <a:pt x="5546" y="4378"/>
                    <a:pt x="4320" y="5604"/>
                    <a:pt x="2744" y="554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60" name="Google Shape;16360;p33"/>
            <p:cNvSpPr/>
            <p:nvPr/>
          </p:nvSpPr>
          <p:spPr>
            <a:xfrm>
              <a:off x="2369700" y="1424500"/>
              <a:ext cx="141575" cy="140100"/>
            </a:xfrm>
            <a:custGeom>
              <a:avLst/>
              <a:gdLst/>
              <a:ahLst/>
              <a:cxnLst/>
              <a:rect l="l" t="t" r="r" b="b"/>
              <a:pathLst>
                <a:path w="5663" h="5604" extrusionOk="0">
                  <a:moveTo>
                    <a:pt x="5604" y="2860"/>
                  </a:moveTo>
                  <a:cubicBezTo>
                    <a:pt x="5546" y="4436"/>
                    <a:pt x="4320" y="5604"/>
                    <a:pt x="2744" y="5604"/>
                  </a:cubicBezTo>
                  <a:cubicBezTo>
                    <a:pt x="1226" y="5545"/>
                    <a:pt x="0" y="4320"/>
                    <a:pt x="59" y="2744"/>
                  </a:cubicBezTo>
                  <a:cubicBezTo>
                    <a:pt x="59" y="1226"/>
                    <a:pt x="1343" y="0"/>
                    <a:pt x="2860" y="59"/>
                  </a:cubicBezTo>
                  <a:cubicBezTo>
                    <a:pt x="4437" y="59"/>
                    <a:pt x="5662" y="1343"/>
                    <a:pt x="5604" y="28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61" name="Google Shape;16361;p33"/>
            <p:cNvSpPr/>
            <p:nvPr/>
          </p:nvSpPr>
          <p:spPr>
            <a:xfrm>
              <a:off x="3350325" y="4612975"/>
              <a:ext cx="138650" cy="138650"/>
            </a:xfrm>
            <a:custGeom>
              <a:avLst/>
              <a:gdLst/>
              <a:ahLst/>
              <a:cxnLst/>
              <a:rect l="l" t="t" r="r" b="b"/>
              <a:pathLst>
                <a:path w="5546" h="5546" extrusionOk="0">
                  <a:moveTo>
                    <a:pt x="2802" y="1"/>
                  </a:moveTo>
                  <a:cubicBezTo>
                    <a:pt x="4320" y="1"/>
                    <a:pt x="5546" y="1226"/>
                    <a:pt x="5546" y="2802"/>
                  </a:cubicBezTo>
                  <a:cubicBezTo>
                    <a:pt x="5546" y="4320"/>
                    <a:pt x="4320" y="5546"/>
                    <a:pt x="2744" y="5546"/>
                  </a:cubicBezTo>
                  <a:cubicBezTo>
                    <a:pt x="1226" y="5546"/>
                    <a:pt x="0" y="4320"/>
                    <a:pt x="0" y="2802"/>
                  </a:cubicBezTo>
                  <a:cubicBezTo>
                    <a:pt x="0" y="1226"/>
                    <a:pt x="1226" y="1"/>
                    <a:pt x="28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62" name="Google Shape;16362;p33"/>
            <p:cNvSpPr/>
            <p:nvPr/>
          </p:nvSpPr>
          <p:spPr>
            <a:xfrm>
              <a:off x="5311575" y="3880425"/>
              <a:ext cx="138650" cy="140125"/>
            </a:xfrm>
            <a:custGeom>
              <a:avLst/>
              <a:gdLst/>
              <a:ahLst/>
              <a:cxnLst/>
              <a:rect l="l" t="t" r="r" b="b"/>
              <a:pathLst>
                <a:path w="5546" h="5605" extrusionOk="0">
                  <a:moveTo>
                    <a:pt x="5545" y="2802"/>
                  </a:moveTo>
                  <a:cubicBezTo>
                    <a:pt x="5545" y="4320"/>
                    <a:pt x="4320" y="5604"/>
                    <a:pt x="2744" y="5546"/>
                  </a:cubicBezTo>
                  <a:cubicBezTo>
                    <a:pt x="1284" y="5546"/>
                    <a:pt x="0" y="4320"/>
                    <a:pt x="0" y="2802"/>
                  </a:cubicBezTo>
                  <a:cubicBezTo>
                    <a:pt x="0" y="1285"/>
                    <a:pt x="1284" y="1"/>
                    <a:pt x="2802" y="1"/>
                  </a:cubicBezTo>
                  <a:cubicBezTo>
                    <a:pt x="4320" y="59"/>
                    <a:pt x="5545" y="1285"/>
                    <a:pt x="5545"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63" name="Google Shape;16363;p33"/>
            <p:cNvSpPr/>
            <p:nvPr/>
          </p:nvSpPr>
          <p:spPr>
            <a:xfrm>
              <a:off x="3106625" y="935650"/>
              <a:ext cx="140100" cy="140100"/>
            </a:xfrm>
            <a:custGeom>
              <a:avLst/>
              <a:gdLst/>
              <a:ahLst/>
              <a:cxnLst/>
              <a:rect l="l" t="t" r="r" b="b"/>
              <a:pathLst>
                <a:path w="5604" h="5604" extrusionOk="0">
                  <a:moveTo>
                    <a:pt x="5604" y="2802"/>
                  </a:moveTo>
                  <a:cubicBezTo>
                    <a:pt x="5604" y="4320"/>
                    <a:pt x="4320" y="5604"/>
                    <a:pt x="2744" y="5545"/>
                  </a:cubicBezTo>
                  <a:cubicBezTo>
                    <a:pt x="1226" y="5545"/>
                    <a:pt x="0" y="4320"/>
                    <a:pt x="0" y="2744"/>
                  </a:cubicBezTo>
                  <a:cubicBezTo>
                    <a:pt x="59" y="1226"/>
                    <a:pt x="1285" y="0"/>
                    <a:pt x="2802" y="0"/>
                  </a:cubicBezTo>
                  <a:cubicBezTo>
                    <a:pt x="4320" y="0"/>
                    <a:pt x="5604" y="1284"/>
                    <a:pt x="5546"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64" name="Google Shape;16364;p33"/>
            <p:cNvSpPr/>
            <p:nvPr/>
          </p:nvSpPr>
          <p:spPr>
            <a:xfrm>
              <a:off x="1876475" y="3144950"/>
              <a:ext cx="140100" cy="138675"/>
            </a:xfrm>
            <a:custGeom>
              <a:avLst/>
              <a:gdLst/>
              <a:ahLst/>
              <a:cxnLst/>
              <a:rect l="l" t="t" r="r" b="b"/>
              <a:pathLst>
                <a:path w="5604" h="5547" extrusionOk="0">
                  <a:moveTo>
                    <a:pt x="2802" y="1"/>
                  </a:moveTo>
                  <a:cubicBezTo>
                    <a:pt x="4320" y="1"/>
                    <a:pt x="5604" y="1227"/>
                    <a:pt x="5604" y="2744"/>
                  </a:cubicBezTo>
                  <a:cubicBezTo>
                    <a:pt x="5604" y="4320"/>
                    <a:pt x="4378" y="5546"/>
                    <a:pt x="2802" y="5546"/>
                  </a:cubicBezTo>
                  <a:cubicBezTo>
                    <a:pt x="1284" y="5546"/>
                    <a:pt x="58" y="4320"/>
                    <a:pt x="58" y="2803"/>
                  </a:cubicBezTo>
                  <a:cubicBezTo>
                    <a:pt x="0" y="1285"/>
                    <a:pt x="1226" y="1"/>
                    <a:pt x="28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65" name="Google Shape;16365;p33"/>
            <p:cNvSpPr/>
            <p:nvPr/>
          </p:nvSpPr>
          <p:spPr>
            <a:xfrm>
              <a:off x="2617775" y="1177875"/>
              <a:ext cx="138650" cy="140125"/>
            </a:xfrm>
            <a:custGeom>
              <a:avLst/>
              <a:gdLst/>
              <a:ahLst/>
              <a:cxnLst/>
              <a:rect l="l" t="t" r="r" b="b"/>
              <a:pathLst>
                <a:path w="5546" h="5605" extrusionOk="0">
                  <a:moveTo>
                    <a:pt x="2802" y="59"/>
                  </a:moveTo>
                  <a:cubicBezTo>
                    <a:pt x="4320" y="59"/>
                    <a:pt x="5546" y="1343"/>
                    <a:pt x="5546" y="2802"/>
                  </a:cubicBezTo>
                  <a:cubicBezTo>
                    <a:pt x="5546" y="4378"/>
                    <a:pt x="4203" y="5604"/>
                    <a:pt x="2685" y="5604"/>
                  </a:cubicBezTo>
                  <a:cubicBezTo>
                    <a:pt x="1226" y="5546"/>
                    <a:pt x="0" y="4262"/>
                    <a:pt x="0" y="2744"/>
                  </a:cubicBezTo>
                  <a:cubicBezTo>
                    <a:pt x="59" y="1285"/>
                    <a:pt x="1284" y="1"/>
                    <a:pt x="2802"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66" name="Google Shape;16366;p33"/>
            <p:cNvSpPr/>
            <p:nvPr/>
          </p:nvSpPr>
          <p:spPr>
            <a:xfrm>
              <a:off x="4822725" y="4370750"/>
              <a:ext cx="137175" cy="137175"/>
            </a:xfrm>
            <a:custGeom>
              <a:avLst/>
              <a:gdLst/>
              <a:ahLst/>
              <a:cxnLst/>
              <a:rect l="l" t="t" r="r" b="b"/>
              <a:pathLst>
                <a:path w="5487" h="5487" extrusionOk="0">
                  <a:moveTo>
                    <a:pt x="0" y="2744"/>
                  </a:moveTo>
                  <a:cubicBezTo>
                    <a:pt x="0" y="1284"/>
                    <a:pt x="1284" y="0"/>
                    <a:pt x="2802" y="0"/>
                  </a:cubicBezTo>
                  <a:cubicBezTo>
                    <a:pt x="4261" y="0"/>
                    <a:pt x="5487" y="1284"/>
                    <a:pt x="5487" y="2802"/>
                  </a:cubicBezTo>
                  <a:cubicBezTo>
                    <a:pt x="5487" y="4261"/>
                    <a:pt x="4203" y="5487"/>
                    <a:pt x="2744" y="5487"/>
                  </a:cubicBezTo>
                  <a:cubicBezTo>
                    <a:pt x="1284" y="5487"/>
                    <a:pt x="0" y="4203"/>
                    <a:pt x="0"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67" name="Google Shape;16367;p33"/>
            <p:cNvSpPr/>
            <p:nvPr/>
          </p:nvSpPr>
          <p:spPr>
            <a:xfrm>
              <a:off x="2124550" y="1672575"/>
              <a:ext cx="138650" cy="137175"/>
            </a:xfrm>
            <a:custGeom>
              <a:avLst/>
              <a:gdLst/>
              <a:ahLst/>
              <a:cxnLst/>
              <a:rect l="l" t="t" r="r" b="b"/>
              <a:pathLst>
                <a:path w="5546" h="5487" extrusionOk="0">
                  <a:moveTo>
                    <a:pt x="5487" y="2744"/>
                  </a:moveTo>
                  <a:cubicBezTo>
                    <a:pt x="5545" y="4203"/>
                    <a:pt x="4261" y="5487"/>
                    <a:pt x="2802" y="5487"/>
                  </a:cubicBezTo>
                  <a:cubicBezTo>
                    <a:pt x="1284" y="5487"/>
                    <a:pt x="0" y="4261"/>
                    <a:pt x="0" y="2744"/>
                  </a:cubicBezTo>
                  <a:cubicBezTo>
                    <a:pt x="0" y="1284"/>
                    <a:pt x="1226" y="59"/>
                    <a:pt x="2685" y="0"/>
                  </a:cubicBezTo>
                  <a:cubicBezTo>
                    <a:pt x="4203" y="0"/>
                    <a:pt x="5487" y="1226"/>
                    <a:pt x="5487"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68" name="Google Shape;16368;p33"/>
            <p:cNvSpPr/>
            <p:nvPr/>
          </p:nvSpPr>
          <p:spPr>
            <a:xfrm>
              <a:off x="2372625" y="4124125"/>
              <a:ext cx="135725" cy="137200"/>
            </a:xfrm>
            <a:custGeom>
              <a:avLst/>
              <a:gdLst/>
              <a:ahLst/>
              <a:cxnLst/>
              <a:rect l="l" t="t" r="r" b="b"/>
              <a:pathLst>
                <a:path w="5429" h="5488" extrusionOk="0">
                  <a:moveTo>
                    <a:pt x="5429" y="2744"/>
                  </a:moveTo>
                  <a:cubicBezTo>
                    <a:pt x="5429" y="4262"/>
                    <a:pt x="4144" y="5487"/>
                    <a:pt x="2685" y="5487"/>
                  </a:cubicBezTo>
                  <a:cubicBezTo>
                    <a:pt x="1167" y="5429"/>
                    <a:pt x="0" y="4203"/>
                    <a:pt x="0" y="2744"/>
                  </a:cubicBezTo>
                  <a:cubicBezTo>
                    <a:pt x="0" y="1226"/>
                    <a:pt x="1284" y="1"/>
                    <a:pt x="2743" y="59"/>
                  </a:cubicBezTo>
                  <a:cubicBezTo>
                    <a:pt x="4203" y="59"/>
                    <a:pt x="5429" y="1285"/>
                    <a:pt x="5429"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69" name="Google Shape;16369;p33"/>
            <p:cNvSpPr/>
            <p:nvPr/>
          </p:nvSpPr>
          <p:spPr>
            <a:xfrm>
              <a:off x="1882300" y="2162875"/>
              <a:ext cx="137200" cy="135750"/>
            </a:xfrm>
            <a:custGeom>
              <a:avLst/>
              <a:gdLst/>
              <a:ahLst/>
              <a:cxnLst/>
              <a:rect l="l" t="t" r="r" b="b"/>
              <a:pathLst>
                <a:path w="5488" h="5430" extrusionOk="0">
                  <a:moveTo>
                    <a:pt x="5429" y="2744"/>
                  </a:moveTo>
                  <a:cubicBezTo>
                    <a:pt x="5429" y="4262"/>
                    <a:pt x="4203" y="5429"/>
                    <a:pt x="2744" y="5429"/>
                  </a:cubicBezTo>
                  <a:cubicBezTo>
                    <a:pt x="1226" y="5429"/>
                    <a:pt x="1" y="4145"/>
                    <a:pt x="59" y="2627"/>
                  </a:cubicBezTo>
                  <a:cubicBezTo>
                    <a:pt x="117" y="1168"/>
                    <a:pt x="1343" y="1"/>
                    <a:pt x="2802" y="1"/>
                  </a:cubicBezTo>
                  <a:cubicBezTo>
                    <a:pt x="4262" y="59"/>
                    <a:pt x="5487" y="1285"/>
                    <a:pt x="5429"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70" name="Google Shape;16370;p33"/>
            <p:cNvSpPr/>
            <p:nvPr/>
          </p:nvSpPr>
          <p:spPr>
            <a:xfrm>
              <a:off x="4335325" y="4618825"/>
              <a:ext cx="135725" cy="135725"/>
            </a:xfrm>
            <a:custGeom>
              <a:avLst/>
              <a:gdLst/>
              <a:ahLst/>
              <a:cxnLst/>
              <a:rect l="l" t="t" r="r" b="b"/>
              <a:pathLst>
                <a:path w="5429" h="5429" extrusionOk="0">
                  <a:moveTo>
                    <a:pt x="5370" y="2685"/>
                  </a:moveTo>
                  <a:cubicBezTo>
                    <a:pt x="5429" y="4144"/>
                    <a:pt x="4203" y="5370"/>
                    <a:pt x="2744" y="5429"/>
                  </a:cubicBezTo>
                  <a:cubicBezTo>
                    <a:pt x="1226" y="5429"/>
                    <a:pt x="0" y="4203"/>
                    <a:pt x="0" y="2685"/>
                  </a:cubicBezTo>
                  <a:cubicBezTo>
                    <a:pt x="0" y="1226"/>
                    <a:pt x="1168" y="0"/>
                    <a:pt x="2685" y="0"/>
                  </a:cubicBezTo>
                  <a:cubicBezTo>
                    <a:pt x="4145" y="0"/>
                    <a:pt x="5370" y="1168"/>
                    <a:pt x="5370" y="26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71" name="Google Shape;16371;p33"/>
            <p:cNvSpPr/>
            <p:nvPr/>
          </p:nvSpPr>
          <p:spPr>
            <a:xfrm>
              <a:off x="3109550" y="4615900"/>
              <a:ext cx="134275" cy="134275"/>
            </a:xfrm>
            <a:custGeom>
              <a:avLst/>
              <a:gdLst/>
              <a:ahLst/>
              <a:cxnLst/>
              <a:rect l="l" t="t" r="r" b="b"/>
              <a:pathLst>
                <a:path w="5371" h="5371" extrusionOk="0">
                  <a:moveTo>
                    <a:pt x="2744" y="0"/>
                  </a:moveTo>
                  <a:cubicBezTo>
                    <a:pt x="4203" y="0"/>
                    <a:pt x="5370" y="1226"/>
                    <a:pt x="5312" y="2744"/>
                  </a:cubicBezTo>
                  <a:cubicBezTo>
                    <a:pt x="5312" y="4203"/>
                    <a:pt x="4144" y="5371"/>
                    <a:pt x="2627" y="5312"/>
                  </a:cubicBezTo>
                  <a:cubicBezTo>
                    <a:pt x="1109" y="5312"/>
                    <a:pt x="0" y="4145"/>
                    <a:pt x="0" y="2569"/>
                  </a:cubicBezTo>
                  <a:cubicBezTo>
                    <a:pt x="59" y="1109"/>
                    <a:pt x="1226" y="0"/>
                    <a:pt x="2744"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72" name="Google Shape;16372;p33"/>
            <p:cNvSpPr/>
            <p:nvPr/>
          </p:nvSpPr>
          <p:spPr>
            <a:xfrm>
              <a:off x="5561100" y="1922100"/>
              <a:ext cx="134275" cy="132825"/>
            </a:xfrm>
            <a:custGeom>
              <a:avLst/>
              <a:gdLst/>
              <a:ahLst/>
              <a:cxnLst/>
              <a:rect l="l" t="t" r="r" b="b"/>
              <a:pathLst>
                <a:path w="5371" h="5313" extrusionOk="0">
                  <a:moveTo>
                    <a:pt x="2686" y="1"/>
                  </a:moveTo>
                  <a:cubicBezTo>
                    <a:pt x="4203" y="1"/>
                    <a:pt x="5371" y="1226"/>
                    <a:pt x="5312" y="2744"/>
                  </a:cubicBezTo>
                  <a:cubicBezTo>
                    <a:pt x="5312" y="4203"/>
                    <a:pt x="4145" y="5312"/>
                    <a:pt x="2627" y="5312"/>
                  </a:cubicBezTo>
                  <a:cubicBezTo>
                    <a:pt x="1110" y="5312"/>
                    <a:pt x="1" y="4086"/>
                    <a:pt x="1" y="2569"/>
                  </a:cubicBezTo>
                  <a:cubicBezTo>
                    <a:pt x="59" y="1110"/>
                    <a:pt x="1226" y="1"/>
                    <a:pt x="268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73" name="Google Shape;16373;p33"/>
            <p:cNvSpPr/>
            <p:nvPr/>
          </p:nvSpPr>
          <p:spPr>
            <a:xfrm>
              <a:off x="4583400" y="940025"/>
              <a:ext cx="131350" cy="131350"/>
            </a:xfrm>
            <a:custGeom>
              <a:avLst/>
              <a:gdLst/>
              <a:ahLst/>
              <a:cxnLst/>
              <a:rect l="l" t="t" r="r" b="b"/>
              <a:pathLst>
                <a:path w="5254" h="5254" extrusionOk="0">
                  <a:moveTo>
                    <a:pt x="2627" y="0"/>
                  </a:moveTo>
                  <a:cubicBezTo>
                    <a:pt x="4086" y="0"/>
                    <a:pt x="5254" y="1109"/>
                    <a:pt x="5254" y="2569"/>
                  </a:cubicBezTo>
                  <a:cubicBezTo>
                    <a:pt x="5254" y="4086"/>
                    <a:pt x="4086" y="5254"/>
                    <a:pt x="2569" y="5254"/>
                  </a:cubicBezTo>
                  <a:cubicBezTo>
                    <a:pt x="1109" y="5254"/>
                    <a:pt x="0" y="4086"/>
                    <a:pt x="0" y="2627"/>
                  </a:cubicBezTo>
                  <a:cubicBezTo>
                    <a:pt x="0" y="1109"/>
                    <a:pt x="1109" y="0"/>
                    <a:pt x="262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74" name="Google Shape;16374;p33"/>
            <p:cNvSpPr/>
            <p:nvPr/>
          </p:nvSpPr>
          <p:spPr>
            <a:xfrm>
              <a:off x="2127450" y="3880425"/>
              <a:ext cx="132825" cy="132825"/>
            </a:xfrm>
            <a:custGeom>
              <a:avLst/>
              <a:gdLst/>
              <a:ahLst/>
              <a:cxnLst/>
              <a:rect l="l" t="t" r="r" b="b"/>
              <a:pathLst>
                <a:path w="5313" h="5313" extrusionOk="0">
                  <a:moveTo>
                    <a:pt x="2686" y="1"/>
                  </a:moveTo>
                  <a:cubicBezTo>
                    <a:pt x="4145" y="1"/>
                    <a:pt x="5313" y="1168"/>
                    <a:pt x="5313" y="2627"/>
                  </a:cubicBezTo>
                  <a:cubicBezTo>
                    <a:pt x="5313" y="4145"/>
                    <a:pt x="4145" y="5312"/>
                    <a:pt x="2628" y="5312"/>
                  </a:cubicBezTo>
                  <a:cubicBezTo>
                    <a:pt x="1110" y="5254"/>
                    <a:pt x="1" y="4087"/>
                    <a:pt x="1" y="2627"/>
                  </a:cubicBezTo>
                  <a:cubicBezTo>
                    <a:pt x="1" y="1110"/>
                    <a:pt x="1168" y="1"/>
                    <a:pt x="262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75" name="Google Shape;16375;p33"/>
            <p:cNvSpPr/>
            <p:nvPr/>
          </p:nvSpPr>
          <p:spPr>
            <a:xfrm>
              <a:off x="1880850" y="3390125"/>
              <a:ext cx="132800" cy="132800"/>
            </a:xfrm>
            <a:custGeom>
              <a:avLst/>
              <a:gdLst/>
              <a:ahLst/>
              <a:cxnLst/>
              <a:rect l="l" t="t" r="r" b="b"/>
              <a:pathLst>
                <a:path w="5312" h="5312" extrusionOk="0">
                  <a:moveTo>
                    <a:pt x="2627" y="0"/>
                  </a:moveTo>
                  <a:cubicBezTo>
                    <a:pt x="4086" y="0"/>
                    <a:pt x="5254" y="1168"/>
                    <a:pt x="5312" y="2627"/>
                  </a:cubicBezTo>
                  <a:cubicBezTo>
                    <a:pt x="5312" y="4145"/>
                    <a:pt x="4145" y="5312"/>
                    <a:pt x="2627" y="5312"/>
                  </a:cubicBezTo>
                  <a:cubicBezTo>
                    <a:pt x="1168" y="5312"/>
                    <a:pt x="0" y="4145"/>
                    <a:pt x="0" y="2685"/>
                  </a:cubicBezTo>
                  <a:cubicBezTo>
                    <a:pt x="0" y="1168"/>
                    <a:pt x="1168" y="59"/>
                    <a:pt x="2627"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76" name="Google Shape;16376;p33"/>
            <p:cNvSpPr/>
            <p:nvPr/>
          </p:nvSpPr>
          <p:spPr>
            <a:xfrm>
              <a:off x="2616300" y="4372200"/>
              <a:ext cx="132825" cy="134275"/>
            </a:xfrm>
            <a:custGeom>
              <a:avLst/>
              <a:gdLst/>
              <a:ahLst/>
              <a:cxnLst/>
              <a:rect l="l" t="t" r="r" b="b"/>
              <a:pathLst>
                <a:path w="5313" h="5371" extrusionOk="0">
                  <a:moveTo>
                    <a:pt x="5313" y="2744"/>
                  </a:moveTo>
                  <a:cubicBezTo>
                    <a:pt x="5313" y="4262"/>
                    <a:pt x="4087" y="5371"/>
                    <a:pt x="2628" y="5371"/>
                  </a:cubicBezTo>
                  <a:cubicBezTo>
                    <a:pt x="1110" y="5312"/>
                    <a:pt x="1" y="4145"/>
                    <a:pt x="1" y="2569"/>
                  </a:cubicBezTo>
                  <a:cubicBezTo>
                    <a:pt x="59" y="1110"/>
                    <a:pt x="1285" y="1"/>
                    <a:pt x="2744" y="59"/>
                  </a:cubicBezTo>
                  <a:cubicBezTo>
                    <a:pt x="4204" y="117"/>
                    <a:pt x="5313" y="1285"/>
                    <a:pt x="5313"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77" name="Google Shape;16377;p33"/>
            <p:cNvSpPr/>
            <p:nvPr/>
          </p:nvSpPr>
          <p:spPr>
            <a:xfrm>
              <a:off x="2864375" y="940025"/>
              <a:ext cx="131375" cy="131350"/>
            </a:xfrm>
            <a:custGeom>
              <a:avLst/>
              <a:gdLst/>
              <a:ahLst/>
              <a:cxnLst/>
              <a:rect l="l" t="t" r="r" b="b"/>
              <a:pathLst>
                <a:path w="5255" h="5254" extrusionOk="0">
                  <a:moveTo>
                    <a:pt x="2628" y="0"/>
                  </a:moveTo>
                  <a:cubicBezTo>
                    <a:pt x="4028" y="0"/>
                    <a:pt x="5196" y="1168"/>
                    <a:pt x="5196" y="2627"/>
                  </a:cubicBezTo>
                  <a:cubicBezTo>
                    <a:pt x="5254" y="4028"/>
                    <a:pt x="4028" y="5254"/>
                    <a:pt x="2569" y="5254"/>
                  </a:cubicBezTo>
                  <a:cubicBezTo>
                    <a:pt x="1168" y="5195"/>
                    <a:pt x="1" y="4028"/>
                    <a:pt x="1" y="2569"/>
                  </a:cubicBezTo>
                  <a:cubicBezTo>
                    <a:pt x="1" y="1168"/>
                    <a:pt x="1227"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78" name="Google Shape;16378;p33"/>
            <p:cNvSpPr/>
            <p:nvPr/>
          </p:nvSpPr>
          <p:spPr>
            <a:xfrm>
              <a:off x="5562550" y="3638200"/>
              <a:ext cx="131375" cy="131350"/>
            </a:xfrm>
            <a:custGeom>
              <a:avLst/>
              <a:gdLst/>
              <a:ahLst/>
              <a:cxnLst/>
              <a:rect l="l" t="t" r="r" b="b"/>
              <a:pathLst>
                <a:path w="5255" h="5254" extrusionOk="0">
                  <a:moveTo>
                    <a:pt x="2628" y="0"/>
                  </a:moveTo>
                  <a:cubicBezTo>
                    <a:pt x="4029" y="0"/>
                    <a:pt x="5196" y="1168"/>
                    <a:pt x="5254" y="2569"/>
                  </a:cubicBezTo>
                  <a:cubicBezTo>
                    <a:pt x="5254" y="4028"/>
                    <a:pt x="4029" y="5254"/>
                    <a:pt x="2628" y="5195"/>
                  </a:cubicBezTo>
                  <a:cubicBezTo>
                    <a:pt x="1168" y="5195"/>
                    <a:pt x="1" y="4028"/>
                    <a:pt x="1" y="2569"/>
                  </a:cubicBezTo>
                  <a:cubicBezTo>
                    <a:pt x="1" y="1168"/>
                    <a:pt x="1168"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79" name="Google Shape;16379;p33"/>
            <p:cNvSpPr/>
            <p:nvPr/>
          </p:nvSpPr>
          <p:spPr>
            <a:xfrm>
              <a:off x="5073700" y="1188100"/>
              <a:ext cx="129900" cy="128425"/>
            </a:xfrm>
            <a:custGeom>
              <a:avLst/>
              <a:gdLst/>
              <a:ahLst/>
              <a:cxnLst/>
              <a:rect l="l" t="t" r="r" b="b"/>
              <a:pathLst>
                <a:path w="5196" h="5137" extrusionOk="0">
                  <a:moveTo>
                    <a:pt x="2569" y="0"/>
                  </a:moveTo>
                  <a:cubicBezTo>
                    <a:pt x="4028" y="0"/>
                    <a:pt x="5196" y="1226"/>
                    <a:pt x="5196" y="2627"/>
                  </a:cubicBezTo>
                  <a:cubicBezTo>
                    <a:pt x="5137" y="3969"/>
                    <a:pt x="3970" y="5137"/>
                    <a:pt x="2569" y="5137"/>
                  </a:cubicBezTo>
                  <a:cubicBezTo>
                    <a:pt x="1168" y="5137"/>
                    <a:pt x="1" y="3911"/>
                    <a:pt x="1" y="2510"/>
                  </a:cubicBezTo>
                  <a:cubicBezTo>
                    <a:pt x="59" y="1109"/>
                    <a:pt x="1227"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80" name="Google Shape;16380;p33"/>
            <p:cNvSpPr/>
            <p:nvPr/>
          </p:nvSpPr>
          <p:spPr>
            <a:xfrm>
              <a:off x="5320325" y="1430325"/>
              <a:ext cx="129900" cy="128450"/>
            </a:xfrm>
            <a:custGeom>
              <a:avLst/>
              <a:gdLst/>
              <a:ahLst/>
              <a:cxnLst/>
              <a:rect l="l" t="t" r="r" b="b"/>
              <a:pathLst>
                <a:path w="5196" h="5138" extrusionOk="0">
                  <a:moveTo>
                    <a:pt x="5137" y="2627"/>
                  </a:moveTo>
                  <a:cubicBezTo>
                    <a:pt x="5137" y="4028"/>
                    <a:pt x="3970" y="5137"/>
                    <a:pt x="2569" y="5137"/>
                  </a:cubicBezTo>
                  <a:cubicBezTo>
                    <a:pt x="1168" y="5137"/>
                    <a:pt x="0" y="3912"/>
                    <a:pt x="0" y="2511"/>
                  </a:cubicBezTo>
                  <a:cubicBezTo>
                    <a:pt x="59" y="1110"/>
                    <a:pt x="1285" y="1"/>
                    <a:pt x="2627" y="1"/>
                  </a:cubicBezTo>
                  <a:cubicBezTo>
                    <a:pt x="4028" y="59"/>
                    <a:pt x="5195" y="1226"/>
                    <a:pt x="5137" y="26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81" name="Google Shape;16381;p33"/>
            <p:cNvSpPr/>
            <p:nvPr/>
          </p:nvSpPr>
          <p:spPr>
            <a:xfrm>
              <a:off x="1886675" y="1920650"/>
              <a:ext cx="128450" cy="126975"/>
            </a:xfrm>
            <a:custGeom>
              <a:avLst/>
              <a:gdLst/>
              <a:ahLst/>
              <a:cxnLst/>
              <a:rect l="l" t="t" r="r" b="b"/>
              <a:pathLst>
                <a:path w="5138" h="5079" extrusionOk="0">
                  <a:moveTo>
                    <a:pt x="2569" y="0"/>
                  </a:moveTo>
                  <a:cubicBezTo>
                    <a:pt x="3970" y="0"/>
                    <a:pt x="5079" y="1109"/>
                    <a:pt x="5079" y="2510"/>
                  </a:cubicBezTo>
                  <a:cubicBezTo>
                    <a:pt x="5137" y="3969"/>
                    <a:pt x="3970" y="5078"/>
                    <a:pt x="2569" y="5078"/>
                  </a:cubicBezTo>
                  <a:cubicBezTo>
                    <a:pt x="1168" y="5078"/>
                    <a:pt x="59" y="3969"/>
                    <a:pt x="1" y="2568"/>
                  </a:cubicBezTo>
                  <a:cubicBezTo>
                    <a:pt x="1" y="1168"/>
                    <a:pt x="1110" y="59"/>
                    <a:pt x="2569"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82" name="Google Shape;16382;p33"/>
            <p:cNvSpPr/>
            <p:nvPr/>
          </p:nvSpPr>
          <p:spPr>
            <a:xfrm>
              <a:off x="5812100" y="2904175"/>
              <a:ext cx="125525" cy="127000"/>
            </a:xfrm>
            <a:custGeom>
              <a:avLst/>
              <a:gdLst/>
              <a:ahLst/>
              <a:cxnLst/>
              <a:rect l="l" t="t" r="r" b="b"/>
              <a:pathLst>
                <a:path w="5021" h="5080" extrusionOk="0">
                  <a:moveTo>
                    <a:pt x="2510" y="5021"/>
                  </a:moveTo>
                  <a:cubicBezTo>
                    <a:pt x="1109" y="5079"/>
                    <a:pt x="0" y="3970"/>
                    <a:pt x="0" y="2511"/>
                  </a:cubicBezTo>
                  <a:cubicBezTo>
                    <a:pt x="0" y="1110"/>
                    <a:pt x="1051" y="1"/>
                    <a:pt x="2510" y="1"/>
                  </a:cubicBezTo>
                  <a:cubicBezTo>
                    <a:pt x="3911" y="1"/>
                    <a:pt x="5020" y="1052"/>
                    <a:pt x="5020" y="2452"/>
                  </a:cubicBezTo>
                  <a:cubicBezTo>
                    <a:pt x="5020" y="3912"/>
                    <a:pt x="3969" y="5021"/>
                    <a:pt x="2510" y="50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83" name="Google Shape;16383;p33"/>
            <p:cNvSpPr/>
            <p:nvPr/>
          </p:nvSpPr>
          <p:spPr>
            <a:xfrm>
              <a:off x="5810625" y="2660475"/>
              <a:ext cx="127000" cy="127000"/>
            </a:xfrm>
            <a:custGeom>
              <a:avLst/>
              <a:gdLst/>
              <a:ahLst/>
              <a:cxnLst/>
              <a:rect l="l" t="t" r="r" b="b"/>
              <a:pathLst>
                <a:path w="5080" h="5080" extrusionOk="0">
                  <a:moveTo>
                    <a:pt x="2569" y="5079"/>
                  </a:moveTo>
                  <a:cubicBezTo>
                    <a:pt x="1168" y="5079"/>
                    <a:pt x="59" y="3970"/>
                    <a:pt x="1" y="2569"/>
                  </a:cubicBezTo>
                  <a:cubicBezTo>
                    <a:pt x="1" y="1168"/>
                    <a:pt x="1110" y="59"/>
                    <a:pt x="2569" y="1"/>
                  </a:cubicBezTo>
                  <a:cubicBezTo>
                    <a:pt x="3970" y="1"/>
                    <a:pt x="5079" y="1110"/>
                    <a:pt x="5079" y="2569"/>
                  </a:cubicBezTo>
                  <a:cubicBezTo>
                    <a:pt x="5079" y="3970"/>
                    <a:pt x="3970" y="5079"/>
                    <a:pt x="2569" y="507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84" name="Google Shape;16384;p33"/>
            <p:cNvSpPr/>
            <p:nvPr/>
          </p:nvSpPr>
          <p:spPr>
            <a:xfrm>
              <a:off x="4581925" y="4623200"/>
              <a:ext cx="127000" cy="126975"/>
            </a:xfrm>
            <a:custGeom>
              <a:avLst/>
              <a:gdLst/>
              <a:ahLst/>
              <a:cxnLst/>
              <a:rect l="l" t="t" r="r" b="b"/>
              <a:pathLst>
                <a:path w="5080" h="5079" extrusionOk="0">
                  <a:moveTo>
                    <a:pt x="5079" y="2510"/>
                  </a:moveTo>
                  <a:cubicBezTo>
                    <a:pt x="5079" y="3911"/>
                    <a:pt x="3970" y="5020"/>
                    <a:pt x="2569" y="5079"/>
                  </a:cubicBezTo>
                  <a:cubicBezTo>
                    <a:pt x="1168" y="5079"/>
                    <a:pt x="1" y="3969"/>
                    <a:pt x="1" y="2569"/>
                  </a:cubicBezTo>
                  <a:cubicBezTo>
                    <a:pt x="1" y="1109"/>
                    <a:pt x="1110" y="0"/>
                    <a:pt x="2511" y="0"/>
                  </a:cubicBezTo>
                  <a:cubicBezTo>
                    <a:pt x="3912" y="0"/>
                    <a:pt x="5021" y="1109"/>
                    <a:pt x="5079"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85" name="Google Shape;16385;p33"/>
            <p:cNvSpPr/>
            <p:nvPr/>
          </p:nvSpPr>
          <p:spPr>
            <a:xfrm>
              <a:off x="3849400" y="694850"/>
              <a:ext cx="126975" cy="127000"/>
            </a:xfrm>
            <a:custGeom>
              <a:avLst/>
              <a:gdLst/>
              <a:ahLst/>
              <a:cxnLst/>
              <a:rect l="l" t="t" r="r" b="b"/>
              <a:pathLst>
                <a:path w="5079" h="5080" extrusionOk="0">
                  <a:moveTo>
                    <a:pt x="2510" y="59"/>
                  </a:moveTo>
                  <a:cubicBezTo>
                    <a:pt x="3911" y="1"/>
                    <a:pt x="5078" y="1110"/>
                    <a:pt x="5078" y="2569"/>
                  </a:cubicBezTo>
                  <a:cubicBezTo>
                    <a:pt x="5078" y="3970"/>
                    <a:pt x="3969" y="5079"/>
                    <a:pt x="2510" y="5079"/>
                  </a:cubicBezTo>
                  <a:cubicBezTo>
                    <a:pt x="1109" y="5079"/>
                    <a:pt x="58" y="3970"/>
                    <a:pt x="0" y="2628"/>
                  </a:cubicBezTo>
                  <a:cubicBezTo>
                    <a:pt x="0" y="1168"/>
                    <a:pt x="1109" y="59"/>
                    <a:pt x="25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86" name="Google Shape;16386;p33"/>
            <p:cNvSpPr/>
            <p:nvPr/>
          </p:nvSpPr>
          <p:spPr>
            <a:xfrm>
              <a:off x="3602775" y="696325"/>
              <a:ext cx="125525" cy="125525"/>
            </a:xfrm>
            <a:custGeom>
              <a:avLst/>
              <a:gdLst/>
              <a:ahLst/>
              <a:cxnLst/>
              <a:rect l="l" t="t" r="r" b="b"/>
              <a:pathLst>
                <a:path w="5021" h="5021" extrusionOk="0">
                  <a:moveTo>
                    <a:pt x="5020" y="2452"/>
                  </a:moveTo>
                  <a:cubicBezTo>
                    <a:pt x="5020" y="3911"/>
                    <a:pt x="3970" y="5020"/>
                    <a:pt x="2510" y="5020"/>
                  </a:cubicBezTo>
                  <a:cubicBezTo>
                    <a:pt x="1109" y="5020"/>
                    <a:pt x="59" y="3911"/>
                    <a:pt x="0" y="2510"/>
                  </a:cubicBezTo>
                  <a:cubicBezTo>
                    <a:pt x="0" y="1109"/>
                    <a:pt x="1109" y="0"/>
                    <a:pt x="2510" y="0"/>
                  </a:cubicBezTo>
                  <a:cubicBezTo>
                    <a:pt x="3911" y="0"/>
                    <a:pt x="5020" y="1051"/>
                    <a:pt x="5020" y="24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87" name="Google Shape;16387;p33"/>
            <p:cNvSpPr/>
            <p:nvPr/>
          </p:nvSpPr>
          <p:spPr>
            <a:xfrm>
              <a:off x="2867300" y="4620275"/>
              <a:ext cx="124075" cy="124075"/>
            </a:xfrm>
            <a:custGeom>
              <a:avLst/>
              <a:gdLst/>
              <a:ahLst/>
              <a:cxnLst/>
              <a:rect l="l" t="t" r="r" b="b"/>
              <a:pathLst>
                <a:path w="4963" h="4963" extrusionOk="0">
                  <a:moveTo>
                    <a:pt x="2511" y="4962"/>
                  </a:moveTo>
                  <a:cubicBezTo>
                    <a:pt x="1110" y="4962"/>
                    <a:pt x="1" y="3853"/>
                    <a:pt x="1" y="2452"/>
                  </a:cubicBezTo>
                  <a:cubicBezTo>
                    <a:pt x="1" y="1110"/>
                    <a:pt x="1110" y="1"/>
                    <a:pt x="2511" y="1"/>
                  </a:cubicBezTo>
                  <a:cubicBezTo>
                    <a:pt x="3911" y="1"/>
                    <a:pt x="4962" y="1110"/>
                    <a:pt x="4962" y="2510"/>
                  </a:cubicBezTo>
                  <a:cubicBezTo>
                    <a:pt x="4962" y="3911"/>
                    <a:pt x="3911" y="4962"/>
                    <a:pt x="2511"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88" name="Google Shape;16388;p33"/>
            <p:cNvSpPr/>
            <p:nvPr/>
          </p:nvSpPr>
          <p:spPr>
            <a:xfrm>
              <a:off x="5812100" y="2415325"/>
              <a:ext cx="125525" cy="125525"/>
            </a:xfrm>
            <a:custGeom>
              <a:avLst/>
              <a:gdLst/>
              <a:ahLst/>
              <a:cxnLst/>
              <a:rect l="l" t="t" r="r" b="b"/>
              <a:pathLst>
                <a:path w="5021" h="5021" extrusionOk="0">
                  <a:moveTo>
                    <a:pt x="2510" y="1"/>
                  </a:moveTo>
                  <a:cubicBezTo>
                    <a:pt x="3853" y="1"/>
                    <a:pt x="4962" y="1110"/>
                    <a:pt x="4962" y="2511"/>
                  </a:cubicBezTo>
                  <a:cubicBezTo>
                    <a:pt x="5020" y="3853"/>
                    <a:pt x="3911" y="4962"/>
                    <a:pt x="2510" y="4962"/>
                  </a:cubicBezTo>
                  <a:cubicBezTo>
                    <a:pt x="1109" y="5021"/>
                    <a:pt x="0" y="3912"/>
                    <a:pt x="0" y="2511"/>
                  </a:cubicBezTo>
                  <a:cubicBezTo>
                    <a:pt x="0" y="1110"/>
                    <a:pt x="1109" y="1"/>
                    <a:pt x="25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89" name="Google Shape;16389;p33"/>
            <p:cNvSpPr/>
            <p:nvPr/>
          </p:nvSpPr>
          <p:spPr>
            <a:xfrm>
              <a:off x="5812100" y="3152250"/>
              <a:ext cx="125525" cy="124075"/>
            </a:xfrm>
            <a:custGeom>
              <a:avLst/>
              <a:gdLst/>
              <a:ahLst/>
              <a:cxnLst/>
              <a:rect l="l" t="t" r="r" b="b"/>
              <a:pathLst>
                <a:path w="5021" h="4963" extrusionOk="0">
                  <a:moveTo>
                    <a:pt x="2452" y="4962"/>
                  </a:moveTo>
                  <a:cubicBezTo>
                    <a:pt x="1109" y="4904"/>
                    <a:pt x="0" y="3795"/>
                    <a:pt x="59" y="2394"/>
                  </a:cubicBezTo>
                  <a:cubicBezTo>
                    <a:pt x="59" y="1052"/>
                    <a:pt x="1168" y="1"/>
                    <a:pt x="2510" y="1"/>
                  </a:cubicBezTo>
                  <a:cubicBezTo>
                    <a:pt x="3911" y="1"/>
                    <a:pt x="5020" y="1168"/>
                    <a:pt x="4962" y="2569"/>
                  </a:cubicBezTo>
                  <a:cubicBezTo>
                    <a:pt x="4903" y="3912"/>
                    <a:pt x="3794" y="4962"/>
                    <a:pt x="2452"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90" name="Google Shape;16390;p33"/>
            <p:cNvSpPr/>
            <p:nvPr/>
          </p:nvSpPr>
          <p:spPr>
            <a:xfrm>
              <a:off x="2378450" y="1186625"/>
              <a:ext cx="124075" cy="122600"/>
            </a:xfrm>
            <a:custGeom>
              <a:avLst/>
              <a:gdLst/>
              <a:ahLst/>
              <a:cxnLst/>
              <a:rect l="l" t="t" r="r" b="b"/>
              <a:pathLst>
                <a:path w="4963" h="4904" extrusionOk="0">
                  <a:moveTo>
                    <a:pt x="2452" y="4904"/>
                  </a:moveTo>
                  <a:cubicBezTo>
                    <a:pt x="1110" y="4904"/>
                    <a:pt x="1" y="3853"/>
                    <a:pt x="1" y="2452"/>
                  </a:cubicBezTo>
                  <a:cubicBezTo>
                    <a:pt x="1" y="1110"/>
                    <a:pt x="1110" y="1"/>
                    <a:pt x="2510" y="1"/>
                  </a:cubicBezTo>
                  <a:cubicBezTo>
                    <a:pt x="3853" y="1"/>
                    <a:pt x="4962" y="1110"/>
                    <a:pt x="4962" y="2511"/>
                  </a:cubicBezTo>
                  <a:cubicBezTo>
                    <a:pt x="4904" y="3853"/>
                    <a:pt x="3795" y="4904"/>
                    <a:pt x="2452" y="49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91" name="Google Shape;16391;p33"/>
            <p:cNvSpPr/>
            <p:nvPr/>
          </p:nvSpPr>
          <p:spPr>
            <a:xfrm>
              <a:off x="4093075" y="696325"/>
              <a:ext cx="125525" cy="125525"/>
            </a:xfrm>
            <a:custGeom>
              <a:avLst/>
              <a:gdLst/>
              <a:ahLst/>
              <a:cxnLst/>
              <a:rect l="l" t="t" r="r" b="b"/>
              <a:pathLst>
                <a:path w="5021" h="5021" extrusionOk="0">
                  <a:moveTo>
                    <a:pt x="2511" y="0"/>
                  </a:moveTo>
                  <a:cubicBezTo>
                    <a:pt x="3912" y="59"/>
                    <a:pt x="5021" y="1168"/>
                    <a:pt x="4962" y="2569"/>
                  </a:cubicBezTo>
                  <a:cubicBezTo>
                    <a:pt x="4962" y="3911"/>
                    <a:pt x="3853" y="5020"/>
                    <a:pt x="2452" y="4962"/>
                  </a:cubicBezTo>
                  <a:cubicBezTo>
                    <a:pt x="1052" y="4962"/>
                    <a:pt x="1" y="3853"/>
                    <a:pt x="1" y="2510"/>
                  </a:cubicBezTo>
                  <a:cubicBezTo>
                    <a:pt x="1" y="1109"/>
                    <a:pt x="1110" y="0"/>
                    <a:pt x="25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92" name="Google Shape;16392;p33"/>
            <p:cNvSpPr/>
            <p:nvPr/>
          </p:nvSpPr>
          <p:spPr>
            <a:xfrm>
              <a:off x="1885225" y="3641100"/>
              <a:ext cx="124050" cy="124075"/>
            </a:xfrm>
            <a:custGeom>
              <a:avLst/>
              <a:gdLst/>
              <a:ahLst/>
              <a:cxnLst/>
              <a:rect l="l" t="t" r="r" b="b"/>
              <a:pathLst>
                <a:path w="4962" h="4963" extrusionOk="0">
                  <a:moveTo>
                    <a:pt x="2452" y="1"/>
                  </a:moveTo>
                  <a:cubicBezTo>
                    <a:pt x="3853" y="1"/>
                    <a:pt x="4962" y="1168"/>
                    <a:pt x="4962" y="2569"/>
                  </a:cubicBezTo>
                  <a:cubicBezTo>
                    <a:pt x="4903" y="3912"/>
                    <a:pt x="3794" y="4962"/>
                    <a:pt x="2452" y="4962"/>
                  </a:cubicBezTo>
                  <a:cubicBezTo>
                    <a:pt x="1051" y="4962"/>
                    <a:pt x="0" y="3853"/>
                    <a:pt x="0" y="2453"/>
                  </a:cubicBezTo>
                  <a:cubicBezTo>
                    <a:pt x="0" y="1110"/>
                    <a:pt x="1109" y="1"/>
                    <a:pt x="245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93" name="Google Shape;16393;p33"/>
            <p:cNvSpPr/>
            <p:nvPr/>
          </p:nvSpPr>
          <p:spPr>
            <a:xfrm>
              <a:off x="5318875" y="4129975"/>
              <a:ext cx="124050" cy="125500"/>
            </a:xfrm>
            <a:custGeom>
              <a:avLst/>
              <a:gdLst/>
              <a:ahLst/>
              <a:cxnLst/>
              <a:rect l="l" t="t" r="r" b="b"/>
              <a:pathLst>
                <a:path w="4962" h="5020" extrusionOk="0">
                  <a:moveTo>
                    <a:pt x="58" y="2510"/>
                  </a:moveTo>
                  <a:cubicBezTo>
                    <a:pt x="58" y="1109"/>
                    <a:pt x="1167" y="0"/>
                    <a:pt x="2568" y="58"/>
                  </a:cubicBezTo>
                  <a:cubicBezTo>
                    <a:pt x="3911" y="117"/>
                    <a:pt x="4962" y="1226"/>
                    <a:pt x="4962" y="2568"/>
                  </a:cubicBezTo>
                  <a:cubicBezTo>
                    <a:pt x="4962" y="3911"/>
                    <a:pt x="3794" y="5020"/>
                    <a:pt x="2452" y="5020"/>
                  </a:cubicBezTo>
                  <a:cubicBezTo>
                    <a:pt x="1109" y="4962"/>
                    <a:pt x="0" y="3853"/>
                    <a:pt x="58"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94" name="Google Shape;16394;p33"/>
            <p:cNvSpPr/>
            <p:nvPr/>
          </p:nvSpPr>
          <p:spPr>
            <a:xfrm>
              <a:off x="3357625" y="696325"/>
              <a:ext cx="124050" cy="124050"/>
            </a:xfrm>
            <a:custGeom>
              <a:avLst/>
              <a:gdLst/>
              <a:ahLst/>
              <a:cxnLst/>
              <a:rect l="l" t="t" r="r" b="b"/>
              <a:pathLst>
                <a:path w="4962" h="4962" extrusionOk="0">
                  <a:moveTo>
                    <a:pt x="2510" y="4962"/>
                  </a:moveTo>
                  <a:cubicBezTo>
                    <a:pt x="1168" y="4962"/>
                    <a:pt x="59" y="3853"/>
                    <a:pt x="0" y="2510"/>
                  </a:cubicBezTo>
                  <a:cubicBezTo>
                    <a:pt x="0" y="1168"/>
                    <a:pt x="1109" y="59"/>
                    <a:pt x="2452" y="59"/>
                  </a:cubicBezTo>
                  <a:cubicBezTo>
                    <a:pt x="3794" y="0"/>
                    <a:pt x="4903" y="1109"/>
                    <a:pt x="4903" y="2452"/>
                  </a:cubicBezTo>
                  <a:cubicBezTo>
                    <a:pt x="4962" y="3794"/>
                    <a:pt x="3853" y="4903"/>
                    <a:pt x="2510"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95" name="Google Shape;16395;p33"/>
            <p:cNvSpPr/>
            <p:nvPr/>
          </p:nvSpPr>
          <p:spPr>
            <a:xfrm>
              <a:off x="5076625" y="4378050"/>
              <a:ext cx="124075" cy="124050"/>
            </a:xfrm>
            <a:custGeom>
              <a:avLst/>
              <a:gdLst/>
              <a:ahLst/>
              <a:cxnLst/>
              <a:rect l="l" t="t" r="r" b="b"/>
              <a:pathLst>
                <a:path w="4963" h="4962" extrusionOk="0">
                  <a:moveTo>
                    <a:pt x="1" y="2393"/>
                  </a:moveTo>
                  <a:cubicBezTo>
                    <a:pt x="59" y="1051"/>
                    <a:pt x="1226" y="0"/>
                    <a:pt x="2511" y="0"/>
                  </a:cubicBezTo>
                  <a:cubicBezTo>
                    <a:pt x="3853" y="58"/>
                    <a:pt x="4962" y="1226"/>
                    <a:pt x="4904" y="2510"/>
                  </a:cubicBezTo>
                  <a:cubicBezTo>
                    <a:pt x="4904" y="3852"/>
                    <a:pt x="3736" y="4962"/>
                    <a:pt x="2394" y="4903"/>
                  </a:cubicBezTo>
                  <a:cubicBezTo>
                    <a:pt x="1051" y="4903"/>
                    <a:pt x="1" y="3736"/>
                    <a:pt x="1"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96" name="Google Shape;16396;p33"/>
            <p:cNvSpPr/>
            <p:nvPr/>
          </p:nvSpPr>
          <p:spPr>
            <a:xfrm>
              <a:off x="4830000" y="944400"/>
              <a:ext cx="122625" cy="122600"/>
            </a:xfrm>
            <a:custGeom>
              <a:avLst/>
              <a:gdLst/>
              <a:ahLst/>
              <a:cxnLst/>
              <a:rect l="l" t="t" r="r" b="b"/>
              <a:pathLst>
                <a:path w="4905" h="4904" extrusionOk="0">
                  <a:moveTo>
                    <a:pt x="4904" y="2452"/>
                  </a:moveTo>
                  <a:cubicBezTo>
                    <a:pt x="4904" y="3794"/>
                    <a:pt x="3795" y="4903"/>
                    <a:pt x="2453" y="4903"/>
                  </a:cubicBezTo>
                  <a:cubicBezTo>
                    <a:pt x="1110" y="4903"/>
                    <a:pt x="1" y="3736"/>
                    <a:pt x="1" y="2452"/>
                  </a:cubicBezTo>
                  <a:cubicBezTo>
                    <a:pt x="1" y="1109"/>
                    <a:pt x="1168" y="0"/>
                    <a:pt x="2453" y="0"/>
                  </a:cubicBezTo>
                  <a:cubicBezTo>
                    <a:pt x="3795" y="0"/>
                    <a:pt x="4904" y="1109"/>
                    <a:pt x="4904" y="24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97" name="Google Shape;16397;p33"/>
            <p:cNvSpPr/>
            <p:nvPr/>
          </p:nvSpPr>
          <p:spPr>
            <a:xfrm>
              <a:off x="2131825" y="1433250"/>
              <a:ext cx="124075" cy="124050"/>
            </a:xfrm>
            <a:custGeom>
              <a:avLst/>
              <a:gdLst/>
              <a:ahLst/>
              <a:cxnLst/>
              <a:rect l="l" t="t" r="r" b="b"/>
              <a:pathLst>
                <a:path w="4963" h="4962" extrusionOk="0">
                  <a:moveTo>
                    <a:pt x="2453" y="4904"/>
                  </a:moveTo>
                  <a:cubicBezTo>
                    <a:pt x="1110" y="4904"/>
                    <a:pt x="1" y="3795"/>
                    <a:pt x="1" y="2452"/>
                  </a:cubicBezTo>
                  <a:cubicBezTo>
                    <a:pt x="59" y="1109"/>
                    <a:pt x="1168" y="0"/>
                    <a:pt x="2511" y="0"/>
                  </a:cubicBezTo>
                  <a:cubicBezTo>
                    <a:pt x="3853" y="59"/>
                    <a:pt x="4962" y="1168"/>
                    <a:pt x="4904" y="2510"/>
                  </a:cubicBezTo>
                  <a:cubicBezTo>
                    <a:pt x="4904" y="3853"/>
                    <a:pt x="3795" y="4962"/>
                    <a:pt x="2453" y="49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98" name="Google Shape;16398;p33"/>
            <p:cNvSpPr/>
            <p:nvPr/>
          </p:nvSpPr>
          <p:spPr>
            <a:xfrm>
              <a:off x="5565475" y="1679875"/>
              <a:ext cx="124075" cy="124050"/>
            </a:xfrm>
            <a:custGeom>
              <a:avLst/>
              <a:gdLst/>
              <a:ahLst/>
              <a:cxnLst/>
              <a:rect l="l" t="t" r="r" b="b"/>
              <a:pathLst>
                <a:path w="4963" h="4962" extrusionOk="0">
                  <a:moveTo>
                    <a:pt x="2452" y="0"/>
                  </a:moveTo>
                  <a:cubicBezTo>
                    <a:pt x="3795" y="0"/>
                    <a:pt x="4962" y="1109"/>
                    <a:pt x="4962" y="2452"/>
                  </a:cubicBezTo>
                  <a:cubicBezTo>
                    <a:pt x="4962" y="3794"/>
                    <a:pt x="3853" y="4903"/>
                    <a:pt x="2511" y="4903"/>
                  </a:cubicBezTo>
                  <a:cubicBezTo>
                    <a:pt x="1168" y="4962"/>
                    <a:pt x="59" y="3852"/>
                    <a:pt x="59" y="2510"/>
                  </a:cubicBezTo>
                  <a:cubicBezTo>
                    <a:pt x="1" y="1167"/>
                    <a:pt x="1110" y="58"/>
                    <a:pt x="2452"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99" name="Google Shape;16399;p33"/>
            <p:cNvSpPr/>
            <p:nvPr/>
          </p:nvSpPr>
          <p:spPr>
            <a:xfrm>
              <a:off x="3847925" y="4868350"/>
              <a:ext cx="121150" cy="121150"/>
            </a:xfrm>
            <a:custGeom>
              <a:avLst/>
              <a:gdLst/>
              <a:ahLst/>
              <a:cxnLst/>
              <a:rect l="l" t="t" r="r" b="b"/>
              <a:pathLst>
                <a:path w="4846" h="4846" extrusionOk="0">
                  <a:moveTo>
                    <a:pt x="4845" y="2394"/>
                  </a:moveTo>
                  <a:cubicBezTo>
                    <a:pt x="4845" y="3736"/>
                    <a:pt x="3795" y="4845"/>
                    <a:pt x="2452" y="4845"/>
                  </a:cubicBezTo>
                  <a:cubicBezTo>
                    <a:pt x="1168" y="4845"/>
                    <a:pt x="59" y="3795"/>
                    <a:pt x="59" y="2452"/>
                  </a:cubicBezTo>
                  <a:cubicBezTo>
                    <a:pt x="1" y="1110"/>
                    <a:pt x="1110" y="59"/>
                    <a:pt x="2394" y="59"/>
                  </a:cubicBezTo>
                  <a:cubicBezTo>
                    <a:pt x="3736" y="1"/>
                    <a:pt x="4845" y="1110"/>
                    <a:pt x="4845" y="23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00" name="Google Shape;16400;p33"/>
            <p:cNvSpPr/>
            <p:nvPr/>
          </p:nvSpPr>
          <p:spPr>
            <a:xfrm>
              <a:off x="1644450" y="2660475"/>
              <a:ext cx="119675" cy="119700"/>
            </a:xfrm>
            <a:custGeom>
              <a:avLst/>
              <a:gdLst/>
              <a:ahLst/>
              <a:cxnLst/>
              <a:rect l="l" t="t" r="r" b="b"/>
              <a:pathLst>
                <a:path w="4787" h="4788" extrusionOk="0">
                  <a:moveTo>
                    <a:pt x="2393" y="1"/>
                  </a:moveTo>
                  <a:cubicBezTo>
                    <a:pt x="3678" y="1"/>
                    <a:pt x="4787" y="1052"/>
                    <a:pt x="4787" y="2394"/>
                  </a:cubicBezTo>
                  <a:cubicBezTo>
                    <a:pt x="4787" y="3678"/>
                    <a:pt x="3736" y="4787"/>
                    <a:pt x="2393" y="4787"/>
                  </a:cubicBezTo>
                  <a:cubicBezTo>
                    <a:pt x="1109" y="4787"/>
                    <a:pt x="0" y="3737"/>
                    <a:pt x="0" y="2394"/>
                  </a:cubicBezTo>
                  <a:cubicBezTo>
                    <a:pt x="0" y="1110"/>
                    <a:pt x="1051" y="1"/>
                    <a:pt x="2393"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01" name="Google Shape;16401;p33"/>
            <p:cNvSpPr/>
            <p:nvPr/>
          </p:nvSpPr>
          <p:spPr>
            <a:xfrm>
              <a:off x="3605700" y="4868350"/>
              <a:ext cx="121125" cy="121150"/>
            </a:xfrm>
            <a:custGeom>
              <a:avLst/>
              <a:gdLst/>
              <a:ahLst/>
              <a:cxnLst/>
              <a:rect l="l" t="t" r="r" b="b"/>
              <a:pathLst>
                <a:path w="4845" h="4846" extrusionOk="0">
                  <a:moveTo>
                    <a:pt x="4787" y="2394"/>
                  </a:moveTo>
                  <a:cubicBezTo>
                    <a:pt x="4845" y="3736"/>
                    <a:pt x="3736" y="4845"/>
                    <a:pt x="2452" y="4845"/>
                  </a:cubicBezTo>
                  <a:cubicBezTo>
                    <a:pt x="1109" y="4845"/>
                    <a:pt x="59" y="3795"/>
                    <a:pt x="0" y="2452"/>
                  </a:cubicBezTo>
                  <a:cubicBezTo>
                    <a:pt x="0" y="1110"/>
                    <a:pt x="1051" y="59"/>
                    <a:pt x="2393" y="59"/>
                  </a:cubicBezTo>
                  <a:cubicBezTo>
                    <a:pt x="3736" y="1"/>
                    <a:pt x="4787" y="1110"/>
                    <a:pt x="4787" y="23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02" name="Google Shape;16402;p33"/>
            <p:cNvSpPr/>
            <p:nvPr/>
          </p:nvSpPr>
          <p:spPr>
            <a:xfrm>
              <a:off x="4342625" y="699250"/>
              <a:ext cx="119675" cy="118225"/>
            </a:xfrm>
            <a:custGeom>
              <a:avLst/>
              <a:gdLst/>
              <a:ahLst/>
              <a:cxnLst/>
              <a:rect l="l" t="t" r="r" b="b"/>
              <a:pathLst>
                <a:path w="4787" h="4729" extrusionOk="0">
                  <a:moveTo>
                    <a:pt x="2393" y="4728"/>
                  </a:moveTo>
                  <a:cubicBezTo>
                    <a:pt x="1051" y="4728"/>
                    <a:pt x="59" y="3736"/>
                    <a:pt x="59" y="2393"/>
                  </a:cubicBezTo>
                  <a:cubicBezTo>
                    <a:pt x="0" y="1051"/>
                    <a:pt x="1051" y="0"/>
                    <a:pt x="2452" y="0"/>
                  </a:cubicBezTo>
                  <a:cubicBezTo>
                    <a:pt x="3736" y="58"/>
                    <a:pt x="4787" y="1051"/>
                    <a:pt x="4728" y="2393"/>
                  </a:cubicBezTo>
                  <a:cubicBezTo>
                    <a:pt x="4728" y="3736"/>
                    <a:pt x="3736" y="4728"/>
                    <a:pt x="2393" y="47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03" name="Google Shape;16403;p33"/>
            <p:cNvSpPr/>
            <p:nvPr/>
          </p:nvSpPr>
          <p:spPr>
            <a:xfrm>
              <a:off x="5568400" y="3890650"/>
              <a:ext cx="118225" cy="118225"/>
            </a:xfrm>
            <a:custGeom>
              <a:avLst/>
              <a:gdLst/>
              <a:ahLst/>
              <a:cxnLst/>
              <a:rect l="l" t="t" r="r" b="b"/>
              <a:pathLst>
                <a:path w="4729" h="4729" extrusionOk="0">
                  <a:moveTo>
                    <a:pt x="4728" y="2393"/>
                  </a:moveTo>
                  <a:cubicBezTo>
                    <a:pt x="4728" y="3736"/>
                    <a:pt x="3736" y="4728"/>
                    <a:pt x="2394" y="4728"/>
                  </a:cubicBezTo>
                  <a:cubicBezTo>
                    <a:pt x="1051" y="4728"/>
                    <a:pt x="0" y="3678"/>
                    <a:pt x="0" y="2335"/>
                  </a:cubicBezTo>
                  <a:cubicBezTo>
                    <a:pt x="59" y="1051"/>
                    <a:pt x="1109" y="0"/>
                    <a:pt x="2394" y="0"/>
                  </a:cubicBezTo>
                  <a:cubicBezTo>
                    <a:pt x="3736" y="59"/>
                    <a:pt x="4728" y="1051"/>
                    <a:pt x="4728"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04" name="Google Shape;16404;p33"/>
            <p:cNvSpPr/>
            <p:nvPr/>
          </p:nvSpPr>
          <p:spPr>
            <a:xfrm>
              <a:off x="2134750" y="4134350"/>
              <a:ext cx="118225" cy="118225"/>
            </a:xfrm>
            <a:custGeom>
              <a:avLst/>
              <a:gdLst/>
              <a:ahLst/>
              <a:cxnLst/>
              <a:rect l="l" t="t" r="r" b="b"/>
              <a:pathLst>
                <a:path w="4729" h="4729" extrusionOk="0">
                  <a:moveTo>
                    <a:pt x="4729" y="2393"/>
                  </a:moveTo>
                  <a:cubicBezTo>
                    <a:pt x="4670" y="3678"/>
                    <a:pt x="3678" y="4728"/>
                    <a:pt x="2336" y="4670"/>
                  </a:cubicBezTo>
                  <a:cubicBezTo>
                    <a:pt x="993" y="4670"/>
                    <a:pt x="1" y="3619"/>
                    <a:pt x="1" y="2277"/>
                  </a:cubicBezTo>
                  <a:cubicBezTo>
                    <a:pt x="59" y="992"/>
                    <a:pt x="1051" y="0"/>
                    <a:pt x="2394" y="0"/>
                  </a:cubicBezTo>
                  <a:cubicBezTo>
                    <a:pt x="3736" y="0"/>
                    <a:pt x="4729" y="1051"/>
                    <a:pt x="4670"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05" name="Google Shape;16405;p33"/>
            <p:cNvSpPr/>
            <p:nvPr/>
          </p:nvSpPr>
          <p:spPr>
            <a:xfrm>
              <a:off x="2381375" y="4380950"/>
              <a:ext cx="118225" cy="118225"/>
            </a:xfrm>
            <a:custGeom>
              <a:avLst/>
              <a:gdLst/>
              <a:ahLst/>
              <a:cxnLst/>
              <a:rect l="l" t="t" r="r" b="b"/>
              <a:pathLst>
                <a:path w="4729" h="4729" extrusionOk="0">
                  <a:moveTo>
                    <a:pt x="2335" y="4729"/>
                  </a:moveTo>
                  <a:cubicBezTo>
                    <a:pt x="993" y="4670"/>
                    <a:pt x="0" y="3678"/>
                    <a:pt x="0" y="2336"/>
                  </a:cubicBezTo>
                  <a:cubicBezTo>
                    <a:pt x="0" y="993"/>
                    <a:pt x="1109" y="1"/>
                    <a:pt x="2452" y="1"/>
                  </a:cubicBezTo>
                  <a:cubicBezTo>
                    <a:pt x="3736" y="59"/>
                    <a:pt x="4728" y="1110"/>
                    <a:pt x="4728" y="2394"/>
                  </a:cubicBezTo>
                  <a:cubicBezTo>
                    <a:pt x="4670" y="3736"/>
                    <a:pt x="3619" y="4729"/>
                    <a:pt x="2335"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06" name="Google Shape;16406;p33"/>
            <p:cNvSpPr/>
            <p:nvPr/>
          </p:nvSpPr>
          <p:spPr>
            <a:xfrm>
              <a:off x="4097450" y="4871275"/>
              <a:ext cx="116775" cy="116750"/>
            </a:xfrm>
            <a:custGeom>
              <a:avLst/>
              <a:gdLst/>
              <a:ahLst/>
              <a:cxnLst/>
              <a:rect l="l" t="t" r="r" b="b"/>
              <a:pathLst>
                <a:path w="4671" h="4670" extrusionOk="0">
                  <a:moveTo>
                    <a:pt x="2336" y="0"/>
                  </a:moveTo>
                  <a:cubicBezTo>
                    <a:pt x="3620" y="0"/>
                    <a:pt x="4671" y="993"/>
                    <a:pt x="4671" y="2277"/>
                  </a:cubicBezTo>
                  <a:cubicBezTo>
                    <a:pt x="4671" y="3619"/>
                    <a:pt x="3678" y="4612"/>
                    <a:pt x="2336" y="4670"/>
                  </a:cubicBezTo>
                  <a:cubicBezTo>
                    <a:pt x="1052" y="4670"/>
                    <a:pt x="1" y="3619"/>
                    <a:pt x="1" y="2335"/>
                  </a:cubicBezTo>
                  <a:cubicBezTo>
                    <a:pt x="1" y="993"/>
                    <a:pt x="993" y="0"/>
                    <a:pt x="233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07" name="Google Shape;16407;p33"/>
            <p:cNvSpPr/>
            <p:nvPr/>
          </p:nvSpPr>
          <p:spPr>
            <a:xfrm>
              <a:off x="5815025" y="2171625"/>
              <a:ext cx="119675" cy="118225"/>
            </a:xfrm>
            <a:custGeom>
              <a:avLst/>
              <a:gdLst/>
              <a:ahLst/>
              <a:cxnLst/>
              <a:rect l="l" t="t" r="r" b="b"/>
              <a:pathLst>
                <a:path w="4787" h="4729" extrusionOk="0">
                  <a:moveTo>
                    <a:pt x="2393" y="4729"/>
                  </a:moveTo>
                  <a:cubicBezTo>
                    <a:pt x="1051" y="4729"/>
                    <a:pt x="0" y="3678"/>
                    <a:pt x="0" y="2336"/>
                  </a:cubicBezTo>
                  <a:cubicBezTo>
                    <a:pt x="58" y="1052"/>
                    <a:pt x="1051" y="1"/>
                    <a:pt x="2393" y="1"/>
                  </a:cubicBezTo>
                  <a:cubicBezTo>
                    <a:pt x="3736" y="1"/>
                    <a:pt x="4786" y="1052"/>
                    <a:pt x="4728" y="2394"/>
                  </a:cubicBezTo>
                  <a:cubicBezTo>
                    <a:pt x="4728" y="3737"/>
                    <a:pt x="3677" y="4729"/>
                    <a:pt x="2393"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08" name="Google Shape;16408;p33"/>
            <p:cNvSpPr/>
            <p:nvPr/>
          </p:nvSpPr>
          <p:spPr>
            <a:xfrm>
              <a:off x="5816475" y="3398875"/>
              <a:ext cx="116775" cy="116775"/>
            </a:xfrm>
            <a:custGeom>
              <a:avLst/>
              <a:gdLst/>
              <a:ahLst/>
              <a:cxnLst/>
              <a:rect l="l" t="t" r="r" b="b"/>
              <a:pathLst>
                <a:path w="4671" h="4671" extrusionOk="0">
                  <a:moveTo>
                    <a:pt x="2335" y="0"/>
                  </a:moveTo>
                  <a:cubicBezTo>
                    <a:pt x="3619" y="0"/>
                    <a:pt x="4670" y="993"/>
                    <a:pt x="4670" y="2335"/>
                  </a:cubicBezTo>
                  <a:cubicBezTo>
                    <a:pt x="4670" y="3619"/>
                    <a:pt x="3619" y="4670"/>
                    <a:pt x="2335" y="4670"/>
                  </a:cubicBezTo>
                  <a:cubicBezTo>
                    <a:pt x="993" y="4670"/>
                    <a:pt x="0" y="3619"/>
                    <a:pt x="0" y="2335"/>
                  </a:cubicBezTo>
                  <a:cubicBezTo>
                    <a:pt x="0" y="993"/>
                    <a:pt x="993" y="0"/>
                    <a:pt x="233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09" name="Google Shape;16409;p33"/>
            <p:cNvSpPr/>
            <p:nvPr/>
          </p:nvSpPr>
          <p:spPr>
            <a:xfrm>
              <a:off x="1644450" y="2907100"/>
              <a:ext cx="118225" cy="119675"/>
            </a:xfrm>
            <a:custGeom>
              <a:avLst/>
              <a:gdLst/>
              <a:ahLst/>
              <a:cxnLst/>
              <a:rect l="l" t="t" r="r" b="b"/>
              <a:pathLst>
                <a:path w="4729" h="4787" extrusionOk="0">
                  <a:moveTo>
                    <a:pt x="2335" y="59"/>
                  </a:moveTo>
                  <a:cubicBezTo>
                    <a:pt x="3678" y="1"/>
                    <a:pt x="4728" y="1051"/>
                    <a:pt x="4728" y="2394"/>
                  </a:cubicBezTo>
                  <a:cubicBezTo>
                    <a:pt x="4728" y="3736"/>
                    <a:pt x="3736" y="4729"/>
                    <a:pt x="2452" y="4787"/>
                  </a:cubicBezTo>
                  <a:cubicBezTo>
                    <a:pt x="1109" y="4787"/>
                    <a:pt x="0" y="3736"/>
                    <a:pt x="0" y="2394"/>
                  </a:cubicBezTo>
                  <a:cubicBezTo>
                    <a:pt x="0" y="1110"/>
                    <a:pt x="1051" y="59"/>
                    <a:pt x="233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10" name="Google Shape;16410;p33"/>
            <p:cNvSpPr/>
            <p:nvPr/>
          </p:nvSpPr>
          <p:spPr>
            <a:xfrm>
              <a:off x="2627975" y="945850"/>
              <a:ext cx="118225" cy="118225"/>
            </a:xfrm>
            <a:custGeom>
              <a:avLst/>
              <a:gdLst/>
              <a:ahLst/>
              <a:cxnLst/>
              <a:rect l="l" t="t" r="r" b="b"/>
              <a:pathLst>
                <a:path w="4729" h="4729" extrusionOk="0">
                  <a:moveTo>
                    <a:pt x="2336" y="1"/>
                  </a:moveTo>
                  <a:cubicBezTo>
                    <a:pt x="3678" y="1"/>
                    <a:pt x="4729" y="1051"/>
                    <a:pt x="4729" y="2336"/>
                  </a:cubicBezTo>
                  <a:cubicBezTo>
                    <a:pt x="4729" y="3678"/>
                    <a:pt x="3678" y="4729"/>
                    <a:pt x="2336" y="4729"/>
                  </a:cubicBezTo>
                  <a:cubicBezTo>
                    <a:pt x="993" y="4729"/>
                    <a:pt x="1" y="3678"/>
                    <a:pt x="1" y="2394"/>
                  </a:cubicBezTo>
                  <a:cubicBezTo>
                    <a:pt x="1" y="1051"/>
                    <a:pt x="1052" y="59"/>
                    <a:pt x="23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11" name="Google Shape;16411;p33"/>
            <p:cNvSpPr/>
            <p:nvPr/>
          </p:nvSpPr>
          <p:spPr>
            <a:xfrm>
              <a:off x="1645900" y="2419700"/>
              <a:ext cx="116775" cy="116775"/>
            </a:xfrm>
            <a:custGeom>
              <a:avLst/>
              <a:gdLst/>
              <a:ahLst/>
              <a:cxnLst/>
              <a:rect l="l" t="t" r="r" b="b"/>
              <a:pathLst>
                <a:path w="4671" h="4671" extrusionOk="0">
                  <a:moveTo>
                    <a:pt x="2335" y="1"/>
                  </a:moveTo>
                  <a:cubicBezTo>
                    <a:pt x="3678" y="1"/>
                    <a:pt x="4670" y="993"/>
                    <a:pt x="4670" y="2336"/>
                  </a:cubicBezTo>
                  <a:cubicBezTo>
                    <a:pt x="4670" y="3620"/>
                    <a:pt x="3620" y="4670"/>
                    <a:pt x="2335" y="4670"/>
                  </a:cubicBezTo>
                  <a:cubicBezTo>
                    <a:pt x="993" y="4670"/>
                    <a:pt x="1" y="3620"/>
                    <a:pt x="1" y="2336"/>
                  </a:cubicBezTo>
                  <a:cubicBezTo>
                    <a:pt x="1" y="993"/>
                    <a:pt x="1051" y="1"/>
                    <a:pt x="23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12" name="Google Shape;16412;p33"/>
            <p:cNvSpPr/>
            <p:nvPr/>
          </p:nvSpPr>
          <p:spPr>
            <a:xfrm>
              <a:off x="3118300" y="700700"/>
              <a:ext cx="116775" cy="116775"/>
            </a:xfrm>
            <a:custGeom>
              <a:avLst/>
              <a:gdLst/>
              <a:ahLst/>
              <a:cxnLst/>
              <a:rect l="l" t="t" r="r" b="b"/>
              <a:pathLst>
                <a:path w="4671" h="4671" extrusionOk="0">
                  <a:moveTo>
                    <a:pt x="2277" y="4612"/>
                  </a:moveTo>
                  <a:cubicBezTo>
                    <a:pt x="993" y="4612"/>
                    <a:pt x="0" y="3561"/>
                    <a:pt x="0" y="2219"/>
                  </a:cubicBezTo>
                  <a:cubicBezTo>
                    <a:pt x="59" y="993"/>
                    <a:pt x="1109" y="0"/>
                    <a:pt x="2394" y="0"/>
                  </a:cubicBezTo>
                  <a:cubicBezTo>
                    <a:pt x="3678" y="0"/>
                    <a:pt x="4670" y="1109"/>
                    <a:pt x="4670" y="2394"/>
                  </a:cubicBezTo>
                  <a:cubicBezTo>
                    <a:pt x="4612" y="3678"/>
                    <a:pt x="3561" y="4670"/>
                    <a:pt x="2277"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13" name="Google Shape;16413;p33"/>
            <p:cNvSpPr/>
            <p:nvPr/>
          </p:nvSpPr>
          <p:spPr>
            <a:xfrm>
              <a:off x="1645900" y="3155175"/>
              <a:ext cx="116775" cy="116775"/>
            </a:xfrm>
            <a:custGeom>
              <a:avLst/>
              <a:gdLst/>
              <a:ahLst/>
              <a:cxnLst/>
              <a:rect l="l" t="t" r="r" b="b"/>
              <a:pathLst>
                <a:path w="4671" h="4671" extrusionOk="0">
                  <a:moveTo>
                    <a:pt x="4670" y="2335"/>
                  </a:moveTo>
                  <a:cubicBezTo>
                    <a:pt x="4670" y="3678"/>
                    <a:pt x="3620" y="4670"/>
                    <a:pt x="2277" y="4670"/>
                  </a:cubicBezTo>
                  <a:cubicBezTo>
                    <a:pt x="1051" y="4612"/>
                    <a:pt x="1" y="3620"/>
                    <a:pt x="1" y="2335"/>
                  </a:cubicBezTo>
                  <a:cubicBezTo>
                    <a:pt x="1" y="1051"/>
                    <a:pt x="1051" y="1"/>
                    <a:pt x="2394" y="59"/>
                  </a:cubicBezTo>
                  <a:cubicBezTo>
                    <a:pt x="3620" y="59"/>
                    <a:pt x="4670" y="1110"/>
                    <a:pt x="4670"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14" name="Google Shape;16414;p33"/>
            <p:cNvSpPr/>
            <p:nvPr/>
          </p:nvSpPr>
          <p:spPr>
            <a:xfrm>
              <a:off x="1892525" y="1682775"/>
              <a:ext cx="116750" cy="116775"/>
            </a:xfrm>
            <a:custGeom>
              <a:avLst/>
              <a:gdLst/>
              <a:ahLst/>
              <a:cxnLst/>
              <a:rect l="l" t="t" r="r" b="b"/>
              <a:pathLst>
                <a:path w="4670" h="4671" extrusionOk="0">
                  <a:moveTo>
                    <a:pt x="4670" y="2336"/>
                  </a:moveTo>
                  <a:cubicBezTo>
                    <a:pt x="4670" y="3620"/>
                    <a:pt x="3619" y="4670"/>
                    <a:pt x="2277" y="4670"/>
                  </a:cubicBezTo>
                  <a:cubicBezTo>
                    <a:pt x="1051" y="4670"/>
                    <a:pt x="0" y="3620"/>
                    <a:pt x="0" y="2394"/>
                  </a:cubicBezTo>
                  <a:cubicBezTo>
                    <a:pt x="0" y="1051"/>
                    <a:pt x="1051" y="1"/>
                    <a:pt x="2335" y="59"/>
                  </a:cubicBezTo>
                  <a:cubicBezTo>
                    <a:pt x="3619" y="59"/>
                    <a:pt x="4611" y="1051"/>
                    <a:pt x="4670" y="23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15" name="Google Shape;16415;p33"/>
            <p:cNvSpPr/>
            <p:nvPr/>
          </p:nvSpPr>
          <p:spPr>
            <a:xfrm>
              <a:off x="4832925" y="4629025"/>
              <a:ext cx="116775" cy="115325"/>
            </a:xfrm>
            <a:custGeom>
              <a:avLst/>
              <a:gdLst/>
              <a:ahLst/>
              <a:cxnLst/>
              <a:rect l="l" t="t" r="r" b="b"/>
              <a:pathLst>
                <a:path w="4671" h="4613" extrusionOk="0">
                  <a:moveTo>
                    <a:pt x="2336" y="1"/>
                  </a:moveTo>
                  <a:cubicBezTo>
                    <a:pt x="3678" y="1"/>
                    <a:pt x="4670" y="1051"/>
                    <a:pt x="4670" y="2336"/>
                  </a:cubicBezTo>
                  <a:cubicBezTo>
                    <a:pt x="4670" y="3620"/>
                    <a:pt x="3620" y="4612"/>
                    <a:pt x="2336" y="4612"/>
                  </a:cubicBezTo>
                  <a:cubicBezTo>
                    <a:pt x="1051" y="4612"/>
                    <a:pt x="1" y="3561"/>
                    <a:pt x="59" y="2277"/>
                  </a:cubicBezTo>
                  <a:cubicBezTo>
                    <a:pt x="59" y="993"/>
                    <a:pt x="1110" y="1"/>
                    <a:pt x="23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16" name="Google Shape;16416;p33"/>
            <p:cNvSpPr/>
            <p:nvPr/>
          </p:nvSpPr>
          <p:spPr>
            <a:xfrm>
              <a:off x="3360525" y="4871275"/>
              <a:ext cx="116775" cy="116750"/>
            </a:xfrm>
            <a:custGeom>
              <a:avLst/>
              <a:gdLst/>
              <a:ahLst/>
              <a:cxnLst/>
              <a:rect l="l" t="t" r="r" b="b"/>
              <a:pathLst>
                <a:path w="4671" h="4670" extrusionOk="0">
                  <a:moveTo>
                    <a:pt x="4671" y="2335"/>
                  </a:moveTo>
                  <a:cubicBezTo>
                    <a:pt x="4671" y="3619"/>
                    <a:pt x="3620" y="4670"/>
                    <a:pt x="2277" y="4612"/>
                  </a:cubicBezTo>
                  <a:cubicBezTo>
                    <a:pt x="1052" y="4612"/>
                    <a:pt x="1" y="3561"/>
                    <a:pt x="1" y="2335"/>
                  </a:cubicBezTo>
                  <a:cubicBezTo>
                    <a:pt x="1" y="993"/>
                    <a:pt x="1052" y="0"/>
                    <a:pt x="2394" y="0"/>
                  </a:cubicBezTo>
                  <a:cubicBezTo>
                    <a:pt x="3678" y="0"/>
                    <a:pt x="4671" y="1051"/>
                    <a:pt x="4671"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17" name="Google Shape;16417;p33"/>
            <p:cNvSpPr/>
            <p:nvPr/>
          </p:nvSpPr>
          <p:spPr>
            <a:xfrm>
              <a:off x="1889600" y="3890650"/>
              <a:ext cx="113850" cy="112375"/>
            </a:xfrm>
            <a:custGeom>
              <a:avLst/>
              <a:gdLst/>
              <a:ahLst/>
              <a:cxnLst/>
              <a:rect l="l" t="t" r="r" b="b"/>
              <a:pathLst>
                <a:path w="4554" h="4495" extrusionOk="0">
                  <a:moveTo>
                    <a:pt x="4553" y="2277"/>
                  </a:moveTo>
                  <a:cubicBezTo>
                    <a:pt x="4495" y="3503"/>
                    <a:pt x="3503" y="4495"/>
                    <a:pt x="2277" y="4495"/>
                  </a:cubicBezTo>
                  <a:cubicBezTo>
                    <a:pt x="993" y="4436"/>
                    <a:pt x="0" y="3386"/>
                    <a:pt x="59" y="2160"/>
                  </a:cubicBezTo>
                  <a:cubicBezTo>
                    <a:pt x="117" y="934"/>
                    <a:pt x="1109" y="0"/>
                    <a:pt x="2277" y="0"/>
                  </a:cubicBezTo>
                  <a:cubicBezTo>
                    <a:pt x="3561" y="0"/>
                    <a:pt x="4553" y="993"/>
                    <a:pt x="4553"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18" name="Google Shape;16418;p33"/>
            <p:cNvSpPr/>
            <p:nvPr/>
          </p:nvSpPr>
          <p:spPr>
            <a:xfrm>
              <a:off x="4345525" y="4872725"/>
              <a:ext cx="112400" cy="112400"/>
            </a:xfrm>
            <a:custGeom>
              <a:avLst/>
              <a:gdLst/>
              <a:ahLst/>
              <a:cxnLst/>
              <a:rect l="l" t="t" r="r" b="b"/>
              <a:pathLst>
                <a:path w="4496" h="4496" extrusionOk="0">
                  <a:moveTo>
                    <a:pt x="2277" y="4495"/>
                  </a:moveTo>
                  <a:cubicBezTo>
                    <a:pt x="993" y="4495"/>
                    <a:pt x="1" y="3444"/>
                    <a:pt x="1" y="2219"/>
                  </a:cubicBezTo>
                  <a:cubicBezTo>
                    <a:pt x="59" y="993"/>
                    <a:pt x="1052" y="1"/>
                    <a:pt x="2336" y="1"/>
                  </a:cubicBezTo>
                  <a:cubicBezTo>
                    <a:pt x="3503" y="59"/>
                    <a:pt x="4495" y="1051"/>
                    <a:pt x="4495" y="2219"/>
                  </a:cubicBezTo>
                  <a:cubicBezTo>
                    <a:pt x="4495" y="3503"/>
                    <a:pt x="3503" y="4495"/>
                    <a:pt x="2277"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19" name="Google Shape;16419;p33"/>
            <p:cNvSpPr/>
            <p:nvPr/>
          </p:nvSpPr>
          <p:spPr>
            <a:xfrm>
              <a:off x="2626525" y="4626125"/>
              <a:ext cx="112400" cy="112375"/>
            </a:xfrm>
            <a:custGeom>
              <a:avLst/>
              <a:gdLst/>
              <a:ahLst/>
              <a:cxnLst/>
              <a:rect l="l" t="t" r="r" b="b"/>
              <a:pathLst>
                <a:path w="4496" h="4495" extrusionOk="0">
                  <a:moveTo>
                    <a:pt x="2277" y="0"/>
                  </a:moveTo>
                  <a:cubicBezTo>
                    <a:pt x="3503" y="0"/>
                    <a:pt x="4495" y="1051"/>
                    <a:pt x="4495" y="2276"/>
                  </a:cubicBezTo>
                  <a:cubicBezTo>
                    <a:pt x="4495" y="3502"/>
                    <a:pt x="3444" y="4495"/>
                    <a:pt x="2219" y="4495"/>
                  </a:cubicBezTo>
                  <a:cubicBezTo>
                    <a:pt x="993" y="4495"/>
                    <a:pt x="59" y="3502"/>
                    <a:pt x="1" y="2276"/>
                  </a:cubicBezTo>
                  <a:cubicBezTo>
                    <a:pt x="1" y="1051"/>
                    <a:pt x="1051" y="0"/>
                    <a:pt x="227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20" name="Google Shape;16420;p33"/>
            <p:cNvSpPr/>
            <p:nvPr/>
          </p:nvSpPr>
          <p:spPr>
            <a:xfrm>
              <a:off x="5819400" y="1933775"/>
              <a:ext cx="110925" cy="109475"/>
            </a:xfrm>
            <a:custGeom>
              <a:avLst/>
              <a:gdLst/>
              <a:ahLst/>
              <a:cxnLst/>
              <a:rect l="l" t="t" r="r" b="b"/>
              <a:pathLst>
                <a:path w="4437" h="4379" extrusionOk="0">
                  <a:moveTo>
                    <a:pt x="4436" y="2160"/>
                  </a:moveTo>
                  <a:cubicBezTo>
                    <a:pt x="4436" y="3386"/>
                    <a:pt x="3502" y="4378"/>
                    <a:pt x="2277" y="4378"/>
                  </a:cubicBezTo>
                  <a:cubicBezTo>
                    <a:pt x="992" y="4378"/>
                    <a:pt x="0" y="3444"/>
                    <a:pt x="0" y="2160"/>
                  </a:cubicBezTo>
                  <a:cubicBezTo>
                    <a:pt x="0" y="934"/>
                    <a:pt x="992" y="0"/>
                    <a:pt x="2218" y="0"/>
                  </a:cubicBezTo>
                  <a:cubicBezTo>
                    <a:pt x="3444" y="0"/>
                    <a:pt x="4378" y="934"/>
                    <a:pt x="4378"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21" name="Google Shape;16421;p33"/>
            <p:cNvSpPr/>
            <p:nvPr/>
          </p:nvSpPr>
          <p:spPr>
            <a:xfrm>
              <a:off x="5329075" y="1196850"/>
              <a:ext cx="110925" cy="110925"/>
            </a:xfrm>
            <a:custGeom>
              <a:avLst/>
              <a:gdLst/>
              <a:ahLst/>
              <a:cxnLst/>
              <a:rect l="l" t="t" r="r" b="b"/>
              <a:pathLst>
                <a:path w="4437" h="4437" extrusionOk="0">
                  <a:moveTo>
                    <a:pt x="4437" y="2218"/>
                  </a:moveTo>
                  <a:cubicBezTo>
                    <a:pt x="4437" y="3444"/>
                    <a:pt x="3503" y="4378"/>
                    <a:pt x="2277" y="4437"/>
                  </a:cubicBezTo>
                  <a:cubicBezTo>
                    <a:pt x="993" y="4437"/>
                    <a:pt x="1" y="3444"/>
                    <a:pt x="59" y="2160"/>
                  </a:cubicBezTo>
                  <a:cubicBezTo>
                    <a:pt x="59" y="934"/>
                    <a:pt x="1051" y="0"/>
                    <a:pt x="2277" y="0"/>
                  </a:cubicBezTo>
                  <a:cubicBezTo>
                    <a:pt x="3503" y="0"/>
                    <a:pt x="4437" y="993"/>
                    <a:pt x="4437"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22" name="Google Shape;16422;p33"/>
            <p:cNvSpPr/>
            <p:nvPr/>
          </p:nvSpPr>
          <p:spPr>
            <a:xfrm>
              <a:off x="4593600" y="703625"/>
              <a:ext cx="110950" cy="109450"/>
            </a:xfrm>
            <a:custGeom>
              <a:avLst/>
              <a:gdLst/>
              <a:ahLst/>
              <a:cxnLst/>
              <a:rect l="l" t="t" r="r" b="b"/>
              <a:pathLst>
                <a:path w="4438" h="4378" extrusionOk="0">
                  <a:moveTo>
                    <a:pt x="4379" y="2218"/>
                  </a:moveTo>
                  <a:cubicBezTo>
                    <a:pt x="4379" y="3444"/>
                    <a:pt x="3445" y="4378"/>
                    <a:pt x="2219" y="4378"/>
                  </a:cubicBezTo>
                  <a:cubicBezTo>
                    <a:pt x="935" y="4378"/>
                    <a:pt x="1" y="3444"/>
                    <a:pt x="1" y="2160"/>
                  </a:cubicBezTo>
                  <a:cubicBezTo>
                    <a:pt x="59" y="934"/>
                    <a:pt x="993" y="0"/>
                    <a:pt x="2219" y="0"/>
                  </a:cubicBezTo>
                  <a:cubicBezTo>
                    <a:pt x="3445" y="0"/>
                    <a:pt x="4437" y="992"/>
                    <a:pt x="4379"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23" name="Google Shape;16423;p33"/>
            <p:cNvSpPr/>
            <p:nvPr/>
          </p:nvSpPr>
          <p:spPr>
            <a:xfrm>
              <a:off x="1648825" y="2174550"/>
              <a:ext cx="110925" cy="112400"/>
            </a:xfrm>
            <a:custGeom>
              <a:avLst/>
              <a:gdLst/>
              <a:ahLst/>
              <a:cxnLst/>
              <a:rect l="l" t="t" r="r" b="b"/>
              <a:pathLst>
                <a:path w="4437" h="4496" extrusionOk="0">
                  <a:moveTo>
                    <a:pt x="4436" y="2277"/>
                  </a:moveTo>
                  <a:cubicBezTo>
                    <a:pt x="4436" y="3503"/>
                    <a:pt x="3503" y="4437"/>
                    <a:pt x="2277" y="4495"/>
                  </a:cubicBezTo>
                  <a:cubicBezTo>
                    <a:pt x="993" y="4495"/>
                    <a:pt x="0" y="3503"/>
                    <a:pt x="0" y="2277"/>
                  </a:cubicBezTo>
                  <a:cubicBezTo>
                    <a:pt x="0" y="993"/>
                    <a:pt x="993" y="1"/>
                    <a:pt x="2218" y="59"/>
                  </a:cubicBezTo>
                  <a:cubicBezTo>
                    <a:pt x="3444" y="59"/>
                    <a:pt x="4436" y="993"/>
                    <a:pt x="4436" y="22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24" name="Google Shape;16424;p33"/>
            <p:cNvSpPr/>
            <p:nvPr/>
          </p:nvSpPr>
          <p:spPr>
            <a:xfrm>
              <a:off x="3121225" y="4875650"/>
              <a:ext cx="109450" cy="108000"/>
            </a:xfrm>
            <a:custGeom>
              <a:avLst/>
              <a:gdLst/>
              <a:ahLst/>
              <a:cxnLst/>
              <a:rect l="l" t="t" r="r" b="b"/>
              <a:pathLst>
                <a:path w="4378" h="4320" extrusionOk="0">
                  <a:moveTo>
                    <a:pt x="4378" y="2160"/>
                  </a:moveTo>
                  <a:cubicBezTo>
                    <a:pt x="4378" y="3386"/>
                    <a:pt x="3386" y="4320"/>
                    <a:pt x="2160" y="4320"/>
                  </a:cubicBezTo>
                  <a:cubicBezTo>
                    <a:pt x="934" y="4320"/>
                    <a:pt x="0" y="3327"/>
                    <a:pt x="59" y="2102"/>
                  </a:cubicBezTo>
                  <a:cubicBezTo>
                    <a:pt x="59" y="876"/>
                    <a:pt x="1051" y="0"/>
                    <a:pt x="2218" y="0"/>
                  </a:cubicBezTo>
                  <a:cubicBezTo>
                    <a:pt x="3444" y="0"/>
                    <a:pt x="4378" y="934"/>
                    <a:pt x="4378"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25" name="Google Shape;16425;p33"/>
            <p:cNvSpPr/>
            <p:nvPr/>
          </p:nvSpPr>
          <p:spPr>
            <a:xfrm>
              <a:off x="1648825" y="3401800"/>
              <a:ext cx="110925" cy="109450"/>
            </a:xfrm>
            <a:custGeom>
              <a:avLst/>
              <a:gdLst/>
              <a:ahLst/>
              <a:cxnLst/>
              <a:rect l="l" t="t" r="r" b="b"/>
              <a:pathLst>
                <a:path w="4437" h="4378" extrusionOk="0">
                  <a:moveTo>
                    <a:pt x="59" y="2160"/>
                  </a:moveTo>
                  <a:cubicBezTo>
                    <a:pt x="59" y="934"/>
                    <a:pt x="993" y="0"/>
                    <a:pt x="2277" y="59"/>
                  </a:cubicBezTo>
                  <a:cubicBezTo>
                    <a:pt x="3444" y="59"/>
                    <a:pt x="4436" y="1051"/>
                    <a:pt x="4378" y="2277"/>
                  </a:cubicBezTo>
                  <a:cubicBezTo>
                    <a:pt x="4378" y="3444"/>
                    <a:pt x="3386" y="4378"/>
                    <a:pt x="2218" y="4378"/>
                  </a:cubicBezTo>
                  <a:cubicBezTo>
                    <a:pt x="993" y="4378"/>
                    <a:pt x="0" y="3444"/>
                    <a:pt x="59"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26" name="Google Shape;16426;p33"/>
            <p:cNvSpPr/>
            <p:nvPr/>
          </p:nvSpPr>
          <p:spPr>
            <a:xfrm>
              <a:off x="5574225" y="1440550"/>
              <a:ext cx="108025" cy="108000"/>
            </a:xfrm>
            <a:custGeom>
              <a:avLst/>
              <a:gdLst/>
              <a:ahLst/>
              <a:cxnLst/>
              <a:rect l="l" t="t" r="r" b="b"/>
              <a:pathLst>
                <a:path w="4321" h="4320" extrusionOk="0">
                  <a:moveTo>
                    <a:pt x="2161" y="4320"/>
                  </a:moveTo>
                  <a:cubicBezTo>
                    <a:pt x="993" y="4320"/>
                    <a:pt x="1" y="3386"/>
                    <a:pt x="1" y="2218"/>
                  </a:cubicBezTo>
                  <a:cubicBezTo>
                    <a:pt x="1" y="993"/>
                    <a:pt x="935" y="0"/>
                    <a:pt x="2102" y="0"/>
                  </a:cubicBezTo>
                  <a:cubicBezTo>
                    <a:pt x="3328" y="0"/>
                    <a:pt x="4320" y="934"/>
                    <a:pt x="4320" y="2160"/>
                  </a:cubicBezTo>
                  <a:cubicBezTo>
                    <a:pt x="4320" y="3327"/>
                    <a:pt x="3386" y="4320"/>
                    <a:pt x="2161"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27" name="Google Shape;16427;p33"/>
            <p:cNvSpPr/>
            <p:nvPr/>
          </p:nvSpPr>
          <p:spPr>
            <a:xfrm>
              <a:off x="5820850" y="3649875"/>
              <a:ext cx="108000" cy="108000"/>
            </a:xfrm>
            <a:custGeom>
              <a:avLst/>
              <a:gdLst/>
              <a:ahLst/>
              <a:cxnLst/>
              <a:rect l="l" t="t" r="r" b="b"/>
              <a:pathLst>
                <a:path w="4320" h="4320" extrusionOk="0">
                  <a:moveTo>
                    <a:pt x="2160" y="4320"/>
                  </a:moveTo>
                  <a:cubicBezTo>
                    <a:pt x="993" y="4320"/>
                    <a:pt x="1" y="3327"/>
                    <a:pt x="1" y="2160"/>
                  </a:cubicBezTo>
                  <a:cubicBezTo>
                    <a:pt x="1" y="992"/>
                    <a:pt x="993" y="0"/>
                    <a:pt x="2160" y="0"/>
                  </a:cubicBezTo>
                  <a:cubicBezTo>
                    <a:pt x="3328" y="0"/>
                    <a:pt x="4320" y="992"/>
                    <a:pt x="4320" y="2160"/>
                  </a:cubicBezTo>
                  <a:cubicBezTo>
                    <a:pt x="4320" y="3327"/>
                    <a:pt x="3328" y="4320"/>
                    <a:pt x="2160"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28" name="Google Shape;16428;p33"/>
            <p:cNvSpPr/>
            <p:nvPr/>
          </p:nvSpPr>
          <p:spPr>
            <a:xfrm>
              <a:off x="5083925" y="950225"/>
              <a:ext cx="109475" cy="109475"/>
            </a:xfrm>
            <a:custGeom>
              <a:avLst/>
              <a:gdLst/>
              <a:ahLst/>
              <a:cxnLst/>
              <a:rect l="l" t="t" r="r" b="b"/>
              <a:pathLst>
                <a:path w="4379" h="4379" extrusionOk="0">
                  <a:moveTo>
                    <a:pt x="4320" y="2161"/>
                  </a:moveTo>
                  <a:cubicBezTo>
                    <a:pt x="4378" y="3328"/>
                    <a:pt x="3386" y="4320"/>
                    <a:pt x="2219" y="4379"/>
                  </a:cubicBezTo>
                  <a:cubicBezTo>
                    <a:pt x="1051" y="4379"/>
                    <a:pt x="59" y="3445"/>
                    <a:pt x="0" y="2219"/>
                  </a:cubicBezTo>
                  <a:cubicBezTo>
                    <a:pt x="0" y="1051"/>
                    <a:pt x="993" y="59"/>
                    <a:pt x="2160" y="59"/>
                  </a:cubicBezTo>
                  <a:cubicBezTo>
                    <a:pt x="3328" y="1"/>
                    <a:pt x="4320" y="993"/>
                    <a:pt x="4320" y="21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29" name="Google Shape;16429;p33"/>
            <p:cNvSpPr/>
            <p:nvPr/>
          </p:nvSpPr>
          <p:spPr>
            <a:xfrm>
              <a:off x="2876050" y="703625"/>
              <a:ext cx="108025" cy="109450"/>
            </a:xfrm>
            <a:custGeom>
              <a:avLst/>
              <a:gdLst/>
              <a:ahLst/>
              <a:cxnLst/>
              <a:rect l="l" t="t" r="r" b="b"/>
              <a:pathLst>
                <a:path w="4321" h="4378" extrusionOk="0">
                  <a:moveTo>
                    <a:pt x="2161" y="4320"/>
                  </a:moveTo>
                  <a:cubicBezTo>
                    <a:pt x="993" y="4320"/>
                    <a:pt x="1" y="3327"/>
                    <a:pt x="1" y="2160"/>
                  </a:cubicBezTo>
                  <a:cubicBezTo>
                    <a:pt x="59" y="992"/>
                    <a:pt x="1052" y="0"/>
                    <a:pt x="2219" y="59"/>
                  </a:cubicBezTo>
                  <a:cubicBezTo>
                    <a:pt x="3328" y="59"/>
                    <a:pt x="4320" y="1051"/>
                    <a:pt x="4320" y="2218"/>
                  </a:cubicBezTo>
                  <a:cubicBezTo>
                    <a:pt x="4320" y="3386"/>
                    <a:pt x="3328" y="4378"/>
                    <a:pt x="2161"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30" name="Google Shape;16430;p33"/>
            <p:cNvSpPr/>
            <p:nvPr/>
          </p:nvSpPr>
          <p:spPr>
            <a:xfrm>
              <a:off x="5329075" y="4386800"/>
              <a:ext cx="105100" cy="106550"/>
            </a:xfrm>
            <a:custGeom>
              <a:avLst/>
              <a:gdLst/>
              <a:ahLst/>
              <a:cxnLst/>
              <a:rect l="l" t="t" r="r" b="b"/>
              <a:pathLst>
                <a:path w="4204" h="4262" extrusionOk="0">
                  <a:moveTo>
                    <a:pt x="4203" y="2102"/>
                  </a:moveTo>
                  <a:cubicBezTo>
                    <a:pt x="4203" y="3269"/>
                    <a:pt x="3211" y="4203"/>
                    <a:pt x="2102" y="4261"/>
                  </a:cubicBezTo>
                  <a:cubicBezTo>
                    <a:pt x="935" y="4261"/>
                    <a:pt x="1" y="3269"/>
                    <a:pt x="1" y="2102"/>
                  </a:cubicBezTo>
                  <a:cubicBezTo>
                    <a:pt x="1" y="993"/>
                    <a:pt x="935" y="0"/>
                    <a:pt x="2102" y="0"/>
                  </a:cubicBezTo>
                  <a:cubicBezTo>
                    <a:pt x="3211" y="0"/>
                    <a:pt x="4203" y="993"/>
                    <a:pt x="4203" y="21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31" name="Google Shape;16431;p33"/>
            <p:cNvSpPr/>
            <p:nvPr/>
          </p:nvSpPr>
          <p:spPr>
            <a:xfrm>
              <a:off x="2140600" y="1195400"/>
              <a:ext cx="105075" cy="105075"/>
            </a:xfrm>
            <a:custGeom>
              <a:avLst/>
              <a:gdLst/>
              <a:ahLst/>
              <a:cxnLst/>
              <a:rect l="l" t="t" r="r" b="b"/>
              <a:pathLst>
                <a:path w="4203" h="4203" extrusionOk="0">
                  <a:moveTo>
                    <a:pt x="2102" y="0"/>
                  </a:moveTo>
                  <a:cubicBezTo>
                    <a:pt x="3211" y="0"/>
                    <a:pt x="4203" y="934"/>
                    <a:pt x="4203" y="2101"/>
                  </a:cubicBezTo>
                  <a:cubicBezTo>
                    <a:pt x="4203" y="3269"/>
                    <a:pt x="3269" y="4203"/>
                    <a:pt x="2102" y="4203"/>
                  </a:cubicBezTo>
                  <a:cubicBezTo>
                    <a:pt x="992" y="4203"/>
                    <a:pt x="59" y="3269"/>
                    <a:pt x="0" y="2160"/>
                  </a:cubicBezTo>
                  <a:cubicBezTo>
                    <a:pt x="0" y="992"/>
                    <a:pt x="934" y="58"/>
                    <a:pt x="2102"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32" name="Google Shape;16432;p33"/>
            <p:cNvSpPr/>
            <p:nvPr/>
          </p:nvSpPr>
          <p:spPr>
            <a:xfrm>
              <a:off x="2388675" y="954600"/>
              <a:ext cx="102175" cy="102175"/>
            </a:xfrm>
            <a:custGeom>
              <a:avLst/>
              <a:gdLst/>
              <a:ahLst/>
              <a:cxnLst/>
              <a:rect l="l" t="t" r="r" b="b"/>
              <a:pathLst>
                <a:path w="4087" h="4087" extrusionOk="0">
                  <a:moveTo>
                    <a:pt x="4086" y="2044"/>
                  </a:moveTo>
                  <a:cubicBezTo>
                    <a:pt x="4086" y="3211"/>
                    <a:pt x="3211" y="4087"/>
                    <a:pt x="2043" y="4087"/>
                  </a:cubicBezTo>
                  <a:cubicBezTo>
                    <a:pt x="876" y="4028"/>
                    <a:pt x="0" y="3153"/>
                    <a:pt x="0" y="1986"/>
                  </a:cubicBezTo>
                  <a:cubicBezTo>
                    <a:pt x="59" y="876"/>
                    <a:pt x="934" y="1"/>
                    <a:pt x="2043" y="1"/>
                  </a:cubicBezTo>
                  <a:cubicBezTo>
                    <a:pt x="3211" y="1"/>
                    <a:pt x="4086" y="876"/>
                    <a:pt x="4086" y="20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33" name="Google Shape;16433;p33"/>
            <p:cNvSpPr/>
            <p:nvPr/>
          </p:nvSpPr>
          <p:spPr>
            <a:xfrm>
              <a:off x="5577150" y="4141650"/>
              <a:ext cx="102175" cy="102150"/>
            </a:xfrm>
            <a:custGeom>
              <a:avLst/>
              <a:gdLst/>
              <a:ahLst/>
              <a:cxnLst/>
              <a:rect l="l" t="t" r="r" b="b"/>
              <a:pathLst>
                <a:path w="4087" h="4086" extrusionOk="0">
                  <a:moveTo>
                    <a:pt x="4087" y="2043"/>
                  </a:moveTo>
                  <a:cubicBezTo>
                    <a:pt x="4087" y="3210"/>
                    <a:pt x="3153" y="4086"/>
                    <a:pt x="2044" y="4086"/>
                  </a:cubicBezTo>
                  <a:cubicBezTo>
                    <a:pt x="876" y="4086"/>
                    <a:pt x="1" y="3210"/>
                    <a:pt x="1" y="2043"/>
                  </a:cubicBezTo>
                  <a:cubicBezTo>
                    <a:pt x="1" y="876"/>
                    <a:pt x="876" y="0"/>
                    <a:pt x="2044" y="0"/>
                  </a:cubicBezTo>
                  <a:cubicBezTo>
                    <a:pt x="3211" y="0"/>
                    <a:pt x="4087" y="934"/>
                    <a:pt x="4087" y="204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34" name="Google Shape;16434;p33"/>
            <p:cNvSpPr/>
            <p:nvPr/>
          </p:nvSpPr>
          <p:spPr>
            <a:xfrm>
              <a:off x="4593600" y="4877100"/>
              <a:ext cx="103650" cy="103650"/>
            </a:xfrm>
            <a:custGeom>
              <a:avLst/>
              <a:gdLst/>
              <a:ahLst/>
              <a:cxnLst/>
              <a:rect l="l" t="t" r="r" b="b"/>
              <a:pathLst>
                <a:path w="4146" h="4146" extrusionOk="0">
                  <a:moveTo>
                    <a:pt x="4087" y="2102"/>
                  </a:moveTo>
                  <a:cubicBezTo>
                    <a:pt x="4087" y="3269"/>
                    <a:pt x="3211" y="4145"/>
                    <a:pt x="2044" y="4145"/>
                  </a:cubicBezTo>
                  <a:cubicBezTo>
                    <a:pt x="877" y="4145"/>
                    <a:pt x="1" y="3211"/>
                    <a:pt x="1" y="2044"/>
                  </a:cubicBezTo>
                  <a:cubicBezTo>
                    <a:pt x="1" y="935"/>
                    <a:pt x="935" y="1"/>
                    <a:pt x="2102" y="59"/>
                  </a:cubicBezTo>
                  <a:cubicBezTo>
                    <a:pt x="3211" y="59"/>
                    <a:pt x="4145" y="935"/>
                    <a:pt x="4087" y="21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35" name="Google Shape;16435;p33"/>
            <p:cNvSpPr/>
            <p:nvPr/>
          </p:nvSpPr>
          <p:spPr>
            <a:xfrm>
              <a:off x="1653200" y="1932325"/>
              <a:ext cx="102175" cy="103625"/>
            </a:xfrm>
            <a:custGeom>
              <a:avLst/>
              <a:gdLst/>
              <a:ahLst/>
              <a:cxnLst/>
              <a:rect l="l" t="t" r="r" b="b"/>
              <a:pathLst>
                <a:path w="4087" h="4145" extrusionOk="0">
                  <a:moveTo>
                    <a:pt x="1985" y="4086"/>
                  </a:moveTo>
                  <a:cubicBezTo>
                    <a:pt x="818" y="4086"/>
                    <a:pt x="0" y="3152"/>
                    <a:pt x="0" y="1985"/>
                  </a:cubicBezTo>
                  <a:cubicBezTo>
                    <a:pt x="59" y="876"/>
                    <a:pt x="993" y="0"/>
                    <a:pt x="2160" y="58"/>
                  </a:cubicBezTo>
                  <a:cubicBezTo>
                    <a:pt x="3269" y="117"/>
                    <a:pt x="4086" y="992"/>
                    <a:pt x="4086" y="2160"/>
                  </a:cubicBezTo>
                  <a:cubicBezTo>
                    <a:pt x="4028" y="3269"/>
                    <a:pt x="3152" y="4144"/>
                    <a:pt x="1985" y="41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36" name="Google Shape;16436;p33"/>
            <p:cNvSpPr/>
            <p:nvPr/>
          </p:nvSpPr>
          <p:spPr>
            <a:xfrm>
              <a:off x="6067475" y="2673625"/>
              <a:ext cx="100700" cy="100700"/>
            </a:xfrm>
            <a:custGeom>
              <a:avLst/>
              <a:gdLst/>
              <a:ahLst/>
              <a:cxnLst/>
              <a:rect l="l" t="t" r="r" b="b"/>
              <a:pathLst>
                <a:path w="4028" h="4028" extrusionOk="0">
                  <a:moveTo>
                    <a:pt x="2043" y="4028"/>
                  </a:moveTo>
                  <a:cubicBezTo>
                    <a:pt x="934" y="4028"/>
                    <a:pt x="0" y="3152"/>
                    <a:pt x="0" y="2043"/>
                  </a:cubicBezTo>
                  <a:cubicBezTo>
                    <a:pt x="0" y="934"/>
                    <a:pt x="876" y="0"/>
                    <a:pt x="2043" y="59"/>
                  </a:cubicBezTo>
                  <a:cubicBezTo>
                    <a:pt x="3152" y="59"/>
                    <a:pt x="4028" y="934"/>
                    <a:pt x="4028" y="2043"/>
                  </a:cubicBezTo>
                  <a:cubicBezTo>
                    <a:pt x="4028" y="3152"/>
                    <a:pt x="3152" y="4028"/>
                    <a:pt x="2043"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37" name="Google Shape;16437;p33"/>
            <p:cNvSpPr/>
            <p:nvPr/>
          </p:nvSpPr>
          <p:spPr>
            <a:xfrm>
              <a:off x="5088300" y="4636325"/>
              <a:ext cx="100725" cy="100725"/>
            </a:xfrm>
            <a:custGeom>
              <a:avLst/>
              <a:gdLst/>
              <a:ahLst/>
              <a:cxnLst/>
              <a:rect l="l" t="t" r="r" b="b"/>
              <a:pathLst>
                <a:path w="4029" h="4029" extrusionOk="0">
                  <a:moveTo>
                    <a:pt x="4028" y="1985"/>
                  </a:moveTo>
                  <a:cubicBezTo>
                    <a:pt x="4028" y="3094"/>
                    <a:pt x="3153" y="4028"/>
                    <a:pt x="2044" y="4028"/>
                  </a:cubicBezTo>
                  <a:cubicBezTo>
                    <a:pt x="876" y="4028"/>
                    <a:pt x="1" y="3153"/>
                    <a:pt x="1" y="1985"/>
                  </a:cubicBezTo>
                  <a:cubicBezTo>
                    <a:pt x="1" y="876"/>
                    <a:pt x="876" y="1"/>
                    <a:pt x="1985" y="1"/>
                  </a:cubicBezTo>
                  <a:cubicBezTo>
                    <a:pt x="3153" y="1"/>
                    <a:pt x="4028" y="876"/>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38" name="Google Shape;16438;p33"/>
            <p:cNvSpPr/>
            <p:nvPr/>
          </p:nvSpPr>
          <p:spPr>
            <a:xfrm>
              <a:off x="1899825" y="1443475"/>
              <a:ext cx="102150" cy="102150"/>
            </a:xfrm>
            <a:custGeom>
              <a:avLst/>
              <a:gdLst/>
              <a:ahLst/>
              <a:cxnLst/>
              <a:rect l="l" t="t" r="r" b="b"/>
              <a:pathLst>
                <a:path w="4086" h="4086" extrusionOk="0">
                  <a:moveTo>
                    <a:pt x="2101" y="58"/>
                  </a:moveTo>
                  <a:cubicBezTo>
                    <a:pt x="3210" y="58"/>
                    <a:pt x="4086" y="992"/>
                    <a:pt x="4028" y="2101"/>
                  </a:cubicBezTo>
                  <a:cubicBezTo>
                    <a:pt x="4028" y="3210"/>
                    <a:pt x="3094" y="4086"/>
                    <a:pt x="1926" y="4086"/>
                  </a:cubicBezTo>
                  <a:cubicBezTo>
                    <a:pt x="817" y="4028"/>
                    <a:pt x="0" y="3094"/>
                    <a:pt x="58" y="1985"/>
                  </a:cubicBezTo>
                  <a:cubicBezTo>
                    <a:pt x="58" y="876"/>
                    <a:pt x="992" y="0"/>
                    <a:pt x="2101"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39" name="Google Shape;16439;p33"/>
            <p:cNvSpPr/>
            <p:nvPr/>
          </p:nvSpPr>
          <p:spPr>
            <a:xfrm>
              <a:off x="6066000" y="2917325"/>
              <a:ext cx="102175" cy="100700"/>
            </a:xfrm>
            <a:custGeom>
              <a:avLst/>
              <a:gdLst/>
              <a:ahLst/>
              <a:cxnLst/>
              <a:rect l="l" t="t" r="r" b="b"/>
              <a:pathLst>
                <a:path w="4087" h="4028" extrusionOk="0">
                  <a:moveTo>
                    <a:pt x="4028" y="2043"/>
                  </a:moveTo>
                  <a:cubicBezTo>
                    <a:pt x="4028" y="3094"/>
                    <a:pt x="3094" y="4028"/>
                    <a:pt x="1985" y="3969"/>
                  </a:cubicBezTo>
                  <a:cubicBezTo>
                    <a:pt x="935" y="3969"/>
                    <a:pt x="1" y="3035"/>
                    <a:pt x="59" y="1926"/>
                  </a:cubicBezTo>
                  <a:cubicBezTo>
                    <a:pt x="118" y="876"/>
                    <a:pt x="993" y="0"/>
                    <a:pt x="2044" y="0"/>
                  </a:cubicBezTo>
                  <a:cubicBezTo>
                    <a:pt x="3153" y="0"/>
                    <a:pt x="4087" y="934"/>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40" name="Google Shape;16440;p33"/>
            <p:cNvSpPr/>
            <p:nvPr/>
          </p:nvSpPr>
          <p:spPr>
            <a:xfrm>
              <a:off x="2878975" y="4878575"/>
              <a:ext cx="100725" cy="100700"/>
            </a:xfrm>
            <a:custGeom>
              <a:avLst/>
              <a:gdLst/>
              <a:ahLst/>
              <a:cxnLst/>
              <a:rect l="l" t="t" r="r" b="b"/>
              <a:pathLst>
                <a:path w="4029" h="4028" extrusionOk="0">
                  <a:moveTo>
                    <a:pt x="4028" y="1985"/>
                  </a:moveTo>
                  <a:cubicBezTo>
                    <a:pt x="4028" y="3094"/>
                    <a:pt x="3153" y="4028"/>
                    <a:pt x="2044" y="4028"/>
                  </a:cubicBezTo>
                  <a:cubicBezTo>
                    <a:pt x="935" y="4028"/>
                    <a:pt x="1" y="3094"/>
                    <a:pt x="59" y="1985"/>
                  </a:cubicBezTo>
                  <a:cubicBezTo>
                    <a:pt x="59" y="934"/>
                    <a:pt x="935" y="58"/>
                    <a:pt x="1985" y="0"/>
                  </a:cubicBezTo>
                  <a:cubicBezTo>
                    <a:pt x="3094" y="0"/>
                    <a:pt x="4028" y="934"/>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41" name="Google Shape;16441;p33"/>
            <p:cNvSpPr/>
            <p:nvPr/>
          </p:nvSpPr>
          <p:spPr>
            <a:xfrm>
              <a:off x="3862525" y="465750"/>
              <a:ext cx="100700" cy="100725"/>
            </a:xfrm>
            <a:custGeom>
              <a:avLst/>
              <a:gdLst/>
              <a:ahLst/>
              <a:cxnLst/>
              <a:rect l="l" t="t" r="r" b="b"/>
              <a:pathLst>
                <a:path w="4028" h="4029" extrusionOk="0">
                  <a:moveTo>
                    <a:pt x="4028" y="1985"/>
                  </a:moveTo>
                  <a:cubicBezTo>
                    <a:pt x="4028" y="3094"/>
                    <a:pt x="3094" y="4028"/>
                    <a:pt x="1985" y="3970"/>
                  </a:cubicBezTo>
                  <a:cubicBezTo>
                    <a:pt x="934" y="3970"/>
                    <a:pt x="0" y="3094"/>
                    <a:pt x="0" y="1985"/>
                  </a:cubicBezTo>
                  <a:cubicBezTo>
                    <a:pt x="0" y="935"/>
                    <a:pt x="934" y="1"/>
                    <a:pt x="1985" y="1"/>
                  </a:cubicBezTo>
                  <a:cubicBezTo>
                    <a:pt x="3036" y="1"/>
                    <a:pt x="3970" y="876"/>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42" name="Google Shape;16442;p33"/>
            <p:cNvSpPr/>
            <p:nvPr/>
          </p:nvSpPr>
          <p:spPr>
            <a:xfrm>
              <a:off x="3615900" y="465750"/>
              <a:ext cx="100725" cy="100725"/>
            </a:xfrm>
            <a:custGeom>
              <a:avLst/>
              <a:gdLst/>
              <a:ahLst/>
              <a:cxnLst/>
              <a:rect l="l" t="t" r="r" b="b"/>
              <a:pathLst>
                <a:path w="4029" h="4029" extrusionOk="0">
                  <a:moveTo>
                    <a:pt x="2044" y="4028"/>
                  </a:moveTo>
                  <a:cubicBezTo>
                    <a:pt x="935" y="4028"/>
                    <a:pt x="1" y="3094"/>
                    <a:pt x="1" y="2044"/>
                  </a:cubicBezTo>
                  <a:cubicBezTo>
                    <a:pt x="1" y="935"/>
                    <a:pt x="935" y="1"/>
                    <a:pt x="2044" y="1"/>
                  </a:cubicBezTo>
                  <a:cubicBezTo>
                    <a:pt x="3094" y="1"/>
                    <a:pt x="3970" y="876"/>
                    <a:pt x="4028" y="1985"/>
                  </a:cubicBezTo>
                  <a:cubicBezTo>
                    <a:pt x="4028" y="3036"/>
                    <a:pt x="3153" y="3970"/>
                    <a:pt x="2044"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43" name="Google Shape;16443;p33"/>
            <p:cNvSpPr/>
            <p:nvPr/>
          </p:nvSpPr>
          <p:spPr>
            <a:xfrm>
              <a:off x="2143500" y="4389725"/>
              <a:ext cx="100725" cy="99250"/>
            </a:xfrm>
            <a:custGeom>
              <a:avLst/>
              <a:gdLst/>
              <a:ahLst/>
              <a:cxnLst/>
              <a:rect l="l" t="t" r="r" b="b"/>
              <a:pathLst>
                <a:path w="4029" h="3970" extrusionOk="0">
                  <a:moveTo>
                    <a:pt x="3970" y="1985"/>
                  </a:moveTo>
                  <a:cubicBezTo>
                    <a:pt x="4028" y="3035"/>
                    <a:pt x="3095" y="3969"/>
                    <a:pt x="1986" y="3969"/>
                  </a:cubicBezTo>
                  <a:cubicBezTo>
                    <a:pt x="935" y="3969"/>
                    <a:pt x="59" y="3094"/>
                    <a:pt x="1" y="2043"/>
                  </a:cubicBezTo>
                  <a:cubicBezTo>
                    <a:pt x="1" y="934"/>
                    <a:pt x="935" y="0"/>
                    <a:pt x="1986" y="0"/>
                  </a:cubicBezTo>
                  <a:cubicBezTo>
                    <a:pt x="3036" y="0"/>
                    <a:pt x="3970" y="876"/>
                    <a:pt x="3970"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44" name="Google Shape;16444;p33"/>
            <p:cNvSpPr/>
            <p:nvPr/>
          </p:nvSpPr>
          <p:spPr>
            <a:xfrm>
              <a:off x="1654650" y="3652775"/>
              <a:ext cx="99250" cy="100725"/>
            </a:xfrm>
            <a:custGeom>
              <a:avLst/>
              <a:gdLst/>
              <a:ahLst/>
              <a:cxnLst/>
              <a:rect l="l" t="t" r="r" b="b"/>
              <a:pathLst>
                <a:path w="3970" h="4029" extrusionOk="0">
                  <a:moveTo>
                    <a:pt x="1985" y="59"/>
                  </a:moveTo>
                  <a:cubicBezTo>
                    <a:pt x="3036" y="1"/>
                    <a:pt x="3970" y="935"/>
                    <a:pt x="3970" y="2044"/>
                  </a:cubicBezTo>
                  <a:cubicBezTo>
                    <a:pt x="3970" y="3095"/>
                    <a:pt x="3094" y="4028"/>
                    <a:pt x="1985" y="4028"/>
                  </a:cubicBezTo>
                  <a:cubicBezTo>
                    <a:pt x="935" y="4028"/>
                    <a:pt x="1" y="3095"/>
                    <a:pt x="1" y="1986"/>
                  </a:cubicBezTo>
                  <a:cubicBezTo>
                    <a:pt x="1" y="935"/>
                    <a:pt x="876" y="59"/>
                    <a:pt x="198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45" name="Google Shape;16445;p33"/>
            <p:cNvSpPr/>
            <p:nvPr/>
          </p:nvSpPr>
          <p:spPr>
            <a:xfrm>
              <a:off x="6067475" y="2428475"/>
              <a:ext cx="99250" cy="99250"/>
            </a:xfrm>
            <a:custGeom>
              <a:avLst/>
              <a:gdLst/>
              <a:ahLst/>
              <a:cxnLst/>
              <a:rect l="l" t="t" r="r" b="b"/>
              <a:pathLst>
                <a:path w="3970" h="3970" extrusionOk="0">
                  <a:moveTo>
                    <a:pt x="1985" y="0"/>
                  </a:moveTo>
                  <a:cubicBezTo>
                    <a:pt x="3035" y="0"/>
                    <a:pt x="3911" y="876"/>
                    <a:pt x="3969" y="1926"/>
                  </a:cubicBezTo>
                  <a:cubicBezTo>
                    <a:pt x="3969" y="2977"/>
                    <a:pt x="3094" y="3911"/>
                    <a:pt x="2043" y="3911"/>
                  </a:cubicBezTo>
                  <a:cubicBezTo>
                    <a:pt x="992" y="3969"/>
                    <a:pt x="59" y="3035"/>
                    <a:pt x="59" y="1985"/>
                  </a:cubicBezTo>
                  <a:cubicBezTo>
                    <a:pt x="0" y="934"/>
                    <a:pt x="934" y="58"/>
                    <a:pt x="198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46" name="Google Shape;16446;p33"/>
            <p:cNvSpPr/>
            <p:nvPr/>
          </p:nvSpPr>
          <p:spPr>
            <a:xfrm>
              <a:off x="4841675" y="709450"/>
              <a:ext cx="99275" cy="99250"/>
            </a:xfrm>
            <a:custGeom>
              <a:avLst/>
              <a:gdLst/>
              <a:ahLst/>
              <a:cxnLst/>
              <a:rect l="l" t="t" r="r" b="b"/>
              <a:pathLst>
                <a:path w="3971" h="3970" extrusionOk="0">
                  <a:moveTo>
                    <a:pt x="3970" y="1985"/>
                  </a:moveTo>
                  <a:cubicBezTo>
                    <a:pt x="3970" y="3036"/>
                    <a:pt x="3036" y="3970"/>
                    <a:pt x="1986" y="3970"/>
                  </a:cubicBezTo>
                  <a:cubicBezTo>
                    <a:pt x="935" y="3911"/>
                    <a:pt x="1" y="2978"/>
                    <a:pt x="59" y="1927"/>
                  </a:cubicBezTo>
                  <a:cubicBezTo>
                    <a:pt x="59" y="876"/>
                    <a:pt x="993" y="1"/>
                    <a:pt x="2044" y="1"/>
                  </a:cubicBezTo>
                  <a:cubicBezTo>
                    <a:pt x="3095" y="1"/>
                    <a:pt x="3970" y="935"/>
                    <a:pt x="3970"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47" name="Google Shape;16447;p33"/>
            <p:cNvSpPr/>
            <p:nvPr/>
          </p:nvSpPr>
          <p:spPr>
            <a:xfrm>
              <a:off x="5825225" y="1691525"/>
              <a:ext cx="99250" cy="99275"/>
            </a:xfrm>
            <a:custGeom>
              <a:avLst/>
              <a:gdLst/>
              <a:ahLst/>
              <a:cxnLst/>
              <a:rect l="l" t="t" r="r" b="b"/>
              <a:pathLst>
                <a:path w="3970" h="3971" extrusionOk="0">
                  <a:moveTo>
                    <a:pt x="1985" y="3970"/>
                  </a:moveTo>
                  <a:cubicBezTo>
                    <a:pt x="876" y="3970"/>
                    <a:pt x="1" y="3036"/>
                    <a:pt x="1" y="1986"/>
                  </a:cubicBezTo>
                  <a:cubicBezTo>
                    <a:pt x="1" y="935"/>
                    <a:pt x="935" y="1"/>
                    <a:pt x="1985" y="59"/>
                  </a:cubicBezTo>
                  <a:cubicBezTo>
                    <a:pt x="3036" y="59"/>
                    <a:pt x="3970" y="993"/>
                    <a:pt x="3970" y="2044"/>
                  </a:cubicBezTo>
                  <a:cubicBezTo>
                    <a:pt x="3911" y="3095"/>
                    <a:pt x="3036" y="3970"/>
                    <a:pt x="1985"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48" name="Google Shape;16448;p33"/>
            <p:cNvSpPr/>
            <p:nvPr/>
          </p:nvSpPr>
          <p:spPr>
            <a:xfrm>
              <a:off x="4106225" y="465750"/>
              <a:ext cx="97800" cy="99250"/>
            </a:xfrm>
            <a:custGeom>
              <a:avLst/>
              <a:gdLst/>
              <a:ahLst/>
              <a:cxnLst/>
              <a:rect l="l" t="t" r="r" b="b"/>
              <a:pathLst>
                <a:path w="3912" h="3970" extrusionOk="0">
                  <a:moveTo>
                    <a:pt x="3911" y="1985"/>
                  </a:moveTo>
                  <a:cubicBezTo>
                    <a:pt x="3911" y="3036"/>
                    <a:pt x="3035" y="3970"/>
                    <a:pt x="1985" y="3970"/>
                  </a:cubicBezTo>
                  <a:cubicBezTo>
                    <a:pt x="934" y="3970"/>
                    <a:pt x="0" y="3036"/>
                    <a:pt x="0" y="1985"/>
                  </a:cubicBezTo>
                  <a:cubicBezTo>
                    <a:pt x="0" y="935"/>
                    <a:pt x="876" y="59"/>
                    <a:pt x="1926" y="59"/>
                  </a:cubicBezTo>
                  <a:cubicBezTo>
                    <a:pt x="2977" y="1"/>
                    <a:pt x="3911" y="935"/>
                    <a:pt x="3911"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49" name="Google Shape;16449;p33"/>
            <p:cNvSpPr/>
            <p:nvPr/>
          </p:nvSpPr>
          <p:spPr>
            <a:xfrm>
              <a:off x="2393050" y="4634875"/>
              <a:ext cx="94875" cy="96325"/>
            </a:xfrm>
            <a:custGeom>
              <a:avLst/>
              <a:gdLst/>
              <a:ahLst/>
              <a:cxnLst/>
              <a:rect l="l" t="t" r="r" b="b"/>
              <a:pathLst>
                <a:path w="3795" h="3853" extrusionOk="0">
                  <a:moveTo>
                    <a:pt x="3794" y="1868"/>
                  </a:moveTo>
                  <a:cubicBezTo>
                    <a:pt x="3794" y="2977"/>
                    <a:pt x="2977" y="3794"/>
                    <a:pt x="1926" y="3794"/>
                  </a:cubicBezTo>
                  <a:cubicBezTo>
                    <a:pt x="817" y="3853"/>
                    <a:pt x="0" y="2977"/>
                    <a:pt x="0" y="1868"/>
                  </a:cubicBezTo>
                  <a:cubicBezTo>
                    <a:pt x="0" y="817"/>
                    <a:pt x="817" y="0"/>
                    <a:pt x="1926" y="0"/>
                  </a:cubicBezTo>
                  <a:cubicBezTo>
                    <a:pt x="2977" y="0"/>
                    <a:pt x="3794" y="817"/>
                    <a:pt x="3794" y="18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50" name="Google Shape;16450;p33"/>
            <p:cNvSpPr/>
            <p:nvPr/>
          </p:nvSpPr>
          <p:spPr>
            <a:xfrm>
              <a:off x="6068925" y="3165400"/>
              <a:ext cx="96325" cy="96325"/>
            </a:xfrm>
            <a:custGeom>
              <a:avLst/>
              <a:gdLst/>
              <a:ahLst/>
              <a:cxnLst/>
              <a:rect l="l" t="t" r="r" b="b"/>
              <a:pathLst>
                <a:path w="3853" h="3853" extrusionOk="0">
                  <a:moveTo>
                    <a:pt x="3853" y="1985"/>
                  </a:moveTo>
                  <a:cubicBezTo>
                    <a:pt x="3853" y="3035"/>
                    <a:pt x="2977" y="3853"/>
                    <a:pt x="1927" y="3853"/>
                  </a:cubicBezTo>
                  <a:cubicBezTo>
                    <a:pt x="818" y="3853"/>
                    <a:pt x="1" y="2977"/>
                    <a:pt x="59" y="1868"/>
                  </a:cubicBezTo>
                  <a:cubicBezTo>
                    <a:pt x="59" y="817"/>
                    <a:pt x="934" y="0"/>
                    <a:pt x="1985" y="0"/>
                  </a:cubicBezTo>
                  <a:cubicBezTo>
                    <a:pt x="3036" y="59"/>
                    <a:pt x="3853" y="934"/>
                    <a:pt x="3853"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51" name="Google Shape;16451;p33"/>
            <p:cNvSpPr/>
            <p:nvPr/>
          </p:nvSpPr>
          <p:spPr>
            <a:xfrm>
              <a:off x="3370750" y="467225"/>
              <a:ext cx="96325" cy="96325"/>
            </a:xfrm>
            <a:custGeom>
              <a:avLst/>
              <a:gdLst/>
              <a:ahLst/>
              <a:cxnLst/>
              <a:rect l="l" t="t" r="r" b="b"/>
              <a:pathLst>
                <a:path w="3853" h="3853" extrusionOk="0">
                  <a:moveTo>
                    <a:pt x="1868" y="3853"/>
                  </a:moveTo>
                  <a:cubicBezTo>
                    <a:pt x="818" y="3794"/>
                    <a:pt x="0" y="2977"/>
                    <a:pt x="59" y="1868"/>
                  </a:cubicBezTo>
                  <a:cubicBezTo>
                    <a:pt x="59" y="817"/>
                    <a:pt x="934" y="0"/>
                    <a:pt x="1985" y="59"/>
                  </a:cubicBezTo>
                  <a:cubicBezTo>
                    <a:pt x="3094" y="59"/>
                    <a:pt x="3853" y="934"/>
                    <a:pt x="3853" y="1985"/>
                  </a:cubicBezTo>
                  <a:cubicBezTo>
                    <a:pt x="3795" y="3094"/>
                    <a:pt x="2977" y="3853"/>
                    <a:pt x="1868" y="38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52" name="Google Shape;16452;p33"/>
            <p:cNvSpPr/>
            <p:nvPr/>
          </p:nvSpPr>
          <p:spPr>
            <a:xfrm>
              <a:off x="5828150" y="3902325"/>
              <a:ext cx="93425" cy="94875"/>
            </a:xfrm>
            <a:custGeom>
              <a:avLst/>
              <a:gdLst/>
              <a:ahLst/>
              <a:cxnLst/>
              <a:rect l="l" t="t" r="r" b="b"/>
              <a:pathLst>
                <a:path w="3737" h="3795" extrusionOk="0">
                  <a:moveTo>
                    <a:pt x="3736" y="1926"/>
                  </a:moveTo>
                  <a:cubicBezTo>
                    <a:pt x="3736" y="3036"/>
                    <a:pt x="2861" y="3794"/>
                    <a:pt x="1810" y="3794"/>
                  </a:cubicBezTo>
                  <a:cubicBezTo>
                    <a:pt x="759" y="3736"/>
                    <a:pt x="0" y="2919"/>
                    <a:pt x="0" y="1926"/>
                  </a:cubicBezTo>
                  <a:cubicBezTo>
                    <a:pt x="0" y="817"/>
                    <a:pt x="876" y="0"/>
                    <a:pt x="1927" y="59"/>
                  </a:cubicBezTo>
                  <a:cubicBezTo>
                    <a:pt x="2977" y="59"/>
                    <a:pt x="3736" y="876"/>
                    <a:pt x="3736" y="19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53" name="Google Shape;16453;p33"/>
            <p:cNvSpPr/>
            <p:nvPr/>
          </p:nvSpPr>
          <p:spPr>
            <a:xfrm>
              <a:off x="1899825" y="4146025"/>
              <a:ext cx="94875" cy="94875"/>
            </a:xfrm>
            <a:custGeom>
              <a:avLst/>
              <a:gdLst/>
              <a:ahLst/>
              <a:cxnLst/>
              <a:rect l="l" t="t" r="r" b="b"/>
              <a:pathLst>
                <a:path w="3795" h="3795" extrusionOk="0">
                  <a:moveTo>
                    <a:pt x="3794" y="1926"/>
                  </a:moveTo>
                  <a:cubicBezTo>
                    <a:pt x="3736" y="2977"/>
                    <a:pt x="2919" y="3794"/>
                    <a:pt x="1810" y="3794"/>
                  </a:cubicBezTo>
                  <a:cubicBezTo>
                    <a:pt x="759" y="3736"/>
                    <a:pt x="0" y="2919"/>
                    <a:pt x="0" y="1810"/>
                  </a:cubicBezTo>
                  <a:cubicBezTo>
                    <a:pt x="58" y="759"/>
                    <a:pt x="876" y="0"/>
                    <a:pt x="1868" y="0"/>
                  </a:cubicBezTo>
                  <a:cubicBezTo>
                    <a:pt x="2977" y="0"/>
                    <a:pt x="3794" y="817"/>
                    <a:pt x="3736" y="19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54" name="Google Shape;16454;p33"/>
            <p:cNvSpPr/>
            <p:nvPr/>
          </p:nvSpPr>
          <p:spPr>
            <a:xfrm>
              <a:off x="2639650" y="712375"/>
              <a:ext cx="94875" cy="93425"/>
            </a:xfrm>
            <a:custGeom>
              <a:avLst/>
              <a:gdLst/>
              <a:ahLst/>
              <a:cxnLst/>
              <a:rect l="l" t="t" r="r" b="b"/>
              <a:pathLst>
                <a:path w="3795" h="3737" extrusionOk="0">
                  <a:moveTo>
                    <a:pt x="1927" y="3736"/>
                  </a:moveTo>
                  <a:cubicBezTo>
                    <a:pt x="876" y="3736"/>
                    <a:pt x="59" y="2919"/>
                    <a:pt x="59" y="1868"/>
                  </a:cubicBezTo>
                  <a:cubicBezTo>
                    <a:pt x="1" y="818"/>
                    <a:pt x="818" y="0"/>
                    <a:pt x="1869" y="0"/>
                  </a:cubicBezTo>
                  <a:cubicBezTo>
                    <a:pt x="2919" y="0"/>
                    <a:pt x="3737" y="818"/>
                    <a:pt x="3737" y="1810"/>
                  </a:cubicBezTo>
                  <a:cubicBezTo>
                    <a:pt x="3795" y="2861"/>
                    <a:pt x="2978" y="3678"/>
                    <a:pt x="1927" y="37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55" name="Google Shape;16455;p33"/>
            <p:cNvSpPr/>
            <p:nvPr/>
          </p:nvSpPr>
          <p:spPr>
            <a:xfrm>
              <a:off x="6070375" y="2184775"/>
              <a:ext cx="93425" cy="91950"/>
            </a:xfrm>
            <a:custGeom>
              <a:avLst/>
              <a:gdLst/>
              <a:ahLst/>
              <a:cxnLst/>
              <a:rect l="l" t="t" r="r" b="b"/>
              <a:pathLst>
                <a:path w="3737" h="3678" extrusionOk="0">
                  <a:moveTo>
                    <a:pt x="3737" y="1868"/>
                  </a:moveTo>
                  <a:cubicBezTo>
                    <a:pt x="3737" y="2860"/>
                    <a:pt x="2861" y="3678"/>
                    <a:pt x="1869" y="3678"/>
                  </a:cubicBezTo>
                  <a:cubicBezTo>
                    <a:pt x="876" y="3678"/>
                    <a:pt x="1" y="2802"/>
                    <a:pt x="59" y="1810"/>
                  </a:cubicBezTo>
                  <a:cubicBezTo>
                    <a:pt x="59" y="817"/>
                    <a:pt x="935" y="0"/>
                    <a:pt x="1927" y="0"/>
                  </a:cubicBezTo>
                  <a:cubicBezTo>
                    <a:pt x="2919" y="59"/>
                    <a:pt x="3737" y="876"/>
                    <a:pt x="3737" y="18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56" name="Google Shape;16456;p33"/>
            <p:cNvSpPr/>
            <p:nvPr/>
          </p:nvSpPr>
          <p:spPr>
            <a:xfrm>
              <a:off x="3862525" y="5129550"/>
              <a:ext cx="91950" cy="91975"/>
            </a:xfrm>
            <a:custGeom>
              <a:avLst/>
              <a:gdLst/>
              <a:ahLst/>
              <a:cxnLst/>
              <a:rect l="l" t="t" r="r" b="b"/>
              <a:pathLst>
                <a:path w="3678" h="3679" extrusionOk="0">
                  <a:moveTo>
                    <a:pt x="3678" y="1869"/>
                  </a:moveTo>
                  <a:cubicBezTo>
                    <a:pt x="3678" y="2861"/>
                    <a:pt x="2860" y="3678"/>
                    <a:pt x="1868" y="3678"/>
                  </a:cubicBezTo>
                  <a:cubicBezTo>
                    <a:pt x="876" y="3678"/>
                    <a:pt x="0" y="2803"/>
                    <a:pt x="0" y="1810"/>
                  </a:cubicBezTo>
                  <a:cubicBezTo>
                    <a:pt x="59" y="818"/>
                    <a:pt x="934" y="1"/>
                    <a:pt x="1868" y="59"/>
                  </a:cubicBezTo>
                  <a:cubicBezTo>
                    <a:pt x="2860" y="59"/>
                    <a:pt x="3678" y="876"/>
                    <a:pt x="3678" y="18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57" name="Google Shape;16457;p33"/>
            <p:cNvSpPr/>
            <p:nvPr/>
          </p:nvSpPr>
          <p:spPr>
            <a:xfrm>
              <a:off x="4357200" y="470125"/>
              <a:ext cx="91975" cy="91975"/>
            </a:xfrm>
            <a:custGeom>
              <a:avLst/>
              <a:gdLst/>
              <a:ahLst/>
              <a:cxnLst/>
              <a:rect l="l" t="t" r="r" b="b"/>
              <a:pathLst>
                <a:path w="3679" h="3679" extrusionOk="0">
                  <a:moveTo>
                    <a:pt x="3620" y="1810"/>
                  </a:moveTo>
                  <a:cubicBezTo>
                    <a:pt x="3678" y="2744"/>
                    <a:pt x="2861" y="3620"/>
                    <a:pt x="1869" y="3678"/>
                  </a:cubicBezTo>
                  <a:cubicBezTo>
                    <a:pt x="876" y="3678"/>
                    <a:pt x="1" y="2803"/>
                    <a:pt x="1" y="1810"/>
                  </a:cubicBezTo>
                  <a:cubicBezTo>
                    <a:pt x="1" y="876"/>
                    <a:pt x="818" y="1"/>
                    <a:pt x="1810" y="1"/>
                  </a:cubicBezTo>
                  <a:cubicBezTo>
                    <a:pt x="2744" y="1"/>
                    <a:pt x="3620" y="818"/>
                    <a:pt x="3620"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58" name="Google Shape;16458;p33"/>
            <p:cNvSpPr/>
            <p:nvPr/>
          </p:nvSpPr>
          <p:spPr>
            <a:xfrm>
              <a:off x="3620275" y="5131025"/>
              <a:ext cx="91975" cy="90500"/>
            </a:xfrm>
            <a:custGeom>
              <a:avLst/>
              <a:gdLst/>
              <a:ahLst/>
              <a:cxnLst/>
              <a:rect l="l" t="t" r="r" b="b"/>
              <a:pathLst>
                <a:path w="3679" h="3620" extrusionOk="0">
                  <a:moveTo>
                    <a:pt x="1869" y="3619"/>
                  </a:moveTo>
                  <a:cubicBezTo>
                    <a:pt x="876" y="3619"/>
                    <a:pt x="1" y="2744"/>
                    <a:pt x="1" y="1810"/>
                  </a:cubicBezTo>
                  <a:cubicBezTo>
                    <a:pt x="1" y="817"/>
                    <a:pt x="876" y="0"/>
                    <a:pt x="1869" y="0"/>
                  </a:cubicBezTo>
                  <a:cubicBezTo>
                    <a:pt x="2803" y="0"/>
                    <a:pt x="3620" y="817"/>
                    <a:pt x="3620" y="1751"/>
                  </a:cubicBezTo>
                  <a:cubicBezTo>
                    <a:pt x="3678" y="2744"/>
                    <a:pt x="2803" y="3619"/>
                    <a:pt x="1869"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59" name="Google Shape;16459;p33"/>
            <p:cNvSpPr/>
            <p:nvPr/>
          </p:nvSpPr>
          <p:spPr>
            <a:xfrm>
              <a:off x="1412425" y="2921700"/>
              <a:ext cx="90500" cy="90500"/>
            </a:xfrm>
            <a:custGeom>
              <a:avLst/>
              <a:gdLst/>
              <a:ahLst/>
              <a:cxnLst/>
              <a:rect l="l" t="t" r="r" b="b"/>
              <a:pathLst>
                <a:path w="3620" h="3620" extrusionOk="0">
                  <a:moveTo>
                    <a:pt x="3619" y="1810"/>
                  </a:moveTo>
                  <a:cubicBezTo>
                    <a:pt x="3619" y="2802"/>
                    <a:pt x="2802" y="3619"/>
                    <a:pt x="1810" y="3619"/>
                  </a:cubicBezTo>
                  <a:cubicBezTo>
                    <a:pt x="818" y="3619"/>
                    <a:pt x="0" y="2802"/>
                    <a:pt x="0" y="1810"/>
                  </a:cubicBezTo>
                  <a:cubicBezTo>
                    <a:pt x="0" y="876"/>
                    <a:pt x="818" y="59"/>
                    <a:pt x="1751" y="0"/>
                  </a:cubicBezTo>
                  <a:cubicBezTo>
                    <a:pt x="2744" y="0"/>
                    <a:pt x="3561" y="817"/>
                    <a:pt x="3619"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60" name="Google Shape;16460;p33"/>
            <p:cNvSpPr/>
            <p:nvPr/>
          </p:nvSpPr>
          <p:spPr>
            <a:xfrm>
              <a:off x="4846075" y="4884400"/>
              <a:ext cx="91950" cy="90500"/>
            </a:xfrm>
            <a:custGeom>
              <a:avLst/>
              <a:gdLst/>
              <a:ahLst/>
              <a:cxnLst/>
              <a:rect l="l" t="t" r="r" b="b"/>
              <a:pathLst>
                <a:path w="3678" h="3620" extrusionOk="0">
                  <a:moveTo>
                    <a:pt x="1868" y="1"/>
                  </a:moveTo>
                  <a:cubicBezTo>
                    <a:pt x="2802" y="1"/>
                    <a:pt x="3677" y="876"/>
                    <a:pt x="3619" y="1810"/>
                  </a:cubicBezTo>
                  <a:cubicBezTo>
                    <a:pt x="3619" y="2802"/>
                    <a:pt x="2743" y="3620"/>
                    <a:pt x="1751" y="3620"/>
                  </a:cubicBezTo>
                  <a:cubicBezTo>
                    <a:pt x="817" y="3561"/>
                    <a:pt x="0" y="2744"/>
                    <a:pt x="0" y="1810"/>
                  </a:cubicBezTo>
                  <a:cubicBezTo>
                    <a:pt x="0" y="818"/>
                    <a:pt x="876" y="1"/>
                    <a:pt x="18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61" name="Google Shape;16461;p33"/>
            <p:cNvSpPr/>
            <p:nvPr/>
          </p:nvSpPr>
          <p:spPr>
            <a:xfrm>
              <a:off x="1659025" y="1695925"/>
              <a:ext cx="90500" cy="90500"/>
            </a:xfrm>
            <a:custGeom>
              <a:avLst/>
              <a:gdLst/>
              <a:ahLst/>
              <a:cxnLst/>
              <a:rect l="l" t="t" r="r" b="b"/>
              <a:pathLst>
                <a:path w="3620" h="3620" extrusionOk="0">
                  <a:moveTo>
                    <a:pt x="3620" y="1810"/>
                  </a:moveTo>
                  <a:cubicBezTo>
                    <a:pt x="3620" y="2802"/>
                    <a:pt x="2803" y="3619"/>
                    <a:pt x="1810" y="3619"/>
                  </a:cubicBezTo>
                  <a:cubicBezTo>
                    <a:pt x="818" y="3619"/>
                    <a:pt x="1" y="2802"/>
                    <a:pt x="1" y="1810"/>
                  </a:cubicBezTo>
                  <a:cubicBezTo>
                    <a:pt x="1" y="876"/>
                    <a:pt x="818" y="58"/>
                    <a:pt x="1752" y="0"/>
                  </a:cubicBezTo>
                  <a:cubicBezTo>
                    <a:pt x="2744" y="0"/>
                    <a:pt x="3562" y="817"/>
                    <a:pt x="3620"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62" name="Google Shape;16462;p33"/>
            <p:cNvSpPr/>
            <p:nvPr/>
          </p:nvSpPr>
          <p:spPr>
            <a:xfrm>
              <a:off x="1412425" y="2675075"/>
              <a:ext cx="90500" cy="91975"/>
            </a:xfrm>
            <a:custGeom>
              <a:avLst/>
              <a:gdLst/>
              <a:ahLst/>
              <a:cxnLst/>
              <a:rect l="l" t="t" r="r" b="b"/>
              <a:pathLst>
                <a:path w="3620" h="3679" extrusionOk="0">
                  <a:moveTo>
                    <a:pt x="1810" y="1"/>
                  </a:moveTo>
                  <a:cubicBezTo>
                    <a:pt x="2802" y="59"/>
                    <a:pt x="3619" y="935"/>
                    <a:pt x="3619" y="1869"/>
                  </a:cubicBezTo>
                  <a:cubicBezTo>
                    <a:pt x="3561" y="2861"/>
                    <a:pt x="2685" y="3678"/>
                    <a:pt x="1751" y="3620"/>
                  </a:cubicBezTo>
                  <a:cubicBezTo>
                    <a:pt x="759" y="3561"/>
                    <a:pt x="0" y="2744"/>
                    <a:pt x="0" y="1810"/>
                  </a:cubicBezTo>
                  <a:cubicBezTo>
                    <a:pt x="0" y="818"/>
                    <a:pt x="876" y="1"/>
                    <a:pt x="18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63" name="Google Shape;16463;p33"/>
            <p:cNvSpPr/>
            <p:nvPr/>
          </p:nvSpPr>
          <p:spPr>
            <a:xfrm>
              <a:off x="5340750" y="961900"/>
              <a:ext cx="87575" cy="87575"/>
            </a:xfrm>
            <a:custGeom>
              <a:avLst/>
              <a:gdLst/>
              <a:ahLst/>
              <a:cxnLst/>
              <a:rect l="l" t="t" r="r" b="b"/>
              <a:pathLst>
                <a:path w="3503" h="3503" extrusionOk="0">
                  <a:moveTo>
                    <a:pt x="3503" y="1752"/>
                  </a:moveTo>
                  <a:cubicBezTo>
                    <a:pt x="3503" y="2744"/>
                    <a:pt x="2744" y="3503"/>
                    <a:pt x="1752" y="3503"/>
                  </a:cubicBezTo>
                  <a:cubicBezTo>
                    <a:pt x="759" y="3503"/>
                    <a:pt x="1" y="2744"/>
                    <a:pt x="1" y="1752"/>
                  </a:cubicBezTo>
                  <a:cubicBezTo>
                    <a:pt x="1" y="760"/>
                    <a:pt x="759" y="1"/>
                    <a:pt x="1752" y="1"/>
                  </a:cubicBezTo>
                  <a:cubicBezTo>
                    <a:pt x="2744" y="1"/>
                    <a:pt x="3503" y="760"/>
                    <a:pt x="3503"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64" name="Google Shape;16464;p33"/>
            <p:cNvSpPr/>
            <p:nvPr/>
          </p:nvSpPr>
          <p:spPr>
            <a:xfrm>
              <a:off x="5584450" y="1208525"/>
              <a:ext cx="87575" cy="87575"/>
            </a:xfrm>
            <a:custGeom>
              <a:avLst/>
              <a:gdLst/>
              <a:ahLst/>
              <a:cxnLst/>
              <a:rect l="l" t="t" r="r" b="b"/>
              <a:pathLst>
                <a:path w="3503" h="3503" extrusionOk="0">
                  <a:moveTo>
                    <a:pt x="3503" y="1751"/>
                  </a:moveTo>
                  <a:cubicBezTo>
                    <a:pt x="3503" y="2744"/>
                    <a:pt x="2744" y="3503"/>
                    <a:pt x="1752" y="3503"/>
                  </a:cubicBezTo>
                  <a:cubicBezTo>
                    <a:pt x="759" y="3503"/>
                    <a:pt x="1" y="2685"/>
                    <a:pt x="1" y="1751"/>
                  </a:cubicBezTo>
                  <a:cubicBezTo>
                    <a:pt x="1" y="759"/>
                    <a:pt x="759" y="0"/>
                    <a:pt x="1752" y="0"/>
                  </a:cubicBezTo>
                  <a:cubicBezTo>
                    <a:pt x="2744" y="0"/>
                    <a:pt x="3503" y="759"/>
                    <a:pt x="3503"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65" name="Google Shape;16465;p33"/>
            <p:cNvSpPr/>
            <p:nvPr/>
          </p:nvSpPr>
          <p:spPr>
            <a:xfrm>
              <a:off x="3132900" y="471600"/>
              <a:ext cx="87575" cy="87575"/>
            </a:xfrm>
            <a:custGeom>
              <a:avLst/>
              <a:gdLst/>
              <a:ahLst/>
              <a:cxnLst/>
              <a:rect l="l" t="t" r="r" b="b"/>
              <a:pathLst>
                <a:path w="3503" h="3503" extrusionOk="0">
                  <a:moveTo>
                    <a:pt x="3502" y="1751"/>
                  </a:moveTo>
                  <a:cubicBezTo>
                    <a:pt x="3502" y="2744"/>
                    <a:pt x="2744" y="3503"/>
                    <a:pt x="1751" y="3503"/>
                  </a:cubicBezTo>
                  <a:cubicBezTo>
                    <a:pt x="759" y="3503"/>
                    <a:pt x="0" y="2744"/>
                    <a:pt x="0" y="1751"/>
                  </a:cubicBezTo>
                  <a:cubicBezTo>
                    <a:pt x="0" y="817"/>
                    <a:pt x="759" y="0"/>
                    <a:pt x="1751" y="0"/>
                  </a:cubicBezTo>
                  <a:cubicBezTo>
                    <a:pt x="2685" y="0"/>
                    <a:pt x="3502" y="759"/>
                    <a:pt x="3502"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66" name="Google Shape;16466;p33"/>
            <p:cNvSpPr/>
            <p:nvPr/>
          </p:nvSpPr>
          <p:spPr>
            <a:xfrm>
              <a:off x="6073300" y="3413475"/>
              <a:ext cx="87575" cy="87575"/>
            </a:xfrm>
            <a:custGeom>
              <a:avLst/>
              <a:gdLst/>
              <a:ahLst/>
              <a:cxnLst/>
              <a:rect l="l" t="t" r="r" b="b"/>
              <a:pathLst>
                <a:path w="3503" h="3503" extrusionOk="0">
                  <a:moveTo>
                    <a:pt x="1752" y="3502"/>
                  </a:moveTo>
                  <a:cubicBezTo>
                    <a:pt x="759" y="3502"/>
                    <a:pt x="1" y="2685"/>
                    <a:pt x="1" y="1751"/>
                  </a:cubicBezTo>
                  <a:cubicBezTo>
                    <a:pt x="1" y="759"/>
                    <a:pt x="818" y="0"/>
                    <a:pt x="1810" y="0"/>
                  </a:cubicBezTo>
                  <a:cubicBezTo>
                    <a:pt x="2744" y="0"/>
                    <a:pt x="3503" y="759"/>
                    <a:pt x="3503" y="1751"/>
                  </a:cubicBezTo>
                  <a:cubicBezTo>
                    <a:pt x="3503" y="2744"/>
                    <a:pt x="2744" y="3502"/>
                    <a:pt x="1752" y="35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67" name="Google Shape;16467;p33"/>
            <p:cNvSpPr/>
            <p:nvPr/>
          </p:nvSpPr>
          <p:spPr>
            <a:xfrm>
              <a:off x="1413875" y="2434300"/>
              <a:ext cx="87575" cy="86125"/>
            </a:xfrm>
            <a:custGeom>
              <a:avLst/>
              <a:gdLst/>
              <a:ahLst/>
              <a:cxnLst/>
              <a:rect l="l" t="t" r="r" b="b"/>
              <a:pathLst>
                <a:path w="3503" h="3445" extrusionOk="0">
                  <a:moveTo>
                    <a:pt x="1752" y="3444"/>
                  </a:moveTo>
                  <a:cubicBezTo>
                    <a:pt x="760" y="3444"/>
                    <a:pt x="1" y="2744"/>
                    <a:pt x="1" y="1752"/>
                  </a:cubicBezTo>
                  <a:cubicBezTo>
                    <a:pt x="1" y="759"/>
                    <a:pt x="760" y="1"/>
                    <a:pt x="1752" y="1"/>
                  </a:cubicBezTo>
                  <a:cubicBezTo>
                    <a:pt x="2744" y="1"/>
                    <a:pt x="3445" y="759"/>
                    <a:pt x="3503" y="1693"/>
                  </a:cubicBezTo>
                  <a:cubicBezTo>
                    <a:pt x="3503" y="2686"/>
                    <a:pt x="2744" y="3444"/>
                    <a:pt x="1752"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68" name="Google Shape;16468;p33"/>
            <p:cNvSpPr/>
            <p:nvPr/>
          </p:nvSpPr>
          <p:spPr>
            <a:xfrm>
              <a:off x="4112050" y="5131025"/>
              <a:ext cx="87575" cy="89025"/>
            </a:xfrm>
            <a:custGeom>
              <a:avLst/>
              <a:gdLst/>
              <a:ahLst/>
              <a:cxnLst/>
              <a:rect l="l" t="t" r="r" b="b"/>
              <a:pathLst>
                <a:path w="3503" h="3561" extrusionOk="0">
                  <a:moveTo>
                    <a:pt x="3503" y="1751"/>
                  </a:moveTo>
                  <a:cubicBezTo>
                    <a:pt x="3503" y="2744"/>
                    <a:pt x="2744" y="3561"/>
                    <a:pt x="1752" y="3561"/>
                  </a:cubicBezTo>
                  <a:cubicBezTo>
                    <a:pt x="760" y="3561"/>
                    <a:pt x="1" y="2802"/>
                    <a:pt x="1" y="1810"/>
                  </a:cubicBezTo>
                  <a:cubicBezTo>
                    <a:pt x="1" y="817"/>
                    <a:pt x="701" y="59"/>
                    <a:pt x="1693" y="59"/>
                  </a:cubicBezTo>
                  <a:cubicBezTo>
                    <a:pt x="2686" y="0"/>
                    <a:pt x="3445" y="759"/>
                    <a:pt x="3503"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69" name="Google Shape;16469;p33"/>
            <p:cNvSpPr/>
            <p:nvPr/>
          </p:nvSpPr>
          <p:spPr>
            <a:xfrm>
              <a:off x="1413875" y="3171225"/>
              <a:ext cx="86125" cy="86125"/>
            </a:xfrm>
            <a:custGeom>
              <a:avLst/>
              <a:gdLst/>
              <a:ahLst/>
              <a:cxnLst/>
              <a:rect l="l" t="t" r="r" b="b"/>
              <a:pathLst>
                <a:path w="3445" h="3445" extrusionOk="0">
                  <a:moveTo>
                    <a:pt x="3445" y="1752"/>
                  </a:moveTo>
                  <a:cubicBezTo>
                    <a:pt x="3445" y="2686"/>
                    <a:pt x="2686" y="3445"/>
                    <a:pt x="1693" y="3445"/>
                  </a:cubicBezTo>
                  <a:cubicBezTo>
                    <a:pt x="760" y="3386"/>
                    <a:pt x="1" y="2627"/>
                    <a:pt x="59" y="1693"/>
                  </a:cubicBezTo>
                  <a:cubicBezTo>
                    <a:pt x="59" y="759"/>
                    <a:pt x="818" y="1"/>
                    <a:pt x="1752" y="1"/>
                  </a:cubicBezTo>
                  <a:cubicBezTo>
                    <a:pt x="2744" y="1"/>
                    <a:pt x="3445" y="759"/>
                    <a:pt x="3445"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70" name="Google Shape;16470;p33"/>
            <p:cNvSpPr/>
            <p:nvPr/>
          </p:nvSpPr>
          <p:spPr>
            <a:xfrm>
              <a:off x="3376575" y="5132475"/>
              <a:ext cx="86125" cy="86125"/>
            </a:xfrm>
            <a:custGeom>
              <a:avLst/>
              <a:gdLst/>
              <a:ahLst/>
              <a:cxnLst/>
              <a:rect l="l" t="t" r="r" b="b"/>
              <a:pathLst>
                <a:path w="3445" h="3445" extrusionOk="0">
                  <a:moveTo>
                    <a:pt x="3445" y="1752"/>
                  </a:moveTo>
                  <a:cubicBezTo>
                    <a:pt x="3445" y="2686"/>
                    <a:pt x="2686" y="3444"/>
                    <a:pt x="1752" y="3444"/>
                  </a:cubicBezTo>
                  <a:cubicBezTo>
                    <a:pt x="760" y="3444"/>
                    <a:pt x="1" y="2686"/>
                    <a:pt x="1" y="1693"/>
                  </a:cubicBezTo>
                  <a:cubicBezTo>
                    <a:pt x="1" y="759"/>
                    <a:pt x="760" y="1"/>
                    <a:pt x="1752" y="1"/>
                  </a:cubicBezTo>
                  <a:cubicBezTo>
                    <a:pt x="2686" y="1"/>
                    <a:pt x="3445" y="759"/>
                    <a:pt x="3445"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71" name="Google Shape;16471;p33"/>
            <p:cNvSpPr/>
            <p:nvPr/>
          </p:nvSpPr>
          <p:spPr>
            <a:xfrm>
              <a:off x="2639650" y="4887325"/>
              <a:ext cx="86125" cy="84650"/>
            </a:xfrm>
            <a:custGeom>
              <a:avLst/>
              <a:gdLst/>
              <a:ahLst/>
              <a:cxnLst/>
              <a:rect l="l" t="t" r="r" b="b"/>
              <a:pathLst>
                <a:path w="3445" h="3386" extrusionOk="0">
                  <a:moveTo>
                    <a:pt x="3445" y="1693"/>
                  </a:moveTo>
                  <a:cubicBezTo>
                    <a:pt x="3445" y="2627"/>
                    <a:pt x="2628" y="3386"/>
                    <a:pt x="1694" y="3386"/>
                  </a:cubicBezTo>
                  <a:cubicBezTo>
                    <a:pt x="760" y="3327"/>
                    <a:pt x="1" y="2569"/>
                    <a:pt x="59" y="1635"/>
                  </a:cubicBezTo>
                  <a:cubicBezTo>
                    <a:pt x="59" y="701"/>
                    <a:pt x="818" y="0"/>
                    <a:pt x="1752" y="0"/>
                  </a:cubicBezTo>
                  <a:cubicBezTo>
                    <a:pt x="2686" y="0"/>
                    <a:pt x="3445" y="759"/>
                    <a:pt x="3445" y="16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72" name="Google Shape;16472;p33"/>
            <p:cNvSpPr/>
            <p:nvPr/>
          </p:nvSpPr>
          <p:spPr>
            <a:xfrm>
              <a:off x="1661950" y="3903775"/>
              <a:ext cx="84675" cy="86125"/>
            </a:xfrm>
            <a:custGeom>
              <a:avLst/>
              <a:gdLst/>
              <a:ahLst/>
              <a:cxnLst/>
              <a:rect l="l" t="t" r="r" b="b"/>
              <a:pathLst>
                <a:path w="3387" h="3445" extrusionOk="0">
                  <a:moveTo>
                    <a:pt x="1693" y="1"/>
                  </a:moveTo>
                  <a:cubicBezTo>
                    <a:pt x="2627" y="1"/>
                    <a:pt x="3386" y="818"/>
                    <a:pt x="3386" y="1752"/>
                  </a:cubicBezTo>
                  <a:cubicBezTo>
                    <a:pt x="3386" y="2686"/>
                    <a:pt x="2569" y="3444"/>
                    <a:pt x="1635" y="3386"/>
                  </a:cubicBezTo>
                  <a:cubicBezTo>
                    <a:pt x="701" y="3386"/>
                    <a:pt x="1" y="2627"/>
                    <a:pt x="1" y="1693"/>
                  </a:cubicBezTo>
                  <a:cubicBezTo>
                    <a:pt x="1" y="759"/>
                    <a:pt x="759" y="1"/>
                    <a:pt x="1693"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73" name="Google Shape;16473;p33"/>
            <p:cNvSpPr/>
            <p:nvPr/>
          </p:nvSpPr>
          <p:spPr>
            <a:xfrm>
              <a:off x="5587375" y="4398475"/>
              <a:ext cx="81725" cy="81725"/>
            </a:xfrm>
            <a:custGeom>
              <a:avLst/>
              <a:gdLst/>
              <a:ahLst/>
              <a:cxnLst/>
              <a:rect l="l" t="t" r="r" b="b"/>
              <a:pathLst>
                <a:path w="3269" h="3269" extrusionOk="0">
                  <a:moveTo>
                    <a:pt x="1635" y="3269"/>
                  </a:moveTo>
                  <a:cubicBezTo>
                    <a:pt x="701" y="3269"/>
                    <a:pt x="0" y="2510"/>
                    <a:pt x="0" y="1635"/>
                  </a:cubicBezTo>
                  <a:cubicBezTo>
                    <a:pt x="0" y="759"/>
                    <a:pt x="759" y="0"/>
                    <a:pt x="1693" y="0"/>
                  </a:cubicBezTo>
                  <a:cubicBezTo>
                    <a:pt x="2569" y="59"/>
                    <a:pt x="3269" y="817"/>
                    <a:pt x="3269" y="1693"/>
                  </a:cubicBezTo>
                  <a:cubicBezTo>
                    <a:pt x="3211" y="2569"/>
                    <a:pt x="2510" y="3269"/>
                    <a:pt x="1635"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74" name="Google Shape;16474;p33"/>
            <p:cNvSpPr/>
            <p:nvPr/>
          </p:nvSpPr>
          <p:spPr>
            <a:xfrm>
              <a:off x="6076225" y="1948375"/>
              <a:ext cx="81750" cy="81725"/>
            </a:xfrm>
            <a:custGeom>
              <a:avLst/>
              <a:gdLst/>
              <a:ahLst/>
              <a:cxnLst/>
              <a:rect l="l" t="t" r="r" b="b"/>
              <a:pathLst>
                <a:path w="3270" h="3269" extrusionOk="0">
                  <a:moveTo>
                    <a:pt x="1693" y="3211"/>
                  </a:moveTo>
                  <a:cubicBezTo>
                    <a:pt x="818" y="3269"/>
                    <a:pt x="59" y="2510"/>
                    <a:pt x="0" y="1635"/>
                  </a:cubicBezTo>
                  <a:cubicBezTo>
                    <a:pt x="0" y="759"/>
                    <a:pt x="759" y="0"/>
                    <a:pt x="1635" y="0"/>
                  </a:cubicBezTo>
                  <a:cubicBezTo>
                    <a:pt x="2510" y="0"/>
                    <a:pt x="3269" y="701"/>
                    <a:pt x="3269" y="1576"/>
                  </a:cubicBezTo>
                  <a:cubicBezTo>
                    <a:pt x="3269" y="2452"/>
                    <a:pt x="2569" y="3211"/>
                    <a:pt x="1693"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75" name="Google Shape;16475;p33"/>
            <p:cNvSpPr/>
            <p:nvPr/>
          </p:nvSpPr>
          <p:spPr>
            <a:xfrm>
              <a:off x="2152275" y="964825"/>
              <a:ext cx="81725" cy="81750"/>
            </a:xfrm>
            <a:custGeom>
              <a:avLst/>
              <a:gdLst/>
              <a:ahLst/>
              <a:cxnLst/>
              <a:rect l="l" t="t" r="r" b="b"/>
              <a:pathLst>
                <a:path w="3269" h="3270" extrusionOk="0">
                  <a:moveTo>
                    <a:pt x="3269" y="1635"/>
                  </a:moveTo>
                  <a:cubicBezTo>
                    <a:pt x="3269" y="2510"/>
                    <a:pt x="2568" y="3211"/>
                    <a:pt x="1693" y="3269"/>
                  </a:cubicBezTo>
                  <a:cubicBezTo>
                    <a:pt x="759" y="3269"/>
                    <a:pt x="0" y="2510"/>
                    <a:pt x="59" y="1577"/>
                  </a:cubicBezTo>
                  <a:cubicBezTo>
                    <a:pt x="59" y="701"/>
                    <a:pt x="817" y="0"/>
                    <a:pt x="1693" y="0"/>
                  </a:cubicBezTo>
                  <a:cubicBezTo>
                    <a:pt x="2568" y="0"/>
                    <a:pt x="3269" y="759"/>
                    <a:pt x="3269"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76" name="Google Shape;16476;p33"/>
            <p:cNvSpPr/>
            <p:nvPr/>
          </p:nvSpPr>
          <p:spPr>
            <a:xfrm>
              <a:off x="5833975" y="1453675"/>
              <a:ext cx="81750" cy="81750"/>
            </a:xfrm>
            <a:custGeom>
              <a:avLst/>
              <a:gdLst/>
              <a:ahLst/>
              <a:cxnLst/>
              <a:rect l="l" t="t" r="r" b="b"/>
              <a:pathLst>
                <a:path w="3270" h="3270" extrusionOk="0">
                  <a:moveTo>
                    <a:pt x="3270" y="1635"/>
                  </a:moveTo>
                  <a:cubicBezTo>
                    <a:pt x="3270" y="2511"/>
                    <a:pt x="2511" y="3269"/>
                    <a:pt x="1635" y="3269"/>
                  </a:cubicBezTo>
                  <a:cubicBezTo>
                    <a:pt x="760" y="3269"/>
                    <a:pt x="1" y="2511"/>
                    <a:pt x="1" y="1635"/>
                  </a:cubicBezTo>
                  <a:cubicBezTo>
                    <a:pt x="1" y="759"/>
                    <a:pt x="760" y="1"/>
                    <a:pt x="1635" y="1"/>
                  </a:cubicBezTo>
                  <a:cubicBezTo>
                    <a:pt x="2511" y="1"/>
                    <a:pt x="3211" y="759"/>
                    <a:pt x="3211"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77" name="Google Shape;16477;p33"/>
            <p:cNvSpPr/>
            <p:nvPr/>
          </p:nvSpPr>
          <p:spPr>
            <a:xfrm>
              <a:off x="4361600" y="5135400"/>
              <a:ext cx="81725" cy="81750"/>
            </a:xfrm>
            <a:custGeom>
              <a:avLst/>
              <a:gdLst/>
              <a:ahLst/>
              <a:cxnLst/>
              <a:rect l="l" t="t" r="r" b="b"/>
              <a:pathLst>
                <a:path w="3269" h="3270" extrusionOk="0">
                  <a:moveTo>
                    <a:pt x="1634" y="3269"/>
                  </a:moveTo>
                  <a:cubicBezTo>
                    <a:pt x="759" y="3269"/>
                    <a:pt x="58" y="2569"/>
                    <a:pt x="0" y="1693"/>
                  </a:cubicBezTo>
                  <a:cubicBezTo>
                    <a:pt x="0" y="759"/>
                    <a:pt x="700" y="0"/>
                    <a:pt x="1634" y="0"/>
                  </a:cubicBezTo>
                  <a:cubicBezTo>
                    <a:pt x="2510" y="0"/>
                    <a:pt x="3269" y="701"/>
                    <a:pt x="3269" y="1576"/>
                  </a:cubicBezTo>
                  <a:cubicBezTo>
                    <a:pt x="3269" y="2510"/>
                    <a:pt x="2510" y="3211"/>
                    <a:pt x="1634"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78" name="Google Shape;16478;p33"/>
            <p:cNvSpPr/>
            <p:nvPr/>
          </p:nvSpPr>
          <p:spPr>
            <a:xfrm>
              <a:off x="3137275" y="5136850"/>
              <a:ext cx="78825" cy="78825"/>
            </a:xfrm>
            <a:custGeom>
              <a:avLst/>
              <a:gdLst/>
              <a:ahLst/>
              <a:cxnLst/>
              <a:rect l="l" t="t" r="r" b="b"/>
              <a:pathLst>
                <a:path w="3153" h="3153" extrusionOk="0">
                  <a:moveTo>
                    <a:pt x="1576" y="3094"/>
                  </a:moveTo>
                  <a:cubicBezTo>
                    <a:pt x="701" y="3153"/>
                    <a:pt x="0" y="2452"/>
                    <a:pt x="0" y="1577"/>
                  </a:cubicBezTo>
                  <a:cubicBezTo>
                    <a:pt x="0" y="701"/>
                    <a:pt x="642" y="1"/>
                    <a:pt x="1518" y="1"/>
                  </a:cubicBezTo>
                  <a:cubicBezTo>
                    <a:pt x="2452" y="1"/>
                    <a:pt x="3094" y="643"/>
                    <a:pt x="3152" y="1518"/>
                  </a:cubicBezTo>
                  <a:cubicBezTo>
                    <a:pt x="3152" y="2394"/>
                    <a:pt x="2452" y="3094"/>
                    <a:pt x="1576"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79" name="Google Shape;16479;p33"/>
            <p:cNvSpPr/>
            <p:nvPr/>
          </p:nvSpPr>
          <p:spPr>
            <a:xfrm>
              <a:off x="1416800" y="2190600"/>
              <a:ext cx="80275" cy="80300"/>
            </a:xfrm>
            <a:custGeom>
              <a:avLst/>
              <a:gdLst/>
              <a:ahLst/>
              <a:cxnLst/>
              <a:rect l="l" t="t" r="r" b="b"/>
              <a:pathLst>
                <a:path w="3211" h="3212" extrusionOk="0">
                  <a:moveTo>
                    <a:pt x="1635" y="1"/>
                  </a:moveTo>
                  <a:cubicBezTo>
                    <a:pt x="2510" y="1"/>
                    <a:pt x="3211" y="701"/>
                    <a:pt x="3211" y="1635"/>
                  </a:cubicBezTo>
                  <a:cubicBezTo>
                    <a:pt x="3211" y="2511"/>
                    <a:pt x="2510" y="3211"/>
                    <a:pt x="1635" y="3211"/>
                  </a:cubicBezTo>
                  <a:cubicBezTo>
                    <a:pt x="759" y="3211"/>
                    <a:pt x="0" y="2511"/>
                    <a:pt x="0" y="1635"/>
                  </a:cubicBezTo>
                  <a:cubicBezTo>
                    <a:pt x="0" y="701"/>
                    <a:pt x="701" y="1"/>
                    <a:pt x="16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80" name="Google Shape;16480;p33"/>
            <p:cNvSpPr/>
            <p:nvPr/>
          </p:nvSpPr>
          <p:spPr>
            <a:xfrm>
              <a:off x="5340750" y="4646550"/>
              <a:ext cx="80275" cy="80275"/>
            </a:xfrm>
            <a:custGeom>
              <a:avLst/>
              <a:gdLst/>
              <a:ahLst/>
              <a:cxnLst/>
              <a:rect l="l" t="t" r="r" b="b"/>
              <a:pathLst>
                <a:path w="3211" h="3211" extrusionOk="0">
                  <a:moveTo>
                    <a:pt x="3211" y="1635"/>
                  </a:moveTo>
                  <a:cubicBezTo>
                    <a:pt x="3211" y="2510"/>
                    <a:pt x="2511" y="3211"/>
                    <a:pt x="1635" y="3211"/>
                  </a:cubicBezTo>
                  <a:cubicBezTo>
                    <a:pt x="701" y="3211"/>
                    <a:pt x="1" y="2510"/>
                    <a:pt x="1" y="1576"/>
                  </a:cubicBezTo>
                  <a:cubicBezTo>
                    <a:pt x="1" y="701"/>
                    <a:pt x="759" y="0"/>
                    <a:pt x="1635" y="0"/>
                  </a:cubicBezTo>
                  <a:cubicBezTo>
                    <a:pt x="2511" y="0"/>
                    <a:pt x="3211" y="701"/>
                    <a:pt x="3211"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81" name="Google Shape;16481;p33"/>
            <p:cNvSpPr/>
            <p:nvPr/>
          </p:nvSpPr>
          <p:spPr>
            <a:xfrm>
              <a:off x="1911500" y="1208525"/>
              <a:ext cx="78825" cy="78825"/>
            </a:xfrm>
            <a:custGeom>
              <a:avLst/>
              <a:gdLst/>
              <a:ahLst/>
              <a:cxnLst/>
              <a:rect l="l" t="t" r="r" b="b"/>
              <a:pathLst>
                <a:path w="3153" h="3153" extrusionOk="0">
                  <a:moveTo>
                    <a:pt x="1576" y="0"/>
                  </a:moveTo>
                  <a:cubicBezTo>
                    <a:pt x="2510" y="0"/>
                    <a:pt x="3152" y="701"/>
                    <a:pt x="3152" y="1635"/>
                  </a:cubicBezTo>
                  <a:cubicBezTo>
                    <a:pt x="3094" y="2510"/>
                    <a:pt x="2452" y="3152"/>
                    <a:pt x="1576" y="3152"/>
                  </a:cubicBezTo>
                  <a:cubicBezTo>
                    <a:pt x="642" y="3152"/>
                    <a:pt x="0" y="2452"/>
                    <a:pt x="0" y="1576"/>
                  </a:cubicBezTo>
                  <a:cubicBezTo>
                    <a:pt x="0" y="701"/>
                    <a:pt x="700" y="0"/>
                    <a:pt x="15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82" name="Google Shape;16482;p33"/>
            <p:cNvSpPr/>
            <p:nvPr/>
          </p:nvSpPr>
          <p:spPr>
            <a:xfrm>
              <a:off x="4608200" y="475975"/>
              <a:ext cx="81750" cy="80275"/>
            </a:xfrm>
            <a:custGeom>
              <a:avLst/>
              <a:gdLst/>
              <a:ahLst/>
              <a:cxnLst/>
              <a:rect l="l" t="t" r="r" b="b"/>
              <a:pathLst>
                <a:path w="3270" h="3211" extrusionOk="0">
                  <a:moveTo>
                    <a:pt x="1693" y="0"/>
                  </a:moveTo>
                  <a:cubicBezTo>
                    <a:pt x="2569" y="0"/>
                    <a:pt x="3269" y="759"/>
                    <a:pt x="3269" y="1635"/>
                  </a:cubicBezTo>
                  <a:cubicBezTo>
                    <a:pt x="3211" y="2510"/>
                    <a:pt x="2511" y="3211"/>
                    <a:pt x="1577" y="3211"/>
                  </a:cubicBezTo>
                  <a:cubicBezTo>
                    <a:pt x="701" y="3152"/>
                    <a:pt x="1" y="2452"/>
                    <a:pt x="1" y="1576"/>
                  </a:cubicBezTo>
                  <a:cubicBezTo>
                    <a:pt x="59" y="642"/>
                    <a:pt x="759" y="0"/>
                    <a:pt x="169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83" name="Google Shape;16483;p33"/>
            <p:cNvSpPr/>
            <p:nvPr/>
          </p:nvSpPr>
          <p:spPr>
            <a:xfrm>
              <a:off x="5098525" y="718200"/>
              <a:ext cx="80275" cy="81750"/>
            </a:xfrm>
            <a:custGeom>
              <a:avLst/>
              <a:gdLst/>
              <a:ahLst/>
              <a:cxnLst/>
              <a:rect l="l" t="t" r="r" b="b"/>
              <a:pathLst>
                <a:path w="3211" h="3270" extrusionOk="0">
                  <a:moveTo>
                    <a:pt x="1635" y="3211"/>
                  </a:moveTo>
                  <a:cubicBezTo>
                    <a:pt x="759" y="3270"/>
                    <a:pt x="0" y="2569"/>
                    <a:pt x="0" y="1635"/>
                  </a:cubicBezTo>
                  <a:cubicBezTo>
                    <a:pt x="0" y="760"/>
                    <a:pt x="701" y="59"/>
                    <a:pt x="1576" y="1"/>
                  </a:cubicBezTo>
                  <a:cubicBezTo>
                    <a:pt x="2452" y="1"/>
                    <a:pt x="3211" y="701"/>
                    <a:pt x="3211" y="1577"/>
                  </a:cubicBezTo>
                  <a:cubicBezTo>
                    <a:pt x="3211" y="2511"/>
                    <a:pt x="2510" y="3211"/>
                    <a:pt x="1635"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84" name="Google Shape;16484;p33"/>
            <p:cNvSpPr/>
            <p:nvPr/>
          </p:nvSpPr>
          <p:spPr>
            <a:xfrm>
              <a:off x="6079150" y="3664450"/>
              <a:ext cx="77350" cy="77375"/>
            </a:xfrm>
            <a:custGeom>
              <a:avLst/>
              <a:gdLst/>
              <a:ahLst/>
              <a:cxnLst/>
              <a:rect l="l" t="t" r="r" b="b"/>
              <a:pathLst>
                <a:path w="3094" h="3095" extrusionOk="0">
                  <a:moveTo>
                    <a:pt x="3094" y="1519"/>
                  </a:moveTo>
                  <a:cubicBezTo>
                    <a:pt x="3094" y="2394"/>
                    <a:pt x="2393" y="3095"/>
                    <a:pt x="1576" y="3095"/>
                  </a:cubicBezTo>
                  <a:cubicBezTo>
                    <a:pt x="701" y="3095"/>
                    <a:pt x="0" y="2452"/>
                    <a:pt x="0" y="1577"/>
                  </a:cubicBezTo>
                  <a:cubicBezTo>
                    <a:pt x="0" y="701"/>
                    <a:pt x="642" y="59"/>
                    <a:pt x="1518" y="1"/>
                  </a:cubicBezTo>
                  <a:cubicBezTo>
                    <a:pt x="2335" y="1"/>
                    <a:pt x="3094" y="701"/>
                    <a:pt x="3094" y="15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85" name="Google Shape;16485;p33"/>
            <p:cNvSpPr/>
            <p:nvPr/>
          </p:nvSpPr>
          <p:spPr>
            <a:xfrm>
              <a:off x="1418250" y="3417850"/>
              <a:ext cx="78825" cy="77350"/>
            </a:xfrm>
            <a:custGeom>
              <a:avLst/>
              <a:gdLst/>
              <a:ahLst/>
              <a:cxnLst/>
              <a:rect l="l" t="t" r="r" b="b"/>
              <a:pathLst>
                <a:path w="3153" h="3094" extrusionOk="0">
                  <a:moveTo>
                    <a:pt x="1577" y="3094"/>
                  </a:moveTo>
                  <a:cubicBezTo>
                    <a:pt x="701" y="3094"/>
                    <a:pt x="1" y="2393"/>
                    <a:pt x="1" y="1576"/>
                  </a:cubicBezTo>
                  <a:cubicBezTo>
                    <a:pt x="1" y="701"/>
                    <a:pt x="760" y="0"/>
                    <a:pt x="1577" y="0"/>
                  </a:cubicBezTo>
                  <a:cubicBezTo>
                    <a:pt x="2452" y="59"/>
                    <a:pt x="3094" y="701"/>
                    <a:pt x="3094" y="1518"/>
                  </a:cubicBezTo>
                  <a:cubicBezTo>
                    <a:pt x="3153" y="2393"/>
                    <a:pt x="2452" y="3094"/>
                    <a:pt x="1577"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86" name="Google Shape;16486;p33"/>
            <p:cNvSpPr/>
            <p:nvPr/>
          </p:nvSpPr>
          <p:spPr>
            <a:xfrm>
              <a:off x="2890650" y="477425"/>
              <a:ext cx="77375" cy="77375"/>
            </a:xfrm>
            <a:custGeom>
              <a:avLst/>
              <a:gdLst/>
              <a:ahLst/>
              <a:cxnLst/>
              <a:rect l="l" t="t" r="r" b="b"/>
              <a:pathLst>
                <a:path w="3095" h="3095" extrusionOk="0">
                  <a:moveTo>
                    <a:pt x="3094" y="1518"/>
                  </a:moveTo>
                  <a:cubicBezTo>
                    <a:pt x="3094" y="2336"/>
                    <a:pt x="2452" y="3036"/>
                    <a:pt x="1577" y="3094"/>
                  </a:cubicBezTo>
                  <a:cubicBezTo>
                    <a:pt x="759" y="3094"/>
                    <a:pt x="1" y="2394"/>
                    <a:pt x="59" y="1518"/>
                  </a:cubicBezTo>
                  <a:cubicBezTo>
                    <a:pt x="59" y="701"/>
                    <a:pt x="759" y="1"/>
                    <a:pt x="1577" y="1"/>
                  </a:cubicBezTo>
                  <a:cubicBezTo>
                    <a:pt x="2394" y="1"/>
                    <a:pt x="3094" y="701"/>
                    <a:pt x="3094"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87" name="Google Shape;16487;p33"/>
            <p:cNvSpPr/>
            <p:nvPr/>
          </p:nvSpPr>
          <p:spPr>
            <a:xfrm>
              <a:off x="5835450" y="4154775"/>
              <a:ext cx="77350" cy="77350"/>
            </a:xfrm>
            <a:custGeom>
              <a:avLst/>
              <a:gdLst/>
              <a:ahLst/>
              <a:cxnLst/>
              <a:rect l="l" t="t" r="r" b="b"/>
              <a:pathLst>
                <a:path w="3094" h="3094" extrusionOk="0">
                  <a:moveTo>
                    <a:pt x="3094" y="1518"/>
                  </a:moveTo>
                  <a:cubicBezTo>
                    <a:pt x="3094" y="2335"/>
                    <a:pt x="2335" y="3094"/>
                    <a:pt x="1518" y="3036"/>
                  </a:cubicBezTo>
                  <a:cubicBezTo>
                    <a:pt x="701" y="3036"/>
                    <a:pt x="0" y="2277"/>
                    <a:pt x="59" y="1460"/>
                  </a:cubicBezTo>
                  <a:cubicBezTo>
                    <a:pt x="59" y="701"/>
                    <a:pt x="759" y="0"/>
                    <a:pt x="1576" y="0"/>
                  </a:cubicBezTo>
                  <a:cubicBezTo>
                    <a:pt x="2393" y="0"/>
                    <a:pt x="3094" y="701"/>
                    <a:pt x="3094"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88" name="Google Shape;16488;p33"/>
            <p:cNvSpPr/>
            <p:nvPr/>
          </p:nvSpPr>
          <p:spPr>
            <a:xfrm>
              <a:off x="2401800" y="719675"/>
              <a:ext cx="75900" cy="77350"/>
            </a:xfrm>
            <a:custGeom>
              <a:avLst/>
              <a:gdLst/>
              <a:ahLst/>
              <a:cxnLst/>
              <a:rect l="l" t="t" r="r" b="b"/>
              <a:pathLst>
                <a:path w="3036" h="3094" extrusionOk="0">
                  <a:moveTo>
                    <a:pt x="3036" y="1576"/>
                  </a:moveTo>
                  <a:cubicBezTo>
                    <a:pt x="3036" y="2393"/>
                    <a:pt x="2277" y="3094"/>
                    <a:pt x="1460" y="3036"/>
                  </a:cubicBezTo>
                  <a:cubicBezTo>
                    <a:pt x="643" y="3036"/>
                    <a:pt x="0" y="2277"/>
                    <a:pt x="59" y="1518"/>
                  </a:cubicBezTo>
                  <a:cubicBezTo>
                    <a:pt x="59" y="701"/>
                    <a:pt x="818" y="0"/>
                    <a:pt x="1635" y="59"/>
                  </a:cubicBezTo>
                  <a:cubicBezTo>
                    <a:pt x="2394" y="117"/>
                    <a:pt x="3036" y="817"/>
                    <a:pt x="3036" y="15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89" name="Google Shape;16489;p33"/>
            <p:cNvSpPr/>
            <p:nvPr/>
          </p:nvSpPr>
          <p:spPr>
            <a:xfrm>
              <a:off x="2156650" y="4645075"/>
              <a:ext cx="74450" cy="74450"/>
            </a:xfrm>
            <a:custGeom>
              <a:avLst/>
              <a:gdLst/>
              <a:ahLst/>
              <a:cxnLst/>
              <a:rect l="l" t="t" r="r" b="b"/>
              <a:pathLst>
                <a:path w="2978" h="2978" extrusionOk="0">
                  <a:moveTo>
                    <a:pt x="2919" y="1518"/>
                  </a:moveTo>
                  <a:cubicBezTo>
                    <a:pt x="2919" y="2336"/>
                    <a:pt x="2277" y="2978"/>
                    <a:pt x="1460" y="2978"/>
                  </a:cubicBezTo>
                  <a:cubicBezTo>
                    <a:pt x="642" y="2978"/>
                    <a:pt x="0" y="2277"/>
                    <a:pt x="0" y="1460"/>
                  </a:cubicBezTo>
                  <a:cubicBezTo>
                    <a:pt x="59" y="701"/>
                    <a:pt x="701" y="1"/>
                    <a:pt x="1518" y="59"/>
                  </a:cubicBezTo>
                  <a:cubicBezTo>
                    <a:pt x="2335" y="59"/>
                    <a:pt x="2977" y="701"/>
                    <a:pt x="2919"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90" name="Google Shape;16490;p33"/>
            <p:cNvSpPr/>
            <p:nvPr/>
          </p:nvSpPr>
          <p:spPr>
            <a:xfrm>
              <a:off x="1910025" y="4402850"/>
              <a:ext cx="73000" cy="72975"/>
            </a:xfrm>
            <a:custGeom>
              <a:avLst/>
              <a:gdLst/>
              <a:ahLst/>
              <a:cxnLst/>
              <a:rect l="l" t="t" r="r" b="b"/>
              <a:pathLst>
                <a:path w="2920" h="2919" extrusionOk="0">
                  <a:moveTo>
                    <a:pt x="1460" y="0"/>
                  </a:moveTo>
                  <a:cubicBezTo>
                    <a:pt x="2277" y="0"/>
                    <a:pt x="2919" y="642"/>
                    <a:pt x="2919" y="1460"/>
                  </a:cubicBezTo>
                  <a:cubicBezTo>
                    <a:pt x="2919" y="2277"/>
                    <a:pt x="2277" y="2919"/>
                    <a:pt x="1460" y="2919"/>
                  </a:cubicBezTo>
                  <a:cubicBezTo>
                    <a:pt x="643" y="2919"/>
                    <a:pt x="59" y="2335"/>
                    <a:pt x="1" y="1518"/>
                  </a:cubicBezTo>
                  <a:cubicBezTo>
                    <a:pt x="1" y="701"/>
                    <a:pt x="643" y="59"/>
                    <a:pt x="146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91" name="Google Shape;16491;p33"/>
            <p:cNvSpPr/>
            <p:nvPr/>
          </p:nvSpPr>
          <p:spPr>
            <a:xfrm>
              <a:off x="1669250" y="1459525"/>
              <a:ext cx="70075" cy="71525"/>
            </a:xfrm>
            <a:custGeom>
              <a:avLst/>
              <a:gdLst/>
              <a:ahLst/>
              <a:cxnLst/>
              <a:rect l="l" t="t" r="r" b="b"/>
              <a:pathLst>
                <a:path w="2803" h="2861" extrusionOk="0">
                  <a:moveTo>
                    <a:pt x="1401" y="2802"/>
                  </a:moveTo>
                  <a:cubicBezTo>
                    <a:pt x="584" y="2802"/>
                    <a:pt x="1" y="2218"/>
                    <a:pt x="1" y="1401"/>
                  </a:cubicBezTo>
                  <a:cubicBezTo>
                    <a:pt x="1" y="584"/>
                    <a:pt x="584" y="0"/>
                    <a:pt x="1401" y="0"/>
                  </a:cubicBezTo>
                  <a:cubicBezTo>
                    <a:pt x="2219" y="0"/>
                    <a:pt x="2802" y="642"/>
                    <a:pt x="2802" y="1401"/>
                  </a:cubicBezTo>
                  <a:cubicBezTo>
                    <a:pt x="2802" y="2218"/>
                    <a:pt x="2219" y="2860"/>
                    <a:pt x="1401"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92" name="Google Shape;16492;p33"/>
            <p:cNvSpPr/>
            <p:nvPr/>
          </p:nvSpPr>
          <p:spPr>
            <a:xfrm>
              <a:off x="5102900" y="4894625"/>
              <a:ext cx="71525" cy="70050"/>
            </a:xfrm>
            <a:custGeom>
              <a:avLst/>
              <a:gdLst/>
              <a:ahLst/>
              <a:cxnLst/>
              <a:rect l="l" t="t" r="r" b="b"/>
              <a:pathLst>
                <a:path w="2861" h="2802" extrusionOk="0">
                  <a:moveTo>
                    <a:pt x="1460" y="2802"/>
                  </a:moveTo>
                  <a:cubicBezTo>
                    <a:pt x="642" y="2802"/>
                    <a:pt x="0" y="2218"/>
                    <a:pt x="0" y="1401"/>
                  </a:cubicBezTo>
                  <a:cubicBezTo>
                    <a:pt x="0" y="584"/>
                    <a:pt x="584" y="0"/>
                    <a:pt x="1401" y="0"/>
                  </a:cubicBezTo>
                  <a:cubicBezTo>
                    <a:pt x="2218" y="0"/>
                    <a:pt x="2802" y="584"/>
                    <a:pt x="2860" y="1401"/>
                  </a:cubicBezTo>
                  <a:cubicBezTo>
                    <a:pt x="2860" y="2160"/>
                    <a:pt x="2218" y="2802"/>
                    <a:pt x="1460"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93" name="Google Shape;16493;p33"/>
            <p:cNvSpPr/>
            <p:nvPr/>
          </p:nvSpPr>
          <p:spPr>
            <a:xfrm>
              <a:off x="1422625" y="1949825"/>
              <a:ext cx="70075" cy="68600"/>
            </a:xfrm>
            <a:custGeom>
              <a:avLst/>
              <a:gdLst/>
              <a:ahLst/>
              <a:cxnLst/>
              <a:rect l="l" t="t" r="r" b="b"/>
              <a:pathLst>
                <a:path w="2803" h="2744" extrusionOk="0">
                  <a:moveTo>
                    <a:pt x="2803" y="1401"/>
                  </a:moveTo>
                  <a:cubicBezTo>
                    <a:pt x="2803" y="2160"/>
                    <a:pt x="2161" y="2744"/>
                    <a:pt x="1402" y="2744"/>
                  </a:cubicBezTo>
                  <a:cubicBezTo>
                    <a:pt x="643" y="2744"/>
                    <a:pt x="1" y="2102"/>
                    <a:pt x="1" y="1343"/>
                  </a:cubicBezTo>
                  <a:cubicBezTo>
                    <a:pt x="59" y="584"/>
                    <a:pt x="701" y="1"/>
                    <a:pt x="1402" y="1"/>
                  </a:cubicBezTo>
                  <a:cubicBezTo>
                    <a:pt x="2161" y="1"/>
                    <a:pt x="2803" y="643"/>
                    <a:pt x="2803" y="14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94" name="Google Shape;16494;p33"/>
            <p:cNvSpPr/>
            <p:nvPr/>
          </p:nvSpPr>
          <p:spPr>
            <a:xfrm>
              <a:off x="4611125" y="5141225"/>
              <a:ext cx="68600" cy="70075"/>
            </a:xfrm>
            <a:custGeom>
              <a:avLst/>
              <a:gdLst/>
              <a:ahLst/>
              <a:cxnLst/>
              <a:rect l="l" t="t" r="r" b="b"/>
              <a:pathLst>
                <a:path w="2744" h="2803" extrusionOk="0">
                  <a:moveTo>
                    <a:pt x="1343" y="2803"/>
                  </a:moveTo>
                  <a:cubicBezTo>
                    <a:pt x="584" y="2744"/>
                    <a:pt x="0" y="2161"/>
                    <a:pt x="0" y="1402"/>
                  </a:cubicBezTo>
                  <a:cubicBezTo>
                    <a:pt x="0" y="643"/>
                    <a:pt x="642" y="1"/>
                    <a:pt x="1401" y="1"/>
                  </a:cubicBezTo>
                  <a:cubicBezTo>
                    <a:pt x="2160" y="59"/>
                    <a:pt x="2744" y="701"/>
                    <a:pt x="2744" y="1460"/>
                  </a:cubicBezTo>
                  <a:cubicBezTo>
                    <a:pt x="2744" y="2161"/>
                    <a:pt x="2102" y="2803"/>
                    <a:pt x="1343"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95" name="Google Shape;16495;p33"/>
            <p:cNvSpPr/>
            <p:nvPr/>
          </p:nvSpPr>
          <p:spPr>
            <a:xfrm>
              <a:off x="2407625" y="4897525"/>
              <a:ext cx="65700" cy="64250"/>
            </a:xfrm>
            <a:custGeom>
              <a:avLst/>
              <a:gdLst/>
              <a:ahLst/>
              <a:cxnLst/>
              <a:rect l="l" t="t" r="r" b="b"/>
              <a:pathLst>
                <a:path w="2628" h="2570" extrusionOk="0">
                  <a:moveTo>
                    <a:pt x="1343" y="2569"/>
                  </a:moveTo>
                  <a:cubicBezTo>
                    <a:pt x="643" y="2569"/>
                    <a:pt x="59" y="2044"/>
                    <a:pt x="59" y="1343"/>
                  </a:cubicBezTo>
                  <a:cubicBezTo>
                    <a:pt x="1" y="585"/>
                    <a:pt x="585" y="1"/>
                    <a:pt x="1343" y="1"/>
                  </a:cubicBezTo>
                  <a:cubicBezTo>
                    <a:pt x="2044" y="1"/>
                    <a:pt x="2569" y="526"/>
                    <a:pt x="2569" y="1227"/>
                  </a:cubicBezTo>
                  <a:cubicBezTo>
                    <a:pt x="2628" y="1986"/>
                    <a:pt x="2044" y="2511"/>
                    <a:pt x="1343" y="25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96" name="Google Shape;16496;p33"/>
            <p:cNvSpPr/>
            <p:nvPr/>
          </p:nvSpPr>
          <p:spPr>
            <a:xfrm>
              <a:off x="1425550" y="3671750"/>
              <a:ext cx="64225" cy="64250"/>
            </a:xfrm>
            <a:custGeom>
              <a:avLst/>
              <a:gdLst/>
              <a:ahLst/>
              <a:cxnLst/>
              <a:rect l="l" t="t" r="r" b="b"/>
              <a:pathLst>
                <a:path w="2569" h="2570" extrusionOk="0">
                  <a:moveTo>
                    <a:pt x="1285" y="1"/>
                  </a:moveTo>
                  <a:cubicBezTo>
                    <a:pt x="1985" y="1"/>
                    <a:pt x="2569" y="526"/>
                    <a:pt x="2569" y="1285"/>
                  </a:cubicBezTo>
                  <a:cubicBezTo>
                    <a:pt x="2569" y="2044"/>
                    <a:pt x="1985" y="2569"/>
                    <a:pt x="1226" y="2569"/>
                  </a:cubicBezTo>
                  <a:cubicBezTo>
                    <a:pt x="526" y="2511"/>
                    <a:pt x="1" y="1985"/>
                    <a:pt x="1" y="1227"/>
                  </a:cubicBezTo>
                  <a:cubicBezTo>
                    <a:pt x="1" y="526"/>
                    <a:pt x="584" y="1"/>
                    <a:pt x="128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97" name="Google Shape;16497;p33"/>
            <p:cNvSpPr/>
            <p:nvPr/>
          </p:nvSpPr>
          <p:spPr>
            <a:xfrm>
              <a:off x="1672175" y="4160600"/>
              <a:ext cx="64225" cy="64250"/>
            </a:xfrm>
            <a:custGeom>
              <a:avLst/>
              <a:gdLst/>
              <a:ahLst/>
              <a:cxnLst/>
              <a:rect l="l" t="t" r="r" b="b"/>
              <a:pathLst>
                <a:path w="2569" h="2570" extrusionOk="0">
                  <a:moveTo>
                    <a:pt x="2569" y="1285"/>
                  </a:moveTo>
                  <a:cubicBezTo>
                    <a:pt x="2569" y="2044"/>
                    <a:pt x="1985" y="2569"/>
                    <a:pt x="1284" y="2569"/>
                  </a:cubicBezTo>
                  <a:cubicBezTo>
                    <a:pt x="526" y="2569"/>
                    <a:pt x="0" y="1985"/>
                    <a:pt x="0" y="1227"/>
                  </a:cubicBezTo>
                  <a:cubicBezTo>
                    <a:pt x="0" y="526"/>
                    <a:pt x="584" y="1"/>
                    <a:pt x="1284" y="1"/>
                  </a:cubicBezTo>
                  <a:cubicBezTo>
                    <a:pt x="2043" y="59"/>
                    <a:pt x="2569" y="585"/>
                    <a:pt x="2569" y="12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98" name="Google Shape;16498;p33"/>
            <p:cNvSpPr/>
            <p:nvPr/>
          </p:nvSpPr>
          <p:spPr>
            <a:xfrm>
              <a:off x="4859200" y="483275"/>
              <a:ext cx="64225" cy="65675"/>
            </a:xfrm>
            <a:custGeom>
              <a:avLst/>
              <a:gdLst/>
              <a:ahLst/>
              <a:cxnLst/>
              <a:rect l="l" t="t" r="r" b="b"/>
              <a:pathLst>
                <a:path w="2569" h="2627" extrusionOk="0">
                  <a:moveTo>
                    <a:pt x="1343" y="0"/>
                  </a:moveTo>
                  <a:cubicBezTo>
                    <a:pt x="2043" y="0"/>
                    <a:pt x="2569" y="584"/>
                    <a:pt x="2569" y="1284"/>
                  </a:cubicBezTo>
                  <a:cubicBezTo>
                    <a:pt x="2569" y="2043"/>
                    <a:pt x="1985" y="2627"/>
                    <a:pt x="1226" y="2569"/>
                  </a:cubicBezTo>
                  <a:cubicBezTo>
                    <a:pt x="526" y="2569"/>
                    <a:pt x="0" y="1985"/>
                    <a:pt x="0" y="1284"/>
                  </a:cubicBezTo>
                  <a:cubicBezTo>
                    <a:pt x="59" y="526"/>
                    <a:pt x="584" y="0"/>
                    <a:pt x="134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99" name="Google Shape;16499;p33"/>
            <p:cNvSpPr/>
            <p:nvPr/>
          </p:nvSpPr>
          <p:spPr>
            <a:xfrm>
              <a:off x="6084975" y="1709050"/>
              <a:ext cx="64225" cy="65700"/>
            </a:xfrm>
            <a:custGeom>
              <a:avLst/>
              <a:gdLst/>
              <a:ahLst/>
              <a:cxnLst/>
              <a:rect l="l" t="t" r="r" b="b"/>
              <a:pathLst>
                <a:path w="2569" h="2628" extrusionOk="0">
                  <a:moveTo>
                    <a:pt x="2569" y="1285"/>
                  </a:moveTo>
                  <a:cubicBezTo>
                    <a:pt x="2569" y="2043"/>
                    <a:pt x="2044" y="2569"/>
                    <a:pt x="1343" y="2569"/>
                  </a:cubicBezTo>
                  <a:cubicBezTo>
                    <a:pt x="584" y="2627"/>
                    <a:pt x="1" y="2043"/>
                    <a:pt x="1" y="1285"/>
                  </a:cubicBezTo>
                  <a:cubicBezTo>
                    <a:pt x="59" y="584"/>
                    <a:pt x="584" y="0"/>
                    <a:pt x="1343" y="59"/>
                  </a:cubicBezTo>
                  <a:cubicBezTo>
                    <a:pt x="2044" y="59"/>
                    <a:pt x="2569" y="584"/>
                    <a:pt x="2569" y="12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00" name="Google Shape;16500;p33"/>
            <p:cNvSpPr/>
            <p:nvPr/>
          </p:nvSpPr>
          <p:spPr>
            <a:xfrm>
              <a:off x="2897950" y="5142700"/>
              <a:ext cx="64225" cy="65675"/>
            </a:xfrm>
            <a:custGeom>
              <a:avLst/>
              <a:gdLst/>
              <a:ahLst/>
              <a:cxnLst/>
              <a:rect l="l" t="t" r="r" b="b"/>
              <a:pathLst>
                <a:path w="2569" h="2627" extrusionOk="0">
                  <a:moveTo>
                    <a:pt x="1285" y="2627"/>
                  </a:moveTo>
                  <a:cubicBezTo>
                    <a:pt x="584" y="2627"/>
                    <a:pt x="0" y="2102"/>
                    <a:pt x="0" y="1343"/>
                  </a:cubicBezTo>
                  <a:cubicBezTo>
                    <a:pt x="0" y="642"/>
                    <a:pt x="526" y="59"/>
                    <a:pt x="1226" y="59"/>
                  </a:cubicBezTo>
                  <a:cubicBezTo>
                    <a:pt x="1985" y="0"/>
                    <a:pt x="2569" y="584"/>
                    <a:pt x="2569" y="1343"/>
                  </a:cubicBezTo>
                  <a:cubicBezTo>
                    <a:pt x="2569" y="2043"/>
                    <a:pt x="2043" y="2627"/>
                    <a:pt x="1285" y="26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01" name="Google Shape;16501;p33"/>
            <p:cNvSpPr/>
            <p:nvPr/>
          </p:nvSpPr>
          <p:spPr>
            <a:xfrm>
              <a:off x="6333050" y="2936300"/>
              <a:ext cx="62775" cy="62750"/>
            </a:xfrm>
            <a:custGeom>
              <a:avLst/>
              <a:gdLst/>
              <a:ahLst/>
              <a:cxnLst/>
              <a:rect l="l" t="t" r="r" b="b"/>
              <a:pathLst>
                <a:path w="2511" h="2510" extrusionOk="0">
                  <a:moveTo>
                    <a:pt x="2510" y="1226"/>
                  </a:moveTo>
                  <a:cubicBezTo>
                    <a:pt x="2452" y="1985"/>
                    <a:pt x="1927" y="2510"/>
                    <a:pt x="1168" y="2510"/>
                  </a:cubicBezTo>
                  <a:cubicBezTo>
                    <a:pt x="526" y="2452"/>
                    <a:pt x="1" y="1926"/>
                    <a:pt x="1" y="1226"/>
                  </a:cubicBezTo>
                  <a:cubicBezTo>
                    <a:pt x="1" y="525"/>
                    <a:pt x="584" y="0"/>
                    <a:pt x="1285" y="0"/>
                  </a:cubicBezTo>
                  <a:cubicBezTo>
                    <a:pt x="1985" y="0"/>
                    <a:pt x="2510" y="584"/>
                    <a:pt x="2510" y="12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02" name="Google Shape;16502;p33"/>
            <p:cNvSpPr/>
            <p:nvPr/>
          </p:nvSpPr>
          <p:spPr>
            <a:xfrm>
              <a:off x="5597575" y="975050"/>
              <a:ext cx="61325" cy="61300"/>
            </a:xfrm>
            <a:custGeom>
              <a:avLst/>
              <a:gdLst/>
              <a:ahLst/>
              <a:cxnLst/>
              <a:rect l="l" t="t" r="r" b="b"/>
              <a:pathLst>
                <a:path w="2453" h="2452" extrusionOk="0">
                  <a:moveTo>
                    <a:pt x="1227" y="0"/>
                  </a:moveTo>
                  <a:cubicBezTo>
                    <a:pt x="1927" y="0"/>
                    <a:pt x="2452" y="584"/>
                    <a:pt x="2452" y="1226"/>
                  </a:cubicBezTo>
                  <a:cubicBezTo>
                    <a:pt x="2452" y="1868"/>
                    <a:pt x="1869" y="2452"/>
                    <a:pt x="1227" y="2452"/>
                  </a:cubicBezTo>
                  <a:cubicBezTo>
                    <a:pt x="526" y="2452"/>
                    <a:pt x="1" y="1868"/>
                    <a:pt x="1" y="1168"/>
                  </a:cubicBezTo>
                  <a:cubicBezTo>
                    <a:pt x="1" y="525"/>
                    <a:pt x="585" y="0"/>
                    <a:pt x="122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03" name="Google Shape;16503;p33"/>
            <p:cNvSpPr/>
            <p:nvPr/>
          </p:nvSpPr>
          <p:spPr>
            <a:xfrm>
              <a:off x="3634875" y="238125"/>
              <a:ext cx="62775" cy="62750"/>
            </a:xfrm>
            <a:custGeom>
              <a:avLst/>
              <a:gdLst/>
              <a:ahLst/>
              <a:cxnLst/>
              <a:rect l="l" t="t" r="r" b="b"/>
              <a:pathLst>
                <a:path w="2511" h="2510" extrusionOk="0">
                  <a:moveTo>
                    <a:pt x="1226" y="2510"/>
                  </a:moveTo>
                  <a:cubicBezTo>
                    <a:pt x="526" y="2510"/>
                    <a:pt x="1" y="1926"/>
                    <a:pt x="1" y="1226"/>
                  </a:cubicBezTo>
                  <a:cubicBezTo>
                    <a:pt x="59" y="525"/>
                    <a:pt x="584" y="0"/>
                    <a:pt x="1226" y="0"/>
                  </a:cubicBezTo>
                  <a:cubicBezTo>
                    <a:pt x="1927" y="0"/>
                    <a:pt x="2510" y="584"/>
                    <a:pt x="2452" y="1284"/>
                  </a:cubicBezTo>
                  <a:cubicBezTo>
                    <a:pt x="2452" y="1985"/>
                    <a:pt x="1927" y="2510"/>
                    <a:pt x="1226"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04" name="Google Shape;16504;p33"/>
            <p:cNvSpPr/>
            <p:nvPr/>
          </p:nvSpPr>
          <p:spPr>
            <a:xfrm>
              <a:off x="6333050" y="2692600"/>
              <a:ext cx="62775" cy="62775"/>
            </a:xfrm>
            <a:custGeom>
              <a:avLst/>
              <a:gdLst/>
              <a:ahLst/>
              <a:cxnLst/>
              <a:rect l="l" t="t" r="r" b="b"/>
              <a:pathLst>
                <a:path w="2511" h="2511" extrusionOk="0">
                  <a:moveTo>
                    <a:pt x="2510" y="1284"/>
                  </a:moveTo>
                  <a:cubicBezTo>
                    <a:pt x="2510" y="1985"/>
                    <a:pt x="1927" y="2510"/>
                    <a:pt x="1226" y="2510"/>
                  </a:cubicBezTo>
                  <a:cubicBezTo>
                    <a:pt x="526" y="2510"/>
                    <a:pt x="1" y="1985"/>
                    <a:pt x="1" y="1284"/>
                  </a:cubicBezTo>
                  <a:cubicBezTo>
                    <a:pt x="1" y="584"/>
                    <a:pt x="584" y="0"/>
                    <a:pt x="1285" y="59"/>
                  </a:cubicBezTo>
                  <a:cubicBezTo>
                    <a:pt x="1985" y="59"/>
                    <a:pt x="2510" y="584"/>
                    <a:pt x="2510" y="128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05" name="Google Shape;16505;p33"/>
            <p:cNvSpPr/>
            <p:nvPr/>
          </p:nvSpPr>
          <p:spPr>
            <a:xfrm>
              <a:off x="3881500" y="238125"/>
              <a:ext cx="62775" cy="62750"/>
            </a:xfrm>
            <a:custGeom>
              <a:avLst/>
              <a:gdLst/>
              <a:ahLst/>
              <a:cxnLst/>
              <a:rect l="l" t="t" r="r" b="b"/>
              <a:pathLst>
                <a:path w="2511" h="2510" extrusionOk="0">
                  <a:moveTo>
                    <a:pt x="2510" y="1226"/>
                  </a:moveTo>
                  <a:cubicBezTo>
                    <a:pt x="2510" y="1926"/>
                    <a:pt x="1985" y="2452"/>
                    <a:pt x="1284" y="2452"/>
                  </a:cubicBezTo>
                  <a:cubicBezTo>
                    <a:pt x="584" y="2510"/>
                    <a:pt x="0" y="1985"/>
                    <a:pt x="0" y="1226"/>
                  </a:cubicBezTo>
                  <a:cubicBezTo>
                    <a:pt x="0" y="525"/>
                    <a:pt x="584" y="0"/>
                    <a:pt x="1284" y="0"/>
                  </a:cubicBezTo>
                  <a:cubicBezTo>
                    <a:pt x="1985" y="0"/>
                    <a:pt x="2510" y="525"/>
                    <a:pt x="2510" y="12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06" name="Google Shape;16506;p33"/>
            <p:cNvSpPr/>
            <p:nvPr/>
          </p:nvSpPr>
          <p:spPr>
            <a:xfrm>
              <a:off x="6333050" y="2447425"/>
              <a:ext cx="61325" cy="59875"/>
            </a:xfrm>
            <a:custGeom>
              <a:avLst/>
              <a:gdLst/>
              <a:ahLst/>
              <a:cxnLst/>
              <a:rect l="l" t="t" r="r" b="b"/>
              <a:pathLst>
                <a:path w="2453" h="2395" extrusionOk="0">
                  <a:moveTo>
                    <a:pt x="2452" y="1168"/>
                  </a:moveTo>
                  <a:cubicBezTo>
                    <a:pt x="2452" y="1810"/>
                    <a:pt x="1868" y="2394"/>
                    <a:pt x="1226" y="2394"/>
                  </a:cubicBezTo>
                  <a:cubicBezTo>
                    <a:pt x="643" y="2394"/>
                    <a:pt x="59" y="1869"/>
                    <a:pt x="59" y="1227"/>
                  </a:cubicBezTo>
                  <a:cubicBezTo>
                    <a:pt x="1" y="585"/>
                    <a:pt x="584" y="1"/>
                    <a:pt x="1226" y="1"/>
                  </a:cubicBezTo>
                  <a:cubicBezTo>
                    <a:pt x="1868" y="1"/>
                    <a:pt x="2452" y="585"/>
                    <a:pt x="2452"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07" name="Google Shape;16507;p33"/>
            <p:cNvSpPr/>
            <p:nvPr/>
          </p:nvSpPr>
          <p:spPr>
            <a:xfrm>
              <a:off x="6086425" y="3919825"/>
              <a:ext cx="61325" cy="61325"/>
            </a:xfrm>
            <a:custGeom>
              <a:avLst/>
              <a:gdLst/>
              <a:ahLst/>
              <a:cxnLst/>
              <a:rect l="l" t="t" r="r" b="b"/>
              <a:pathLst>
                <a:path w="2453" h="2453" extrusionOk="0">
                  <a:moveTo>
                    <a:pt x="1227" y="1"/>
                  </a:moveTo>
                  <a:cubicBezTo>
                    <a:pt x="1869" y="1"/>
                    <a:pt x="2453" y="584"/>
                    <a:pt x="2453" y="1226"/>
                  </a:cubicBezTo>
                  <a:cubicBezTo>
                    <a:pt x="2453" y="1869"/>
                    <a:pt x="1869" y="2394"/>
                    <a:pt x="1285" y="2452"/>
                  </a:cubicBezTo>
                  <a:cubicBezTo>
                    <a:pt x="585" y="2452"/>
                    <a:pt x="1" y="1869"/>
                    <a:pt x="59" y="1168"/>
                  </a:cubicBezTo>
                  <a:cubicBezTo>
                    <a:pt x="59" y="584"/>
                    <a:pt x="585" y="1"/>
                    <a:pt x="1227"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08" name="Google Shape;16508;p33"/>
            <p:cNvSpPr/>
            <p:nvPr/>
          </p:nvSpPr>
          <p:spPr>
            <a:xfrm>
              <a:off x="2657175" y="486175"/>
              <a:ext cx="59850" cy="59875"/>
            </a:xfrm>
            <a:custGeom>
              <a:avLst/>
              <a:gdLst/>
              <a:ahLst/>
              <a:cxnLst/>
              <a:rect l="l" t="t" r="r" b="b"/>
              <a:pathLst>
                <a:path w="2394" h="2395" extrusionOk="0">
                  <a:moveTo>
                    <a:pt x="2394" y="1168"/>
                  </a:moveTo>
                  <a:cubicBezTo>
                    <a:pt x="2394" y="1752"/>
                    <a:pt x="1868" y="2336"/>
                    <a:pt x="1226" y="2394"/>
                  </a:cubicBezTo>
                  <a:cubicBezTo>
                    <a:pt x="584" y="2394"/>
                    <a:pt x="0" y="1810"/>
                    <a:pt x="0" y="1168"/>
                  </a:cubicBezTo>
                  <a:cubicBezTo>
                    <a:pt x="0" y="526"/>
                    <a:pt x="584" y="1"/>
                    <a:pt x="1168" y="1"/>
                  </a:cubicBezTo>
                  <a:cubicBezTo>
                    <a:pt x="1810" y="1"/>
                    <a:pt x="2394" y="526"/>
                    <a:pt x="2394"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09" name="Google Shape;16509;p33"/>
            <p:cNvSpPr/>
            <p:nvPr/>
          </p:nvSpPr>
          <p:spPr>
            <a:xfrm>
              <a:off x="4126650" y="239575"/>
              <a:ext cx="58400" cy="59850"/>
            </a:xfrm>
            <a:custGeom>
              <a:avLst/>
              <a:gdLst/>
              <a:ahLst/>
              <a:cxnLst/>
              <a:rect l="l" t="t" r="r" b="b"/>
              <a:pathLst>
                <a:path w="2336" h="2394" extrusionOk="0">
                  <a:moveTo>
                    <a:pt x="1168" y="2335"/>
                  </a:moveTo>
                  <a:cubicBezTo>
                    <a:pt x="526" y="2394"/>
                    <a:pt x="0" y="1810"/>
                    <a:pt x="0" y="1226"/>
                  </a:cubicBezTo>
                  <a:cubicBezTo>
                    <a:pt x="0" y="584"/>
                    <a:pt x="526" y="0"/>
                    <a:pt x="1168" y="0"/>
                  </a:cubicBezTo>
                  <a:cubicBezTo>
                    <a:pt x="1752" y="0"/>
                    <a:pt x="2335" y="526"/>
                    <a:pt x="2335" y="1168"/>
                  </a:cubicBezTo>
                  <a:cubicBezTo>
                    <a:pt x="2335" y="1810"/>
                    <a:pt x="1810" y="2335"/>
                    <a:pt x="1168"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10" name="Google Shape;16510;p33"/>
            <p:cNvSpPr/>
            <p:nvPr/>
          </p:nvSpPr>
          <p:spPr>
            <a:xfrm>
              <a:off x="5845650" y="1223125"/>
              <a:ext cx="56950" cy="58375"/>
            </a:xfrm>
            <a:custGeom>
              <a:avLst/>
              <a:gdLst/>
              <a:ahLst/>
              <a:cxnLst/>
              <a:rect l="l" t="t" r="r" b="b"/>
              <a:pathLst>
                <a:path w="2278" h="2335" extrusionOk="0">
                  <a:moveTo>
                    <a:pt x="2277" y="1167"/>
                  </a:moveTo>
                  <a:cubicBezTo>
                    <a:pt x="2277" y="1810"/>
                    <a:pt x="1810" y="2277"/>
                    <a:pt x="1168" y="2277"/>
                  </a:cubicBezTo>
                  <a:cubicBezTo>
                    <a:pt x="526" y="2335"/>
                    <a:pt x="1" y="1810"/>
                    <a:pt x="1" y="1109"/>
                  </a:cubicBezTo>
                  <a:cubicBezTo>
                    <a:pt x="59" y="467"/>
                    <a:pt x="526" y="0"/>
                    <a:pt x="1168" y="0"/>
                  </a:cubicBezTo>
                  <a:cubicBezTo>
                    <a:pt x="1810" y="0"/>
                    <a:pt x="2277" y="525"/>
                    <a:pt x="2277" y="116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11" name="Google Shape;16511;p33"/>
            <p:cNvSpPr/>
            <p:nvPr/>
          </p:nvSpPr>
          <p:spPr>
            <a:xfrm>
              <a:off x="3394100" y="241025"/>
              <a:ext cx="58400" cy="56950"/>
            </a:xfrm>
            <a:custGeom>
              <a:avLst/>
              <a:gdLst/>
              <a:ahLst/>
              <a:cxnLst/>
              <a:rect l="l" t="t" r="r" b="b"/>
              <a:pathLst>
                <a:path w="2336" h="2278" extrusionOk="0">
                  <a:moveTo>
                    <a:pt x="2277" y="1168"/>
                  </a:moveTo>
                  <a:cubicBezTo>
                    <a:pt x="2277" y="1810"/>
                    <a:pt x="1810" y="2277"/>
                    <a:pt x="1168" y="2277"/>
                  </a:cubicBezTo>
                  <a:cubicBezTo>
                    <a:pt x="526" y="2277"/>
                    <a:pt x="0" y="1752"/>
                    <a:pt x="59" y="1051"/>
                  </a:cubicBezTo>
                  <a:cubicBezTo>
                    <a:pt x="59" y="409"/>
                    <a:pt x="584" y="1"/>
                    <a:pt x="1226" y="1"/>
                  </a:cubicBezTo>
                  <a:cubicBezTo>
                    <a:pt x="1868" y="1"/>
                    <a:pt x="2335" y="526"/>
                    <a:pt x="2277"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12" name="Google Shape;16512;p33"/>
            <p:cNvSpPr/>
            <p:nvPr/>
          </p:nvSpPr>
          <p:spPr>
            <a:xfrm>
              <a:off x="6335975" y="3185825"/>
              <a:ext cx="56925" cy="56925"/>
            </a:xfrm>
            <a:custGeom>
              <a:avLst/>
              <a:gdLst/>
              <a:ahLst/>
              <a:cxnLst/>
              <a:rect l="l" t="t" r="r" b="b"/>
              <a:pathLst>
                <a:path w="2277" h="2277" extrusionOk="0">
                  <a:moveTo>
                    <a:pt x="1168" y="2277"/>
                  </a:moveTo>
                  <a:cubicBezTo>
                    <a:pt x="526" y="2277"/>
                    <a:pt x="0" y="1810"/>
                    <a:pt x="0" y="1168"/>
                  </a:cubicBezTo>
                  <a:cubicBezTo>
                    <a:pt x="0" y="467"/>
                    <a:pt x="467" y="0"/>
                    <a:pt x="1168" y="0"/>
                  </a:cubicBezTo>
                  <a:cubicBezTo>
                    <a:pt x="1810" y="0"/>
                    <a:pt x="2277" y="526"/>
                    <a:pt x="2277" y="1109"/>
                  </a:cubicBezTo>
                  <a:cubicBezTo>
                    <a:pt x="2277" y="1751"/>
                    <a:pt x="1751" y="2277"/>
                    <a:pt x="1168" y="22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13" name="Google Shape;16513;p33"/>
            <p:cNvSpPr/>
            <p:nvPr/>
          </p:nvSpPr>
          <p:spPr>
            <a:xfrm>
              <a:off x="5356800" y="731350"/>
              <a:ext cx="56950" cy="55475"/>
            </a:xfrm>
            <a:custGeom>
              <a:avLst/>
              <a:gdLst/>
              <a:ahLst/>
              <a:cxnLst/>
              <a:rect l="l" t="t" r="r" b="b"/>
              <a:pathLst>
                <a:path w="2278" h="2219" extrusionOk="0">
                  <a:moveTo>
                    <a:pt x="1168" y="2218"/>
                  </a:moveTo>
                  <a:cubicBezTo>
                    <a:pt x="526" y="2218"/>
                    <a:pt x="59" y="1810"/>
                    <a:pt x="1" y="1168"/>
                  </a:cubicBezTo>
                  <a:cubicBezTo>
                    <a:pt x="1" y="467"/>
                    <a:pt x="468" y="0"/>
                    <a:pt x="1110" y="0"/>
                  </a:cubicBezTo>
                  <a:cubicBezTo>
                    <a:pt x="1752" y="0"/>
                    <a:pt x="2277" y="467"/>
                    <a:pt x="2277" y="1051"/>
                  </a:cubicBezTo>
                  <a:cubicBezTo>
                    <a:pt x="2277" y="1693"/>
                    <a:pt x="1810" y="2218"/>
                    <a:pt x="1168"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14" name="Google Shape;16514;p33"/>
            <p:cNvSpPr/>
            <p:nvPr/>
          </p:nvSpPr>
          <p:spPr>
            <a:xfrm>
              <a:off x="1924625" y="979425"/>
              <a:ext cx="52550" cy="52550"/>
            </a:xfrm>
            <a:custGeom>
              <a:avLst/>
              <a:gdLst/>
              <a:ahLst/>
              <a:cxnLst/>
              <a:rect l="l" t="t" r="r" b="b"/>
              <a:pathLst>
                <a:path w="2102" h="2102" extrusionOk="0">
                  <a:moveTo>
                    <a:pt x="2102" y="1051"/>
                  </a:moveTo>
                  <a:cubicBezTo>
                    <a:pt x="2102" y="1576"/>
                    <a:pt x="1635" y="2043"/>
                    <a:pt x="1051" y="2102"/>
                  </a:cubicBezTo>
                  <a:cubicBezTo>
                    <a:pt x="526" y="2102"/>
                    <a:pt x="0" y="1576"/>
                    <a:pt x="0" y="993"/>
                  </a:cubicBezTo>
                  <a:cubicBezTo>
                    <a:pt x="0" y="467"/>
                    <a:pt x="526" y="0"/>
                    <a:pt x="1051" y="0"/>
                  </a:cubicBezTo>
                  <a:cubicBezTo>
                    <a:pt x="1576" y="0"/>
                    <a:pt x="2102" y="467"/>
                    <a:pt x="2102" y="10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15" name="Google Shape;16515;p33"/>
            <p:cNvSpPr/>
            <p:nvPr/>
          </p:nvSpPr>
          <p:spPr>
            <a:xfrm>
              <a:off x="6337425" y="2205200"/>
              <a:ext cx="54025" cy="52550"/>
            </a:xfrm>
            <a:custGeom>
              <a:avLst/>
              <a:gdLst/>
              <a:ahLst/>
              <a:cxnLst/>
              <a:rect l="l" t="t" r="r" b="b"/>
              <a:pathLst>
                <a:path w="2161" h="2102" extrusionOk="0">
                  <a:moveTo>
                    <a:pt x="1051" y="0"/>
                  </a:moveTo>
                  <a:cubicBezTo>
                    <a:pt x="1577" y="0"/>
                    <a:pt x="2102" y="467"/>
                    <a:pt x="2102" y="993"/>
                  </a:cubicBezTo>
                  <a:cubicBezTo>
                    <a:pt x="2160" y="1576"/>
                    <a:pt x="1635" y="2102"/>
                    <a:pt x="1051" y="2102"/>
                  </a:cubicBezTo>
                  <a:cubicBezTo>
                    <a:pt x="526" y="2043"/>
                    <a:pt x="1" y="1576"/>
                    <a:pt x="1" y="1051"/>
                  </a:cubicBezTo>
                  <a:cubicBezTo>
                    <a:pt x="1" y="467"/>
                    <a:pt x="526" y="0"/>
                    <a:pt x="105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16" name="Google Shape;16516;p33"/>
            <p:cNvSpPr/>
            <p:nvPr/>
          </p:nvSpPr>
          <p:spPr>
            <a:xfrm>
              <a:off x="1431400" y="1714875"/>
              <a:ext cx="52550" cy="52575"/>
            </a:xfrm>
            <a:custGeom>
              <a:avLst/>
              <a:gdLst/>
              <a:ahLst/>
              <a:cxnLst/>
              <a:rect l="l" t="t" r="r" b="b"/>
              <a:pathLst>
                <a:path w="2102" h="2103" extrusionOk="0">
                  <a:moveTo>
                    <a:pt x="2101" y="1052"/>
                  </a:moveTo>
                  <a:cubicBezTo>
                    <a:pt x="2101" y="1635"/>
                    <a:pt x="1635" y="2102"/>
                    <a:pt x="1051" y="2102"/>
                  </a:cubicBezTo>
                  <a:cubicBezTo>
                    <a:pt x="467" y="2102"/>
                    <a:pt x="0" y="1577"/>
                    <a:pt x="0" y="1052"/>
                  </a:cubicBezTo>
                  <a:cubicBezTo>
                    <a:pt x="0" y="468"/>
                    <a:pt x="525" y="1"/>
                    <a:pt x="1051" y="1"/>
                  </a:cubicBezTo>
                  <a:cubicBezTo>
                    <a:pt x="1576" y="59"/>
                    <a:pt x="2101" y="526"/>
                    <a:pt x="2101" y="10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17" name="Google Shape;16517;p33"/>
            <p:cNvSpPr/>
            <p:nvPr/>
          </p:nvSpPr>
          <p:spPr>
            <a:xfrm>
              <a:off x="5601950" y="4661125"/>
              <a:ext cx="52575" cy="52575"/>
            </a:xfrm>
            <a:custGeom>
              <a:avLst/>
              <a:gdLst/>
              <a:ahLst/>
              <a:cxnLst/>
              <a:rect l="l" t="t" r="r" b="b"/>
              <a:pathLst>
                <a:path w="2103" h="2103" extrusionOk="0">
                  <a:moveTo>
                    <a:pt x="2102" y="993"/>
                  </a:moveTo>
                  <a:cubicBezTo>
                    <a:pt x="2102" y="1519"/>
                    <a:pt x="1635" y="2044"/>
                    <a:pt x="1052" y="2044"/>
                  </a:cubicBezTo>
                  <a:cubicBezTo>
                    <a:pt x="526" y="2102"/>
                    <a:pt x="1" y="1577"/>
                    <a:pt x="1" y="993"/>
                  </a:cubicBezTo>
                  <a:cubicBezTo>
                    <a:pt x="1" y="468"/>
                    <a:pt x="468" y="1"/>
                    <a:pt x="1052" y="1"/>
                  </a:cubicBezTo>
                  <a:cubicBezTo>
                    <a:pt x="1577" y="1"/>
                    <a:pt x="2044" y="468"/>
                    <a:pt x="2102"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18" name="Google Shape;16518;p33"/>
            <p:cNvSpPr/>
            <p:nvPr/>
          </p:nvSpPr>
          <p:spPr>
            <a:xfrm>
              <a:off x="4865025" y="5150000"/>
              <a:ext cx="54025" cy="52550"/>
            </a:xfrm>
            <a:custGeom>
              <a:avLst/>
              <a:gdLst/>
              <a:ahLst/>
              <a:cxnLst/>
              <a:rect l="l" t="t" r="r" b="b"/>
              <a:pathLst>
                <a:path w="2161" h="2102" extrusionOk="0">
                  <a:moveTo>
                    <a:pt x="2102" y="992"/>
                  </a:moveTo>
                  <a:cubicBezTo>
                    <a:pt x="2161" y="1518"/>
                    <a:pt x="1694" y="2043"/>
                    <a:pt x="1110" y="2101"/>
                  </a:cubicBezTo>
                  <a:cubicBezTo>
                    <a:pt x="526" y="2101"/>
                    <a:pt x="1" y="1576"/>
                    <a:pt x="1" y="1051"/>
                  </a:cubicBezTo>
                  <a:cubicBezTo>
                    <a:pt x="1" y="467"/>
                    <a:pt x="526" y="0"/>
                    <a:pt x="1052" y="0"/>
                  </a:cubicBezTo>
                  <a:cubicBezTo>
                    <a:pt x="1577" y="0"/>
                    <a:pt x="2102" y="467"/>
                    <a:pt x="2102" y="99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19" name="Google Shape;16519;p33"/>
            <p:cNvSpPr/>
            <p:nvPr/>
          </p:nvSpPr>
          <p:spPr>
            <a:xfrm>
              <a:off x="4376175" y="242500"/>
              <a:ext cx="52575" cy="52550"/>
            </a:xfrm>
            <a:custGeom>
              <a:avLst/>
              <a:gdLst/>
              <a:ahLst/>
              <a:cxnLst/>
              <a:rect l="l" t="t" r="r" b="b"/>
              <a:pathLst>
                <a:path w="2103" h="2102" extrusionOk="0">
                  <a:moveTo>
                    <a:pt x="2102" y="1109"/>
                  </a:moveTo>
                  <a:cubicBezTo>
                    <a:pt x="2044" y="1634"/>
                    <a:pt x="1577" y="2101"/>
                    <a:pt x="1051" y="2101"/>
                  </a:cubicBezTo>
                  <a:cubicBezTo>
                    <a:pt x="468" y="2101"/>
                    <a:pt x="1" y="1576"/>
                    <a:pt x="1" y="1051"/>
                  </a:cubicBezTo>
                  <a:cubicBezTo>
                    <a:pt x="1" y="467"/>
                    <a:pt x="526" y="0"/>
                    <a:pt x="1051" y="58"/>
                  </a:cubicBezTo>
                  <a:cubicBezTo>
                    <a:pt x="1635" y="58"/>
                    <a:pt x="2102" y="525"/>
                    <a:pt x="2102" y="110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20" name="Google Shape;16520;p33"/>
            <p:cNvSpPr/>
            <p:nvPr/>
          </p:nvSpPr>
          <p:spPr>
            <a:xfrm>
              <a:off x="1190625" y="2942125"/>
              <a:ext cx="48175" cy="49650"/>
            </a:xfrm>
            <a:custGeom>
              <a:avLst/>
              <a:gdLst/>
              <a:ahLst/>
              <a:cxnLst/>
              <a:rect l="l" t="t" r="r" b="b"/>
              <a:pathLst>
                <a:path w="1927" h="1986" extrusionOk="0">
                  <a:moveTo>
                    <a:pt x="1926" y="993"/>
                  </a:moveTo>
                  <a:cubicBezTo>
                    <a:pt x="1926" y="1518"/>
                    <a:pt x="1518" y="1985"/>
                    <a:pt x="992" y="1985"/>
                  </a:cubicBezTo>
                  <a:cubicBezTo>
                    <a:pt x="409" y="1985"/>
                    <a:pt x="0" y="1576"/>
                    <a:pt x="0" y="993"/>
                  </a:cubicBezTo>
                  <a:cubicBezTo>
                    <a:pt x="0" y="409"/>
                    <a:pt x="350" y="117"/>
                    <a:pt x="876" y="59"/>
                  </a:cubicBezTo>
                  <a:cubicBezTo>
                    <a:pt x="1459" y="0"/>
                    <a:pt x="1868" y="409"/>
                    <a:pt x="1926"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21" name="Google Shape;16521;p33"/>
            <p:cNvSpPr/>
            <p:nvPr/>
          </p:nvSpPr>
          <p:spPr>
            <a:xfrm>
              <a:off x="2169775" y="734250"/>
              <a:ext cx="48175" cy="48200"/>
            </a:xfrm>
            <a:custGeom>
              <a:avLst/>
              <a:gdLst/>
              <a:ahLst/>
              <a:cxnLst/>
              <a:rect l="l" t="t" r="r" b="b"/>
              <a:pathLst>
                <a:path w="1927" h="1928" extrusionOk="0">
                  <a:moveTo>
                    <a:pt x="1927" y="935"/>
                  </a:moveTo>
                  <a:cubicBezTo>
                    <a:pt x="1868" y="1577"/>
                    <a:pt x="1577" y="1927"/>
                    <a:pt x="935" y="1927"/>
                  </a:cubicBezTo>
                  <a:cubicBezTo>
                    <a:pt x="351" y="1927"/>
                    <a:pt x="1" y="1577"/>
                    <a:pt x="1" y="935"/>
                  </a:cubicBezTo>
                  <a:cubicBezTo>
                    <a:pt x="59" y="410"/>
                    <a:pt x="351" y="59"/>
                    <a:pt x="935" y="59"/>
                  </a:cubicBezTo>
                  <a:cubicBezTo>
                    <a:pt x="1577" y="1"/>
                    <a:pt x="1810" y="410"/>
                    <a:pt x="1927" y="9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22" name="Google Shape;16522;p33"/>
            <p:cNvSpPr/>
            <p:nvPr/>
          </p:nvSpPr>
          <p:spPr>
            <a:xfrm>
              <a:off x="1190625" y="2695500"/>
              <a:ext cx="48175" cy="49650"/>
            </a:xfrm>
            <a:custGeom>
              <a:avLst/>
              <a:gdLst/>
              <a:ahLst/>
              <a:cxnLst/>
              <a:rect l="l" t="t" r="r" b="b"/>
              <a:pathLst>
                <a:path w="1927" h="1986" extrusionOk="0">
                  <a:moveTo>
                    <a:pt x="1926" y="993"/>
                  </a:moveTo>
                  <a:cubicBezTo>
                    <a:pt x="1926" y="1519"/>
                    <a:pt x="1518" y="1927"/>
                    <a:pt x="992" y="1985"/>
                  </a:cubicBezTo>
                  <a:cubicBezTo>
                    <a:pt x="409" y="1985"/>
                    <a:pt x="0" y="1577"/>
                    <a:pt x="0" y="993"/>
                  </a:cubicBezTo>
                  <a:cubicBezTo>
                    <a:pt x="0" y="409"/>
                    <a:pt x="350" y="118"/>
                    <a:pt x="876" y="59"/>
                  </a:cubicBezTo>
                  <a:cubicBezTo>
                    <a:pt x="1459" y="1"/>
                    <a:pt x="1868" y="409"/>
                    <a:pt x="1926"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23" name="Google Shape;16523;p33"/>
            <p:cNvSpPr/>
            <p:nvPr/>
          </p:nvSpPr>
          <p:spPr>
            <a:xfrm>
              <a:off x="6340350" y="3432425"/>
              <a:ext cx="48175" cy="48200"/>
            </a:xfrm>
            <a:custGeom>
              <a:avLst/>
              <a:gdLst/>
              <a:ahLst/>
              <a:cxnLst/>
              <a:rect l="l" t="t" r="r" b="b"/>
              <a:pathLst>
                <a:path w="1927" h="1928" extrusionOk="0">
                  <a:moveTo>
                    <a:pt x="934" y="1927"/>
                  </a:moveTo>
                  <a:cubicBezTo>
                    <a:pt x="409" y="1927"/>
                    <a:pt x="0" y="1519"/>
                    <a:pt x="0" y="935"/>
                  </a:cubicBezTo>
                  <a:cubicBezTo>
                    <a:pt x="0" y="410"/>
                    <a:pt x="467" y="1"/>
                    <a:pt x="993" y="1"/>
                  </a:cubicBezTo>
                  <a:cubicBezTo>
                    <a:pt x="1576" y="59"/>
                    <a:pt x="1868" y="410"/>
                    <a:pt x="1927" y="935"/>
                  </a:cubicBezTo>
                  <a:cubicBezTo>
                    <a:pt x="1927" y="1519"/>
                    <a:pt x="1518" y="1927"/>
                    <a:pt x="934" y="19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24" name="Google Shape;16524;p33"/>
            <p:cNvSpPr/>
            <p:nvPr/>
          </p:nvSpPr>
          <p:spPr>
            <a:xfrm>
              <a:off x="3151850" y="245400"/>
              <a:ext cx="48200" cy="46725"/>
            </a:xfrm>
            <a:custGeom>
              <a:avLst/>
              <a:gdLst/>
              <a:ahLst/>
              <a:cxnLst/>
              <a:rect l="l" t="t" r="r" b="b"/>
              <a:pathLst>
                <a:path w="1928" h="1869" extrusionOk="0">
                  <a:moveTo>
                    <a:pt x="1927" y="993"/>
                  </a:moveTo>
                  <a:cubicBezTo>
                    <a:pt x="1869" y="1518"/>
                    <a:pt x="1577" y="1869"/>
                    <a:pt x="993" y="1869"/>
                  </a:cubicBezTo>
                  <a:cubicBezTo>
                    <a:pt x="410" y="1869"/>
                    <a:pt x="1" y="1402"/>
                    <a:pt x="59" y="876"/>
                  </a:cubicBezTo>
                  <a:cubicBezTo>
                    <a:pt x="118" y="293"/>
                    <a:pt x="468" y="1"/>
                    <a:pt x="1052" y="1"/>
                  </a:cubicBezTo>
                  <a:cubicBezTo>
                    <a:pt x="1635" y="59"/>
                    <a:pt x="1869" y="409"/>
                    <a:pt x="1927"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25" name="Google Shape;16525;p33"/>
            <p:cNvSpPr/>
            <p:nvPr/>
          </p:nvSpPr>
          <p:spPr>
            <a:xfrm>
              <a:off x="5850025" y="4415975"/>
              <a:ext cx="48200" cy="48175"/>
            </a:xfrm>
            <a:custGeom>
              <a:avLst/>
              <a:gdLst/>
              <a:ahLst/>
              <a:cxnLst/>
              <a:rect l="l" t="t" r="r" b="b"/>
              <a:pathLst>
                <a:path w="1928" h="1927" extrusionOk="0">
                  <a:moveTo>
                    <a:pt x="935" y="1"/>
                  </a:moveTo>
                  <a:cubicBezTo>
                    <a:pt x="1519" y="1"/>
                    <a:pt x="1927" y="409"/>
                    <a:pt x="1927" y="935"/>
                  </a:cubicBezTo>
                  <a:cubicBezTo>
                    <a:pt x="1927" y="1518"/>
                    <a:pt x="1519" y="1927"/>
                    <a:pt x="993" y="1927"/>
                  </a:cubicBezTo>
                  <a:cubicBezTo>
                    <a:pt x="410" y="1869"/>
                    <a:pt x="59" y="1577"/>
                    <a:pt x="59" y="993"/>
                  </a:cubicBezTo>
                  <a:cubicBezTo>
                    <a:pt x="1" y="468"/>
                    <a:pt x="410" y="1"/>
                    <a:pt x="9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26" name="Google Shape;16526;p33"/>
            <p:cNvSpPr/>
            <p:nvPr/>
          </p:nvSpPr>
          <p:spPr>
            <a:xfrm>
              <a:off x="3640725" y="5393675"/>
              <a:ext cx="49625" cy="49650"/>
            </a:xfrm>
            <a:custGeom>
              <a:avLst/>
              <a:gdLst/>
              <a:ahLst/>
              <a:cxnLst/>
              <a:rect l="l" t="t" r="r" b="b"/>
              <a:pathLst>
                <a:path w="1985" h="1986" extrusionOk="0">
                  <a:moveTo>
                    <a:pt x="934" y="1985"/>
                  </a:moveTo>
                  <a:cubicBezTo>
                    <a:pt x="409" y="1927"/>
                    <a:pt x="0" y="1460"/>
                    <a:pt x="58" y="935"/>
                  </a:cubicBezTo>
                  <a:cubicBezTo>
                    <a:pt x="117" y="351"/>
                    <a:pt x="584" y="1"/>
                    <a:pt x="1109" y="59"/>
                  </a:cubicBezTo>
                  <a:cubicBezTo>
                    <a:pt x="1693" y="118"/>
                    <a:pt x="1985" y="468"/>
                    <a:pt x="1985" y="1052"/>
                  </a:cubicBezTo>
                  <a:cubicBezTo>
                    <a:pt x="1985" y="1577"/>
                    <a:pt x="1518" y="1985"/>
                    <a:pt x="934"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27" name="Google Shape;16527;p33"/>
            <p:cNvSpPr/>
            <p:nvPr/>
          </p:nvSpPr>
          <p:spPr>
            <a:xfrm>
              <a:off x="3884400" y="5393675"/>
              <a:ext cx="48200" cy="49650"/>
            </a:xfrm>
            <a:custGeom>
              <a:avLst/>
              <a:gdLst/>
              <a:ahLst/>
              <a:cxnLst/>
              <a:rect l="l" t="t" r="r" b="b"/>
              <a:pathLst>
                <a:path w="1928" h="1986" extrusionOk="0">
                  <a:moveTo>
                    <a:pt x="1927" y="993"/>
                  </a:moveTo>
                  <a:cubicBezTo>
                    <a:pt x="1927" y="1577"/>
                    <a:pt x="1519" y="1985"/>
                    <a:pt x="993" y="1985"/>
                  </a:cubicBezTo>
                  <a:cubicBezTo>
                    <a:pt x="409" y="1985"/>
                    <a:pt x="1" y="1519"/>
                    <a:pt x="1" y="993"/>
                  </a:cubicBezTo>
                  <a:cubicBezTo>
                    <a:pt x="59" y="409"/>
                    <a:pt x="409" y="59"/>
                    <a:pt x="935" y="59"/>
                  </a:cubicBezTo>
                  <a:cubicBezTo>
                    <a:pt x="1519" y="1"/>
                    <a:pt x="1927" y="468"/>
                    <a:pt x="1927"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28" name="Google Shape;16528;p33"/>
            <p:cNvSpPr/>
            <p:nvPr/>
          </p:nvSpPr>
          <p:spPr>
            <a:xfrm>
              <a:off x="1190625" y="2454725"/>
              <a:ext cx="46700" cy="46725"/>
            </a:xfrm>
            <a:custGeom>
              <a:avLst/>
              <a:gdLst/>
              <a:ahLst/>
              <a:cxnLst/>
              <a:rect l="l" t="t" r="r" b="b"/>
              <a:pathLst>
                <a:path w="1868" h="1869" extrusionOk="0">
                  <a:moveTo>
                    <a:pt x="1868" y="935"/>
                  </a:moveTo>
                  <a:cubicBezTo>
                    <a:pt x="1809" y="1518"/>
                    <a:pt x="1459" y="1869"/>
                    <a:pt x="934" y="1810"/>
                  </a:cubicBezTo>
                  <a:cubicBezTo>
                    <a:pt x="350" y="1810"/>
                    <a:pt x="0" y="1402"/>
                    <a:pt x="58" y="876"/>
                  </a:cubicBezTo>
                  <a:cubicBezTo>
                    <a:pt x="117" y="351"/>
                    <a:pt x="467" y="1"/>
                    <a:pt x="992" y="1"/>
                  </a:cubicBezTo>
                  <a:cubicBezTo>
                    <a:pt x="1518" y="1"/>
                    <a:pt x="1809" y="409"/>
                    <a:pt x="1868" y="9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29" name="Google Shape;16529;p33"/>
            <p:cNvSpPr/>
            <p:nvPr/>
          </p:nvSpPr>
          <p:spPr>
            <a:xfrm>
              <a:off x="1434300" y="3922750"/>
              <a:ext cx="46725" cy="46725"/>
            </a:xfrm>
            <a:custGeom>
              <a:avLst/>
              <a:gdLst/>
              <a:ahLst/>
              <a:cxnLst/>
              <a:rect l="l" t="t" r="r" b="b"/>
              <a:pathLst>
                <a:path w="1869" h="1869" extrusionOk="0">
                  <a:moveTo>
                    <a:pt x="935" y="0"/>
                  </a:moveTo>
                  <a:cubicBezTo>
                    <a:pt x="1460" y="117"/>
                    <a:pt x="1869" y="409"/>
                    <a:pt x="1810" y="993"/>
                  </a:cubicBezTo>
                  <a:cubicBezTo>
                    <a:pt x="1810" y="1518"/>
                    <a:pt x="1460" y="1868"/>
                    <a:pt x="876" y="1868"/>
                  </a:cubicBezTo>
                  <a:cubicBezTo>
                    <a:pt x="351" y="1810"/>
                    <a:pt x="1" y="1460"/>
                    <a:pt x="1" y="934"/>
                  </a:cubicBezTo>
                  <a:cubicBezTo>
                    <a:pt x="1" y="351"/>
                    <a:pt x="351" y="117"/>
                    <a:pt x="93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30" name="Google Shape;16530;p33"/>
            <p:cNvSpPr/>
            <p:nvPr/>
          </p:nvSpPr>
          <p:spPr>
            <a:xfrm>
              <a:off x="1680925" y="1224575"/>
              <a:ext cx="46725" cy="46725"/>
            </a:xfrm>
            <a:custGeom>
              <a:avLst/>
              <a:gdLst/>
              <a:ahLst/>
              <a:cxnLst/>
              <a:rect l="l" t="t" r="r" b="b"/>
              <a:pathLst>
                <a:path w="1869" h="1869" extrusionOk="0">
                  <a:moveTo>
                    <a:pt x="1868" y="934"/>
                  </a:moveTo>
                  <a:cubicBezTo>
                    <a:pt x="1810" y="1460"/>
                    <a:pt x="1518" y="1868"/>
                    <a:pt x="934" y="1868"/>
                  </a:cubicBezTo>
                  <a:cubicBezTo>
                    <a:pt x="351" y="1868"/>
                    <a:pt x="0" y="1518"/>
                    <a:pt x="0" y="934"/>
                  </a:cubicBezTo>
                  <a:cubicBezTo>
                    <a:pt x="0" y="409"/>
                    <a:pt x="351" y="59"/>
                    <a:pt x="876" y="59"/>
                  </a:cubicBezTo>
                  <a:cubicBezTo>
                    <a:pt x="1460" y="0"/>
                    <a:pt x="1752" y="351"/>
                    <a:pt x="1868" y="93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31" name="Google Shape;16531;p33"/>
            <p:cNvSpPr/>
            <p:nvPr/>
          </p:nvSpPr>
          <p:spPr>
            <a:xfrm>
              <a:off x="5358275" y="4906300"/>
              <a:ext cx="45250" cy="45250"/>
            </a:xfrm>
            <a:custGeom>
              <a:avLst/>
              <a:gdLst/>
              <a:ahLst/>
              <a:cxnLst/>
              <a:rect l="l" t="t" r="r" b="b"/>
              <a:pathLst>
                <a:path w="1810" h="1810" extrusionOk="0">
                  <a:moveTo>
                    <a:pt x="876" y="0"/>
                  </a:moveTo>
                  <a:cubicBezTo>
                    <a:pt x="1459" y="59"/>
                    <a:pt x="1810" y="350"/>
                    <a:pt x="1810" y="876"/>
                  </a:cubicBezTo>
                  <a:cubicBezTo>
                    <a:pt x="1810" y="1459"/>
                    <a:pt x="1518" y="1810"/>
                    <a:pt x="934" y="1810"/>
                  </a:cubicBezTo>
                  <a:cubicBezTo>
                    <a:pt x="409" y="1810"/>
                    <a:pt x="58" y="1518"/>
                    <a:pt x="0" y="992"/>
                  </a:cubicBezTo>
                  <a:cubicBezTo>
                    <a:pt x="0" y="409"/>
                    <a:pt x="350" y="117"/>
                    <a:pt x="8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32" name="Google Shape;16532;p33"/>
            <p:cNvSpPr/>
            <p:nvPr/>
          </p:nvSpPr>
          <p:spPr>
            <a:xfrm>
              <a:off x="1192075" y="3185825"/>
              <a:ext cx="46725" cy="46725"/>
            </a:xfrm>
            <a:custGeom>
              <a:avLst/>
              <a:gdLst/>
              <a:ahLst/>
              <a:cxnLst/>
              <a:rect l="l" t="t" r="r" b="b"/>
              <a:pathLst>
                <a:path w="1869" h="1869" extrusionOk="0">
                  <a:moveTo>
                    <a:pt x="1868" y="701"/>
                  </a:moveTo>
                  <a:cubicBezTo>
                    <a:pt x="1751" y="1518"/>
                    <a:pt x="1460" y="1868"/>
                    <a:pt x="876" y="1868"/>
                  </a:cubicBezTo>
                  <a:cubicBezTo>
                    <a:pt x="351" y="1868"/>
                    <a:pt x="0" y="1518"/>
                    <a:pt x="0" y="993"/>
                  </a:cubicBezTo>
                  <a:cubicBezTo>
                    <a:pt x="0" y="409"/>
                    <a:pt x="351" y="0"/>
                    <a:pt x="934" y="117"/>
                  </a:cubicBezTo>
                  <a:cubicBezTo>
                    <a:pt x="1285" y="175"/>
                    <a:pt x="1576" y="526"/>
                    <a:pt x="1868" y="7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33" name="Google Shape;16533;p33"/>
            <p:cNvSpPr/>
            <p:nvPr/>
          </p:nvSpPr>
          <p:spPr>
            <a:xfrm>
              <a:off x="2660100" y="5152900"/>
              <a:ext cx="46700" cy="46725"/>
            </a:xfrm>
            <a:custGeom>
              <a:avLst/>
              <a:gdLst/>
              <a:ahLst/>
              <a:cxnLst/>
              <a:rect l="l" t="t" r="r" b="b"/>
              <a:pathLst>
                <a:path w="1868" h="1869" extrusionOk="0">
                  <a:moveTo>
                    <a:pt x="992" y="1869"/>
                  </a:moveTo>
                  <a:cubicBezTo>
                    <a:pt x="409" y="1810"/>
                    <a:pt x="0" y="1518"/>
                    <a:pt x="0" y="935"/>
                  </a:cubicBezTo>
                  <a:cubicBezTo>
                    <a:pt x="0" y="351"/>
                    <a:pt x="350" y="1"/>
                    <a:pt x="934" y="1"/>
                  </a:cubicBezTo>
                  <a:cubicBezTo>
                    <a:pt x="1459" y="1"/>
                    <a:pt x="1810" y="351"/>
                    <a:pt x="1810" y="876"/>
                  </a:cubicBezTo>
                  <a:cubicBezTo>
                    <a:pt x="1868" y="1460"/>
                    <a:pt x="1518" y="1752"/>
                    <a:pt x="992" y="18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34" name="Google Shape;16534;p33"/>
            <p:cNvSpPr/>
            <p:nvPr/>
          </p:nvSpPr>
          <p:spPr>
            <a:xfrm>
              <a:off x="3395550" y="5395150"/>
              <a:ext cx="46725" cy="46725"/>
            </a:xfrm>
            <a:custGeom>
              <a:avLst/>
              <a:gdLst/>
              <a:ahLst/>
              <a:cxnLst/>
              <a:rect l="l" t="t" r="r" b="b"/>
              <a:pathLst>
                <a:path w="1869" h="1869" extrusionOk="0">
                  <a:moveTo>
                    <a:pt x="935" y="0"/>
                  </a:moveTo>
                  <a:cubicBezTo>
                    <a:pt x="1518" y="117"/>
                    <a:pt x="1869" y="350"/>
                    <a:pt x="1869" y="934"/>
                  </a:cubicBezTo>
                  <a:cubicBezTo>
                    <a:pt x="1869" y="1518"/>
                    <a:pt x="1518" y="1868"/>
                    <a:pt x="935" y="1868"/>
                  </a:cubicBezTo>
                  <a:cubicBezTo>
                    <a:pt x="409" y="1868"/>
                    <a:pt x="59" y="1518"/>
                    <a:pt x="59" y="993"/>
                  </a:cubicBezTo>
                  <a:cubicBezTo>
                    <a:pt x="1" y="409"/>
                    <a:pt x="409" y="117"/>
                    <a:pt x="8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35" name="Google Shape;16535;p33"/>
            <p:cNvSpPr/>
            <p:nvPr/>
          </p:nvSpPr>
          <p:spPr>
            <a:xfrm>
              <a:off x="4132475" y="5396600"/>
              <a:ext cx="46725" cy="45275"/>
            </a:xfrm>
            <a:custGeom>
              <a:avLst/>
              <a:gdLst/>
              <a:ahLst/>
              <a:cxnLst/>
              <a:rect l="l" t="t" r="r" b="b"/>
              <a:pathLst>
                <a:path w="1869" h="1811" extrusionOk="0">
                  <a:moveTo>
                    <a:pt x="1869" y="876"/>
                  </a:moveTo>
                  <a:cubicBezTo>
                    <a:pt x="1752" y="1460"/>
                    <a:pt x="1460" y="1810"/>
                    <a:pt x="876" y="1810"/>
                  </a:cubicBezTo>
                  <a:cubicBezTo>
                    <a:pt x="351" y="1752"/>
                    <a:pt x="1" y="1402"/>
                    <a:pt x="1" y="818"/>
                  </a:cubicBezTo>
                  <a:cubicBezTo>
                    <a:pt x="59" y="292"/>
                    <a:pt x="409" y="1"/>
                    <a:pt x="935" y="1"/>
                  </a:cubicBezTo>
                  <a:cubicBezTo>
                    <a:pt x="1519" y="1"/>
                    <a:pt x="1752" y="351"/>
                    <a:pt x="1869" y="8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36" name="Google Shape;16536;p33"/>
            <p:cNvSpPr/>
            <p:nvPr/>
          </p:nvSpPr>
          <p:spPr>
            <a:xfrm>
              <a:off x="1926075" y="4661125"/>
              <a:ext cx="45275" cy="43825"/>
            </a:xfrm>
            <a:custGeom>
              <a:avLst/>
              <a:gdLst/>
              <a:ahLst/>
              <a:cxnLst/>
              <a:rect l="l" t="t" r="r" b="b"/>
              <a:pathLst>
                <a:path w="1811" h="1753" extrusionOk="0">
                  <a:moveTo>
                    <a:pt x="1810" y="993"/>
                  </a:moveTo>
                  <a:cubicBezTo>
                    <a:pt x="1518" y="1227"/>
                    <a:pt x="1227" y="1577"/>
                    <a:pt x="876" y="1635"/>
                  </a:cubicBezTo>
                  <a:cubicBezTo>
                    <a:pt x="351" y="1752"/>
                    <a:pt x="1" y="1402"/>
                    <a:pt x="1" y="876"/>
                  </a:cubicBezTo>
                  <a:cubicBezTo>
                    <a:pt x="1" y="351"/>
                    <a:pt x="293" y="1"/>
                    <a:pt x="818" y="59"/>
                  </a:cubicBezTo>
                  <a:cubicBezTo>
                    <a:pt x="1168" y="118"/>
                    <a:pt x="1460" y="410"/>
                    <a:pt x="1810" y="643"/>
                  </a:cubicBezTo>
                  <a:cubicBezTo>
                    <a:pt x="1810" y="760"/>
                    <a:pt x="1810" y="876"/>
                    <a:pt x="1810"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37" name="Google Shape;16537;p33"/>
            <p:cNvSpPr/>
            <p:nvPr/>
          </p:nvSpPr>
          <p:spPr>
            <a:xfrm>
              <a:off x="5117475" y="493475"/>
              <a:ext cx="45275" cy="43800"/>
            </a:xfrm>
            <a:custGeom>
              <a:avLst/>
              <a:gdLst/>
              <a:ahLst/>
              <a:cxnLst/>
              <a:rect l="l" t="t" r="r" b="b"/>
              <a:pathLst>
                <a:path w="1811" h="1752" extrusionOk="0">
                  <a:moveTo>
                    <a:pt x="1810" y="1052"/>
                  </a:moveTo>
                  <a:cubicBezTo>
                    <a:pt x="1519" y="1285"/>
                    <a:pt x="1227" y="1635"/>
                    <a:pt x="877" y="1694"/>
                  </a:cubicBezTo>
                  <a:cubicBezTo>
                    <a:pt x="351" y="1752"/>
                    <a:pt x="1" y="1402"/>
                    <a:pt x="1" y="876"/>
                  </a:cubicBezTo>
                  <a:cubicBezTo>
                    <a:pt x="1" y="351"/>
                    <a:pt x="351" y="1"/>
                    <a:pt x="818" y="59"/>
                  </a:cubicBezTo>
                  <a:cubicBezTo>
                    <a:pt x="1168" y="118"/>
                    <a:pt x="1460" y="468"/>
                    <a:pt x="1810" y="701"/>
                  </a:cubicBezTo>
                  <a:cubicBezTo>
                    <a:pt x="1810" y="818"/>
                    <a:pt x="1810" y="935"/>
                    <a:pt x="1810" y="10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38" name="Google Shape;16538;p33"/>
            <p:cNvSpPr/>
            <p:nvPr/>
          </p:nvSpPr>
          <p:spPr>
            <a:xfrm>
              <a:off x="6096650" y="1472650"/>
              <a:ext cx="45275" cy="43800"/>
            </a:xfrm>
            <a:custGeom>
              <a:avLst/>
              <a:gdLst/>
              <a:ahLst/>
              <a:cxnLst/>
              <a:rect l="l" t="t" r="r" b="b"/>
              <a:pathLst>
                <a:path w="1811" h="1752" extrusionOk="0">
                  <a:moveTo>
                    <a:pt x="1810" y="1051"/>
                  </a:moveTo>
                  <a:cubicBezTo>
                    <a:pt x="1460" y="1285"/>
                    <a:pt x="1226" y="1635"/>
                    <a:pt x="876" y="1693"/>
                  </a:cubicBezTo>
                  <a:cubicBezTo>
                    <a:pt x="351" y="1752"/>
                    <a:pt x="1" y="1401"/>
                    <a:pt x="1" y="876"/>
                  </a:cubicBezTo>
                  <a:cubicBezTo>
                    <a:pt x="1" y="351"/>
                    <a:pt x="351" y="0"/>
                    <a:pt x="818" y="59"/>
                  </a:cubicBezTo>
                  <a:cubicBezTo>
                    <a:pt x="1168" y="117"/>
                    <a:pt x="1460" y="467"/>
                    <a:pt x="1810" y="701"/>
                  </a:cubicBezTo>
                  <a:lnTo>
                    <a:pt x="1810" y="1051"/>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39" name="Google Shape;16539;p33"/>
            <p:cNvSpPr/>
            <p:nvPr/>
          </p:nvSpPr>
          <p:spPr>
            <a:xfrm>
              <a:off x="6098100" y="4173750"/>
              <a:ext cx="37975" cy="42325"/>
            </a:xfrm>
            <a:custGeom>
              <a:avLst/>
              <a:gdLst/>
              <a:ahLst/>
              <a:cxnLst/>
              <a:rect l="l" t="t" r="r" b="b"/>
              <a:pathLst>
                <a:path w="1519" h="1693" extrusionOk="0">
                  <a:moveTo>
                    <a:pt x="643" y="1693"/>
                  </a:moveTo>
                  <a:cubicBezTo>
                    <a:pt x="410" y="1401"/>
                    <a:pt x="1" y="1051"/>
                    <a:pt x="59" y="817"/>
                  </a:cubicBezTo>
                  <a:cubicBezTo>
                    <a:pt x="118" y="526"/>
                    <a:pt x="526" y="117"/>
                    <a:pt x="818" y="59"/>
                  </a:cubicBezTo>
                  <a:cubicBezTo>
                    <a:pt x="993" y="0"/>
                    <a:pt x="1460" y="467"/>
                    <a:pt x="1460" y="759"/>
                  </a:cubicBezTo>
                  <a:cubicBezTo>
                    <a:pt x="1519" y="1051"/>
                    <a:pt x="1168" y="1343"/>
                    <a:pt x="993" y="1635"/>
                  </a:cubicBezTo>
                  <a:cubicBezTo>
                    <a:pt x="876" y="1635"/>
                    <a:pt x="760" y="1635"/>
                    <a:pt x="643" y="16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40" name="Google Shape;16540;p33"/>
            <p:cNvSpPr/>
            <p:nvPr/>
          </p:nvSpPr>
          <p:spPr>
            <a:xfrm>
              <a:off x="1196450" y="2212500"/>
              <a:ext cx="40875" cy="37950"/>
            </a:xfrm>
            <a:custGeom>
              <a:avLst/>
              <a:gdLst/>
              <a:ahLst/>
              <a:cxnLst/>
              <a:rect l="l" t="t" r="r" b="b"/>
              <a:pathLst>
                <a:path w="1635" h="1518" extrusionOk="0">
                  <a:moveTo>
                    <a:pt x="1635" y="934"/>
                  </a:moveTo>
                  <a:cubicBezTo>
                    <a:pt x="1285" y="1109"/>
                    <a:pt x="993" y="1518"/>
                    <a:pt x="701" y="1460"/>
                  </a:cubicBezTo>
                  <a:cubicBezTo>
                    <a:pt x="409" y="1401"/>
                    <a:pt x="59" y="993"/>
                    <a:pt x="0" y="701"/>
                  </a:cubicBezTo>
                  <a:cubicBezTo>
                    <a:pt x="0" y="467"/>
                    <a:pt x="467" y="0"/>
                    <a:pt x="701" y="0"/>
                  </a:cubicBezTo>
                  <a:cubicBezTo>
                    <a:pt x="993" y="0"/>
                    <a:pt x="1343" y="350"/>
                    <a:pt x="1635" y="584"/>
                  </a:cubicBezTo>
                  <a:lnTo>
                    <a:pt x="1635" y="934"/>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41" name="Google Shape;16541;p33"/>
            <p:cNvSpPr/>
            <p:nvPr/>
          </p:nvSpPr>
          <p:spPr>
            <a:xfrm>
              <a:off x="6346175" y="1970250"/>
              <a:ext cx="40900" cy="36525"/>
            </a:xfrm>
            <a:custGeom>
              <a:avLst/>
              <a:gdLst/>
              <a:ahLst/>
              <a:cxnLst/>
              <a:rect l="l" t="t" r="r" b="b"/>
              <a:pathLst>
                <a:path w="1636" h="1461" extrusionOk="0">
                  <a:moveTo>
                    <a:pt x="1577" y="935"/>
                  </a:moveTo>
                  <a:cubicBezTo>
                    <a:pt x="1285" y="1110"/>
                    <a:pt x="935" y="1460"/>
                    <a:pt x="701" y="1402"/>
                  </a:cubicBezTo>
                  <a:cubicBezTo>
                    <a:pt x="409" y="1402"/>
                    <a:pt x="59" y="935"/>
                    <a:pt x="1" y="643"/>
                  </a:cubicBezTo>
                  <a:cubicBezTo>
                    <a:pt x="1" y="468"/>
                    <a:pt x="468" y="1"/>
                    <a:pt x="701" y="1"/>
                  </a:cubicBezTo>
                  <a:cubicBezTo>
                    <a:pt x="993" y="1"/>
                    <a:pt x="1285" y="351"/>
                    <a:pt x="1635" y="526"/>
                  </a:cubicBezTo>
                  <a:cubicBezTo>
                    <a:pt x="1635" y="643"/>
                    <a:pt x="1635" y="818"/>
                    <a:pt x="1577" y="8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42" name="Google Shape;16542;p33"/>
            <p:cNvSpPr/>
            <p:nvPr/>
          </p:nvSpPr>
          <p:spPr>
            <a:xfrm>
              <a:off x="1685300" y="4417450"/>
              <a:ext cx="37975" cy="40875"/>
            </a:xfrm>
            <a:custGeom>
              <a:avLst/>
              <a:gdLst/>
              <a:ahLst/>
              <a:cxnLst/>
              <a:rect l="l" t="t" r="r" b="b"/>
              <a:pathLst>
                <a:path w="1519" h="1635" extrusionOk="0">
                  <a:moveTo>
                    <a:pt x="935" y="0"/>
                  </a:moveTo>
                  <a:cubicBezTo>
                    <a:pt x="1110" y="292"/>
                    <a:pt x="1518" y="642"/>
                    <a:pt x="1460" y="876"/>
                  </a:cubicBezTo>
                  <a:cubicBezTo>
                    <a:pt x="1401" y="1167"/>
                    <a:pt x="993" y="1576"/>
                    <a:pt x="701" y="1576"/>
                  </a:cubicBezTo>
                  <a:cubicBezTo>
                    <a:pt x="468" y="1634"/>
                    <a:pt x="59" y="1167"/>
                    <a:pt x="1" y="934"/>
                  </a:cubicBezTo>
                  <a:cubicBezTo>
                    <a:pt x="1" y="642"/>
                    <a:pt x="351" y="292"/>
                    <a:pt x="584" y="0"/>
                  </a:cubicBezTo>
                  <a:lnTo>
                    <a:pt x="935" y="0"/>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43" name="Google Shape;16543;p33"/>
            <p:cNvSpPr/>
            <p:nvPr/>
          </p:nvSpPr>
          <p:spPr>
            <a:xfrm>
              <a:off x="4630100" y="246875"/>
              <a:ext cx="37950" cy="40875"/>
            </a:xfrm>
            <a:custGeom>
              <a:avLst/>
              <a:gdLst/>
              <a:ahLst/>
              <a:cxnLst/>
              <a:rect l="l" t="t" r="r" b="b"/>
              <a:pathLst>
                <a:path w="1518" h="1635" extrusionOk="0">
                  <a:moveTo>
                    <a:pt x="934" y="0"/>
                  </a:moveTo>
                  <a:cubicBezTo>
                    <a:pt x="1109" y="292"/>
                    <a:pt x="1518" y="642"/>
                    <a:pt x="1459" y="876"/>
                  </a:cubicBezTo>
                  <a:cubicBezTo>
                    <a:pt x="1401" y="1168"/>
                    <a:pt x="993" y="1576"/>
                    <a:pt x="701" y="1576"/>
                  </a:cubicBezTo>
                  <a:cubicBezTo>
                    <a:pt x="526" y="1635"/>
                    <a:pt x="59" y="1168"/>
                    <a:pt x="59" y="934"/>
                  </a:cubicBezTo>
                  <a:cubicBezTo>
                    <a:pt x="0" y="584"/>
                    <a:pt x="350" y="292"/>
                    <a:pt x="584" y="0"/>
                  </a:cubicBezTo>
                  <a:lnTo>
                    <a:pt x="934" y="0"/>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44" name="Google Shape;16544;p33"/>
            <p:cNvSpPr/>
            <p:nvPr/>
          </p:nvSpPr>
          <p:spPr>
            <a:xfrm>
              <a:off x="2175625" y="4910675"/>
              <a:ext cx="36500" cy="40875"/>
            </a:xfrm>
            <a:custGeom>
              <a:avLst/>
              <a:gdLst/>
              <a:ahLst/>
              <a:cxnLst/>
              <a:rect l="l" t="t" r="r" b="b"/>
              <a:pathLst>
                <a:path w="1460" h="1635" extrusionOk="0">
                  <a:moveTo>
                    <a:pt x="584" y="1635"/>
                  </a:moveTo>
                  <a:cubicBezTo>
                    <a:pt x="350" y="1343"/>
                    <a:pt x="0" y="1051"/>
                    <a:pt x="0" y="759"/>
                  </a:cubicBezTo>
                  <a:cubicBezTo>
                    <a:pt x="58" y="467"/>
                    <a:pt x="467" y="59"/>
                    <a:pt x="759" y="59"/>
                  </a:cubicBezTo>
                  <a:cubicBezTo>
                    <a:pt x="934" y="0"/>
                    <a:pt x="1401" y="467"/>
                    <a:pt x="1459" y="701"/>
                  </a:cubicBezTo>
                  <a:cubicBezTo>
                    <a:pt x="1459" y="993"/>
                    <a:pt x="1109" y="1343"/>
                    <a:pt x="934" y="1635"/>
                  </a:cubicBezTo>
                  <a:cubicBezTo>
                    <a:pt x="817" y="1635"/>
                    <a:pt x="701" y="1635"/>
                    <a:pt x="584"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45" name="Google Shape;16545;p33"/>
            <p:cNvSpPr/>
            <p:nvPr/>
          </p:nvSpPr>
          <p:spPr>
            <a:xfrm>
              <a:off x="4379100" y="5399525"/>
              <a:ext cx="40875" cy="36500"/>
            </a:xfrm>
            <a:custGeom>
              <a:avLst/>
              <a:gdLst/>
              <a:ahLst/>
              <a:cxnLst/>
              <a:rect l="l" t="t" r="r" b="b"/>
              <a:pathLst>
                <a:path w="1635" h="1460" extrusionOk="0">
                  <a:moveTo>
                    <a:pt x="59" y="526"/>
                  </a:moveTo>
                  <a:cubicBezTo>
                    <a:pt x="351" y="351"/>
                    <a:pt x="701" y="0"/>
                    <a:pt x="993" y="59"/>
                  </a:cubicBezTo>
                  <a:cubicBezTo>
                    <a:pt x="1226" y="117"/>
                    <a:pt x="1576" y="526"/>
                    <a:pt x="1635" y="818"/>
                  </a:cubicBezTo>
                  <a:cubicBezTo>
                    <a:pt x="1635" y="1051"/>
                    <a:pt x="1168" y="1460"/>
                    <a:pt x="876" y="1460"/>
                  </a:cubicBezTo>
                  <a:cubicBezTo>
                    <a:pt x="584" y="1460"/>
                    <a:pt x="292" y="1109"/>
                    <a:pt x="0" y="876"/>
                  </a:cubicBezTo>
                  <a:cubicBezTo>
                    <a:pt x="0" y="759"/>
                    <a:pt x="59" y="642"/>
                    <a:pt x="59" y="5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46" name="Google Shape;16546;p33"/>
            <p:cNvSpPr/>
            <p:nvPr/>
          </p:nvSpPr>
          <p:spPr>
            <a:xfrm>
              <a:off x="2422225" y="497850"/>
              <a:ext cx="43800" cy="35050"/>
            </a:xfrm>
            <a:custGeom>
              <a:avLst/>
              <a:gdLst/>
              <a:ahLst/>
              <a:cxnLst/>
              <a:rect l="l" t="t" r="r" b="b"/>
              <a:pathLst>
                <a:path w="1752" h="1402" extrusionOk="0">
                  <a:moveTo>
                    <a:pt x="1752" y="701"/>
                  </a:moveTo>
                  <a:cubicBezTo>
                    <a:pt x="1285" y="1052"/>
                    <a:pt x="993" y="1402"/>
                    <a:pt x="759" y="1402"/>
                  </a:cubicBezTo>
                  <a:cubicBezTo>
                    <a:pt x="468" y="1402"/>
                    <a:pt x="234" y="993"/>
                    <a:pt x="1" y="760"/>
                  </a:cubicBezTo>
                  <a:cubicBezTo>
                    <a:pt x="234" y="468"/>
                    <a:pt x="409" y="59"/>
                    <a:pt x="701" y="59"/>
                  </a:cubicBezTo>
                  <a:cubicBezTo>
                    <a:pt x="935" y="1"/>
                    <a:pt x="1285" y="351"/>
                    <a:pt x="1752" y="7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47" name="Google Shape;16547;p33"/>
            <p:cNvSpPr/>
            <p:nvPr/>
          </p:nvSpPr>
          <p:spPr>
            <a:xfrm>
              <a:off x="1203750" y="3439725"/>
              <a:ext cx="27750" cy="36525"/>
            </a:xfrm>
            <a:custGeom>
              <a:avLst/>
              <a:gdLst/>
              <a:ahLst/>
              <a:cxnLst/>
              <a:rect l="l" t="t" r="r" b="b"/>
              <a:pathLst>
                <a:path w="1110" h="1461" extrusionOk="0">
                  <a:moveTo>
                    <a:pt x="351" y="1402"/>
                  </a:moveTo>
                  <a:cubicBezTo>
                    <a:pt x="234" y="1110"/>
                    <a:pt x="59" y="818"/>
                    <a:pt x="0" y="526"/>
                  </a:cubicBezTo>
                  <a:cubicBezTo>
                    <a:pt x="0" y="351"/>
                    <a:pt x="234" y="176"/>
                    <a:pt x="409" y="1"/>
                  </a:cubicBezTo>
                  <a:cubicBezTo>
                    <a:pt x="642" y="234"/>
                    <a:pt x="993" y="409"/>
                    <a:pt x="1051" y="701"/>
                  </a:cubicBezTo>
                  <a:cubicBezTo>
                    <a:pt x="1109" y="876"/>
                    <a:pt x="818" y="1168"/>
                    <a:pt x="642" y="1460"/>
                  </a:cubicBezTo>
                  <a:cubicBezTo>
                    <a:pt x="526" y="1460"/>
                    <a:pt x="467" y="1402"/>
                    <a:pt x="351" y="14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48" name="Google Shape;16548;p33"/>
            <p:cNvSpPr/>
            <p:nvPr/>
          </p:nvSpPr>
          <p:spPr>
            <a:xfrm>
              <a:off x="3159150" y="5402450"/>
              <a:ext cx="42350" cy="27750"/>
            </a:xfrm>
            <a:custGeom>
              <a:avLst/>
              <a:gdLst/>
              <a:ahLst/>
              <a:cxnLst/>
              <a:rect l="l" t="t" r="r" b="b"/>
              <a:pathLst>
                <a:path w="1694" h="1110" extrusionOk="0">
                  <a:moveTo>
                    <a:pt x="1694" y="642"/>
                  </a:moveTo>
                  <a:cubicBezTo>
                    <a:pt x="1285" y="876"/>
                    <a:pt x="1051" y="1109"/>
                    <a:pt x="876" y="1051"/>
                  </a:cubicBezTo>
                  <a:cubicBezTo>
                    <a:pt x="584" y="992"/>
                    <a:pt x="293" y="759"/>
                    <a:pt x="1" y="584"/>
                  </a:cubicBezTo>
                  <a:cubicBezTo>
                    <a:pt x="234" y="409"/>
                    <a:pt x="468" y="0"/>
                    <a:pt x="701" y="0"/>
                  </a:cubicBezTo>
                  <a:cubicBezTo>
                    <a:pt x="935" y="0"/>
                    <a:pt x="1227" y="350"/>
                    <a:pt x="1635" y="64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49" name="Google Shape;16549;p33"/>
            <p:cNvSpPr/>
            <p:nvPr/>
          </p:nvSpPr>
          <p:spPr>
            <a:xfrm>
              <a:off x="2914000" y="258550"/>
              <a:ext cx="36500" cy="26275"/>
            </a:xfrm>
            <a:custGeom>
              <a:avLst/>
              <a:gdLst/>
              <a:ahLst/>
              <a:cxnLst/>
              <a:rect l="l" t="t" r="r" b="b"/>
              <a:pathLst>
                <a:path w="1460" h="1051" extrusionOk="0">
                  <a:moveTo>
                    <a:pt x="1460" y="0"/>
                  </a:moveTo>
                  <a:cubicBezTo>
                    <a:pt x="1285" y="467"/>
                    <a:pt x="1226" y="759"/>
                    <a:pt x="1051" y="934"/>
                  </a:cubicBezTo>
                  <a:cubicBezTo>
                    <a:pt x="876" y="1051"/>
                    <a:pt x="526" y="1051"/>
                    <a:pt x="292" y="992"/>
                  </a:cubicBezTo>
                  <a:cubicBezTo>
                    <a:pt x="176" y="934"/>
                    <a:pt x="117" y="701"/>
                    <a:pt x="1" y="584"/>
                  </a:cubicBezTo>
                  <a:cubicBezTo>
                    <a:pt x="176" y="467"/>
                    <a:pt x="351" y="350"/>
                    <a:pt x="584" y="234"/>
                  </a:cubicBezTo>
                  <a:cubicBezTo>
                    <a:pt x="759" y="175"/>
                    <a:pt x="993" y="117"/>
                    <a:pt x="146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50" name="Google Shape;16550;p33"/>
            <p:cNvSpPr/>
            <p:nvPr/>
          </p:nvSpPr>
          <p:spPr>
            <a:xfrm>
              <a:off x="6349100" y="3686350"/>
              <a:ext cx="24825" cy="33575"/>
            </a:xfrm>
            <a:custGeom>
              <a:avLst/>
              <a:gdLst/>
              <a:ahLst/>
              <a:cxnLst/>
              <a:rect l="l" t="t" r="r" b="b"/>
              <a:pathLst>
                <a:path w="993" h="1343" extrusionOk="0">
                  <a:moveTo>
                    <a:pt x="993" y="0"/>
                  </a:moveTo>
                  <a:cubicBezTo>
                    <a:pt x="935" y="351"/>
                    <a:pt x="876" y="526"/>
                    <a:pt x="818" y="759"/>
                  </a:cubicBezTo>
                  <a:cubicBezTo>
                    <a:pt x="701" y="934"/>
                    <a:pt x="526" y="1109"/>
                    <a:pt x="409" y="1343"/>
                  </a:cubicBezTo>
                  <a:cubicBezTo>
                    <a:pt x="292" y="1168"/>
                    <a:pt x="1" y="1051"/>
                    <a:pt x="1" y="876"/>
                  </a:cubicBezTo>
                  <a:cubicBezTo>
                    <a:pt x="1" y="584"/>
                    <a:pt x="117" y="292"/>
                    <a:pt x="292" y="117"/>
                  </a:cubicBezTo>
                  <a:cubicBezTo>
                    <a:pt x="409" y="0"/>
                    <a:pt x="643" y="59"/>
                    <a:pt x="99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ackground 1">
  <p:cSld name="BLANK_1_1_1_1_1_1_1_1">
    <p:spTree>
      <p:nvGrpSpPr>
        <p:cNvPr id="1" name="Shape 16551"/>
        <p:cNvGrpSpPr/>
        <p:nvPr/>
      </p:nvGrpSpPr>
      <p:grpSpPr>
        <a:xfrm>
          <a:off x="0" y="0"/>
          <a:ext cx="0" cy="0"/>
          <a:chOff x="0" y="0"/>
          <a:chExt cx="0" cy="0"/>
        </a:xfrm>
      </p:grpSpPr>
      <p:pic>
        <p:nvPicPr>
          <p:cNvPr id="16552" name="Google Shape;16552;p34"/>
          <p:cNvPicPr preferRelativeResize="0"/>
          <p:nvPr/>
        </p:nvPicPr>
        <p:blipFill rotWithShape="1">
          <a:blip r:embed="rId2">
            <a:alphaModFix/>
          </a:blip>
          <a:srcRect l="21453" r="19186"/>
          <a:stretch/>
        </p:blipFill>
        <p:spPr>
          <a:xfrm>
            <a:off x="-56500" y="3710800"/>
            <a:ext cx="9386527" cy="4099200"/>
          </a:xfrm>
          <a:prstGeom prst="rect">
            <a:avLst/>
          </a:prstGeom>
          <a:noFill/>
          <a:ln>
            <a:noFill/>
          </a:ln>
        </p:spPr>
      </p:pic>
      <p:pic>
        <p:nvPicPr>
          <p:cNvPr id="16553" name="Google Shape;16553;p34"/>
          <p:cNvPicPr preferRelativeResize="0"/>
          <p:nvPr/>
        </p:nvPicPr>
        <p:blipFill rotWithShape="1">
          <a:blip r:embed="rId2">
            <a:alphaModFix/>
          </a:blip>
          <a:srcRect l="21453" r="19186"/>
          <a:stretch/>
        </p:blipFill>
        <p:spPr>
          <a:xfrm>
            <a:off x="-362725" y="-2841425"/>
            <a:ext cx="9386527" cy="4099200"/>
          </a:xfrm>
          <a:prstGeom prst="rect">
            <a:avLst/>
          </a:prstGeom>
          <a:noFill/>
          <a:ln>
            <a:noFill/>
          </a:ln>
        </p:spPr>
      </p:pic>
      <p:grpSp>
        <p:nvGrpSpPr>
          <p:cNvPr id="16554" name="Google Shape;16554;p34"/>
          <p:cNvGrpSpPr/>
          <p:nvPr/>
        </p:nvGrpSpPr>
        <p:grpSpPr>
          <a:xfrm>
            <a:off x="-2141512" y="-166191"/>
            <a:ext cx="2856614" cy="2856614"/>
            <a:chOff x="1190625" y="238125"/>
            <a:chExt cx="5205200" cy="5205200"/>
          </a:xfrm>
        </p:grpSpPr>
        <p:sp>
          <p:nvSpPr>
            <p:cNvPr id="16555" name="Google Shape;16555;p34"/>
            <p:cNvSpPr/>
            <p:nvPr/>
          </p:nvSpPr>
          <p:spPr>
            <a:xfrm>
              <a:off x="3537100" y="2352575"/>
              <a:ext cx="739875" cy="745725"/>
            </a:xfrm>
            <a:custGeom>
              <a:avLst/>
              <a:gdLst/>
              <a:ahLst/>
              <a:cxnLst/>
              <a:rect l="l" t="t" r="r" b="b"/>
              <a:pathLst>
                <a:path w="29595" h="29829" extrusionOk="0">
                  <a:moveTo>
                    <a:pt x="19963" y="23699"/>
                  </a:moveTo>
                  <a:cubicBezTo>
                    <a:pt x="20956" y="20839"/>
                    <a:pt x="23057" y="19438"/>
                    <a:pt x="25509" y="19847"/>
                  </a:cubicBezTo>
                  <a:cubicBezTo>
                    <a:pt x="27785" y="20197"/>
                    <a:pt x="29478" y="22123"/>
                    <a:pt x="29536" y="24400"/>
                  </a:cubicBezTo>
                  <a:cubicBezTo>
                    <a:pt x="29595" y="26793"/>
                    <a:pt x="28077" y="28777"/>
                    <a:pt x="25684" y="29303"/>
                  </a:cubicBezTo>
                  <a:cubicBezTo>
                    <a:pt x="23232" y="29828"/>
                    <a:pt x="21189" y="28544"/>
                    <a:pt x="19963" y="25625"/>
                  </a:cubicBezTo>
                  <a:cubicBezTo>
                    <a:pt x="19146" y="28135"/>
                    <a:pt x="17512" y="29595"/>
                    <a:pt x="14768" y="29536"/>
                  </a:cubicBezTo>
                  <a:cubicBezTo>
                    <a:pt x="12609" y="29536"/>
                    <a:pt x="11266" y="28369"/>
                    <a:pt x="10040" y="25567"/>
                  </a:cubicBezTo>
                  <a:cubicBezTo>
                    <a:pt x="9690" y="26910"/>
                    <a:pt x="8990" y="27960"/>
                    <a:pt x="7881" y="28661"/>
                  </a:cubicBezTo>
                  <a:cubicBezTo>
                    <a:pt x="6830" y="29420"/>
                    <a:pt x="5604" y="29711"/>
                    <a:pt x="4320" y="29478"/>
                  </a:cubicBezTo>
                  <a:cubicBezTo>
                    <a:pt x="2044" y="29069"/>
                    <a:pt x="409" y="27201"/>
                    <a:pt x="234" y="25042"/>
                  </a:cubicBezTo>
                  <a:cubicBezTo>
                    <a:pt x="59" y="22532"/>
                    <a:pt x="1402" y="20664"/>
                    <a:pt x="4145" y="19672"/>
                  </a:cubicBezTo>
                  <a:cubicBezTo>
                    <a:pt x="1518" y="18796"/>
                    <a:pt x="1" y="17103"/>
                    <a:pt x="176" y="14243"/>
                  </a:cubicBezTo>
                  <a:cubicBezTo>
                    <a:pt x="351" y="12200"/>
                    <a:pt x="1577" y="10741"/>
                    <a:pt x="4203" y="9749"/>
                  </a:cubicBezTo>
                  <a:cubicBezTo>
                    <a:pt x="2744" y="9340"/>
                    <a:pt x="1635" y="8581"/>
                    <a:pt x="993" y="7355"/>
                  </a:cubicBezTo>
                  <a:cubicBezTo>
                    <a:pt x="293" y="6071"/>
                    <a:pt x="176" y="4787"/>
                    <a:pt x="643" y="3445"/>
                  </a:cubicBezTo>
                  <a:cubicBezTo>
                    <a:pt x="1343" y="1285"/>
                    <a:pt x="3386" y="1"/>
                    <a:pt x="5721" y="234"/>
                  </a:cubicBezTo>
                  <a:cubicBezTo>
                    <a:pt x="7822" y="409"/>
                    <a:pt x="9632" y="2161"/>
                    <a:pt x="9924" y="4320"/>
                  </a:cubicBezTo>
                  <a:cubicBezTo>
                    <a:pt x="10274" y="6713"/>
                    <a:pt x="8990" y="8640"/>
                    <a:pt x="6130" y="9807"/>
                  </a:cubicBezTo>
                  <a:cubicBezTo>
                    <a:pt x="8114" y="10332"/>
                    <a:pt x="9457" y="11558"/>
                    <a:pt x="10040" y="13660"/>
                  </a:cubicBezTo>
                  <a:cubicBezTo>
                    <a:pt x="10683" y="11617"/>
                    <a:pt x="11908" y="10332"/>
                    <a:pt x="13893" y="9749"/>
                  </a:cubicBezTo>
                  <a:cubicBezTo>
                    <a:pt x="11091" y="8581"/>
                    <a:pt x="9807" y="6538"/>
                    <a:pt x="10274" y="4087"/>
                  </a:cubicBezTo>
                  <a:cubicBezTo>
                    <a:pt x="10741" y="1752"/>
                    <a:pt x="12784" y="118"/>
                    <a:pt x="15177" y="176"/>
                  </a:cubicBezTo>
                  <a:cubicBezTo>
                    <a:pt x="17395" y="234"/>
                    <a:pt x="19380" y="1869"/>
                    <a:pt x="19788" y="4087"/>
                  </a:cubicBezTo>
                  <a:cubicBezTo>
                    <a:pt x="20197" y="6597"/>
                    <a:pt x="18913" y="8698"/>
                    <a:pt x="16111" y="9749"/>
                  </a:cubicBezTo>
                  <a:cubicBezTo>
                    <a:pt x="18096" y="10332"/>
                    <a:pt x="19380" y="11617"/>
                    <a:pt x="19963" y="13660"/>
                  </a:cubicBezTo>
                  <a:cubicBezTo>
                    <a:pt x="20430" y="12259"/>
                    <a:pt x="21131" y="11266"/>
                    <a:pt x="22240" y="10566"/>
                  </a:cubicBezTo>
                  <a:cubicBezTo>
                    <a:pt x="23349" y="9924"/>
                    <a:pt x="24575" y="9749"/>
                    <a:pt x="25859" y="10041"/>
                  </a:cubicBezTo>
                  <a:cubicBezTo>
                    <a:pt x="28135" y="10566"/>
                    <a:pt x="29595" y="12492"/>
                    <a:pt x="29536" y="14827"/>
                  </a:cubicBezTo>
                  <a:cubicBezTo>
                    <a:pt x="29536" y="17103"/>
                    <a:pt x="27902" y="19030"/>
                    <a:pt x="25684" y="19438"/>
                  </a:cubicBezTo>
                  <a:cubicBezTo>
                    <a:pt x="23232" y="19964"/>
                    <a:pt x="21248" y="18738"/>
                    <a:pt x="19963" y="15878"/>
                  </a:cubicBezTo>
                  <a:cubicBezTo>
                    <a:pt x="19380" y="17804"/>
                    <a:pt x="18154" y="19030"/>
                    <a:pt x="16111" y="19672"/>
                  </a:cubicBezTo>
                  <a:cubicBezTo>
                    <a:pt x="18154" y="20314"/>
                    <a:pt x="19380" y="21598"/>
                    <a:pt x="19963" y="23641"/>
                  </a:cubicBezTo>
                  <a:close/>
                  <a:moveTo>
                    <a:pt x="10040" y="23758"/>
                  </a:moveTo>
                  <a:cubicBezTo>
                    <a:pt x="10624" y="21598"/>
                    <a:pt x="11850" y="20314"/>
                    <a:pt x="13951" y="19672"/>
                  </a:cubicBezTo>
                  <a:cubicBezTo>
                    <a:pt x="11908" y="19088"/>
                    <a:pt x="10683" y="17804"/>
                    <a:pt x="10040" y="15819"/>
                  </a:cubicBezTo>
                  <a:cubicBezTo>
                    <a:pt x="9398" y="17921"/>
                    <a:pt x="8114" y="19088"/>
                    <a:pt x="6013" y="19672"/>
                  </a:cubicBezTo>
                  <a:cubicBezTo>
                    <a:pt x="8173" y="20255"/>
                    <a:pt x="9457" y="21540"/>
                    <a:pt x="10040" y="237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56" name="Google Shape;16556;p34"/>
            <p:cNvSpPr/>
            <p:nvPr/>
          </p:nvSpPr>
          <p:spPr>
            <a:xfrm>
              <a:off x="3793925" y="3092425"/>
              <a:ext cx="237900" cy="240800"/>
            </a:xfrm>
            <a:custGeom>
              <a:avLst/>
              <a:gdLst/>
              <a:ahLst/>
              <a:cxnLst/>
              <a:rect l="l" t="t" r="r" b="b"/>
              <a:pathLst>
                <a:path w="9516" h="9632" extrusionOk="0">
                  <a:moveTo>
                    <a:pt x="4729" y="9632"/>
                  </a:moveTo>
                  <a:cubicBezTo>
                    <a:pt x="2102" y="9632"/>
                    <a:pt x="1" y="7414"/>
                    <a:pt x="1" y="4845"/>
                  </a:cubicBezTo>
                  <a:cubicBezTo>
                    <a:pt x="1" y="2277"/>
                    <a:pt x="2219" y="1"/>
                    <a:pt x="4787" y="59"/>
                  </a:cubicBezTo>
                  <a:cubicBezTo>
                    <a:pt x="7356" y="117"/>
                    <a:pt x="9515" y="2335"/>
                    <a:pt x="9515" y="4904"/>
                  </a:cubicBezTo>
                  <a:cubicBezTo>
                    <a:pt x="9515" y="7472"/>
                    <a:pt x="7356" y="9632"/>
                    <a:pt x="4729" y="963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57" name="Google Shape;16557;p34"/>
            <p:cNvSpPr/>
            <p:nvPr/>
          </p:nvSpPr>
          <p:spPr>
            <a:xfrm>
              <a:off x="3300700" y="2600650"/>
              <a:ext cx="239350" cy="239350"/>
            </a:xfrm>
            <a:custGeom>
              <a:avLst/>
              <a:gdLst/>
              <a:ahLst/>
              <a:cxnLst/>
              <a:rect l="l" t="t" r="r" b="b"/>
              <a:pathLst>
                <a:path w="9574" h="9574" extrusionOk="0">
                  <a:moveTo>
                    <a:pt x="4729" y="9574"/>
                  </a:moveTo>
                  <a:cubicBezTo>
                    <a:pt x="2102" y="9574"/>
                    <a:pt x="1" y="7414"/>
                    <a:pt x="1" y="4787"/>
                  </a:cubicBezTo>
                  <a:cubicBezTo>
                    <a:pt x="1" y="2161"/>
                    <a:pt x="2160" y="1"/>
                    <a:pt x="4729" y="59"/>
                  </a:cubicBezTo>
                  <a:cubicBezTo>
                    <a:pt x="7355" y="59"/>
                    <a:pt x="9573" y="2277"/>
                    <a:pt x="9515" y="4846"/>
                  </a:cubicBezTo>
                  <a:cubicBezTo>
                    <a:pt x="9515" y="7414"/>
                    <a:pt x="7297" y="9574"/>
                    <a:pt x="4729" y="957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58" name="Google Shape;16558;p34"/>
            <p:cNvSpPr/>
            <p:nvPr/>
          </p:nvSpPr>
          <p:spPr>
            <a:xfrm>
              <a:off x="3547325" y="3093900"/>
              <a:ext cx="237875" cy="239325"/>
            </a:xfrm>
            <a:custGeom>
              <a:avLst/>
              <a:gdLst/>
              <a:ahLst/>
              <a:cxnLst/>
              <a:rect l="l" t="t" r="r" b="b"/>
              <a:pathLst>
                <a:path w="9515" h="9573" extrusionOk="0">
                  <a:moveTo>
                    <a:pt x="9515" y="4786"/>
                  </a:moveTo>
                  <a:cubicBezTo>
                    <a:pt x="9515" y="7355"/>
                    <a:pt x="7355" y="9573"/>
                    <a:pt x="4728" y="9573"/>
                  </a:cubicBezTo>
                  <a:cubicBezTo>
                    <a:pt x="2160" y="9573"/>
                    <a:pt x="0" y="7355"/>
                    <a:pt x="0" y="4786"/>
                  </a:cubicBezTo>
                  <a:cubicBezTo>
                    <a:pt x="59" y="2218"/>
                    <a:pt x="2160" y="58"/>
                    <a:pt x="4728" y="58"/>
                  </a:cubicBezTo>
                  <a:cubicBezTo>
                    <a:pt x="7297" y="0"/>
                    <a:pt x="9515" y="2218"/>
                    <a:pt x="9515" y="47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59" name="Google Shape;16559;p34"/>
            <p:cNvSpPr/>
            <p:nvPr/>
          </p:nvSpPr>
          <p:spPr>
            <a:xfrm>
              <a:off x="3299250" y="2848725"/>
              <a:ext cx="239350" cy="237900"/>
            </a:xfrm>
            <a:custGeom>
              <a:avLst/>
              <a:gdLst/>
              <a:ahLst/>
              <a:cxnLst/>
              <a:rect l="l" t="t" r="r" b="b"/>
              <a:pathLst>
                <a:path w="9574" h="9516" extrusionOk="0">
                  <a:moveTo>
                    <a:pt x="9573" y="4729"/>
                  </a:moveTo>
                  <a:cubicBezTo>
                    <a:pt x="9573" y="7355"/>
                    <a:pt x="7355" y="9515"/>
                    <a:pt x="4787" y="9515"/>
                  </a:cubicBezTo>
                  <a:cubicBezTo>
                    <a:pt x="2160" y="9457"/>
                    <a:pt x="0" y="7297"/>
                    <a:pt x="59" y="4729"/>
                  </a:cubicBezTo>
                  <a:cubicBezTo>
                    <a:pt x="117" y="2102"/>
                    <a:pt x="2218" y="1"/>
                    <a:pt x="4787" y="1"/>
                  </a:cubicBezTo>
                  <a:cubicBezTo>
                    <a:pt x="7355" y="1"/>
                    <a:pt x="9573" y="2160"/>
                    <a:pt x="9573"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60" name="Google Shape;16560;p34"/>
            <p:cNvSpPr/>
            <p:nvPr/>
          </p:nvSpPr>
          <p:spPr>
            <a:xfrm>
              <a:off x="4036175" y="2358425"/>
              <a:ext cx="239350" cy="239350"/>
            </a:xfrm>
            <a:custGeom>
              <a:avLst/>
              <a:gdLst/>
              <a:ahLst/>
              <a:cxnLst/>
              <a:rect l="l" t="t" r="r" b="b"/>
              <a:pathLst>
                <a:path w="9574" h="9574" extrusionOk="0">
                  <a:moveTo>
                    <a:pt x="4904" y="59"/>
                  </a:moveTo>
                  <a:cubicBezTo>
                    <a:pt x="7530" y="175"/>
                    <a:pt x="9573" y="2277"/>
                    <a:pt x="9456" y="4903"/>
                  </a:cubicBezTo>
                  <a:cubicBezTo>
                    <a:pt x="9398" y="7530"/>
                    <a:pt x="7238" y="9573"/>
                    <a:pt x="4670" y="9456"/>
                  </a:cubicBezTo>
                  <a:cubicBezTo>
                    <a:pt x="2043" y="9398"/>
                    <a:pt x="0" y="7238"/>
                    <a:pt x="59" y="4670"/>
                  </a:cubicBezTo>
                  <a:cubicBezTo>
                    <a:pt x="176" y="2043"/>
                    <a:pt x="2277" y="0"/>
                    <a:pt x="4904"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61" name="Google Shape;16561;p34"/>
            <p:cNvSpPr/>
            <p:nvPr/>
          </p:nvSpPr>
          <p:spPr>
            <a:xfrm>
              <a:off x="4039100" y="3098275"/>
              <a:ext cx="232050" cy="232050"/>
            </a:xfrm>
            <a:custGeom>
              <a:avLst/>
              <a:gdLst/>
              <a:ahLst/>
              <a:cxnLst/>
              <a:rect l="l" t="t" r="r" b="b"/>
              <a:pathLst>
                <a:path w="9282" h="9282" extrusionOk="0">
                  <a:moveTo>
                    <a:pt x="4670" y="0"/>
                  </a:moveTo>
                  <a:cubicBezTo>
                    <a:pt x="7238" y="0"/>
                    <a:pt x="9281" y="2043"/>
                    <a:pt x="9281" y="4670"/>
                  </a:cubicBezTo>
                  <a:cubicBezTo>
                    <a:pt x="9281" y="7238"/>
                    <a:pt x="7180" y="9281"/>
                    <a:pt x="4611" y="9281"/>
                  </a:cubicBezTo>
                  <a:cubicBezTo>
                    <a:pt x="2043" y="9223"/>
                    <a:pt x="0" y="7180"/>
                    <a:pt x="0" y="4611"/>
                  </a:cubicBezTo>
                  <a:cubicBezTo>
                    <a:pt x="0" y="2043"/>
                    <a:pt x="2102" y="0"/>
                    <a:pt x="467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62" name="Google Shape;16562;p34"/>
            <p:cNvSpPr/>
            <p:nvPr/>
          </p:nvSpPr>
          <p:spPr>
            <a:xfrm>
              <a:off x="3303625" y="2361350"/>
              <a:ext cx="232050" cy="232025"/>
            </a:xfrm>
            <a:custGeom>
              <a:avLst/>
              <a:gdLst/>
              <a:ahLst/>
              <a:cxnLst/>
              <a:rect l="l" t="t" r="r" b="b"/>
              <a:pathLst>
                <a:path w="9282" h="9281" extrusionOk="0">
                  <a:moveTo>
                    <a:pt x="0" y="4670"/>
                  </a:moveTo>
                  <a:cubicBezTo>
                    <a:pt x="0" y="2101"/>
                    <a:pt x="2043" y="0"/>
                    <a:pt x="4612" y="0"/>
                  </a:cubicBezTo>
                  <a:cubicBezTo>
                    <a:pt x="7238" y="0"/>
                    <a:pt x="9281" y="2101"/>
                    <a:pt x="9281" y="4670"/>
                  </a:cubicBezTo>
                  <a:cubicBezTo>
                    <a:pt x="9223" y="7238"/>
                    <a:pt x="7180" y="9281"/>
                    <a:pt x="4670" y="9281"/>
                  </a:cubicBezTo>
                  <a:cubicBezTo>
                    <a:pt x="2043" y="9281"/>
                    <a:pt x="0" y="7238"/>
                    <a:pt x="0" y="46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63" name="Google Shape;16563;p34"/>
            <p:cNvSpPr/>
            <p:nvPr/>
          </p:nvSpPr>
          <p:spPr>
            <a:xfrm>
              <a:off x="3303625" y="3098275"/>
              <a:ext cx="232050" cy="230575"/>
            </a:xfrm>
            <a:custGeom>
              <a:avLst/>
              <a:gdLst/>
              <a:ahLst/>
              <a:cxnLst/>
              <a:rect l="l" t="t" r="r" b="b"/>
              <a:pathLst>
                <a:path w="9282" h="9223" extrusionOk="0">
                  <a:moveTo>
                    <a:pt x="4670" y="9223"/>
                  </a:moveTo>
                  <a:cubicBezTo>
                    <a:pt x="2160" y="9223"/>
                    <a:pt x="59" y="7180"/>
                    <a:pt x="59" y="4670"/>
                  </a:cubicBezTo>
                  <a:cubicBezTo>
                    <a:pt x="0" y="2160"/>
                    <a:pt x="2102" y="0"/>
                    <a:pt x="4612" y="59"/>
                  </a:cubicBezTo>
                  <a:cubicBezTo>
                    <a:pt x="7122" y="59"/>
                    <a:pt x="9165" y="2101"/>
                    <a:pt x="9223" y="4553"/>
                  </a:cubicBezTo>
                  <a:cubicBezTo>
                    <a:pt x="9281" y="7063"/>
                    <a:pt x="7180" y="9223"/>
                    <a:pt x="4670" y="922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64" name="Google Shape;16564;p34"/>
            <p:cNvSpPr/>
            <p:nvPr/>
          </p:nvSpPr>
          <p:spPr>
            <a:xfrm>
              <a:off x="3798325" y="2116175"/>
              <a:ext cx="229125" cy="230600"/>
            </a:xfrm>
            <a:custGeom>
              <a:avLst/>
              <a:gdLst/>
              <a:ahLst/>
              <a:cxnLst/>
              <a:rect l="l" t="t" r="r" b="b"/>
              <a:pathLst>
                <a:path w="9165" h="9224" extrusionOk="0">
                  <a:moveTo>
                    <a:pt x="9164" y="4612"/>
                  </a:moveTo>
                  <a:cubicBezTo>
                    <a:pt x="9164" y="7122"/>
                    <a:pt x="7063" y="9223"/>
                    <a:pt x="4553" y="9165"/>
                  </a:cubicBezTo>
                  <a:cubicBezTo>
                    <a:pt x="2043" y="9165"/>
                    <a:pt x="0" y="7122"/>
                    <a:pt x="0" y="4612"/>
                  </a:cubicBezTo>
                  <a:cubicBezTo>
                    <a:pt x="0" y="2102"/>
                    <a:pt x="2101" y="1"/>
                    <a:pt x="4611" y="1"/>
                  </a:cubicBezTo>
                  <a:cubicBezTo>
                    <a:pt x="7121" y="59"/>
                    <a:pt x="9164" y="2102"/>
                    <a:pt x="9164"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65" name="Google Shape;16565;p34"/>
            <p:cNvSpPr/>
            <p:nvPr/>
          </p:nvSpPr>
          <p:spPr>
            <a:xfrm>
              <a:off x="4287175" y="2605025"/>
              <a:ext cx="230575" cy="230600"/>
            </a:xfrm>
            <a:custGeom>
              <a:avLst/>
              <a:gdLst/>
              <a:ahLst/>
              <a:cxnLst/>
              <a:rect l="l" t="t" r="r" b="b"/>
              <a:pathLst>
                <a:path w="9223" h="9224" extrusionOk="0">
                  <a:moveTo>
                    <a:pt x="9223" y="4612"/>
                  </a:moveTo>
                  <a:cubicBezTo>
                    <a:pt x="9223" y="7122"/>
                    <a:pt x="7063" y="9223"/>
                    <a:pt x="4553" y="9223"/>
                  </a:cubicBezTo>
                  <a:cubicBezTo>
                    <a:pt x="2101" y="9165"/>
                    <a:pt x="0" y="7122"/>
                    <a:pt x="0" y="4612"/>
                  </a:cubicBezTo>
                  <a:cubicBezTo>
                    <a:pt x="0" y="2102"/>
                    <a:pt x="2101" y="1"/>
                    <a:pt x="4611" y="59"/>
                  </a:cubicBezTo>
                  <a:cubicBezTo>
                    <a:pt x="7121" y="59"/>
                    <a:pt x="9164" y="2102"/>
                    <a:pt x="9223"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66" name="Google Shape;16566;p34"/>
            <p:cNvSpPr/>
            <p:nvPr/>
          </p:nvSpPr>
          <p:spPr>
            <a:xfrm>
              <a:off x="4287175" y="2853100"/>
              <a:ext cx="229125" cy="229150"/>
            </a:xfrm>
            <a:custGeom>
              <a:avLst/>
              <a:gdLst/>
              <a:ahLst/>
              <a:cxnLst/>
              <a:rect l="l" t="t" r="r" b="b"/>
              <a:pathLst>
                <a:path w="9165" h="9166" extrusionOk="0">
                  <a:moveTo>
                    <a:pt x="4611" y="9165"/>
                  </a:moveTo>
                  <a:cubicBezTo>
                    <a:pt x="2101" y="9107"/>
                    <a:pt x="0" y="7064"/>
                    <a:pt x="59" y="4554"/>
                  </a:cubicBezTo>
                  <a:cubicBezTo>
                    <a:pt x="59" y="2044"/>
                    <a:pt x="2101" y="1"/>
                    <a:pt x="4611" y="1"/>
                  </a:cubicBezTo>
                  <a:cubicBezTo>
                    <a:pt x="7121" y="1"/>
                    <a:pt x="9164" y="2102"/>
                    <a:pt x="9164" y="4554"/>
                  </a:cubicBezTo>
                  <a:cubicBezTo>
                    <a:pt x="9164" y="7064"/>
                    <a:pt x="7063" y="9165"/>
                    <a:pt x="4611" y="916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67" name="Google Shape;16567;p34"/>
            <p:cNvSpPr/>
            <p:nvPr/>
          </p:nvSpPr>
          <p:spPr>
            <a:xfrm>
              <a:off x="3551700" y="2116175"/>
              <a:ext cx="229125" cy="229125"/>
            </a:xfrm>
            <a:custGeom>
              <a:avLst/>
              <a:gdLst/>
              <a:ahLst/>
              <a:cxnLst/>
              <a:rect l="l" t="t" r="r" b="b"/>
              <a:pathLst>
                <a:path w="9165" h="9165" extrusionOk="0">
                  <a:moveTo>
                    <a:pt x="9165" y="4612"/>
                  </a:moveTo>
                  <a:cubicBezTo>
                    <a:pt x="9106" y="7122"/>
                    <a:pt x="7063" y="9165"/>
                    <a:pt x="4553" y="9165"/>
                  </a:cubicBezTo>
                  <a:cubicBezTo>
                    <a:pt x="2043" y="9165"/>
                    <a:pt x="0" y="7064"/>
                    <a:pt x="0" y="4554"/>
                  </a:cubicBezTo>
                  <a:cubicBezTo>
                    <a:pt x="0" y="2044"/>
                    <a:pt x="2102" y="1"/>
                    <a:pt x="4612" y="59"/>
                  </a:cubicBezTo>
                  <a:cubicBezTo>
                    <a:pt x="7122" y="59"/>
                    <a:pt x="9165" y="2102"/>
                    <a:pt x="9165"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68" name="Google Shape;16568;p34"/>
            <p:cNvSpPr/>
            <p:nvPr/>
          </p:nvSpPr>
          <p:spPr>
            <a:xfrm>
              <a:off x="3799775" y="3344875"/>
              <a:ext cx="224750" cy="224750"/>
            </a:xfrm>
            <a:custGeom>
              <a:avLst/>
              <a:gdLst/>
              <a:ahLst/>
              <a:cxnLst/>
              <a:rect l="l" t="t" r="r" b="b"/>
              <a:pathLst>
                <a:path w="8990" h="8990" extrusionOk="0">
                  <a:moveTo>
                    <a:pt x="8989" y="4495"/>
                  </a:moveTo>
                  <a:cubicBezTo>
                    <a:pt x="8989" y="7005"/>
                    <a:pt x="7005" y="8990"/>
                    <a:pt x="4495" y="8990"/>
                  </a:cubicBezTo>
                  <a:cubicBezTo>
                    <a:pt x="1985" y="8990"/>
                    <a:pt x="0" y="7005"/>
                    <a:pt x="0" y="4495"/>
                  </a:cubicBezTo>
                  <a:cubicBezTo>
                    <a:pt x="0" y="1985"/>
                    <a:pt x="1985" y="1"/>
                    <a:pt x="4495" y="1"/>
                  </a:cubicBezTo>
                  <a:cubicBezTo>
                    <a:pt x="7005" y="1"/>
                    <a:pt x="8989" y="1985"/>
                    <a:pt x="8989"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69" name="Google Shape;16569;p34"/>
            <p:cNvSpPr/>
            <p:nvPr/>
          </p:nvSpPr>
          <p:spPr>
            <a:xfrm>
              <a:off x="4290075" y="2365725"/>
              <a:ext cx="224750" cy="224750"/>
            </a:xfrm>
            <a:custGeom>
              <a:avLst/>
              <a:gdLst/>
              <a:ahLst/>
              <a:cxnLst/>
              <a:rect l="l" t="t" r="r" b="b"/>
              <a:pathLst>
                <a:path w="8990" h="8990" extrusionOk="0">
                  <a:moveTo>
                    <a:pt x="8990" y="4495"/>
                  </a:moveTo>
                  <a:cubicBezTo>
                    <a:pt x="8990" y="7005"/>
                    <a:pt x="7005" y="8989"/>
                    <a:pt x="4495" y="8989"/>
                  </a:cubicBezTo>
                  <a:cubicBezTo>
                    <a:pt x="1985" y="8989"/>
                    <a:pt x="1" y="6946"/>
                    <a:pt x="1" y="4495"/>
                  </a:cubicBezTo>
                  <a:cubicBezTo>
                    <a:pt x="1" y="1985"/>
                    <a:pt x="1985" y="0"/>
                    <a:pt x="4437" y="0"/>
                  </a:cubicBezTo>
                  <a:cubicBezTo>
                    <a:pt x="6947" y="0"/>
                    <a:pt x="8990" y="1985"/>
                    <a:pt x="8990"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70" name="Google Shape;16570;p34"/>
            <p:cNvSpPr/>
            <p:nvPr/>
          </p:nvSpPr>
          <p:spPr>
            <a:xfrm>
              <a:off x="3553150" y="3344875"/>
              <a:ext cx="224750" cy="224750"/>
            </a:xfrm>
            <a:custGeom>
              <a:avLst/>
              <a:gdLst/>
              <a:ahLst/>
              <a:cxnLst/>
              <a:rect l="l" t="t" r="r" b="b"/>
              <a:pathLst>
                <a:path w="8990" h="8990" extrusionOk="0">
                  <a:moveTo>
                    <a:pt x="8990" y="4437"/>
                  </a:moveTo>
                  <a:cubicBezTo>
                    <a:pt x="8990" y="6947"/>
                    <a:pt x="7005" y="8990"/>
                    <a:pt x="4495" y="8990"/>
                  </a:cubicBezTo>
                  <a:cubicBezTo>
                    <a:pt x="1985" y="8990"/>
                    <a:pt x="1" y="6947"/>
                    <a:pt x="1" y="4437"/>
                  </a:cubicBezTo>
                  <a:cubicBezTo>
                    <a:pt x="1" y="1985"/>
                    <a:pt x="1985" y="1"/>
                    <a:pt x="4437" y="1"/>
                  </a:cubicBezTo>
                  <a:cubicBezTo>
                    <a:pt x="6947" y="1"/>
                    <a:pt x="8990" y="1985"/>
                    <a:pt x="8990" y="443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71" name="Google Shape;16571;p34"/>
            <p:cNvSpPr/>
            <p:nvPr/>
          </p:nvSpPr>
          <p:spPr>
            <a:xfrm>
              <a:off x="3064300" y="2607950"/>
              <a:ext cx="224750" cy="224750"/>
            </a:xfrm>
            <a:custGeom>
              <a:avLst/>
              <a:gdLst/>
              <a:ahLst/>
              <a:cxnLst/>
              <a:rect l="l" t="t" r="r" b="b"/>
              <a:pathLst>
                <a:path w="8990" h="8990" extrusionOk="0">
                  <a:moveTo>
                    <a:pt x="8990" y="4554"/>
                  </a:moveTo>
                  <a:cubicBezTo>
                    <a:pt x="8990" y="7063"/>
                    <a:pt x="6947" y="8990"/>
                    <a:pt x="4437" y="8990"/>
                  </a:cubicBezTo>
                  <a:cubicBezTo>
                    <a:pt x="1927" y="8990"/>
                    <a:pt x="1" y="6947"/>
                    <a:pt x="1" y="4437"/>
                  </a:cubicBezTo>
                  <a:cubicBezTo>
                    <a:pt x="1" y="1985"/>
                    <a:pt x="2044" y="1"/>
                    <a:pt x="4495" y="1"/>
                  </a:cubicBezTo>
                  <a:cubicBezTo>
                    <a:pt x="7005" y="1"/>
                    <a:pt x="8990" y="2044"/>
                    <a:pt x="8990" y="455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72" name="Google Shape;16572;p34"/>
            <p:cNvSpPr/>
            <p:nvPr/>
          </p:nvSpPr>
          <p:spPr>
            <a:xfrm>
              <a:off x="3064300" y="2854575"/>
              <a:ext cx="224750" cy="224750"/>
            </a:xfrm>
            <a:custGeom>
              <a:avLst/>
              <a:gdLst/>
              <a:ahLst/>
              <a:cxnLst/>
              <a:rect l="l" t="t" r="r" b="b"/>
              <a:pathLst>
                <a:path w="8990" h="8990" extrusionOk="0">
                  <a:moveTo>
                    <a:pt x="8990" y="4553"/>
                  </a:moveTo>
                  <a:cubicBezTo>
                    <a:pt x="8990" y="7005"/>
                    <a:pt x="6947" y="8989"/>
                    <a:pt x="4437" y="8989"/>
                  </a:cubicBezTo>
                  <a:cubicBezTo>
                    <a:pt x="1985" y="8989"/>
                    <a:pt x="1" y="6946"/>
                    <a:pt x="1" y="4495"/>
                  </a:cubicBezTo>
                  <a:cubicBezTo>
                    <a:pt x="1" y="1985"/>
                    <a:pt x="2044" y="0"/>
                    <a:pt x="4554" y="0"/>
                  </a:cubicBezTo>
                  <a:cubicBezTo>
                    <a:pt x="7005" y="59"/>
                    <a:pt x="8990" y="2043"/>
                    <a:pt x="8990" y="45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73" name="Google Shape;16573;p34"/>
            <p:cNvSpPr/>
            <p:nvPr/>
          </p:nvSpPr>
          <p:spPr>
            <a:xfrm>
              <a:off x="4043475" y="2119100"/>
              <a:ext cx="224750" cy="224750"/>
            </a:xfrm>
            <a:custGeom>
              <a:avLst/>
              <a:gdLst/>
              <a:ahLst/>
              <a:cxnLst/>
              <a:rect l="l" t="t" r="r" b="b"/>
              <a:pathLst>
                <a:path w="8990" h="8990" extrusionOk="0">
                  <a:moveTo>
                    <a:pt x="8989" y="4495"/>
                  </a:moveTo>
                  <a:cubicBezTo>
                    <a:pt x="8989" y="7005"/>
                    <a:pt x="6946" y="8990"/>
                    <a:pt x="4436" y="8990"/>
                  </a:cubicBezTo>
                  <a:cubicBezTo>
                    <a:pt x="1985" y="8931"/>
                    <a:pt x="0" y="6947"/>
                    <a:pt x="0" y="4495"/>
                  </a:cubicBezTo>
                  <a:cubicBezTo>
                    <a:pt x="0" y="1985"/>
                    <a:pt x="2043" y="1"/>
                    <a:pt x="4553" y="1"/>
                  </a:cubicBezTo>
                  <a:cubicBezTo>
                    <a:pt x="7005" y="1"/>
                    <a:pt x="8989" y="2044"/>
                    <a:pt x="8989"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74" name="Google Shape;16574;p34"/>
            <p:cNvSpPr/>
            <p:nvPr/>
          </p:nvSpPr>
          <p:spPr>
            <a:xfrm>
              <a:off x="3308000" y="2119100"/>
              <a:ext cx="223300" cy="224750"/>
            </a:xfrm>
            <a:custGeom>
              <a:avLst/>
              <a:gdLst/>
              <a:ahLst/>
              <a:cxnLst/>
              <a:rect l="l" t="t" r="r" b="b"/>
              <a:pathLst>
                <a:path w="8932" h="8990" extrusionOk="0">
                  <a:moveTo>
                    <a:pt x="4495" y="59"/>
                  </a:moveTo>
                  <a:cubicBezTo>
                    <a:pt x="6888" y="59"/>
                    <a:pt x="8931" y="2102"/>
                    <a:pt x="8931" y="4495"/>
                  </a:cubicBezTo>
                  <a:cubicBezTo>
                    <a:pt x="8873" y="6947"/>
                    <a:pt x="6830" y="8990"/>
                    <a:pt x="4378" y="8931"/>
                  </a:cubicBezTo>
                  <a:cubicBezTo>
                    <a:pt x="1985" y="8873"/>
                    <a:pt x="1" y="6888"/>
                    <a:pt x="1" y="4495"/>
                  </a:cubicBezTo>
                  <a:cubicBezTo>
                    <a:pt x="1" y="2044"/>
                    <a:pt x="2044" y="1"/>
                    <a:pt x="449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75" name="Google Shape;16575;p34"/>
            <p:cNvSpPr/>
            <p:nvPr/>
          </p:nvSpPr>
          <p:spPr>
            <a:xfrm>
              <a:off x="4290075" y="3102650"/>
              <a:ext cx="223300" cy="223275"/>
            </a:xfrm>
            <a:custGeom>
              <a:avLst/>
              <a:gdLst/>
              <a:ahLst/>
              <a:cxnLst/>
              <a:rect l="l" t="t" r="r" b="b"/>
              <a:pathLst>
                <a:path w="8932" h="8931" extrusionOk="0">
                  <a:moveTo>
                    <a:pt x="8932" y="4436"/>
                  </a:moveTo>
                  <a:cubicBezTo>
                    <a:pt x="8932" y="6888"/>
                    <a:pt x="6947" y="8931"/>
                    <a:pt x="4495" y="8931"/>
                  </a:cubicBezTo>
                  <a:cubicBezTo>
                    <a:pt x="2044" y="8931"/>
                    <a:pt x="1" y="6888"/>
                    <a:pt x="1" y="4436"/>
                  </a:cubicBezTo>
                  <a:cubicBezTo>
                    <a:pt x="59" y="2043"/>
                    <a:pt x="2044" y="0"/>
                    <a:pt x="4437" y="0"/>
                  </a:cubicBezTo>
                  <a:cubicBezTo>
                    <a:pt x="6889" y="0"/>
                    <a:pt x="8932" y="1985"/>
                    <a:pt x="8932" y="44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76" name="Google Shape;16576;p34"/>
            <p:cNvSpPr/>
            <p:nvPr/>
          </p:nvSpPr>
          <p:spPr>
            <a:xfrm>
              <a:off x="4043475" y="3346350"/>
              <a:ext cx="223275" cy="221825"/>
            </a:xfrm>
            <a:custGeom>
              <a:avLst/>
              <a:gdLst/>
              <a:ahLst/>
              <a:cxnLst/>
              <a:rect l="l" t="t" r="r" b="b"/>
              <a:pathLst>
                <a:path w="8931" h="8873" extrusionOk="0">
                  <a:moveTo>
                    <a:pt x="8931" y="4378"/>
                  </a:moveTo>
                  <a:cubicBezTo>
                    <a:pt x="8931" y="6829"/>
                    <a:pt x="6888" y="8872"/>
                    <a:pt x="4495" y="8872"/>
                  </a:cubicBezTo>
                  <a:cubicBezTo>
                    <a:pt x="2043" y="8872"/>
                    <a:pt x="59" y="6888"/>
                    <a:pt x="59" y="4436"/>
                  </a:cubicBezTo>
                  <a:cubicBezTo>
                    <a:pt x="0" y="2043"/>
                    <a:pt x="2043" y="0"/>
                    <a:pt x="4495" y="0"/>
                  </a:cubicBezTo>
                  <a:cubicBezTo>
                    <a:pt x="6888" y="0"/>
                    <a:pt x="8873" y="1985"/>
                    <a:pt x="8931" y="43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77" name="Google Shape;16577;p34"/>
            <p:cNvSpPr/>
            <p:nvPr/>
          </p:nvSpPr>
          <p:spPr>
            <a:xfrm>
              <a:off x="3065775" y="2365725"/>
              <a:ext cx="221825" cy="223275"/>
            </a:xfrm>
            <a:custGeom>
              <a:avLst/>
              <a:gdLst/>
              <a:ahLst/>
              <a:cxnLst/>
              <a:rect l="l" t="t" r="r" b="b"/>
              <a:pathLst>
                <a:path w="8873" h="8931" extrusionOk="0">
                  <a:moveTo>
                    <a:pt x="4378" y="8931"/>
                  </a:moveTo>
                  <a:cubicBezTo>
                    <a:pt x="1985" y="8872"/>
                    <a:pt x="0" y="6888"/>
                    <a:pt x="0" y="4495"/>
                  </a:cubicBezTo>
                  <a:cubicBezTo>
                    <a:pt x="0" y="2043"/>
                    <a:pt x="2101" y="0"/>
                    <a:pt x="4495" y="59"/>
                  </a:cubicBezTo>
                  <a:cubicBezTo>
                    <a:pt x="6946" y="117"/>
                    <a:pt x="8872" y="2101"/>
                    <a:pt x="8872" y="4495"/>
                  </a:cubicBezTo>
                  <a:cubicBezTo>
                    <a:pt x="8814" y="6946"/>
                    <a:pt x="6829" y="8931"/>
                    <a:pt x="4378" y="887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78" name="Google Shape;16578;p34"/>
            <p:cNvSpPr/>
            <p:nvPr/>
          </p:nvSpPr>
          <p:spPr>
            <a:xfrm>
              <a:off x="3309450" y="3346350"/>
              <a:ext cx="220375" cy="220375"/>
            </a:xfrm>
            <a:custGeom>
              <a:avLst/>
              <a:gdLst/>
              <a:ahLst/>
              <a:cxnLst/>
              <a:rect l="l" t="t" r="r" b="b"/>
              <a:pathLst>
                <a:path w="8815" h="8815" extrusionOk="0">
                  <a:moveTo>
                    <a:pt x="8757" y="4436"/>
                  </a:moveTo>
                  <a:cubicBezTo>
                    <a:pt x="8757" y="6888"/>
                    <a:pt x="6772" y="8814"/>
                    <a:pt x="4320" y="8814"/>
                  </a:cubicBezTo>
                  <a:cubicBezTo>
                    <a:pt x="1927" y="8756"/>
                    <a:pt x="1" y="6829"/>
                    <a:pt x="1" y="4378"/>
                  </a:cubicBezTo>
                  <a:cubicBezTo>
                    <a:pt x="59" y="1926"/>
                    <a:pt x="1986" y="0"/>
                    <a:pt x="4437" y="58"/>
                  </a:cubicBezTo>
                  <a:cubicBezTo>
                    <a:pt x="6889" y="58"/>
                    <a:pt x="8815" y="2043"/>
                    <a:pt x="8757" y="44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79" name="Google Shape;16579;p34"/>
            <p:cNvSpPr/>
            <p:nvPr/>
          </p:nvSpPr>
          <p:spPr>
            <a:xfrm>
              <a:off x="3067225" y="3104100"/>
              <a:ext cx="218900" cy="218925"/>
            </a:xfrm>
            <a:custGeom>
              <a:avLst/>
              <a:gdLst/>
              <a:ahLst/>
              <a:cxnLst/>
              <a:rect l="l" t="t" r="r" b="b"/>
              <a:pathLst>
                <a:path w="8756" h="8757" extrusionOk="0">
                  <a:moveTo>
                    <a:pt x="8756" y="4378"/>
                  </a:moveTo>
                  <a:cubicBezTo>
                    <a:pt x="8756" y="6830"/>
                    <a:pt x="6830" y="8756"/>
                    <a:pt x="4378" y="8756"/>
                  </a:cubicBezTo>
                  <a:cubicBezTo>
                    <a:pt x="1927" y="8756"/>
                    <a:pt x="0" y="6830"/>
                    <a:pt x="0" y="4378"/>
                  </a:cubicBezTo>
                  <a:cubicBezTo>
                    <a:pt x="0" y="1927"/>
                    <a:pt x="1927" y="1"/>
                    <a:pt x="4378" y="1"/>
                  </a:cubicBezTo>
                  <a:cubicBezTo>
                    <a:pt x="6830" y="59"/>
                    <a:pt x="8698" y="1985"/>
                    <a:pt x="8698" y="43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80" name="Google Shape;16580;p34"/>
            <p:cNvSpPr/>
            <p:nvPr/>
          </p:nvSpPr>
          <p:spPr>
            <a:xfrm>
              <a:off x="4294475" y="2123475"/>
              <a:ext cx="215975" cy="216000"/>
            </a:xfrm>
            <a:custGeom>
              <a:avLst/>
              <a:gdLst/>
              <a:ahLst/>
              <a:cxnLst/>
              <a:rect l="l" t="t" r="r" b="b"/>
              <a:pathLst>
                <a:path w="8639" h="8640" extrusionOk="0">
                  <a:moveTo>
                    <a:pt x="4319" y="1"/>
                  </a:moveTo>
                  <a:cubicBezTo>
                    <a:pt x="6713" y="1"/>
                    <a:pt x="8639" y="1927"/>
                    <a:pt x="8639" y="4320"/>
                  </a:cubicBezTo>
                  <a:cubicBezTo>
                    <a:pt x="8639" y="6713"/>
                    <a:pt x="6654" y="8639"/>
                    <a:pt x="4261" y="8639"/>
                  </a:cubicBezTo>
                  <a:cubicBezTo>
                    <a:pt x="1868" y="8581"/>
                    <a:pt x="0" y="6655"/>
                    <a:pt x="0" y="4262"/>
                  </a:cubicBezTo>
                  <a:cubicBezTo>
                    <a:pt x="0" y="1869"/>
                    <a:pt x="1926" y="1"/>
                    <a:pt x="431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81" name="Google Shape;16581;p34"/>
            <p:cNvSpPr/>
            <p:nvPr/>
          </p:nvSpPr>
          <p:spPr>
            <a:xfrm>
              <a:off x="3805600" y="1876875"/>
              <a:ext cx="214550" cy="215975"/>
            </a:xfrm>
            <a:custGeom>
              <a:avLst/>
              <a:gdLst/>
              <a:ahLst/>
              <a:cxnLst/>
              <a:rect l="l" t="t" r="r" b="b"/>
              <a:pathLst>
                <a:path w="8582" h="8639" extrusionOk="0">
                  <a:moveTo>
                    <a:pt x="8581" y="4319"/>
                  </a:moveTo>
                  <a:cubicBezTo>
                    <a:pt x="8581" y="6654"/>
                    <a:pt x="6655" y="8581"/>
                    <a:pt x="4320" y="8639"/>
                  </a:cubicBezTo>
                  <a:cubicBezTo>
                    <a:pt x="1927" y="8639"/>
                    <a:pt x="1" y="6654"/>
                    <a:pt x="1" y="4319"/>
                  </a:cubicBezTo>
                  <a:cubicBezTo>
                    <a:pt x="1" y="1926"/>
                    <a:pt x="1927" y="0"/>
                    <a:pt x="4262" y="0"/>
                  </a:cubicBezTo>
                  <a:cubicBezTo>
                    <a:pt x="6655" y="0"/>
                    <a:pt x="8581" y="1926"/>
                    <a:pt x="8581" y="43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82" name="Google Shape;16582;p34"/>
            <p:cNvSpPr/>
            <p:nvPr/>
          </p:nvSpPr>
          <p:spPr>
            <a:xfrm>
              <a:off x="4541075" y="2612325"/>
              <a:ext cx="216000" cy="216000"/>
            </a:xfrm>
            <a:custGeom>
              <a:avLst/>
              <a:gdLst/>
              <a:ahLst/>
              <a:cxnLst/>
              <a:rect l="l" t="t" r="r" b="b"/>
              <a:pathLst>
                <a:path w="8640" h="8640" extrusionOk="0">
                  <a:moveTo>
                    <a:pt x="4320" y="1"/>
                  </a:moveTo>
                  <a:cubicBezTo>
                    <a:pt x="6713" y="1"/>
                    <a:pt x="8639" y="1985"/>
                    <a:pt x="8639" y="4320"/>
                  </a:cubicBezTo>
                  <a:cubicBezTo>
                    <a:pt x="8639" y="6713"/>
                    <a:pt x="6713" y="8640"/>
                    <a:pt x="4320" y="8640"/>
                  </a:cubicBezTo>
                  <a:cubicBezTo>
                    <a:pt x="1927" y="8640"/>
                    <a:pt x="1" y="6713"/>
                    <a:pt x="1" y="4320"/>
                  </a:cubicBezTo>
                  <a:cubicBezTo>
                    <a:pt x="1" y="1985"/>
                    <a:pt x="1927" y="1"/>
                    <a:pt x="432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83" name="Google Shape;16583;p34"/>
            <p:cNvSpPr/>
            <p:nvPr/>
          </p:nvSpPr>
          <p:spPr>
            <a:xfrm>
              <a:off x="4541075" y="2858950"/>
              <a:ext cx="216000" cy="216000"/>
            </a:xfrm>
            <a:custGeom>
              <a:avLst/>
              <a:gdLst/>
              <a:ahLst/>
              <a:cxnLst/>
              <a:rect l="l" t="t" r="r" b="b"/>
              <a:pathLst>
                <a:path w="8640" h="8640" extrusionOk="0">
                  <a:moveTo>
                    <a:pt x="8639" y="4320"/>
                  </a:moveTo>
                  <a:cubicBezTo>
                    <a:pt x="8639" y="6655"/>
                    <a:pt x="6655" y="8639"/>
                    <a:pt x="4320" y="8639"/>
                  </a:cubicBezTo>
                  <a:cubicBezTo>
                    <a:pt x="1927" y="8639"/>
                    <a:pt x="1" y="6713"/>
                    <a:pt x="1" y="4320"/>
                  </a:cubicBezTo>
                  <a:cubicBezTo>
                    <a:pt x="1" y="1985"/>
                    <a:pt x="1927" y="59"/>
                    <a:pt x="4262" y="59"/>
                  </a:cubicBezTo>
                  <a:cubicBezTo>
                    <a:pt x="6655" y="0"/>
                    <a:pt x="8581" y="1927"/>
                    <a:pt x="8639"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84" name="Google Shape;16584;p34"/>
            <p:cNvSpPr/>
            <p:nvPr/>
          </p:nvSpPr>
          <p:spPr>
            <a:xfrm>
              <a:off x="3557525" y="1875400"/>
              <a:ext cx="217475" cy="217450"/>
            </a:xfrm>
            <a:custGeom>
              <a:avLst/>
              <a:gdLst/>
              <a:ahLst/>
              <a:cxnLst/>
              <a:rect l="l" t="t" r="r" b="b"/>
              <a:pathLst>
                <a:path w="8699" h="8698" extrusionOk="0">
                  <a:moveTo>
                    <a:pt x="4262" y="8640"/>
                  </a:moveTo>
                  <a:cubicBezTo>
                    <a:pt x="1927" y="8640"/>
                    <a:pt x="1" y="6597"/>
                    <a:pt x="59" y="4262"/>
                  </a:cubicBezTo>
                  <a:cubicBezTo>
                    <a:pt x="118" y="1927"/>
                    <a:pt x="2102" y="1"/>
                    <a:pt x="4379" y="59"/>
                  </a:cubicBezTo>
                  <a:cubicBezTo>
                    <a:pt x="6772" y="117"/>
                    <a:pt x="8698" y="2102"/>
                    <a:pt x="8640" y="4437"/>
                  </a:cubicBezTo>
                  <a:cubicBezTo>
                    <a:pt x="8581" y="6830"/>
                    <a:pt x="6597" y="8698"/>
                    <a:pt x="4262" y="864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85" name="Google Shape;16585;p34"/>
            <p:cNvSpPr/>
            <p:nvPr/>
          </p:nvSpPr>
          <p:spPr>
            <a:xfrm>
              <a:off x="3070150" y="2123475"/>
              <a:ext cx="213075" cy="214550"/>
            </a:xfrm>
            <a:custGeom>
              <a:avLst/>
              <a:gdLst/>
              <a:ahLst/>
              <a:cxnLst/>
              <a:rect l="l" t="t" r="r" b="b"/>
              <a:pathLst>
                <a:path w="8523" h="8582" extrusionOk="0">
                  <a:moveTo>
                    <a:pt x="4261" y="59"/>
                  </a:moveTo>
                  <a:cubicBezTo>
                    <a:pt x="6596" y="59"/>
                    <a:pt x="8522" y="1985"/>
                    <a:pt x="8522" y="4320"/>
                  </a:cubicBezTo>
                  <a:cubicBezTo>
                    <a:pt x="8522" y="6655"/>
                    <a:pt x="6596" y="8581"/>
                    <a:pt x="4261" y="8581"/>
                  </a:cubicBezTo>
                  <a:cubicBezTo>
                    <a:pt x="1926" y="8581"/>
                    <a:pt x="0" y="6597"/>
                    <a:pt x="0" y="4262"/>
                  </a:cubicBezTo>
                  <a:cubicBezTo>
                    <a:pt x="0" y="1927"/>
                    <a:pt x="1926" y="1"/>
                    <a:pt x="42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86" name="Google Shape;16586;p34"/>
            <p:cNvSpPr/>
            <p:nvPr/>
          </p:nvSpPr>
          <p:spPr>
            <a:xfrm>
              <a:off x="4295925" y="3349250"/>
              <a:ext cx="213075" cy="214550"/>
            </a:xfrm>
            <a:custGeom>
              <a:avLst/>
              <a:gdLst/>
              <a:ahLst/>
              <a:cxnLst/>
              <a:rect l="l" t="t" r="r" b="b"/>
              <a:pathLst>
                <a:path w="8523" h="8582" extrusionOk="0">
                  <a:moveTo>
                    <a:pt x="4261" y="59"/>
                  </a:moveTo>
                  <a:cubicBezTo>
                    <a:pt x="6596" y="59"/>
                    <a:pt x="8522" y="1985"/>
                    <a:pt x="8522" y="4320"/>
                  </a:cubicBezTo>
                  <a:cubicBezTo>
                    <a:pt x="8522" y="6655"/>
                    <a:pt x="6596" y="8581"/>
                    <a:pt x="4261" y="8581"/>
                  </a:cubicBezTo>
                  <a:cubicBezTo>
                    <a:pt x="1927" y="8581"/>
                    <a:pt x="0" y="6597"/>
                    <a:pt x="0" y="4320"/>
                  </a:cubicBezTo>
                  <a:cubicBezTo>
                    <a:pt x="0" y="1985"/>
                    <a:pt x="1927" y="1"/>
                    <a:pt x="42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87" name="Google Shape;16587;p34"/>
            <p:cNvSpPr/>
            <p:nvPr/>
          </p:nvSpPr>
          <p:spPr>
            <a:xfrm>
              <a:off x="4542525" y="2371550"/>
              <a:ext cx="213100" cy="213075"/>
            </a:xfrm>
            <a:custGeom>
              <a:avLst/>
              <a:gdLst/>
              <a:ahLst/>
              <a:cxnLst/>
              <a:rect l="l" t="t" r="r" b="b"/>
              <a:pathLst>
                <a:path w="8524" h="8523" extrusionOk="0">
                  <a:moveTo>
                    <a:pt x="8523" y="4203"/>
                  </a:moveTo>
                  <a:cubicBezTo>
                    <a:pt x="8523" y="6596"/>
                    <a:pt x="6597" y="8523"/>
                    <a:pt x="4262" y="8464"/>
                  </a:cubicBezTo>
                  <a:cubicBezTo>
                    <a:pt x="1927" y="8464"/>
                    <a:pt x="59" y="6596"/>
                    <a:pt x="1" y="4262"/>
                  </a:cubicBezTo>
                  <a:cubicBezTo>
                    <a:pt x="1" y="1927"/>
                    <a:pt x="1927" y="1"/>
                    <a:pt x="4262" y="1"/>
                  </a:cubicBezTo>
                  <a:cubicBezTo>
                    <a:pt x="6597" y="1"/>
                    <a:pt x="8465" y="1868"/>
                    <a:pt x="8523" y="42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88" name="Google Shape;16588;p34"/>
            <p:cNvSpPr/>
            <p:nvPr/>
          </p:nvSpPr>
          <p:spPr>
            <a:xfrm>
              <a:off x="4049300" y="1878325"/>
              <a:ext cx="213075" cy="211625"/>
            </a:xfrm>
            <a:custGeom>
              <a:avLst/>
              <a:gdLst/>
              <a:ahLst/>
              <a:cxnLst/>
              <a:rect l="l" t="t" r="r" b="b"/>
              <a:pathLst>
                <a:path w="8523" h="8465" extrusionOk="0">
                  <a:moveTo>
                    <a:pt x="4203" y="0"/>
                  </a:moveTo>
                  <a:cubicBezTo>
                    <a:pt x="6538" y="0"/>
                    <a:pt x="8464" y="1868"/>
                    <a:pt x="8464" y="4203"/>
                  </a:cubicBezTo>
                  <a:cubicBezTo>
                    <a:pt x="8523" y="6538"/>
                    <a:pt x="6655" y="8464"/>
                    <a:pt x="4262" y="8464"/>
                  </a:cubicBezTo>
                  <a:cubicBezTo>
                    <a:pt x="1927" y="8464"/>
                    <a:pt x="1" y="6596"/>
                    <a:pt x="59" y="4203"/>
                  </a:cubicBezTo>
                  <a:cubicBezTo>
                    <a:pt x="59" y="1868"/>
                    <a:pt x="1869" y="0"/>
                    <a:pt x="420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89" name="Google Shape;16589;p34"/>
            <p:cNvSpPr/>
            <p:nvPr/>
          </p:nvSpPr>
          <p:spPr>
            <a:xfrm>
              <a:off x="3560450" y="3598800"/>
              <a:ext cx="211625" cy="210150"/>
            </a:xfrm>
            <a:custGeom>
              <a:avLst/>
              <a:gdLst/>
              <a:ahLst/>
              <a:cxnLst/>
              <a:rect l="l" t="t" r="r" b="b"/>
              <a:pathLst>
                <a:path w="8465" h="8406" extrusionOk="0">
                  <a:moveTo>
                    <a:pt x="8406" y="4145"/>
                  </a:moveTo>
                  <a:cubicBezTo>
                    <a:pt x="8464" y="6538"/>
                    <a:pt x="6597" y="8406"/>
                    <a:pt x="4262" y="8406"/>
                  </a:cubicBezTo>
                  <a:cubicBezTo>
                    <a:pt x="1927" y="8406"/>
                    <a:pt x="59" y="6596"/>
                    <a:pt x="1" y="4203"/>
                  </a:cubicBezTo>
                  <a:cubicBezTo>
                    <a:pt x="1" y="1868"/>
                    <a:pt x="1869" y="0"/>
                    <a:pt x="4203" y="0"/>
                  </a:cubicBezTo>
                  <a:cubicBezTo>
                    <a:pt x="6538" y="0"/>
                    <a:pt x="8406" y="1810"/>
                    <a:pt x="8406" y="414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90" name="Google Shape;16590;p34"/>
            <p:cNvSpPr/>
            <p:nvPr/>
          </p:nvSpPr>
          <p:spPr>
            <a:xfrm>
              <a:off x="3807075" y="3597325"/>
              <a:ext cx="211600" cy="211625"/>
            </a:xfrm>
            <a:custGeom>
              <a:avLst/>
              <a:gdLst/>
              <a:ahLst/>
              <a:cxnLst/>
              <a:rect l="l" t="t" r="r" b="b"/>
              <a:pathLst>
                <a:path w="8464" h="8465" extrusionOk="0">
                  <a:moveTo>
                    <a:pt x="4203" y="8465"/>
                  </a:moveTo>
                  <a:cubicBezTo>
                    <a:pt x="1868" y="8465"/>
                    <a:pt x="0" y="6597"/>
                    <a:pt x="0" y="4204"/>
                  </a:cubicBezTo>
                  <a:cubicBezTo>
                    <a:pt x="0" y="1869"/>
                    <a:pt x="1868" y="1"/>
                    <a:pt x="4203" y="1"/>
                  </a:cubicBezTo>
                  <a:cubicBezTo>
                    <a:pt x="6596" y="1"/>
                    <a:pt x="8464" y="1927"/>
                    <a:pt x="8464" y="4320"/>
                  </a:cubicBezTo>
                  <a:cubicBezTo>
                    <a:pt x="8406" y="6655"/>
                    <a:pt x="6538" y="8465"/>
                    <a:pt x="4203" y="846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91" name="Google Shape;16591;p34"/>
            <p:cNvSpPr/>
            <p:nvPr/>
          </p:nvSpPr>
          <p:spPr>
            <a:xfrm>
              <a:off x="2824975" y="2615250"/>
              <a:ext cx="210175" cy="210150"/>
            </a:xfrm>
            <a:custGeom>
              <a:avLst/>
              <a:gdLst/>
              <a:ahLst/>
              <a:cxnLst/>
              <a:rect l="l" t="t" r="r" b="b"/>
              <a:pathLst>
                <a:path w="8407" h="8406" extrusionOk="0">
                  <a:moveTo>
                    <a:pt x="4204" y="8406"/>
                  </a:moveTo>
                  <a:cubicBezTo>
                    <a:pt x="1869" y="8406"/>
                    <a:pt x="1" y="6596"/>
                    <a:pt x="1" y="4203"/>
                  </a:cubicBezTo>
                  <a:cubicBezTo>
                    <a:pt x="1" y="1868"/>
                    <a:pt x="1869" y="1"/>
                    <a:pt x="4262" y="1"/>
                  </a:cubicBezTo>
                  <a:cubicBezTo>
                    <a:pt x="6597" y="1"/>
                    <a:pt x="8406" y="1927"/>
                    <a:pt x="8406" y="4262"/>
                  </a:cubicBezTo>
                  <a:cubicBezTo>
                    <a:pt x="8406" y="6596"/>
                    <a:pt x="6538" y="8406"/>
                    <a:pt x="4204" y="840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92" name="Google Shape;16592;p34"/>
            <p:cNvSpPr/>
            <p:nvPr/>
          </p:nvSpPr>
          <p:spPr>
            <a:xfrm>
              <a:off x="2824975" y="2861875"/>
              <a:ext cx="210175" cy="210150"/>
            </a:xfrm>
            <a:custGeom>
              <a:avLst/>
              <a:gdLst/>
              <a:ahLst/>
              <a:cxnLst/>
              <a:rect l="l" t="t" r="r" b="b"/>
              <a:pathLst>
                <a:path w="8407" h="8406" extrusionOk="0">
                  <a:moveTo>
                    <a:pt x="4204" y="8405"/>
                  </a:moveTo>
                  <a:cubicBezTo>
                    <a:pt x="1810" y="8405"/>
                    <a:pt x="1" y="6538"/>
                    <a:pt x="1" y="4203"/>
                  </a:cubicBezTo>
                  <a:cubicBezTo>
                    <a:pt x="1" y="1868"/>
                    <a:pt x="1869" y="0"/>
                    <a:pt x="4204" y="0"/>
                  </a:cubicBezTo>
                  <a:cubicBezTo>
                    <a:pt x="6538" y="0"/>
                    <a:pt x="8406" y="1868"/>
                    <a:pt x="8406" y="4203"/>
                  </a:cubicBezTo>
                  <a:cubicBezTo>
                    <a:pt x="8406" y="6596"/>
                    <a:pt x="6538" y="8405"/>
                    <a:pt x="4204" y="840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93" name="Google Shape;16593;p34"/>
            <p:cNvSpPr/>
            <p:nvPr/>
          </p:nvSpPr>
          <p:spPr>
            <a:xfrm>
              <a:off x="4544000" y="3108475"/>
              <a:ext cx="210150" cy="210175"/>
            </a:xfrm>
            <a:custGeom>
              <a:avLst/>
              <a:gdLst/>
              <a:ahLst/>
              <a:cxnLst/>
              <a:rect l="l" t="t" r="r" b="b"/>
              <a:pathLst>
                <a:path w="8406" h="8407" extrusionOk="0">
                  <a:moveTo>
                    <a:pt x="4203" y="8406"/>
                  </a:moveTo>
                  <a:cubicBezTo>
                    <a:pt x="1868" y="8406"/>
                    <a:pt x="0" y="6597"/>
                    <a:pt x="0" y="4203"/>
                  </a:cubicBezTo>
                  <a:cubicBezTo>
                    <a:pt x="0" y="1869"/>
                    <a:pt x="1868" y="1"/>
                    <a:pt x="4203" y="1"/>
                  </a:cubicBezTo>
                  <a:cubicBezTo>
                    <a:pt x="6538" y="1"/>
                    <a:pt x="8406" y="1869"/>
                    <a:pt x="8406" y="4203"/>
                  </a:cubicBezTo>
                  <a:cubicBezTo>
                    <a:pt x="8406" y="6538"/>
                    <a:pt x="6596" y="8406"/>
                    <a:pt x="4203" y="840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94" name="Google Shape;16594;p34"/>
            <p:cNvSpPr/>
            <p:nvPr/>
          </p:nvSpPr>
          <p:spPr>
            <a:xfrm>
              <a:off x="3313850" y="1879775"/>
              <a:ext cx="210150" cy="208700"/>
            </a:xfrm>
            <a:custGeom>
              <a:avLst/>
              <a:gdLst/>
              <a:ahLst/>
              <a:cxnLst/>
              <a:rect l="l" t="t" r="r" b="b"/>
              <a:pathLst>
                <a:path w="8406" h="8348" extrusionOk="0">
                  <a:moveTo>
                    <a:pt x="4203" y="8348"/>
                  </a:moveTo>
                  <a:cubicBezTo>
                    <a:pt x="1868" y="8348"/>
                    <a:pt x="0" y="6480"/>
                    <a:pt x="58" y="4145"/>
                  </a:cubicBezTo>
                  <a:cubicBezTo>
                    <a:pt x="58" y="1810"/>
                    <a:pt x="1926" y="1"/>
                    <a:pt x="4261" y="1"/>
                  </a:cubicBezTo>
                  <a:cubicBezTo>
                    <a:pt x="6596" y="1"/>
                    <a:pt x="8405" y="1869"/>
                    <a:pt x="8405" y="4203"/>
                  </a:cubicBezTo>
                  <a:cubicBezTo>
                    <a:pt x="8405" y="6538"/>
                    <a:pt x="6538" y="8348"/>
                    <a:pt x="4203" y="834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95" name="Google Shape;16595;p34"/>
            <p:cNvSpPr/>
            <p:nvPr/>
          </p:nvSpPr>
          <p:spPr>
            <a:xfrm>
              <a:off x="3071600" y="3352175"/>
              <a:ext cx="210150" cy="210150"/>
            </a:xfrm>
            <a:custGeom>
              <a:avLst/>
              <a:gdLst/>
              <a:ahLst/>
              <a:cxnLst/>
              <a:rect l="l" t="t" r="r" b="b"/>
              <a:pathLst>
                <a:path w="8406" h="8406" extrusionOk="0">
                  <a:moveTo>
                    <a:pt x="4262" y="8406"/>
                  </a:moveTo>
                  <a:cubicBezTo>
                    <a:pt x="1868" y="8406"/>
                    <a:pt x="1" y="6538"/>
                    <a:pt x="1" y="4203"/>
                  </a:cubicBezTo>
                  <a:cubicBezTo>
                    <a:pt x="1" y="1868"/>
                    <a:pt x="1868" y="1"/>
                    <a:pt x="4203" y="1"/>
                  </a:cubicBezTo>
                  <a:cubicBezTo>
                    <a:pt x="6538" y="1"/>
                    <a:pt x="8348" y="1810"/>
                    <a:pt x="8406" y="4145"/>
                  </a:cubicBezTo>
                  <a:cubicBezTo>
                    <a:pt x="8406" y="6480"/>
                    <a:pt x="6596" y="8348"/>
                    <a:pt x="4203" y="834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96" name="Google Shape;16596;p34"/>
            <p:cNvSpPr/>
            <p:nvPr/>
          </p:nvSpPr>
          <p:spPr>
            <a:xfrm>
              <a:off x="2826450" y="2373025"/>
              <a:ext cx="207225" cy="208675"/>
            </a:xfrm>
            <a:custGeom>
              <a:avLst/>
              <a:gdLst/>
              <a:ahLst/>
              <a:cxnLst/>
              <a:rect l="l" t="t" r="r" b="b"/>
              <a:pathLst>
                <a:path w="8289" h="8347" extrusionOk="0">
                  <a:moveTo>
                    <a:pt x="4145" y="8347"/>
                  </a:moveTo>
                  <a:cubicBezTo>
                    <a:pt x="1810" y="8347"/>
                    <a:pt x="0" y="6479"/>
                    <a:pt x="0" y="4203"/>
                  </a:cubicBezTo>
                  <a:cubicBezTo>
                    <a:pt x="0" y="1868"/>
                    <a:pt x="1868" y="0"/>
                    <a:pt x="4145" y="0"/>
                  </a:cubicBezTo>
                  <a:cubicBezTo>
                    <a:pt x="6421" y="0"/>
                    <a:pt x="8289" y="1868"/>
                    <a:pt x="8289" y="4203"/>
                  </a:cubicBezTo>
                  <a:cubicBezTo>
                    <a:pt x="8289" y="6479"/>
                    <a:pt x="6421" y="8347"/>
                    <a:pt x="4145" y="834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97" name="Google Shape;16597;p34"/>
            <p:cNvSpPr/>
            <p:nvPr/>
          </p:nvSpPr>
          <p:spPr>
            <a:xfrm>
              <a:off x="4050775" y="3598800"/>
              <a:ext cx="208700" cy="208700"/>
            </a:xfrm>
            <a:custGeom>
              <a:avLst/>
              <a:gdLst/>
              <a:ahLst/>
              <a:cxnLst/>
              <a:rect l="l" t="t" r="r" b="b"/>
              <a:pathLst>
                <a:path w="8348" h="8348" extrusionOk="0">
                  <a:moveTo>
                    <a:pt x="8347" y="4145"/>
                  </a:moveTo>
                  <a:cubicBezTo>
                    <a:pt x="8347" y="6479"/>
                    <a:pt x="6538" y="8347"/>
                    <a:pt x="4203" y="8347"/>
                  </a:cubicBezTo>
                  <a:cubicBezTo>
                    <a:pt x="1926" y="8347"/>
                    <a:pt x="59" y="6538"/>
                    <a:pt x="59" y="4203"/>
                  </a:cubicBezTo>
                  <a:cubicBezTo>
                    <a:pt x="0" y="1926"/>
                    <a:pt x="1868" y="59"/>
                    <a:pt x="4144" y="59"/>
                  </a:cubicBezTo>
                  <a:cubicBezTo>
                    <a:pt x="6479" y="0"/>
                    <a:pt x="8347" y="1868"/>
                    <a:pt x="8347" y="414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98" name="Google Shape;16598;p34"/>
            <p:cNvSpPr/>
            <p:nvPr/>
          </p:nvSpPr>
          <p:spPr>
            <a:xfrm>
              <a:off x="3315300" y="3598800"/>
              <a:ext cx="207250" cy="208700"/>
            </a:xfrm>
            <a:custGeom>
              <a:avLst/>
              <a:gdLst/>
              <a:ahLst/>
              <a:cxnLst/>
              <a:rect l="l" t="t" r="r" b="b"/>
              <a:pathLst>
                <a:path w="8290" h="8348" extrusionOk="0">
                  <a:moveTo>
                    <a:pt x="4145" y="59"/>
                  </a:moveTo>
                  <a:cubicBezTo>
                    <a:pt x="6421" y="0"/>
                    <a:pt x="8289" y="1926"/>
                    <a:pt x="8289" y="4203"/>
                  </a:cubicBezTo>
                  <a:cubicBezTo>
                    <a:pt x="8289" y="6421"/>
                    <a:pt x="6421" y="8289"/>
                    <a:pt x="4203" y="8347"/>
                  </a:cubicBezTo>
                  <a:cubicBezTo>
                    <a:pt x="1927" y="8347"/>
                    <a:pt x="0" y="6479"/>
                    <a:pt x="0" y="4203"/>
                  </a:cubicBezTo>
                  <a:cubicBezTo>
                    <a:pt x="0" y="1926"/>
                    <a:pt x="1868" y="59"/>
                    <a:pt x="414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99" name="Google Shape;16599;p34"/>
            <p:cNvSpPr/>
            <p:nvPr/>
          </p:nvSpPr>
          <p:spPr>
            <a:xfrm>
              <a:off x="2826450" y="3109950"/>
              <a:ext cx="207225" cy="208700"/>
            </a:xfrm>
            <a:custGeom>
              <a:avLst/>
              <a:gdLst/>
              <a:ahLst/>
              <a:cxnLst/>
              <a:rect l="l" t="t" r="r" b="b"/>
              <a:pathLst>
                <a:path w="8289" h="8348" extrusionOk="0">
                  <a:moveTo>
                    <a:pt x="8289" y="4144"/>
                  </a:moveTo>
                  <a:cubicBezTo>
                    <a:pt x="8289" y="6362"/>
                    <a:pt x="6421" y="8289"/>
                    <a:pt x="4203" y="8289"/>
                  </a:cubicBezTo>
                  <a:cubicBezTo>
                    <a:pt x="1927" y="8347"/>
                    <a:pt x="0" y="6421"/>
                    <a:pt x="0" y="4144"/>
                  </a:cubicBezTo>
                  <a:cubicBezTo>
                    <a:pt x="0" y="1926"/>
                    <a:pt x="1868" y="58"/>
                    <a:pt x="4145" y="0"/>
                  </a:cubicBezTo>
                  <a:cubicBezTo>
                    <a:pt x="6363" y="0"/>
                    <a:pt x="8289" y="1868"/>
                    <a:pt x="8289" y="41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00" name="Google Shape;16600;p34"/>
            <p:cNvSpPr/>
            <p:nvPr/>
          </p:nvSpPr>
          <p:spPr>
            <a:xfrm>
              <a:off x="4298850" y="1881250"/>
              <a:ext cx="205775" cy="205775"/>
            </a:xfrm>
            <a:custGeom>
              <a:avLst/>
              <a:gdLst/>
              <a:ahLst/>
              <a:cxnLst/>
              <a:rect l="l" t="t" r="r" b="b"/>
              <a:pathLst>
                <a:path w="8231" h="8231" extrusionOk="0">
                  <a:moveTo>
                    <a:pt x="8230" y="4086"/>
                  </a:moveTo>
                  <a:cubicBezTo>
                    <a:pt x="8230" y="6363"/>
                    <a:pt x="6362" y="8230"/>
                    <a:pt x="4144" y="8230"/>
                  </a:cubicBezTo>
                  <a:cubicBezTo>
                    <a:pt x="1868" y="8230"/>
                    <a:pt x="58" y="6421"/>
                    <a:pt x="58" y="4144"/>
                  </a:cubicBezTo>
                  <a:cubicBezTo>
                    <a:pt x="0" y="1868"/>
                    <a:pt x="1868" y="0"/>
                    <a:pt x="4144" y="0"/>
                  </a:cubicBezTo>
                  <a:cubicBezTo>
                    <a:pt x="6421" y="59"/>
                    <a:pt x="8230" y="1868"/>
                    <a:pt x="8230"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01" name="Google Shape;16601;p34"/>
            <p:cNvSpPr/>
            <p:nvPr/>
          </p:nvSpPr>
          <p:spPr>
            <a:xfrm>
              <a:off x="4545450" y="2127850"/>
              <a:ext cx="207250" cy="205775"/>
            </a:xfrm>
            <a:custGeom>
              <a:avLst/>
              <a:gdLst/>
              <a:ahLst/>
              <a:cxnLst/>
              <a:rect l="l" t="t" r="r" b="b"/>
              <a:pathLst>
                <a:path w="8290" h="8231" extrusionOk="0">
                  <a:moveTo>
                    <a:pt x="8231" y="4087"/>
                  </a:moveTo>
                  <a:cubicBezTo>
                    <a:pt x="8289" y="6363"/>
                    <a:pt x="6421" y="8231"/>
                    <a:pt x="4145" y="8231"/>
                  </a:cubicBezTo>
                  <a:cubicBezTo>
                    <a:pt x="1869" y="8231"/>
                    <a:pt x="59" y="6422"/>
                    <a:pt x="59" y="4145"/>
                  </a:cubicBezTo>
                  <a:cubicBezTo>
                    <a:pt x="1" y="1927"/>
                    <a:pt x="1869" y="1"/>
                    <a:pt x="4145" y="59"/>
                  </a:cubicBezTo>
                  <a:cubicBezTo>
                    <a:pt x="6363" y="59"/>
                    <a:pt x="8231" y="1869"/>
                    <a:pt x="8231" y="408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02" name="Google Shape;16602;p34"/>
            <p:cNvSpPr/>
            <p:nvPr/>
          </p:nvSpPr>
          <p:spPr>
            <a:xfrm>
              <a:off x="4548375" y="3355100"/>
              <a:ext cx="202850" cy="202850"/>
            </a:xfrm>
            <a:custGeom>
              <a:avLst/>
              <a:gdLst/>
              <a:ahLst/>
              <a:cxnLst/>
              <a:rect l="l" t="t" r="r" b="b"/>
              <a:pathLst>
                <a:path w="8114" h="8114" extrusionOk="0">
                  <a:moveTo>
                    <a:pt x="8056" y="4028"/>
                  </a:moveTo>
                  <a:cubicBezTo>
                    <a:pt x="8114" y="6304"/>
                    <a:pt x="6304" y="8114"/>
                    <a:pt x="4086" y="8114"/>
                  </a:cubicBezTo>
                  <a:cubicBezTo>
                    <a:pt x="1810" y="8114"/>
                    <a:pt x="0" y="6363"/>
                    <a:pt x="0" y="4086"/>
                  </a:cubicBezTo>
                  <a:cubicBezTo>
                    <a:pt x="0" y="1868"/>
                    <a:pt x="1693" y="59"/>
                    <a:pt x="3911" y="59"/>
                  </a:cubicBezTo>
                  <a:cubicBezTo>
                    <a:pt x="6188" y="0"/>
                    <a:pt x="8056" y="1751"/>
                    <a:pt x="8056"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03" name="Google Shape;16603;p34"/>
            <p:cNvSpPr/>
            <p:nvPr/>
          </p:nvSpPr>
          <p:spPr>
            <a:xfrm>
              <a:off x="3075975" y="1882700"/>
              <a:ext cx="201400" cy="202875"/>
            </a:xfrm>
            <a:custGeom>
              <a:avLst/>
              <a:gdLst/>
              <a:ahLst/>
              <a:cxnLst/>
              <a:rect l="l" t="t" r="r" b="b"/>
              <a:pathLst>
                <a:path w="8056" h="8115" extrusionOk="0">
                  <a:moveTo>
                    <a:pt x="8056" y="4086"/>
                  </a:moveTo>
                  <a:cubicBezTo>
                    <a:pt x="8056" y="6363"/>
                    <a:pt x="6246" y="8114"/>
                    <a:pt x="3970" y="8114"/>
                  </a:cubicBezTo>
                  <a:cubicBezTo>
                    <a:pt x="1752" y="8056"/>
                    <a:pt x="1" y="6305"/>
                    <a:pt x="1" y="4028"/>
                  </a:cubicBezTo>
                  <a:cubicBezTo>
                    <a:pt x="1" y="1752"/>
                    <a:pt x="1810" y="1"/>
                    <a:pt x="4087" y="59"/>
                  </a:cubicBezTo>
                  <a:cubicBezTo>
                    <a:pt x="6305" y="59"/>
                    <a:pt x="8056" y="1868"/>
                    <a:pt x="8056"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04" name="Google Shape;16604;p34"/>
            <p:cNvSpPr/>
            <p:nvPr/>
          </p:nvSpPr>
          <p:spPr>
            <a:xfrm>
              <a:off x="2829375" y="2130775"/>
              <a:ext cx="201400" cy="201400"/>
            </a:xfrm>
            <a:custGeom>
              <a:avLst/>
              <a:gdLst/>
              <a:ahLst/>
              <a:cxnLst/>
              <a:rect l="l" t="t" r="r" b="b"/>
              <a:pathLst>
                <a:path w="8056" h="8056" extrusionOk="0">
                  <a:moveTo>
                    <a:pt x="8055" y="3970"/>
                  </a:moveTo>
                  <a:cubicBezTo>
                    <a:pt x="8055" y="6188"/>
                    <a:pt x="6304" y="7997"/>
                    <a:pt x="4086" y="8056"/>
                  </a:cubicBezTo>
                  <a:cubicBezTo>
                    <a:pt x="1810" y="8056"/>
                    <a:pt x="0" y="6246"/>
                    <a:pt x="0" y="4028"/>
                  </a:cubicBezTo>
                  <a:cubicBezTo>
                    <a:pt x="0" y="1810"/>
                    <a:pt x="1751" y="1"/>
                    <a:pt x="3969" y="1"/>
                  </a:cubicBezTo>
                  <a:cubicBezTo>
                    <a:pt x="6187" y="1"/>
                    <a:pt x="7997" y="1752"/>
                    <a:pt x="8055"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05" name="Google Shape;16605;p34"/>
            <p:cNvSpPr/>
            <p:nvPr/>
          </p:nvSpPr>
          <p:spPr>
            <a:xfrm>
              <a:off x="4301750" y="3603175"/>
              <a:ext cx="201400" cy="201400"/>
            </a:xfrm>
            <a:custGeom>
              <a:avLst/>
              <a:gdLst/>
              <a:ahLst/>
              <a:cxnLst/>
              <a:rect l="l" t="t" r="r" b="b"/>
              <a:pathLst>
                <a:path w="8056" h="8056" extrusionOk="0">
                  <a:moveTo>
                    <a:pt x="8056" y="3970"/>
                  </a:moveTo>
                  <a:cubicBezTo>
                    <a:pt x="8056" y="6246"/>
                    <a:pt x="6305" y="7997"/>
                    <a:pt x="4087" y="8055"/>
                  </a:cubicBezTo>
                  <a:cubicBezTo>
                    <a:pt x="1810" y="8055"/>
                    <a:pt x="1" y="6246"/>
                    <a:pt x="1" y="4028"/>
                  </a:cubicBezTo>
                  <a:cubicBezTo>
                    <a:pt x="1" y="1810"/>
                    <a:pt x="1810" y="0"/>
                    <a:pt x="4028" y="0"/>
                  </a:cubicBezTo>
                  <a:cubicBezTo>
                    <a:pt x="6246" y="0"/>
                    <a:pt x="8056" y="1751"/>
                    <a:pt x="8056"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06" name="Google Shape;16606;p34"/>
            <p:cNvSpPr/>
            <p:nvPr/>
          </p:nvSpPr>
          <p:spPr>
            <a:xfrm>
              <a:off x="4790600" y="2619625"/>
              <a:ext cx="201425" cy="201400"/>
            </a:xfrm>
            <a:custGeom>
              <a:avLst/>
              <a:gdLst/>
              <a:ahLst/>
              <a:cxnLst/>
              <a:rect l="l" t="t" r="r" b="b"/>
              <a:pathLst>
                <a:path w="8057" h="8056" extrusionOk="0">
                  <a:moveTo>
                    <a:pt x="4029" y="1"/>
                  </a:moveTo>
                  <a:cubicBezTo>
                    <a:pt x="6247" y="1"/>
                    <a:pt x="8056" y="1810"/>
                    <a:pt x="8056" y="4028"/>
                  </a:cubicBezTo>
                  <a:cubicBezTo>
                    <a:pt x="8056" y="6246"/>
                    <a:pt x="6305" y="8056"/>
                    <a:pt x="4087" y="8056"/>
                  </a:cubicBezTo>
                  <a:cubicBezTo>
                    <a:pt x="1810" y="8056"/>
                    <a:pt x="59" y="6305"/>
                    <a:pt x="1" y="4028"/>
                  </a:cubicBezTo>
                  <a:cubicBezTo>
                    <a:pt x="1" y="1810"/>
                    <a:pt x="1810" y="59"/>
                    <a:pt x="402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07" name="Google Shape;16607;p34"/>
            <p:cNvSpPr/>
            <p:nvPr/>
          </p:nvSpPr>
          <p:spPr>
            <a:xfrm>
              <a:off x="3564825" y="1641925"/>
              <a:ext cx="201400" cy="199950"/>
            </a:xfrm>
            <a:custGeom>
              <a:avLst/>
              <a:gdLst/>
              <a:ahLst/>
              <a:cxnLst/>
              <a:rect l="l" t="t" r="r" b="b"/>
              <a:pathLst>
                <a:path w="8056" h="7998" extrusionOk="0">
                  <a:moveTo>
                    <a:pt x="8056" y="4028"/>
                  </a:moveTo>
                  <a:cubicBezTo>
                    <a:pt x="8056" y="6246"/>
                    <a:pt x="6246" y="7997"/>
                    <a:pt x="4028" y="7997"/>
                  </a:cubicBezTo>
                  <a:cubicBezTo>
                    <a:pt x="1810" y="7997"/>
                    <a:pt x="1" y="6129"/>
                    <a:pt x="59" y="3911"/>
                  </a:cubicBezTo>
                  <a:cubicBezTo>
                    <a:pt x="59" y="1752"/>
                    <a:pt x="1869" y="0"/>
                    <a:pt x="4028" y="0"/>
                  </a:cubicBezTo>
                  <a:cubicBezTo>
                    <a:pt x="6246" y="0"/>
                    <a:pt x="8056" y="1752"/>
                    <a:pt x="8056"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08" name="Google Shape;16608;p34"/>
            <p:cNvSpPr/>
            <p:nvPr/>
          </p:nvSpPr>
          <p:spPr>
            <a:xfrm>
              <a:off x="3811450" y="1640475"/>
              <a:ext cx="201400" cy="201400"/>
            </a:xfrm>
            <a:custGeom>
              <a:avLst/>
              <a:gdLst/>
              <a:ahLst/>
              <a:cxnLst/>
              <a:rect l="l" t="t" r="r" b="b"/>
              <a:pathLst>
                <a:path w="8056" h="8056" extrusionOk="0">
                  <a:moveTo>
                    <a:pt x="4086" y="58"/>
                  </a:moveTo>
                  <a:cubicBezTo>
                    <a:pt x="6304" y="58"/>
                    <a:pt x="8056" y="1868"/>
                    <a:pt x="8056" y="4086"/>
                  </a:cubicBezTo>
                  <a:cubicBezTo>
                    <a:pt x="8056" y="6304"/>
                    <a:pt x="6246" y="8055"/>
                    <a:pt x="4028" y="8055"/>
                  </a:cubicBezTo>
                  <a:cubicBezTo>
                    <a:pt x="1810" y="8055"/>
                    <a:pt x="0" y="6246"/>
                    <a:pt x="59" y="4028"/>
                  </a:cubicBezTo>
                  <a:cubicBezTo>
                    <a:pt x="59" y="1810"/>
                    <a:pt x="1868" y="0"/>
                    <a:pt x="4086"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09" name="Google Shape;16609;p34"/>
            <p:cNvSpPr/>
            <p:nvPr/>
          </p:nvSpPr>
          <p:spPr>
            <a:xfrm>
              <a:off x="4790600" y="2866250"/>
              <a:ext cx="201425" cy="201400"/>
            </a:xfrm>
            <a:custGeom>
              <a:avLst/>
              <a:gdLst/>
              <a:ahLst/>
              <a:cxnLst/>
              <a:rect l="l" t="t" r="r" b="b"/>
              <a:pathLst>
                <a:path w="8057" h="8056" extrusionOk="0">
                  <a:moveTo>
                    <a:pt x="8056" y="4086"/>
                  </a:moveTo>
                  <a:cubicBezTo>
                    <a:pt x="8056" y="6304"/>
                    <a:pt x="6247" y="8055"/>
                    <a:pt x="4029" y="8055"/>
                  </a:cubicBezTo>
                  <a:cubicBezTo>
                    <a:pt x="1810" y="8055"/>
                    <a:pt x="1" y="6246"/>
                    <a:pt x="59" y="4028"/>
                  </a:cubicBezTo>
                  <a:cubicBezTo>
                    <a:pt x="59" y="1810"/>
                    <a:pt x="1869" y="0"/>
                    <a:pt x="4087" y="59"/>
                  </a:cubicBezTo>
                  <a:cubicBezTo>
                    <a:pt x="6305" y="59"/>
                    <a:pt x="8056" y="1868"/>
                    <a:pt x="8056"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10" name="Google Shape;16610;p34"/>
            <p:cNvSpPr/>
            <p:nvPr/>
          </p:nvSpPr>
          <p:spPr>
            <a:xfrm>
              <a:off x="2829375" y="3356550"/>
              <a:ext cx="201400" cy="199950"/>
            </a:xfrm>
            <a:custGeom>
              <a:avLst/>
              <a:gdLst/>
              <a:ahLst/>
              <a:cxnLst/>
              <a:rect l="l" t="t" r="r" b="b"/>
              <a:pathLst>
                <a:path w="8056" h="7998" extrusionOk="0">
                  <a:moveTo>
                    <a:pt x="7997" y="4028"/>
                  </a:moveTo>
                  <a:cubicBezTo>
                    <a:pt x="7997" y="6246"/>
                    <a:pt x="6187" y="7997"/>
                    <a:pt x="4028" y="7997"/>
                  </a:cubicBezTo>
                  <a:cubicBezTo>
                    <a:pt x="1810" y="7997"/>
                    <a:pt x="0" y="6130"/>
                    <a:pt x="58" y="3912"/>
                  </a:cubicBezTo>
                  <a:cubicBezTo>
                    <a:pt x="58" y="1752"/>
                    <a:pt x="1926" y="1"/>
                    <a:pt x="4086" y="1"/>
                  </a:cubicBezTo>
                  <a:cubicBezTo>
                    <a:pt x="6246" y="59"/>
                    <a:pt x="8055" y="1869"/>
                    <a:pt x="7997"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11" name="Google Shape;16611;p34"/>
            <p:cNvSpPr/>
            <p:nvPr/>
          </p:nvSpPr>
          <p:spPr>
            <a:xfrm>
              <a:off x="3075975" y="3603175"/>
              <a:ext cx="199950" cy="201400"/>
            </a:xfrm>
            <a:custGeom>
              <a:avLst/>
              <a:gdLst/>
              <a:ahLst/>
              <a:cxnLst/>
              <a:rect l="l" t="t" r="r" b="b"/>
              <a:pathLst>
                <a:path w="7998" h="8056" extrusionOk="0">
                  <a:moveTo>
                    <a:pt x="4087" y="0"/>
                  </a:moveTo>
                  <a:cubicBezTo>
                    <a:pt x="6246" y="59"/>
                    <a:pt x="7997" y="1868"/>
                    <a:pt x="7997" y="4028"/>
                  </a:cubicBezTo>
                  <a:cubicBezTo>
                    <a:pt x="7997" y="6246"/>
                    <a:pt x="6130" y="8055"/>
                    <a:pt x="3970" y="7997"/>
                  </a:cubicBezTo>
                  <a:cubicBezTo>
                    <a:pt x="1752" y="7939"/>
                    <a:pt x="1" y="6129"/>
                    <a:pt x="59" y="3970"/>
                  </a:cubicBezTo>
                  <a:cubicBezTo>
                    <a:pt x="59" y="1810"/>
                    <a:pt x="1869" y="0"/>
                    <a:pt x="40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12" name="Google Shape;16612;p34"/>
            <p:cNvSpPr/>
            <p:nvPr/>
          </p:nvSpPr>
          <p:spPr>
            <a:xfrm>
              <a:off x="4056600" y="1641925"/>
              <a:ext cx="198475" cy="198475"/>
            </a:xfrm>
            <a:custGeom>
              <a:avLst/>
              <a:gdLst/>
              <a:ahLst/>
              <a:cxnLst/>
              <a:rect l="l" t="t" r="r" b="b"/>
              <a:pathLst>
                <a:path w="7939" h="7939" extrusionOk="0">
                  <a:moveTo>
                    <a:pt x="3970" y="7939"/>
                  </a:moveTo>
                  <a:cubicBezTo>
                    <a:pt x="1810" y="7939"/>
                    <a:pt x="1" y="6129"/>
                    <a:pt x="1" y="3970"/>
                  </a:cubicBezTo>
                  <a:cubicBezTo>
                    <a:pt x="1" y="1810"/>
                    <a:pt x="1810" y="0"/>
                    <a:pt x="3970" y="0"/>
                  </a:cubicBezTo>
                  <a:cubicBezTo>
                    <a:pt x="6130" y="0"/>
                    <a:pt x="7939" y="1810"/>
                    <a:pt x="7939" y="3970"/>
                  </a:cubicBezTo>
                  <a:cubicBezTo>
                    <a:pt x="7939" y="6188"/>
                    <a:pt x="6130" y="7939"/>
                    <a:pt x="3970" y="793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13" name="Google Shape;16613;p34"/>
            <p:cNvSpPr/>
            <p:nvPr/>
          </p:nvSpPr>
          <p:spPr>
            <a:xfrm>
              <a:off x="4792075" y="2377400"/>
              <a:ext cx="199950" cy="199925"/>
            </a:xfrm>
            <a:custGeom>
              <a:avLst/>
              <a:gdLst/>
              <a:ahLst/>
              <a:cxnLst/>
              <a:rect l="l" t="t" r="r" b="b"/>
              <a:pathLst>
                <a:path w="7998" h="7997" extrusionOk="0">
                  <a:moveTo>
                    <a:pt x="3970" y="58"/>
                  </a:moveTo>
                  <a:cubicBezTo>
                    <a:pt x="6129" y="0"/>
                    <a:pt x="7939" y="1810"/>
                    <a:pt x="7939" y="3969"/>
                  </a:cubicBezTo>
                  <a:cubicBezTo>
                    <a:pt x="7997" y="6129"/>
                    <a:pt x="6188" y="7939"/>
                    <a:pt x="4028" y="7997"/>
                  </a:cubicBezTo>
                  <a:cubicBezTo>
                    <a:pt x="1868" y="7997"/>
                    <a:pt x="59" y="6246"/>
                    <a:pt x="0" y="4028"/>
                  </a:cubicBezTo>
                  <a:cubicBezTo>
                    <a:pt x="0" y="1926"/>
                    <a:pt x="1810" y="58"/>
                    <a:pt x="3970"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14" name="Google Shape;16614;p34"/>
            <p:cNvSpPr/>
            <p:nvPr/>
          </p:nvSpPr>
          <p:spPr>
            <a:xfrm>
              <a:off x="4793525" y="3115775"/>
              <a:ext cx="197025" cy="197025"/>
            </a:xfrm>
            <a:custGeom>
              <a:avLst/>
              <a:gdLst/>
              <a:ahLst/>
              <a:cxnLst/>
              <a:rect l="l" t="t" r="r" b="b"/>
              <a:pathLst>
                <a:path w="7881" h="7881" extrusionOk="0">
                  <a:moveTo>
                    <a:pt x="3970" y="1"/>
                  </a:moveTo>
                  <a:cubicBezTo>
                    <a:pt x="6130" y="1"/>
                    <a:pt x="7881" y="1752"/>
                    <a:pt x="7881" y="3911"/>
                  </a:cubicBezTo>
                  <a:cubicBezTo>
                    <a:pt x="7881" y="6129"/>
                    <a:pt x="6071" y="7881"/>
                    <a:pt x="3853" y="7881"/>
                  </a:cubicBezTo>
                  <a:cubicBezTo>
                    <a:pt x="1693" y="7822"/>
                    <a:pt x="1" y="6071"/>
                    <a:pt x="1" y="3911"/>
                  </a:cubicBezTo>
                  <a:cubicBezTo>
                    <a:pt x="1" y="1693"/>
                    <a:pt x="1752" y="1"/>
                    <a:pt x="397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15" name="Google Shape;16615;p34"/>
            <p:cNvSpPr/>
            <p:nvPr/>
          </p:nvSpPr>
          <p:spPr>
            <a:xfrm>
              <a:off x="2584200" y="2622550"/>
              <a:ext cx="197025" cy="195550"/>
            </a:xfrm>
            <a:custGeom>
              <a:avLst/>
              <a:gdLst/>
              <a:ahLst/>
              <a:cxnLst/>
              <a:rect l="l" t="t" r="r" b="b"/>
              <a:pathLst>
                <a:path w="7881" h="7822" extrusionOk="0">
                  <a:moveTo>
                    <a:pt x="3912" y="7822"/>
                  </a:moveTo>
                  <a:cubicBezTo>
                    <a:pt x="1752" y="7822"/>
                    <a:pt x="1" y="6071"/>
                    <a:pt x="59" y="3911"/>
                  </a:cubicBezTo>
                  <a:cubicBezTo>
                    <a:pt x="59" y="1693"/>
                    <a:pt x="1810" y="0"/>
                    <a:pt x="3970" y="0"/>
                  </a:cubicBezTo>
                  <a:cubicBezTo>
                    <a:pt x="6188" y="0"/>
                    <a:pt x="7881" y="1751"/>
                    <a:pt x="7881" y="3970"/>
                  </a:cubicBezTo>
                  <a:cubicBezTo>
                    <a:pt x="7881" y="6129"/>
                    <a:pt x="6130" y="7822"/>
                    <a:pt x="3912" y="78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16" name="Google Shape;16616;p34"/>
            <p:cNvSpPr/>
            <p:nvPr/>
          </p:nvSpPr>
          <p:spPr>
            <a:xfrm>
              <a:off x="3321125" y="1643375"/>
              <a:ext cx="197025" cy="197025"/>
            </a:xfrm>
            <a:custGeom>
              <a:avLst/>
              <a:gdLst/>
              <a:ahLst/>
              <a:cxnLst/>
              <a:rect l="l" t="t" r="r" b="b"/>
              <a:pathLst>
                <a:path w="7881" h="7881" extrusionOk="0">
                  <a:moveTo>
                    <a:pt x="3912" y="7822"/>
                  </a:moveTo>
                  <a:cubicBezTo>
                    <a:pt x="1694" y="7822"/>
                    <a:pt x="1" y="6071"/>
                    <a:pt x="1" y="3912"/>
                  </a:cubicBezTo>
                  <a:cubicBezTo>
                    <a:pt x="59" y="1694"/>
                    <a:pt x="1810" y="1"/>
                    <a:pt x="3970" y="1"/>
                  </a:cubicBezTo>
                  <a:cubicBezTo>
                    <a:pt x="6130" y="59"/>
                    <a:pt x="7881" y="1810"/>
                    <a:pt x="7823" y="3970"/>
                  </a:cubicBezTo>
                  <a:cubicBezTo>
                    <a:pt x="7823" y="6130"/>
                    <a:pt x="6071" y="7881"/>
                    <a:pt x="3912" y="78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17" name="Google Shape;16617;p34"/>
            <p:cNvSpPr/>
            <p:nvPr/>
          </p:nvSpPr>
          <p:spPr>
            <a:xfrm>
              <a:off x="3812900" y="3851250"/>
              <a:ext cx="198500" cy="197025"/>
            </a:xfrm>
            <a:custGeom>
              <a:avLst/>
              <a:gdLst/>
              <a:ahLst/>
              <a:cxnLst/>
              <a:rect l="l" t="t" r="r" b="b"/>
              <a:pathLst>
                <a:path w="7940" h="7881" extrusionOk="0">
                  <a:moveTo>
                    <a:pt x="7939" y="3969"/>
                  </a:moveTo>
                  <a:cubicBezTo>
                    <a:pt x="7881" y="6188"/>
                    <a:pt x="6130" y="7880"/>
                    <a:pt x="3970" y="7880"/>
                  </a:cubicBezTo>
                  <a:cubicBezTo>
                    <a:pt x="1752" y="7880"/>
                    <a:pt x="1" y="6071"/>
                    <a:pt x="59" y="3911"/>
                  </a:cubicBezTo>
                  <a:cubicBezTo>
                    <a:pt x="117" y="1693"/>
                    <a:pt x="1869" y="0"/>
                    <a:pt x="4028" y="59"/>
                  </a:cubicBezTo>
                  <a:cubicBezTo>
                    <a:pt x="6188" y="59"/>
                    <a:pt x="7939" y="1810"/>
                    <a:pt x="7939" y="39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18" name="Google Shape;16618;p34"/>
            <p:cNvSpPr/>
            <p:nvPr/>
          </p:nvSpPr>
          <p:spPr>
            <a:xfrm>
              <a:off x="2585675" y="2869150"/>
              <a:ext cx="195550" cy="195575"/>
            </a:xfrm>
            <a:custGeom>
              <a:avLst/>
              <a:gdLst/>
              <a:ahLst/>
              <a:cxnLst/>
              <a:rect l="l" t="t" r="r" b="b"/>
              <a:pathLst>
                <a:path w="7822" h="7823" extrusionOk="0">
                  <a:moveTo>
                    <a:pt x="7822" y="3912"/>
                  </a:moveTo>
                  <a:cubicBezTo>
                    <a:pt x="7822" y="6071"/>
                    <a:pt x="6129" y="7823"/>
                    <a:pt x="3911" y="7823"/>
                  </a:cubicBezTo>
                  <a:cubicBezTo>
                    <a:pt x="1751" y="7823"/>
                    <a:pt x="0" y="6130"/>
                    <a:pt x="0" y="3970"/>
                  </a:cubicBezTo>
                  <a:cubicBezTo>
                    <a:pt x="0" y="1752"/>
                    <a:pt x="1693" y="59"/>
                    <a:pt x="3853" y="1"/>
                  </a:cubicBezTo>
                  <a:cubicBezTo>
                    <a:pt x="6071" y="1"/>
                    <a:pt x="7763" y="1752"/>
                    <a:pt x="7822" y="39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19" name="Google Shape;16619;p34"/>
            <p:cNvSpPr/>
            <p:nvPr/>
          </p:nvSpPr>
          <p:spPr>
            <a:xfrm>
              <a:off x="3567750" y="3851250"/>
              <a:ext cx="197025" cy="198475"/>
            </a:xfrm>
            <a:custGeom>
              <a:avLst/>
              <a:gdLst/>
              <a:ahLst/>
              <a:cxnLst/>
              <a:rect l="l" t="t" r="r" b="b"/>
              <a:pathLst>
                <a:path w="7881" h="7939" extrusionOk="0">
                  <a:moveTo>
                    <a:pt x="4028" y="59"/>
                  </a:moveTo>
                  <a:cubicBezTo>
                    <a:pt x="6188" y="117"/>
                    <a:pt x="7881" y="1868"/>
                    <a:pt x="7822" y="4028"/>
                  </a:cubicBezTo>
                  <a:cubicBezTo>
                    <a:pt x="7822" y="6246"/>
                    <a:pt x="6013" y="7939"/>
                    <a:pt x="3853" y="7880"/>
                  </a:cubicBezTo>
                  <a:cubicBezTo>
                    <a:pt x="1693" y="7822"/>
                    <a:pt x="1" y="6071"/>
                    <a:pt x="1" y="3853"/>
                  </a:cubicBezTo>
                  <a:cubicBezTo>
                    <a:pt x="59" y="1693"/>
                    <a:pt x="1868" y="0"/>
                    <a:pt x="4028"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20" name="Google Shape;16620;p34"/>
            <p:cNvSpPr/>
            <p:nvPr/>
          </p:nvSpPr>
          <p:spPr>
            <a:xfrm>
              <a:off x="4551300" y="1891450"/>
              <a:ext cx="195550" cy="194125"/>
            </a:xfrm>
            <a:custGeom>
              <a:avLst/>
              <a:gdLst/>
              <a:ahLst/>
              <a:cxnLst/>
              <a:rect l="l" t="t" r="r" b="b"/>
              <a:pathLst>
                <a:path w="7822" h="7765" extrusionOk="0">
                  <a:moveTo>
                    <a:pt x="7763" y="3912"/>
                  </a:moveTo>
                  <a:cubicBezTo>
                    <a:pt x="7763" y="6071"/>
                    <a:pt x="6071" y="7764"/>
                    <a:pt x="3853" y="7764"/>
                  </a:cubicBezTo>
                  <a:cubicBezTo>
                    <a:pt x="1693" y="7764"/>
                    <a:pt x="0" y="6013"/>
                    <a:pt x="0" y="3853"/>
                  </a:cubicBezTo>
                  <a:cubicBezTo>
                    <a:pt x="0" y="1693"/>
                    <a:pt x="1751" y="1"/>
                    <a:pt x="3969" y="1"/>
                  </a:cubicBezTo>
                  <a:cubicBezTo>
                    <a:pt x="6129" y="1"/>
                    <a:pt x="7822" y="1693"/>
                    <a:pt x="7763" y="39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21" name="Google Shape;16621;p34"/>
            <p:cNvSpPr/>
            <p:nvPr/>
          </p:nvSpPr>
          <p:spPr>
            <a:xfrm>
              <a:off x="4059525" y="3852700"/>
              <a:ext cx="192650" cy="194100"/>
            </a:xfrm>
            <a:custGeom>
              <a:avLst/>
              <a:gdLst/>
              <a:ahLst/>
              <a:cxnLst/>
              <a:rect l="l" t="t" r="r" b="b"/>
              <a:pathLst>
                <a:path w="7706" h="7764" extrusionOk="0">
                  <a:moveTo>
                    <a:pt x="3794" y="59"/>
                  </a:moveTo>
                  <a:cubicBezTo>
                    <a:pt x="5954" y="1"/>
                    <a:pt x="7705" y="1693"/>
                    <a:pt x="7705" y="3853"/>
                  </a:cubicBezTo>
                  <a:cubicBezTo>
                    <a:pt x="7705" y="6013"/>
                    <a:pt x="6013" y="7764"/>
                    <a:pt x="3853" y="7764"/>
                  </a:cubicBezTo>
                  <a:cubicBezTo>
                    <a:pt x="1693" y="7764"/>
                    <a:pt x="0" y="6071"/>
                    <a:pt x="0" y="3911"/>
                  </a:cubicBezTo>
                  <a:cubicBezTo>
                    <a:pt x="0" y="1752"/>
                    <a:pt x="1693" y="59"/>
                    <a:pt x="3794"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22" name="Google Shape;16622;p34"/>
            <p:cNvSpPr/>
            <p:nvPr/>
          </p:nvSpPr>
          <p:spPr>
            <a:xfrm>
              <a:off x="2585675" y="2380300"/>
              <a:ext cx="194100" cy="194125"/>
            </a:xfrm>
            <a:custGeom>
              <a:avLst/>
              <a:gdLst/>
              <a:ahLst/>
              <a:cxnLst/>
              <a:rect l="l" t="t" r="r" b="b"/>
              <a:pathLst>
                <a:path w="7764" h="7765" extrusionOk="0">
                  <a:moveTo>
                    <a:pt x="3911" y="59"/>
                  </a:moveTo>
                  <a:cubicBezTo>
                    <a:pt x="6071" y="59"/>
                    <a:pt x="7763" y="1810"/>
                    <a:pt x="7763" y="3912"/>
                  </a:cubicBezTo>
                  <a:cubicBezTo>
                    <a:pt x="7763" y="6071"/>
                    <a:pt x="6012" y="7764"/>
                    <a:pt x="3853" y="7764"/>
                  </a:cubicBezTo>
                  <a:cubicBezTo>
                    <a:pt x="1693" y="7764"/>
                    <a:pt x="0" y="6013"/>
                    <a:pt x="59" y="3853"/>
                  </a:cubicBezTo>
                  <a:cubicBezTo>
                    <a:pt x="59" y="1694"/>
                    <a:pt x="1810" y="1"/>
                    <a:pt x="391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23" name="Google Shape;16623;p34"/>
            <p:cNvSpPr/>
            <p:nvPr/>
          </p:nvSpPr>
          <p:spPr>
            <a:xfrm>
              <a:off x="3322600" y="3854175"/>
              <a:ext cx="192650" cy="192625"/>
            </a:xfrm>
            <a:custGeom>
              <a:avLst/>
              <a:gdLst/>
              <a:ahLst/>
              <a:cxnLst/>
              <a:rect l="l" t="t" r="r" b="b"/>
              <a:pathLst>
                <a:path w="7706" h="7705" extrusionOk="0">
                  <a:moveTo>
                    <a:pt x="7705" y="3852"/>
                  </a:moveTo>
                  <a:cubicBezTo>
                    <a:pt x="7705" y="5954"/>
                    <a:pt x="5954" y="7705"/>
                    <a:pt x="3853" y="7705"/>
                  </a:cubicBezTo>
                  <a:cubicBezTo>
                    <a:pt x="1751" y="7705"/>
                    <a:pt x="0" y="5954"/>
                    <a:pt x="0" y="3852"/>
                  </a:cubicBezTo>
                  <a:cubicBezTo>
                    <a:pt x="0" y="1693"/>
                    <a:pt x="1751" y="0"/>
                    <a:pt x="3911" y="0"/>
                  </a:cubicBezTo>
                  <a:cubicBezTo>
                    <a:pt x="6012" y="0"/>
                    <a:pt x="7705" y="1751"/>
                    <a:pt x="7705" y="38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24" name="Google Shape;16624;p34"/>
            <p:cNvSpPr/>
            <p:nvPr/>
          </p:nvSpPr>
          <p:spPr>
            <a:xfrm>
              <a:off x="2585675" y="3117225"/>
              <a:ext cx="195550" cy="194125"/>
            </a:xfrm>
            <a:custGeom>
              <a:avLst/>
              <a:gdLst/>
              <a:ahLst/>
              <a:cxnLst/>
              <a:rect l="l" t="t" r="r" b="b"/>
              <a:pathLst>
                <a:path w="7822" h="7765" extrusionOk="0">
                  <a:moveTo>
                    <a:pt x="3969" y="1"/>
                  </a:moveTo>
                  <a:cubicBezTo>
                    <a:pt x="6071" y="59"/>
                    <a:pt x="7822" y="1869"/>
                    <a:pt x="7763" y="3970"/>
                  </a:cubicBezTo>
                  <a:cubicBezTo>
                    <a:pt x="7705" y="6071"/>
                    <a:pt x="5954" y="7764"/>
                    <a:pt x="3853" y="7706"/>
                  </a:cubicBezTo>
                  <a:cubicBezTo>
                    <a:pt x="1751" y="7706"/>
                    <a:pt x="0" y="5896"/>
                    <a:pt x="59" y="3795"/>
                  </a:cubicBezTo>
                  <a:cubicBezTo>
                    <a:pt x="117" y="1694"/>
                    <a:pt x="1868" y="1"/>
                    <a:pt x="396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25" name="Google Shape;16625;p34"/>
            <p:cNvSpPr/>
            <p:nvPr/>
          </p:nvSpPr>
          <p:spPr>
            <a:xfrm>
              <a:off x="4795000" y="2133700"/>
              <a:ext cx="192625" cy="194100"/>
            </a:xfrm>
            <a:custGeom>
              <a:avLst/>
              <a:gdLst/>
              <a:ahLst/>
              <a:cxnLst/>
              <a:rect l="l" t="t" r="r" b="b"/>
              <a:pathLst>
                <a:path w="7705" h="7764" extrusionOk="0">
                  <a:moveTo>
                    <a:pt x="3911" y="7764"/>
                  </a:moveTo>
                  <a:cubicBezTo>
                    <a:pt x="1810" y="7764"/>
                    <a:pt x="58" y="6012"/>
                    <a:pt x="0" y="3911"/>
                  </a:cubicBezTo>
                  <a:cubicBezTo>
                    <a:pt x="0" y="1810"/>
                    <a:pt x="1751" y="59"/>
                    <a:pt x="3853" y="59"/>
                  </a:cubicBezTo>
                  <a:cubicBezTo>
                    <a:pt x="5954" y="0"/>
                    <a:pt x="7705" y="1751"/>
                    <a:pt x="7705" y="3911"/>
                  </a:cubicBezTo>
                  <a:cubicBezTo>
                    <a:pt x="7705" y="5954"/>
                    <a:pt x="6012" y="7705"/>
                    <a:pt x="3911" y="776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26" name="Google Shape;16626;p34"/>
            <p:cNvSpPr/>
            <p:nvPr/>
          </p:nvSpPr>
          <p:spPr>
            <a:xfrm>
              <a:off x="4306125" y="1644850"/>
              <a:ext cx="192650" cy="194100"/>
            </a:xfrm>
            <a:custGeom>
              <a:avLst/>
              <a:gdLst/>
              <a:ahLst/>
              <a:cxnLst/>
              <a:rect l="l" t="t" r="r" b="b"/>
              <a:pathLst>
                <a:path w="7706" h="7764" extrusionOk="0">
                  <a:moveTo>
                    <a:pt x="7706" y="3911"/>
                  </a:moveTo>
                  <a:cubicBezTo>
                    <a:pt x="7648" y="6012"/>
                    <a:pt x="5896" y="7763"/>
                    <a:pt x="3737" y="7705"/>
                  </a:cubicBezTo>
                  <a:cubicBezTo>
                    <a:pt x="1694" y="7647"/>
                    <a:pt x="1" y="5896"/>
                    <a:pt x="1" y="3794"/>
                  </a:cubicBezTo>
                  <a:cubicBezTo>
                    <a:pt x="1" y="1693"/>
                    <a:pt x="1810" y="0"/>
                    <a:pt x="3912" y="0"/>
                  </a:cubicBezTo>
                  <a:cubicBezTo>
                    <a:pt x="6013" y="59"/>
                    <a:pt x="7706" y="1810"/>
                    <a:pt x="7706" y="39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27" name="Google Shape;16627;p34"/>
            <p:cNvSpPr/>
            <p:nvPr/>
          </p:nvSpPr>
          <p:spPr>
            <a:xfrm>
              <a:off x="4546925" y="3606100"/>
              <a:ext cx="195550" cy="194100"/>
            </a:xfrm>
            <a:custGeom>
              <a:avLst/>
              <a:gdLst/>
              <a:ahLst/>
              <a:cxnLst/>
              <a:rect l="l" t="t" r="r" b="b"/>
              <a:pathLst>
                <a:path w="7822" h="7764" extrusionOk="0">
                  <a:moveTo>
                    <a:pt x="3853" y="7763"/>
                  </a:moveTo>
                  <a:cubicBezTo>
                    <a:pt x="1751" y="7705"/>
                    <a:pt x="0" y="5895"/>
                    <a:pt x="58" y="3794"/>
                  </a:cubicBezTo>
                  <a:cubicBezTo>
                    <a:pt x="117" y="1693"/>
                    <a:pt x="1926" y="0"/>
                    <a:pt x="3969" y="58"/>
                  </a:cubicBezTo>
                  <a:cubicBezTo>
                    <a:pt x="6129" y="117"/>
                    <a:pt x="7822" y="1868"/>
                    <a:pt x="7763" y="4028"/>
                  </a:cubicBezTo>
                  <a:cubicBezTo>
                    <a:pt x="7705" y="6071"/>
                    <a:pt x="5954" y="7763"/>
                    <a:pt x="3853" y="77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28" name="Google Shape;16628;p34"/>
            <p:cNvSpPr/>
            <p:nvPr/>
          </p:nvSpPr>
          <p:spPr>
            <a:xfrm>
              <a:off x="2832275" y="1887075"/>
              <a:ext cx="194125" cy="194100"/>
            </a:xfrm>
            <a:custGeom>
              <a:avLst/>
              <a:gdLst/>
              <a:ahLst/>
              <a:cxnLst/>
              <a:rect l="l" t="t" r="r" b="b"/>
              <a:pathLst>
                <a:path w="7765" h="7764" extrusionOk="0">
                  <a:moveTo>
                    <a:pt x="7764" y="3911"/>
                  </a:moveTo>
                  <a:cubicBezTo>
                    <a:pt x="7706" y="6013"/>
                    <a:pt x="5955" y="7764"/>
                    <a:pt x="3912" y="7706"/>
                  </a:cubicBezTo>
                  <a:cubicBezTo>
                    <a:pt x="1752" y="7706"/>
                    <a:pt x="1" y="5954"/>
                    <a:pt x="59" y="3795"/>
                  </a:cubicBezTo>
                  <a:cubicBezTo>
                    <a:pt x="118" y="1693"/>
                    <a:pt x="1869" y="1"/>
                    <a:pt x="3970" y="59"/>
                  </a:cubicBezTo>
                  <a:cubicBezTo>
                    <a:pt x="6071" y="59"/>
                    <a:pt x="7764" y="1810"/>
                    <a:pt x="7764" y="39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29" name="Google Shape;16629;p34"/>
            <p:cNvSpPr/>
            <p:nvPr/>
          </p:nvSpPr>
          <p:spPr>
            <a:xfrm>
              <a:off x="4796450" y="3362400"/>
              <a:ext cx="191175" cy="189725"/>
            </a:xfrm>
            <a:custGeom>
              <a:avLst/>
              <a:gdLst/>
              <a:ahLst/>
              <a:cxnLst/>
              <a:rect l="l" t="t" r="r" b="b"/>
              <a:pathLst>
                <a:path w="7647" h="7589" extrusionOk="0">
                  <a:moveTo>
                    <a:pt x="3795" y="0"/>
                  </a:moveTo>
                  <a:cubicBezTo>
                    <a:pt x="5896" y="0"/>
                    <a:pt x="7647" y="1751"/>
                    <a:pt x="7589" y="3794"/>
                  </a:cubicBezTo>
                  <a:cubicBezTo>
                    <a:pt x="7589" y="5896"/>
                    <a:pt x="5896" y="7588"/>
                    <a:pt x="3795" y="7588"/>
                  </a:cubicBezTo>
                  <a:cubicBezTo>
                    <a:pt x="1693" y="7588"/>
                    <a:pt x="0" y="5837"/>
                    <a:pt x="0" y="3736"/>
                  </a:cubicBezTo>
                  <a:cubicBezTo>
                    <a:pt x="0" y="1693"/>
                    <a:pt x="1752" y="0"/>
                    <a:pt x="379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30" name="Google Shape;16630;p34"/>
            <p:cNvSpPr/>
            <p:nvPr/>
          </p:nvSpPr>
          <p:spPr>
            <a:xfrm>
              <a:off x="3081825" y="1646300"/>
              <a:ext cx="189725" cy="191200"/>
            </a:xfrm>
            <a:custGeom>
              <a:avLst/>
              <a:gdLst/>
              <a:ahLst/>
              <a:cxnLst/>
              <a:rect l="l" t="t" r="r" b="b"/>
              <a:pathLst>
                <a:path w="7589" h="7648" extrusionOk="0">
                  <a:moveTo>
                    <a:pt x="3794" y="1"/>
                  </a:moveTo>
                  <a:cubicBezTo>
                    <a:pt x="5837" y="1"/>
                    <a:pt x="7588" y="1752"/>
                    <a:pt x="7588" y="3853"/>
                  </a:cubicBezTo>
                  <a:cubicBezTo>
                    <a:pt x="7588" y="5896"/>
                    <a:pt x="5896" y="7589"/>
                    <a:pt x="3794" y="7589"/>
                  </a:cubicBezTo>
                  <a:cubicBezTo>
                    <a:pt x="1751" y="7647"/>
                    <a:pt x="0" y="5896"/>
                    <a:pt x="0" y="3795"/>
                  </a:cubicBezTo>
                  <a:cubicBezTo>
                    <a:pt x="0" y="1693"/>
                    <a:pt x="1693" y="1"/>
                    <a:pt x="3794"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31" name="Google Shape;16631;p34"/>
            <p:cNvSpPr/>
            <p:nvPr/>
          </p:nvSpPr>
          <p:spPr>
            <a:xfrm>
              <a:off x="2835200" y="3609000"/>
              <a:ext cx="189725" cy="189725"/>
            </a:xfrm>
            <a:custGeom>
              <a:avLst/>
              <a:gdLst/>
              <a:ahLst/>
              <a:cxnLst/>
              <a:rect l="l" t="t" r="r" b="b"/>
              <a:pathLst>
                <a:path w="7589" h="7589" extrusionOk="0">
                  <a:moveTo>
                    <a:pt x="3795" y="1"/>
                  </a:moveTo>
                  <a:cubicBezTo>
                    <a:pt x="5896" y="59"/>
                    <a:pt x="7589" y="1752"/>
                    <a:pt x="7530" y="3795"/>
                  </a:cubicBezTo>
                  <a:cubicBezTo>
                    <a:pt x="7530" y="5896"/>
                    <a:pt x="5838" y="7589"/>
                    <a:pt x="3736" y="7531"/>
                  </a:cubicBezTo>
                  <a:cubicBezTo>
                    <a:pt x="1635" y="7531"/>
                    <a:pt x="1" y="5838"/>
                    <a:pt x="1" y="3737"/>
                  </a:cubicBezTo>
                  <a:cubicBezTo>
                    <a:pt x="59" y="1635"/>
                    <a:pt x="1752" y="1"/>
                    <a:pt x="379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32" name="Google Shape;16632;p34"/>
            <p:cNvSpPr/>
            <p:nvPr/>
          </p:nvSpPr>
          <p:spPr>
            <a:xfrm>
              <a:off x="4309050" y="3855625"/>
              <a:ext cx="186825" cy="188275"/>
            </a:xfrm>
            <a:custGeom>
              <a:avLst/>
              <a:gdLst/>
              <a:ahLst/>
              <a:cxnLst/>
              <a:rect l="l" t="t" r="r" b="b"/>
              <a:pathLst>
                <a:path w="7473" h="7531" extrusionOk="0">
                  <a:moveTo>
                    <a:pt x="3736" y="7530"/>
                  </a:moveTo>
                  <a:cubicBezTo>
                    <a:pt x="1635" y="7530"/>
                    <a:pt x="1" y="5896"/>
                    <a:pt x="1" y="3794"/>
                  </a:cubicBezTo>
                  <a:cubicBezTo>
                    <a:pt x="1" y="1693"/>
                    <a:pt x="1635" y="0"/>
                    <a:pt x="3736" y="59"/>
                  </a:cubicBezTo>
                  <a:cubicBezTo>
                    <a:pt x="5838" y="59"/>
                    <a:pt x="7472" y="1693"/>
                    <a:pt x="7472" y="3736"/>
                  </a:cubicBezTo>
                  <a:cubicBezTo>
                    <a:pt x="7472" y="5837"/>
                    <a:pt x="5838" y="7530"/>
                    <a:pt x="3736" y="753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33" name="Google Shape;16633;p34"/>
            <p:cNvSpPr/>
            <p:nvPr/>
          </p:nvSpPr>
          <p:spPr>
            <a:xfrm>
              <a:off x="2590050" y="2136600"/>
              <a:ext cx="186800" cy="188275"/>
            </a:xfrm>
            <a:custGeom>
              <a:avLst/>
              <a:gdLst/>
              <a:ahLst/>
              <a:cxnLst/>
              <a:rect l="l" t="t" r="r" b="b"/>
              <a:pathLst>
                <a:path w="7472" h="7531" extrusionOk="0">
                  <a:moveTo>
                    <a:pt x="3736" y="7531"/>
                  </a:moveTo>
                  <a:cubicBezTo>
                    <a:pt x="1635" y="7531"/>
                    <a:pt x="0" y="5896"/>
                    <a:pt x="0" y="3737"/>
                  </a:cubicBezTo>
                  <a:cubicBezTo>
                    <a:pt x="0" y="1694"/>
                    <a:pt x="1635" y="59"/>
                    <a:pt x="3678" y="59"/>
                  </a:cubicBezTo>
                  <a:cubicBezTo>
                    <a:pt x="5837" y="1"/>
                    <a:pt x="7472" y="1694"/>
                    <a:pt x="7472" y="3795"/>
                  </a:cubicBezTo>
                  <a:cubicBezTo>
                    <a:pt x="7472" y="5896"/>
                    <a:pt x="5837" y="7531"/>
                    <a:pt x="3736" y="753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34" name="Google Shape;16634;p34"/>
            <p:cNvSpPr/>
            <p:nvPr/>
          </p:nvSpPr>
          <p:spPr>
            <a:xfrm>
              <a:off x="2590050" y="3363850"/>
              <a:ext cx="186800" cy="186800"/>
            </a:xfrm>
            <a:custGeom>
              <a:avLst/>
              <a:gdLst/>
              <a:ahLst/>
              <a:cxnLst/>
              <a:rect l="l" t="t" r="r" b="b"/>
              <a:pathLst>
                <a:path w="7472" h="7472" extrusionOk="0">
                  <a:moveTo>
                    <a:pt x="3736" y="1"/>
                  </a:moveTo>
                  <a:cubicBezTo>
                    <a:pt x="5837" y="59"/>
                    <a:pt x="7472" y="1693"/>
                    <a:pt x="7413" y="3795"/>
                  </a:cubicBezTo>
                  <a:cubicBezTo>
                    <a:pt x="7413" y="5838"/>
                    <a:pt x="5721" y="7472"/>
                    <a:pt x="3678" y="7414"/>
                  </a:cubicBezTo>
                  <a:cubicBezTo>
                    <a:pt x="1635" y="7414"/>
                    <a:pt x="0" y="5721"/>
                    <a:pt x="0" y="3678"/>
                  </a:cubicBezTo>
                  <a:cubicBezTo>
                    <a:pt x="0" y="1635"/>
                    <a:pt x="1693" y="1"/>
                    <a:pt x="37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35" name="Google Shape;16635;p34"/>
            <p:cNvSpPr/>
            <p:nvPr/>
          </p:nvSpPr>
          <p:spPr>
            <a:xfrm>
              <a:off x="3083275" y="3857075"/>
              <a:ext cx="186800" cy="185350"/>
            </a:xfrm>
            <a:custGeom>
              <a:avLst/>
              <a:gdLst/>
              <a:ahLst/>
              <a:cxnLst/>
              <a:rect l="l" t="t" r="r" b="b"/>
              <a:pathLst>
                <a:path w="7472" h="7414" extrusionOk="0">
                  <a:moveTo>
                    <a:pt x="7414" y="3678"/>
                  </a:moveTo>
                  <a:cubicBezTo>
                    <a:pt x="7472" y="5779"/>
                    <a:pt x="5779" y="7414"/>
                    <a:pt x="3736" y="7414"/>
                  </a:cubicBezTo>
                  <a:cubicBezTo>
                    <a:pt x="1693" y="7414"/>
                    <a:pt x="1" y="5779"/>
                    <a:pt x="59" y="3736"/>
                  </a:cubicBezTo>
                  <a:cubicBezTo>
                    <a:pt x="59" y="1694"/>
                    <a:pt x="1693" y="59"/>
                    <a:pt x="3678" y="1"/>
                  </a:cubicBezTo>
                  <a:cubicBezTo>
                    <a:pt x="5779" y="1"/>
                    <a:pt x="7414" y="1635"/>
                    <a:pt x="7472"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36" name="Google Shape;16636;p34"/>
            <p:cNvSpPr/>
            <p:nvPr/>
          </p:nvSpPr>
          <p:spPr>
            <a:xfrm>
              <a:off x="5045975" y="2628375"/>
              <a:ext cx="185350" cy="185350"/>
            </a:xfrm>
            <a:custGeom>
              <a:avLst/>
              <a:gdLst/>
              <a:ahLst/>
              <a:cxnLst/>
              <a:rect l="l" t="t" r="r" b="b"/>
              <a:pathLst>
                <a:path w="7414" h="7414" extrusionOk="0">
                  <a:moveTo>
                    <a:pt x="3737" y="7414"/>
                  </a:moveTo>
                  <a:cubicBezTo>
                    <a:pt x="1635" y="7414"/>
                    <a:pt x="1" y="5721"/>
                    <a:pt x="1" y="3678"/>
                  </a:cubicBezTo>
                  <a:cubicBezTo>
                    <a:pt x="1" y="1635"/>
                    <a:pt x="1635" y="1"/>
                    <a:pt x="3737" y="1"/>
                  </a:cubicBezTo>
                  <a:cubicBezTo>
                    <a:pt x="5721" y="1"/>
                    <a:pt x="7414" y="1635"/>
                    <a:pt x="7414" y="3678"/>
                  </a:cubicBezTo>
                  <a:cubicBezTo>
                    <a:pt x="7414" y="5721"/>
                    <a:pt x="5779" y="7414"/>
                    <a:pt x="3737" y="741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37" name="Google Shape;16637;p34"/>
            <p:cNvSpPr/>
            <p:nvPr/>
          </p:nvSpPr>
          <p:spPr>
            <a:xfrm>
              <a:off x="3818750" y="1401150"/>
              <a:ext cx="188275" cy="186800"/>
            </a:xfrm>
            <a:custGeom>
              <a:avLst/>
              <a:gdLst/>
              <a:ahLst/>
              <a:cxnLst/>
              <a:rect l="l" t="t" r="r" b="b"/>
              <a:pathLst>
                <a:path w="7531" h="7472" extrusionOk="0">
                  <a:moveTo>
                    <a:pt x="59" y="3678"/>
                  </a:moveTo>
                  <a:cubicBezTo>
                    <a:pt x="59" y="1635"/>
                    <a:pt x="1751" y="0"/>
                    <a:pt x="3853" y="59"/>
                  </a:cubicBezTo>
                  <a:cubicBezTo>
                    <a:pt x="5896" y="59"/>
                    <a:pt x="7530" y="1810"/>
                    <a:pt x="7472" y="3853"/>
                  </a:cubicBezTo>
                  <a:cubicBezTo>
                    <a:pt x="7413" y="5837"/>
                    <a:pt x="5721" y="7472"/>
                    <a:pt x="3736" y="7472"/>
                  </a:cubicBezTo>
                  <a:cubicBezTo>
                    <a:pt x="1693" y="7413"/>
                    <a:pt x="0" y="5721"/>
                    <a:pt x="59"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38" name="Google Shape;16638;p34"/>
            <p:cNvSpPr/>
            <p:nvPr/>
          </p:nvSpPr>
          <p:spPr>
            <a:xfrm>
              <a:off x="5045975" y="2875000"/>
              <a:ext cx="185350" cy="185350"/>
            </a:xfrm>
            <a:custGeom>
              <a:avLst/>
              <a:gdLst/>
              <a:ahLst/>
              <a:cxnLst/>
              <a:rect l="l" t="t" r="r" b="b"/>
              <a:pathLst>
                <a:path w="7414" h="7414" extrusionOk="0">
                  <a:moveTo>
                    <a:pt x="3678" y="0"/>
                  </a:moveTo>
                  <a:cubicBezTo>
                    <a:pt x="5721" y="0"/>
                    <a:pt x="7414" y="1693"/>
                    <a:pt x="7414" y="3736"/>
                  </a:cubicBezTo>
                  <a:cubicBezTo>
                    <a:pt x="7355" y="5721"/>
                    <a:pt x="5721" y="7413"/>
                    <a:pt x="3678" y="7413"/>
                  </a:cubicBezTo>
                  <a:cubicBezTo>
                    <a:pt x="1635" y="7413"/>
                    <a:pt x="1" y="5721"/>
                    <a:pt x="1" y="3678"/>
                  </a:cubicBezTo>
                  <a:cubicBezTo>
                    <a:pt x="1" y="1635"/>
                    <a:pt x="1694" y="0"/>
                    <a:pt x="367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39" name="Google Shape;16639;p34"/>
            <p:cNvSpPr/>
            <p:nvPr/>
          </p:nvSpPr>
          <p:spPr>
            <a:xfrm>
              <a:off x="3573575" y="1402600"/>
              <a:ext cx="185375" cy="185350"/>
            </a:xfrm>
            <a:custGeom>
              <a:avLst/>
              <a:gdLst/>
              <a:ahLst/>
              <a:cxnLst/>
              <a:rect l="l" t="t" r="r" b="b"/>
              <a:pathLst>
                <a:path w="7415" h="7414" extrusionOk="0">
                  <a:moveTo>
                    <a:pt x="3678" y="1"/>
                  </a:moveTo>
                  <a:cubicBezTo>
                    <a:pt x="5721" y="1"/>
                    <a:pt x="7414" y="1635"/>
                    <a:pt x="7414" y="3678"/>
                  </a:cubicBezTo>
                  <a:cubicBezTo>
                    <a:pt x="7414" y="5721"/>
                    <a:pt x="5721" y="7414"/>
                    <a:pt x="3678" y="7355"/>
                  </a:cubicBezTo>
                  <a:cubicBezTo>
                    <a:pt x="1635" y="7355"/>
                    <a:pt x="1" y="5663"/>
                    <a:pt x="1" y="3678"/>
                  </a:cubicBezTo>
                  <a:cubicBezTo>
                    <a:pt x="1" y="1635"/>
                    <a:pt x="1694" y="1"/>
                    <a:pt x="367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40" name="Google Shape;16640;p34"/>
            <p:cNvSpPr/>
            <p:nvPr/>
          </p:nvSpPr>
          <p:spPr>
            <a:xfrm>
              <a:off x="4799375" y="1895825"/>
              <a:ext cx="183875" cy="183900"/>
            </a:xfrm>
            <a:custGeom>
              <a:avLst/>
              <a:gdLst/>
              <a:ahLst/>
              <a:cxnLst/>
              <a:rect l="l" t="t" r="r" b="b"/>
              <a:pathLst>
                <a:path w="7355" h="7356" extrusionOk="0">
                  <a:moveTo>
                    <a:pt x="3678" y="7356"/>
                  </a:moveTo>
                  <a:cubicBezTo>
                    <a:pt x="1693" y="7356"/>
                    <a:pt x="0" y="5663"/>
                    <a:pt x="0" y="3678"/>
                  </a:cubicBezTo>
                  <a:cubicBezTo>
                    <a:pt x="59" y="1635"/>
                    <a:pt x="1751" y="1"/>
                    <a:pt x="3736" y="1"/>
                  </a:cubicBezTo>
                  <a:cubicBezTo>
                    <a:pt x="5720" y="59"/>
                    <a:pt x="7355" y="1694"/>
                    <a:pt x="7355" y="3678"/>
                  </a:cubicBezTo>
                  <a:cubicBezTo>
                    <a:pt x="7355" y="5663"/>
                    <a:pt x="5662" y="7356"/>
                    <a:pt x="3678" y="735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41" name="Google Shape;16641;p34"/>
            <p:cNvSpPr/>
            <p:nvPr/>
          </p:nvSpPr>
          <p:spPr>
            <a:xfrm>
              <a:off x="5045975" y="2386150"/>
              <a:ext cx="183900" cy="183900"/>
            </a:xfrm>
            <a:custGeom>
              <a:avLst/>
              <a:gdLst/>
              <a:ahLst/>
              <a:cxnLst/>
              <a:rect l="l" t="t" r="r" b="b"/>
              <a:pathLst>
                <a:path w="7356" h="7356" extrusionOk="0">
                  <a:moveTo>
                    <a:pt x="7355" y="3678"/>
                  </a:moveTo>
                  <a:cubicBezTo>
                    <a:pt x="7355" y="5662"/>
                    <a:pt x="5721" y="7355"/>
                    <a:pt x="3678" y="7355"/>
                  </a:cubicBezTo>
                  <a:cubicBezTo>
                    <a:pt x="1694" y="7355"/>
                    <a:pt x="1" y="5662"/>
                    <a:pt x="1" y="3619"/>
                  </a:cubicBezTo>
                  <a:cubicBezTo>
                    <a:pt x="59" y="1693"/>
                    <a:pt x="1694" y="0"/>
                    <a:pt x="3678" y="0"/>
                  </a:cubicBezTo>
                  <a:cubicBezTo>
                    <a:pt x="5663" y="0"/>
                    <a:pt x="7355" y="1635"/>
                    <a:pt x="7355"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42" name="Google Shape;16642;p34"/>
            <p:cNvSpPr/>
            <p:nvPr/>
          </p:nvSpPr>
          <p:spPr>
            <a:xfrm>
              <a:off x="4557125" y="1649225"/>
              <a:ext cx="183900" cy="185350"/>
            </a:xfrm>
            <a:custGeom>
              <a:avLst/>
              <a:gdLst/>
              <a:ahLst/>
              <a:cxnLst/>
              <a:rect l="l" t="t" r="r" b="b"/>
              <a:pathLst>
                <a:path w="7356" h="7414" extrusionOk="0">
                  <a:moveTo>
                    <a:pt x="3678" y="0"/>
                  </a:moveTo>
                  <a:cubicBezTo>
                    <a:pt x="5663" y="0"/>
                    <a:pt x="7355" y="1693"/>
                    <a:pt x="7355" y="3736"/>
                  </a:cubicBezTo>
                  <a:cubicBezTo>
                    <a:pt x="7355" y="5721"/>
                    <a:pt x="5663" y="7413"/>
                    <a:pt x="3620" y="7355"/>
                  </a:cubicBezTo>
                  <a:cubicBezTo>
                    <a:pt x="1635" y="7355"/>
                    <a:pt x="1" y="5721"/>
                    <a:pt x="1" y="3736"/>
                  </a:cubicBezTo>
                  <a:cubicBezTo>
                    <a:pt x="1" y="1693"/>
                    <a:pt x="1635" y="0"/>
                    <a:pt x="367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43" name="Google Shape;16643;p34"/>
            <p:cNvSpPr/>
            <p:nvPr/>
          </p:nvSpPr>
          <p:spPr>
            <a:xfrm>
              <a:off x="4062450" y="1401150"/>
              <a:ext cx="186800" cy="188275"/>
            </a:xfrm>
            <a:custGeom>
              <a:avLst/>
              <a:gdLst/>
              <a:ahLst/>
              <a:cxnLst/>
              <a:rect l="l" t="t" r="r" b="b"/>
              <a:pathLst>
                <a:path w="7472" h="7531" extrusionOk="0">
                  <a:moveTo>
                    <a:pt x="7355" y="3853"/>
                  </a:moveTo>
                  <a:cubicBezTo>
                    <a:pt x="7296" y="5896"/>
                    <a:pt x="5545" y="7530"/>
                    <a:pt x="3561" y="7413"/>
                  </a:cubicBezTo>
                  <a:cubicBezTo>
                    <a:pt x="1576" y="7297"/>
                    <a:pt x="0" y="5604"/>
                    <a:pt x="58" y="3619"/>
                  </a:cubicBezTo>
                  <a:cubicBezTo>
                    <a:pt x="175" y="1576"/>
                    <a:pt x="1926" y="0"/>
                    <a:pt x="3853" y="117"/>
                  </a:cubicBezTo>
                  <a:cubicBezTo>
                    <a:pt x="5896" y="234"/>
                    <a:pt x="7472" y="1926"/>
                    <a:pt x="7355" y="38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44" name="Google Shape;16644;p34"/>
            <p:cNvSpPr/>
            <p:nvPr/>
          </p:nvSpPr>
          <p:spPr>
            <a:xfrm>
              <a:off x="3326975" y="1402600"/>
              <a:ext cx="183900" cy="183900"/>
            </a:xfrm>
            <a:custGeom>
              <a:avLst/>
              <a:gdLst/>
              <a:ahLst/>
              <a:cxnLst/>
              <a:rect l="l" t="t" r="r" b="b"/>
              <a:pathLst>
                <a:path w="7356" h="7356" extrusionOk="0">
                  <a:moveTo>
                    <a:pt x="7297" y="3795"/>
                  </a:moveTo>
                  <a:cubicBezTo>
                    <a:pt x="7238" y="5838"/>
                    <a:pt x="5604" y="7355"/>
                    <a:pt x="3619" y="7297"/>
                  </a:cubicBezTo>
                  <a:cubicBezTo>
                    <a:pt x="1576" y="7239"/>
                    <a:pt x="0" y="5604"/>
                    <a:pt x="59" y="3620"/>
                  </a:cubicBezTo>
                  <a:cubicBezTo>
                    <a:pt x="117" y="1577"/>
                    <a:pt x="1810" y="1"/>
                    <a:pt x="3794" y="59"/>
                  </a:cubicBezTo>
                  <a:cubicBezTo>
                    <a:pt x="5837" y="117"/>
                    <a:pt x="7355" y="1810"/>
                    <a:pt x="7297" y="37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45" name="Google Shape;16645;p34"/>
            <p:cNvSpPr/>
            <p:nvPr/>
          </p:nvSpPr>
          <p:spPr>
            <a:xfrm>
              <a:off x="5047450" y="3123075"/>
              <a:ext cx="182425" cy="182425"/>
            </a:xfrm>
            <a:custGeom>
              <a:avLst/>
              <a:gdLst/>
              <a:ahLst/>
              <a:cxnLst/>
              <a:rect l="l" t="t" r="r" b="b"/>
              <a:pathLst>
                <a:path w="7297" h="7297" extrusionOk="0">
                  <a:moveTo>
                    <a:pt x="7296" y="3619"/>
                  </a:moveTo>
                  <a:cubicBezTo>
                    <a:pt x="7296" y="5604"/>
                    <a:pt x="5662" y="7238"/>
                    <a:pt x="3678" y="7297"/>
                  </a:cubicBezTo>
                  <a:cubicBezTo>
                    <a:pt x="1635" y="7297"/>
                    <a:pt x="0" y="5662"/>
                    <a:pt x="0" y="3678"/>
                  </a:cubicBezTo>
                  <a:cubicBezTo>
                    <a:pt x="0" y="1635"/>
                    <a:pt x="1635" y="0"/>
                    <a:pt x="3619" y="0"/>
                  </a:cubicBezTo>
                  <a:cubicBezTo>
                    <a:pt x="5604" y="0"/>
                    <a:pt x="7238" y="1635"/>
                    <a:pt x="7296"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46" name="Google Shape;16646;p34"/>
            <p:cNvSpPr/>
            <p:nvPr/>
          </p:nvSpPr>
          <p:spPr>
            <a:xfrm>
              <a:off x="3821650" y="4102250"/>
              <a:ext cx="180975" cy="180950"/>
            </a:xfrm>
            <a:custGeom>
              <a:avLst/>
              <a:gdLst/>
              <a:ahLst/>
              <a:cxnLst/>
              <a:rect l="l" t="t" r="r" b="b"/>
              <a:pathLst>
                <a:path w="7239" h="7238" extrusionOk="0">
                  <a:moveTo>
                    <a:pt x="7239" y="3619"/>
                  </a:moveTo>
                  <a:cubicBezTo>
                    <a:pt x="7239" y="5662"/>
                    <a:pt x="5663" y="7238"/>
                    <a:pt x="3620" y="7238"/>
                  </a:cubicBezTo>
                  <a:cubicBezTo>
                    <a:pt x="1577" y="7238"/>
                    <a:pt x="1" y="5604"/>
                    <a:pt x="59" y="3619"/>
                  </a:cubicBezTo>
                  <a:cubicBezTo>
                    <a:pt x="59" y="1634"/>
                    <a:pt x="1635" y="58"/>
                    <a:pt x="3620" y="58"/>
                  </a:cubicBezTo>
                  <a:cubicBezTo>
                    <a:pt x="5605" y="0"/>
                    <a:pt x="7239" y="1634"/>
                    <a:pt x="7239"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47" name="Google Shape;16647;p34"/>
            <p:cNvSpPr/>
            <p:nvPr/>
          </p:nvSpPr>
          <p:spPr>
            <a:xfrm>
              <a:off x="3576500" y="4103700"/>
              <a:ext cx="179525" cy="179500"/>
            </a:xfrm>
            <a:custGeom>
              <a:avLst/>
              <a:gdLst/>
              <a:ahLst/>
              <a:cxnLst/>
              <a:rect l="l" t="t" r="r" b="b"/>
              <a:pathLst>
                <a:path w="7181" h="7180" extrusionOk="0">
                  <a:moveTo>
                    <a:pt x="7180" y="3561"/>
                  </a:moveTo>
                  <a:cubicBezTo>
                    <a:pt x="7180" y="5546"/>
                    <a:pt x="5604" y="7180"/>
                    <a:pt x="3561" y="7180"/>
                  </a:cubicBezTo>
                  <a:cubicBezTo>
                    <a:pt x="1577" y="7180"/>
                    <a:pt x="1" y="5604"/>
                    <a:pt x="1" y="3619"/>
                  </a:cubicBezTo>
                  <a:cubicBezTo>
                    <a:pt x="1" y="1576"/>
                    <a:pt x="1577" y="0"/>
                    <a:pt x="3620" y="0"/>
                  </a:cubicBezTo>
                  <a:cubicBezTo>
                    <a:pt x="5604" y="0"/>
                    <a:pt x="7180" y="1518"/>
                    <a:pt x="7180"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48" name="Google Shape;16648;p34"/>
            <p:cNvSpPr/>
            <p:nvPr/>
          </p:nvSpPr>
          <p:spPr>
            <a:xfrm>
              <a:off x="2350725" y="2629850"/>
              <a:ext cx="179525" cy="180975"/>
            </a:xfrm>
            <a:custGeom>
              <a:avLst/>
              <a:gdLst/>
              <a:ahLst/>
              <a:cxnLst/>
              <a:rect l="l" t="t" r="r" b="b"/>
              <a:pathLst>
                <a:path w="7181" h="7239" extrusionOk="0">
                  <a:moveTo>
                    <a:pt x="3561" y="59"/>
                  </a:moveTo>
                  <a:cubicBezTo>
                    <a:pt x="5604" y="0"/>
                    <a:pt x="7180" y="1635"/>
                    <a:pt x="7180" y="3619"/>
                  </a:cubicBezTo>
                  <a:cubicBezTo>
                    <a:pt x="7180" y="5604"/>
                    <a:pt x="5604" y="7180"/>
                    <a:pt x="3619" y="7238"/>
                  </a:cubicBezTo>
                  <a:cubicBezTo>
                    <a:pt x="1577" y="7238"/>
                    <a:pt x="1" y="5662"/>
                    <a:pt x="1" y="3619"/>
                  </a:cubicBezTo>
                  <a:cubicBezTo>
                    <a:pt x="1" y="1635"/>
                    <a:pt x="1577" y="59"/>
                    <a:pt x="35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49" name="Google Shape;16649;p34"/>
            <p:cNvSpPr/>
            <p:nvPr/>
          </p:nvSpPr>
          <p:spPr>
            <a:xfrm>
              <a:off x="4802275" y="3613375"/>
              <a:ext cx="179525" cy="180975"/>
            </a:xfrm>
            <a:custGeom>
              <a:avLst/>
              <a:gdLst/>
              <a:ahLst/>
              <a:cxnLst/>
              <a:rect l="l" t="t" r="r" b="b"/>
              <a:pathLst>
                <a:path w="7181" h="7239" extrusionOk="0">
                  <a:moveTo>
                    <a:pt x="7180" y="3562"/>
                  </a:moveTo>
                  <a:cubicBezTo>
                    <a:pt x="7180" y="5604"/>
                    <a:pt x="5604" y="7239"/>
                    <a:pt x="3562" y="7180"/>
                  </a:cubicBezTo>
                  <a:cubicBezTo>
                    <a:pt x="1577" y="7180"/>
                    <a:pt x="1" y="5604"/>
                    <a:pt x="1" y="3620"/>
                  </a:cubicBezTo>
                  <a:cubicBezTo>
                    <a:pt x="1" y="1577"/>
                    <a:pt x="1577" y="1"/>
                    <a:pt x="3620" y="1"/>
                  </a:cubicBezTo>
                  <a:cubicBezTo>
                    <a:pt x="5604" y="1"/>
                    <a:pt x="7180" y="1577"/>
                    <a:pt x="7180" y="35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50" name="Google Shape;16650;p34"/>
            <p:cNvSpPr/>
            <p:nvPr/>
          </p:nvSpPr>
          <p:spPr>
            <a:xfrm>
              <a:off x="2839575" y="1652125"/>
              <a:ext cx="179525" cy="179525"/>
            </a:xfrm>
            <a:custGeom>
              <a:avLst/>
              <a:gdLst/>
              <a:ahLst/>
              <a:cxnLst/>
              <a:rect l="l" t="t" r="r" b="b"/>
              <a:pathLst>
                <a:path w="7181" h="7181" extrusionOk="0">
                  <a:moveTo>
                    <a:pt x="7180" y="3620"/>
                  </a:moveTo>
                  <a:cubicBezTo>
                    <a:pt x="7180" y="5605"/>
                    <a:pt x="5604" y="7181"/>
                    <a:pt x="3561" y="7181"/>
                  </a:cubicBezTo>
                  <a:cubicBezTo>
                    <a:pt x="1577" y="7122"/>
                    <a:pt x="1" y="5546"/>
                    <a:pt x="59" y="3562"/>
                  </a:cubicBezTo>
                  <a:cubicBezTo>
                    <a:pt x="59" y="1519"/>
                    <a:pt x="1635" y="1"/>
                    <a:pt x="3678" y="1"/>
                  </a:cubicBezTo>
                  <a:cubicBezTo>
                    <a:pt x="5663" y="1"/>
                    <a:pt x="7180" y="1577"/>
                    <a:pt x="7180" y="36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51" name="Google Shape;16651;p34"/>
            <p:cNvSpPr/>
            <p:nvPr/>
          </p:nvSpPr>
          <p:spPr>
            <a:xfrm>
              <a:off x="2594425" y="1894375"/>
              <a:ext cx="178050" cy="179525"/>
            </a:xfrm>
            <a:custGeom>
              <a:avLst/>
              <a:gdLst/>
              <a:ahLst/>
              <a:cxnLst/>
              <a:rect l="l" t="t" r="r" b="b"/>
              <a:pathLst>
                <a:path w="7122" h="7181" extrusionOk="0">
                  <a:moveTo>
                    <a:pt x="3503" y="7180"/>
                  </a:moveTo>
                  <a:cubicBezTo>
                    <a:pt x="1518" y="7122"/>
                    <a:pt x="0" y="5546"/>
                    <a:pt x="0" y="3561"/>
                  </a:cubicBezTo>
                  <a:cubicBezTo>
                    <a:pt x="0" y="1576"/>
                    <a:pt x="1576" y="0"/>
                    <a:pt x="3561" y="59"/>
                  </a:cubicBezTo>
                  <a:cubicBezTo>
                    <a:pt x="5546" y="59"/>
                    <a:pt x="7122" y="1635"/>
                    <a:pt x="7122" y="3619"/>
                  </a:cubicBezTo>
                  <a:cubicBezTo>
                    <a:pt x="7122" y="5604"/>
                    <a:pt x="5487" y="7180"/>
                    <a:pt x="3503" y="718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52" name="Google Shape;16652;p34"/>
            <p:cNvSpPr/>
            <p:nvPr/>
          </p:nvSpPr>
          <p:spPr>
            <a:xfrm>
              <a:off x="2350725" y="2877925"/>
              <a:ext cx="179525" cy="179500"/>
            </a:xfrm>
            <a:custGeom>
              <a:avLst/>
              <a:gdLst/>
              <a:ahLst/>
              <a:cxnLst/>
              <a:rect l="l" t="t" r="r" b="b"/>
              <a:pathLst>
                <a:path w="7181" h="7180" extrusionOk="0">
                  <a:moveTo>
                    <a:pt x="7180" y="3561"/>
                  </a:moveTo>
                  <a:cubicBezTo>
                    <a:pt x="7180" y="5604"/>
                    <a:pt x="5604" y="7180"/>
                    <a:pt x="3561" y="7180"/>
                  </a:cubicBezTo>
                  <a:cubicBezTo>
                    <a:pt x="1577" y="7180"/>
                    <a:pt x="1" y="5604"/>
                    <a:pt x="1" y="3619"/>
                  </a:cubicBezTo>
                  <a:cubicBezTo>
                    <a:pt x="1" y="1576"/>
                    <a:pt x="1577" y="0"/>
                    <a:pt x="3619" y="0"/>
                  </a:cubicBezTo>
                  <a:cubicBezTo>
                    <a:pt x="5604" y="0"/>
                    <a:pt x="7122" y="1576"/>
                    <a:pt x="7180"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53" name="Google Shape;16653;p34"/>
            <p:cNvSpPr/>
            <p:nvPr/>
          </p:nvSpPr>
          <p:spPr>
            <a:xfrm>
              <a:off x="4555675" y="3860000"/>
              <a:ext cx="178050" cy="179525"/>
            </a:xfrm>
            <a:custGeom>
              <a:avLst/>
              <a:gdLst/>
              <a:ahLst/>
              <a:cxnLst/>
              <a:rect l="l" t="t" r="r" b="b"/>
              <a:pathLst>
                <a:path w="7122" h="7181" extrusionOk="0">
                  <a:moveTo>
                    <a:pt x="3561" y="59"/>
                  </a:moveTo>
                  <a:cubicBezTo>
                    <a:pt x="5546" y="59"/>
                    <a:pt x="7122" y="1577"/>
                    <a:pt x="7122" y="3619"/>
                  </a:cubicBezTo>
                  <a:cubicBezTo>
                    <a:pt x="7122" y="5604"/>
                    <a:pt x="5546" y="7180"/>
                    <a:pt x="3503" y="7180"/>
                  </a:cubicBezTo>
                  <a:cubicBezTo>
                    <a:pt x="1518" y="7180"/>
                    <a:pt x="0" y="5604"/>
                    <a:pt x="0" y="3561"/>
                  </a:cubicBezTo>
                  <a:cubicBezTo>
                    <a:pt x="0" y="1577"/>
                    <a:pt x="1576" y="1"/>
                    <a:pt x="3561"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54" name="Google Shape;16654;p34"/>
            <p:cNvSpPr/>
            <p:nvPr/>
          </p:nvSpPr>
          <p:spPr>
            <a:xfrm>
              <a:off x="2352175" y="2389075"/>
              <a:ext cx="176600" cy="178050"/>
            </a:xfrm>
            <a:custGeom>
              <a:avLst/>
              <a:gdLst/>
              <a:ahLst/>
              <a:cxnLst/>
              <a:rect l="l" t="t" r="r" b="b"/>
              <a:pathLst>
                <a:path w="7064" h="7122" extrusionOk="0">
                  <a:moveTo>
                    <a:pt x="3561" y="7121"/>
                  </a:moveTo>
                  <a:cubicBezTo>
                    <a:pt x="1577" y="7121"/>
                    <a:pt x="1" y="5545"/>
                    <a:pt x="1" y="3561"/>
                  </a:cubicBezTo>
                  <a:cubicBezTo>
                    <a:pt x="1" y="1576"/>
                    <a:pt x="1577" y="0"/>
                    <a:pt x="3561" y="0"/>
                  </a:cubicBezTo>
                  <a:cubicBezTo>
                    <a:pt x="5488" y="0"/>
                    <a:pt x="7064" y="1576"/>
                    <a:pt x="7064" y="3502"/>
                  </a:cubicBezTo>
                  <a:cubicBezTo>
                    <a:pt x="7064" y="5487"/>
                    <a:pt x="5546" y="7121"/>
                    <a:pt x="3561" y="71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55" name="Google Shape;16655;p34"/>
            <p:cNvSpPr/>
            <p:nvPr/>
          </p:nvSpPr>
          <p:spPr>
            <a:xfrm>
              <a:off x="4066825" y="4103700"/>
              <a:ext cx="178050" cy="178050"/>
            </a:xfrm>
            <a:custGeom>
              <a:avLst/>
              <a:gdLst/>
              <a:ahLst/>
              <a:cxnLst/>
              <a:rect l="l" t="t" r="r" b="b"/>
              <a:pathLst>
                <a:path w="7122" h="7122" extrusionOk="0">
                  <a:moveTo>
                    <a:pt x="3561" y="0"/>
                  </a:moveTo>
                  <a:cubicBezTo>
                    <a:pt x="5545" y="0"/>
                    <a:pt x="7121" y="1576"/>
                    <a:pt x="7121" y="3561"/>
                  </a:cubicBezTo>
                  <a:cubicBezTo>
                    <a:pt x="7121" y="5546"/>
                    <a:pt x="5545" y="7122"/>
                    <a:pt x="3561" y="7122"/>
                  </a:cubicBezTo>
                  <a:cubicBezTo>
                    <a:pt x="1576" y="7122"/>
                    <a:pt x="0" y="5546"/>
                    <a:pt x="0" y="3619"/>
                  </a:cubicBezTo>
                  <a:cubicBezTo>
                    <a:pt x="0" y="1635"/>
                    <a:pt x="1576" y="0"/>
                    <a:pt x="356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56" name="Google Shape;16656;p34"/>
            <p:cNvSpPr/>
            <p:nvPr/>
          </p:nvSpPr>
          <p:spPr>
            <a:xfrm>
              <a:off x="5050350" y="2142450"/>
              <a:ext cx="176600" cy="178050"/>
            </a:xfrm>
            <a:custGeom>
              <a:avLst/>
              <a:gdLst/>
              <a:ahLst/>
              <a:cxnLst/>
              <a:rect l="l" t="t" r="r" b="b"/>
              <a:pathLst>
                <a:path w="7064" h="7122" extrusionOk="0">
                  <a:moveTo>
                    <a:pt x="3503" y="0"/>
                  </a:moveTo>
                  <a:cubicBezTo>
                    <a:pt x="5488" y="0"/>
                    <a:pt x="7064" y="1576"/>
                    <a:pt x="7064" y="3503"/>
                  </a:cubicBezTo>
                  <a:cubicBezTo>
                    <a:pt x="7064" y="5487"/>
                    <a:pt x="5488" y="7122"/>
                    <a:pt x="3503" y="7063"/>
                  </a:cubicBezTo>
                  <a:cubicBezTo>
                    <a:pt x="1519" y="7063"/>
                    <a:pt x="1" y="5487"/>
                    <a:pt x="1" y="3503"/>
                  </a:cubicBezTo>
                  <a:cubicBezTo>
                    <a:pt x="1" y="1576"/>
                    <a:pt x="1577" y="0"/>
                    <a:pt x="350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57" name="Google Shape;16657;p34"/>
            <p:cNvSpPr/>
            <p:nvPr/>
          </p:nvSpPr>
          <p:spPr>
            <a:xfrm>
              <a:off x="3331350" y="4103700"/>
              <a:ext cx="176600" cy="178050"/>
            </a:xfrm>
            <a:custGeom>
              <a:avLst/>
              <a:gdLst/>
              <a:ahLst/>
              <a:cxnLst/>
              <a:rect l="l" t="t" r="r" b="b"/>
              <a:pathLst>
                <a:path w="7064" h="7122" extrusionOk="0">
                  <a:moveTo>
                    <a:pt x="3503" y="7122"/>
                  </a:moveTo>
                  <a:cubicBezTo>
                    <a:pt x="1576" y="7122"/>
                    <a:pt x="0" y="5546"/>
                    <a:pt x="0" y="3561"/>
                  </a:cubicBezTo>
                  <a:cubicBezTo>
                    <a:pt x="0" y="1576"/>
                    <a:pt x="1576" y="0"/>
                    <a:pt x="3561" y="0"/>
                  </a:cubicBezTo>
                  <a:cubicBezTo>
                    <a:pt x="5487" y="59"/>
                    <a:pt x="7063" y="1635"/>
                    <a:pt x="7063" y="3619"/>
                  </a:cubicBezTo>
                  <a:cubicBezTo>
                    <a:pt x="7063" y="5546"/>
                    <a:pt x="5487" y="7122"/>
                    <a:pt x="3503" y="71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58" name="Google Shape;16658;p34"/>
            <p:cNvSpPr/>
            <p:nvPr/>
          </p:nvSpPr>
          <p:spPr>
            <a:xfrm>
              <a:off x="4313425" y="1406975"/>
              <a:ext cx="178075" cy="176600"/>
            </a:xfrm>
            <a:custGeom>
              <a:avLst/>
              <a:gdLst/>
              <a:ahLst/>
              <a:cxnLst/>
              <a:rect l="l" t="t" r="r" b="b"/>
              <a:pathLst>
                <a:path w="7123" h="7064" extrusionOk="0">
                  <a:moveTo>
                    <a:pt x="1" y="3503"/>
                  </a:moveTo>
                  <a:cubicBezTo>
                    <a:pt x="1" y="1577"/>
                    <a:pt x="1577" y="1"/>
                    <a:pt x="3561" y="1"/>
                  </a:cubicBezTo>
                  <a:cubicBezTo>
                    <a:pt x="5546" y="1"/>
                    <a:pt x="7122" y="1577"/>
                    <a:pt x="7122" y="3561"/>
                  </a:cubicBezTo>
                  <a:cubicBezTo>
                    <a:pt x="7064" y="5488"/>
                    <a:pt x="5488" y="7064"/>
                    <a:pt x="3503" y="7064"/>
                  </a:cubicBezTo>
                  <a:cubicBezTo>
                    <a:pt x="1577" y="7064"/>
                    <a:pt x="1" y="5429"/>
                    <a:pt x="1" y="35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59" name="Google Shape;16659;p34"/>
            <p:cNvSpPr/>
            <p:nvPr/>
          </p:nvSpPr>
          <p:spPr>
            <a:xfrm>
              <a:off x="2352175" y="3126000"/>
              <a:ext cx="176600" cy="176575"/>
            </a:xfrm>
            <a:custGeom>
              <a:avLst/>
              <a:gdLst/>
              <a:ahLst/>
              <a:cxnLst/>
              <a:rect l="l" t="t" r="r" b="b"/>
              <a:pathLst>
                <a:path w="7064" h="7063" extrusionOk="0">
                  <a:moveTo>
                    <a:pt x="3561" y="7063"/>
                  </a:moveTo>
                  <a:cubicBezTo>
                    <a:pt x="1635" y="7063"/>
                    <a:pt x="1" y="5487"/>
                    <a:pt x="1" y="3561"/>
                  </a:cubicBezTo>
                  <a:cubicBezTo>
                    <a:pt x="1" y="1635"/>
                    <a:pt x="1577" y="0"/>
                    <a:pt x="3503" y="0"/>
                  </a:cubicBezTo>
                  <a:cubicBezTo>
                    <a:pt x="5429" y="0"/>
                    <a:pt x="7064" y="1576"/>
                    <a:pt x="7064" y="3502"/>
                  </a:cubicBezTo>
                  <a:cubicBezTo>
                    <a:pt x="7064" y="5429"/>
                    <a:pt x="5488" y="7063"/>
                    <a:pt x="3561" y="70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60" name="Google Shape;16660;p34"/>
            <p:cNvSpPr/>
            <p:nvPr/>
          </p:nvSpPr>
          <p:spPr>
            <a:xfrm>
              <a:off x="2841050" y="3861450"/>
              <a:ext cx="178050" cy="178075"/>
            </a:xfrm>
            <a:custGeom>
              <a:avLst/>
              <a:gdLst/>
              <a:ahLst/>
              <a:cxnLst/>
              <a:rect l="l" t="t" r="r" b="b"/>
              <a:pathLst>
                <a:path w="7122" h="7123" extrusionOk="0">
                  <a:moveTo>
                    <a:pt x="3502" y="1"/>
                  </a:moveTo>
                  <a:cubicBezTo>
                    <a:pt x="5428" y="1"/>
                    <a:pt x="7063" y="1577"/>
                    <a:pt x="7063" y="3503"/>
                  </a:cubicBezTo>
                  <a:cubicBezTo>
                    <a:pt x="7121" y="5429"/>
                    <a:pt x="5545" y="7064"/>
                    <a:pt x="3561" y="7064"/>
                  </a:cubicBezTo>
                  <a:cubicBezTo>
                    <a:pt x="1634" y="7122"/>
                    <a:pt x="58" y="5546"/>
                    <a:pt x="0" y="3561"/>
                  </a:cubicBezTo>
                  <a:cubicBezTo>
                    <a:pt x="0" y="1635"/>
                    <a:pt x="1576" y="59"/>
                    <a:pt x="35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61" name="Google Shape;16661;p34"/>
            <p:cNvSpPr/>
            <p:nvPr/>
          </p:nvSpPr>
          <p:spPr>
            <a:xfrm>
              <a:off x="2594425" y="3614850"/>
              <a:ext cx="178050" cy="178050"/>
            </a:xfrm>
            <a:custGeom>
              <a:avLst/>
              <a:gdLst/>
              <a:ahLst/>
              <a:cxnLst/>
              <a:rect l="l" t="t" r="r" b="b"/>
              <a:pathLst>
                <a:path w="7122" h="7122" extrusionOk="0">
                  <a:moveTo>
                    <a:pt x="7063" y="3561"/>
                  </a:moveTo>
                  <a:cubicBezTo>
                    <a:pt x="7063" y="5487"/>
                    <a:pt x="5429" y="7121"/>
                    <a:pt x="3503" y="7063"/>
                  </a:cubicBezTo>
                  <a:cubicBezTo>
                    <a:pt x="1576" y="7063"/>
                    <a:pt x="0" y="5429"/>
                    <a:pt x="0" y="3503"/>
                  </a:cubicBezTo>
                  <a:cubicBezTo>
                    <a:pt x="59" y="1576"/>
                    <a:pt x="1635" y="0"/>
                    <a:pt x="3561" y="0"/>
                  </a:cubicBezTo>
                  <a:cubicBezTo>
                    <a:pt x="5487" y="59"/>
                    <a:pt x="7122" y="1635"/>
                    <a:pt x="7063"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62" name="Google Shape;16662;p34"/>
            <p:cNvSpPr/>
            <p:nvPr/>
          </p:nvSpPr>
          <p:spPr>
            <a:xfrm>
              <a:off x="5050350" y="3368225"/>
              <a:ext cx="176600" cy="176600"/>
            </a:xfrm>
            <a:custGeom>
              <a:avLst/>
              <a:gdLst/>
              <a:ahLst/>
              <a:cxnLst/>
              <a:rect l="l" t="t" r="r" b="b"/>
              <a:pathLst>
                <a:path w="7064" h="7064" extrusionOk="0">
                  <a:moveTo>
                    <a:pt x="7064" y="3503"/>
                  </a:moveTo>
                  <a:cubicBezTo>
                    <a:pt x="7064" y="5429"/>
                    <a:pt x="5429" y="7064"/>
                    <a:pt x="3503" y="7064"/>
                  </a:cubicBezTo>
                  <a:cubicBezTo>
                    <a:pt x="1635" y="7064"/>
                    <a:pt x="1" y="5487"/>
                    <a:pt x="1" y="3561"/>
                  </a:cubicBezTo>
                  <a:cubicBezTo>
                    <a:pt x="1" y="1635"/>
                    <a:pt x="1635" y="1"/>
                    <a:pt x="3562" y="1"/>
                  </a:cubicBezTo>
                  <a:cubicBezTo>
                    <a:pt x="5429" y="59"/>
                    <a:pt x="7005" y="1635"/>
                    <a:pt x="7064" y="35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63" name="Google Shape;16663;p34"/>
            <p:cNvSpPr/>
            <p:nvPr/>
          </p:nvSpPr>
          <p:spPr>
            <a:xfrm>
              <a:off x="3087650" y="1406975"/>
              <a:ext cx="176600" cy="176600"/>
            </a:xfrm>
            <a:custGeom>
              <a:avLst/>
              <a:gdLst/>
              <a:ahLst/>
              <a:cxnLst/>
              <a:rect l="l" t="t" r="r" b="b"/>
              <a:pathLst>
                <a:path w="7064" h="7064" extrusionOk="0">
                  <a:moveTo>
                    <a:pt x="3561" y="1"/>
                  </a:moveTo>
                  <a:cubicBezTo>
                    <a:pt x="5487" y="1"/>
                    <a:pt x="7063" y="1635"/>
                    <a:pt x="7063" y="3503"/>
                  </a:cubicBezTo>
                  <a:cubicBezTo>
                    <a:pt x="7063" y="5429"/>
                    <a:pt x="5429" y="7064"/>
                    <a:pt x="3503" y="7005"/>
                  </a:cubicBezTo>
                  <a:cubicBezTo>
                    <a:pt x="1577" y="6947"/>
                    <a:pt x="1" y="5371"/>
                    <a:pt x="59" y="3503"/>
                  </a:cubicBezTo>
                  <a:cubicBezTo>
                    <a:pt x="59" y="1577"/>
                    <a:pt x="1693" y="1"/>
                    <a:pt x="3561"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64" name="Google Shape;16664;p34"/>
            <p:cNvSpPr/>
            <p:nvPr/>
          </p:nvSpPr>
          <p:spPr>
            <a:xfrm>
              <a:off x="4316350" y="4106625"/>
              <a:ext cx="172225" cy="173675"/>
            </a:xfrm>
            <a:custGeom>
              <a:avLst/>
              <a:gdLst/>
              <a:ahLst/>
              <a:cxnLst/>
              <a:rect l="l" t="t" r="r" b="b"/>
              <a:pathLst>
                <a:path w="6889" h="6947" extrusionOk="0">
                  <a:moveTo>
                    <a:pt x="6888" y="3502"/>
                  </a:moveTo>
                  <a:cubicBezTo>
                    <a:pt x="6888" y="5429"/>
                    <a:pt x="5312" y="6946"/>
                    <a:pt x="3386" y="6888"/>
                  </a:cubicBezTo>
                  <a:cubicBezTo>
                    <a:pt x="1460" y="6888"/>
                    <a:pt x="1" y="5370"/>
                    <a:pt x="1" y="3444"/>
                  </a:cubicBezTo>
                  <a:cubicBezTo>
                    <a:pt x="1" y="1518"/>
                    <a:pt x="1577" y="0"/>
                    <a:pt x="3503" y="0"/>
                  </a:cubicBezTo>
                  <a:cubicBezTo>
                    <a:pt x="5371" y="59"/>
                    <a:pt x="6888" y="1576"/>
                    <a:pt x="6888" y="35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65" name="Google Shape;16665;p34"/>
            <p:cNvSpPr/>
            <p:nvPr/>
          </p:nvSpPr>
          <p:spPr>
            <a:xfrm>
              <a:off x="2353650" y="2145375"/>
              <a:ext cx="172200" cy="172200"/>
            </a:xfrm>
            <a:custGeom>
              <a:avLst/>
              <a:gdLst/>
              <a:ahLst/>
              <a:cxnLst/>
              <a:rect l="l" t="t" r="r" b="b"/>
              <a:pathLst>
                <a:path w="6888" h="6888" extrusionOk="0">
                  <a:moveTo>
                    <a:pt x="6888" y="3444"/>
                  </a:moveTo>
                  <a:cubicBezTo>
                    <a:pt x="6888" y="5370"/>
                    <a:pt x="5429" y="6830"/>
                    <a:pt x="3502" y="6888"/>
                  </a:cubicBezTo>
                  <a:cubicBezTo>
                    <a:pt x="1518" y="6888"/>
                    <a:pt x="0" y="5370"/>
                    <a:pt x="59" y="3386"/>
                  </a:cubicBezTo>
                  <a:cubicBezTo>
                    <a:pt x="59" y="1459"/>
                    <a:pt x="1576" y="0"/>
                    <a:pt x="3502" y="0"/>
                  </a:cubicBezTo>
                  <a:cubicBezTo>
                    <a:pt x="5370" y="0"/>
                    <a:pt x="6888" y="1518"/>
                    <a:pt x="6888"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66" name="Google Shape;16666;p34"/>
            <p:cNvSpPr/>
            <p:nvPr/>
          </p:nvSpPr>
          <p:spPr>
            <a:xfrm>
              <a:off x="4805200" y="1656525"/>
              <a:ext cx="172225" cy="170750"/>
            </a:xfrm>
            <a:custGeom>
              <a:avLst/>
              <a:gdLst/>
              <a:ahLst/>
              <a:cxnLst/>
              <a:rect l="l" t="t" r="r" b="b"/>
              <a:pathLst>
                <a:path w="6889" h="6830" extrusionOk="0">
                  <a:moveTo>
                    <a:pt x="6888" y="3386"/>
                  </a:moveTo>
                  <a:cubicBezTo>
                    <a:pt x="6888" y="5312"/>
                    <a:pt x="5371" y="6829"/>
                    <a:pt x="3503" y="6829"/>
                  </a:cubicBezTo>
                  <a:cubicBezTo>
                    <a:pt x="1518" y="6829"/>
                    <a:pt x="1" y="5312"/>
                    <a:pt x="59" y="3386"/>
                  </a:cubicBezTo>
                  <a:cubicBezTo>
                    <a:pt x="59" y="1459"/>
                    <a:pt x="1577" y="0"/>
                    <a:pt x="3503" y="0"/>
                  </a:cubicBezTo>
                  <a:cubicBezTo>
                    <a:pt x="5371" y="0"/>
                    <a:pt x="6888" y="1518"/>
                    <a:pt x="6888"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67" name="Google Shape;16667;p34"/>
            <p:cNvSpPr/>
            <p:nvPr/>
          </p:nvSpPr>
          <p:spPr>
            <a:xfrm>
              <a:off x="3090575" y="4108075"/>
              <a:ext cx="170750" cy="170750"/>
            </a:xfrm>
            <a:custGeom>
              <a:avLst/>
              <a:gdLst/>
              <a:ahLst/>
              <a:cxnLst/>
              <a:rect l="l" t="t" r="r" b="b"/>
              <a:pathLst>
                <a:path w="6830" h="6830" extrusionOk="0">
                  <a:moveTo>
                    <a:pt x="6830" y="3444"/>
                  </a:moveTo>
                  <a:cubicBezTo>
                    <a:pt x="6830" y="5312"/>
                    <a:pt x="5312" y="6830"/>
                    <a:pt x="3386" y="6830"/>
                  </a:cubicBezTo>
                  <a:cubicBezTo>
                    <a:pt x="1518" y="6771"/>
                    <a:pt x="0" y="5254"/>
                    <a:pt x="59" y="3328"/>
                  </a:cubicBezTo>
                  <a:cubicBezTo>
                    <a:pt x="59" y="1460"/>
                    <a:pt x="1576" y="1"/>
                    <a:pt x="3444" y="1"/>
                  </a:cubicBezTo>
                  <a:cubicBezTo>
                    <a:pt x="5370" y="1"/>
                    <a:pt x="6830" y="1518"/>
                    <a:pt x="6830"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68" name="Google Shape;16668;p34"/>
            <p:cNvSpPr/>
            <p:nvPr/>
          </p:nvSpPr>
          <p:spPr>
            <a:xfrm>
              <a:off x="2355100" y="3371150"/>
              <a:ext cx="170750" cy="170750"/>
            </a:xfrm>
            <a:custGeom>
              <a:avLst/>
              <a:gdLst/>
              <a:ahLst/>
              <a:cxnLst/>
              <a:rect l="l" t="t" r="r" b="b"/>
              <a:pathLst>
                <a:path w="6830" h="6830" extrusionOk="0">
                  <a:moveTo>
                    <a:pt x="3444" y="6830"/>
                  </a:moveTo>
                  <a:cubicBezTo>
                    <a:pt x="1518" y="6830"/>
                    <a:pt x="1" y="5312"/>
                    <a:pt x="1" y="3444"/>
                  </a:cubicBezTo>
                  <a:cubicBezTo>
                    <a:pt x="1" y="1518"/>
                    <a:pt x="1518" y="59"/>
                    <a:pt x="3386" y="0"/>
                  </a:cubicBezTo>
                  <a:cubicBezTo>
                    <a:pt x="5312" y="0"/>
                    <a:pt x="6830" y="1518"/>
                    <a:pt x="6830" y="3444"/>
                  </a:cubicBezTo>
                  <a:cubicBezTo>
                    <a:pt x="6830" y="5312"/>
                    <a:pt x="5312" y="6830"/>
                    <a:pt x="3444" y="683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69" name="Google Shape;16669;p34"/>
            <p:cNvSpPr/>
            <p:nvPr/>
          </p:nvSpPr>
          <p:spPr>
            <a:xfrm>
              <a:off x="5053275" y="1903125"/>
              <a:ext cx="170750" cy="170775"/>
            </a:xfrm>
            <a:custGeom>
              <a:avLst/>
              <a:gdLst/>
              <a:ahLst/>
              <a:cxnLst/>
              <a:rect l="l" t="t" r="r" b="b"/>
              <a:pathLst>
                <a:path w="6830" h="6831" extrusionOk="0">
                  <a:moveTo>
                    <a:pt x="3445" y="1"/>
                  </a:moveTo>
                  <a:cubicBezTo>
                    <a:pt x="5312" y="59"/>
                    <a:pt x="6830" y="1577"/>
                    <a:pt x="6772" y="3445"/>
                  </a:cubicBezTo>
                  <a:cubicBezTo>
                    <a:pt x="6772" y="5312"/>
                    <a:pt x="5254" y="6830"/>
                    <a:pt x="3386" y="6772"/>
                  </a:cubicBezTo>
                  <a:cubicBezTo>
                    <a:pt x="1518" y="6772"/>
                    <a:pt x="1" y="5254"/>
                    <a:pt x="1" y="3386"/>
                  </a:cubicBezTo>
                  <a:cubicBezTo>
                    <a:pt x="59" y="1518"/>
                    <a:pt x="1577" y="1"/>
                    <a:pt x="344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70" name="Google Shape;16670;p34"/>
            <p:cNvSpPr/>
            <p:nvPr/>
          </p:nvSpPr>
          <p:spPr>
            <a:xfrm>
              <a:off x="4564425" y="1409900"/>
              <a:ext cx="169300" cy="169300"/>
            </a:xfrm>
            <a:custGeom>
              <a:avLst/>
              <a:gdLst/>
              <a:ahLst/>
              <a:cxnLst/>
              <a:rect l="l" t="t" r="r" b="b"/>
              <a:pathLst>
                <a:path w="6772" h="6772" extrusionOk="0">
                  <a:moveTo>
                    <a:pt x="6772" y="3386"/>
                  </a:moveTo>
                  <a:cubicBezTo>
                    <a:pt x="6772" y="5195"/>
                    <a:pt x="5254" y="6771"/>
                    <a:pt x="3386" y="6771"/>
                  </a:cubicBezTo>
                  <a:cubicBezTo>
                    <a:pt x="1577" y="6771"/>
                    <a:pt x="1" y="5254"/>
                    <a:pt x="1" y="3444"/>
                  </a:cubicBezTo>
                  <a:cubicBezTo>
                    <a:pt x="1" y="1576"/>
                    <a:pt x="1518" y="59"/>
                    <a:pt x="3328" y="0"/>
                  </a:cubicBezTo>
                  <a:cubicBezTo>
                    <a:pt x="5196" y="0"/>
                    <a:pt x="6772" y="1518"/>
                    <a:pt x="6772"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71" name="Google Shape;16671;p34"/>
            <p:cNvSpPr/>
            <p:nvPr/>
          </p:nvSpPr>
          <p:spPr>
            <a:xfrm>
              <a:off x="5296975" y="2635675"/>
              <a:ext cx="169300" cy="169300"/>
            </a:xfrm>
            <a:custGeom>
              <a:avLst/>
              <a:gdLst/>
              <a:ahLst/>
              <a:cxnLst/>
              <a:rect l="l" t="t" r="r" b="b"/>
              <a:pathLst>
                <a:path w="6772" h="6772" extrusionOk="0">
                  <a:moveTo>
                    <a:pt x="6771" y="3386"/>
                  </a:moveTo>
                  <a:cubicBezTo>
                    <a:pt x="6771" y="5196"/>
                    <a:pt x="5254" y="6772"/>
                    <a:pt x="3386" y="6772"/>
                  </a:cubicBezTo>
                  <a:cubicBezTo>
                    <a:pt x="1518" y="6772"/>
                    <a:pt x="1" y="5254"/>
                    <a:pt x="1" y="3386"/>
                  </a:cubicBezTo>
                  <a:cubicBezTo>
                    <a:pt x="1" y="1577"/>
                    <a:pt x="1518" y="59"/>
                    <a:pt x="3328" y="1"/>
                  </a:cubicBezTo>
                  <a:cubicBezTo>
                    <a:pt x="5137" y="1"/>
                    <a:pt x="6713" y="1518"/>
                    <a:pt x="6771"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72" name="Google Shape;16672;p34"/>
            <p:cNvSpPr/>
            <p:nvPr/>
          </p:nvSpPr>
          <p:spPr>
            <a:xfrm>
              <a:off x="4806675" y="3865850"/>
              <a:ext cx="170750" cy="169275"/>
            </a:xfrm>
            <a:custGeom>
              <a:avLst/>
              <a:gdLst/>
              <a:ahLst/>
              <a:cxnLst/>
              <a:rect l="l" t="t" r="r" b="b"/>
              <a:pathLst>
                <a:path w="6830" h="6771" extrusionOk="0">
                  <a:moveTo>
                    <a:pt x="3444" y="6771"/>
                  </a:moveTo>
                  <a:cubicBezTo>
                    <a:pt x="1576" y="6771"/>
                    <a:pt x="58" y="5253"/>
                    <a:pt x="0" y="3385"/>
                  </a:cubicBezTo>
                  <a:cubicBezTo>
                    <a:pt x="0" y="1518"/>
                    <a:pt x="1576" y="0"/>
                    <a:pt x="3444" y="0"/>
                  </a:cubicBezTo>
                  <a:cubicBezTo>
                    <a:pt x="5253" y="0"/>
                    <a:pt x="6771" y="1518"/>
                    <a:pt x="6771" y="3327"/>
                  </a:cubicBezTo>
                  <a:cubicBezTo>
                    <a:pt x="6829" y="5195"/>
                    <a:pt x="5253" y="6713"/>
                    <a:pt x="3444" y="677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73" name="Google Shape;16673;p34"/>
            <p:cNvSpPr/>
            <p:nvPr/>
          </p:nvSpPr>
          <p:spPr>
            <a:xfrm>
              <a:off x="5296975" y="2882300"/>
              <a:ext cx="169300" cy="170750"/>
            </a:xfrm>
            <a:custGeom>
              <a:avLst/>
              <a:gdLst/>
              <a:ahLst/>
              <a:cxnLst/>
              <a:rect l="l" t="t" r="r" b="b"/>
              <a:pathLst>
                <a:path w="6772" h="6830" extrusionOk="0">
                  <a:moveTo>
                    <a:pt x="6713" y="3444"/>
                  </a:moveTo>
                  <a:cubicBezTo>
                    <a:pt x="6713" y="5254"/>
                    <a:pt x="5137" y="6830"/>
                    <a:pt x="3328" y="6771"/>
                  </a:cubicBezTo>
                  <a:cubicBezTo>
                    <a:pt x="1460" y="6713"/>
                    <a:pt x="1" y="5195"/>
                    <a:pt x="1" y="3386"/>
                  </a:cubicBezTo>
                  <a:cubicBezTo>
                    <a:pt x="1" y="1518"/>
                    <a:pt x="1577" y="0"/>
                    <a:pt x="3444" y="59"/>
                  </a:cubicBezTo>
                  <a:cubicBezTo>
                    <a:pt x="5254" y="59"/>
                    <a:pt x="6771" y="1635"/>
                    <a:pt x="6713"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74" name="Google Shape;16674;p34"/>
            <p:cNvSpPr/>
            <p:nvPr/>
          </p:nvSpPr>
          <p:spPr>
            <a:xfrm>
              <a:off x="3827500" y="1167650"/>
              <a:ext cx="170750" cy="169300"/>
            </a:xfrm>
            <a:custGeom>
              <a:avLst/>
              <a:gdLst/>
              <a:ahLst/>
              <a:cxnLst/>
              <a:rect l="l" t="t" r="r" b="b"/>
              <a:pathLst>
                <a:path w="6830" h="6772" extrusionOk="0">
                  <a:moveTo>
                    <a:pt x="3386" y="6772"/>
                  </a:moveTo>
                  <a:cubicBezTo>
                    <a:pt x="1518" y="6714"/>
                    <a:pt x="0" y="5138"/>
                    <a:pt x="59" y="3328"/>
                  </a:cubicBezTo>
                  <a:cubicBezTo>
                    <a:pt x="59" y="1519"/>
                    <a:pt x="1635" y="1"/>
                    <a:pt x="3444" y="1"/>
                  </a:cubicBezTo>
                  <a:cubicBezTo>
                    <a:pt x="5254" y="1"/>
                    <a:pt x="6830" y="1635"/>
                    <a:pt x="6771" y="3445"/>
                  </a:cubicBezTo>
                  <a:cubicBezTo>
                    <a:pt x="6713" y="5254"/>
                    <a:pt x="5195" y="6772"/>
                    <a:pt x="3386" y="677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75" name="Google Shape;16675;p34"/>
            <p:cNvSpPr/>
            <p:nvPr/>
          </p:nvSpPr>
          <p:spPr>
            <a:xfrm>
              <a:off x="2603175" y="1656525"/>
              <a:ext cx="167850" cy="170750"/>
            </a:xfrm>
            <a:custGeom>
              <a:avLst/>
              <a:gdLst/>
              <a:ahLst/>
              <a:cxnLst/>
              <a:rect l="l" t="t" r="r" b="b"/>
              <a:pathLst>
                <a:path w="6714" h="6830" extrusionOk="0">
                  <a:moveTo>
                    <a:pt x="6713" y="3444"/>
                  </a:moveTo>
                  <a:cubicBezTo>
                    <a:pt x="6713" y="5253"/>
                    <a:pt x="5137" y="6829"/>
                    <a:pt x="3269" y="6771"/>
                  </a:cubicBezTo>
                  <a:cubicBezTo>
                    <a:pt x="1460" y="6713"/>
                    <a:pt x="1" y="5195"/>
                    <a:pt x="1" y="3386"/>
                  </a:cubicBezTo>
                  <a:cubicBezTo>
                    <a:pt x="1" y="1518"/>
                    <a:pt x="1577" y="0"/>
                    <a:pt x="3444" y="58"/>
                  </a:cubicBezTo>
                  <a:cubicBezTo>
                    <a:pt x="5254" y="58"/>
                    <a:pt x="6713" y="1634"/>
                    <a:pt x="6713"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76" name="Google Shape;16676;p34"/>
            <p:cNvSpPr/>
            <p:nvPr/>
          </p:nvSpPr>
          <p:spPr>
            <a:xfrm>
              <a:off x="3580875" y="1167650"/>
              <a:ext cx="169300" cy="169300"/>
            </a:xfrm>
            <a:custGeom>
              <a:avLst/>
              <a:gdLst/>
              <a:ahLst/>
              <a:cxnLst/>
              <a:rect l="l" t="t" r="r" b="b"/>
              <a:pathLst>
                <a:path w="6772" h="6772" extrusionOk="0">
                  <a:moveTo>
                    <a:pt x="3445" y="6714"/>
                  </a:moveTo>
                  <a:cubicBezTo>
                    <a:pt x="1577" y="6772"/>
                    <a:pt x="1" y="5196"/>
                    <a:pt x="59" y="3328"/>
                  </a:cubicBezTo>
                  <a:cubicBezTo>
                    <a:pt x="59" y="1519"/>
                    <a:pt x="1577" y="1"/>
                    <a:pt x="3386" y="1"/>
                  </a:cubicBezTo>
                  <a:cubicBezTo>
                    <a:pt x="5254" y="1"/>
                    <a:pt x="6772" y="1577"/>
                    <a:pt x="6772" y="3386"/>
                  </a:cubicBezTo>
                  <a:cubicBezTo>
                    <a:pt x="6772" y="5196"/>
                    <a:pt x="5196" y="6714"/>
                    <a:pt x="3445" y="671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77" name="Google Shape;16677;p34"/>
            <p:cNvSpPr/>
            <p:nvPr/>
          </p:nvSpPr>
          <p:spPr>
            <a:xfrm>
              <a:off x="5054750" y="3620675"/>
              <a:ext cx="166375" cy="166375"/>
            </a:xfrm>
            <a:custGeom>
              <a:avLst/>
              <a:gdLst/>
              <a:ahLst/>
              <a:cxnLst/>
              <a:rect l="l" t="t" r="r" b="b"/>
              <a:pathLst>
                <a:path w="6655" h="6655" extrusionOk="0">
                  <a:moveTo>
                    <a:pt x="6654" y="3328"/>
                  </a:moveTo>
                  <a:cubicBezTo>
                    <a:pt x="6654" y="5196"/>
                    <a:pt x="5137" y="6655"/>
                    <a:pt x="3327" y="6655"/>
                  </a:cubicBezTo>
                  <a:cubicBezTo>
                    <a:pt x="1459" y="6597"/>
                    <a:pt x="0" y="5079"/>
                    <a:pt x="0" y="3270"/>
                  </a:cubicBezTo>
                  <a:cubicBezTo>
                    <a:pt x="58" y="1460"/>
                    <a:pt x="1518" y="1"/>
                    <a:pt x="3327" y="1"/>
                  </a:cubicBezTo>
                  <a:cubicBezTo>
                    <a:pt x="5195" y="1"/>
                    <a:pt x="6654" y="1518"/>
                    <a:pt x="6654" y="33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78" name="Google Shape;16678;p34"/>
            <p:cNvSpPr/>
            <p:nvPr/>
          </p:nvSpPr>
          <p:spPr>
            <a:xfrm>
              <a:off x="5296975" y="2391975"/>
              <a:ext cx="169300" cy="170775"/>
            </a:xfrm>
            <a:custGeom>
              <a:avLst/>
              <a:gdLst/>
              <a:ahLst/>
              <a:cxnLst/>
              <a:rect l="l" t="t" r="r" b="b"/>
              <a:pathLst>
                <a:path w="6772" h="6831" extrusionOk="0">
                  <a:moveTo>
                    <a:pt x="3269" y="6772"/>
                  </a:moveTo>
                  <a:cubicBezTo>
                    <a:pt x="1401" y="6655"/>
                    <a:pt x="1" y="5137"/>
                    <a:pt x="59" y="3328"/>
                  </a:cubicBezTo>
                  <a:cubicBezTo>
                    <a:pt x="176" y="1460"/>
                    <a:pt x="1693" y="1"/>
                    <a:pt x="3503" y="118"/>
                  </a:cubicBezTo>
                  <a:cubicBezTo>
                    <a:pt x="5371" y="234"/>
                    <a:pt x="6771" y="1694"/>
                    <a:pt x="6713" y="3503"/>
                  </a:cubicBezTo>
                  <a:cubicBezTo>
                    <a:pt x="6596" y="5371"/>
                    <a:pt x="5079" y="6830"/>
                    <a:pt x="3269" y="671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79" name="Google Shape;16679;p34"/>
            <p:cNvSpPr/>
            <p:nvPr/>
          </p:nvSpPr>
          <p:spPr>
            <a:xfrm>
              <a:off x="4562975" y="4111000"/>
              <a:ext cx="163450" cy="164925"/>
            </a:xfrm>
            <a:custGeom>
              <a:avLst/>
              <a:gdLst/>
              <a:ahLst/>
              <a:cxnLst/>
              <a:rect l="l" t="t" r="r" b="b"/>
              <a:pathLst>
                <a:path w="6538" h="6597" extrusionOk="0">
                  <a:moveTo>
                    <a:pt x="6538" y="3269"/>
                  </a:moveTo>
                  <a:cubicBezTo>
                    <a:pt x="6538" y="5078"/>
                    <a:pt x="5137" y="6538"/>
                    <a:pt x="3327" y="6538"/>
                  </a:cubicBezTo>
                  <a:cubicBezTo>
                    <a:pt x="1459" y="6596"/>
                    <a:pt x="0" y="5137"/>
                    <a:pt x="0" y="3269"/>
                  </a:cubicBezTo>
                  <a:cubicBezTo>
                    <a:pt x="0" y="1401"/>
                    <a:pt x="1459" y="0"/>
                    <a:pt x="3269" y="0"/>
                  </a:cubicBezTo>
                  <a:cubicBezTo>
                    <a:pt x="5137" y="0"/>
                    <a:pt x="6538" y="1460"/>
                    <a:pt x="6538"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80" name="Google Shape;16680;p34"/>
            <p:cNvSpPr/>
            <p:nvPr/>
          </p:nvSpPr>
          <p:spPr>
            <a:xfrm>
              <a:off x="4072650" y="1169125"/>
              <a:ext cx="166375" cy="164925"/>
            </a:xfrm>
            <a:custGeom>
              <a:avLst/>
              <a:gdLst/>
              <a:ahLst/>
              <a:cxnLst/>
              <a:rect l="l" t="t" r="r" b="b"/>
              <a:pathLst>
                <a:path w="6655" h="6597" extrusionOk="0">
                  <a:moveTo>
                    <a:pt x="3328" y="0"/>
                  </a:moveTo>
                  <a:cubicBezTo>
                    <a:pt x="5196" y="0"/>
                    <a:pt x="6655" y="1518"/>
                    <a:pt x="6597" y="3327"/>
                  </a:cubicBezTo>
                  <a:cubicBezTo>
                    <a:pt x="6597" y="5195"/>
                    <a:pt x="5137" y="6596"/>
                    <a:pt x="3328" y="6596"/>
                  </a:cubicBezTo>
                  <a:cubicBezTo>
                    <a:pt x="1460" y="6596"/>
                    <a:pt x="1" y="5137"/>
                    <a:pt x="1" y="3269"/>
                  </a:cubicBezTo>
                  <a:cubicBezTo>
                    <a:pt x="59" y="1460"/>
                    <a:pt x="1518" y="0"/>
                    <a:pt x="33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81" name="Google Shape;16681;p34"/>
            <p:cNvSpPr/>
            <p:nvPr/>
          </p:nvSpPr>
          <p:spPr>
            <a:xfrm>
              <a:off x="2846875" y="1411350"/>
              <a:ext cx="166375" cy="167850"/>
            </a:xfrm>
            <a:custGeom>
              <a:avLst/>
              <a:gdLst/>
              <a:ahLst/>
              <a:cxnLst/>
              <a:rect l="l" t="t" r="r" b="b"/>
              <a:pathLst>
                <a:path w="6655" h="6714" extrusionOk="0">
                  <a:moveTo>
                    <a:pt x="6596" y="3386"/>
                  </a:moveTo>
                  <a:cubicBezTo>
                    <a:pt x="6596" y="5254"/>
                    <a:pt x="5079" y="6713"/>
                    <a:pt x="3269" y="6655"/>
                  </a:cubicBezTo>
                  <a:cubicBezTo>
                    <a:pt x="1401" y="6597"/>
                    <a:pt x="0" y="5137"/>
                    <a:pt x="0" y="3328"/>
                  </a:cubicBezTo>
                  <a:cubicBezTo>
                    <a:pt x="59" y="1460"/>
                    <a:pt x="1576" y="1"/>
                    <a:pt x="3386" y="59"/>
                  </a:cubicBezTo>
                  <a:cubicBezTo>
                    <a:pt x="5195" y="59"/>
                    <a:pt x="6655" y="1577"/>
                    <a:pt x="6596"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82" name="Google Shape;16682;p34"/>
            <p:cNvSpPr/>
            <p:nvPr/>
          </p:nvSpPr>
          <p:spPr>
            <a:xfrm>
              <a:off x="5299900" y="3131825"/>
              <a:ext cx="163450" cy="164925"/>
            </a:xfrm>
            <a:custGeom>
              <a:avLst/>
              <a:gdLst/>
              <a:ahLst/>
              <a:cxnLst/>
              <a:rect l="l" t="t" r="r" b="b"/>
              <a:pathLst>
                <a:path w="6538" h="6597" extrusionOk="0">
                  <a:moveTo>
                    <a:pt x="6538" y="3269"/>
                  </a:moveTo>
                  <a:cubicBezTo>
                    <a:pt x="6538" y="5079"/>
                    <a:pt x="5137" y="6538"/>
                    <a:pt x="3327" y="6597"/>
                  </a:cubicBezTo>
                  <a:cubicBezTo>
                    <a:pt x="1460" y="6597"/>
                    <a:pt x="0" y="5137"/>
                    <a:pt x="0" y="3269"/>
                  </a:cubicBezTo>
                  <a:cubicBezTo>
                    <a:pt x="0" y="1460"/>
                    <a:pt x="1401" y="1"/>
                    <a:pt x="3211" y="1"/>
                  </a:cubicBezTo>
                  <a:cubicBezTo>
                    <a:pt x="5078" y="1"/>
                    <a:pt x="6538" y="1402"/>
                    <a:pt x="6538"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83" name="Google Shape;16683;p34"/>
            <p:cNvSpPr/>
            <p:nvPr/>
          </p:nvSpPr>
          <p:spPr>
            <a:xfrm>
              <a:off x="2358025" y="1901675"/>
              <a:ext cx="164925" cy="164925"/>
            </a:xfrm>
            <a:custGeom>
              <a:avLst/>
              <a:gdLst/>
              <a:ahLst/>
              <a:cxnLst/>
              <a:rect l="l" t="t" r="r" b="b"/>
              <a:pathLst>
                <a:path w="6597" h="6597" extrusionOk="0">
                  <a:moveTo>
                    <a:pt x="3327" y="6596"/>
                  </a:moveTo>
                  <a:cubicBezTo>
                    <a:pt x="1518" y="6596"/>
                    <a:pt x="59" y="5195"/>
                    <a:pt x="0" y="3327"/>
                  </a:cubicBezTo>
                  <a:cubicBezTo>
                    <a:pt x="0" y="1518"/>
                    <a:pt x="1401" y="59"/>
                    <a:pt x="3269" y="59"/>
                  </a:cubicBezTo>
                  <a:cubicBezTo>
                    <a:pt x="5079" y="0"/>
                    <a:pt x="6538" y="1460"/>
                    <a:pt x="6538" y="3269"/>
                  </a:cubicBezTo>
                  <a:cubicBezTo>
                    <a:pt x="6596" y="5137"/>
                    <a:pt x="5137" y="6538"/>
                    <a:pt x="3327" y="659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84" name="Google Shape;16684;p34"/>
            <p:cNvSpPr/>
            <p:nvPr/>
          </p:nvSpPr>
          <p:spPr>
            <a:xfrm>
              <a:off x="3337175" y="1170575"/>
              <a:ext cx="164925" cy="163475"/>
            </a:xfrm>
            <a:custGeom>
              <a:avLst/>
              <a:gdLst/>
              <a:ahLst/>
              <a:cxnLst/>
              <a:rect l="l" t="t" r="r" b="b"/>
              <a:pathLst>
                <a:path w="6597" h="6539" extrusionOk="0">
                  <a:moveTo>
                    <a:pt x="3270" y="1"/>
                  </a:moveTo>
                  <a:cubicBezTo>
                    <a:pt x="5079" y="1"/>
                    <a:pt x="6538" y="1402"/>
                    <a:pt x="6538" y="3211"/>
                  </a:cubicBezTo>
                  <a:cubicBezTo>
                    <a:pt x="6597" y="5079"/>
                    <a:pt x="5138" y="6538"/>
                    <a:pt x="3328" y="6538"/>
                  </a:cubicBezTo>
                  <a:cubicBezTo>
                    <a:pt x="1460" y="6538"/>
                    <a:pt x="59" y="5137"/>
                    <a:pt x="1" y="3269"/>
                  </a:cubicBezTo>
                  <a:cubicBezTo>
                    <a:pt x="1" y="1460"/>
                    <a:pt x="1402" y="1"/>
                    <a:pt x="327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85" name="Google Shape;16685;p34"/>
            <p:cNvSpPr/>
            <p:nvPr/>
          </p:nvSpPr>
          <p:spPr>
            <a:xfrm>
              <a:off x="2601725" y="3864375"/>
              <a:ext cx="163450" cy="163475"/>
            </a:xfrm>
            <a:custGeom>
              <a:avLst/>
              <a:gdLst/>
              <a:ahLst/>
              <a:cxnLst/>
              <a:rect l="l" t="t" r="r" b="b"/>
              <a:pathLst>
                <a:path w="6538" h="6539" extrusionOk="0">
                  <a:moveTo>
                    <a:pt x="3269" y="1"/>
                  </a:moveTo>
                  <a:cubicBezTo>
                    <a:pt x="5137" y="1"/>
                    <a:pt x="6538" y="1460"/>
                    <a:pt x="6538" y="3328"/>
                  </a:cubicBezTo>
                  <a:cubicBezTo>
                    <a:pt x="6538" y="5137"/>
                    <a:pt x="5078" y="6538"/>
                    <a:pt x="3211" y="6538"/>
                  </a:cubicBezTo>
                  <a:cubicBezTo>
                    <a:pt x="1401" y="6538"/>
                    <a:pt x="0" y="5079"/>
                    <a:pt x="0" y="3269"/>
                  </a:cubicBezTo>
                  <a:cubicBezTo>
                    <a:pt x="0" y="1402"/>
                    <a:pt x="1460" y="1"/>
                    <a:pt x="326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86" name="Google Shape;16686;p34"/>
            <p:cNvSpPr/>
            <p:nvPr/>
          </p:nvSpPr>
          <p:spPr>
            <a:xfrm>
              <a:off x="2112875" y="2886675"/>
              <a:ext cx="162000" cy="162000"/>
            </a:xfrm>
            <a:custGeom>
              <a:avLst/>
              <a:gdLst/>
              <a:ahLst/>
              <a:cxnLst/>
              <a:rect l="l" t="t" r="r" b="b"/>
              <a:pathLst>
                <a:path w="6480" h="6480" extrusionOk="0">
                  <a:moveTo>
                    <a:pt x="6479" y="3211"/>
                  </a:moveTo>
                  <a:cubicBezTo>
                    <a:pt x="6479" y="5020"/>
                    <a:pt x="5020" y="6480"/>
                    <a:pt x="3269" y="6480"/>
                  </a:cubicBezTo>
                  <a:cubicBezTo>
                    <a:pt x="1401" y="6480"/>
                    <a:pt x="0" y="5020"/>
                    <a:pt x="0" y="3211"/>
                  </a:cubicBezTo>
                  <a:cubicBezTo>
                    <a:pt x="0" y="1401"/>
                    <a:pt x="1459" y="0"/>
                    <a:pt x="3269" y="0"/>
                  </a:cubicBezTo>
                  <a:cubicBezTo>
                    <a:pt x="5020" y="0"/>
                    <a:pt x="6479" y="1460"/>
                    <a:pt x="6479"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87" name="Google Shape;16687;p34"/>
            <p:cNvSpPr/>
            <p:nvPr/>
          </p:nvSpPr>
          <p:spPr>
            <a:xfrm>
              <a:off x="3585250" y="4357600"/>
              <a:ext cx="162025" cy="163475"/>
            </a:xfrm>
            <a:custGeom>
              <a:avLst/>
              <a:gdLst/>
              <a:ahLst/>
              <a:cxnLst/>
              <a:rect l="l" t="t" r="r" b="b"/>
              <a:pathLst>
                <a:path w="6481" h="6539" extrusionOk="0">
                  <a:moveTo>
                    <a:pt x="3211" y="6538"/>
                  </a:moveTo>
                  <a:cubicBezTo>
                    <a:pt x="1460" y="6538"/>
                    <a:pt x="1" y="5079"/>
                    <a:pt x="1" y="3270"/>
                  </a:cubicBezTo>
                  <a:cubicBezTo>
                    <a:pt x="1" y="1460"/>
                    <a:pt x="1460" y="1"/>
                    <a:pt x="3270" y="59"/>
                  </a:cubicBezTo>
                  <a:cubicBezTo>
                    <a:pt x="5021" y="59"/>
                    <a:pt x="6480" y="1518"/>
                    <a:pt x="6480" y="3328"/>
                  </a:cubicBezTo>
                  <a:cubicBezTo>
                    <a:pt x="6480" y="5079"/>
                    <a:pt x="5021" y="6538"/>
                    <a:pt x="3211" y="653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88" name="Google Shape;16688;p34"/>
            <p:cNvSpPr/>
            <p:nvPr/>
          </p:nvSpPr>
          <p:spPr>
            <a:xfrm>
              <a:off x="3831875" y="4359075"/>
              <a:ext cx="162000" cy="162000"/>
            </a:xfrm>
            <a:custGeom>
              <a:avLst/>
              <a:gdLst/>
              <a:ahLst/>
              <a:cxnLst/>
              <a:rect l="l" t="t" r="r" b="b"/>
              <a:pathLst>
                <a:path w="6480" h="6480" extrusionOk="0">
                  <a:moveTo>
                    <a:pt x="3211" y="0"/>
                  </a:moveTo>
                  <a:cubicBezTo>
                    <a:pt x="5020" y="0"/>
                    <a:pt x="6480" y="1401"/>
                    <a:pt x="6480" y="3269"/>
                  </a:cubicBezTo>
                  <a:cubicBezTo>
                    <a:pt x="6480" y="5020"/>
                    <a:pt x="5020" y="6479"/>
                    <a:pt x="3269" y="6479"/>
                  </a:cubicBezTo>
                  <a:cubicBezTo>
                    <a:pt x="1460" y="6479"/>
                    <a:pt x="1" y="5020"/>
                    <a:pt x="1" y="3211"/>
                  </a:cubicBezTo>
                  <a:cubicBezTo>
                    <a:pt x="1" y="1401"/>
                    <a:pt x="1401" y="0"/>
                    <a:pt x="32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89" name="Google Shape;16689;p34"/>
            <p:cNvSpPr/>
            <p:nvPr/>
          </p:nvSpPr>
          <p:spPr>
            <a:xfrm>
              <a:off x="2112875" y="2640050"/>
              <a:ext cx="162000" cy="162000"/>
            </a:xfrm>
            <a:custGeom>
              <a:avLst/>
              <a:gdLst/>
              <a:ahLst/>
              <a:cxnLst/>
              <a:rect l="l" t="t" r="r" b="b"/>
              <a:pathLst>
                <a:path w="6480" h="6480" extrusionOk="0">
                  <a:moveTo>
                    <a:pt x="6479" y="3211"/>
                  </a:moveTo>
                  <a:cubicBezTo>
                    <a:pt x="6479" y="4962"/>
                    <a:pt x="5078" y="6422"/>
                    <a:pt x="3269" y="6480"/>
                  </a:cubicBezTo>
                  <a:cubicBezTo>
                    <a:pt x="1459" y="6480"/>
                    <a:pt x="0" y="5021"/>
                    <a:pt x="0" y="3211"/>
                  </a:cubicBezTo>
                  <a:cubicBezTo>
                    <a:pt x="0" y="1460"/>
                    <a:pt x="1459" y="1"/>
                    <a:pt x="3211" y="1"/>
                  </a:cubicBezTo>
                  <a:cubicBezTo>
                    <a:pt x="5020" y="1"/>
                    <a:pt x="6479" y="1402"/>
                    <a:pt x="6479"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90" name="Google Shape;16690;p34"/>
            <p:cNvSpPr/>
            <p:nvPr/>
          </p:nvSpPr>
          <p:spPr>
            <a:xfrm>
              <a:off x="2848325" y="4112450"/>
              <a:ext cx="162000" cy="162000"/>
            </a:xfrm>
            <a:custGeom>
              <a:avLst/>
              <a:gdLst/>
              <a:ahLst/>
              <a:cxnLst/>
              <a:rect l="l" t="t" r="r" b="b"/>
              <a:pathLst>
                <a:path w="6480" h="6480" extrusionOk="0">
                  <a:moveTo>
                    <a:pt x="3270" y="6480"/>
                  </a:moveTo>
                  <a:cubicBezTo>
                    <a:pt x="1518" y="6480"/>
                    <a:pt x="59" y="5020"/>
                    <a:pt x="1" y="3269"/>
                  </a:cubicBezTo>
                  <a:cubicBezTo>
                    <a:pt x="1" y="1460"/>
                    <a:pt x="1460" y="1"/>
                    <a:pt x="3211" y="1"/>
                  </a:cubicBezTo>
                  <a:cubicBezTo>
                    <a:pt x="5021" y="1"/>
                    <a:pt x="6480" y="1402"/>
                    <a:pt x="6480" y="3211"/>
                  </a:cubicBezTo>
                  <a:cubicBezTo>
                    <a:pt x="6480" y="4962"/>
                    <a:pt x="5079" y="6421"/>
                    <a:pt x="3270" y="648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91" name="Google Shape;16691;p34"/>
            <p:cNvSpPr/>
            <p:nvPr/>
          </p:nvSpPr>
          <p:spPr>
            <a:xfrm>
              <a:off x="2359475" y="3622150"/>
              <a:ext cx="162000" cy="162000"/>
            </a:xfrm>
            <a:custGeom>
              <a:avLst/>
              <a:gdLst/>
              <a:ahLst/>
              <a:cxnLst/>
              <a:rect l="l" t="t" r="r" b="b"/>
              <a:pathLst>
                <a:path w="6480" h="6480" extrusionOk="0">
                  <a:moveTo>
                    <a:pt x="3211" y="0"/>
                  </a:moveTo>
                  <a:cubicBezTo>
                    <a:pt x="4962" y="0"/>
                    <a:pt x="6480" y="1459"/>
                    <a:pt x="6480" y="3211"/>
                  </a:cubicBezTo>
                  <a:cubicBezTo>
                    <a:pt x="6480" y="5020"/>
                    <a:pt x="5021" y="6479"/>
                    <a:pt x="3269" y="6479"/>
                  </a:cubicBezTo>
                  <a:cubicBezTo>
                    <a:pt x="1460" y="6479"/>
                    <a:pt x="1" y="5078"/>
                    <a:pt x="1" y="3269"/>
                  </a:cubicBezTo>
                  <a:cubicBezTo>
                    <a:pt x="1" y="1518"/>
                    <a:pt x="1402" y="59"/>
                    <a:pt x="32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92" name="Google Shape;16692;p34"/>
            <p:cNvSpPr/>
            <p:nvPr/>
          </p:nvSpPr>
          <p:spPr>
            <a:xfrm>
              <a:off x="4320725" y="1170575"/>
              <a:ext cx="162000" cy="162000"/>
            </a:xfrm>
            <a:custGeom>
              <a:avLst/>
              <a:gdLst/>
              <a:ahLst/>
              <a:cxnLst/>
              <a:rect l="l" t="t" r="r" b="b"/>
              <a:pathLst>
                <a:path w="6480" h="6480" extrusionOk="0">
                  <a:moveTo>
                    <a:pt x="6480" y="3211"/>
                  </a:moveTo>
                  <a:cubicBezTo>
                    <a:pt x="6480" y="5021"/>
                    <a:pt x="5021" y="6480"/>
                    <a:pt x="3269" y="6480"/>
                  </a:cubicBezTo>
                  <a:cubicBezTo>
                    <a:pt x="1518" y="6480"/>
                    <a:pt x="59" y="5021"/>
                    <a:pt x="59" y="3269"/>
                  </a:cubicBezTo>
                  <a:cubicBezTo>
                    <a:pt x="1" y="1518"/>
                    <a:pt x="1518" y="1"/>
                    <a:pt x="3269" y="59"/>
                  </a:cubicBezTo>
                  <a:cubicBezTo>
                    <a:pt x="5021" y="59"/>
                    <a:pt x="6480" y="1518"/>
                    <a:pt x="6480"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93" name="Google Shape;16693;p34"/>
            <p:cNvSpPr/>
            <p:nvPr/>
          </p:nvSpPr>
          <p:spPr>
            <a:xfrm>
              <a:off x="4074125" y="4359075"/>
              <a:ext cx="162000" cy="162000"/>
            </a:xfrm>
            <a:custGeom>
              <a:avLst/>
              <a:gdLst/>
              <a:ahLst/>
              <a:cxnLst/>
              <a:rect l="l" t="t" r="r" b="b"/>
              <a:pathLst>
                <a:path w="6480" h="6480" extrusionOk="0">
                  <a:moveTo>
                    <a:pt x="3210" y="0"/>
                  </a:moveTo>
                  <a:cubicBezTo>
                    <a:pt x="5020" y="0"/>
                    <a:pt x="6479" y="1459"/>
                    <a:pt x="6479" y="3269"/>
                  </a:cubicBezTo>
                  <a:cubicBezTo>
                    <a:pt x="6479" y="4962"/>
                    <a:pt x="5020" y="6421"/>
                    <a:pt x="3269" y="6479"/>
                  </a:cubicBezTo>
                  <a:cubicBezTo>
                    <a:pt x="1518" y="6479"/>
                    <a:pt x="0" y="4962"/>
                    <a:pt x="58" y="3211"/>
                  </a:cubicBezTo>
                  <a:cubicBezTo>
                    <a:pt x="58" y="1459"/>
                    <a:pt x="1518" y="59"/>
                    <a:pt x="321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94" name="Google Shape;16694;p34"/>
            <p:cNvSpPr/>
            <p:nvPr/>
          </p:nvSpPr>
          <p:spPr>
            <a:xfrm>
              <a:off x="5301350" y="2149750"/>
              <a:ext cx="160550" cy="162000"/>
            </a:xfrm>
            <a:custGeom>
              <a:avLst/>
              <a:gdLst/>
              <a:ahLst/>
              <a:cxnLst/>
              <a:rect l="l" t="t" r="r" b="b"/>
              <a:pathLst>
                <a:path w="6422" h="6480" extrusionOk="0">
                  <a:moveTo>
                    <a:pt x="3211" y="6479"/>
                  </a:moveTo>
                  <a:cubicBezTo>
                    <a:pt x="1460" y="6479"/>
                    <a:pt x="1" y="5020"/>
                    <a:pt x="1" y="3269"/>
                  </a:cubicBezTo>
                  <a:cubicBezTo>
                    <a:pt x="1" y="1518"/>
                    <a:pt x="1460" y="59"/>
                    <a:pt x="3153" y="59"/>
                  </a:cubicBezTo>
                  <a:cubicBezTo>
                    <a:pt x="4962" y="0"/>
                    <a:pt x="6421" y="1518"/>
                    <a:pt x="6421" y="3269"/>
                  </a:cubicBezTo>
                  <a:cubicBezTo>
                    <a:pt x="6421" y="5020"/>
                    <a:pt x="4962" y="6479"/>
                    <a:pt x="3211" y="647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95" name="Google Shape;16695;p34"/>
            <p:cNvSpPr/>
            <p:nvPr/>
          </p:nvSpPr>
          <p:spPr>
            <a:xfrm>
              <a:off x="2112875" y="2396350"/>
              <a:ext cx="162000" cy="162025"/>
            </a:xfrm>
            <a:custGeom>
              <a:avLst/>
              <a:gdLst/>
              <a:ahLst/>
              <a:cxnLst/>
              <a:rect l="l" t="t" r="r" b="b"/>
              <a:pathLst>
                <a:path w="6480" h="6481" extrusionOk="0">
                  <a:moveTo>
                    <a:pt x="6421" y="3270"/>
                  </a:moveTo>
                  <a:cubicBezTo>
                    <a:pt x="6421" y="5021"/>
                    <a:pt x="4962" y="6480"/>
                    <a:pt x="3211" y="6480"/>
                  </a:cubicBezTo>
                  <a:cubicBezTo>
                    <a:pt x="1459" y="6422"/>
                    <a:pt x="0" y="4962"/>
                    <a:pt x="0" y="3270"/>
                  </a:cubicBezTo>
                  <a:cubicBezTo>
                    <a:pt x="59" y="1519"/>
                    <a:pt x="1518" y="1"/>
                    <a:pt x="3269" y="59"/>
                  </a:cubicBezTo>
                  <a:cubicBezTo>
                    <a:pt x="5020" y="59"/>
                    <a:pt x="6479" y="1519"/>
                    <a:pt x="6421" y="32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96" name="Google Shape;16696;p34"/>
            <p:cNvSpPr/>
            <p:nvPr/>
          </p:nvSpPr>
          <p:spPr>
            <a:xfrm>
              <a:off x="5301350" y="3376975"/>
              <a:ext cx="159075" cy="160550"/>
            </a:xfrm>
            <a:custGeom>
              <a:avLst/>
              <a:gdLst/>
              <a:ahLst/>
              <a:cxnLst/>
              <a:rect l="l" t="t" r="r" b="b"/>
              <a:pathLst>
                <a:path w="6363" h="6422" extrusionOk="0">
                  <a:moveTo>
                    <a:pt x="6363" y="3211"/>
                  </a:moveTo>
                  <a:cubicBezTo>
                    <a:pt x="6363" y="4962"/>
                    <a:pt x="4904" y="6422"/>
                    <a:pt x="3153" y="6363"/>
                  </a:cubicBezTo>
                  <a:cubicBezTo>
                    <a:pt x="1402" y="6363"/>
                    <a:pt x="1" y="4904"/>
                    <a:pt x="1" y="3153"/>
                  </a:cubicBezTo>
                  <a:cubicBezTo>
                    <a:pt x="59" y="1402"/>
                    <a:pt x="1460" y="1"/>
                    <a:pt x="3211" y="1"/>
                  </a:cubicBezTo>
                  <a:cubicBezTo>
                    <a:pt x="4904" y="1"/>
                    <a:pt x="6363" y="1460"/>
                    <a:pt x="6363"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97" name="Google Shape;16697;p34"/>
            <p:cNvSpPr/>
            <p:nvPr/>
          </p:nvSpPr>
          <p:spPr>
            <a:xfrm>
              <a:off x="3340100" y="4360525"/>
              <a:ext cx="159100" cy="159075"/>
            </a:xfrm>
            <a:custGeom>
              <a:avLst/>
              <a:gdLst/>
              <a:ahLst/>
              <a:cxnLst/>
              <a:rect l="l" t="t" r="r" b="b"/>
              <a:pathLst>
                <a:path w="6364" h="6363" extrusionOk="0">
                  <a:moveTo>
                    <a:pt x="6363" y="3153"/>
                  </a:moveTo>
                  <a:cubicBezTo>
                    <a:pt x="6363" y="4904"/>
                    <a:pt x="4904" y="6363"/>
                    <a:pt x="3153" y="6363"/>
                  </a:cubicBezTo>
                  <a:cubicBezTo>
                    <a:pt x="1402" y="6363"/>
                    <a:pt x="1" y="4904"/>
                    <a:pt x="1" y="3153"/>
                  </a:cubicBezTo>
                  <a:cubicBezTo>
                    <a:pt x="1" y="1460"/>
                    <a:pt x="1460" y="1"/>
                    <a:pt x="3153" y="1"/>
                  </a:cubicBezTo>
                  <a:cubicBezTo>
                    <a:pt x="4904" y="1"/>
                    <a:pt x="6363" y="1460"/>
                    <a:pt x="6363" y="31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98" name="Google Shape;16698;p34"/>
            <p:cNvSpPr/>
            <p:nvPr/>
          </p:nvSpPr>
          <p:spPr>
            <a:xfrm>
              <a:off x="2114325" y="3134750"/>
              <a:ext cx="159075" cy="159075"/>
            </a:xfrm>
            <a:custGeom>
              <a:avLst/>
              <a:gdLst/>
              <a:ahLst/>
              <a:cxnLst/>
              <a:rect l="l" t="t" r="r" b="b"/>
              <a:pathLst>
                <a:path w="6363" h="6363" extrusionOk="0">
                  <a:moveTo>
                    <a:pt x="3153" y="6363"/>
                  </a:moveTo>
                  <a:cubicBezTo>
                    <a:pt x="1460" y="6363"/>
                    <a:pt x="1" y="4904"/>
                    <a:pt x="1" y="3152"/>
                  </a:cubicBezTo>
                  <a:cubicBezTo>
                    <a:pt x="1" y="1460"/>
                    <a:pt x="1460" y="0"/>
                    <a:pt x="3153" y="0"/>
                  </a:cubicBezTo>
                  <a:cubicBezTo>
                    <a:pt x="4904" y="0"/>
                    <a:pt x="6363" y="1460"/>
                    <a:pt x="6363" y="3152"/>
                  </a:cubicBezTo>
                  <a:cubicBezTo>
                    <a:pt x="6363" y="4904"/>
                    <a:pt x="4904" y="6363"/>
                    <a:pt x="3153" y="63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99" name="Google Shape;16699;p34"/>
            <p:cNvSpPr/>
            <p:nvPr/>
          </p:nvSpPr>
          <p:spPr>
            <a:xfrm>
              <a:off x="4812500" y="1415725"/>
              <a:ext cx="159075" cy="157625"/>
            </a:xfrm>
            <a:custGeom>
              <a:avLst/>
              <a:gdLst/>
              <a:ahLst/>
              <a:cxnLst/>
              <a:rect l="l" t="t" r="r" b="b"/>
              <a:pathLst>
                <a:path w="6363" h="6305" extrusionOk="0">
                  <a:moveTo>
                    <a:pt x="6305" y="3153"/>
                  </a:moveTo>
                  <a:cubicBezTo>
                    <a:pt x="6363" y="4904"/>
                    <a:pt x="4904" y="6305"/>
                    <a:pt x="3153" y="6305"/>
                  </a:cubicBezTo>
                  <a:cubicBezTo>
                    <a:pt x="1401" y="6305"/>
                    <a:pt x="1" y="4904"/>
                    <a:pt x="1" y="3211"/>
                  </a:cubicBezTo>
                  <a:cubicBezTo>
                    <a:pt x="1" y="1460"/>
                    <a:pt x="1401" y="1"/>
                    <a:pt x="3211" y="1"/>
                  </a:cubicBezTo>
                  <a:cubicBezTo>
                    <a:pt x="4904" y="1"/>
                    <a:pt x="6305" y="1402"/>
                    <a:pt x="6305" y="31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00" name="Google Shape;16700;p34"/>
            <p:cNvSpPr/>
            <p:nvPr/>
          </p:nvSpPr>
          <p:spPr>
            <a:xfrm>
              <a:off x="5059125" y="1660900"/>
              <a:ext cx="159075" cy="160525"/>
            </a:xfrm>
            <a:custGeom>
              <a:avLst/>
              <a:gdLst/>
              <a:ahLst/>
              <a:cxnLst/>
              <a:rect l="l" t="t" r="r" b="b"/>
              <a:pathLst>
                <a:path w="6363" h="6421" extrusionOk="0">
                  <a:moveTo>
                    <a:pt x="6363" y="3269"/>
                  </a:moveTo>
                  <a:cubicBezTo>
                    <a:pt x="6304" y="5020"/>
                    <a:pt x="4845" y="6421"/>
                    <a:pt x="3094" y="6363"/>
                  </a:cubicBezTo>
                  <a:cubicBezTo>
                    <a:pt x="1343" y="6363"/>
                    <a:pt x="0" y="4903"/>
                    <a:pt x="0" y="3211"/>
                  </a:cubicBezTo>
                  <a:cubicBezTo>
                    <a:pt x="59" y="1401"/>
                    <a:pt x="1518" y="0"/>
                    <a:pt x="3269" y="59"/>
                  </a:cubicBezTo>
                  <a:cubicBezTo>
                    <a:pt x="4962" y="117"/>
                    <a:pt x="6363" y="1518"/>
                    <a:pt x="6363"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01" name="Google Shape;16701;p34"/>
            <p:cNvSpPr/>
            <p:nvPr/>
          </p:nvSpPr>
          <p:spPr>
            <a:xfrm>
              <a:off x="3097875" y="1172050"/>
              <a:ext cx="157625" cy="159075"/>
            </a:xfrm>
            <a:custGeom>
              <a:avLst/>
              <a:gdLst/>
              <a:ahLst/>
              <a:cxnLst/>
              <a:rect l="l" t="t" r="r" b="b"/>
              <a:pathLst>
                <a:path w="6305" h="6363" extrusionOk="0">
                  <a:moveTo>
                    <a:pt x="6304" y="3152"/>
                  </a:moveTo>
                  <a:cubicBezTo>
                    <a:pt x="6304" y="4903"/>
                    <a:pt x="4903" y="6362"/>
                    <a:pt x="3152" y="6362"/>
                  </a:cubicBezTo>
                  <a:cubicBezTo>
                    <a:pt x="1401" y="6362"/>
                    <a:pt x="0" y="4962"/>
                    <a:pt x="0" y="3210"/>
                  </a:cubicBezTo>
                  <a:cubicBezTo>
                    <a:pt x="0" y="1459"/>
                    <a:pt x="1401" y="0"/>
                    <a:pt x="3152" y="58"/>
                  </a:cubicBezTo>
                  <a:cubicBezTo>
                    <a:pt x="4903" y="58"/>
                    <a:pt x="6304" y="1459"/>
                    <a:pt x="6304" y="31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02" name="Google Shape;16702;p34"/>
            <p:cNvSpPr/>
            <p:nvPr/>
          </p:nvSpPr>
          <p:spPr>
            <a:xfrm>
              <a:off x="4323650" y="4361975"/>
              <a:ext cx="156175" cy="156175"/>
            </a:xfrm>
            <a:custGeom>
              <a:avLst/>
              <a:gdLst/>
              <a:ahLst/>
              <a:cxnLst/>
              <a:rect l="l" t="t" r="r" b="b"/>
              <a:pathLst>
                <a:path w="6247" h="6247" extrusionOk="0">
                  <a:moveTo>
                    <a:pt x="3152" y="1"/>
                  </a:moveTo>
                  <a:cubicBezTo>
                    <a:pt x="4904" y="59"/>
                    <a:pt x="6246" y="1460"/>
                    <a:pt x="6246" y="3211"/>
                  </a:cubicBezTo>
                  <a:cubicBezTo>
                    <a:pt x="6188" y="4904"/>
                    <a:pt x="4845" y="6247"/>
                    <a:pt x="3094" y="6188"/>
                  </a:cubicBezTo>
                  <a:cubicBezTo>
                    <a:pt x="1343" y="6188"/>
                    <a:pt x="0" y="4787"/>
                    <a:pt x="59" y="3036"/>
                  </a:cubicBezTo>
                  <a:cubicBezTo>
                    <a:pt x="59" y="1343"/>
                    <a:pt x="1460" y="1"/>
                    <a:pt x="315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03" name="Google Shape;16703;p34"/>
            <p:cNvSpPr/>
            <p:nvPr/>
          </p:nvSpPr>
          <p:spPr>
            <a:xfrm>
              <a:off x="2609025" y="1417200"/>
              <a:ext cx="156150" cy="154700"/>
            </a:xfrm>
            <a:custGeom>
              <a:avLst/>
              <a:gdLst/>
              <a:ahLst/>
              <a:cxnLst/>
              <a:rect l="l" t="t" r="r" b="b"/>
              <a:pathLst>
                <a:path w="6246" h="6188" extrusionOk="0">
                  <a:moveTo>
                    <a:pt x="6187" y="3094"/>
                  </a:moveTo>
                  <a:cubicBezTo>
                    <a:pt x="6246" y="4787"/>
                    <a:pt x="4845" y="6188"/>
                    <a:pt x="3152" y="6188"/>
                  </a:cubicBezTo>
                  <a:cubicBezTo>
                    <a:pt x="1459" y="6188"/>
                    <a:pt x="58" y="4845"/>
                    <a:pt x="58" y="3152"/>
                  </a:cubicBezTo>
                  <a:cubicBezTo>
                    <a:pt x="0" y="1401"/>
                    <a:pt x="1401" y="59"/>
                    <a:pt x="3094" y="0"/>
                  </a:cubicBezTo>
                  <a:cubicBezTo>
                    <a:pt x="4786" y="0"/>
                    <a:pt x="6187" y="1401"/>
                    <a:pt x="6187"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04" name="Google Shape;16704;p34"/>
            <p:cNvSpPr/>
            <p:nvPr/>
          </p:nvSpPr>
          <p:spPr>
            <a:xfrm>
              <a:off x="5060575" y="3873125"/>
              <a:ext cx="154700" cy="154725"/>
            </a:xfrm>
            <a:custGeom>
              <a:avLst/>
              <a:gdLst/>
              <a:ahLst/>
              <a:cxnLst/>
              <a:rect l="l" t="t" r="r" b="b"/>
              <a:pathLst>
                <a:path w="6188" h="6189" extrusionOk="0">
                  <a:moveTo>
                    <a:pt x="6188" y="3094"/>
                  </a:moveTo>
                  <a:cubicBezTo>
                    <a:pt x="6188" y="4787"/>
                    <a:pt x="4787" y="6188"/>
                    <a:pt x="3094" y="6188"/>
                  </a:cubicBezTo>
                  <a:cubicBezTo>
                    <a:pt x="1401" y="6188"/>
                    <a:pt x="1" y="4787"/>
                    <a:pt x="1" y="3094"/>
                  </a:cubicBezTo>
                  <a:cubicBezTo>
                    <a:pt x="1" y="1343"/>
                    <a:pt x="1401" y="1"/>
                    <a:pt x="3094" y="1"/>
                  </a:cubicBezTo>
                  <a:cubicBezTo>
                    <a:pt x="4845" y="1"/>
                    <a:pt x="6188" y="1402"/>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05" name="Google Shape;16705;p34"/>
            <p:cNvSpPr/>
            <p:nvPr/>
          </p:nvSpPr>
          <p:spPr>
            <a:xfrm>
              <a:off x="2115775" y="2154125"/>
              <a:ext cx="154725" cy="154700"/>
            </a:xfrm>
            <a:custGeom>
              <a:avLst/>
              <a:gdLst/>
              <a:ahLst/>
              <a:cxnLst/>
              <a:rect l="l" t="t" r="r" b="b"/>
              <a:pathLst>
                <a:path w="6189" h="6188" extrusionOk="0">
                  <a:moveTo>
                    <a:pt x="6188" y="3094"/>
                  </a:moveTo>
                  <a:cubicBezTo>
                    <a:pt x="6188" y="4787"/>
                    <a:pt x="4846" y="6129"/>
                    <a:pt x="3153" y="6188"/>
                  </a:cubicBezTo>
                  <a:cubicBezTo>
                    <a:pt x="1402" y="6188"/>
                    <a:pt x="1" y="4787"/>
                    <a:pt x="1" y="3036"/>
                  </a:cubicBezTo>
                  <a:cubicBezTo>
                    <a:pt x="59" y="1343"/>
                    <a:pt x="1402" y="0"/>
                    <a:pt x="3153" y="0"/>
                  </a:cubicBezTo>
                  <a:cubicBezTo>
                    <a:pt x="4846" y="0"/>
                    <a:pt x="6188" y="1343"/>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06" name="Google Shape;16706;p34"/>
            <p:cNvSpPr/>
            <p:nvPr/>
          </p:nvSpPr>
          <p:spPr>
            <a:xfrm>
              <a:off x="4813950" y="4115375"/>
              <a:ext cx="154725" cy="154700"/>
            </a:xfrm>
            <a:custGeom>
              <a:avLst/>
              <a:gdLst/>
              <a:ahLst/>
              <a:cxnLst/>
              <a:rect l="l" t="t" r="r" b="b"/>
              <a:pathLst>
                <a:path w="6189" h="6188" extrusionOk="0">
                  <a:moveTo>
                    <a:pt x="6188" y="3094"/>
                  </a:moveTo>
                  <a:cubicBezTo>
                    <a:pt x="6188" y="4845"/>
                    <a:pt x="4787" y="6188"/>
                    <a:pt x="3095" y="6188"/>
                  </a:cubicBezTo>
                  <a:cubicBezTo>
                    <a:pt x="1402" y="6188"/>
                    <a:pt x="1" y="4728"/>
                    <a:pt x="59" y="3036"/>
                  </a:cubicBezTo>
                  <a:cubicBezTo>
                    <a:pt x="59" y="1401"/>
                    <a:pt x="1460" y="0"/>
                    <a:pt x="3095" y="0"/>
                  </a:cubicBezTo>
                  <a:cubicBezTo>
                    <a:pt x="4787" y="0"/>
                    <a:pt x="6188" y="1401"/>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07" name="Google Shape;16707;p34"/>
            <p:cNvSpPr/>
            <p:nvPr/>
          </p:nvSpPr>
          <p:spPr>
            <a:xfrm>
              <a:off x="3099325" y="4361975"/>
              <a:ext cx="154700" cy="154725"/>
            </a:xfrm>
            <a:custGeom>
              <a:avLst/>
              <a:gdLst/>
              <a:ahLst/>
              <a:cxnLst/>
              <a:rect l="l" t="t" r="r" b="b"/>
              <a:pathLst>
                <a:path w="6188" h="6189" extrusionOk="0">
                  <a:moveTo>
                    <a:pt x="6188" y="3095"/>
                  </a:moveTo>
                  <a:cubicBezTo>
                    <a:pt x="6188" y="4787"/>
                    <a:pt x="4787" y="6188"/>
                    <a:pt x="3094" y="6188"/>
                  </a:cubicBezTo>
                  <a:cubicBezTo>
                    <a:pt x="1401" y="6188"/>
                    <a:pt x="1" y="4787"/>
                    <a:pt x="1" y="3095"/>
                  </a:cubicBezTo>
                  <a:cubicBezTo>
                    <a:pt x="1" y="1460"/>
                    <a:pt x="1343" y="59"/>
                    <a:pt x="3036" y="59"/>
                  </a:cubicBezTo>
                  <a:cubicBezTo>
                    <a:pt x="4729" y="1"/>
                    <a:pt x="6129" y="1402"/>
                    <a:pt x="6129" y="30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08" name="Google Shape;16708;p34"/>
            <p:cNvSpPr/>
            <p:nvPr/>
          </p:nvSpPr>
          <p:spPr>
            <a:xfrm>
              <a:off x="2115775" y="3378450"/>
              <a:ext cx="156175" cy="156150"/>
            </a:xfrm>
            <a:custGeom>
              <a:avLst/>
              <a:gdLst/>
              <a:ahLst/>
              <a:cxnLst/>
              <a:rect l="l" t="t" r="r" b="b"/>
              <a:pathLst>
                <a:path w="6247" h="6246" extrusionOk="0">
                  <a:moveTo>
                    <a:pt x="3153" y="59"/>
                  </a:moveTo>
                  <a:cubicBezTo>
                    <a:pt x="4846" y="117"/>
                    <a:pt x="6247" y="1576"/>
                    <a:pt x="6188" y="3211"/>
                  </a:cubicBezTo>
                  <a:cubicBezTo>
                    <a:pt x="6130" y="4903"/>
                    <a:pt x="4671" y="6246"/>
                    <a:pt x="3036" y="6188"/>
                  </a:cubicBezTo>
                  <a:cubicBezTo>
                    <a:pt x="1343" y="6129"/>
                    <a:pt x="1" y="4728"/>
                    <a:pt x="59" y="3036"/>
                  </a:cubicBezTo>
                  <a:cubicBezTo>
                    <a:pt x="118" y="1343"/>
                    <a:pt x="1519" y="0"/>
                    <a:pt x="3153"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09" name="Google Shape;16709;p34"/>
            <p:cNvSpPr/>
            <p:nvPr/>
          </p:nvSpPr>
          <p:spPr>
            <a:xfrm>
              <a:off x="2362400" y="1663800"/>
              <a:ext cx="156175" cy="154725"/>
            </a:xfrm>
            <a:custGeom>
              <a:avLst/>
              <a:gdLst/>
              <a:ahLst/>
              <a:cxnLst/>
              <a:rect l="l" t="t" r="r" b="b"/>
              <a:pathLst>
                <a:path w="6247" h="6189" extrusionOk="0">
                  <a:moveTo>
                    <a:pt x="59" y="3095"/>
                  </a:moveTo>
                  <a:cubicBezTo>
                    <a:pt x="59" y="1402"/>
                    <a:pt x="1518" y="1"/>
                    <a:pt x="3152" y="59"/>
                  </a:cubicBezTo>
                  <a:cubicBezTo>
                    <a:pt x="4845" y="59"/>
                    <a:pt x="6246" y="1519"/>
                    <a:pt x="6188" y="3211"/>
                  </a:cubicBezTo>
                  <a:cubicBezTo>
                    <a:pt x="6129" y="4846"/>
                    <a:pt x="4729" y="6188"/>
                    <a:pt x="3094" y="6188"/>
                  </a:cubicBezTo>
                  <a:cubicBezTo>
                    <a:pt x="1401" y="6188"/>
                    <a:pt x="0" y="4729"/>
                    <a:pt x="59" y="30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10" name="Google Shape;16710;p34"/>
            <p:cNvSpPr/>
            <p:nvPr/>
          </p:nvSpPr>
          <p:spPr>
            <a:xfrm>
              <a:off x="4571725" y="1174950"/>
              <a:ext cx="153250" cy="154725"/>
            </a:xfrm>
            <a:custGeom>
              <a:avLst/>
              <a:gdLst/>
              <a:ahLst/>
              <a:cxnLst/>
              <a:rect l="l" t="t" r="r" b="b"/>
              <a:pathLst>
                <a:path w="6130" h="6189" extrusionOk="0">
                  <a:moveTo>
                    <a:pt x="6129" y="3094"/>
                  </a:moveTo>
                  <a:cubicBezTo>
                    <a:pt x="6129" y="4729"/>
                    <a:pt x="4787" y="6130"/>
                    <a:pt x="3094" y="6130"/>
                  </a:cubicBezTo>
                  <a:cubicBezTo>
                    <a:pt x="1460" y="6188"/>
                    <a:pt x="0" y="4729"/>
                    <a:pt x="59" y="3036"/>
                  </a:cubicBezTo>
                  <a:cubicBezTo>
                    <a:pt x="59" y="1402"/>
                    <a:pt x="1460" y="1"/>
                    <a:pt x="3094" y="1"/>
                  </a:cubicBezTo>
                  <a:cubicBezTo>
                    <a:pt x="4728" y="1"/>
                    <a:pt x="6129" y="1402"/>
                    <a:pt x="6129"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11" name="Google Shape;16711;p34"/>
            <p:cNvSpPr/>
            <p:nvPr/>
          </p:nvSpPr>
          <p:spPr>
            <a:xfrm>
              <a:off x="5308650" y="1911875"/>
              <a:ext cx="153250" cy="153250"/>
            </a:xfrm>
            <a:custGeom>
              <a:avLst/>
              <a:gdLst/>
              <a:ahLst/>
              <a:cxnLst/>
              <a:rect l="l" t="t" r="r" b="b"/>
              <a:pathLst>
                <a:path w="6130" h="6130" extrusionOk="0">
                  <a:moveTo>
                    <a:pt x="6129" y="3036"/>
                  </a:moveTo>
                  <a:cubicBezTo>
                    <a:pt x="6129" y="4671"/>
                    <a:pt x="4728" y="6071"/>
                    <a:pt x="3094" y="6130"/>
                  </a:cubicBezTo>
                  <a:cubicBezTo>
                    <a:pt x="1460" y="6130"/>
                    <a:pt x="0" y="4729"/>
                    <a:pt x="0" y="3036"/>
                  </a:cubicBezTo>
                  <a:cubicBezTo>
                    <a:pt x="0" y="1402"/>
                    <a:pt x="1401" y="1"/>
                    <a:pt x="3036" y="1"/>
                  </a:cubicBezTo>
                  <a:cubicBezTo>
                    <a:pt x="4728" y="1"/>
                    <a:pt x="6071" y="1402"/>
                    <a:pt x="6129" y="30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12" name="Google Shape;16712;p34"/>
            <p:cNvSpPr/>
            <p:nvPr/>
          </p:nvSpPr>
          <p:spPr>
            <a:xfrm>
              <a:off x="2855625" y="1173500"/>
              <a:ext cx="148875" cy="148875"/>
            </a:xfrm>
            <a:custGeom>
              <a:avLst/>
              <a:gdLst/>
              <a:ahLst/>
              <a:cxnLst/>
              <a:rect l="l" t="t" r="r" b="b"/>
              <a:pathLst>
                <a:path w="5955" h="5955" extrusionOk="0">
                  <a:moveTo>
                    <a:pt x="5955" y="3036"/>
                  </a:moveTo>
                  <a:cubicBezTo>
                    <a:pt x="5955" y="4670"/>
                    <a:pt x="4612" y="5954"/>
                    <a:pt x="2919" y="5954"/>
                  </a:cubicBezTo>
                  <a:cubicBezTo>
                    <a:pt x="1285" y="5954"/>
                    <a:pt x="1" y="4612"/>
                    <a:pt x="1" y="2977"/>
                  </a:cubicBezTo>
                  <a:cubicBezTo>
                    <a:pt x="1" y="1285"/>
                    <a:pt x="1343" y="0"/>
                    <a:pt x="2978" y="0"/>
                  </a:cubicBezTo>
                  <a:cubicBezTo>
                    <a:pt x="4670" y="59"/>
                    <a:pt x="5955" y="1343"/>
                    <a:pt x="5955" y="30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13" name="Google Shape;16713;p34"/>
            <p:cNvSpPr/>
            <p:nvPr/>
          </p:nvSpPr>
          <p:spPr>
            <a:xfrm>
              <a:off x="5307200" y="3627975"/>
              <a:ext cx="148850" cy="150325"/>
            </a:xfrm>
            <a:custGeom>
              <a:avLst/>
              <a:gdLst/>
              <a:ahLst/>
              <a:cxnLst/>
              <a:rect l="l" t="t" r="r" b="b"/>
              <a:pathLst>
                <a:path w="5954" h="6013" extrusionOk="0">
                  <a:moveTo>
                    <a:pt x="2977" y="6013"/>
                  </a:moveTo>
                  <a:cubicBezTo>
                    <a:pt x="1284" y="6013"/>
                    <a:pt x="0" y="4670"/>
                    <a:pt x="0" y="3036"/>
                  </a:cubicBezTo>
                  <a:cubicBezTo>
                    <a:pt x="0" y="1343"/>
                    <a:pt x="1343" y="1"/>
                    <a:pt x="3035" y="59"/>
                  </a:cubicBezTo>
                  <a:cubicBezTo>
                    <a:pt x="4670" y="59"/>
                    <a:pt x="5954" y="1402"/>
                    <a:pt x="5954" y="3036"/>
                  </a:cubicBezTo>
                  <a:cubicBezTo>
                    <a:pt x="5954" y="4729"/>
                    <a:pt x="4611" y="6013"/>
                    <a:pt x="2977" y="601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14" name="Google Shape;16714;p34"/>
            <p:cNvSpPr/>
            <p:nvPr/>
          </p:nvSpPr>
          <p:spPr>
            <a:xfrm>
              <a:off x="3839175" y="931250"/>
              <a:ext cx="147400" cy="148875"/>
            </a:xfrm>
            <a:custGeom>
              <a:avLst/>
              <a:gdLst/>
              <a:ahLst/>
              <a:cxnLst/>
              <a:rect l="l" t="t" r="r" b="b"/>
              <a:pathLst>
                <a:path w="5896" h="5955" extrusionOk="0">
                  <a:moveTo>
                    <a:pt x="2977" y="5955"/>
                  </a:moveTo>
                  <a:cubicBezTo>
                    <a:pt x="1285" y="5955"/>
                    <a:pt x="0" y="4612"/>
                    <a:pt x="0" y="2978"/>
                  </a:cubicBezTo>
                  <a:cubicBezTo>
                    <a:pt x="0" y="1285"/>
                    <a:pt x="1285" y="1"/>
                    <a:pt x="2977" y="1"/>
                  </a:cubicBezTo>
                  <a:cubicBezTo>
                    <a:pt x="4612" y="1"/>
                    <a:pt x="5896" y="1285"/>
                    <a:pt x="5896" y="2920"/>
                  </a:cubicBezTo>
                  <a:cubicBezTo>
                    <a:pt x="5896" y="4612"/>
                    <a:pt x="4612" y="5896"/>
                    <a:pt x="2977" y="595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15" name="Google Shape;16715;p34"/>
            <p:cNvSpPr/>
            <p:nvPr/>
          </p:nvSpPr>
          <p:spPr>
            <a:xfrm>
              <a:off x="2365325" y="3871675"/>
              <a:ext cx="148875" cy="148875"/>
            </a:xfrm>
            <a:custGeom>
              <a:avLst/>
              <a:gdLst/>
              <a:ahLst/>
              <a:cxnLst/>
              <a:rect l="l" t="t" r="r" b="b"/>
              <a:pathLst>
                <a:path w="5955" h="5955" extrusionOk="0">
                  <a:moveTo>
                    <a:pt x="5954" y="2977"/>
                  </a:moveTo>
                  <a:cubicBezTo>
                    <a:pt x="5954" y="4670"/>
                    <a:pt x="4670" y="5954"/>
                    <a:pt x="3035" y="5954"/>
                  </a:cubicBezTo>
                  <a:cubicBezTo>
                    <a:pt x="1343" y="5954"/>
                    <a:pt x="0" y="4612"/>
                    <a:pt x="0" y="2919"/>
                  </a:cubicBezTo>
                  <a:cubicBezTo>
                    <a:pt x="59" y="1285"/>
                    <a:pt x="1343" y="0"/>
                    <a:pt x="3035" y="0"/>
                  </a:cubicBezTo>
                  <a:cubicBezTo>
                    <a:pt x="4670" y="0"/>
                    <a:pt x="5954" y="1343"/>
                    <a:pt x="5954"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16" name="Google Shape;16716;p34"/>
            <p:cNvSpPr/>
            <p:nvPr/>
          </p:nvSpPr>
          <p:spPr>
            <a:xfrm>
              <a:off x="2607550" y="4118300"/>
              <a:ext cx="150325" cy="150325"/>
            </a:xfrm>
            <a:custGeom>
              <a:avLst/>
              <a:gdLst/>
              <a:ahLst/>
              <a:cxnLst/>
              <a:rect l="l" t="t" r="r" b="b"/>
              <a:pathLst>
                <a:path w="6013" h="6013" extrusionOk="0">
                  <a:moveTo>
                    <a:pt x="6013" y="2977"/>
                  </a:moveTo>
                  <a:cubicBezTo>
                    <a:pt x="6013" y="4611"/>
                    <a:pt x="4729" y="5954"/>
                    <a:pt x="3036" y="5954"/>
                  </a:cubicBezTo>
                  <a:cubicBezTo>
                    <a:pt x="1343" y="6012"/>
                    <a:pt x="1" y="4670"/>
                    <a:pt x="59" y="2977"/>
                  </a:cubicBezTo>
                  <a:cubicBezTo>
                    <a:pt x="59" y="1284"/>
                    <a:pt x="1343" y="0"/>
                    <a:pt x="3036" y="0"/>
                  </a:cubicBezTo>
                  <a:cubicBezTo>
                    <a:pt x="4670" y="0"/>
                    <a:pt x="6013" y="1343"/>
                    <a:pt x="6013"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17" name="Google Shape;16717;p34"/>
            <p:cNvSpPr/>
            <p:nvPr/>
          </p:nvSpPr>
          <p:spPr>
            <a:xfrm>
              <a:off x="5553800" y="2892500"/>
              <a:ext cx="148875" cy="148875"/>
            </a:xfrm>
            <a:custGeom>
              <a:avLst/>
              <a:gdLst/>
              <a:ahLst/>
              <a:cxnLst/>
              <a:rect l="l" t="t" r="r" b="b"/>
              <a:pathLst>
                <a:path w="5955" h="5955" extrusionOk="0">
                  <a:moveTo>
                    <a:pt x="1" y="2919"/>
                  </a:moveTo>
                  <a:cubicBezTo>
                    <a:pt x="1" y="1285"/>
                    <a:pt x="1343" y="1"/>
                    <a:pt x="3036" y="59"/>
                  </a:cubicBezTo>
                  <a:cubicBezTo>
                    <a:pt x="4670" y="59"/>
                    <a:pt x="5955" y="1402"/>
                    <a:pt x="5955" y="3095"/>
                  </a:cubicBezTo>
                  <a:cubicBezTo>
                    <a:pt x="5896" y="4729"/>
                    <a:pt x="4612" y="5955"/>
                    <a:pt x="2919" y="5955"/>
                  </a:cubicBezTo>
                  <a:cubicBezTo>
                    <a:pt x="1285" y="5955"/>
                    <a:pt x="1" y="4612"/>
                    <a:pt x="1"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18" name="Google Shape;16718;p34"/>
            <p:cNvSpPr/>
            <p:nvPr/>
          </p:nvSpPr>
          <p:spPr>
            <a:xfrm>
              <a:off x="5553800" y="2645900"/>
              <a:ext cx="148875" cy="148875"/>
            </a:xfrm>
            <a:custGeom>
              <a:avLst/>
              <a:gdLst/>
              <a:ahLst/>
              <a:cxnLst/>
              <a:rect l="l" t="t" r="r" b="b"/>
              <a:pathLst>
                <a:path w="5955" h="5955" extrusionOk="0">
                  <a:moveTo>
                    <a:pt x="5955" y="2977"/>
                  </a:moveTo>
                  <a:cubicBezTo>
                    <a:pt x="5955" y="4670"/>
                    <a:pt x="4612" y="5954"/>
                    <a:pt x="2978" y="5954"/>
                  </a:cubicBezTo>
                  <a:cubicBezTo>
                    <a:pt x="1285" y="5954"/>
                    <a:pt x="1" y="4612"/>
                    <a:pt x="1" y="2977"/>
                  </a:cubicBezTo>
                  <a:cubicBezTo>
                    <a:pt x="1" y="1343"/>
                    <a:pt x="1285" y="59"/>
                    <a:pt x="2919" y="0"/>
                  </a:cubicBezTo>
                  <a:cubicBezTo>
                    <a:pt x="4612" y="0"/>
                    <a:pt x="5955" y="1284"/>
                    <a:pt x="5955"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19" name="Google Shape;16719;p34"/>
            <p:cNvSpPr/>
            <p:nvPr/>
          </p:nvSpPr>
          <p:spPr>
            <a:xfrm>
              <a:off x="3592550" y="931250"/>
              <a:ext cx="147425" cy="148875"/>
            </a:xfrm>
            <a:custGeom>
              <a:avLst/>
              <a:gdLst/>
              <a:ahLst/>
              <a:cxnLst/>
              <a:rect l="l" t="t" r="r" b="b"/>
              <a:pathLst>
                <a:path w="5897" h="5955" extrusionOk="0">
                  <a:moveTo>
                    <a:pt x="5896" y="2978"/>
                  </a:moveTo>
                  <a:cubicBezTo>
                    <a:pt x="5896" y="4612"/>
                    <a:pt x="4612" y="5955"/>
                    <a:pt x="2919" y="5896"/>
                  </a:cubicBezTo>
                  <a:cubicBezTo>
                    <a:pt x="1285" y="5896"/>
                    <a:pt x="1" y="4612"/>
                    <a:pt x="1" y="2978"/>
                  </a:cubicBezTo>
                  <a:cubicBezTo>
                    <a:pt x="1" y="1285"/>
                    <a:pt x="1285" y="1"/>
                    <a:pt x="2978" y="1"/>
                  </a:cubicBezTo>
                  <a:cubicBezTo>
                    <a:pt x="4612" y="1"/>
                    <a:pt x="5896" y="1285"/>
                    <a:pt x="5896" y="29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20" name="Google Shape;16720;p34"/>
            <p:cNvSpPr/>
            <p:nvPr/>
          </p:nvSpPr>
          <p:spPr>
            <a:xfrm>
              <a:off x="4571725" y="4366375"/>
              <a:ext cx="147400" cy="147400"/>
            </a:xfrm>
            <a:custGeom>
              <a:avLst/>
              <a:gdLst/>
              <a:ahLst/>
              <a:cxnLst/>
              <a:rect l="l" t="t" r="r" b="b"/>
              <a:pathLst>
                <a:path w="5896" h="5896" extrusionOk="0">
                  <a:moveTo>
                    <a:pt x="5896" y="2977"/>
                  </a:moveTo>
                  <a:cubicBezTo>
                    <a:pt x="5896" y="4553"/>
                    <a:pt x="4553" y="5895"/>
                    <a:pt x="2919" y="5895"/>
                  </a:cubicBezTo>
                  <a:cubicBezTo>
                    <a:pt x="1285" y="5895"/>
                    <a:pt x="0" y="4553"/>
                    <a:pt x="0" y="2860"/>
                  </a:cubicBezTo>
                  <a:cubicBezTo>
                    <a:pt x="0" y="1226"/>
                    <a:pt x="1343" y="0"/>
                    <a:pt x="2977" y="0"/>
                  </a:cubicBezTo>
                  <a:cubicBezTo>
                    <a:pt x="4612" y="0"/>
                    <a:pt x="5896" y="1343"/>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21" name="Google Shape;16721;p34"/>
            <p:cNvSpPr/>
            <p:nvPr/>
          </p:nvSpPr>
          <p:spPr>
            <a:xfrm>
              <a:off x="5555275" y="2405125"/>
              <a:ext cx="145950" cy="145950"/>
            </a:xfrm>
            <a:custGeom>
              <a:avLst/>
              <a:gdLst/>
              <a:ahLst/>
              <a:cxnLst/>
              <a:rect l="l" t="t" r="r" b="b"/>
              <a:pathLst>
                <a:path w="5838" h="5838" extrusionOk="0">
                  <a:moveTo>
                    <a:pt x="5837" y="2919"/>
                  </a:moveTo>
                  <a:cubicBezTo>
                    <a:pt x="5837" y="4495"/>
                    <a:pt x="4553" y="5837"/>
                    <a:pt x="2919" y="5837"/>
                  </a:cubicBezTo>
                  <a:cubicBezTo>
                    <a:pt x="1284" y="5837"/>
                    <a:pt x="0" y="4553"/>
                    <a:pt x="0" y="2919"/>
                  </a:cubicBezTo>
                  <a:cubicBezTo>
                    <a:pt x="0" y="1284"/>
                    <a:pt x="1284" y="0"/>
                    <a:pt x="2919" y="0"/>
                  </a:cubicBezTo>
                  <a:cubicBezTo>
                    <a:pt x="4495" y="0"/>
                    <a:pt x="5837" y="1284"/>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22" name="Google Shape;16722;p34"/>
            <p:cNvSpPr/>
            <p:nvPr/>
          </p:nvSpPr>
          <p:spPr>
            <a:xfrm>
              <a:off x="2120150" y="1910425"/>
              <a:ext cx="147425" cy="147400"/>
            </a:xfrm>
            <a:custGeom>
              <a:avLst/>
              <a:gdLst/>
              <a:ahLst/>
              <a:cxnLst/>
              <a:rect l="l" t="t" r="r" b="b"/>
              <a:pathLst>
                <a:path w="5897" h="5896" extrusionOk="0">
                  <a:moveTo>
                    <a:pt x="5896" y="2919"/>
                  </a:moveTo>
                  <a:cubicBezTo>
                    <a:pt x="5896" y="4553"/>
                    <a:pt x="4612" y="5896"/>
                    <a:pt x="2978" y="5896"/>
                  </a:cubicBezTo>
                  <a:cubicBezTo>
                    <a:pt x="1344" y="5896"/>
                    <a:pt x="1" y="4612"/>
                    <a:pt x="1" y="2977"/>
                  </a:cubicBezTo>
                  <a:cubicBezTo>
                    <a:pt x="1" y="1343"/>
                    <a:pt x="1285" y="59"/>
                    <a:pt x="2920" y="1"/>
                  </a:cubicBezTo>
                  <a:cubicBezTo>
                    <a:pt x="4554" y="1"/>
                    <a:pt x="5838" y="1285"/>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23" name="Google Shape;16723;p34"/>
            <p:cNvSpPr/>
            <p:nvPr/>
          </p:nvSpPr>
          <p:spPr>
            <a:xfrm>
              <a:off x="4081400" y="932725"/>
              <a:ext cx="147425" cy="145950"/>
            </a:xfrm>
            <a:custGeom>
              <a:avLst/>
              <a:gdLst/>
              <a:ahLst/>
              <a:cxnLst/>
              <a:rect l="l" t="t" r="r" b="b"/>
              <a:pathLst>
                <a:path w="5897" h="5838" extrusionOk="0">
                  <a:moveTo>
                    <a:pt x="5896" y="2919"/>
                  </a:moveTo>
                  <a:cubicBezTo>
                    <a:pt x="5896" y="4553"/>
                    <a:pt x="4554" y="5837"/>
                    <a:pt x="2919" y="5837"/>
                  </a:cubicBezTo>
                  <a:cubicBezTo>
                    <a:pt x="1285" y="5779"/>
                    <a:pt x="1" y="4437"/>
                    <a:pt x="59" y="2861"/>
                  </a:cubicBezTo>
                  <a:cubicBezTo>
                    <a:pt x="59" y="1226"/>
                    <a:pt x="1402" y="0"/>
                    <a:pt x="2978" y="0"/>
                  </a:cubicBezTo>
                  <a:cubicBezTo>
                    <a:pt x="4612" y="0"/>
                    <a:pt x="5896" y="1343"/>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24" name="Google Shape;16724;p34"/>
            <p:cNvSpPr/>
            <p:nvPr/>
          </p:nvSpPr>
          <p:spPr>
            <a:xfrm>
              <a:off x="5553800" y="3140575"/>
              <a:ext cx="147425" cy="145950"/>
            </a:xfrm>
            <a:custGeom>
              <a:avLst/>
              <a:gdLst/>
              <a:ahLst/>
              <a:cxnLst/>
              <a:rect l="l" t="t" r="r" b="b"/>
              <a:pathLst>
                <a:path w="5897" h="5838" extrusionOk="0">
                  <a:moveTo>
                    <a:pt x="2978" y="1"/>
                  </a:moveTo>
                  <a:cubicBezTo>
                    <a:pt x="4554" y="1"/>
                    <a:pt x="5896" y="1402"/>
                    <a:pt x="5896" y="2978"/>
                  </a:cubicBezTo>
                  <a:cubicBezTo>
                    <a:pt x="5838" y="4554"/>
                    <a:pt x="4554" y="5838"/>
                    <a:pt x="2978" y="5838"/>
                  </a:cubicBezTo>
                  <a:cubicBezTo>
                    <a:pt x="1343" y="5838"/>
                    <a:pt x="1" y="4495"/>
                    <a:pt x="59" y="2861"/>
                  </a:cubicBezTo>
                  <a:cubicBezTo>
                    <a:pt x="59" y="1285"/>
                    <a:pt x="1402" y="1"/>
                    <a:pt x="297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25" name="Google Shape;16725;p34"/>
            <p:cNvSpPr/>
            <p:nvPr/>
          </p:nvSpPr>
          <p:spPr>
            <a:xfrm>
              <a:off x="5064950" y="1421575"/>
              <a:ext cx="145950" cy="145950"/>
            </a:xfrm>
            <a:custGeom>
              <a:avLst/>
              <a:gdLst/>
              <a:ahLst/>
              <a:cxnLst/>
              <a:rect l="l" t="t" r="r" b="b"/>
              <a:pathLst>
                <a:path w="5838" h="5838" extrusionOk="0">
                  <a:moveTo>
                    <a:pt x="5838" y="2977"/>
                  </a:moveTo>
                  <a:cubicBezTo>
                    <a:pt x="5838" y="4553"/>
                    <a:pt x="4495" y="5838"/>
                    <a:pt x="2919" y="5838"/>
                  </a:cubicBezTo>
                  <a:cubicBezTo>
                    <a:pt x="1343" y="5838"/>
                    <a:pt x="1" y="4495"/>
                    <a:pt x="59" y="2919"/>
                  </a:cubicBezTo>
                  <a:cubicBezTo>
                    <a:pt x="59" y="1343"/>
                    <a:pt x="1402" y="0"/>
                    <a:pt x="2978" y="59"/>
                  </a:cubicBezTo>
                  <a:cubicBezTo>
                    <a:pt x="4554" y="59"/>
                    <a:pt x="5838" y="1401"/>
                    <a:pt x="5838"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26" name="Google Shape;16726;p34"/>
            <p:cNvSpPr/>
            <p:nvPr/>
          </p:nvSpPr>
          <p:spPr>
            <a:xfrm>
              <a:off x="3345950" y="932725"/>
              <a:ext cx="145950" cy="145950"/>
            </a:xfrm>
            <a:custGeom>
              <a:avLst/>
              <a:gdLst/>
              <a:ahLst/>
              <a:cxnLst/>
              <a:rect l="l" t="t" r="r" b="b"/>
              <a:pathLst>
                <a:path w="5838" h="5838" extrusionOk="0">
                  <a:moveTo>
                    <a:pt x="5837" y="2919"/>
                  </a:moveTo>
                  <a:cubicBezTo>
                    <a:pt x="5837" y="4495"/>
                    <a:pt x="4495" y="5837"/>
                    <a:pt x="2919" y="5837"/>
                  </a:cubicBezTo>
                  <a:cubicBezTo>
                    <a:pt x="1343" y="5837"/>
                    <a:pt x="0" y="4437"/>
                    <a:pt x="0" y="2861"/>
                  </a:cubicBezTo>
                  <a:cubicBezTo>
                    <a:pt x="59" y="1284"/>
                    <a:pt x="1401" y="0"/>
                    <a:pt x="2977" y="0"/>
                  </a:cubicBezTo>
                  <a:cubicBezTo>
                    <a:pt x="4553" y="0"/>
                    <a:pt x="5837" y="1343"/>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27" name="Google Shape;16727;p34"/>
            <p:cNvSpPr/>
            <p:nvPr/>
          </p:nvSpPr>
          <p:spPr>
            <a:xfrm>
              <a:off x="2857100" y="4366375"/>
              <a:ext cx="145950" cy="145950"/>
            </a:xfrm>
            <a:custGeom>
              <a:avLst/>
              <a:gdLst/>
              <a:ahLst/>
              <a:cxnLst/>
              <a:rect l="l" t="t" r="r" b="b"/>
              <a:pathLst>
                <a:path w="5838" h="5838" extrusionOk="0">
                  <a:moveTo>
                    <a:pt x="5837" y="2919"/>
                  </a:moveTo>
                  <a:cubicBezTo>
                    <a:pt x="5837" y="4495"/>
                    <a:pt x="4495" y="5837"/>
                    <a:pt x="2919" y="5837"/>
                  </a:cubicBezTo>
                  <a:cubicBezTo>
                    <a:pt x="1343" y="5837"/>
                    <a:pt x="58" y="4553"/>
                    <a:pt x="0" y="2977"/>
                  </a:cubicBezTo>
                  <a:cubicBezTo>
                    <a:pt x="0" y="1401"/>
                    <a:pt x="1284" y="58"/>
                    <a:pt x="2860" y="58"/>
                  </a:cubicBezTo>
                  <a:cubicBezTo>
                    <a:pt x="4436" y="0"/>
                    <a:pt x="5779" y="1343"/>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28" name="Google Shape;16728;p34"/>
            <p:cNvSpPr/>
            <p:nvPr/>
          </p:nvSpPr>
          <p:spPr>
            <a:xfrm>
              <a:off x="2121625" y="3630900"/>
              <a:ext cx="144500" cy="145950"/>
            </a:xfrm>
            <a:custGeom>
              <a:avLst/>
              <a:gdLst/>
              <a:ahLst/>
              <a:cxnLst/>
              <a:rect l="l" t="t" r="r" b="b"/>
              <a:pathLst>
                <a:path w="5780" h="5838" extrusionOk="0">
                  <a:moveTo>
                    <a:pt x="2919" y="0"/>
                  </a:moveTo>
                  <a:cubicBezTo>
                    <a:pt x="4437" y="0"/>
                    <a:pt x="5779" y="1343"/>
                    <a:pt x="5779" y="2919"/>
                  </a:cubicBezTo>
                  <a:cubicBezTo>
                    <a:pt x="5779" y="4495"/>
                    <a:pt x="4437" y="5837"/>
                    <a:pt x="2861" y="5779"/>
                  </a:cubicBezTo>
                  <a:cubicBezTo>
                    <a:pt x="1285" y="5779"/>
                    <a:pt x="0" y="4437"/>
                    <a:pt x="0" y="2861"/>
                  </a:cubicBezTo>
                  <a:cubicBezTo>
                    <a:pt x="0" y="1343"/>
                    <a:pt x="1343" y="0"/>
                    <a:pt x="2919"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29" name="Google Shape;16729;p34"/>
            <p:cNvSpPr/>
            <p:nvPr/>
          </p:nvSpPr>
          <p:spPr>
            <a:xfrm>
              <a:off x="3840625" y="4611525"/>
              <a:ext cx="144500" cy="143025"/>
            </a:xfrm>
            <a:custGeom>
              <a:avLst/>
              <a:gdLst/>
              <a:ahLst/>
              <a:cxnLst/>
              <a:rect l="l" t="t" r="r" b="b"/>
              <a:pathLst>
                <a:path w="5780" h="5721" extrusionOk="0">
                  <a:moveTo>
                    <a:pt x="5779" y="2802"/>
                  </a:moveTo>
                  <a:cubicBezTo>
                    <a:pt x="5779" y="4378"/>
                    <a:pt x="4437" y="5721"/>
                    <a:pt x="2861" y="5721"/>
                  </a:cubicBezTo>
                  <a:cubicBezTo>
                    <a:pt x="1343" y="5721"/>
                    <a:pt x="59" y="4436"/>
                    <a:pt x="1" y="2860"/>
                  </a:cubicBezTo>
                  <a:cubicBezTo>
                    <a:pt x="1" y="1284"/>
                    <a:pt x="1285" y="0"/>
                    <a:pt x="2861" y="0"/>
                  </a:cubicBezTo>
                  <a:cubicBezTo>
                    <a:pt x="4437" y="0"/>
                    <a:pt x="5721" y="1226"/>
                    <a:pt x="5779"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30" name="Google Shape;16730;p34"/>
            <p:cNvSpPr/>
            <p:nvPr/>
          </p:nvSpPr>
          <p:spPr>
            <a:xfrm>
              <a:off x="1879375" y="2895425"/>
              <a:ext cx="143050" cy="143025"/>
            </a:xfrm>
            <a:custGeom>
              <a:avLst/>
              <a:gdLst/>
              <a:ahLst/>
              <a:cxnLst/>
              <a:rect l="l" t="t" r="r" b="b"/>
              <a:pathLst>
                <a:path w="5722" h="5721" extrusionOk="0">
                  <a:moveTo>
                    <a:pt x="2861" y="1"/>
                  </a:moveTo>
                  <a:cubicBezTo>
                    <a:pt x="4437" y="1"/>
                    <a:pt x="5663" y="1285"/>
                    <a:pt x="5721" y="2861"/>
                  </a:cubicBezTo>
                  <a:cubicBezTo>
                    <a:pt x="5721" y="4437"/>
                    <a:pt x="4437" y="5721"/>
                    <a:pt x="2861" y="5721"/>
                  </a:cubicBezTo>
                  <a:cubicBezTo>
                    <a:pt x="1285" y="5721"/>
                    <a:pt x="1" y="4437"/>
                    <a:pt x="1" y="2861"/>
                  </a:cubicBezTo>
                  <a:cubicBezTo>
                    <a:pt x="1" y="1285"/>
                    <a:pt x="1285" y="59"/>
                    <a:pt x="28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31" name="Google Shape;16731;p34"/>
            <p:cNvSpPr/>
            <p:nvPr/>
          </p:nvSpPr>
          <p:spPr>
            <a:xfrm>
              <a:off x="1879375" y="2648825"/>
              <a:ext cx="143050" cy="143025"/>
            </a:xfrm>
            <a:custGeom>
              <a:avLst/>
              <a:gdLst/>
              <a:ahLst/>
              <a:cxnLst/>
              <a:rect l="l" t="t" r="r" b="b"/>
              <a:pathLst>
                <a:path w="5722" h="5721" extrusionOk="0">
                  <a:moveTo>
                    <a:pt x="2861" y="5720"/>
                  </a:moveTo>
                  <a:cubicBezTo>
                    <a:pt x="1285" y="5720"/>
                    <a:pt x="1" y="4436"/>
                    <a:pt x="1" y="2860"/>
                  </a:cubicBezTo>
                  <a:cubicBezTo>
                    <a:pt x="1" y="1284"/>
                    <a:pt x="1285" y="0"/>
                    <a:pt x="2919" y="0"/>
                  </a:cubicBezTo>
                  <a:cubicBezTo>
                    <a:pt x="4495" y="58"/>
                    <a:pt x="5721" y="1343"/>
                    <a:pt x="5721" y="2919"/>
                  </a:cubicBezTo>
                  <a:cubicBezTo>
                    <a:pt x="5663" y="4495"/>
                    <a:pt x="4437" y="5720"/>
                    <a:pt x="2861" y="57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32" name="Google Shape;16732;p34"/>
            <p:cNvSpPr/>
            <p:nvPr/>
          </p:nvSpPr>
          <p:spPr>
            <a:xfrm>
              <a:off x="3594025" y="4610050"/>
              <a:ext cx="143025" cy="144500"/>
            </a:xfrm>
            <a:custGeom>
              <a:avLst/>
              <a:gdLst/>
              <a:ahLst/>
              <a:cxnLst/>
              <a:rect l="l" t="t" r="r" b="b"/>
              <a:pathLst>
                <a:path w="5721" h="5780" extrusionOk="0">
                  <a:moveTo>
                    <a:pt x="2860" y="5780"/>
                  </a:moveTo>
                  <a:cubicBezTo>
                    <a:pt x="1284" y="5780"/>
                    <a:pt x="59" y="4495"/>
                    <a:pt x="0" y="2919"/>
                  </a:cubicBezTo>
                  <a:cubicBezTo>
                    <a:pt x="0" y="1343"/>
                    <a:pt x="1343" y="1"/>
                    <a:pt x="2919" y="59"/>
                  </a:cubicBezTo>
                  <a:cubicBezTo>
                    <a:pt x="4495" y="59"/>
                    <a:pt x="5720" y="1343"/>
                    <a:pt x="5720" y="2919"/>
                  </a:cubicBezTo>
                  <a:cubicBezTo>
                    <a:pt x="5720" y="4495"/>
                    <a:pt x="4436" y="5780"/>
                    <a:pt x="2860" y="57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33" name="Google Shape;16733;p34"/>
            <p:cNvSpPr/>
            <p:nvPr/>
          </p:nvSpPr>
          <p:spPr>
            <a:xfrm>
              <a:off x="5556725" y="2159950"/>
              <a:ext cx="141575" cy="141575"/>
            </a:xfrm>
            <a:custGeom>
              <a:avLst/>
              <a:gdLst/>
              <a:ahLst/>
              <a:cxnLst/>
              <a:rect l="l" t="t" r="r" b="b"/>
              <a:pathLst>
                <a:path w="5663" h="5663" extrusionOk="0">
                  <a:moveTo>
                    <a:pt x="2802" y="5663"/>
                  </a:moveTo>
                  <a:cubicBezTo>
                    <a:pt x="1226" y="5663"/>
                    <a:pt x="0" y="4379"/>
                    <a:pt x="59" y="2803"/>
                  </a:cubicBezTo>
                  <a:cubicBezTo>
                    <a:pt x="59" y="1227"/>
                    <a:pt x="1343" y="1"/>
                    <a:pt x="2919" y="1"/>
                  </a:cubicBezTo>
                  <a:cubicBezTo>
                    <a:pt x="4495" y="59"/>
                    <a:pt x="5662" y="1285"/>
                    <a:pt x="5662" y="2861"/>
                  </a:cubicBezTo>
                  <a:cubicBezTo>
                    <a:pt x="5662" y="4437"/>
                    <a:pt x="4437" y="5663"/>
                    <a:pt x="2802" y="56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34" name="Google Shape;16734;p34"/>
            <p:cNvSpPr/>
            <p:nvPr/>
          </p:nvSpPr>
          <p:spPr>
            <a:xfrm>
              <a:off x="4821250" y="1180800"/>
              <a:ext cx="141575" cy="141575"/>
            </a:xfrm>
            <a:custGeom>
              <a:avLst/>
              <a:gdLst/>
              <a:ahLst/>
              <a:cxnLst/>
              <a:rect l="l" t="t" r="r" b="b"/>
              <a:pathLst>
                <a:path w="5663" h="5663" extrusionOk="0">
                  <a:moveTo>
                    <a:pt x="5663" y="2860"/>
                  </a:moveTo>
                  <a:cubicBezTo>
                    <a:pt x="5663" y="4436"/>
                    <a:pt x="4379" y="5662"/>
                    <a:pt x="2803" y="5662"/>
                  </a:cubicBezTo>
                  <a:cubicBezTo>
                    <a:pt x="1227" y="5662"/>
                    <a:pt x="1" y="4436"/>
                    <a:pt x="1" y="2802"/>
                  </a:cubicBezTo>
                  <a:cubicBezTo>
                    <a:pt x="1" y="1284"/>
                    <a:pt x="1227" y="59"/>
                    <a:pt x="2744" y="59"/>
                  </a:cubicBezTo>
                  <a:cubicBezTo>
                    <a:pt x="4379" y="0"/>
                    <a:pt x="5604" y="1226"/>
                    <a:pt x="5604" y="28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35" name="Google Shape;16735;p34"/>
            <p:cNvSpPr/>
            <p:nvPr/>
          </p:nvSpPr>
          <p:spPr>
            <a:xfrm>
              <a:off x="5314475" y="1671100"/>
              <a:ext cx="141575" cy="141575"/>
            </a:xfrm>
            <a:custGeom>
              <a:avLst/>
              <a:gdLst/>
              <a:ahLst/>
              <a:cxnLst/>
              <a:rect l="l" t="t" r="r" b="b"/>
              <a:pathLst>
                <a:path w="5663" h="5663" extrusionOk="0">
                  <a:moveTo>
                    <a:pt x="5663" y="2803"/>
                  </a:moveTo>
                  <a:cubicBezTo>
                    <a:pt x="5663" y="4379"/>
                    <a:pt x="4437" y="5663"/>
                    <a:pt x="2803" y="5663"/>
                  </a:cubicBezTo>
                  <a:cubicBezTo>
                    <a:pt x="1227" y="5663"/>
                    <a:pt x="1" y="4379"/>
                    <a:pt x="1" y="2803"/>
                  </a:cubicBezTo>
                  <a:cubicBezTo>
                    <a:pt x="1" y="1227"/>
                    <a:pt x="1227" y="1"/>
                    <a:pt x="2803" y="1"/>
                  </a:cubicBezTo>
                  <a:cubicBezTo>
                    <a:pt x="4379" y="1"/>
                    <a:pt x="5663" y="1227"/>
                    <a:pt x="5663"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36" name="Google Shape;16736;p34"/>
            <p:cNvSpPr/>
            <p:nvPr/>
          </p:nvSpPr>
          <p:spPr>
            <a:xfrm>
              <a:off x="1880850" y="2408025"/>
              <a:ext cx="140100" cy="140125"/>
            </a:xfrm>
            <a:custGeom>
              <a:avLst/>
              <a:gdLst/>
              <a:ahLst/>
              <a:cxnLst/>
              <a:rect l="l" t="t" r="r" b="b"/>
              <a:pathLst>
                <a:path w="5604" h="5605" extrusionOk="0">
                  <a:moveTo>
                    <a:pt x="5604" y="2803"/>
                  </a:moveTo>
                  <a:cubicBezTo>
                    <a:pt x="5604" y="4379"/>
                    <a:pt x="4378" y="5604"/>
                    <a:pt x="2744" y="5604"/>
                  </a:cubicBezTo>
                  <a:cubicBezTo>
                    <a:pt x="1226" y="5546"/>
                    <a:pt x="0" y="4379"/>
                    <a:pt x="0" y="2803"/>
                  </a:cubicBezTo>
                  <a:cubicBezTo>
                    <a:pt x="0" y="1227"/>
                    <a:pt x="1226" y="1"/>
                    <a:pt x="2802" y="1"/>
                  </a:cubicBezTo>
                  <a:cubicBezTo>
                    <a:pt x="4378" y="1"/>
                    <a:pt x="5604" y="1227"/>
                    <a:pt x="5604"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37" name="Google Shape;16737;p34"/>
            <p:cNvSpPr/>
            <p:nvPr/>
          </p:nvSpPr>
          <p:spPr>
            <a:xfrm>
              <a:off x="5067875" y="4122675"/>
              <a:ext cx="140100" cy="140100"/>
            </a:xfrm>
            <a:custGeom>
              <a:avLst/>
              <a:gdLst/>
              <a:ahLst/>
              <a:cxnLst/>
              <a:rect l="l" t="t" r="r" b="b"/>
              <a:pathLst>
                <a:path w="5604" h="5604" extrusionOk="0">
                  <a:moveTo>
                    <a:pt x="2802" y="5604"/>
                  </a:moveTo>
                  <a:cubicBezTo>
                    <a:pt x="1226" y="5604"/>
                    <a:pt x="0" y="4378"/>
                    <a:pt x="0" y="2802"/>
                  </a:cubicBezTo>
                  <a:cubicBezTo>
                    <a:pt x="59" y="1226"/>
                    <a:pt x="1285" y="0"/>
                    <a:pt x="2802" y="0"/>
                  </a:cubicBezTo>
                  <a:cubicBezTo>
                    <a:pt x="4378" y="0"/>
                    <a:pt x="5604" y="1284"/>
                    <a:pt x="5604" y="2860"/>
                  </a:cubicBezTo>
                  <a:cubicBezTo>
                    <a:pt x="5604" y="4378"/>
                    <a:pt x="4378" y="5604"/>
                    <a:pt x="2802" y="56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38" name="Google Shape;16738;p34"/>
            <p:cNvSpPr/>
            <p:nvPr/>
          </p:nvSpPr>
          <p:spPr>
            <a:xfrm>
              <a:off x="4330950" y="934175"/>
              <a:ext cx="141575" cy="141575"/>
            </a:xfrm>
            <a:custGeom>
              <a:avLst/>
              <a:gdLst/>
              <a:ahLst/>
              <a:cxnLst/>
              <a:rect l="l" t="t" r="r" b="b"/>
              <a:pathLst>
                <a:path w="5663" h="5663" extrusionOk="0">
                  <a:moveTo>
                    <a:pt x="5662" y="2861"/>
                  </a:moveTo>
                  <a:cubicBezTo>
                    <a:pt x="5662" y="4437"/>
                    <a:pt x="4436" y="5663"/>
                    <a:pt x="2860" y="5663"/>
                  </a:cubicBezTo>
                  <a:cubicBezTo>
                    <a:pt x="1226" y="5663"/>
                    <a:pt x="0" y="4379"/>
                    <a:pt x="59" y="2803"/>
                  </a:cubicBezTo>
                  <a:cubicBezTo>
                    <a:pt x="59" y="1226"/>
                    <a:pt x="1284" y="59"/>
                    <a:pt x="2860" y="59"/>
                  </a:cubicBezTo>
                  <a:cubicBezTo>
                    <a:pt x="4436" y="1"/>
                    <a:pt x="5662" y="1285"/>
                    <a:pt x="5662" y="28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39" name="Google Shape;16739;p34"/>
            <p:cNvSpPr/>
            <p:nvPr/>
          </p:nvSpPr>
          <p:spPr>
            <a:xfrm>
              <a:off x="4085800" y="4617350"/>
              <a:ext cx="140100" cy="138650"/>
            </a:xfrm>
            <a:custGeom>
              <a:avLst/>
              <a:gdLst/>
              <a:ahLst/>
              <a:cxnLst/>
              <a:rect l="l" t="t" r="r" b="b"/>
              <a:pathLst>
                <a:path w="5604" h="5546" extrusionOk="0">
                  <a:moveTo>
                    <a:pt x="2802" y="5546"/>
                  </a:moveTo>
                  <a:cubicBezTo>
                    <a:pt x="1226" y="5546"/>
                    <a:pt x="0" y="4320"/>
                    <a:pt x="0" y="2744"/>
                  </a:cubicBezTo>
                  <a:cubicBezTo>
                    <a:pt x="0" y="1168"/>
                    <a:pt x="1226" y="1"/>
                    <a:pt x="2802" y="1"/>
                  </a:cubicBezTo>
                  <a:cubicBezTo>
                    <a:pt x="4378" y="1"/>
                    <a:pt x="5604" y="1227"/>
                    <a:pt x="5604" y="2803"/>
                  </a:cubicBezTo>
                  <a:cubicBezTo>
                    <a:pt x="5604" y="4379"/>
                    <a:pt x="4378" y="5546"/>
                    <a:pt x="2802" y="554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40" name="Google Shape;16740;p34"/>
            <p:cNvSpPr/>
            <p:nvPr/>
          </p:nvSpPr>
          <p:spPr>
            <a:xfrm>
              <a:off x="5558175" y="3387200"/>
              <a:ext cx="140125" cy="140125"/>
            </a:xfrm>
            <a:custGeom>
              <a:avLst/>
              <a:gdLst/>
              <a:ahLst/>
              <a:cxnLst/>
              <a:rect l="l" t="t" r="r" b="b"/>
              <a:pathLst>
                <a:path w="5605" h="5605" extrusionOk="0">
                  <a:moveTo>
                    <a:pt x="2744" y="5546"/>
                  </a:moveTo>
                  <a:cubicBezTo>
                    <a:pt x="1227" y="5546"/>
                    <a:pt x="1" y="4320"/>
                    <a:pt x="1" y="2744"/>
                  </a:cubicBezTo>
                  <a:cubicBezTo>
                    <a:pt x="1" y="1226"/>
                    <a:pt x="1285" y="0"/>
                    <a:pt x="2803" y="0"/>
                  </a:cubicBezTo>
                  <a:cubicBezTo>
                    <a:pt x="4379" y="0"/>
                    <a:pt x="5604" y="1285"/>
                    <a:pt x="5546" y="2802"/>
                  </a:cubicBezTo>
                  <a:cubicBezTo>
                    <a:pt x="5546" y="4378"/>
                    <a:pt x="4320" y="5604"/>
                    <a:pt x="2744" y="554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41" name="Google Shape;16741;p34"/>
            <p:cNvSpPr/>
            <p:nvPr/>
          </p:nvSpPr>
          <p:spPr>
            <a:xfrm>
              <a:off x="2369700" y="1424500"/>
              <a:ext cx="141575" cy="140100"/>
            </a:xfrm>
            <a:custGeom>
              <a:avLst/>
              <a:gdLst/>
              <a:ahLst/>
              <a:cxnLst/>
              <a:rect l="l" t="t" r="r" b="b"/>
              <a:pathLst>
                <a:path w="5663" h="5604" extrusionOk="0">
                  <a:moveTo>
                    <a:pt x="5604" y="2860"/>
                  </a:moveTo>
                  <a:cubicBezTo>
                    <a:pt x="5546" y="4436"/>
                    <a:pt x="4320" y="5604"/>
                    <a:pt x="2744" y="5604"/>
                  </a:cubicBezTo>
                  <a:cubicBezTo>
                    <a:pt x="1226" y="5545"/>
                    <a:pt x="0" y="4320"/>
                    <a:pt x="59" y="2744"/>
                  </a:cubicBezTo>
                  <a:cubicBezTo>
                    <a:pt x="59" y="1226"/>
                    <a:pt x="1343" y="0"/>
                    <a:pt x="2860" y="59"/>
                  </a:cubicBezTo>
                  <a:cubicBezTo>
                    <a:pt x="4437" y="59"/>
                    <a:pt x="5662" y="1343"/>
                    <a:pt x="5604" y="28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42" name="Google Shape;16742;p34"/>
            <p:cNvSpPr/>
            <p:nvPr/>
          </p:nvSpPr>
          <p:spPr>
            <a:xfrm>
              <a:off x="3350325" y="4612975"/>
              <a:ext cx="138650" cy="138650"/>
            </a:xfrm>
            <a:custGeom>
              <a:avLst/>
              <a:gdLst/>
              <a:ahLst/>
              <a:cxnLst/>
              <a:rect l="l" t="t" r="r" b="b"/>
              <a:pathLst>
                <a:path w="5546" h="5546" extrusionOk="0">
                  <a:moveTo>
                    <a:pt x="2802" y="1"/>
                  </a:moveTo>
                  <a:cubicBezTo>
                    <a:pt x="4320" y="1"/>
                    <a:pt x="5546" y="1226"/>
                    <a:pt x="5546" y="2802"/>
                  </a:cubicBezTo>
                  <a:cubicBezTo>
                    <a:pt x="5546" y="4320"/>
                    <a:pt x="4320" y="5546"/>
                    <a:pt x="2744" y="5546"/>
                  </a:cubicBezTo>
                  <a:cubicBezTo>
                    <a:pt x="1226" y="5546"/>
                    <a:pt x="0" y="4320"/>
                    <a:pt x="0" y="2802"/>
                  </a:cubicBezTo>
                  <a:cubicBezTo>
                    <a:pt x="0" y="1226"/>
                    <a:pt x="1226" y="1"/>
                    <a:pt x="28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43" name="Google Shape;16743;p34"/>
            <p:cNvSpPr/>
            <p:nvPr/>
          </p:nvSpPr>
          <p:spPr>
            <a:xfrm>
              <a:off x="5311575" y="3880425"/>
              <a:ext cx="138650" cy="140125"/>
            </a:xfrm>
            <a:custGeom>
              <a:avLst/>
              <a:gdLst/>
              <a:ahLst/>
              <a:cxnLst/>
              <a:rect l="l" t="t" r="r" b="b"/>
              <a:pathLst>
                <a:path w="5546" h="5605" extrusionOk="0">
                  <a:moveTo>
                    <a:pt x="5545" y="2802"/>
                  </a:moveTo>
                  <a:cubicBezTo>
                    <a:pt x="5545" y="4320"/>
                    <a:pt x="4320" y="5604"/>
                    <a:pt x="2744" y="5546"/>
                  </a:cubicBezTo>
                  <a:cubicBezTo>
                    <a:pt x="1284" y="5546"/>
                    <a:pt x="0" y="4320"/>
                    <a:pt x="0" y="2802"/>
                  </a:cubicBezTo>
                  <a:cubicBezTo>
                    <a:pt x="0" y="1285"/>
                    <a:pt x="1284" y="1"/>
                    <a:pt x="2802" y="1"/>
                  </a:cubicBezTo>
                  <a:cubicBezTo>
                    <a:pt x="4320" y="59"/>
                    <a:pt x="5545" y="1285"/>
                    <a:pt x="5545"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44" name="Google Shape;16744;p34"/>
            <p:cNvSpPr/>
            <p:nvPr/>
          </p:nvSpPr>
          <p:spPr>
            <a:xfrm>
              <a:off x="3106625" y="935650"/>
              <a:ext cx="140100" cy="140100"/>
            </a:xfrm>
            <a:custGeom>
              <a:avLst/>
              <a:gdLst/>
              <a:ahLst/>
              <a:cxnLst/>
              <a:rect l="l" t="t" r="r" b="b"/>
              <a:pathLst>
                <a:path w="5604" h="5604" extrusionOk="0">
                  <a:moveTo>
                    <a:pt x="5604" y="2802"/>
                  </a:moveTo>
                  <a:cubicBezTo>
                    <a:pt x="5604" y="4320"/>
                    <a:pt x="4320" y="5604"/>
                    <a:pt x="2744" y="5545"/>
                  </a:cubicBezTo>
                  <a:cubicBezTo>
                    <a:pt x="1226" y="5545"/>
                    <a:pt x="0" y="4320"/>
                    <a:pt x="0" y="2744"/>
                  </a:cubicBezTo>
                  <a:cubicBezTo>
                    <a:pt x="59" y="1226"/>
                    <a:pt x="1285" y="0"/>
                    <a:pt x="2802" y="0"/>
                  </a:cubicBezTo>
                  <a:cubicBezTo>
                    <a:pt x="4320" y="0"/>
                    <a:pt x="5604" y="1284"/>
                    <a:pt x="5546"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45" name="Google Shape;16745;p34"/>
            <p:cNvSpPr/>
            <p:nvPr/>
          </p:nvSpPr>
          <p:spPr>
            <a:xfrm>
              <a:off x="1876475" y="3144950"/>
              <a:ext cx="140100" cy="138675"/>
            </a:xfrm>
            <a:custGeom>
              <a:avLst/>
              <a:gdLst/>
              <a:ahLst/>
              <a:cxnLst/>
              <a:rect l="l" t="t" r="r" b="b"/>
              <a:pathLst>
                <a:path w="5604" h="5547" extrusionOk="0">
                  <a:moveTo>
                    <a:pt x="2802" y="1"/>
                  </a:moveTo>
                  <a:cubicBezTo>
                    <a:pt x="4320" y="1"/>
                    <a:pt x="5604" y="1227"/>
                    <a:pt x="5604" y="2744"/>
                  </a:cubicBezTo>
                  <a:cubicBezTo>
                    <a:pt x="5604" y="4320"/>
                    <a:pt x="4378" y="5546"/>
                    <a:pt x="2802" y="5546"/>
                  </a:cubicBezTo>
                  <a:cubicBezTo>
                    <a:pt x="1284" y="5546"/>
                    <a:pt x="58" y="4320"/>
                    <a:pt x="58" y="2803"/>
                  </a:cubicBezTo>
                  <a:cubicBezTo>
                    <a:pt x="0" y="1285"/>
                    <a:pt x="1226" y="1"/>
                    <a:pt x="28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46" name="Google Shape;16746;p34"/>
            <p:cNvSpPr/>
            <p:nvPr/>
          </p:nvSpPr>
          <p:spPr>
            <a:xfrm>
              <a:off x="2617775" y="1177875"/>
              <a:ext cx="138650" cy="140125"/>
            </a:xfrm>
            <a:custGeom>
              <a:avLst/>
              <a:gdLst/>
              <a:ahLst/>
              <a:cxnLst/>
              <a:rect l="l" t="t" r="r" b="b"/>
              <a:pathLst>
                <a:path w="5546" h="5605" extrusionOk="0">
                  <a:moveTo>
                    <a:pt x="2802" y="59"/>
                  </a:moveTo>
                  <a:cubicBezTo>
                    <a:pt x="4320" y="59"/>
                    <a:pt x="5546" y="1343"/>
                    <a:pt x="5546" y="2802"/>
                  </a:cubicBezTo>
                  <a:cubicBezTo>
                    <a:pt x="5546" y="4378"/>
                    <a:pt x="4203" y="5604"/>
                    <a:pt x="2685" y="5604"/>
                  </a:cubicBezTo>
                  <a:cubicBezTo>
                    <a:pt x="1226" y="5546"/>
                    <a:pt x="0" y="4262"/>
                    <a:pt x="0" y="2744"/>
                  </a:cubicBezTo>
                  <a:cubicBezTo>
                    <a:pt x="59" y="1285"/>
                    <a:pt x="1284" y="1"/>
                    <a:pt x="2802"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47" name="Google Shape;16747;p34"/>
            <p:cNvSpPr/>
            <p:nvPr/>
          </p:nvSpPr>
          <p:spPr>
            <a:xfrm>
              <a:off x="4822725" y="4370750"/>
              <a:ext cx="137175" cy="137175"/>
            </a:xfrm>
            <a:custGeom>
              <a:avLst/>
              <a:gdLst/>
              <a:ahLst/>
              <a:cxnLst/>
              <a:rect l="l" t="t" r="r" b="b"/>
              <a:pathLst>
                <a:path w="5487" h="5487" extrusionOk="0">
                  <a:moveTo>
                    <a:pt x="0" y="2744"/>
                  </a:moveTo>
                  <a:cubicBezTo>
                    <a:pt x="0" y="1284"/>
                    <a:pt x="1284" y="0"/>
                    <a:pt x="2802" y="0"/>
                  </a:cubicBezTo>
                  <a:cubicBezTo>
                    <a:pt x="4261" y="0"/>
                    <a:pt x="5487" y="1284"/>
                    <a:pt x="5487" y="2802"/>
                  </a:cubicBezTo>
                  <a:cubicBezTo>
                    <a:pt x="5487" y="4261"/>
                    <a:pt x="4203" y="5487"/>
                    <a:pt x="2744" y="5487"/>
                  </a:cubicBezTo>
                  <a:cubicBezTo>
                    <a:pt x="1284" y="5487"/>
                    <a:pt x="0" y="4203"/>
                    <a:pt x="0"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48" name="Google Shape;16748;p34"/>
            <p:cNvSpPr/>
            <p:nvPr/>
          </p:nvSpPr>
          <p:spPr>
            <a:xfrm>
              <a:off x="2124550" y="1672575"/>
              <a:ext cx="138650" cy="137175"/>
            </a:xfrm>
            <a:custGeom>
              <a:avLst/>
              <a:gdLst/>
              <a:ahLst/>
              <a:cxnLst/>
              <a:rect l="l" t="t" r="r" b="b"/>
              <a:pathLst>
                <a:path w="5546" h="5487" extrusionOk="0">
                  <a:moveTo>
                    <a:pt x="5487" y="2744"/>
                  </a:moveTo>
                  <a:cubicBezTo>
                    <a:pt x="5545" y="4203"/>
                    <a:pt x="4261" y="5487"/>
                    <a:pt x="2802" y="5487"/>
                  </a:cubicBezTo>
                  <a:cubicBezTo>
                    <a:pt x="1284" y="5487"/>
                    <a:pt x="0" y="4261"/>
                    <a:pt x="0" y="2744"/>
                  </a:cubicBezTo>
                  <a:cubicBezTo>
                    <a:pt x="0" y="1284"/>
                    <a:pt x="1226" y="59"/>
                    <a:pt x="2685" y="0"/>
                  </a:cubicBezTo>
                  <a:cubicBezTo>
                    <a:pt x="4203" y="0"/>
                    <a:pt x="5487" y="1226"/>
                    <a:pt x="5487"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49" name="Google Shape;16749;p34"/>
            <p:cNvSpPr/>
            <p:nvPr/>
          </p:nvSpPr>
          <p:spPr>
            <a:xfrm>
              <a:off x="2372625" y="4124125"/>
              <a:ext cx="135725" cy="137200"/>
            </a:xfrm>
            <a:custGeom>
              <a:avLst/>
              <a:gdLst/>
              <a:ahLst/>
              <a:cxnLst/>
              <a:rect l="l" t="t" r="r" b="b"/>
              <a:pathLst>
                <a:path w="5429" h="5488" extrusionOk="0">
                  <a:moveTo>
                    <a:pt x="5429" y="2744"/>
                  </a:moveTo>
                  <a:cubicBezTo>
                    <a:pt x="5429" y="4262"/>
                    <a:pt x="4144" y="5487"/>
                    <a:pt x="2685" y="5487"/>
                  </a:cubicBezTo>
                  <a:cubicBezTo>
                    <a:pt x="1167" y="5429"/>
                    <a:pt x="0" y="4203"/>
                    <a:pt x="0" y="2744"/>
                  </a:cubicBezTo>
                  <a:cubicBezTo>
                    <a:pt x="0" y="1226"/>
                    <a:pt x="1284" y="1"/>
                    <a:pt x="2743" y="59"/>
                  </a:cubicBezTo>
                  <a:cubicBezTo>
                    <a:pt x="4203" y="59"/>
                    <a:pt x="5429" y="1285"/>
                    <a:pt x="5429"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50" name="Google Shape;16750;p34"/>
            <p:cNvSpPr/>
            <p:nvPr/>
          </p:nvSpPr>
          <p:spPr>
            <a:xfrm>
              <a:off x="1882300" y="2162875"/>
              <a:ext cx="137200" cy="135750"/>
            </a:xfrm>
            <a:custGeom>
              <a:avLst/>
              <a:gdLst/>
              <a:ahLst/>
              <a:cxnLst/>
              <a:rect l="l" t="t" r="r" b="b"/>
              <a:pathLst>
                <a:path w="5488" h="5430" extrusionOk="0">
                  <a:moveTo>
                    <a:pt x="5429" y="2744"/>
                  </a:moveTo>
                  <a:cubicBezTo>
                    <a:pt x="5429" y="4262"/>
                    <a:pt x="4203" y="5429"/>
                    <a:pt x="2744" y="5429"/>
                  </a:cubicBezTo>
                  <a:cubicBezTo>
                    <a:pt x="1226" y="5429"/>
                    <a:pt x="1" y="4145"/>
                    <a:pt x="59" y="2627"/>
                  </a:cubicBezTo>
                  <a:cubicBezTo>
                    <a:pt x="117" y="1168"/>
                    <a:pt x="1343" y="1"/>
                    <a:pt x="2802" y="1"/>
                  </a:cubicBezTo>
                  <a:cubicBezTo>
                    <a:pt x="4262" y="59"/>
                    <a:pt x="5487" y="1285"/>
                    <a:pt x="5429"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51" name="Google Shape;16751;p34"/>
            <p:cNvSpPr/>
            <p:nvPr/>
          </p:nvSpPr>
          <p:spPr>
            <a:xfrm>
              <a:off x="4335325" y="4618825"/>
              <a:ext cx="135725" cy="135725"/>
            </a:xfrm>
            <a:custGeom>
              <a:avLst/>
              <a:gdLst/>
              <a:ahLst/>
              <a:cxnLst/>
              <a:rect l="l" t="t" r="r" b="b"/>
              <a:pathLst>
                <a:path w="5429" h="5429" extrusionOk="0">
                  <a:moveTo>
                    <a:pt x="5370" y="2685"/>
                  </a:moveTo>
                  <a:cubicBezTo>
                    <a:pt x="5429" y="4144"/>
                    <a:pt x="4203" y="5370"/>
                    <a:pt x="2744" y="5429"/>
                  </a:cubicBezTo>
                  <a:cubicBezTo>
                    <a:pt x="1226" y="5429"/>
                    <a:pt x="0" y="4203"/>
                    <a:pt x="0" y="2685"/>
                  </a:cubicBezTo>
                  <a:cubicBezTo>
                    <a:pt x="0" y="1226"/>
                    <a:pt x="1168" y="0"/>
                    <a:pt x="2685" y="0"/>
                  </a:cubicBezTo>
                  <a:cubicBezTo>
                    <a:pt x="4145" y="0"/>
                    <a:pt x="5370" y="1168"/>
                    <a:pt x="5370" y="26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52" name="Google Shape;16752;p34"/>
            <p:cNvSpPr/>
            <p:nvPr/>
          </p:nvSpPr>
          <p:spPr>
            <a:xfrm>
              <a:off x="3109550" y="4615900"/>
              <a:ext cx="134275" cy="134275"/>
            </a:xfrm>
            <a:custGeom>
              <a:avLst/>
              <a:gdLst/>
              <a:ahLst/>
              <a:cxnLst/>
              <a:rect l="l" t="t" r="r" b="b"/>
              <a:pathLst>
                <a:path w="5371" h="5371" extrusionOk="0">
                  <a:moveTo>
                    <a:pt x="2744" y="0"/>
                  </a:moveTo>
                  <a:cubicBezTo>
                    <a:pt x="4203" y="0"/>
                    <a:pt x="5370" y="1226"/>
                    <a:pt x="5312" y="2744"/>
                  </a:cubicBezTo>
                  <a:cubicBezTo>
                    <a:pt x="5312" y="4203"/>
                    <a:pt x="4144" y="5371"/>
                    <a:pt x="2627" y="5312"/>
                  </a:cubicBezTo>
                  <a:cubicBezTo>
                    <a:pt x="1109" y="5312"/>
                    <a:pt x="0" y="4145"/>
                    <a:pt x="0" y="2569"/>
                  </a:cubicBezTo>
                  <a:cubicBezTo>
                    <a:pt x="59" y="1109"/>
                    <a:pt x="1226" y="0"/>
                    <a:pt x="2744"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53" name="Google Shape;16753;p34"/>
            <p:cNvSpPr/>
            <p:nvPr/>
          </p:nvSpPr>
          <p:spPr>
            <a:xfrm>
              <a:off x="5561100" y="1922100"/>
              <a:ext cx="134275" cy="132825"/>
            </a:xfrm>
            <a:custGeom>
              <a:avLst/>
              <a:gdLst/>
              <a:ahLst/>
              <a:cxnLst/>
              <a:rect l="l" t="t" r="r" b="b"/>
              <a:pathLst>
                <a:path w="5371" h="5313" extrusionOk="0">
                  <a:moveTo>
                    <a:pt x="2686" y="1"/>
                  </a:moveTo>
                  <a:cubicBezTo>
                    <a:pt x="4203" y="1"/>
                    <a:pt x="5371" y="1226"/>
                    <a:pt x="5312" y="2744"/>
                  </a:cubicBezTo>
                  <a:cubicBezTo>
                    <a:pt x="5312" y="4203"/>
                    <a:pt x="4145" y="5312"/>
                    <a:pt x="2627" y="5312"/>
                  </a:cubicBezTo>
                  <a:cubicBezTo>
                    <a:pt x="1110" y="5312"/>
                    <a:pt x="1" y="4086"/>
                    <a:pt x="1" y="2569"/>
                  </a:cubicBezTo>
                  <a:cubicBezTo>
                    <a:pt x="59" y="1110"/>
                    <a:pt x="1226" y="1"/>
                    <a:pt x="268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54" name="Google Shape;16754;p34"/>
            <p:cNvSpPr/>
            <p:nvPr/>
          </p:nvSpPr>
          <p:spPr>
            <a:xfrm>
              <a:off x="4583400" y="940025"/>
              <a:ext cx="131350" cy="131350"/>
            </a:xfrm>
            <a:custGeom>
              <a:avLst/>
              <a:gdLst/>
              <a:ahLst/>
              <a:cxnLst/>
              <a:rect l="l" t="t" r="r" b="b"/>
              <a:pathLst>
                <a:path w="5254" h="5254" extrusionOk="0">
                  <a:moveTo>
                    <a:pt x="2627" y="0"/>
                  </a:moveTo>
                  <a:cubicBezTo>
                    <a:pt x="4086" y="0"/>
                    <a:pt x="5254" y="1109"/>
                    <a:pt x="5254" y="2569"/>
                  </a:cubicBezTo>
                  <a:cubicBezTo>
                    <a:pt x="5254" y="4086"/>
                    <a:pt x="4086" y="5254"/>
                    <a:pt x="2569" y="5254"/>
                  </a:cubicBezTo>
                  <a:cubicBezTo>
                    <a:pt x="1109" y="5254"/>
                    <a:pt x="0" y="4086"/>
                    <a:pt x="0" y="2627"/>
                  </a:cubicBezTo>
                  <a:cubicBezTo>
                    <a:pt x="0" y="1109"/>
                    <a:pt x="1109" y="0"/>
                    <a:pt x="262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55" name="Google Shape;16755;p34"/>
            <p:cNvSpPr/>
            <p:nvPr/>
          </p:nvSpPr>
          <p:spPr>
            <a:xfrm>
              <a:off x="2127450" y="3880425"/>
              <a:ext cx="132825" cy="132825"/>
            </a:xfrm>
            <a:custGeom>
              <a:avLst/>
              <a:gdLst/>
              <a:ahLst/>
              <a:cxnLst/>
              <a:rect l="l" t="t" r="r" b="b"/>
              <a:pathLst>
                <a:path w="5313" h="5313" extrusionOk="0">
                  <a:moveTo>
                    <a:pt x="2686" y="1"/>
                  </a:moveTo>
                  <a:cubicBezTo>
                    <a:pt x="4145" y="1"/>
                    <a:pt x="5313" y="1168"/>
                    <a:pt x="5313" y="2627"/>
                  </a:cubicBezTo>
                  <a:cubicBezTo>
                    <a:pt x="5313" y="4145"/>
                    <a:pt x="4145" y="5312"/>
                    <a:pt x="2628" y="5312"/>
                  </a:cubicBezTo>
                  <a:cubicBezTo>
                    <a:pt x="1110" y="5254"/>
                    <a:pt x="1" y="4087"/>
                    <a:pt x="1" y="2627"/>
                  </a:cubicBezTo>
                  <a:cubicBezTo>
                    <a:pt x="1" y="1110"/>
                    <a:pt x="1168" y="1"/>
                    <a:pt x="262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56" name="Google Shape;16756;p34"/>
            <p:cNvSpPr/>
            <p:nvPr/>
          </p:nvSpPr>
          <p:spPr>
            <a:xfrm>
              <a:off x="1880850" y="3390125"/>
              <a:ext cx="132800" cy="132800"/>
            </a:xfrm>
            <a:custGeom>
              <a:avLst/>
              <a:gdLst/>
              <a:ahLst/>
              <a:cxnLst/>
              <a:rect l="l" t="t" r="r" b="b"/>
              <a:pathLst>
                <a:path w="5312" h="5312" extrusionOk="0">
                  <a:moveTo>
                    <a:pt x="2627" y="0"/>
                  </a:moveTo>
                  <a:cubicBezTo>
                    <a:pt x="4086" y="0"/>
                    <a:pt x="5254" y="1168"/>
                    <a:pt x="5312" y="2627"/>
                  </a:cubicBezTo>
                  <a:cubicBezTo>
                    <a:pt x="5312" y="4145"/>
                    <a:pt x="4145" y="5312"/>
                    <a:pt x="2627" y="5312"/>
                  </a:cubicBezTo>
                  <a:cubicBezTo>
                    <a:pt x="1168" y="5312"/>
                    <a:pt x="0" y="4145"/>
                    <a:pt x="0" y="2685"/>
                  </a:cubicBezTo>
                  <a:cubicBezTo>
                    <a:pt x="0" y="1168"/>
                    <a:pt x="1168" y="59"/>
                    <a:pt x="2627"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57" name="Google Shape;16757;p34"/>
            <p:cNvSpPr/>
            <p:nvPr/>
          </p:nvSpPr>
          <p:spPr>
            <a:xfrm>
              <a:off x="2616300" y="4372200"/>
              <a:ext cx="132825" cy="134275"/>
            </a:xfrm>
            <a:custGeom>
              <a:avLst/>
              <a:gdLst/>
              <a:ahLst/>
              <a:cxnLst/>
              <a:rect l="l" t="t" r="r" b="b"/>
              <a:pathLst>
                <a:path w="5313" h="5371" extrusionOk="0">
                  <a:moveTo>
                    <a:pt x="5313" y="2744"/>
                  </a:moveTo>
                  <a:cubicBezTo>
                    <a:pt x="5313" y="4262"/>
                    <a:pt x="4087" y="5371"/>
                    <a:pt x="2628" y="5371"/>
                  </a:cubicBezTo>
                  <a:cubicBezTo>
                    <a:pt x="1110" y="5312"/>
                    <a:pt x="1" y="4145"/>
                    <a:pt x="1" y="2569"/>
                  </a:cubicBezTo>
                  <a:cubicBezTo>
                    <a:pt x="59" y="1110"/>
                    <a:pt x="1285" y="1"/>
                    <a:pt x="2744" y="59"/>
                  </a:cubicBezTo>
                  <a:cubicBezTo>
                    <a:pt x="4204" y="117"/>
                    <a:pt x="5313" y="1285"/>
                    <a:pt x="5313"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58" name="Google Shape;16758;p34"/>
            <p:cNvSpPr/>
            <p:nvPr/>
          </p:nvSpPr>
          <p:spPr>
            <a:xfrm>
              <a:off x="2864375" y="940025"/>
              <a:ext cx="131375" cy="131350"/>
            </a:xfrm>
            <a:custGeom>
              <a:avLst/>
              <a:gdLst/>
              <a:ahLst/>
              <a:cxnLst/>
              <a:rect l="l" t="t" r="r" b="b"/>
              <a:pathLst>
                <a:path w="5255" h="5254" extrusionOk="0">
                  <a:moveTo>
                    <a:pt x="2628" y="0"/>
                  </a:moveTo>
                  <a:cubicBezTo>
                    <a:pt x="4028" y="0"/>
                    <a:pt x="5196" y="1168"/>
                    <a:pt x="5196" y="2627"/>
                  </a:cubicBezTo>
                  <a:cubicBezTo>
                    <a:pt x="5254" y="4028"/>
                    <a:pt x="4028" y="5254"/>
                    <a:pt x="2569" y="5254"/>
                  </a:cubicBezTo>
                  <a:cubicBezTo>
                    <a:pt x="1168" y="5195"/>
                    <a:pt x="1" y="4028"/>
                    <a:pt x="1" y="2569"/>
                  </a:cubicBezTo>
                  <a:cubicBezTo>
                    <a:pt x="1" y="1168"/>
                    <a:pt x="1227"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59" name="Google Shape;16759;p34"/>
            <p:cNvSpPr/>
            <p:nvPr/>
          </p:nvSpPr>
          <p:spPr>
            <a:xfrm>
              <a:off x="5562550" y="3638200"/>
              <a:ext cx="131375" cy="131350"/>
            </a:xfrm>
            <a:custGeom>
              <a:avLst/>
              <a:gdLst/>
              <a:ahLst/>
              <a:cxnLst/>
              <a:rect l="l" t="t" r="r" b="b"/>
              <a:pathLst>
                <a:path w="5255" h="5254" extrusionOk="0">
                  <a:moveTo>
                    <a:pt x="2628" y="0"/>
                  </a:moveTo>
                  <a:cubicBezTo>
                    <a:pt x="4029" y="0"/>
                    <a:pt x="5196" y="1168"/>
                    <a:pt x="5254" y="2569"/>
                  </a:cubicBezTo>
                  <a:cubicBezTo>
                    <a:pt x="5254" y="4028"/>
                    <a:pt x="4029" y="5254"/>
                    <a:pt x="2628" y="5195"/>
                  </a:cubicBezTo>
                  <a:cubicBezTo>
                    <a:pt x="1168" y="5195"/>
                    <a:pt x="1" y="4028"/>
                    <a:pt x="1" y="2569"/>
                  </a:cubicBezTo>
                  <a:cubicBezTo>
                    <a:pt x="1" y="1168"/>
                    <a:pt x="1168"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60" name="Google Shape;16760;p34"/>
            <p:cNvSpPr/>
            <p:nvPr/>
          </p:nvSpPr>
          <p:spPr>
            <a:xfrm>
              <a:off x="5073700" y="1188100"/>
              <a:ext cx="129900" cy="128425"/>
            </a:xfrm>
            <a:custGeom>
              <a:avLst/>
              <a:gdLst/>
              <a:ahLst/>
              <a:cxnLst/>
              <a:rect l="l" t="t" r="r" b="b"/>
              <a:pathLst>
                <a:path w="5196" h="5137" extrusionOk="0">
                  <a:moveTo>
                    <a:pt x="2569" y="0"/>
                  </a:moveTo>
                  <a:cubicBezTo>
                    <a:pt x="4028" y="0"/>
                    <a:pt x="5196" y="1226"/>
                    <a:pt x="5196" y="2627"/>
                  </a:cubicBezTo>
                  <a:cubicBezTo>
                    <a:pt x="5137" y="3969"/>
                    <a:pt x="3970" y="5137"/>
                    <a:pt x="2569" y="5137"/>
                  </a:cubicBezTo>
                  <a:cubicBezTo>
                    <a:pt x="1168" y="5137"/>
                    <a:pt x="1" y="3911"/>
                    <a:pt x="1" y="2510"/>
                  </a:cubicBezTo>
                  <a:cubicBezTo>
                    <a:pt x="59" y="1109"/>
                    <a:pt x="1227"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61" name="Google Shape;16761;p34"/>
            <p:cNvSpPr/>
            <p:nvPr/>
          </p:nvSpPr>
          <p:spPr>
            <a:xfrm>
              <a:off x="5320325" y="1430325"/>
              <a:ext cx="129900" cy="128450"/>
            </a:xfrm>
            <a:custGeom>
              <a:avLst/>
              <a:gdLst/>
              <a:ahLst/>
              <a:cxnLst/>
              <a:rect l="l" t="t" r="r" b="b"/>
              <a:pathLst>
                <a:path w="5196" h="5138" extrusionOk="0">
                  <a:moveTo>
                    <a:pt x="5137" y="2627"/>
                  </a:moveTo>
                  <a:cubicBezTo>
                    <a:pt x="5137" y="4028"/>
                    <a:pt x="3970" y="5137"/>
                    <a:pt x="2569" y="5137"/>
                  </a:cubicBezTo>
                  <a:cubicBezTo>
                    <a:pt x="1168" y="5137"/>
                    <a:pt x="0" y="3912"/>
                    <a:pt x="0" y="2511"/>
                  </a:cubicBezTo>
                  <a:cubicBezTo>
                    <a:pt x="59" y="1110"/>
                    <a:pt x="1285" y="1"/>
                    <a:pt x="2627" y="1"/>
                  </a:cubicBezTo>
                  <a:cubicBezTo>
                    <a:pt x="4028" y="59"/>
                    <a:pt x="5195" y="1226"/>
                    <a:pt x="5137" y="26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62" name="Google Shape;16762;p34"/>
            <p:cNvSpPr/>
            <p:nvPr/>
          </p:nvSpPr>
          <p:spPr>
            <a:xfrm>
              <a:off x="1886675" y="1920650"/>
              <a:ext cx="128450" cy="126975"/>
            </a:xfrm>
            <a:custGeom>
              <a:avLst/>
              <a:gdLst/>
              <a:ahLst/>
              <a:cxnLst/>
              <a:rect l="l" t="t" r="r" b="b"/>
              <a:pathLst>
                <a:path w="5138" h="5079" extrusionOk="0">
                  <a:moveTo>
                    <a:pt x="2569" y="0"/>
                  </a:moveTo>
                  <a:cubicBezTo>
                    <a:pt x="3970" y="0"/>
                    <a:pt x="5079" y="1109"/>
                    <a:pt x="5079" y="2510"/>
                  </a:cubicBezTo>
                  <a:cubicBezTo>
                    <a:pt x="5137" y="3969"/>
                    <a:pt x="3970" y="5078"/>
                    <a:pt x="2569" y="5078"/>
                  </a:cubicBezTo>
                  <a:cubicBezTo>
                    <a:pt x="1168" y="5078"/>
                    <a:pt x="59" y="3969"/>
                    <a:pt x="1" y="2568"/>
                  </a:cubicBezTo>
                  <a:cubicBezTo>
                    <a:pt x="1" y="1168"/>
                    <a:pt x="1110" y="59"/>
                    <a:pt x="2569"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63" name="Google Shape;16763;p34"/>
            <p:cNvSpPr/>
            <p:nvPr/>
          </p:nvSpPr>
          <p:spPr>
            <a:xfrm>
              <a:off x="5812100" y="2904175"/>
              <a:ext cx="125525" cy="127000"/>
            </a:xfrm>
            <a:custGeom>
              <a:avLst/>
              <a:gdLst/>
              <a:ahLst/>
              <a:cxnLst/>
              <a:rect l="l" t="t" r="r" b="b"/>
              <a:pathLst>
                <a:path w="5021" h="5080" extrusionOk="0">
                  <a:moveTo>
                    <a:pt x="2510" y="5021"/>
                  </a:moveTo>
                  <a:cubicBezTo>
                    <a:pt x="1109" y="5079"/>
                    <a:pt x="0" y="3970"/>
                    <a:pt x="0" y="2511"/>
                  </a:cubicBezTo>
                  <a:cubicBezTo>
                    <a:pt x="0" y="1110"/>
                    <a:pt x="1051" y="1"/>
                    <a:pt x="2510" y="1"/>
                  </a:cubicBezTo>
                  <a:cubicBezTo>
                    <a:pt x="3911" y="1"/>
                    <a:pt x="5020" y="1052"/>
                    <a:pt x="5020" y="2452"/>
                  </a:cubicBezTo>
                  <a:cubicBezTo>
                    <a:pt x="5020" y="3912"/>
                    <a:pt x="3969" y="5021"/>
                    <a:pt x="2510" y="50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64" name="Google Shape;16764;p34"/>
            <p:cNvSpPr/>
            <p:nvPr/>
          </p:nvSpPr>
          <p:spPr>
            <a:xfrm>
              <a:off x="5810625" y="2660475"/>
              <a:ext cx="127000" cy="127000"/>
            </a:xfrm>
            <a:custGeom>
              <a:avLst/>
              <a:gdLst/>
              <a:ahLst/>
              <a:cxnLst/>
              <a:rect l="l" t="t" r="r" b="b"/>
              <a:pathLst>
                <a:path w="5080" h="5080" extrusionOk="0">
                  <a:moveTo>
                    <a:pt x="2569" y="5079"/>
                  </a:moveTo>
                  <a:cubicBezTo>
                    <a:pt x="1168" y="5079"/>
                    <a:pt x="59" y="3970"/>
                    <a:pt x="1" y="2569"/>
                  </a:cubicBezTo>
                  <a:cubicBezTo>
                    <a:pt x="1" y="1168"/>
                    <a:pt x="1110" y="59"/>
                    <a:pt x="2569" y="1"/>
                  </a:cubicBezTo>
                  <a:cubicBezTo>
                    <a:pt x="3970" y="1"/>
                    <a:pt x="5079" y="1110"/>
                    <a:pt x="5079" y="2569"/>
                  </a:cubicBezTo>
                  <a:cubicBezTo>
                    <a:pt x="5079" y="3970"/>
                    <a:pt x="3970" y="5079"/>
                    <a:pt x="2569" y="507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65" name="Google Shape;16765;p34"/>
            <p:cNvSpPr/>
            <p:nvPr/>
          </p:nvSpPr>
          <p:spPr>
            <a:xfrm>
              <a:off x="4581925" y="4623200"/>
              <a:ext cx="127000" cy="126975"/>
            </a:xfrm>
            <a:custGeom>
              <a:avLst/>
              <a:gdLst/>
              <a:ahLst/>
              <a:cxnLst/>
              <a:rect l="l" t="t" r="r" b="b"/>
              <a:pathLst>
                <a:path w="5080" h="5079" extrusionOk="0">
                  <a:moveTo>
                    <a:pt x="5079" y="2510"/>
                  </a:moveTo>
                  <a:cubicBezTo>
                    <a:pt x="5079" y="3911"/>
                    <a:pt x="3970" y="5020"/>
                    <a:pt x="2569" y="5079"/>
                  </a:cubicBezTo>
                  <a:cubicBezTo>
                    <a:pt x="1168" y="5079"/>
                    <a:pt x="1" y="3969"/>
                    <a:pt x="1" y="2569"/>
                  </a:cubicBezTo>
                  <a:cubicBezTo>
                    <a:pt x="1" y="1109"/>
                    <a:pt x="1110" y="0"/>
                    <a:pt x="2511" y="0"/>
                  </a:cubicBezTo>
                  <a:cubicBezTo>
                    <a:pt x="3912" y="0"/>
                    <a:pt x="5021" y="1109"/>
                    <a:pt x="5079"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66" name="Google Shape;16766;p34"/>
            <p:cNvSpPr/>
            <p:nvPr/>
          </p:nvSpPr>
          <p:spPr>
            <a:xfrm>
              <a:off x="3849400" y="694850"/>
              <a:ext cx="126975" cy="127000"/>
            </a:xfrm>
            <a:custGeom>
              <a:avLst/>
              <a:gdLst/>
              <a:ahLst/>
              <a:cxnLst/>
              <a:rect l="l" t="t" r="r" b="b"/>
              <a:pathLst>
                <a:path w="5079" h="5080" extrusionOk="0">
                  <a:moveTo>
                    <a:pt x="2510" y="59"/>
                  </a:moveTo>
                  <a:cubicBezTo>
                    <a:pt x="3911" y="1"/>
                    <a:pt x="5078" y="1110"/>
                    <a:pt x="5078" y="2569"/>
                  </a:cubicBezTo>
                  <a:cubicBezTo>
                    <a:pt x="5078" y="3970"/>
                    <a:pt x="3969" y="5079"/>
                    <a:pt x="2510" y="5079"/>
                  </a:cubicBezTo>
                  <a:cubicBezTo>
                    <a:pt x="1109" y="5079"/>
                    <a:pt x="58" y="3970"/>
                    <a:pt x="0" y="2628"/>
                  </a:cubicBezTo>
                  <a:cubicBezTo>
                    <a:pt x="0" y="1168"/>
                    <a:pt x="1109" y="59"/>
                    <a:pt x="25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67" name="Google Shape;16767;p34"/>
            <p:cNvSpPr/>
            <p:nvPr/>
          </p:nvSpPr>
          <p:spPr>
            <a:xfrm>
              <a:off x="3602775" y="696325"/>
              <a:ext cx="125525" cy="125525"/>
            </a:xfrm>
            <a:custGeom>
              <a:avLst/>
              <a:gdLst/>
              <a:ahLst/>
              <a:cxnLst/>
              <a:rect l="l" t="t" r="r" b="b"/>
              <a:pathLst>
                <a:path w="5021" h="5021" extrusionOk="0">
                  <a:moveTo>
                    <a:pt x="5020" y="2452"/>
                  </a:moveTo>
                  <a:cubicBezTo>
                    <a:pt x="5020" y="3911"/>
                    <a:pt x="3970" y="5020"/>
                    <a:pt x="2510" y="5020"/>
                  </a:cubicBezTo>
                  <a:cubicBezTo>
                    <a:pt x="1109" y="5020"/>
                    <a:pt x="59" y="3911"/>
                    <a:pt x="0" y="2510"/>
                  </a:cubicBezTo>
                  <a:cubicBezTo>
                    <a:pt x="0" y="1109"/>
                    <a:pt x="1109" y="0"/>
                    <a:pt x="2510" y="0"/>
                  </a:cubicBezTo>
                  <a:cubicBezTo>
                    <a:pt x="3911" y="0"/>
                    <a:pt x="5020" y="1051"/>
                    <a:pt x="5020" y="24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68" name="Google Shape;16768;p34"/>
            <p:cNvSpPr/>
            <p:nvPr/>
          </p:nvSpPr>
          <p:spPr>
            <a:xfrm>
              <a:off x="2867300" y="4620275"/>
              <a:ext cx="124075" cy="124075"/>
            </a:xfrm>
            <a:custGeom>
              <a:avLst/>
              <a:gdLst/>
              <a:ahLst/>
              <a:cxnLst/>
              <a:rect l="l" t="t" r="r" b="b"/>
              <a:pathLst>
                <a:path w="4963" h="4963" extrusionOk="0">
                  <a:moveTo>
                    <a:pt x="2511" y="4962"/>
                  </a:moveTo>
                  <a:cubicBezTo>
                    <a:pt x="1110" y="4962"/>
                    <a:pt x="1" y="3853"/>
                    <a:pt x="1" y="2452"/>
                  </a:cubicBezTo>
                  <a:cubicBezTo>
                    <a:pt x="1" y="1110"/>
                    <a:pt x="1110" y="1"/>
                    <a:pt x="2511" y="1"/>
                  </a:cubicBezTo>
                  <a:cubicBezTo>
                    <a:pt x="3911" y="1"/>
                    <a:pt x="4962" y="1110"/>
                    <a:pt x="4962" y="2510"/>
                  </a:cubicBezTo>
                  <a:cubicBezTo>
                    <a:pt x="4962" y="3911"/>
                    <a:pt x="3911" y="4962"/>
                    <a:pt x="2511"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69" name="Google Shape;16769;p34"/>
            <p:cNvSpPr/>
            <p:nvPr/>
          </p:nvSpPr>
          <p:spPr>
            <a:xfrm>
              <a:off x="5812100" y="2415325"/>
              <a:ext cx="125525" cy="125525"/>
            </a:xfrm>
            <a:custGeom>
              <a:avLst/>
              <a:gdLst/>
              <a:ahLst/>
              <a:cxnLst/>
              <a:rect l="l" t="t" r="r" b="b"/>
              <a:pathLst>
                <a:path w="5021" h="5021" extrusionOk="0">
                  <a:moveTo>
                    <a:pt x="2510" y="1"/>
                  </a:moveTo>
                  <a:cubicBezTo>
                    <a:pt x="3853" y="1"/>
                    <a:pt x="4962" y="1110"/>
                    <a:pt x="4962" y="2511"/>
                  </a:cubicBezTo>
                  <a:cubicBezTo>
                    <a:pt x="5020" y="3853"/>
                    <a:pt x="3911" y="4962"/>
                    <a:pt x="2510" y="4962"/>
                  </a:cubicBezTo>
                  <a:cubicBezTo>
                    <a:pt x="1109" y="5021"/>
                    <a:pt x="0" y="3912"/>
                    <a:pt x="0" y="2511"/>
                  </a:cubicBezTo>
                  <a:cubicBezTo>
                    <a:pt x="0" y="1110"/>
                    <a:pt x="1109" y="1"/>
                    <a:pt x="25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70" name="Google Shape;16770;p34"/>
            <p:cNvSpPr/>
            <p:nvPr/>
          </p:nvSpPr>
          <p:spPr>
            <a:xfrm>
              <a:off x="5812100" y="3152250"/>
              <a:ext cx="125525" cy="124075"/>
            </a:xfrm>
            <a:custGeom>
              <a:avLst/>
              <a:gdLst/>
              <a:ahLst/>
              <a:cxnLst/>
              <a:rect l="l" t="t" r="r" b="b"/>
              <a:pathLst>
                <a:path w="5021" h="4963" extrusionOk="0">
                  <a:moveTo>
                    <a:pt x="2452" y="4962"/>
                  </a:moveTo>
                  <a:cubicBezTo>
                    <a:pt x="1109" y="4904"/>
                    <a:pt x="0" y="3795"/>
                    <a:pt x="59" y="2394"/>
                  </a:cubicBezTo>
                  <a:cubicBezTo>
                    <a:pt x="59" y="1052"/>
                    <a:pt x="1168" y="1"/>
                    <a:pt x="2510" y="1"/>
                  </a:cubicBezTo>
                  <a:cubicBezTo>
                    <a:pt x="3911" y="1"/>
                    <a:pt x="5020" y="1168"/>
                    <a:pt x="4962" y="2569"/>
                  </a:cubicBezTo>
                  <a:cubicBezTo>
                    <a:pt x="4903" y="3912"/>
                    <a:pt x="3794" y="4962"/>
                    <a:pt x="2452"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71" name="Google Shape;16771;p34"/>
            <p:cNvSpPr/>
            <p:nvPr/>
          </p:nvSpPr>
          <p:spPr>
            <a:xfrm>
              <a:off x="2378450" y="1186625"/>
              <a:ext cx="124075" cy="122600"/>
            </a:xfrm>
            <a:custGeom>
              <a:avLst/>
              <a:gdLst/>
              <a:ahLst/>
              <a:cxnLst/>
              <a:rect l="l" t="t" r="r" b="b"/>
              <a:pathLst>
                <a:path w="4963" h="4904" extrusionOk="0">
                  <a:moveTo>
                    <a:pt x="2452" y="4904"/>
                  </a:moveTo>
                  <a:cubicBezTo>
                    <a:pt x="1110" y="4904"/>
                    <a:pt x="1" y="3853"/>
                    <a:pt x="1" y="2452"/>
                  </a:cubicBezTo>
                  <a:cubicBezTo>
                    <a:pt x="1" y="1110"/>
                    <a:pt x="1110" y="1"/>
                    <a:pt x="2510" y="1"/>
                  </a:cubicBezTo>
                  <a:cubicBezTo>
                    <a:pt x="3853" y="1"/>
                    <a:pt x="4962" y="1110"/>
                    <a:pt x="4962" y="2511"/>
                  </a:cubicBezTo>
                  <a:cubicBezTo>
                    <a:pt x="4904" y="3853"/>
                    <a:pt x="3795" y="4904"/>
                    <a:pt x="2452" y="49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72" name="Google Shape;16772;p34"/>
            <p:cNvSpPr/>
            <p:nvPr/>
          </p:nvSpPr>
          <p:spPr>
            <a:xfrm>
              <a:off x="4093075" y="696325"/>
              <a:ext cx="125525" cy="125525"/>
            </a:xfrm>
            <a:custGeom>
              <a:avLst/>
              <a:gdLst/>
              <a:ahLst/>
              <a:cxnLst/>
              <a:rect l="l" t="t" r="r" b="b"/>
              <a:pathLst>
                <a:path w="5021" h="5021" extrusionOk="0">
                  <a:moveTo>
                    <a:pt x="2511" y="0"/>
                  </a:moveTo>
                  <a:cubicBezTo>
                    <a:pt x="3912" y="59"/>
                    <a:pt x="5021" y="1168"/>
                    <a:pt x="4962" y="2569"/>
                  </a:cubicBezTo>
                  <a:cubicBezTo>
                    <a:pt x="4962" y="3911"/>
                    <a:pt x="3853" y="5020"/>
                    <a:pt x="2452" y="4962"/>
                  </a:cubicBezTo>
                  <a:cubicBezTo>
                    <a:pt x="1052" y="4962"/>
                    <a:pt x="1" y="3853"/>
                    <a:pt x="1" y="2510"/>
                  </a:cubicBezTo>
                  <a:cubicBezTo>
                    <a:pt x="1" y="1109"/>
                    <a:pt x="1110" y="0"/>
                    <a:pt x="25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73" name="Google Shape;16773;p34"/>
            <p:cNvSpPr/>
            <p:nvPr/>
          </p:nvSpPr>
          <p:spPr>
            <a:xfrm>
              <a:off x="1885225" y="3641100"/>
              <a:ext cx="124050" cy="124075"/>
            </a:xfrm>
            <a:custGeom>
              <a:avLst/>
              <a:gdLst/>
              <a:ahLst/>
              <a:cxnLst/>
              <a:rect l="l" t="t" r="r" b="b"/>
              <a:pathLst>
                <a:path w="4962" h="4963" extrusionOk="0">
                  <a:moveTo>
                    <a:pt x="2452" y="1"/>
                  </a:moveTo>
                  <a:cubicBezTo>
                    <a:pt x="3853" y="1"/>
                    <a:pt x="4962" y="1168"/>
                    <a:pt x="4962" y="2569"/>
                  </a:cubicBezTo>
                  <a:cubicBezTo>
                    <a:pt x="4903" y="3912"/>
                    <a:pt x="3794" y="4962"/>
                    <a:pt x="2452" y="4962"/>
                  </a:cubicBezTo>
                  <a:cubicBezTo>
                    <a:pt x="1051" y="4962"/>
                    <a:pt x="0" y="3853"/>
                    <a:pt x="0" y="2453"/>
                  </a:cubicBezTo>
                  <a:cubicBezTo>
                    <a:pt x="0" y="1110"/>
                    <a:pt x="1109" y="1"/>
                    <a:pt x="245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74" name="Google Shape;16774;p34"/>
            <p:cNvSpPr/>
            <p:nvPr/>
          </p:nvSpPr>
          <p:spPr>
            <a:xfrm>
              <a:off x="5318875" y="4129975"/>
              <a:ext cx="124050" cy="125500"/>
            </a:xfrm>
            <a:custGeom>
              <a:avLst/>
              <a:gdLst/>
              <a:ahLst/>
              <a:cxnLst/>
              <a:rect l="l" t="t" r="r" b="b"/>
              <a:pathLst>
                <a:path w="4962" h="5020" extrusionOk="0">
                  <a:moveTo>
                    <a:pt x="58" y="2510"/>
                  </a:moveTo>
                  <a:cubicBezTo>
                    <a:pt x="58" y="1109"/>
                    <a:pt x="1167" y="0"/>
                    <a:pt x="2568" y="58"/>
                  </a:cubicBezTo>
                  <a:cubicBezTo>
                    <a:pt x="3911" y="117"/>
                    <a:pt x="4962" y="1226"/>
                    <a:pt x="4962" y="2568"/>
                  </a:cubicBezTo>
                  <a:cubicBezTo>
                    <a:pt x="4962" y="3911"/>
                    <a:pt x="3794" y="5020"/>
                    <a:pt x="2452" y="5020"/>
                  </a:cubicBezTo>
                  <a:cubicBezTo>
                    <a:pt x="1109" y="4962"/>
                    <a:pt x="0" y="3853"/>
                    <a:pt x="58"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75" name="Google Shape;16775;p34"/>
            <p:cNvSpPr/>
            <p:nvPr/>
          </p:nvSpPr>
          <p:spPr>
            <a:xfrm>
              <a:off x="3357625" y="696325"/>
              <a:ext cx="124050" cy="124050"/>
            </a:xfrm>
            <a:custGeom>
              <a:avLst/>
              <a:gdLst/>
              <a:ahLst/>
              <a:cxnLst/>
              <a:rect l="l" t="t" r="r" b="b"/>
              <a:pathLst>
                <a:path w="4962" h="4962" extrusionOk="0">
                  <a:moveTo>
                    <a:pt x="2510" y="4962"/>
                  </a:moveTo>
                  <a:cubicBezTo>
                    <a:pt x="1168" y="4962"/>
                    <a:pt x="59" y="3853"/>
                    <a:pt x="0" y="2510"/>
                  </a:cubicBezTo>
                  <a:cubicBezTo>
                    <a:pt x="0" y="1168"/>
                    <a:pt x="1109" y="59"/>
                    <a:pt x="2452" y="59"/>
                  </a:cubicBezTo>
                  <a:cubicBezTo>
                    <a:pt x="3794" y="0"/>
                    <a:pt x="4903" y="1109"/>
                    <a:pt x="4903" y="2452"/>
                  </a:cubicBezTo>
                  <a:cubicBezTo>
                    <a:pt x="4962" y="3794"/>
                    <a:pt x="3853" y="4903"/>
                    <a:pt x="2510"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76" name="Google Shape;16776;p34"/>
            <p:cNvSpPr/>
            <p:nvPr/>
          </p:nvSpPr>
          <p:spPr>
            <a:xfrm>
              <a:off x="5076625" y="4378050"/>
              <a:ext cx="124075" cy="124050"/>
            </a:xfrm>
            <a:custGeom>
              <a:avLst/>
              <a:gdLst/>
              <a:ahLst/>
              <a:cxnLst/>
              <a:rect l="l" t="t" r="r" b="b"/>
              <a:pathLst>
                <a:path w="4963" h="4962" extrusionOk="0">
                  <a:moveTo>
                    <a:pt x="1" y="2393"/>
                  </a:moveTo>
                  <a:cubicBezTo>
                    <a:pt x="59" y="1051"/>
                    <a:pt x="1226" y="0"/>
                    <a:pt x="2511" y="0"/>
                  </a:cubicBezTo>
                  <a:cubicBezTo>
                    <a:pt x="3853" y="58"/>
                    <a:pt x="4962" y="1226"/>
                    <a:pt x="4904" y="2510"/>
                  </a:cubicBezTo>
                  <a:cubicBezTo>
                    <a:pt x="4904" y="3852"/>
                    <a:pt x="3736" y="4962"/>
                    <a:pt x="2394" y="4903"/>
                  </a:cubicBezTo>
                  <a:cubicBezTo>
                    <a:pt x="1051" y="4903"/>
                    <a:pt x="1" y="3736"/>
                    <a:pt x="1"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77" name="Google Shape;16777;p34"/>
            <p:cNvSpPr/>
            <p:nvPr/>
          </p:nvSpPr>
          <p:spPr>
            <a:xfrm>
              <a:off x="4830000" y="944400"/>
              <a:ext cx="122625" cy="122600"/>
            </a:xfrm>
            <a:custGeom>
              <a:avLst/>
              <a:gdLst/>
              <a:ahLst/>
              <a:cxnLst/>
              <a:rect l="l" t="t" r="r" b="b"/>
              <a:pathLst>
                <a:path w="4905" h="4904" extrusionOk="0">
                  <a:moveTo>
                    <a:pt x="4904" y="2452"/>
                  </a:moveTo>
                  <a:cubicBezTo>
                    <a:pt x="4904" y="3794"/>
                    <a:pt x="3795" y="4903"/>
                    <a:pt x="2453" y="4903"/>
                  </a:cubicBezTo>
                  <a:cubicBezTo>
                    <a:pt x="1110" y="4903"/>
                    <a:pt x="1" y="3736"/>
                    <a:pt x="1" y="2452"/>
                  </a:cubicBezTo>
                  <a:cubicBezTo>
                    <a:pt x="1" y="1109"/>
                    <a:pt x="1168" y="0"/>
                    <a:pt x="2453" y="0"/>
                  </a:cubicBezTo>
                  <a:cubicBezTo>
                    <a:pt x="3795" y="0"/>
                    <a:pt x="4904" y="1109"/>
                    <a:pt x="4904" y="24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78" name="Google Shape;16778;p34"/>
            <p:cNvSpPr/>
            <p:nvPr/>
          </p:nvSpPr>
          <p:spPr>
            <a:xfrm>
              <a:off x="2131825" y="1433250"/>
              <a:ext cx="124075" cy="124050"/>
            </a:xfrm>
            <a:custGeom>
              <a:avLst/>
              <a:gdLst/>
              <a:ahLst/>
              <a:cxnLst/>
              <a:rect l="l" t="t" r="r" b="b"/>
              <a:pathLst>
                <a:path w="4963" h="4962" extrusionOk="0">
                  <a:moveTo>
                    <a:pt x="2453" y="4904"/>
                  </a:moveTo>
                  <a:cubicBezTo>
                    <a:pt x="1110" y="4904"/>
                    <a:pt x="1" y="3795"/>
                    <a:pt x="1" y="2452"/>
                  </a:cubicBezTo>
                  <a:cubicBezTo>
                    <a:pt x="59" y="1109"/>
                    <a:pt x="1168" y="0"/>
                    <a:pt x="2511" y="0"/>
                  </a:cubicBezTo>
                  <a:cubicBezTo>
                    <a:pt x="3853" y="59"/>
                    <a:pt x="4962" y="1168"/>
                    <a:pt x="4904" y="2510"/>
                  </a:cubicBezTo>
                  <a:cubicBezTo>
                    <a:pt x="4904" y="3853"/>
                    <a:pt x="3795" y="4962"/>
                    <a:pt x="2453" y="49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79" name="Google Shape;16779;p34"/>
            <p:cNvSpPr/>
            <p:nvPr/>
          </p:nvSpPr>
          <p:spPr>
            <a:xfrm>
              <a:off x="5565475" y="1679875"/>
              <a:ext cx="124075" cy="124050"/>
            </a:xfrm>
            <a:custGeom>
              <a:avLst/>
              <a:gdLst/>
              <a:ahLst/>
              <a:cxnLst/>
              <a:rect l="l" t="t" r="r" b="b"/>
              <a:pathLst>
                <a:path w="4963" h="4962" extrusionOk="0">
                  <a:moveTo>
                    <a:pt x="2452" y="0"/>
                  </a:moveTo>
                  <a:cubicBezTo>
                    <a:pt x="3795" y="0"/>
                    <a:pt x="4962" y="1109"/>
                    <a:pt x="4962" y="2452"/>
                  </a:cubicBezTo>
                  <a:cubicBezTo>
                    <a:pt x="4962" y="3794"/>
                    <a:pt x="3853" y="4903"/>
                    <a:pt x="2511" y="4903"/>
                  </a:cubicBezTo>
                  <a:cubicBezTo>
                    <a:pt x="1168" y="4962"/>
                    <a:pt x="59" y="3852"/>
                    <a:pt x="59" y="2510"/>
                  </a:cubicBezTo>
                  <a:cubicBezTo>
                    <a:pt x="1" y="1167"/>
                    <a:pt x="1110" y="58"/>
                    <a:pt x="2452"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80" name="Google Shape;16780;p34"/>
            <p:cNvSpPr/>
            <p:nvPr/>
          </p:nvSpPr>
          <p:spPr>
            <a:xfrm>
              <a:off x="3847925" y="4868350"/>
              <a:ext cx="121150" cy="121150"/>
            </a:xfrm>
            <a:custGeom>
              <a:avLst/>
              <a:gdLst/>
              <a:ahLst/>
              <a:cxnLst/>
              <a:rect l="l" t="t" r="r" b="b"/>
              <a:pathLst>
                <a:path w="4846" h="4846" extrusionOk="0">
                  <a:moveTo>
                    <a:pt x="4845" y="2394"/>
                  </a:moveTo>
                  <a:cubicBezTo>
                    <a:pt x="4845" y="3736"/>
                    <a:pt x="3795" y="4845"/>
                    <a:pt x="2452" y="4845"/>
                  </a:cubicBezTo>
                  <a:cubicBezTo>
                    <a:pt x="1168" y="4845"/>
                    <a:pt x="59" y="3795"/>
                    <a:pt x="59" y="2452"/>
                  </a:cubicBezTo>
                  <a:cubicBezTo>
                    <a:pt x="1" y="1110"/>
                    <a:pt x="1110" y="59"/>
                    <a:pt x="2394" y="59"/>
                  </a:cubicBezTo>
                  <a:cubicBezTo>
                    <a:pt x="3736" y="1"/>
                    <a:pt x="4845" y="1110"/>
                    <a:pt x="4845" y="23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81" name="Google Shape;16781;p34"/>
            <p:cNvSpPr/>
            <p:nvPr/>
          </p:nvSpPr>
          <p:spPr>
            <a:xfrm>
              <a:off x="1644450" y="2660475"/>
              <a:ext cx="119675" cy="119700"/>
            </a:xfrm>
            <a:custGeom>
              <a:avLst/>
              <a:gdLst/>
              <a:ahLst/>
              <a:cxnLst/>
              <a:rect l="l" t="t" r="r" b="b"/>
              <a:pathLst>
                <a:path w="4787" h="4788" extrusionOk="0">
                  <a:moveTo>
                    <a:pt x="2393" y="1"/>
                  </a:moveTo>
                  <a:cubicBezTo>
                    <a:pt x="3678" y="1"/>
                    <a:pt x="4787" y="1052"/>
                    <a:pt x="4787" y="2394"/>
                  </a:cubicBezTo>
                  <a:cubicBezTo>
                    <a:pt x="4787" y="3678"/>
                    <a:pt x="3736" y="4787"/>
                    <a:pt x="2393" y="4787"/>
                  </a:cubicBezTo>
                  <a:cubicBezTo>
                    <a:pt x="1109" y="4787"/>
                    <a:pt x="0" y="3737"/>
                    <a:pt x="0" y="2394"/>
                  </a:cubicBezTo>
                  <a:cubicBezTo>
                    <a:pt x="0" y="1110"/>
                    <a:pt x="1051" y="1"/>
                    <a:pt x="2393"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82" name="Google Shape;16782;p34"/>
            <p:cNvSpPr/>
            <p:nvPr/>
          </p:nvSpPr>
          <p:spPr>
            <a:xfrm>
              <a:off x="3605700" y="4868350"/>
              <a:ext cx="121125" cy="121150"/>
            </a:xfrm>
            <a:custGeom>
              <a:avLst/>
              <a:gdLst/>
              <a:ahLst/>
              <a:cxnLst/>
              <a:rect l="l" t="t" r="r" b="b"/>
              <a:pathLst>
                <a:path w="4845" h="4846" extrusionOk="0">
                  <a:moveTo>
                    <a:pt x="4787" y="2394"/>
                  </a:moveTo>
                  <a:cubicBezTo>
                    <a:pt x="4845" y="3736"/>
                    <a:pt x="3736" y="4845"/>
                    <a:pt x="2452" y="4845"/>
                  </a:cubicBezTo>
                  <a:cubicBezTo>
                    <a:pt x="1109" y="4845"/>
                    <a:pt x="59" y="3795"/>
                    <a:pt x="0" y="2452"/>
                  </a:cubicBezTo>
                  <a:cubicBezTo>
                    <a:pt x="0" y="1110"/>
                    <a:pt x="1051" y="59"/>
                    <a:pt x="2393" y="59"/>
                  </a:cubicBezTo>
                  <a:cubicBezTo>
                    <a:pt x="3736" y="1"/>
                    <a:pt x="4787" y="1110"/>
                    <a:pt x="4787" y="23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83" name="Google Shape;16783;p34"/>
            <p:cNvSpPr/>
            <p:nvPr/>
          </p:nvSpPr>
          <p:spPr>
            <a:xfrm>
              <a:off x="4342625" y="699250"/>
              <a:ext cx="119675" cy="118225"/>
            </a:xfrm>
            <a:custGeom>
              <a:avLst/>
              <a:gdLst/>
              <a:ahLst/>
              <a:cxnLst/>
              <a:rect l="l" t="t" r="r" b="b"/>
              <a:pathLst>
                <a:path w="4787" h="4729" extrusionOk="0">
                  <a:moveTo>
                    <a:pt x="2393" y="4728"/>
                  </a:moveTo>
                  <a:cubicBezTo>
                    <a:pt x="1051" y="4728"/>
                    <a:pt x="59" y="3736"/>
                    <a:pt x="59" y="2393"/>
                  </a:cubicBezTo>
                  <a:cubicBezTo>
                    <a:pt x="0" y="1051"/>
                    <a:pt x="1051" y="0"/>
                    <a:pt x="2452" y="0"/>
                  </a:cubicBezTo>
                  <a:cubicBezTo>
                    <a:pt x="3736" y="58"/>
                    <a:pt x="4787" y="1051"/>
                    <a:pt x="4728" y="2393"/>
                  </a:cubicBezTo>
                  <a:cubicBezTo>
                    <a:pt x="4728" y="3736"/>
                    <a:pt x="3736" y="4728"/>
                    <a:pt x="2393" y="47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84" name="Google Shape;16784;p34"/>
            <p:cNvSpPr/>
            <p:nvPr/>
          </p:nvSpPr>
          <p:spPr>
            <a:xfrm>
              <a:off x="5568400" y="3890650"/>
              <a:ext cx="118225" cy="118225"/>
            </a:xfrm>
            <a:custGeom>
              <a:avLst/>
              <a:gdLst/>
              <a:ahLst/>
              <a:cxnLst/>
              <a:rect l="l" t="t" r="r" b="b"/>
              <a:pathLst>
                <a:path w="4729" h="4729" extrusionOk="0">
                  <a:moveTo>
                    <a:pt x="4728" y="2393"/>
                  </a:moveTo>
                  <a:cubicBezTo>
                    <a:pt x="4728" y="3736"/>
                    <a:pt x="3736" y="4728"/>
                    <a:pt x="2394" y="4728"/>
                  </a:cubicBezTo>
                  <a:cubicBezTo>
                    <a:pt x="1051" y="4728"/>
                    <a:pt x="0" y="3678"/>
                    <a:pt x="0" y="2335"/>
                  </a:cubicBezTo>
                  <a:cubicBezTo>
                    <a:pt x="59" y="1051"/>
                    <a:pt x="1109" y="0"/>
                    <a:pt x="2394" y="0"/>
                  </a:cubicBezTo>
                  <a:cubicBezTo>
                    <a:pt x="3736" y="59"/>
                    <a:pt x="4728" y="1051"/>
                    <a:pt x="4728"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85" name="Google Shape;16785;p34"/>
            <p:cNvSpPr/>
            <p:nvPr/>
          </p:nvSpPr>
          <p:spPr>
            <a:xfrm>
              <a:off x="2134750" y="4134350"/>
              <a:ext cx="118225" cy="118225"/>
            </a:xfrm>
            <a:custGeom>
              <a:avLst/>
              <a:gdLst/>
              <a:ahLst/>
              <a:cxnLst/>
              <a:rect l="l" t="t" r="r" b="b"/>
              <a:pathLst>
                <a:path w="4729" h="4729" extrusionOk="0">
                  <a:moveTo>
                    <a:pt x="4729" y="2393"/>
                  </a:moveTo>
                  <a:cubicBezTo>
                    <a:pt x="4670" y="3678"/>
                    <a:pt x="3678" y="4728"/>
                    <a:pt x="2336" y="4670"/>
                  </a:cubicBezTo>
                  <a:cubicBezTo>
                    <a:pt x="993" y="4670"/>
                    <a:pt x="1" y="3619"/>
                    <a:pt x="1" y="2277"/>
                  </a:cubicBezTo>
                  <a:cubicBezTo>
                    <a:pt x="59" y="992"/>
                    <a:pt x="1051" y="0"/>
                    <a:pt x="2394" y="0"/>
                  </a:cubicBezTo>
                  <a:cubicBezTo>
                    <a:pt x="3736" y="0"/>
                    <a:pt x="4729" y="1051"/>
                    <a:pt x="4670"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86" name="Google Shape;16786;p34"/>
            <p:cNvSpPr/>
            <p:nvPr/>
          </p:nvSpPr>
          <p:spPr>
            <a:xfrm>
              <a:off x="2381375" y="4380950"/>
              <a:ext cx="118225" cy="118225"/>
            </a:xfrm>
            <a:custGeom>
              <a:avLst/>
              <a:gdLst/>
              <a:ahLst/>
              <a:cxnLst/>
              <a:rect l="l" t="t" r="r" b="b"/>
              <a:pathLst>
                <a:path w="4729" h="4729" extrusionOk="0">
                  <a:moveTo>
                    <a:pt x="2335" y="4729"/>
                  </a:moveTo>
                  <a:cubicBezTo>
                    <a:pt x="993" y="4670"/>
                    <a:pt x="0" y="3678"/>
                    <a:pt x="0" y="2336"/>
                  </a:cubicBezTo>
                  <a:cubicBezTo>
                    <a:pt x="0" y="993"/>
                    <a:pt x="1109" y="1"/>
                    <a:pt x="2452" y="1"/>
                  </a:cubicBezTo>
                  <a:cubicBezTo>
                    <a:pt x="3736" y="59"/>
                    <a:pt x="4728" y="1110"/>
                    <a:pt x="4728" y="2394"/>
                  </a:cubicBezTo>
                  <a:cubicBezTo>
                    <a:pt x="4670" y="3736"/>
                    <a:pt x="3619" y="4729"/>
                    <a:pt x="2335"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87" name="Google Shape;16787;p34"/>
            <p:cNvSpPr/>
            <p:nvPr/>
          </p:nvSpPr>
          <p:spPr>
            <a:xfrm>
              <a:off x="4097450" y="4871275"/>
              <a:ext cx="116775" cy="116750"/>
            </a:xfrm>
            <a:custGeom>
              <a:avLst/>
              <a:gdLst/>
              <a:ahLst/>
              <a:cxnLst/>
              <a:rect l="l" t="t" r="r" b="b"/>
              <a:pathLst>
                <a:path w="4671" h="4670" extrusionOk="0">
                  <a:moveTo>
                    <a:pt x="2336" y="0"/>
                  </a:moveTo>
                  <a:cubicBezTo>
                    <a:pt x="3620" y="0"/>
                    <a:pt x="4671" y="993"/>
                    <a:pt x="4671" y="2277"/>
                  </a:cubicBezTo>
                  <a:cubicBezTo>
                    <a:pt x="4671" y="3619"/>
                    <a:pt x="3678" y="4612"/>
                    <a:pt x="2336" y="4670"/>
                  </a:cubicBezTo>
                  <a:cubicBezTo>
                    <a:pt x="1052" y="4670"/>
                    <a:pt x="1" y="3619"/>
                    <a:pt x="1" y="2335"/>
                  </a:cubicBezTo>
                  <a:cubicBezTo>
                    <a:pt x="1" y="993"/>
                    <a:pt x="993" y="0"/>
                    <a:pt x="233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88" name="Google Shape;16788;p34"/>
            <p:cNvSpPr/>
            <p:nvPr/>
          </p:nvSpPr>
          <p:spPr>
            <a:xfrm>
              <a:off x="5815025" y="2171625"/>
              <a:ext cx="119675" cy="118225"/>
            </a:xfrm>
            <a:custGeom>
              <a:avLst/>
              <a:gdLst/>
              <a:ahLst/>
              <a:cxnLst/>
              <a:rect l="l" t="t" r="r" b="b"/>
              <a:pathLst>
                <a:path w="4787" h="4729" extrusionOk="0">
                  <a:moveTo>
                    <a:pt x="2393" y="4729"/>
                  </a:moveTo>
                  <a:cubicBezTo>
                    <a:pt x="1051" y="4729"/>
                    <a:pt x="0" y="3678"/>
                    <a:pt x="0" y="2336"/>
                  </a:cubicBezTo>
                  <a:cubicBezTo>
                    <a:pt x="58" y="1052"/>
                    <a:pt x="1051" y="1"/>
                    <a:pt x="2393" y="1"/>
                  </a:cubicBezTo>
                  <a:cubicBezTo>
                    <a:pt x="3736" y="1"/>
                    <a:pt x="4786" y="1052"/>
                    <a:pt x="4728" y="2394"/>
                  </a:cubicBezTo>
                  <a:cubicBezTo>
                    <a:pt x="4728" y="3737"/>
                    <a:pt x="3677" y="4729"/>
                    <a:pt x="2393"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89" name="Google Shape;16789;p34"/>
            <p:cNvSpPr/>
            <p:nvPr/>
          </p:nvSpPr>
          <p:spPr>
            <a:xfrm>
              <a:off x="5816475" y="3398875"/>
              <a:ext cx="116775" cy="116775"/>
            </a:xfrm>
            <a:custGeom>
              <a:avLst/>
              <a:gdLst/>
              <a:ahLst/>
              <a:cxnLst/>
              <a:rect l="l" t="t" r="r" b="b"/>
              <a:pathLst>
                <a:path w="4671" h="4671" extrusionOk="0">
                  <a:moveTo>
                    <a:pt x="2335" y="0"/>
                  </a:moveTo>
                  <a:cubicBezTo>
                    <a:pt x="3619" y="0"/>
                    <a:pt x="4670" y="993"/>
                    <a:pt x="4670" y="2335"/>
                  </a:cubicBezTo>
                  <a:cubicBezTo>
                    <a:pt x="4670" y="3619"/>
                    <a:pt x="3619" y="4670"/>
                    <a:pt x="2335" y="4670"/>
                  </a:cubicBezTo>
                  <a:cubicBezTo>
                    <a:pt x="993" y="4670"/>
                    <a:pt x="0" y="3619"/>
                    <a:pt x="0" y="2335"/>
                  </a:cubicBezTo>
                  <a:cubicBezTo>
                    <a:pt x="0" y="993"/>
                    <a:pt x="993" y="0"/>
                    <a:pt x="233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90" name="Google Shape;16790;p34"/>
            <p:cNvSpPr/>
            <p:nvPr/>
          </p:nvSpPr>
          <p:spPr>
            <a:xfrm>
              <a:off x="1644450" y="2907100"/>
              <a:ext cx="118225" cy="119675"/>
            </a:xfrm>
            <a:custGeom>
              <a:avLst/>
              <a:gdLst/>
              <a:ahLst/>
              <a:cxnLst/>
              <a:rect l="l" t="t" r="r" b="b"/>
              <a:pathLst>
                <a:path w="4729" h="4787" extrusionOk="0">
                  <a:moveTo>
                    <a:pt x="2335" y="59"/>
                  </a:moveTo>
                  <a:cubicBezTo>
                    <a:pt x="3678" y="1"/>
                    <a:pt x="4728" y="1051"/>
                    <a:pt x="4728" y="2394"/>
                  </a:cubicBezTo>
                  <a:cubicBezTo>
                    <a:pt x="4728" y="3736"/>
                    <a:pt x="3736" y="4729"/>
                    <a:pt x="2452" y="4787"/>
                  </a:cubicBezTo>
                  <a:cubicBezTo>
                    <a:pt x="1109" y="4787"/>
                    <a:pt x="0" y="3736"/>
                    <a:pt x="0" y="2394"/>
                  </a:cubicBezTo>
                  <a:cubicBezTo>
                    <a:pt x="0" y="1110"/>
                    <a:pt x="1051" y="59"/>
                    <a:pt x="233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91" name="Google Shape;16791;p34"/>
            <p:cNvSpPr/>
            <p:nvPr/>
          </p:nvSpPr>
          <p:spPr>
            <a:xfrm>
              <a:off x="2627975" y="945850"/>
              <a:ext cx="118225" cy="118225"/>
            </a:xfrm>
            <a:custGeom>
              <a:avLst/>
              <a:gdLst/>
              <a:ahLst/>
              <a:cxnLst/>
              <a:rect l="l" t="t" r="r" b="b"/>
              <a:pathLst>
                <a:path w="4729" h="4729" extrusionOk="0">
                  <a:moveTo>
                    <a:pt x="2336" y="1"/>
                  </a:moveTo>
                  <a:cubicBezTo>
                    <a:pt x="3678" y="1"/>
                    <a:pt x="4729" y="1051"/>
                    <a:pt x="4729" y="2336"/>
                  </a:cubicBezTo>
                  <a:cubicBezTo>
                    <a:pt x="4729" y="3678"/>
                    <a:pt x="3678" y="4729"/>
                    <a:pt x="2336" y="4729"/>
                  </a:cubicBezTo>
                  <a:cubicBezTo>
                    <a:pt x="993" y="4729"/>
                    <a:pt x="1" y="3678"/>
                    <a:pt x="1" y="2394"/>
                  </a:cubicBezTo>
                  <a:cubicBezTo>
                    <a:pt x="1" y="1051"/>
                    <a:pt x="1052" y="59"/>
                    <a:pt x="23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92" name="Google Shape;16792;p34"/>
            <p:cNvSpPr/>
            <p:nvPr/>
          </p:nvSpPr>
          <p:spPr>
            <a:xfrm>
              <a:off x="1645900" y="2419700"/>
              <a:ext cx="116775" cy="116775"/>
            </a:xfrm>
            <a:custGeom>
              <a:avLst/>
              <a:gdLst/>
              <a:ahLst/>
              <a:cxnLst/>
              <a:rect l="l" t="t" r="r" b="b"/>
              <a:pathLst>
                <a:path w="4671" h="4671" extrusionOk="0">
                  <a:moveTo>
                    <a:pt x="2335" y="1"/>
                  </a:moveTo>
                  <a:cubicBezTo>
                    <a:pt x="3678" y="1"/>
                    <a:pt x="4670" y="993"/>
                    <a:pt x="4670" y="2336"/>
                  </a:cubicBezTo>
                  <a:cubicBezTo>
                    <a:pt x="4670" y="3620"/>
                    <a:pt x="3620" y="4670"/>
                    <a:pt x="2335" y="4670"/>
                  </a:cubicBezTo>
                  <a:cubicBezTo>
                    <a:pt x="993" y="4670"/>
                    <a:pt x="1" y="3620"/>
                    <a:pt x="1" y="2336"/>
                  </a:cubicBezTo>
                  <a:cubicBezTo>
                    <a:pt x="1" y="993"/>
                    <a:pt x="1051" y="1"/>
                    <a:pt x="23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93" name="Google Shape;16793;p34"/>
            <p:cNvSpPr/>
            <p:nvPr/>
          </p:nvSpPr>
          <p:spPr>
            <a:xfrm>
              <a:off x="3118300" y="700700"/>
              <a:ext cx="116775" cy="116775"/>
            </a:xfrm>
            <a:custGeom>
              <a:avLst/>
              <a:gdLst/>
              <a:ahLst/>
              <a:cxnLst/>
              <a:rect l="l" t="t" r="r" b="b"/>
              <a:pathLst>
                <a:path w="4671" h="4671" extrusionOk="0">
                  <a:moveTo>
                    <a:pt x="2277" y="4612"/>
                  </a:moveTo>
                  <a:cubicBezTo>
                    <a:pt x="993" y="4612"/>
                    <a:pt x="0" y="3561"/>
                    <a:pt x="0" y="2219"/>
                  </a:cubicBezTo>
                  <a:cubicBezTo>
                    <a:pt x="59" y="993"/>
                    <a:pt x="1109" y="0"/>
                    <a:pt x="2394" y="0"/>
                  </a:cubicBezTo>
                  <a:cubicBezTo>
                    <a:pt x="3678" y="0"/>
                    <a:pt x="4670" y="1109"/>
                    <a:pt x="4670" y="2394"/>
                  </a:cubicBezTo>
                  <a:cubicBezTo>
                    <a:pt x="4612" y="3678"/>
                    <a:pt x="3561" y="4670"/>
                    <a:pt x="2277"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94" name="Google Shape;16794;p34"/>
            <p:cNvSpPr/>
            <p:nvPr/>
          </p:nvSpPr>
          <p:spPr>
            <a:xfrm>
              <a:off x="1645900" y="3155175"/>
              <a:ext cx="116775" cy="116775"/>
            </a:xfrm>
            <a:custGeom>
              <a:avLst/>
              <a:gdLst/>
              <a:ahLst/>
              <a:cxnLst/>
              <a:rect l="l" t="t" r="r" b="b"/>
              <a:pathLst>
                <a:path w="4671" h="4671" extrusionOk="0">
                  <a:moveTo>
                    <a:pt x="4670" y="2335"/>
                  </a:moveTo>
                  <a:cubicBezTo>
                    <a:pt x="4670" y="3678"/>
                    <a:pt x="3620" y="4670"/>
                    <a:pt x="2277" y="4670"/>
                  </a:cubicBezTo>
                  <a:cubicBezTo>
                    <a:pt x="1051" y="4612"/>
                    <a:pt x="1" y="3620"/>
                    <a:pt x="1" y="2335"/>
                  </a:cubicBezTo>
                  <a:cubicBezTo>
                    <a:pt x="1" y="1051"/>
                    <a:pt x="1051" y="1"/>
                    <a:pt x="2394" y="59"/>
                  </a:cubicBezTo>
                  <a:cubicBezTo>
                    <a:pt x="3620" y="59"/>
                    <a:pt x="4670" y="1110"/>
                    <a:pt x="4670"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95" name="Google Shape;16795;p34"/>
            <p:cNvSpPr/>
            <p:nvPr/>
          </p:nvSpPr>
          <p:spPr>
            <a:xfrm>
              <a:off x="1892525" y="1682775"/>
              <a:ext cx="116750" cy="116775"/>
            </a:xfrm>
            <a:custGeom>
              <a:avLst/>
              <a:gdLst/>
              <a:ahLst/>
              <a:cxnLst/>
              <a:rect l="l" t="t" r="r" b="b"/>
              <a:pathLst>
                <a:path w="4670" h="4671" extrusionOk="0">
                  <a:moveTo>
                    <a:pt x="4670" y="2336"/>
                  </a:moveTo>
                  <a:cubicBezTo>
                    <a:pt x="4670" y="3620"/>
                    <a:pt x="3619" y="4670"/>
                    <a:pt x="2277" y="4670"/>
                  </a:cubicBezTo>
                  <a:cubicBezTo>
                    <a:pt x="1051" y="4670"/>
                    <a:pt x="0" y="3620"/>
                    <a:pt x="0" y="2394"/>
                  </a:cubicBezTo>
                  <a:cubicBezTo>
                    <a:pt x="0" y="1051"/>
                    <a:pt x="1051" y="1"/>
                    <a:pt x="2335" y="59"/>
                  </a:cubicBezTo>
                  <a:cubicBezTo>
                    <a:pt x="3619" y="59"/>
                    <a:pt x="4611" y="1051"/>
                    <a:pt x="4670" y="23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96" name="Google Shape;16796;p34"/>
            <p:cNvSpPr/>
            <p:nvPr/>
          </p:nvSpPr>
          <p:spPr>
            <a:xfrm>
              <a:off x="4832925" y="4629025"/>
              <a:ext cx="116775" cy="115325"/>
            </a:xfrm>
            <a:custGeom>
              <a:avLst/>
              <a:gdLst/>
              <a:ahLst/>
              <a:cxnLst/>
              <a:rect l="l" t="t" r="r" b="b"/>
              <a:pathLst>
                <a:path w="4671" h="4613" extrusionOk="0">
                  <a:moveTo>
                    <a:pt x="2336" y="1"/>
                  </a:moveTo>
                  <a:cubicBezTo>
                    <a:pt x="3678" y="1"/>
                    <a:pt x="4670" y="1051"/>
                    <a:pt x="4670" y="2336"/>
                  </a:cubicBezTo>
                  <a:cubicBezTo>
                    <a:pt x="4670" y="3620"/>
                    <a:pt x="3620" y="4612"/>
                    <a:pt x="2336" y="4612"/>
                  </a:cubicBezTo>
                  <a:cubicBezTo>
                    <a:pt x="1051" y="4612"/>
                    <a:pt x="1" y="3561"/>
                    <a:pt x="59" y="2277"/>
                  </a:cubicBezTo>
                  <a:cubicBezTo>
                    <a:pt x="59" y="993"/>
                    <a:pt x="1110" y="1"/>
                    <a:pt x="23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97" name="Google Shape;16797;p34"/>
            <p:cNvSpPr/>
            <p:nvPr/>
          </p:nvSpPr>
          <p:spPr>
            <a:xfrm>
              <a:off x="3360525" y="4871275"/>
              <a:ext cx="116775" cy="116750"/>
            </a:xfrm>
            <a:custGeom>
              <a:avLst/>
              <a:gdLst/>
              <a:ahLst/>
              <a:cxnLst/>
              <a:rect l="l" t="t" r="r" b="b"/>
              <a:pathLst>
                <a:path w="4671" h="4670" extrusionOk="0">
                  <a:moveTo>
                    <a:pt x="4671" y="2335"/>
                  </a:moveTo>
                  <a:cubicBezTo>
                    <a:pt x="4671" y="3619"/>
                    <a:pt x="3620" y="4670"/>
                    <a:pt x="2277" y="4612"/>
                  </a:cubicBezTo>
                  <a:cubicBezTo>
                    <a:pt x="1052" y="4612"/>
                    <a:pt x="1" y="3561"/>
                    <a:pt x="1" y="2335"/>
                  </a:cubicBezTo>
                  <a:cubicBezTo>
                    <a:pt x="1" y="993"/>
                    <a:pt x="1052" y="0"/>
                    <a:pt x="2394" y="0"/>
                  </a:cubicBezTo>
                  <a:cubicBezTo>
                    <a:pt x="3678" y="0"/>
                    <a:pt x="4671" y="1051"/>
                    <a:pt x="4671"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98" name="Google Shape;16798;p34"/>
            <p:cNvSpPr/>
            <p:nvPr/>
          </p:nvSpPr>
          <p:spPr>
            <a:xfrm>
              <a:off x="1889600" y="3890650"/>
              <a:ext cx="113850" cy="112375"/>
            </a:xfrm>
            <a:custGeom>
              <a:avLst/>
              <a:gdLst/>
              <a:ahLst/>
              <a:cxnLst/>
              <a:rect l="l" t="t" r="r" b="b"/>
              <a:pathLst>
                <a:path w="4554" h="4495" extrusionOk="0">
                  <a:moveTo>
                    <a:pt x="4553" y="2277"/>
                  </a:moveTo>
                  <a:cubicBezTo>
                    <a:pt x="4495" y="3503"/>
                    <a:pt x="3503" y="4495"/>
                    <a:pt x="2277" y="4495"/>
                  </a:cubicBezTo>
                  <a:cubicBezTo>
                    <a:pt x="993" y="4436"/>
                    <a:pt x="0" y="3386"/>
                    <a:pt x="59" y="2160"/>
                  </a:cubicBezTo>
                  <a:cubicBezTo>
                    <a:pt x="117" y="934"/>
                    <a:pt x="1109" y="0"/>
                    <a:pt x="2277" y="0"/>
                  </a:cubicBezTo>
                  <a:cubicBezTo>
                    <a:pt x="3561" y="0"/>
                    <a:pt x="4553" y="993"/>
                    <a:pt x="4553"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99" name="Google Shape;16799;p34"/>
            <p:cNvSpPr/>
            <p:nvPr/>
          </p:nvSpPr>
          <p:spPr>
            <a:xfrm>
              <a:off x="4345525" y="4872725"/>
              <a:ext cx="112400" cy="112400"/>
            </a:xfrm>
            <a:custGeom>
              <a:avLst/>
              <a:gdLst/>
              <a:ahLst/>
              <a:cxnLst/>
              <a:rect l="l" t="t" r="r" b="b"/>
              <a:pathLst>
                <a:path w="4496" h="4496" extrusionOk="0">
                  <a:moveTo>
                    <a:pt x="2277" y="4495"/>
                  </a:moveTo>
                  <a:cubicBezTo>
                    <a:pt x="993" y="4495"/>
                    <a:pt x="1" y="3444"/>
                    <a:pt x="1" y="2219"/>
                  </a:cubicBezTo>
                  <a:cubicBezTo>
                    <a:pt x="59" y="993"/>
                    <a:pt x="1052" y="1"/>
                    <a:pt x="2336" y="1"/>
                  </a:cubicBezTo>
                  <a:cubicBezTo>
                    <a:pt x="3503" y="59"/>
                    <a:pt x="4495" y="1051"/>
                    <a:pt x="4495" y="2219"/>
                  </a:cubicBezTo>
                  <a:cubicBezTo>
                    <a:pt x="4495" y="3503"/>
                    <a:pt x="3503" y="4495"/>
                    <a:pt x="2277"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00" name="Google Shape;16800;p34"/>
            <p:cNvSpPr/>
            <p:nvPr/>
          </p:nvSpPr>
          <p:spPr>
            <a:xfrm>
              <a:off x="2626525" y="4626125"/>
              <a:ext cx="112400" cy="112375"/>
            </a:xfrm>
            <a:custGeom>
              <a:avLst/>
              <a:gdLst/>
              <a:ahLst/>
              <a:cxnLst/>
              <a:rect l="l" t="t" r="r" b="b"/>
              <a:pathLst>
                <a:path w="4496" h="4495" extrusionOk="0">
                  <a:moveTo>
                    <a:pt x="2277" y="0"/>
                  </a:moveTo>
                  <a:cubicBezTo>
                    <a:pt x="3503" y="0"/>
                    <a:pt x="4495" y="1051"/>
                    <a:pt x="4495" y="2276"/>
                  </a:cubicBezTo>
                  <a:cubicBezTo>
                    <a:pt x="4495" y="3502"/>
                    <a:pt x="3444" y="4495"/>
                    <a:pt x="2219" y="4495"/>
                  </a:cubicBezTo>
                  <a:cubicBezTo>
                    <a:pt x="993" y="4495"/>
                    <a:pt x="59" y="3502"/>
                    <a:pt x="1" y="2276"/>
                  </a:cubicBezTo>
                  <a:cubicBezTo>
                    <a:pt x="1" y="1051"/>
                    <a:pt x="1051" y="0"/>
                    <a:pt x="227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01" name="Google Shape;16801;p34"/>
            <p:cNvSpPr/>
            <p:nvPr/>
          </p:nvSpPr>
          <p:spPr>
            <a:xfrm>
              <a:off x="5819400" y="1933775"/>
              <a:ext cx="110925" cy="109475"/>
            </a:xfrm>
            <a:custGeom>
              <a:avLst/>
              <a:gdLst/>
              <a:ahLst/>
              <a:cxnLst/>
              <a:rect l="l" t="t" r="r" b="b"/>
              <a:pathLst>
                <a:path w="4437" h="4379" extrusionOk="0">
                  <a:moveTo>
                    <a:pt x="4436" y="2160"/>
                  </a:moveTo>
                  <a:cubicBezTo>
                    <a:pt x="4436" y="3386"/>
                    <a:pt x="3502" y="4378"/>
                    <a:pt x="2277" y="4378"/>
                  </a:cubicBezTo>
                  <a:cubicBezTo>
                    <a:pt x="992" y="4378"/>
                    <a:pt x="0" y="3444"/>
                    <a:pt x="0" y="2160"/>
                  </a:cubicBezTo>
                  <a:cubicBezTo>
                    <a:pt x="0" y="934"/>
                    <a:pt x="992" y="0"/>
                    <a:pt x="2218" y="0"/>
                  </a:cubicBezTo>
                  <a:cubicBezTo>
                    <a:pt x="3444" y="0"/>
                    <a:pt x="4378" y="934"/>
                    <a:pt x="4378"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02" name="Google Shape;16802;p34"/>
            <p:cNvSpPr/>
            <p:nvPr/>
          </p:nvSpPr>
          <p:spPr>
            <a:xfrm>
              <a:off x="5329075" y="1196850"/>
              <a:ext cx="110925" cy="110925"/>
            </a:xfrm>
            <a:custGeom>
              <a:avLst/>
              <a:gdLst/>
              <a:ahLst/>
              <a:cxnLst/>
              <a:rect l="l" t="t" r="r" b="b"/>
              <a:pathLst>
                <a:path w="4437" h="4437" extrusionOk="0">
                  <a:moveTo>
                    <a:pt x="4437" y="2218"/>
                  </a:moveTo>
                  <a:cubicBezTo>
                    <a:pt x="4437" y="3444"/>
                    <a:pt x="3503" y="4378"/>
                    <a:pt x="2277" y="4437"/>
                  </a:cubicBezTo>
                  <a:cubicBezTo>
                    <a:pt x="993" y="4437"/>
                    <a:pt x="1" y="3444"/>
                    <a:pt x="59" y="2160"/>
                  </a:cubicBezTo>
                  <a:cubicBezTo>
                    <a:pt x="59" y="934"/>
                    <a:pt x="1051" y="0"/>
                    <a:pt x="2277" y="0"/>
                  </a:cubicBezTo>
                  <a:cubicBezTo>
                    <a:pt x="3503" y="0"/>
                    <a:pt x="4437" y="993"/>
                    <a:pt x="4437"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03" name="Google Shape;16803;p34"/>
            <p:cNvSpPr/>
            <p:nvPr/>
          </p:nvSpPr>
          <p:spPr>
            <a:xfrm>
              <a:off x="4593600" y="703625"/>
              <a:ext cx="110950" cy="109450"/>
            </a:xfrm>
            <a:custGeom>
              <a:avLst/>
              <a:gdLst/>
              <a:ahLst/>
              <a:cxnLst/>
              <a:rect l="l" t="t" r="r" b="b"/>
              <a:pathLst>
                <a:path w="4438" h="4378" extrusionOk="0">
                  <a:moveTo>
                    <a:pt x="4379" y="2218"/>
                  </a:moveTo>
                  <a:cubicBezTo>
                    <a:pt x="4379" y="3444"/>
                    <a:pt x="3445" y="4378"/>
                    <a:pt x="2219" y="4378"/>
                  </a:cubicBezTo>
                  <a:cubicBezTo>
                    <a:pt x="935" y="4378"/>
                    <a:pt x="1" y="3444"/>
                    <a:pt x="1" y="2160"/>
                  </a:cubicBezTo>
                  <a:cubicBezTo>
                    <a:pt x="59" y="934"/>
                    <a:pt x="993" y="0"/>
                    <a:pt x="2219" y="0"/>
                  </a:cubicBezTo>
                  <a:cubicBezTo>
                    <a:pt x="3445" y="0"/>
                    <a:pt x="4437" y="992"/>
                    <a:pt x="4379"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04" name="Google Shape;16804;p34"/>
            <p:cNvSpPr/>
            <p:nvPr/>
          </p:nvSpPr>
          <p:spPr>
            <a:xfrm>
              <a:off x="1648825" y="2174550"/>
              <a:ext cx="110925" cy="112400"/>
            </a:xfrm>
            <a:custGeom>
              <a:avLst/>
              <a:gdLst/>
              <a:ahLst/>
              <a:cxnLst/>
              <a:rect l="l" t="t" r="r" b="b"/>
              <a:pathLst>
                <a:path w="4437" h="4496" extrusionOk="0">
                  <a:moveTo>
                    <a:pt x="4436" y="2277"/>
                  </a:moveTo>
                  <a:cubicBezTo>
                    <a:pt x="4436" y="3503"/>
                    <a:pt x="3503" y="4437"/>
                    <a:pt x="2277" y="4495"/>
                  </a:cubicBezTo>
                  <a:cubicBezTo>
                    <a:pt x="993" y="4495"/>
                    <a:pt x="0" y="3503"/>
                    <a:pt x="0" y="2277"/>
                  </a:cubicBezTo>
                  <a:cubicBezTo>
                    <a:pt x="0" y="993"/>
                    <a:pt x="993" y="1"/>
                    <a:pt x="2218" y="59"/>
                  </a:cubicBezTo>
                  <a:cubicBezTo>
                    <a:pt x="3444" y="59"/>
                    <a:pt x="4436" y="993"/>
                    <a:pt x="4436" y="22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05" name="Google Shape;16805;p34"/>
            <p:cNvSpPr/>
            <p:nvPr/>
          </p:nvSpPr>
          <p:spPr>
            <a:xfrm>
              <a:off x="3121225" y="4875650"/>
              <a:ext cx="109450" cy="108000"/>
            </a:xfrm>
            <a:custGeom>
              <a:avLst/>
              <a:gdLst/>
              <a:ahLst/>
              <a:cxnLst/>
              <a:rect l="l" t="t" r="r" b="b"/>
              <a:pathLst>
                <a:path w="4378" h="4320" extrusionOk="0">
                  <a:moveTo>
                    <a:pt x="4378" y="2160"/>
                  </a:moveTo>
                  <a:cubicBezTo>
                    <a:pt x="4378" y="3386"/>
                    <a:pt x="3386" y="4320"/>
                    <a:pt x="2160" y="4320"/>
                  </a:cubicBezTo>
                  <a:cubicBezTo>
                    <a:pt x="934" y="4320"/>
                    <a:pt x="0" y="3327"/>
                    <a:pt x="59" y="2102"/>
                  </a:cubicBezTo>
                  <a:cubicBezTo>
                    <a:pt x="59" y="876"/>
                    <a:pt x="1051" y="0"/>
                    <a:pt x="2218" y="0"/>
                  </a:cubicBezTo>
                  <a:cubicBezTo>
                    <a:pt x="3444" y="0"/>
                    <a:pt x="4378" y="934"/>
                    <a:pt x="4378"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06" name="Google Shape;16806;p34"/>
            <p:cNvSpPr/>
            <p:nvPr/>
          </p:nvSpPr>
          <p:spPr>
            <a:xfrm>
              <a:off x="1648825" y="3401800"/>
              <a:ext cx="110925" cy="109450"/>
            </a:xfrm>
            <a:custGeom>
              <a:avLst/>
              <a:gdLst/>
              <a:ahLst/>
              <a:cxnLst/>
              <a:rect l="l" t="t" r="r" b="b"/>
              <a:pathLst>
                <a:path w="4437" h="4378" extrusionOk="0">
                  <a:moveTo>
                    <a:pt x="59" y="2160"/>
                  </a:moveTo>
                  <a:cubicBezTo>
                    <a:pt x="59" y="934"/>
                    <a:pt x="993" y="0"/>
                    <a:pt x="2277" y="59"/>
                  </a:cubicBezTo>
                  <a:cubicBezTo>
                    <a:pt x="3444" y="59"/>
                    <a:pt x="4436" y="1051"/>
                    <a:pt x="4378" y="2277"/>
                  </a:cubicBezTo>
                  <a:cubicBezTo>
                    <a:pt x="4378" y="3444"/>
                    <a:pt x="3386" y="4378"/>
                    <a:pt x="2218" y="4378"/>
                  </a:cubicBezTo>
                  <a:cubicBezTo>
                    <a:pt x="993" y="4378"/>
                    <a:pt x="0" y="3444"/>
                    <a:pt x="59"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07" name="Google Shape;16807;p34"/>
            <p:cNvSpPr/>
            <p:nvPr/>
          </p:nvSpPr>
          <p:spPr>
            <a:xfrm>
              <a:off x="5574225" y="1440550"/>
              <a:ext cx="108025" cy="108000"/>
            </a:xfrm>
            <a:custGeom>
              <a:avLst/>
              <a:gdLst/>
              <a:ahLst/>
              <a:cxnLst/>
              <a:rect l="l" t="t" r="r" b="b"/>
              <a:pathLst>
                <a:path w="4321" h="4320" extrusionOk="0">
                  <a:moveTo>
                    <a:pt x="2161" y="4320"/>
                  </a:moveTo>
                  <a:cubicBezTo>
                    <a:pt x="993" y="4320"/>
                    <a:pt x="1" y="3386"/>
                    <a:pt x="1" y="2218"/>
                  </a:cubicBezTo>
                  <a:cubicBezTo>
                    <a:pt x="1" y="993"/>
                    <a:pt x="935" y="0"/>
                    <a:pt x="2102" y="0"/>
                  </a:cubicBezTo>
                  <a:cubicBezTo>
                    <a:pt x="3328" y="0"/>
                    <a:pt x="4320" y="934"/>
                    <a:pt x="4320" y="2160"/>
                  </a:cubicBezTo>
                  <a:cubicBezTo>
                    <a:pt x="4320" y="3327"/>
                    <a:pt x="3386" y="4320"/>
                    <a:pt x="2161"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08" name="Google Shape;16808;p34"/>
            <p:cNvSpPr/>
            <p:nvPr/>
          </p:nvSpPr>
          <p:spPr>
            <a:xfrm>
              <a:off x="5820850" y="3649875"/>
              <a:ext cx="108000" cy="108000"/>
            </a:xfrm>
            <a:custGeom>
              <a:avLst/>
              <a:gdLst/>
              <a:ahLst/>
              <a:cxnLst/>
              <a:rect l="l" t="t" r="r" b="b"/>
              <a:pathLst>
                <a:path w="4320" h="4320" extrusionOk="0">
                  <a:moveTo>
                    <a:pt x="2160" y="4320"/>
                  </a:moveTo>
                  <a:cubicBezTo>
                    <a:pt x="993" y="4320"/>
                    <a:pt x="1" y="3327"/>
                    <a:pt x="1" y="2160"/>
                  </a:cubicBezTo>
                  <a:cubicBezTo>
                    <a:pt x="1" y="992"/>
                    <a:pt x="993" y="0"/>
                    <a:pt x="2160" y="0"/>
                  </a:cubicBezTo>
                  <a:cubicBezTo>
                    <a:pt x="3328" y="0"/>
                    <a:pt x="4320" y="992"/>
                    <a:pt x="4320" y="2160"/>
                  </a:cubicBezTo>
                  <a:cubicBezTo>
                    <a:pt x="4320" y="3327"/>
                    <a:pt x="3328" y="4320"/>
                    <a:pt x="2160"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09" name="Google Shape;16809;p34"/>
            <p:cNvSpPr/>
            <p:nvPr/>
          </p:nvSpPr>
          <p:spPr>
            <a:xfrm>
              <a:off x="5083925" y="950225"/>
              <a:ext cx="109475" cy="109475"/>
            </a:xfrm>
            <a:custGeom>
              <a:avLst/>
              <a:gdLst/>
              <a:ahLst/>
              <a:cxnLst/>
              <a:rect l="l" t="t" r="r" b="b"/>
              <a:pathLst>
                <a:path w="4379" h="4379" extrusionOk="0">
                  <a:moveTo>
                    <a:pt x="4320" y="2161"/>
                  </a:moveTo>
                  <a:cubicBezTo>
                    <a:pt x="4378" y="3328"/>
                    <a:pt x="3386" y="4320"/>
                    <a:pt x="2219" y="4379"/>
                  </a:cubicBezTo>
                  <a:cubicBezTo>
                    <a:pt x="1051" y="4379"/>
                    <a:pt x="59" y="3445"/>
                    <a:pt x="0" y="2219"/>
                  </a:cubicBezTo>
                  <a:cubicBezTo>
                    <a:pt x="0" y="1051"/>
                    <a:pt x="993" y="59"/>
                    <a:pt x="2160" y="59"/>
                  </a:cubicBezTo>
                  <a:cubicBezTo>
                    <a:pt x="3328" y="1"/>
                    <a:pt x="4320" y="993"/>
                    <a:pt x="4320" y="21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10" name="Google Shape;16810;p34"/>
            <p:cNvSpPr/>
            <p:nvPr/>
          </p:nvSpPr>
          <p:spPr>
            <a:xfrm>
              <a:off x="2876050" y="703625"/>
              <a:ext cx="108025" cy="109450"/>
            </a:xfrm>
            <a:custGeom>
              <a:avLst/>
              <a:gdLst/>
              <a:ahLst/>
              <a:cxnLst/>
              <a:rect l="l" t="t" r="r" b="b"/>
              <a:pathLst>
                <a:path w="4321" h="4378" extrusionOk="0">
                  <a:moveTo>
                    <a:pt x="2161" y="4320"/>
                  </a:moveTo>
                  <a:cubicBezTo>
                    <a:pt x="993" y="4320"/>
                    <a:pt x="1" y="3327"/>
                    <a:pt x="1" y="2160"/>
                  </a:cubicBezTo>
                  <a:cubicBezTo>
                    <a:pt x="59" y="992"/>
                    <a:pt x="1052" y="0"/>
                    <a:pt x="2219" y="59"/>
                  </a:cubicBezTo>
                  <a:cubicBezTo>
                    <a:pt x="3328" y="59"/>
                    <a:pt x="4320" y="1051"/>
                    <a:pt x="4320" y="2218"/>
                  </a:cubicBezTo>
                  <a:cubicBezTo>
                    <a:pt x="4320" y="3386"/>
                    <a:pt x="3328" y="4378"/>
                    <a:pt x="2161"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11" name="Google Shape;16811;p34"/>
            <p:cNvSpPr/>
            <p:nvPr/>
          </p:nvSpPr>
          <p:spPr>
            <a:xfrm>
              <a:off x="5329075" y="4386800"/>
              <a:ext cx="105100" cy="106550"/>
            </a:xfrm>
            <a:custGeom>
              <a:avLst/>
              <a:gdLst/>
              <a:ahLst/>
              <a:cxnLst/>
              <a:rect l="l" t="t" r="r" b="b"/>
              <a:pathLst>
                <a:path w="4204" h="4262" extrusionOk="0">
                  <a:moveTo>
                    <a:pt x="4203" y="2102"/>
                  </a:moveTo>
                  <a:cubicBezTo>
                    <a:pt x="4203" y="3269"/>
                    <a:pt x="3211" y="4203"/>
                    <a:pt x="2102" y="4261"/>
                  </a:cubicBezTo>
                  <a:cubicBezTo>
                    <a:pt x="935" y="4261"/>
                    <a:pt x="1" y="3269"/>
                    <a:pt x="1" y="2102"/>
                  </a:cubicBezTo>
                  <a:cubicBezTo>
                    <a:pt x="1" y="993"/>
                    <a:pt x="935" y="0"/>
                    <a:pt x="2102" y="0"/>
                  </a:cubicBezTo>
                  <a:cubicBezTo>
                    <a:pt x="3211" y="0"/>
                    <a:pt x="4203" y="993"/>
                    <a:pt x="4203" y="21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12" name="Google Shape;16812;p34"/>
            <p:cNvSpPr/>
            <p:nvPr/>
          </p:nvSpPr>
          <p:spPr>
            <a:xfrm>
              <a:off x="2140600" y="1195400"/>
              <a:ext cx="105075" cy="105075"/>
            </a:xfrm>
            <a:custGeom>
              <a:avLst/>
              <a:gdLst/>
              <a:ahLst/>
              <a:cxnLst/>
              <a:rect l="l" t="t" r="r" b="b"/>
              <a:pathLst>
                <a:path w="4203" h="4203" extrusionOk="0">
                  <a:moveTo>
                    <a:pt x="2102" y="0"/>
                  </a:moveTo>
                  <a:cubicBezTo>
                    <a:pt x="3211" y="0"/>
                    <a:pt x="4203" y="934"/>
                    <a:pt x="4203" y="2101"/>
                  </a:cubicBezTo>
                  <a:cubicBezTo>
                    <a:pt x="4203" y="3269"/>
                    <a:pt x="3269" y="4203"/>
                    <a:pt x="2102" y="4203"/>
                  </a:cubicBezTo>
                  <a:cubicBezTo>
                    <a:pt x="992" y="4203"/>
                    <a:pt x="59" y="3269"/>
                    <a:pt x="0" y="2160"/>
                  </a:cubicBezTo>
                  <a:cubicBezTo>
                    <a:pt x="0" y="992"/>
                    <a:pt x="934" y="58"/>
                    <a:pt x="2102"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13" name="Google Shape;16813;p34"/>
            <p:cNvSpPr/>
            <p:nvPr/>
          </p:nvSpPr>
          <p:spPr>
            <a:xfrm>
              <a:off x="2388675" y="954600"/>
              <a:ext cx="102175" cy="102175"/>
            </a:xfrm>
            <a:custGeom>
              <a:avLst/>
              <a:gdLst/>
              <a:ahLst/>
              <a:cxnLst/>
              <a:rect l="l" t="t" r="r" b="b"/>
              <a:pathLst>
                <a:path w="4087" h="4087" extrusionOk="0">
                  <a:moveTo>
                    <a:pt x="4086" y="2044"/>
                  </a:moveTo>
                  <a:cubicBezTo>
                    <a:pt x="4086" y="3211"/>
                    <a:pt x="3211" y="4087"/>
                    <a:pt x="2043" y="4087"/>
                  </a:cubicBezTo>
                  <a:cubicBezTo>
                    <a:pt x="876" y="4028"/>
                    <a:pt x="0" y="3153"/>
                    <a:pt x="0" y="1986"/>
                  </a:cubicBezTo>
                  <a:cubicBezTo>
                    <a:pt x="59" y="876"/>
                    <a:pt x="934" y="1"/>
                    <a:pt x="2043" y="1"/>
                  </a:cubicBezTo>
                  <a:cubicBezTo>
                    <a:pt x="3211" y="1"/>
                    <a:pt x="4086" y="876"/>
                    <a:pt x="4086" y="20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14" name="Google Shape;16814;p34"/>
            <p:cNvSpPr/>
            <p:nvPr/>
          </p:nvSpPr>
          <p:spPr>
            <a:xfrm>
              <a:off x="5577150" y="4141650"/>
              <a:ext cx="102175" cy="102150"/>
            </a:xfrm>
            <a:custGeom>
              <a:avLst/>
              <a:gdLst/>
              <a:ahLst/>
              <a:cxnLst/>
              <a:rect l="l" t="t" r="r" b="b"/>
              <a:pathLst>
                <a:path w="4087" h="4086" extrusionOk="0">
                  <a:moveTo>
                    <a:pt x="4087" y="2043"/>
                  </a:moveTo>
                  <a:cubicBezTo>
                    <a:pt x="4087" y="3210"/>
                    <a:pt x="3153" y="4086"/>
                    <a:pt x="2044" y="4086"/>
                  </a:cubicBezTo>
                  <a:cubicBezTo>
                    <a:pt x="876" y="4086"/>
                    <a:pt x="1" y="3210"/>
                    <a:pt x="1" y="2043"/>
                  </a:cubicBezTo>
                  <a:cubicBezTo>
                    <a:pt x="1" y="876"/>
                    <a:pt x="876" y="0"/>
                    <a:pt x="2044" y="0"/>
                  </a:cubicBezTo>
                  <a:cubicBezTo>
                    <a:pt x="3211" y="0"/>
                    <a:pt x="4087" y="934"/>
                    <a:pt x="4087" y="204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15" name="Google Shape;16815;p34"/>
            <p:cNvSpPr/>
            <p:nvPr/>
          </p:nvSpPr>
          <p:spPr>
            <a:xfrm>
              <a:off x="4593600" y="4877100"/>
              <a:ext cx="103650" cy="103650"/>
            </a:xfrm>
            <a:custGeom>
              <a:avLst/>
              <a:gdLst/>
              <a:ahLst/>
              <a:cxnLst/>
              <a:rect l="l" t="t" r="r" b="b"/>
              <a:pathLst>
                <a:path w="4146" h="4146" extrusionOk="0">
                  <a:moveTo>
                    <a:pt x="4087" y="2102"/>
                  </a:moveTo>
                  <a:cubicBezTo>
                    <a:pt x="4087" y="3269"/>
                    <a:pt x="3211" y="4145"/>
                    <a:pt x="2044" y="4145"/>
                  </a:cubicBezTo>
                  <a:cubicBezTo>
                    <a:pt x="877" y="4145"/>
                    <a:pt x="1" y="3211"/>
                    <a:pt x="1" y="2044"/>
                  </a:cubicBezTo>
                  <a:cubicBezTo>
                    <a:pt x="1" y="935"/>
                    <a:pt x="935" y="1"/>
                    <a:pt x="2102" y="59"/>
                  </a:cubicBezTo>
                  <a:cubicBezTo>
                    <a:pt x="3211" y="59"/>
                    <a:pt x="4145" y="935"/>
                    <a:pt x="4087" y="21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16" name="Google Shape;16816;p34"/>
            <p:cNvSpPr/>
            <p:nvPr/>
          </p:nvSpPr>
          <p:spPr>
            <a:xfrm>
              <a:off x="1653200" y="1932325"/>
              <a:ext cx="102175" cy="103625"/>
            </a:xfrm>
            <a:custGeom>
              <a:avLst/>
              <a:gdLst/>
              <a:ahLst/>
              <a:cxnLst/>
              <a:rect l="l" t="t" r="r" b="b"/>
              <a:pathLst>
                <a:path w="4087" h="4145" extrusionOk="0">
                  <a:moveTo>
                    <a:pt x="1985" y="4086"/>
                  </a:moveTo>
                  <a:cubicBezTo>
                    <a:pt x="818" y="4086"/>
                    <a:pt x="0" y="3152"/>
                    <a:pt x="0" y="1985"/>
                  </a:cubicBezTo>
                  <a:cubicBezTo>
                    <a:pt x="59" y="876"/>
                    <a:pt x="993" y="0"/>
                    <a:pt x="2160" y="58"/>
                  </a:cubicBezTo>
                  <a:cubicBezTo>
                    <a:pt x="3269" y="117"/>
                    <a:pt x="4086" y="992"/>
                    <a:pt x="4086" y="2160"/>
                  </a:cubicBezTo>
                  <a:cubicBezTo>
                    <a:pt x="4028" y="3269"/>
                    <a:pt x="3152" y="4144"/>
                    <a:pt x="1985" y="41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17" name="Google Shape;16817;p34"/>
            <p:cNvSpPr/>
            <p:nvPr/>
          </p:nvSpPr>
          <p:spPr>
            <a:xfrm>
              <a:off x="6067475" y="2673625"/>
              <a:ext cx="100700" cy="100700"/>
            </a:xfrm>
            <a:custGeom>
              <a:avLst/>
              <a:gdLst/>
              <a:ahLst/>
              <a:cxnLst/>
              <a:rect l="l" t="t" r="r" b="b"/>
              <a:pathLst>
                <a:path w="4028" h="4028" extrusionOk="0">
                  <a:moveTo>
                    <a:pt x="2043" y="4028"/>
                  </a:moveTo>
                  <a:cubicBezTo>
                    <a:pt x="934" y="4028"/>
                    <a:pt x="0" y="3152"/>
                    <a:pt x="0" y="2043"/>
                  </a:cubicBezTo>
                  <a:cubicBezTo>
                    <a:pt x="0" y="934"/>
                    <a:pt x="876" y="0"/>
                    <a:pt x="2043" y="59"/>
                  </a:cubicBezTo>
                  <a:cubicBezTo>
                    <a:pt x="3152" y="59"/>
                    <a:pt x="4028" y="934"/>
                    <a:pt x="4028" y="2043"/>
                  </a:cubicBezTo>
                  <a:cubicBezTo>
                    <a:pt x="4028" y="3152"/>
                    <a:pt x="3152" y="4028"/>
                    <a:pt x="2043"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18" name="Google Shape;16818;p34"/>
            <p:cNvSpPr/>
            <p:nvPr/>
          </p:nvSpPr>
          <p:spPr>
            <a:xfrm>
              <a:off x="5088300" y="4636325"/>
              <a:ext cx="100725" cy="100725"/>
            </a:xfrm>
            <a:custGeom>
              <a:avLst/>
              <a:gdLst/>
              <a:ahLst/>
              <a:cxnLst/>
              <a:rect l="l" t="t" r="r" b="b"/>
              <a:pathLst>
                <a:path w="4029" h="4029" extrusionOk="0">
                  <a:moveTo>
                    <a:pt x="4028" y="1985"/>
                  </a:moveTo>
                  <a:cubicBezTo>
                    <a:pt x="4028" y="3094"/>
                    <a:pt x="3153" y="4028"/>
                    <a:pt x="2044" y="4028"/>
                  </a:cubicBezTo>
                  <a:cubicBezTo>
                    <a:pt x="876" y="4028"/>
                    <a:pt x="1" y="3153"/>
                    <a:pt x="1" y="1985"/>
                  </a:cubicBezTo>
                  <a:cubicBezTo>
                    <a:pt x="1" y="876"/>
                    <a:pt x="876" y="1"/>
                    <a:pt x="1985" y="1"/>
                  </a:cubicBezTo>
                  <a:cubicBezTo>
                    <a:pt x="3153" y="1"/>
                    <a:pt x="4028" y="876"/>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19" name="Google Shape;16819;p34"/>
            <p:cNvSpPr/>
            <p:nvPr/>
          </p:nvSpPr>
          <p:spPr>
            <a:xfrm>
              <a:off x="1899825" y="1443475"/>
              <a:ext cx="102150" cy="102150"/>
            </a:xfrm>
            <a:custGeom>
              <a:avLst/>
              <a:gdLst/>
              <a:ahLst/>
              <a:cxnLst/>
              <a:rect l="l" t="t" r="r" b="b"/>
              <a:pathLst>
                <a:path w="4086" h="4086" extrusionOk="0">
                  <a:moveTo>
                    <a:pt x="2101" y="58"/>
                  </a:moveTo>
                  <a:cubicBezTo>
                    <a:pt x="3210" y="58"/>
                    <a:pt x="4086" y="992"/>
                    <a:pt x="4028" y="2101"/>
                  </a:cubicBezTo>
                  <a:cubicBezTo>
                    <a:pt x="4028" y="3210"/>
                    <a:pt x="3094" y="4086"/>
                    <a:pt x="1926" y="4086"/>
                  </a:cubicBezTo>
                  <a:cubicBezTo>
                    <a:pt x="817" y="4028"/>
                    <a:pt x="0" y="3094"/>
                    <a:pt x="58" y="1985"/>
                  </a:cubicBezTo>
                  <a:cubicBezTo>
                    <a:pt x="58" y="876"/>
                    <a:pt x="992" y="0"/>
                    <a:pt x="2101"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20" name="Google Shape;16820;p34"/>
            <p:cNvSpPr/>
            <p:nvPr/>
          </p:nvSpPr>
          <p:spPr>
            <a:xfrm>
              <a:off x="6066000" y="2917325"/>
              <a:ext cx="102175" cy="100700"/>
            </a:xfrm>
            <a:custGeom>
              <a:avLst/>
              <a:gdLst/>
              <a:ahLst/>
              <a:cxnLst/>
              <a:rect l="l" t="t" r="r" b="b"/>
              <a:pathLst>
                <a:path w="4087" h="4028" extrusionOk="0">
                  <a:moveTo>
                    <a:pt x="4028" y="2043"/>
                  </a:moveTo>
                  <a:cubicBezTo>
                    <a:pt x="4028" y="3094"/>
                    <a:pt x="3094" y="4028"/>
                    <a:pt x="1985" y="3969"/>
                  </a:cubicBezTo>
                  <a:cubicBezTo>
                    <a:pt x="935" y="3969"/>
                    <a:pt x="1" y="3035"/>
                    <a:pt x="59" y="1926"/>
                  </a:cubicBezTo>
                  <a:cubicBezTo>
                    <a:pt x="118" y="876"/>
                    <a:pt x="993" y="0"/>
                    <a:pt x="2044" y="0"/>
                  </a:cubicBezTo>
                  <a:cubicBezTo>
                    <a:pt x="3153" y="0"/>
                    <a:pt x="4087" y="934"/>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21" name="Google Shape;16821;p34"/>
            <p:cNvSpPr/>
            <p:nvPr/>
          </p:nvSpPr>
          <p:spPr>
            <a:xfrm>
              <a:off x="2878975" y="4878575"/>
              <a:ext cx="100725" cy="100700"/>
            </a:xfrm>
            <a:custGeom>
              <a:avLst/>
              <a:gdLst/>
              <a:ahLst/>
              <a:cxnLst/>
              <a:rect l="l" t="t" r="r" b="b"/>
              <a:pathLst>
                <a:path w="4029" h="4028" extrusionOk="0">
                  <a:moveTo>
                    <a:pt x="4028" y="1985"/>
                  </a:moveTo>
                  <a:cubicBezTo>
                    <a:pt x="4028" y="3094"/>
                    <a:pt x="3153" y="4028"/>
                    <a:pt x="2044" y="4028"/>
                  </a:cubicBezTo>
                  <a:cubicBezTo>
                    <a:pt x="935" y="4028"/>
                    <a:pt x="1" y="3094"/>
                    <a:pt x="59" y="1985"/>
                  </a:cubicBezTo>
                  <a:cubicBezTo>
                    <a:pt x="59" y="934"/>
                    <a:pt x="935" y="58"/>
                    <a:pt x="1985" y="0"/>
                  </a:cubicBezTo>
                  <a:cubicBezTo>
                    <a:pt x="3094" y="0"/>
                    <a:pt x="4028" y="934"/>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22" name="Google Shape;16822;p34"/>
            <p:cNvSpPr/>
            <p:nvPr/>
          </p:nvSpPr>
          <p:spPr>
            <a:xfrm>
              <a:off x="3862525" y="465750"/>
              <a:ext cx="100700" cy="100725"/>
            </a:xfrm>
            <a:custGeom>
              <a:avLst/>
              <a:gdLst/>
              <a:ahLst/>
              <a:cxnLst/>
              <a:rect l="l" t="t" r="r" b="b"/>
              <a:pathLst>
                <a:path w="4028" h="4029" extrusionOk="0">
                  <a:moveTo>
                    <a:pt x="4028" y="1985"/>
                  </a:moveTo>
                  <a:cubicBezTo>
                    <a:pt x="4028" y="3094"/>
                    <a:pt x="3094" y="4028"/>
                    <a:pt x="1985" y="3970"/>
                  </a:cubicBezTo>
                  <a:cubicBezTo>
                    <a:pt x="934" y="3970"/>
                    <a:pt x="0" y="3094"/>
                    <a:pt x="0" y="1985"/>
                  </a:cubicBezTo>
                  <a:cubicBezTo>
                    <a:pt x="0" y="935"/>
                    <a:pt x="934" y="1"/>
                    <a:pt x="1985" y="1"/>
                  </a:cubicBezTo>
                  <a:cubicBezTo>
                    <a:pt x="3036" y="1"/>
                    <a:pt x="3970" y="876"/>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23" name="Google Shape;16823;p34"/>
            <p:cNvSpPr/>
            <p:nvPr/>
          </p:nvSpPr>
          <p:spPr>
            <a:xfrm>
              <a:off x="3615900" y="465750"/>
              <a:ext cx="100725" cy="100725"/>
            </a:xfrm>
            <a:custGeom>
              <a:avLst/>
              <a:gdLst/>
              <a:ahLst/>
              <a:cxnLst/>
              <a:rect l="l" t="t" r="r" b="b"/>
              <a:pathLst>
                <a:path w="4029" h="4029" extrusionOk="0">
                  <a:moveTo>
                    <a:pt x="2044" y="4028"/>
                  </a:moveTo>
                  <a:cubicBezTo>
                    <a:pt x="935" y="4028"/>
                    <a:pt x="1" y="3094"/>
                    <a:pt x="1" y="2044"/>
                  </a:cubicBezTo>
                  <a:cubicBezTo>
                    <a:pt x="1" y="935"/>
                    <a:pt x="935" y="1"/>
                    <a:pt x="2044" y="1"/>
                  </a:cubicBezTo>
                  <a:cubicBezTo>
                    <a:pt x="3094" y="1"/>
                    <a:pt x="3970" y="876"/>
                    <a:pt x="4028" y="1985"/>
                  </a:cubicBezTo>
                  <a:cubicBezTo>
                    <a:pt x="4028" y="3036"/>
                    <a:pt x="3153" y="3970"/>
                    <a:pt x="2044"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24" name="Google Shape;16824;p34"/>
            <p:cNvSpPr/>
            <p:nvPr/>
          </p:nvSpPr>
          <p:spPr>
            <a:xfrm>
              <a:off x="2143500" y="4389725"/>
              <a:ext cx="100725" cy="99250"/>
            </a:xfrm>
            <a:custGeom>
              <a:avLst/>
              <a:gdLst/>
              <a:ahLst/>
              <a:cxnLst/>
              <a:rect l="l" t="t" r="r" b="b"/>
              <a:pathLst>
                <a:path w="4029" h="3970" extrusionOk="0">
                  <a:moveTo>
                    <a:pt x="3970" y="1985"/>
                  </a:moveTo>
                  <a:cubicBezTo>
                    <a:pt x="4028" y="3035"/>
                    <a:pt x="3095" y="3969"/>
                    <a:pt x="1986" y="3969"/>
                  </a:cubicBezTo>
                  <a:cubicBezTo>
                    <a:pt x="935" y="3969"/>
                    <a:pt x="59" y="3094"/>
                    <a:pt x="1" y="2043"/>
                  </a:cubicBezTo>
                  <a:cubicBezTo>
                    <a:pt x="1" y="934"/>
                    <a:pt x="935" y="0"/>
                    <a:pt x="1986" y="0"/>
                  </a:cubicBezTo>
                  <a:cubicBezTo>
                    <a:pt x="3036" y="0"/>
                    <a:pt x="3970" y="876"/>
                    <a:pt x="3970"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25" name="Google Shape;16825;p34"/>
            <p:cNvSpPr/>
            <p:nvPr/>
          </p:nvSpPr>
          <p:spPr>
            <a:xfrm>
              <a:off x="1654650" y="3652775"/>
              <a:ext cx="99250" cy="100725"/>
            </a:xfrm>
            <a:custGeom>
              <a:avLst/>
              <a:gdLst/>
              <a:ahLst/>
              <a:cxnLst/>
              <a:rect l="l" t="t" r="r" b="b"/>
              <a:pathLst>
                <a:path w="3970" h="4029" extrusionOk="0">
                  <a:moveTo>
                    <a:pt x="1985" y="59"/>
                  </a:moveTo>
                  <a:cubicBezTo>
                    <a:pt x="3036" y="1"/>
                    <a:pt x="3970" y="935"/>
                    <a:pt x="3970" y="2044"/>
                  </a:cubicBezTo>
                  <a:cubicBezTo>
                    <a:pt x="3970" y="3095"/>
                    <a:pt x="3094" y="4028"/>
                    <a:pt x="1985" y="4028"/>
                  </a:cubicBezTo>
                  <a:cubicBezTo>
                    <a:pt x="935" y="4028"/>
                    <a:pt x="1" y="3095"/>
                    <a:pt x="1" y="1986"/>
                  </a:cubicBezTo>
                  <a:cubicBezTo>
                    <a:pt x="1" y="935"/>
                    <a:pt x="876" y="59"/>
                    <a:pt x="198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26" name="Google Shape;16826;p34"/>
            <p:cNvSpPr/>
            <p:nvPr/>
          </p:nvSpPr>
          <p:spPr>
            <a:xfrm>
              <a:off x="6067475" y="2428475"/>
              <a:ext cx="99250" cy="99250"/>
            </a:xfrm>
            <a:custGeom>
              <a:avLst/>
              <a:gdLst/>
              <a:ahLst/>
              <a:cxnLst/>
              <a:rect l="l" t="t" r="r" b="b"/>
              <a:pathLst>
                <a:path w="3970" h="3970" extrusionOk="0">
                  <a:moveTo>
                    <a:pt x="1985" y="0"/>
                  </a:moveTo>
                  <a:cubicBezTo>
                    <a:pt x="3035" y="0"/>
                    <a:pt x="3911" y="876"/>
                    <a:pt x="3969" y="1926"/>
                  </a:cubicBezTo>
                  <a:cubicBezTo>
                    <a:pt x="3969" y="2977"/>
                    <a:pt x="3094" y="3911"/>
                    <a:pt x="2043" y="3911"/>
                  </a:cubicBezTo>
                  <a:cubicBezTo>
                    <a:pt x="992" y="3969"/>
                    <a:pt x="59" y="3035"/>
                    <a:pt x="59" y="1985"/>
                  </a:cubicBezTo>
                  <a:cubicBezTo>
                    <a:pt x="0" y="934"/>
                    <a:pt x="934" y="58"/>
                    <a:pt x="198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27" name="Google Shape;16827;p34"/>
            <p:cNvSpPr/>
            <p:nvPr/>
          </p:nvSpPr>
          <p:spPr>
            <a:xfrm>
              <a:off x="4841675" y="709450"/>
              <a:ext cx="99275" cy="99250"/>
            </a:xfrm>
            <a:custGeom>
              <a:avLst/>
              <a:gdLst/>
              <a:ahLst/>
              <a:cxnLst/>
              <a:rect l="l" t="t" r="r" b="b"/>
              <a:pathLst>
                <a:path w="3971" h="3970" extrusionOk="0">
                  <a:moveTo>
                    <a:pt x="3970" y="1985"/>
                  </a:moveTo>
                  <a:cubicBezTo>
                    <a:pt x="3970" y="3036"/>
                    <a:pt x="3036" y="3970"/>
                    <a:pt x="1986" y="3970"/>
                  </a:cubicBezTo>
                  <a:cubicBezTo>
                    <a:pt x="935" y="3911"/>
                    <a:pt x="1" y="2978"/>
                    <a:pt x="59" y="1927"/>
                  </a:cubicBezTo>
                  <a:cubicBezTo>
                    <a:pt x="59" y="876"/>
                    <a:pt x="993" y="1"/>
                    <a:pt x="2044" y="1"/>
                  </a:cubicBezTo>
                  <a:cubicBezTo>
                    <a:pt x="3095" y="1"/>
                    <a:pt x="3970" y="935"/>
                    <a:pt x="3970"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28" name="Google Shape;16828;p34"/>
            <p:cNvSpPr/>
            <p:nvPr/>
          </p:nvSpPr>
          <p:spPr>
            <a:xfrm>
              <a:off x="5825225" y="1691525"/>
              <a:ext cx="99250" cy="99275"/>
            </a:xfrm>
            <a:custGeom>
              <a:avLst/>
              <a:gdLst/>
              <a:ahLst/>
              <a:cxnLst/>
              <a:rect l="l" t="t" r="r" b="b"/>
              <a:pathLst>
                <a:path w="3970" h="3971" extrusionOk="0">
                  <a:moveTo>
                    <a:pt x="1985" y="3970"/>
                  </a:moveTo>
                  <a:cubicBezTo>
                    <a:pt x="876" y="3970"/>
                    <a:pt x="1" y="3036"/>
                    <a:pt x="1" y="1986"/>
                  </a:cubicBezTo>
                  <a:cubicBezTo>
                    <a:pt x="1" y="935"/>
                    <a:pt x="935" y="1"/>
                    <a:pt x="1985" y="59"/>
                  </a:cubicBezTo>
                  <a:cubicBezTo>
                    <a:pt x="3036" y="59"/>
                    <a:pt x="3970" y="993"/>
                    <a:pt x="3970" y="2044"/>
                  </a:cubicBezTo>
                  <a:cubicBezTo>
                    <a:pt x="3911" y="3095"/>
                    <a:pt x="3036" y="3970"/>
                    <a:pt x="1985"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29" name="Google Shape;16829;p34"/>
            <p:cNvSpPr/>
            <p:nvPr/>
          </p:nvSpPr>
          <p:spPr>
            <a:xfrm>
              <a:off x="4106225" y="465750"/>
              <a:ext cx="97800" cy="99250"/>
            </a:xfrm>
            <a:custGeom>
              <a:avLst/>
              <a:gdLst/>
              <a:ahLst/>
              <a:cxnLst/>
              <a:rect l="l" t="t" r="r" b="b"/>
              <a:pathLst>
                <a:path w="3912" h="3970" extrusionOk="0">
                  <a:moveTo>
                    <a:pt x="3911" y="1985"/>
                  </a:moveTo>
                  <a:cubicBezTo>
                    <a:pt x="3911" y="3036"/>
                    <a:pt x="3035" y="3970"/>
                    <a:pt x="1985" y="3970"/>
                  </a:cubicBezTo>
                  <a:cubicBezTo>
                    <a:pt x="934" y="3970"/>
                    <a:pt x="0" y="3036"/>
                    <a:pt x="0" y="1985"/>
                  </a:cubicBezTo>
                  <a:cubicBezTo>
                    <a:pt x="0" y="935"/>
                    <a:pt x="876" y="59"/>
                    <a:pt x="1926" y="59"/>
                  </a:cubicBezTo>
                  <a:cubicBezTo>
                    <a:pt x="2977" y="1"/>
                    <a:pt x="3911" y="935"/>
                    <a:pt x="3911"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30" name="Google Shape;16830;p34"/>
            <p:cNvSpPr/>
            <p:nvPr/>
          </p:nvSpPr>
          <p:spPr>
            <a:xfrm>
              <a:off x="2393050" y="4634875"/>
              <a:ext cx="94875" cy="96325"/>
            </a:xfrm>
            <a:custGeom>
              <a:avLst/>
              <a:gdLst/>
              <a:ahLst/>
              <a:cxnLst/>
              <a:rect l="l" t="t" r="r" b="b"/>
              <a:pathLst>
                <a:path w="3795" h="3853" extrusionOk="0">
                  <a:moveTo>
                    <a:pt x="3794" y="1868"/>
                  </a:moveTo>
                  <a:cubicBezTo>
                    <a:pt x="3794" y="2977"/>
                    <a:pt x="2977" y="3794"/>
                    <a:pt x="1926" y="3794"/>
                  </a:cubicBezTo>
                  <a:cubicBezTo>
                    <a:pt x="817" y="3853"/>
                    <a:pt x="0" y="2977"/>
                    <a:pt x="0" y="1868"/>
                  </a:cubicBezTo>
                  <a:cubicBezTo>
                    <a:pt x="0" y="817"/>
                    <a:pt x="817" y="0"/>
                    <a:pt x="1926" y="0"/>
                  </a:cubicBezTo>
                  <a:cubicBezTo>
                    <a:pt x="2977" y="0"/>
                    <a:pt x="3794" y="817"/>
                    <a:pt x="3794" y="18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31" name="Google Shape;16831;p34"/>
            <p:cNvSpPr/>
            <p:nvPr/>
          </p:nvSpPr>
          <p:spPr>
            <a:xfrm>
              <a:off x="6068925" y="3165400"/>
              <a:ext cx="96325" cy="96325"/>
            </a:xfrm>
            <a:custGeom>
              <a:avLst/>
              <a:gdLst/>
              <a:ahLst/>
              <a:cxnLst/>
              <a:rect l="l" t="t" r="r" b="b"/>
              <a:pathLst>
                <a:path w="3853" h="3853" extrusionOk="0">
                  <a:moveTo>
                    <a:pt x="3853" y="1985"/>
                  </a:moveTo>
                  <a:cubicBezTo>
                    <a:pt x="3853" y="3035"/>
                    <a:pt x="2977" y="3853"/>
                    <a:pt x="1927" y="3853"/>
                  </a:cubicBezTo>
                  <a:cubicBezTo>
                    <a:pt x="818" y="3853"/>
                    <a:pt x="1" y="2977"/>
                    <a:pt x="59" y="1868"/>
                  </a:cubicBezTo>
                  <a:cubicBezTo>
                    <a:pt x="59" y="817"/>
                    <a:pt x="934" y="0"/>
                    <a:pt x="1985" y="0"/>
                  </a:cubicBezTo>
                  <a:cubicBezTo>
                    <a:pt x="3036" y="59"/>
                    <a:pt x="3853" y="934"/>
                    <a:pt x="3853"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32" name="Google Shape;16832;p34"/>
            <p:cNvSpPr/>
            <p:nvPr/>
          </p:nvSpPr>
          <p:spPr>
            <a:xfrm>
              <a:off x="3370750" y="467225"/>
              <a:ext cx="96325" cy="96325"/>
            </a:xfrm>
            <a:custGeom>
              <a:avLst/>
              <a:gdLst/>
              <a:ahLst/>
              <a:cxnLst/>
              <a:rect l="l" t="t" r="r" b="b"/>
              <a:pathLst>
                <a:path w="3853" h="3853" extrusionOk="0">
                  <a:moveTo>
                    <a:pt x="1868" y="3853"/>
                  </a:moveTo>
                  <a:cubicBezTo>
                    <a:pt x="818" y="3794"/>
                    <a:pt x="0" y="2977"/>
                    <a:pt x="59" y="1868"/>
                  </a:cubicBezTo>
                  <a:cubicBezTo>
                    <a:pt x="59" y="817"/>
                    <a:pt x="934" y="0"/>
                    <a:pt x="1985" y="59"/>
                  </a:cubicBezTo>
                  <a:cubicBezTo>
                    <a:pt x="3094" y="59"/>
                    <a:pt x="3853" y="934"/>
                    <a:pt x="3853" y="1985"/>
                  </a:cubicBezTo>
                  <a:cubicBezTo>
                    <a:pt x="3795" y="3094"/>
                    <a:pt x="2977" y="3853"/>
                    <a:pt x="1868" y="38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33" name="Google Shape;16833;p34"/>
            <p:cNvSpPr/>
            <p:nvPr/>
          </p:nvSpPr>
          <p:spPr>
            <a:xfrm>
              <a:off x="5828150" y="3902325"/>
              <a:ext cx="93425" cy="94875"/>
            </a:xfrm>
            <a:custGeom>
              <a:avLst/>
              <a:gdLst/>
              <a:ahLst/>
              <a:cxnLst/>
              <a:rect l="l" t="t" r="r" b="b"/>
              <a:pathLst>
                <a:path w="3737" h="3795" extrusionOk="0">
                  <a:moveTo>
                    <a:pt x="3736" y="1926"/>
                  </a:moveTo>
                  <a:cubicBezTo>
                    <a:pt x="3736" y="3036"/>
                    <a:pt x="2861" y="3794"/>
                    <a:pt x="1810" y="3794"/>
                  </a:cubicBezTo>
                  <a:cubicBezTo>
                    <a:pt x="759" y="3736"/>
                    <a:pt x="0" y="2919"/>
                    <a:pt x="0" y="1926"/>
                  </a:cubicBezTo>
                  <a:cubicBezTo>
                    <a:pt x="0" y="817"/>
                    <a:pt x="876" y="0"/>
                    <a:pt x="1927" y="59"/>
                  </a:cubicBezTo>
                  <a:cubicBezTo>
                    <a:pt x="2977" y="59"/>
                    <a:pt x="3736" y="876"/>
                    <a:pt x="3736" y="19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34" name="Google Shape;16834;p34"/>
            <p:cNvSpPr/>
            <p:nvPr/>
          </p:nvSpPr>
          <p:spPr>
            <a:xfrm>
              <a:off x="1899825" y="4146025"/>
              <a:ext cx="94875" cy="94875"/>
            </a:xfrm>
            <a:custGeom>
              <a:avLst/>
              <a:gdLst/>
              <a:ahLst/>
              <a:cxnLst/>
              <a:rect l="l" t="t" r="r" b="b"/>
              <a:pathLst>
                <a:path w="3795" h="3795" extrusionOk="0">
                  <a:moveTo>
                    <a:pt x="3794" y="1926"/>
                  </a:moveTo>
                  <a:cubicBezTo>
                    <a:pt x="3736" y="2977"/>
                    <a:pt x="2919" y="3794"/>
                    <a:pt x="1810" y="3794"/>
                  </a:cubicBezTo>
                  <a:cubicBezTo>
                    <a:pt x="759" y="3736"/>
                    <a:pt x="0" y="2919"/>
                    <a:pt x="0" y="1810"/>
                  </a:cubicBezTo>
                  <a:cubicBezTo>
                    <a:pt x="58" y="759"/>
                    <a:pt x="876" y="0"/>
                    <a:pt x="1868" y="0"/>
                  </a:cubicBezTo>
                  <a:cubicBezTo>
                    <a:pt x="2977" y="0"/>
                    <a:pt x="3794" y="817"/>
                    <a:pt x="3736" y="19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35" name="Google Shape;16835;p34"/>
            <p:cNvSpPr/>
            <p:nvPr/>
          </p:nvSpPr>
          <p:spPr>
            <a:xfrm>
              <a:off x="2639650" y="712375"/>
              <a:ext cx="94875" cy="93425"/>
            </a:xfrm>
            <a:custGeom>
              <a:avLst/>
              <a:gdLst/>
              <a:ahLst/>
              <a:cxnLst/>
              <a:rect l="l" t="t" r="r" b="b"/>
              <a:pathLst>
                <a:path w="3795" h="3737" extrusionOk="0">
                  <a:moveTo>
                    <a:pt x="1927" y="3736"/>
                  </a:moveTo>
                  <a:cubicBezTo>
                    <a:pt x="876" y="3736"/>
                    <a:pt x="59" y="2919"/>
                    <a:pt x="59" y="1868"/>
                  </a:cubicBezTo>
                  <a:cubicBezTo>
                    <a:pt x="1" y="818"/>
                    <a:pt x="818" y="0"/>
                    <a:pt x="1869" y="0"/>
                  </a:cubicBezTo>
                  <a:cubicBezTo>
                    <a:pt x="2919" y="0"/>
                    <a:pt x="3737" y="818"/>
                    <a:pt x="3737" y="1810"/>
                  </a:cubicBezTo>
                  <a:cubicBezTo>
                    <a:pt x="3795" y="2861"/>
                    <a:pt x="2978" y="3678"/>
                    <a:pt x="1927" y="37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36" name="Google Shape;16836;p34"/>
            <p:cNvSpPr/>
            <p:nvPr/>
          </p:nvSpPr>
          <p:spPr>
            <a:xfrm>
              <a:off x="6070375" y="2184775"/>
              <a:ext cx="93425" cy="91950"/>
            </a:xfrm>
            <a:custGeom>
              <a:avLst/>
              <a:gdLst/>
              <a:ahLst/>
              <a:cxnLst/>
              <a:rect l="l" t="t" r="r" b="b"/>
              <a:pathLst>
                <a:path w="3737" h="3678" extrusionOk="0">
                  <a:moveTo>
                    <a:pt x="3737" y="1868"/>
                  </a:moveTo>
                  <a:cubicBezTo>
                    <a:pt x="3737" y="2860"/>
                    <a:pt x="2861" y="3678"/>
                    <a:pt x="1869" y="3678"/>
                  </a:cubicBezTo>
                  <a:cubicBezTo>
                    <a:pt x="876" y="3678"/>
                    <a:pt x="1" y="2802"/>
                    <a:pt x="59" y="1810"/>
                  </a:cubicBezTo>
                  <a:cubicBezTo>
                    <a:pt x="59" y="817"/>
                    <a:pt x="935" y="0"/>
                    <a:pt x="1927" y="0"/>
                  </a:cubicBezTo>
                  <a:cubicBezTo>
                    <a:pt x="2919" y="59"/>
                    <a:pt x="3737" y="876"/>
                    <a:pt x="3737" y="18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37" name="Google Shape;16837;p34"/>
            <p:cNvSpPr/>
            <p:nvPr/>
          </p:nvSpPr>
          <p:spPr>
            <a:xfrm>
              <a:off x="3862525" y="5129550"/>
              <a:ext cx="91950" cy="91975"/>
            </a:xfrm>
            <a:custGeom>
              <a:avLst/>
              <a:gdLst/>
              <a:ahLst/>
              <a:cxnLst/>
              <a:rect l="l" t="t" r="r" b="b"/>
              <a:pathLst>
                <a:path w="3678" h="3679" extrusionOk="0">
                  <a:moveTo>
                    <a:pt x="3678" y="1869"/>
                  </a:moveTo>
                  <a:cubicBezTo>
                    <a:pt x="3678" y="2861"/>
                    <a:pt x="2860" y="3678"/>
                    <a:pt x="1868" y="3678"/>
                  </a:cubicBezTo>
                  <a:cubicBezTo>
                    <a:pt x="876" y="3678"/>
                    <a:pt x="0" y="2803"/>
                    <a:pt x="0" y="1810"/>
                  </a:cubicBezTo>
                  <a:cubicBezTo>
                    <a:pt x="59" y="818"/>
                    <a:pt x="934" y="1"/>
                    <a:pt x="1868" y="59"/>
                  </a:cubicBezTo>
                  <a:cubicBezTo>
                    <a:pt x="2860" y="59"/>
                    <a:pt x="3678" y="876"/>
                    <a:pt x="3678" y="18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38" name="Google Shape;16838;p34"/>
            <p:cNvSpPr/>
            <p:nvPr/>
          </p:nvSpPr>
          <p:spPr>
            <a:xfrm>
              <a:off x="4357200" y="470125"/>
              <a:ext cx="91975" cy="91975"/>
            </a:xfrm>
            <a:custGeom>
              <a:avLst/>
              <a:gdLst/>
              <a:ahLst/>
              <a:cxnLst/>
              <a:rect l="l" t="t" r="r" b="b"/>
              <a:pathLst>
                <a:path w="3679" h="3679" extrusionOk="0">
                  <a:moveTo>
                    <a:pt x="3620" y="1810"/>
                  </a:moveTo>
                  <a:cubicBezTo>
                    <a:pt x="3678" y="2744"/>
                    <a:pt x="2861" y="3620"/>
                    <a:pt x="1869" y="3678"/>
                  </a:cubicBezTo>
                  <a:cubicBezTo>
                    <a:pt x="876" y="3678"/>
                    <a:pt x="1" y="2803"/>
                    <a:pt x="1" y="1810"/>
                  </a:cubicBezTo>
                  <a:cubicBezTo>
                    <a:pt x="1" y="876"/>
                    <a:pt x="818" y="1"/>
                    <a:pt x="1810" y="1"/>
                  </a:cubicBezTo>
                  <a:cubicBezTo>
                    <a:pt x="2744" y="1"/>
                    <a:pt x="3620" y="818"/>
                    <a:pt x="3620"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39" name="Google Shape;16839;p34"/>
            <p:cNvSpPr/>
            <p:nvPr/>
          </p:nvSpPr>
          <p:spPr>
            <a:xfrm>
              <a:off x="3620275" y="5131025"/>
              <a:ext cx="91975" cy="90500"/>
            </a:xfrm>
            <a:custGeom>
              <a:avLst/>
              <a:gdLst/>
              <a:ahLst/>
              <a:cxnLst/>
              <a:rect l="l" t="t" r="r" b="b"/>
              <a:pathLst>
                <a:path w="3679" h="3620" extrusionOk="0">
                  <a:moveTo>
                    <a:pt x="1869" y="3619"/>
                  </a:moveTo>
                  <a:cubicBezTo>
                    <a:pt x="876" y="3619"/>
                    <a:pt x="1" y="2744"/>
                    <a:pt x="1" y="1810"/>
                  </a:cubicBezTo>
                  <a:cubicBezTo>
                    <a:pt x="1" y="817"/>
                    <a:pt x="876" y="0"/>
                    <a:pt x="1869" y="0"/>
                  </a:cubicBezTo>
                  <a:cubicBezTo>
                    <a:pt x="2803" y="0"/>
                    <a:pt x="3620" y="817"/>
                    <a:pt x="3620" y="1751"/>
                  </a:cubicBezTo>
                  <a:cubicBezTo>
                    <a:pt x="3678" y="2744"/>
                    <a:pt x="2803" y="3619"/>
                    <a:pt x="1869"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40" name="Google Shape;16840;p34"/>
            <p:cNvSpPr/>
            <p:nvPr/>
          </p:nvSpPr>
          <p:spPr>
            <a:xfrm>
              <a:off x="1412425" y="2921700"/>
              <a:ext cx="90500" cy="90500"/>
            </a:xfrm>
            <a:custGeom>
              <a:avLst/>
              <a:gdLst/>
              <a:ahLst/>
              <a:cxnLst/>
              <a:rect l="l" t="t" r="r" b="b"/>
              <a:pathLst>
                <a:path w="3620" h="3620" extrusionOk="0">
                  <a:moveTo>
                    <a:pt x="3619" y="1810"/>
                  </a:moveTo>
                  <a:cubicBezTo>
                    <a:pt x="3619" y="2802"/>
                    <a:pt x="2802" y="3619"/>
                    <a:pt x="1810" y="3619"/>
                  </a:cubicBezTo>
                  <a:cubicBezTo>
                    <a:pt x="818" y="3619"/>
                    <a:pt x="0" y="2802"/>
                    <a:pt x="0" y="1810"/>
                  </a:cubicBezTo>
                  <a:cubicBezTo>
                    <a:pt x="0" y="876"/>
                    <a:pt x="818" y="59"/>
                    <a:pt x="1751" y="0"/>
                  </a:cubicBezTo>
                  <a:cubicBezTo>
                    <a:pt x="2744" y="0"/>
                    <a:pt x="3561" y="817"/>
                    <a:pt x="3619"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41" name="Google Shape;16841;p34"/>
            <p:cNvSpPr/>
            <p:nvPr/>
          </p:nvSpPr>
          <p:spPr>
            <a:xfrm>
              <a:off x="4846075" y="4884400"/>
              <a:ext cx="91950" cy="90500"/>
            </a:xfrm>
            <a:custGeom>
              <a:avLst/>
              <a:gdLst/>
              <a:ahLst/>
              <a:cxnLst/>
              <a:rect l="l" t="t" r="r" b="b"/>
              <a:pathLst>
                <a:path w="3678" h="3620" extrusionOk="0">
                  <a:moveTo>
                    <a:pt x="1868" y="1"/>
                  </a:moveTo>
                  <a:cubicBezTo>
                    <a:pt x="2802" y="1"/>
                    <a:pt x="3677" y="876"/>
                    <a:pt x="3619" y="1810"/>
                  </a:cubicBezTo>
                  <a:cubicBezTo>
                    <a:pt x="3619" y="2802"/>
                    <a:pt x="2743" y="3620"/>
                    <a:pt x="1751" y="3620"/>
                  </a:cubicBezTo>
                  <a:cubicBezTo>
                    <a:pt x="817" y="3561"/>
                    <a:pt x="0" y="2744"/>
                    <a:pt x="0" y="1810"/>
                  </a:cubicBezTo>
                  <a:cubicBezTo>
                    <a:pt x="0" y="818"/>
                    <a:pt x="876" y="1"/>
                    <a:pt x="18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42" name="Google Shape;16842;p34"/>
            <p:cNvSpPr/>
            <p:nvPr/>
          </p:nvSpPr>
          <p:spPr>
            <a:xfrm>
              <a:off x="1659025" y="1695925"/>
              <a:ext cx="90500" cy="90500"/>
            </a:xfrm>
            <a:custGeom>
              <a:avLst/>
              <a:gdLst/>
              <a:ahLst/>
              <a:cxnLst/>
              <a:rect l="l" t="t" r="r" b="b"/>
              <a:pathLst>
                <a:path w="3620" h="3620" extrusionOk="0">
                  <a:moveTo>
                    <a:pt x="3620" y="1810"/>
                  </a:moveTo>
                  <a:cubicBezTo>
                    <a:pt x="3620" y="2802"/>
                    <a:pt x="2803" y="3619"/>
                    <a:pt x="1810" y="3619"/>
                  </a:cubicBezTo>
                  <a:cubicBezTo>
                    <a:pt x="818" y="3619"/>
                    <a:pt x="1" y="2802"/>
                    <a:pt x="1" y="1810"/>
                  </a:cubicBezTo>
                  <a:cubicBezTo>
                    <a:pt x="1" y="876"/>
                    <a:pt x="818" y="58"/>
                    <a:pt x="1752" y="0"/>
                  </a:cubicBezTo>
                  <a:cubicBezTo>
                    <a:pt x="2744" y="0"/>
                    <a:pt x="3562" y="817"/>
                    <a:pt x="3620"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43" name="Google Shape;16843;p34"/>
            <p:cNvSpPr/>
            <p:nvPr/>
          </p:nvSpPr>
          <p:spPr>
            <a:xfrm>
              <a:off x="1412425" y="2675075"/>
              <a:ext cx="90500" cy="91975"/>
            </a:xfrm>
            <a:custGeom>
              <a:avLst/>
              <a:gdLst/>
              <a:ahLst/>
              <a:cxnLst/>
              <a:rect l="l" t="t" r="r" b="b"/>
              <a:pathLst>
                <a:path w="3620" h="3679" extrusionOk="0">
                  <a:moveTo>
                    <a:pt x="1810" y="1"/>
                  </a:moveTo>
                  <a:cubicBezTo>
                    <a:pt x="2802" y="59"/>
                    <a:pt x="3619" y="935"/>
                    <a:pt x="3619" y="1869"/>
                  </a:cubicBezTo>
                  <a:cubicBezTo>
                    <a:pt x="3561" y="2861"/>
                    <a:pt x="2685" y="3678"/>
                    <a:pt x="1751" y="3620"/>
                  </a:cubicBezTo>
                  <a:cubicBezTo>
                    <a:pt x="759" y="3561"/>
                    <a:pt x="0" y="2744"/>
                    <a:pt x="0" y="1810"/>
                  </a:cubicBezTo>
                  <a:cubicBezTo>
                    <a:pt x="0" y="818"/>
                    <a:pt x="876" y="1"/>
                    <a:pt x="18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44" name="Google Shape;16844;p34"/>
            <p:cNvSpPr/>
            <p:nvPr/>
          </p:nvSpPr>
          <p:spPr>
            <a:xfrm>
              <a:off x="5340750" y="961900"/>
              <a:ext cx="87575" cy="87575"/>
            </a:xfrm>
            <a:custGeom>
              <a:avLst/>
              <a:gdLst/>
              <a:ahLst/>
              <a:cxnLst/>
              <a:rect l="l" t="t" r="r" b="b"/>
              <a:pathLst>
                <a:path w="3503" h="3503" extrusionOk="0">
                  <a:moveTo>
                    <a:pt x="3503" y="1752"/>
                  </a:moveTo>
                  <a:cubicBezTo>
                    <a:pt x="3503" y="2744"/>
                    <a:pt x="2744" y="3503"/>
                    <a:pt x="1752" y="3503"/>
                  </a:cubicBezTo>
                  <a:cubicBezTo>
                    <a:pt x="759" y="3503"/>
                    <a:pt x="1" y="2744"/>
                    <a:pt x="1" y="1752"/>
                  </a:cubicBezTo>
                  <a:cubicBezTo>
                    <a:pt x="1" y="760"/>
                    <a:pt x="759" y="1"/>
                    <a:pt x="1752" y="1"/>
                  </a:cubicBezTo>
                  <a:cubicBezTo>
                    <a:pt x="2744" y="1"/>
                    <a:pt x="3503" y="760"/>
                    <a:pt x="3503"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45" name="Google Shape;16845;p34"/>
            <p:cNvSpPr/>
            <p:nvPr/>
          </p:nvSpPr>
          <p:spPr>
            <a:xfrm>
              <a:off x="5584450" y="1208525"/>
              <a:ext cx="87575" cy="87575"/>
            </a:xfrm>
            <a:custGeom>
              <a:avLst/>
              <a:gdLst/>
              <a:ahLst/>
              <a:cxnLst/>
              <a:rect l="l" t="t" r="r" b="b"/>
              <a:pathLst>
                <a:path w="3503" h="3503" extrusionOk="0">
                  <a:moveTo>
                    <a:pt x="3503" y="1751"/>
                  </a:moveTo>
                  <a:cubicBezTo>
                    <a:pt x="3503" y="2744"/>
                    <a:pt x="2744" y="3503"/>
                    <a:pt x="1752" y="3503"/>
                  </a:cubicBezTo>
                  <a:cubicBezTo>
                    <a:pt x="759" y="3503"/>
                    <a:pt x="1" y="2685"/>
                    <a:pt x="1" y="1751"/>
                  </a:cubicBezTo>
                  <a:cubicBezTo>
                    <a:pt x="1" y="759"/>
                    <a:pt x="759" y="0"/>
                    <a:pt x="1752" y="0"/>
                  </a:cubicBezTo>
                  <a:cubicBezTo>
                    <a:pt x="2744" y="0"/>
                    <a:pt x="3503" y="759"/>
                    <a:pt x="3503"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46" name="Google Shape;16846;p34"/>
            <p:cNvSpPr/>
            <p:nvPr/>
          </p:nvSpPr>
          <p:spPr>
            <a:xfrm>
              <a:off x="3132900" y="471600"/>
              <a:ext cx="87575" cy="87575"/>
            </a:xfrm>
            <a:custGeom>
              <a:avLst/>
              <a:gdLst/>
              <a:ahLst/>
              <a:cxnLst/>
              <a:rect l="l" t="t" r="r" b="b"/>
              <a:pathLst>
                <a:path w="3503" h="3503" extrusionOk="0">
                  <a:moveTo>
                    <a:pt x="3502" y="1751"/>
                  </a:moveTo>
                  <a:cubicBezTo>
                    <a:pt x="3502" y="2744"/>
                    <a:pt x="2744" y="3503"/>
                    <a:pt x="1751" y="3503"/>
                  </a:cubicBezTo>
                  <a:cubicBezTo>
                    <a:pt x="759" y="3503"/>
                    <a:pt x="0" y="2744"/>
                    <a:pt x="0" y="1751"/>
                  </a:cubicBezTo>
                  <a:cubicBezTo>
                    <a:pt x="0" y="817"/>
                    <a:pt x="759" y="0"/>
                    <a:pt x="1751" y="0"/>
                  </a:cubicBezTo>
                  <a:cubicBezTo>
                    <a:pt x="2685" y="0"/>
                    <a:pt x="3502" y="759"/>
                    <a:pt x="3502"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47" name="Google Shape;16847;p34"/>
            <p:cNvSpPr/>
            <p:nvPr/>
          </p:nvSpPr>
          <p:spPr>
            <a:xfrm>
              <a:off x="6073300" y="3413475"/>
              <a:ext cx="87575" cy="87575"/>
            </a:xfrm>
            <a:custGeom>
              <a:avLst/>
              <a:gdLst/>
              <a:ahLst/>
              <a:cxnLst/>
              <a:rect l="l" t="t" r="r" b="b"/>
              <a:pathLst>
                <a:path w="3503" h="3503" extrusionOk="0">
                  <a:moveTo>
                    <a:pt x="1752" y="3502"/>
                  </a:moveTo>
                  <a:cubicBezTo>
                    <a:pt x="759" y="3502"/>
                    <a:pt x="1" y="2685"/>
                    <a:pt x="1" y="1751"/>
                  </a:cubicBezTo>
                  <a:cubicBezTo>
                    <a:pt x="1" y="759"/>
                    <a:pt x="818" y="0"/>
                    <a:pt x="1810" y="0"/>
                  </a:cubicBezTo>
                  <a:cubicBezTo>
                    <a:pt x="2744" y="0"/>
                    <a:pt x="3503" y="759"/>
                    <a:pt x="3503" y="1751"/>
                  </a:cubicBezTo>
                  <a:cubicBezTo>
                    <a:pt x="3503" y="2744"/>
                    <a:pt x="2744" y="3502"/>
                    <a:pt x="1752" y="35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48" name="Google Shape;16848;p34"/>
            <p:cNvSpPr/>
            <p:nvPr/>
          </p:nvSpPr>
          <p:spPr>
            <a:xfrm>
              <a:off x="1413875" y="2434300"/>
              <a:ext cx="87575" cy="86125"/>
            </a:xfrm>
            <a:custGeom>
              <a:avLst/>
              <a:gdLst/>
              <a:ahLst/>
              <a:cxnLst/>
              <a:rect l="l" t="t" r="r" b="b"/>
              <a:pathLst>
                <a:path w="3503" h="3445" extrusionOk="0">
                  <a:moveTo>
                    <a:pt x="1752" y="3444"/>
                  </a:moveTo>
                  <a:cubicBezTo>
                    <a:pt x="760" y="3444"/>
                    <a:pt x="1" y="2744"/>
                    <a:pt x="1" y="1752"/>
                  </a:cubicBezTo>
                  <a:cubicBezTo>
                    <a:pt x="1" y="759"/>
                    <a:pt x="760" y="1"/>
                    <a:pt x="1752" y="1"/>
                  </a:cubicBezTo>
                  <a:cubicBezTo>
                    <a:pt x="2744" y="1"/>
                    <a:pt x="3445" y="759"/>
                    <a:pt x="3503" y="1693"/>
                  </a:cubicBezTo>
                  <a:cubicBezTo>
                    <a:pt x="3503" y="2686"/>
                    <a:pt x="2744" y="3444"/>
                    <a:pt x="1752"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49" name="Google Shape;16849;p34"/>
            <p:cNvSpPr/>
            <p:nvPr/>
          </p:nvSpPr>
          <p:spPr>
            <a:xfrm>
              <a:off x="4112050" y="5131025"/>
              <a:ext cx="87575" cy="89025"/>
            </a:xfrm>
            <a:custGeom>
              <a:avLst/>
              <a:gdLst/>
              <a:ahLst/>
              <a:cxnLst/>
              <a:rect l="l" t="t" r="r" b="b"/>
              <a:pathLst>
                <a:path w="3503" h="3561" extrusionOk="0">
                  <a:moveTo>
                    <a:pt x="3503" y="1751"/>
                  </a:moveTo>
                  <a:cubicBezTo>
                    <a:pt x="3503" y="2744"/>
                    <a:pt x="2744" y="3561"/>
                    <a:pt x="1752" y="3561"/>
                  </a:cubicBezTo>
                  <a:cubicBezTo>
                    <a:pt x="760" y="3561"/>
                    <a:pt x="1" y="2802"/>
                    <a:pt x="1" y="1810"/>
                  </a:cubicBezTo>
                  <a:cubicBezTo>
                    <a:pt x="1" y="817"/>
                    <a:pt x="701" y="59"/>
                    <a:pt x="1693" y="59"/>
                  </a:cubicBezTo>
                  <a:cubicBezTo>
                    <a:pt x="2686" y="0"/>
                    <a:pt x="3445" y="759"/>
                    <a:pt x="3503"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50" name="Google Shape;16850;p34"/>
            <p:cNvSpPr/>
            <p:nvPr/>
          </p:nvSpPr>
          <p:spPr>
            <a:xfrm>
              <a:off x="1413875" y="3171225"/>
              <a:ext cx="86125" cy="86125"/>
            </a:xfrm>
            <a:custGeom>
              <a:avLst/>
              <a:gdLst/>
              <a:ahLst/>
              <a:cxnLst/>
              <a:rect l="l" t="t" r="r" b="b"/>
              <a:pathLst>
                <a:path w="3445" h="3445" extrusionOk="0">
                  <a:moveTo>
                    <a:pt x="3445" y="1752"/>
                  </a:moveTo>
                  <a:cubicBezTo>
                    <a:pt x="3445" y="2686"/>
                    <a:pt x="2686" y="3445"/>
                    <a:pt x="1693" y="3445"/>
                  </a:cubicBezTo>
                  <a:cubicBezTo>
                    <a:pt x="760" y="3386"/>
                    <a:pt x="1" y="2627"/>
                    <a:pt x="59" y="1693"/>
                  </a:cubicBezTo>
                  <a:cubicBezTo>
                    <a:pt x="59" y="759"/>
                    <a:pt x="818" y="1"/>
                    <a:pt x="1752" y="1"/>
                  </a:cubicBezTo>
                  <a:cubicBezTo>
                    <a:pt x="2744" y="1"/>
                    <a:pt x="3445" y="759"/>
                    <a:pt x="3445"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51" name="Google Shape;16851;p34"/>
            <p:cNvSpPr/>
            <p:nvPr/>
          </p:nvSpPr>
          <p:spPr>
            <a:xfrm>
              <a:off x="3376575" y="5132475"/>
              <a:ext cx="86125" cy="86125"/>
            </a:xfrm>
            <a:custGeom>
              <a:avLst/>
              <a:gdLst/>
              <a:ahLst/>
              <a:cxnLst/>
              <a:rect l="l" t="t" r="r" b="b"/>
              <a:pathLst>
                <a:path w="3445" h="3445" extrusionOk="0">
                  <a:moveTo>
                    <a:pt x="3445" y="1752"/>
                  </a:moveTo>
                  <a:cubicBezTo>
                    <a:pt x="3445" y="2686"/>
                    <a:pt x="2686" y="3444"/>
                    <a:pt x="1752" y="3444"/>
                  </a:cubicBezTo>
                  <a:cubicBezTo>
                    <a:pt x="760" y="3444"/>
                    <a:pt x="1" y="2686"/>
                    <a:pt x="1" y="1693"/>
                  </a:cubicBezTo>
                  <a:cubicBezTo>
                    <a:pt x="1" y="759"/>
                    <a:pt x="760" y="1"/>
                    <a:pt x="1752" y="1"/>
                  </a:cubicBezTo>
                  <a:cubicBezTo>
                    <a:pt x="2686" y="1"/>
                    <a:pt x="3445" y="759"/>
                    <a:pt x="3445"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52" name="Google Shape;16852;p34"/>
            <p:cNvSpPr/>
            <p:nvPr/>
          </p:nvSpPr>
          <p:spPr>
            <a:xfrm>
              <a:off x="2639650" y="4887325"/>
              <a:ext cx="86125" cy="84650"/>
            </a:xfrm>
            <a:custGeom>
              <a:avLst/>
              <a:gdLst/>
              <a:ahLst/>
              <a:cxnLst/>
              <a:rect l="l" t="t" r="r" b="b"/>
              <a:pathLst>
                <a:path w="3445" h="3386" extrusionOk="0">
                  <a:moveTo>
                    <a:pt x="3445" y="1693"/>
                  </a:moveTo>
                  <a:cubicBezTo>
                    <a:pt x="3445" y="2627"/>
                    <a:pt x="2628" y="3386"/>
                    <a:pt x="1694" y="3386"/>
                  </a:cubicBezTo>
                  <a:cubicBezTo>
                    <a:pt x="760" y="3327"/>
                    <a:pt x="1" y="2569"/>
                    <a:pt x="59" y="1635"/>
                  </a:cubicBezTo>
                  <a:cubicBezTo>
                    <a:pt x="59" y="701"/>
                    <a:pt x="818" y="0"/>
                    <a:pt x="1752" y="0"/>
                  </a:cubicBezTo>
                  <a:cubicBezTo>
                    <a:pt x="2686" y="0"/>
                    <a:pt x="3445" y="759"/>
                    <a:pt x="3445" y="16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53" name="Google Shape;16853;p34"/>
            <p:cNvSpPr/>
            <p:nvPr/>
          </p:nvSpPr>
          <p:spPr>
            <a:xfrm>
              <a:off x="1661950" y="3903775"/>
              <a:ext cx="84675" cy="86125"/>
            </a:xfrm>
            <a:custGeom>
              <a:avLst/>
              <a:gdLst/>
              <a:ahLst/>
              <a:cxnLst/>
              <a:rect l="l" t="t" r="r" b="b"/>
              <a:pathLst>
                <a:path w="3387" h="3445" extrusionOk="0">
                  <a:moveTo>
                    <a:pt x="1693" y="1"/>
                  </a:moveTo>
                  <a:cubicBezTo>
                    <a:pt x="2627" y="1"/>
                    <a:pt x="3386" y="818"/>
                    <a:pt x="3386" y="1752"/>
                  </a:cubicBezTo>
                  <a:cubicBezTo>
                    <a:pt x="3386" y="2686"/>
                    <a:pt x="2569" y="3444"/>
                    <a:pt x="1635" y="3386"/>
                  </a:cubicBezTo>
                  <a:cubicBezTo>
                    <a:pt x="701" y="3386"/>
                    <a:pt x="1" y="2627"/>
                    <a:pt x="1" y="1693"/>
                  </a:cubicBezTo>
                  <a:cubicBezTo>
                    <a:pt x="1" y="759"/>
                    <a:pt x="759" y="1"/>
                    <a:pt x="1693"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54" name="Google Shape;16854;p34"/>
            <p:cNvSpPr/>
            <p:nvPr/>
          </p:nvSpPr>
          <p:spPr>
            <a:xfrm>
              <a:off x="5587375" y="4398475"/>
              <a:ext cx="81725" cy="81725"/>
            </a:xfrm>
            <a:custGeom>
              <a:avLst/>
              <a:gdLst/>
              <a:ahLst/>
              <a:cxnLst/>
              <a:rect l="l" t="t" r="r" b="b"/>
              <a:pathLst>
                <a:path w="3269" h="3269" extrusionOk="0">
                  <a:moveTo>
                    <a:pt x="1635" y="3269"/>
                  </a:moveTo>
                  <a:cubicBezTo>
                    <a:pt x="701" y="3269"/>
                    <a:pt x="0" y="2510"/>
                    <a:pt x="0" y="1635"/>
                  </a:cubicBezTo>
                  <a:cubicBezTo>
                    <a:pt x="0" y="759"/>
                    <a:pt x="759" y="0"/>
                    <a:pt x="1693" y="0"/>
                  </a:cubicBezTo>
                  <a:cubicBezTo>
                    <a:pt x="2569" y="59"/>
                    <a:pt x="3269" y="817"/>
                    <a:pt x="3269" y="1693"/>
                  </a:cubicBezTo>
                  <a:cubicBezTo>
                    <a:pt x="3211" y="2569"/>
                    <a:pt x="2510" y="3269"/>
                    <a:pt x="1635"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55" name="Google Shape;16855;p34"/>
            <p:cNvSpPr/>
            <p:nvPr/>
          </p:nvSpPr>
          <p:spPr>
            <a:xfrm>
              <a:off x="6076225" y="1948375"/>
              <a:ext cx="81750" cy="81725"/>
            </a:xfrm>
            <a:custGeom>
              <a:avLst/>
              <a:gdLst/>
              <a:ahLst/>
              <a:cxnLst/>
              <a:rect l="l" t="t" r="r" b="b"/>
              <a:pathLst>
                <a:path w="3270" h="3269" extrusionOk="0">
                  <a:moveTo>
                    <a:pt x="1693" y="3211"/>
                  </a:moveTo>
                  <a:cubicBezTo>
                    <a:pt x="818" y="3269"/>
                    <a:pt x="59" y="2510"/>
                    <a:pt x="0" y="1635"/>
                  </a:cubicBezTo>
                  <a:cubicBezTo>
                    <a:pt x="0" y="759"/>
                    <a:pt x="759" y="0"/>
                    <a:pt x="1635" y="0"/>
                  </a:cubicBezTo>
                  <a:cubicBezTo>
                    <a:pt x="2510" y="0"/>
                    <a:pt x="3269" y="701"/>
                    <a:pt x="3269" y="1576"/>
                  </a:cubicBezTo>
                  <a:cubicBezTo>
                    <a:pt x="3269" y="2452"/>
                    <a:pt x="2569" y="3211"/>
                    <a:pt x="1693"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56" name="Google Shape;16856;p34"/>
            <p:cNvSpPr/>
            <p:nvPr/>
          </p:nvSpPr>
          <p:spPr>
            <a:xfrm>
              <a:off x="2152275" y="964825"/>
              <a:ext cx="81725" cy="81750"/>
            </a:xfrm>
            <a:custGeom>
              <a:avLst/>
              <a:gdLst/>
              <a:ahLst/>
              <a:cxnLst/>
              <a:rect l="l" t="t" r="r" b="b"/>
              <a:pathLst>
                <a:path w="3269" h="3270" extrusionOk="0">
                  <a:moveTo>
                    <a:pt x="3269" y="1635"/>
                  </a:moveTo>
                  <a:cubicBezTo>
                    <a:pt x="3269" y="2510"/>
                    <a:pt x="2568" y="3211"/>
                    <a:pt x="1693" y="3269"/>
                  </a:cubicBezTo>
                  <a:cubicBezTo>
                    <a:pt x="759" y="3269"/>
                    <a:pt x="0" y="2510"/>
                    <a:pt x="59" y="1577"/>
                  </a:cubicBezTo>
                  <a:cubicBezTo>
                    <a:pt x="59" y="701"/>
                    <a:pt x="817" y="0"/>
                    <a:pt x="1693" y="0"/>
                  </a:cubicBezTo>
                  <a:cubicBezTo>
                    <a:pt x="2568" y="0"/>
                    <a:pt x="3269" y="759"/>
                    <a:pt x="3269"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57" name="Google Shape;16857;p34"/>
            <p:cNvSpPr/>
            <p:nvPr/>
          </p:nvSpPr>
          <p:spPr>
            <a:xfrm>
              <a:off x="5833975" y="1453675"/>
              <a:ext cx="81750" cy="81750"/>
            </a:xfrm>
            <a:custGeom>
              <a:avLst/>
              <a:gdLst/>
              <a:ahLst/>
              <a:cxnLst/>
              <a:rect l="l" t="t" r="r" b="b"/>
              <a:pathLst>
                <a:path w="3270" h="3270" extrusionOk="0">
                  <a:moveTo>
                    <a:pt x="3270" y="1635"/>
                  </a:moveTo>
                  <a:cubicBezTo>
                    <a:pt x="3270" y="2511"/>
                    <a:pt x="2511" y="3269"/>
                    <a:pt x="1635" y="3269"/>
                  </a:cubicBezTo>
                  <a:cubicBezTo>
                    <a:pt x="760" y="3269"/>
                    <a:pt x="1" y="2511"/>
                    <a:pt x="1" y="1635"/>
                  </a:cubicBezTo>
                  <a:cubicBezTo>
                    <a:pt x="1" y="759"/>
                    <a:pt x="760" y="1"/>
                    <a:pt x="1635" y="1"/>
                  </a:cubicBezTo>
                  <a:cubicBezTo>
                    <a:pt x="2511" y="1"/>
                    <a:pt x="3211" y="759"/>
                    <a:pt x="3211"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58" name="Google Shape;16858;p34"/>
            <p:cNvSpPr/>
            <p:nvPr/>
          </p:nvSpPr>
          <p:spPr>
            <a:xfrm>
              <a:off x="4361600" y="5135400"/>
              <a:ext cx="81725" cy="81750"/>
            </a:xfrm>
            <a:custGeom>
              <a:avLst/>
              <a:gdLst/>
              <a:ahLst/>
              <a:cxnLst/>
              <a:rect l="l" t="t" r="r" b="b"/>
              <a:pathLst>
                <a:path w="3269" h="3270" extrusionOk="0">
                  <a:moveTo>
                    <a:pt x="1634" y="3269"/>
                  </a:moveTo>
                  <a:cubicBezTo>
                    <a:pt x="759" y="3269"/>
                    <a:pt x="58" y="2569"/>
                    <a:pt x="0" y="1693"/>
                  </a:cubicBezTo>
                  <a:cubicBezTo>
                    <a:pt x="0" y="759"/>
                    <a:pt x="700" y="0"/>
                    <a:pt x="1634" y="0"/>
                  </a:cubicBezTo>
                  <a:cubicBezTo>
                    <a:pt x="2510" y="0"/>
                    <a:pt x="3269" y="701"/>
                    <a:pt x="3269" y="1576"/>
                  </a:cubicBezTo>
                  <a:cubicBezTo>
                    <a:pt x="3269" y="2510"/>
                    <a:pt x="2510" y="3211"/>
                    <a:pt x="1634"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59" name="Google Shape;16859;p34"/>
            <p:cNvSpPr/>
            <p:nvPr/>
          </p:nvSpPr>
          <p:spPr>
            <a:xfrm>
              <a:off x="3137275" y="5136850"/>
              <a:ext cx="78825" cy="78825"/>
            </a:xfrm>
            <a:custGeom>
              <a:avLst/>
              <a:gdLst/>
              <a:ahLst/>
              <a:cxnLst/>
              <a:rect l="l" t="t" r="r" b="b"/>
              <a:pathLst>
                <a:path w="3153" h="3153" extrusionOk="0">
                  <a:moveTo>
                    <a:pt x="1576" y="3094"/>
                  </a:moveTo>
                  <a:cubicBezTo>
                    <a:pt x="701" y="3153"/>
                    <a:pt x="0" y="2452"/>
                    <a:pt x="0" y="1577"/>
                  </a:cubicBezTo>
                  <a:cubicBezTo>
                    <a:pt x="0" y="701"/>
                    <a:pt x="642" y="1"/>
                    <a:pt x="1518" y="1"/>
                  </a:cubicBezTo>
                  <a:cubicBezTo>
                    <a:pt x="2452" y="1"/>
                    <a:pt x="3094" y="643"/>
                    <a:pt x="3152" y="1518"/>
                  </a:cubicBezTo>
                  <a:cubicBezTo>
                    <a:pt x="3152" y="2394"/>
                    <a:pt x="2452" y="3094"/>
                    <a:pt x="1576"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60" name="Google Shape;16860;p34"/>
            <p:cNvSpPr/>
            <p:nvPr/>
          </p:nvSpPr>
          <p:spPr>
            <a:xfrm>
              <a:off x="1416800" y="2190600"/>
              <a:ext cx="80275" cy="80300"/>
            </a:xfrm>
            <a:custGeom>
              <a:avLst/>
              <a:gdLst/>
              <a:ahLst/>
              <a:cxnLst/>
              <a:rect l="l" t="t" r="r" b="b"/>
              <a:pathLst>
                <a:path w="3211" h="3212" extrusionOk="0">
                  <a:moveTo>
                    <a:pt x="1635" y="1"/>
                  </a:moveTo>
                  <a:cubicBezTo>
                    <a:pt x="2510" y="1"/>
                    <a:pt x="3211" y="701"/>
                    <a:pt x="3211" y="1635"/>
                  </a:cubicBezTo>
                  <a:cubicBezTo>
                    <a:pt x="3211" y="2511"/>
                    <a:pt x="2510" y="3211"/>
                    <a:pt x="1635" y="3211"/>
                  </a:cubicBezTo>
                  <a:cubicBezTo>
                    <a:pt x="759" y="3211"/>
                    <a:pt x="0" y="2511"/>
                    <a:pt x="0" y="1635"/>
                  </a:cubicBezTo>
                  <a:cubicBezTo>
                    <a:pt x="0" y="701"/>
                    <a:pt x="701" y="1"/>
                    <a:pt x="16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61" name="Google Shape;16861;p34"/>
            <p:cNvSpPr/>
            <p:nvPr/>
          </p:nvSpPr>
          <p:spPr>
            <a:xfrm>
              <a:off x="5340750" y="4646550"/>
              <a:ext cx="80275" cy="80275"/>
            </a:xfrm>
            <a:custGeom>
              <a:avLst/>
              <a:gdLst/>
              <a:ahLst/>
              <a:cxnLst/>
              <a:rect l="l" t="t" r="r" b="b"/>
              <a:pathLst>
                <a:path w="3211" h="3211" extrusionOk="0">
                  <a:moveTo>
                    <a:pt x="3211" y="1635"/>
                  </a:moveTo>
                  <a:cubicBezTo>
                    <a:pt x="3211" y="2510"/>
                    <a:pt x="2511" y="3211"/>
                    <a:pt x="1635" y="3211"/>
                  </a:cubicBezTo>
                  <a:cubicBezTo>
                    <a:pt x="701" y="3211"/>
                    <a:pt x="1" y="2510"/>
                    <a:pt x="1" y="1576"/>
                  </a:cubicBezTo>
                  <a:cubicBezTo>
                    <a:pt x="1" y="701"/>
                    <a:pt x="759" y="0"/>
                    <a:pt x="1635" y="0"/>
                  </a:cubicBezTo>
                  <a:cubicBezTo>
                    <a:pt x="2511" y="0"/>
                    <a:pt x="3211" y="701"/>
                    <a:pt x="3211"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62" name="Google Shape;16862;p34"/>
            <p:cNvSpPr/>
            <p:nvPr/>
          </p:nvSpPr>
          <p:spPr>
            <a:xfrm>
              <a:off x="1911500" y="1208525"/>
              <a:ext cx="78825" cy="78825"/>
            </a:xfrm>
            <a:custGeom>
              <a:avLst/>
              <a:gdLst/>
              <a:ahLst/>
              <a:cxnLst/>
              <a:rect l="l" t="t" r="r" b="b"/>
              <a:pathLst>
                <a:path w="3153" h="3153" extrusionOk="0">
                  <a:moveTo>
                    <a:pt x="1576" y="0"/>
                  </a:moveTo>
                  <a:cubicBezTo>
                    <a:pt x="2510" y="0"/>
                    <a:pt x="3152" y="701"/>
                    <a:pt x="3152" y="1635"/>
                  </a:cubicBezTo>
                  <a:cubicBezTo>
                    <a:pt x="3094" y="2510"/>
                    <a:pt x="2452" y="3152"/>
                    <a:pt x="1576" y="3152"/>
                  </a:cubicBezTo>
                  <a:cubicBezTo>
                    <a:pt x="642" y="3152"/>
                    <a:pt x="0" y="2452"/>
                    <a:pt x="0" y="1576"/>
                  </a:cubicBezTo>
                  <a:cubicBezTo>
                    <a:pt x="0" y="701"/>
                    <a:pt x="700" y="0"/>
                    <a:pt x="15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63" name="Google Shape;16863;p34"/>
            <p:cNvSpPr/>
            <p:nvPr/>
          </p:nvSpPr>
          <p:spPr>
            <a:xfrm>
              <a:off x="4608200" y="475975"/>
              <a:ext cx="81750" cy="80275"/>
            </a:xfrm>
            <a:custGeom>
              <a:avLst/>
              <a:gdLst/>
              <a:ahLst/>
              <a:cxnLst/>
              <a:rect l="l" t="t" r="r" b="b"/>
              <a:pathLst>
                <a:path w="3270" h="3211" extrusionOk="0">
                  <a:moveTo>
                    <a:pt x="1693" y="0"/>
                  </a:moveTo>
                  <a:cubicBezTo>
                    <a:pt x="2569" y="0"/>
                    <a:pt x="3269" y="759"/>
                    <a:pt x="3269" y="1635"/>
                  </a:cubicBezTo>
                  <a:cubicBezTo>
                    <a:pt x="3211" y="2510"/>
                    <a:pt x="2511" y="3211"/>
                    <a:pt x="1577" y="3211"/>
                  </a:cubicBezTo>
                  <a:cubicBezTo>
                    <a:pt x="701" y="3152"/>
                    <a:pt x="1" y="2452"/>
                    <a:pt x="1" y="1576"/>
                  </a:cubicBezTo>
                  <a:cubicBezTo>
                    <a:pt x="59" y="642"/>
                    <a:pt x="759" y="0"/>
                    <a:pt x="169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64" name="Google Shape;16864;p34"/>
            <p:cNvSpPr/>
            <p:nvPr/>
          </p:nvSpPr>
          <p:spPr>
            <a:xfrm>
              <a:off x="5098525" y="718200"/>
              <a:ext cx="80275" cy="81750"/>
            </a:xfrm>
            <a:custGeom>
              <a:avLst/>
              <a:gdLst/>
              <a:ahLst/>
              <a:cxnLst/>
              <a:rect l="l" t="t" r="r" b="b"/>
              <a:pathLst>
                <a:path w="3211" h="3270" extrusionOk="0">
                  <a:moveTo>
                    <a:pt x="1635" y="3211"/>
                  </a:moveTo>
                  <a:cubicBezTo>
                    <a:pt x="759" y="3270"/>
                    <a:pt x="0" y="2569"/>
                    <a:pt x="0" y="1635"/>
                  </a:cubicBezTo>
                  <a:cubicBezTo>
                    <a:pt x="0" y="760"/>
                    <a:pt x="701" y="59"/>
                    <a:pt x="1576" y="1"/>
                  </a:cubicBezTo>
                  <a:cubicBezTo>
                    <a:pt x="2452" y="1"/>
                    <a:pt x="3211" y="701"/>
                    <a:pt x="3211" y="1577"/>
                  </a:cubicBezTo>
                  <a:cubicBezTo>
                    <a:pt x="3211" y="2511"/>
                    <a:pt x="2510" y="3211"/>
                    <a:pt x="1635"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65" name="Google Shape;16865;p34"/>
            <p:cNvSpPr/>
            <p:nvPr/>
          </p:nvSpPr>
          <p:spPr>
            <a:xfrm>
              <a:off x="6079150" y="3664450"/>
              <a:ext cx="77350" cy="77375"/>
            </a:xfrm>
            <a:custGeom>
              <a:avLst/>
              <a:gdLst/>
              <a:ahLst/>
              <a:cxnLst/>
              <a:rect l="l" t="t" r="r" b="b"/>
              <a:pathLst>
                <a:path w="3094" h="3095" extrusionOk="0">
                  <a:moveTo>
                    <a:pt x="3094" y="1519"/>
                  </a:moveTo>
                  <a:cubicBezTo>
                    <a:pt x="3094" y="2394"/>
                    <a:pt x="2393" y="3095"/>
                    <a:pt x="1576" y="3095"/>
                  </a:cubicBezTo>
                  <a:cubicBezTo>
                    <a:pt x="701" y="3095"/>
                    <a:pt x="0" y="2452"/>
                    <a:pt x="0" y="1577"/>
                  </a:cubicBezTo>
                  <a:cubicBezTo>
                    <a:pt x="0" y="701"/>
                    <a:pt x="642" y="59"/>
                    <a:pt x="1518" y="1"/>
                  </a:cubicBezTo>
                  <a:cubicBezTo>
                    <a:pt x="2335" y="1"/>
                    <a:pt x="3094" y="701"/>
                    <a:pt x="3094" y="15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66" name="Google Shape;16866;p34"/>
            <p:cNvSpPr/>
            <p:nvPr/>
          </p:nvSpPr>
          <p:spPr>
            <a:xfrm>
              <a:off x="1418250" y="3417850"/>
              <a:ext cx="78825" cy="77350"/>
            </a:xfrm>
            <a:custGeom>
              <a:avLst/>
              <a:gdLst/>
              <a:ahLst/>
              <a:cxnLst/>
              <a:rect l="l" t="t" r="r" b="b"/>
              <a:pathLst>
                <a:path w="3153" h="3094" extrusionOk="0">
                  <a:moveTo>
                    <a:pt x="1577" y="3094"/>
                  </a:moveTo>
                  <a:cubicBezTo>
                    <a:pt x="701" y="3094"/>
                    <a:pt x="1" y="2393"/>
                    <a:pt x="1" y="1576"/>
                  </a:cubicBezTo>
                  <a:cubicBezTo>
                    <a:pt x="1" y="701"/>
                    <a:pt x="760" y="0"/>
                    <a:pt x="1577" y="0"/>
                  </a:cubicBezTo>
                  <a:cubicBezTo>
                    <a:pt x="2452" y="59"/>
                    <a:pt x="3094" y="701"/>
                    <a:pt x="3094" y="1518"/>
                  </a:cubicBezTo>
                  <a:cubicBezTo>
                    <a:pt x="3153" y="2393"/>
                    <a:pt x="2452" y="3094"/>
                    <a:pt x="1577"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67" name="Google Shape;16867;p34"/>
            <p:cNvSpPr/>
            <p:nvPr/>
          </p:nvSpPr>
          <p:spPr>
            <a:xfrm>
              <a:off x="2890650" y="477425"/>
              <a:ext cx="77375" cy="77375"/>
            </a:xfrm>
            <a:custGeom>
              <a:avLst/>
              <a:gdLst/>
              <a:ahLst/>
              <a:cxnLst/>
              <a:rect l="l" t="t" r="r" b="b"/>
              <a:pathLst>
                <a:path w="3095" h="3095" extrusionOk="0">
                  <a:moveTo>
                    <a:pt x="3094" y="1518"/>
                  </a:moveTo>
                  <a:cubicBezTo>
                    <a:pt x="3094" y="2336"/>
                    <a:pt x="2452" y="3036"/>
                    <a:pt x="1577" y="3094"/>
                  </a:cubicBezTo>
                  <a:cubicBezTo>
                    <a:pt x="759" y="3094"/>
                    <a:pt x="1" y="2394"/>
                    <a:pt x="59" y="1518"/>
                  </a:cubicBezTo>
                  <a:cubicBezTo>
                    <a:pt x="59" y="701"/>
                    <a:pt x="759" y="1"/>
                    <a:pt x="1577" y="1"/>
                  </a:cubicBezTo>
                  <a:cubicBezTo>
                    <a:pt x="2394" y="1"/>
                    <a:pt x="3094" y="701"/>
                    <a:pt x="3094"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68" name="Google Shape;16868;p34"/>
            <p:cNvSpPr/>
            <p:nvPr/>
          </p:nvSpPr>
          <p:spPr>
            <a:xfrm>
              <a:off x="5835450" y="4154775"/>
              <a:ext cx="77350" cy="77350"/>
            </a:xfrm>
            <a:custGeom>
              <a:avLst/>
              <a:gdLst/>
              <a:ahLst/>
              <a:cxnLst/>
              <a:rect l="l" t="t" r="r" b="b"/>
              <a:pathLst>
                <a:path w="3094" h="3094" extrusionOk="0">
                  <a:moveTo>
                    <a:pt x="3094" y="1518"/>
                  </a:moveTo>
                  <a:cubicBezTo>
                    <a:pt x="3094" y="2335"/>
                    <a:pt x="2335" y="3094"/>
                    <a:pt x="1518" y="3036"/>
                  </a:cubicBezTo>
                  <a:cubicBezTo>
                    <a:pt x="701" y="3036"/>
                    <a:pt x="0" y="2277"/>
                    <a:pt x="59" y="1460"/>
                  </a:cubicBezTo>
                  <a:cubicBezTo>
                    <a:pt x="59" y="701"/>
                    <a:pt x="759" y="0"/>
                    <a:pt x="1576" y="0"/>
                  </a:cubicBezTo>
                  <a:cubicBezTo>
                    <a:pt x="2393" y="0"/>
                    <a:pt x="3094" y="701"/>
                    <a:pt x="3094"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69" name="Google Shape;16869;p34"/>
            <p:cNvSpPr/>
            <p:nvPr/>
          </p:nvSpPr>
          <p:spPr>
            <a:xfrm>
              <a:off x="2401800" y="719675"/>
              <a:ext cx="75900" cy="77350"/>
            </a:xfrm>
            <a:custGeom>
              <a:avLst/>
              <a:gdLst/>
              <a:ahLst/>
              <a:cxnLst/>
              <a:rect l="l" t="t" r="r" b="b"/>
              <a:pathLst>
                <a:path w="3036" h="3094" extrusionOk="0">
                  <a:moveTo>
                    <a:pt x="3036" y="1576"/>
                  </a:moveTo>
                  <a:cubicBezTo>
                    <a:pt x="3036" y="2393"/>
                    <a:pt x="2277" y="3094"/>
                    <a:pt x="1460" y="3036"/>
                  </a:cubicBezTo>
                  <a:cubicBezTo>
                    <a:pt x="643" y="3036"/>
                    <a:pt x="0" y="2277"/>
                    <a:pt x="59" y="1518"/>
                  </a:cubicBezTo>
                  <a:cubicBezTo>
                    <a:pt x="59" y="701"/>
                    <a:pt x="818" y="0"/>
                    <a:pt x="1635" y="59"/>
                  </a:cubicBezTo>
                  <a:cubicBezTo>
                    <a:pt x="2394" y="117"/>
                    <a:pt x="3036" y="817"/>
                    <a:pt x="3036" y="15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70" name="Google Shape;16870;p34"/>
            <p:cNvSpPr/>
            <p:nvPr/>
          </p:nvSpPr>
          <p:spPr>
            <a:xfrm>
              <a:off x="2156650" y="4645075"/>
              <a:ext cx="74450" cy="74450"/>
            </a:xfrm>
            <a:custGeom>
              <a:avLst/>
              <a:gdLst/>
              <a:ahLst/>
              <a:cxnLst/>
              <a:rect l="l" t="t" r="r" b="b"/>
              <a:pathLst>
                <a:path w="2978" h="2978" extrusionOk="0">
                  <a:moveTo>
                    <a:pt x="2919" y="1518"/>
                  </a:moveTo>
                  <a:cubicBezTo>
                    <a:pt x="2919" y="2336"/>
                    <a:pt x="2277" y="2978"/>
                    <a:pt x="1460" y="2978"/>
                  </a:cubicBezTo>
                  <a:cubicBezTo>
                    <a:pt x="642" y="2978"/>
                    <a:pt x="0" y="2277"/>
                    <a:pt x="0" y="1460"/>
                  </a:cubicBezTo>
                  <a:cubicBezTo>
                    <a:pt x="59" y="701"/>
                    <a:pt x="701" y="1"/>
                    <a:pt x="1518" y="59"/>
                  </a:cubicBezTo>
                  <a:cubicBezTo>
                    <a:pt x="2335" y="59"/>
                    <a:pt x="2977" y="701"/>
                    <a:pt x="2919"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71" name="Google Shape;16871;p34"/>
            <p:cNvSpPr/>
            <p:nvPr/>
          </p:nvSpPr>
          <p:spPr>
            <a:xfrm>
              <a:off x="1910025" y="4402850"/>
              <a:ext cx="73000" cy="72975"/>
            </a:xfrm>
            <a:custGeom>
              <a:avLst/>
              <a:gdLst/>
              <a:ahLst/>
              <a:cxnLst/>
              <a:rect l="l" t="t" r="r" b="b"/>
              <a:pathLst>
                <a:path w="2920" h="2919" extrusionOk="0">
                  <a:moveTo>
                    <a:pt x="1460" y="0"/>
                  </a:moveTo>
                  <a:cubicBezTo>
                    <a:pt x="2277" y="0"/>
                    <a:pt x="2919" y="642"/>
                    <a:pt x="2919" y="1460"/>
                  </a:cubicBezTo>
                  <a:cubicBezTo>
                    <a:pt x="2919" y="2277"/>
                    <a:pt x="2277" y="2919"/>
                    <a:pt x="1460" y="2919"/>
                  </a:cubicBezTo>
                  <a:cubicBezTo>
                    <a:pt x="643" y="2919"/>
                    <a:pt x="59" y="2335"/>
                    <a:pt x="1" y="1518"/>
                  </a:cubicBezTo>
                  <a:cubicBezTo>
                    <a:pt x="1" y="701"/>
                    <a:pt x="643" y="59"/>
                    <a:pt x="146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72" name="Google Shape;16872;p34"/>
            <p:cNvSpPr/>
            <p:nvPr/>
          </p:nvSpPr>
          <p:spPr>
            <a:xfrm>
              <a:off x="1669250" y="1459525"/>
              <a:ext cx="70075" cy="71525"/>
            </a:xfrm>
            <a:custGeom>
              <a:avLst/>
              <a:gdLst/>
              <a:ahLst/>
              <a:cxnLst/>
              <a:rect l="l" t="t" r="r" b="b"/>
              <a:pathLst>
                <a:path w="2803" h="2861" extrusionOk="0">
                  <a:moveTo>
                    <a:pt x="1401" y="2802"/>
                  </a:moveTo>
                  <a:cubicBezTo>
                    <a:pt x="584" y="2802"/>
                    <a:pt x="1" y="2218"/>
                    <a:pt x="1" y="1401"/>
                  </a:cubicBezTo>
                  <a:cubicBezTo>
                    <a:pt x="1" y="584"/>
                    <a:pt x="584" y="0"/>
                    <a:pt x="1401" y="0"/>
                  </a:cubicBezTo>
                  <a:cubicBezTo>
                    <a:pt x="2219" y="0"/>
                    <a:pt x="2802" y="642"/>
                    <a:pt x="2802" y="1401"/>
                  </a:cubicBezTo>
                  <a:cubicBezTo>
                    <a:pt x="2802" y="2218"/>
                    <a:pt x="2219" y="2860"/>
                    <a:pt x="1401"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73" name="Google Shape;16873;p34"/>
            <p:cNvSpPr/>
            <p:nvPr/>
          </p:nvSpPr>
          <p:spPr>
            <a:xfrm>
              <a:off x="5102900" y="4894625"/>
              <a:ext cx="71525" cy="70050"/>
            </a:xfrm>
            <a:custGeom>
              <a:avLst/>
              <a:gdLst/>
              <a:ahLst/>
              <a:cxnLst/>
              <a:rect l="l" t="t" r="r" b="b"/>
              <a:pathLst>
                <a:path w="2861" h="2802" extrusionOk="0">
                  <a:moveTo>
                    <a:pt x="1460" y="2802"/>
                  </a:moveTo>
                  <a:cubicBezTo>
                    <a:pt x="642" y="2802"/>
                    <a:pt x="0" y="2218"/>
                    <a:pt x="0" y="1401"/>
                  </a:cubicBezTo>
                  <a:cubicBezTo>
                    <a:pt x="0" y="584"/>
                    <a:pt x="584" y="0"/>
                    <a:pt x="1401" y="0"/>
                  </a:cubicBezTo>
                  <a:cubicBezTo>
                    <a:pt x="2218" y="0"/>
                    <a:pt x="2802" y="584"/>
                    <a:pt x="2860" y="1401"/>
                  </a:cubicBezTo>
                  <a:cubicBezTo>
                    <a:pt x="2860" y="2160"/>
                    <a:pt x="2218" y="2802"/>
                    <a:pt x="1460"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74" name="Google Shape;16874;p34"/>
            <p:cNvSpPr/>
            <p:nvPr/>
          </p:nvSpPr>
          <p:spPr>
            <a:xfrm>
              <a:off x="1422625" y="1949825"/>
              <a:ext cx="70075" cy="68600"/>
            </a:xfrm>
            <a:custGeom>
              <a:avLst/>
              <a:gdLst/>
              <a:ahLst/>
              <a:cxnLst/>
              <a:rect l="l" t="t" r="r" b="b"/>
              <a:pathLst>
                <a:path w="2803" h="2744" extrusionOk="0">
                  <a:moveTo>
                    <a:pt x="2803" y="1401"/>
                  </a:moveTo>
                  <a:cubicBezTo>
                    <a:pt x="2803" y="2160"/>
                    <a:pt x="2161" y="2744"/>
                    <a:pt x="1402" y="2744"/>
                  </a:cubicBezTo>
                  <a:cubicBezTo>
                    <a:pt x="643" y="2744"/>
                    <a:pt x="1" y="2102"/>
                    <a:pt x="1" y="1343"/>
                  </a:cubicBezTo>
                  <a:cubicBezTo>
                    <a:pt x="59" y="584"/>
                    <a:pt x="701" y="1"/>
                    <a:pt x="1402" y="1"/>
                  </a:cubicBezTo>
                  <a:cubicBezTo>
                    <a:pt x="2161" y="1"/>
                    <a:pt x="2803" y="643"/>
                    <a:pt x="2803" y="14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75" name="Google Shape;16875;p34"/>
            <p:cNvSpPr/>
            <p:nvPr/>
          </p:nvSpPr>
          <p:spPr>
            <a:xfrm>
              <a:off x="4611125" y="5141225"/>
              <a:ext cx="68600" cy="70075"/>
            </a:xfrm>
            <a:custGeom>
              <a:avLst/>
              <a:gdLst/>
              <a:ahLst/>
              <a:cxnLst/>
              <a:rect l="l" t="t" r="r" b="b"/>
              <a:pathLst>
                <a:path w="2744" h="2803" extrusionOk="0">
                  <a:moveTo>
                    <a:pt x="1343" y="2803"/>
                  </a:moveTo>
                  <a:cubicBezTo>
                    <a:pt x="584" y="2744"/>
                    <a:pt x="0" y="2161"/>
                    <a:pt x="0" y="1402"/>
                  </a:cubicBezTo>
                  <a:cubicBezTo>
                    <a:pt x="0" y="643"/>
                    <a:pt x="642" y="1"/>
                    <a:pt x="1401" y="1"/>
                  </a:cubicBezTo>
                  <a:cubicBezTo>
                    <a:pt x="2160" y="59"/>
                    <a:pt x="2744" y="701"/>
                    <a:pt x="2744" y="1460"/>
                  </a:cubicBezTo>
                  <a:cubicBezTo>
                    <a:pt x="2744" y="2161"/>
                    <a:pt x="2102" y="2803"/>
                    <a:pt x="1343"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76" name="Google Shape;16876;p34"/>
            <p:cNvSpPr/>
            <p:nvPr/>
          </p:nvSpPr>
          <p:spPr>
            <a:xfrm>
              <a:off x="2407625" y="4897525"/>
              <a:ext cx="65700" cy="64250"/>
            </a:xfrm>
            <a:custGeom>
              <a:avLst/>
              <a:gdLst/>
              <a:ahLst/>
              <a:cxnLst/>
              <a:rect l="l" t="t" r="r" b="b"/>
              <a:pathLst>
                <a:path w="2628" h="2570" extrusionOk="0">
                  <a:moveTo>
                    <a:pt x="1343" y="2569"/>
                  </a:moveTo>
                  <a:cubicBezTo>
                    <a:pt x="643" y="2569"/>
                    <a:pt x="59" y="2044"/>
                    <a:pt x="59" y="1343"/>
                  </a:cubicBezTo>
                  <a:cubicBezTo>
                    <a:pt x="1" y="585"/>
                    <a:pt x="585" y="1"/>
                    <a:pt x="1343" y="1"/>
                  </a:cubicBezTo>
                  <a:cubicBezTo>
                    <a:pt x="2044" y="1"/>
                    <a:pt x="2569" y="526"/>
                    <a:pt x="2569" y="1227"/>
                  </a:cubicBezTo>
                  <a:cubicBezTo>
                    <a:pt x="2628" y="1986"/>
                    <a:pt x="2044" y="2511"/>
                    <a:pt x="1343" y="25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77" name="Google Shape;16877;p34"/>
            <p:cNvSpPr/>
            <p:nvPr/>
          </p:nvSpPr>
          <p:spPr>
            <a:xfrm>
              <a:off x="1425550" y="3671750"/>
              <a:ext cx="64225" cy="64250"/>
            </a:xfrm>
            <a:custGeom>
              <a:avLst/>
              <a:gdLst/>
              <a:ahLst/>
              <a:cxnLst/>
              <a:rect l="l" t="t" r="r" b="b"/>
              <a:pathLst>
                <a:path w="2569" h="2570" extrusionOk="0">
                  <a:moveTo>
                    <a:pt x="1285" y="1"/>
                  </a:moveTo>
                  <a:cubicBezTo>
                    <a:pt x="1985" y="1"/>
                    <a:pt x="2569" y="526"/>
                    <a:pt x="2569" y="1285"/>
                  </a:cubicBezTo>
                  <a:cubicBezTo>
                    <a:pt x="2569" y="2044"/>
                    <a:pt x="1985" y="2569"/>
                    <a:pt x="1226" y="2569"/>
                  </a:cubicBezTo>
                  <a:cubicBezTo>
                    <a:pt x="526" y="2511"/>
                    <a:pt x="1" y="1985"/>
                    <a:pt x="1" y="1227"/>
                  </a:cubicBezTo>
                  <a:cubicBezTo>
                    <a:pt x="1" y="526"/>
                    <a:pt x="584" y="1"/>
                    <a:pt x="128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78" name="Google Shape;16878;p34"/>
            <p:cNvSpPr/>
            <p:nvPr/>
          </p:nvSpPr>
          <p:spPr>
            <a:xfrm>
              <a:off x="1672175" y="4160600"/>
              <a:ext cx="64225" cy="64250"/>
            </a:xfrm>
            <a:custGeom>
              <a:avLst/>
              <a:gdLst/>
              <a:ahLst/>
              <a:cxnLst/>
              <a:rect l="l" t="t" r="r" b="b"/>
              <a:pathLst>
                <a:path w="2569" h="2570" extrusionOk="0">
                  <a:moveTo>
                    <a:pt x="2569" y="1285"/>
                  </a:moveTo>
                  <a:cubicBezTo>
                    <a:pt x="2569" y="2044"/>
                    <a:pt x="1985" y="2569"/>
                    <a:pt x="1284" y="2569"/>
                  </a:cubicBezTo>
                  <a:cubicBezTo>
                    <a:pt x="526" y="2569"/>
                    <a:pt x="0" y="1985"/>
                    <a:pt x="0" y="1227"/>
                  </a:cubicBezTo>
                  <a:cubicBezTo>
                    <a:pt x="0" y="526"/>
                    <a:pt x="584" y="1"/>
                    <a:pt x="1284" y="1"/>
                  </a:cubicBezTo>
                  <a:cubicBezTo>
                    <a:pt x="2043" y="59"/>
                    <a:pt x="2569" y="585"/>
                    <a:pt x="2569" y="12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79" name="Google Shape;16879;p34"/>
            <p:cNvSpPr/>
            <p:nvPr/>
          </p:nvSpPr>
          <p:spPr>
            <a:xfrm>
              <a:off x="4859200" y="483275"/>
              <a:ext cx="64225" cy="65675"/>
            </a:xfrm>
            <a:custGeom>
              <a:avLst/>
              <a:gdLst/>
              <a:ahLst/>
              <a:cxnLst/>
              <a:rect l="l" t="t" r="r" b="b"/>
              <a:pathLst>
                <a:path w="2569" h="2627" extrusionOk="0">
                  <a:moveTo>
                    <a:pt x="1343" y="0"/>
                  </a:moveTo>
                  <a:cubicBezTo>
                    <a:pt x="2043" y="0"/>
                    <a:pt x="2569" y="584"/>
                    <a:pt x="2569" y="1284"/>
                  </a:cubicBezTo>
                  <a:cubicBezTo>
                    <a:pt x="2569" y="2043"/>
                    <a:pt x="1985" y="2627"/>
                    <a:pt x="1226" y="2569"/>
                  </a:cubicBezTo>
                  <a:cubicBezTo>
                    <a:pt x="526" y="2569"/>
                    <a:pt x="0" y="1985"/>
                    <a:pt x="0" y="1284"/>
                  </a:cubicBezTo>
                  <a:cubicBezTo>
                    <a:pt x="59" y="526"/>
                    <a:pt x="584" y="0"/>
                    <a:pt x="134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80" name="Google Shape;16880;p34"/>
            <p:cNvSpPr/>
            <p:nvPr/>
          </p:nvSpPr>
          <p:spPr>
            <a:xfrm>
              <a:off x="6084975" y="1709050"/>
              <a:ext cx="64225" cy="65700"/>
            </a:xfrm>
            <a:custGeom>
              <a:avLst/>
              <a:gdLst/>
              <a:ahLst/>
              <a:cxnLst/>
              <a:rect l="l" t="t" r="r" b="b"/>
              <a:pathLst>
                <a:path w="2569" h="2628" extrusionOk="0">
                  <a:moveTo>
                    <a:pt x="2569" y="1285"/>
                  </a:moveTo>
                  <a:cubicBezTo>
                    <a:pt x="2569" y="2043"/>
                    <a:pt x="2044" y="2569"/>
                    <a:pt x="1343" y="2569"/>
                  </a:cubicBezTo>
                  <a:cubicBezTo>
                    <a:pt x="584" y="2627"/>
                    <a:pt x="1" y="2043"/>
                    <a:pt x="1" y="1285"/>
                  </a:cubicBezTo>
                  <a:cubicBezTo>
                    <a:pt x="59" y="584"/>
                    <a:pt x="584" y="0"/>
                    <a:pt x="1343" y="59"/>
                  </a:cubicBezTo>
                  <a:cubicBezTo>
                    <a:pt x="2044" y="59"/>
                    <a:pt x="2569" y="584"/>
                    <a:pt x="2569" y="12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81" name="Google Shape;16881;p34"/>
            <p:cNvSpPr/>
            <p:nvPr/>
          </p:nvSpPr>
          <p:spPr>
            <a:xfrm>
              <a:off x="2897950" y="5142700"/>
              <a:ext cx="64225" cy="65675"/>
            </a:xfrm>
            <a:custGeom>
              <a:avLst/>
              <a:gdLst/>
              <a:ahLst/>
              <a:cxnLst/>
              <a:rect l="l" t="t" r="r" b="b"/>
              <a:pathLst>
                <a:path w="2569" h="2627" extrusionOk="0">
                  <a:moveTo>
                    <a:pt x="1285" y="2627"/>
                  </a:moveTo>
                  <a:cubicBezTo>
                    <a:pt x="584" y="2627"/>
                    <a:pt x="0" y="2102"/>
                    <a:pt x="0" y="1343"/>
                  </a:cubicBezTo>
                  <a:cubicBezTo>
                    <a:pt x="0" y="642"/>
                    <a:pt x="526" y="59"/>
                    <a:pt x="1226" y="59"/>
                  </a:cubicBezTo>
                  <a:cubicBezTo>
                    <a:pt x="1985" y="0"/>
                    <a:pt x="2569" y="584"/>
                    <a:pt x="2569" y="1343"/>
                  </a:cubicBezTo>
                  <a:cubicBezTo>
                    <a:pt x="2569" y="2043"/>
                    <a:pt x="2043" y="2627"/>
                    <a:pt x="1285" y="26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82" name="Google Shape;16882;p34"/>
            <p:cNvSpPr/>
            <p:nvPr/>
          </p:nvSpPr>
          <p:spPr>
            <a:xfrm>
              <a:off x="6333050" y="2936300"/>
              <a:ext cx="62775" cy="62750"/>
            </a:xfrm>
            <a:custGeom>
              <a:avLst/>
              <a:gdLst/>
              <a:ahLst/>
              <a:cxnLst/>
              <a:rect l="l" t="t" r="r" b="b"/>
              <a:pathLst>
                <a:path w="2511" h="2510" extrusionOk="0">
                  <a:moveTo>
                    <a:pt x="2510" y="1226"/>
                  </a:moveTo>
                  <a:cubicBezTo>
                    <a:pt x="2452" y="1985"/>
                    <a:pt x="1927" y="2510"/>
                    <a:pt x="1168" y="2510"/>
                  </a:cubicBezTo>
                  <a:cubicBezTo>
                    <a:pt x="526" y="2452"/>
                    <a:pt x="1" y="1926"/>
                    <a:pt x="1" y="1226"/>
                  </a:cubicBezTo>
                  <a:cubicBezTo>
                    <a:pt x="1" y="525"/>
                    <a:pt x="584" y="0"/>
                    <a:pt x="1285" y="0"/>
                  </a:cubicBezTo>
                  <a:cubicBezTo>
                    <a:pt x="1985" y="0"/>
                    <a:pt x="2510" y="584"/>
                    <a:pt x="2510" y="12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83" name="Google Shape;16883;p34"/>
            <p:cNvSpPr/>
            <p:nvPr/>
          </p:nvSpPr>
          <p:spPr>
            <a:xfrm>
              <a:off x="5597575" y="975050"/>
              <a:ext cx="61325" cy="61300"/>
            </a:xfrm>
            <a:custGeom>
              <a:avLst/>
              <a:gdLst/>
              <a:ahLst/>
              <a:cxnLst/>
              <a:rect l="l" t="t" r="r" b="b"/>
              <a:pathLst>
                <a:path w="2453" h="2452" extrusionOk="0">
                  <a:moveTo>
                    <a:pt x="1227" y="0"/>
                  </a:moveTo>
                  <a:cubicBezTo>
                    <a:pt x="1927" y="0"/>
                    <a:pt x="2452" y="584"/>
                    <a:pt x="2452" y="1226"/>
                  </a:cubicBezTo>
                  <a:cubicBezTo>
                    <a:pt x="2452" y="1868"/>
                    <a:pt x="1869" y="2452"/>
                    <a:pt x="1227" y="2452"/>
                  </a:cubicBezTo>
                  <a:cubicBezTo>
                    <a:pt x="526" y="2452"/>
                    <a:pt x="1" y="1868"/>
                    <a:pt x="1" y="1168"/>
                  </a:cubicBezTo>
                  <a:cubicBezTo>
                    <a:pt x="1" y="525"/>
                    <a:pt x="585" y="0"/>
                    <a:pt x="122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84" name="Google Shape;16884;p34"/>
            <p:cNvSpPr/>
            <p:nvPr/>
          </p:nvSpPr>
          <p:spPr>
            <a:xfrm>
              <a:off x="3634875" y="238125"/>
              <a:ext cx="62775" cy="62750"/>
            </a:xfrm>
            <a:custGeom>
              <a:avLst/>
              <a:gdLst/>
              <a:ahLst/>
              <a:cxnLst/>
              <a:rect l="l" t="t" r="r" b="b"/>
              <a:pathLst>
                <a:path w="2511" h="2510" extrusionOk="0">
                  <a:moveTo>
                    <a:pt x="1226" y="2510"/>
                  </a:moveTo>
                  <a:cubicBezTo>
                    <a:pt x="526" y="2510"/>
                    <a:pt x="1" y="1926"/>
                    <a:pt x="1" y="1226"/>
                  </a:cubicBezTo>
                  <a:cubicBezTo>
                    <a:pt x="59" y="525"/>
                    <a:pt x="584" y="0"/>
                    <a:pt x="1226" y="0"/>
                  </a:cubicBezTo>
                  <a:cubicBezTo>
                    <a:pt x="1927" y="0"/>
                    <a:pt x="2510" y="584"/>
                    <a:pt x="2452" y="1284"/>
                  </a:cubicBezTo>
                  <a:cubicBezTo>
                    <a:pt x="2452" y="1985"/>
                    <a:pt x="1927" y="2510"/>
                    <a:pt x="1226"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85" name="Google Shape;16885;p34"/>
            <p:cNvSpPr/>
            <p:nvPr/>
          </p:nvSpPr>
          <p:spPr>
            <a:xfrm>
              <a:off x="6333050" y="2692600"/>
              <a:ext cx="62775" cy="62775"/>
            </a:xfrm>
            <a:custGeom>
              <a:avLst/>
              <a:gdLst/>
              <a:ahLst/>
              <a:cxnLst/>
              <a:rect l="l" t="t" r="r" b="b"/>
              <a:pathLst>
                <a:path w="2511" h="2511" extrusionOk="0">
                  <a:moveTo>
                    <a:pt x="2510" y="1284"/>
                  </a:moveTo>
                  <a:cubicBezTo>
                    <a:pt x="2510" y="1985"/>
                    <a:pt x="1927" y="2510"/>
                    <a:pt x="1226" y="2510"/>
                  </a:cubicBezTo>
                  <a:cubicBezTo>
                    <a:pt x="526" y="2510"/>
                    <a:pt x="1" y="1985"/>
                    <a:pt x="1" y="1284"/>
                  </a:cubicBezTo>
                  <a:cubicBezTo>
                    <a:pt x="1" y="584"/>
                    <a:pt x="584" y="0"/>
                    <a:pt x="1285" y="59"/>
                  </a:cubicBezTo>
                  <a:cubicBezTo>
                    <a:pt x="1985" y="59"/>
                    <a:pt x="2510" y="584"/>
                    <a:pt x="2510" y="128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86" name="Google Shape;16886;p34"/>
            <p:cNvSpPr/>
            <p:nvPr/>
          </p:nvSpPr>
          <p:spPr>
            <a:xfrm>
              <a:off x="3881500" y="238125"/>
              <a:ext cx="62775" cy="62750"/>
            </a:xfrm>
            <a:custGeom>
              <a:avLst/>
              <a:gdLst/>
              <a:ahLst/>
              <a:cxnLst/>
              <a:rect l="l" t="t" r="r" b="b"/>
              <a:pathLst>
                <a:path w="2511" h="2510" extrusionOk="0">
                  <a:moveTo>
                    <a:pt x="2510" y="1226"/>
                  </a:moveTo>
                  <a:cubicBezTo>
                    <a:pt x="2510" y="1926"/>
                    <a:pt x="1985" y="2452"/>
                    <a:pt x="1284" y="2452"/>
                  </a:cubicBezTo>
                  <a:cubicBezTo>
                    <a:pt x="584" y="2510"/>
                    <a:pt x="0" y="1985"/>
                    <a:pt x="0" y="1226"/>
                  </a:cubicBezTo>
                  <a:cubicBezTo>
                    <a:pt x="0" y="525"/>
                    <a:pt x="584" y="0"/>
                    <a:pt x="1284" y="0"/>
                  </a:cubicBezTo>
                  <a:cubicBezTo>
                    <a:pt x="1985" y="0"/>
                    <a:pt x="2510" y="525"/>
                    <a:pt x="2510" y="12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87" name="Google Shape;16887;p34"/>
            <p:cNvSpPr/>
            <p:nvPr/>
          </p:nvSpPr>
          <p:spPr>
            <a:xfrm>
              <a:off x="6333050" y="2447425"/>
              <a:ext cx="61325" cy="59875"/>
            </a:xfrm>
            <a:custGeom>
              <a:avLst/>
              <a:gdLst/>
              <a:ahLst/>
              <a:cxnLst/>
              <a:rect l="l" t="t" r="r" b="b"/>
              <a:pathLst>
                <a:path w="2453" h="2395" extrusionOk="0">
                  <a:moveTo>
                    <a:pt x="2452" y="1168"/>
                  </a:moveTo>
                  <a:cubicBezTo>
                    <a:pt x="2452" y="1810"/>
                    <a:pt x="1868" y="2394"/>
                    <a:pt x="1226" y="2394"/>
                  </a:cubicBezTo>
                  <a:cubicBezTo>
                    <a:pt x="643" y="2394"/>
                    <a:pt x="59" y="1869"/>
                    <a:pt x="59" y="1227"/>
                  </a:cubicBezTo>
                  <a:cubicBezTo>
                    <a:pt x="1" y="585"/>
                    <a:pt x="584" y="1"/>
                    <a:pt x="1226" y="1"/>
                  </a:cubicBezTo>
                  <a:cubicBezTo>
                    <a:pt x="1868" y="1"/>
                    <a:pt x="2452" y="585"/>
                    <a:pt x="2452"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88" name="Google Shape;16888;p34"/>
            <p:cNvSpPr/>
            <p:nvPr/>
          </p:nvSpPr>
          <p:spPr>
            <a:xfrm>
              <a:off x="6086425" y="3919825"/>
              <a:ext cx="61325" cy="61325"/>
            </a:xfrm>
            <a:custGeom>
              <a:avLst/>
              <a:gdLst/>
              <a:ahLst/>
              <a:cxnLst/>
              <a:rect l="l" t="t" r="r" b="b"/>
              <a:pathLst>
                <a:path w="2453" h="2453" extrusionOk="0">
                  <a:moveTo>
                    <a:pt x="1227" y="1"/>
                  </a:moveTo>
                  <a:cubicBezTo>
                    <a:pt x="1869" y="1"/>
                    <a:pt x="2453" y="584"/>
                    <a:pt x="2453" y="1226"/>
                  </a:cubicBezTo>
                  <a:cubicBezTo>
                    <a:pt x="2453" y="1869"/>
                    <a:pt x="1869" y="2394"/>
                    <a:pt x="1285" y="2452"/>
                  </a:cubicBezTo>
                  <a:cubicBezTo>
                    <a:pt x="585" y="2452"/>
                    <a:pt x="1" y="1869"/>
                    <a:pt x="59" y="1168"/>
                  </a:cubicBezTo>
                  <a:cubicBezTo>
                    <a:pt x="59" y="584"/>
                    <a:pt x="585" y="1"/>
                    <a:pt x="1227"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89" name="Google Shape;16889;p34"/>
            <p:cNvSpPr/>
            <p:nvPr/>
          </p:nvSpPr>
          <p:spPr>
            <a:xfrm>
              <a:off x="2657175" y="486175"/>
              <a:ext cx="59850" cy="59875"/>
            </a:xfrm>
            <a:custGeom>
              <a:avLst/>
              <a:gdLst/>
              <a:ahLst/>
              <a:cxnLst/>
              <a:rect l="l" t="t" r="r" b="b"/>
              <a:pathLst>
                <a:path w="2394" h="2395" extrusionOk="0">
                  <a:moveTo>
                    <a:pt x="2394" y="1168"/>
                  </a:moveTo>
                  <a:cubicBezTo>
                    <a:pt x="2394" y="1752"/>
                    <a:pt x="1868" y="2336"/>
                    <a:pt x="1226" y="2394"/>
                  </a:cubicBezTo>
                  <a:cubicBezTo>
                    <a:pt x="584" y="2394"/>
                    <a:pt x="0" y="1810"/>
                    <a:pt x="0" y="1168"/>
                  </a:cubicBezTo>
                  <a:cubicBezTo>
                    <a:pt x="0" y="526"/>
                    <a:pt x="584" y="1"/>
                    <a:pt x="1168" y="1"/>
                  </a:cubicBezTo>
                  <a:cubicBezTo>
                    <a:pt x="1810" y="1"/>
                    <a:pt x="2394" y="526"/>
                    <a:pt x="2394"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90" name="Google Shape;16890;p34"/>
            <p:cNvSpPr/>
            <p:nvPr/>
          </p:nvSpPr>
          <p:spPr>
            <a:xfrm>
              <a:off x="4126650" y="239575"/>
              <a:ext cx="58400" cy="59850"/>
            </a:xfrm>
            <a:custGeom>
              <a:avLst/>
              <a:gdLst/>
              <a:ahLst/>
              <a:cxnLst/>
              <a:rect l="l" t="t" r="r" b="b"/>
              <a:pathLst>
                <a:path w="2336" h="2394" extrusionOk="0">
                  <a:moveTo>
                    <a:pt x="1168" y="2335"/>
                  </a:moveTo>
                  <a:cubicBezTo>
                    <a:pt x="526" y="2394"/>
                    <a:pt x="0" y="1810"/>
                    <a:pt x="0" y="1226"/>
                  </a:cubicBezTo>
                  <a:cubicBezTo>
                    <a:pt x="0" y="584"/>
                    <a:pt x="526" y="0"/>
                    <a:pt x="1168" y="0"/>
                  </a:cubicBezTo>
                  <a:cubicBezTo>
                    <a:pt x="1752" y="0"/>
                    <a:pt x="2335" y="526"/>
                    <a:pt x="2335" y="1168"/>
                  </a:cubicBezTo>
                  <a:cubicBezTo>
                    <a:pt x="2335" y="1810"/>
                    <a:pt x="1810" y="2335"/>
                    <a:pt x="1168"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91" name="Google Shape;16891;p34"/>
            <p:cNvSpPr/>
            <p:nvPr/>
          </p:nvSpPr>
          <p:spPr>
            <a:xfrm>
              <a:off x="5845650" y="1223125"/>
              <a:ext cx="56950" cy="58375"/>
            </a:xfrm>
            <a:custGeom>
              <a:avLst/>
              <a:gdLst/>
              <a:ahLst/>
              <a:cxnLst/>
              <a:rect l="l" t="t" r="r" b="b"/>
              <a:pathLst>
                <a:path w="2278" h="2335" extrusionOk="0">
                  <a:moveTo>
                    <a:pt x="2277" y="1167"/>
                  </a:moveTo>
                  <a:cubicBezTo>
                    <a:pt x="2277" y="1810"/>
                    <a:pt x="1810" y="2277"/>
                    <a:pt x="1168" y="2277"/>
                  </a:cubicBezTo>
                  <a:cubicBezTo>
                    <a:pt x="526" y="2335"/>
                    <a:pt x="1" y="1810"/>
                    <a:pt x="1" y="1109"/>
                  </a:cubicBezTo>
                  <a:cubicBezTo>
                    <a:pt x="59" y="467"/>
                    <a:pt x="526" y="0"/>
                    <a:pt x="1168" y="0"/>
                  </a:cubicBezTo>
                  <a:cubicBezTo>
                    <a:pt x="1810" y="0"/>
                    <a:pt x="2277" y="525"/>
                    <a:pt x="2277" y="116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92" name="Google Shape;16892;p34"/>
            <p:cNvSpPr/>
            <p:nvPr/>
          </p:nvSpPr>
          <p:spPr>
            <a:xfrm>
              <a:off x="3394100" y="241025"/>
              <a:ext cx="58400" cy="56950"/>
            </a:xfrm>
            <a:custGeom>
              <a:avLst/>
              <a:gdLst/>
              <a:ahLst/>
              <a:cxnLst/>
              <a:rect l="l" t="t" r="r" b="b"/>
              <a:pathLst>
                <a:path w="2336" h="2278" extrusionOk="0">
                  <a:moveTo>
                    <a:pt x="2277" y="1168"/>
                  </a:moveTo>
                  <a:cubicBezTo>
                    <a:pt x="2277" y="1810"/>
                    <a:pt x="1810" y="2277"/>
                    <a:pt x="1168" y="2277"/>
                  </a:cubicBezTo>
                  <a:cubicBezTo>
                    <a:pt x="526" y="2277"/>
                    <a:pt x="0" y="1752"/>
                    <a:pt x="59" y="1051"/>
                  </a:cubicBezTo>
                  <a:cubicBezTo>
                    <a:pt x="59" y="409"/>
                    <a:pt x="584" y="1"/>
                    <a:pt x="1226" y="1"/>
                  </a:cubicBezTo>
                  <a:cubicBezTo>
                    <a:pt x="1868" y="1"/>
                    <a:pt x="2335" y="526"/>
                    <a:pt x="2277"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93" name="Google Shape;16893;p34"/>
            <p:cNvSpPr/>
            <p:nvPr/>
          </p:nvSpPr>
          <p:spPr>
            <a:xfrm>
              <a:off x="6335975" y="3185825"/>
              <a:ext cx="56925" cy="56925"/>
            </a:xfrm>
            <a:custGeom>
              <a:avLst/>
              <a:gdLst/>
              <a:ahLst/>
              <a:cxnLst/>
              <a:rect l="l" t="t" r="r" b="b"/>
              <a:pathLst>
                <a:path w="2277" h="2277" extrusionOk="0">
                  <a:moveTo>
                    <a:pt x="1168" y="2277"/>
                  </a:moveTo>
                  <a:cubicBezTo>
                    <a:pt x="526" y="2277"/>
                    <a:pt x="0" y="1810"/>
                    <a:pt x="0" y="1168"/>
                  </a:cubicBezTo>
                  <a:cubicBezTo>
                    <a:pt x="0" y="467"/>
                    <a:pt x="467" y="0"/>
                    <a:pt x="1168" y="0"/>
                  </a:cubicBezTo>
                  <a:cubicBezTo>
                    <a:pt x="1810" y="0"/>
                    <a:pt x="2277" y="526"/>
                    <a:pt x="2277" y="1109"/>
                  </a:cubicBezTo>
                  <a:cubicBezTo>
                    <a:pt x="2277" y="1751"/>
                    <a:pt x="1751" y="2277"/>
                    <a:pt x="1168" y="22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94" name="Google Shape;16894;p34"/>
            <p:cNvSpPr/>
            <p:nvPr/>
          </p:nvSpPr>
          <p:spPr>
            <a:xfrm>
              <a:off x="5356800" y="731350"/>
              <a:ext cx="56950" cy="55475"/>
            </a:xfrm>
            <a:custGeom>
              <a:avLst/>
              <a:gdLst/>
              <a:ahLst/>
              <a:cxnLst/>
              <a:rect l="l" t="t" r="r" b="b"/>
              <a:pathLst>
                <a:path w="2278" h="2219" extrusionOk="0">
                  <a:moveTo>
                    <a:pt x="1168" y="2218"/>
                  </a:moveTo>
                  <a:cubicBezTo>
                    <a:pt x="526" y="2218"/>
                    <a:pt x="59" y="1810"/>
                    <a:pt x="1" y="1168"/>
                  </a:cubicBezTo>
                  <a:cubicBezTo>
                    <a:pt x="1" y="467"/>
                    <a:pt x="468" y="0"/>
                    <a:pt x="1110" y="0"/>
                  </a:cubicBezTo>
                  <a:cubicBezTo>
                    <a:pt x="1752" y="0"/>
                    <a:pt x="2277" y="467"/>
                    <a:pt x="2277" y="1051"/>
                  </a:cubicBezTo>
                  <a:cubicBezTo>
                    <a:pt x="2277" y="1693"/>
                    <a:pt x="1810" y="2218"/>
                    <a:pt x="1168"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95" name="Google Shape;16895;p34"/>
            <p:cNvSpPr/>
            <p:nvPr/>
          </p:nvSpPr>
          <p:spPr>
            <a:xfrm>
              <a:off x="1924625" y="979425"/>
              <a:ext cx="52550" cy="52550"/>
            </a:xfrm>
            <a:custGeom>
              <a:avLst/>
              <a:gdLst/>
              <a:ahLst/>
              <a:cxnLst/>
              <a:rect l="l" t="t" r="r" b="b"/>
              <a:pathLst>
                <a:path w="2102" h="2102" extrusionOk="0">
                  <a:moveTo>
                    <a:pt x="2102" y="1051"/>
                  </a:moveTo>
                  <a:cubicBezTo>
                    <a:pt x="2102" y="1576"/>
                    <a:pt x="1635" y="2043"/>
                    <a:pt x="1051" y="2102"/>
                  </a:cubicBezTo>
                  <a:cubicBezTo>
                    <a:pt x="526" y="2102"/>
                    <a:pt x="0" y="1576"/>
                    <a:pt x="0" y="993"/>
                  </a:cubicBezTo>
                  <a:cubicBezTo>
                    <a:pt x="0" y="467"/>
                    <a:pt x="526" y="0"/>
                    <a:pt x="1051" y="0"/>
                  </a:cubicBezTo>
                  <a:cubicBezTo>
                    <a:pt x="1576" y="0"/>
                    <a:pt x="2102" y="467"/>
                    <a:pt x="2102" y="10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96" name="Google Shape;16896;p34"/>
            <p:cNvSpPr/>
            <p:nvPr/>
          </p:nvSpPr>
          <p:spPr>
            <a:xfrm>
              <a:off x="6337425" y="2205200"/>
              <a:ext cx="54025" cy="52550"/>
            </a:xfrm>
            <a:custGeom>
              <a:avLst/>
              <a:gdLst/>
              <a:ahLst/>
              <a:cxnLst/>
              <a:rect l="l" t="t" r="r" b="b"/>
              <a:pathLst>
                <a:path w="2161" h="2102" extrusionOk="0">
                  <a:moveTo>
                    <a:pt x="1051" y="0"/>
                  </a:moveTo>
                  <a:cubicBezTo>
                    <a:pt x="1577" y="0"/>
                    <a:pt x="2102" y="467"/>
                    <a:pt x="2102" y="993"/>
                  </a:cubicBezTo>
                  <a:cubicBezTo>
                    <a:pt x="2160" y="1576"/>
                    <a:pt x="1635" y="2102"/>
                    <a:pt x="1051" y="2102"/>
                  </a:cubicBezTo>
                  <a:cubicBezTo>
                    <a:pt x="526" y="2043"/>
                    <a:pt x="1" y="1576"/>
                    <a:pt x="1" y="1051"/>
                  </a:cubicBezTo>
                  <a:cubicBezTo>
                    <a:pt x="1" y="467"/>
                    <a:pt x="526" y="0"/>
                    <a:pt x="105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97" name="Google Shape;16897;p34"/>
            <p:cNvSpPr/>
            <p:nvPr/>
          </p:nvSpPr>
          <p:spPr>
            <a:xfrm>
              <a:off x="1431400" y="1714875"/>
              <a:ext cx="52550" cy="52575"/>
            </a:xfrm>
            <a:custGeom>
              <a:avLst/>
              <a:gdLst/>
              <a:ahLst/>
              <a:cxnLst/>
              <a:rect l="l" t="t" r="r" b="b"/>
              <a:pathLst>
                <a:path w="2102" h="2103" extrusionOk="0">
                  <a:moveTo>
                    <a:pt x="2101" y="1052"/>
                  </a:moveTo>
                  <a:cubicBezTo>
                    <a:pt x="2101" y="1635"/>
                    <a:pt x="1635" y="2102"/>
                    <a:pt x="1051" y="2102"/>
                  </a:cubicBezTo>
                  <a:cubicBezTo>
                    <a:pt x="467" y="2102"/>
                    <a:pt x="0" y="1577"/>
                    <a:pt x="0" y="1052"/>
                  </a:cubicBezTo>
                  <a:cubicBezTo>
                    <a:pt x="0" y="468"/>
                    <a:pt x="525" y="1"/>
                    <a:pt x="1051" y="1"/>
                  </a:cubicBezTo>
                  <a:cubicBezTo>
                    <a:pt x="1576" y="59"/>
                    <a:pt x="2101" y="526"/>
                    <a:pt x="2101" y="10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98" name="Google Shape;16898;p34"/>
            <p:cNvSpPr/>
            <p:nvPr/>
          </p:nvSpPr>
          <p:spPr>
            <a:xfrm>
              <a:off x="5601950" y="4661125"/>
              <a:ext cx="52575" cy="52575"/>
            </a:xfrm>
            <a:custGeom>
              <a:avLst/>
              <a:gdLst/>
              <a:ahLst/>
              <a:cxnLst/>
              <a:rect l="l" t="t" r="r" b="b"/>
              <a:pathLst>
                <a:path w="2103" h="2103" extrusionOk="0">
                  <a:moveTo>
                    <a:pt x="2102" y="993"/>
                  </a:moveTo>
                  <a:cubicBezTo>
                    <a:pt x="2102" y="1519"/>
                    <a:pt x="1635" y="2044"/>
                    <a:pt x="1052" y="2044"/>
                  </a:cubicBezTo>
                  <a:cubicBezTo>
                    <a:pt x="526" y="2102"/>
                    <a:pt x="1" y="1577"/>
                    <a:pt x="1" y="993"/>
                  </a:cubicBezTo>
                  <a:cubicBezTo>
                    <a:pt x="1" y="468"/>
                    <a:pt x="468" y="1"/>
                    <a:pt x="1052" y="1"/>
                  </a:cubicBezTo>
                  <a:cubicBezTo>
                    <a:pt x="1577" y="1"/>
                    <a:pt x="2044" y="468"/>
                    <a:pt x="2102"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99" name="Google Shape;16899;p34"/>
            <p:cNvSpPr/>
            <p:nvPr/>
          </p:nvSpPr>
          <p:spPr>
            <a:xfrm>
              <a:off x="4865025" y="5150000"/>
              <a:ext cx="54025" cy="52550"/>
            </a:xfrm>
            <a:custGeom>
              <a:avLst/>
              <a:gdLst/>
              <a:ahLst/>
              <a:cxnLst/>
              <a:rect l="l" t="t" r="r" b="b"/>
              <a:pathLst>
                <a:path w="2161" h="2102" extrusionOk="0">
                  <a:moveTo>
                    <a:pt x="2102" y="992"/>
                  </a:moveTo>
                  <a:cubicBezTo>
                    <a:pt x="2161" y="1518"/>
                    <a:pt x="1694" y="2043"/>
                    <a:pt x="1110" y="2101"/>
                  </a:cubicBezTo>
                  <a:cubicBezTo>
                    <a:pt x="526" y="2101"/>
                    <a:pt x="1" y="1576"/>
                    <a:pt x="1" y="1051"/>
                  </a:cubicBezTo>
                  <a:cubicBezTo>
                    <a:pt x="1" y="467"/>
                    <a:pt x="526" y="0"/>
                    <a:pt x="1052" y="0"/>
                  </a:cubicBezTo>
                  <a:cubicBezTo>
                    <a:pt x="1577" y="0"/>
                    <a:pt x="2102" y="467"/>
                    <a:pt x="2102" y="99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00" name="Google Shape;16900;p34"/>
            <p:cNvSpPr/>
            <p:nvPr/>
          </p:nvSpPr>
          <p:spPr>
            <a:xfrm>
              <a:off x="4376175" y="242500"/>
              <a:ext cx="52575" cy="52550"/>
            </a:xfrm>
            <a:custGeom>
              <a:avLst/>
              <a:gdLst/>
              <a:ahLst/>
              <a:cxnLst/>
              <a:rect l="l" t="t" r="r" b="b"/>
              <a:pathLst>
                <a:path w="2103" h="2102" extrusionOk="0">
                  <a:moveTo>
                    <a:pt x="2102" y="1109"/>
                  </a:moveTo>
                  <a:cubicBezTo>
                    <a:pt x="2044" y="1634"/>
                    <a:pt x="1577" y="2101"/>
                    <a:pt x="1051" y="2101"/>
                  </a:cubicBezTo>
                  <a:cubicBezTo>
                    <a:pt x="468" y="2101"/>
                    <a:pt x="1" y="1576"/>
                    <a:pt x="1" y="1051"/>
                  </a:cubicBezTo>
                  <a:cubicBezTo>
                    <a:pt x="1" y="467"/>
                    <a:pt x="526" y="0"/>
                    <a:pt x="1051" y="58"/>
                  </a:cubicBezTo>
                  <a:cubicBezTo>
                    <a:pt x="1635" y="58"/>
                    <a:pt x="2102" y="525"/>
                    <a:pt x="2102" y="110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01" name="Google Shape;16901;p34"/>
            <p:cNvSpPr/>
            <p:nvPr/>
          </p:nvSpPr>
          <p:spPr>
            <a:xfrm>
              <a:off x="1190625" y="2942125"/>
              <a:ext cx="48175" cy="49650"/>
            </a:xfrm>
            <a:custGeom>
              <a:avLst/>
              <a:gdLst/>
              <a:ahLst/>
              <a:cxnLst/>
              <a:rect l="l" t="t" r="r" b="b"/>
              <a:pathLst>
                <a:path w="1927" h="1986" extrusionOk="0">
                  <a:moveTo>
                    <a:pt x="1926" y="993"/>
                  </a:moveTo>
                  <a:cubicBezTo>
                    <a:pt x="1926" y="1518"/>
                    <a:pt x="1518" y="1985"/>
                    <a:pt x="992" y="1985"/>
                  </a:cubicBezTo>
                  <a:cubicBezTo>
                    <a:pt x="409" y="1985"/>
                    <a:pt x="0" y="1576"/>
                    <a:pt x="0" y="993"/>
                  </a:cubicBezTo>
                  <a:cubicBezTo>
                    <a:pt x="0" y="409"/>
                    <a:pt x="350" y="117"/>
                    <a:pt x="876" y="59"/>
                  </a:cubicBezTo>
                  <a:cubicBezTo>
                    <a:pt x="1459" y="0"/>
                    <a:pt x="1868" y="409"/>
                    <a:pt x="1926"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02" name="Google Shape;16902;p34"/>
            <p:cNvSpPr/>
            <p:nvPr/>
          </p:nvSpPr>
          <p:spPr>
            <a:xfrm>
              <a:off x="2169775" y="734250"/>
              <a:ext cx="48175" cy="48200"/>
            </a:xfrm>
            <a:custGeom>
              <a:avLst/>
              <a:gdLst/>
              <a:ahLst/>
              <a:cxnLst/>
              <a:rect l="l" t="t" r="r" b="b"/>
              <a:pathLst>
                <a:path w="1927" h="1928" extrusionOk="0">
                  <a:moveTo>
                    <a:pt x="1927" y="935"/>
                  </a:moveTo>
                  <a:cubicBezTo>
                    <a:pt x="1868" y="1577"/>
                    <a:pt x="1577" y="1927"/>
                    <a:pt x="935" y="1927"/>
                  </a:cubicBezTo>
                  <a:cubicBezTo>
                    <a:pt x="351" y="1927"/>
                    <a:pt x="1" y="1577"/>
                    <a:pt x="1" y="935"/>
                  </a:cubicBezTo>
                  <a:cubicBezTo>
                    <a:pt x="59" y="410"/>
                    <a:pt x="351" y="59"/>
                    <a:pt x="935" y="59"/>
                  </a:cubicBezTo>
                  <a:cubicBezTo>
                    <a:pt x="1577" y="1"/>
                    <a:pt x="1810" y="410"/>
                    <a:pt x="1927" y="9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03" name="Google Shape;16903;p34"/>
            <p:cNvSpPr/>
            <p:nvPr/>
          </p:nvSpPr>
          <p:spPr>
            <a:xfrm>
              <a:off x="1190625" y="2695500"/>
              <a:ext cx="48175" cy="49650"/>
            </a:xfrm>
            <a:custGeom>
              <a:avLst/>
              <a:gdLst/>
              <a:ahLst/>
              <a:cxnLst/>
              <a:rect l="l" t="t" r="r" b="b"/>
              <a:pathLst>
                <a:path w="1927" h="1986" extrusionOk="0">
                  <a:moveTo>
                    <a:pt x="1926" y="993"/>
                  </a:moveTo>
                  <a:cubicBezTo>
                    <a:pt x="1926" y="1519"/>
                    <a:pt x="1518" y="1927"/>
                    <a:pt x="992" y="1985"/>
                  </a:cubicBezTo>
                  <a:cubicBezTo>
                    <a:pt x="409" y="1985"/>
                    <a:pt x="0" y="1577"/>
                    <a:pt x="0" y="993"/>
                  </a:cubicBezTo>
                  <a:cubicBezTo>
                    <a:pt x="0" y="409"/>
                    <a:pt x="350" y="118"/>
                    <a:pt x="876" y="59"/>
                  </a:cubicBezTo>
                  <a:cubicBezTo>
                    <a:pt x="1459" y="1"/>
                    <a:pt x="1868" y="409"/>
                    <a:pt x="1926"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04" name="Google Shape;16904;p34"/>
            <p:cNvSpPr/>
            <p:nvPr/>
          </p:nvSpPr>
          <p:spPr>
            <a:xfrm>
              <a:off x="6340350" y="3432425"/>
              <a:ext cx="48175" cy="48200"/>
            </a:xfrm>
            <a:custGeom>
              <a:avLst/>
              <a:gdLst/>
              <a:ahLst/>
              <a:cxnLst/>
              <a:rect l="l" t="t" r="r" b="b"/>
              <a:pathLst>
                <a:path w="1927" h="1928" extrusionOk="0">
                  <a:moveTo>
                    <a:pt x="934" y="1927"/>
                  </a:moveTo>
                  <a:cubicBezTo>
                    <a:pt x="409" y="1927"/>
                    <a:pt x="0" y="1519"/>
                    <a:pt x="0" y="935"/>
                  </a:cubicBezTo>
                  <a:cubicBezTo>
                    <a:pt x="0" y="410"/>
                    <a:pt x="467" y="1"/>
                    <a:pt x="993" y="1"/>
                  </a:cubicBezTo>
                  <a:cubicBezTo>
                    <a:pt x="1576" y="59"/>
                    <a:pt x="1868" y="410"/>
                    <a:pt x="1927" y="935"/>
                  </a:cubicBezTo>
                  <a:cubicBezTo>
                    <a:pt x="1927" y="1519"/>
                    <a:pt x="1518" y="1927"/>
                    <a:pt x="934" y="19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05" name="Google Shape;16905;p34"/>
            <p:cNvSpPr/>
            <p:nvPr/>
          </p:nvSpPr>
          <p:spPr>
            <a:xfrm>
              <a:off x="3151850" y="245400"/>
              <a:ext cx="48200" cy="46725"/>
            </a:xfrm>
            <a:custGeom>
              <a:avLst/>
              <a:gdLst/>
              <a:ahLst/>
              <a:cxnLst/>
              <a:rect l="l" t="t" r="r" b="b"/>
              <a:pathLst>
                <a:path w="1928" h="1869" extrusionOk="0">
                  <a:moveTo>
                    <a:pt x="1927" y="993"/>
                  </a:moveTo>
                  <a:cubicBezTo>
                    <a:pt x="1869" y="1518"/>
                    <a:pt x="1577" y="1869"/>
                    <a:pt x="993" y="1869"/>
                  </a:cubicBezTo>
                  <a:cubicBezTo>
                    <a:pt x="410" y="1869"/>
                    <a:pt x="1" y="1402"/>
                    <a:pt x="59" y="876"/>
                  </a:cubicBezTo>
                  <a:cubicBezTo>
                    <a:pt x="118" y="293"/>
                    <a:pt x="468" y="1"/>
                    <a:pt x="1052" y="1"/>
                  </a:cubicBezTo>
                  <a:cubicBezTo>
                    <a:pt x="1635" y="59"/>
                    <a:pt x="1869" y="409"/>
                    <a:pt x="1927"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06" name="Google Shape;16906;p34"/>
            <p:cNvSpPr/>
            <p:nvPr/>
          </p:nvSpPr>
          <p:spPr>
            <a:xfrm>
              <a:off x="5850025" y="4415975"/>
              <a:ext cx="48200" cy="48175"/>
            </a:xfrm>
            <a:custGeom>
              <a:avLst/>
              <a:gdLst/>
              <a:ahLst/>
              <a:cxnLst/>
              <a:rect l="l" t="t" r="r" b="b"/>
              <a:pathLst>
                <a:path w="1928" h="1927" extrusionOk="0">
                  <a:moveTo>
                    <a:pt x="935" y="1"/>
                  </a:moveTo>
                  <a:cubicBezTo>
                    <a:pt x="1519" y="1"/>
                    <a:pt x="1927" y="409"/>
                    <a:pt x="1927" y="935"/>
                  </a:cubicBezTo>
                  <a:cubicBezTo>
                    <a:pt x="1927" y="1518"/>
                    <a:pt x="1519" y="1927"/>
                    <a:pt x="993" y="1927"/>
                  </a:cubicBezTo>
                  <a:cubicBezTo>
                    <a:pt x="410" y="1869"/>
                    <a:pt x="59" y="1577"/>
                    <a:pt x="59" y="993"/>
                  </a:cubicBezTo>
                  <a:cubicBezTo>
                    <a:pt x="1" y="468"/>
                    <a:pt x="410" y="1"/>
                    <a:pt x="9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07" name="Google Shape;16907;p34"/>
            <p:cNvSpPr/>
            <p:nvPr/>
          </p:nvSpPr>
          <p:spPr>
            <a:xfrm>
              <a:off x="3640725" y="5393675"/>
              <a:ext cx="49625" cy="49650"/>
            </a:xfrm>
            <a:custGeom>
              <a:avLst/>
              <a:gdLst/>
              <a:ahLst/>
              <a:cxnLst/>
              <a:rect l="l" t="t" r="r" b="b"/>
              <a:pathLst>
                <a:path w="1985" h="1986" extrusionOk="0">
                  <a:moveTo>
                    <a:pt x="934" y="1985"/>
                  </a:moveTo>
                  <a:cubicBezTo>
                    <a:pt x="409" y="1927"/>
                    <a:pt x="0" y="1460"/>
                    <a:pt x="58" y="935"/>
                  </a:cubicBezTo>
                  <a:cubicBezTo>
                    <a:pt x="117" y="351"/>
                    <a:pt x="584" y="1"/>
                    <a:pt x="1109" y="59"/>
                  </a:cubicBezTo>
                  <a:cubicBezTo>
                    <a:pt x="1693" y="118"/>
                    <a:pt x="1985" y="468"/>
                    <a:pt x="1985" y="1052"/>
                  </a:cubicBezTo>
                  <a:cubicBezTo>
                    <a:pt x="1985" y="1577"/>
                    <a:pt x="1518" y="1985"/>
                    <a:pt x="934"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08" name="Google Shape;16908;p34"/>
            <p:cNvSpPr/>
            <p:nvPr/>
          </p:nvSpPr>
          <p:spPr>
            <a:xfrm>
              <a:off x="3884400" y="5393675"/>
              <a:ext cx="48200" cy="49650"/>
            </a:xfrm>
            <a:custGeom>
              <a:avLst/>
              <a:gdLst/>
              <a:ahLst/>
              <a:cxnLst/>
              <a:rect l="l" t="t" r="r" b="b"/>
              <a:pathLst>
                <a:path w="1928" h="1986" extrusionOk="0">
                  <a:moveTo>
                    <a:pt x="1927" y="993"/>
                  </a:moveTo>
                  <a:cubicBezTo>
                    <a:pt x="1927" y="1577"/>
                    <a:pt x="1519" y="1985"/>
                    <a:pt x="993" y="1985"/>
                  </a:cubicBezTo>
                  <a:cubicBezTo>
                    <a:pt x="409" y="1985"/>
                    <a:pt x="1" y="1519"/>
                    <a:pt x="1" y="993"/>
                  </a:cubicBezTo>
                  <a:cubicBezTo>
                    <a:pt x="59" y="409"/>
                    <a:pt x="409" y="59"/>
                    <a:pt x="935" y="59"/>
                  </a:cubicBezTo>
                  <a:cubicBezTo>
                    <a:pt x="1519" y="1"/>
                    <a:pt x="1927" y="468"/>
                    <a:pt x="1927"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09" name="Google Shape;16909;p34"/>
            <p:cNvSpPr/>
            <p:nvPr/>
          </p:nvSpPr>
          <p:spPr>
            <a:xfrm>
              <a:off x="1190625" y="2454725"/>
              <a:ext cx="46700" cy="46725"/>
            </a:xfrm>
            <a:custGeom>
              <a:avLst/>
              <a:gdLst/>
              <a:ahLst/>
              <a:cxnLst/>
              <a:rect l="l" t="t" r="r" b="b"/>
              <a:pathLst>
                <a:path w="1868" h="1869" extrusionOk="0">
                  <a:moveTo>
                    <a:pt x="1868" y="935"/>
                  </a:moveTo>
                  <a:cubicBezTo>
                    <a:pt x="1809" y="1518"/>
                    <a:pt x="1459" y="1869"/>
                    <a:pt x="934" y="1810"/>
                  </a:cubicBezTo>
                  <a:cubicBezTo>
                    <a:pt x="350" y="1810"/>
                    <a:pt x="0" y="1402"/>
                    <a:pt x="58" y="876"/>
                  </a:cubicBezTo>
                  <a:cubicBezTo>
                    <a:pt x="117" y="351"/>
                    <a:pt x="467" y="1"/>
                    <a:pt x="992" y="1"/>
                  </a:cubicBezTo>
                  <a:cubicBezTo>
                    <a:pt x="1518" y="1"/>
                    <a:pt x="1809" y="409"/>
                    <a:pt x="1868" y="9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10" name="Google Shape;16910;p34"/>
            <p:cNvSpPr/>
            <p:nvPr/>
          </p:nvSpPr>
          <p:spPr>
            <a:xfrm>
              <a:off x="1434300" y="3922750"/>
              <a:ext cx="46725" cy="46725"/>
            </a:xfrm>
            <a:custGeom>
              <a:avLst/>
              <a:gdLst/>
              <a:ahLst/>
              <a:cxnLst/>
              <a:rect l="l" t="t" r="r" b="b"/>
              <a:pathLst>
                <a:path w="1869" h="1869" extrusionOk="0">
                  <a:moveTo>
                    <a:pt x="935" y="0"/>
                  </a:moveTo>
                  <a:cubicBezTo>
                    <a:pt x="1460" y="117"/>
                    <a:pt x="1869" y="409"/>
                    <a:pt x="1810" y="993"/>
                  </a:cubicBezTo>
                  <a:cubicBezTo>
                    <a:pt x="1810" y="1518"/>
                    <a:pt x="1460" y="1868"/>
                    <a:pt x="876" y="1868"/>
                  </a:cubicBezTo>
                  <a:cubicBezTo>
                    <a:pt x="351" y="1810"/>
                    <a:pt x="1" y="1460"/>
                    <a:pt x="1" y="934"/>
                  </a:cubicBezTo>
                  <a:cubicBezTo>
                    <a:pt x="1" y="351"/>
                    <a:pt x="351" y="117"/>
                    <a:pt x="93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11" name="Google Shape;16911;p34"/>
            <p:cNvSpPr/>
            <p:nvPr/>
          </p:nvSpPr>
          <p:spPr>
            <a:xfrm>
              <a:off x="1680925" y="1224575"/>
              <a:ext cx="46725" cy="46725"/>
            </a:xfrm>
            <a:custGeom>
              <a:avLst/>
              <a:gdLst/>
              <a:ahLst/>
              <a:cxnLst/>
              <a:rect l="l" t="t" r="r" b="b"/>
              <a:pathLst>
                <a:path w="1869" h="1869" extrusionOk="0">
                  <a:moveTo>
                    <a:pt x="1868" y="934"/>
                  </a:moveTo>
                  <a:cubicBezTo>
                    <a:pt x="1810" y="1460"/>
                    <a:pt x="1518" y="1868"/>
                    <a:pt x="934" y="1868"/>
                  </a:cubicBezTo>
                  <a:cubicBezTo>
                    <a:pt x="351" y="1868"/>
                    <a:pt x="0" y="1518"/>
                    <a:pt x="0" y="934"/>
                  </a:cubicBezTo>
                  <a:cubicBezTo>
                    <a:pt x="0" y="409"/>
                    <a:pt x="351" y="59"/>
                    <a:pt x="876" y="59"/>
                  </a:cubicBezTo>
                  <a:cubicBezTo>
                    <a:pt x="1460" y="0"/>
                    <a:pt x="1752" y="351"/>
                    <a:pt x="1868" y="93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12" name="Google Shape;16912;p34"/>
            <p:cNvSpPr/>
            <p:nvPr/>
          </p:nvSpPr>
          <p:spPr>
            <a:xfrm>
              <a:off x="5358275" y="4906300"/>
              <a:ext cx="45250" cy="45250"/>
            </a:xfrm>
            <a:custGeom>
              <a:avLst/>
              <a:gdLst/>
              <a:ahLst/>
              <a:cxnLst/>
              <a:rect l="l" t="t" r="r" b="b"/>
              <a:pathLst>
                <a:path w="1810" h="1810" extrusionOk="0">
                  <a:moveTo>
                    <a:pt x="876" y="0"/>
                  </a:moveTo>
                  <a:cubicBezTo>
                    <a:pt x="1459" y="59"/>
                    <a:pt x="1810" y="350"/>
                    <a:pt x="1810" y="876"/>
                  </a:cubicBezTo>
                  <a:cubicBezTo>
                    <a:pt x="1810" y="1459"/>
                    <a:pt x="1518" y="1810"/>
                    <a:pt x="934" y="1810"/>
                  </a:cubicBezTo>
                  <a:cubicBezTo>
                    <a:pt x="409" y="1810"/>
                    <a:pt x="58" y="1518"/>
                    <a:pt x="0" y="992"/>
                  </a:cubicBezTo>
                  <a:cubicBezTo>
                    <a:pt x="0" y="409"/>
                    <a:pt x="350" y="117"/>
                    <a:pt x="8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13" name="Google Shape;16913;p34"/>
            <p:cNvSpPr/>
            <p:nvPr/>
          </p:nvSpPr>
          <p:spPr>
            <a:xfrm>
              <a:off x="1192075" y="3185825"/>
              <a:ext cx="46725" cy="46725"/>
            </a:xfrm>
            <a:custGeom>
              <a:avLst/>
              <a:gdLst/>
              <a:ahLst/>
              <a:cxnLst/>
              <a:rect l="l" t="t" r="r" b="b"/>
              <a:pathLst>
                <a:path w="1869" h="1869" extrusionOk="0">
                  <a:moveTo>
                    <a:pt x="1868" y="701"/>
                  </a:moveTo>
                  <a:cubicBezTo>
                    <a:pt x="1751" y="1518"/>
                    <a:pt x="1460" y="1868"/>
                    <a:pt x="876" y="1868"/>
                  </a:cubicBezTo>
                  <a:cubicBezTo>
                    <a:pt x="351" y="1868"/>
                    <a:pt x="0" y="1518"/>
                    <a:pt x="0" y="993"/>
                  </a:cubicBezTo>
                  <a:cubicBezTo>
                    <a:pt x="0" y="409"/>
                    <a:pt x="351" y="0"/>
                    <a:pt x="934" y="117"/>
                  </a:cubicBezTo>
                  <a:cubicBezTo>
                    <a:pt x="1285" y="175"/>
                    <a:pt x="1576" y="526"/>
                    <a:pt x="1868" y="7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14" name="Google Shape;16914;p34"/>
            <p:cNvSpPr/>
            <p:nvPr/>
          </p:nvSpPr>
          <p:spPr>
            <a:xfrm>
              <a:off x="2660100" y="5152900"/>
              <a:ext cx="46700" cy="46725"/>
            </a:xfrm>
            <a:custGeom>
              <a:avLst/>
              <a:gdLst/>
              <a:ahLst/>
              <a:cxnLst/>
              <a:rect l="l" t="t" r="r" b="b"/>
              <a:pathLst>
                <a:path w="1868" h="1869" extrusionOk="0">
                  <a:moveTo>
                    <a:pt x="992" y="1869"/>
                  </a:moveTo>
                  <a:cubicBezTo>
                    <a:pt x="409" y="1810"/>
                    <a:pt x="0" y="1518"/>
                    <a:pt x="0" y="935"/>
                  </a:cubicBezTo>
                  <a:cubicBezTo>
                    <a:pt x="0" y="351"/>
                    <a:pt x="350" y="1"/>
                    <a:pt x="934" y="1"/>
                  </a:cubicBezTo>
                  <a:cubicBezTo>
                    <a:pt x="1459" y="1"/>
                    <a:pt x="1810" y="351"/>
                    <a:pt x="1810" y="876"/>
                  </a:cubicBezTo>
                  <a:cubicBezTo>
                    <a:pt x="1868" y="1460"/>
                    <a:pt x="1518" y="1752"/>
                    <a:pt x="992" y="18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15" name="Google Shape;16915;p34"/>
            <p:cNvSpPr/>
            <p:nvPr/>
          </p:nvSpPr>
          <p:spPr>
            <a:xfrm>
              <a:off x="3395550" y="5395150"/>
              <a:ext cx="46725" cy="46725"/>
            </a:xfrm>
            <a:custGeom>
              <a:avLst/>
              <a:gdLst/>
              <a:ahLst/>
              <a:cxnLst/>
              <a:rect l="l" t="t" r="r" b="b"/>
              <a:pathLst>
                <a:path w="1869" h="1869" extrusionOk="0">
                  <a:moveTo>
                    <a:pt x="935" y="0"/>
                  </a:moveTo>
                  <a:cubicBezTo>
                    <a:pt x="1518" y="117"/>
                    <a:pt x="1869" y="350"/>
                    <a:pt x="1869" y="934"/>
                  </a:cubicBezTo>
                  <a:cubicBezTo>
                    <a:pt x="1869" y="1518"/>
                    <a:pt x="1518" y="1868"/>
                    <a:pt x="935" y="1868"/>
                  </a:cubicBezTo>
                  <a:cubicBezTo>
                    <a:pt x="409" y="1868"/>
                    <a:pt x="59" y="1518"/>
                    <a:pt x="59" y="993"/>
                  </a:cubicBezTo>
                  <a:cubicBezTo>
                    <a:pt x="1" y="409"/>
                    <a:pt x="409" y="117"/>
                    <a:pt x="8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16" name="Google Shape;16916;p34"/>
            <p:cNvSpPr/>
            <p:nvPr/>
          </p:nvSpPr>
          <p:spPr>
            <a:xfrm>
              <a:off x="4132475" y="5396600"/>
              <a:ext cx="46725" cy="45275"/>
            </a:xfrm>
            <a:custGeom>
              <a:avLst/>
              <a:gdLst/>
              <a:ahLst/>
              <a:cxnLst/>
              <a:rect l="l" t="t" r="r" b="b"/>
              <a:pathLst>
                <a:path w="1869" h="1811" extrusionOk="0">
                  <a:moveTo>
                    <a:pt x="1869" y="876"/>
                  </a:moveTo>
                  <a:cubicBezTo>
                    <a:pt x="1752" y="1460"/>
                    <a:pt x="1460" y="1810"/>
                    <a:pt x="876" y="1810"/>
                  </a:cubicBezTo>
                  <a:cubicBezTo>
                    <a:pt x="351" y="1752"/>
                    <a:pt x="1" y="1402"/>
                    <a:pt x="1" y="818"/>
                  </a:cubicBezTo>
                  <a:cubicBezTo>
                    <a:pt x="59" y="292"/>
                    <a:pt x="409" y="1"/>
                    <a:pt x="935" y="1"/>
                  </a:cubicBezTo>
                  <a:cubicBezTo>
                    <a:pt x="1519" y="1"/>
                    <a:pt x="1752" y="351"/>
                    <a:pt x="1869" y="8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17" name="Google Shape;16917;p34"/>
            <p:cNvSpPr/>
            <p:nvPr/>
          </p:nvSpPr>
          <p:spPr>
            <a:xfrm>
              <a:off x="1926075" y="4661125"/>
              <a:ext cx="45275" cy="43825"/>
            </a:xfrm>
            <a:custGeom>
              <a:avLst/>
              <a:gdLst/>
              <a:ahLst/>
              <a:cxnLst/>
              <a:rect l="l" t="t" r="r" b="b"/>
              <a:pathLst>
                <a:path w="1811" h="1753" extrusionOk="0">
                  <a:moveTo>
                    <a:pt x="1810" y="993"/>
                  </a:moveTo>
                  <a:cubicBezTo>
                    <a:pt x="1518" y="1227"/>
                    <a:pt x="1227" y="1577"/>
                    <a:pt x="876" y="1635"/>
                  </a:cubicBezTo>
                  <a:cubicBezTo>
                    <a:pt x="351" y="1752"/>
                    <a:pt x="1" y="1402"/>
                    <a:pt x="1" y="876"/>
                  </a:cubicBezTo>
                  <a:cubicBezTo>
                    <a:pt x="1" y="351"/>
                    <a:pt x="293" y="1"/>
                    <a:pt x="818" y="59"/>
                  </a:cubicBezTo>
                  <a:cubicBezTo>
                    <a:pt x="1168" y="118"/>
                    <a:pt x="1460" y="410"/>
                    <a:pt x="1810" y="643"/>
                  </a:cubicBezTo>
                  <a:cubicBezTo>
                    <a:pt x="1810" y="760"/>
                    <a:pt x="1810" y="876"/>
                    <a:pt x="1810"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18" name="Google Shape;16918;p34"/>
            <p:cNvSpPr/>
            <p:nvPr/>
          </p:nvSpPr>
          <p:spPr>
            <a:xfrm>
              <a:off x="5117475" y="493475"/>
              <a:ext cx="45275" cy="43800"/>
            </a:xfrm>
            <a:custGeom>
              <a:avLst/>
              <a:gdLst/>
              <a:ahLst/>
              <a:cxnLst/>
              <a:rect l="l" t="t" r="r" b="b"/>
              <a:pathLst>
                <a:path w="1811" h="1752" extrusionOk="0">
                  <a:moveTo>
                    <a:pt x="1810" y="1052"/>
                  </a:moveTo>
                  <a:cubicBezTo>
                    <a:pt x="1519" y="1285"/>
                    <a:pt x="1227" y="1635"/>
                    <a:pt x="877" y="1694"/>
                  </a:cubicBezTo>
                  <a:cubicBezTo>
                    <a:pt x="351" y="1752"/>
                    <a:pt x="1" y="1402"/>
                    <a:pt x="1" y="876"/>
                  </a:cubicBezTo>
                  <a:cubicBezTo>
                    <a:pt x="1" y="351"/>
                    <a:pt x="351" y="1"/>
                    <a:pt x="818" y="59"/>
                  </a:cubicBezTo>
                  <a:cubicBezTo>
                    <a:pt x="1168" y="118"/>
                    <a:pt x="1460" y="468"/>
                    <a:pt x="1810" y="701"/>
                  </a:cubicBezTo>
                  <a:cubicBezTo>
                    <a:pt x="1810" y="818"/>
                    <a:pt x="1810" y="935"/>
                    <a:pt x="1810" y="10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19" name="Google Shape;16919;p34"/>
            <p:cNvSpPr/>
            <p:nvPr/>
          </p:nvSpPr>
          <p:spPr>
            <a:xfrm>
              <a:off x="6096650" y="1472650"/>
              <a:ext cx="45275" cy="43800"/>
            </a:xfrm>
            <a:custGeom>
              <a:avLst/>
              <a:gdLst/>
              <a:ahLst/>
              <a:cxnLst/>
              <a:rect l="l" t="t" r="r" b="b"/>
              <a:pathLst>
                <a:path w="1811" h="1752" extrusionOk="0">
                  <a:moveTo>
                    <a:pt x="1810" y="1051"/>
                  </a:moveTo>
                  <a:cubicBezTo>
                    <a:pt x="1460" y="1285"/>
                    <a:pt x="1226" y="1635"/>
                    <a:pt x="876" y="1693"/>
                  </a:cubicBezTo>
                  <a:cubicBezTo>
                    <a:pt x="351" y="1752"/>
                    <a:pt x="1" y="1401"/>
                    <a:pt x="1" y="876"/>
                  </a:cubicBezTo>
                  <a:cubicBezTo>
                    <a:pt x="1" y="351"/>
                    <a:pt x="351" y="0"/>
                    <a:pt x="818" y="59"/>
                  </a:cubicBezTo>
                  <a:cubicBezTo>
                    <a:pt x="1168" y="117"/>
                    <a:pt x="1460" y="467"/>
                    <a:pt x="1810" y="701"/>
                  </a:cubicBezTo>
                  <a:lnTo>
                    <a:pt x="1810" y="1051"/>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20" name="Google Shape;16920;p34"/>
            <p:cNvSpPr/>
            <p:nvPr/>
          </p:nvSpPr>
          <p:spPr>
            <a:xfrm>
              <a:off x="6098100" y="4173750"/>
              <a:ext cx="37975" cy="42325"/>
            </a:xfrm>
            <a:custGeom>
              <a:avLst/>
              <a:gdLst/>
              <a:ahLst/>
              <a:cxnLst/>
              <a:rect l="l" t="t" r="r" b="b"/>
              <a:pathLst>
                <a:path w="1519" h="1693" extrusionOk="0">
                  <a:moveTo>
                    <a:pt x="643" y="1693"/>
                  </a:moveTo>
                  <a:cubicBezTo>
                    <a:pt x="410" y="1401"/>
                    <a:pt x="1" y="1051"/>
                    <a:pt x="59" y="817"/>
                  </a:cubicBezTo>
                  <a:cubicBezTo>
                    <a:pt x="118" y="526"/>
                    <a:pt x="526" y="117"/>
                    <a:pt x="818" y="59"/>
                  </a:cubicBezTo>
                  <a:cubicBezTo>
                    <a:pt x="993" y="0"/>
                    <a:pt x="1460" y="467"/>
                    <a:pt x="1460" y="759"/>
                  </a:cubicBezTo>
                  <a:cubicBezTo>
                    <a:pt x="1519" y="1051"/>
                    <a:pt x="1168" y="1343"/>
                    <a:pt x="993" y="1635"/>
                  </a:cubicBezTo>
                  <a:cubicBezTo>
                    <a:pt x="876" y="1635"/>
                    <a:pt x="760" y="1635"/>
                    <a:pt x="643" y="16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21" name="Google Shape;16921;p34"/>
            <p:cNvSpPr/>
            <p:nvPr/>
          </p:nvSpPr>
          <p:spPr>
            <a:xfrm>
              <a:off x="1196450" y="2212500"/>
              <a:ext cx="40875" cy="37950"/>
            </a:xfrm>
            <a:custGeom>
              <a:avLst/>
              <a:gdLst/>
              <a:ahLst/>
              <a:cxnLst/>
              <a:rect l="l" t="t" r="r" b="b"/>
              <a:pathLst>
                <a:path w="1635" h="1518" extrusionOk="0">
                  <a:moveTo>
                    <a:pt x="1635" y="934"/>
                  </a:moveTo>
                  <a:cubicBezTo>
                    <a:pt x="1285" y="1109"/>
                    <a:pt x="993" y="1518"/>
                    <a:pt x="701" y="1460"/>
                  </a:cubicBezTo>
                  <a:cubicBezTo>
                    <a:pt x="409" y="1401"/>
                    <a:pt x="59" y="993"/>
                    <a:pt x="0" y="701"/>
                  </a:cubicBezTo>
                  <a:cubicBezTo>
                    <a:pt x="0" y="467"/>
                    <a:pt x="467" y="0"/>
                    <a:pt x="701" y="0"/>
                  </a:cubicBezTo>
                  <a:cubicBezTo>
                    <a:pt x="993" y="0"/>
                    <a:pt x="1343" y="350"/>
                    <a:pt x="1635" y="584"/>
                  </a:cubicBezTo>
                  <a:lnTo>
                    <a:pt x="1635" y="934"/>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22" name="Google Shape;16922;p34"/>
            <p:cNvSpPr/>
            <p:nvPr/>
          </p:nvSpPr>
          <p:spPr>
            <a:xfrm>
              <a:off x="6346175" y="1970250"/>
              <a:ext cx="40900" cy="36525"/>
            </a:xfrm>
            <a:custGeom>
              <a:avLst/>
              <a:gdLst/>
              <a:ahLst/>
              <a:cxnLst/>
              <a:rect l="l" t="t" r="r" b="b"/>
              <a:pathLst>
                <a:path w="1636" h="1461" extrusionOk="0">
                  <a:moveTo>
                    <a:pt x="1577" y="935"/>
                  </a:moveTo>
                  <a:cubicBezTo>
                    <a:pt x="1285" y="1110"/>
                    <a:pt x="935" y="1460"/>
                    <a:pt x="701" y="1402"/>
                  </a:cubicBezTo>
                  <a:cubicBezTo>
                    <a:pt x="409" y="1402"/>
                    <a:pt x="59" y="935"/>
                    <a:pt x="1" y="643"/>
                  </a:cubicBezTo>
                  <a:cubicBezTo>
                    <a:pt x="1" y="468"/>
                    <a:pt x="468" y="1"/>
                    <a:pt x="701" y="1"/>
                  </a:cubicBezTo>
                  <a:cubicBezTo>
                    <a:pt x="993" y="1"/>
                    <a:pt x="1285" y="351"/>
                    <a:pt x="1635" y="526"/>
                  </a:cubicBezTo>
                  <a:cubicBezTo>
                    <a:pt x="1635" y="643"/>
                    <a:pt x="1635" y="818"/>
                    <a:pt x="1577" y="8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23" name="Google Shape;16923;p34"/>
            <p:cNvSpPr/>
            <p:nvPr/>
          </p:nvSpPr>
          <p:spPr>
            <a:xfrm>
              <a:off x="1685300" y="4417450"/>
              <a:ext cx="37975" cy="40875"/>
            </a:xfrm>
            <a:custGeom>
              <a:avLst/>
              <a:gdLst/>
              <a:ahLst/>
              <a:cxnLst/>
              <a:rect l="l" t="t" r="r" b="b"/>
              <a:pathLst>
                <a:path w="1519" h="1635" extrusionOk="0">
                  <a:moveTo>
                    <a:pt x="935" y="0"/>
                  </a:moveTo>
                  <a:cubicBezTo>
                    <a:pt x="1110" y="292"/>
                    <a:pt x="1518" y="642"/>
                    <a:pt x="1460" y="876"/>
                  </a:cubicBezTo>
                  <a:cubicBezTo>
                    <a:pt x="1401" y="1167"/>
                    <a:pt x="993" y="1576"/>
                    <a:pt x="701" y="1576"/>
                  </a:cubicBezTo>
                  <a:cubicBezTo>
                    <a:pt x="468" y="1634"/>
                    <a:pt x="59" y="1167"/>
                    <a:pt x="1" y="934"/>
                  </a:cubicBezTo>
                  <a:cubicBezTo>
                    <a:pt x="1" y="642"/>
                    <a:pt x="351" y="292"/>
                    <a:pt x="584" y="0"/>
                  </a:cubicBezTo>
                  <a:lnTo>
                    <a:pt x="935" y="0"/>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24" name="Google Shape;16924;p34"/>
            <p:cNvSpPr/>
            <p:nvPr/>
          </p:nvSpPr>
          <p:spPr>
            <a:xfrm>
              <a:off x="4630100" y="246875"/>
              <a:ext cx="37950" cy="40875"/>
            </a:xfrm>
            <a:custGeom>
              <a:avLst/>
              <a:gdLst/>
              <a:ahLst/>
              <a:cxnLst/>
              <a:rect l="l" t="t" r="r" b="b"/>
              <a:pathLst>
                <a:path w="1518" h="1635" extrusionOk="0">
                  <a:moveTo>
                    <a:pt x="934" y="0"/>
                  </a:moveTo>
                  <a:cubicBezTo>
                    <a:pt x="1109" y="292"/>
                    <a:pt x="1518" y="642"/>
                    <a:pt x="1459" y="876"/>
                  </a:cubicBezTo>
                  <a:cubicBezTo>
                    <a:pt x="1401" y="1168"/>
                    <a:pt x="993" y="1576"/>
                    <a:pt x="701" y="1576"/>
                  </a:cubicBezTo>
                  <a:cubicBezTo>
                    <a:pt x="526" y="1635"/>
                    <a:pt x="59" y="1168"/>
                    <a:pt x="59" y="934"/>
                  </a:cubicBezTo>
                  <a:cubicBezTo>
                    <a:pt x="0" y="584"/>
                    <a:pt x="350" y="292"/>
                    <a:pt x="584" y="0"/>
                  </a:cubicBezTo>
                  <a:lnTo>
                    <a:pt x="934" y="0"/>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25" name="Google Shape;16925;p34"/>
            <p:cNvSpPr/>
            <p:nvPr/>
          </p:nvSpPr>
          <p:spPr>
            <a:xfrm>
              <a:off x="2175625" y="4910675"/>
              <a:ext cx="36500" cy="40875"/>
            </a:xfrm>
            <a:custGeom>
              <a:avLst/>
              <a:gdLst/>
              <a:ahLst/>
              <a:cxnLst/>
              <a:rect l="l" t="t" r="r" b="b"/>
              <a:pathLst>
                <a:path w="1460" h="1635" extrusionOk="0">
                  <a:moveTo>
                    <a:pt x="584" y="1635"/>
                  </a:moveTo>
                  <a:cubicBezTo>
                    <a:pt x="350" y="1343"/>
                    <a:pt x="0" y="1051"/>
                    <a:pt x="0" y="759"/>
                  </a:cubicBezTo>
                  <a:cubicBezTo>
                    <a:pt x="58" y="467"/>
                    <a:pt x="467" y="59"/>
                    <a:pt x="759" y="59"/>
                  </a:cubicBezTo>
                  <a:cubicBezTo>
                    <a:pt x="934" y="0"/>
                    <a:pt x="1401" y="467"/>
                    <a:pt x="1459" y="701"/>
                  </a:cubicBezTo>
                  <a:cubicBezTo>
                    <a:pt x="1459" y="993"/>
                    <a:pt x="1109" y="1343"/>
                    <a:pt x="934" y="1635"/>
                  </a:cubicBezTo>
                  <a:cubicBezTo>
                    <a:pt x="817" y="1635"/>
                    <a:pt x="701" y="1635"/>
                    <a:pt x="584"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26" name="Google Shape;16926;p34"/>
            <p:cNvSpPr/>
            <p:nvPr/>
          </p:nvSpPr>
          <p:spPr>
            <a:xfrm>
              <a:off x="4379100" y="5399525"/>
              <a:ext cx="40875" cy="36500"/>
            </a:xfrm>
            <a:custGeom>
              <a:avLst/>
              <a:gdLst/>
              <a:ahLst/>
              <a:cxnLst/>
              <a:rect l="l" t="t" r="r" b="b"/>
              <a:pathLst>
                <a:path w="1635" h="1460" extrusionOk="0">
                  <a:moveTo>
                    <a:pt x="59" y="526"/>
                  </a:moveTo>
                  <a:cubicBezTo>
                    <a:pt x="351" y="351"/>
                    <a:pt x="701" y="0"/>
                    <a:pt x="993" y="59"/>
                  </a:cubicBezTo>
                  <a:cubicBezTo>
                    <a:pt x="1226" y="117"/>
                    <a:pt x="1576" y="526"/>
                    <a:pt x="1635" y="818"/>
                  </a:cubicBezTo>
                  <a:cubicBezTo>
                    <a:pt x="1635" y="1051"/>
                    <a:pt x="1168" y="1460"/>
                    <a:pt x="876" y="1460"/>
                  </a:cubicBezTo>
                  <a:cubicBezTo>
                    <a:pt x="584" y="1460"/>
                    <a:pt x="292" y="1109"/>
                    <a:pt x="0" y="876"/>
                  </a:cubicBezTo>
                  <a:cubicBezTo>
                    <a:pt x="0" y="759"/>
                    <a:pt x="59" y="642"/>
                    <a:pt x="59" y="5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27" name="Google Shape;16927;p34"/>
            <p:cNvSpPr/>
            <p:nvPr/>
          </p:nvSpPr>
          <p:spPr>
            <a:xfrm>
              <a:off x="2422225" y="497850"/>
              <a:ext cx="43800" cy="35050"/>
            </a:xfrm>
            <a:custGeom>
              <a:avLst/>
              <a:gdLst/>
              <a:ahLst/>
              <a:cxnLst/>
              <a:rect l="l" t="t" r="r" b="b"/>
              <a:pathLst>
                <a:path w="1752" h="1402" extrusionOk="0">
                  <a:moveTo>
                    <a:pt x="1752" y="701"/>
                  </a:moveTo>
                  <a:cubicBezTo>
                    <a:pt x="1285" y="1052"/>
                    <a:pt x="993" y="1402"/>
                    <a:pt x="759" y="1402"/>
                  </a:cubicBezTo>
                  <a:cubicBezTo>
                    <a:pt x="468" y="1402"/>
                    <a:pt x="234" y="993"/>
                    <a:pt x="1" y="760"/>
                  </a:cubicBezTo>
                  <a:cubicBezTo>
                    <a:pt x="234" y="468"/>
                    <a:pt x="409" y="59"/>
                    <a:pt x="701" y="59"/>
                  </a:cubicBezTo>
                  <a:cubicBezTo>
                    <a:pt x="935" y="1"/>
                    <a:pt x="1285" y="351"/>
                    <a:pt x="1752" y="7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28" name="Google Shape;16928;p34"/>
            <p:cNvSpPr/>
            <p:nvPr/>
          </p:nvSpPr>
          <p:spPr>
            <a:xfrm>
              <a:off x="1203750" y="3439725"/>
              <a:ext cx="27750" cy="36525"/>
            </a:xfrm>
            <a:custGeom>
              <a:avLst/>
              <a:gdLst/>
              <a:ahLst/>
              <a:cxnLst/>
              <a:rect l="l" t="t" r="r" b="b"/>
              <a:pathLst>
                <a:path w="1110" h="1461" extrusionOk="0">
                  <a:moveTo>
                    <a:pt x="351" y="1402"/>
                  </a:moveTo>
                  <a:cubicBezTo>
                    <a:pt x="234" y="1110"/>
                    <a:pt x="59" y="818"/>
                    <a:pt x="0" y="526"/>
                  </a:cubicBezTo>
                  <a:cubicBezTo>
                    <a:pt x="0" y="351"/>
                    <a:pt x="234" y="176"/>
                    <a:pt x="409" y="1"/>
                  </a:cubicBezTo>
                  <a:cubicBezTo>
                    <a:pt x="642" y="234"/>
                    <a:pt x="993" y="409"/>
                    <a:pt x="1051" y="701"/>
                  </a:cubicBezTo>
                  <a:cubicBezTo>
                    <a:pt x="1109" y="876"/>
                    <a:pt x="818" y="1168"/>
                    <a:pt x="642" y="1460"/>
                  </a:cubicBezTo>
                  <a:cubicBezTo>
                    <a:pt x="526" y="1460"/>
                    <a:pt x="467" y="1402"/>
                    <a:pt x="351" y="14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29" name="Google Shape;16929;p34"/>
            <p:cNvSpPr/>
            <p:nvPr/>
          </p:nvSpPr>
          <p:spPr>
            <a:xfrm>
              <a:off x="3159150" y="5402450"/>
              <a:ext cx="42350" cy="27750"/>
            </a:xfrm>
            <a:custGeom>
              <a:avLst/>
              <a:gdLst/>
              <a:ahLst/>
              <a:cxnLst/>
              <a:rect l="l" t="t" r="r" b="b"/>
              <a:pathLst>
                <a:path w="1694" h="1110" extrusionOk="0">
                  <a:moveTo>
                    <a:pt x="1694" y="642"/>
                  </a:moveTo>
                  <a:cubicBezTo>
                    <a:pt x="1285" y="876"/>
                    <a:pt x="1051" y="1109"/>
                    <a:pt x="876" y="1051"/>
                  </a:cubicBezTo>
                  <a:cubicBezTo>
                    <a:pt x="584" y="992"/>
                    <a:pt x="293" y="759"/>
                    <a:pt x="1" y="584"/>
                  </a:cubicBezTo>
                  <a:cubicBezTo>
                    <a:pt x="234" y="409"/>
                    <a:pt x="468" y="0"/>
                    <a:pt x="701" y="0"/>
                  </a:cubicBezTo>
                  <a:cubicBezTo>
                    <a:pt x="935" y="0"/>
                    <a:pt x="1227" y="350"/>
                    <a:pt x="1635" y="64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30" name="Google Shape;16930;p34"/>
            <p:cNvSpPr/>
            <p:nvPr/>
          </p:nvSpPr>
          <p:spPr>
            <a:xfrm>
              <a:off x="2914000" y="258550"/>
              <a:ext cx="36500" cy="26275"/>
            </a:xfrm>
            <a:custGeom>
              <a:avLst/>
              <a:gdLst/>
              <a:ahLst/>
              <a:cxnLst/>
              <a:rect l="l" t="t" r="r" b="b"/>
              <a:pathLst>
                <a:path w="1460" h="1051" extrusionOk="0">
                  <a:moveTo>
                    <a:pt x="1460" y="0"/>
                  </a:moveTo>
                  <a:cubicBezTo>
                    <a:pt x="1285" y="467"/>
                    <a:pt x="1226" y="759"/>
                    <a:pt x="1051" y="934"/>
                  </a:cubicBezTo>
                  <a:cubicBezTo>
                    <a:pt x="876" y="1051"/>
                    <a:pt x="526" y="1051"/>
                    <a:pt x="292" y="992"/>
                  </a:cubicBezTo>
                  <a:cubicBezTo>
                    <a:pt x="176" y="934"/>
                    <a:pt x="117" y="701"/>
                    <a:pt x="1" y="584"/>
                  </a:cubicBezTo>
                  <a:cubicBezTo>
                    <a:pt x="176" y="467"/>
                    <a:pt x="351" y="350"/>
                    <a:pt x="584" y="234"/>
                  </a:cubicBezTo>
                  <a:cubicBezTo>
                    <a:pt x="759" y="175"/>
                    <a:pt x="993" y="117"/>
                    <a:pt x="146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31" name="Google Shape;16931;p34"/>
            <p:cNvSpPr/>
            <p:nvPr/>
          </p:nvSpPr>
          <p:spPr>
            <a:xfrm>
              <a:off x="6349100" y="3686350"/>
              <a:ext cx="24825" cy="33575"/>
            </a:xfrm>
            <a:custGeom>
              <a:avLst/>
              <a:gdLst/>
              <a:ahLst/>
              <a:cxnLst/>
              <a:rect l="l" t="t" r="r" b="b"/>
              <a:pathLst>
                <a:path w="993" h="1343" extrusionOk="0">
                  <a:moveTo>
                    <a:pt x="993" y="0"/>
                  </a:moveTo>
                  <a:cubicBezTo>
                    <a:pt x="935" y="351"/>
                    <a:pt x="876" y="526"/>
                    <a:pt x="818" y="759"/>
                  </a:cubicBezTo>
                  <a:cubicBezTo>
                    <a:pt x="701" y="934"/>
                    <a:pt x="526" y="1109"/>
                    <a:pt x="409" y="1343"/>
                  </a:cubicBezTo>
                  <a:cubicBezTo>
                    <a:pt x="292" y="1168"/>
                    <a:pt x="1" y="1051"/>
                    <a:pt x="1" y="876"/>
                  </a:cubicBezTo>
                  <a:cubicBezTo>
                    <a:pt x="1" y="584"/>
                    <a:pt x="117" y="292"/>
                    <a:pt x="292" y="117"/>
                  </a:cubicBezTo>
                  <a:cubicBezTo>
                    <a:pt x="409" y="0"/>
                    <a:pt x="643" y="59"/>
                    <a:pt x="99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932" name="Google Shape;16932;p34"/>
          <p:cNvGrpSpPr/>
          <p:nvPr/>
        </p:nvGrpSpPr>
        <p:grpSpPr>
          <a:xfrm flipH="1">
            <a:off x="-93533" y="1855986"/>
            <a:ext cx="808632" cy="2246239"/>
            <a:chOff x="3991695" y="982492"/>
            <a:chExt cx="547038" cy="1519577"/>
          </a:xfrm>
        </p:grpSpPr>
        <p:sp>
          <p:nvSpPr>
            <p:cNvPr id="16933" name="Google Shape;16933;p34"/>
            <p:cNvSpPr/>
            <p:nvPr/>
          </p:nvSpPr>
          <p:spPr>
            <a:xfrm>
              <a:off x="4265095" y="1552030"/>
              <a:ext cx="183669" cy="183669"/>
            </a:xfrm>
            <a:custGeom>
              <a:avLst/>
              <a:gdLst/>
              <a:ahLst/>
              <a:cxnLst/>
              <a:rect l="l" t="t" r="r" b="b"/>
              <a:pathLst>
                <a:path w="20637" h="20637" extrusionOk="0">
                  <a:moveTo>
                    <a:pt x="6319" y="1"/>
                  </a:moveTo>
                  <a:lnTo>
                    <a:pt x="6319" y="6319"/>
                  </a:lnTo>
                  <a:lnTo>
                    <a:pt x="0" y="6319"/>
                  </a:lnTo>
                  <a:lnTo>
                    <a:pt x="0" y="14251"/>
                  </a:lnTo>
                  <a:lnTo>
                    <a:pt x="6319" y="14251"/>
                  </a:lnTo>
                  <a:lnTo>
                    <a:pt x="6319" y="20637"/>
                  </a:lnTo>
                  <a:lnTo>
                    <a:pt x="14251" y="20637"/>
                  </a:lnTo>
                  <a:lnTo>
                    <a:pt x="14251" y="14251"/>
                  </a:lnTo>
                  <a:lnTo>
                    <a:pt x="20637" y="14251"/>
                  </a:lnTo>
                  <a:lnTo>
                    <a:pt x="20637" y="6319"/>
                  </a:lnTo>
                  <a:lnTo>
                    <a:pt x="14251" y="6319"/>
                  </a:lnTo>
                  <a:lnTo>
                    <a:pt x="14251"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34" name="Google Shape;16934;p34"/>
            <p:cNvSpPr/>
            <p:nvPr/>
          </p:nvSpPr>
          <p:spPr>
            <a:xfrm>
              <a:off x="3991695" y="1039327"/>
              <a:ext cx="333830" cy="333839"/>
            </a:xfrm>
            <a:custGeom>
              <a:avLst/>
              <a:gdLst/>
              <a:ahLst/>
              <a:cxnLst/>
              <a:rect l="l" t="t" r="r" b="b"/>
              <a:pathLst>
                <a:path w="37509" h="37510" extrusionOk="0">
                  <a:moveTo>
                    <a:pt x="11495" y="1"/>
                  </a:moveTo>
                  <a:lnTo>
                    <a:pt x="11495" y="11495"/>
                  </a:lnTo>
                  <a:lnTo>
                    <a:pt x="0" y="11495"/>
                  </a:lnTo>
                  <a:lnTo>
                    <a:pt x="0" y="26015"/>
                  </a:lnTo>
                  <a:lnTo>
                    <a:pt x="11495" y="26015"/>
                  </a:lnTo>
                  <a:lnTo>
                    <a:pt x="11495" y="37509"/>
                  </a:lnTo>
                  <a:lnTo>
                    <a:pt x="26014" y="37509"/>
                  </a:lnTo>
                  <a:lnTo>
                    <a:pt x="26014" y="26015"/>
                  </a:lnTo>
                  <a:lnTo>
                    <a:pt x="37509" y="26015"/>
                  </a:lnTo>
                  <a:lnTo>
                    <a:pt x="37509" y="11495"/>
                  </a:lnTo>
                  <a:lnTo>
                    <a:pt x="26014" y="11495"/>
                  </a:lnTo>
                  <a:lnTo>
                    <a:pt x="26014" y="1"/>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35" name="Google Shape;16935;p34"/>
            <p:cNvSpPr/>
            <p:nvPr/>
          </p:nvSpPr>
          <p:spPr>
            <a:xfrm>
              <a:off x="4204904" y="2167634"/>
              <a:ext cx="333830" cy="334435"/>
            </a:xfrm>
            <a:custGeom>
              <a:avLst/>
              <a:gdLst/>
              <a:ahLst/>
              <a:cxnLst/>
              <a:rect l="l" t="t" r="r" b="b"/>
              <a:pathLst>
                <a:path w="37509" h="37577" extrusionOk="0">
                  <a:moveTo>
                    <a:pt x="11495" y="1"/>
                  </a:moveTo>
                  <a:lnTo>
                    <a:pt x="11495" y="11495"/>
                  </a:lnTo>
                  <a:lnTo>
                    <a:pt x="0" y="11495"/>
                  </a:lnTo>
                  <a:lnTo>
                    <a:pt x="0" y="26014"/>
                  </a:lnTo>
                  <a:lnTo>
                    <a:pt x="11495" y="26014"/>
                  </a:lnTo>
                  <a:lnTo>
                    <a:pt x="11495" y="37576"/>
                  </a:lnTo>
                  <a:lnTo>
                    <a:pt x="26014" y="37576"/>
                  </a:lnTo>
                  <a:lnTo>
                    <a:pt x="26014" y="26014"/>
                  </a:lnTo>
                  <a:lnTo>
                    <a:pt x="37509" y="26014"/>
                  </a:lnTo>
                  <a:lnTo>
                    <a:pt x="37509" y="11495"/>
                  </a:lnTo>
                  <a:lnTo>
                    <a:pt x="26014" y="11495"/>
                  </a:lnTo>
                  <a:lnTo>
                    <a:pt x="26014"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36" name="Google Shape;16936;p34"/>
            <p:cNvSpPr/>
            <p:nvPr/>
          </p:nvSpPr>
          <p:spPr>
            <a:xfrm>
              <a:off x="4300392" y="982492"/>
              <a:ext cx="56239" cy="56844"/>
            </a:xfrm>
            <a:custGeom>
              <a:avLst/>
              <a:gdLst/>
              <a:ahLst/>
              <a:cxnLst/>
              <a:rect l="l" t="t" r="r" b="b"/>
              <a:pathLst>
                <a:path w="6319" h="6387" extrusionOk="0">
                  <a:moveTo>
                    <a:pt x="1950" y="1"/>
                  </a:moveTo>
                  <a:lnTo>
                    <a:pt x="1950" y="1950"/>
                  </a:lnTo>
                  <a:lnTo>
                    <a:pt x="0" y="1950"/>
                  </a:lnTo>
                  <a:lnTo>
                    <a:pt x="0" y="4437"/>
                  </a:lnTo>
                  <a:lnTo>
                    <a:pt x="1950" y="4437"/>
                  </a:lnTo>
                  <a:lnTo>
                    <a:pt x="1950" y="6387"/>
                  </a:lnTo>
                  <a:lnTo>
                    <a:pt x="4370" y="6387"/>
                  </a:lnTo>
                  <a:lnTo>
                    <a:pt x="4370" y="4437"/>
                  </a:lnTo>
                  <a:lnTo>
                    <a:pt x="6319" y="4437"/>
                  </a:lnTo>
                  <a:lnTo>
                    <a:pt x="6319" y="1950"/>
                  </a:lnTo>
                  <a:lnTo>
                    <a:pt x="4370" y="1950"/>
                  </a:lnTo>
                  <a:lnTo>
                    <a:pt x="4370"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6937" name="Google Shape;16937;p34"/>
          <p:cNvSpPr/>
          <p:nvPr/>
        </p:nvSpPr>
        <p:spPr>
          <a:xfrm flipH="1">
            <a:off x="149519" y="4325707"/>
            <a:ext cx="565584" cy="565569"/>
          </a:xfrm>
          <a:custGeom>
            <a:avLst/>
            <a:gdLst/>
            <a:ahLst/>
            <a:cxnLst/>
            <a:rect l="l" t="t" r="r" b="b"/>
            <a:pathLst>
              <a:path w="38048" h="38047" extrusionOk="0">
                <a:moveTo>
                  <a:pt x="11630" y="0"/>
                </a:moveTo>
                <a:lnTo>
                  <a:pt x="11630" y="11697"/>
                </a:lnTo>
                <a:lnTo>
                  <a:pt x="1" y="11697"/>
                </a:lnTo>
                <a:lnTo>
                  <a:pt x="1" y="26418"/>
                </a:lnTo>
                <a:lnTo>
                  <a:pt x="11630" y="26418"/>
                </a:lnTo>
                <a:lnTo>
                  <a:pt x="11630" y="38047"/>
                </a:lnTo>
                <a:lnTo>
                  <a:pt x="26351" y="38047"/>
                </a:lnTo>
                <a:lnTo>
                  <a:pt x="26351" y="26418"/>
                </a:lnTo>
                <a:lnTo>
                  <a:pt x="38047" y="26418"/>
                </a:lnTo>
                <a:lnTo>
                  <a:pt x="38047" y="11697"/>
                </a:lnTo>
                <a:lnTo>
                  <a:pt x="26351" y="11697"/>
                </a:lnTo>
                <a:lnTo>
                  <a:pt x="26351" y="0"/>
                </a:lnTo>
                <a:close/>
              </a:path>
            </a:pathLst>
          </a:cu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38" name="Google Shape;16938;p34"/>
          <p:cNvSpPr/>
          <p:nvPr/>
        </p:nvSpPr>
        <p:spPr>
          <a:xfrm flipH="1">
            <a:off x="288361" y="3185000"/>
            <a:ext cx="218966" cy="218960"/>
          </a:xfrm>
          <a:custGeom>
            <a:avLst/>
            <a:gdLst/>
            <a:ahLst/>
            <a:cxnLst/>
            <a:rect l="l" t="t" r="r" b="b"/>
            <a:pathLst>
              <a:path w="38048" h="38047" extrusionOk="0">
                <a:moveTo>
                  <a:pt x="11630" y="0"/>
                </a:moveTo>
                <a:lnTo>
                  <a:pt x="11630" y="11697"/>
                </a:lnTo>
                <a:lnTo>
                  <a:pt x="1" y="11697"/>
                </a:lnTo>
                <a:lnTo>
                  <a:pt x="1" y="26418"/>
                </a:lnTo>
                <a:lnTo>
                  <a:pt x="11630" y="26418"/>
                </a:lnTo>
                <a:lnTo>
                  <a:pt x="11630" y="38047"/>
                </a:lnTo>
                <a:lnTo>
                  <a:pt x="26351" y="38047"/>
                </a:lnTo>
                <a:lnTo>
                  <a:pt x="26351" y="26418"/>
                </a:lnTo>
                <a:lnTo>
                  <a:pt x="38047" y="26418"/>
                </a:lnTo>
                <a:lnTo>
                  <a:pt x="38047" y="11697"/>
                </a:lnTo>
                <a:lnTo>
                  <a:pt x="26351" y="11697"/>
                </a:lnTo>
                <a:lnTo>
                  <a:pt x="26351" y="0"/>
                </a:lnTo>
                <a:close/>
              </a:path>
            </a:pathLst>
          </a:cu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39" name="Google Shape;16939;p34"/>
          <p:cNvSpPr/>
          <p:nvPr/>
        </p:nvSpPr>
        <p:spPr>
          <a:xfrm flipH="1">
            <a:off x="8592311" y="1085325"/>
            <a:ext cx="218966" cy="218960"/>
          </a:xfrm>
          <a:custGeom>
            <a:avLst/>
            <a:gdLst/>
            <a:ahLst/>
            <a:cxnLst/>
            <a:rect l="l" t="t" r="r" b="b"/>
            <a:pathLst>
              <a:path w="38048" h="38047" extrusionOk="0">
                <a:moveTo>
                  <a:pt x="11630" y="0"/>
                </a:moveTo>
                <a:lnTo>
                  <a:pt x="11630" y="11697"/>
                </a:lnTo>
                <a:lnTo>
                  <a:pt x="1" y="11697"/>
                </a:lnTo>
                <a:lnTo>
                  <a:pt x="1" y="26418"/>
                </a:lnTo>
                <a:lnTo>
                  <a:pt x="11630" y="26418"/>
                </a:lnTo>
                <a:lnTo>
                  <a:pt x="11630" y="38047"/>
                </a:lnTo>
                <a:lnTo>
                  <a:pt x="26351" y="38047"/>
                </a:lnTo>
                <a:lnTo>
                  <a:pt x="26351" y="26418"/>
                </a:lnTo>
                <a:lnTo>
                  <a:pt x="38047" y="26418"/>
                </a:lnTo>
                <a:lnTo>
                  <a:pt x="38047" y="11697"/>
                </a:lnTo>
                <a:lnTo>
                  <a:pt x="26351" y="11697"/>
                </a:lnTo>
                <a:lnTo>
                  <a:pt x="26351" y="0"/>
                </a:lnTo>
                <a:close/>
              </a:path>
            </a:pathLst>
          </a:cu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6940" name="Google Shape;16940;p34"/>
          <p:cNvGrpSpPr/>
          <p:nvPr/>
        </p:nvGrpSpPr>
        <p:grpSpPr>
          <a:xfrm>
            <a:off x="8428888" y="2589334"/>
            <a:ext cx="2856614" cy="2856614"/>
            <a:chOff x="1190625" y="238125"/>
            <a:chExt cx="5205200" cy="5205200"/>
          </a:xfrm>
        </p:grpSpPr>
        <p:sp>
          <p:nvSpPr>
            <p:cNvPr id="16941" name="Google Shape;16941;p34"/>
            <p:cNvSpPr/>
            <p:nvPr/>
          </p:nvSpPr>
          <p:spPr>
            <a:xfrm>
              <a:off x="3537100" y="2352575"/>
              <a:ext cx="739875" cy="745725"/>
            </a:xfrm>
            <a:custGeom>
              <a:avLst/>
              <a:gdLst/>
              <a:ahLst/>
              <a:cxnLst/>
              <a:rect l="l" t="t" r="r" b="b"/>
              <a:pathLst>
                <a:path w="29595" h="29829" extrusionOk="0">
                  <a:moveTo>
                    <a:pt x="19963" y="23699"/>
                  </a:moveTo>
                  <a:cubicBezTo>
                    <a:pt x="20956" y="20839"/>
                    <a:pt x="23057" y="19438"/>
                    <a:pt x="25509" y="19847"/>
                  </a:cubicBezTo>
                  <a:cubicBezTo>
                    <a:pt x="27785" y="20197"/>
                    <a:pt x="29478" y="22123"/>
                    <a:pt x="29536" y="24400"/>
                  </a:cubicBezTo>
                  <a:cubicBezTo>
                    <a:pt x="29595" y="26793"/>
                    <a:pt x="28077" y="28777"/>
                    <a:pt x="25684" y="29303"/>
                  </a:cubicBezTo>
                  <a:cubicBezTo>
                    <a:pt x="23232" y="29828"/>
                    <a:pt x="21189" y="28544"/>
                    <a:pt x="19963" y="25625"/>
                  </a:cubicBezTo>
                  <a:cubicBezTo>
                    <a:pt x="19146" y="28135"/>
                    <a:pt x="17512" y="29595"/>
                    <a:pt x="14768" y="29536"/>
                  </a:cubicBezTo>
                  <a:cubicBezTo>
                    <a:pt x="12609" y="29536"/>
                    <a:pt x="11266" y="28369"/>
                    <a:pt x="10040" y="25567"/>
                  </a:cubicBezTo>
                  <a:cubicBezTo>
                    <a:pt x="9690" y="26910"/>
                    <a:pt x="8990" y="27960"/>
                    <a:pt x="7881" y="28661"/>
                  </a:cubicBezTo>
                  <a:cubicBezTo>
                    <a:pt x="6830" y="29420"/>
                    <a:pt x="5604" y="29711"/>
                    <a:pt x="4320" y="29478"/>
                  </a:cubicBezTo>
                  <a:cubicBezTo>
                    <a:pt x="2044" y="29069"/>
                    <a:pt x="409" y="27201"/>
                    <a:pt x="234" y="25042"/>
                  </a:cubicBezTo>
                  <a:cubicBezTo>
                    <a:pt x="59" y="22532"/>
                    <a:pt x="1402" y="20664"/>
                    <a:pt x="4145" y="19672"/>
                  </a:cubicBezTo>
                  <a:cubicBezTo>
                    <a:pt x="1518" y="18796"/>
                    <a:pt x="1" y="17103"/>
                    <a:pt x="176" y="14243"/>
                  </a:cubicBezTo>
                  <a:cubicBezTo>
                    <a:pt x="351" y="12200"/>
                    <a:pt x="1577" y="10741"/>
                    <a:pt x="4203" y="9749"/>
                  </a:cubicBezTo>
                  <a:cubicBezTo>
                    <a:pt x="2744" y="9340"/>
                    <a:pt x="1635" y="8581"/>
                    <a:pt x="993" y="7355"/>
                  </a:cubicBezTo>
                  <a:cubicBezTo>
                    <a:pt x="293" y="6071"/>
                    <a:pt x="176" y="4787"/>
                    <a:pt x="643" y="3445"/>
                  </a:cubicBezTo>
                  <a:cubicBezTo>
                    <a:pt x="1343" y="1285"/>
                    <a:pt x="3386" y="1"/>
                    <a:pt x="5721" y="234"/>
                  </a:cubicBezTo>
                  <a:cubicBezTo>
                    <a:pt x="7822" y="409"/>
                    <a:pt x="9632" y="2161"/>
                    <a:pt x="9924" y="4320"/>
                  </a:cubicBezTo>
                  <a:cubicBezTo>
                    <a:pt x="10274" y="6713"/>
                    <a:pt x="8990" y="8640"/>
                    <a:pt x="6130" y="9807"/>
                  </a:cubicBezTo>
                  <a:cubicBezTo>
                    <a:pt x="8114" y="10332"/>
                    <a:pt x="9457" y="11558"/>
                    <a:pt x="10040" y="13660"/>
                  </a:cubicBezTo>
                  <a:cubicBezTo>
                    <a:pt x="10683" y="11617"/>
                    <a:pt x="11908" y="10332"/>
                    <a:pt x="13893" y="9749"/>
                  </a:cubicBezTo>
                  <a:cubicBezTo>
                    <a:pt x="11091" y="8581"/>
                    <a:pt x="9807" y="6538"/>
                    <a:pt x="10274" y="4087"/>
                  </a:cubicBezTo>
                  <a:cubicBezTo>
                    <a:pt x="10741" y="1752"/>
                    <a:pt x="12784" y="118"/>
                    <a:pt x="15177" y="176"/>
                  </a:cubicBezTo>
                  <a:cubicBezTo>
                    <a:pt x="17395" y="234"/>
                    <a:pt x="19380" y="1869"/>
                    <a:pt x="19788" y="4087"/>
                  </a:cubicBezTo>
                  <a:cubicBezTo>
                    <a:pt x="20197" y="6597"/>
                    <a:pt x="18913" y="8698"/>
                    <a:pt x="16111" y="9749"/>
                  </a:cubicBezTo>
                  <a:cubicBezTo>
                    <a:pt x="18096" y="10332"/>
                    <a:pt x="19380" y="11617"/>
                    <a:pt x="19963" y="13660"/>
                  </a:cubicBezTo>
                  <a:cubicBezTo>
                    <a:pt x="20430" y="12259"/>
                    <a:pt x="21131" y="11266"/>
                    <a:pt x="22240" y="10566"/>
                  </a:cubicBezTo>
                  <a:cubicBezTo>
                    <a:pt x="23349" y="9924"/>
                    <a:pt x="24575" y="9749"/>
                    <a:pt x="25859" y="10041"/>
                  </a:cubicBezTo>
                  <a:cubicBezTo>
                    <a:pt x="28135" y="10566"/>
                    <a:pt x="29595" y="12492"/>
                    <a:pt x="29536" y="14827"/>
                  </a:cubicBezTo>
                  <a:cubicBezTo>
                    <a:pt x="29536" y="17103"/>
                    <a:pt x="27902" y="19030"/>
                    <a:pt x="25684" y="19438"/>
                  </a:cubicBezTo>
                  <a:cubicBezTo>
                    <a:pt x="23232" y="19964"/>
                    <a:pt x="21248" y="18738"/>
                    <a:pt x="19963" y="15878"/>
                  </a:cubicBezTo>
                  <a:cubicBezTo>
                    <a:pt x="19380" y="17804"/>
                    <a:pt x="18154" y="19030"/>
                    <a:pt x="16111" y="19672"/>
                  </a:cubicBezTo>
                  <a:cubicBezTo>
                    <a:pt x="18154" y="20314"/>
                    <a:pt x="19380" y="21598"/>
                    <a:pt x="19963" y="23641"/>
                  </a:cubicBezTo>
                  <a:close/>
                  <a:moveTo>
                    <a:pt x="10040" y="23758"/>
                  </a:moveTo>
                  <a:cubicBezTo>
                    <a:pt x="10624" y="21598"/>
                    <a:pt x="11850" y="20314"/>
                    <a:pt x="13951" y="19672"/>
                  </a:cubicBezTo>
                  <a:cubicBezTo>
                    <a:pt x="11908" y="19088"/>
                    <a:pt x="10683" y="17804"/>
                    <a:pt x="10040" y="15819"/>
                  </a:cubicBezTo>
                  <a:cubicBezTo>
                    <a:pt x="9398" y="17921"/>
                    <a:pt x="8114" y="19088"/>
                    <a:pt x="6013" y="19672"/>
                  </a:cubicBezTo>
                  <a:cubicBezTo>
                    <a:pt x="8173" y="20255"/>
                    <a:pt x="9457" y="21540"/>
                    <a:pt x="10040" y="237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42" name="Google Shape;16942;p34"/>
            <p:cNvSpPr/>
            <p:nvPr/>
          </p:nvSpPr>
          <p:spPr>
            <a:xfrm>
              <a:off x="3793925" y="3092425"/>
              <a:ext cx="237900" cy="240800"/>
            </a:xfrm>
            <a:custGeom>
              <a:avLst/>
              <a:gdLst/>
              <a:ahLst/>
              <a:cxnLst/>
              <a:rect l="l" t="t" r="r" b="b"/>
              <a:pathLst>
                <a:path w="9516" h="9632" extrusionOk="0">
                  <a:moveTo>
                    <a:pt x="4729" y="9632"/>
                  </a:moveTo>
                  <a:cubicBezTo>
                    <a:pt x="2102" y="9632"/>
                    <a:pt x="1" y="7414"/>
                    <a:pt x="1" y="4845"/>
                  </a:cubicBezTo>
                  <a:cubicBezTo>
                    <a:pt x="1" y="2277"/>
                    <a:pt x="2219" y="1"/>
                    <a:pt x="4787" y="59"/>
                  </a:cubicBezTo>
                  <a:cubicBezTo>
                    <a:pt x="7356" y="117"/>
                    <a:pt x="9515" y="2335"/>
                    <a:pt x="9515" y="4904"/>
                  </a:cubicBezTo>
                  <a:cubicBezTo>
                    <a:pt x="9515" y="7472"/>
                    <a:pt x="7356" y="9632"/>
                    <a:pt x="4729" y="963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43" name="Google Shape;16943;p34"/>
            <p:cNvSpPr/>
            <p:nvPr/>
          </p:nvSpPr>
          <p:spPr>
            <a:xfrm>
              <a:off x="3300700" y="2600650"/>
              <a:ext cx="239350" cy="239350"/>
            </a:xfrm>
            <a:custGeom>
              <a:avLst/>
              <a:gdLst/>
              <a:ahLst/>
              <a:cxnLst/>
              <a:rect l="l" t="t" r="r" b="b"/>
              <a:pathLst>
                <a:path w="9574" h="9574" extrusionOk="0">
                  <a:moveTo>
                    <a:pt x="4729" y="9574"/>
                  </a:moveTo>
                  <a:cubicBezTo>
                    <a:pt x="2102" y="9574"/>
                    <a:pt x="1" y="7414"/>
                    <a:pt x="1" y="4787"/>
                  </a:cubicBezTo>
                  <a:cubicBezTo>
                    <a:pt x="1" y="2161"/>
                    <a:pt x="2160" y="1"/>
                    <a:pt x="4729" y="59"/>
                  </a:cubicBezTo>
                  <a:cubicBezTo>
                    <a:pt x="7355" y="59"/>
                    <a:pt x="9573" y="2277"/>
                    <a:pt x="9515" y="4846"/>
                  </a:cubicBezTo>
                  <a:cubicBezTo>
                    <a:pt x="9515" y="7414"/>
                    <a:pt x="7297" y="9574"/>
                    <a:pt x="4729" y="957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44" name="Google Shape;16944;p34"/>
            <p:cNvSpPr/>
            <p:nvPr/>
          </p:nvSpPr>
          <p:spPr>
            <a:xfrm>
              <a:off x="3547325" y="3093900"/>
              <a:ext cx="237875" cy="239325"/>
            </a:xfrm>
            <a:custGeom>
              <a:avLst/>
              <a:gdLst/>
              <a:ahLst/>
              <a:cxnLst/>
              <a:rect l="l" t="t" r="r" b="b"/>
              <a:pathLst>
                <a:path w="9515" h="9573" extrusionOk="0">
                  <a:moveTo>
                    <a:pt x="9515" y="4786"/>
                  </a:moveTo>
                  <a:cubicBezTo>
                    <a:pt x="9515" y="7355"/>
                    <a:pt x="7355" y="9573"/>
                    <a:pt x="4728" y="9573"/>
                  </a:cubicBezTo>
                  <a:cubicBezTo>
                    <a:pt x="2160" y="9573"/>
                    <a:pt x="0" y="7355"/>
                    <a:pt x="0" y="4786"/>
                  </a:cubicBezTo>
                  <a:cubicBezTo>
                    <a:pt x="59" y="2218"/>
                    <a:pt x="2160" y="58"/>
                    <a:pt x="4728" y="58"/>
                  </a:cubicBezTo>
                  <a:cubicBezTo>
                    <a:pt x="7297" y="0"/>
                    <a:pt x="9515" y="2218"/>
                    <a:pt x="9515" y="47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45" name="Google Shape;16945;p34"/>
            <p:cNvSpPr/>
            <p:nvPr/>
          </p:nvSpPr>
          <p:spPr>
            <a:xfrm>
              <a:off x="3299250" y="2848725"/>
              <a:ext cx="239350" cy="237900"/>
            </a:xfrm>
            <a:custGeom>
              <a:avLst/>
              <a:gdLst/>
              <a:ahLst/>
              <a:cxnLst/>
              <a:rect l="l" t="t" r="r" b="b"/>
              <a:pathLst>
                <a:path w="9574" h="9516" extrusionOk="0">
                  <a:moveTo>
                    <a:pt x="9573" y="4729"/>
                  </a:moveTo>
                  <a:cubicBezTo>
                    <a:pt x="9573" y="7355"/>
                    <a:pt x="7355" y="9515"/>
                    <a:pt x="4787" y="9515"/>
                  </a:cubicBezTo>
                  <a:cubicBezTo>
                    <a:pt x="2160" y="9457"/>
                    <a:pt x="0" y="7297"/>
                    <a:pt x="59" y="4729"/>
                  </a:cubicBezTo>
                  <a:cubicBezTo>
                    <a:pt x="117" y="2102"/>
                    <a:pt x="2218" y="1"/>
                    <a:pt x="4787" y="1"/>
                  </a:cubicBezTo>
                  <a:cubicBezTo>
                    <a:pt x="7355" y="1"/>
                    <a:pt x="9573" y="2160"/>
                    <a:pt x="9573"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46" name="Google Shape;16946;p34"/>
            <p:cNvSpPr/>
            <p:nvPr/>
          </p:nvSpPr>
          <p:spPr>
            <a:xfrm>
              <a:off x="4036175" y="2358425"/>
              <a:ext cx="239350" cy="239350"/>
            </a:xfrm>
            <a:custGeom>
              <a:avLst/>
              <a:gdLst/>
              <a:ahLst/>
              <a:cxnLst/>
              <a:rect l="l" t="t" r="r" b="b"/>
              <a:pathLst>
                <a:path w="9574" h="9574" extrusionOk="0">
                  <a:moveTo>
                    <a:pt x="4904" y="59"/>
                  </a:moveTo>
                  <a:cubicBezTo>
                    <a:pt x="7530" y="175"/>
                    <a:pt x="9573" y="2277"/>
                    <a:pt x="9456" y="4903"/>
                  </a:cubicBezTo>
                  <a:cubicBezTo>
                    <a:pt x="9398" y="7530"/>
                    <a:pt x="7238" y="9573"/>
                    <a:pt x="4670" y="9456"/>
                  </a:cubicBezTo>
                  <a:cubicBezTo>
                    <a:pt x="2043" y="9398"/>
                    <a:pt x="0" y="7238"/>
                    <a:pt x="59" y="4670"/>
                  </a:cubicBezTo>
                  <a:cubicBezTo>
                    <a:pt x="176" y="2043"/>
                    <a:pt x="2277" y="0"/>
                    <a:pt x="4904"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47" name="Google Shape;16947;p34"/>
            <p:cNvSpPr/>
            <p:nvPr/>
          </p:nvSpPr>
          <p:spPr>
            <a:xfrm>
              <a:off x="4039100" y="3098275"/>
              <a:ext cx="232050" cy="232050"/>
            </a:xfrm>
            <a:custGeom>
              <a:avLst/>
              <a:gdLst/>
              <a:ahLst/>
              <a:cxnLst/>
              <a:rect l="l" t="t" r="r" b="b"/>
              <a:pathLst>
                <a:path w="9282" h="9282" extrusionOk="0">
                  <a:moveTo>
                    <a:pt x="4670" y="0"/>
                  </a:moveTo>
                  <a:cubicBezTo>
                    <a:pt x="7238" y="0"/>
                    <a:pt x="9281" y="2043"/>
                    <a:pt x="9281" y="4670"/>
                  </a:cubicBezTo>
                  <a:cubicBezTo>
                    <a:pt x="9281" y="7238"/>
                    <a:pt x="7180" y="9281"/>
                    <a:pt x="4611" y="9281"/>
                  </a:cubicBezTo>
                  <a:cubicBezTo>
                    <a:pt x="2043" y="9223"/>
                    <a:pt x="0" y="7180"/>
                    <a:pt x="0" y="4611"/>
                  </a:cubicBezTo>
                  <a:cubicBezTo>
                    <a:pt x="0" y="2043"/>
                    <a:pt x="2102" y="0"/>
                    <a:pt x="467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48" name="Google Shape;16948;p34"/>
            <p:cNvSpPr/>
            <p:nvPr/>
          </p:nvSpPr>
          <p:spPr>
            <a:xfrm>
              <a:off x="3303625" y="2361350"/>
              <a:ext cx="232050" cy="232025"/>
            </a:xfrm>
            <a:custGeom>
              <a:avLst/>
              <a:gdLst/>
              <a:ahLst/>
              <a:cxnLst/>
              <a:rect l="l" t="t" r="r" b="b"/>
              <a:pathLst>
                <a:path w="9282" h="9281" extrusionOk="0">
                  <a:moveTo>
                    <a:pt x="0" y="4670"/>
                  </a:moveTo>
                  <a:cubicBezTo>
                    <a:pt x="0" y="2101"/>
                    <a:pt x="2043" y="0"/>
                    <a:pt x="4612" y="0"/>
                  </a:cubicBezTo>
                  <a:cubicBezTo>
                    <a:pt x="7238" y="0"/>
                    <a:pt x="9281" y="2101"/>
                    <a:pt x="9281" y="4670"/>
                  </a:cubicBezTo>
                  <a:cubicBezTo>
                    <a:pt x="9223" y="7238"/>
                    <a:pt x="7180" y="9281"/>
                    <a:pt x="4670" y="9281"/>
                  </a:cubicBezTo>
                  <a:cubicBezTo>
                    <a:pt x="2043" y="9281"/>
                    <a:pt x="0" y="7238"/>
                    <a:pt x="0" y="46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49" name="Google Shape;16949;p34"/>
            <p:cNvSpPr/>
            <p:nvPr/>
          </p:nvSpPr>
          <p:spPr>
            <a:xfrm>
              <a:off x="3303625" y="3098275"/>
              <a:ext cx="232050" cy="230575"/>
            </a:xfrm>
            <a:custGeom>
              <a:avLst/>
              <a:gdLst/>
              <a:ahLst/>
              <a:cxnLst/>
              <a:rect l="l" t="t" r="r" b="b"/>
              <a:pathLst>
                <a:path w="9282" h="9223" extrusionOk="0">
                  <a:moveTo>
                    <a:pt x="4670" y="9223"/>
                  </a:moveTo>
                  <a:cubicBezTo>
                    <a:pt x="2160" y="9223"/>
                    <a:pt x="59" y="7180"/>
                    <a:pt x="59" y="4670"/>
                  </a:cubicBezTo>
                  <a:cubicBezTo>
                    <a:pt x="0" y="2160"/>
                    <a:pt x="2102" y="0"/>
                    <a:pt x="4612" y="59"/>
                  </a:cubicBezTo>
                  <a:cubicBezTo>
                    <a:pt x="7122" y="59"/>
                    <a:pt x="9165" y="2101"/>
                    <a:pt x="9223" y="4553"/>
                  </a:cubicBezTo>
                  <a:cubicBezTo>
                    <a:pt x="9281" y="7063"/>
                    <a:pt x="7180" y="9223"/>
                    <a:pt x="4670" y="922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50" name="Google Shape;16950;p34"/>
            <p:cNvSpPr/>
            <p:nvPr/>
          </p:nvSpPr>
          <p:spPr>
            <a:xfrm>
              <a:off x="3798325" y="2116175"/>
              <a:ext cx="229125" cy="230600"/>
            </a:xfrm>
            <a:custGeom>
              <a:avLst/>
              <a:gdLst/>
              <a:ahLst/>
              <a:cxnLst/>
              <a:rect l="l" t="t" r="r" b="b"/>
              <a:pathLst>
                <a:path w="9165" h="9224" extrusionOk="0">
                  <a:moveTo>
                    <a:pt x="9164" y="4612"/>
                  </a:moveTo>
                  <a:cubicBezTo>
                    <a:pt x="9164" y="7122"/>
                    <a:pt x="7063" y="9223"/>
                    <a:pt x="4553" y="9165"/>
                  </a:cubicBezTo>
                  <a:cubicBezTo>
                    <a:pt x="2043" y="9165"/>
                    <a:pt x="0" y="7122"/>
                    <a:pt x="0" y="4612"/>
                  </a:cubicBezTo>
                  <a:cubicBezTo>
                    <a:pt x="0" y="2102"/>
                    <a:pt x="2101" y="1"/>
                    <a:pt x="4611" y="1"/>
                  </a:cubicBezTo>
                  <a:cubicBezTo>
                    <a:pt x="7121" y="59"/>
                    <a:pt x="9164" y="2102"/>
                    <a:pt x="9164"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51" name="Google Shape;16951;p34"/>
            <p:cNvSpPr/>
            <p:nvPr/>
          </p:nvSpPr>
          <p:spPr>
            <a:xfrm>
              <a:off x="4287175" y="2605025"/>
              <a:ext cx="230575" cy="230600"/>
            </a:xfrm>
            <a:custGeom>
              <a:avLst/>
              <a:gdLst/>
              <a:ahLst/>
              <a:cxnLst/>
              <a:rect l="l" t="t" r="r" b="b"/>
              <a:pathLst>
                <a:path w="9223" h="9224" extrusionOk="0">
                  <a:moveTo>
                    <a:pt x="9223" y="4612"/>
                  </a:moveTo>
                  <a:cubicBezTo>
                    <a:pt x="9223" y="7122"/>
                    <a:pt x="7063" y="9223"/>
                    <a:pt x="4553" y="9223"/>
                  </a:cubicBezTo>
                  <a:cubicBezTo>
                    <a:pt x="2101" y="9165"/>
                    <a:pt x="0" y="7122"/>
                    <a:pt x="0" y="4612"/>
                  </a:cubicBezTo>
                  <a:cubicBezTo>
                    <a:pt x="0" y="2102"/>
                    <a:pt x="2101" y="1"/>
                    <a:pt x="4611" y="59"/>
                  </a:cubicBezTo>
                  <a:cubicBezTo>
                    <a:pt x="7121" y="59"/>
                    <a:pt x="9164" y="2102"/>
                    <a:pt x="9223"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52" name="Google Shape;16952;p34"/>
            <p:cNvSpPr/>
            <p:nvPr/>
          </p:nvSpPr>
          <p:spPr>
            <a:xfrm>
              <a:off x="4287175" y="2853100"/>
              <a:ext cx="229125" cy="229150"/>
            </a:xfrm>
            <a:custGeom>
              <a:avLst/>
              <a:gdLst/>
              <a:ahLst/>
              <a:cxnLst/>
              <a:rect l="l" t="t" r="r" b="b"/>
              <a:pathLst>
                <a:path w="9165" h="9166" extrusionOk="0">
                  <a:moveTo>
                    <a:pt x="4611" y="9165"/>
                  </a:moveTo>
                  <a:cubicBezTo>
                    <a:pt x="2101" y="9107"/>
                    <a:pt x="0" y="7064"/>
                    <a:pt x="59" y="4554"/>
                  </a:cubicBezTo>
                  <a:cubicBezTo>
                    <a:pt x="59" y="2044"/>
                    <a:pt x="2101" y="1"/>
                    <a:pt x="4611" y="1"/>
                  </a:cubicBezTo>
                  <a:cubicBezTo>
                    <a:pt x="7121" y="1"/>
                    <a:pt x="9164" y="2102"/>
                    <a:pt x="9164" y="4554"/>
                  </a:cubicBezTo>
                  <a:cubicBezTo>
                    <a:pt x="9164" y="7064"/>
                    <a:pt x="7063" y="9165"/>
                    <a:pt x="4611" y="916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53" name="Google Shape;16953;p34"/>
            <p:cNvSpPr/>
            <p:nvPr/>
          </p:nvSpPr>
          <p:spPr>
            <a:xfrm>
              <a:off x="3551700" y="2116175"/>
              <a:ext cx="229125" cy="229125"/>
            </a:xfrm>
            <a:custGeom>
              <a:avLst/>
              <a:gdLst/>
              <a:ahLst/>
              <a:cxnLst/>
              <a:rect l="l" t="t" r="r" b="b"/>
              <a:pathLst>
                <a:path w="9165" h="9165" extrusionOk="0">
                  <a:moveTo>
                    <a:pt x="9165" y="4612"/>
                  </a:moveTo>
                  <a:cubicBezTo>
                    <a:pt x="9106" y="7122"/>
                    <a:pt x="7063" y="9165"/>
                    <a:pt x="4553" y="9165"/>
                  </a:cubicBezTo>
                  <a:cubicBezTo>
                    <a:pt x="2043" y="9165"/>
                    <a:pt x="0" y="7064"/>
                    <a:pt x="0" y="4554"/>
                  </a:cubicBezTo>
                  <a:cubicBezTo>
                    <a:pt x="0" y="2044"/>
                    <a:pt x="2102" y="1"/>
                    <a:pt x="4612" y="59"/>
                  </a:cubicBezTo>
                  <a:cubicBezTo>
                    <a:pt x="7122" y="59"/>
                    <a:pt x="9165" y="2102"/>
                    <a:pt x="9165"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54" name="Google Shape;16954;p34"/>
            <p:cNvSpPr/>
            <p:nvPr/>
          </p:nvSpPr>
          <p:spPr>
            <a:xfrm>
              <a:off x="3799775" y="3344875"/>
              <a:ext cx="224750" cy="224750"/>
            </a:xfrm>
            <a:custGeom>
              <a:avLst/>
              <a:gdLst/>
              <a:ahLst/>
              <a:cxnLst/>
              <a:rect l="l" t="t" r="r" b="b"/>
              <a:pathLst>
                <a:path w="8990" h="8990" extrusionOk="0">
                  <a:moveTo>
                    <a:pt x="8989" y="4495"/>
                  </a:moveTo>
                  <a:cubicBezTo>
                    <a:pt x="8989" y="7005"/>
                    <a:pt x="7005" y="8990"/>
                    <a:pt x="4495" y="8990"/>
                  </a:cubicBezTo>
                  <a:cubicBezTo>
                    <a:pt x="1985" y="8990"/>
                    <a:pt x="0" y="7005"/>
                    <a:pt x="0" y="4495"/>
                  </a:cubicBezTo>
                  <a:cubicBezTo>
                    <a:pt x="0" y="1985"/>
                    <a:pt x="1985" y="1"/>
                    <a:pt x="4495" y="1"/>
                  </a:cubicBezTo>
                  <a:cubicBezTo>
                    <a:pt x="7005" y="1"/>
                    <a:pt x="8989" y="1985"/>
                    <a:pt x="8989"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55" name="Google Shape;16955;p34"/>
            <p:cNvSpPr/>
            <p:nvPr/>
          </p:nvSpPr>
          <p:spPr>
            <a:xfrm>
              <a:off x="4290075" y="2365725"/>
              <a:ext cx="224750" cy="224750"/>
            </a:xfrm>
            <a:custGeom>
              <a:avLst/>
              <a:gdLst/>
              <a:ahLst/>
              <a:cxnLst/>
              <a:rect l="l" t="t" r="r" b="b"/>
              <a:pathLst>
                <a:path w="8990" h="8990" extrusionOk="0">
                  <a:moveTo>
                    <a:pt x="8990" y="4495"/>
                  </a:moveTo>
                  <a:cubicBezTo>
                    <a:pt x="8990" y="7005"/>
                    <a:pt x="7005" y="8989"/>
                    <a:pt x="4495" y="8989"/>
                  </a:cubicBezTo>
                  <a:cubicBezTo>
                    <a:pt x="1985" y="8989"/>
                    <a:pt x="1" y="6946"/>
                    <a:pt x="1" y="4495"/>
                  </a:cubicBezTo>
                  <a:cubicBezTo>
                    <a:pt x="1" y="1985"/>
                    <a:pt x="1985" y="0"/>
                    <a:pt x="4437" y="0"/>
                  </a:cubicBezTo>
                  <a:cubicBezTo>
                    <a:pt x="6947" y="0"/>
                    <a:pt x="8990" y="1985"/>
                    <a:pt x="8990"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56" name="Google Shape;16956;p34"/>
            <p:cNvSpPr/>
            <p:nvPr/>
          </p:nvSpPr>
          <p:spPr>
            <a:xfrm>
              <a:off x="3553150" y="3344875"/>
              <a:ext cx="224750" cy="224750"/>
            </a:xfrm>
            <a:custGeom>
              <a:avLst/>
              <a:gdLst/>
              <a:ahLst/>
              <a:cxnLst/>
              <a:rect l="l" t="t" r="r" b="b"/>
              <a:pathLst>
                <a:path w="8990" h="8990" extrusionOk="0">
                  <a:moveTo>
                    <a:pt x="8990" y="4437"/>
                  </a:moveTo>
                  <a:cubicBezTo>
                    <a:pt x="8990" y="6947"/>
                    <a:pt x="7005" y="8990"/>
                    <a:pt x="4495" y="8990"/>
                  </a:cubicBezTo>
                  <a:cubicBezTo>
                    <a:pt x="1985" y="8990"/>
                    <a:pt x="1" y="6947"/>
                    <a:pt x="1" y="4437"/>
                  </a:cubicBezTo>
                  <a:cubicBezTo>
                    <a:pt x="1" y="1985"/>
                    <a:pt x="1985" y="1"/>
                    <a:pt x="4437" y="1"/>
                  </a:cubicBezTo>
                  <a:cubicBezTo>
                    <a:pt x="6947" y="1"/>
                    <a:pt x="8990" y="1985"/>
                    <a:pt x="8990" y="443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57" name="Google Shape;16957;p34"/>
            <p:cNvSpPr/>
            <p:nvPr/>
          </p:nvSpPr>
          <p:spPr>
            <a:xfrm>
              <a:off x="3064300" y="2607950"/>
              <a:ext cx="224750" cy="224750"/>
            </a:xfrm>
            <a:custGeom>
              <a:avLst/>
              <a:gdLst/>
              <a:ahLst/>
              <a:cxnLst/>
              <a:rect l="l" t="t" r="r" b="b"/>
              <a:pathLst>
                <a:path w="8990" h="8990" extrusionOk="0">
                  <a:moveTo>
                    <a:pt x="8990" y="4554"/>
                  </a:moveTo>
                  <a:cubicBezTo>
                    <a:pt x="8990" y="7063"/>
                    <a:pt x="6947" y="8990"/>
                    <a:pt x="4437" y="8990"/>
                  </a:cubicBezTo>
                  <a:cubicBezTo>
                    <a:pt x="1927" y="8990"/>
                    <a:pt x="1" y="6947"/>
                    <a:pt x="1" y="4437"/>
                  </a:cubicBezTo>
                  <a:cubicBezTo>
                    <a:pt x="1" y="1985"/>
                    <a:pt x="2044" y="1"/>
                    <a:pt x="4495" y="1"/>
                  </a:cubicBezTo>
                  <a:cubicBezTo>
                    <a:pt x="7005" y="1"/>
                    <a:pt x="8990" y="2044"/>
                    <a:pt x="8990" y="455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58" name="Google Shape;16958;p34"/>
            <p:cNvSpPr/>
            <p:nvPr/>
          </p:nvSpPr>
          <p:spPr>
            <a:xfrm>
              <a:off x="3064300" y="2854575"/>
              <a:ext cx="224750" cy="224750"/>
            </a:xfrm>
            <a:custGeom>
              <a:avLst/>
              <a:gdLst/>
              <a:ahLst/>
              <a:cxnLst/>
              <a:rect l="l" t="t" r="r" b="b"/>
              <a:pathLst>
                <a:path w="8990" h="8990" extrusionOk="0">
                  <a:moveTo>
                    <a:pt x="8990" y="4553"/>
                  </a:moveTo>
                  <a:cubicBezTo>
                    <a:pt x="8990" y="7005"/>
                    <a:pt x="6947" y="8989"/>
                    <a:pt x="4437" y="8989"/>
                  </a:cubicBezTo>
                  <a:cubicBezTo>
                    <a:pt x="1985" y="8989"/>
                    <a:pt x="1" y="6946"/>
                    <a:pt x="1" y="4495"/>
                  </a:cubicBezTo>
                  <a:cubicBezTo>
                    <a:pt x="1" y="1985"/>
                    <a:pt x="2044" y="0"/>
                    <a:pt x="4554" y="0"/>
                  </a:cubicBezTo>
                  <a:cubicBezTo>
                    <a:pt x="7005" y="59"/>
                    <a:pt x="8990" y="2043"/>
                    <a:pt x="8990" y="45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59" name="Google Shape;16959;p34"/>
            <p:cNvSpPr/>
            <p:nvPr/>
          </p:nvSpPr>
          <p:spPr>
            <a:xfrm>
              <a:off x="4043475" y="2119100"/>
              <a:ext cx="224750" cy="224750"/>
            </a:xfrm>
            <a:custGeom>
              <a:avLst/>
              <a:gdLst/>
              <a:ahLst/>
              <a:cxnLst/>
              <a:rect l="l" t="t" r="r" b="b"/>
              <a:pathLst>
                <a:path w="8990" h="8990" extrusionOk="0">
                  <a:moveTo>
                    <a:pt x="8989" y="4495"/>
                  </a:moveTo>
                  <a:cubicBezTo>
                    <a:pt x="8989" y="7005"/>
                    <a:pt x="6946" y="8990"/>
                    <a:pt x="4436" y="8990"/>
                  </a:cubicBezTo>
                  <a:cubicBezTo>
                    <a:pt x="1985" y="8931"/>
                    <a:pt x="0" y="6947"/>
                    <a:pt x="0" y="4495"/>
                  </a:cubicBezTo>
                  <a:cubicBezTo>
                    <a:pt x="0" y="1985"/>
                    <a:pt x="2043" y="1"/>
                    <a:pt x="4553" y="1"/>
                  </a:cubicBezTo>
                  <a:cubicBezTo>
                    <a:pt x="7005" y="1"/>
                    <a:pt x="8989" y="2044"/>
                    <a:pt x="8989"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60" name="Google Shape;16960;p34"/>
            <p:cNvSpPr/>
            <p:nvPr/>
          </p:nvSpPr>
          <p:spPr>
            <a:xfrm>
              <a:off x="3308000" y="2119100"/>
              <a:ext cx="223300" cy="224750"/>
            </a:xfrm>
            <a:custGeom>
              <a:avLst/>
              <a:gdLst/>
              <a:ahLst/>
              <a:cxnLst/>
              <a:rect l="l" t="t" r="r" b="b"/>
              <a:pathLst>
                <a:path w="8932" h="8990" extrusionOk="0">
                  <a:moveTo>
                    <a:pt x="4495" y="59"/>
                  </a:moveTo>
                  <a:cubicBezTo>
                    <a:pt x="6888" y="59"/>
                    <a:pt x="8931" y="2102"/>
                    <a:pt x="8931" y="4495"/>
                  </a:cubicBezTo>
                  <a:cubicBezTo>
                    <a:pt x="8873" y="6947"/>
                    <a:pt x="6830" y="8990"/>
                    <a:pt x="4378" y="8931"/>
                  </a:cubicBezTo>
                  <a:cubicBezTo>
                    <a:pt x="1985" y="8873"/>
                    <a:pt x="1" y="6888"/>
                    <a:pt x="1" y="4495"/>
                  </a:cubicBezTo>
                  <a:cubicBezTo>
                    <a:pt x="1" y="2044"/>
                    <a:pt x="2044" y="1"/>
                    <a:pt x="449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61" name="Google Shape;16961;p34"/>
            <p:cNvSpPr/>
            <p:nvPr/>
          </p:nvSpPr>
          <p:spPr>
            <a:xfrm>
              <a:off x="4290075" y="3102650"/>
              <a:ext cx="223300" cy="223275"/>
            </a:xfrm>
            <a:custGeom>
              <a:avLst/>
              <a:gdLst/>
              <a:ahLst/>
              <a:cxnLst/>
              <a:rect l="l" t="t" r="r" b="b"/>
              <a:pathLst>
                <a:path w="8932" h="8931" extrusionOk="0">
                  <a:moveTo>
                    <a:pt x="8932" y="4436"/>
                  </a:moveTo>
                  <a:cubicBezTo>
                    <a:pt x="8932" y="6888"/>
                    <a:pt x="6947" y="8931"/>
                    <a:pt x="4495" y="8931"/>
                  </a:cubicBezTo>
                  <a:cubicBezTo>
                    <a:pt x="2044" y="8931"/>
                    <a:pt x="1" y="6888"/>
                    <a:pt x="1" y="4436"/>
                  </a:cubicBezTo>
                  <a:cubicBezTo>
                    <a:pt x="59" y="2043"/>
                    <a:pt x="2044" y="0"/>
                    <a:pt x="4437" y="0"/>
                  </a:cubicBezTo>
                  <a:cubicBezTo>
                    <a:pt x="6889" y="0"/>
                    <a:pt x="8932" y="1985"/>
                    <a:pt x="8932" y="44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62" name="Google Shape;16962;p34"/>
            <p:cNvSpPr/>
            <p:nvPr/>
          </p:nvSpPr>
          <p:spPr>
            <a:xfrm>
              <a:off x="4043475" y="3346350"/>
              <a:ext cx="223275" cy="221825"/>
            </a:xfrm>
            <a:custGeom>
              <a:avLst/>
              <a:gdLst/>
              <a:ahLst/>
              <a:cxnLst/>
              <a:rect l="l" t="t" r="r" b="b"/>
              <a:pathLst>
                <a:path w="8931" h="8873" extrusionOk="0">
                  <a:moveTo>
                    <a:pt x="8931" y="4378"/>
                  </a:moveTo>
                  <a:cubicBezTo>
                    <a:pt x="8931" y="6829"/>
                    <a:pt x="6888" y="8872"/>
                    <a:pt x="4495" y="8872"/>
                  </a:cubicBezTo>
                  <a:cubicBezTo>
                    <a:pt x="2043" y="8872"/>
                    <a:pt x="59" y="6888"/>
                    <a:pt x="59" y="4436"/>
                  </a:cubicBezTo>
                  <a:cubicBezTo>
                    <a:pt x="0" y="2043"/>
                    <a:pt x="2043" y="0"/>
                    <a:pt x="4495" y="0"/>
                  </a:cubicBezTo>
                  <a:cubicBezTo>
                    <a:pt x="6888" y="0"/>
                    <a:pt x="8873" y="1985"/>
                    <a:pt x="8931" y="43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63" name="Google Shape;16963;p34"/>
            <p:cNvSpPr/>
            <p:nvPr/>
          </p:nvSpPr>
          <p:spPr>
            <a:xfrm>
              <a:off x="3065775" y="2365725"/>
              <a:ext cx="221825" cy="223275"/>
            </a:xfrm>
            <a:custGeom>
              <a:avLst/>
              <a:gdLst/>
              <a:ahLst/>
              <a:cxnLst/>
              <a:rect l="l" t="t" r="r" b="b"/>
              <a:pathLst>
                <a:path w="8873" h="8931" extrusionOk="0">
                  <a:moveTo>
                    <a:pt x="4378" y="8931"/>
                  </a:moveTo>
                  <a:cubicBezTo>
                    <a:pt x="1985" y="8872"/>
                    <a:pt x="0" y="6888"/>
                    <a:pt x="0" y="4495"/>
                  </a:cubicBezTo>
                  <a:cubicBezTo>
                    <a:pt x="0" y="2043"/>
                    <a:pt x="2101" y="0"/>
                    <a:pt x="4495" y="59"/>
                  </a:cubicBezTo>
                  <a:cubicBezTo>
                    <a:pt x="6946" y="117"/>
                    <a:pt x="8872" y="2101"/>
                    <a:pt x="8872" y="4495"/>
                  </a:cubicBezTo>
                  <a:cubicBezTo>
                    <a:pt x="8814" y="6946"/>
                    <a:pt x="6829" y="8931"/>
                    <a:pt x="4378" y="887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64" name="Google Shape;16964;p34"/>
            <p:cNvSpPr/>
            <p:nvPr/>
          </p:nvSpPr>
          <p:spPr>
            <a:xfrm>
              <a:off x="3309450" y="3346350"/>
              <a:ext cx="220375" cy="220375"/>
            </a:xfrm>
            <a:custGeom>
              <a:avLst/>
              <a:gdLst/>
              <a:ahLst/>
              <a:cxnLst/>
              <a:rect l="l" t="t" r="r" b="b"/>
              <a:pathLst>
                <a:path w="8815" h="8815" extrusionOk="0">
                  <a:moveTo>
                    <a:pt x="8757" y="4436"/>
                  </a:moveTo>
                  <a:cubicBezTo>
                    <a:pt x="8757" y="6888"/>
                    <a:pt x="6772" y="8814"/>
                    <a:pt x="4320" y="8814"/>
                  </a:cubicBezTo>
                  <a:cubicBezTo>
                    <a:pt x="1927" y="8756"/>
                    <a:pt x="1" y="6829"/>
                    <a:pt x="1" y="4378"/>
                  </a:cubicBezTo>
                  <a:cubicBezTo>
                    <a:pt x="59" y="1926"/>
                    <a:pt x="1986" y="0"/>
                    <a:pt x="4437" y="58"/>
                  </a:cubicBezTo>
                  <a:cubicBezTo>
                    <a:pt x="6889" y="58"/>
                    <a:pt x="8815" y="2043"/>
                    <a:pt x="8757" y="44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65" name="Google Shape;16965;p34"/>
            <p:cNvSpPr/>
            <p:nvPr/>
          </p:nvSpPr>
          <p:spPr>
            <a:xfrm>
              <a:off x="3067225" y="3104100"/>
              <a:ext cx="218900" cy="218925"/>
            </a:xfrm>
            <a:custGeom>
              <a:avLst/>
              <a:gdLst/>
              <a:ahLst/>
              <a:cxnLst/>
              <a:rect l="l" t="t" r="r" b="b"/>
              <a:pathLst>
                <a:path w="8756" h="8757" extrusionOk="0">
                  <a:moveTo>
                    <a:pt x="8756" y="4378"/>
                  </a:moveTo>
                  <a:cubicBezTo>
                    <a:pt x="8756" y="6830"/>
                    <a:pt x="6830" y="8756"/>
                    <a:pt x="4378" y="8756"/>
                  </a:cubicBezTo>
                  <a:cubicBezTo>
                    <a:pt x="1927" y="8756"/>
                    <a:pt x="0" y="6830"/>
                    <a:pt x="0" y="4378"/>
                  </a:cubicBezTo>
                  <a:cubicBezTo>
                    <a:pt x="0" y="1927"/>
                    <a:pt x="1927" y="1"/>
                    <a:pt x="4378" y="1"/>
                  </a:cubicBezTo>
                  <a:cubicBezTo>
                    <a:pt x="6830" y="59"/>
                    <a:pt x="8698" y="1985"/>
                    <a:pt x="8698" y="43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66" name="Google Shape;16966;p34"/>
            <p:cNvSpPr/>
            <p:nvPr/>
          </p:nvSpPr>
          <p:spPr>
            <a:xfrm>
              <a:off x="4294475" y="2123475"/>
              <a:ext cx="215975" cy="216000"/>
            </a:xfrm>
            <a:custGeom>
              <a:avLst/>
              <a:gdLst/>
              <a:ahLst/>
              <a:cxnLst/>
              <a:rect l="l" t="t" r="r" b="b"/>
              <a:pathLst>
                <a:path w="8639" h="8640" extrusionOk="0">
                  <a:moveTo>
                    <a:pt x="4319" y="1"/>
                  </a:moveTo>
                  <a:cubicBezTo>
                    <a:pt x="6713" y="1"/>
                    <a:pt x="8639" y="1927"/>
                    <a:pt x="8639" y="4320"/>
                  </a:cubicBezTo>
                  <a:cubicBezTo>
                    <a:pt x="8639" y="6713"/>
                    <a:pt x="6654" y="8639"/>
                    <a:pt x="4261" y="8639"/>
                  </a:cubicBezTo>
                  <a:cubicBezTo>
                    <a:pt x="1868" y="8581"/>
                    <a:pt x="0" y="6655"/>
                    <a:pt x="0" y="4262"/>
                  </a:cubicBezTo>
                  <a:cubicBezTo>
                    <a:pt x="0" y="1869"/>
                    <a:pt x="1926" y="1"/>
                    <a:pt x="431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67" name="Google Shape;16967;p34"/>
            <p:cNvSpPr/>
            <p:nvPr/>
          </p:nvSpPr>
          <p:spPr>
            <a:xfrm>
              <a:off x="3805600" y="1876875"/>
              <a:ext cx="214550" cy="215975"/>
            </a:xfrm>
            <a:custGeom>
              <a:avLst/>
              <a:gdLst/>
              <a:ahLst/>
              <a:cxnLst/>
              <a:rect l="l" t="t" r="r" b="b"/>
              <a:pathLst>
                <a:path w="8582" h="8639" extrusionOk="0">
                  <a:moveTo>
                    <a:pt x="8581" y="4319"/>
                  </a:moveTo>
                  <a:cubicBezTo>
                    <a:pt x="8581" y="6654"/>
                    <a:pt x="6655" y="8581"/>
                    <a:pt x="4320" y="8639"/>
                  </a:cubicBezTo>
                  <a:cubicBezTo>
                    <a:pt x="1927" y="8639"/>
                    <a:pt x="1" y="6654"/>
                    <a:pt x="1" y="4319"/>
                  </a:cubicBezTo>
                  <a:cubicBezTo>
                    <a:pt x="1" y="1926"/>
                    <a:pt x="1927" y="0"/>
                    <a:pt x="4262" y="0"/>
                  </a:cubicBezTo>
                  <a:cubicBezTo>
                    <a:pt x="6655" y="0"/>
                    <a:pt x="8581" y="1926"/>
                    <a:pt x="8581" y="43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68" name="Google Shape;16968;p34"/>
            <p:cNvSpPr/>
            <p:nvPr/>
          </p:nvSpPr>
          <p:spPr>
            <a:xfrm>
              <a:off x="4541075" y="2612325"/>
              <a:ext cx="216000" cy="216000"/>
            </a:xfrm>
            <a:custGeom>
              <a:avLst/>
              <a:gdLst/>
              <a:ahLst/>
              <a:cxnLst/>
              <a:rect l="l" t="t" r="r" b="b"/>
              <a:pathLst>
                <a:path w="8640" h="8640" extrusionOk="0">
                  <a:moveTo>
                    <a:pt x="4320" y="1"/>
                  </a:moveTo>
                  <a:cubicBezTo>
                    <a:pt x="6713" y="1"/>
                    <a:pt x="8639" y="1985"/>
                    <a:pt x="8639" y="4320"/>
                  </a:cubicBezTo>
                  <a:cubicBezTo>
                    <a:pt x="8639" y="6713"/>
                    <a:pt x="6713" y="8640"/>
                    <a:pt x="4320" y="8640"/>
                  </a:cubicBezTo>
                  <a:cubicBezTo>
                    <a:pt x="1927" y="8640"/>
                    <a:pt x="1" y="6713"/>
                    <a:pt x="1" y="4320"/>
                  </a:cubicBezTo>
                  <a:cubicBezTo>
                    <a:pt x="1" y="1985"/>
                    <a:pt x="1927" y="1"/>
                    <a:pt x="432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69" name="Google Shape;16969;p34"/>
            <p:cNvSpPr/>
            <p:nvPr/>
          </p:nvSpPr>
          <p:spPr>
            <a:xfrm>
              <a:off x="4541075" y="2858950"/>
              <a:ext cx="216000" cy="216000"/>
            </a:xfrm>
            <a:custGeom>
              <a:avLst/>
              <a:gdLst/>
              <a:ahLst/>
              <a:cxnLst/>
              <a:rect l="l" t="t" r="r" b="b"/>
              <a:pathLst>
                <a:path w="8640" h="8640" extrusionOk="0">
                  <a:moveTo>
                    <a:pt x="8639" y="4320"/>
                  </a:moveTo>
                  <a:cubicBezTo>
                    <a:pt x="8639" y="6655"/>
                    <a:pt x="6655" y="8639"/>
                    <a:pt x="4320" y="8639"/>
                  </a:cubicBezTo>
                  <a:cubicBezTo>
                    <a:pt x="1927" y="8639"/>
                    <a:pt x="1" y="6713"/>
                    <a:pt x="1" y="4320"/>
                  </a:cubicBezTo>
                  <a:cubicBezTo>
                    <a:pt x="1" y="1985"/>
                    <a:pt x="1927" y="59"/>
                    <a:pt x="4262" y="59"/>
                  </a:cubicBezTo>
                  <a:cubicBezTo>
                    <a:pt x="6655" y="0"/>
                    <a:pt x="8581" y="1927"/>
                    <a:pt x="8639"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70" name="Google Shape;16970;p34"/>
            <p:cNvSpPr/>
            <p:nvPr/>
          </p:nvSpPr>
          <p:spPr>
            <a:xfrm>
              <a:off x="3557525" y="1875400"/>
              <a:ext cx="217475" cy="217450"/>
            </a:xfrm>
            <a:custGeom>
              <a:avLst/>
              <a:gdLst/>
              <a:ahLst/>
              <a:cxnLst/>
              <a:rect l="l" t="t" r="r" b="b"/>
              <a:pathLst>
                <a:path w="8699" h="8698" extrusionOk="0">
                  <a:moveTo>
                    <a:pt x="4262" y="8640"/>
                  </a:moveTo>
                  <a:cubicBezTo>
                    <a:pt x="1927" y="8640"/>
                    <a:pt x="1" y="6597"/>
                    <a:pt x="59" y="4262"/>
                  </a:cubicBezTo>
                  <a:cubicBezTo>
                    <a:pt x="118" y="1927"/>
                    <a:pt x="2102" y="1"/>
                    <a:pt x="4379" y="59"/>
                  </a:cubicBezTo>
                  <a:cubicBezTo>
                    <a:pt x="6772" y="117"/>
                    <a:pt x="8698" y="2102"/>
                    <a:pt x="8640" y="4437"/>
                  </a:cubicBezTo>
                  <a:cubicBezTo>
                    <a:pt x="8581" y="6830"/>
                    <a:pt x="6597" y="8698"/>
                    <a:pt x="4262" y="864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71" name="Google Shape;16971;p34"/>
            <p:cNvSpPr/>
            <p:nvPr/>
          </p:nvSpPr>
          <p:spPr>
            <a:xfrm>
              <a:off x="3070150" y="2123475"/>
              <a:ext cx="213075" cy="214550"/>
            </a:xfrm>
            <a:custGeom>
              <a:avLst/>
              <a:gdLst/>
              <a:ahLst/>
              <a:cxnLst/>
              <a:rect l="l" t="t" r="r" b="b"/>
              <a:pathLst>
                <a:path w="8523" h="8582" extrusionOk="0">
                  <a:moveTo>
                    <a:pt x="4261" y="59"/>
                  </a:moveTo>
                  <a:cubicBezTo>
                    <a:pt x="6596" y="59"/>
                    <a:pt x="8522" y="1985"/>
                    <a:pt x="8522" y="4320"/>
                  </a:cubicBezTo>
                  <a:cubicBezTo>
                    <a:pt x="8522" y="6655"/>
                    <a:pt x="6596" y="8581"/>
                    <a:pt x="4261" y="8581"/>
                  </a:cubicBezTo>
                  <a:cubicBezTo>
                    <a:pt x="1926" y="8581"/>
                    <a:pt x="0" y="6597"/>
                    <a:pt x="0" y="4262"/>
                  </a:cubicBezTo>
                  <a:cubicBezTo>
                    <a:pt x="0" y="1927"/>
                    <a:pt x="1926" y="1"/>
                    <a:pt x="42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72" name="Google Shape;16972;p34"/>
            <p:cNvSpPr/>
            <p:nvPr/>
          </p:nvSpPr>
          <p:spPr>
            <a:xfrm>
              <a:off x="4295925" y="3349250"/>
              <a:ext cx="213075" cy="214550"/>
            </a:xfrm>
            <a:custGeom>
              <a:avLst/>
              <a:gdLst/>
              <a:ahLst/>
              <a:cxnLst/>
              <a:rect l="l" t="t" r="r" b="b"/>
              <a:pathLst>
                <a:path w="8523" h="8582" extrusionOk="0">
                  <a:moveTo>
                    <a:pt x="4261" y="59"/>
                  </a:moveTo>
                  <a:cubicBezTo>
                    <a:pt x="6596" y="59"/>
                    <a:pt x="8522" y="1985"/>
                    <a:pt x="8522" y="4320"/>
                  </a:cubicBezTo>
                  <a:cubicBezTo>
                    <a:pt x="8522" y="6655"/>
                    <a:pt x="6596" y="8581"/>
                    <a:pt x="4261" y="8581"/>
                  </a:cubicBezTo>
                  <a:cubicBezTo>
                    <a:pt x="1927" y="8581"/>
                    <a:pt x="0" y="6597"/>
                    <a:pt x="0" y="4320"/>
                  </a:cubicBezTo>
                  <a:cubicBezTo>
                    <a:pt x="0" y="1985"/>
                    <a:pt x="1927" y="1"/>
                    <a:pt x="42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73" name="Google Shape;16973;p34"/>
            <p:cNvSpPr/>
            <p:nvPr/>
          </p:nvSpPr>
          <p:spPr>
            <a:xfrm>
              <a:off x="4542525" y="2371550"/>
              <a:ext cx="213100" cy="213075"/>
            </a:xfrm>
            <a:custGeom>
              <a:avLst/>
              <a:gdLst/>
              <a:ahLst/>
              <a:cxnLst/>
              <a:rect l="l" t="t" r="r" b="b"/>
              <a:pathLst>
                <a:path w="8524" h="8523" extrusionOk="0">
                  <a:moveTo>
                    <a:pt x="8523" y="4203"/>
                  </a:moveTo>
                  <a:cubicBezTo>
                    <a:pt x="8523" y="6596"/>
                    <a:pt x="6597" y="8523"/>
                    <a:pt x="4262" y="8464"/>
                  </a:cubicBezTo>
                  <a:cubicBezTo>
                    <a:pt x="1927" y="8464"/>
                    <a:pt x="59" y="6596"/>
                    <a:pt x="1" y="4262"/>
                  </a:cubicBezTo>
                  <a:cubicBezTo>
                    <a:pt x="1" y="1927"/>
                    <a:pt x="1927" y="1"/>
                    <a:pt x="4262" y="1"/>
                  </a:cubicBezTo>
                  <a:cubicBezTo>
                    <a:pt x="6597" y="1"/>
                    <a:pt x="8465" y="1868"/>
                    <a:pt x="8523" y="42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74" name="Google Shape;16974;p34"/>
            <p:cNvSpPr/>
            <p:nvPr/>
          </p:nvSpPr>
          <p:spPr>
            <a:xfrm>
              <a:off x="4049300" y="1878325"/>
              <a:ext cx="213075" cy="211625"/>
            </a:xfrm>
            <a:custGeom>
              <a:avLst/>
              <a:gdLst/>
              <a:ahLst/>
              <a:cxnLst/>
              <a:rect l="l" t="t" r="r" b="b"/>
              <a:pathLst>
                <a:path w="8523" h="8465" extrusionOk="0">
                  <a:moveTo>
                    <a:pt x="4203" y="0"/>
                  </a:moveTo>
                  <a:cubicBezTo>
                    <a:pt x="6538" y="0"/>
                    <a:pt x="8464" y="1868"/>
                    <a:pt x="8464" y="4203"/>
                  </a:cubicBezTo>
                  <a:cubicBezTo>
                    <a:pt x="8523" y="6538"/>
                    <a:pt x="6655" y="8464"/>
                    <a:pt x="4262" y="8464"/>
                  </a:cubicBezTo>
                  <a:cubicBezTo>
                    <a:pt x="1927" y="8464"/>
                    <a:pt x="1" y="6596"/>
                    <a:pt x="59" y="4203"/>
                  </a:cubicBezTo>
                  <a:cubicBezTo>
                    <a:pt x="59" y="1868"/>
                    <a:pt x="1869" y="0"/>
                    <a:pt x="420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75" name="Google Shape;16975;p34"/>
            <p:cNvSpPr/>
            <p:nvPr/>
          </p:nvSpPr>
          <p:spPr>
            <a:xfrm>
              <a:off x="3560450" y="3598800"/>
              <a:ext cx="211625" cy="210150"/>
            </a:xfrm>
            <a:custGeom>
              <a:avLst/>
              <a:gdLst/>
              <a:ahLst/>
              <a:cxnLst/>
              <a:rect l="l" t="t" r="r" b="b"/>
              <a:pathLst>
                <a:path w="8465" h="8406" extrusionOk="0">
                  <a:moveTo>
                    <a:pt x="8406" y="4145"/>
                  </a:moveTo>
                  <a:cubicBezTo>
                    <a:pt x="8464" y="6538"/>
                    <a:pt x="6597" y="8406"/>
                    <a:pt x="4262" y="8406"/>
                  </a:cubicBezTo>
                  <a:cubicBezTo>
                    <a:pt x="1927" y="8406"/>
                    <a:pt x="59" y="6596"/>
                    <a:pt x="1" y="4203"/>
                  </a:cubicBezTo>
                  <a:cubicBezTo>
                    <a:pt x="1" y="1868"/>
                    <a:pt x="1869" y="0"/>
                    <a:pt x="4203" y="0"/>
                  </a:cubicBezTo>
                  <a:cubicBezTo>
                    <a:pt x="6538" y="0"/>
                    <a:pt x="8406" y="1810"/>
                    <a:pt x="8406" y="414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76" name="Google Shape;16976;p34"/>
            <p:cNvSpPr/>
            <p:nvPr/>
          </p:nvSpPr>
          <p:spPr>
            <a:xfrm>
              <a:off x="3807075" y="3597325"/>
              <a:ext cx="211600" cy="211625"/>
            </a:xfrm>
            <a:custGeom>
              <a:avLst/>
              <a:gdLst/>
              <a:ahLst/>
              <a:cxnLst/>
              <a:rect l="l" t="t" r="r" b="b"/>
              <a:pathLst>
                <a:path w="8464" h="8465" extrusionOk="0">
                  <a:moveTo>
                    <a:pt x="4203" y="8465"/>
                  </a:moveTo>
                  <a:cubicBezTo>
                    <a:pt x="1868" y="8465"/>
                    <a:pt x="0" y="6597"/>
                    <a:pt x="0" y="4204"/>
                  </a:cubicBezTo>
                  <a:cubicBezTo>
                    <a:pt x="0" y="1869"/>
                    <a:pt x="1868" y="1"/>
                    <a:pt x="4203" y="1"/>
                  </a:cubicBezTo>
                  <a:cubicBezTo>
                    <a:pt x="6596" y="1"/>
                    <a:pt x="8464" y="1927"/>
                    <a:pt x="8464" y="4320"/>
                  </a:cubicBezTo>
                  <a:cubicBezTo>
                    <a:pt x="8406" y="6655"/>
                    <a:pt x="6538" y="8465"/>
                    <a:pt x="4203" y="846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77" name="Google Shape;16977;p34"/>
            <p:cNvSpPr/>
            <p:nvPr/>
          </p:nvSpPr>
          <p:spPr>
            <a:xfrm>
              <a:off x="2824975" y="2615250"/>
              <a:ext cx="210175" cy="210150"/>
            </a:xfrm>
            <a:custGeom>
              <a:avLst/>
              <a:gdLst/>
              <a:ahLst/>
              <a:cxnLst/>
              <a:rect l="l" t="t" r="r" b="b"/>
              <a:pathLst>
                <a:path w="8407" h="8406" extrusionOk="0">
                  <a:moveTo>
                    <a:pt x="4204" y="8406"/>
                  </a:moveTo>
                  <a:cubicBezTo>
                    <a:pt x="1869" y="8406"/>
                    <a:pt x="1" y="6596"/>
                    <a:pt x="1" y="4203"/>
                  </a:cubicBezTo>
                  <a:cubicBezTo>
                    <a:pt x="1" y="1868"/>
                    <a:pt x="1869" y="1"/>
                    <a:pt x="4262" y="1"/>
                  </a:cubicBezTo>
                  <a:cubicBezTo>
                    <a:pt x="6597" y="1"/>
                    <a:pt x="8406" y="1927"/>
                    <a:pt x="8406" y="4262"/>
                  </a:cubicBezTo>
                  <a:cubicBezTo>
                    <a:pt x="8406" y="6596"/>
                    <a:pt x="6538" y="8406"/>
                    <a:pt x="4204" y="840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78" name="Google Shape;16978;p34"/>
            <p:cNvSpPr/>
            <p:nvPr/>
          </p:nvSpPr>
          <p:spPr>
            <a:xfrm>
              <a:off x="2824975" y="2861875"/>
              <a:ext cx="210175" cy="210150"/>
            </a:xfrm>
            <a:custGeom>
              <a:avLst/>
              <a:gdLst/>
              <a:ahLst/>
              <a:cxnLst/>
              <a:rect l="l" t="t" r="r" b="b"/>
              <a:pathLst>
                <a:path w="8407" h="8406" extrusionOk="0">
                  <a:moveTo>
                    <a:pt x="4204" y="8405"/>
                  </a:moveTo>
                  <a:cubicBezTo>
                    <a:pt x="1810" y="8405"/>
                    <a:pt x="1" y="6538"/>
                    <a:pt x="1" y="4203"/>
                  </a:cubicBezTo>
                  <a:cubicBezTo>
                    <a:pt x="1" y="1868"/>
                    <a:pt x="1869" y="0"/>
                    <a:pt x="4204" y="0"/>
                  </a:cubicBezTo>
                  <a:cubicBezTo>
                    <a:pt x="6538" y="0"/>
                    <a:pt x="8406" y="1868"/>
                    <a:pt x="8406" y="4203"/>
                  </a:cubicBezTo>
                  <a:cubicBezTo>
                    <a:pt x="8406" y="6596"/>
                    <a:pt x="6538" y="8405"/>
                    <a:pt x="4204" y="840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79" name="Google Shape;16979;p34"/>
            <p:cNvSpPr/>
            <p:nvPr/>
          </p:nvSpPr>
          <p:spPr>
            <a:xfrm>
              <a:off x="4544000" y="3108475"/>
              <a:ext cx="210150" cy="210175"/>
            </a:xfrm>
            <a:custGeom>
              <a:avLst/>
              <a:gdLst/>
              <a:ahLst/>
              <a:cxnLst/>
              <a:rect l="l" t="t" r="r" b="b"/>
              <a:pathLst>
                <a:path w="8406" h="8407" extrusionOk="0">
                  <a:moveTo>
                    <a:pt x="4203" y="8406"/>
                  </a:moveTo>
                  <a:cubicBezTo>
                    <a:pt x="1868" y="8406"/>
                    <a:pt x="0" y="6597"/>
                    <a:pt x="0" y="4203"/>
                  </a:cubicBezTo>
                  <a:cubicBezTo>
                    <a:pt x="0" y="1869"/>
                    <a:pt x="1868" y="1"/>
                    <a:pt x="4203" y="1"/>
                  </a:cubicBezTo>
                  <a:cubicBezTo>
                    <a:pt x="6538" y="1"/>
                    <a:pt x="8406" y="1869"/>
                    <a:pt x="8406" y="4203"/>
                  </a:cubicBezTo>
                  <a:cubicBezTo>
                    <a:pt x="8406" y="6538"/>
                    <a:pt x="6596" y="8406"/>
                    <a:pt x="4203" y="840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80" name="Google Shape;16980;p34"/>
            <p:cNvSpPr/>
            <p:nvPr/>
          </p:nvSpPr>
          <p:spPr>
            <a:xfrm>
              <a:off x="3313850" y="1879775"/>
              <a:ext cx="210150" cy="208700"/>
            </a:xfrm>
            <a:custGeom>
              <a:avLst/>
              <a:gdLst/>
              <a:ahLst/>
              <a:cxnLst/>
              <a:rect l="l" t="t" r="r" b="b"/>
              <a:pathLst>
                <a:path w="8406" h="8348" extrusionOk="0">
                  <a:moveTo>
                    <a:pt x="4203" y="8348"/>
                  </a:moveTo>
                  <a:cubicBezTo>
                    <a:pt x="1868" y="8348"/>
                    <a:pt x="0" y="6480"/>
                    <a:pt x="58" y="4145"/>
                  </a:cubicBezTo>
                  <a:cubicBezTo>
                    <a:pt x="58" y="1810"/>
                    <a:pt x="1926" y="1"/>
                    <a:pt x="4261" y="1"/>
                  </a:cubicBezTo>
                  <a:cubicBezTo>
                    <a:pt x="6596" y="1"/>
                    <a:pt x="8405" y="1869"/>
                    <a:pt x="8405" y="4203"/>
                  </a:cubicBezTo>
                  <a:cubicBezTo>
                    <a:pt x="8405" y="6538"/>
                    <a:pt x="6538" y="8348"/>
                    <a:pt x="4203" y="834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81" name="Google Shape;16981;p34"/>
            <p:cNvSpPr/>
            <p:nvPr/>
          </p:nvSpPr>
          <p:spPr>
            <a:xfrm>
              <a:off x="3071600" y="3352175"/>
              <a:ext cx="210150" cy="210150"/>
            </a:xfrm>
            <a:custGeom>
              <a:avLst/>
              <a:gdLst/>
              <a:ahLst/>
              <a:cxnLst/>
              <a:rect l="l" t="t" r="r" b="b"/>
              <a:pathLst>
                <a:path w="8406" h="8406" extrusionOk="0">
                  <a:moveTo>
                    <a:pt x="4262" y="8406"/>
                  </a:moveTo>
                  <a:cubicBezTo>
                    <a:pt x="1868" y="8406"/>
                    <a:pt x="1" y="6538"/>
                    <a:pt x="1" y="4203"/>
                  </a:cubicBezTo>
                  <a:cubicBezTo>
                    <a:pt x="1" y="1868"/>
                    <a:pt x="1868" y="1"/>
                    <a:pt x="4203" y="1"/>
                  </a:cubicBezTo>
                  <a:cubicBezTo>
                    <a:pt x="6538" y="1"/>
                    <a:pt x="8348" y="1810"/>
                    <a:pt x="8406" y="4145"/>
                  </a:cubicBezTo>
                  <a:cubicBezTo>
                    <a:pt x="8406" y="6480"/>
                    <a:pt x="6596" y="8348"/>
                    <a:pt x="4203" y="834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82" name="Google Shape;16982;p34"/>
            <p:cNvSpPr/>
            <p:nvPr/>
          </p:nvSpPr>
          <p:spPr>
            <a:xfrm>
              <a:off x="2826450" y="2373025"/>
              <a:ext cx="207225" cy="208675"/>
            </a:xfrm>
            <a:custGeom>
              <a:avLst/>
              <a:gdLst/>
              <a:ahLst/>
              <a:cxnLst/>
              <a:rect l="l" t="t" r="r" b="b"/>
              <a:pathLst>
                <a:path w="8289" h="8347" extrusionOk="0">
                  <a:moveTo>
                    <a:pt x="4145" y="8347"/>
                  </a:moveTo>
                  <a:cubicBezTo>
                    <a:pt x="1810" y="8347"/>
                    <a:pt x="0" y="6479"/>
                    <a:pt x="0" y="4203"/>
                  </a:cubicBezTo>
                  <a:cubicBezTo>
                    <a:pt x="0" y="1868"/>
                    <a:pt x="1868" y="0"/>
                    <a:pt x="4145" y="0"/>
                  </a:cubicBezTo>
                  <a:cubicBezTo>
                    <a:pt x="6421" y="0"/>
                    <a:pt x="8289" y="1868"/>
                    <a:pt x="8289" y="4203"/>
                  </a:cubicBezTo>
                  <a:cubicBezTo>
                    <a:pt x="8289" y="6479"/>
                    <a:pt x="6421" y="8347"/>
                    <a:pt x="4145" y="834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83" name="Google Shape;16983;p34"/>
            <p:cNvSpPr/>
            <p:nvPr/>
          </p:nvSpPr>
          <p:spPr>
            <a:xfrm>
              <a:off x="4050775" y="3598800"/>
              <a:ext cx="208700" cy="208700"/>
            </a:xfrm>
            <a:custGeom>
              <a:avLst/>
              <a:gdLst/>
              <a:ahLst/>
              <a:cxnLst/>
              <a:rect l="l" t="t" r="r" b="b"/>
              <a:pathLst>
                <a:path w="8348" h="8348" extrusionOk="0">
                  <a:moveTo>
                    <a:pt x="8347" y="4145"/>
                  </a:moveTo>
                  <a:cubicBezTo>
                    <a:pt x="8347" y="6479"/>
                    <a:pt x="6538" y="8347"/>
                    <a:pt x="4203" y="8347"/>
                  </a:cubicBezTo>
                  <a:cubicBezTo>
                    <a:pt x="1926" y="8347"/>
                    <a:pt x="59" y="6538"/>
                    <a:pt x="59" y="4203"/>
                  </a:cubicBezTo>
                  <a:cubicBezTo>
                    <a:pt x="0" y="1926"/>
                    <a:pt x="1868" y="59"/>
                    <a:pt x="4144" y="59"/>
                  </a:cubicBezTo>
                  <a:cubicBezTo>
                    <a:pt x="6479" y="0"/>
                    <a:pt x="8347" y="1868"/>
                    <a:pt x="8347" y="414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84" name="Google Shape;16984;p34"/>
            <p:cNvSpPr/>
            <p:nvPr/>
          </p:nvSpPr>
          <p:spPr>
            <a:xfrm>
              <a:off x="3315300" y="3598800"/>
              <a:ext cx="207250" cy="208700"/>
            </a:xfrm>
            <a:custGeom>
              <a:avLst/>
              <a:gdLst/>
              <a:ahLst/>
              <a:cxnLst/>
              <a:rect l="l" t="t" r="r" b="b"/>
              <a:pathLst>
                <a:path w="8290" h="8348" extrusionOk="0">
                  <a:moveTo>
                    <a:pt x="4145" y="59"/>
                  </a:moveTo>
                  <a:cubicBezTo>
                    <a:pt x="6421" y="0"/>
                    <a:pt x="8289" y="1926"/>
                    <a:pt x="8289" y="4203"/>
                  </a:cubicBezTo>
                  <a:cubicBezTo>
                    <a:pt x="8289" y="6421"/>
                    <a:pt x="6421" y="8289"/>
                    <a:pt x="4203" y="8347"/>
                  </a:cubicBezTo>
                  <a:cubicBezTo>
                    <a:pt x="1927" y="8347"/>
                    <a:pt x="0" y="6479"/>
                    <a:pt x="0" y="4203"/>
                  </a:cubicBezTo>
                  <a:cubicBezTo>
                    <a:pt x="0" y="1926"/>
                    <a:pt x="1868" y="59"/>
                    <a:pt x="414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85" name="Google Shape;16985;p34"/>
            <p:cNvSpPr/>
            <p:nvPr/>
          </p:nvSpPr>
          <p:spPr>
            <a:xfrm>
              <a:off x="2826450" y="3109950"/>
              <a:ext cx="207225" cy="208700"/>
            </a:xfrm>
            <a:custGeom>
              <a:avLst/>
              <a:gdLst/>
              <a:ahLst/>
              <a:cxnLst/>
              <a:rect l="l" t="t" r="r" b="b"/>
              <a:pathLst>
                <a:path w="8289" h="8348" extrusionOk="0">
                  <a:moveTo>
                    <a:pt x="8289" y="4144"/>
                  </a:moveTo>
                  <a:cubicBezTo>
                    <a:pt x="8289" y="6362"/>
                    <a:pt x="6421" y="8289"/>
                    <a:pt x="4203" y="8289"/>
                  </a:cubicBezTo>
                  <a:cubicBezTo>
                    <a:pt x="1927" y="8347"/>
                    <a:pt x="0" y="6421"/>
                    <a:pt x="0" y="4144"/>
                  </a:cubicBezTo>
                  <a:cubicBezTo>
                    <a:pt x="0" y="1926"/>
                    <a:pt x="1868" y="58"/>
                    <a:pt x="4145" y="0"/>
                  </a:cubicBezTo>
                  <a:cubicBezTo>
                    <a:pt x="6363" y="0"/>
                    <a:pt x="8289" y="1868"/>
                    <a:pt x="8289" y="41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86" name="Google Shape;16986;p34"/>
            <p:cNvSpPr/>
            <p:nvPr/>
          </p:nvSpPr>
          <p:spPr>
            <a:xfrm>
              <a:off x="4298850" y="1881250"/>
              <a:ext cx="205775" cy="205775"/>
            </a:xfrm>
            <a:custGeom>
              <a:avLst/>
              <a:gdLst/>
              <a:ahLst/>
              <a:cxnLst/>
              <a:rect l="l" t="t" r="r" b="b"/>
              <a:pathLst>
                <a:path w="8231" h="8231" extrusionOk="0">
                  <a:moveTo>
                    <a:pt x="8230" y="4086"/>
                  </a:moveTo>
                  <a:cubicBezTo>
                    <a:pt x="8230" y="6363"/>
                    <a:pt x="6362" y="8230"/>
                    <a:pt x="4144" y="8230"/>
                  </a:cubicBezTo>
                  <a:cubicBezTo>
                    <a:pt x="1868" y="8230"/>
                    <a:pt x="58" y="6421"/>
                    <a:pt x="58" y="4144"/>
                  </a:cubicBezTo>
                  <a:cubicBezTo>
                    <a:pt x="0" y="1868"/>
                    <a:pt x="1868" y="0"/>
                    <a:pt x="4144" y="0"/>
                  </a:cubicBezTo>
                  <a:cubicBezTo>
                    <a:pt x="6421" y="59"/>
                    <a:pt x="8230" y="1868"/>
                    <a:pt x="8230"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87" name="Google Shape;16987;p34"/>
            <p:cNvSpPr/>
            <p:nvPr/>
          </p:nvSpPr>
          <p:spPr>
            <a:xfrm>
              <a:off x="4545450" y="2127850"/>
              <a:ext cx="207250" cy="205775"/>
            </a:xfrm>
            <a:custGeom>
              <a:avLst/>
              <a:gdLst/>
              <a:ahLst/>
              <a:cxnLst/>
              <a:rect l="l" t="t" r="r" b="b"/>
              <a:pathLst>
                <a:path w="8290" h="8231" extrusionOk="0">
                  <a:moveTo>
                    <a:pt x="8231" y="4087"/>
                  </a:moveTo>
                  <a:cubicBezTo>
                    <a:pt x="8289" y="6363"/>
                    <a:pt x="6421" y="8231"/>
                    <a:pt x="4145" y="8231"/>
                  </a:cubicBezTo>
                  <a:cubicBezTo>
                    <a:pt x="1869" y="8231"/>
                    <a:pt x="59" y="6422"/>
                    <a:pt x="59" y="4145"/>
                  </a:cubicBezTo>
                  <a:cubicBezTo>
                    <a:pt x="1" y="1927"/>
                    <a:pt x="1869" y="1"/>
                    <a:pt x="4145" y="59"/>
                  </a:cubicBezTo>
                  <a:cubicBezTo>
                    <a:pt x="6363" y="59"/>
                    <a:pt x="8231" y="1869"/>
                    <a:pt x="8231" y="408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88" name="Google Shape;16988;p34"/>
            <p:cNvSpPr/>
            <p:nvPr/>
          </p:nvSpPr>
          <p:spPr>
            <a:xfrm>
              <a:off x="4548375" y="3355100"/>
              <a:ext cx="202850" cy="202850"/>
            </a:xfrm>
            <a:custGeom>
              <a:avLst/>
              <a:gdLst/>
              <a:ahLst/>
              <a:cxnLst/>
              <a:rect l="l" t="t" r="r" b="b"/>
              <a:pathLst>
                <a:path w="8114" h="8114" extrusionOk="0">
                  <a:moveTo>
                    <a:pt x="8056" y="4028"/>
                  </a:moveTo>
                  <a:cubicBezTo>
                    <a:pt x="8114" y="6304"/>
                    <a:pt x="6304" y="8114"/>
                    <a:pt x="4086" y="8114"/>
                  </a:cubicBezTo>
                  <a:cubicBezTo>
                    <a:pt x="1810" y="8114"/>
                    <a:pt x="0" y="6363"/>
                    <a:pt x="0" y="4086"/>
                  </a:cubicBezTo>
                  <a:cubicBezTo>
                    <a:pt x="0" y="1868"/>
                    <a:pt x="1693" y="59"/>
                    <a:pt x="3911" y="59"/>
                  </a:cubicBezTo>
                  <a:cubicBezTo>
                    <a:pt x="6188" y="0"/>
                    <a:pt x="8056" y="1751"/>
                    <a:pt x="8056"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89" name="Google Shape;16989;p34"/>
            <p:cNvSpPr/>
            <p:nvPr/>
          </p:nvSpPr>
          <p:spPr>
            <a:xfrm>
              <a:off x="3075975" y="1882700"/>
              <a:ext cx="201400" cy="202875"/>
            </a:xfrm>
            <a:custGeom>
              <a:avLst/>
              <a:gdLst/>
              <a:ahLst/>
              <a:cxnLst/>
              <a:rect l="l" t="t" r="r" b="b"/>
              <a:pathLst>
                <a:path w="8056" h="8115" extrusionOk="0">
                  <a:moveTo>
                    <a:pt x="8056" y="4086"/>
                  </a:moveTo>
                  <a:cubicBezTo>
                    <a:pt x="8056" y="6363"/>
                    <a:pt x="6246" y="8114"/>
                    <a:pt x="3970" y="8114"/>
                  </a:cubicBezTo>
                  <a:cubicBezTo>
                    <a:pt x="1752" y="8056"/>
                    <a:pt x="1" y="6305"/>
                    <a:pt x="1" y="4028"/>
                  </a:cubicBezTo>
                  <a:cubicBezTo>
                    <a:pt x="1" y="1752"/>
                    <a:pt x="1810" y="1"/>
                    <a:pt x="4087" y="59"/>
                  </a:cubicBezTo>
                  <a:cubicBezTo>
                    <a:pt x="6305" y="59"/>
                    <a:pt x="8056" y="1868"/>
                    <a:pt x="8056"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90" name="Google Shape;16990;p34"/>
            <p:cNvSpPr/>
            <p:nvPr/>
          </p:nvSpPr>
          <p:spPr>
            <a:xfrm>
              <a:off x="2829375" y="2130775"/>
              <a:ext cx="201400" cy="201400"/>
            </a:xfrm>
            <a:custGeom>
              <a:avLst/>
              <a:gdLst/>
              <a:ahLst/>
              <a:cxnLst/>
              <a:rect l="l" t="t" r="r" b="b"/>
              <a:pathLst>
                <a:path w="8056" h="8056" extrusionOk="0">
                  <a:moveTo>
                    <a:pt x="8055" y="3970"/>
                  </a:moveTo>
                  <a:cubicBezTo>
                    <a:pt x="8055" y="6188"/>
                    <a:pt x="6304" y="7997"/>
                    <a:pt x="4086" y="8056"/>
                  </a:cubicBezTo>
                  <a:cubicBezTo>
                    <a:pt x="1810" y="8056"/>
                    <a:pt x="0" y="6246"/>
                    <a:pt x="0" y="4028"/>
                  </a:cubicBezTo>
                  <a:cubicBezTo>
                    <a:pt x="0" y="1810"/>
                    <a:pt x="1751" y="1"/>
                    <a:pt x="3969" y="1"/>
                  </a:cubicBezTo>
                  <a:cubicBezTo>
                    <a:pt x="6187" y="1"/>
                    <a:pt x="7997" y="1752"/>
                    <a:pt x="8055"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91" name="Google Shape;16991;p34"/>
            <p:cNvSpPr/>
            <p:nvPr/>
          </p:nvSpPr>
          <p:spPr>
            <a:xfrm>
              <a:off x="4301750" y="3603175"/>
              <a:ext cx="201400" cy="201400"/>
            </a:xfrm>
            <a:custGeom>
              <a:avLst/>
              <a:gdLst/>
              <a:ahLst/>
              <a:cxnLst/>
              <a:rect l="l" t="t" r="r" b="b"/>
              <a:pathLst>
                <a:path w="8056" h="8056" extrusionOk="0">
                  <a:moveTo>
                    <a:pt x="8056" y="3970"/>
                  </a:moveTo>
                  <a:cubicBezTo>
                    <a:pt x="8056" y="6246"/>
                    <a:pt x="6305" y="7997"/>
                    <a:pt x="4087" y="8055"/>
                  </a:cubicBezTo>
                  <a:cubicBezTo>
                    <a:pt x="1810" y="8055"/>
                    <a:pt x="1" y="6246"/>
                    <a:pt x="1" y="4028"/>
                  </a:cubicBezTo>
                  <a:cubicBezTo>
                    <a:pt x="1" y="1810"/>
                    <a:pt x="1810" y="0"/>
                    <a:pt x="4028" y="0"/>
                  </a:cubicBezTo>
                  <a:cubicBezTo>
                    <a:pt x="6246" y="0"/>
                    <a:pt x="8056" y="1751"/>
                    <a:pt x="8056"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92" name="Google Shape;16992;p34"/>
            <p:cNvSpPr/>
            <p:nvPr/>
          </p:nvSpPr>
          <p:spPr>
            <a:xfrm>
              <a:off x="4790600" y="2619625"/>
              <a:ext cx="201425" cy="201400"/>
            </a:xfrm>
            <a:custGeom>
              <a:avLst/>
              <a:gdLst/>
              <a:ahLst/>
              <a:cxnLst/>
              <a:rect l="l" t="t" r="r" b="b"/>
              <a:pathLst>
                <a:path w="8057" h="8056" extrusionOk="0">
                  <a:moveTo>
                    <a:pt x="4029" y="1"/>
                  </a:moveTo>
                  <a:cubicBezTo>
                    <a:pt x="6247" y="1"/>
                    <a:pt x="8056" y="1810"/>
                    <a:pt x="8056" y="4028"/>
                  </a:cubicBezTo>
                  <a:cubicBezTo>
                    <a:pt x="8056" y="6246"/>
                    <a:pt x="6305" y="8056"/>
                    <a:pt x="4087" y="8056"/>
                  </a:cubicBezTo>
                  <a:cubicBezTo>
                    <a:pt x="1810" y="8056"/>
                    <a:pt x="59" y="6305"/>
                    <a:pt x="1" y="4028"/>
                  </a:cubicBezTo>
                  <a:cubicBezTo>
                    <a:pt x="1" y="1810"/>
                    <a:pt x="1810" y="59"/>
                    <a:pt x="402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93" name="Google Shape;16993;p34"/>
            <p:cNvSpPr/>
            <p:nvPr/>
          </p:nvSpPr>
          <p:spPr>
            <a:xfrm>
              <a:off x="3564825" y="1641925"/>
              <a:ext cx="201400" cy="199950"/>
            </a:xfrm>
            <a:custGeom>
              <a:avLst/>
              <a:gdLst/>
              <a:ahLst/>
              <a:cxnLst/>
              <a:rect l="l" t="t" r="r" b="b"/>
              <a:pathLst>
                <a:path w="8056" h="7998" extrusionOk="0">
                  <a:moveTo>
                    <a:pt x="8056" y="4028"/>
                  </a:moveTo>
                  <a:cubicBezTo>
                    <a:pt x="8056" y="6246"/>
                    <a:pt x="6246" y="7997"/>
                    <a:pt x="4028" y="7997"/>
                  </a:cubicBezTo>
                  <a:cubicBezTo>
                    <a:pt x="1810" y="7997"/>
                    <a:pt x="1" y="6129"/>
                    <a:pt x="59" y="3911"/>
                  </a:cubicBezTo>
                  <a:cubicBezTo>
                    <a:pt x="59" y="1752"/>
                    <a:pt x="1869" y="0"/>
                    <a:pt x="4028" y="0"/>
                  </a:cubicBezTo>
                  <a:cubicBezTo>
                    <a:pt x="6246" y="0"/>
                    <a:pt x="8056" y="1752"/>
                    <a:pt x="8056"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94" name="Google Shape;16994;p34"/>
            <p:cNvSpPr/>
            <p:nvPr/>
          </p:nvSpPr>
          <p:spPr>
            <a:xfrm>
              <a:off x="3811450" y="1640475"/>
              <a:ext cx="201400" cy="201400"/>
            </a:xfrm>
            <a:custGeom>
              <a:avLst/>
              <a:gdLst/>
              <a:ahLst/>
              <a:cxnLst/>
              <a:rect l="l" t="t" r="r" b="b"/>
              <a:pathLst>
                <a:path w="8056" h="8056" extrusionOk="0">
                  <a:moveTo>
                    <a:pt x="4086" y="58"/>
                  </a:moveTo>
                  <a:cubicBezTo>
                    <a:pt x="6304" y="58"/>
                    <a:pt x="8056" y="1868"/>
                    <a:pt x="8056" y="4086"/>
                  </a:cubicBezTo>
                  <a:cubicBezTo>
                    <a:pt x="8056" y="6304"/>
                    <a:pt x="6246" y="8055"/>
                    <a:pt x="4028" y="8055"/>
                  </a:cubicBezTo>
                  <a:cubicBezTo>
                    <a:pt x="1810" y="8055"/>
                    <a:pt x="0" y="6246"/>
                    <a:pt x="59" y="4028"/>
                  </a:cubicBezTo>
                  <a:cubicBezTo>
                    <a:pt x="59" y="1810"/>
                    <a:pt x="1868" y="0"/>
                    <a:pt x="4086"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95" name="Google Shape;16995;p34"/>
            <p:cNvSpPr/>
            <p:nvPr/>
          </p:nvSpPr>
          <p:spPr>
            <a:xfrm>
              <a:off x="4790600" y="2866250"/>
              <a:ext cx="201425" cy="201400"/>
            </a:xfrm>
            <a:custGeom>
              <a:avLst/>
              <a:gdLst/>
              <a:ahLst/>
              <a:cxnLst/>
              <a:rect l="l" t="t" r="r" b="b"/>
              <a:pathLst>
                <a:path w="8057" h="8056" extrusionOk="0">
                  <a:moveTo>
                    <a:pt x="8056" y="4086"/>
                  </a:moveTo>
                  <a:cubicBezTo>
                    <a:pt x="8056" y="6304"/>
                    <a:pt x="6247" y="8055"/>
                    <a:pt x="4029" y="8055"/>
                  </a:cubicBezTo>
                  <a:cubicBezTo>
                    <a:pt x="1810" y="8055"/>
                    <a:pt x="1" y="6246"/>
                    <a:pt x="59" y="4028"/>
                  </a:cubicBezTo>
                  <a:cubicBezTo>
                    <a:pt x="59" y="1810"/>
                    <a:pt x="1869" y="0"/>
                    <a:pt x="4087" y="59"/>
                  </a:cubicBezTo>
                  <a:cubicBezTo>
                    <a:pt x="6305" y="59"/>
                    <a:pt x="8056" y="1868"/>
                    <a:pt x="8056"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96" name="Google Shape;16996;p34"/>
            <p:cNvSpPr/>
            <p:nvPr/>
          </p:nvSpPr>
          <p:spPr>
            <a:xfrm>
              <a:off x="2829375" y="3356550"/>
              <a:ext cx="201400" cy="199950"/>
            </a:xfrm>
            <a:custGeom>
              <a:avLst/>
              <a:gdLst/>
              <a:ahLst/>
              <a:cxnLst/>
              <a:rect l="l" t="t" r="r" b="b"/>
              <a:pathLst>
                <a:path w="8056" h="7998" extrusionOk="0">
                  <a:moveTo>
                    <a:pt x="7997" y="4028"/>
                  </a:moveTo>
                  <a:cubicBezTo>
                    <a:pt x="7997" y="6246"/>
                    <a:pt x="6187" y="7997"/>
                    <a:pt x="4028" y="7997"/>
                  </a:cubicBezTo>
                  <a:cubicBezTo>
                    <a:pt x="1810" y="7997"/>
                    <a:pt x="0" y="6130"/>
                    <a:pt x="58" y="3912"/>
                  </a:cubicBezTo>
                  <a:cubicBezTo>
                    <a:pt x="58" y="1752"/>
                    <a:pt x="1926" y="1"/>
                    <a:pt x="4086" y="1"/>
                  </a:cubicBezTo>
                  <a:cubicBezTo>
                    <a:pt x="6246" y="59"/>
                    <a:pt x="8055" y="1869"/>
                    <a:pt x="7997"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97" name="Google Shape;16997;p34"/>
            <p:cNvSpPr/>
            <p:nvPr/>
          </p:nvSpPr>
          <p:spPr>
            <a:xfrm>
              <a:off x="3075975" y="3603175"/>
              <a:ext cx="199950" cy="201400"/>
            </a:xfrm>
            <a:custGeom>
              <a:avLst/>
              <a:gdLst/>
              <a:ahLst/>
              <a:cxnLst/>
              <a:rect l="l" t="t" r="r" b="b"/>
              <a:pathLst>
                <a:path w="7998" h="8056" extrusionOk="0">
                  <a:moveTo>
                    <a:pt x="4087" y="0"/>
                  </a:moveTo>
                  <a:cubicBezTo>
                    <a:pt x="6246" y="59"/>
                    <a:pt x="7997" y="1868"/>
                    <a:pt x="7997" y="4028"/>
                  </a:cubicBezTo>
                  <a:cubicBezTo>
                    <a:pt x="7997" y="6246"/>
                    <a:pt x="6130" y="8055"/>
                    <a:pt x="3970" y="7997"/>
                  </a:cubicBezTo>
                  <a:cubicBezTo>
                    <a:pt x="1752" y="7939"/>
                    <a:pt x="1" y="6129"/>
                    <a:pt x="59" y="3970"/>
                  </a:cubicBezTo>
                  <a:cubicBezTo>
                    <a:pt x="59" y="1810"/>
                    <a:pt x="1869" y="0"/>
                    <a:pt x="40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98" name="Google Shape;16998;p34"/>
            <p:cNvSpPr/>
            <p:nvPr/>
          </p:nvSpPr>
          <p:spPr>
            <a:xfrm>
              <a:off x="4056600" y="1641925"/>
              <a:ext cx="198475" cy="198475"/>
            </a:xfrm>
            <a:custGeom>
              <a:avLst/>
              <a:gdLst/>
              <a:ahLst/>
              <a:cxnLst/>
              <a:rect l="l" t="t" r="r" b="b"/>
              <a:pathLst>
                <a:path w="7939" h="7939" extrusionOk="0">
                  <a:moveTo>
                    <a:pt x="3970" y="7939"/>
                  </a:moveTo>
                  <a:cubicBezTo>
                    <a:pt x="1810" y="7939"/>
                    <a:pt x="1" y="6129"/>
                    <a:pt x="1" y="3970"/>
                  </a:cubicBezTo>
                  <a:cubicBezTo>
                    <a:pt x="1" y="1810"/>
                    <a:pt x="1810" y="0"/>
                    <a:pt x="3970" y="0"/>
                  </a:cubicBezTo>
                  <a:cubicBezTo>
                    <a:pt x="6130" y="0"/>
                    <a:pt x="7939" y="1810"/>
                    <a:pt x="7939" y="3970"/>
                  </a:cubicBezTo>
                  <a:cubicBezTo>
                    <a:pt x="7939" y="6188"/>
                    <a:pt x="6130" y="7939"/>
                    <a:pt x="3970" y="793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99" name="Google Shape;16999;p34"/>
            <p:cNvSpPr/>
            <p:nvPr/>
          </p:nvSpPr>
          <p:spPr>
            <a:xfrm>
              <a:off x="4792075" y="2377400"/>
              <a:ext cx="199950" cy="199925"/>
            </a:xfrm>
            <a:custGeom>
              <a:avLst/>
              <a:gdLst/>
              <a:ahLst/>
              <a:cxnLst/>
              <a:rect l="l" t="t" r="r" b="b"/>
              <a:pathLst>
                <a:path w="7998" h="7997" extrusionOk="0">
                  <a:moveTo>
                    <a:pt x="3970" y="58"/>
                  </a:moveTo>
                  <a:cubicBezTo>
                    <a:pt x="6129" y="0"/>
                    <a:pt x="7939" y="1810"/>
                    <a:pt x="7939" y="3969"/>
                  </a:cubicBezTo>
                  <a:cubicBezTo>
                    <a:pt x="7997" y="6129"/>
                    <a:pt x="6188" y="7939"/>
                    <a:pt x="4028" y="7997"/>
                  </a:cubicBezTo>
                  <a:cubicBezTo>
                    <a:pt x="1868" y="7997"/>
                    <a:pt x="59" y="6246"/>
                    <a:pt x="0" y="4028"/>
                  </a:cubicBezTo>
                  <a:cubicBezTo>
                    <a:pt x="0" y="1926"/>
                    <a:pt x="1810" y="58"/>
                    <a:pt x="3970"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00" name="Google Shape;17000;p34"/>
            <p:cNvSpPr/>
            <p:nvPr/>
          </p:nvSpPr>
          <p:spPr>
            <a:xfrm>
              <a:off x="4793525" y="3115775"/>
              <a:ext cx="197025" cy="197025"/>
            </a:xfrm>
            <a:custGeom>
              <a:avLst/>
              <a:gdLst/>
              <a:ahLst/>
              <a:cxnLst/>
              <a:rect l="l" t="t" r="r" b="b"/>
              <a:pathLst>
                <a:path w="7881" h="7881" extrusionOk="0">
                  <a:moveTo>
                    <a:pt x="3970" y="1"/>
                  </a:moveTo>
                  <a:cubicBezTo>
                    <a:pt x="6130" y="1"/>
                    <a:pt x="7881" y="1752"/>
                    <a:pt x="7881" y="3911"/>
                  </a:cubicBezTo>
                  <a:cubicBezTo>
                    <a:pt x="7881" y="6129"/>
                    <a:pt x="6071" y="7881"/>
                    <a:pt x="3853" y="7881"/>
                  </a:cubicBezTo>
                  <a:cubicBezTo>
                    <a:pt x="1693" y="7822"/>
                    <a:pt x="1" y="6071"/>
                    <a:pt x="1" y="3911"/>
                  </a:cubicBezTo>
                  <a:cubicBezTo>
                    <a:pt x="1" y="1693"/>
                    <a:pt x="1752" y="1"/>
                    <a:pt x="397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01" name="Google Shape;17001;p34"/>
            <p:cNvSpPr/>
            <p:nvPr/>
          </p:nvSpPr>
          <p:spPr>
            <a:xfrm>
              <a:off x="2584200" y="2622550"/>
              <a:ext cx="197025" cy="195550"/>
            </a:xfrm>
            <a:custGeom>
              <a:avLst/>
              <a:gdLst/>
              <a:ahLst/>
              <a:cxnLst/>
              <a:rect l="l" t="t" r="r" b="b"/>
              <a:pathLst>
                <a:path w="7881" h="7822" extrusionOk="0">
                  <a:moveTo>
                    <a:pt x="3912" y="7822"/>
                  </a:moveTo>
                  <a:cubicBezTo>
                    <a:pt x="1752" y="7822"/>
                    <a:pt x="1" y="6071"/>
                    <a:pt x="59" y="3911"/>
                  </a:cubicBezTo>
                  <a:cubicBezTo>
                    <a:pt x="59" y="1693"/>
                    <a:pt x="1810" y="0"/>
                    <a:pt x="3970" y="0"/>
                  </a:cubicBezTo>
                  <a:cubicBezTo>
                    <a:pt x="6188" y="0"/>
                    <a:pt x="7881" y="1751"/>
                    <a:pt x="7881" y="3970"/>
                  </a:cubicBezTo>
                  <a:cubicBezTo>
                    <a:pt x="7881" y="6129"/>
                    <a:pt x="6130" y="7822"/>
                    <a:pt x="3912" y="78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02" name="Google Shape;17002;p34"/>
            <p:cNvSpPr/>
            <p:nvPr/>
          </p:nvSpPr>
          <p:spPr>
            <a:xfrm>
              <a:off x="3321125" y="1643375"/>
              <a:ext cx="197025" cy="197025"/>
            </a:xfrm>
            <a:custGeom>
              <a:avLst/>
              <a:gdLst/>
              <a:ahLst/>
              <a:cxnLst/>
              <a:rect l="l" t="t" r="r" b="b"/>
              <a:pathLst>
                <a:path w="7881" h="7881" extrusionOk="0">
                  <a:moveTo>
                    <a:pt x="3912" y="7822"/>
                  </a:moveTo>
                  <a:cubicBezTo>
                    <a:pt x="1694" y="7822"/>
                    <a:pt x="1" y="6071"/>
                    <a:pt x="1" y="3912"/>
                  </a:cubicBezTo>
                  <a:cubicBezTo>
                    <a:pt x="59" y="1694"/>
                    <a:pt x="1810" y="1"/>
                    <a:pt x="3970" y="1"/>
                  </a:cubicBezTo>
                  <a:cubicBezTo>
                    <a:pt x="6130" y="59"/>
                    <a:pt x="7881" y="1810"/>
                    <a:pt x="7823" y="3970"/>
                  </a:cubicBezTo>
                  <a:cubicBezTo>
                    <a:pt x="7823" y="6130"/>
                    <a:pt x="6071" y="7881"/>
                    <a:pt x="3912" y="78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03" name="Google Shape;17003;p34"/>
            <p:cNvSpPr/>
            <p:nvPr/>
          </p:nvSpPr>
          <p:spPr>
            <a:xfrm>
              <a:off x="3812900" y="3851250"/>
              <a:ext cx="198500" cy="197025"/>
            </a:xfrm>
            <a:custGeom>
              <a:avLst/>
              <a:gdLst/>
              <a:ahLst/>
              <a:cxnLst/>
              <a:rect l="l" t="t" r="r" b="b"/>
              <a:pathLst>
                <a:path w="7940" h="7881" extrusionOk="0">
                  <a:moveTo>
                    <a:pt x="7939" y="3969"/>
                  </a:moveTo>
                  <a:cubicBezTo>
                    <a:pt x="7881" y="6188"/>
                    <a:pt x="6130" y="7880"/>
                    <a:pt x="3970" y="7880"/>
                  </a:cubicBezTo>
                  <a:cubicBezTo>
                    <a:pt x="1752" y="7880"/>
                    <a:pt x="1" y="6071"/>
                    <a:pt x="59" y="3911"/>
                  </a:cubicBezTo>
                  <a:cubicBezTo>
                    <a:pt x="117" y="1693"/>
                    <a:pt x="1869" y="0"/>
                    <a:pt x="4028" y="59"/>
                  </a:cubicBezTo>
                  <a:cubicBezTo>
                    <a:pt x="6188" y="59"/>
                    <a:pt x="7939" y="1810"/>
                    <a:pt x="7939" y="39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04" name="Google Shape;17004;p34"/>
            <p:cNvSpPr/>
            <p:nvPr/>
          </p:nvSpPr>
          <p:spPr>
            <a:xfrm>
              <a:off x="2585675" y="2869150"/>
              <a:ext cx="195550" cy="195575"/>
            </a:xfrm>
            <a:custGeom>
              <a:avLst/>
              <a:gdLst/>
              <a:ahLst/>
              <a:cxnLst/>
              <a:rect l="l" t="t" r="r" b="b"/>
              <a:pathLst>
                <a:path w="7822" h="7823" extrusionOk="0">
                  <a:moveTo>
                    <a:pt x="7822" y="3912"/>
                  </a:moveTo>
                  <a:cubicBezTo>
                    <a:pt x="7822" y="6071"/>
                    <a:pt x="6129" y="7823"/>
                    <a:pt x="3911" y="7823"/>
                  </a:cubicBezTo>
                  <a:cubicBezTo>
                    <a:pt x="1751" y="7823"/>
                    <a:pt x="0" y="6130"/>
                    <a:pt x="0" y="3970"/>
                  </a:cubicBezTo>
                  <a:cubicBezTo>
                    <a:pt x="0" y="1752"/>
                    <a:pt x="1693" y="59"/>
                    <a:pt x="3853" y="1"/>
                  </a:cubicBezTo>
                  <a:cubicBezTo>
                    <a:pt x="6071" y="1"/>
                    <a:pt x="7763" y="1752"/>
                    <a:pt x="7822" y="39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05" name="Google Shape;17005;p34"/>
            <p:cNvSpPr/>
            <p:nvPr/>
          </p:nvSpPr>
          <p:spPr>
            <a:xfrm>
              <a:off x="3567750" y="3851250"/>
              <a:ext cx="197025" cy="198475"/>
            </a:xfrm>
            <a:custGeom>
              <a:avLst/>
              <a:gdLst/>
              <a:ahLst/>
              <a:cxnLst/>
              <a:rect l="l" t="t" r="r" b="b"/>
              <a:pathLst>
                <a:path w="7881" h="7939" extrusionOk="0">
                  <a:moveTo>
                    <a:pt x="4028" y="59"/>
                  </a:moveTo>
                  <a:cubicBezTo>
                    <a:pt x="6188" y="117"/>
                    <a:pt x="7881" y="1868"/>
                    <a:pt x="7822" y="4028"/>
                  </a:cubicBezTo>
                  <a:cubicBezTo>
                    <a:pt x="7822" y="6246"/>
                    <a:pt x="6013" y="7939"/>
                    <a:pt x="3853" y="7880"/>
                  </a:cubicBezTo>
                  <a:cubicBezTo>
                    <a:pt x="1693" y="7822"/>
                    <a:pt x="1" y="6071"/>
                    <a:pt x="1" y="3853"/>
                  </a:cubicBezTo>
                  <a:cubicBezTo>
                    <a:pt x="59" y="1693"/>
                    <a:pt x="1868" y="0"/>
                    <a:pt x="4028"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06" name="Google Shape;17006;p34"/>
            <p:cNvSpPr/>
            <p:nvPr/>
          </p:nvSpPr>
          <p:spPr>
            <a:xfrm>
              <a:off x="4551300" y="1891450"/>
              <a:ext cx="195550" cy="194125"/>
            </a:xfrm>
            <a:custGeom>
              <a:avLst/>
              <a:gdLst/>
              <a:ahLst/>
              <a:cxnLst/>
              <a:rect l="l" t="t" r="r" b="b"/>
              <a:pathLst>
                <a:path w="7822" h="7765" extrusionOk="0">
                  <a:moveTo>
                    <a:pt x="7763" y="3912"/>
                  </a:moveTo>
                  <a:cubicBezTo>
                    <a:pt x="7763" y="6071"/>
                    <a:pt x="6071" y="7764"/>
                    <a:pt x="3853" y="7764"/>
                  </a:cubicBezTo>
                  <a:cubicBezTo>
                    <a:pt x="1693" y="7764"/>
                    <a:pt x="0" y="6013"/>
                    <a:pt x="0" y="3853"/>
                  </a:cubicBezTo>
                  <a:cubicBezTo>
                    <a:pt x="0" y="1693"/>
                    <a:pt x="1751" y="1"/>
                    <a:pt x="3969" y="1"/>
                  </a:cubicBezTo>
                  <a:cubicBezTo>
                    <a:pt x="6129" y="1"/>
                    <a:pt x="7822" y="1693"/>
                    <a:pt x="7763" y="39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07" name="Google Shape;17007;p34"/>
            <p:cNvSpPr/>
            <p:nvPr/>
          </p:nvSpPr>
          <p:spPr>
            <a:xfrm>
              <a:off x="4059525" y="3852700"/>
              <a:ext cx="192650" cy="194100"/>
            </a:xfrm>
            <a:custGeom>
              <a:avLst/>
              <a:gdLst/>
              <a:ahLst/>
              <a:cxnLst/>
              <a:rect l="l" t="t" r="r" b="b"/>
              <a:pathLst>
                <a:path w="7706" h="7764" extrusionOk="0">
                  <a:moveTo>
                    <a:pt x="3794" y="59"/>
                  </a:moveTo>
                  <a:cubicBezTo>
                    <a:pt x="5954" y="1"/>
                    <a:pt x="7705" y="1693"/>
                    <a:pt x="7705" y="3853"/>
                  </a:cubicBezTo>
                  <a:cubicBezTo>
                    <a:pt x="7705" y="6013"/>
                    <a:pt x="6013" y="7764"/>
                    <a:pt x="3853" y="7764"/>
                  </a:cubicBezTo>
                  <a:cubicBezTo>
                    <a:pt x="1693" y="7764"/>
                    <a:pt x="0" y="6071"/>
                    <a:pt x="0" y="3911"/>
                  </a:cubicBezTo>
                  <a:cubicBezTo>
                    <a:pt x="0" y="1752"/>
                    <a:pt x="1693" y="59"/>
                    <a:pt x="3794"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08" name="Google Shape;17008;p34"/>
            <p:cNvSpPr/>
            <p:nvPr/>
          </p:nvSpPr>
          <p:spPr>
            <a:xfrm>
              <a:off x="2585675" y="2380300"/>
              <a:ext cx="194100" cy="194125"/>
            </a:xfrm>
            <a:custGeom>
              <a:avLst/>
              <a:gdLst/>
              <a:ahLst/>
              <a:cxnLst/>
              <a:rect l="l" t="t" r="r" b="b"/>
              <a:pathLst>
                <a:path w="7764" h="7765" extrusionOk="0">
                  <a:moveTo>
                    <a:pt x="3911" y="59"/>
                  </a:moveTo>
                  <a:cubicBezTo>
                    <a:pt x="6071" y="59"/>
                    <a:pt x="7763" y="1810"/>
                    <a:pt x="7763" y="3912"/>
                  </a:cubicBezTo>
                  <a:cubicBezTo>
                    <a:pt x="7763" y="6071"/>
                    <a:pt x="6012" y="7764"/>
                    <a:pt x="3853" y="7764"/>
                  </a:cubicBezTo>
                  <a:cubicBezTo>
                    <a:pt x="1693" y="7764"/>
                    <a:pt x="0" y="6013"/>
                    <a:pt x="59" y="3853"/>
                  </a:cubicBezTo>
                  <a:cubicBezTo>
                    <a:pt x="59" y="1694"/>
                    <a:pt x="1810" y="1"/>
                    <a:pt x="391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09" name="Google Shape;17009;p34"/>
            <p:cNvSpPr/>
            <p:nvPr/>
          </p:nvSpPr>
          <p:spPr>
            <a:xfrm>
              <a:off x="3322600" y="3854175"/>
              <a:ext cx="192650" cy="192625"/>
            </a:xfrm>
            <a:custGeom>
              <a:avLst/>
              <a:gdLst/>
              <a:ahLst/>
              <a:cxnLst/>
              <a:rect l="l" t="t" r="r" b="b"/>
              <a:pathLst>
                <a:path w="7706" h="7705" extrusionOk="0">
                  <a:moveTo>
                    <a:pt x="7705" y="3852"/>
                  </a:moveTo>
                  <a:cubicBezTo>
                    <a:pt x="7705" y="5954"/>
                    <a:pt x="5954" y="7705"/>
                    <a:pt x="3853" y="7705"/>
                  </a:cubicBezTo>
                  <a:cubicBezTo>
                    <a:pt x="1751" y="7705"/>
                    <a:pt x="0" y="5954"/>
                    <a:pt x="0" y="3852"/>
                  </a:cubicBezTo>
                  <a:cubicBezTo>
                    <a:pt x="0" y="1693"/>
                    <a:pt x="1751" y="0"/>
                    <a:pt x="3911" y="0"/>
                  </a:cubicBezTo>
                  <a:cubicBezTo>
                    <a:pt x="6012" y="0"/>
                    <a:pt x="7705" y="1751"/>
                    <a:pt x="7705" y="38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10" name="Google Shape;17010;p34"/>
            <p:cNvSpPr/>
            <p:nvPr/>
          </p:nvSpPr>
          <p:spPr>
            <a:xfrm>
              <a:off x="2585675" y="3117225"/>
              <a:ext cx="195550" cy="194125"/>
            </a:xfrm>
            <a:custGeom>
              <a:avLst/>
              <a:gdLst/>
              <a:ahLst/>
              <a:cxnLst/>
              <a:rect l="l" t="t" r="r" b="b"/>
              <a:pathLst>
                <a:path w="7822" h="7765" extrusionOk="0">
                  <a:moveTo>
                    <a:pt x="3969" y="1"/>
                  </a:moveTo>
                  <a:cubicBezTo>
                    <a:pt x="6071" y="59"/>
                    <a:pt x="7822" y="1869"/>
                    <a:pt x="7763" y="3970"/>
                  </a:cubicBezTo>
                  <a:cubicBezTo>
                    <a:pt x="7705" y="6071"/>
                    <a:pt x="5954" y="7764"/>
                    <a:pt x="3853" y="7706"/>
                  </a:cubicBezTo>
                  <a:cubicBezTo>
                    <a:pt x="1751" y="7706"/>
                    <a:pt x="0" y="5896"/>
                    <a:pt x="59" y="3795"/>
                  </a:cubicBezTo>
                  <a:cubicBezTo>
                    <a:pt x="117" y="1694"/>
                    <a:pt x="1868" y="1"/>
                    <a:pt x="396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11" name="Google Shape;17011;p34"/>
            <p:cNvSpPr/>
            <p:nvPr/>
          </p:nvSpPr>
          <p:spPr>
            <a:xfrm>
              <a:off x="4795000" y="2133700"/>
              <a:ext cx="192625" cy="194100"/>
            </a:xfrm>
            <a:custGeom>
              <a:avLst/>
              <a:gdLst/>
              <a:ahLst/>
              <a:cxnLst/>
              <a:rect l="l" t="t" r="r" b="b"/>
              <a:pathLst>
                <a:path w="7705" h="7764" extrusionOk="0">
                  <a:moveTo>
                    <a:pt x="3911" y="7764"/>
                  </a:moveTo>
                  <a:cubicBezTo>
                    <a:pt x="1810" y="7764"/>
                    <a:pt x="58" y="6012"/>
                    <a:pt x="0" y="3911"/>
                  </a:cubicBezTo>
                  <a:cubicBezTo>
                    <a:pt x="0" y="1810"/>
                    <a:pt x="1751" y="59"/>
                    <a:pt x="3853" y="59"/>
                  </a:cubicBezTo>
                  <a:cubicBezTo>
                    <a:pt x="5954" y="0"/>
                    <a:pt x="7705" y="1751"/>
                    <a:pt x="7705" y="3911"/>
                  </a:cubicBezTo>
                  <a:cubicBezTo>
                    <a:pt x="7705" y="5954"/>
                    <a:pt x="6012" y="7705"/>
                    <a:pt x="3911" y="776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12" name="Google Shape;17012;p34"/>
            <p:cNvSpPr/>
            <p:nvPr/>
          </p:nvSpPr>
          <p:spPr>
            <a:xfrm>
              <a:off x="4306125" y="1644850"/>
              <a:ext cx="192650" cy="194100"/>
            </a:xfrm>
            <a:custGeom>
              <a:avLst/>
              <a:gdLst/>
              <a:ahLst/>
              <a:cxnLst/>
              <a:rect l="l" t="t" r="r" b="b"/>
              <a:pathLst>
                <a:path w="7706" h="7764" extrusionOk="0">
                  <a:moveTo>
                    <a:pt x="7706" y="3911"/>
                  </a:moveTo>
                  <a:cubicBezTo>
                    <a:pt x="7648" y="6012"/>
                    <a:pt x="5896" y="7763"/>
                    <a:pt x="3737" y="7705"/>
                  </a:cubicBezTo>
                  <a:cubicBezTo>
                    <a:pt x="1694" y="7647"/>
                    <a:pt x="1" y="5896"/>
                    <a:pt x="1" y="3794"/>
                  </a:cubicBezTo>
                  <a:cubicBezTo>
                    <a:pt x="1" y="1693"/>
                    <a:pt x="1810" y="0"/>
                    <a:pt x="3912" y="0"/>
                  </a:cubicBezTo>
                  <a:cubicBezTo>
                    <a:pt x="6013" y="59"/>
                    <a:pt x="7706" y="1810"/>
                    <a:pt x="7706" y="39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13" name="Google Shape;17013;p34"/>
            <p:cNvSpPr/>
            <p:nvPr/>
          </p:nvSpPr>
          <p:spPr>
            <a:xfrm>
              <a:off x="4546925" y="3606100"/>
              <a:ext cx="195550" cy="194100"/>
            </a:xfrm>
            <a:custGeom>
              <a:avLst/>
              <a:gdLst/>
              <a:ahLst/>
              <a:cxnLst/>
              <a:rect l="l" t="t" r="r" b="b"/>
              <a:pathLst>
                <a:path w="7822" h="7764" extrusionOk="0">
                  <a:moveTo>
                    <a:pt x="3853" y="7763"/>
                  </a:moveTo>
                  <a:cubicBezTo>
                    <a:pt x="1751" y="7705"/>
                    <a:pt x="0" y="5895"/>
                    <a:pt x="58" y="3794"/>
                  </a:cubicBezTo>
                  <a:cubicBezTo>
                    <a:pt x="117" y="1693"/>
                    <a:pt x="1926" y="0"/>
                    <a:pt x="3969" y="58"/>
                  </a:cubicBezTo>
                  <a:cubicBezTo>
                    <a:pt x="6129" y="117"/>
                    <a:pt x="7822" y="1868"/>
                    <a:pt x="7763" y="4028"/>
                  </a:cubicBezTo>
                  <a:cubicBezTo>
                    <a:pt x="7705" y="6071"/>
                    <a:pt x="5954" y="7763"/>
                    <a:pt x="3853" y="77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14" name="Google Shape;17014;p34"/>
            <p:cNvSpPr/>
            <p:nvPr/>
          </p:nvSpPr>
          <p:spPr>
            <a:xfrm>
              <a:off x="2832275" y="1887075"/>
              <a:ext cx="194125" cy="194100"/>
            </a:xfrm>
            <a:custGeom>
              <a:avLst/>
              <a:gdLst/>
              <a:ahLst/>
              <a:cxnLst/>
              <a:rect l="l" t="t" r="r" b="b"/>
              <a:pathLst>
                <a:path w="7765" h="7764" extrusionOk="0">
                  <a:moveTo>
                    <a:pt x="7764" y="3911"/>
                  </a:moveTo>
                  <a:cubicBezTo>
                    <a:pt x="7706" y="6013"/>
                    <a:pt x="5955" y="7764"/>
                    <a:pt x="3912" y="7706"/>
                  </a:cubicBezTo>
                  <a:cubicBezTo>
                    <a:pt x="1752" y="7706"/>
                    <a:pt x="1" y="5954"/>
                    <a:pt x="59" y="3795"/>
                  </a:cubicBezTo>
                  <a:cubicBezTo>
                    <a:pt x="118" y="1693"/>
                    <a:pt x="1869" y="1"/>
                    <a:pt x="3970" y="59"/>
                  </a:cubicBezTo>
                  <a:cubicBezTo>
                    <a:pt x="6071" y="59"/>
                    <a:pt x="7764" y="1810"/>
                    <a:pt x="7764" y="39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15" name="Google Shape;17015;p34"/>
            <p:cNvSpPr/>
            <p:nvPr/>
          </p:nvSpPr>
          <p:spPr>
            <a:xfrm>
              <a:off x="4796450" y="3362400"/>
              <a:ext cx="191175" cy="189725"/>
            </a:xfrm>
            <a:custGeom>
              <a:avLst/>
              <a:gdLst/>
              <a:ahLst/>
              <a:cxnLst/>
              <a:rect l="l" t="t" r="r" b="b"/>
              <a:pathLst>
                <a:path w="7647" h="7589" extrusionOk="0">
                  <a:moveTo>
                    <a:pt x="3795" y="0"/>
                  </a:moveTo>
                  <a:cubicBezTo>
                    <a:pt x="5896" y="0"/>
                    <a:pt x="7647" y="1751"/>
                    <a:pt x="7589" y="3794"/>
                  </a:cubicBezTo>
                  <a:cubicBezTo>
                    <a:pt x="7589" y="5896"/>
                    <a:pt x="5896" y="7588"/>
                    <a:pt x="3795" y="7588"/>
                  </a:cubicBezTo>
                  <a:cubicBezTo>
                    <a:pt x="1693" y="7588"/>
                    <a:pt x="0" y="5837"/>
                    <a:pt x="0" y="3736"/>
                  </a:cubicBezTo>
                  <a:cubicBezTo>
                    <a:pt x="0" y="1693"/>
                    <a:pt x="1752" y="0"/>
                    <a:pt x="379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16" name="Google Shape;17016;p34"/>
            <p:cNvSpPr/>
            <p:nvPr/>
          </p:nvSpPr>
          <p:spPr>
            <a:xfrm>
              <a:off x="3081825" y="1646300"/>
              <a:ext cx="189725" cy="191200"/>
            </a:xfrm>
            <a:custGeom>
              <a:avLst/>
              <a:gdLst/>
              <a:ahLst/>
              <a:cxnLst/>
              <a:rect l="l" t="t" r="r" b="b"/>
              <a:pathLst>
                <a:path w="7589" h="7648" extrusionOk="0">
                  <a:moveTo>
                    <a:pt x="3794" y="1"/>
                  </a:moveTo>
                  <a:cubicBezTo>
                    <a:pt x="5837" y="1"/>
                    <a:pt x="7588" y="1752"/>
                    <a:pt x="7588" y="3853"/>
                  </a:cubicBezTo>
                  <a:cubicBezTo>
                    <a:pt x="7588" y="5896"/>
                    <a:pt x="5896" y="7589"/>
                    <a:pt x="3794" y="7589"/>
                  </a:cubicBezTo>
                  <a:cubicBezTo>
                    <a:pt x="1751" y="7647"/>
                    <a:pt x="0" y="5896"/>
                    <a:pt x="0" y="3795"/>
                  </a:cubicBezTo>
                  <a:cubicBezTo>
                    <a:pt x="0" y="1693"/>
                    <a:pt x="1693" y="1"/>
                    <a:pt x="3794"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17" name="Google Shape;17017;p34"/>
            <p:cNvSpPr/>
            <p:nvPr/>
          </p:nvSpPr>
          <p:spPr>
            <a:xfrm>
              <a:off x="2835200" y="3609000"/>
              <a:ext cx="189725" cy="189725"/>
            </a:xfrm>
            <a:custGeom>
              <a:avLst/>
              <a:gdLst/>
              <a:ahLst/>
              <a:cxnLst/>
              <a:rect l="l" t="t" r="r" b="b"/>
              <a:pathLst>
                <a:path w="7589" h="7589" extrusionOk="0">
                  <a:moveTo>
                    <a:pt x="3795" y="1"/>
                  </a:moveTo>
                  <a:cubicBezTo>
                    <a:pt x="5896" y="59"/>
                    <a:pt x="7589" y="1752"/>
                    <a:pt x="7530" y="3795"/>
                  </a:cubicBezTo>
                  <a:cubicBezTo>
                    <a:pt x="7530" y="5896"/>
                    <a:pt x="5838" y="7589"/>
                    <a:pt x="3736" y="7531"/>
                  </a:cubicBezTo>
                  <a:cubicBezTo>
                    <a:pt x="1635" y="7531"/>
                    <a:pt x="1" y="5838"/>
                    <a:pt x="1" y="3737"/>
                  </a:cubicBezTo>
                  <a:cubicBezTo>
                    <a:pt x="59" y="1635"/>
                    <a:pt x="1752" y="1"/>
                    <a:pt x="379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18" name="Google Shape;17018;p34"/>
            <p:cNvSpPr/>
            <p:nvPr/>
          </p:nvSpPr>
          <p:spPr>
            <a:xfrm>
              <a:off x="4309050" y="3855625"/>
              <a:ext cx="186825" cy="188275"/>
            </a:xfrm>
            <a:custGeom>
              <a:avLst/>
              <a:gdLst/>
              <a:ahLst/>
              <a:cxnLst/>
              <a:rect l="l" t="t" r="r" b="b"/>
              <a:pathLst>
                <a:path w="7473" h="7531" extrusionOk="0">
                  <a:moveTo>
                    <a:pt x="3736" y="7530"/>
                  </a:moveTo>
                  <a:cubicBezTo>
                    <a:pt x="1635" y="7530"/>
                    <a:pt x="1" y="5896"/>
                    <a:pt x="1" y="3794"/>
                  </a:cubicBezTo>
                  <a:cubicBezTo>
                    <a:pt x="1" y="1693"/>
                    <a:pt x="1635" y="0"/>
                    <a:pt x="3736" y="59"/>
                  </a:cubicBezTo>
                  <a:cubicBezTo>
                    <a:pt x="5838" y="59"/>
                    <a:pt x="7472" y="1693"/>
                    <a:pt x="7472" y="3736"/>
                  </a:cubicBezTo>
                  <a:cubicBezTo>
                    <a:pt x="7472" y="5837"/>
                    <a:pt x="5838" y="7530"/>
                    <a:pt x="3736" y="753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19" name="Google Shape;17019;p34"/>
            <p:cNvSpPr/>
            <p:nvPr/>
          </p:nvSpPr>
          <p:spPr>
            <a:xfrm>
              <a:off x="2590050" y="2136600"/>
              <a:ext cx="186800" cy="188275"/>
            </a:xfrm>
            <a:custGeom>
              <a:avLst/>
              <a:gdLst/>
              <a:ahLst/>
              <a:cxnLst/>
              <a:rect l="l" t="t" r="r" b="b"/>
              <a:pathLst>
                <a:path w="7472" h="7531" extrusionOk="0">
                  <a:moveTo>
                    <a:pt x="3736" y="7531"/>
                  </a:moveTo>
                  <a:cubicBezTo>
                    <a:pt x="1635" y="7531"/>
                    <a:pt x="0" y="5896"/>
                    <a:pt x="0" y="3737"/>
                  </a:cubicBezTo>
                  <a:cubicBezTo>
                    <a:pt x="0" y="1694"/>
                    <a:pt x="1635" y="59"/>
                    <a:pt x="3678" y="59"/>
                  </a:cubicBezTo>
                  <a:cubicBezTo>
                    <a:pt x="5837" y="1"/>
                    <a:pt x="7472" y="1694"/>
                    <a:pt x="7472" y="3795"/>
                  </a:cubicBezTo>
                  <a:cubicBezTo>
                    <a:pt x="7472" y="5896"/>
                    <a:pt x="5837" y="7531"/>
                    <a:pt x="3736" y="753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20" name="Google Shape;17020;p34"/>
            <p:cNvSpPr/>
            <p:nvPr/>
          </p:nvSpPr>
          <p:spPr>
            <a:xfrm>
              <a:off x="2590050" y="3363850"/>
              <a:ext cx="186800" cy="186800"/>
            </a:xfrm>
            <a:custGeom>
              <a:avLst/>
              <a:gdLst/>
              <a:ahLst/>
              <a:cxnLst/>
              <a:rect l="l" t="t" r="r" b="b"/>
              <a:pathLst>
                <a:path w="7472" h="7472" extrusionOk="0">
                  <a:moveTo>
                    <a:pt x="3736" y="1"/>
                  </a:moveTo>
                  <a:cubicBezTo>
                    <a:pt x="5837" y="59"/>
                    <a:pt x="7472" y="1693"/>
                    <a:pt x="7413" y="3795"/>
                  </a:cubicBezTo>
                  <a:cubicBezTo>
                    <a:pt x="7413" y="5838"/>
                    <a:pt x="5721" y="7472"/>
                    <a:pt x="3678" y="7414"/>
                  </a:cubicBezTo>
                  <a:cubicBezTo>
                    <a:pt x="1635" y="7414"/>
                    <a:pt x="0" y="5721"/>
                    <a:pt x="0" y="3678"/>
                  </a:cubicBezTo>
                  <a:cubicBezTo>
                    <a:pt x="0" y="1635"/>
                    <a:pt x="1693" y="1"/>
                    <a:pt x="37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21" name="Google Shape;17021;p34"/>
            <p:cNvSpPr/>
            <p:nvPr/>
          </p:nvSpPr>
          <p:spPr>
            <a:xfrm>
              <a:off x="3083275" y="3857075"/>
              <a:ext cx="186800" cy="185350"/>
            </a:xfrm>
            <a:custGeom>
              <a:avLst/>
              <a:gdLst/>
              <a:ahLst/>
              <a:cxnLst/>
              <a:rect l="l" t="t" r="r" b="b"/>
              <a:pathLst>
                <a:path w="7472" h="7414" extrusionOk="0">
                  <a:moveTo>
                    <a:pt x="7414" y="3678"/>
                  </a:moveTo>
                  <a:cubicBezTo>
                    <a:pt x="7472" y="5779"/>
                    <a:pt x="5779" y="7414"/>
                    <a:pt x="3736" y="7414"/>
                  </a:cubicBezTo>
                  <a:cubicBezTo>
                    <a:pt x="1693" y="7414"/>
                    <a:pt x="1" y="5779"/>
                    <a:pt x="59" y="3736"/>
                  </a:cubicBezTo>
                  <a:cubicBezTo>
                    <a:pt x="59" y="1694"/>
                    <a:pt x="1693" y="59"/>
                    <a:pt x="3678" y="1"/>
                  </a:cubicBezTo>
                  <a:cubicBezTo>
                    <a:pt x="5779" y="1"/>
                    <a:pt x="7414" y="1635"/>
                    <a:pt x="7472"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22" name="Google Shape;17022;p34"/>
            <p:cNvSpPr/>
            <p:nvPr/>
          </p:nvSpPr>
          <p:spPr>
            <a:xfrm>
              <a:off x="5045975" y="2628375"/>
              <a:ext cx="185350" cy="185350"/>
            </a:xfrm>
            <a:custGeom>
              <a:avLst/>
              <a:gdLst/>
              <a:ahLst/>
              <a:cxnLst/>
              <a:rect l="l" t="t" r="r" b="b"/>
              <a:pathLst>
                <a:path w="7414" h="7414" extrusionOk="0">
                  <a:moveTo>
                    <a:pt x="3737" y="7414"/>
                  </a:moveTo>
                  <a:cubicBezTo>
                    <a:pt x="1635" y="7414"/>
                    <a:pt x="1" y="5721"/>
                    <a:pt x="1" y="3678"/>
                  </a:cubicBezTo>
                  <a:cubicBezTo>
                    <a:pt x="1" y="1635"/>
                    <a:pt x="1635" y="1"/>
                    <a:pt x="3737" y="1"/>
                  </a:cubicBezTo>
                  <a:cubicBezTo>
                    <a:pt x="5721" y="1"/>
                    <a:pt x="7414" y="1635"/>
                    <a:pt x="7414" y="3678"/>
                  </a:cubicBezTo>
                  <a:cubicBezTo>
                    <a:pt x="7414" y="5721"/>
                    <a:pt x="5779" y="7414"/>
                    <a:pt x="3737" y="741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23" name="Google Shape;17023;p34"/>
            <p:cNvSpPr/>
            <p:nvPr/>
          </p:nvSpPr>
          <p:spPr>
            <a:xfrm>
              <a:off x="3818750" y="1401150"/>
              <a:ext cx="188275" cy="186800"/>
            </a:xfrm>
            <a:custGeom>
              <a:avLst/>
              <a:gdLst/>
              <a:ahLst/>
              <a:cxnLst/>
              <a:rect l="l" t="t" r="r" b="b"/>
              <a:pathLst>
                <a:path w="7531" h="7472" extrusionOk="0">
                  <a:moveTo>
                    <a:pt x="59" y="3678"/>
                  </a:moveTo>
                  <a:cubicBezTo>
                    <a:pt x="59" y="1635"/>
                    <a:pt x="1751" y="0"/>
                    <a:pt x="3853" y="59"/>
                  </a:cubicBezTo>
                  <a:cubicBezTo>
                    <a:pt x="5896" y="59"/>
                    <a:pt x="7530" y="1810"/>
                    <a:pt x="7472" y="3853"/>
                  </a:cubicBezTo>
                  <a:cubicBezTo>
                    <a:pt x="7413" y="5837"/>
                    <a:pt x="5721" y="7472"/>
                    <a:pt x="3736" y="7472"/>
                  </a:cubicBezTo>
                  <a:cubicBezTo>
                    <a:pt x="1693" y="7413"/>
                    <a:pt x="0" y="5721"/>
                    <a:pt x="59"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24" name="Google Shape;17024;p34"/>
            <p:cNvSpPr/>
            <p:nvPr/>
          </p:nvSpPr>
          <p:spPr>
            <a:xfrm>
              <a:off x="5045975" y="2875000"/>
              <a:ext cx="185350" cy="185350"/>
            </a:xfrm>
            <a:custGeom>
              <a:avLst/>
              <a:gdLst/>
              <a:ahLst/>
              <a:cxnLst/>
              <a:rect l="l" t="t" r="r" b="b"/>
              <a:pathLst>
                <a:path w="7414" h="7414" extrusionOk="0">
                  <a:moveTo>
                    <a:pt x="3678" y="0"/>
                  </a:moveTo>
                  <a:cubicBezTo>
                    <a:pt x="5721" y="0"/>
                    <a:pt x="7414" y="1693"/>
                    <a:pt x="7414" y="3736"/>
                  </a:cubicBezTo>
                  <a:cubicBezTo>
                    <a:pt x="7355" y="5721"/>
                    <a:pt x="5721" y="7413"/>
                    <a:pt x="3678" y="7413"/>
                  </a:cubicBezTo>
                  <a:cubicBezTo>
                    <a:pt x="1635" y="7413"/>
                    <a:pt x="1" y="5721"/>
                    <a:pt x="1" y="3678"/>
                  </a:cubicBezTo>
                  <a:cubicBezTo>
                    <a:pt x="1" y="1635"/>
                    <a:pt x="1694" y="0"/>
                    <a:pt x="367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25" name="Google Shape;17025;p34"/>
            <p:cNvSpPr/>
            <p:nvPr/>
          </p:nvSpPr>
          <p:spPr>
            <a:xfrm>
              <a:off x="3573575" y="1402600"/>
              <a:ext cx="185375" cy="185350"/>
            </a:xfrm>
            <a:custGeom>
              <a:avLst/>
              <a:gdLst/>
              <a:ahLst/>
              <a:cxnLst/>
              <a:rect l="l" t="t" r="r" b="b"/>
              <a:pathLst>
                <a:path w="7415" h="7414" extrusionOk="0">
                  <a:moveTo>
                    <a:pt x="3678" y="1"/>
                  </a:moveTo>
                  <a:cubicBezTo>
                    <a:pt x="5721" y="1"/>
                    <a:pt x="7414" y="1635"/>
                    <a:pt x="7414" y="3678"/>
                  </a:cubicBezTo>
                  <a:cubicBezTo>
                    <a:pt x="7414" y="5721"/>
                    <a:pt x="5721" y="7414"/>
                    <a:pt x="3678" y="7355"/>
                  </a:cubicBezTo>
                  <a:cubicBezTo>
                    <a:pt x="1635" y="7355"/>
                    <a:pt x="1" y="5663"/>
                    <a:pt x="1" y="3678"/>
                  </a:cubicBezTo>
                  <a:cubicBezTo>
                    <a:pt x="1" y="1635"/>
                    <a:pt x="1694" y="1"/>
                    <a:pt x="367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26" name="Google Shape;17026;p34"/>
            <p:cNvSpPr/>
            <p:nvPr/>
          </p:nvSpPr>
          <p:spPr>
            <a:xfrm>
              <a:off x="4799375" y="1895825"/>
              <a:ext cx="183875" cy="183900"/>
            </a:xfrm>
            <a:custGeom>
              <a:avLst/>
              <a:gdLst/>
              <a:ahLst/>
              <a:cxnLst/>
              <a:rect l="l" t="t" r="r" b="b"/>
              <a:pathLst>
                <a:path w="7355" h="7356" extrusionOk="0">
                  <a:moveTo>
                    <a:pt x="3678" y="7356"/>
                  </a:moveTo>
                  <a:cubicBezTo>
                    <a:pt x="1693" y="7356"/>
                    <a:pt x="0" y="5663"/>
                    <a:pt x="0" y="3678"/>
                  </a:cubicBezTo>
                  <a:cubicBezTo>
                    <a:pt x="59" y="1635"/>
                    <a:pt x="1751" y="1"/>
                    <a:pt x="3736" y="1"/>
                  </a:cubicBezTo>
                  <a:cubicBezTo>
                    <a:pt x="5720" y="59"/>
                    <a:pt x="7355" y="1694"/>
                    <a:pt x="7355" y="3678"/>
                  </a:cubicBezTo>
                  <a:cubicBezTo>
                    <a:pt x="7355" y="5663"/>
                    <a:pt x="5662" y="7356"/>
                    <a:pt x="3678" y="735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27" name="Google Shape;17027;p34"/>
            <p:cNvSpPr/>
            <p:nvPr/>
          </p:nvSpPr>
          <p:spPr>
            <a:xfrm>
              <a:off x="5045975" y="2386150"/>
              <a:ext cx="183900" cy="183900"/>
            </a:xfrm>
            <a:custGeom>
              <a:avLst/>
              <a:gdLst/>
              <a:ahLst/>
              <a:cxnLst/>
              <a:rect l="l" t="t" r="r" b="b"/>
              <a:pathLst>
                <a:path w="7356" h="7356" extrusionOk="0">
                  <a:moveTo>
                    <a:pt x="7355" y="3678"/>
                  </a:moveTo>
                  <a:cubicBezTo>
                    <a:pt x="7355" y="5662"/>
                    <a:pt x="5721" y="7355"/>
                    <a:pt x="3678" y="7355"/>
                  </a:cubicBezTo>
                  <a:cubicBezTo>
                    <a:pt x="1694" y="7355"/>
                    <a:pt x="1" y="5662"/>
                    <a:pt x="1" y="3619"/>
                  </a:cubicBezTo>
                  <a:cubicBezTo>
                    <a:pt x="59" y="1693"/>
                    <a:pt x="1694" y="0"/>
                    <a:pt x="3678" y="0"/>
                  </a:cubicBezTo>
                  <a:cubicBezTo>
                    <a:pt x="5663" y="0"/>
                    <a:pt x="7355" y="1635"/>
                    <a:pt x="7355"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28" name="Google Shape;17028;p34"/>
            <p:cNvSpPr/>
            <p:nvPr/>
          </p:nvSpPr>
          <p:spPr>
            <a:xfrm>
              <a:off x="4557125" y="1649225"/>
              <a:ext cx="183900" cy="185350"/>
            </a:xfrm>
            <a:custGeom>
              <a:avLst/>
              <a:gdLst/>
              <a:ahLst/>
              <a:cxnLst/>
              <a:rect l="l" t="t" r="r" b="b"/>
              <a:pathLst>
                <a:path w="7356" h="7414" extrusionOk="0">
                  <a:moveTo>
                    <a:pt x="3678" y="0"/>
                  </a:moveTo>
                  <a:cubicBezTo>
                    <a:pt x="5663" y="0"/>
                    <a:pt x="7355" y="1693"/>
                    <a:pt x="7355" y="3736"/>
                  </a:cubicBezTo>
                  <a:cubicBezTo>
                    <a:pt x="7355" y="5721"/>
                    <a:pt x="5663" y="7413"/>
                    <a:pt x="3620" y="7355"/>
                  </a:cubicBezTo>
                  <a:cubicBezTo>
                    <a:pt x="1635" y="7355"/>
                    <a:pt x="1" y="5721"/>
                    <a:pt x="1" y="3736"/>
                  </a:cubicBezTo>
                  <a:cubicBezTo>
                    <a:pt x="1" y="1693"/>
                    <a:pt x="1635" y="0"/>
                    <a:pt x="367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29" name="Google Shape;17029;p34"/>
            <p:cNvSpPr/>
            <p:nvPr/>
          </p:nvSpPr>
          <p:spPr>
            <a:xfrm>
              <a:off x="4062450" y="1401150"/>
              <a:ext cx="186800" cy="188275"/>
            </a:xfrm>
            <a:custGeom>
              <a:avLst/>
              <a:gdLst/>
              <a:ahLst/>
              <a:cxnLst/>
              <a:rect l="l" t="t" r="r" b="b"/>
              <a:pathLst>
                <a:path w="7472" h="7531" extrusionOk="0">
                  <a:moveTo>
                    <a:pt x="7355" y="3853"/>
                  </a:moveTo>
                  <a:cubicBezTo>
                    <a:pt x="7296" y="5896"/>
                    <a:pt x="5545" y="7530"/>
                    <a:pt x="3561" y="7413"/>
                  </a:cubicBezTo>
                  <a:cubicBezTo>
                    <a:pt x="1576" y="7297"/>
                    <a:pt x="0" y="5604"/>
                    <a:pt x="58" y="3619"/>
                  </a:cubicBezTo>
                  <a:cubicBezTo>
                    <a:pt x="175" y="1576"/>
                    <a:pt x="1926" y="0"/>
                    <a:pt x="3853" y="117"/>
                  </a:cubicBezTo>
                  <a:cubicBezTo>
                    <a:pt x="5896" y="234"/>
                    <a:pt x="7472" y="1926"/>
                    <a:pt x="7355" y="38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30" name="Google Shape;17030;p34"/>
            <p:cNvSpPr/>
            <p:nvPr/>
          </p:nvSpPr>
          <p:spPr>
            <a:xfrm>
              <a:off x="3326975" y="1402600"/>
              <a:ext cx="183900" cy="183900"/>
            </a:xfrm>
            <a:custGeom>
              <a:avLst/>
              <a:gdLst/>
              <a:ahLst/>
              <a:cxnLst/>
              <a:rect l="l" t="t" r="r" b="b"/>
              <a:pathLst>
                <a:path w="7356" h="7356" extrusionOk="0">
                  <a:moveTo>
                    <a:pt x="7297" y="3795"/>
                  </a:moveTo>
                  <a:cubicBezTo>
                    <a:pt x="7238" y="5838"/>
                    <a:pt x="5604" y="7355"/>
                    <a:pt x="3619" y="7297"/>
                  </a:cubicBezTo>
                  <a:cubicBezTo>
                    <a:pt x="1576" y="7239"/>
                    <a:pt x="0" y="5604"/>
                    <a:pt x="59" y="3620"/>
                  </a:cubicBezTo>
                  <a:cubicBezTo>
                    <a:pt x="117" y="1577"/>
                    <a:pt x="1810" y="1"/>
                    <a:pt x="3794" y="59"/>
                  </a:cubicBezTo>
                  <a:cubicBezTo>
                    <a:pt x="5837" y="117"/>
                    <a:pt x="7355" y="1810"/>
                    <a:pt x="7297" y="37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31" name="Google Shape;17031;p34"/>
            <p:cNvSpPr/>
            <p:nvPr/>
          </p:nvSpPr>
          <p:spPr>
            <a:xfrm>
              <a:off x="5047450" y="3123075"/>
              <a:ext cx="182425" cy="182425"/>
            </a:xfrm>
            <a:custGeom>
              <a:avLst/>
              <a:gdLst/>
              <a:ahLst/>
              <a:cxnLst/>
              <a:rect l="l" t="t" r="r" b="b"/>
              <a:pathLst>
                <a:path w="7297" h="7297" extrusionOk="0">
                  <a:moveTo>
                    <a:pt x="7296" y="3619"/>
                  </a:moveTo>
                  <a:cubicBezTo>
                    <a:pt x="7296" y="5604"/>
                    <a:pt x="5662" y="7238"/>
                    <a:pt x="3678" y="7297"/>
                  </a:cubicBezTo>
                  <a:cubicBezTo>
                    <a:pt x="1635" y="7297"/>
                    <a:pt x="0" y="5662"/>
                    <a:pt x="0" y="3678"/>
                  </a:cubicBezTo>
                  <a:cubicBezTo>
                    <a:pt x="0" y="1635"/>
                    <a:pt x="1635" y="0"/>
                    <a:pt x="3619" y="0"/>
                  </a:cubicBezTo>
                  <a:cubicBezTo>
                    <a:pt x="5604" y="0"/>
                    <a:pt x="7238" y="1635"/>
                    <a:pt x="7296"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32" name="Google Shape;17032;p34"/>
            <p:cNvSpPr/>
            <p:nvPr/>
          </p:nvSpPr>
          <p:spPr>
            <a:xfrm>
              <a:off x="3821650" y="4102250"/>
              <a:ext cx="180975" cy="180950"/>
            </a:xfrm>
            <a:custGeom>
              <a:avLst/>
              <a:gdLst/>
              <a:ahLst/>
              <a:cxnLst/>
              <a:rect l="l" t="t" r="r" b="b"/>
              <a:pathLst>
                <a:path w="7239" h="7238" extrusionOk="0">
                  <a:moveTo>
                    <a:pt x="7239" y="3619"/>
                  </a:moveTo>
                  <a:cubicBezTo>
                    <a:pt x="7239" y="5662"/>
                    <a:pt x="5663" y="7238"/>
                    <a:pt x="3620" y="7238"/>
                  </a:cubicBezTo>
                  <a:cubicBezTo>
                    <a:pt x="1577" y="7238"/>
                    <a:pt x="1" y="5604"/>
                    <a:pt x="59" y="3619"/>
                  </a:cubicBezTo>
                  <a:cubicBezTo>
                    <a:pt x="59" y="1634"/>
                    <a:pt x="1635" y="58"/>
                    <a:pt x="3620" y="58"/>
                  </a:cubicBezTo>
                  <a:cubicBezTo>
                    <a:pt x="5605" y="0"/>
                    <a:pt x="7239" y="1634"/>
                    <a:pt x="7239"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33" name="Google Shape;17033;p34"/>
            <p:cNvSpPr/>
            <p:nvPr/>
          </p:nvSpPr>
          <p:spPr>
            <a:xfrm>
              <a:off x="3576500" y="4103700"/>
              <a:ext cx="179525" cy="179500"/>
            </a:xfrm>
            <a:custGeom>
              <a:avLst/>
              <a:gdLst/>
              <a:ahLst/>
              <a:cxnLst/>
              <a:rect l="l" t="t" r="r" b="b"/>
              <a:pathLst>
                <a:path w="7181" h="7180" extrusionOk="0">
                  <a:moveTo>
                    <a:pt x="7180" y="3561"/>
                  </a:moveTo>
                  <a:cubicBezTo>
                    <a:pt x="7180" y="5546"/>
                    <a:pt x="5604" y="7180"/>
                    <a:pt x="3561" y="7180"/>
                  </a:cubicBezTo>
                  <a:cubicBezTo>
                    <a:pt x="1577" y="7180"/>
                    <a:pt x="1" y="5604"/>
                    <a:pt x="1" y="3619"/>
                  </a:cubicBezTo>
                  <a:cubicBezTo>
                    <a:pt x="1" y="1576"/>
                    <a:pt x="1577" y="0"/>
                    <a:pt x="3620" y="0"/>
                  </a:cubicBezTo>
                  <a:cubicBezTo>
                    <a:pt x="5604" y="0"/>
                    <a:pt x="7180" y="1518"/>
                    <a:pt x="7180"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34" name="Google Shape;17034;p34"/>
            <p:cNvSpPr/>
            <p:nvPr/>
          </p:nvSpPr>
          <p:spPr>
            <a:xfrm>
              <a:off x="2350725" y="2629850"/>
              <a:ext cx="179525" cy="180975"/>
            </a:xfrm>
            <a:custGeom>
              <a:avLst/>
              <a:gdLst/>
              <a:ahLst/>
              <a:cxnLst/>
              <a:rect l="l" t="t" r="r" b="b"/>
              <a:pathLst>
                <a:path w="7181" h="7239" extrusionOk="0">
                  <a:moveTo>
                    <a:pt x="3561" y="59"/>
                  </a:moveTo>
                  <a:cubicBezTo>
                    <a:pt x="5604" y="0"/>
                    <a:pt x="7180" y="1635"/>
                    <a:pt x="7180" y="3619"/>
                  </a:cubicBezTo>
                  <a:cubicBezTo>
                    <a:pt x="7180" y="5604"/>
                    <a:pt x="5604" y="7180"/>
                    <a:pt x="3619" y="7238"/>
                  </a:cubicBezTo>
                  <a:cubicBezTo>
                    <a:pt x="1577" y="7238"/>
                    <a:pt x="1" y="5662"/>
                    <a:pt x="1" y="3619"/>
                  </a:cubicBezTo>
                  <a:cubicBezTo>
                    <a:pt x="1" y="1635"/>
                    <a:pt x="1577" y="59"/>
                    <a:pt x="35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35" name="Google Shape;17035;p34"/>
            <p:cNvSpPr/>
            <p:nvPr/>
          </p:nvSpPr>
          <p:spPr>
            <a:xfrm>
              <a:off x="4802275" y="3613375"/>
              <a:ext cx="179525" cy="180975"/>
            </a:xfrm>
            <a:custGeom>
              <a:avLst/>
              <a:gdLst/>
              <a:ahLst/>
              <a:cxnLst/>
              <a:rect l="l" t="t" r="r" b="b"/>
              <a:pathLst>
                <a:path w="7181" h="7239" extrusionOk="0">
                  <a:moveTo>
                    <a:pt x="7180" y="3562"/>
                  </a:moveTo>
                  <a:cubicBezTo>
                    <a:pt x="7180" y="5604"/>
                    <a:pt x="5604" y="7239"/>
                    <a:pt x="3562" y="7180"/>
                  </a:cubicBezTo>
                  <a:cubicBezTo>
                    <a:pt x="1577" y="7180"/>
                    <a:pt x="1" y="5604"/>
                    <a:pt x="1" y="3620"/>
                  </a:cubicBezTo>
                  <a:cubicBezTo>
                    <a:pt x="1" y="1577"/>
                    <a:pt x="1577" y="1"/>
                    <a:pt x="3620" y="1"/>
                  </a:cubicBezTo>
                  <a:cubicBezTo>
                    <a:pt x="5604" y="1"/>
                    <a:pt x="7180" y="1577"/>
                    <a:pt x="7180" y="35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36" name="Google Shape;17036;p34"/>
            <p:cNvSpPr/>
            <p:nvPr/>
          </p:nvSpPr>
          <p:spPr>
            <a:xfrm>
              <a:off x="2839575" y="1652125"/>
              <a:ext cx="179525" cy="179525"/>
            </a:xfrm>
            <a:custGeom>
              <a:avLst/>
              <a:gdLst/>
              <a:ahLst/>
              <a:cxnLst/>
              <a:rect l="l" t="t" r="r" b="b"/>
              <a:pathLst>
                <a:path w="7181" h="7181" extrusionOk="0">
                  <a:moveTo>
                    <a:pt x="7180" y="3620"/>
                  </a:moveTo>
                  <a:cubicBezTo>
                    <a:pt x="7180" y="5605"/>
                    <a:pt x="5604" y="7181"/>
                    <a:pt x="3561" y="7181"/>
                  </a:cubicBezTo>
                  <a:cubicBezTo>
                    <a:pt x="1577" y="7122"/>
                    <a:pt x="1" y="5546"/>
                    <a:pt x="59" y="3562"/>
                  </a:cubicBezTo>
                  <a:cubicBezTo>
                    <a:pt x="59" y="1519"/>
                    <a:pt x="1635" y="1"/>
                    <a:pt x="3678" y="1"/>
                  </a:cubicBezTo>
                  <a:cubicBezTo>
                    <a:pt x="5663" y="1"/>
                    <a:pt x="7180" y="1577"/>
                    <a:pt x="7180" y="36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37" name="Google Shape;17037;p34"/>
            <p:cNvSpPr/>
            <p:nvPr/>
          </p:nvSpPr>
          <p:spPr>
            <a:xfrm>
              <a:off x="2594425" y="1894375"/>
              <a:ext cx="178050" cy="179525"/>
            </a:xfrm>
            <a:custGeom>
              <a:avLst/>
              <a:gdLst/>
              <a:ahLst/>
              <a:cxnLst/>
              <a:rect l="l" t="t" r="r" b="b"/>
              <a:pathLst>
                <a:path w="7122" h="7181" extrusionOk="0">
                  <a:moveTo>
                    <a:pt x="3503" y="7180"/>
                  </a:moveTo>
                  <a:cubicBezTo>
                    <a:pt x="1518" y="7122"/>
                    <a:pt x="0" y="5546"/>
                    <a:pt x="0" y="3561"/>
                  </a:cubicBezTo>
                  <a:cubicBezTo>
                    <a:pt x="0" y="1576"/>
                    <a:pt x="1576" y="0"/>
                    <a:pt x="3561" y="59"/>
                  </a:cubicBezTo>
                  <a:cubicBezTo>
                    <a:pt x="5546" y="59"/>
                    <a:pt x="7122" y="1635"/>
                    <a:pt x="7122" y="3619"/>
                  </a:cubicBezTo>
                  <a:cubicBezTo>
                    <a:pt x="7122" y="5604"/>
                    <a:pt x="5487" y="7180"/>
                    <a:pt x="3503" y="718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38" name="Google Shape;17038;p34"/>
            <p:cNvSpPr/>
            <p:nvPr/>
          </p:nvSpPr>
          <p:spPr>
            <a:xfrm>
              <a:off x="2350725" y="2877925"/>
              <a:ext cx="179525" cy="179500"/>
            </a:xfrm>
            <a:custGeom>
              <a:avLst/>
              <a:gdLst/>
              <a:ahLst/>
              <a:cxnLst/>
              <a:rect l="l" t="t" r="r" b="b"/>
              <a:pathLst>
                <a:path w="7181" h="7180" extrusionOk="0">
                  <a:moveTo>
                    <a:pt x="7180" y="3561"/>
                  </a:moveTo>
                  <a:cubicBezTo>
                    <a:pt x="7180" y="5604"/>
                    <a:pt x="5604" y="7180"/>
                    <a:pt x="3561" y="7180"/>
                  </a:cubicBezTo>
                  <a:cubicBezTo>
                    <a:pt x="1577" y="7180"/>
                    <a:pt x="1" y="5604"/>
                    <a:pt x="1" y="3619"/>
                  </a:cubicBezTo>
                  <a:cubicBezTo>
                    <a:pt x="1" y="1576"/>
                    <a:pt x="1577" y="0"/>
                    <a:pt x="3619" y="0"/>
                  </a:cubicBezTo>
                  <a:cubicBezTo>
                    <a:pt x="5604" y="0"/>
                    <a:pt x="7122" y="1576"/>
                    <a:pt x="7180"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39" name="Google Shape;17039;p34"/>
            <p:cNvSpPr/>
            <p:nvPr/>
          </p:nvSpPr>
          <p:spPr>
            <a:xfrm>
              <a:off x="4555675" y="3860000"/>
              <a:ext cx="178050" cy="179525"/>
            </a:xfrm>
            <a:custGeom>
              <a:avLst/>
              <a:gdLst/>
              <a:ahLst/>
              <a:cxnLst/>
              <a:rect l="l" t="t" r="r" b="b"/>
              <a:pathLst>
                <a:path w="7122" h="7181" extrusionOk="0">
                  <a:moveTo>
                    <a:pt x="3561" y="59"/>
                  </a:moveTo>
                  <a:cubicBezTo>
                    <a:pt x="5546" y="59"/>
                    <a:pt x="7122" y="1577"/>
                    <a:pt x="7122" y="3619"/>
                  </a:cubicBezTo>
                  <a:cubicBezTo>
                    <a:pt x="7122" y="5604"/>
                    <a:pt x="5546" y="7180"/>
                    <a:pt x="3503" y="7180"/>
                  </a:cubicBezTo>
                  <a:cubicBezTo>
                    <a:pt x="1518" y="7180"/>
                    <a:pt x="0" y="5604"/>
                    <a:pt x="0" y="3561"/>
                  </a:cubicBezTo>
                  <a:cubicBezTo>
                    <a:pt x="0" y="1577"/>
                    <a:pt x="1576" y="1"/>
                    <a:pt x="3561"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40" name="Google Shape;17040;p34"/>
            <p:cNvSpPr/>
            <p:nvPr/>
          </p:nvSpPr>
          <p:spPr>
            <a:xfrm>
              <a:off x="2352175" y="2389075"/>
              <a:ext cx="176600" cy="178050"/>
            </a:xfrm>
            <a:custGeom>
              <a:avLst/>
              <a:gdLst/>
              <a:ahLst/>
              <a:cxnLst/>
              <a:rect l="l" t="t" r="r" b="b"/>
              <a:pathLst>
                <a:path w="7064" h="7122" extrusionOk="0">
                  <a:moveTo>
                    <a:pt x="3561" y="7121"/>
                  </a:moveTo>
                  <a:cubicBezTo>
                    <a:pt x="1577" y="7121"/>
                    <a:pt x="1" y="5545"/>
                    <a:pt x="1" y="3561"/>
                  </a:cubicBezTo>
                  <a:cubicBezTo>
                    <a:pt x="1" y="1576"/>
                    <a:pt x="1577" y="0"/>
                    <a:pt x="3561" y="0"/>
                  </a:cubicBezTo>
                  <a:cubicBezTo>
                    <a:pt x="5488" y="0"/>
                    <a:pt x="7064" y="1576"/>
                    <a:pt x="7064" y="3502"/>
                  </a:cubicBezTo>
                  <a:cubicBezTo>
                    <a:pt x="7064" y="5487"/>
                    <a:pt x="5546" y="7121"/>
                    <a:pt x="3561" y="71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41" name="Google Shape;17041;p34"/>
            <p:cNvSpPr/>
            <p:nvPr/>
          </p:nvSpPr>
          <p:spPr>
            <a:xfrm>
              <a:off x="4066825" y="4103700"/>
              <a:ext cx="178050" cy="178050"/>
            </a:xfrm>
            <a:custGeom>
              <a:avLst/>
              <a:gdLst/>
              <a:ahLst/>
              <a:cxnLst/>
              <a:rect l="l" t="t" r="r" b="b"/>
              <a:pathLst>
                <a:path w="7122" h="7122" extrusionOk="0">
                  <a:moveTo>
                    <a:pt x="3561" y="0"/>
                  </a:moveTo>
                  <a:cubicBezTo>
                    <a:pt x="5545" y="0"/>
                    <a:pt x="7121" y="1576"/>
                    <a:pt x="7121" y="3561"/>
                  </a:cubicBezTo>
                  <a:cubicBezTo>
                    <a:pt x="7121" y="5546"/>
                    <a:pt x="5545" y="7122"/>
                    <a:pt x="3561" y="7122"/>
                  </a:cubicBezTo>
                  <a:cubicBezTo>
                    <a:pt x="1576" y="7122"/>
                    <a:pt x="0" y="5546"/>
                    <a:pt x="0" y="3619"/>
                  </a:cubicBezTo>
                  <a:cubicBezTo>
                    <a:pt x="0" y="1635"/>
                    <a:pt x="1576" y="0"/>
                    <a:pt x="356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42" name="Google Shape;17042;p34"/>
            <p:cNvSpPr/>
            <p:nvPr/>
          </p:nvSpPr>
          <p:spPr>
            <a:xfrm>
              <a:off x="5050350" y="2142450"/>
              <a:ext cx="176600" cy="178050"/>
            </a:xfrm>
            <a:custGeom>
              <a:avLst/>
              <a:gdLst/>
              <a:ahLst/>
              <a:cxnLst/>
              <a:rect l="l" t="t" r="r" b="b"/>
              <a:pathLst>
                <a:path w="7064" h="7122" extrusionOk="0">
                  <a:moveTo>
                    <a:pt x="3503" y="0"/>
                  </a:moveTo>
                  <a:cubicBezTo>
                    <a:pt x="5488" y="0"/>
                    <a:pt x="7064" y="1576"/>
                    <a:pt x="7064" y="3503"/>
                  </a:cubicBezTo>
                  <a:cubicBezTo>
                    <a:pt x="7064" y="5487"/>
                    <a:pt x="5488" y="7122"/>
                    <a:pt x="3503" y="7063"/>
                  </a:cubicBezTo>
                  <a:cubicBezTo>
                    <a:pt x="1519" y="7063"/>
                    <a:pt x="1" y="5487"/>
                    <a:pt x="1" y="3503"/>
                  </a:cubicBezTo>
                  <a:cubicBezTo>
                    <a:pt x="1" y="1576"/>
                    <a:pt x="1577" y="0"/>
                    <a:pt x="350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43" name="Google Shape;17043;p34"/>
            <p:cNvSpPr/>
            <p:nvPr/>
          </p:nvSpPr>
          <p:spPr>
            <a:xfrm>
              <a:off x="3331350" y="4103700"/>
              <a:ext cx="176600" cy="178050"/>
            </a:xfrm>
            <a:custGeom>
              <a:avLst/>
              <a:gdLst/>
              <a:ahLst/>
              <a:cxnLst/>
              <a:rect l="l" t="t" r="r" b="b"/>
              <a:pathLst>
                <a:path w="7064" h="7122" extrusionOk="0">
                  <a:moveTo>
                    <a:pt x="3503" y="7122"/>
                  </a:moveTo>
                  <a:cubicBezTo>
                    <a:pt x="1576" y="7122"/>
                    <a:pt x="0" y="5546"/>
                    <a:pt x="0" y="3561"/>
                  </a:cubicBezTo>
                  <a:cubicBezTo>
                    <a:pt x="0" y="1576"/>
                    <a:pt x="1576" y="0"/>
                    <a:pt x="3561" y="0"/>
                  </a:cubicBezTo>
                  <a:cubicBezTo>
                    <a:pt x="5487" y="59"/>
                    <a:pt x="7063" y="1635"/>
                    <a:pt x="7063" y="3619"/>
                  </a:cubicBezTo>
                  <a:cubicBezTo>
                    <a:pt x="7063" y="5546"/>
                    <a:pt x="5487" y="7122"/>
                    <a:pt x="3503" y="71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44" name="Google Shape;17044;p34"/>
            <p:cNvSpPr/>
            <p:nvPr/>
          </p:nvSpPr>
          <p:spPr>
            <a:xfrm>
              <a:off x="4313425" y="1406975"/>
              <a:ext cx="178075" cy="176600"/>
            </a:xfrm>
            <a:custGeom>
              <a:avLst/>
              <a:gdLst/>
              <a:ahLst/>
              <a:cxnLst/>
              <a:rect l="l" t="t" r="r" b="b"/>
              <a:pathLst>
                <a:path w="7123" h="7064" extrusionOk="0">
                  <a:moveTo>
                    <a:pt x="1" y="3503"/>
                  </a:moveTo>
                  <a:cubicBezTo>
                    <a:pt x="1" y="1577"/>
                    <a:pt x="1577" y="1"/>
                    <a:pt x="3561" y="1"/>
                  </a:cubicBezTo>
                  <a:cubicBezTo>
                    <a:pt x="5546" y="1"/>
                    <a:pt x="7122" y="1577"/>
                    <a:pt x="7122" y="3561"/>
                  </a:cubicBezTo>
                  <a:cubicBezTo>
                    <a:pt x="7064" y="5488"/>
                    <a:pt x="5488" y="7064"/>
                    <a:pt x="3503" y="7064"/>
                  </a:cubicBezTo>
                  <a:cubicBezTo>
                    <a:pt x="1577" y="7064"/>
                    <a:pt x="1" y="5429"/>
                    <a:pt x="1" y="35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45" name="Google Shape;17045;p34"/>
            <p:cNvSpPr/>
            <p:nvPr/>
          </p:nvSpPr>
          <p:spPr>
            <a:xfrm>
              <a:off x="2352175" y="3126000"/>
              <a:ext cx="176600" cy="176575"/>
            </a:xfrm>
            <a:custGeom>
              <a:avLst/>
              <a:gdLst/>
              <a:ahLst/>
              <a:cxnLst/>
              <a:rect l="l" t="t" r="r" b="b"/>
              <a:pathLst>
                <a:path w="7064" h="7063" extrusionOk="0">
                  <a:moveTo>
                    <a:pt x="3561" y="7063"/>
                  </a:moveTo>
                  <a:cubicBezTo>
                    <a:pt x="1635" y="7063"/>
                    <a:pt x="1" y="5487"/>
                    <a:pt x="1" y="3561"/>
                  </a:cubicBezTo>
                  <a:cubicBezTo>
                    <a:pt x="1" y="1635"/>
                    <a:pt x="1577" y="0"/>
                    <a:pt x="3503" y="0"/>
                  </a:cubicBezTo>
                  <a:cubicBezTo>
                    <a:pt x="5429" y="0"/>
                    <a:pt x="7064" y="1576"/>
                    <a:pt x="7064" y="3502"/>
                  </a:cubicBezTo>
                  <a:cubicBezTo>
                    <a:pt x="7064" y="5429"/>
                    <a:pt x="5488" y="7063"/>
                    <a:pt x="3561" y="70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46" name="Google Shape;17046;p34"/>
            <p:cNvSpPr/>
            <p:nvPr/>
          </p:nvSpPr>
          <p:spPr>
            <a:xfrm>
              <a:off x="2841050" y="3861450"/>
              <a:ext cx="178050" cy="178075"/>
            </a:xfrm>
            <a:custGeom>
              <a:avLst/>
              <a:gdLst/>
              <a:ahLst/>
              <a:cxnLst/>
              <a:rect l="l" t="t" r="r" b="b"/>
              <a:pathLst>
                <a:path w="7122" h="7123" extrusionOk="0">
                  <a:moveTo>
                    <a:pt x="3502" y="1"/>
                  </a:moveTo>
                  <a:cubicBezTo>
                    <a:pt x="5428" y="1"/>
                    <a:pt x="7063" y="1577"/>
                    <a:pt x="7063" y="3503"/>
                  </a:cubicBezTo>
                  <a:cubicBezTo>
                    <a:pt x="7121" y="5429"/>
                    <a:pt x="5545" y="7064"/>
                    <a:pt x="3561" y="7064"/>
                  </a:cubicBezTo>
                  <a:cubicBezTo>
                    <a:pt x="1634" y="7122"/>
                    <a:pt x="58" y="5546"/>
                    <a:pt x="0" y="3561"/>
                  </a:cubicBezTo>
                  <a:cubicBezTo>
                    <a:pt x="0" y="1635"/>
                    <a:pt x="1576" y="59"/>
                    <a:pt x="35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47" name="Google Shape;17047;p34"/>
            <p:cNvSpPr/>
            <p:nvPr/>
          </p:nvSpPr>
          <p:spPr>
            <a:xfrm>
              <a:off x="2594425" y="3614850"/>
              <a:ext cx="178050" cy="178050"/>
            </a:xfrm>
            <a:custGeom>
              <a:avLst/>
              <a:gdLst/>
              <a:ahLst/>
              <a:cxnLst/>
              <a:rect l="l" t="t" r="r" b="b"/>
              <a:pathLst>
                <a:path w="7122" h="7122" extrusionOk="0">
                  <a:moveTo>
                    <a:pt x="7063" y="3561"/>
                  </a:moveTo>
                  <a:cubicBezTo>
                    <a:pt x="7063" y="5487"/>
                    <a:pt x="5429" y="7121"/>
                    <a:pt x="3503" y="7063"/>
                  </a:cubicBezTo>
                  <a:cubicBezTo>
                    <a:pt x="1576" y="7063"/>
                    <a:pt x="0" y="5429"/>
                    <a:pt x="0" y="3503"/>
                  </a:cubicBezTo>
                  <a:cubicBezTo>
                    <a:pt x="59" y="1576"/>
                    <a:pt x="1635" y="0"/>
                    <a:pt x="3561" y="0"/>
                  </a:cubicBezTo>
                  <a:cubicBezTo>
                    <a:pt x="5487" y="59"/>
                    <a:pt x="7122" y="1635"/>
                    <a:pt x="7063"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48" name="Google Shape;17048;p34"/>
            <p:cNvSpPr/>
            <p:nvPr/>
          </p:nvSpPr>
          <p:spPr>
            <a:xfrm>
              <a:off x="5050350" y="3368225"/>
              <a:ext cx="176600" cy="176600"/>
            </a:xfrm>
            <a:custGeom>
              <a:avLst/>
              <a:gdLst/>
              <a:ahLst/>
              <a:cxnLst/>
              <a:rect l="l" t="t" r="r" b="b"/>
              <a:pathLst>
                <a:path w="7064" h="7064" extrusionOk="0">
                  <a:moveTo>
                    <a:pt x="7064" y="3503"/>
                  </a:moveTo>
                  <a:cubicBezTo>
                    <a:pt x="7064" y="5429"/>
                    <a:pt x="5429" y="7064"/>
                    <a:pt x="3503" y="7064"/>
                  </a:cubicBezTo>
                  <a:cubicBezTo>
                    <a:pt x="1635" y="7064"/>
                    <a:pt x="1" y="5487"/>
                    <a:pt x="1" y="3561"/>
                  </a:cubicBezTo>
                  <a:cubicBezTo>
                    <a:pt x="1" y="1635"/>
                    <a:pt x="1635" y="1"/>
                    <a:pt x="3562" y="1"/>
                  </a:cubicBezTo>
                  <a:cubicBezTo>
                    <a:pt x="5429" y="59"/>
                    <a:pt x="7005" y="1635"/>
                    <a:pt x="7064" y="35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49" name="Google Shape;17049;p34"/>
            <p:cNvSpPr/>
            <p:nvPr/>
          </p:nvSpPr>
          <p:spPr>
            <a:xfrm>
              <a:off x="3087650" y="1406975"/>
              <a:ext cx="176600" cy="176600"/>
            </a:xfrm>
            <a:custGeom>
              <a:avLst/>
              <a:gdLst/>
              <a:ahLst/>
              <a:cxnLst/>
              <a:rect l="l" t="t" r="r" b="b"/>
              <a:pathLst>
                <a:path w="7064" h="7064" extrusionOk="0">
                  <a:moveTo>
                    <a:pt x="3561" y="1"/>
                  </a:moveTo>
                  <a:cubicBezTo>
                    <a:pt x="5487" y="1"/>
                    <a:pt x="7063" y="1635"/>
                    <a:pt x="7063" y="3503"/>
                  </a:cubicBezTo>
                  <a:cubicBezTo>
                    <a:pt x="7063" y="5429"/>
                    <a:pt x="5429" y="7064"/>
                    <a:pt x="3503" y="7005"/>
                  </a:cubicBezTo>
                  <a:cubicBezTo>
                    <a:pt x="1577" y="6947"/>
                    <a:pt x="1" y="5371"/>
                    <a:pt x="59" y="3503"/>
                  </a:cubicBezTo>
                  <a:cubicBezTo>
                    <a:pt x="59" y="1577"/>
                    <a:pt x="1693" y="1"/>
                    <a:pt x="3561"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50" name="Google Shape;17050;p34"/>
            <p:cNvSpPr/>
            <p:nvPr/>
          </p:nvSpPr>
          <p:spPr>
            <a:xfrm>
              <a:off x="4316350" y="4106625"/>
              <a:ext cx="172225" cy="173675"/>
            </a:xfrm>
            <a:custGeom>
              <a:avLst/>
              <a:gdLst/>
              <a:ahLst/>
              <a:cxnLst/>
              <a:rect l="l" t="t" r="r" b="b"/>
              <a:pathLst>
                <a:path w="6889" h="6947" extrusionOk="0">
                  <a:moveTo>
                    <a:pt x="6888" y="3502"/>
                  </a:moveTo>
                  <a:cubicBezTo>
                    <a:pt x="6888" y="5429"/>
                    <a:pt x="5312" y="6946"/>
                    <a:pt x="3386" y="6888"/>
                  </a:cubicBezTo>
                  <a:cubicBezTo>
                    <a:pt x="1460" y="6888"/>
                    <a:pt x="1" y="5370"/>
                    <a:pt x="1" y="3444"/>
                  </a:cubicBezTo>
                  <a:cubicBezTo>
                    <a:pt x="1" y="1518"/>
                    <a:pt x="1577" y="0"/>
                    <a:pt x="3503" y="0"/>
                  </a:cubicBezTo>
                  <a:cubicBezTo>
                    <a:pt x="5371" y="59"/>
                    <a:pt x="6888" y="1576"/>
                    <a:pt x="6888" y="35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51" name="Google Shape;17051;p34"/>
            <p:cNvSpPr/>
            <p:nvPr/>
          </p:nvSpPr>
          <p:spPr>
            <a:xfrm>
              <a:off x="2353650" y="2145375"/>
              <a:ext cx="172200" cy="172200"/>
            </a:xfrm>
            <a:custGeom>
              <a:avLst/>
              <a:gdLst/>
              <a:ahLst/>
              <a:cxnLst/>
              <a:rect l="l" t="t" r="r" b="b"/>
              <a:pathLst>
                <a:path w="6888" h="6888" extrusionOk="0">
                  <a:moveTo>
                    <a:pt x="6888" y="3444"/>
                  </a:moveTo>
                  <a:cubicBezTo>
                    <a:pt x="6888" y="5370"/>
                    <a:pt x="5429" y="6830"/>
                    <a:pt x="3502" y="6888"/>
                  </a:cubicBezTo>
                  <a:cubicBezTo>
                    <a:pt x="1518" y="6888"/>
                    <a:pt x="0" y="5370"/>
                    <a:pt x="59" y="3386"/>
                  </a:cubicBezTo>
                  <a:cubicBezTo>
                    <a:pt x="59" y="1459"/>
                    <a:pt x="1576" y="0"/>
                    <a:pt x="3502" y="0"/>
                  </a:cubicBezTo>
                  <a:cubicBezTo>
                    <a:pt x="5370" y="0"/>
                    <a:pt x="6888" y="1518"/>
                    <a:pt x="6888"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52" name="Google Shape;17052;p34"/>
            <p:cNvSpPr/>
            <p:nvPr/>
          </p:nvSpPr>
          <p:spPr>
            <a:xfrm>
              <a:off x="4805200" y="1656525"/>
              <a:ext cx="172225" cy="170750"/>
            </a:xfrm>
            <a:custGeom>
              <a:avLst/>
              <a:gdLst/>
              <a:ahLst/>
              <a:cxnLst/>
              <a:rect l="l" t="t" r="r" b="b"/>
              <a:pathLst>
                <a:path w="6889" h="6830" extrusionOk="0">
                  <a:moveTo>
                    <a:pt x="6888" y="3386"/>
                  </a:moveTo>
                  <a:cubicBezTo>
                    <a:pt x="6888" y="5312"/>
                    <a:pt x="5371" y="6829"/>
                    <a:pt x="3503" y="6829"/>
                  </a:cubicBezTo>
                  <a:cubicBezTo>
                    <a:pt x="1518" y="6829"/>
                    <a:pt x="1" y="5312"/>
                    <a:pt x="59" y="3386"/>
                  </a:cubicBezTo>
                  <a:cubicBezTo>
                    <a:pt x="59" y="1459"/>
                    <a:pt x="1577" y="0"/>
                    <a:pt x="3503" y="0"/>
                  </a:cubicBezTo>
                  <a:cubicBezTo>
                    <a:pt x="5371" y="0"/>
                    <a:pt x="6888" y="1518"/>
                    <a:pt x="6888"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53" name="Google Shape;17053;p34"/>
            <p:cNvSpPr/>
            <p:nvPr/>
          </p:nvSpPr>
          <p:spPr>
            <a:xfrm>
              <a:off x="3090575" y="4108075"/>
              <a:ext cx="170750" cy="170750"/>
            </a:xfrm>
            <a:custGeom>
              <a:avLst/>
              <a:gdLst/>
              <a:ahLst/>
              <a:cxnLst/>
              <a:rect l="l" t="t" r="r" b="b"/>
              <a:pathLst>
                <a:path w="6830" h="6830" extrusionOk="0">
                  <a:moveTo>
                    <a:pt x="6830" y="3444"/>
                  </a:moveTo>
                  <a:cubicBezTo>
                    <a:pt x="6830" y="5312"/>
                    <a:pt x="5312" y="6830"/>
                    <a:pt x="3386" y="6830"/>
                  </a:cubicBezTo>
                  <a:cubicBezTo>
                    <a:pt x="1518" y="6771"/>
                    <a:pt x="0" y="5254"/>
                    <a:pt x="59" y="3328"/>
                  </a:cubicBezTo>
                  <a:cubicBezTo>
                    <a:pt x="59" y="1460"/>
                    <a:pt x="1576" y="1"/>
                    <a:pt x="3444" y="1"/>
                  </a:cubicBezTo>
                  <a:cubicBezTo>
                    <a:pt x="5370" y="1"/>
                    <a:pt x="6830" y="1518"/>
                    <a:pt x="6830"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54" name="Google Shape;17054;p34"/>
            <p:cNvSpPr/>
            <p:nvPr/>
          </p:nvSpPr>
          <p:spPr>
            <a:xfrm>
              <a:off x="2355100" y="3371150"/>
              <a:ext cx="170750" cy="170750"/>
            </a:xfrm>
            <a:custGeom>
              <a:avLst/>
              <a:gdLst/>
              <a:ahLst/>
              <a:cxnLst/>
              <a:rect l="l" t="t" r="r" b="b"/>
              <a:pathLst>
                <a:path w="6830" h="6830" extrusionOk="0">
                  <a:moveTo>
                    <a:pt x="3444" y="6830"/>
                  </a:moveTo>
                  <a:cubicBezTo>
                    <a:pt x="1518" y="6830"/>
                    <a:pt x="1" y="5312"/>
                    <a:pt x="1" y="3444"/>
                  </a:cubicBezTo>
                  <a:cubicBezTo>
                    <a:pt x="1" y="1518"/>
                    <a:pt x="1518" y="59"/>
                    <a:pt x="3386" y="0"/>
                  </a:cubicBezTo>
                  <a:cubicBezTo>
                    <a:pt x="5312" y="0"/>
                    <a:pt x="6830" y="1518"/>
                    <a:pt x="6830" y="3444"/>
                  </a:cubicBezTo>
                  <a:cubicBezTo>
                    <a:pt x="6830" y="5312"/>
                    <a:pt x="5312" y="6830"/>
                    <a:pt x="3444" y="683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55" name="Google Shape;17055;p34"/>
            <p:cNvSpPr/>
            <p:nvPr/>
          </p:nvSpPr>
          <p:spPr>
            <a:xfrm>
              <a:off x="5053275" y="1903125"/>
              <a:ext cx="170750" cy="170775"/>
            </a:xfrm>
            <a:custGeom>
              <a:avLst/>
              <a:gdLst/>
              <a:ahLst/>
              <a:cxnLst/>
              <a:rect l="l" t="t" r="r" b="b"/>
              <a:pathLst>
                <a:path w="6830" h="6831" extrusionOk="0">
                  <a:moveTo>
                    <a:pt x="3445" y="1"/>
                  </a:moveTo>
                  <a:cubicBezTo>
                    <a:pt x="5312" y="59"/>
                    <a:pt x="6830" y="1577"/>
                    <a:pt x="6772" y="3445"/>
                  </a:cubicBezTo>
                  <a:cubicBezTo>
                    <a:pt x="6772" y="5312"/>
                    <a:pt x="5254" y="6830"/>
                    <a:pt x="3386" y="6772"/>
                  </a:cubicBezTo>
                  <a:cubicBezTo>
                    <a:pt x="1518" y="6772"/>
                    <a:pt x="1" y="5254"/>
                    <a:pt x="1" y="3386"/>
                  </a:cubicBezTo>
                  <a:cubicBezTo>
                    <a:pt x="59" y="1518"/>
                    <a:pt x="1577" y="1"/>
                    <a:pt x="344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56" name="Google Shape;17056;p34"/>
            <p:cNvSpPr/>
            <p:nvPr/>
          </p:nvSpPr>
          <p:spPr>
            <a:xfrm>
              <a:off x="4564425" y="1409900"/>
              <a:ext cx="169300" cy="169300"/>
            </a:xfrm>
            <a:custGeom>
              <a:avLst/>
              <a:gdLst/>
              <a:ahLst/>
              <a:cxnLst/>
              <a:rect l="l" t="t" r="r" b="b"/>
              <a:pathLst>
                <a:path w="6772" h="6772" extrusionOk="0">
                  <a:moveTo>
                    <a:pt x="6772" y="3386"/>
                  </a:moveTo>
                  <a:cubicBezTo>
                    <a:pt x="6772" y="5195"/>
                    <a:pt x="5254" y="6771"/>
                    <a:pt x="3386" y="6771"/>
                  </a:cubicBezTo>
                  <a:cubicBezTo>
                    <a:pt x="1577" y="6771"/>
                    <a:pt x="1" y="5254"/>
                    <a:pt x="1" y="3444"/>
                  </a:cubicBezTo>
                  <a:cubicBezTo>
                    <a:pt x="1" y="1576"/>
                    <a:pt x="1518" y="59"/>
                    <a:pt x="3328" y="0"/>
                  </a:cubicBezTo>
                  <a:cubicBezTo>
                    <a:pt x="5196" y="0"/>
                    <a:pt x="6772" y="1518"/>
                    <a:pt x="6772"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57" name="Google Shape;17057;p34"/>
            <p:cNvSpPr/>
            <p:nvPr/>
          </p:nvSpPr>
          <p:spPr>
            <a:xfrm>
              <a:off x="5296975" y="2635675"/>
              <a:ext cx="169300" cy="169300"/>
            </a:xfrm>
            <a:custGeom>
              <a:avLst/>
              <a:gdLst/>
              <a:ahLst/>
              <a:cxnLst/>
              <a:rect l="l" t="t" r="r" b="b"/>
              <a:pathLst>
                <a:path w="6772" h="6772" extrusionOk="0">
                  <a:moveTo>
                    <a:pt x="6771" y="3386"/>
                  </a:moveTo>
                  <a:cubicBezTo>
                    <a:pt x="6771" y="5196"/>
                    <a:pt x="5254" y="6772"/>
                    <a:pt x="3386" y="6772"/>
                  </a:cubicBezTo>
                  <a:cubicBezTo>
                    <a:pt x="1518" y="6772"/>
                    <a:pt x="1" y="5254"/>
                    <a:pt x="1" y="3386"/>
                  </a:cubicBezTo>
                  <a:cubicBezTo>
                    <a:pt x="1" y="1577"/>
                    <a:pt x="1518" y="59"/>
                    <a:pt x="3328" y="1"/>
                  </a:cubicBezTo>
                  <a:cubicBezTo>
                    <a:pt x="5137" y="1"/>
                    <a:pt x="6713" y="1518"/>
                    <a:pt x="6771"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58" name="Google Shape;17058;p34"/>
            <p:cNvSpPr/>
            <p:nvPr/>
          </p:nvSpPr>
          <p:spPr>
            <a:xfrm>
              <a:off x="4806675" y="3865850"/>
              <a:ext cx="170750" cy="169275"/>
            </a:xfrm>
            <a:custGeom>
              <a:avLst/>
              <a:gdLst/>
              <a:ahLst/>
              <a:cxnLst/>
              <a:rect l="l" t="t" r="r" b="b"/>
              <a:pathLst>
                <a:path w="6830" h="6771" extrusionOk="0">
                  <a:moveTo>
                    <a:pt x="3444" y="6771"/>
                  </a:moveTo>
                  <a:cubicBezTo>
                    <a:pt x="1576" y="6771"/>
                    <a:pt x="58" y="5253"/>
                    <a:pt x="0" y="3385"/>
                  </a:cubicBezTo>
                  <a:cubicBezTo>
                    <a:pt x="0" y="1518"/>
                    <a:pt x="1576" y="0"/>
                    <a:pt x="3444" y="0"/>
                  </a:cubicBezTo>
                  <a:cubicBezTo>
                    <a:pt x="5253" y="0"/>
                    <a:pt x="6771" y="1518"/>
                    <a:pt x="6771" y="3327"/>
                  </a:cubicBezTo>
                  <a:cubicBezTo>
                    <a:pt x="6829" y="5195"/>
                    <a:pt x="5253" y="6713"/>
                    <a:pt x="3444" y="677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59" name="Google Shape;17059;p34"/>
            <p:cNvSpPr/>
            <p:nvPr/>
          </p:nvSpPr>
          <p:spPr>
            <a:xfrm>
              <a:off x="5296975" y="2882300"/>
              <a:ext cx="169300" cy="170750"/>
            </a:xfrm>
            <a:custGeom>
              <a:avLst/>
              <a:gdLst/>
              <a:ahLst/>
              <a:cxnLst/>
              <a:rect l="l" t="t" r="r" b="b"/>
              <a:pathLst>
                <a:path w="6772" h="6830" extrusionOk="0">
                  <a:moveTo>
                    <a:pt x="6713" y="3444"/>
                  </a:moveTo>
                  <a:cubicBezTo>
                    <a:pt x="6713" y="5254"/>
                    <a:pt x="5137" y="6830"/>
                    <a:pt x="3328" y="6771"/>
                  </a:cubicBezTo>
                  <a:cubicBezTo>
                    <a:pt x="1460" y="6713"/>
                    <a:pt x="1" y="5195"/>
                    <a:pt x="1" y="3386"/>
                  </a:cubicBezTo>
                  <a:cubicBezTo>
                    <a:pt x="1" y="1518"/>
                    <a:pt x="1577" y="0"/>
                    <a:pt x="3444" y="59"/>
                  </a:cubicBezTo>
                  <a:cubicBezTo>
                    <a:pt x="5254" y="59"/>
                    <a:pt x="6771" y="1635"/>
                    <a:pt x="6713"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60" name="Google Shape;17060;p34"/>
            <p:cNvSpPr/>
            <p:nvPr/>
          </p:nvSpPr>
          <p:spPr>
            <a:xfrm>
              <a:off x="3827500" y="1167650"/>
              <a:ext cx="170750" cy="169300"/>
            </a:xfrm>
            <a:custGeom>
              <a:avLst/>
              <a:gdLst/>
              <a:ahLst/>
              <a:cxnLst/>
              <a:rect l="l" t="t" r="r" b="b"/>
              <a:pathLst>
                <a:path w="6830" h="6772" extrusionOk="0">
                  <a:moveTo>
                    <a:pt x="3386" y="6772"/>
                  </a:moveTo>
                  <a:cubicBezTo>
                    <a:pt x="1518" y="6714"/>
                    <a:pt x="0" y="5138"/>
                    <a:pt x="59" y="3328"/>
                  </a:cubicBezTo>
                  <a:cubicBezTo>
                    <a:pt x="59" y="1519"/>
                    <a:pt x="1635" y="1"/>
                    <a:pt x="3444" y="1"/>
                  </a:cubicBezTo>
                  <a:cubicBezTo>
                    <a:pt x="5254" y="1"/>
                    <a:pt x="6830" y="1635"/>
                    <a:pt x="6771" y="3445"/>
                  </a:cubicBezTo>
                  <a:cubicBezTo>
                    <a:pt x="6713" y="5254"/>
                    <a:pt x="5195" y="6772"/>
                    <a:pt x="3386" y="677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61" name="Google Shape;17061;p34"/>
            <p:cNvSpPr/>
            <p:nvPr/>
          </p:nvSpPr>
          <p:spPr>
            <a:xfrm>
              <a:off x="2603175" y="1656525"/>
              <a:ext cx="167850" cy="170750"/>
            </a:xfrm>
            <a:custGeom>
              <a:avLst/>
              <a:gdLst/>
              <a:ahLst/>
              <a:cxnLst/>
              <a:rect l="l" t="t" r="r" b="b"/>
              <a:pathLst>
                <a:path w="6714" h="6830" extrusionOk="0">
                  <a:moveTo>
                    <a:pt x="6713" y="3444"/>
                  </a:moveTo>
                  <a:cubicBezTo>
                    <a:pt x="6713" y="5253"/>
                    <a:pt x="5137" y="6829"/>
                    <a:pt x="3269" y="6771"/>
                  </a:cubicBezTo>
                  <a:cubicBezTo>
                    <a:pt x="1460" y="6713"/>
                    <a:pt x="1" y="5195"/>
                    <a:pt x="1" y="3386"/>
                  </a:cubicBezTo>
                  <a:cubicBezTo>
                    <a:pt x="1" y="1518"/>
                    <a:pt x="1577" y="0"/>
                    <a:pt x="3444" y="58"/>
                  </a:cubicBezTo>
                  <a:cubicBezTo>
                    <a:pt x="5254" y="58"/>
                    <a:pt x="6713" y="1634"/>
                    <a:pt x="6713"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62" name="Google Shape;17062;p34"/>
            <p:cNvSpPr/>
            <p:nvPr/>
          </p:nvSpPr>
          <p:spPr>
            <a:xfrm>
              <a:off x="3580875" y="1167650"/>
              <a:ext cx="169300" cy="169300"/>
            </a:xfrm>
            <a:custGeom>
              <a:avLst/>
              <a:gdLst/>
              <a:ahLst/>
              <a:cxnLst/>
              <a:rect l="l" t="t" r="r" b="b"/>
              <a:pathLst>
                <a:path w="6772" h="6772" extrusionOk="0">
                  <a:moveTo>
                    <a:pt x="3445" y="6714"/>
                  </a:moveTo>
                  <a:cubicBezTo>
                    <a:pt x="1577" y="6772"/>
                    <a:pt x="1" y="5196"/>
                    <a:pt x="59" y="3328"/>
                  </a:cubicBezTo>
                  <a:cubicBezTo>
                    <a:pt x="59" y="1519"/>
                    <a:pt x="1577" y="1"/>
                    <a:pt x="3386" y="1"/>
                  </a:cubicBezTo>
                  <a:cubicBezTo>
                    <a:pt x="5254" y="1"/>
                    <a:pt x="6772" y="1577"/>
                    <a:pt x="6772" y="3386"/>
                  </a:cubicBezTo>
                  <a:cubicBezTo>
                    <a:pt x="6772" y="5196"/>
                    <a:pt x="5196" y="6714"/>
                    <a:pt x="3445" y="671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63" name="Google Shape;17063;p34"/>
            <p:cNvSpPr/>
            <p:nvPr/>
          </p:nvSpPr>
          <p:spPr>
            <a:xfrm>
              <a:off x="5054750" y="3620675"/>
              <a:ext cx="166375" cy="166375"/>
            </a:xfrm>
            <a:custGeom>
              <a:avLst/>
              <a:gdLst/>
              <a:ahLst/>
              <a:cxnLst/>
              <a:rect l="l" t="t" r="r" b="b"/>
              <a:pathLst>
                <a:path w="6655" h="6655" extrusionOk="0">
                  <a:moveTo>
                    <a:pt x="6654" y="3328"/>
                  </a:moveTo>
                  <a:cubicBezTo>
                    <a:pt x="6654" y="5196"/>
                    <a:pt x="5137" y="6655"/>
                    <a:pt x="3327" y="6655"/>
                  </a:cubicBezTo>
                  <a:cubicBezTo>
                    <a:pt x="1459" y="6597"/>
                    <a:pt x="0" y="5079"/>
                    <a:pt x="0" y="3270"/>
                  </a:cubicBezTo>
                  <a:cubicBezTo>
                    <a:pt x="58" y="1460"/>
                    <a:pt x="1518" y="1"/>
                    <a:pt x="3327" y="1"/>
                  </a:cubicBezTo>
                  <a:cubicBezTo>
                    <a:pt x="5195" y="1"/>
                    <a:pt x="6654" y="1518"/>
                    <a:pt x="6654" y="33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64" name="Google Shape;17064;p34"/>
            <p:cNvSpPr/>
            <p:nvPr/>
          </p:nvSpPr>
          <p:spPr>
            <a:xfrm>
              <a:off x="5296975" y="2391975"/>
              <a:ext cx="169300" cy="170775"/>
            </a:xfrm>
            <a:custGeom>
              <a:avLst/>
              <a:gdLst/>
              <a:ahLst/>
              <a:cxnLst/>
              <a:rect l="l" t="t" r="r" b="b"/>
              <a:pathLst>
                <a:path w="6772" h="6831" extrusionOk="0">
                  <a:moveTo>
                    <a:pt x="3269" y="6772"/>
                  </a:moveTo>
                  <a:cubicBezTo>
                    <a:pt x="1401" y="6655"/>
                    <a:pt x="1" y="5137"/>
                    <a:pt x="59" y="3328"/>
                  </a:cubicBezTo>
                  <a:cubicBezTo>
                    <a:pt x="176" y="1460"/>
                    <a:pt x="1693" y="1"/>
                    <a:pt x="3503" y="118"/>
                  </a:cubicBezTo>
                  <a:cubicBezTo>
                    <a:pt x="5371" y="234"/>
                    <a:pt x="6771" y="1694"/>
                    <a:pt x="6713" y="3503"/>
                  </a:cubicBezTo>
                  <a:cubicBezTo>
                    <a:pt x="6596" y="5371"/>
                    <a:pt x="5079" y="6830"/>
                    <a:pt x="3269" y="671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65" name="Google Shape;17065;p34"/>
            <p:cNvSpPr/>
            <p:nvPr/>
          </p:nvSpPr>
          <p:spPr>
            <a:xfrm>
              <a:off x="4562975" y="4111000"/>
              <a:ext cx="163450" cy="164925"/>
            </a:xfrm>
            <a:custGeom>
              <a:avLst/>
              <a:gdLst/>
              <a:ahLst/>
              <a:cxnLst/>
              <a:rect l="l" t="t" r="r" b="b"/>
              <a:pathLst>
                <a:path w="6538" h="6597" extrusionOk="0">
                  <a:moveTo>
                    <a:pt x="6538" y="3269"/>
                  </a:moveTo>
                  <a:cubicBezTo>
                    <a:pt x="6538" y="5078"/>
                    <a:pt x="5137" y="6538"/>
                    <a:pt x="3327" y="6538"/>
                  </a:cubicBezTo>
                  <a:cubicBezTo>
                    <a:pt x="1459" y="6596"/>
                    <a:pt x="0" y="5137"/>
                    <a:pt x="0" y="3269"/>
                  </a:cubicBezTo>
                  <a:cubicBezTo>
                    <a:pt x="0" y="1401"/>
                    <a:pt x="1459" y="0"/>
                    <a:pt x="3269" y="0"/>
                  </a:cubicBezTo>
                  <a:cubicBezTo>
                    <a:pt x="5137" y="0"/>
                    <a:pt x="6538" y="1460"/>
                    <a:pt x="6538"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66" name="Google Shape;17066;p34"/>
            <p:cNvSpPr/>
            <p:nvPr/>
          </p:nvSpPr>
          <p:spPr>
            <a:xfrm>
              <a:off x="4072650" y="1169125"/>
              <a:ext cx="166375" cy="164925"/>
            </a:xfrm>
            <a:custGeom>
              <a:avLst/>
              <a:gdLst/>
              <a:ahLst/>
              <a:cxnLst/>
              <a:rect l="l" t="t" r="r" b="b"/>
              <a:pathLst>
                <a:path w="6655" h="6597" extrusionOk="0">
                  <a:moveTo>
                    <a:pt x="3328" y="0"/>
                  </a:moveTo>
                  <a:cubicBezTo>
                    <a:pt x="5196" y="0"/>
                    <a:pt x="6655" y="1518"/>
                    <a:pt x="6597" y="3327"/>
                  </a:cubicBezTo>
                  <a:cubicBezTo>
                    <a:pt x="6597" y="5195"/>
                    <a:pt x="5137" y="6596"/>
                    <a:pt x="3328" y="6596"/>
                  </a:cubicBezTo>
                  <a:cubicBezTo>
                    <a:pt x="1460" y="6596"/>
                    <a:pt x="1" y="5137"/>
                    <a:pt x="1" y="3269"/>
                  </a:cubicBezTo>
                  <a:cubicBezTo>
                    <a:pt x="59" y="1460"/>
                    <a:pt x="1518" y="0"/>
                    <a:pt x="33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67" name="Google Shape;17067;p34"/>
            <p:cNvSpPr/>
            <p:nvPr/>
          </p:nvSpPr>
          <p:spPr>
            <a:xfrm>
              <a:off x="2846875" y="1411350"/>
              <a:ext cx="166375" cy="167850"/>
            </a:xfrm>
            <a:custGeom>
              <a:avLst/>
              <a:gdLst/>
              <a:ahLst/>
              <a:cxnLst/>
              <a:rect l="l" t="t" r="r" b="b"/>
              <a:pathLst>
                <a:path w="6655" h="6714" extrusionOk="0">
                  <a:moveTo>
                    <a:pt x="6596" y="3386"/>
                  </a:moveTo>
                  <a:cubicBezTo>
                    <a:pt x="6596" y="5254"/>
                    <a:pt x="5079" y="6713"/>
                    <a:pt x="3269" y="6655"/>
                  </a:cubicBezTo>
                  <a:cubicBezTo>
                    <a:pt x="1401" y="6597"/>
                    <a:pt x="0" y="5137"/>
                    <a:pt x="0" y="3328"/>
                  </a:cubicBezTo>
                  <a:cubicBezTo>
                    <a:pt x="59" y="1460"/>
                    <a:pt x="1576" y="1"/>
                    <a:pt x="3386" y="59"/>
                  </a:cubicBezTo>
                  <a:cubicBezTo>
                    <a:pt x="5195" y="59"/>
                    <a:pt x="6655" y="1577"/>
                    <a:pt x="6596"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68" name="Google Shape;17068;p34"/>
            <p:cNvSpPr/>
            <p:nvPr/>
          </p:nvSpPr>
          <p:spPr>
            <a:xfrm>
              <a:off x="5299900" y="3131825"/>
              <a:ext cx="163450" cy="164925"/>
            </a:xfrm>
            <a:custGeom>
              <a:avLst/>
              <a:gdLst/>
              <a:ahLst/>
              <a:cxnLst/>
              <a:rect l="l" t="t" r="r" b="b"/>
              <a:pathLst>
                <a:path w="6538" h="6597" extrusionOk="0">
                  <a:moveTo>
                    <a:pt x="6538" y="3269"/>
                  </a:moveTo>
                  <a:cubicBezTo>
                    <a:pt x="6538" y="5079"/>
                    <a:pt x="5137" y="6538"/>
                    <a:pt x="3327" y="6597"/>
                  </a:cubicBezTo>
                  <a:cubicBezTo>
                    <a:pt x="1460" y="6597"/>
                    <a:pt x="0" y="5137"/>
                    <a:pt x="0" y="3269"/>
                  </a:cubicBezTo>
                  <a:cubicBezTo>
                    <a:pt x="0" y="1460"/>
                    <a:pt x="1401" y="1"/>
                    <a:pt x="3211" y="1"/>
                  </a:cubicBezTo>
                  <a:cubicBezTo>
                    <a:pt x="5078" y="1"/>
                    <a:pt x="6538" y="1402"/>
                    <a:pt x="6538"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69" name="Google Shape;17069;p34"/>
            <p:cNvSpPr/>
            <p:nvPr/>
          </p:nvSpPr>
          <p:spPr>
            <a:xfrm>
              <a:off x="2358025" y="1901675"/>
              <a:ext cx="164925" cy="164925"/>
            </a:xfrm>
            <a:custGeom>
              <a:avLst/>
              <a:gdLst/>
              <a:ahLst/>
              <a:cxnLst/>
              <a:rect l="l" t="t" r="r" b="b"/>
              <a:pathLst>
                <a:path w="6597" h="6597" extrusionOk="0">
                  <a:moveTo>
                    <a:pt x="3327" y="6596"/>
                  </a:moveTo>
                  <a:cubicBezTo>
                    <a:pt x="1518" y="6596"/>
                    <a:pt x="59" y="5195"/>
                    <a:pt x="0" y="3327"/>
                  </a:cubicBezTo>
                  <a:cubicBezTo>
                    <a:pt x="0" y="1518"/>
                    <a:pt x="1401" y="59"/>
                    <a:pt x="3269" y="59"/>
                  </a:cubicBezTo>
                  <a:cubicBezTo>
                    <a:pt x="5079" y="0"/>
                    <a:pt x="6538" y="1460"/>
                    <a:pt x="6538" y="3269"/>
                  </a:cubicBezTo>
                  <a:cubicBezTo>
                    <a:pt x="6596" y="5137"/>
                    <a:pt x="5137" y="6538"/>
                    <a:pt x="3327" y="659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70" name="Google Shape;17070;p34"/>
            <p:cNvSpPr/>
            <p:nvPr/>
          </p:nvSpPr>
          <p:spPr>
            <a:xfrm>
              <a:off x="3337175" y="1170575"/>
              <a:ext cx="164925" cy="163475"/>
            </a:xfrm>
            <a:custGeom>
              <a:avLst/>
              <a:gdLst/>
              <a:ahLst/>
              <a:cxnLst/>
              <a:rect l="l" t="t" r="r" b="b"/>
              <a:pathLst>
                <a:path w="6597" h="6539" extrusionOk="0">
                  <a:moveTo>
                    <a:pt x="3270" y="1"/>
                  </a:moveTo>
                  <a:cubicBezTo>
                    <a:pt x="5079" y="1"/>
                    <a:pt x="6538" y="1402"/>
                    <a:pt x="6538" y="3211"/>
                  </a:cubicBezTo>
                  <a:cubicBezTo>
                    <a:pt x="6597" y="5079"/>
                    <a:pt x="5138" y="6538"/>
                    <a:pt x="3328" y="6538"/>
                  </a:cubicBezTo>
                  <a:cubicBezTo>
                    <a:pt x="1460" y="6538"/>
                    <a:pt x="59" y="5137"/>
                    <a:pt x="1" y="3269"/>
                  </a:cubicBezTo>
                  <a:cubicBezTo>
                    <a:pt x="1" y="1460"/>
                    <a:pt x="1402" y="1"/>
                    <a:pt x="327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71" name="Google Shape;17071;p34"/>
            <p:cNvSpPr/>
            <p:nvPr/>
          </p:nvSpPr>
          <p:spPr>
            <a:xfrm>
              <a:off x="2601725" y="3864375"/>
              <a:ext cx="163450" cy="163475"/>
            </a:xfrm>
            <a:custGeom>
              <a:avLst/>
              <a:gdLst/>
              <a:ahLst/>
              <a:cxnLst/>
              <a:rect l="l" t="t" r="r" b="b"/>
              <a:pathLst>
                <a:path w="6538" h="6539" extrusionOk="0">
                  <a:moveTo>
                    <a:pt x="3269" y="1"/>
                  </a:moveTo>
                  <a:cubicBezTo>
                    <a:pt x="5137" y="1"/>
                    <a:pt x="6538" y="1460"/>
                    <a:pt x="6538" y="3328"/>
                  </a:cubicBezTo>
                  <a:cubicBezTo>
                    <a:pt x="6538" y="5137"/>
                    <a:pt x="5078" y="6538"/>
                    <a:pt x="3211" y="6538"/>
                  </a:cubicBezTo>
                  <a:cubicBezTo>
                    <a:pt x="1401" y="6538"/>
                    <a:pt x="0" y="5079"/>
                    <a:pt x="0" y="3269"/>
                  </a:cubicBezTo>
                  <a:cubicBezTo>
                    <a:pt x="0" y="1402"/>
                    <a:pt x="1460" y="1"/>
                    <a:pt x="326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72" name="Google Shape;17072;p34"/>
            <p:cNvSpPr/>
            <p:nvPr/>
          </p:nvSpPr>
          <p:spPr>
            <a:xfrm>
              <a:off x="2112875" y="2886675"/>
              <a:ext cx="162000" cy="162000"/>
            </a:xfrm>
            <a:custGeom>
              <a:avLst/>
              <a:gdLst/>
              <a:ahLst/>
              <a:cxnLst/>
              <a:rect l="l" t="t" r="r" b="b"/>
              <a:pathLst>
                <a:path w="6480" h="6480" extrusionOk="0">
                  <a:moveTo>
                    <a:pt x="6479" y="3211"/>
                  </a:moveTo>
                  <a:cubicBezTo>
                    <a:pt x="6479" y="5020"/>
                    <a:pt x="5020" y="6480"/>
                    <a:pt x="3269" y="6480"/>
                  </a:cubicBezTo>
                  <a:cubicBezTo>
                    <a:pt x="1401" y="6480"/>
                    <a:pt x="0" y="5020"/>
                    <a:pt x="0" y="3211"/>
                  </a:cubicBezTo>
                  <a:cubicBezTo>
                    <a:pt x="0" y="1401"/>
                    <a:pt x="1459" y="0"/>
                    <a:pt x="3269" y="0"/>
                  </a:cubicBezTo>
                  <a:cubicBezTo>
                    <a:pt x="5020" y="0"/>
                    <a:pt x="6479" y="1460"/>
                    <a:pt x="6479"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73" name="Google Shape;17073;p34"/>
            <p:cNvSpPr/>
            <p:nvPr/>
          </p:nvSpPr>
          <p:spPr>
            <a:xfrm>
              <a:off x="3585250" y="4357600"/>
              <a:ext cx="162025" cy="163475"/>
            </a:xfrm>
            <a:custGeom>
              <a:avLst/>
              <a:gdLst/>
              <a:ahLst/>
              <a:cxnLst/>
              <a:rect l="l" t="t" r="r" b="b"/>
              <a:pathLst>
                <a:path w="6481" h="6539" extrusionOk="0">
                  <a:moveTo>
                    <a:pt x="3211" y="6538"/>
                  </a:moveTo>
                  <a:cubicBezTo>
                    <a:pt x="1460" y="6538"/>
                    <a:pt x="1" y="5079"/>
                    <a:pt x="1" y="3270"/>
                  </a:cubicBezTo>
                  <a:cubicBezTo>
                    <a:pt x="1" y="1460"/>
                    <a:pt x="1460" y="1"/>
                    <a:pt x="3270" y="59"/>
                  </a:cubicBezTo>
                  <a:cubicBezTo>
                    <a:pt x="5021" y="59"/>
                    <a:pt x="6480" y="1518"/>
                    <a:pt x="6480" y="3328"/>
                  </a:cubicBezTo>
                  <a:cubicBezTo>
                    <a:pt x="6480" y="5079"/>
                    <a:pt x="5021" y="6538"/>
                    <a:pt x="3211" y="653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74" name="Google Shape;17074;p34"/>
            <p:cNvSpPr/>
            <p:nvPr/>
          </p:nvSpPr>
          <p:spPr>
            <a:xfrm>
              <a:off x="3831875" y="4359075"/>
              <a:ext cx="162000" cy="162000"/>
            </a:xfrm>
            <a:custGeom>
              <a:avLst/>
              <a:gdLst/>
              <a:ahLst/>
              <a:cxnLst/>
              <a:rect l="l" t="t" r="r" b="b"/>
              <a:pathLst>
                <a:path w="6480" h="6480" extrusionOk="0">
                  <a:moveTo>
                    <a:pt x="3211" y="0"/>
                  </a:moveTo>
                  <a:cubicBezTo>
                    <a:pt x="5020" y="0"/>
                    <a:pt x="6480" y="1401"/>
                    <a:pt x="6480" y="3269"/>
                  </a:cubicBezTo>
                  <a:cubicBezTo>
                    <a:pt x="6480" y="5020"/>
                    <a:pt x="5020" y="6479"/>
                    <a:pt x="3269" y="6479"/>
                  </a:cubicBezTo>
                  <a:cubicBezTo>
                    <a:pt x="1460" y="6479"/>
                    <a:pt x="1" y="5020"/>
                    <a:pt x="1" y="3211"/>
                  </a:cubicBezTo>
                  <a:cubicBezTo>
                    <a:pt x="1" y="1401"/>
                    <a:pt x="1401" y="0"/>
                    <a:pt x="32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75" name="Google Shape;17075;p34"/>
            <p:cNvSpPr/>
            <p:nvPr/>
          </p:nvSpPr>
          <p:spPr>
            <a:xfrm>
              <a:off x="2112875" y="2640050"/>
              <a:ext cx="162000" cy="162000"/>
            </a:xfrm>
            <a:custGeom>
              <a:avLst/>
              <a:gdLst/>
              <a:ahLst/>
              <a:cxnLst/>
              <a:rect l="l" t="t" r="r" b="b"/>
              <a:pathLst>
                <a:path w="6480" h="6480" extrusionOk="0">
                  <a:moveTo>
                    <a:pt x="6479" y="3211"/>
                  </a:moveTo>
                  <a:cubicBezTo>
                    <a:pt x="6479" y="4962"/>
                    <a:pt x="5078" y="6422"/>
                    <a:pt x="3269" y="6480"/>
                  </a:cubicBezTo>
                  <a:cubicBezTo>
                    <a:pt x="1459" y="6480"/>
                    <a:pt x="0" y="5021"/>
                    <a:pt x="0" y="3211"/>
                  </a:cubicBezTo>
                  <a:cubicBezTo>
                    <a:pt x="0" y="1460"/>
                    <a:pt x="1459" y="1"/>
                    <a:pt x="3211" y="1"/>
                  </a:cubicBezTo>
                  <a:cubicBezTo>
                    <a:pt x="5020" y="1"/>
                    <a:pt x="6479" y="1402"/>
                    <a:pt x="6479"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76" name="Google Shape;17076;p34"/>
            <p:cNvSpPr/>
            <p:nvPr/>
          </p:nvSpPr>
          <p:spPr>
            <a:xfrm>
              <a:off x="2848325" y="4112450"/>
              <a:ext cx="162000" cy="162000"/>
            </a:xfrm>
            <a:custGeom>
              <a:avLst/>
              <a:gdLst/>
              <a:ahLst/>
              <a:cxnLst/>
              <a:rect l="l" t="t" r="r" b="b"/>
              <a:pathLst>
                <a:path w="6480" h="6480" extrusionOk="0">
                  <a:moveTo>
                    <a:pt x="3270" y="6480"/>
                  </a:moveTo>
                  <a:cubicBezTo>
                    <a:pt x="1518" y="6480"/>
                    <a:pt x="59" y="5020"/>
                    <a:pt x="1" y="3269"/>
                  </a:cubicBezTo>
                  <a:cubicBezTo>
                    <a:pt x="1" y="1460"/>
                    <a:pt x="1460" y="1"/>
                    <a:pt x="3211" y="1"/>
                  </a:cubicBezTo>
                  <a:cubicBezTo>
                    <a:pt x="5021" y="1"/>
                    <a:pt x="6480" y="1402"/>
                    <a:pt x="6480" y="3211"/>
                  </a:cubicBezTo>
                  <a:cubicBezTo>
                    <a:pt x="6480" y="4962"/>
                    <a:pt x="5079" y="6421"/>
                    <a:pt x="3270" y="648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77" name="Google Shape;17077;p34"/>
            <p:cNvSpPr/>
            <p:nvPr/>
          </p:nvSpPr>
          <p:spPr>
            <a:xfrm>
              <a:off x="2359475" y="3622150"/>
              <a:ext cx="162000" cy="162000"/>
            </a:xfrm>
            <a:custGeom>
              <a:avLst/>
              <a:gdLst/>
              <a:ahLst/>
              <a:cxnLst/>
              <a:rect l="l" t="t" r="r" b="b"/>
              <a:pathLst>
                <a:path w="6480" h="6480" extrusionOk="0">
                  <a:moveTo>
                    <a:pt x="3211" y="0"/>
                  </a:moveTo>
                  <a:cubicBezTo>
                    <a:pt x="4962" y="0"/>
                    <a:pt x="6480" y="1459"/>
                    <a:pt x="6480" y="3211"/>
                  </a:cubicBezTo>
                  <a:cubicBezTo>
                    <a:pt x="6480" y="5020"/>
                    <a:pt x="5021" y="6479"/>
                    <a:pt x="3269" y="6479"/>
                  </a:cubicBezTo>
                  <a:cubicBezTo>
                    <a:pt x="1460" y="6479"/>
                    <a:pt x="1" y="5078"/>
                    <a:pt x="1" y="3269"/>
                  </a:cubicBezTo>
                  <a:cubicBezTo>
                    <a:pt x="1" y="1518"/>
                    <a:pt x="1402" y="59"/>
                    <a:pt x="32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78" name="Google Shape;17078;p34"/>
            <p:cNvSpPr/>
            <p:nvPr/>
          </p:nvSpPr>
          <p:spPr>
            <a:xfrm>
              <a:off x="4320725" y="1170575"/>
              <a:ext cx="162000" cy="162000"/>
            </a:xfrm>
            <a:custGeom>
              <a:avLst/>
              <a:gdLst/>
              <a:ahLst/>
              <a:cxnLst/>
              <a:rect l="l" t="t" r="r" b="b"/>
              <a:pathLst>
                <a:path w="6480" h="6480" extrusionOk="0">
                  <a:moveTo>
                    <a:pt x="6480" y="3211"/>
                  </a:moveTo>
                  <a:cubicBezTo>
                    <a:pt x="6480" y="5021"/>
                    <a:pt x="5021" y="6480"/>
                    <a:pt x="3269" y="6480"/>
                  </a:cubicBezTo>
                  <a:cubicBezTo>
                    <a:pt x="1518" y="6480"/>
                    <a:pt x="59" y="5021"/>
                    <a:pt x="59" y="3269"/>
                  </a:cubicBezTo>
                  <a:cubicBezTo>
                    <a:pt x="1" y="1518"/>
                    <a:pt x="1518" y="1"/>
                    <a:pt x="3269" y="59"/>
                  </a:cubicBezTo>
                  <a:cubicBezTo>
                    <a:pt x="5021" y="59"/>
                    <a:pt x="6480" y="1518"/>
                    <a:pt x="6480"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79" name="Google Shape;17079;p34"/>
            <p:cNvSpPr/>
            <p:nvPr/>
          </p:nvSpPr>
          <p:spPr>
            <a:xfrm>
              <a:off x="4074125" y="4359075"/>
              <a:ext cx="162000" cy="162000"/>
            </a:xfrm>
            <a:custGeom>
              <a:avLst/>
              <a:gdLst/>
              <a:ahLst/>
              <a:cxnLst/>
              <a:rect l="l" t="t" r="r" b="b"/>
              <a:pathLst>
                <a:path w="6480" h="6480" extrusionOk="0">
                  <a:moveTo>
                    <a:pt x="3210" y="0"/>
                  </a:moveTo>
                  <a:cubicBezTo>
                    <a:pt x="5020" y="0"/>
                    <a:pt x="6479" y="1459"/>
                    <a:pt x="6479" y="3269"/>
                  </a:cubicBezTo>
                  <a:cubicBezTo>
                    <a:pt x="6479" y="4962"/>
                    <a:pt x="5020" y="6421"/>
                    <a:pt x="3269" y="6479"/>
                  </a:cubicBezTo>
                  <a:cubicBezTo>
                    <a:pt x="1518" y="6479"/>
                    <a:pt x="0" y="4962"/>
                    <a:pt x="58" y="3211"/>
                  </a:cubicBezTo>
                  <a:cubicBezTo>
                    <a:pt x="58" y="1459"/>
                    <a:pt x="1518" y="59"/>
                    <a:pt x="321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80" name="Google Shape;17080;p34"/>
            <p:cNvSpPr/>
            <p:nvPr/>
          </p:nvSpPr>
          <p:spPr>
            <a:xfrm>
              <a:off x="5301350" y="2149750"/>
              <a:ext cx="160550" cy="162000"/>
            </a:xfrm>
            <a:custGeom>
              <a:avLst/>
              <a:gdLst/>
              <a:ahLst/>
              <a:cxnLst/>
              <a:rect l="l" t="t" r="r" b="b"/>
              <a:pathLst>
                <a:path w="6422" h="6480" extrusionOk="0">
                  <a:moveTo>
                    <a:pt x="3211" y="6479"/>
                  </a:moveTo>
                  <a:cubicBezTo>
                    <a:pt x="1460" y="6479"/>
                    <a:pt x="1" y="5020"/>
                    <a:pt x="1" y="3269"/>
                  </a:cubicBezTo>
                  <a:cubicBezTo>
                    <a:pt x="1" y="1518"/>
                    <a:pt x="1460" y="59"/>
                    <a:pt x="3153" y="59"/>
                  </a:cubicBezTo>
                  <a:cubicBezTo>
                    <a:pt x="4962" y="0"/>
                    <a:pt x="6421" y="1518"/>
                    <a:pt x="6421" y="3269"/>
                  </a:cubicBezTo>
                  <a:cubicBezTo>
                    <a:pt x="6421" y="5020"/>
                    <a:pt x="4962" y="6479"/>
                    <a:pt x="3211" y="647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81" name="Google Shape;17081;p34"/>
            <p:cNvSpPr/>
            <p:nvPr/>
          </p:nvSpPr>
          <p:spPr>
            <a:xfrm>
              <a:off x="2112875" y="2396350"/>
              <a:ext cx="162000" cy="162025"/>
            </a:xfrm>
            <a:custGeom>
              <a:avLst/>
              <a:gdLst/>
              <a:ahLst/>
              <a:cxnLst/>
              <a:rect l="l" t="t" r="r" b="b"/>
              <a:pathLst>
                <a:path w="6480" h="6481" extrusionOk="0">
                  <a:moveTo>
                    <a:pt x="6421" y="3270"/>
                  </a:moveTo>
                  <a:cubicBezTo>
                    <a:pt x="6421" y="5021"/>
                    <a:pt x="4962" y="6480"/>
                    <a:pt x="3211" y="6480"/>
                  </a:cubicBezTo>
                  <a:cubicBezTo>
                    <a:pt x="1459" y="6422"/>
                    <a:pt x="0" y="4962"/>
                    <a:pt x="0" y="3270"/>
                  </a:cubicBezTo>
                  <a:cubicBezTo>
                    <a:pt x="59" y="1519"/>
                    <a:pt x="1518" y="1"/>
                    <a:pt x="3269" y="59"/>
                  </a:cubicBezTo>
                  <a:cubicBezTo>
                    <a:pt x="5020" y="59"/>
                    <a:pt x="6479" y="1519"/>
                    <a:pt x="6421" y="32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82" name="Google Shape;17082;p34"/>
            <p:cNvSpPr/>
            <p:nvPr/>
          </p:nvSpPr>
          <p:spPr>
            <a:xfrm>
              <a:off x="5301350" y="3376975"/>
              <a:ext cx="159075" cy="160550"/>
            </a:xfrm>
            <a:custGeom>
              <a:avLst/>
              <a:gdLst/>
              <a:ahLst/>
              <a:cxnLst/>
              <a:rect l="l" t="t" r="r" b="b"/>
              <a:pathLst>
                <a:path w="6363" h="6422" extrusionOk="0">
                  <a:moveTo>
                    <a:pt x="6363" y="3211"/>
                  </a:moveTo>
                  <a:cubicBezTo>
                    <a:pt x="6363" y="4962"/>
                    <a:pt x="4904" y="6422"/>
                    <a:pt x="3153" y="6363"/>
                  </a:cubicBezTo>
                  <a:cubicBezTo>
                    <a:pt x="1402" y="6363"/>
                    <a:pt x="1" y="4904"/>
                    <a:pt x="1" y="3153"/>
                  </a:cubicBezTo>
                  <a:cubicBezTo>
                    <a:pt x="59" y="1402"/>
                    <a:pt x="1460" y="1"/>
                    <a:pt x="3211" y="1"/>
                  </a:cubicBezTo>
                  <a:cubicBezTo>
                    <a:pt x="4904" y="1"/>
                    <a:pt x="6363" y="1460"/>
                    <a:pt x="6363"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83" name="Google Shape;17083;p34"/>
            <p:cNvSpPr/>
            <p:nvPr/>
          </p:nvSpPr>
          <p:spPr>
            <a:xfrm>
              <a:off x="3340100" y="4360525"/>
              <a:ext cx="159100" cy="159075"/>
            </a:xfrm>
            <a:custGeom>
              <a:avLst/>
              <a:gdLst/>
              <a:ahLst/>
              <a:cxnLst/>
              <a:rect l="l" t="t" r="r" b="b"/>
              <a:pathLst>
                <a:path w="6364" h="6363" extrusionOk="0">
                  <a:moveTo>
                    <a:pt x="6363" y="3153"/>
                  </a:moveTo>
                  <a:cubicBezTo>
                    <a:pt x="6363" y="4904"/>
                    <a:pt x="4904" y="6363"/>
                    <a:pt x="3153" y="6363"/>
                  </a:cubicBezTo>
                  <a:cubicBezTo>
                    <a:pt x="1402" y="6363"/>
                    <a:pt x="1" y="4904"/>
                    <a:pt x="1" y="3153"/>
                  </a:cubicBezTo>
                  <a:cubicBezTo>
                    <a:pt x="1" y="1460"/>
                    <a:pt x="1460" y="1"/>
                    <a:pt x="3153" y="1"/>
                  </a:cubicBezTo>
                  <a:cubicBezTo>
                    <a:pt x="4904" y="1"/>
                    <a:pt x="6363" y="1460"/>
                    <a:pt x="6363" y="31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84" name="Google Shape;17084;p34"/>
            <p:cNvSpPr/>
            <p:nvPr/>
          </p:nvSpPr>
          <p:spPr>
            <a:xfrm>
              <a:off x="2114325" y="3134750"/>
              <a:ext cx="159075" cy="159075"/>
            </a:xfrm>
            <a:custGeom>
              <a:avLst/>
              <a:gdLst/>
              <a:ahLst/>
              <a:cxnLst/>
              <a:rect l="l" t="t" r="r" b="b"/>
              <a:pathLst>
                <a:path w="6363" h="6363" extrusionOk="0">
                  <a:moveTo>
                    <a:pt x="3153" y="6363"/>
                  </a:moveTo>
                  <a:cubicBezTo>
                    <a:pt x="1460" y="6363"/>
                    <a:pt x="1" y="4904"/>
                    <a:pt x="1" y="3152"/>
                  </a:cubicBezTo>
                  <a:cubicBezTo>
                    <a:pt x="1" y="1460"/>
                    <a:pt x="1460" y="0"/>
                    <a:pt x="3153" y="0"/>
                  </a:cubicBezTo>
                  <a:cubicBezTo>
                    <a:pt x="4904" y="0"/>
                    <a:pt x="6363" y="1460"/>
                    <a:pt x="6363" y="3152"/>
                  </a:cubicBezTo>
                  <a:cubicBezTo>
                    <a:pt x="6363" y="4904"/>
                    <a:pt x="4904" y="6363"/>
                    <a:pt x="3153" y="63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85" name="Google Shape;17085;p34"/>
            <p:cNvSpPr/>
            <p:nvPr/>
          </p:nvSpPr>
          <p:spPr>
            <a:xfrm>
              <a:off x="4812500" y="1415725"/>
              <a:ext cx="159075" cy="157625"/>
            </a:xfrm>
            <a:custGeom>
              <a:avLst/>
              <a:gdLst/>
              <a:ahLst/>
              <a:cxnLst/>
              <a:rect l="l" t="t" r="r" b="b"/>
              <a:pathLst>
                <a:path w="6363" h="6305" extrusionOk="0">
                  <a:moveTo>
                    <a:pt x="6305" y="3153"/>
                  </a:moveTo>
                  <a:cubicBezTo>
                    <a:pt x="6363" y="4904"/>
                    <a:pt x="4904" y="6305"/>
                    <a:pt x="3153" y="6305"/>
                  </a:cubicBezTo>
                  <a:cubicBezTo>
                    <a:pt x="1401" y="6305"/>
                    <a:pt x="1" y="4904"/>
                    <a:pt x="1" y="3211"/>
                  </a:cubicBezTo>
                  <a:cubicBezTo>
                    <a:pt x="1" y="1460"/>
                    <a:pt x="1401" y="1"/>
                    <a:pt x="3211" y="1"/>
                  </a:cubicBezTo>
                  <a:cubicBezTo>
                    <a:pt x="4904" y="1"/>
                    <a:pt x="6305" y="1402"/>
                    <a:pt x="6305" y="31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86" name="Google Shape;17086;p34"/>
            <p:cNvSpPr/>
            <p:nvPr/>
          </p:nvSpPr>
          <p:spPr>
            <a:xfrm>
              <a:off x="5059125" y="1660900"/>
              <a:ext cx="159075" cy="160525"/>
            </a:xfrm>
            <a:custGeom>
              <a:avLst/>
              <a:gdLst/>
              <a:ahLst/>
              <a:cxnLst/>
              <a:rect l="l" t="t" r="r" b="b"/>
              <a:pathLst>
                <a:path w="6363" h="6421" extrusionOk="0">
                  <a:moveTo>
                    <a:pt x="6363" y="3269"/>
                  </a:moveTo>
                  <a:cubicBezTo>
                    <a:pt x="6304" y="5020"/>
                    <a:pt x="4845" y="6421"/>
                    <a:pt x="3094" y="6363"/>
                  </a:cubicBezTo>
                  <a:cubicBezTo>
                    <a:pt x="1343" y="6363"/>
                    <a:pt x="0" y="4903"/>
                    <a:pt x="0" y="3211"/>
                  </a:cubicBezTo>
                  <a:cubicBezTo>
                    <a:pt x="59" y="1401"/>
                    <a:pt x="1518" y="0"/>
                    <a:pt x="3269" y="59"/>
                  </a:cubicBezTo>
                  <a:cubicBezTo>
                    <a:pt x="4962" y="117"/>
                    <a:pt x="6363" y="1518"/>
                    <a:pt x="6363"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87" name="Google Shape;17087;p34"/>
            <p:cNvSpPr/>
            <p:nvPr/>
          </p:nvSpPr>
          <p:spPr>
            <a:xfrm>
              <a:off x="3097875" y="1172050"/>
              <a:ext cx="157625" cy="159075"/>
            </a:xfrm>
            <a:custGeom>
              <a:avLst/>
              <a:gdLst/>
              <a:ahLst/>
              <a:cxnLst/>
              <a:rect l="l" t="t" r="r" b="b"/>
              <a:pathLst>
                <a:path w="6305" h="6363" extrusionOk="0">
                  <a:moveTo>
                    <a:pt x="6304" y="3152"/>
                  </a:moveTo>
                  <a:cubicBezTo>
                    <a:pt x="6304" y="4903"/>
                    <a:pt x="4903" y="6362"/>
                    <a:pt x="3152" y="6362"/>
                  </a:cubicBezTo>
                  <a:cubicBezTo>
                    <a:pt x="1401" y="6362"/>
                    <a:pt x="0" y="4962"/>
                    <a:pt x="0" y="3210"/>
                  </a:cubicBezTo>
                  <a:cubicBezTo>
                    <a:pt x="0" y="1459"/>
                    <a:pt x="1401" y="0"/>
                    <a:pt x="3152" y="58"/>
                  </a:cubicBezTo>
                  <a:cubicBezTo>
                    <a:pt x="4903" y="58"/>
                    <a:pt x="6304" y="1459"/>
                    <a:pt x="6304" y="31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88" name="Google Shape;17088;p34"/>
            <p:cNvSpPr/>
            <p:nvPr/>
          </p:nvSpPr>
          <p:spPr>
            <a:xfrm>
              <a:off x="4323650" y="4361975"/>
              <a:ext cx="156175" cy="156175"/>
            </a:xfrm>
            <a:custGeom>
              <a:avLst/>
              <a:gdLst/>
              <a:ahLst/>
              <a:cxnLst/>
              <a:rect l="l" t="t" r="r" b="b"/>
              <a:pathLst>
                <a:path w="6247" h="6247" extrusionOk="0">
                  <a:moveTo>
                    <a:pt x="3152" y="1"/>
                  </a:moveTo>
                  <a:cubicBezTo>
                    <a:pt x="4904" y="59"/>
                    <a:pt x="6246" y="1460"/>
                    <a:pt x="6246" y="3211"/>
                  </a:cubicBezTo>
                  <a:cubicBezTo>
                    <a:pt x="6188" y="4904"/>
                    <a:pt x="4845" y="6247"/>
                    <a:pt x="3094" y="6188"/>
                  </a:cubicBezTo>
                  <a:cubicBezTo>
                    <a:pt x="1343" y="6188"/>
                    <a:pt x="0" y="4787"/>
                    <a:pt x="59" y="3036"/>
                  </a:cubicBezTo>
                  <a:cubicBezTo>
                    <a:pt x="59" y="1343"/>
                    <a:pt x="1460" y="1"/>
                    <a:pt x="315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89" name="Google Shape;17089;p34"/>
            <p:cNvSpPr/>
            <p:nvPr/>
          </p:nvSpPr>
          <p:spPr>
            <a:xfrm>
              <a:off x="2609025" y="1417200"/>
              <a:ext cx="156150" cy="154700"/>
            </a:xfrm>
            <a:custGeom>
              <a:avLst/>
              <a:gdLst/>
              <a:ahLst/>
              <a:cxnLst/>
              <a:rect l="l" t="t" r="r" b="b"/>
              <a:pathLst>
                <a:path w="6246" h="6188" extrusionOk="0">
                  <a:moveTo>
                    <a:pt x="6187" y="3094"/>
                  </a:moveTo>
                  <a:cubicBezTo>
                    <a:pt x="6246" y="4787"/>
                    <a:pt x="4845" y="6188"/>
                    <a:pt x="3152" y="6188"/>
                  </a:cubicBezTo>
                  <a:cubicBezTo>
                    <a:pt x="1459" y="6188"/>
                    <a:pt x="58" y="4845"/>
                    <a:pt x="58" y="3152"/>
                  </a:cubicBezTo>
                  <a:cubicBezTo>
                    <a:pt x="0" y="1401"/>
                    <a:pt x="1401" y="59"/>
                    <a:pt x="3094" y="0"/>
                  </a:cubicBezTo>
                  <a:cubicBezTo>
                    <a:pt x="4786" y="0"/>
                    <a:pt x="6187" y="1401"/>
                    <a:pt x="6187"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90" name="Google Shape;17090;p34"/>
            <p:cNvSpPr/>
            <p:nvPr/>
          </p:nvSpPr>
          <p:spPr>
            <a:xfrm>
              <a:off x="5060575" y="3873125"/>
              <a:ext cx="154700" cy="154725"/>
            </a:xfrm>
            <a:custGeom>
              <a:avLst/>
              <a:gdLst/>
              <a:ahLst/>
              <a:cxnLst/>
              <a:rect l="l" t="t" r="r" b="b"/>
              <a:pathLst>
                <a:path w="6188" h="6189" extrusionOk="0">
                  <a:moveTo>
                    <a:pt x="6188" y="3094"/>
                  </a:moveTo>
                  <a:cubicBezTo>
                    <a:pt x="6188" y="4787"/>
                    <a:pt x="4787" y="6188"/>
                    <a:pt x="3094" y="6188"/>
                  </a:cubicBezTo>
                  <a:cubicBezTo>
                    <a:pt x="1401" y="6188"/>
                    <a:pt x="1" y="4787"/>
                    <a:pt x="1" y="3094"/>
                  </a:cubicBezTo>
                  <a:cubicBezTo>
                    <a:pt x="1" y="1343"/>
                    <a:pt x="1401" y="1"/>
                    <a:pt x="3094" y="1"/>
                  </a:cubicBezTo>
                  <a:cubicBezTo>
                    <a:pt x="4845" y="1"/>
                    <a:pt x="6188" y="1402"/>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91" name="Google Shape;17091;p34"/>
            <p:cNvSpPr/>
            <p:nvPr/>
          </p:nvSpPr>
          <p:spPr>
            <a:xfrm>
              <a:off x="2115775" y="2154125"/>
              <a:ext cx="154725" cy="154700"/>
            </a:xfrm>
            <a:custGeom>
              <a:avLst/>
              <a:gdLst/>
              <a:ahLst/>
              <a:cxnLst/>
              <a:rect l="l" t="t" r="r" b="b"/>
              <a:pathLst>
                <a:path w="6189" h="6188" extrusionOk="0">
                  <a:moveTo>
                    <a:pt x="6188" y="3094"/>
                  </a:moveTo>
                  <a:cubicBezTo>
                    <a:pt x="6188" y="4787"/>
                    <a:pt x="4846" y="6129"/>
                    <a:pt x="3153" y="6188"/>
                  </a:cubicBezTo>
                  <a:cubicBezTo>
                    <a:pt x="1402" y="6188"/>
                    <a:pt x="1" y="4787"/>
                    <a:pt x="1" y="3036"/>
                  </a:cubicBezTo>
                  <a:cubicBezTo>
                    <a:pt x="59" y="1343"/>
                    <a:pt x="1402" y="0"/>
                    <a:pt x="3153" y="0"/>
                  </a:cubicBezTo>
                  <a:cubicBezTo>
                    <a:pt x="4846" y="0"/>
                    <a:pt x="6188" y="1343"/>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92" name="Google Shape;17092;p34"/>
            <p:cNvSpPr/>
            <p:nvPr/>
          </p:nvSpPr>
          <p:spPr>
            <a:xfrm>
              <a:off x="4813950" y="4115375"/>
              <a:ext cx="154725" cy="154700"/>
            </a:xfrm>
            <a:custGeom>
              <a:avLst/>
              <a:gdLst/>
              <a:ahLst/>
              <a:cxnLst/>
              <a:rect l="l" t="t" r="r" b="b"/>
              <a:pathLst>
                <a:path w="6189" h="6188" extrusionOk="0">
                  <a:moveTo>
                    <a:pt x="6188" y="3094"/>
                  </a:moveTo>
                  <a:cubicBezTo>
                    <a:pt x="6188" y="4845"/>
                    <a:pt x="4787" y="6188"/>
                    <a:pt x="3095" y="6188"/>
                  </a:cubicBezTo>
                  <a:cubicBezTo>
                    <a:pt x="1402" y="6188"/>
                    <a:pt x="1" y="4728"/>
                    <a:pt x="59" y="3036"/>
                  </a:cubicBezTo>
                  <a:cubicBezTo>
                    <a:pt x="59" y="1401"/>
                    <a:pt x="1460" y="0"/>
                    <a:pt x="3095" y="0"/>
                  </a:cubicBezTo>
                  <a:cubicBezTo>
                    <a:pt x="4787" y="0"/>
                    <a:pt x="6188" y="1401"/>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93" name="Google Shape;17093;p34"/>
            <p:cNvSpPr/>
            <p:nvPr/>
          </p:nvSpPr>
          <p:spPr>
            <a:xfrm>
              <a:off x="3099325" y="4361975"/>
              <a:ext cx="154700" cy="154725"/>
            </a:xfrm>
            <a:custGeom>
              <a:avLst/>
              <a:gdLst/>
              <a:ahLst/>
              <a:cxnLst/>
              <a:rect l="l" t="t" r="r" b="b"/>
              <a:pathLst>
                <a:path w="6188" h="6189" extrusionOk="0">
                  <a:moveTo>
                    <a:pt x="6188" y="3095"/>
                  </a:moveTo>
                  <a:cubicBezTo>
                    <a:pt x="6188" y="4787"/>
                    <a:pt x="4787" y="6188"/>
                    <a:pt x="3094" y="6188"/>
                  </a:cubicBezTo>
                  <a:cubicBezTo>
                    <a:pt x="1401" y="6188"/>
                    <a:pt x="1" y="4787"/>
                    <a:pt x="1" y="3095"/>
                  </a:cubicBezTo>
                  <a:cubicBezTo>
                    <a:pt x="1" y="1460"/>
                    <a:pt x="1343" y="59"/>
                    <a:pt x="3036" y="59"/>
                  </a:cubicBezTo>
                  <a:cubicBezTo>
                    <a:pt x="4729" y="1"/>
                    <a:pt x="6129" y="1402"/>
                    <a:pt x="6129" y="30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94" name="Google Shape;17094;p34"/>
            <p:cNvSpPr/>
            <p:nvPr/>
          </p:nvSpPr>
          <p:spPr>
            <a:xfrm>
              <a:off x="2115775" y="3378450"/>
              <a:ext cx="156175" cy="156150"/>
            </a:xfrm>
            <a:custGeom>
              <a:avLst/>
              <a:gdLst/>
              <a:ahLst/>
              <a:cxnLst/>
              <a:rect l="l" t="t" r="r" b="b"/>
              <a:pathLst>
                <a:path w="6247" h="6246" extrusionOk="0">
                  <a:moveTo>
                    <a:pt x="3153" y="59"/>
                  </a:moveTo>
                  <a:cubicBezTo>
                    <a:pt x="4846" y="117"/>
                    <a:pt x="6247" y="1576"/>
                    <a:pt x="6188" y="3211"/>
                  </a:cubicBezTo>
                  <a:cubicBezTo>
                    <a:pt x="6130" y="4903"/>
                    <a:pt x="4671" y="6246"/>
                    <a:pt x="3036" y="6188"/>
                  </a:cubicBezTo>
                  <a:cubicBezTo>
                    <a:pt x="1343" y="6129"/>
                    <a:pt x="1" y="4728"/>
                    <a:pt x="59" y="3036"/>
                  </a:cubicBezTo>
                  <a:cubicBezTo>
                    <a:pt x="118" y="1343"/>
                    <a:pt x="1519" y="0"/>
                    <a:pt x="3153"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95" name="Google Shape;17095;p34"/>
            <p:cNvSpPr/>
            <p:nvPr/>
          </p:nvSpPr>
          <p:spPr>
            <a:xfrm>
              <a:off x="2362400" y="1663800"/>
              <a:ext cx="156175" cy="154725"/>
            </a:xfrm>
            <a:custGeom>
              <a:avLst/>
              <a:gdLst/>
              <a:ahLst/>
              <a:cxnLst/>
              <a:rect l="l" t="t" r="r" b="b"/>
              <a:pathLst>
                <a:path w="6247" h="6189" extrusionOk="0">
                  <a:moveTo>
                    <a:pt x="59" y="3095"/>
                  </a:moveTo>
                  <a:cubicBezTo>
                    <a:pt x="59" y="1402"/>
                    <a:pt x="1518" y="1"/>
                    <a:pt x="3152" y="59"/>
                  </a:cubicBezTo>
                  <a:cubicBezTo>
                    <a:pt x="4845" y="59"/>
                    <a:pt x="6246" y="1519"/>
                    <a:pt x="6188" y="3211"/>
                  </a:cubicBezTo>
                  <a:cubicBezTo>
                    <a:pt x="6129" y="4846"/>
                    <a:pt x="4729" y="6188"/>
                    <a:pt x="3094" y="6188"/>
                  </a:cubicBezTo>
                  <a:cubicBezTo>
                    <a:pt x="1401" y="6188"/>
                    <a:pt x="0" y="4729"/>
                    <a:pt x="59" y="30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96" name="Google Shape;17096;p34"/>
            <p:cNvSpPr/>
            <p:nvPr/>
          </p:nvSpPr>
          <p:spPr>
            <a:xfrm>
              <a:off x="4571725" y="1174950"/>
              <a:ext cx="153250" cy="154725"/>
            </a:xfrm>
            <a:custGeom>
              <a:avLst/>
              <a:gdLst/>
              <a:ahLst/>
              <a:cxnLst/>
              <a:rect l="l" t="t" r="r" b="b"/>
              <a:pathLst>
                <a:path w="6130" h="6189" extrusionOk="0">
                  <a:moveTo>
                    <a:pt x="6129" y="3094"/>
                  </a:moveTo>
                  <a:cubicBezTo>
                    <a:pt x="6129" y="4729"/>
                    <a:pt x="4787" y="6130"/>
                    <a:pt x="3094" y="6130"/>
                  </a:cubicBezTo>
                  <a:cubicBezTo>
                    <a:pt x="1460" y="6188"/>
                    <a:pt x="0" y="4729"/>
                    <a:pt x="59" y="3036"/>
                  </a:cubicBezTo>
                  <a:cubicBezTo>
                    <a:pt x="59" y="1402"/>
                    <a:pt x="1460" y="1"/>
                    <a:pt x="3094" y="1"/>
                  </a:cubicBezTo>
                  <a:cubicBezTo>
                    <a:pt x="4728" y="1"/>
                    <a:pt x="6129" y="1402"/>
                    <a:pt x="6129"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97" name="Google Shape;17097;p34"/>
            <p:cNvSpPr/>
            <p:nvPr/>
          </p:nvSpPr>
          <p:spPr>
            <a:xfrm>
              <a:off x="5308650" y="1911875"/>
              <a:ext cx="153250" cy="153250"/>
            </a:xfrm>
            <a:custGeom>
              <a:avLst/>
              <a:gdLst/>
              <a:ahLst/>
              <a:cxnLst/>
              <a:rect l="l" t="t" r="r" b="b"/>
              <a:pathLst>
                <a:path w="6130" h="6130" extrusionOk="0">
                  <a:moveTo>
                    <a:pt x="6129" y="3036"/>
                  </a:moveTo>
                  <a:cubicBezTo>
                    <a:pt x="6129" y="4671"/>
                    <a:pt x="4728" y="6071"/>
                    <a:pt x="3094" y="6130"/>
                  </a:cubicBezTo>
                  <a:cubicBezTo>
                    <a:pt x="1460" y="6130"/>
                    <a:pt x="0" y="4729"/>
                    <a:pt x="0" y="3036"/>
                  </a:cubicBezTo>
                  <a:cubicBezTo>
                    <a:pt x="0" y="1402"/>
                    <a:pt x="1401" y="1"/>
                    <a:pt x="3036" y="1"/>
                  </a:cubicBezTo>
                  <a:cubicBezTo>
                    <a:pt x="4728" y="1"/>
                    <a:pt x="6071" y="1402"/>
                    <a:pt x="6129" y="30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98" name="Google Shape;17098;p34"/>
            <p:cNvSpPr/>
            <p:nvPr/>
          </p:nvSpPr>
          <p:spPr>
            <a:xfrm>
              <a:off x="2855625" y="1173500"/>
              <a:ext cx="148875" cy="148875"/>
            </a:xfrm>
            <a:custGeom>
              <a:avLst/>
              <a:gdLst/>
              <a:ahLst/>
              <a:cxnLst/>
              <a:rect l="l" t="t" r="r" b="b"/>
              <a:pathLst>
                <a:path w="5955" h="5955" extrusionOk="0">
                  <a:moveTo>
                    <a:pt x="5955" y="3036"/>
                  </a:moveTo>
                  <a:cubicBezTo>
                    <a:pt x="5955" y="4670"/>
                    <a:pt x="4612" y="5954"/>
                    <a:pt x="2919" y="5954"/>
                  </a:cubicBezTo>
                  <a:cubicBezTo>
                    <a:pt x="1285" y="5954"/>
                    <a:pt x="1" y="4612"/>
                    <a:pt x="1" y="2977"/>
                  </a:cubicBezTo>
                  <a:cubicBezTo>
                    <a:pt x="1" y="1285"/>
                    <a:pt x="1343" y="0"/>
                    <a:pt x="2978" y="0"/>
                  </a:cubicBezTo>
                  <a:cubicBezTo>
                    <a:pt x="4670" y="59"/>
                    <a:pt x="5955" y="1343"/>
                    <a:pt x="5955" y="30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99" name="Google Shape;17099;p34"/>
            <p:cNvSpPr/>
            <p:nvPr/>
          </p:nvSpPr>
          <p:spPr>
            <a:xfrm>
              <a:off x="5307200" y="3627975"/>
              <a:ext cx="148850" cy="150325"/>
            </a:xfrm>
            <a:custGeom>
              <a:avLst/>
              <a:gdLst/>
              <a:ahLst/>
              <a:cxnLst/>
              <a:rect l="l" t="t" r="r" b="b"/>
              <a:pathLst>
                <a:path w="5954" h="6013" extrusionOk="0">
                  <a:moveTo>
                    <a:pt x="2977" y="6013"/>
                  </a:moveTo>
                  <a:cubicBezTo>
                    <a:pt x="1284" y="6013"/>
                    <a:pt x="0" y="4670"/>
                    <a:pt x="0" y="3036"/>
                  </a:cubicBezTo>
                  <a:cubicBezTo>
                    <a:pt x="0" y="1343"/>
                    <a:pt x="1343" y="1"/>
                    <a:pt x="3035" y="59"/>
                  </a:cubicBezTo>
                  <a:cubicBezTo>
                    <a:pt x="4670" y="59"/>
                    <a:pt x="5954" y="1402"/>
                    <a:pt x="5954" y="3036"/>
                  </a:cubicBezTo>
                  <a:cubicBezTo>
                    <a:pt x="5954" y="4729"/>
                    <a:pt x="4611" y="6013"/>
                    <a:pt x="2977" y="601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00" name="Google Shape;17100;p34"/>
            <p:cNvSpPr/>
            <p:nvPr/>
          </p:nvSpPr>
          <p:spPr>
            <a:xfrm>
              <a:off x="3839175" y="931250"/>
              <a:ext cx="147400" cy="148875"/>
            </a:xfrm>
            <a:custGeom>
              <a:avLst/>
              <a:gdLst/>
              <a:ahLst/>
              <a:cxnLst/>
              <a:rect l="l" t="t" r="r" b="b"/>
              <a:pathLst>
                <a:path w="5896" h="5955" extrusionOk="0">
                  <a:moveTo>
                    <a:pt x="2977" y="5955"/>
                  </a:moveTo>
                  <a:cubicBezTo>
                    <a:pt x="1285" y="5955"/>
                    <a:pt x="0" y="4612"/>
                    <a:pt x="0" y="2978"/>
                  </a:cubicBezTo>
                  <a:cubicBezTo>
                    <a:pt x="0" y="1285"/>
                    <a:pt x="1285" y="1"/>
                    <a:pt x="2977" y="1"/>
                  </a:cubicBezTo>
                  <a:cubicBezTo>
                    <a:pt x="4612" y="1"/>
                    <a:pt x="5896" y="1285"/>
                    <a:pt x="5896" y="2920"/>
                  </a:cubicBezTo>
                  <a:cubicBezTo>
                    <a:pt x="5896" y="4612"/>
                    <a:pt x="4612" y="5896"/>
                    <a:pt x="2977" y="595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01" name="Google Shape;17101;p34"/>
            <p:cNvSpPr/>
            <p:nvPr/>
          </p:nvSpPr>
          <p:spPr>
            <a:xfrm>
              <a:off x="2365325" y="3871675"/>
              <a:ext cx="148875" cy="148875"/>
            </a:xfrm>
            <a:custGeom>
              <a:avLst/>
              <a:gdLst/>
              <a:ahLst/>
              <a:cxnLst/>
              <a:rect l="l" t="t" r="r" b="b"/>
              <a:pathLst>
                <a:path w="5955" h="5955" extrusionOk="0">
                  <a:moveTo>
                    <a:pt x="5954" y="2977"/>
                  </a:moveTo>
                  <a:cubicBezTo>
                    <a:pt x="5954" y="4670"/>
                    <a:pt x="4670" y="5954"/>
                    <a:pt x="3035" y="5954"/>
                  </a:cubicBezTo>
                  <a:cubicBezTo>
                    <a:pt x="1343" y="5954"/>
                    <a:pt x="0" y="4612"/>
                    <a:pt x="0" y="2919"/>
                  </a:cubicBezTo>
                  <a:cubicBezTo>
                    <a:pt x="59" y="1285"/>
                    <a:pt x="1343" y="0"/>
                    <a:pt x="3035" y="0"/>
                  </a:cubicBezTo>
                  <a:cubicBezTo>
                    <a:pt x="4670" y="0"/>
                    <a:pt x="5954" y="1343"/>
                    <a:pt x="5954"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02" name="Google Shape;17102;p34"/>
            <p:cNvSpPr/>
            <p:nvPr/>
          </p:nvSpPr>
          <p:spPr>
            <a:xfrm>
              <a:off x="2607550" y="4118300"/>
              <a:ext cx="150325" cy="150325"/>
            </a:xfrm>
            <a:custGeom>
              <a:avLst/>
              <a:gdLst/>
              <a:ahLst/>
              <a:cxnLst/>
              <a:rect l="l" t="t" r="r" b="b"/>
              <a:pathLst>
                <a:path w="6013" h="6013" extrusionOk="0">
                  <a:moveTo>
                    <a:pt x="6013" y="2977"/>
                  </a:moveTo>
                  <a:cubicBezTo>
                    <a:pt x="6013" y="4611"/>
                    <a:pt x="4729" y="5954"/>
                    <a:pt x="3036" y="5954"/>
                  </a:cubicBezTo>
                  <a:cubicBezTo>
                    <a:pt x="1343" y="6012"/>
                    <a:pt x="1" y="4670"/>
                    <a:pt x="59" y="2977"/>
                  </a:cubicBezTo>
                  <a:cubicBezTo>
                    <a:pt x="59" y="1284"/>
                    <a:pt x="1343" y="0"/>
                    <a:pt x="3036" y="0"/>
                  </a:cubicBezTo>
                  <a:cubicBezTo>
                    <a:pt x="4670" y="0"/>
                    <a:pt x="6013" y="1343"/>
                    <a:pt x="6013"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03" name="Google Shape;17103;p34"/>
            <p:cNvSpPr/>
            <p:nvPr/>
          </p:nvSpPr>
          <p:spPr>
            <a:xfrm>
              <a:off x="5553800" y="2892500"/>
              <a:ext cx="148875" cy="148875"/>
            </a:xfrm>
            <a:custGeom>
              <a:avLst/>
              <a:gdLst/>
              <a:ahLst/>
              <a:cxnLst/>
              <a:rect l="l" t="t" r="r" b="b"/>
              <a:pathLst>
                <a:path w="5955" h="5955" extrusionOk="0">
                  <a:moveTo>
                    <a:pt x="1" y="2919"/>
                  </a:moveTo>
                  <a:cubicBezTo>
                    <a:pt x="1" y="1285"/>
                    <a:pt x="1343" y="1"/>
                    <a:pt x="3036" y="59"/>
                  </a:cubicBezTo>
                  <a:cubicBezTo>
                    <a:pt x="4670" y="59"/>
                    <a:pt x="5955" y="1402"/>
                    <a:pt x="5955" y="3095"/>
                  </a:cubicBezTo>
                  <a:cubicBezTo>
                    <a:pt x="5896" y="4729"/>
                    <a:pt x="4612" y="5955"/>
                    <a:pt x="2919" y="5955"/>
                  </a:cubicBezTo>
                  <a:cubicBezTo>
                    <a:pt x="1285" y="5955"/>
                    <a:pt x="1" y="4612"/>
                    <a:pt x="1"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04" name="Google Shape;17104;p34"/>
            <p:cNvSpPr/>
            <p:nvPr/>
          </p:nvSpPr>
          <p:spPr>
            <a:xfrm>
              <a:off x="5553800" y="2645900"/>
              <a:ext cx="148875" cy="148875"/>
            </a:xfrm>
            <a:custGeom>
              <a:avLst/>
              <a:gdLst/>
              <a:ahLst/>
              <a:cxnLst/>
              <a:rect l="l" t="t" r="r" b="b"/>
              <a:pathLst>
                <a:path w="5955" h="5955" extrusionOk="0">
                  <a:moveTo>
                    <a:pt x="5955" y="2977"/>
                  </a:moveTo>
                  <a:cubicBezTo>
                    <a:pt x="5955" y="4670"/>
                    <a:pt x="4612" y="5954"/>
                    <a:pt x="2978" y="5954"/>
                  </a:cubicBezTo>
                  <a:cubicBezTo>
                    <a:pt x="1285" y="5954"/>
                    <a:pt x="1" y="4612"/>
                    <a:pt x="1" y="2977"/>
                  </a:cubicBezTo>
                  <a:cubicBezTo>
                    <a:pt x="1" y="1343"/>
                    <a:pt x="1285" y="59"/>
                    <a:pt x="2919" y="0"/>
                  </a:cubicBezTo>
                  <a:cubicBezTo>
                    <a:pt x="4612" y="0"/>
                    <a:pt x="5955" y="1284"/>
                    <a:pt x="5955"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05" name="Google Shape;17105;p34"/>
            <p:cNvSpPr/>
            <p:nvPr/>
          </p:nvSpPr>
          <p:spPr>
            <a:xfrm>
              <a:off x="3592550" y="931250"/>
              <a:ext cx="147425" cy="148875"/>
            </a:xfrm>
            <a:custGeom>
              <a:avLst/>
              <a:gdLst/>
              <a:ahLst/>
              <a:cxnLst/>
              <a:rect l="l" t="t" r="r" b="b"/>
              <a:pathLst>
                <a:path w="5897" h="5955" extrusionOk="0">
                  <a:moveTo>
                    <a:pt x="5896" y="2978"/>
                  </a:moveTo>
                  <a:cubicBezTo>
                    <a:pt x="5896" y="4612"/>
                    <a:pt x="4612" y="5955"/>
                    <a:pt x="2919" y="5896"/>
                  </a:cubicBezTo>
                  <a:cubicBezTo>
                    <a:pt x="1285" y="5896"/>
                    <a:pt x="1" y="4612"/>
                    <a:pt x="1" y="2978"/>
                  </a:cubicBezTo>
                  <a:cubicBezTo>
                    <a:pt x="1" y="1285"/>
                    <a:pt x="1285" y="1"/>
                    <a:pt x="2978" y="1"/>
                  </a:cubicBezTo>
                  <a:cubicBezTo>
                    <a:pt x="4612" y="1"/>
                    <a:pt x="5896" y="1285"/>
                    <a:pt x="5896" y="29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06" name="Google Shape;17106;p34"/>
            <p:cNvSpPr/>
            <p:nvPr/>
          </p:nvSpPr>
          <p:spPr>
            <a:xfrm>
              <a:off x="4571725" y="4366375"/>
              <a:ext cx="147400" cy="147400"/>
            </a:xfrm>
            <a:custGeom>
              <a:avLst/>
              <a:gdLst/>
              <a:ahLst/>
              <a:cxnLst/>
              <a:rect l="l" t="t" r="r" b="b"/>
              <a:pathLst>
                <a:path w="5896" h="5896" extrusionOk="0">
                  <a:moveTo>
                    <a:pt x="5896" y="2977"/>
                  </a:moveTo>
                  <a:cubicBezTo>
                    <a:pt x="5896" y="4553"/>
                    <a:pt x="4553" y="5895"/>
                    <a:pt x="2919" y="5895"/>
                  </a:cubicBezTo>
                  <a:cubicBezTo>
                    <a:pt x="1285" y="5895"/>
                    <a:pt x="0" y="4553"/>
                    <a:pt x="0" y="2860"/>
                  </a:cubicBezTo>
                  <a:cubicBezTo>
                    <a:pt x="0" y="1226"/>
                    <a:pt x="1343" y="0"/>
                    <a:pt x="2977" y="0"/>
                  </a:cubicBezTo>
                  <a:cubicBezTo>
                    <a:pt x="4612" y="0"/>
                    <a:pt x="5896" y="1343"/>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07" name="Google Shape;17107;p34"/>
            <p:cNvSpPr/>
            <p:nvPr/>
          </p:nvSpPr>
          <p:spPr>
            <a:xfrm>
              <a:off x="5555275" y="2405125"/>
              <a:ext cx="145950" cy="145950"/>
            </a:xfrm>
            <a:custGeom>
              <a:avLst/>
              <a:gdLst/>
              <a:ahLst/>
              <a:cxnLst/>
              <a:rect l="l" t="t" r="r" b="b"/>
              <a:pathLst>
                <a:path w="5838" h="5838" extrusionOk="0">
                  <a:moveTo>
                    <a:pt x="5837" y="2919"/>
                  </a:moveTo>
                  <a:cubicBezTo>
                    <a:pt x="5837" y="4495"/>
                    <a:pt x="4553" y="5837"/>
                    <a:pt x="2919" y="5837"/>
                  </a:cubicBezTo>
                  <a:cubicBezTo>
                    <a:pt x="1284" y="5837"/>
                    <a:pt x="0" y="4553"/>
                    <a:pt x="0" y="2919"/>
                  </a:cubicBezTo>
                  <a:cubicBezTo>
                    <a:pt x="0" y="1284"/>
                    <a:pt x="1284" y="0"/>
                    <a:pt x="2919" y="0"/>
                  </a:cubicBezTo>
                  <a:cubicBezTo>
                    <a:pt x="4495" y="0"/>
                    <a:pt x="5837" y="1284"/>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08" name="Google Shape;17108;p34"/>
            <p:cNvSpPr/>
            <p:nvPr/>
          </p:nvSpPr>
          <p:spPr>
            <a:xfrm>
              <a:off x="2120150" y="1910425"/>
              <a:ext cx="147425" cy="147400"/>
            </a:xfrm>
            <a:custGeom>
              <a:avLst/>
              <a:gdLst/>
              <a:ahLst/>
              <a:cxnLst/>
              <a:rect l="l" t="t" r="r" b="b"/>
              <a:pathLst>
                <a:path w="5897" h="5896" extrusionOk="0">
                  <a:moveTo>
                    <a:pt x="5896" y="2919"/>
                  </a:moveTo>
                  <a:cubicBezTo>
                    <a:pt x="5896" y="4553"/>
                    <a:pt x="4612" y="5896"/>
                    <a:pt x="2978" y="5896"/>
                  </a:cubicBezTo>
                  <a:cubicBezTo>
                    <a:pt x="1344" y="5896"/>
                    <a:pt x="1" y="4612"/>
                    <a:pt x="1" y="2977"/>
                  </a:cubicBezTo>
                  <a:cubicBezTo>
                    <a:pt x="1" y="1343"/>
                    <a:pt x="1285" y="59"/>
                    <a:pt x="2920" y="1"/>
                  </a:cubicBezTo>
                  <a:cubicBezTo>
                    <a:pt x="4554" y="1"/>
                    <a:pt x="5838" y="1285"/>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09" name="Google Shape;17109;p34"/>
            <p:cNvSpPr/>
            <p:nvPr/>
          </p:nvSpPr>
          <p:spPr>
            <a:xfrm>
              <a:off x="4081400" y="932725"/>
              <a:ext cx="147425" cy="145950"/>
            </a:xfrm>
            <a:custGeom>
              <a:avLst/>
              <a:gdLst/>
              <a:ahLst/>
              <a:cxnLst/>
              <a:rect l="l" t="t" r="r" b="b"/>
              <a:pathLst>
                <a:path w="5897" h="5838" extrusionOk="0">
                  <a:moveTo>
                    <a:pt x="5896" y="2919"/>
                  </a:moveTo>
                  <a:cubicBezTo>
                    <a:pt x="5896" y="4553"/>
                    <a:pt x="4554" y="5837"/>
                    <a:pt x="2919" y="5837"/>
                  </a:cubicBezTo>
                  <a:cubicBezTo>
                    <a:pt x="1285" y="5779"/>
                    <a:pt x="1" y="4437"/>
                    <a:pt x="59" y="2861"/>
                  </a:cubicBezTo>
                  <a:cubicBezTo>
                    <a:pt x="59" y="1226"/>
                    <a:pt x="1402" y="0"/>
                    <a:pt x="2978" y="0"/>
                  </a:cubicBezTo>
                  <a:cubicBezTo>
                    <a:pt x="4612" y="0"/>
                    <a:pt x="5896" y="1343"/>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10" name="Google Shape;17110;p34"/>
            <p:cNvSpPr/>
            <p:nvPr/>
          </p:nvSpPr>
          <p:spPr>
            <a:xfrm>
              <a:off x="5553800" y="3140575"/>
              <a:ext cx="147425" cy="145950"/>
            </a:xfrm>
            <a:custGeom>
              <a:avLst/>
              <a:gdLst/>
              <a:ahLst/>
              <a:cxnLst/>
              <a:rect l="l" t="t" r="r" b="b"/>
              <a:pathLst>
                <a:path w="5897" h="5838" extrusionOk="0">
                  <a:moveTo>
                    <a:pt x="2978" y="1"/>
                  </a:moveTo>
                  <a:cubicBezTo>
                    <a:pt x="4554" y="1"/>
                    <a:pt x="5896" y="1402"/>
                    <a:pt x="5896" y="2978"/>
                  </a:cubicBezTo>
                  <a:cubicBezTo>
                    <a:pt x="5838" y="4554"/>
                    <a:pt x="4554" y="5838"/>
                    <a:pt x="2978" y="5838"/>
                  </a:cubicBezTo>
                  <a:cubicBezTo>
                    <a:pt x="1343" y="5838"/>
                    <a:pt x="1" y="4495"/>
                    <a:pt x="59" y="2861"/>
                  </a:cubicBezTo>
                  <a:cubicBezTo>
                    <a:pt x="59" y="1285"/>
                    <a:pt x="1402" y="1"/>
                    <a:pt x="297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11" name="Google Shape;17111;p34"/>
            <p:cNvSpPr/>
            <p:nvPr/>
          </p:nvSpPr>
          <p:spPr>
            <a:xfrm>
              <a:off x="5064950" y="1421575"/>
              <a:ext cx="145950" cy="145950"/>
            </a:xfrm>
            <a:custGeom>
              <a:avLst/>
              <a:gdLst/>
              <a:ahLst/>
              <a:cxnLst/>
              <a:rect l="l" t="t" r="r" b="b"/>
              <a:pathLst>
                <a:path w="5838" h="5838" extrusionOk="0">
                  <a:moveTo>
                    <a:pt x="5838" y="2977"/>
                  </a:moveTo>
                  <a:cubicBezTo>
                    <a:pt x="5838" y="4553"/>
                    <a:pt x="4495" y="5838"/>
                    <a:pt x="2919" y="5838"/>
                  </a:cubicBezTo>
                  <a:cubicBezTo>
                    <a:pt x="1343" y="5838"/>
                    <a:pt x="1" y="4495"/>
                    <a:pt x="59" y="2919"/>
                  </a:cubicBezTo>
                  <a:cubicBezTo>
                    <a:pt x="59" y="1343"/>
                    <a:pt x="1402" y="0"/>
                    <a:pt x="2978" y="59"/>
                  </a:cubicBezTo>
                  <a:cubicBezTo>
                    <a:pt x="4554" y="59"/>
                    <a:pt x="5838" y="1401"/>
                    <a:pt x="5838"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12" name="Google Shape;17112;p34"/>
            <p:cNvSpPr/>
            <p:nvPr/>
          </p:nvSpPr>
          <p:spPr>
            <a:xfrm>
              <a:off x="3345950" y="932725"/>
              <a:ext cx="145950" cy="145950"/>
            </a:xfrm>
            <a:custGeom>
              <a:avLst/>
              <a:gdLst/>
              <a:ahLst/>
              <a:cxnLst/>
              <a:rect l="l" t="t" r="r" b="b"/>
              <a:pathLst>
                <a:path w="5838" h="5838" extrusionOk="0">
                  <a:moveTo>
                    <a:pt x="5837" y="2919"/>
                  </a:moveTo>
                  <a:cubicBezTo>
                    <a:pt x="5837" y="4495"/>
                    <a:pt x="4495" y="5837"/>
                    <a:pt x="2919" y="5837"/>
                  </a:cubicBezTo>
                  <a:cubicBezTo>
                    <a:pt x="1343" y="5837"/>
                    <a:pt x="0" y="4437"/>
                    <a:pt x="0" y="2861"/>
                  </a:cubicBezTo>
                  <a:cubicBezTo>
                    <a:pt x="59" y="1284"/>
                    <a:pt x="1401" y="0"/>
                    <a:pt x="2977" y="0"/>
                  </a:cubicBezTo>
                  <a:cubicBezTo>
                    <a:pt x="4553" y="0"/>
                    <a:pt x="5837" y="1343"/>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13" name="Google Shape;17113;p34"/>
            <p:cNvSpPr/>
            <p:nvPr/>
          </p:nvSpPr>
          <p:spPr>
            <a:xfrm>
              <a:off x="2857100" y="4366375"/>
              <a:ext cx="145950" cy="145950"/>
            </a:xfrm>
            <a:custGeom>
              <a:avLst/>
              <a:gdLst/>
              <a:ahLst/>
              <a:cxnLst/>
              <a:rect l="l" t="t" r="r" b="b"/>
              <a:pathLst>
                <a:path w="5838" h="5838" extrusionOk="0">
                  <a:moveTo>
                    <a:pt x="5837" y="2919"/>
                  </a:moveTo>
                  <a:cubicBezTo>
                    <a:pt x="5837" y="4495"/>
                    <a:pt x="4495" y="5837"/>
                    <a:pt x="2919" y="5837"/>
                  </a:cubicBezTo>
                  <a:cubicBezTo>
                    <a:pt x="1343" y="5837"/>
                    <a:pt x="58" y="4553"/>
                    <a:pt x="0" y="2977"/>
                  </a:cubicBezTo>
                  <a:cubicBezTo>
                    <a:pt x="0" y="1401"/>
                    <a:pt x="1284" y="58"/>
                    <a:pt x="2860" y="58"/>
                  </a:cubicBezTo>
                  <a:cubicBezTo>
                    <a:pt x="4436" y="0"/>
                    <a:pt x="5779" y="1343"/>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14" name="Google Shape;17114;p34"/>
            <p:cNvSpPr/>
            <p:nvPr/>
          </p:nvSpPr>
          <p:spPr>
            <a:xfrm>
              <a:off x="2121625" y="3630900"/>
              <a:ext cx="144500" cy="145950"/>
            </a:xfrm>
            <a:custGeom>
              <a:avLst/>
              <a:gdLst/>
              <a:ahLst/>
              <a:cxnLst/>
              <a:rect l="l" t="t" r="r" b="b"/>
              <a:pathLst>
                <a:path w="5780" h="5838" extrusionOk="0">
                  <a:moveTo>
                    <a:pt x="2919" y="0"/>
                  </a:moveTo>
                  <a:cubicBezTo>
                    <a:pt x="4437" y="0"/>
                    <a:pt x="5779" y="1343"/>
                    <a:pt x="5779" y="2919"/>
                  </a:cubicBezTo>
                  <a:cubicBezTo>
                    <a:pt x="5779" y="4495"/>
                    <a:pt x="4437" y="5837"/>
                    <a:pt x="2861" y="5779"/>
                  </a:cubicBezTo>
                  <a:cubicBezTo>
                    <a:pt x="1285" y="5779"/>
                    <a:pt x="0" y="4437"/>
                    <a:pt x="0" y="2861"/>
                  </a:cubicBezTo>
                  <a:cubicBezTo>
                    <a:pt x="0" y="1343"/>
                    <a:pt x="1343" y="0"/>
                    <a:pt x="2919"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15" name="Google Shape;17115;p34"/>
            <p:cNvSpPr/>
            <p:nvPr/>
          </p:nvSpPr>
          <p:spPr>
            <a:xfrm>
              <a:off x="3840625" y="4611525"/>
              <a:ext cx="144500" cy="143025"/>
            </a:xfrm>
            <a:custGeom>
              <a:avLst/>
              <a:gdLst/>
              <a:ahLst/>
              <a:cxnLst/>
              <a:rect l="l" t="t" r="r" b="b"/>
              <a:pathLst>
                <a:path w="5780" h="5721" extrusionOk="0">
                  <a:moveTo>
                    <a:pt x="5779" y="2802"/>
                  </a:moveTo>
                  <a:cubicBezTo>
                    <a:pt x="5779" y="4378"/>
                    <a:pt x="4437" y="5721"/>
                    <a:pt x="2861" y="5721"/>
                  </a:cubicBezTo>
                  <a:cubicBezTo>
                    <a:pt x="1343" y="5721"/>
                    <a:pt x="59" y="4436"/>
                    <a:pt x="1" y="2860"/>
                  </a:cubicBezTo>
                  <a:cubicBezTo>
                    <a:pt x="1" y="1284"/>
                    <a:pt x="1285" y="0"/>
                    <a:pt x="2861" y="0"/>
                  </a:cubicBezTo>
                  <a:cubicBezTo>
                    <a:pt x="4437" y="0"/>
                    <a:pt x="5721" y="1226"/>
                    <a:pt x="5779"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16" name="Google Shape;17116;p34"/>
            <p:cNvSpPr/>
            <p:nvPr/>
          </p:nvSpPr>
          <p:spPr>
            <a:xfrm>
              <a:off x="1879375" y="2895425"/>
              <a:ext cx="143050" cy="143025"/>
            </a:xfrm>
            <a:custGeom>
              <a:avLst/>
              <a:gdLst/>
              <a:ahLst/>
              <a:cxnLst/>
              <a:rect l="l" t="t" r="r" b="b"/>
              <a:pathLst>
                <a:path w="5722" h="5721" extrusionOk="0">
                  <a:moveTo>
                    <a:pt x="2861" y="1"/>
                  </a:moveTo>
                  <a:cubicBezTo>
                    <a:pt x="4437" y="1"/>
                    <a:pt x="5663" y="1285"/>
                    <a:pt x="5721" y="2861"/>
                  </a:cubicBezTo>
                  <a:cubicBezTo>
                    <a:pt x="5721" y="4437"/>
                    <a:pt x="4437" y="5721"/>
                    <a:pt x="2861" y="5721"/>
                  </a:cubicBezTo>
                  <a:cubicBezTo>
                    <a:pt x="1285" y="5721"/>
                    <a:pt x="1" y="4437"/>
                    <a:pt x="1" y="2861"/>
                  </a:cubicBezTo>
                  <a:cubicBezTo>
                    <a:pt x="1" y="1285"/>
                    <a:pt x="1285" y="59"/>
                    <a:pt x="28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17" name="Google Shape;17117;p34"/>
            <p:cNvSpPr/>
            <p:nvPr/>
          </p:nvSpPr>
          <p:spPr>
            <a:xfrm>
              <a:off x="1879375" y="2648825"/>
              <a:ext cx="143050" cy="143025"/>
            </a:xfrm>
            <a:custGeom>
              <a:avLst/>
              <a:gdLst/>
              <a:ahLst/>
              <a:cxnLst/>
              <a:rect l="l" t="t" r="r" b="b"/>
              <a:pathLst>
                <a:path w="5722" h="5721" extrusionOk="0">
                  <a:moveTo>
                    <a:pt x="2861" y="5720"/>
                  </a:moveTo>
                  <a:cubicBezTo>
                    <a:pt x="1285" y="5720"/>
                    <a:pt x="1" y="4436"/>
                    <a:pt x="1" y="2860"/>
                  </a:cubicBezTo>
                  <a:cubicBezTo>
                    <a:pt x="1" y="1284"/>
                    <a:pt x="1285" y="0"/>
                    <a:pt x="2919" y="0"/>
                  </a:cubicBezTo>
                  <a:cubicBezTo>
                    <a:pt x="4495" y="58"/>
                    <a:pt x="5721" y="1343"/>
                    <a:pt x="5721" y="2919"/>
                  </a:cubicBezTo>
                  <a:cubicBezTo>
                    <a:pt x="5663" y="4495"/>
                    <a:pt x="4437" y="5720"/>
                    <a:pt x="2861" y="57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18" name="Google Shape;17118;p34"/>
            <p:cNvSpPr/>
            <p:nvPr/>
          </p:nvSpPr>
          <p:spPr>
            <a:xfrm>
              <a:off x="3594025" y="4610050"/>
              <a:ext cx="143025" cy="144500"/>
            </a:xfrm>
            <a:custGeom>
              <a:avLst/>
              <a:gdLst/>
              <a:ahLst/>
              <a:cxnLst/>
              <a:rect l="l" t="t" r="r" b="b"/>
              <a:pathLst>
                <a:path w="5721" h="5780" extrusionOk="0">
                  <a:moveTo>
                    <a:pt x="2860" y="5780"/>
                  </a:moveTo>
                  <a:cubicBezTo>
                    <a:pt x="1284" y="5780"/>
                    <a:pt x="59" y="4495"/>
                    <a:pt x="0" y="2919"/>
                  </a:cubicBezTo>
                  <a:cubicBezTo>
                    <a:pt x="0" y="1343"/>
                    <a:pt x="1343" y="1"/>
                    <a:pt x="2919" y="59"/>
                  </a:cubicBezTo>
                  <a:cubicBezTo>
                    <a:pt x="4495" y="59"/>
                    <a:pt x="5720" y="1343"/>
                    <a:pt x="5720" y="2919"/>
                  </a:cubicBezTo>
                  <a:cubicBezTo>
                    <a:pt x="5720" y="4495"/>
                    <a:pt x="4436" y="5780"/>
                    <a:pt x="2860" y="57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19" name="Google Shape;17119;p34"/>
            <p:cNvSpPr/>
            <p:nvPr/>
          </p:nvSpPr>
          <p:spPr>
            <a:xfrm>
              <a:off x="5556725" y="2159950"/>
              <a:ext cx="141575" cy="141575"/>
            </a:xfrm>
            <a:custGeom>
              <a:avLst/>
              <a:gdLst/>
              <a:ahLst/>
              <a:cxnLst/>
              <a:rect l="l" t="t" r="r" b="b"/>
              <a:pathLst>
                <a:path w="5663" h="5663" extrusionOk="0">
                  <a:moveTo>
                    <a:pt x="2802" y="5663"/>
                  </a:moveTo>
                  <a:cubicBezTo>
                    <a:pt x="1226" y="5663"/>
                    <a:pt x="0" y="4379"/>
                    <a:pt x="59" y="2803"/>
                  </a:cubicBezTo>
                  <a:cubicBezTo>
                    <a:pt x="59" y="1227"/>
                    <a:pt x="1343" y="1"/>
                    <a:pt x="2919" y="1"/>
                  </a:cubicBezTo>
                  <a:cubicBezTo>
                    <a:pt x="4495" y="59"/>
                    <a:pt x="5662" y="1285"/>
                    <a:pt x="5662" y="2861"/>
                  </a:cubicBezTo>
                  <a:cubicBezTo>
                    <a:pt x="5662" y="4437"/>
                    <a:pt x="4437" y="5663"/>
                    <a:pt x="2802" y="56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20" name="Google Shape;17120;p34"/>
            <p:cNvSpPr/>
            <p:nvPr/>
          </p:nvSpPr>
          <p:spPr>
            <a:xfrm>
              <a:off x="4821250" y="1180800"/>
              <a:ext cx="141575" cy="141575"/>
            </a:xfrm>
            <a:custGeom>
              <a:avLst/>
              <a:gdLst/>
              <a:ahLst/>
              <a:cxnLst/>
              <a:rect l="l" t="t" r="r" b="b"/>
              <a:pathLst>
                <a:path w="5663" h="5663" extrusionOk="0">
                  <a:moveTo>
                    <a:pt x="5663" y="2860"/>
                  </a:moveTo>
                  <a:cubicBezTo>
                    <a:pt x="5663" y="4436"/>
                    <a:pt x="4379" y="5662"/>
                    <a:pt x="2803" y="5662"/>
                  </a:cubicBezTo>
                  <a:cubicBezTo>
                    <a:pt x="1227" y="5662"/>
                    <a:pt x="1" y="4436"/>
                    <a:pt x="1" y="2802"/>
                  </a:cubicBezTo>
                  <a:cubicBezTo>
                    <a:pt x="1" y="1284"/>
                    <a:pt x="1227" y="59"/>
                    <a:pt x="2744" y="59"/>
                  </a:cubicBezTo>
                  <a:cubicBezTo>
                    <a:pt x="4379" y="0"/>
                    <a:pt x="5604" y="1226"/>
                    <a:pt x="5604" y="28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21" name="Google Shape;17121;p34"/>
            <p:cNvSpPr/>
            <p:nvPr/>
          </p:nvSpPr>
          <p:spPr>
            <a:xfrm>
              <a:off x="5314475" y="1671100"/>
              <a:ext cx="141575" cy="141575"/>
            </a:xfrm>
            <a:custGeom>
              <a:avLst/>
              <a:gdLst/>
              <a:ahLst/>
              <a:cxnLst/>
              <a:rect l="l" t="t" r="r" b="b"/>
              <a:pathLst>
                <a:path w="5663" h="5663" extrusionOk="0">
                  <a:moveTo>
                    <a:pt x="5663" y="2803"/>
                  </a:moveTo>
                  <a:cubicBezTo>
                    <a:pt x="5663" y="4379"/>
                    <a:pt x="4437" y="5663"/>
                    <a:pt x="2803" y="5663"/>
                  </a:cubicBezTo>
                  <a:cubicBezTo>
                    <a:pt x="1227" y="5663"/>
                    <a:pt x="1" y="4379"/>
                    <a:pt x="1" y="2803"/>
                  </a:cubicBezTo>
                  <a:cubicBezTo>
                    <a:pt x="1" y="1227"/>
                    <a:pt x="1227" y="1"/>
                    <a:pt x="2803" y="1"/>
                  </a:cubicBezTo>
                  <a:cubicBezTo>
                    <a:pt x="4379" y="1"/>
                    <a:pt x="5663" y="1227"/>
                    <a:pt x="5663"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22" name="Google Shape;17122;p34"/>
            <p:cNvSpPr/>
            <p:nvPr/>
          </p:nvSpPr>
          <p:spPr>
            <a:xfrm>
              <a:off x="1880850" y="2408025"/>
              <a:ext cx="140100" cy="140125"/>
            </a:xfrm>
            <a:custGeom>
              <a:avLst/>
              <a:gdLst/>
              <a:ahLst/>
              <a:cxnLst/>
              <a:rect l="l" t="t" r="r" b="b"/>
              <a:pathLst>
                <a:path w="5604" h="5605" extrusionOk="0">
                  <a:moveTo>
                    <a:pt x="5604" y="2803"/>
                  </a:moveTo>
                  <a:cubicBezTo>
                    <a:pt x="5604" y="4379"/>
                    <a:pt x="4378" y="5604"/>
                    <a:pt x="2744" y="5604"/>
                  </a:cubicBezTo>
                  <a:cubicBezTo>
                    <a:pt x="1226" y="5546"/>
                    <a:pt x="0" y="4379"/>
                    <a:pt x="0" y="2803"/>
                  </a:cubicBezTo>
                  <a:cubicBezTo>
                    <a:pt x="0" y="1227"/>
                    <a:pt x="1226" y="1"/>
                    <a:pt x="2802" y="1"/>
                  </a:cubicBezTo>
                  <a:cubicBezTo>
                    <a:pt x="4378" y="1"/>
                    <a:pt x="5604" y="1227"/>
                    <a:pt x="5604"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23" name="Google Shape;17123;p34"/>
            <p:cNvSpPr/>
            <p:nvPr/>
          </p:nvSpPr>
          <p:spPr>
            <a:xfrm>
              <a:off x="5067875" y="4122675"/>
              <a:ext cx="140100" cy="140100"/>
            </a:xfrm>
            <a:custGeom>
              <a:avLst/>
              <a:gdLst/>
              <a:ahLst/>
              <a:cxnLst/>
              <a:rect l="l" t="t" r="r" b="b"/>
              <a:pathLst>
                <a:path w="5604" h="5604" extrusionOk="0">
                  <a:moveTo>
                    <a:pt x="2802" y="5604"/>
                  </a:moveTo>
                  <a:cubicBezTo>
                    <a:pt x="1226" y="5604"/>
                    <a:pt x="0" y="4378"/>
                    <a:pt x="0" y="2802"/>
                  </a:cubicBezTo>
                  <a:cubicBezTo>
                    <a:pt x="59" y="1226"/>
                    <a:pt x="1285" y="0"/>
                    <a:pt x="2802" y="0"/>
                  </a:cubicBezTo>
                  <a:cubicBezTo>
                    <a:pt x="4378" y="0"/>
                    <a:pt x="5604" y="1284"/>
                    <a:pt x="5604" y="2860"/>
                  </a:cubicBezTo>
                  <a:cubicBezTo>
                    <a:pt x="5604" y="4378"/>
                    <a:pt x="4378" y="5604"/>
                    <a:pt x="2802" y="56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24" name="Google Shape;17124;p34"/>
            <p:cNvSpPr/>
            <p:nvPr/>
          </p:nvSpPr>
          <p:spPr>
            <a:xfrm>
              <a:off x="4330950" y="934175"/>
              <a:ext cx="141575" cy="141575"/>
            </a:xfrm>
            <a:custGeom>
              <a:avLst/>
              <a:gdLst/>
              <a:ahLst/>
              <a:cxnLst/>
              <a:rect l="l" t="t" r="r" b="b"/>
              <a:pathLst>
                <a:path w="5663" h="5663" extrusionOk="0">
                  <a:moveTo>
                    <a:pt x="5662" y="2861"/>
                  </a:moveTo>
                  <a:cubicBezTo>
                    <a:pt x="5662" y="4437"/>
                    <a:pt x="4436" y="5663"/>
                    <a:pt x="2860" y="5663"/>
                  </a:cubicBezTo>
                  <a:cubicBezTo>
                    <a:pt x="1226" y="5663"/>
                    <a:pt x="0" y="4379"/>
                    <a:pt x="59" y="2803"/>
                  </a:cubicBezTo>
                  <a:cubicBezTo>
                    <a:pt x="59" y="1226"/>
                    <a:pt x="1284" y="59"/>
                    <a:pt x="2860" y="59"/>
                  </a:cubicBezTo>
                  <a:cubicBezTo>
                    <a:pt x="4436" y="1"/>
                    <a:pt x="5662" y="1285"/>
                    <a:pt x="5662" y="28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25" name="Google Shape;17125;p34"/>
            <p:cNvSpPr/>
            <p:nvPr/>
          </p:nvSpPr>
          <p:spPr>
            <a:xfrm>
              <a:off x="4085800" y="4617350"/>
              <a:ext cx="140100" cy="138650"/>
            </a:xfrm>
            <a:custGeom>
              <a:avLst/>
              <a:gdLst/>
              <a:ahLst/>
              <a:cxnLst/>
              <a:rect l="l" t="t" r="r" b="b"/>
              <a:pathLst>
                <a:path w="5604" h="5546" extrusionOk="0">
                  <a:moveTo>
                    <a:pt x="2802" y="5546"/>
                  </a:moveTo>
                  <a:cubicBezTo>
                    <a:pt x="1226" y="5546"/>
                    <a:pt x="0" y="4320"/>
                    <a:pt x="0" y="2744"/>
                  </a:cubicBezTo>
                  <a:cubicBezTo>
                    <a:pt x="0" y="1168"/>
                    <a:pt x="1226" y="1"/>
                    <a:pt x="2802" y="1"/>
                  </a:cubicBezTo>
                  <a:cubicBezTo>
                    <a:pt x="4378" y="1"/>
                    <a:pt x="5604" y="1227"/>
                    <a:pt x="5604" y="2803"/>
                  </a:cubicBezTo>
                  <a:cubicBezTo>
                    <a:pt x="5604" y="4379"/>
                    <a:pt x="4378" y="5546"/>
                    <a:pt x="2802" y="554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26" name="Google Shape;17126;p34"/>
            <p:cNvSpPr/>
            <p:nvPr/>
          </p:nvSpPr>
          <p:spPr>
            <a:xfrm>
              <a:off x="5558175" y="3387200"/>
              <a:ext cx="140125" cy="140125"/>
            </a:xfrm>
            <a:custGeom>
              <a:avLst/>
              <a:gdLst/>
              <a:ahLst/>
              <a:cxnLst/>
              <a:rect l="l" t="t" r="r" b="b"/>
              <a:pathLst>
                <a:path w="5605" h="5605" extrusionOk="0">
                  <a:moveTo>
                    <a:pt x="2744" y="5546"/>
                  </a:moveTo>
                  <a:cubicBezTo>
                    <a:pt x="1227" y="5546"/>
                    <a:pt x="1" y="4320"/>
                    <a:pt x="1" y="2744"/>
                  </a:cubicBezTo>
                  <a:cubicBezTo>
                    <a:pt x="1" y="1226"/>
                    <a:pt x="1285" y="0"/>
                    <a:pt x="2803" y="0"/>
                  </a:cubicBezTo>
                  <a:cubicBezTo>
                    <a:pt x="4379" y="0"/>
                    <a:pt x="5604" y="1285"/>
                    <a:pt x="5546" y="2802"/>
                  </a:cubicBezTo>
                  <a:cubicBezTo>
                    <a:pt x="5546" y="4378"/>
                    <a:pt x="4320" y="5604"/>
                    <a:pt x="2744" y="554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27" name="Google Shape;17127;p34"/>
            <p:cNvSpPr/>
            <p:nvPr/>
          </p:nvSpPr>
          <p:spPr>
            <a:xfrm>
              <a:off x="2369700" y="1424500"/>
              <a:ext cx="141575" cy="140100"/>
            </a:xfrm>
            <a:custGeom>
              <a:avLst/>
              <a:gdLst/>
              <a:ahLst/>
              <a:cxnLst/>
              <a:rect l="l" t="t" r="r" b="b"/>
              <a:pathLst>
                <a:path w="5663" h="5604" extrusionOk="0">
                  <a:moveTo>
                    <a:pt x="5604" y="2860"/>
                  </a:moveTo>
                  <a:cubicBezTo>
                    <a:pt x="5546" y="4436"/>
                    <a:pt x="4320" y="5604"/>
                    <a:pt x="2744" y="5604"/>
                  </a:cubicBezTo>
                  <a:cubicBezTo>
                    <a:pt x="1226" y="5545"/>
                    <a:pt x="0" y="4320"/>
                    <a:pt x="59" y="2744"/>
                  </a:cubicBezTo>
                  <a:cubicBezTo>
                    <a:pt x="59" y="1226"/>
                    <a:pt x="1343" y="0"/>
                    <a:pt x="2860" y="59"/>
                  </a:cubicBezTo>
                  <a:cubicBezTo>
                    <a:pt x="4437" y="59"/>
                    <a:pt x="5662" y="1343"/>
                    <a:pt x="5604" y="28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28" name="Google Shape;17128;p34"/>
            <p:cNvSpPr/>
            <p:nvPr/>
          </p:nvSpPr>
          <p:spPr>
            <a:xfrm>
              <a:off x="3350325" y="4612975"/>
              <a:ext cx="138650" cy="138650"/>
            </a:xfrm>
            <a:custGeom>
              <a:avLst/>
              <a:gdLst/>
              <a:ahLst/>
              <a:cxnLst/>
              <a:rect l="l" t="t" r="r" b="b"/>
              <a:pathLst>
                <a:path w="5546" h="5546" extrusionOk="0">
                  <a:moveTo>
                    <a:pt x="2802" y="1"/>
                  </a:moveTo>
                  <a:cubicBezTo>
                    <a:pt x="4320" y="1"/>
                    <a:pt x="5546" y="1226"/>
                    <a:pt x="5546" y="2802"/>
                  </a:cubicBezTo>
                  <a:cubicBezTo>
                    <a:pt x="5546" y="4320"/>
                    <a:pt x="4320" y="5546"/>
                    <a:pt x="2744" y="5546"/>
                  </a:cubicBezTo>
                  <a:cubicBezTo>
                    <a:pt x="1226" y="5546"/>
                    <a:pt x="0" y="4320"/>
                    <a:pt x="0" y="2802"/>
                  </a:cubicBezTo>
                  <a:cubicBezTo>
                    <a:pt x="0" y="1226"/>
                    <a:pt x="1226" y="1"/>
                    <a:pt x="28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29" name="Google Shape;17129;p34"/>
            <p:cNvSpPr/>
            <p:nvPr/>
          </p:nvSpPr>
          <p:spPr>
            <a:xfrm>
              <a:off x="5311575" y="3880425"/>
              <a:ext cx="138650" cy="140125"/>
            </a:xfrm>
            <a:custGeom>
              <a:avLst/>
              <a:gdLst/>
              <a:ahLst/>
              <a:cxnLst/>
              <a:rect l="l" t="t" r="r" b="b"/>
              <a:pathLst>
                <a:path w="5546" h="5605" extrusionOk="0">
                  <a:moveTo>
                    <a:pt x="5545" y="2802"/>
                  </a:moveTo>
                  <a:cubicBezTo>
                    <a:pt x="5545" y="4320"/>
                    <a:pt x="4320" y="5604"/>
                    <a:pt x="2744" y="5546"/>
                  </a:cubicBezTo>
                  <a:cubicBezTo>
                    <a:pt x="1284" y="5546"/>
                    <a:pt x="0" y="4320"/>
                    <a:pt x="0" y="2802"/>
                  </a:cubicBezTo>
                  <a:cubicBezTo>
                    <a:pt x="0" y="1285"/>
                    <a:pt x="1284" y="1"/>
                    <a:pt x="2802" y="1"/>
                  </a:cubicBezTo>
                  <a:cubicBezTo>
                    <a:pt x="4320" y="59"/>
                    <a:pt x="5545" y="1285"/>
                    <a:pt x="5545"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30" name="Google Shape;17130;p34"/>
            <p:cNvSpPr/>
            <p:nvPr/>
          </p:nvSpPr>
          <p:spPr>
            <a:xfrm>
              <a:off x="3106625" y="935650"/>
              <a:ext cx="140100" cy="140100"/>
            </a:xfrm>
            <a:custGeom>
              <a:avLst/>
              <a:gdLst/>
              <a:ahLst/>
              <a:cxnLst/>
              <a:rect l="l" t="t" r="r" b="b"/>
              <a:pathLst>
                <a:path w="5604" h="5604" extrusionOk="0">
                  <a:moveTo>
                    <a:pt x="5604" y="2802"/>
                  </a:moveTo>
                  <a:cubicBezTo>
                    <a:pt x="5604" y="4320"/>
                    <a:pt x="4320" y="5604"/>
                    <a:pt x="2744" y="5545"/>
                  </a:cubicBezTo>
                  <a:cubicBezTo>
                    <a:pt x="1226" y="5545"/>
                    <a:pt x="0" y="4320"/>
                    <a:pt x="0" y="2744"/>
                  </a:cubicBezTo>
                  <a:cubicBezTo>
                    <a:pt x="59" y="1226"/>
                    <a:pt x="1285" y="0"/>
                    <a:pt x="2802" y="0"/>
                  </a:cubicBezTo>
                  <a:cubicBezTo>
                    <a:pt x="4320" y="0"/>
                    <a:pt x="5604" y="1284"/>
                    <a:pt x="5546"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31" name="Google Shape;17131;p34"/>
            <p:cNvSpPr/>
            <p:nvPr/>
          </p:nvSpPr>
          <p:spPr>
            <a:xfrm>
              <a:off x="1876475" y="3144950"/>
              <a:ext cx="140100" cy="138675"/>
            </a:xfrm>
            <a:custGeom>
              <a:avLst/>
              <a:gdLst/>
              <a:ahLst/>
              <a:cxnLst/>
              <a:rect l="l" t="t" r="r" b="b"/>
              <a:pathLst>
                <a:path w="5604" h="5547" extrusionOk="0">
                  <a:moveTo>
                    <a:pt x="2802" y="1"/>
                  </a:moveTo>
                  <a:cubicBezTo>
                    <a:pt x="4320" y="1"/>
                    <a:pt x="5604" y="1227"/>
                    <a:pt x="5604" y="2744"/>
                  </a:cubicBezTo>
                  <a:cubicBezTo>
                    <a:pt x="5604" y="4320"/>
                    <a:pt x="4378" y="5546"/>
                    <a:pt x="2802" y="5546"/>
                  </a:cubicBezTo>
                  <a:cubicBezTo>
                    <a:pt x="1284" y="5546"/>
                    <a:pt x="58" y="4320"/>
                    <a:pt x="58" y="2803"/>
                  </a:cubicBezTo>
                  <a:cubicBezTo>
                    <a:pt x="0" y="1285"/>
                    <a:pt x="1226" y="1"/>
                    <a:pt x="28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32" name="Google Shape;17132;p34"/>
            <p:cNvSpPr/>
            <p:nvPr/>
          </p:nvSpPr>
          <p:spPr>
            <a:xfrm>
              <a:off x="2617775" y="1177875"/>
              <a:ext cx="138650" cy="140125"/>
            </a:xfrm>
            <a:custGeom>
              <a:avLst/>
              <a:gdLst/>
              <a:ahLst/>
              <a:cxnLst/>
              <a:rect l="l" t="t" r="r" b="b"/>
              <a:pathLst>
                <a:path w="5546" h="5605" extrusionOk="0">
                  <a:moveTo>
                    <a:pt x="2802" y="59"/>
                  </a:moveTo>
                  <a:cubicBezTo>
                    <a:pt x="4320" y="59"/>
                    <a:pt x="5546" y="1343"/>
                    <a:pt x="5546" y="2802"/>
                  </a:cubicBezTo>
                  <a:cubicBezTo>
                    <a:pt x="5546" y="4378"/>
                    <a:pt x="4203" y="5604"/>
                    <a:pt x="2685" y="5604"/>
                  </a:cubicBezTo>
                  <a:cubicBezTo>
                    <a:pt x="1226" y="5546"/>
                    <a:pt x="0" y="4262"/>
                    <a:pt x="0" y="2744"/>
                  </a:cubicBezTo>
                  <a:cubicBezTo>
                    <a:pt x="59" y="1285"/>
                    <a:pt x="1284" y="1"/>
                    <a:pt x="2802"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33" name="Google Shape;17133;p34"/>
            <p:cNvSpPr/>
            <p:nvPr/>
          </p:nvSpPr>
          <p:spPr>
            <a:xfrm>
              <a:off x="4822725" y="4370750"/>
              <a:ext cx="137175" cy="137175"/>
            </a:xfrm>
            <a:custGeom>
              <a:avLst/>
              <a:gdLst/>
              <a:ahLst/>
              <a:cxnLst/>
              <a:rect l="l" t="t" r="r" b="b"/>
              <a:pathLst>
                <a:path w="5487" h="5487" extrusionOk="0">
                  <a:moveTo>
                    <a:pt x="0" y="2744"/>
                  </a:moveTo>
                  <a:cubicBezTo>
                    <a:pt x="0" y="1284"/>
                    <a:pt x="1284" y="0"/>
                    <a:pt x="2802" y="0"/>
                  </a:cubicBezTo>
                  <a:cubicBezTo>
                    <a:pt x="4261" y="0"/>
                    <a:pt x="5487" y="1284"/>
                    <a:pt x="5487" y="2802"/>
                  </a:cubicBezTo>
                  <a:cubicBezTo>
                    <a:pt x="5487" y="4261"/>
                    <a:pt x="4203" y="5487"/>
                    <a:pt x="2744" y="5487"/>
                  </a:cubicBezTo>
                  <a:cubicBezTo>
                    <a:pt x="1284" y="5487"/>
                    <a:pt x="0" y="4203"/>
                    <a:pt x="0"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34" name="Google Shape;17134;p34"/>
            <p:cNvSpPr/>
            <p:nvPr/>
          </p:nvSpPr>
          <p:spPr>
            <a:xfrm>
              <a:off x="2124550" y="1672575"/>
              <a:ext cx="138650" cy="137175"/>
            </a:xfrm>
            <a:custGeom>
              <a:avLst/>
              <a:gdLst/>
              <a:ahLst/>
              <a:cxnLst/>
              <a:rect l="l" t="t" r="r" b="b"/>
              <a:pathLst>
                <a:path w="5546" h="5487" extrusionOk="0">
                  <a:moveTo>
                    <a:pt x="5487" y="2744"/>
                  </a:moveTo>
                  <a:cubicBezTo>
                    <a:pt x="5545" y="4203"/>
                    <a:pt x="4261" y="5487"/>
                    <a:pt x="2802" y="5487"/>
                  </a:cubicBezTo>
                  <a:cubicBezTo>
                    <a:pt x="1284" y="5487"/>
                    <a:pt x="0" y="4261"/>
                    <a:pt x="0" y="2744"/>
                  </a:cubicBezTo>
                  <a:cubicBezTo>
                    <a:pt x="0" y="1284"/>
                    <a:pt x="1226" y="59"/>
                    <a:pt x="2685" y="0"/>
                  </a:cubicBezTo>
                  <a:cubicBezTo>
                    <a:pt x="4203" y="0"/>
                    <a:pt x="5487" y="1226"/>
                    <a:pt x="5487"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35" name="Google Shape;17135;p34"/>
            <p:cNvSpPr/>
            <p:nvPr/>
          </p:nvSpPr>
          <p:spPr>
            <a:xfrm>
              <a:off x="2372625" y="4124125"/>
              <a:ext cx="135725" cy="137200"/>
            </a:xfrm>
            <a:custGeom>
              <a:avLst/>
              <a:gdLst/>
              <a:ahLst/>
              <a:cxnLst/>
              <a:rect l="l" t="t" r="r" b="b"/>
              <a:pathLst>
                <a:path w="5429" h="5488" extrusionOk="0">
                  <a:moveTo>
                    <a:pt x="5429" y="2744"/>
                  </a:moveTo>
                  <a:cubicBezTo>
                    <a:pt x="5429" y="4262"/>
                    <a:pt x="4144" y="5487"/>
                    <a:pt x="2685" y="5487"/>
                  </a:cubicBezTo>
                  <a:cubicBezTo>
                    <a:pt x="1167" y="5429"/>
                    <a:pt x="0" y="4203"/>
                    <a:pt x="0" y="2744"/>
                  </a:cubicBezTo>
                  <a:cubicBezTo>
                    <a:pt x="0" y="1226"/>
                    <a:pt x="1284" y="1"/>
                    <a:pt x="2743" y="59"/>
                  </a:cubicBezTo>
                  <a:cubicBezTo>
                    <a:pt x="4203" y="59"/>
                    <a:pt x="5429" y="1285"/>
                    <a:pt x="5429"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36" name="Google Shape;17136;p34"/>
            <p:cNvSpPr/>
            <p:nvPr/>
          </p:nvSpPr>
          <p:spPr>
            <a:xfrm>
              <a:off x="1882300" y="2162875"/>
              <a:ext cx="137200" cy="135750"/>
            </a:xfrm>
            <a:custGeom>
              <a:avLst/>
              <a:gdLst/>
              <a:ahLst/>
              <a:cxnLst/>
              <a:rect l="l" t="t" r="r" b="b"/>
              <a:pathLst>
                <a:path w="5488" h="5430" extrusionOk="0">
                  <a:moveTo>
                    <a:pt x="5429" y="2744"/>
                  </a:moveTo>
                  <a:cubicBezTo>
                    <a:pt x="5429" y="4262"/>
                    <a:pt x="4203" y="5429"/>
                    <a:pt x="2744" y="5429"/>
                  </a:cubicBezTo>
                  <a:cubicBezTo>
                    <a:pt x="1226" y="5429"/>
                    <a:pt x="1" y="4145"/>
                    <a:pt x="59" y="2627"/>
                  </a:cubicBezTo>
                  <a:cubicBezTo>
                    <a:pt x="117" y="1168"/>
                    <a:pt x="1343" y="1"/>
                    <a:pt x="2802" y="1"/>
                  </a:cubicBezTo>
                  <a:cubicBezTo>
                    <a:pt x="4262" y="59"/>
                    <a:pt x="5487" y="1285"/>
                    <a:pt x="5429"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37" name="Google Shape;17137;p34"/>
            <p:cNvSpPr/>
            <p:nvPr/>
          </p:nvSpPr>
          <p:spPr>
            <a:xfrm>
              <a:off x="4335325" y="4618825"/>
              <a:ext cx="135725" cy="135725"/>
            </a:xfrm>
            <a:custGeom>
              <a:avLst/>
              <a:gdLst/>
              <a:ahLst/>
              <a:cxnLst/>
              <a:rect l="l" t="t" r="r" b="b"/>
              <a:pathLst>
                <a:path w="5429" h="5429" extrusionOk="0">
                  <a:moveTo>
                    <a:pt x="5370" y="2685"/>
                  </a:moveTo>
                  <a:cubicBezTo>
                    <a:pt x="5429" y="4144"/>
                    <a:pt x="4203" y="5370"/>
                    <a:pt x="2744" y="5429"/>
                  </a:cubicBezTo>
                  <a:cubicBezTo>
                    <a:pt x="1226" y="5429"/>
                    <a:pt x="0" y="4203"/>
                    <a:pt x="0" y="2685"/>
                  </a:cubicBezTo>
                  <a:cubicBezTo>
                    <a:pt x="0" y="1226"/>
                    <a:pt x="1168" y="0"/>
                    <a:pt x="2685" y="0"/>
                  </a:cubicBezTo>
                  <a:cubicBezTo>
                    <a:pt x="4145" y="0"/>
                    <a:pt x="5370" y="1168"/>
                    <a:pt x="5370" y="26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38" name="Google Shape;17138;p34"/>
            <p:cNvSpPr/>
            <p:nvPr/>
          </p:nvSpPr>
          <p:spPr>
            <a:xfrm>
              <a:off x="3109550" y="4615900"/>
              <a:ext cx="134275" cy="134275"/>
            </a:xfrm>
            <a:custGeom>
              <a:avLst/>
              <a:gdLst/>
              <a:ahLst/>
              <a:cxnLst/>
              <a:rect l="l" t="t" r="r" b="b"/>
              <a:pathLst>
                <a:path w="5371" h="5371" extrusionOk="0">
                  <a:moveTo>
                    <a:pt x="2744" y="0"/>
                  </a:moveTo>
                  <a:cubicBezTo>
                    <a:pt x="4203" y="0"/>
                    <a:pt x="5370" y="1226"/>
                    <a:pt x="5312" y="2744"/>
                  </a:cubicBezTo>
                  <a:cubicBezTo>
                    <a:pt x="5312" y="4203"/>
                    <a:pt x="4144" y="5371"/>
                    <a:pt x="2627" y="5312"/>
                  </a:cubicBezTo>
                  <a:cubicBezTo>
                    <a:pt x="1109" y="5312"/>
                    <a:pt x="0" y="4145"/>
                    <a:pt x="0" y="2569"/>
                  </a:cubicBezTo>
                  <a:cubicBezTo>
                    <a:pt x="59" y="1109"/>
                    <a:pt x="1226" y="0"/>
                    <a:pt x="2744"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39" name="Google Shape;17139;p34"/>
            <p:cNvSpPr/>
            <p:nvPr/>
          </p:nvSpPr>
          <p:spPr>
            <a:xfrm>
              <a:off x="5561100" y="1922100"/>
              <a:ext cx="134275" cy="132825"/>
            </a:xfrm>
            <a:custGeom>
              <a:avLst/>
              <a:gdLst/>
              <a:ahLst/>
              <a:cxnLst/>
              <a:rect l="l" t="t" r="r" b="b"/>
              <a:pathLst>
                <a:path w="5371" h="5313" extrusionOk="0">
                  <a:moveTo>
                    <a:pt x="2686" y="1"/>
                  </a:moveTo>
                  <a:cubicBezTo>
                    <a:pt x="4203" y="1"/>
                    <a:pt x="5371" y="1226"/>
                    <a:pt x="5312" y="2744"/>
                  </a:cubicBezTo>
                  <a:cubicBezTo>
                    <a:pt x="5312" y="4203"/>
                    <a:pt x="4145" y="5312"/>
                    <a:pt x="2627" y="5312"/>
                  </a:cubicBezTo>
                  <a:cubicBezTo>
                    <a:pt x="1110" y="5312"/>
                    <a:pt x="1" y="4086"/>
                    <a:pt x="1" y="2569"/>
                  </a:cubicBezTo>
                  <a:cubicBezTo>
                    <a:pt x="59" y="1110"/>
                    <a:pt x="1226" y="1"/>
                    <a:pt x="268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40" name="Google Shape;17140;p34"/>
            <p:cNvSpPr/>
            <p:nvPr/>
          </p:nvSpPr>
          <p:spPr>
            <a:xfrm>
              <a:off x="4583400" y="940025"/>
              <a:ext cx="131350" cy="131350"/>
            </a:xfrm>
            <a:custGeom>
              <a:avLst/>
              <a:gdLst/>
              <a:ahLst/>
              <a:cxnLst/>
              <a:rect l="l" t="t" r="r" b="b"/>
              <a:pathLst>
                <a:path w="5254" h="5254" extrusionOk="0">
                  <a:moveTo>
                    <a:pt x="2627" y="0"/>
                  </a:moveTo>
                  <a:cubicBezTo>
                    <a:pt x="4086" y="0"/>
                    <a:pt x="5254" y="1109"/>
                    <a:pt x="5254" y="2569"/>
                  </a:cubicBezTo>
                  <a:cubicBezTo>
                    <a:pt x="5254" y="4086"/>
                    <a:pt x="4086" y="5254"/>
                    <a:pt x="2569" y="5254"/>
                  </a:cubicBezTo>
                  <a:cubicBezTo>
                    <a:pt x="1109" y="5254"/>
                    <a:pt x="0" y="4086"/>
                    <a:pt x="0" y="2627"/>
                  </a:cubicBezTo>
                  <a:cubicBezTo>
                    <a:pt x="0" y="1109"/>
                    <a:pt x="1109" y="0"/>
                    <a:pt x="262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41" name="Google Shape;17141;p34"/>
            <p:cNvSpPr/>
            <p:nvPr/>
          </p:nvSpPr>
          <p:spPr>
            <a:xfrm>
              <a:off x="2127450" y="3880425"/>
              <a:ext cx="132825" cy="132825"/>
            </a:xfrm>
            <a:custGeom>
              <a:avLst/>
              <a:gdLst/>
              <a:ahLst/>
              <a:cxnLst/>
              <a:rect l="l" t="t" r="r" b="b"/>
              <a:pathLst>
                <a:path w="5313" h="5313" extrusionOk="0">
                  <a:moveTo>
                    <a:pt x="2686" y="1"/>
                  </a:moveTo>
                  <a:cubicBezTo>
                    <a:pt x="4145" y="1"/>
                    <a:pt x="5313" y="1168"/>
                    <a:pt x="5313" y="2627"/>
                  </a:cubicBezTo>
                  <a:cubicBezTo>
                    <a:pt x="5313" y="4145"/>
                    <a:pt x="4145" y="5312"/>
                    <a:pt x="2628" y="5312"/>
                  </a:cubicBezTo>
                  <a:cubicBezTo>
                    <a:pt x="1110" y="5254"/>
                    <a:pt x="1" y="4087"/>
                    <a:pt x="1" y="2627"/>
                  </a:cubicBezTo>
                  <a:cubicBezTo>
                    <a:pt x="1" y="1110"/>
                    <a:pt x="1168" y="1"/>
                    <a:pt x="262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42" name="Google Shape;17142;p34"/>
            <p:cNvSpPr/>
            <p:nvPr/>
          </p:nvSpPr>
          <p:spPr>
            <a:xfrm>
              <a:off x="1880850" y="3390125"/>
              <a:ext cx="132800" cy="132800"/>
            </a:xfrm>
            <a:custGeom>
              <a:avLst/>
              <a:gdLst/>
              <a:ahLst/>
              <a:cxnLst/>
              <a:rect l="l" t="t" r="r" b="b"/>
              <a:pathLst>
                <a:path w="5312" h="5312" extrusionOk="0">
                  <a:moveTo>
                    <a:pt x="2627" y="0"/>
                  </a:moveTo>
                  <a:cubicBezTo>
                    <a:pt x="4086" y="0"/>
                    <a:pt x="5254" y="1168"/>
                    <a:pt x="5312" y="2627"/>
                  </a:cubicBezTo>
                  <a:cubicBezTo>
                    <a:pt x="5312" y="4145"/>
                    <a:pt x="4145" y="5312"/>
                    <a:pt x="2627" y="5312"/>
                  </a:cubicBezTo>
                  <a:cubicBezTo>
                    <a:pt x="1168" y="5312"/>
                    <a:pt x="0" y="4145"/>
                    <a:pt x="0" y="2685"/>
                  </a:cubicBezTo>
                  <a:cubicBezTo>
                    <a:pt x="0" y="1168"/>
                    <a:pt x="1168" y="59"/>
                    <a:pt x="2627"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43" name="Google Shape;17143;p34"/>
            <p:cNvSpPr/>
            <p:nvPr/>
          </p:nvSpPr>
          <p:spPr>
            <a:xfrm>
              <a:off x="2616300" y="4372200"/>
              <a:ext cx="132825" cy="134275"/>
            </a:xfrm>
            <a:custGeom>
              <a:avLst/>
              <a:gdLst/>
              <a:ahLst/>
              <a:cxnLst/>
              <a:rect l="l" t="t" r="r" b="b"/>
              <a:pathLst>
                <a:path w="5313" h="5371" extrusionOk="0">
                  <a:moveTo>
                    <a:pt x="5313" y="2744"/>
                  </a:moveTo>
                  <a:cubicBezTo>
                    <a:pt x="5313" y="4262"/>
                    <a:pt x="4087" y="5371"/>
                    <a:pt x="2628" y="5371"/>
                  </a:cubicBezTo>
                  <a:cubicBezTo>
                    <a:pt x="1110" y="5312"/>
                    <a:pt x="1" y="4145"/>
                    <a:pt x="1" y="2569"/>
                  </a:cubicBezTo>
                  <a:cubicBezTo>
                    <a:pt x="59" y="1110"/>
                    <a:pt x="1285" y="1"/>
                    <a:pt x="2744" y="59"/>
                  </a:cubicBezTo>
                  <a:cubicBezTo>
                    <a:pt x="4204" y="117"/>
                    <a:pt x="5313" y="1285"/>
                    <a:pt x="5313"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44" name="Google Shape;17144;p34"/>
            <p:cNvSpPr/>
            <p:nvPr/>
          </p:nvSpPr>
          <p:spPr>
            <a:xfrm>
              <a:off x="2864375" y="940025"/>
              <a:ext cx="131375" cy="131350"/>
            </a:xfrm>
            <a:custGeom>
              <a:avLst/>
              <a:gdLst/>
              <a:ahLst/>
              <a:cxnLst/>
              <a:rect l="l" t="t" r="r" b="b"/>
              <a:pathLst>
                <a:path w="5255" h="5254" extrusionOk="0">
                  <a:moveTo>
                    <a:pt x="2628" y="0"/>
                  </a:moveTo>
                  <a:cubicBezTo>
                    <a:pt x="4028" y="0"/>
                    <a:pt x="5196" y="1168"/>
                    <a:pt x="5196" y="2627"/>
                  </a:cubicBezTo>
                  <a:cubicBezTo>
                    <a:pt x="5254" y="4028"/>
                    <a:pt x="4028" y="5254"/>
                    <a:pt x="2569" y="5254"/>
                  </a:cubicBezTo>
                  <a:cubicBezTo>
                    <a:pt x="1168" y="5195"/>
                    <a:pt x="1" y="4028"/>
                    <a:pt x="1" y="2569"/>
                  </a:cubicBezTo>
                  <a:cubicBezTo>
                    <a:pt x="1" y="1168"/>
                    <a:pt x="1227"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45" name="Google Shape;17145;p34"/>
            <p:cNvSpPr/>
            <p:nvPr/>
          </p:nvSpPr>
          <p:spPr>
            <a:xfrm>
              <a:off x="5562550" y="3638200"/>
              <a:ext cx="131375" cy="131350"/>
            </a:xfrm>
            <a:custGeom>
              <a:avLst/>
              <a:gdLst/>
              <a:ahLst/>
              <a:cxnLst/>
              <a:rect l="l" t="t" r="r" b="b"/>
              <a:pathLst>
                <a:path w="5255" h="5254" extrusionOk="0">
                  <a:moveTo>
                    <a:pt x="2628" y="0"/>
                  </a:moveTo>
                  <a:cubicBezTo>
                    <a:pt x="4029" y="0"/>
                    <a:pt x="5196" y="1168"/>
                    <a:pt x="5254" y="2569"/>
                  </a:cubicBezTo>
                  <a:cubicBezTo>
                    <a:pt x="5254" y="4028"/>
                    <a:pt x="4029" y="5254"/>
                    <a:pt x="2628" y="5195"/>
                  </a:cubicBezTo>
                  <a:cubicBezTo>
                    <a:pt x="1168" y="5195"/>
                    <a:pt x="1" y="4028"/>
                    <a:pt x="1" y="2569"/>
                  </a:cubicBezTo>
                  <a:cubicBezTo>
                    <a:pt x="1" y="1168"/>
                    <a:pt x="1168"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46" name="Google Shape;17146;p34"/>
            <p:cNvSpPr/>
            <p:nvPr/>
          </p:nvSpPr>
          <p:spPr>
            <a:xfrm>
              <a:off x="5073700" y="1188100"/>
              <a:ext cx="129900" cy="128425"/>
            </a:xfrm>
            <a:custGeom>
              <a:avLst/>
              <a:gdLst/>
              <a:ahLst/>
              <a:cxnLst/>
              <a:rect l="l" t="t" r="r" b="b"/>
              <a:pathLst>
                <a:path w="5196" h="5137" extrusionOk="0">
                  <a:moveTo>
                    <a:pt x="2569" y="0"/>
                  </a:moveTo>
                  <a:cubicBezTo>
                    <a:pt x="4028" y="0"/>
                    <a:pt x="5196" y="1226"/>
                    <a:pt x="5196" y="2627"/>
                  </a:cubicBezTo>
                  <a:cubicBezTo>
                    <a:pt x="5137" y="3969"/>
                    <a:pt x="3970" y="5137"/>
                    <a:pt x="2569" y="5137"/>
                  </a:cubicBezTo>
                  <a:cubicBezTo>
                    <a:pt x="1168" y="5137"/>
                    <a:pt x="1" y="3911"/>
                    <a:pt x="1" y="2510"/>
                  </a:cubicBezTo>
                  <a:cubicBezTo>
                    <a:pt x="59" y="1109"/>
                    <a:pt x="1227"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47" name="Google Shape;17147;p34"/>
            <p:cNvSpPr/>
            <p:nvPr/>
          </p:nvSpPr>
          <p:spPr>
            <a:xfrm>
              <a:off x="5320325" y="1430325"/>
              <a:ext cx="129900" cy="128450"/>
            </a:xfrm>
            <a:custGeom>
              <a:avLst/>
              <a:gdLst/>
              <a:ahLst/>
              <a:cxnLst/>
              <a:rect l="l" t="t" r="r" b="b"/>
              <a:pathLst>
                <a:path w="5196" h="5138" extrusionOk="0">
                  <a:moveTo>
                    <a:pt x="5137" y="2627"/>
                  </a:moveTo>
                  <a:cubicBezTo>
                    <a:pt x="5137" y="4028"/>
                    <a:pt x="3970" y="5137"/>
                    <a:pt x="2569" y="5137"/>
                  </a:cubicBezTo>
                  <a:cubicBezTo>
                    <a:pt x="1168" y="5137"/>
                    <a:pt x="0" y="3912"/>
                    <a:pt x="0" y="2511"/>
                  </a:cubicBezTo>
                  <a:cubicBezTo>
                    <a:pt x="59" y="1110"/>
                    <a:pt x="1285" y="1"/>
                    <a:pt x="2627" y="1"/>
                  </a:cubicBezTo>
                  <a:cubicBezTo>
                    <a:pt x="4028" y="59"/>
                    <a:pt x="5195" y="1226"/>
                    <a:pt x="5137" y="26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48" name="Google Shape;17148;p34"/>
            <p:cNvSpPr/>
            <p:nvPr/>
          </p:nvSpPr>
          <p:spPr>
            <a:xfrm>
              <a:off x="1886675" y="1920650"/>
              <a:ext cx="128450" cy="126975"/>
            </a:xfrm>
            <a:custGeom>
              <a:avLst/>
              <a:gdLst/>
              <a:ahLst/>
              <a:cxnLst/>
              <a:rect l="l" t="t" r="r" b="b"/>
              <a:pathLst>
                <a:path w="5138" h="5079" extrusionOk="0">
                  <a:moveTo>
                    <a:pt x="2569" y="0"/>
                  </a:moveTo>
                  <a:cubicBezTo>
                    <a:pt x="3970" y="0"/>
                    <a:pt x="5079" y="1109"/>
                    <a:pt x="5079" y="2510"/>
                  </a:cubicBezTo>
                  <a:cubicBezTo>
                    <a:pt x="5137" y="3969"/>
                    <a:pt x="3970" y="5078"/>
                    <a:pt x="2569" y="5078"/>
                  </a:cubicBezTo>
                  <a:cubicBezTo>
                    <a:pt x="1168" y="5078"/>
                    <a:pt x="59" y="3969"/>
                    <a:pt x="1" y="2568"/>
                  </a:cubicBezTo>
                  <a:cubicBezTo>
                    <a:pt x="1" y="1168"/>
                    <a:pt x="1110" y="59"/>
                    <a:pt x="2569"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49" name="Google Shape;17149;p34"/>
            <p:cNvSpPr/>
            <p:nvPr/>
          </p:nvSpPr>
          <p:spPr>
            <a:xfrm>
              <a:off x="5812100" y="2904175"/>
              <a:ext cx="125525" cy="127000"/>
            </a:xfrm>
            <a:custGeom>
              <a:avLst/>
              <a:gdLst/>
              <a:ahLst/>
              <a:cxnLst/>
              <a:rect l="l" t="t" r="r" b="b"/>
              <a:pathLst>
                <a:path w="5021" h="5080" extrusionOk="0">
                  <a:moveTo>
                    <a:pt x="2510" y="5021"/>
                  </a:moveTo>
                  <a:cubicBezTo>
                    <a:pt x="1109" y="5079"/>
                    <a:pt x="0" y="3970"/>
                    <a:pt x="0" y="2511"/>
                  </a:cubicBezTo>
                  <a:cubicBezTo>
                    <a:pt x="0" y="1110"/>
                    <a:pt x="1051" y="1"/>
                    <a:pt x="2510" y="1"/>
                  </a:cubicBezTo>
                  <a:cubicBezTo>
                    <a:pt x="3911" y="1"/>
                    <a:pt x="5020" y="1052"/>
                    <a:pt x="5020" y="2452"/>
                  </a:cubicBezTo>
                  <a:cubicBezTo>
                    <a:pt x="5020" y="3912"/>
                    <a:pt x="3969" y="5021"/>
                    <a:pt x="2510" y="50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50" name="Google Shape;17150;p34"/>
            <p:cNvSpPr/>
            <p:nvPr/>
          </p:nvSpPr>
          <p:spPr>
            <a:xfrm>
              <a:off x="5810625" y="2660475"/>
              <a:ext cx="127000" cy="127000"/>
            </a:xfrm>
            <a:custGeom>
              <a:avLst/>
              <a:gdLst/>
              <a:ahLst/>
              <a:cxnLst/>
              <a:rect l="l" t="t" r="r" b="b"/>
              <a:pathLst>
                <a:path w="5080" h="5080" extrusionOk="0">
                  <a:moveTo>
                    <a:pt x="2569" y="5079"/>
                  </a:moveTo>
                  <a:cubicBezTo>
                    <a:pt x="1168" y="5079"/>
                    <a:pt x="59" y="3970"/>
                    <a:pt x="1" y="2569"/>
                  </a:cubicBezTo>
                  <a:cubicBezTo>
                    <a:pt x="1" y="1168"/>
                    <a:pt x="1110" y="59"/>
                    <a:pt x="2569" y="1"/>
                  </a:cubicBezTo>
                  <a:cubicBezTo>
                    <a:pt x="3970" y="1"/>
                    <a:pt x="5079" y="1110"/>
                    <a:pt x="5079" y="2569"/>
                  </a:cubicBezTo>
                  <a:cubicBezTo>
                    <a:pt x="5079" y="3970"/>
                    <a:pt x="3970" y="5079"/>
                    <a:pt x="2569" y="507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51" name="Google Shape;17151;p34"/>
            <p:cNvSpPr/>
            <p:nvPr/>
          </p:nvSpPr>
          <p:spPr>
            <a:xfrm>
              <a:off x="4581925" y="4623200"/>
              <a:ext cx="127000" cy="126975"/>
            </a:xfrm>
            <a:custGeom>
              <a:avLst/>
              <a:gdLst/>
              <a:ahLst/>
              <a:cxnLst/>
              <a:rect l="l" t="t" r="r" b="b"/>
              <a:pathLst>
                <a:path w="5080" h="5079" extrusionOk="0">
                  <a:moveTo>
                    <a:pt x="5079" y="2510"/>
                  </a:moveTo>
                  <a:cubicBezTo>
                    <a:pt x="5079" y="3911"/>
                    <a:pt x="3970" y="5020"/>
                    <a:pt x="2569" y="5079"/>
                  </a:cubicBezTo>
                  <a:cubicBezTo>
                    <a:pt x="1168" y="5079"/>
                    <a:pt x="1" y="3969"/>
                    <a:pt x="1" y="2569"/>
                  </a:cubicBezTo>
                  <a:cubicBezTo>
                    <a:pt x="1" y="1109"/>
                    <a:pt x="1110" y="0"/>
                    <a:pt x="2511" y="0"/>
                  </a:cubicBezTo>
                  <a:cubicBezTo>
                    <a:pt x="3912" y="0"/>
                    <a:pt x="5021" y="1109"/>
                    <a:pt x="5079"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52" name="Google Shape;17152;p34"/>
            <p:cNvSpPr/>
            <p:nvPr/>
          </p:nvSpPr>
          <p:spPr>
            <a:xfrm>
              <a:off x="3849400" y="694850"/>
              <a:ext cx="126975" cy="127000"/>
            </a:xfrm>
            <a:custGeom>
              <a:avLst/>
              <a:gdLst/>
              <a:ahLst/>
              <a:cxnLst/>
              <a:rect l="l" t="t" r="r" b="b"/>
              <a:pathLst>
                <a:path w="5079" h="5080" extrusionOk="0">
                  <a:moveTo>
                    <a:pt x="2510" y="59"/>
                  </a:moveTo>
                  <a:cubicBezTo>
                    <a:pt x="3911" y="1"/>
                    <a:pt x="5078" y="1110"/>
                    <a:pt x="5078" y="2569"/>
                  </a:cubicBezTo>
                  <a:cubicBezTo>
                    <a:pt x="5078" y="3970"/>
                    <a:pt x="3969" y="5079"/>
                    <a:pt x="2510" y="5079"/>
                  </a:cubicBezTo>
                  <a:cubicBezTo>
                    <a:pt x="1109" y="5079"/>
                    <a:pt x="58" y="3970"/>
                    <a:pt x="0" y="2628"/>
                  </a:cubicBezTo>
                  <a:cubicBezTo>
                    <a:pt x="0" y="1168"/>
                    <a:pt x="1109" y="59"/>
                    <a:pt x="25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53" name="Google Shape;17153;p34"/>
            <p:cNvSpPr/>
            <p:nvPr/>
          </p:nvSpPr>
          <p:spPr>
            <a:xfrm>
              <a:off x="3602775" y="696325"/>
              <a:ext cx="125525" cy="125525"/>
            </a:xfrm>
            <a:custGeom>
              <a:avLst/>
              <a:gdLst/>
              <a:ahLst/>
              <a:cxnLst/>
              <a:rect l="l" t="t" r="r" b="b"/>
              <a:pathLst>
                <a:path w="5021" h="5021" extrusionOk="0">
                  <a:moveTo>
                    <a:pt x="5020" y="2452"/>
                  </a:moveTo>
                  <a:cubicBezTo>
                    <a:pt x="5020" y="3911"/>
                    <a:pt x="3970" y="5020"/>
                    <a:pt x="2510" y="5020"/>
                  </a:cubicBezTo>
                  <a:cubicBezTo>
                    <a:pt x="1109" y="5020"/>
                    <a:pt x="59" y="3911"/>
                    <a:pt x="0" y="2510"/>
                  </a:cubicBezTo>
                  <a:cubicBezTo>
                    <a:pt x="0" y="1109"/>
                    <a:pt x="1109" y="0"/>
                    <a:pt x="2510" y="0"/>
                  </a:cubicBezTo>
                  <a:cubicBezTo>
                    <a:pt x="3911" y="0"/>
                    <a:pt x="5020" y="1051"/>
                    <a:pt x="5020" y="24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54" name="Google Shape;17154;p34"/>
            <p:cNvSpPr/>
            <p:nvPr/>
          </p:nvSpPr>
          <p:spPr>
            <a:xfrm>
              <a:off x="2867300" y="4620275"/>
              <a:ext cx="124075" cy="124075"/>
            </a:xfrm>
            <a:custGeom>
              <a:avLst/>
              <a:gdLst/>
              <a:ahLst/>
              <a:cxnLst/>
              <a:rect l="l" t="t" r="r" b="b"/>
              <a:pathLst>
                <a:path w="4963" h="4963" extrusionOk="0">
                  <a:moveTo>
                    <a:pt x="2511" y="4962"/>
                  </a:moveTo>
                  <a:cubicBezTo>
                    <a:pt x="1110" y="4962"/>
                    <a:pt x="1" y="3853"/>
                    <a:pt x="1" y="2452"/>
                  </a:cubicBezTo>
                  <a:cubicBezTo>
                    <a:pt x="1" y="1110"/>
                    <a:pt x="1110" y="1"/>
                    <a:pt x="2511" y="1"/>
                  </a:cubicBezTo>
                  <a:cubicBezTo>
                    <a:pt x="3911" y="1"/>
                    <a:pt x="4962" y="1110"/>
                    <a:pt x="4962" y="2510"/>
                  </a:cubicBezTo>
                  <a:cubicBezTo>
                    <a:pt x="4962" y="3911"/>
                    <a:pt x="3911" y="4962"/>
                    <a:pt x="2511"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55" name="Google Shape;17155;p34"/>
            <p:cNvSpPr/>
            <p:nvPr/>
          </p:nvSpPr>
          <p:spPr>
            <a:xfrm>
              <a:off x="5812100" y="2415325"/>
              <a:ext cx="125525" cy="125525"/>
            </a:xfrm>
            <a:custGeom>
              <a:avLst/>
              <a:gdLst/>
              <a:ahLst/>
              <a:cxnLst/>
              <a:rect l="l" t="t" r="r" b="b"/>
              <a:pathLst>
                <a:path w="5021" h="5021" extrusionOk="0">
                  <a:moveTo>
                    <a:pt x="2510" y="1"/>
                  </a:moveTo>
                  <a:cubicBezTo>
                    <a:pt x="3853" y="1"/>
                    <a:pt x="4962" y="1110"/>
                    <a:pt x="4962" y="2511"/>
                  </a:cubicBezTo>
                  <a:cubicBezTo>
                    <a:pt x="5020" y="3853"/>
                    <a:pt x="3911" y="4962"/>
                    <a:pt x="2510" y="4962"/>
                  </a:cubicBezTo>
                  <a:cubicBezTo>
                    <a:pt x="1109" y="5021"/>
                    <a:pt x="0" y="3912"/>
                    <a:pt x="0" y="2511"/>
                  </a:cubicBezTo>
                  <a:cubicBezTo>
                    <a:pt x="0" y="1110"/>
                    <a:pt x="1109" y="1"/>
                    <a:pt x="25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56" name="Google Shape;17156;p34"/>
            <p:cNvSpPr/>
            <p:nvPr/>
          </p:nvSpPr>
          <p:spPr>
            <a:xfrm>
              <a:off x="5812100" y="3152250"/>
              <a:ext cx="125525" cy="124075"/>
            </a:xfrm>
            <a:custGeom>
              <a:avLst/>
              <a:gdLst/>
              <a:ahLst/>
              <a:cxnLst/>
              <a:rect l="l" t="t" r="r" b="b"/>
              <a:pathLst>
                <a:path w="5021" h="4963" extrusionOk="0">
                  <a:moveTo>
                    <a:pt x="2452" y="4962"/>
                  </a:moveTo>
                  <a:cubicBezTo>
                    <a:pt x="1109" y="4904"/>
                    <a:pt x="0" y="3795"/>
                    <a:pt x="59" y="2394"/>
                  </a:cubicBezTo>
                  <a:cubicBezTo>
                    <a:pt x="59" y="1052"/>
                    <a:pt x="1168" y="1"/>
                    <a:pt x="2510" y="1"/>
                  </a:cubicBezTo>
                  <a:cubicBezTo>
                    <a:pt x="3911" y="1"/>
                    <a:pt x="5020" y="1168"/>
                    <a:pt x="4962" y="2569"/>
                  </a:cubicBezTo>
                  <a:cubicBezTo>
                    <a:pt x="4903" y="3912"/>
                    <a:pt x="3794" y="4962"/>
                    <a:pt x="2452"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57" name="Google Shape;17157;p34"/>
            <p:cNvSpPr/>
            <p:nvPr/>
          </p:nvSpPr>
          <p:spPr>
            <a:xfrm>
              <a:off x="2378450" y="1186625"/>
              <a:ext cx="124075" cy="122600"/>
            </a:xfrm>
            <a:custGeom>
              <a:avLst/>
              <a:gdLst/>
              <a:ahLst/>
              <a:cxnLst/>
              <a:rect l="l" t="t" r="r" b="b"/>
              <a:pathLst>
                <a:path w="4963" h="4904" extrusionOk="0">
                  <a:moveTo>
                    <a:pt x="2452" y="4904"/>
                  </a:moveTo>
                  <a:cubicBezTo>
                    <a:pt x="1110" y="4904"/>
                    <a:pt x="1" y="3853"/>
                    <a:pt x="1" y="2452"/>
                  </a:cubicBezTo>
                  <a:cubicBezTo>
                    <a:pt x="1" y="1110"/>
                    <a:pt x="1110" y="1"/>
                    <a:pt x="2510" y="1"/>
                  </a:cubicBezTo>
                  <a:cubicBezTo>
                    <a:pt x="3853" y="1"/>
                    <a:pt x="4962" y="1110"/>
                    <a:pt x="4962" y="2511"/>
                  </a:cubicBezTo>
                  <a:cubicBezTo>
                    <a:pt x="4904" y="3853"/>
                    <a:pt x="3795" y="4904"/>
                    <a:pt x="2452" y="49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58" name="Google Shape;17158;p34"/>
            <p:cNvSpPr/>
            <p:nvPr/>
          </p:nvSpPr>
          <p:spPr>
            <a:xfrm>
              <a:off x="4093075" y="696325"/>
              <a:ext cx="125525" cy="125525"/>
            </a:xfrm>
            <a:custGeom>
              <a:avLst/>
              <a:gdLst/>
              <a:ahLst/>
              <a:cxnLst/>
              <a:rect l="l" t="t" r="r" b="b"/>
              <a:pathLst>
                <a:path w="5021" h="5021" extrusionOk="0">
                  <a:moveTo>
                    <a:pt x="2511" y="0"/>
                  </a:moveTo>
                  <a:cubicBezTo>
                    <a:pt x="3912" y="59"/>
                    <a:pt x="5021" y="1168"/>
                    <a:pt x="4962" y="2569"/>
                  </a:cubicBezTo>
                  <a:cubicBezTo>
                    <a:pt x="4962" y="3911"/>
                    <a:pt x="3853" y="5020"/>
                    <a:pt x="2452" y="4962"/>
                  </a:cubicBezTo>
                  <a:cubicBezTo>
                    <a:pt x="1052" y="4962"/>
                    <a:pt x="1" y="3853"/>
                    <a:pt x="1" y="2510"/>
                  </a:cubicBezTo>
                  <a:cubicBezTo>
                    <a:pt x="1" y="1109"/>
                    <a:pt x="1110" y="0"/>
                    <a:pt x="25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59" name="Google Shape;17159;p34"/>
            <p:cNvSpPr/>
            <p:nvPr/>
          </p:nvSpPr>
          <p:spPr>
            <a:xfrm>
              <a:off x="1885225" y="3641100"/>
              <a:ext cx="124050" cy="124075"/>
            </a:xfrm>
            <a:custGeom>
              <a:avLst/>
              <a:gdLst/>
              <a:ahLst/>
              <a:cxnLst/>
              <a:rect l="l" t="t" r="r" b="b"/>
              <a:pathLst>
                <a:path w="4962" h="4963" extrusionOk="0">
                  <a:moveTo>
                    <a:pt x="2452" y="1"/>
                  </a:moveTo>
                  <a:cubicBezTo>
                    <a:pt x="3853" y="1"/>
                    <a:pt x="4962" y="1168"/>
                    <a:pt x="4962" y="2569"/>
                  </a:cubicBezTo>
                  <a:cubicBezTo>
                    <a:pt x="4903" y="3912"/>
                    <a:pt x="3794" y="4962"/>
                    <a:pt x="2452" y="4962"/>
                  </a:cubicBezTo>
                  <a:cubicBezTo>
                    <a:pt x="1051" y="4962"/>
                    <a:pt x="0" y="3853"/>
                    <a:pt x="0" y="2453"/>
                  </a:cubicBezTo>
                  <a:cubicBezTo>
                    <a:pt x="0" y="1110"/>
                    <a:pt x="1109" y="1"/>
                    <a:pt x="245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60" name="Google Shape;17160;p34"/>
            <p:cNvSpPr/>
            <p:nvPr/>
          </p:nvSpPr>
          <p:spPr>
            <a:xfrm>
              <a:off x="5318875" y="4129975"/>
              <a:ext cx="124050" cy="125500"/>
            </a:xfrm>
            <a:custGeom>
              <a:avLst/>
              <a:gdLst/>
              <a:ahLst/>
              <a:cxnLst/>
              <a:rect l="l" t="t" r="r" b="b"/>
              <a:pathLst>
                <a:path w="4962" h="5020" extrusionOk="0">
                  <a:moveTo>
                    <a:pt x="58" y="2510"/>
                  </a:moveTo>
                  <a:cubicBezTo>
                    <a:pt x="58" y="1109"/>
                    <a:pt x="1167" y="0"/>
                    <a:pt x="2568" y="58"/>
                  </a:cubicBezTo>
                  <a:cubicBezTo>
                    <a:pt x="3911" y="117"/>
                    <a:pt x="4962" y="1226"/>
                    <a:pt x="4962" y="2568"/>
                  </a:cubicBezTo>
                  <a:cubicBezTo>
                    <a:pt x="4962" y="3911"/>
                    <a:pt x="3794" y="5020"/>
                    <a:pt x="2452" y="5020"/>
                  </a:cubicBezTo>
                  <a:cubicBezTo>
                    <a:pt x="1109" y="4962"/>
                    <a:pt x="0" y="3853"/>
                    <a:pt x="58"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61" name="Google Shape;17161;p34"/>
            <p:cNvSpPr/>
            <p:nvPr/>
          </p:nvSpPr>
          <p:spPr>
            <a:xfrm>
              <a:off x="3357625" y="696325"/>
              <a:ext cx="124050" cy="124050"/>
            </a:xfrm>
            <a:custGeom>
              <a:avLst/>
              <a:gdLst/>
              <a:ahLst/>
              <a:cxnLst/>
              <a:rect l="l" t="t" r="r" b="b"/>
              <a:pathLst>
                <a:path w="4962" h="4962" extrusionOk="0">
                  <a:moveTo>
                    <a:pt x="2510" y="4962"/>
                  </a:moveTo>
                  <a:cubicBezTo>
                    <a:pt x="1168" y="4962"/>
                    <a:pt x="59" y="3853"/>
                    <a:pt x="0" y="2510"/>
                  </a:cubicBezTo>
                  <a:cubicBezTo>
                    <a:pt x="0" y="1168"/>
                    <a:pt x="1109" y="59"/>
                    <a:pt x="2452" y="59"/>
                  </a:cubicBezTo>
                  <a:cubicBezTo>
                    <a:pt x="3794" y="0"/>
                    <a:pt x="4903" y="1109"/>
                    <a:pt x="4903" y="2452"/>
                  </a:cubicBezTo>
                  <a:cubicBezTo>
                    <a:pt x="4962" y="3794"/>
                    <a:pt x="3853" y="4903"/>
                    <a:pt x="2510"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62" name="Google Shape;17162;p34"/>
            <p:cNvSpPr/>
            <p:nvPr/>
          </p:nvSpPr>
          <p:spPr>
            <a:xfrm>
              <a:off x="5076625" y="4378050"/>
              <a:ext cx="124075" cy="124050"/>
            </a:xfrm>
            <a:custGeom>
              <a:avLst/>
              <a:gdLst/>
              <a:ahLst/>
              <a:cxnLst/>
              <a:rect l="l" t="t" r="r" b="b"/>
              <a:pathLst>
                <a:path w="4963" h="4962" extrusionOk="0">
                  <a:moveTo>
                    <a:pt x="1" y="2393"/>
                  </a:moveTo>
                  <a:cubicBezTo>
                    <a:pt x="59" y="1051"/>
                    <a:pt x="1226" y="0"/>
                    <a:pt x="2511" y="0"/>
                  </a:cubicBezTo>
                  <a:cubicBezTo>
                    <a:pt x="3853" y="58"/>
                    <a:pt x="4962" y="1226"/>
                    <a:pt x="4904" y="2510"/>
                  </a:cubicBezTo>
                  <a:cubicBezTo>
                    <a:pt x="4904" y="3852"/>
                    <a:pt x="3736" y="4962"/>
                    <a:pt x="2394" y="4903"/>
                  </a:cubicBezTo>
                  <a:cubicBezTo>
                    <a:pt x="1051" y="4903"/>
                    <a:pt x="1" y="3736"/>
                    <a:pt x="1"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63" name="Google Shape;17163;p34"/>
            <p:cNvSpPr/>
            <p:nvPr/>
          </p:nvSpPr>
          <p:spPr>
            <a:xfrm>
              <a:off x="4830000" y="944400"/>
              <a:ext cx="122625" cy="122600"/>
            </a:xfrm>
            <a:custGeom>
              <a:avLst/>
              <a:gdLst/>
              <a:ahLst/>
              <a:cxnLst/>
              <a:rect l="l" t="t" r="r" b="b"/>
              <a:pathLst>
                <a:path w="4905" h="4904" extrusionOk="0">
                  <a:moveTo>
                    <a:pt x="4904" y="2452"/>
                  </a:moveTo>
                  <a:cubicBezTo>
                    <a:pt x="4904" y="3794"/>
                    <a:pt x="3795" y="4903"/>
                    <a:pt x="2453" y="4903"/>
                  </a:cubicBezTo>
                  <a:cubicBezTo>
                    <a:pt x="1110" y="4903"/>
                    <a:pt x="1" y="3736"/>
                    <a:pt x="1" y="2452"/>
                  </a:cubicBezTo>
                  <a:cubicBezTo>
                    <a:pt x="1" y="1109"/>
                    <a:pt x="1168" y="0"/>
                    <a:pt x="2453" y="0"/>
                  </a:cubicBezTo>
                  <a:cubicBezTo>
                    <a:pt x="3795" y="0"/>
                    <a:pt x="4904" y="1109"/>
                    <a:pt x="4904" y="24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64" name="Google Shape;17164;p34"/>
            <p:cNvSpPr/>
            <p:nvPr/>
          </p:nvSpPr>
          <p:spPr>
            <a:xfrm>
              <a:off x="2131825" y="1433250"/>
              <a:ext cx="124075" cy="124050"/>
            </a:xfrm>
            <a:custGeom>
              <a:avLst/>
              <a:gdLst/>
              <a:ahLst/>
              <a:cxnLst/>
              <a:rect l="l" t="t" r="r" b="b"/>
              <a:pathLst>
                <a:path w="4963" h="4962" extrusionOk="0">
                  <a:moveTo>
                    <a:pt x="2453" y="4904"/>
                  </a:moveTo>
                  <a:cubicBezTo>
                    <a:pt x="1110" y="4904"/>
                    <a:pt x="1" y="3795"/>
                    <a:pt x="1" y="2452"/>
                  </a:cubicBezTo>
                  <a:cubicBezTo>
                    <a:pt x="59" y="1109"/>
                    <a:pt x="1168" y="0"/>
                    <a:pt x="2511" y="0"/>
                  </a:cubicBezTo>
                  <a:cubicBezTo>
                    <a:pt x="3853" y="59"/>
                    <a:pt x="4962" y="1168"/>
                    <a:pt x="4904" y="2510"/>
                  </a:cubicBezTo>
                  <a:cubicBezTo>
                    <a:pt x="4904" y="3853"/>
                    <a:pt x="3795" y="4962"/>
                    <a:pt x="2453" y="49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65" name="Google Shape;17165;p34"/>
            <p:cNvSpPr/>
            <p:nvPr/>
          </p:nvSpPr>
          <p:spPr>
            <a:xfrm>
              <a:off x="5565475" y="1679875"/>
              <a:ext cx="124075" cy="124050"/>
            </a:xfrm>
            <a:custGeom>
              <a:avLst/>
              <a:gdLst/>
              <a:ahLst/>
              <a:cxnLst/>
              <a:rect l="l" t="t" r="r" b="b"/>
              <a:pathLst>
                <a:path w="4963" h="4962" extrusionOk="0">
                  <a:moveTo>
                    <a:pt x="2452" y="0"/>
                  </a:moveTo>
                  <a:cubicBezTo>
                    <a:pt x="3795" y="0"/>
                    <a:pt x="4962" y="1109"/>
                    <a:pt x="4962" y="2452"/>
                  </a:cubicBezTo>
                  <a:cubicBezTo>
                    <a:pt x="4962" y="3794"/>
                    <a:pt x="3853" y="4903"/>
                    <a:pt x="2511" y="4903"/>
                  </a:cubicBezTo>
                  <a:cubicBezTo>
                    <a:pt x="1168" y="4962"/>
                    <a:pt x="59" y="3852"/>
                    <a:pt x="59" y="2510"/>
                  </a:cubicBezTo>
                  <a:cubicBezTo>
                    <a:pt x="1" y="1167"/>
                    <a:pt x="1110" y="58"/>
                    <a:pt x="2452"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66" name="Google Shape;17166;p34"/>
            <p:cNvSpPr/>
            <p:nvPr/>
          </p:nvSpPr>
          <p:spPr>
            <a:xfrm>
              <a:off x="3847925" y="4868350"/>
              <a:ext cx="121150" cy="121150"/>
            </a:xfrm>
            <a:custGeom>
              <a:avLst/>
              <a:gdLst/>
              <a:ahLst/>
              <a:cxnLst/>
              <a:rect l="l" t="t" r="r" b="b"/>
              <a:pathLst>
                <a:path w="4846" h="4846" extrusionOk="0">
                  <a:moveTo>
                    <a:pt x="4845" y="2394"/>
                  </a:moveTo>
                  <a:cubicBezTo>
                    <a:pt x="4845" y="3736"/>
                    <a:pt x="3795" y="4845"/>
                    <a:pt x="2452" y="4845"/>
                  </a:cubicBezTo>
                  <a:cubicBezTo>
                    <a:pt x="1168" y="4845"/>
                    <a:pt x="59" y="3795"/>
                    <a:pt x="59" y="2452"/>
                  </a:cubicBezTo>
                  <a:cubicBezTo>
                    <a:pt x="1" y="1110"/>
                    <a:pt x="1110" y="59"/>
                    <a:pt x="2394" y="59"/>
                  </a:cubicBezTo>
                  <a:cubicBezTo>
                    <a:pt x="3736" y="1"/>
                    <a:pt x="4845" y="1110"/>
                    <a:pt x="4845" y="23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67" name="Google Shape;17167;p34"/>
            <p:cNvSpPr/>
            <p:nvPr/>
          </p:nvSpPr>
          <p:spPr>
            <a:xfrm>
              <a:off x="1644450" y="2660475"/>
              <a:ext cx="119675" cy="119700"/>
            </a:xfrm>
            <a:custGeom>
              <a:avLst/>
              <a:gdLst/>
              <a:ahLst/>
              <a:cxnLst/>
              <a:rect l="l" t="t" r="r" b="b"/>
              <a:pathLst>
                <a:path w="4787" h="4788" extrusionOk="0">
                  <a:moveTo>
                    <a:pt x="2393" y="1"/>
                  </a:moveTo>
                  <a:cubicBezTo>
                    <a:pt x="3678" y="1"/>
                    <a:pt x="4787" y="1052"/>
                    <a:pt x="4787" y="2394"/>
                  </a:cubicBezTo>
                  <a:cubicBezTo>
                    <a:pt x="4787" y="3678"/>
                    <a:pt x="3736" y="4787"/>
                    <a:pt x="2393" y="4787"/>
                  </a:cubicBezTo>
                  <a:cubicBezTo>
                    <a:pt x="1109" y="4787"/>
                    <a:pt x="0" y="3737"/>
                    <a:pt x="0" y="2394"/>
                  </a:cubicBezTo>
                  <a:cubicBezTo>
                    <a:pt x="0" y="1110"/>
                    <a:pt x="1051" y="1"/>
                    <a:pt x="2393"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68" name="Google Shape;17168;p34"/>
            <p:cNvSpPr/>
            <p:nvPr/>
          </p:nvSpPr>
          <p:spPr>
            <a:xfrm>
              <a:off x="3605700" y="4868350"/>
              <a:ext cx="121125" cy="121150"/>
            </a:xfrm>
            <a:custGeom>
              <a:avLst/>
              <a:gdLst/>
              <a:ahLst/>
              <a:cxnLst/>
              <a:rect l="l" t="t" r="r" b="b"/>
              <a:pathLst>
                <a:path w="4845" h="4846" extrusionOk="0">
                  <a:moveTo>
                    <a:pt x="4787" y="2394"/>
                  </a:moveTo>
                  <a:cubicBezTo>
                    <a:pt x="4845" y="3736"/>
                    <a:pt x="3736" y="4845"/>
                    <a:pt x="2452" y="4845"/>
                  </a:cubicBezTo>
                  <a:cubicBezTo>
                    <a:pt x="1109" y="4845"/>
                    <a:pt x="59" y="3795"/>
                    <a:pt x="0" y="2452"/>
                  </a:cubicBezTo>
                  <a:cubicBezTo>
                    <a:pt x="0" y="1110"/>
                    <a:pt x="1051" y="59"/>
                    <a:pt x="2393" y="59"/>
                  </a:cubicBezTo>
                  <a:cubicBezTo>
                    <a:pt x="3736" y="1"/>
                    <a:pt x="4787" y="1110"/>
                    <a:pt x="4787" y="23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69" name="Google Shape;17169;p34"/>
            <p:cNvSpPr/>
            <p:nvPr/>
          </p:nvSpPr>
          <p:spPr>
            <a:xfrm>
              <a:off x="4342625" y="699250"/>
              <a:ext cx="119675" cy="118225"/>
            </a:xfrm>
            <a:custGeom>
              <a:avLst/>
              <a:gdLst/>
              <a:ahLst/>
              <a:cxnLst/>
              <a:rect l="l" t="t" r="r" b="b"/>
              <a:pathLst>
                <a:path w="4787" h="4729" extrusionOk="0">
                  <a:moveTo>
                    <a:pt x="2393" y="4728"/>
                  </a:moveTo>
                  <a:cubicBezTo>
                    <a:pt x="1051" y="4728"/>
                    <a:pt x="59" y="3736"/>
                    <a:pt x="59" y="2393"/>
                  </a:cubicBezTo>
                  <a:cubicBezTo>
                    <a:pt x="0" y="1051"/>
                    <a:pt x="1051" y="0"/>
                    <a:pt x="2452" y="0"/>
                  </a:cubicBezTo>
                  <a:cubicBezTo>
                    <a:pt x="3736" y="58"/>
                    <a:pt x="4787" y="1051"/>
                    <a:pt x="4728" y="2393"/>
                  </a:cubicBezTo>
                  <a:cubicBezTo>
                    <a:pt x="4728" y="3736"/>
                    <a:pt x="3736" y="4728"/>
                    <a:pt x="2393" y="47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70" name="Google Shape;17170;p34"/>
            <p:cNvSpPr/>
            <p:nvPr/>
          </p:nvSpPr>
          <p:spPr>
            <a:xfrm>
              <a:off x="5568400" y="3890650"/>
              <a:ext cx="118225" cy="118225"/>
            </a:xfrm>
            <a:custGeom>
              <a:avLst/>
              <a:gdLst/>
              <a:ahLst/>
              <a:cxnLst/>
              <a:rect l="l" t="t" r="r" b="b"/>
              <a:pathLst>
                <a:path w="4729" h="4729" extrusionOk="0">
                  <a:moveTo>
                    <a:pt x="4728" y="2393"/>
                  </a:moveTo>
                  <a:cubicBezTo>
                    <a:pt x="4728" y="3736"/>
                    <a:pt x="3736" y="4728"/>
                    <a:pt x="2394" y="4728"/>
                  </a:cubicBezTo>
                  <a:cubicBezTo>
                    <a:pt x="1051" y="4728"/>
                    <a:pt x="0" y="3678"/>
                    <a:pt x="0" y="2335"/>
                  </a:cubicBezTo>
                  <a:cubicBezTo>
                    <a:pt x="59" y="1051"/>
                    <a:pt x="1109" y="0"/>
                    <a:pt x="2394" y="0"/>
                  </a:cubicBezTo>
                  <a:cubicBezTo>
                    <a:pt x="3736" y="59"/>
                    <a:pt x="4728" y="1051"/>
                    <a:pt x="4728"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71" name="Google Shape;17171;p34"/>
            <p:cNvSpPr/>
            <p:nvPr/>
          </p:nvSpPr>
          <p:spPr>
            <a:xfrm>
              <a:off x="2134750" y="4134350"/>
              <a:ext cx="118225" cy="118225"/>
            </a:xfrm>
            <a:custGeom>
              <a:avLst/>
              <a:gdLst/>
              <a:ahLst/>
              <a:cxnLst/>
              <a:rect l="l" t="t" r="r" b="b"/>
              <a:pathLst>
                <a:path w="4729" h="4729" extrusionOk="0">
                  <a:moveTo>
                    <a:pt x="4729" y="2393"/>
                  </a:moveTo>
                  <a:cubicBezTo>
                    <a:pt x="4670" y="3678"/>
                    <a:pt x="3678" y="4728"/>
                    <a:pt x="2336" y="4670"/>
                  </a:cubicBezTo>
                  <a:cubicBezTo>
                    <a:pt x="993" y="4670"/>
                    <a:pt x="1" y="3619"/>
                    <a:pt x="1" y="2277"/>
                  </a:cubicBezTo>
                  <a:cubicBezTo>
                    <a:pt x="59" y="992"/>
                    <a:pt x="1051" y="0"/>
                    <a:pt x="2394" y="0"/>
                  </a:cubicBezTo>
                  <a:cubicBezTo>
                    <a:pt x="3736" y="0"/>
                    <a:pt x="4729" y="1051"/>
                    <a:pt x="4670"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72" name="Google Shape;17172;p34"/>
            <p:cNvSpPr/>
            <p:nvPr/>
          </p:nvSpPr>
          <p:spPr>
            <a:xfrm>
              <a:off x="2381375" y="4380950"/>
              <a:ext cx="118225" cy="118225"/>
            </a:xfrm>
            <a:custGeom>
              <a:avLst/>
              <a:gdLst/>
              <a:ahLst/>
              <a:cxnLst/>
              <a:rect l="l" t="t" r="r" b="b"/>
              <a:pathLst>
                <a:path w="4729" h="4729" extrusionOk="0">
                  <a:moveTo>
                    <a:pt x="2335" y="4729"/>
                  </a:moveTo>
                  <a:cubicBezTo>
                    <a:pt x="993" y="4670"/>
                    <a:pt x="0" y="3678"/>
                    <a:pt x="0" y="2336"/>
                  </a:cubicBezTo>
                  <a:cubicBezTo>
                    <a:pt x="0" y="993"/>
                    <a:pt x="1109" y="1"/>
                    <a:pt x="2452" y="1"/>
                  </a:cubicBezTo>
                  <a:cubicBezTo>
                    <a:pt x="3736" y="59"/>
                    <a:pt x="4728" y="1110"/>
                    <a:pt x="4728" y="2394"/>
                  </a:cubicBezTo>
                  <a:cubicBezTo>
                    <a:pt x="4670" y="3736"/>
                    <a:pt x="3619" y="4729"/>
                    <a:pt x="2335"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73" name="Google Shape;17173;p34"/>
            <p:cNvSpPr/>
            <p:nvPr/>
          </p:nvSpPr>
          <p:spPr>
            <a:xfrm>
              <a:off x="4097450" y="4871275"/>
              <a:ext cx="116775" cy="116750"/>
            </a:xfrm>
            <a:custGeom>
              <a:avLst/>
              <a:gdLst/>
              <a:ahLst/>
              <a:cxnLst/>
              <a:rect l="l" t="t" r="r" b="b"/>
              <a:pathLst>
                <a:path w="4671" h="4670" extrusionOk="0">
                  <a:moveTo>
                    <a:pt x="2336" y="0"/>
                  </a:moveTo>
                  <a:cubicBezTo>
                    <a:pt x="3620" y="0"/>
                    <a:pt x="4671" y="993"/>
                    <a:pt x="4671" y="2277"/>
                  </a:cubicBezTo>
                  <a:cubicBezTo>
                    <a:pt x="4671" y="3619"/>
                    <a:pt x="3678" y="4612"/>
                    <a:pt x="2336" y="4670"/>
                  </a:cubicBezTo>
                  <a:cubicBezTo>
                    <a:pt x="1052" y="4670"/>
                    <a:pt x="1" y="3619"/>
                    <a:pt x="1" y="2335"/>
                  </a:cubicBezTo>
                  <a:cubicBezTo>
                    <a:pt x="1" y="993"/>
                    <a:pt x="993" y="0"/>
                    <a:pt x="233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74" name="Google Shape;17174;p34"/>
            <p:cNvSpPr/>
            <p:nvPr/>
          </p:nvSpPr>
          <p:spPr>
            <a:xfrm>
              <a:off x="5815025" y="2171625"/>
              <a:ext cx="119675" cy="118225"/>
            </a:xfrm>
            <a:custGeom>
              <a:avLst/>
              <a:gdLst/>
              <a:ahLst/>
              <a:cxnLst/>
              <a:rect l="l" t="t" r="r" b="b"/>
              <a:pathLst>
                <a:path w="4787" h="4729" extrusionOk="0">
                  <a:moveTo>
                    <a:pt x="2393" y="4729"/>
                  </a:moveTo>
                  <a:cubicBezTo>
                    <a:pt x="1051" y="4729"/>
                    <a:pt x="0" y="3678"/>
                    <a:pt x="0" y="2336"/>
                  </a:cubicBezTo>
                  <a:cubicBezTo>
                    <a:pt x="58" y="1052"/>
                    <a:pt x="1051" y="1"/>
                    <a:pt x="2393" y="1"/>
                  </a:cubicBezTo>
                  <a:cubicBezTo>
                    <a:pt x="3736" y="1"/>
                    <a:pt x="4786" y="1052"/>
                    <a:pt x="4728" y="2394"/>
                  </a:cubicBezTo>
                  <a:cubicBezTo>
                    <a:pt x="4728" y="3737"/>
                    <a:pt x="3677" y="4729"/>
                    <a:pt x="2393"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75" name="Google Shape;17175;p34"/>
            <p:cNvSpPr/>
            <p:nvPr/>
          </p:nvSpPr>
          <p:spPr>
            <a:xfrm>
              <a:off x="5816475" y="3398875"/>
              <a:ext cx="116775" cy="116775"/>
            </a:xfrm>
            <a:custGeom>
              <a:avLst/>
              <a:gdLst/>
              <a:ahLst/>
              <a:cxnLst/>
              <a:rect l="l" t="t" r="r" b="b"/>
              <a:pathLst>
                <a:path w="4671" h="4671" extrusionOk="0">
                  <a:moveTo>
                    <a:pt x="2335" y="0"/>
                  </a:moveTo>
                  <a:cubicBezTo>
                    <a:pt x="3619" y="0"/>
                    <a:pt x="4670" y="993"/>
                    <a:pt x="4670" y="2335"/>
                  </a:cubicBezTo>
                  <a:cubicBezTo>
                    <a:pt x="4670" y="3619"/>
                    <a:pt x="3619" y="4670"/>
                    <a:pt x="2335" y="4670"/>
                  </a:cubicBezTo>
                  <a:cubicBezTo>
                    <a:pt x="993" y="4670"/>
                    <a:pt x="0" y="3619"/>
                    <a:pt x="0" y="2335"/>
                  </a:cubicBezTo>
                  <a:cubicBezTo>
                    <a:pt x="0" y="993"/>
                    <a:pt x="993" y="0"/>
                    <a:pt x="233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76" name="Google Shape;17176;p34"/>
            <p:cNvSpPr/>
            <p:nvPr/>
          </p:nvSpPr>
          <p:spPr>
            <a:xfrm>
              <a:off x="1644450" y="2907100"/>
              <a:ext cx="118225" cy="119675"/>
            </a:xfrm>
            <a:custGeom>
              <a:avLst/>
              <a:gdLst/>
              <a:ahLst/>
              <a:cxnLst/>
              <a:rect l="l" t="t" r="r" b="b"/>
              <a:pathLst>
                <a:path w="4729" h="4787" extrusionOk="0">
                  <a:moveTo>
                    <a:pt x="2335" y="59"/>
                  </a:moveTo>
                  <a:cubicBezTo>
                    <a:pt x="3678" y="1"/>
                    <a:pt x="4728" y="1051"/>
                    <a:pt x="4728" y="2394"/>
                  </a:cubicBezTo>
                  <a:cubicBezTo>
                    <a:pt x="4728" y="3736"/>
                    <a:pt x="3736" y="4729"/>
                    <a:pt x="2452" y="4787"/>
                  </a:cubicBezTo>
                  <a:cubicBezTo>
                    <a:pt x="1109" y="4787"/>
                    <a:pt x="0" y="3736"/>
                    <a:pt x="0" y="2394"/>
                  </a:cubicBezTo>
                  <a:cubicBezTo>
                    <a:pt x="0" y="1110"/>
                    <a:pt x="1051" y="59"/>
                    <a:pt x="233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77" name="Google Shape;17177;p34"/>
            <p:cNvSpPr/>
            <p:nvPr/>
          </p:nvSpPr>
          <p:spPr>
            <a:xfrm>
              <a:off x="2627975" y="945850"/>
              <a:ext cx="118225" cy="118225"/>
            </a:xfrm>
            <a:custGeom>
              <a:avLst/>
              <a:gdLst/>
              <a:ahLst/>
              <a:cxnLst/>
              <a:rect l="l" t="t" r="r" b="b"/>
              <a:pathLst>
                <a:path w="4729" h="4729" extrusionOk="0">
                  <a:moveTo>
                    <a:pt x="2336" y="1"/>
                  </a:moveTo>
                  <a:cubicBezTo>
                    <a:pt x="3678" y="1"/>
                    <a:pt x="4729" y="1051"/>
                    <a:pt x="4729" y="2336"/>
                  </a:cubicBezTo>
                  <a:cubicBezTo>
                    <a:pt x="4729" y="3678"/>
                    <a:pt x="3678" y="4729"/>
                    <a:pt x="2336" y="4729"/>
                  </a:cubicBezTo>
                  <a:cubicBezTo>
                    <a:pt x="993" y="4729"/>
                    <a:pt x="1" y="3678"/>
                    <a:pt x="1" y="2394"/>
                  </a:cubicBezTo>
                  <a:cubicBezTo>
                    <a:pt x="1" y="1051"/>
                    <a:pt x="1052" y="59"/>
                    <a:pt x="23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78" name="Google Shape;17178;p34"/>
            <p:cNvSpPr/>
            <p:nvPr/>
          </p:nvSpPr>
          <p:spPr>
            <a:xfrm>
              <a:off x="1645900" y="2419700"/>
              <a:ext cx="116775" cy="116775"/>
            </a:xfrm>
            <a:custGeom>
              <a:avLst/>
              <a:gdLst/>
              <a:ahLst/>
              <a:cxnLst/>
              <a:rect l="l" t="t" r="r" b="b"/>
              <a:pathLst>
                <a:path w="4671" h="4671" extrusionOk="0">
                  <a:moveTo>
                    <a:pt x="2335" y="1"/>
                  </a:moveTo>
                  <a:cubicBezTo>
                    <a:pt x="3678" y="1"/>
                    <a:pt x="4670" y="993"/>
                    <a:pt x="4670" y="2336"/>
                  </a:cubicBezTo>
                  <a:cubicBezTo>
                    <a:pt x="4670" y="3620"/>
                    <a:pt x="3620" y="4670"/>
                    <a:pt x="2335" y="4670"/>
                  </a:cubicBezTo>
                  <a:cubicBezTo>
                    <a:pt x="993" y="4670"/>
                    <a:pt x="1" y="3620"/>
                    <a:pt x="1" y="2336"/>
                  </a:cubicBezTo>
                  <a:cubicBezTo>
                    <a:pt x="1" y="993"/>
                    <a:pt x="1051" y="1"/>
                    <a:pt x="23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79" name="Google Shape;17179;p34"/>
            <p:cNvSpPr/>
            <p:nvPr/>
          </p:nvSpPr>
          <p:spPr>
            <a:xfrm>
              <a:off x="3118300" y="700700"/>
              <a:ext cx="116775" cy="116775"/>
            </a:xfrm>
            <a:custGeom>
              <a:avLst/>
              <a:gdLst/>
              <a:ahLst/>
              <a:cxnLst/>
              <a:rect l="l" t="t" r="r" b="b"/>
              <a:pathLst>
                <a:path w="4671" h="4671" extrusionOk="0">
                  <a:moveTo>
                    <a:pt x="2277" y="4612"/>
                  </a:moveTo>
                  <a:cubicBezTo>
                    <a:pt x="993" y="4612"/>
                    <a:pt x="0" y="3561"/>
                    <a:pt x="0" y="2219"/>
                  </a:cubicBezTo>
                  <a:cubicBezTo>
                    <a:pt x="59" y="993"/>
                    <a:pt x="1109" y="0"/>
                    <a:pt x="2394" y="0"/>
                  </a:cubicBezTo>
                  <a:cubicBezTo>
                    <a:pt x="3678" y="0"/>
                    <a:pt x="4670" y="1109"/>
                    <a:pt x="4670" y="2394"/>
                  </a:cubicBezTo>
                  <a:cubicBezTo>
                    <a:pt x="4612" y="3678"/>
                    <a:pt x="3561" y="4670"/>
                    <a:pt x="2277"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80" name="Google Shape;17180;p34"/>
            <p:cNvSpPr/>
            <p:nvPr/>
          </p:nvSpPr>
          <p:spPr>
            <a:xfrm>
              <a:off x="1645900" y="3155175"/>
              <a:ext cx="116775" cy="116775"/>
            </a:xfrm>
            <a:custGeom>
              <a:avLst/>
              <a:gdLst/>
              <a:ahLst/>
              <a:cxnLst/>
              <a:rect l="l" t="t" r="r" b="b"/>
              <a:pathLst>
                <a:path w="4671" h="4671" extrusionOk="0">
                  <a:moveTo>
                    <a:pt x="4670" y="2335"/>
                  </a:moveTo>
                  <a:cubicBezTo>
                    <a:pt x="4670" y="3678"/>
                    <a:pt x="3620" y="4670"/>
                    <a:pt x="2277" y="4670"/>
                  </a:cubicBezTo>
                  <a:cubicBezTo>
                    <a:pt x="1051" y="4612"/>
                    <a:pt x="1" y="3620"/>
                    <a:pt x="1" y="2335"/>
                  </a:cubicBezTo>
                  <a:cubicBezTo>
                    <a:pt x="1" y="1051"/>
                    <a:pt x="1051" y="1"/>
                    <a:pt x="2394" y="59"/>
                  </a:cubicBezTo>
                  <a:cubicBezTo>
                    <a:pt x="3620" y="59"/>
                    <a:pt x="4670" y="1110"/>
                    <a:pt x="4670"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81" name="Google Shape;17181;p34"/>
            <p:cNvSpPr/>
            <p:nvPr/>
          </p:nvSpPr>
          <p:spPr>
            <a:xfrm>
              <a:off x="1892525" y="1682775"/>
              <a:ext cx="116750" cy="116775"/>
            </a:xfrm>
            <a:custGeom>
              <a:avLst/>
              <a:gdLst/>
              <a:ahLst/>
              <a:cxnLst/>
              <a:rect l="l" t="t" r="r" b="b"/>
              <a:pathLst>
                <a:path w="4670" h="4671" extrusionOk="0">
                  <a:moveTo>
                    <a:pt x="4670" y="2336"/>
                  </a:moveTo>
                  <a:cubicBezTo>
                    <a:pt x="4670" y="3620"/>
                    <a:pt x="3619" y="4670"/>
                    <a:pt x="2277" y="4670"/>
                  </a:cubicBezTo>
                  <a:cubicBezTo>
                    <a:pt x="1051" y="4670"/>
                    <a:pt x="0" y="3620"/>
                    <a:pt x="0" y="2394"/>
                  </a:cubicBezTo>
                  <a:cubicBezTo>
                    <a:pt x="0" y="1051"/>
                    <a:pt x="1051" y="1"/>
                    <a:pt x="2335" y="59"/>
                  </a:cubicBezTo>
                  <a:cubicBezTo>
                    <a:pt x="3619" y="59"/>
                    <a:pt x="4611" y="1051"/>
                    <a:pt x="4670" y="23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82" name="Google Shape;17182;p34"/>
            <p:cNvSpPr/>
            <p:nvPr/>
          </p:nvSpPr>
          <p:spPr>
            <a:xfrm>
              <a:off x="4832925" y="4629025"/>
              <a:ext cx="116775" cy="115325"/>
            </a:xfrm>
            <a:custGeom>
              <a:avLst/>
              <a:gdLst/>
              <a:ahLst/>
              <a:cxnLst/>
              <a:rect l="l" t="t" r="r" b="b"/>
              <a:pathLst>
                <a:path w="4671" h="4613" extrusionOk="0">
                  <a:moveTo>
                    <a:pt x="2336" y="1"/>
                  </a:moveTo>
                  <a:cubicBezTo>
                    <a:pt x="3678" y="1"/>
                    <a:pt x="4670" y="1051"/>
                    <a:pt x="4670" y="2336"/>
                  </a:cubicBezTo>
                  <a:cubicBezTo>
                    <a:pt x="4670" y="3620"/>
                    <a:pt x="3620" y="4612"/>
                    <a:pt x="2336" y="4612"/>
                  </a:cubicBezTo>
                  <a:cubicBezTo>
                    <a:pt x="1051" y="4612"/>
                    <a:pt x="1" y="3561"/>
                    <a:pt x="59" y="2277"/>
                  </a:cubicBezTo>
                  <a:cubicBezTo>
                    <a:pt x="59" y="993"/>
                    <a:pt x="1110" y="1"/>
                    <a:pt x="23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83" name="Google Shape;17183;p34"/>
            <p:cNvSpPr/>
            <p:nvPr/>
          </p:nvSpPr>
          <p:spPr>
            <a:xfrm>
              <a:off x="3360525" y="4871275"/>
              <a:ext cx="116775" cy="116750"/>
            </a:xfrm>
            <a:custGeom>
              <a:avLst/>
              <a:gdLst/>
              <a:ahLst/>
              <a:cxnLst/>
              <a:rect l="l" t="t" r="r" b="b"/>
              <a:pathLst>
                <a:path w="4671" h="4670" extrusionOk="0">
                  <a:moveTo>
                    <a:pt x="4671" y="2335"/>
                  </a:moveTo>
                  <a:cubicBezTo>
                    <a:pt x="4671" y="3619"/>
                    <a:pt x="3620" y="4670"/>
                    <a:pt x="2277" y="4612"/>
                  </a:cubicBezTo>
                  <a:cubicBezTo>
                    <a:pt x="1052" y="4612"/>
                    <a:pt x="1" y="3561"/>
                    <a:pt x="1" y="2335"/>
                  </a:cubicBezTo>
                  <a:cubicBezTo>
                    <a:pt x="1" y="993"/>
                    <a:pt x="1052" y="0"/>
                    <a:pt x="2394" y="0"/>
                  </a:cubicBezTo>
                  <a:cubicBezTo>
                    <a:pt x="3678" y="0"/>
                    <a:pt x="4671" y="1051"/>
                    <a:pt x="4671"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84" name="Google Shape;17184;p34"/>
            <p:cNvSpPr/>
            <p:nvPr/>
          </p:nvSpPr>
          <p:spPr>
            <a:xfrm>
              <a:off x="1889600" y="3890650"/>
              <a:ext cx="113850" cy="112375"/>
            </a:xfrm>
            <a:custGeom>
              <a:avLst/>
              <a:gdLst/>
              <a:ahLst/>
              <a:cxnLst/>
              <a:rect l="l" t="t" r="r" b="b"/>
              <a:pathLst>
                <a:path w="4554" h="4495" extrusionOk="0">
                  <a:moveTo>
                    <a:pt x="4553" y="2277"/>
                  </a:moveTo>
                  <a:cubicBezTo>
                    <a:pt x="4495" y="3503"/>
                    <a:pt x="3503" y="4495"/>
                    <a:pt x="2277" y="4495"/>
                  </a:cubicBezTo>
                  <a:cubicBezTo>
                    <a:pt x="993" y="4436"/>
                    <a:pt x="0" y="3386"/>
                    <a:pt x="59" y="2160"/>
                  </a:cubicBezTo>
                  <a:cubicBezTo>
                    <a:pt x="117" y="934"/>
                    <a:pt x="1109" y="0"/>
                    <a:pt x="2277" y="0"/>
                  </a:cubicBezTo>
                  <a:cubicBezTo>
                    <a:pt x="3561" y="0"/>
                    <a:pt x="4553" y="993"/>
                    <a:pt x="4553"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85" name="Google Shape;17185;p34"/>
            <p:cNvSpPr/>
            <p:nvPr/>
          </p:nvSpPr>
          <p:spPr>
            <a:xfrm>
              <a:off x="4345525" y="4872725"/>
              <a:ext cx="112400" cy="112400"/>
            </a:xfrm>
            <a:custGeom>
              <a:avLst/>
              <a:gdLst/>
              <a:ahLst/>
              <a:cxnLst/>
              <a:rect l="l" t="t" r="r" b="b"/>
              <a:pathLst>
                <a:path w="4496" h="4496" extrusionOk="0">
                  <a:moveTo>
                    <a:pt x="2277" y="4495"/>
                  </a:moveTo>
                  <a:cubicBezTo>
                    <a:pt x="993" y="4495"/>
                    <a:pt x="1" y="3444"/>
                    <a:pt x="1" y="2219"/>
                  </a:cubicBezTo>
                  <a:cubicBezTo>
                    <a:pt x="59" y="993"/>
                    <a:pt x="1052" y="1"/>
                    <a:pt x="2336" y="1"/>
                  </a:cubicBezTo>
                  <a:cubicBezTo>
                    <a:pt x="3503" y="59"/>
                    <a:pt x="4495" y="1051"/>
                    <a:pt x="4495" y="2219"/>
                  </a:cubicBezTo>
                  <a:cubicBezTo>
                    <a:pt x="4495" y="3503"/>
                    <a:pt x="3503" y="4495"/>
                    <a:pt x="2277"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86" name="Google Shape;17186;p34"/>
            <p:cNvSpPr/>
            <p:nvPr/>
          </p:nvSpPr>
          <p:spPr>
            <a:xfrm>
              <a:off x="2626525" y="4626125"/>
              <a:ext cx="112400" cy="112375"/>
            </a:xfrm>
            <a:custGeom>
              <a:avLst/>
              <a:gdLst/>
              <a:ahLst/>
              <a:cxnLst/>
              <a:rect l="l" t="t" r="r" b="b"/>
              <a:pathLst>
                <a:path w="4496" h="4495" extrusionOk="0">
                  <a:moveTo>
                    <a:pt x="2277" y="0"/>
                  </a:moveTo>
                  <a:cubicBezTo>
                    <a:pt x="3503" y="0"/>
                    <a:pt x="4495" y="1051"/>
                    <a:pt x="4495" y="2276"/>
                  </a:cubicBezTo>
                  <a:cubicBezTo>
                    <a:pt x="4495" y="3502"/>
                    <a:pt x="3444" y="4495"/>
                    <a:pt x="2219" y="4495"/>
                  </a:cubicBezTo>
                  <a:cubicBezTo>
                    <a:pt x="993" y="4495"/>
                    <a:pt x="59" y="3502"/>
                    <a:pt x="1" y="2276"/>
                  </a:cubicBezTo>
                  <a:cubicBezTo>
                    <a:pt x="1" y="1051"/>
                    <a:pt x="1051" y="0"/>
                    <a:pt x="227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87" name="Google Shape;17187;p34"/>
            <p:cNvSpPr/>
            <p:nvPr/>
          </p:nvSpPr>
          <p:spPr>
            <a:xfrm>
              <a:off x="5819400" y="1933775"/>
              <a:ext cx="110925" cy="109475"/>
            </a:xfrm>
            <a:custGeom>
              <a:avLst/>
              <a:gdLst/>
              <a:ahLst/>
              <a:cxnLst/>
              <a:rect l="l" t="t" r="r" b="b"/>
              <a:pathLst>
                <a:path w="4437" h="4379" extrusionOk="0">
                  <a:moveTo>
                    <a:pt x="4436" y="2160"/>
                  </a:moveTo>
                  <a:cubicBezTo>
                    <a:pt x="4436" y="3386"/>
                    <a:pt x="3502" y="4378"/>
                    <a:pt x="2277" y="4378"/>
                  </a:cubicBezTo>
                  <a:cubicBezTo>
                    <a:pt x="992" y="4378"/>
                    <a:pt x="0" y="3444"/>
                    <a:pt x="0" y="2160"/>
                  </a:cubicBezTo>
                  <a:cubicBezTo>
                    <a:pt x="0" y="934"/>
                    <a:pt x="992" y="0"/>
                    <a:pt x="2218" y="0"/>
                  </a:cubicBezTo>
                  <a:cubicBezTo>
                    <a:pt x="3444" y="0"/>
                    <a:pt x="4378" y="934"/>
                    <a:pt x="4378"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88" name="Google Shape;17188;p34"/>
            <p:cNvSpPr/>
            <p:nvPr/>
          </p:nvSpPr>
          <p:spPr>
            <a:xfrm>
              <a:off x="5329075" y="1196850"/>
              <a:ext cx="110925" cy="110925"/>
            </a:xfrm>
            <a:custGeom>
              <a:avLst/>
              <a:gdLst/>
              <a:ahLst/>
              <a:cxnLst/>
              <a:rect l="l" t="t" r="r" b="b"/>
              <a:pathLst>
                <a:path w="4437" h="4437" extrusionOk="0">
                  <a:moveTo>
                    <a:pt x="4437" y="2218"/>
                  </a:moveTo>
                  <a:cubicBezTo>
                    <a:pt x="4437" y="3444"/>
                    <a:pt x="3503" y="4378"/>
                    <a:pt x="2277" y="4437"/>
                  </a:cubicBezTo>
                  <a:cubicBezTo>
                    <a:pt x="993" y="4437"/>
                    <a:pt x="1" y="3444"/>
                    <a:pt x="59" y="2160"/>
                  </a:cubicBezTo>
                  <a:cubicBezTo>
                    <a:pt x="59" y="934"/>
                    <a:pt x="1051" y="0"/>
                    <a:pt x="2277" y="0"/>
                  </a:cubicBezTo>
                  <a:cubicBezTo>
                    <a:pt x="3503" y="0"/>
                    <a:pt x="4437" y="993"/>
                    <a:pt x="4437"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89" name="Google Shape;17189;p34"/>
            <p:cNvSpPr/>
            <p:nvPr/>
          </p:nvSpPr>
          <p:spPr>
            <a:xfrm>
              <a:off x="4593600" y="703625"/>
              <a:ext cx="110950" cy="109450"/>
            </a:xfrm>
            <a:custGeom>
              <a:avLst/>
              <a:gdLst/>
              <a:ahLst/>
              <a:cxnLst/>
              <a:rect l="l" t="t" r="r" b="b"/>
              <a:pathLst>
                <a:path w="4438" h="4378" extrusionOk="0">
                  <a:moveTo>
                    <a:pt x="4379" y="2218"/>
                  </a:moveTo>
                  <a:cubicBezTo>
                    <a:pt x="4379" y="3444"/>
                    <a:pt x="3445" y="4378"/>
                    <a:pt x="2219" y="4378"/>
                  </a:cubicBezTo>
                  <a:cubicBezTo>
                    <a:pt x="935" y="4378"/>
                    <a:pt x="1" y="3444"/>
                    <a:pt x="1" y="2160"/>
                  </a:cubicBezTo>
                  <a:cubicBezTo>
                    <a:pt x="59" y="934"/>
                    <a:pt x="993" y="0"/>
                    <a:pt x="2219" y="0"/>
                  </a:cubicBezTo>
                  <a:cubicBezTo>
                    <a:pt x="3445" y="0"/>
                    <a:pt x="4437" y="992"/>
                    <a:pt x="4379"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90" name="Google Shape;17190;p34"/>
            <p:cNvSpPr/>
            <p:nvPr/>
          </p:nvSpPr>
          <p:spPr>
            <a:xfrm>
              <a:off x="1648825" y="2174550"/>
              <a:ext cx="110925" cy="112400"/>
            </a:xfrm>
            <a:custGeom>
              <a:avLst/>
              <a:gdLst/>
              <a:ahLst/>
              <a:cxnLst/>
              <a:rect l="l" t="t" r="r" b="b"/>
              <a:pathLst>
                <a:path w="4437" h="4496" extrusionOk="0">
                  <a:moveTo>
                    <a:pt x="4436" y="2277"/>
                  </a:moveTo>
                  <a:cubicBezTo>
                    <a:pt x="4436" y="3503"/>
                    <a:pt x="3503" y="4437"/>
                    <a:pt x="2277" y="4495"/>
                  </a:cubicBezTo>
                  <a:cubicBezTo>
                    <a:pt x="993" y="4495"/>
                    <a:pt x="0" y="3503"/>
                    <a:pt x="0" y="2277"/>
                  </a:cubicBezTo>
                  <a:cubicBezTo>
                    <a:pt x="0" y="993"/>
                    <a:pt x="993" y="1"/>
                    <a:pt x="2218" y="59"/>
                  </a:cubicBezTo>
                  <a:cubicBezTo>
                    <a:pt x="3444" y="59"/>
                    <a:pt x="4436" y="993"/>
                    <a:pt x="4436" y="22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91" name="Google Shape;17191;p34"/>
            <p:cNvSpPr/>
            <p:nvPr/>
          </p:nvSpPr>
          <p:spPr>
            <a:xfrm>
              <a:off x="3121225" y="4875650"/>
              <a:ext cx="109450" cy="108000"/>
            </a:xfrm>
            <a:custGeom>
              <a:avLst/>
              <a:gdLst/>
              <a:ahLst/>
              <a:cxnLst/>
              <a:rect l="l" t="t" r="r" b="b"/>
              <a:pathLst>
                <a:path w="4378" h="4320" extrusionOk="0">
                  <a:moveTo>
                    <a:pt x="4378" y="2160"/>
                  </a:moveTo>
                  <a:cubicBezTo>
                    <a:pt x="4378" y="3386"/>
                    <a:pt x="3386" y="4320"/>
                    <a:pt x="2160" y="4320"/>
                  </a:cubicBezTo>
                  <a:cubicBezTo>
                    <a:pt x="934" y="4320"/>
                    <a:pt x="0" y="3327"/>
                    <a:pt x="59" y="2102"/>
                  </a:cubicBezTo>
                  <a:cubicBezTo>
                    <a:pt x="59" y="876"/>
                    <a:pt x="1051" y="0"/>
                    <a:pt x="2218" y="0"/>
                  </a:cubicBezTo>
                  <a:cubicBezTo>
                    <a:pt x="3444" y="0"/>
                    <a:pt x="4378" y="934"/>
                    <a:pt x="4378"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92" name="Google Shape;17192;p34"/>
            <p:cNvSpPr/>
            <p:nvPr/>
          </p:nvSpPr>
          <p:spPr>
            <a:xfrm>
              <a:off x="1648825" y="3401800"/>
              <a:ext cx="110925" cy="109450"/>
            </a:xfrm>
            <a:custGeom>
              <a:avLst/>
              <a:gdLst/>
              <a:ahLst/>
              <a:cxnLst/>
              <a:rect l="l" t="t" r="r" b="b"/>
              <a:pathLst>
                <a:path w="4437" h="4378" extrusionOk="0">
                  <a:moveTo>
                    <a:pt x="59" y="2160"/>
                  </a:moveTo>
                  <a:cubicBezTo>
                    <a:pt x="59" y="934"/>
                    <a:pt x="993" y="0"/>
                    <a:pt x="2277" y="59"/>
                  </a:cubicBezTo>
                  <a:cubicBezTo>
                    <a:pt x="3444" y="59"/>
                    <a:pt x="4436" y="1051"/>
                    <a:pt x="4378" y="2277"/>
                  </a:cubicBezTo>
                  <a:cubicBezTo>
                    <a:pt x="4378" y="3444"/>
                    <a:pt x="3386" y="4378"/>
                    <a:pt x="2218" y="4378"/>
                  </a:cubicBezTo>
                  <a:cubicBezTo>
                    <a:pt x="993" y="4378"/>
                    <a:pt x="0" y="3444"/>
                    <a:pt x="59"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93" name="Google Shape;17193;p34"/>
            <p:cNvSpPr/>
            <p:nvPr/>
          </p:nvSpPr>
          <p:spPr>
            <a:xfrm>
              <a:off x="5574225" y="1440550"/>
              <a:ext cx="108025" cy="108000"/>
            </a:xfrm>
            <a:custGeom>
              <a:avLst/>
              <a:gdLst/>
              <a:ahLst/>
              <a:cxnLst/>
              <a:rect l="l" t="t" r="r" b="b"/>
              <a:pathLst>
                <a:path w="4321" h="4320" extrusionOk="0">
                  <a:moveTo>
                    <a:pt x="2161" y="4320"/>
                  </a:moveTo>
                  <a:cubicBezTo>
                    <a:pt x="993" y="4320"/>
                    <a:pt x="1" y="3386"/>
                    <a:pt x="1" y="2218"/>
                  </a:cubicBezTo>
                  <a:cubicBezTo>
                    <a:pt x="1" y="993"/>
                    <a:pt x="935" y="0"/>
                    <a:pt x="2102" y="0"/>
                  </a:cubicBezTo>
                  <a:cubicBezTo>
                    <a:pt x="3328" y="0"/>
                    <a:pt x="4320" y="934"/>
                    <a:pt x="4320" y="2160"/>
                  </a:cubicBezTo>
                  <a:cubicBezTo>
                    <a:pt x="4320" y="3327"/>
                    <a:pt x="3386" y="4320"/>
                    <a:pt x="2161"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94" name="Google Shape;17194;p34"/>
            <p:cNvSpPr/>
            <p:nvPr/>
          </p:nvSpPr>
          <p:spPr>
            <a:xfrm>
              <a:off x="5820850" y="3649875"/>
              <a:ext cx="108000" cy="108000"/>
            </a:xfrm>
            <a:custGeom>
              <a:avLst/>
              <a:gdLst/>
              <a:ahLst/>
              <a:cxnLst/>
              <a:rect l="l" t="t" r="r" b="b"/>
              <a:pathLst>
                <a:path w="4320" h="4320" extrusionOk="0">
                  <a:moveTo>
                    <a:pt x="2160" y="4320"/>
                  </a:moveTo>
                  <a:cubicBezTo>
                    <a:pt x="993" y="4320"/>
                    <a:pt x="1" y="3327"/>
                    <a:pt x="1" y="2160"/>
                  </a:cubicBezTo>
                  <a:cubicBezTo>
                    <a:pt x="1" y="992"/>
                    <a:pt x="993" y="0"/>
                    <a:pt x="2160" y="0"/>
                  </a:cubicBezTo>
                  <a:cubicBezTo>
                    <a:pt x="3328" y="0"/>
                    <a:pt x="4320" y="992"/>
                    <a:pt x="4320" y="2160"/>
                  </a:cubicBezTo>
                  <a:cubicBezTo>
                    <a:pt x="4320" y="3327"/>
                    <a:pt x="3328" y="4320"/>
                    <a:pt x="2160"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95" name="Google Shape;17195;p34"/>
            <p:cNvSpPr/>
            <p:nvPr/>
          </p:nvSpPr>
          <p:spPr>
            <a:xfrm>
              <a:off x="5083925" y="950225"/>
              <a:ext cx="109475" cy="109475"/>
            </a:xfrm>
            <a:custGeom>
              <a:avLst/>
              <a:gdLst/>
              <a:ahLst/>
              <a:cxnLst/>
              <a:rect l="l" t="t" r="r" b="b"/>
              <a:pathLst>
                <a:path w="4379" h="4379" extrusionOk="0">
                  <a:moveTo>
                    <a:pt x="4320" y="2161"/>
                  </a:moveTo>
                  <a:cubicBezTo>
                    <a:pt x="4378" y="3328"/>
                    <a:pt x="3386" y="4320"/>
                    <a:pt x="2219" y="4379"/>
                  </a:cubicBezTo>
                  <a:cubicBezTo>
                    <a:pt x="1051" y="4379"/>
                    <a:pt x="59" y="3445"/>
                    <a:pt x="0" y="2219"/>
                  </a:cubicBezTo>
                  <a:cubicBezTo>
                    <a:pt x="0" y="1051"/>
                    <a:pt x="993" y="59"/>
                    <a:pt x="2160" y="59"/>
                  </a:cubicBezTo>
                  <a:cubicBezTo>
                    <a:pt x="3328" y="1"/>
                    <a:pt x="4320" y="993"/>
                    <a:pt x="4320" y="21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96" name="Google Shape;17196;p34"/>
            <p:cNvSpPr/>
            <p:nvPr/>
          </p:nvSpPr>
          <p:spPr>
            <a:xfrm>
              <a:off x="2876050" y="703625"/>
              <a:ext cx="108025" cy="109450"/>
            </a:xfrm>
            <a:custGeom>
              <a:avLst/>
              <a:gdLst/>
              <a:ahLst/>
              <a:cxnLst/>
              <a:rect l="l" t="t" r="r" b="b"/>
              <a:pathLst>
                <a:path w="4321" h="4378" extrusionOk="0">
                  <a:moveTo>
                    <a:pt x="2161" y="4320"/>
                  </a:moveTo>
                  <a:cubicBezTo>
                    <a:pt x="993" y="4320"/>
                    <a:pt x="1" y="3327"/>
                    <a:pt x="1" y="2160"/>
                  </a:cubicBezTo>
                  <a:cubicBezTo>
                    <a:pt x="59" y="992"/>
                    <a:pt x="1052" y="0"/>
                    <a:pt x="2219" y="59"/>
                  </a:cubicBezTo>
                  <a:cubicBezTo>
                    <a:pt x="3328" y="59"/>
                    <a:pt x="4320" y="1051"/>
                    <a:pt x="4320" y="2218"/>
                  </a:cubicBezTo>
                  <a:cubicBezTo>
                    <a:pt x="4320" y="3386"/>
                    <a:pt x="3328" y="4378"/>
                    <a:pt x="2161"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97" name="Google Shape;17197;p34"/>
            <p:cNvSpPr/>
            <p:nvPr/>
          </p:nvSpPr>
          <p:spPr>
            <a:xfrm>
              <a:off x="5329075" y="4386800"/>
              <a:ext cx="105100" cy="106550"/>
            </a:xfrm>
            <a:custGeom>
              <a:avLst/>
              <a:gdLst/>
              <a:ahLst/>
              <a:cxnLst/>
              <a:rect l="l" t="t" r="r" b="b"/>
              <a:pathLst>
                <a:path w="4204" h="4262" extrusionOk="0">
                  <a:moveTo>
                    <a:pt x="4203" y="2102"/>
                  </a:moveTo>
                  <a:cubicBezTo>
                    <a:pt x="4203" y="3269"/>
                    <a:pt x="3211" y="4203"/>
                    <a:pt x="2102" y="4261"/>
                  </a:cubicBezTo>
                  <a:cubicBezTo>
                    <a:pt x="935" y="4261"/>
                    <a:pt x="1" y="3269"/>
                    <a:pt x="1" y="2102"/>
                  </a:cubicBezTo>
                  <a:cubicBezTo>
                    <a:pt x="1" y="993"/>
                    <a:pt x="935" y="0"/>
                    <a:pt x="2102" y="0"/>
                  </a:cubicBezTo>
                  <a:cubicBezTo>
                    <a:pt x="3211" y="0"/>
                    <a:pt x="4203" y="993"/>
                    <a:pt x="4203" y="21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98" name="Google Shape;17198;p34"/>
            <p:cNvSpPr/>
            <p:nvPr/>
          </p:nvSpPr>
          <p:spPr>
            <a:xfrm>
              <a:off x="2140600" y="1195400"/>
              <a:ext cx="105075" cy="105075"/>
            </a:xfrm>
            <a:custGeom>
              <a:avLst/>
              <a:gdLst/>
              <a:ahLst/>
              <a:cxnLst/>
              <a:rect l="l" t="t" r="r" b="b"/>
              <a:pathLst>
                <a:path w="4203" h="4203" extrusionOk="0">
                  <a:moveTo>
                    <a:pt x="2102" y="0"/>
                  </a:moveTo>
                  <a:cubicBezTo>
                    <a:pt x="3211" y="0"/>
                    <a:pt x="4203" y="934"/>
                    <a:pt x="4203" y="2101"/>
                  </a:cubicBezTo>
                  <a:cubicBezTo>
                    <a:pt x="4203" y="3269"/>
                    <a:pt x="3269" y="4203"/>
                    <a:pt x="2102" y="4203"/>
                  </a:cubicBezTo>
                  <a:cubicBezTo>
                    <a:pt x="992" y="4203"/>
                    <a:pt x="59" y="3269"/>
                    <a:pt x="0" y="2160"/>
                  </a:cubicBezTo>
                  <a:cubicBezTo>
                    <a:pt x="0" y="992"/>
                    <a:pt x="934" y="58"/>
                    <a:pt x="2102"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99" name="Google Shape;17199;p34"/>
            <p:cNvSpPr/>
            <p:nvPr/>
          </p:nvSpPr>
          <p:spPr>
            <a:xfrm>
              <a:off x="2388675" y="954600"/>
              <a:ext cx="102175" cy="102175"/>
            </a:xfrm>
            <a:custGeom>
              <a:avLst/>
              <a:gdLst/>
              <a:ahLst/>
              <a:cxnLst/>
              <a:rect l="l" t="t" r="r" b="b"/>
              <a:pathLst>
                <a:path w="4087" h="4087" extrusionOk="0">
                  <a:moveTo>
                    <a:pt x="4086" y="2044"/>
                  </a:moveTo>
                  <a:cubicBezTo>
                    <a:pt x="4086" y="3211"/>
                    <a:pt x="3211" y="4087"/>
                    <a:pt x="2043" y="4087"/>
                  </a:cubicBezTo>
                  <a:cubicBezTo>
                    <a:pt x="876" y="4028"/>
                    <a:pt x="0" y="3153"/>
                    <a:pt x="0" y="1986"/>
                  </a:cubicBezTo>
                  <a:cubicBezTo>
                    <a:pt x="59" y="876"/>
                    <a:pt x="934" y="1"/>
                    <a:pt x="2043" y="1"/>
                  </a:cubicBezTo>
                  <a:cubicBezTo>
                    <a:pt x="3211" y="1"/>
                    <a:pt x="4086" y="876"/>
                    <a:pt x="4086" y="20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00" name="Google Shape;17200;p34"/>
            <p:cNvSpPr/>
            <p:nvPr/>
          </p:nvSpPr>
          <p:spPr>
            <a:xfrm>
              <a:off x="5577150" y="4141650"/>
              <a:ext cx="102175" cy="102150"/>
            </a:xfrm>
            <a:custGeom>
              <a:avLst/>
              <a:gdLst/>
              <a:ahLst/>
              <a:cxnLst/>
              <a:rect l="l" t="t" r="r" b="b"/>
              <a:pathLst>
                <a:path w="4087" h="4086" extrusionOk="0">
                  <a:moveTo>
                    <a:pt x="4087" y="2043"/>
                  </a:moveTo>
                  <a:cubicBezTo>
                    <a:pt x="4087" y="3210"/>
                    <a:pt x="3153" y="4086"/>
                    <a:pt x="2044" y="4086"/>
                  </a:cubicBezTo>
                  <a:cubicBezTo>
                    <a:pt x="876" y="4086"/>
                    <a:pt x="1" y="3210"/>
                    <a:pt x="1" y="2043"/>
                  </a:cubicBezTo>
                  <a:cubicBezTo>
                    <a:pt x="1" y="876"/>
                    <a:pt x="876" y="0"/>
                    <a:pt x="2044" y="0"/>
                  </a:cubicBezTo>
                  <a:cubicBezTo>
                    <a:pt x="3211" y="0"/>
                    <a:pt x="4087" y="934"/>
                    <a:pt x="4087" y="204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01" name="Google Shape;17201;p34"/>
            <p:cNvSpPr/>
            <p:nvPr/>
          </p:nvSpPr>
          <p:spPr>
            <a:xfrm>
              <a:off x="4593600" y="4877100"/>
              <a:ext cx="103650" cy="103650"/>
            </a:xfrm>
            <a:custGeom>
              <a:avLst/>
              <a:gdLst/>
              <a:ahLst/>
              <a:cxnLst/>
              <a:rect l="l" t="t" r="r" b="b"/>
              <a:pathLst>
                <a:path w="4146" h="4146" extrusionOk="0">
                  <a:moveTo>
                    <a:pt x="4087" y="2102"/>
                  </a:moveTo>
                  <a:cubicBezTo>
                    <a:pt x="4087" y="3269"/>
                    <a:pt x="3211" y="4145"/>
                    <a:pt x="2044" y="4145"/>
                  </a:cubicBezTo>
                  <a:cubicBezTo>
                    <a:pt x="877" y="4145"/>
                    <a:pt x="1" y="3211"/>
                    <a:pt x="1" y="2044"/>
                  </a:cubicBezTo>
                  <a:cubicBezTo>
                    <a:pt x="1" y="935"/>
                    <a:pt x="935" y="1"/>
                    <a:pt x="2102" y="59"/>
                  </a:cubicBezTo>
                  <a:cubicBezTo>
                    <a:pt x="3211" y="59"/>
                    <a:pt x="4145" y="935"/>
                    <a:pt x="4087" y="21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02" name="Google Shape;17202;p34"/>
            <p:cNvSpPr/>
            <p:nvPr/>
          </p:nvSpPr>
          <p:spPr>
            <a:xfrm>
              <a:off x="1653200" y="1932325"/>
              <a:ext cx="102175" cy="103625"/>
            </a:xfrm>
            <a:custGeom>
              <a:avLst/>
              <a:gdLst/>
              <a:ahLst/>
              <a:cxnLst/>
              <a:rect l="l" t="t" r="r" b="b"/>
              <a:pathLst>
                <a:path w="4087" h="4145" extrusionOk="0">
                  <a:moveTo>
                    <a:pt x="1985" y="4086"/>
                  </a:moveTo>
                  <a:cubicBezTo>
                    <a:pt x="818" y="4086"/>
                    <a:pt x="0" y="3152"/>
                    <a:pt x="0" y="1985"/>
                  </a:cubicBezTo>
                  <a:cubicBezTo>
                    <a:pt x="59" y="876"/>
                    <a:pt x="993" y="0"/>
                    <a:pt x="2160" y="58"/>
                  </a:cubicBezTo>
                  <a:cubicBezTo>
                    <a:pt x="3269" y="117"/>
                    <a:pt x="4086" y="992"/>
                    <a:pt x="4086" y="2160"/>
                  </a:cubicBezTo>
                  <a:cubicBezTo>
                    <a:pt x="4028" y="3269"/>
                    <a:pt x="3152" y="4144"/>
                    <a:pt x="1985" y="41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03" name="Google Shape;17203;p34"/>
            <p:cNvSpPr/>
            <p:nvPr/>
          </p:nvSpPr>
          <p:spPr>
            <a:xfrm>
              <a:off x="6067475" y="2673625"/>
              <a:ext cx="100700" cy="100700"/>
            </a:xfrm>
            <a:custGeom>
              <a:avLst/>
              <a:gdLst/>
              <a:ahLst/>
              <a:cxnLst/>
              <a:rect l="l" t="t" r="r" b="b"/>
              <a:pathLst>
                <a:path w="4028" h="4028" extrusionOk="0">
                  <a:moveTo>
                    <a:pt x="2043" y="4028"/>
                  </a:moveTo>
                  <a:cubicBezTo>
                    <a:pt x="934" y="4028"/>
                    <a:pt x="0" y="3152"/>
                    <a:pt x="0" y="2043"/>
                  </a:cubicBezTo>
                  <a:cubicBezTo>
                    <a:pt x="0" y="934"/>
                    <a:pt x="876" y="0"/>
                    <a:pt x="2043" y="59"/>
                  </a:cubicBezTo>
                  <a:cubicBezTo>
                    <a:pt x="3152" y="59"/>
                    <a:pt x="4028" y="934"/>
                    <a:pt x="4028" y="2043"/>
                  </a:cubicBezTo>
                  <a:cubicBezTo>
                    <a:pt x="4028" y="3152"/>
                    <a:pt x="3152" y="4028"/>
                    <a:pt x="2043"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04" name="Google Shape;17204;p34"/>
            <p:cNvSpPr/>
            <p:nvPr/>
          </p:nvSpPr>
          <p:spPr>
            <a:xfrm>
              <a:off x="5088300" y="4636325"/>
              <a:ext cx="100725" cy="100725"/>
            </a:xfrm>
            <a:custGeom>
              <a:avLst/>
              <a:gdLst/>
              <a:ahLst/>
              <a:cxnLst/>
              <a:rect l="l" t="t" r="r" b="b"/>
              <a:pathLst>
                <a:path w="4029" h="4029" extrusionOk="0">
                  <a:moveTo>
                    <a:pt x="4028" y="1985"/>
                  </a:moveTo>
                  <a:cubicBezTo>
                    <a:pt x="4028" y="3094"/>
                    <a:pt x="3153" y="4028"/>
                    <a:pt x="2044" y="4028"/>
                  </a:cubicBezTo>
                  <a:cubicBezTo>
                    <a:pt x="876" y="4028"/>
                    <a:pt x="1" y="3153"/>
                    <a:pt x="1" y="1985"/>
                  </a:cubicBezTo>
                  <a:cubicBezTo>
                    <a:pt x="1" y="876"/>
                    <a:pt x="876" y="1"/>
                    <a:pt x="1985" y="1"/>
                  </a:cubicBezTo>
                  <a:cubicBezTo>
                    <a:pt x="3153" y="1"/>
                    <a:pt x="4028" y="876"/>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05" name="Google Shape;17205;p34"/>
            <p:cNvSpPr/>
            <p:nvPr/>
          </p:nvSpPr>
          <p:spPr>
            <a:xfrm>
              <a:off x="1899825" y="1443475"/>
              <a:ext cx="102150" cy="102150"/>
            </a:xfrm>
            <a:custGeom>
              <a:avLst/>
              <a:gdLst/>
              <a:ahLst/>
              <a:cxnLst/>
              <a:rect l="l" t="t" r="r" b="b"/>
              <a:pathLst>
                <a:path w="4086" h="4086" extrusionOk="0">
                  <a:moveTo>
                    <a:pt x="2101" y="58"/>
                  </a:moveTo>
                  <a:cubicBezTo>
                    <a:pt x="3210" y="58"/>
                    <a:pt x="4086" y="992"/>
                    <a:pt x="4028" y="2101"/>
                  </a:cubicBezTo>
                  <a:cubicBezTo>
                    <a:pt x="4028" y="3210"/>
                    <a:pt x="3094" y="4086"/>
                    <a:pt x="1926" y="4086"/>
                  </a:cubicBezTo>
                  <a:cubicBezTo>
                    <a:pt x="817" y="4028"/>
                    <a:pt x="0" y="3094"/>
                    <a:pt x="58" y="1985"/>
                  </a:cubicBezTo>
                  <a:cubicBezTo>
                    <a:pt x="58" y="876"/>
                    <a:pt x="992" y="0"/>
                    <a:pt x="2101"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06" name="Google Shape;17206;p34"/>
            <p:cNvSpPr/>
            <p:nvPr/>
          </p:nvSpPr>
          <p:spPr>
            <a:xfrm>
              <a:off x="6066000" y="2917325"/>
              <a:ext cx="102175" cy="100700"/>
            </a:xfrm>
            <a:custGeom>
              <a:avLst/>
              <a:gdLst/>
              <a:ahLst/>
              <a:cxnLst/>
              <a:rect l="l" t="t" r="r" b="b"/>
              <a:pathLst>
                <a:path w="4087" h="4028" extrusionOk="0">
                  <a:moveTo>
                    <a:pt x="4028" y="2043"/>
                  </a:moveTo>
                  <a:cubicBezTo>
                    <a:pt x="4028" y="3094"/>
                    <a:pt x="3094" y="4028"/>
                    <a:pt x="1985" y="3969"/>
                  </a:cubicBezTo>
                  <a:cubicBezTo>
                    <a:pt x="935" y="3969"/>
                    <a:pt x="1" y="3035"/>
                    <a:pt x="59" y="1926"/>
                  </a:cubicBezTo>
                  <a:cubicBezTo>
                    <a:pt x="118" y="876"/>
                    <a:pt x="993" y="0"/>
                    <a:pt x="2044" y="0"/>
                  </a:cubicBezTo>
                  <a:cubicBezTo>
                    <a:pt x="3153" y="0"/>
                    <a:pt x="4087" y="934"/>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07" name="Google Shape;17207;p34"/>
            <p:cNvSpPr/>
            <p:nvPr/>
          </p:nvSpPr>
          <p:spPr>
            <a:xfrm>
              <a:off x="2878975" y="4878575"/>
              <a:ext cx="100725" cy="100700"/>
            </a:xfrm>
            <a:custGeom>
              <a:avLst/>
              <a:gdLst/>
              <a:ahLst/>
              <a:cxnLst/>
              <a:rect l="l" t="t" r="r" b="b"/>
              <a:pathLst>
                <a:path w="4029" h="4028" extrusionOk="0">
                  <a:moveTo>
                    <a:pt x="4028" y="1985"/>
                  </a:moveTo>
                  <a:cubicBezTo>
                    <a:pt x="4028" y="3094"/>
                    <a:pt x="3153" y="4028"/>
                    <a:pt x="2044" y="4028"/>
                  </a:cubicBezTo>
                  <a:cubicBezTo>
                    <a:pt x="935" y="4028"/>
                    <a:pt x="1" y="3094"/>
                    <a:pt x="59" y="1985"/>
                  </a:cubicBezTo>
                  <a:cubicBezTo>
                    <a:pt x="59" y="934"/>
                    <a:pt x="935" y="58"/>
                    <a:pt x="1985" y="0"/>
                  </a:cubicBezTo>
                  <a:cubicBezTo>
                    <a:pt x="3094" y="0"/>
                    <a:pt x="4028" y="934"/>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08" name="Google Shape;17208;p34"/>
            <p:cNvSpPr/>
            <p:nvPr/>
          </p:nvSpPr>
          <p:spPr>
            <a:xfrm>
              <a:off x="3862525" y="465750"/>
              <a:ext cx="100700" cy="100725"/>
            </a:xfrm>
            <a:custGeom>
              <a:avLst/>
              <a:gdLst/>
              <a:ahLst/>
              <a:cxnLst/>
              <a:rect l="l" t="t" r="r" b="b"/>
              <a:pathLst>
                <a:path w="4028" h="4029" extrusionOk="0">
                  <a:moveTo>
                    <a:pt x="4028" y="1985"/>
                  </a:moveTo>
                  <a:cubicBezTo>
                    <a:pt x="4028" y="3094"/>
                    <a:pt x="3094" y="4028"/>
                    <a:pt x="1985" y="3970"/>
                  </a:cubicBezTo>
                  <a:cubicBezTo>
                    <a:pt x="934" y="3970"/>
                    <a:pt x="0" y="3094"/>
                    <a:pt x="0" y="1985"/>
                  </a:cubicBezTo>
                  <a:cubicBezTo>
                    <a:pt x="0" y="935"/>
                    <a:pt x="934" y="1"/>
                    <a:pt x="1985" y="1"/>
                  </a:cubicBezTo>
                  <a:cubicBezTo>
                    <a:pt x="3036" y="1"/>
                    <a:pt x="3970" y="876"/>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09" name="Google Shape;17209;p34"/>
            <p:cNvSpPr/>
            <p:nvPr/>
          </p:nvSpPr>
          <p:spPr>
            <a:xfrm>
              <a:off x="3615900" y="465750"/>
              <a:ext cx="100725" cy="100725"/>
            </a:xfrm>
            <a:custGeom>
              <a:avLst/>
              <a:gdLst/>
              <a:ahLst/>
              <a:cxnLst/>
              <a:rect l="l" t="t" r="r" b="b"/>
              <a:pathLst>
                <a:path w="4029" h="4029" extrusionOk="0">
                  <a:moveTo>
                    <a:pt x="2044" y="4028"/>
                  </a:moveTo>
                  <a:cubicBezTo>
                    <a:pt x="935" y="4028"/>
                    <a:pt x="1" y="3094"/>
                    <a:pt x="1" y="2044"/>
                  </a:cubicBezTo>
                  <a:cubicBezTo>
                    <a:pt x="1" y="935"/>
                    <a:pt x="935" y="1"/>
                    <a:pt x="2044" y="1"/>
                  </a:cubicBezTo>
                  <a:cubicBezTo>
                    <a:pt x="3094" y="1"/>
                    <a:pt x="3970" y="876"/>
                    <a:pt x="4028" y="1985"/>
                  </a:cubicBezTo>
                  <a:cubicBezTo>
                    <a:pt x="4028" y="3036"/>
                    <a:pt x="3153" y="3970"/>
                    <a:pt x="2044"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10" name="Google Shape;17210;p34"/>
            <p:cNvSpPr/>
            <p:nvPr/>
          </p:nvSpPr>
          <p:spPr>
            <a:xfrm>
              <a:off x="2143500" y="4389725"/>
              <a:ext cx="100725" cy="99250"/>
            </a:xfrm>
            <a:custGeom>
              <a:avLst/>
              <a:gdLst/>
              <a:ahLst/>
              <a:cxnLst/>
              <a:rect l="l" t="t" r="r" b="b"/>
              <a:pathLst>
                <a:path w="4029" h="3970" extrusionOk="0">
                  <a:moveTo>
                    <a:pt x="3970" y="1985"/>
                  </a:moveTo>
                  <a:cubicBezTo>
                    <a:pt x="4028" y="3035"/>
                    <a:pt x="3095" y="3969"/>
                    <a:pt x="1986" y="3969"/>
                  </a:cubicBezTo>
                  <a:cubicBezTo>
                    <a:pt x="935" y="3969"/>
                    <a:pt x="59" y="3094"/>
                    <a:pt x="1" y="2043"/>
                  </a:cubicBezTo>
                  <a:cubicBezTo>
                    <a:pt x="1" y="934"/>
                    <a:pt x="935" y="0"/>
                    <a:pt x="1986" y="0"/>
                  </a:cubicBezTo>
                  <a:cubicBezTo>
                    <a:pt x="3036" y="0"/>
                    <a:pt x="3970" y="876"/>
                    <a:pt x="3970"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11" name="Google Shape;17211;p34"/>
            <p:cNvSpPr/>
            <p:nvPr/>
          </p:nvSpPr>
          <p:spPr>
            <a:xfrm>
              <a:off x="1654650" y="3652775"/>
              <a:ext cx="99250" cy="100725"/>
            </a:xfrm>
            <a:custGeom>
              <a:avLst/>
              <a:gdLst/>
              <a:ahLst/>
              <a:cxnLst/>
              <a:rect l="l" t="t" r="r" b="b"/>
              <a:pathLst>
                <a:path w="3970" h="4029" extrusionOk="0">
                  <a:moveTo>
                    <a:pt x="1985" y="59"/>
                  </a:moveTo>
                  <a:cubicBezTo>
                    <a:pt x="3036" y="1"/>
                    <a:pt x="3970" y="935"/>
                    <a:pt x="3970" y="2044"/>
                  </a:cubicBezTo>
                  <a:cubicBezTo>
                    <a:pt x="3970" y="3095"/>
                    <a:pt x="3094" y="4028"/>
                    <a:pt x="1985" y="4028"/>
                  </a:cubicBezTo>
                  <a:cubicBezTo>
                    <a:pt x="935" y="4028"/>
                    <a:pt x="1" y="3095"/>
                    <a:pt x="1" y="1986"/>
                  </a:cubicBezTo>
                  <a:cubicBezTo>
                    <a:pt x="1" y="935"/>
                    <a:pt x="876" y="59"/>
                    <a:pt x="198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12" name="Google Shape;17212;p34"/>
            <p:cNvSpPr/>
            <p:nvPr/>
          </p:nvSpPr>
          <p:spPr>
            <a:xfrm>
              <a:off x="6067475" y="2428475"/>
              <a:ext cx="99250" cy="99250"/>
            </a:xfrm>
            <a:custGeom>
              <a:avLst/>
              <a:gdLst/>
              <a:ahLst/>
              <a:cxnLst/>
              <a:rect l="l" t="t" r="r" b="b"/>
              <a:pathLst>
                <a:path w="3970" h="3970" extrusionOk="0">
                  <a:moveTo>
                    <a:pt x="1985" y="0"/>
                  </a:moveTo>
                  <a:cubicBezTo>
                    <a:pt x="3035" y="0"/>
                    <a:pt x="3911" y="876"/>
                    <a:pt x="3969" y="1926"/>
                  </a:cubicBezTo>
                  <a:cubicBezTo>
                    <a:pt x="3969" y="2977"/>
                    <a:pt x="3094" y="3911"/>
                    <a:pt x="2043" y="3911"/>
                  </a:cubicBezTo>
                  <a:cubicBezTo>
                    <a:pt x="992" y="3969"/>
                    <a:pt x="59" y="3035"/>
                    <a:pt x="59" y="1985"/>
                  </a:cubicBezTo>
                  <a:cubicBezTo>
                    <a:pt x="0" y="934"/>
                    <a:pt x="934" y="58"/>
                    <a:pt x="198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13" name="Google Shape;17213;p34"/>
            <p:cNvSpPr/>
            <p:nvPr/>
          </p:nvSpPr>
          <p:spPr>
            <a:xfrm>
              <a:off x="4841675" y="709450"/>
              <a:ext cx="99275" cy="99250"/>
            </a:xfrm>
            <a:custGeom>
              <a:avLst/>
              <a:gdLst/>
              <a:ahLst/>
              <a:cxnLst/>
              <a:rect l="l" t="t" r="r" b="b"/>
              <a:pathLst>
                <a:path w="3971" h="3970" extrusionOk="0">
                  <a:moveTo>
                    <a:pt x="3970" y="1985"/>
                  </a:moveTo>
                  <a:cubicBezTo>
                    <a:pt x="3970" y="3036"/>
                    <a:pt x="3036" y="3970"/>
                    <a:pt x="1986" y="3970"/>
                  </a:cubicBezTo>
                  <a:cubicBezTo>
                    <a:pt x="935" y="3911"/>
                    <a:pt x="1" y="2978"/>
                    <a:pt x="59" y="1927"/>
                  </a:cubicBezTo>
                  <a:cubicBezTo>
                    <a:pt x="59" y="876"/>
                    <a:pt x="993" y="1"/>
                    <a:pt x="2044" y="1"/>
                  </a:cubicBezTo>
                  <a:cubicBezTo>
                    <a:pt x="3095" y="1"/>
                    <a:pt x="3970" y="935"/>
                    <a:pt x="3970"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14" name="Google Shape;17214;p34"/>
            <p:cNvSpPr/>
            <p:nvPr/>
          </p:nvSpPr>
          <p:spPr>
            <a:xfrm>
              <a:off x="5825225" y="1691525"/>
              <a:ext cx="99250" cy="99275"/>
            </a:xfrm>
            <a:custGeom>
              <a:avLst/>
              <a:gdLst/>
              <a:ahLst/>
              <a:cxnLst/>
              <a:rect l="l" t="t" r="r" b="b"/>
              <a:pathLst>
                <a:path w="3970" h="3971" extrusionOk="0">
                  <a:moveTo>
                    <a:pt x="1985" y="3970"/>
                  </a:moveTo>
                  <a:cubicBezTo>
                    <a:pt x="876" y="3970"/>
                    <a:pt x="1" y="3036"/>
                    <a:pt x="1" y="1986"/>
                  </a:cubicBezTo>
                  <a:cubicBezTo>
                    <a:pt x="1" y="935"/>
                    <a:pt x="935" y="1"/>
                    <a:pt x="1985" y="59"/>
                  </a:cubicBezTo>
                  <a:cubicBezTo>
                    <a:pt x="3036" y="59"/>
                    <a:pt x="3970" y="993"/>
                    <a:pt x="3970" y="2044"/>
                  </a:cubicBezTo>
                  <a:cubicBezTo>
                    <a:pt x="3911" y="3095"/>
                    <a:pt x="3036" y="3970"/>
                    <a:pt x="1985"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15" name="Google Shape;17215;p34"/>
            <p:cNvSpPr/>
            <p:nvPr/>
          </p:nvSpPr>
          <p:spPr>
            <a:xfrm>
              <a:off x="4106225" y="465750"/>
              <a:ext cx="97800" cy="99250"/>
            </a:xfrm>
            <a:custGeom>
              <a:avLst/>
              <a:gdLst/>
              <a:ahLst/>
              <a:cxnLst/>
              <a:rect l="l" t="t" r="r" b="b"/>
              <a:pathLst>
                <a:path w="3912" h="3970" extrusionOk="0">
                  <a:moveTo>
                    <a:pt x="3911" y="1985"/>
                  </a:moveTo>
                  <a:cubicBezTo>
                    <a:pt x="3911" y="3036"/>
                    <a:pt x="3035" y="3970"/>
                    <a:pt x="1985" y="3970"/>
                  </a:cubicBezTo>
                  <a:cubicBezTo>
                    <a:pt x="934" y="3970"/>
                    <a:pt x="0" y="3036"/>
                    <a:pt x="0" y="1985"/>
                  </a:cubicBezTo>
                  <a:cubicBezTo>
                    <a:pt x="0" y="935"/>
                    <a:pt x="876" y="59"/>
                    <a:pt x="1926" y="59"/>
                  </a:cubicBezTo>
                  <a:cubicBezTo>
                    <a:pt x="2977" y="1"/>
                    <a:pt x="3911" y="935"/>
                    <a:pt x="3911"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16" name="Google Shape;17216;p34"/>
            <p:cNvSpPr/>
            <p:nvPr/>
          </p:nvSpPr>
          <p:spPr>
            <a:xfrm>
              <a:off x="2393050" y="4634875"/>
              <a:ext cx="94875" cy="96325"/>
            </a:xfrm>
            <a:custGeom>
              <a:avLst/>
              <a:gdLst/>
              <a:ahLst/>
              <a:cxnLst/>
              <a:rect l="l" t="t" r="r" b="b"/>
              <a:pathLst>
                <a:path w="3795" h="3853" extrusionOk="0">
                  <a:moveTo>
                    <a:pt x="3794" y="1868"/>
                  </a:moveTo>
                  <a:cubicBezTo>
                    <a:pt x="3794" y="2977"/>
                    <a:pt x="2977" y="3794"/>
                    <a:pt x="1926" y="3794"/>
                  </a:cubicBezTo>
                  <a:cubicBezTo>
                    <a:pt x="817" y="3853"/>
                    <a:pt x="0" y="2977"/>
                    <a:pt x="0" y="1868"/>
                  </a:cubicBezTo>
                  <a:cubicBezTo>
                    <a:pt x="0" y="817"/>
                    <a:pt x="817" y="0"/>
                    <a:pt x="1926" y="0"/>
                  </a:cubicBezTo>
                  <a:cubicBezTo>
                    <a:pt x="2977" y="0"/>
                    <a:pt x="3794" y="817"/>
                    <a:pt x="3794" y="18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17" name="Google Shape;17217;p34"/>
            <p:cNvSpPr/>
            <p:nvPr/>
          </p:nvSpPr>
          <p:spPr>
            <a:xfrm>
              <a:off x="6068925" y="3165400"/>
              <a:ext cx="96325" cy="96325"/>
            </a:xfrm>
            <a:custGeom>
              <a:avLst/>
              <a:gdLst/>
              <a:ahLst/>
              <a:cxnLst/>
              <a:rect l="l" t="t" r="r" b="b"/>
              <a:pathLst>
                <a:path w="3853" h="3853" extrusionOk="0">
                  <a:moveTo>
                    <a:pt x="3853" y="1985"/>
                  </a:moveTo>
                  <a:cubicBezTo>
                    <a:pt x="3853" y="3035"/>
                    <a:pt x="2977" y="3853"/>
                    <a:pt x="1927" y="3853"/>
                  </a:cubicBezTo>
                  <a:cubicBezTo>
                    <a:pt x="818" y="3853"/>
                    <a:pt x="1" y="2977"/>
                    <a:pt x="59" y="1868"/>
                  </a:cubicBezTo>
                  <a:cubicBezTo>
                    <a:pt x="59" y="817"/>
                    <a:pt x="934" y="0"/>
                    <a:pt x="1985" y="0"/>
                  </a:cubicBezTo>
                  <a:cubicBezTo>
                    <a:pt x="3036" y="59"/>
                    <a:pt x="3853" y="934"/>
                    <a:pt x="3853"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18" name="Google Shape;17218;p34"/>
            <p:cNvSpPr/>
            <p:nvPr/>
          </p:nvSpPr>
          <p:spPr>
            <a:xfrm>
              <a:off x="3370750" y="467225"/>
              <a:ext cx="96325" cy="96325"/>
            </a:xfrm>
            <a:custGeom>
              <a:avLst/>
              <a:gdLst/>
              <a:ahLst/>
              <a:cxnLst/>
              <a:rect l="l" t="t" r="r" b="b"/>
              <a:pathLst>
                <a:path w="3853" h="3853" extrusionOk="0">
                  <a:moveTo>
                    <a:pt x="1868" y="3853"/>
                  </a:moveTo>
                  <a:cubicBezTo>
                    <a:pt x="818" y="3794"/>
                    <a:pt x="0" y="2977"/>
                    <a:pt x="59" y="1868"/>
                  </a:cubicBezTo>
                  <a:cubicBezTo>
                    <a:pt x="59" y="817"/>
                    <a:pt x="934" y="0"/>
                    <a:pt x="1985" y="59"/>
                  </a:cubicBezTo>
                  <a:cubicBezTo>
                    <a:pt x="3094" y="59"/>
                    <a:pt x="3853" y="934"/>
                    <a:pt x="3853" y="1985"/>
                  </a:cubicBezTo>
                  <a:cubicBezTo>
                    <a:pt x="3795" y="3094"/>
                    <a:pt x="2977" y="3853"/>
                    <a:pt x="1868" y="38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19" name="Google Shape;17219;p34"/>
            <p:cNvSpPr/>
            <p:nvPr/>
          </p:nvSpPr>
          <p:spPr>
            <a:xfrm>
              <a:off x="5828150" y="3902325"/>
              <a:ext cx="93425" cy="94875"/>
            </a:xfrm>
            <a:custGeom>
              <a:avLst/>
              <a:gdLst/>
              <a:ahLst/>
              <a:cxnLst/>
              <a:rect l="l" t="t" r="r" b="b"/>
              <a:pathLst>
                <a:path w="3737" h="3795" extrusionOk="0">
                  <a:moveTo>
                    <a:pt x="3736" y="1926"/>
                  </a:moveTo>
                  <a:cubicBezTo>
                    <a:pt x="3736" y="3036"/>
                    <a:pt x="2861" y="3794"/>
                    <a:pt x="1810" y="3794"/>
                  </a:cubicBezTo>
                  <a:cubicBezTo>
                    <a:pt x="759" y="3736"/>
                    <a:pt x="0" y="2919"/>
                    <a:pt x="0" y="1926"/>
                  </a:cubicBezTo>
                  <a:cubicBezTo>
                    <a:pt x="0" y="817"/>
                    <a:pt x="876" y="0"/>
                    <a:pt x="1927" y="59"/>
                  </a:cubicBezTo>
                  <a:cubicBezTo>
                    <a:pt x="2977" y="59"/>
                    <a:pt x="3736" y="876"/>
                    <a:pt x="3736" y="19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20" name="Google Shape;17220;p34"/>
            <p:cNvSpPr/>
            <p:nvPr/>
          </p:nvSpPr>
          <p:spPr>
            <a:xfrm>
              <a:off x="1899825" y="4146025"/>
              <a:ext cx="94875" cy="94875"/>
            </a:xfrm>
            <a:custGeom>
              <a:avLst/>
              <a:gdLst/>
              <a:ahLst/>
              <a:cxnLst/>
              <a:rect l="l" t="t" r="r" b="b"/>
              <a:pathLst>
                <a:path w="3795" h="3795" extrusionOk="0">
                  <a:moveTo>
                    <a:pt x="3794" y="1926"/>
                  </a:moveTo>
                  <a:cubicBezTo>
                    <a:pt x="3736" y="2977"/>
                    <a:pt x="2919" y="3794"/>
                    <a:pt x="1810" y="3794"/>
                  </a:cubicBezTo>
                  <a:cubicBezTo>
                    <a:pt x="759" y="3736"/>
                    <a:pt x="0" y="2919"/>
                    <a:pt x="0" y="1810"/>
                  </a:cubicBezTo>
                  <a:cubicBezTo>
                    <a:pt x="58" y="759"/>
                    <a:pt x="876" y="0"/>
                    <a:pt x="1868" y="0"/>
                  </a:cubicBezTo>
                  <a:cubicBezTo>
                    <a:pt x="2977" y="0"/>
                    <a:pt x="3794" y="817"/>
                    <a:pt x="3736" y="19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21" name="Google Shape;17221;p34"/>
            <p:cNvSpPr/>
            <p:nvPr/>
          </p:nvSpPr>
          <p:spPr>
            <a:xfrm>
              <a:off x="2639650" y="712375"/>
              <a:ext cx="94875" cy="93425"/>
            </a:xfrm>
            <a:custGeom>
              <a:avLst/>
              <a:gdLst/>
              <a:ahLst/>
              <a:cxnLst/>
              <a:rect l="l" t="t" r="r" b="b"/>
              <a:pathLst>
                <a:path w="3795" h="3737" extrusionOk="0">
                  <a:moveTo>
                    <a:pt x="1927" y="3736"/>
                  </a:moveTo>
                  <a:cubicBezTo>
                    <a:pt x="876" y="3736"/>
                    <a:pt x="59" y="2919"/>
                    <a:pt x="59" y="1868"/>
                  </a:cubicBezTo>
                  <a:cubicBezTo>
                    <a:pt x="1" y="818"/>
                    <a:pt x="818" y="0"/>
                    <a:pt x="1869" y="0"/>
                  </a:cubicBezTo>
                  <a:cubicBezTo>
                    <a:pt x="2919" y="0"/>
                    <a:pt x="3737" y="818"/>
                    <a:pt x="3737" y="1810"/>
                  </a:cubicBezTo>
                  <a:cubicBezTo>
                    <a:pt x="3795" y="2861"/>
                    <a:pt x="2978" y="3678"/>
                    <a:pt x="1927" y="37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22" name="Google Shape;17222;p34"/>
            <p:cNvSpPr/>
            <p:nvPr/>
          </p:nvSpPr>
          <p:spPr>
            <a:xfrm>
              <a:off x="6070375" y="2184775"/>
              <a:ext cx="93425" cy="91950"/>
            </a:xfrm>
            <a:custGeom>
              <a:avLst/>
              <a:gdLst/>
              <a:ahLst/>
              <a:cxnLst/>
              <a:rect l="l" t="t" r="r" b="b"/>
              <a:pathLst>
                <a:path w="3737" h="3678" extrusionOk="0">
                  <a:moveTo>
                    <a:pt x="3737" y="1868"/>
                  </a:moveTo>
                  <a:cubicBezTo>
                    <a:pt x="3737" y="2860"/>
                    <a:pt x="2861" y="3678"/>
                    <a:pt x="1869" y="3678"/>
                  </a:cubicBezTo>
                  <a:cubicBezTo>
                    <a:pt x="876" y="3678"/>
                    <a:pt x="1" y="2802"/>
                    <a:pt x="59" y="1810"/>
                  </a:cubicBezTo>
                  <a:cubicBezTo>
                    <a:pt x="59" y="817"/>
                    <a:pt x="935" y="0"/>
                    <a:pt x="1927" y="0"/>
                  </a:cubicBezTo>
                  <a:cubicBezTo>
                    <a:pt x="2919" y="59"/>
                    <a:pt x="3737" y="876"/>
                    <a:pt x="3737" y="18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23" name="Google Shape;17223;p34"/>
            <p:cNvSpPr/>
            <p:nvPr/>
          </p:nvSpPr>
          <p:spPr>
            <a:xfrm>
              <a:off x="3862525" y="5129550"/>
              <a:ext cx="91950" cy="91975"/>
            </a:xfrm>
            <a:custGeom>
              <a:avLst/>
              <a:gdLst/>
              <a:ahLst/>
              <a:cxnLst/>
              <a:rect l="l" t="t" r="r" b="b"/>
              <a:pathLst>
                <a:path w="3678" h="3679" extrusionOk="0">
                  <a:moveTo>
                    <a:pt x="3678" y="1869"/>
                  </a:moveTo>
                  <a:cubicBezTo>
                    <a:pt x="3678" y="2861"/>
                    <a:pt x="2860" y="3678"/>
                    <a:pt x="1868" y="3678"/>
                  </a:cubicBezTo>
                  <a:cubicBezTo>
                    <a:pt x="876" y="3678"/>
                    <a:pt x="0" y="2803"/>
                    <a:pt x="0" y="1810"/>
                  </a:cubicBezTo>
                  <a:cubicBezTo>
                    <a:pt x="59" y="818"/>
                    <a:pt x="934" y="1"/>
                    <a:pt x="1868" y="59"/>
                  </a:cubicBezTo>
                  <a:cubicBezTo>
                    <a:pt x="2860" y="59"/>
                    <a:pt x="3678" y="876"/>
                    <a:pt x="3678" y="18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24" name="Google Shape;17224;p34"/>
            <p:cNvSpPr/>
            <p:nvPr/>
          </p:nvSpPr>
          <p:spPr>
            <a:xfrm>
              <a:off x="4357200" y="470125"/>
              <a:ext cx="91975" cy="91975"/>
            </a:xfrm>
            <a:custGeom>
              <a:avLst/>
              <a:gdLst/>
              <a:ahLst/>
              <a:cxnLst/>
              <a:rect l="l" t="t" r="r" b="b"/>
              <a:pathLst>
                <a:path w="3679" h="3679" extrusionOk="0">
                  <a:moveTo>
                    <a:pt x="3620" y="1810"/>
                  </a:moveTo>
                  <a:cubicBezTo>
                    <a:pt x="3678" y="2744"/>
                    <a:pt x="2861" y="3620"/>
                    <a:pt x="1869" y="3678"/>
                  </a:cubicBezTo>
                  <a:cubicBezTo>
                    <a:pt x="876" y="3678"/>
                    <a:pt x="1" y="2803"/>
                    <a:pt x="1" y="1810"/>
                  </a:cubicBezTo>
                  <a:cubicBezTo>
                    <a:pt x="1" y="876"/>
                    <a:pt x="818" y="1"/>
                    <a:pt x="1810" y="1"/>
                  </a:cubicBezTo>
                  <a:cubicBezTo>
                    <a:pt x="2744" y="1"/>
                    <a:pt x="3620" y="818"/>
                    <a:pt x="3620"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25" name="Google Shape;17225;p34"/>
            <p:cNvSpPr/>
            <p:nvPr/>
          </p:nvSpPr>
          <p:spPr>
            <a:xfrm>
              <a:off x="3620275" y="5131025"/>
              <a:ext cx="91975" cy="90500"/>
            </a:xfrm>
            <a:custGeom>
              <a:avLst/>
              <a:gdLst/>
              <a:ahLst/>
              <a:cxnLst/>
              <a:rect l="l" t="t" r="r" b="b"/>
              <a:pathLst>
                <a:path w="3679" h="3620" extrusionOk="0">
                  <a:moveTo>
                    <a:pt x="1869" y="3619"/>
                  </a:moveTo>
                  <a:cubicBezTo>
                    <a:pt x="876" y="3619"/>
                    <a:pt x="1" y="2744"/>
                    <a:pt x="1" y="1810"/>
                  </a:cubicBezTo>
                  <a:cubicBezTo>
                    <a:pt x="1" y="817"/>
                    <a:pt x="876" y="0"/>
                    <a:pt x="1869" y="0"/>
                  </a:cubicBezTo>
                  <a:cubicBezTo>
                    <a:pt x="2803" y="0"/>
                    <a:pt x="3620" y="817"/>
                    <a:pt x="3620" y="1751"/>
                  </a:cubicBezTo>
                  <a:cubicBezTo>
                    <a:pt x="3678" y="2744"/>
                    <a:pt x="2803" y="3619"/>
                    <a:pt x="1869"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26" name="Google Shape;17226;p34"/>
            <p:cNvSpPr/>
            <p:nvPr/>
          </p:nvSpPr>
          <p:spPr>
            <a:xfrm>
              <a:off x="1412425" y="2921700"/>
              <a:ext cx="90500" cy="90500"/>
            </a:xfrm>
            <a:custGeom>
              <a:avLst/>
              <a:gdLst/>
              <a:ahLst/>
              <a:cxnLst/>
              <a:rect l="l" t="t" r="r" b="b"/>
              <a:pathLst>
                <a:path w="3620" h="3620" extrusionOk="0">
                  <a:moveTo>
                    <a:pt x="3619" y="1810"/>
                  </a:moveTo>
                  <a:cubicBezTo>
                    <a:pt x="3619" y="2802"/>
                    <a:pt x="2802" y="3619"/>
                    <a:pt x="1810" y="3619"/>
                  </a:cubicBezTo>
                  <a:cubicBezTo>
                    <a:pt x="818" y="3619"/>
                    <a:pt x="0" y="2802"/>
                    <a:pt x="0" y="1810"/>
                  </a:cubicBezTo>
                  <a:cubicBezTo>
                    <a:pt x="0" y="876"/>
                    <a:pt x="818" y="59"/>
                    <a:pt x="1751" y="0"/>
                  </a:cubicBezTo>
                  <a:cubicBezTo>
                    <a:pt x="2744" y="0"/>
                    <a:pt x="3561" y="817"/>
                    <a:pt x="3619"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27" name="Google Shape;17227;p34"/>
            <p:cNvSpPr/>
            <p:nvPr/>
          </p:nvSpPr>
          <p:spPr>
            <a:xfrm>
              <a:off x="4846075" y="4884400"/>
              <a:ext cx="91950" cy="90500"/>
            </a:xfrm>
            <a:custGeom>
              <a:avLst/>
              <a:gdLst/>
              <a:ahLst/>
              <a:cxnLst/>
              <a:rect l="l" t="t" r="r" b="b"/>
              <a:pathLst>
                <a:path w="3678" h="3620" extrusionOk="0">
                  <a:moveTo>
                    <a:pt x="1868" y="1"/>
                  </a:moveTo>
                  <a:cubicBezTo>
                    <a:pt x="2802" y="1"/>
                    <a:pt x="3677" y="876"/>
                    <a:pt x="3619" y="1810"/>
                  </a:cubicBezTo>
                  <a:cubicBezTo>
                    <a:pt x="3619" y="2802"/>
                    <a:pt x="2743" y="3620"/>
                    <a:pt x="1751" y="3620"/>
                  </a:cubicBezTo>
                  <a:cubicBezTo>
                    <a:pt x="817" y="3561"/>
                    <a:pt x="0" y="2744"/>
                    <a:pt x="0" y="1810"/>
                  </a:cubicBezTo>
                  <a:cubicBezTo>
                    <a:pt x="0" y="818"/>
                    <a:pt x="876" y="1"/>
                    <a:pt x="18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28" name="Google Shape;17228;p34"/>
            <p:cNvSpPr/>
            <p:nvPr/>
          </p:nvSpPr>
          <p:spPr>
            <a:xfrm>
              <a:off x="1659025" y="1695925"/>
              <a:ext cx="90500" cy="90500"/>
            </a:xfrm>
            <a:custGeom>
              <a:avLst/>
              <a:gdLst/>
              <a:ahLst/>
              <a:cxnLst/>
              <a:rect l="l" t="t" r="r" b="b"/>
              <a:pathLst>
                <a:path w="3620" h="3620" extrusionOk="0">
                  <a:moveTo>
                    <a:pt x="3620" y="1810"/>
                  </a:moveTo>
                  <a:cubicBezTo>
                    <a:pt x="3620" y="2802"/>
                    <a:pt x="2803" y="3619"/>
                    <a:pt x="1810" y="3619"/>
                  </a:cubicBezTo>
                  <a:cubicBezTo>
                    <a:pt x="818" y="3619"/>
                    <a:pt x="1" y="2802"/>
                    <a:pt x="1" y="1810"/>
                  </a:cubicBezTo>
                  <a:cubicBezTo>
                    <a:pt x="1" y="876"/>
                    <a:pt x="818" y="58"/>
                    <a:pt x="1752" y="0"/>
                  </a:cubicBezTo>
                  <a:cubicBezTo>
                    <a:pt x="2744" y="0"/>
                    <a:pt x="3562" y="817"/>
                    <a:pt x="3620"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29" name="Google Shape;17229;p34"/>
            <p:cNvSpPr/>
            <p:nvPr/>
          </p:nvSpPr>
          <p:spPr>
            <a:xfrm>
              <a:off x="1412425" y="2675075"/>
              <a:ext cx="90500" cy="91975"/>
            </a:xfrm>
            <a:custGeom>
              <a:avLst/>
              <a:gdLst/>
              <a:ahLst/>
              <a:cxnLst/>
              <a:rect l="l" t="t" r="r" b="b"/>
              <a:pathLst>
                <a:path w="3620" h="3679" extrusionOk="0">
                  <a:moveTo>
                    <a:pt x="1810" y="1"/>
                  </a:moveTo>
                  <a:cubicBezTo>
                    <a:pt x="2802" y="59"/>
                    <a:pt x="3619" y="935"/>
                    <a:pt x="3619" y="1869"/>
                  </a:cubicBezTo>
                  <a:cubicBezTo>
                    <a:pt x="3561" y="2861"/>
                    <a:pt x="2685" y="3678"/>
                    <a:pt x="1751" y="3620"/>
                  </a:cubicBezTo>
                  <a:cubicBezTo>
                    <a:pt x="759" y="3561"/>
                    <a:pt x="0" y="2744"/>
                    <a:pt x="0" y="1810"/>
                  </a:cubicBezTo>
                  <a:cubicBezTo>
                    <a:pt x="0" y="818"/>
                    <a:pt x="876" y="1"/>
                    <a:pt x="18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30" name="Google Shape;17230;p34"/>
            <p:cNvSpPr/>
            <p:nvPr/>
          </p:nvSpPr>
          <p:spPr>
            <a:xfrm>
              <a:off x="5340750" y="961900"/>
              <a:ext cx="87575" cy="87575"/>
            </a:xfrm>
            <a:custGeom>
              <a:avLst/>
              <a:gdLst/>
              <a:ahLst/>
              <a:cxnLst/>
              <a:rect l="l" t="t" r="r" b="b"/>
              <a:pathLst>
                <a:path w="3503" h="3503" extrusionOk="0">
                  <a:moveTo>
                    <a:pt x="3503" y="1752"/>
                  </a:moveTo>
                  <a:cubicBezTo>
                    <a:pt x="3503" y="2744"/>
                    <a:pt x="2744" y="3503"/>
                    <a:pt x="1752" y="3503"/>
                  </a:cubicBezTo>
                  <a:cubicBezTo>
                    <a:pt x="759" y="3503"/>
                    <a:pt x="1" y="2744"/>
                    <a:pt x="1" y="1752"/>
                  </a:cubicBezTo>
                  <a:cubicBezTo>
                    <a:pt x="1" y="760"/>
                    <a:pt x="759" y="1"/>
                    <a:pt x="1752" y="1"/>
                  </a:cubicBezTo>
                  <a:cubicBezTo>
                    <a:pt x="2744" y="1"/>
                    <a:pt x="3503" y="760"/>
                    <a:pt x="3503"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31" name="Google Shape;17231;p34"/>
            <p:cNvSpPr/>
            <p:nvPr/>
          </p:nvSpPr>
          <p:spPr>
            <a:xfrm>
              <a:off x="5584450" y="1208525"/>
              <a:ext cx="87575" cy="87575"/>
            </a:xfrm>
            <a:custGeom>
              <a:avLst/>
              <a:gdLst/>
              <a:ahLst/>
              <a:cxnLst/>
              <a:rect l="l" t="t" r="r" b="b"/>
              <a:pathLst>
                <a:path w="3503" h="3503" extrusionOk="0">
                  <a:moveTo>
                    <a:pt x="3503" y="1751"/>
                  </a:moveTo>
                  <a:cubicBezTo>
                    <a:pt x="3503" y="2744"/>
                    <a:pt x="2744" y="3503"/>
                    <a:pt x="1752" y="3503"/>
                  </a:cubicBezTo>
                  <a:cubicBezTo>
                    <a:pt x="759" y="3503"/>
                    <a:pt x="1" y="2685"/>
                    <a:pt x="1" y="1751"/>
                  </a:cubicBezTo>
                  <a:cubicBezTo>
                    <a:pt x="1" y="759"/>
                    <a:pt x="759" y="0"/>
                    <a:pt x="1752" y="0"/>
                  </a:cubicBezTo>
                  <a:cubicBezTo>
                    <a:pt x="2744" y="0"/>
                    <a:pt x="3503" y="759"/>
                    <a:pt x="3503"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32" name="Google Shape;17232;p34"/>
            <p:cNvSpPr/>
            <p:nvPr/>
          </p:nvSpPr>
          <p:spPr>
            <a:xfrm>
              <a:off x="3132900" y="471600"/>
              <a:ext cx="87575" cy="87575"/>
            </a:xfrm>
            <a:custGeom>
              <a:avLst/>
              <a:gdLst/>
              <a:ahLst/>
              <a:cxnLst/>
              <a:rect l="l" t="t" r="r" b="b"/>
              <a:pathLst>
                <a:path w="3503" h="3503" extrusionOk="0">
                  <a:moveTo>
                    <a:pt x="3502" y="1751"/>
                  </a:moveTo>
                  <a:cubicBezTo>
                    <a:pt x="3502" y="2744"/>
                    <a:pt x="2744" y="3503"/>
                    <a:pt x="1751" y="3503"/>
                  </a:cubicBezTo>
                  <a:cubicBezTo>
                    <a:pt x="759" y="3503"/>
                    <a:pt x="0" y="2744"/>
                    <a:pt x="0" y="1751"/>
                  </a:cubicBezTo>
                  <a:cubicBezTo>
                    <a:pt x="0" y="817"/>
                    <a:pt x="759" y="0"/>
                    <a:pt x="1751" y="0"/>
                  </a:cubicBezTo>
                  <a:cubicBezTo>
                    <a:pt x="2685" y="0"/>
                    <a:pt x="3502" y="759"/>
                    <a:pt x="3502"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33" name="Google Shape;17233;p34"/>
            <p:cNvSpPr/>
            <p:nvPr/>
          </p:nvSpPr>
          <p:spPr>
            <a:xfrm>
              <a:off x="6073300" y="3413475"/>
              <a:ext cx="87575" cy="87575"/>
            </a:xfrm>
            <a:custGeom>
              <a:avLst/>
              <a:gdLst/>
              <a:ahLst/>
              <a:cxnLst/>
              <a:rect l="l" t="t" r="r" b="b"/>
              <a:pathLst>
                <a:path w="3503" h="3503" extrusionOk="0">
                  <a:moveTo>
                    <a:pt x="1752" y="3502"/>
                  </a:moveTo>
                  <a:cubicBezTo>
                    <a:pt x="759" y="3502"/>
                    <a:pt x="1" y="2685"/>
                    <a:pt x="1" y="1751"/>
                  </a:cubicBezTo>
                  <a:cubicBezTo>
                    <a:pt x="1" y="759"/>
                    <a:pt x="818" y="0"/>
                    <a:pt x="1810" y="0"/>
                  </a:cubicBezTo>
                  <a:cubicBezTo>
                    <a:pt x="2744" y="0"/>
                    <a:pt x="3503" y="759"/>
                    <a:pt x="3503" y="1751"/>
                  </a:cubicBezTo>
                  <a:cubicBezTo>
                    <a:pt x="3503" y="2744"/>
                    <a:pt x="2744" y="3502"/>
                    <a:pt x="1752" y="35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34" name="Google Shape;17234;p34"/>
            <p:cNvSpPr/>
            <p:nvPr/>
          </p:nvSpPr>
          <p:spPr>
            <a:xfrm>
              <a:off x="1413875" y="2434300"/>
              <a:ext cx="87575" cy="86125"/>
            </a:xfrm>
            <a:custGeom>
              <a:avLst/>
              <a:gdLst/>
              <a:ahLst/>
              <a:cxnLst/>
              <a:rect l="l" t="t" r="r" b="b"/>
              <a:pathLst>
                <a:path w="3503" h="3445" extrusionOk="0">
                  <a:moveTo>
                    <a:pt x="1752" y="3444"/>
                  </a:moveTo>
                  <a:cubicBezTo>
                    <a:pt x="760" y="3444"/>
                    <a:pt x="1" y="2744"/>
                    <a:pt x="1" y="1752"/>
                  </a:cubicBezTo>
                  <a:cubicBezTo>
                    <a:pt x="1" y="759"/>
                    <a:pt x="760" y="1"/>
                    <a:pt x="1752" y="1"/>
                  </a:cubicBezTo>
                  <a:cubicBezTo>
                    <a:pt x="2744" y="1"/>
                    <a:pt x="3445" y="759"/>
                    <a:pt x="3503" y="1693"/>
                  </a:cubicBezTo>
                  <a:cubicBezTo>
                    <a:pt x="3503" y="2686"/>
                    <a:pt x="2744" y="3444"/>
                    <a:pt x="1752"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35" name="Google Shape;17235;p34"/>
            <p:cNvSpPr/>
            <p:nvPr/>
          </p:nvSpPr>
          <p:spPr>
            <a:xfrm>
              <a:off x="4112050" y="5131025"/>
              <a:ext cx="87575" cy="89025"/>
            </a:xfrm>
            <a:custGeom>
              <a:avLst/>
              <a:gdLst/>
              <a:ahLst/>
              <a:cxnLst/>
              <a:rect l="l" t="t" r="r" b="b"/>
              <a:pathLst>
                <a:path w="3503" h="3561" extrusionOk="0">
                  <a:moveTo>
                    <a:pt x="3503" y="1751"/>
                  </a:moveTo>
                  <a:cubicBezTo>
                    <a:pt x="3503" y="2744"/>
                    <a:pt x="2744" y="3561"/>
                    <a:pt x="1752" y="3561"/>
                  </a:cubicBezTo>
                  <a:cubicBezTo>
                    <a:pt x="760" y="3561"/>
                    <a:pt x="1" y="2802"/>
                    <a:pt x="1" y="1810"/>
                  </a:cubicBezTo>
                  <a:cubicBezTo>
                    <a:pt x="1" y="817"/>
                    <a:pt x="701" y="59"/>
                    <a:pt x="1693" y="59"/>
                  </a:cubicBezTo>
                  <a:cubicBezTo>
                    <a:pt x="2686" y="0"/>
                    <a:pt x="3445" y="759"/>
                    <a:pt x="3503"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36" name="Google Shape;17236;p34"/>
            <p:cNvSpPr/>
            <p:nvPr/>
          </p:nvSpPr>
          <p:spPr>
            <a:xfrm>
              <a:off x="1413875" y="3171225"/>
              <a:ext cx="86125" cy="86125"/>
            </a:xfrm>
            <a:custGeom>
              <a:avLst/>
              <a:gdLst/>
              <a:ahLst/>
              <a:cxnLst/>
              <a:rect l="l" t="t" r="r" b="b"/>
              <a:pathLst>
                <a:path w="3445" h="3445" extrusionOk="0">
                  <a:moveTo>
                    <a:pt x="3445" y="1752"/>
                  </a:moveTo>
                  <a:cubicBezTo>
                    <a:pt x="3445" y="2686"/>
                    <a:pt x="2686" y="3445"/>
                    <a:pt x="1693" y="3445"/>
                  </a:cubicBezTo>
                  <a:cubicBezTo>
                    <a:pt x="760" y="3386"/>
                    <a:pt x="1" y="2627"/>
                    <a:pt x="59" y="1693"/>
                  </a:cubicBezTo>
                  <a:cubicBezTo>
                    <a:pt x="59" y="759"/>
                    <a:pt x="818" y="1"/>
                    <a:pt x="1752" y="1"/>
                  </a:cubicBezTo>
                  <a:cubicBezTo>
                    <a:pt x="2744" y="1"/>
                    <a:pt x="3445" y="759"/>
                    <a:pt x="3445"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37" name="Google Shape;17237;p34"/>
            <p:cNvSpPr/>
            <p:nvPr/>
          </p:nvSpPr>
          <p:spPr>
            <a:xfrm>
              <a:off x="3376575" y="5132475"/>
              <a:ext cx="86125" cy="86125"/>
            </a:xfrm>
            <a:custGeom>
              <a:avLst/>
              <a:gdLst/>
              <a:ahLst/>
              <a:cxnLst/>
              <a:rect l="l" t="t" r="r" b="b"/>
              <a:pathLst>
                <a:path w="3445" h="3445" extrusionOk="0">
                  <a:moveTo>
                    <a:pt x="3445" y="1752"/>
                  </a:moveTo>
                  <a:cubicBezTo>
                    <a:pt x="3445" y="2686"/>
                    <a:pt x="2686" y="3444"/>
                    <a:pt x="1752" y="3444"/>
                  </a:cubicBezTo>
                  <a:cubicBezTo>
                    <a:pt x="760" y="3444"/>
                    <a:pt x="1" y="2686"/>
                    <a:pt x="1" y="1693"/>
                  </a:cubicBezTo>
                  <a:cubicBezTo>
                    <a:pt x="1" y="759"/>
                    <a:pt x="760" y="1"/>
                    <a:pt x="1752" y="1"/>
                  </a:cubicBezTo>
                  <a:cubicBezTo>
                    <a:pt x="2686" y="1"/>
                    <a:pt x="3445" y="759"/>
                    <a:pt x="3445"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38" name="Google Shape;17238;p34"/>
            <p:cNvSpPr/>
            <p:nvPr/>
          </p:nvSpPr>
          <p:spPr>
            <a:xfrm>
              <a:off x="2639650" y="4887325"/>
              <a:ext cx="86125" cy="84650"/>
            </a:xfrm>
            <a:custGeom>
              <a:avLst/>
              <a:gdLst/>
              <a:ahLst/>
              <a:cxnLst/>
              <a:rect l="l" t="t" r="r" b="b"/>
              <a:pathLst>
                <a:path w="3445" h="3386" extrusionOk="0">
                  <a:moveTo>
                    <a:pt x="3445" y="1693"/>
                  </a:moveTo>
                  <a:cubicBezTo>
                    <a:pt x="3445" y="2627"/>
                    <a:pt x="2628" y="3386"/>
                    <a:pt x="1694" y="3386"/>
                  </a:cubicBezTo>
                  <a:cubicBezTo>
                    <a:pt x="760" y="3327"/>
                    <a:pt x="1" y="2569"/>
                    <a:pt x="59" y="1635"/>
                  </a:cubicBezTo>
                  <a:cubicBezTo>
                    <a:pt x="59" y="701"/>
                    <a:pt x="818" y="0"/>
                    <a:pt x="1752" y="0"/>
                  </a:cubicBezTo>
                  <a:cubicBezTo>
                    <a:pt x="2686" y="0"/>
                    <a:pt x="3445" y="759"/>
                    <a:pt x="3445" y="16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39" name="Google Shape;17239;p34"/>
            <p:cNvSpPr/>
            <p:nvPr/>
          </p:nvSpPr>
          <p:spPr>
            <a:xfrm>
              <a:off x="1661950" y="3903775"/>
              <a:ext cx="84675" cy="86125"/>
            </a:xfrm>
            <a:custGeom>
              <a:avLst/>
              <a:gdLst/>
              <a:ahLst/>
              <a:cxnLst/>
              <a:rect l="l" t="t" r="r" b="b"/>
              <a:pathLst>
                <a:path w="3387" h="3445" extrusionOk="0">
                  <a:moveTo>
                    <a:pt x="1693" y="1"/>
                  </a:moveTo>
                  <a:cubicBezTo>
                    <a:pt x="2627" y="1"/>
                    <a:pt x="3386" y="818"/>
                    <a:pt x="3386" y="1752"/>
                  </a:cubicBezTo>
                  <a:cubicBezTo>
                    <a:pt x="3386" y="2686"/>
                    <a:pt x="2569" y="3444"/>
                    <a:pt x="1635" y="3386"/>
                  </a:cubicBezTo>
                  <a:cubicBezTo>
                    <a:pt x="701" y="3386"/>
                    <a:pt x="1" y="2627"/>
                    <a:pt x="1" y="1693"/>
                  </a:cubicBezTo>
                  <a:cubicBezTo>
                    <a:pt x="1" y="759"/>
                    <a:pt x="759" y="1"/>
                    <a:pt x="1693"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40" name="Google Shape;17240;p34"/>
            <p:cNvSpPr/>
            <p:nvPr/>
          </p:nvSpPr>
          <p:spPr>
            <a:xfrm>
              <a:off x="5587375" y="4398475"/>
              <a:ext cx="81725" cy="81725"/>
            </a:xfrm>
            <a:custGeom>
              <a:avLst/>
              <a:gdLst/>
              <a:ahLst/>
              <a:cxnLst/>
              <a:rect l="l" t="t" r="r" b="b"/>
              <a:pathLst>
                <a:path w="3269" h="3269" extrusionOk="0">
                  <a:moveTo>
                    <a:pt x="1635" y="3269"/>
                  </a:moveTo>
                  <a:cubicBezTo>
                    <a:pt x="701" y="3269"/>
                    <a:pt x="0" y="2510"/>
                    <a:pt x="0" y="1635"/>
                  </a:cubicBezTo>
                  <a:cubicBezTo>
                    <a:pt x="0" y="759"/>
                    <a:pt x="759" y="0"/>
                    <a:pt x="1693" y="0"/>
                  </a:cubicBezTo>
                  <a:cubicBezTo>
                    <a:pt x="2569" y="59"/>
                    <a:pt x="3269" y="817"/>
                    <a:pt x="3269" y="1693"/>
                  </a:cubicBezTo>
                  <a:cubicBezTo>
                    <a:pt x="3211" y="2569"/>
                    <a:pt x="2510" y="3269"/>
                    <a:pt x="1635"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41" name="Google Shape;17241;p34"/>
            <p:cNvSpPr/>
            <p:nvPr/>
          </p:nvSpPr>
          <p:spPr>
            <a:xfrm>
              <a:off x="6076225" y="1948375"/>
              <a:ext cx="81750" cy="81725"/>
            </a:xfrm>
            <a:custGeom>
              <a:avLst/>
              <a:gdLst/>
              <a:ahLst/>
              <a:cxnLst/>
              <a:rect l="l" t="t" r="r" b="b"/>
              <a:pathLst>
                <a:path w="3270" h="3269" extrusionOk="0">
                  <a:moveTo>
                    <a:pt x="1693" y="3211"/>
                  </a:moveTo>
                  <a:cubicBezTo>
                    <a:pt x="818" y="3269"/>
                    <a:pt x="59" y="2510"/>
                    <a:pt x="0" y="1635"/>
                  </a:cubicBezTo>
                  <a:cubicBezTo>
                    <a:pt x="0" y="759"/>
                    <a:pt x="759" y="0"/>
                    <a:pt x="1635" y="0"/>
                  </a:cubicBezTo>
                  <a:cubicBezTo>
                    <a:pt x="2510" y="0"/>
                    <a:pt x="3269" y="701"/>
                    <a:pt x="3269" y="1576"/>
                  </a:cubicBezTo>
                  <a:cubicBezTo>
                    <a:pt x="3269" y="2452"/>
                    <a:pt x="2569" y="3211"/>
                    <a:pt x="1693"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42" name="Google Shape;17242;p34"/>
            <p:cNvSpPr/>
            <p:nvPr/>
          </p:nvSpPr>
          <p:spPr>
            <a:xfrm>
              <a:off x="2152275" y="964825"/>
              <a:ext cx="81725" cy="81750"/>
            </a:xfrm>
            <a:custGeom>
              <a:avLst/>
              <a:gdLst/>
              <a:ahLst/>
              <a:cxnLst/>
              <a:rect l="l" t="t" r="r" b="b"/>
              <a:pathLst>
                <a:path w="3269" h="3270" extrusionOk="0">
                  <a:moveTo>
                    <a:pt x="3269" y="1635"/>
                  </a:moveTo>
                  <a:cubicBezTo>
                    <a:pt x="3269" y="2510"/>
                    <a:pt x="2568" y="3211"/>
                    <a:pt x="1693" y="3269"/>
                  </a:cubicBezTo>
                  <a:cubicBezTo>
                    <a:pt x="759" y="3269"/>
                    <a:pt x="0" y="2510"/>
                    <a:pt x="59" y="1577"/>
                  </a:cubicBezTo>
                  <a:cubicBezTo>
                    <a:pt x="59" y="701"/>
                    <a:pt x="817" y="0"/>
                    <a:pt x="1693" y="0"/>
                  </a:cubicBezTo>
                  <a:cubicBezTo>
                    <a:pt x="2568" y="0"/>
                    <a:pt x="3269" y="759"/>
                    <a:pt x="3269"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43" name="Google Shape;17243;p34"/>
            <p:cNvSpPr/>
            <p:nvPr/>
          </p:nvSpPr>
          <p:spPr>
            <a:xfrm>
              <a:off x="5833975" y="1453675"/>
              <a:ext cx="81750" cy="81750"/>
            </a:xfrm>
            <a:custGeom>
              <a:avLst/>
              <a:gdLst/>
              <a:ahLst/>
              <a:cxnLst/>
              <a:rect l="l" t="t" r="r" b="b"/>
              <a:pathLst>
                <a:path w="3270" h="3270" extrusionOk="0">
                  <a:moveTo>
                    <a:pt x="3270" y="1635"/>
                  </a:moveTo>
                  <a:cubicBezTo>
                    <a:pt x="3270" y="2511"/>
                    <a:pt x="2511" y="3269"/>
                    <a:pt x="1635" y="3269"/>
                  </a:cubicBezTo>
                  <a:cubicBezTo>
                    <a:pt x="760" y="3269"/>
                    <a:pt x="1" y="2511"/>
                    <a:pt x="1" y="1635"/>
                  </a:cubicBezTo>
                  <a:cubicBezTo>
                    <a:pt x="1" y="759"/>
                    <a:pt x="760" y="1"/>
                    <a:pt x="1635" y="1"/>
                  </a:cubicBezTo>
                  <a:cubicBezTo>
                    <a:pt x="2511" y="1"/>
                    <a:pt x="3211" y="759"/>
                    <a:pt x="3211"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44" name="Google Shape;17244;p34"/>
            <p:cNvSpPr/>
            <p:nvPr/>
          </p:nvSpPr>
          <p:spPr>
            <a:xfrm>
              <a:off x="4361600" y="5135400"/>
              <a:ext cx="81725" cy="81750"/>
            </a:xfrm>
            <a:custGeom>
              <a:avLst/>
              <a:gdLst/>
              <a:ahLst/>
              <a:cxnLst/>
              <a:rect l="l" t="t" r="r" b="b"/>
              <a:pathLst>
                <a:path w="3269" h="3270" extrusionOk="0">
                  <a:moveTo>
                    <a:pt x="1634" y="3269"/>
                  </a:moveTo>
                  <a:cubicBezTo>
                    <a:pt x="759" y="3269"/>
                    <a:pt x="58" y="2569"/>
                    <a:pt x="0" y="1693"/>
                  </a:cubicBezTo>
                  <a:cubicBezTo>
                    <a:pt x="0" y="759"/>
                    <a:pt x="700" y="0"/>
                    <a:pt x="1634" y="0"/>
                  </a:cubicBezTo>
                  <a:cubicBezTo>
                    <a:pt x="2510" y="0"/>
                    <a:pt x="3269" y="701"/>
                    <a:pt x="3269" y="1576"/>
                  </a:cubicBezTo>
                  <a:cubicBezTo>
                    <a:pt x="3269" y="2510"/>
                    <a:pt x="2510" y="3211"/>
                    <a:pt x="1634"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45" name="Google Shape;17245;p34"/>
            <p:cNvSpPr/>
            <p:nvPr/>
          </p:nvSpPr>
          <p:spPr>
            <a:xfrm>
              <a:off x="3137275" y="5136850"/>
              <a:ext cx="78825" cy="78825"/>
            </a:xfrm>
            <a:custGeom>
              <a:avLst/>
              <a:gdLst/>
              <a:ahLst/>
              <a:cxnLst/>
              <a:rect l="l" t="t" r="r" b="b"/>
              <a:pathLst>
                <a:path w="3153" h="3153" extrusionOk="0">
                  <a:moveTo>
                    <a:pt x="1576" y="3094"/>
                  </a:moveTo>
                  <a:cubicBezTo>
                    <a:pt x="701" y="3153"/>
                    <a:pt x="0" y="2452"/>
                    <a:pt x="0" y="1577"/>
                  </a:cubicBezTo>
                  <a:cubicBezTo>
                    <a:pt x="0" y="701"/>
                    <a:pt x="642" y="1"/>
                    <a:pt x="1518" y="1"/>
                  </a:cubicBezTo>
                  <a:cubicBezTo>
                    <a:pt x="2452" y="1"/>
                    <a:pt x="3094" y="643"/>
                    <a:pt x="3152" y="1518"/>
                  </a:cubicBezTo>
                  <a:cubicBezTo>
                    <a:pt x="3152" y="2394"/>
                    <a:pt x="2452" y="3094"/>
                    <a:pt x="1576"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46" name="Google Shape;17246;p34"/>
            <p:cNvSpPr/>
            <p:nvPr/>
          </p:nvSpPr>
          <p:spPr>
            <a:xfrm>
              <a:off x="1416800" y="2190600"/>
              <a:ext cx="80275" cy="80300"/>
            </a:xfrm>
            <a:custGeom>
              <a:avLst/>
              <a:gdLst/>
              <a:ahLst/>
              <a:cxnLst/>
              <a:rect l="l" t="t" r="r" b="b"/>
              <a:pathLst>
                <a:path w="3211" h="3212" extrusionOk="0">
                  <a:moveTo>
                    <a:pt x="1635" y="1"/>
                  </a:moveTo>
                  <a:cubicBezTo>
                    <a:pt x="2510" y="1"/>
                    <a:pt x="3211" y="701"/>
                    <a:pt x="3211" y="1635"/>
                  </a:cubicBezTo>
                  <a:cubicBezTo>
                    <a:pt x="3211" y="2511"/>
                    <a:pt x="2510" y="3211"/>
                    <a:pt x="1635" y="3211"/>
                  </a:cubicBezTo>
                  <a:cubicBezTo>
                    <a:pt x="759" y="3211"/>
                    <a:pt x="0" y="2511"/>
                    <a:pt x="0" y="1635"/>
                  </a:cubicBezTo>
                  <a:cubicBezTo>
                    <a:pt x="0" y="701"/>
                    <a:pt x="701" y="1"/>
                    <a:pt x="16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47" name="Google Shape;17247;p34"/>
            <p:cNvSpPr/>
            <p:nvPr/>
          </p:nvSpPr>
          <p:spPr>
            <a:xfrm>
              <a:off x="5340750" y="4646550"/>
              <a:ext cx="80275" cy="80275"/>
            </a:xfrm>
            <a:custGeom>
              <a:avLst/>
              <a:gdLst/>
              <a:ahLst/>
              <a:cxnLst/>
              <a:rect l="l" t="t" r="r" b="b"/>
              <a:pathLst>
                <a:path w="3211" h="3211" extrusionOk="0">
                  <a:moveTo>
                    <a:pt x="3211" y="1635"/>
                  </a:moveTo>
                  <a:cubicBezTo>
                    <a:pt x="3211" y="2510"/>
                    <a:pt x="2511" y="3211"/>
                    <a:pt x="1635" y="3211"/>
                  </a:cubicBezTo>
                  <a:cubicBezTo>
                    <a:pt x="701" y="3211"/>
                    <a:pt x="1" y="2510"/>
                    <a:pt x="1" y="1576"/>
                  </a:cubicBezTo>
                  <a:cubicBezTo>
                    <a:pt x="1" y="701"/>
                    <a:pt x="759" y="0"/>
                    <a:pt x="1635" y="0"/>
                  </a:cubicBezTo>
                  <a:cubicBezTo>
                    <a:pt x="2511" y="0"/>
                    <a:pt x="3211" y="701"/>
                    <a:pt x="3211"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48" name="Google Shape;17248;p34"/>
            <p:cNvSpPr/>
            <p:nvPr/>
          </p:nvSpPr>
          <p:spPr>
            <a:xfrm>
              <a:off x="1911500" y="1208525"/>
              <a:ext cx="78825" cy="78825"/>
            </a:xfrm>
            <a:custGeom>
              <a:avLst/>
              <a:gdLst/>
              <a:ahLst/>
              <a:cxnLst/>
              <a:rect l="l" t="t" r="r" b="b"/>
              <a:pathLst>
                <a:path w="3153" h="3153" extrusionOk="0">
                  <a:moveTo>
                    <a:pt x="1576" y="0"/>
                  </a:moveTo>
                  <a:cubicBezTo>
                    <a:pt x="2510" y="0"/>
                    <a:pt x="3152" y="701"/>
                    <a:pt x="3152" y="1635"/>
                  </a:cubicBezTo>
                  <a:cubicBezTo>
                    <a:pt x="3094" y="2510"/>
                    <a:pt x="2452" y="3152"/>
                    <a:pt x="1576" y="3152"/>
                  </a:cubicBezTo>
                  <a:cubicBezTo>
                    <a:pt x="642" y="3152"/>
                    <a:pt x="0" y="2452"/>
                    <a:pt x="0" y="1576"/>
                  </a:cubicBezTo>
                  <a:cubicBezTo>
                    <a:pt x="0" y="701"/>
                    <a:pt x="700" y="0"/>
                    <a:pt x="15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49" name="Google Shape;17249;p34"/>
            <p:cNvSpPr/>
            <p:nvPr/>
          </p:nvSpPr>
          <p:spPr>
            <a:xfrm>
              <a:off x="4608200" y="475975"/>
              <a:ext cx="81750" cy="80275"/>
            </a:xfrm>
            <a:custGeom>
              <a:avLst/>
              <a:gdLst/>
              <a:ahLst/>
              <a:cxnLst/>
              <a:rect l="l" t="t" r="r" b="b"/>
              <a:pathLst>
                <a:path w="3270" h="3211" extrusionOk="0">
                  <a:moveTo>
                    <a:pt x="1693" y="0"/>
                  </a:moveTo>
                  <a:cubicBezTo>
                    <a:pt x="2569" y="0"/>
                    <a:pt x="3269" y="759"/>
                    <a:pt x="3269" y="1635"/>
                  </a:cubicBezTo>
                  <a:cubicBezTo>
                    <a:pt x="3211" y="2510"/>
                    <a:pt x="2511" y="3211"/>
                    <a:pt x="1577" y="3211"/>
                  </a:cubicBezTo>
                  <a:cubicBezTo>
                    <a:pt x="701" y="3152"/>
                    <a:pt x="1" y="2452"/>
                    <a:pt x="1" y="1576"/>
                  </a:cubicBezTo>
                  <a:cubicBezTo>
                    <a:pt x="59" y="642"/>
                    <a:pt x="759" y="0"/>
                    <a:pt x="169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50" name="Google Shape;17250;p34"/>
            <p:cNvSpPr/>
            <p:nvPr/>
          </p:nvSpPr>
          <p:spPr>
            <a:xfrm>
              <a:off x="5098525" y="718200"/>
              <a:ext cx="80275" cy="81750"/>
            </a:xfrm>
            <a:custGeom>
              <a:avLst/>
              <a:gdLst/>
              <a:ahLst/>
              <a:cxnLst/>
              <a:rect l="l" t="t" r="r" b="b"/>
              <a:pathLst>
                <a:path w="3211" h="3270" extrusionOk="0">
                  <a:moveTo>
                    <a:pt x="1635" y="3211"/>
                  </a:moveTo>
                  <a:cubicBezTo>
                    <a:pt x="759" y="3270"/>
                    <a:pt x="0" y="2569"/>
                    <a:pt x="0" y="1635"/>
                  </a:cubicBezTo>
                  <a:cubicBezTo>
                    <a:pt x="0" y="760"/>
                    <a:pt x="701" y="59"/>
                    <a:pt x="1576" y="1"/>
                  </a:cubicBezTo>
                  <a:cubicBezTo>
                    <a:pt x="2452" y="1"/>
                    <a:pt x="3211" y="701"/>
                    <a:pt x="3211" y="1577"/>
                  </a:cubicBezTo>
                  <a:cubicBezTo>
                    <a:pt x="3211" y="2511"/>
                    <a:pt x="2510" y="3211"/>
                    <a:pt x="1635"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51" name="Google Shape;17251;p34"/>
            <p:cNvSpPr/>
            <p:nvPr/>
          </p:nvSpPr>
          <p:spPr>
            <a:xfrm>
              <a:off x="6079150" y="3664450"/>
              <a:ext cx="77350" cy="77375"/>
            </a:xfrm>
            <a:custGeom>
              <a:avLst/>
              <a:gdLst/>
              <a:ahLst/>
              <a:cxnLst/>
              <a:rect l="l" t="t" r="r" b="b"/>
              <a:pathLst>
                <a:path w="3094" h="3095" extrusionOk="0">
                  <a:moveTo>
                    <a:pt x="3094" y="1519"/>
                  </a:moveTo>
                  <a:cubicBezTo>
                    <a:pt x="3094" y="2394"/>
                    <a:pt x="2393" y="3095"/>
                    <a:pt x="1576" y="3095"/>
                  </a:cubicBezTo>
                  <a:cubicBezTo>
                    <a:pt x="701" y="3095"/>
                    <a:pt x="0" y="2452"/>
                    <a:pt x="0" y="1577"/>
                  </a:cubicBezTo>
                  <a:cubicBezTo>
                    <a:pt x="0" y="701"/>
                    <a:pt x="642" y="59"/>
                    <a:pt x="1518" y="1"/>
                  </a:cubicBezTo>
                  <a:cubicBezTo>
                    <a:pt x="2335" y="1"/>
                    <a:pt x="3094" y="701"/>
                    <a:pt x="3094" y="15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52" name="Google Shape;17252;p34"/>
            <p:cNvSpPr/>
            <p:nvPr/>
          </p:nvSpPr>
          <p:spPr>
            <a:xfrm>
              <a:off x="1418250" y="3417850"/>
              <a:ext cx="78825" cy="77350"/>
            </a:xfrm>
            <a:custGeom>
              <a:avLst/>
              <a:gdLst/>
              <a:ahLst/>
              <a:cxnLst/>
              <a:rect l="l" t="t" r="r" b="b"/>
              <a:pathLst>
                <a:path w="3153" h="3094" extrusionOk="0">
                  <a:moveTo>
                    <a:pt x="1577" y="3094"/>
                  </a:moveTo>
                  <a:cubicBezTo>
                    <a:pt x="701" y="3094"/>
                    <a:pt x="1" y="2393"/>
                    <a:pt x="1" y="1576"/>
                  </a:cubicBezTo>
                  <a:cubicBezTo>
                    <a:pt x="1" y="701"/>
                    <a:pt x="760" y="0"/>
                    <a:pt x="1577" y="0"/>
                  </a:cubicBezTo>
                  <a:cubicBezTo>
                    <a:pt x="2452" y="59"/>
                    <a:pt x="3094" y="701"/>
                    <a:pt x="3094" y="1518"/>
                  </a:cubicBezTo>
                  <a:cubicBezTo>
                    <a:pt x="3153" y="2393"/>
                    <a:pt x="2452" y="3094"/>
                    <a:pt x="1577"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53" name="Google Shape;17253;p34"/>
            <p:cNvSpPr/>
            <p:nvPr/>
          </p:nvSpPr>
          <p:spPr>
            <a:xfrm>
              <a:off x="2890650" y="477425"/>
              <a:ext cx="77375" cy="77375"/>
            </a:xfrm>
            <a:custGeom>
              <a:avLst/>
              <a:gdLst/>
              <a:ahLst/>
              <a:cxnLst/>
              <a:rect l="l" t="t" r="r" b="b"/>
              <a:pathLst>
                <a:path w="3095" h="3095" extrusionOk="0">
                  <a:moveTo>
                    <a:pt x="3094" y="1518"/>
                  </a:moveTo>
                  <a:cubicBezTo>
                    <a:pt x="3094" y="2336"/>
                    <a:pt x="2452" y="3036"/>
                    <a:pt x="1577" y="3094"/>
                  </a:cubicBezTo>
                  <a:cubicBezTo>
                    <a:pt x="759" y="3094"/>
                    <a:pt x="1" y="2394"/>
                    <a:pt x="59" y="1518"/>
                  </a:cubicBezTo>
                  <a:cubicBezTo>
                    <a:pt x="59" y="701"/>
                    <a:pt x="759" y="1"/>
                    <a:pt x="1577" y="1"/>
                  </a:cubicBezTo>
                  <a:cubicBezTo>
                    <a:pt x="2394" y="1"/>
                    <a:pt x="3094" y="701"/>
                    <a:pt x="3094"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54" name="Google Shape;17254;p34"/>
            <p:cNvSpPr/>
            <p:nvPr/>
          </p:nvSpPr>
          <p:spPr>
            <a:xfrm>
              <a:off x="5835450" y="4154775"/>
              <a:ext cx="77350" cy="77350"/>
            </a:xfrm>
            <a:custGeom>
              <a:avLst/>
              <a:gdLst/>
              <a:ahLst/>
              <a:cxnLst/>
              <a:rect l="l" t="t" r="r" b="b"/>
              <a:pathLst>
                <a:path w="3094" h="3094" extrusionOk="0">
                  <a:moveTo>
                    <a:pt x="3094" y="1518"/>
                  </a:moveTo>
                  <a:cubicBezTo>
                    <a:pt x="3094" y="2335"/>
                    <a:pt x="2335" y="3094"/>
                    <a:pt x="1518" y="3036"/>
                  </a:cubicBezTo>
                  <a:cubicBezTo>
                    <a:pt x="701" y="3036"/>
                    <a:pt x="0" y="2277"/>
                    <a:pt x="59" y="1460"/>
                  </a:cubicBezTo>
                  <a:cubicBezTo>
                    <a:pt x="59" y="701"/>
                    <a:pt x="759" y="0"/>
                    <a:pt x="1576" y="0"/>
                  </a:cubicBezTo>
                  <a:cubicBezTo>
                    <a:pt x="2393" y="0"/>
                    <a:pt x="3094" y="701"/>
                    <a:pt x="3094"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55" name="Google Shape;17255;p34"/>
            <p:cNvSpPr/>
            <p:nvPr/>
          </p:nvSpPr>
          <p:spPr>
            <a:xfrm>
              <a:off x="2401800" y="719675"/>
              <a:ext cx="75900" cy="77350"/>
            </a:xfrm>
            <a:custGeom>
              <a:avLst/>
              <a:gdLst/>
              <a:ahLst/>
              <a:cxnLst/>
              <a:rect l="l" t="t" r="r" b="b"/>
              <a:pathLst>
                <a:path w="3036" h="3094" extrusionOk="0">
                  <a:moveTo>
                    <a:pt x="3036" y="1576"/>
                  </a:moveTo>
                  <a:cubicBezTo>
                    <a:pt x="3036" y="2393"/>
                    <a:pt x="2277" y="3094"/>
                    <a:pt x="1460" y="3036"/>
                  </a:cubicBezTo>
                  <a:cubicBezTo>
                    <a:pt x="643" y="3036"/>
                    <a:pt x="0" y="2277"/>
                    <a:pt x="59" y="1518"/>
                  </a:cubicBezTo>
                  <a:cubicBezTo>
                    <a:pt x="59" y="701"/>
                    <a:pt x="818" y="0"/>
                    <a:pt x="1635" y="59"/>
                  </a:cubicBezTo>
                  <a:cubicBezTo>
                    <a:pt x="2394" y="117"/>
                    <a:pt x="3036" y="817"/>
                    <a:pt x="3036" y="15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56" name="Google Shape;17256;p34"/>
            <p:cNvSpPr/>
            <p:nvPr/>
          </p:nvSpPr>
          <p:spPr>
            <a:xfrm>
              <a:off x="2156650" y="4645075"/>
              <a:ext cx="74450" cy="74450"/>
            </a:xfrm>
            <a:custGeom>
              <a:avLst/>
              <a:gdLst/>
              <a:ahLst/>
              <a:cxnLst/>
              <a:rect l="l" t="t" r="r" b="b"/>
              <a:pathLst>
                <a:path w="2978" h="2978" extrusionOk="0">
                  <a:moveTo>
                    <a:pt x="2919" y="1518"/>
                  </a:moveTo>
                  <a:cubicBezTo>
                    <a:pt x="2919" y="2336"/>
                    <a:pt x="2277" y="2978"/>
                    <a:pt x="1460" y="2978"/>
                  </a:cubicBezTo>
                  <a:cubicBezTo>
                    <a:pt x="642" y="2978"/>
                    <a:pt x="0" y="2277"/>
                    <a:pt x="0" y="1460"/>
                  </a:cubicBezTo>
                  <a:cubicBezTo>
                    <a:pt x="59" y="701"/>
                    <a:pt x="701" y="1"/>
                    <a:pt x="1518" y="59"/>
                  </a:cubicBezTo>
                  <a:cubicBezTo>
                    <a:pt x="2335" y="59"/>
                    <a:pt x="2977" y="701"/>
                    <a:pt x="2919"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57" name="Google Shape;17257;p34"/>
            <p:cNvSpPr/>
            <p:nvPr/>
          </p:nvSpPr>
          <p:spPr>
            <a:xfrm>
              <a:off x="1910025" y="4402850"/>
              <a:ext cx="73000" cy="72975"/>
            </a:xfrm>
            <a:custGeom>
              <a:avLst/>
              <a:gdLst/>
              <a:ahLst/>
              <a:cxnLst/>
              <a:rect l="l" t="t" r="r" b="b"/>
              <a:pathLst>
                <a:path w="2920" h="2919" extrusionOk="0">
                  <a:moveTo>
                    <a:pt x="1460" y="0"/>
                  </a:moveTo>
                  <a:cubicBezTo>
                    <a:pt x="2277" y="0"/>
                    <a:pt x="2919" y="642"/>
                    <a:pt x="2919" y="1460"/>
                  </a:cubicBezTo>
                  <a:cubicBezTo>
                    <a:pt x="2919" y="2277"/>
                    <a:pt x="2277" y="2919"/>
                    <a:pt x="1460" y="2919"/>
                  </a:cubicBezTo>
                  <a:cubicBezTo>
                    <a:pt x="643" y="2919"/>
                    <a:pt x="59" y="2335"/>
                    <a:pt x="1" y="1518"/>
                  </a:cubicBezTo>
                  <a:cubicBezTo>
                    <a:pt x="1" y="701"/>
                    <a:pt x="643" y="59"/>
                    <a:pt x="146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58" name="Google Shape;17258;p34"/>
            <p:cNvSpPr/>
            <p:nvPr/>
          </p:nvSpPr>
          <p:spPr>
            <a:xfrm>
              <a:off x="1669250" y="1459525"/>
              <a:ext cx="70075" cy="71525"/>
            </a:xfrm>
            <a:custGeom>
              <a:avLst/>
              <a:gdLst/>
              <a:ahLst/>
              <a:cxnLst/>
              <a:rect l="l" t="t" r="r" b="b"/>
              <a:pathLst>
                <a:path w="2803" h="2861" extrusionOk="0">
                  <a:moveTo>
                    <a:pt x="1401" y="2802"/>
                  </a:moveTo>
                  <a:cubicBezTo>
                    <a:pt x="584" y="2802"/>
                    <a:pt x="1" y="2218"/>
                    <a:pt x="1" y="1401"/>
                  </a:cubicBezTo>
                  <a:cubicBezTo>
                    <a:pt x="1" y="584"/>
                    <a:pt x="584" y="0"/>
                    <a:pt x="1401" y="0"/>
                  </a:cubicBezTo>
                  <a:cubicBezTo>
                    <a:pt x="2219" y="0"/>
                    <a:pt x="2802" y="642"/>
                    <a:pt x="2802" y="1401"/>
                  </a:cubicBezTo>
                  <a:cubicBezTo>
                    <a:pt x="2802" y="2218"/>
                    <a:pt x="2219" y="2860"/>
                    <a:pt x="1401"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59" name="Google Shape;17259;p34"/>
            <p:cNvSpPr/>
            <p:nvPr/>
          </p:nvSpPr>
          <p:spPr>
            <a:xfrm>
              <a:off x="5102900" y="4894625"/>
              <a:ext cx="71525" cy="70050"/>
            </a:xfrm>
            <a:custGeom>
              <a:avLst/>
              <a:gdLst/>
              <a:ahLst/>
              <a:cxnLst/>
              <a:rect l="l" t="t" r="r" b="b"/>
              <a:pathLst>
                <a:path w="2861" h="2802" extrusionOk="0">
                  <a:moveTo>
                    <a:pt x="1460" y="2802"/>
                  </a:moveTo>
                  <a:cubicBezTo>
                    <a:pt x="642" y="2802"/>
                    <a:pt x="0" y="2218"/>
                    <a:pt x="0" y="1401"/>
                  </a:cubicBezTo>
                  <a:cubicBezTo>
                    <a:pt x="0" y="584"/>
                    <a:pt x="584" y="0"/>
                    <a:pt x="1401" y="0"/>
                  </a:cubicBezTo>
                  <a:cubicBezTo>
                    <a:pt x="2218" y="0"/>
                    <a:pt x="2802" y="584"/>
                    <a:pt x="2860" y="1401"/>
                  </a:cubicBezTo>
                  <a:cubicBezTo>
                    <a:pt x="2860" y="2160"/>
                    <a:pt x="2218" y="2802"/>
                    <a:pt x="1460"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60" name="Google Shape;17260;p34"/>
            <p:cNvSpPr/>
            <p:nvPr/>
          </p:nvSpPr>
          <p:spPr>
            <a:xfrm>
              <a:off x="1422625" y="1949825"/>
              <a:ext cx="70075" cy="68600"/>
            </a:xfrm>
            <a:custGeom>
              <a:avLst/>
              <a:gdLst/>
              <a:ahLst/>
              <a:cxnLst/>
              <a:rect l="l" t="t" r="r" b="b"/>
              <a:pathLst>
                <a:path w="2803" h="2744" extrusionOk="0">
                  <a:moveTo>
                    <a:pt x="2803" y="1401"/>
                  </a:moveTo>
                  <a:cubicBezTo>
                    <a:pt x="2803" y="2160"/>
                    <a:pt x="2161" y="2744"/>
                    <a:pt x="1402" y="2744"/>
                  </a:cubicBezTo>
                  <a:cubicBezTo>
                    <a:pt x="643" y="2744"/>
                    <a:pt x="1" y="2102"/>
                    <a:pt x="1" y="1343"/>
                  </a:cubicBezTo>
                  <a:cubicBezTo>
                    <a:pt x="59" y="584"/>
                    <a:pt x="701" y="1"/>
                    <a:pt x="1402" y="1"/>
                  </a:cubicBezTo>
                  <a:cubicBezTo>
                    <a:pt x="2161" y="1"/>
                    <a:pt x="2803" y="643"/>
                    <a:pt x="2803" y="14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61" name="Google Shape;17261;p34"/>
            <p:cNvSpPr/>
            <p:nvPr/>
          </p:nvSpPr>
          <p:spPr>
            <a:xfrm>
              <a:off x="4611125" y="5141225"/>
              <a:ext cx="68600" cy="70075"/>
            </a:xfrm>
            <a:custGeom>
              <a:avLst/>
              <a:gdLst/>
              <a:ahLst/>
              <a:cxnLst/>
              <a:rect l="l" t="t" r="r" b="b"/>
              <a:pathLst>
                <a:path w="2744" h="2803" extrusionOk="0">
                  <a:moveTo>
                    <a:pt x="1343" y="2803"/>
                  </a:moveTo>
                  <a:cubicBezTo>
                    <a:pt x="584" y="2744"/>
                    <a:pt x="0" y="2161"/>
                    <a:pt x="0" y="1402"/>
                  </a:cubicBezTo>
                  <a:cubicBezTo>
                    <a:pt x="0" y="643"/>
                    <a:pt x="642" y="1"/>
                    <a:pt x="1401" y="1"/>
                  </a:cubicBezTo>
                  <a:cubicBezTo>
                    <a:pt x="2160" y="59"/>
                    <a:pt x="2744" y="701"/>
                    <a:pt x="2744" y="1460"/>
                  </a:cubicBezTo>
                  <a:cubicBezTo>
                    <a:pt x="2744" y="2161"/>
                    <a:pt x="2102" y="2803"/>
                    <a:pt x="1343"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62" name="Google Shape;17262;p34"/>
            <p:cNvSpPr/>
            <p:nvPr/>
          </p:nvSpPr>
          <p:spPr>
            <a:xfrm>
              <a:off x="2407625" y="4897525"/>
              <a:ext cx="65700" cy="64250"/>
            </a:xfrm>
            <a:custGeom>
              <a:avLst/>
              <a:gdLst/>
              <a:ahLst/>
              <a:cxnLst/>
              <a:rect l="l" t="t" r="r" b="b"/>
              <a:pathLst>
                <a:path w="2628" h="2570" extrusionOk="0">
                  <a:moveTo>
                    <a:pt x="1343" y="2569"/>
                  </a:moveTo>
                  <a:cubicBezTo>
                    <a:pt x="643" y="2569"/>
                    <a:pt x="59" y="2044"/>
                    <a:pt x="59" y="1343"/>
                  </a:cubicBezTo>
                  <a:cubicBezTo>
                    <a:pt x="1" y="585"/>
                    <a:pt x="585" y="1"/>
                    <a:pt x="1343" y="1"/>
                  </a:cubicBezTo>
                  <a:cubicBezTo>
                    <a:pt x="2044" y="1"/>
                    <a:pt x="2569" y="526"/>
                    <a:pt x="2569" y="1227"/>
                  </a:cubicBezTo>
                  <a:cubicBezTo>
                    <a:pt x="2628" y="1986"/>
                    <a:pt x="2044" y="2511"/>
                    <a:pt x="1343" y="25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63" name="Google Shape;17263;p34"/>
            <p:cNvSpPr/>
            <p:nvPr/>
          </p:nvSpPr>
          <p:spPr>
            <a:xfrm>
              <a:off x="1425550" y="3671750"/>
              <a:ext cx="64225" cy="64250"/>
            </a:xfrm>
            <a:custGeom>
              <a:avLst/>
              <a:gdLst/>
              <a:ahLst/>
              <a:cxnLst/>
              <a:rect l="l" t="t" r="r" b="b"/>
              <a:pathLst>
                <a:path w="2569" h="2570" extrusionOk="0">
                  <a:moveTo>
                    <a:pt x="1285" y="1"/>
                  </a:moveTo>
                  <a:cubicBezTo>
                    <a:pt x="1985" y="1"/>
                    <a:pt x="2569" y="526"/>
                    <a:pt x="2569" y="1285"/>
                  </a:cubicBezTo>
                  <a:cubicBezTo>
                    <a:pt x="2569" y="2044"/>
                    <a:pt x="1985" y="2569"/>
                    <a:pt x="1226" y="2569"/>
                  </a:cubicBezTo>
                  <a:cubicBezTo>
                    <a:pt x="526" y="2511"/>
                    <a:pt x="1" y="1985"/>
                    <a:pt x="1" y="1227"/>
                  </a:cubicBezTo>
                  <a:cubicBezTo>
                    <a:pt x="1" y="526"/>
                    <a:pt x="584" y="1"/>
                    <a:pt x="128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64" name="Google Shape;17264;p34"/>
            <p:cNvSpPr/>
            <p:nvPr/>
          </p:nvSpPr>
          <p:spPr>
            <a:xfrm>
              <a:off x="1672175" y="4160600"/>
              <a:ext cx="64225" cy="64250"/>
            </a:xfrm>
            <a:custGeom>
              <a:avLst/>
              <a:gdLst/>
              <a:ahLst/>
              <a:cxnLst/>
              <a:rect l="l" t="t" r="r" b="b"/>
              <a:pathLst>
                <a:path w="2569" h="2570" extrusionOk="0">
                  <a:moveTo>
                    <a:pt x="2569" y="1285"/>
                  </a:moveTo>
                  <a:cubicBezTo>
                    <a:pt x="2569" y="2044"/>
                    <a:pt x="1985" y="2569"/>
                    <a:pt x="1284" y="2569"/>
                  </a:cubicBezTo>
                  <a:cubicBezTo>
                    <a:pt x="526" y="2569"/>
                    <a:pt x="0" y="1985"/>
                    <a:pt x="0" y="1227"/>
                  </a:cubicBezTo>
                  <a:cubicBezTo>
                    <a:pt x="0" y="526"/>
                    <a:pt x="584" y="1"/>
                    <a:pt x="1284" y="1"/>
                  </a:cubicBezTo>
                  <a:cubicBezTo>
                    <a:pt x="2043" y="59"/>
                    <a:pt x="2569" y="585"/>
                    <a:pt x="2569" y="12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65" name="Google Shape;17265;p34"/>
            <p:cNvSpPr/>
            <p:nvPr/>
          </p:nvSpPr>
          <p:spPr>
            <a:xfrm>
              <a:off x="4859200" y="483275"/>
              <a:ext cx="64225" cy="65675"/>
            </a:xfrm>
            <a:custGeom>
              <a:avLst/>
              <a:gdLst/>
              <a:ahLst/>
              <a:cxnLst/>
              <a:rect l="l" t="t" r="r" b="b"/>
              <a:pathLst>
                <a:path w="2569" h="2627" extrusionOk="0">
                  <a:moveTo>
                    <a:pt x="1343" y="0"/>
                  </a:moveTo>
                  <a:cubicBezTo>
                    <a:pt x="2043" y="0"/>
                    <a:pt x="2569" y="584"/>
                    <a:pt x="2569" y="1284"/>
                  </a:cubicBezTo>
                  <a:cubicBezTo>
                    <a:pt x="2569" y="2043"/>
                    <a:pt x="1985" y="2627"/>
                    <a:pt x="1226" y="2569"/>
                  </a:cubicBezTo>
                  <a:cubicBezTo>
                    <a:pt x="526" y="2569"/>
                    <a:pt x="0" y="1985"/>
                    <a:pt x="0" y="1284"/>
                  </a:cubicBezTo>
                  <a:cubicBezTo>
                    <a:pt x="59" y="526"/>
                    <a:pt x="584" y="0"/>
                    <a:pt x="134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66" name="Google Shape;17266;p34"/>
            <p:cNvSpPr/>
            <p:nvPr/>
          </p:nvSpPr>
          <p:spPr>
            <a:xfrm>
              <a:off x="6084975" y="1709050"/>
              <a:ext cx="64225" cy="65700"/>
            </a:xfrm>
            <a:custGeom>
              <a:avLst/>
              <a:gdLst/>
              <a:ahLst/>
              <a:cxnLst/>
              <a:rect l="l" t="t" r="r" b="b"/>
              <a:pathLst>
                <a:path w="2569" h="2628" extrusionOk="0">
                  <a:moveTo>
                    <a:pt x="2569" y="1285"/>
                  </a:moveTo>
                  <a:cubicBezTo>
                    <a:pt x="2569" y="2043"/>
                    <a:pt x="2044" y="2569"/>
                    <a:pt x="1343" y="2569"/>
                  </a:cubicBezTo>
                  <a:cubicBezTo>
                    <a:pt x="584" y="2627"/>
                    <a:pt x="1" y="2043"/>
                    <a:pt x="1" y="1285"/>
                  </a:cubicBezTo>
                  <a:cubicBezTo>
                    <a:pt x="59" y="584"/>
                    <a:pt x="584" y="0"/>
                    <a:pt x="1343" y="59"/>
                  </a:cubicBezTo>
                  <a:cubicBezTo>
                    <a:pt x="2044" y="59"/>
                    <a:pt x="2569" y="584"/>
                    <a:pt x="2569" y="12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67" name="Google Shape;17267;p34"/>
            <p:cNvSpPr/>
            <p:nvPr/>
          </p:nvSpPr>
          <p:spPr>
            <a:xfrm>
              <a:off x="2897950" y="5142700"/>
              <a:ext cx="64225" cy="65675"/>
            </a:xfrm>
            <a:custGeom>
              <a:avLst/>
              <a:gdLst/>
              <a:ahLst/>
              <a:cxnLst/>
              <a:rect l="l" t="t" r="r" b="b"/>
              <a:pathLst>
                <a:path w="2569" h="2627" extrusionOk="0">
                  <a:moveTo>
                    <a:pt x="1285" y="2627"/>
                  </a:moveTo>
                  <a:cubicBezTo>
                    <a:pt x="584" y="2627"/>
                    <a:pt x="0" y="2102"/>
                    <a:pt x="0" y="1343"/>
                  </a:cubicBezTo>
                  <a:cubicBezTo>
                    <a:pt x="0" y="642"/>
                    <a:pt x="526" y="59"/>
                    <a:pt x="1226" y="59"/>
                  </a:cubicBezTo>
                  <a:cubicBezTo>
                    <a:pt x="1985" y="0"/>
                    <a:pt x="2569" y="584"/>
                    <a:pt x="2569" y="1343"/>
                  </a:cubicBezTo>
                  <a:cubicBezTo>
                    <a:pt x="2569" y="2043"/>
                    <a:pt x="2043" y="2627"/>
                    <a:pt x="1285" y="26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68" name="Google Shape;17268;p34"/>
            <p:cNvSpPr/>
            <p:nvPr/>
          </p:nvSpPr>
          <p:spPr>
            <a:xfrm>
              <a:off x="6333050" y="2936300"/>
              <a:ext cx="62775" cy="62750"/>
            </a:xfrm>
            <a:custGeom>
              <a:avLst/>
              <a:gdLst/>
              <a:ahLst/>
              <a:cxnLst/>
              <a:rect l="l" t="t" r="r" b="b"/>
              <a:pathLst>
                <a:path w="2511" h="2510" extrusionOk="0">
                  <a:moveTo>
                    <a:pt x="2510" y="1226"/>
                  </a:moveTo>
                  <a:cubicBezTo>
                    <a:pt x="2452" y="1985"/>
                    <a:pt x="1927" y="2510"/>
                    <a:pt x="1168" y="2510"/>
                  </a:cubicBezTo>
                  <a:cubicBezTo>
                    <a:pt x="526" y="2452"/>
                    <a:pt x="1" y="1926"/>
                    <a:pt x="1" y="1226"/>
                  </a:cubicBezTo>
                  <a:cubicBezTo>
                    <a:pt x="1" y="525"/>
                    <a:pt x="584" y="0"/>
                    <a:pt x="1285" y="0"/>
                  </a:cubicBezTo>
                  <a:cubicBezTo>
                    <a:pt x="1985" y="0"/>
                    <a:pt x="2510" y="584"/>
                    <a:pt x="2510" y="12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69" name="Google Shape;17269;p34"/>
            <p:cNvSpPr/>
            <p:nvPr/>
          </p:nvSpPr>
          <p:spPr>
            <a:xfrm>
              <a:off x="5597575" y="975050"/>
              <a:ext cx="61325" cy="61300"/>
            </a:xfrm>
            <a:custGeom>
              <a:avLst/>
              <a:gdLst/>
              <a:ahLst/>
              <a:cxnLst/>
              <a:rect l="l" t="t" r="r" b="b"/>
              <a:pathLst>
                <a:path w="2453" h="2452" extrusionOk="0">
                  <a:moveTo>
                    <a:pt x="1227" y="0"/>
                  </a:moveTo>
                  <a:cubicBezTo>
                    <a:pt x="1927" y="0"/>
                    <a:pt x="2452" y="584"/>
                    <a:pt x="2452" y="1226"/>
                  </a:cubicBezTo>
                  <a:cubicBezTo>
                    <a:pt x="2452" y="1868"/>
                    <a:pt x="1869" y="2452"/>
                    <a:pt x="1227" y="2452"/>
                  </a:cubicBezTo>
                  <a:cubicBezTo>
                    <a:pt x="526" y="2452"/>
                    <a:pt x="1" y="1868"/>
                    <a:pt x="1" y="1168"/>
                  </a:cubicBezTo>
                  <a:cubicBezTo>
                    <a:pt x="1" y="525"/>
                    <a:pt x="585" y="0"/>
                    <a:pt x="122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70" name="Google Shape;17270;p34"/>
            <p:cNvSpPr/>
            <p:nvPr/>
          </p:nvSpPr>
          <p:spPr>
            <a:xfrm>
              <a:off x="3634875" y="238125"/>
              <a:ext cx="62775" cy="62750"/>
            </a:xfrm>
            <a:custGeom>
              <a:avLst/>
              <a:gdLst/>
              <a:ahLst/>
              <a:cxnLst/>
              <a:rect l="l" t="t" r="r" b="b"/>
              <a:pathLst>
                <a:path w="2511" h="2510" extrusionOk="0">
                  <a:moveTo>
                    <a:pt x="1226" y="2510"/>
                  </a:moveTo>
                  <a:cubicBezTo>
                    <a:pt x="526" y="2510"/>
                    <a:pt x="1" y="1926"/>
                    <a:pt x="1" y="1226"/>
                  </a:cubicBezTo>
                  <a:cubicBezTo>
                    <a:pt x="59" y="525"/>
                    <a:pt x="584" y="0"/>
                    <a:pt x="1226" y="0"/>
                  </a:cubicBezTo>
                  <a:cubicBezTo>
                    <a:pt x="1927" y="0"/>
                    <a:pt x="2510" y="584"/>
                    <a:pt x="2452" y="1284"/>
                  </a:cubicBezTo>
                  <a:cubicBezTo>
                    <a:pt x="2452" y="1985"/>
                    <a:pt x="1927" y="2510"/>
                    <a:pt x="1226"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71" name="Google Shape;17271;p34"/>
            <p:cNvSpPr/>
            <p:nvPr/>
          </p:nvSpPr>
          <p:spPr>
            <a:xfrm>
              <a:off x="6333050" y="2692600"/>
              <a:ext cx="62775" cy="62775"/>
            </a:xfrm>
            <a:custGeom>
              <a:avLst/>
              <a:gdLst/>
              <a:ahLst/>
              <a:cxnLst/>
              <a:rect l="l" t="t" r="r" b="b"/>
              <a:pathLst>
                <a:path w="2511" h="2511" extrusionOk="0">
                  <a:moveTo>
                    <a:pt x="2510" y="1284"/>
                  </a:moveTo>
                  <a:cubicBezTo>
                    <a:pt x="2510" y="1985"/>
                    <a:pt x="1927" y="2510"/>
                    <a:pt x="1226" y="2510"/>
                  </a:cubicBezTo>
                  <a:cubicBezTo>
                    <a:pt x="526" y="2510"/>
                    <a:pt x="1" y="1985"/>
                    <a:pt x="1" y="1284"/>
                  </a:cubicBezTo>
                  <a:cubicBezTo>
                    <a:pt x="1" y="584"/>
                    <a:pt x="584" y="0"/>
                    <a:pt x="1285" y="59"/>
                  </a:cubicBezTo>
                  <a:cubicBezTo>
                    <a:pt x="1985" y="59"/>
                    <a:pt x="2510" y="584"/>
                    <a:pt x="2510" y="128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72" name="Google Shape;17272;p34"/>
            <p:cNvSpPr/>
            <p:nvPr/>
          </p:nvSpPr>
          <p:spPr>
            <a:xfrm>
              <a:off x="3881500" y="238125"/>
              <a:ext cx="62775" cy="62750"/>
            </a:xfrm>
            <a:custGeom>
              <a:avLst/>
              <a:gdLst/>
              <a:ahLst/>
              <a:cxnLst/>
              <a:rect l="l" t="t" r="r" b="b"/>
              <a:pathLst>
                <a:path w="2511" h="2510" extrusionOk="0">
                  <a:moveTo>
                    <a:pt x="2510" y="1226"/>
                  </a:moveTo>
                  <a:cubicBezTo>
                    <a:pt x="2510" y="1926"/>
                    <a:pt x="1985" y="2452"/>
                    <a:pt x="1284" y="2452"/>
                  </a:cubicBezTo>
                  <a:cubicBezTo>
                    <a:pt x="584" y="2510"/>
                    <a:pt x="0" y="1985"/>
                    <a:pt x="0" y="1226"/>
                  </a:cubicBezTo>
                  <a:cubicBezTo>
                    <a:pt x="0" y="525"/>
                    <a:pt x="584" y="0"/>
                    <a:pt x="1284" y="0"/>
                  </a:cubicBezTo>
                  <a:cubicBezTo>
                    <a:pt x="1985" y="0"/>
                    <a:pt x="2510" y="525"/>
                    <a:pt x="2510" y="12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73" name="Google Shape;17273;p34"/>
            <p:cNvSpPr/>
            <p:nvPr/>
          </p:nvSpPr>
          <p:spPr>
            <a:xfrm>
              <a:off x="6333050" y="2447425"/>
              <a:ext cx="61325" cy="59875"/>
            </a:xfrm>
            <a:custGeom>
              <a:avLst/>
              <a:gdLst/>
              <a:ahLst/>
              <a:cxnLst/>
              <a:rect l="l" t="t" r="r" b="b"/>
              <a:pathLst>
                <a:path w="2453" h="2395" extrusionOk="0">
                  <a:moveTo>
                    <a:pt x="2452" y="1168"/>
                  </a:moveTo>
                  <a:cubicBezTo>
                    <a:pt x="2452" y="1810"/>
                    <a:pt x="1868" y="2394"/>
                    <a:pt x="1226" y="2394"/>
                  </a:cubicBezTo>
                  <a:cubicBezTo>
                    <a:pt x="643" y="2394"/>
                    <a:pt x="59" y="1869"/>
                    <a:pt x="59" y="1227"/>
                  </a:cubicBezTo>
                  <a:cubicBezTo>
                    <a:pt x="1" y="585"/>
                    <a:pt x="584" y="1"/>
                    <a:pt x="1226" y="1"/>
                  </a:cubicBezTo>
                  <a:cubicBezTo>
                    <a:pt x="1868" y="1"/>
                    <a:pt x="2452" y="585"/>
                    <a:pt x="2452"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74" name="Google Shape;17274;p34"/>
            <p:cNvSpPr/>
            <p:nvPr/>
          </p:nvSpPr>
          <p:spPr>
            <a:xfrm>
              <a:off x="6086425" y="3919825"/>
              <a:ext cx="61325" cy="61325"/>
            </a:xfrm>
            <a:custGeom>
              <a:avLst/>
              <a:gdLst/>
              <a:ahLst/>
              <a:cxnLst/>
              <a:rect l="l" t="t" r="r" b="b"/>
              <a:pathLst>
                <a:path w="2453" h="2453" extrusionOk="0">
                  <a:moveTo>
                    <a:pt x="1227" y="1"/>
                  </a:moveTo>
                  <a:cubicBezTo>
                    <a:pt x="1869" y="1"/>
                    <a:pt x="2453" y="584"/>
                    <a:pt x="2453" y="1226"/>
                  </a:cubicBezTo>
                  <a:cubicBezTo>
                    <a:pt x="2453" y="1869"/>
                    <a:pt x="1869" y="2394"/>
                    <a:pt x="1285" y="2452"/>
                  </a:cubicBezTo>
                  <a:cubicBezTo>
                    <a:pt x="585" y="2452"/>
                    <a:pt x="1" y="1869"/>
                    <a:pt x="59" y="1168"/>
                  </a:cubicBezTo>
                  <a:cubicBezTo>
                    <a:pt x="59" y="584"/>
                    <a:pt x="585" y="1"/>
                    <a:pt x="1227"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75" name="Google Shape;17275;p34"/>
            <p:cNvSpPr/>
            <p:nvPr/>
          </p:nvSpPr>
          <p:spPr>
            <a:xfrm>
              <a:off x="2657175" y="486175"/>
              <a:ext cx="59850" cy="59875"/>
            </a:xfrm>
            <a:custGeom>
              <a:avLst/>
              <a:gdLst/>
              <a:ahLst/>
              <a:cxnLst/>
              <a:rect l="l" t="t" r="r" b="b"/>
              <a:pathLst>
                <a:path w="2394" h="2395" extrusionOk="0">
                  <a:moveTo>
                    <a:pt x="2394" y="1168"/>
                  </a:moveTo>
                  <a:cubicBezTo>
                    <a:pt x="2394" y="1752"/>
                    <a:pt x="1868" y="2336"/>
                    <a:pt x="1226" y="2394"/>
                  </a:cubicBezTo>
                  <a:cubicBezTo>
                    <a:pt x="584" y="2394"/>
                    <a:pt x="0" y="1810"/>
                    <a:pt x="0" y="1168"/>
                  </a:cubicBezTo>
                  <a:cubicBezTo>
                    <a:pt x="0" y="526"/>
                    <a:pt x="584" y="1"/>
                    <a:pt x="1168" y="1"/>
                  </a:cubicBezTo>
                  <a:cubicBezTo>
                    <a:pt x="1810" y="1"/>
                    <a:pt x="2394" y="526"/>
                    <a:pt x="2394"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76" name="Google Shape;17276;p34"/>
            <p:cNvSpPr/>
            <p:nvPr/>
          </p:nvSpPr>
          <p:spPr>
            <a:xfrm>
              <a:off x="4126650" y="239575"/>
              <a:ext cx="58400" cy="59850"/>
            </a:xfrm>
            <a:custGeom>
              <a:avLst/>
              <a:gdLst/>
              <a:ahLst/>
              <a:cxnLst/>
              <a:rect l="l" t="t" r="r" b="b"/>
              <a:pathLst>
                <a:path w="2336" h="2394" extrusionOk="0">
                  <a:moveTo>
                    <a:pt x="1168" y="2335"/>
                  </a:moveTo>
                  <a:cubicBezTo>
                    <a:pt x="526" y="2394"/>
                    <a:pt x="0" y="1810"/>
                    <a:pt x="0" y="1226"/>
                  </a:cubicBezTo>
                  <a:cubicBezTo>
                    <a:pt x="0" y="584"/>
                    <a:pt x="526" y="0"/>
                    <a:pt x="1168" y="0"/>
                  </a:cubicBezTo>
                  <a:cubicBezTo>
                    <a:pt x="1752" y="0"/>
                    <a:pt x="2335" y="526"/>
                    <a:pt x="2335" y="1168"/>
                  </a:cubicBezTo>
                  <a:cubicBezTo>
                    <a:pt x="2335" y="1810"/>
                    <a:pt x="1810" y="2335"/>
                    <a:pt x="1168"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77" name="Google Shape;17277;p34"/>
            <p:cNvSpPr/>
            <p:nvPr/>
          </p:nvSpPr>
          <p:spPr>
            <a:xfrm>
              <a:off x="5845650" y="1223125"/>
              <a:ext cx="56950" cy="58375"/>
            </a:xfrm>
            <a:custGeom>
              <a:avLst/>
              <a:gdLst/>
              <a:ahLst/>
              <a:cxnLst/>
              <a:rect l="l" t="t" r="r" b="b"/>
              <a:pathLst>
                <a:path w="2278" h="2335" extrusionOk="0">
                  <a:moveTo>
                    <a:pt x="2277" y="1167"/>
                  </a:moveTo>
                  <a:cubicBezTo>
                    <a:pt x="2277" y="1810"/>
                    <a:pt x="1810" y="2277"/>
                    <a:pt x="1168" y="2277"/>
                  </a:cubicBezTo>
                  <a:cubicBezTo>
                    <a:pt x="526" y="2335"/>
                    <a:pt x="1" y="1810"/>
                    <a:pt x="1" y="1109"/>
                  </a:cubicBezTo>
                  <a:cubicBezTo>
                    <a:pt x="59" y="467"/>
                    <a:pt x="526" y="0"/>
                    <a:pt x="1168" y="0"/>
                  </a:cubicBezTo>
                  <a:cubicBezTo>
                    <a:pt x="1810" y="0"/>
                    <a:pt x="2277" y="525"/>
                    <a:pt x="2277" y="116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78" name="Google Shape;17278;p34"/>
            <p:cNvSpPr/>
            <p:nvPr/>
          </p:nvSpPr>
          <p:spPr>
            <a:xfrm>
              <a:off x="3394100" y="241025"/>
              <a:ext cx="58400" cy="56950"/>
            </a:xfrm>
            <a:custGeom>
              <a:avLst/>
              <a:gdLst/>
              <a:ahLst/>
              <a:cxnLst/>
              <a:rect l="l" t="t" r="r" b="b"/>
              <a:pathLst>
                <a:path w="2336" h="2278" extrusionOk="0">
                  <a:moveTo>
                    <a:pt x="2277" y="1168"/>
                  </a:moveTo>
                  <a:cubicBezTo>
                    <a:pt x="2277" y="1810"/>
                    <a:pt x="1810" y="2277"/>
                    <a:pt x="1168" y="2277"/>
                  </a:cubicBezTo>
                  <a:cubicBezTo>
                    <a:pt x="526" y="2277"/>
                    <a:pt x="0" y="1752"/>
                    <a:pt x="59" y="1051"/>
                  </a:cubicBezTo>
                  <a:cubicBezTo>
                    <a:pt x="59" y="409"/>
                    <a:pt x="584" y="1"/>
                    <a:pt x="1226" y="1"/>
                  </a:cubicBezTo>
                  <a:cubicBezTo>
                    <a:pt x="1868" y="1"/>
                    <a:pt x="2335" y="526"/>
                    <a:pt x="2277"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79" name="Google Shape;17279;p34"/>
            <p:cNvSpPr/>
            <p:nvPr/>
          </p:nvSpPr>
          <p:spPr>
            <a:xfrm>
              <a:off x="6335975" y="3185825"/>
              <a:ext cx="56925" cy="56925"/>
            </a:xfrm>
            <a:custGeom>
              <a:avLst/>
              <a:gdLst/>
              <a:ahLst/>
              <a:cxnLst/>
              <a:rect l="l" t="t" r="r" b="b"/>
              <a:pathLst>
                <a:path w="2277" h="2277" extrusionOk="0">
                  <a:moveTo>
                    <a:pt x="1168" y="2277"/>
                  </a:moveTo>
                  <a:cubicBezTo>
                    <a:pt x="526" y="2277"/>
                    <a:pt x="0" y="1810"/>
                    <a:pt x="0" y="1168"/>
                  </a:cubicBezTo>
                  <a:cubicBezTo>
                    <a:pt x="0" y="467"/>
                    <a:pt x="467" y="0"/>
                    <a:pt x="1168" y="0"/>
                  </a:cubicBezTo>
                  <a:cubicBezTo>
                    <a:pt x="1810" y="0"/>
                    <a:pt x="2277" y="526"/>
                    <a:pt x="2277" y="1109"/>
                  </a:cubicBezTo>
                  <a:cubicBezTo>
                    <a:pt x="2277" y="1751"/>
                    <a:pt x="1751" y="2277"/>
                    <a:pt x="1168" y="22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80" name="Google Shape;17280;p34"/>
            <p:cNvSpPr/>
            <p:nvPr/>
          </p:nvSpPr>
          <p:spPr>
            <a:xfrm>
              <a:off x="5356800" y="731350"/>
              <a:ext cx="56950" cy="55475"/>
            </a:xfrm>
            <a:custGeom>
              <a:avLst/>
              <a:gdLst/>
              <a:ahLst/>
              <a:cxnLst/>
              <a:rect l="l" t="t" r="r" b="b"/>
              <a:pathLst>
                <a:path w="2278" h="2219" extrusionOk="0">
                  <a:moveTo>
                    <a:pt x="1168" y="2218"/>
                  </a:moveTo>
                  <a:cubicBezTo>
                    <a:pt x="526" y="2218"/>
                    <a:pt x="59" y="1810"/>
                    <a:pt x="1" y="1168"/>
                  </a:cubicBezTo>
                  <a:cubicBezTo>
                    <a:pt x="1" y="467"/>
                    <a:pt x="468" y="0"/>
                    <a:pt x="1110" y="0"/>
                  </a:cubicBezTo>
                  <a:cubicBezTo>
                    <a:pt x="1752" y="0"/>
                    <a:pt x="2277" y="467"/>
                    <a:pt x="2277" y="1051"/>
                  </a:cubicBezTo>
                  <a:cubicBezTo>
                    <a:pt x="2277" y="1693"/>
                    <a:pt x="1810" y="2218"/>
                    <a:pt x="1168"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81" name="Google Shape;17281;p34"/>
            <p:cNvSpPr/>
            <p:nvPr/>
          </p:nvSpPr>
          <p:spPr>
            <a:xfrm>
              <a:off x="1924625" y="979425"/>
              <a:ext cx="52550" cy="52550"/>
            </a:xfrm>
            <a:custGeom>
              <a:avLst/>
              <a:gdLst/>
              <a:ahLst/>
              <a:cxnLst/>
              <a:rect l="l" t="t" r="r" b="b"/>
              <a:pathLst>
                <a:path w="2102" h="2102" extrusionOk="0">
                  <a:moveTo>
                    <a:pt x="2102" y="1051"/>
                  </a:moveTo>
                  <a:cubicBezTo>
                    <a:pt x="2102" y="1576"/>
                    <a:pt x="1635" y="2043"/>
                    <a:pt x="1051" y="2102"/>
                  </a:cubicBezTo>
                  <a:cubicBezTo>
                    <a:pt x="526" y="2102"/>
                    <a:pt x="0" y="1576"/>
                    <a:pt x="0" y="993"/>
                  </a:cubicBezTo>
                  <a:cubicBezTo>
                    <a:pt x="0" y="467"/>
                    <a:pt x="526" y="0"/>
                    <a:pt x="1051" y="0"/>
                  </a:cubicBezTo>
                  <a:cubicBezTo>
                    <a:pt x="1576" y="0"/>
                    <a:pt x="2102" y="467"/>
                    <a:pt x="2102" y="10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82" name="Google Shape;17282;p34"/>
            <p:cNvSpPr/>
            <p:nvPr/>
          </p:nvSpPr>
          <p:spPr>
            <a:xfrm>
              <a:off x="6337425" y="2205200"/>
              <a:ext cx="54025" cy="52550"/>
            </a:xfrm>
            <a:custGeom>
              <a:avLst/>
              <a:gdLst/>
              <a:ahLst/>
              <a:cxnLst/>
              <a:rect l="l" t="t" r="r" b="b"/>
              <a:pathLst>
                <a:path w="2161" h="2102" extrusionOk="0">
                  <a:moveTo>
                    <a:pt x="1051" y="0"/>
                  </a:moveTo>
                  <a:cubicBezTo>
                    <a:pt x="1577" y="0"/>
                    <a:pt x="2102" y="467"/>
                    <a:pt x="2102" y="993"/>
                  </a:cubicBezTo>
                  <a:cubicBezTo>
                    <a:pt x="2160" y="1576"/>
                    <a:pt x="1635" y="2102"/>
                    <a:pt x="1051" y="2102"/>
                  </a:cubicBezTo>
                  <a:cubicBezTo>
                    <a:pt x="526" y="2043"/>
                    <a:pt x="1" y="1576"/>
                    <a:pt x="1" y="1051"/>
                  </a:cubicBezTo>
                  <a:cubicBezTo>
                    <a:pt x="1" y="467"/>
                    <a:pt x="526" y="0"/>
                    <a:pt x="105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83" name="Google Shape;17283;p34"/>
            <p:cNvSpPr/>
            <p:nvPr/>
          </p:nvSpPr>
          <p:spPr>
            <a:xfrm>
              <a:off x="1431400" y="1714875"/>
              <a:ext cx="52550" cy="52575"/>
            </a:xfrm>
            <a:custGeom>
              <a:avLst/>
              <a:gdLst/>
              <a:ahLst/>
              <a:cxnLst/>
              <a:rect l="l" t="t" r="r" b="b"/>
              <a:pathLst>
                <a:path w="2102" h="2103" extrusionOk="0">
                  <a:moveTo>
                    <a:pt x="2101" y="1052"/>
                  </a:moveTo>
                  <a:cubicBezTo>
                    <a:pt x="2101" y="1635"/>
                    <a:pt x="1635" y="2102"/>
                    <a:pt x="1051" y="2102"/>
                  </a:cubicBezTo>
                  <a:cubicBezTo>
                    <a:pt x="467" y="2102"/>
                    <a:pt x="0" y="1577"/>
                    <a:pt x="0" y="1052"/>
                  </a:cubicBezTo>
                  <a:cubicBezTo>
                    <a:pt x="0" y="468"/>
                    <a:pt x="525" y="1"/>
                    <a:pt x="1051" y="1"/>
                  </a:cubicBezTo>
                  <a:cubicBezTo>
                    <a:pt x="1576" y="59"/>
                    <a:pt x="2101" y="526"/>
                    <a:pt x="2101" y="10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84" name="Google Shape;17284;p34"/>
            <p:cNvSpPr/>
            <p:nvPr/>
          </p:nvSpPr>
          <p:spPr>
            <a:xfrm>
              <a:off x="5601950" y="4661125"/>
              <a:ext cx="52575" cy="52575"/>
            </a:xfrm>
            <a:custGeom>
              <a:avLst/>
              <a:gdLst/>
              <a:ahLst/>
              <a:cxnLst/>
              <a:rect l="l" t="t" r="r" b="b"/>
              <a:pathLst>
                <a:path w="2103" h="2103" extrusionOk="0">
                  <a:moveTo>
                    <a:pt x="2102" y="993"/>
                  </a:moveTo>
                  <a:cubicBezTo>
                    <a:pt x="2102" y="1519"/>
                    <a:pt x="1635" y="2044"/>
                    <a:pt x="1052" y="2044"/>
                  </a:cubicBezTo>
                  <a:cubicBezTo>
                    <a:pt x="526" y="2102"/>
                    <a:pt x="1" y="1577"/>
                    <a:pt x="1" y="993"/>
                  </a:cubicBezTo>
                  <a:cubicBezTo>
                    <a:pt x="1" y="468"/>
                    <a:pt x="468" y="1"/>
                    <a:pt x="1052" y="1"/>
                  </a:cubicBezTo>
                  <a:cubicBezTo>
                    <a:pt x="1577" y="1"/>
                    <a:pt x="2044" y="468"/>
                    <a:pt x="2102"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85" name="Google Shape;17285;p34"/>
            <p:cNvSpPr/>
            <p:nvPr/>
          </p:nvSpPr>
          <p:spPr>
            <a:xfrm>
              <a:off x="4865025" y="5150000"/>
              <a:ext cx="54025" cy="52550"/>
            </a:xfrm>
            <a:custGeom>
              <a:avLst/>
              <a:gdLst/>
              <a:ahLst/>
              <a:cxnLst/>
              <a:rect l="l" t="t" r="r" b="b"/>
              <a:pathLst>
                <a:path w="2161" h="2102" extrusionOk="0">
                  <a:moveTo>
                    <a:pt x="2102" y="992"/>
                  </a:moveTo>
                  <a:cubicBezTo>
                    <a:pt x="2161" y="1518"/>
                    <a:pt x="1694" y="2043"/>
                    <a:pt x="1110" y="2101"/>
                  </a:cubicBezTo>
                  <a:cubicBezTo>
                    <a:pt x="526" y="2101"/>
                    <a:pt x="1" y="1576"/>
                    <a:pt x="1" y="1051"/>
                  </a:cubicBezTo>
                  <a:cubicBezTo>
                    <a:pt x="1" y="467"/>
                    <a:pt x="526" y="0"/>
                    <a:pt x="1052" y="0"/>
                  </a:cubicBezTo>
                  <a:cubicBezTo>
                    <a:pt x="1577" y="0"/>
                    <a:pt x="2102" y="467"/>
                    <a:pt x="2102" y="99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86" name="Google Shape;17286;p34"/>
            <p:cNvSpPr/>
            <p:nvPr/>
          </p:nvSpPr>
          <p:spPr>
            <a:xfrm>
              <a:off x="4376175" y="242500"/>
              <a:ext cx="52575" cy="52550"/>
            </a:xfrm>
            <a:custGeom>
              <a:avLst/>
              <a:gdLst/>
              <a:ahLst/>
              <a:cxnLst/>
              <a:rect l="l" t="t" r="r" b="b"/>
              <a:pathLst>
                <a:path w="2103" h="2102" extrusionOk="0">
                  <a:moveTo>
                    <a:pt x="2102" y="1109"/>
                  </a:moveTo>
                  <a:cubicBezTo>
                    <a:pt x="2044" y="1634"/>
                    <a:pt x="1577" y="2101"/>
                    <a:pt x="1051" y="2101"/>
                  </a:cubicBezTo>
                  <a:cubicBezTo>
                    <a:pt x="468" y="2101"/>
                    <a:pt x="1" y="1576"/>
                    <a:pt x="1" y="1051"/>
                  </a:cubicBezTo>
                  <a:cubicBezTo>
                    <a:pt x="1" y="467"/>
                    <a:pt x="526" y="0"/>
                    <a:pt x="1051" y="58"/>
                  </a:cubicBezTo>
                  <a:cubicBezTo>
                    <a:pt x="1635" y="58"/>
                    <a:pt x="2102" y="525"/>
                    <a:pt x="2102" y="110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87" name="Google Shape;17287;p34"/>
            <p:cNvSpPr/>
            <p:nvPr/>
          </p:nvSpPr>
          <p:spPr>
            <a:xfrm>
              <a:off x="1190625" y="2942125"/>
              <a:ext cx="48175" cy="49650"/>
            </a:xfrm>
            <a:custGeom>
              <a:avLst/>
              <a:gdLst/>
              <a:ahLst/>
              <a:cxnLst/>
              <a:rect l="l" t="t" r="r" b="b"/>
              <a:pathLst>
                <a:path w="1927" h="1986" extrusionOk="0">
                  <a:moveTo>
                    <a:pt x="1926" y="993"/>
                  </a:moveTo>
                  <a:cubicBezTo>
                    <a:pt x="1926" y="1518"/>
                    <a:pt x="1518" y="1985"/>
                    <a:pt x="992" y="1985"/>
                  </a:cubicBezTo>
                  <a:cubicBezTo>
                    <a:pt x="409" y="1985"/>
                    <a:pt x="0" y="1576"/>
                    <a:pt x="0" y="993"/>
                  </a:cubicBezTo>
                  <a:cubicBezTo>
                    <a:pt x="0" y="409"/>
                    <a:pt x="350" y="117"/>
                    <a:pt x="876" y="59"/>
                  </a:cubicBezTo>
                  <a:cubicBezTo>
                    <a:pt x="1459" y="0"/>
                    <a:pt x="1868" y="409"/>
                    <a:pt x="1926"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88" name="Google Shape;17288;p34"/>
            <p:cNvSpPr/>
            <p:nvPr/>
          </p:nvSpPr>
          <p:spPr>
            <a:xfrm>
              <a:off x="2169775" y="734250"/>
              <a:ext cx="48175" cy="48200"/>
            </a:xfrm>
            <a:custGeom>
              <a:avLst/>
              <a:gdLst/>
              <a:ahLst/>
              <a:cxnLst/>
              <a:rect l="l" t="t" r="r" b="b"/>
              <a:pathLst>
                <a:path w="1927" h="1928" extrusionOk="0">
                  <a:moveTo>
                    <a:pt x="1927" y="935"/>
                  </a:moveTo>
                  <a:cubicBezTo>
                    <a:pt x="1868" y="1577"/>
                    <a:pt x="1577" y="1927"/>
                    <a:pt x="935" y="1927"/>
                  </a:cubicBezTo>
                  <a:cubicBezTo>
                    <a:pt x="351" y="1927"/>
                    <a:pt x="1" y="1577"/>
                    <a:pt x="1" y="935"/>
                  </a:cubicBezTo>
                  <a:cubicBezTo>
                    <a:pt x="59" y="410"/>
                    <a:pt x="351" y="59"/>
                    <a:pt x="935" y="59"/>
                  </a:cubicBezTo>
                  <a:cubicBezTo>
                    <a:pt x="1577" y="1"/>
                    <a:pt x="1810" y="410"/>
                    <a:pt x="1927" y="9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89" name="Google Shape;17289;p34"/>
            <p:cNvSpPr/>
            <p:nvPr/>
          </p:nvSpPr>
          <p:spPr>
            <a:xfrm>
              <a:off x="1190625" y="2695500"/>
              <a:ext cx="48175" cy="49650"/>
            </a:xfrm>
            <a:custGeom>
              <a:avLst/>
              <a:gdLst/>
              <a:ahLst/>
              <a:cxnLst/>
              <a:rect l="l" t="t" r="r" b="b"/>
              <a:pathLst>
                <a:path w="1927" h="1986" extrusionOk="0">
                  <a:moveTo>
                    <a:pt x="1926" y="993"/>
                  </a:moveTo>
                  <a:cubicBezTo>
                    <a:pt x="1926" y="1519"/>
                    <a:pt x="1518" y="1927"/>
                    <a:pt x="992" y="1985"/>
                  </a:cubicBezTo>
                  <a:cubicBezTo>
                    <a:pt x="409" y="1985"/>
                    <a:pt x="0" y="1577"/>
                    <a:pt x="0" y="993"/>
                  </a:cubicBezTo>
                  <a:cubicBezTo>
                    <a:pt x="0" y="409"/>
                    <a:pt x="350" y="118"/>
                    <a:pt x="876" y="59"/>
                  </a:cubicBezTo>
                  <a:cubicBezTo>
                    <a:pt x="1459" y="1"/>
                    <a:pt x="1868" y="409"/>
                    <a:pt x="1926"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90" name="Google Shape;17290;p34"/>
            <p:cNvSpPr/>
            <p:nvPr/>
          </p:nvSpPr>
          <p:spPr>
            <a:xfrm>
              <a:off x="6340350" y="3432425"/>
              <a:ext cx="48175" cy="48200"/>
            </a:xfrm>
            <a:custGeom>
              <a:avLst/>
              <a:gdLst/>
              <a:ahLst/>
              <a:cxnLst/>
              <a:rect l="l" t="t" r="r" b="b"/>
              <a:pathLst>
                <a:path w="1927" h="1928" extrusionOk="0">
                  <a:moveTo>
                    <a:pt x="934" y="1927"/>
                  </a:moveTo>
                  <a:cubicBezTo>
                    <a:pt x="409" y="1927"/>
                    <a:pt x="0" y="1519"/>
                    <a:pt x="0" y="935"/>
                  </a:cubicBezTo>
                  <a:cubicBezTo>
                    <a:pt x="0" y="410"/>
                    <a:pt x="467" y="1"/>
                    <a:pt x="993" y="1"/>
                  </a:cubicBezTo>
                  <a:cubicBezTo>
                    <a:pt x="1576" y="59"/>
                    <a:pt x="1868" y="410"/>
                    <a:pt x="1927" y="935"/>
                  </a:cubicBezTo>
                  <a:cubicBezTo>
                    <a:pt x="1927" y="1519"/>
                    <a:pt x="1518" y="1927"/>
                    <a:pt x="934" y="19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91" name="Google Shape;17291;p34"/>
            <p:cNvSpPr/>
            <p:nvPr/>
          </p:nvSpPr>
          <p:spPr>
            <a:xfrm>
              <a:off x="3151850" y="245400"/>
              <a:ext cx="48200" cy="46725"/>
            </a:xfrm>
            <a:custGeom>
              <a:avLst/>
              <a:gdLst/>
              <a:ahLst/>
              <a:cxnLst/>
              <a:rect l="l" t="t" r="r" b="b"/>
              <a:pathLst>
                <a:path w="1928" h="1869" extrusionOk="0">
                  <a:moveTo>
                    <a:pt x="1927" y="993"/>
                  </a:moveTo>
                  <a:cubicBezTo>
                    <a:pt x="1869" y="1518"/>
                    <a:pt x="1577" y="1869"/>
                    <a:pt x="993" y="1869"/>
                  </a:cubicBezTo>
                  <a:cubicBezTo>
                    <a:pt x="410" y="1869"/>
                    <a:pt x="1" y="1402"/>
                    <a:pt x="59" y="876"/>
                  </a:cubicBezTo>
                  <a:cubicBezTo>
                    <a:pt x="118" y="293"/>
                    <a:pt x="468" y="1"/>
                    <a:pt x="1052" y="1"/>
                  </a:cubicBezTo>
                  <a:cubicBezTo>
                    <a:pt x="1635" y="59"/>
                    <a:pt x="1869" y="409"/>
                    <a:pt x="1927"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92" name="Google Shape;17292;p34"/>
            <p:cNvSpPr/>
            <p:nvPr/>
          </p:nvSpPr>
          <p:spPr>
            <a:xfrm>
              <a:off x="5850025" y="4415975"/>
              <a:ext cx="48200" cy="48175"/>
            </a:xfrm>
            <a:custGeom>
              <a:avLst/>
              <a:gdLst/>
              <a:ahLst/>
              <a:cxnLst/>
              <a:rect l="l" t="t" r="r" b="b"/>
              <a:pathLst>
                <a:path w="1928" h="1927" extrusionOk="0">
                  <a:moveTo>
                    <a:pt x="935" y="1"/>
                  </a:moveTo>
                  <a:cubicBezTo>
                    <a:pt x="1519" y="1"/>
                    <a:pt x="1927" y="409"/>
                    <a:pt x="1927" y="935"/>
                  </a:cubicBezTo>
                  <a:cubicBezTo>
                    <a:pt x="1927" y="1518"/>
                    <a:pt x="1519" y="1927"/>
                    <a:pt x="993" y="1927"/>
                  </a:cubicBezTo>
                  <a:cubicBezTo>
                    <a:pt x="410" y="1869"/>
                    <a:pt x="59" y="1577"/>
                    <a:pt x="59" y="993"/>
                  </a:cubicBezTo>
                  <a:cubicBezTo>
                    <a:pt x="1" y="468"/>
                    <a:pt x="410" y="1"/>
                    <a:pt x="9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93" name="Google Shape;17293;p34"/>
            <p:cNvSpPr/>
            <p:nvPr/>
          </p:nvSpPr>
          <p:spPr>
            <a:xfrm>
              <a:off x="3640725" y="5393675"/>
              <a:ext cx="49625" cy="49650"/>
            </a:xfrm>
            <a:custGeom>
              <a:avLst/>
              <a:gdLst/>
              <a:ahLst/>
              <a:cxnLst/>
              <a:rect l="l" t="t" r="r" b="b"/>
              <a:pathLst>
                <a:path w="1985" h="1986" extrusionOk="0">
                  <a:moveTo>
                    <a:pt x="934" y="1985"/>
                  </a:moveTo>
                  <a:cubicBezTo>
                    <a:pt x="409" y="1927"/>
                    <a:pt x="0" y="1460"/>
                    <a:pt x="58" y="935"/>
                  </a:cubicBezTo>
                  <a:cubicBezTo>
                    <a:pt x="117" y="351"/>
                    <a:pt x="584" y="1"/>
                    <a:pt x="1109" y="59"/>
                  </a:cubicBezTo>
                  <a:cubicBezTo>
                    <a:pt x="1693" y="118"/>
                    <a:pt x="1985" y="468"/>
                    <a:pt x="1985" y="1052"/>
                  </a:cubicBezTo>
                  <a:cubicBezTo>
                    <a:pt x="1985" y="1577"/>
                    <a:pt x="1518" y="1985"/>
                    <a:pt x="934"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94" name="Google Shape;17294;p34"/>
            <p:cNvSpPr/>
            <p:nvPr/>
          </p:nvSpPr>
          <p:spPr>
            <a:xfrm>
              <a:off x="3884400" y="5393675"/>
              <a:ext cx="48200" cy="49650"/>
            </a:xfrm>
            <a:custGeom>
              <a:avLst/>
              <a:gdLst/>
              <a:ahLst/>
              <a:cxnLst/>
              <a:rect l="l" t="t" r="r" b="b"/>
              <a:pathLst>
                <a:path w="1928" h="1986" extrusionOk="0">
                  <a:moveTo>
                    <a:pt x="1927" y="993"/>
                  </a:moveTo>
                  <a:cubicBezTo>
                    <a:pt x="1927" y="1577"/>
                    <a:pt x="1519" y="1985"/>
                    <a:pt x="993" y="1985"/>
                  </a:cubicBezTo>
                  <a:cubicBezTo>
                    <a:pt x="409" y="1985"/>
                    <a:pt x="1" y="1519"/>
                    <a:pt x="1" y="993"/>
                  </a:cubicBezTo>
                  <a:cubicBezTo>
                    <a:pt x="59" y="409"/>
                    <a:pt x="409" y="59"/>
                    <a:pt x="935" y="59"/>
                  </a:cubicBezTo>
                  <a:cubicBezTo>
                    <a:pt x="1519" y="1"/>
                    <a:pt x="1927" y="468"/>
                    <a:pt x="1927"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95" name="Google Shape;17295;p34"/>
            <p:cNvSpPr/>
            <p:nvPr/>
          </p:nvSpPr>
          <p:spPr>
            <a:xfrm>
              <a:off x="1190625" y="2454725"/>
              <a:ext cx="46700" cy="46725"/>
            </a:xfrm>
            <a:custGeom>
              <a:avLst/>
              <a:gdLst/>
              <a:ahLst/>
              <a:cxnLst/>
              <a:rect l="l" t="t" r="r" b="b"/>
              <a:pathLst>
                <a:path w="1868" h="1869" extrusionOk="0">
                  <a:moveTo>
                    <a:pt x="1868" y="935"/>
                  </a:moveTo>
                  <a:cubicBezTo>
                    <a:pt x="1809" y="1518"/>
                    <a:pt x="1459" y="1869"/>
                    <a:pt x="934" y="1810"/>
                  </a:cubicBezTo>
                  <a:cubicBezTo>
                    <a:pt x="350" y="1810"/>
                    <a:pt x="0" y="1402"/>
                    <a:pt x="58" y="876"/>
                  </a:cubicBezTo>
                  <a:cubicBezTo>
                    <a:pt x="117" y="351"/>
                    <a:pt x="467" y="1"/>
                    <a:pt x="992" y="1"/>
                  </a:cubicBezTo>
                  <a:cubicBezTo>
                    <a:pt x="1518" y="1"/>
                    <a:pt x="1809" y="409"/>
                    <a:pt x="1868" y="9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96" name="Google Shape;17296;p34"/>
            <p:cNvSpPr/>
            <p:nvPr/>
          </p:nvSpPr>
          <p:spPr>
            <a:xfrm>
              <a:off x="1434300" y="3922750"/>
              <a:ext cx="46725" cy="46725"/>
            </a:xfrm>
            <a:custGeom>
              <a:avLst/>
              <a:gdLst/>
              <a:ahLst/>
              <a:cxnLst/>
              <a:rect l="l" t="t" r="r" b="b"/>
              <a:pathLst>
                <a:path w="1869" h="1869" extrusionOk="0">
                  <a:moveTo>
                    <a:pt x="935" y="0"/>
                  </a:moveTo>
                  <a:cubicBezTo>
                    <a:pt x="1460" y="117"/>
                    <a:pt x="1869" y="409"/>
                    <a:pt x="1810" y="993"/>
                  </a:cubicBezTo>
                  <a:cubicBezTo>
                    <a:pt x="1810" y="1518"/>
                    <a:pt x="1460" y="1868"/>
                    <a:pt x="876" y="1868"/>
                  </a:cubicBezTo>
                  <a:cubicBezTo>
                    <a:pt x="351" y="1810"/>
                    <a:pt x="1" y="1460"/>
                    <a:pt x="1" y="934"/>
                  </a:cubicBezTo>
                  <a:cubicBezTo>
                    <a:pt x="1" y="351"/>
                    <a:pt x="351" y="117"/>
                    <a:pt x="93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97" name="Google Shape;17297;p34"/>
            <p:cNvSpPr/>
            <p:nvPr/>
          </p:nvSpPr>
          <p:spPr>
            <a:xfrm>
              <a:off x="1680925" y="1224575"/>
              <a:ext cx="46725" cy="46725"/>
            </a:xfrm>
            <a:custGeom>
              <a:avLst/>
              <a:gdLst/>
              <a:ahLst/>
              <a:cxnLst/>
              <a:rect l="l" t="t" r="r" b="b"/>
              <a:pathLst>
                <a:path w="1869" h="1869" extrusionOk="0">
                  <a:moveTo>
                    <a:pt x="1868" y="934"/>
                  </a:moveTo>
                  <a:cubicBezTo>
                    <a:pt x="1810" y="1460"/>
                    <a:pt x="1518" y="1868"/>
                    <a:pt x="934" y="1868"/>
                  </a:cubicBezTo>
                  <a:cubicBezTo>
                    <a:pt x="351" y="1868"/>
                    <a:pt x="0" y="1518"/>
                    <a:pt x="0" y="934"/>
                  </a:cubicBezTo>
                  <a:cubicBezTo>
                    <a:pt x="0" y="409"/>
                    <a:pt x="351" y="59"/>
                    <a:pt x="876" y="59"/>
                  </a:cubicBezTo>
                  <a:cubicBezTo>
                    <a:pt x="1460" y="0"/>
                    <a:pt x="1752" y="351"/>
                    <a:pt x="1868" y="93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98" name="Google Shape;17298;p34"/>
            <p:cNvSpPr/>
            <p:nvPr/>
          </p:nvSpPr>
          <p:spPr>
            <a:xfrm>
              <a:off x="5358275" y="4906300"/>
              <a:ext cx="45250" cy="45250"/>
            </a:xfrm>
            <a:custGeom>
              <a:avLst/>
              <a:gdLst/>
              <a:ahLst/>
              <a:cxnLst/>
              <a:rect l="l" t="t" r="r" b="b"/>
              <a:pathLst>
                <a:path w="1810" h="1810" extrusionOk="0">
                  <a:moveTo>
                    <a:pt x="876" y="0"/>
                  </a:moveTo>
                  <a:cubicBezTo>
                    <a:pt x="1459" y="59"/>
                    <a:pt x="1810" y="350"/>
                    <a:pt x="1810" y="876"/>
                  </a:cubicBezTo>
                  <a:cubicBezTo>
                    <a:pt x="1810" y="1459"/>
                    <a:pt x="1518" y="1810"/>
                    <a:pt x="934" y="1810"/>
                  </a:cubicBezTo>
                  <a:cubicBezTo>
                    <a:pt x="409" y="1810"/>
                    <a:pt x="58" y="1518"/>
                    <a:pt x="0" y="992"/>
                  </a:cubicBezTo>
                  <a:cubicBezTo>
                    <a:pt x="0" y="409"/>
                    <a:pt x="350" y="117"/>
                    <a:pt x="8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99" name="Google Shape;17299;p34"/>
            <p:cNvSpPr/>
            <p:nvPr/>
          </p:nvSpPr>
          <p:spPr>
            <a:xfrm>
              <a:off x="1192075" y="3185825"/>
              <a:ext cx="46725" cy="46725"/>
            </a:xfrm>
            <a:custGeom>
              <a:avLst/>
              <a:gdLst/>
              <a:ahLst/>
              <a:cxnLst/>
              <a:rect l="l" t="t" r="r" b="b"/>
              <a:pathLst>
                <a:path w="1869" h="1869" extrusionOk="0">
                  <a:moveTo>
                    <a:pt x="1868" y="701"/>
                  </a:moveTo>
                  <a:cubicBezTo>
                    <a:pt x="1751" y="1518"/>
                    <a:pt x="1460" y="1868"/>
                    <a:pt x="876" y="1868"/>
                  </a:cubicBezTo>
                  <a:cubicBezTo>
                    <a:pt x="351" y="1868"/>
                    <a:pt x="0" y="1518"/>
                    <a:pt x="0" y="993"/>
                  </a:cubicBezTo>
                  <a:cubicBezTo>
                    <a:pt x="0" y="409"/>
                    <a:pt x="351" y="0"/>
                    <a:pt x="934" y="117"/>
                  </a:cubicBezTo>
                  <a:cubicBezTo>
                    <a:pt x="1285" y="175"/>
                    <a:pt x="1576" y="526"/>
                    <a:pt x="1868" y="7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00" name="Google Shape;17300;p34"/>
            <p:cNvSpPr/>
            <p:nvPr/>
          </p:nvSpPr>
          <p:spPr>
            <a:xfrm>
              <a:off x="2660100" y="5152900"/>
              <a:ext cx="46700" cy="46725"/>
            </a:xfrm>
            <a:custGeom>
              <a:avLst/>
              <a:gdLst/>
              <a:ahLst/>
              <a:cxnLst/>
              <a:rect l="l" t="t" r="r" b="b"/>
              <a:pathLst>
                <a:path w="1868" h="1869" extrusionOk="0">
                  <a:moveTo>
                    <a:pt x="992" y="1869"/>
                  </a:moveTo>
                  <a:cubicBezTo>
                    <a:pt x="409" y="1810"/>
                    <a:pt x="0" y="1518"/>
                    <a:pt x="0" y="935"/>
                  </a:cubicBezTo>
                  <a:cubicBezTo>
                    <a:pt x="0" y="351"/>
                    <a:pt x="350" y="1"/>
                    <a:pt x="934" y="1"/>
                  </a:cubicBezTo>
                  <a:cubicBezTo>
                    <a:pt x="1459" y="1"/>
                    <a:pt x="1810" y="351"/>
                    <a:pt x="1810" y="876"/>
                  </a:cubicBezTo>
                  <a:cubicBezTo>
                    <a:pt x="1868" y="1460"/>
                    <a:pt x="1518" y="1752"/>
                    <a:pt x="992" y="18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01" name="Google Shape;17301;p34"/>
            <p:cNvSpPr/>
            <p:nvPr/>
          </p:nvSpPr>
          <p:spPr>
            <a:xfrm>
              <a:off x="3395550" y="5395150"/>
              <a:ext cx="46725" cy="46725"/>
            </a:xfrm>
            <a:custGeom>
              <a:avLst/>
              <a:gdLst/>
              <a:ahLst/>
              <a:cxnLst/>
              <a:rect l="l" t="t" r="r" b="b"/>
              <a:pathLst>
                <a:path w="1869" h="1869" extrusionOk="0">
                  <a:moveTo>
                    <a:pt x="935" y="0"/>
                  </a:moveTo>
                  <a:cubicBezTo>
                    <a:pt x="1518" y="117"/>
                    <a:pt x="1869" y="350"/>
                    <a:pt x="1869" y="934"/>
                  </a:cubicBezTo>
                  <a:cubicBezTo>
                    <a:pt x="1869" y="1518"/>
                    <a:pt x="1518" y="1868"/>
                    <a:pt x="935" y="1868"/>
                  </a:cubicBezTo>
                  <a:cubicBezTo>
                    <a:pt x="409" y="1868"/>
                    <a:pt x="59" y="1518"/>
                    <a:pt x="59" y="993"/>
                  </a:cubicBezTo>
                  <a:cubicBezTo>
                    <a:pt x="1" y="409"/>
                    <a:pt x="409" y="117"/>
                    <a:pt x="8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02" name="Google Shape;17302;p34"/>
            <p:cNvSpPr/>
            <p:nvPr/>
          </p:nvSpPr>
          <p:spPr>
            <a:xfrm>
              <a:off x="4132475" y="5396600"/>
              <a:ext cx="46725" cy="45275"/>
            </a:xfrm>
            <a:custGeom>
              <a:avLst/>
              <a:gdLst/>
              <a:ahLst/>
              <a:cxnLst/>
              <a:rect l="l" t="t" r="r" b="b"/>
              <a:pathLst>
                <a:path w="1869" h="1811" extrusionOk="0">
                  <a:moveTo>
                    <a:pt x="1869" y="876"/>
                  </a:moveTo>
                  <a:cubicBezTo>
                    <a:pt x="1752" y="1460"/>
                    <a:pt x="1460" y="1810"/>
                    <a:pt x="876" y="1810"/>
                  </a:cubicBezTo>
                  <a:cubicBezTo>
                    <a:pt x="351" y="1752"/>
                    <a:pt x="1" y="1402"/>
                    <a:pt x="1" y="818"/>
                  </a:cubicBezTo>
                  <a:cubicBezTo>
                    <a:pt x="59" y="292"/>
                    <a:pt x="409" y="1"/>
                    <a:pt x="935" y="1"/>
                  </a:cubicBezTo>
                  <a:cubicBezTo>
                    <a:pt x="1519" y="1"/>
                    <a:pt x="1752" y="351"/>
                    <a:pt x="1869" y="8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03" name="Google Shape;17303;p34"/>
            <p:cNvSpPr/>
            <p:nvPr/>
          </p:nvSpPr>
          <p:spPr>
            <a:xfrm>
              <a:off x="1926075" y="4661125"/>
              <a:ext cx="45275" cy="43825"/>
            </a:xfrm>
            <a:custGeom>
              <a:avLst/>
              <a:gdLst/>
              <a:ahLst/>
              <a:cxnLst/>
              <a:rect l="l" t="t" r="r" b="b"/>
              <a:pathLst>
                <a:path w="1811" h="1753" extrusionOk="0">
                  <a:moveTo>
                    <a:pt x="1810" y="993"/>
                  </a:moveTo>
                  <a:cubicBezTo>
                    <a:pt x="1518" y="1227"/>
                    <a:pt x="1227" y="1577"/>
                    <a:pt x="876" y="1635"/>
                  </a:cubicBezTo>
                  <a:cubicBezTo>
                    <a:pt x="351" y="1752"/>
                    <a:pt x="1" y="1402"/>
                    <a:pt x="1" y="876"/>
                  </a:cubicBezTo>
                  <a:cubicBezTo>
                    <a:pt x="1" y="351"/>
                    <a:pt x="293" y="1"/>
                    <a:pt x="818" y="59"/>
                  </a:cubicBezTo>
                  <a:cubicBezTo>
                    <a:pt x="1168" y="118"/>
                    <a:pt x="1460" y="410"/>
                    <a:pt x="1810" y="643"/>
                  </a:cubicBezTo>
                  <a:cubicBezTo>
                    <a:pt x="1810" y="760"/>
                    <a:pt x="1810" y="876"/>
                    <a:pt x="1810"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04" name="Google Shape;17304;p34"/>
            <p:cNvSpPr/>
            <p:nvPr/>
          </p:nvSpPr>
          <p:spPr>
            <a:xfrm>
              <a:off x="5117475" y="493475"/>
              <a:ext cx="45275" cy="43800"/>
            </a:xfrm>
            <a:custGeom>
              <a:avLst/>
              <a:gdLst/>
              <a:ahLst/>
              <a:cxnLst/>
              <a:rect l="l" t="t" r="r" b="b"/>
              <a:pathLst>
                <a:path w="1811" h="1752" extrusionOk="0">
                  <a:moveTo>
                    <a:pt x="1810" y="1052"/>
                  </a:moveTo>
                  <a:cubicBezTo>
                    <a:pt x="1519" y="1285"/>
                    <a:pt x="1227" y="1635"/>
                    <a:pt x="877" y="1694"/>
                  </a:cubicBezTo>
                  <a:cubicBezTo>
                    <a:pt x="351" y="1752"/>
                    <a:pt x="1" y="1402"/>
                    <a:pt x="1" y="876"/>
                  </a:cubicBezTo>
                  <a:cubicBezTo>
                    <a:pt x="1" y="351"/>
                    <a:pt x="351" y="1"/>
                    <a:pt x="818" y="59"/>
                  </a:cubicBezTo>
                  <a:cubicBezTo>
                    <a:pt x="1168" y="118"/>
                    <a:pt x="1460" y="468"/>
                    <a:pt x="1810" y="701"/>
                  </a:cubicBezTo>
                  <a:cubicBezTo>
                    <a:pt x="1810" y="818"/>
                    <a:pt x="1810" y="935"/>
                    <a:pt x="1810" y="10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05" name="Google Shape;17305;p34"/>
            <p:cNvSpPr/>
            <p:nvPr/>
          </p:nvSpPr>
          <p:spPr>
            <a:xfrm>
              <a:off x="6096650" y="1472650"/>
              <a:ext cx="45275" cy="43800"/>
            </a:xfrm>
            <a:custGeom>
              <a:avLst/>
              <a:gdLst/>
              <a:ahLst/>
              <a:cxnLst/>
              <a:rect l="l" t="t" r="r" b="b"/>
              <a:pathLst>
                <a:path w="1811" h="1752" extrusionOk="0">
                  <a:moveTo>
                    <a:pt x="1810" y="1051"/>
                  </a:moveTo>
                  <a:cubicBezTo>
                    <a:pt x="1460" y="1285"/>
                    <a:pt x="1226" y="1635"/>
                    <a:pt x="876" y="1693"/>
                  </a:cubicBezTo>
                  <a:cubicBezTo>
                    <a:pt x="351" y="1752"/>
                    <a:pt x="1" y="1401"/>
                    <a:pt x="1" y="876"/>
                  </a:cubicBezTo>
                  <a:cubicBezTo>
                    <a:pt x="1" y="351"/>
                    <a:pt x="351" y="0"/>
                    <a:pt x="818" y="59"/>
                  </a:cubicBezTo>
                  <a:cubicBezTo>
                    <a:pt x="1168" y="117"/>
                    <a:pt x="1460" y="467"/>
                    <a:pt x="1810" y="701"/>
                  </a:cubicBezTo>
                  <a:lnTo>
                    <a:pt x="1810" y="1051"/>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06" name="Google Shape;17306;p34"/>
            <p:cNvSpPr/>
            <p:nvPr/>
          </p:nvSpPr>
          <p:spPr>
            <a:xfrm>
              <a:off x="6098100" y="4173750"/>
              <a:ext cx="37975" cy="42325"/>
            </a:xfrm>
            <a:custGeom>
              <a:avLst/>
              <a:gdLst/>
              <a:ahLst/>
              <a:cxnLst/>
              <a:rect l="l" t="t" r="r" b="b"/>
              <a:pathLst>
                <a:path w="1519" h="1693" extrusionOk="0">
                  <a:moveTo>
                    <a:pt x="643" y="1693"/>
                  </a:moveTo>
                  <a:cubicBezTo>
                    <a:pt x="410" y="1401"/>
                    <a:pt x="1" y="1051"/>
                    <a:pt x="59" y="817"/>
                  </a:cubicBezTo>
                  <a:cubicBezTo>
                    <a:pt x="118" y="526"/>
                    <a:pt x="526" y="117"/>
                    <a:pt x="818" y="59"/>
                  </a:cubicBezTo>
                  <a:cubicBezTo>
                    <a:pt x="993" y="0"/>
                    <a:pt x="1460" y="467"/>
                    <a:pt x="1460" y="759"/>
                  </a:cubicBezTo>
                  <a:cubicBezTo>
                    <a:pt x="1519" y="1051"/>
                    <a:pt x="1168" y="1343"/>
                    <a:pt x="993" y="1635"/>
                  </a:cubicBezTo>
                  <a:cubicBezTo>
                    <a:pt x="876" y="1635"/>
                    <a:pt x="760" y="1635"/>
                    <a:pt x="643" y="16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07" name="Google Shape;17307;p34"/>
            <p:cNvSpPr/>
            <p:nvPr/>
          </p:nvSpPr>
          <p:spPr>
            <a:xfrm>
              <a:off x="1196450" y="2212500"/>
              <a:ext cx="40875" cy="37950"/>
            </a:xfrm>
            <a:custGeom>
              <a:avLst/>
              <a:gdLst/>
              <a:ahLst/>
              <a:cxnLst/>
              <a:rect l="l" t="t" r="r" b="b"/>
              <a:pathLst>
                <a:path w="1635" h="1518" extrusionOk="0">
                  <a:moveTo>
                    <a:pt x="1635" y="934"/>
                  </a:moveTo>
                  <a:cubicBezTo>
                    <a:pt x="1285" y="1109"/>
                    <a:pt x="993" y="1518"/>
                    <a:pt x="701" y="1460"/>
                  </a:cubicBezTo>
                  <a:cubicBezTo>
                    <a:pt x="409" y="1401"/>
                    <a:pt x="59" y="993"/>
                    <a:pt x="0" y="701"/>
                  </a:cubicBezTo>
                  <a:cubicBezTo>
                    <a:pt x="0" y="467"/>
                    <a:pt x="467" y="0"/>
                    <a:pt x="701" y="0"/>
                  </a:cubicBezTo>
                  <a:cubicBezTo>
                    <a:pt x="993" y="0"/>
                    <a:pt x="1343" y="350"/>
                    <a:pt x="1635" y="584"/>
                  </a:cubicBezTo>
                  <a:lnTo>
                    <a:pt x="1635" y="934"/>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08" name="Google Shape;17308;p34"/>
            <p:cNvSpPr/>
            <p:nvPr/>
          </p:nvSpPr>
          <p:spPr>
            <a:xfrm>
              <a:off x="6346175" y="1970250"/>
              <a:ext cx="40900" cy="36525"/>
            </a:xfrm>
            <a:custGeom>
              <a:avLst/>
              <a:gdLst/>
              <a:ahLst/>
              <a:cxnLst/>
              <a:rect l="l" t="t" r="r" b="b"/>
              <a:pathLst>
                <a:path w="1636" h="1461" extrusionOk="0">
                  <a:moveTo>
                    <a:pt x="1577" y="935"/>
                  </a:moveTo>
                  <a:cubicBezTo>
                    <a:pt x="1285" y="1110"/>
                    <a:pt x="935" y="1460"/>
                    <a:pt x="701" y="1402"/>
                  </a:cubicBezTo>
                  <a:cubicBezTo>
                    <a:pt x="409" y="1402"/>
                    <a:pt x="59" y="935"/>
                    <a:pt x="1" y="643"/>
                  </a:cubicBezTo>
                  <a:cubicBezTo>
                    <a:pt x="1" y="468"/>
                    <a:pt x="468" y="1"/>
                    <a:pt x="701" y="1"/>
                  </a:cubicBezTo>
                  <a:cubicBezTo>
                    <a:pt x="993" y="1"/>
                    <a:pt x="1285" y="351"/>
                    <a:pt x="1635" y="526"/>
                  </a:cubicBezTo>
                  <a:cubicBezTo>
                    <a:pt x="1635" y="643"/>
                    <a:pt x="1635" y="818"/>
                    <a:pt x="1577" y="8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09" name="Google Shape;17309;p34"/>
            <p:cNvSpPr/>
            <p:nvPr/>
          </p:nvSpPr>
          <p:spPr>
            <a:xfrm>
              <a:off x="1685300" y="4417450"/>
              <a:ext cx="37975" cy="40875"/>
            </a:xfrm>
            <a:custGeom>
              <a:avLst/>
              <a:gdLst/>
              <a:ahLst/>
              <a:cxnLst/>
              <a:rect l="l" t="t" r="r" b="b"/>
              <a:pathLst>
                <a:path w="1519" h="1635" extrusionOk="0">
                  <a:moveTo>
                    <a:pt x="935" y="0"/>
                  </a:moveTo>
                  <a:cubicBezTo>
                    <a:pt x="1110" y="292"/>
                    <a:pt x="1518" y="642"/>
                    <a:pt x="1460" y="876"/>
                  </a:cubicBezTo>
                  <a:cubicBezTo>
                    <a:pt x="1401" y="1167"/>
                    <a:pt x="993" y="1576"/>
                    <a:pt x="701" y="1576"/>
                  </a:cubicBezTo>
                  <a:cubicBezTo>
                    <a:pt x="468" y="1634"/>
                    <a:pt x="59" y="1167"/>
                    <a:pt x="1" y="934"/>
                  </a:cubicBezTo>
                  <a:cubicBezTo>
                    <a:pt x="1" y="642"/>
                    <a:pt x="351" y="292"/>
                    <a:pt x="584" y="0"/>
                  </a:cubicBezTo>
                  <a:lnTo>
                    <a:pt x="935" y="0"/>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10" name="Google Shape;17310;p34"/>
            <p:cNvSpPr/>
            <p:nvPr/>
          </p:nvSpPr>
          <p:spPr>
            <a:xfrm>
              <a:off x="4630100" y="246875"/>
              <a:ext cx="37950" cy="40875"/>
            </a:xfrm>
            <a:custGeom>
              <a:avLst/>
              <a:gdLst/>
              <a:ahLst/>
              <a:cxnLst/>
              <a:rect l="l" t="t" r="r" b="b"/>
              <a:pathLst>
                <a:path w="1518" h="1635" extrusionOk="0">
                  <a:moveTo>
                    <a:pt x="934" y="0"/>
                  </a:moveTo>
                  <a:cubicBezTo>
                    <a:pt x="1109" y="292"/>
                    <a:pt x="1518" y="642"/>
                    <a:pt x="1459" y="876"/>
                  </a:cubicBezTo>
                  <a:cubicBezTo>
                    <a:pt x="1401" y="1168"/>
                    <a:pt x="993" y="1576"/>
                    <a:pt x="701" y="1576"/>
                  </a:cubicBezTo>
                  <a:cubicBezTo>
                    <a:pt x="526" y="1635"/>
                    <a:pt x="59" y="1168"/>
                    <a:pt x="59" y="934"/>
                  </a:cubicBezTo>
                  <a:cubicBezTo>
                    <a:pt x="0" y="584"/>
                    <a:pt x="350" y="292"/>
                    <a:pt x="584" y="0"/>
                  </a:cubicBezTo>
                  <a:lnTo>
                    <a:pt x="934" y="0"/>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11" name="Google Shape;17311;p34"/>
            <p:cNvSpPr/>
            <p:nvPr/>
          </p:nvSpPr>
          <p:spPr>
            <a:xfrm>
              <a:off x="2175625" y="4910675"/>
              <a:ext cx="36500" cy="40875"/>
            </a:xfrm>
            <a:custGeom>
              <a:avLst/>
              <a:gdLst/>
              <a:ahLst/>
              <a:cxnLst/>
              <a:rect l="l" t="t" r="r" b="b"/>
              <a:pathLst>
                <a:path w="1460" h="1635" extrusionOk="0">
                  <a:moveTo>
                    <a:pt x="584" y="1635"/>
                  </a:moveTo>
                  <a:cubicBezTo>
                    <a:pt x="350" y="1343"/>
                    <a:pt x="0" y="1051"/>
                    <a:pt x="0" y="759"/>
                  </a:cubicBezTo>
                  <a:cubicBezTo>
                    <a:pt x="58" y="467"/>
                    <a:pt x="467" y="59"/>
                    <a:pt x="759" y="59"/>
                  </a:cubicBezTo>
                  <a:cubicBezTo>
                    <a:pt x="934" y="0"/>
                    <a:pt x="1401" y="467"/>
                    <a:pt x="1459" y="701"/>
                  </a:cubicBezTo>
                  <a:cubicBezTo>
                    <a:pt x="1459" y="993"/>
                    <a:pt x="1109" y="1343"/>
                    <a:pt x="934" y="1635"/>
                  </a:cubicBezTo>
                  <a:cubicBezTo>
                    <a:pt x="817" y="1635"/>
                    <a:pt x="701" y="1635"/>
                    <a:pt x="584"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12" name="Google Shape;17312;p34"/>
            <p:cNvSpPr/>
            <p:nvPr/>
          </p:nvSpPr>
          <p:spPr>
            <a:xfrm>
              <a:off x="4379100" y="5399525"/>
              <a:ext cx="40875" cy="36500"/>
            </a:xfrm>
            <a:custGeom>
              <a:avLst/>
              <a:gdLst/>
              <a:ahLst/>
              <a:cxnLst/>
              <a:rect l="l" t="t" r="r" b="b"/>
              <a:pathLst>
                <a:path w="1635" h="1460" extrusionOk="0">
                  <a:moveTo>
                    <a:pt x="59" y="526"/>
                  </a:moveTo>
                  <a:cubicBezTo>
                    <a:pt x="351" y="351"/>
                    <a:pt x="701" y="0"/>
                    <a:pt x="993" y="59"/>
                  </a:cubicBezTo>
                  <a:cubicBezTo>
                    <a:pt x="1226" y="117"/>
                    <a:pt x="1576" y="526"/>
                    <a:pt x="1635" y="818"/>
                  </a:cubicBezTo>
                  <a:cubicBezTo>
                    <a:pt x="1635" y="1051"/>
                    <a:pt x="1168" y="1460"/>
                    <a:pt x="876" y="1460"/>
                  </a:cubicBezTo>
                  <a:cubicBezTo>
                    <a:pt x="584" y="1460"/>
                    <a:pt x="292" y="1109"/>
                    <a:pt x="0" y="876"/>
                  </a:cubicBezTo>
                  <a:cubicBezTo>
                    <a:pt x="0" y="759"/>
                    <a:pt x="59" y="642"/>
                    <a:pt x="59" y="5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13" name="Google Shape;17313;p34"/>
            <p:cNvSpPr/>
            <p:nvPr/>
          </p:nvSpPr>
          <p:spPr>
            <a:xfrm>
              <a:off x="2422225" y="497850"/>
              <a:ext cx="43800" cy="35050"/>
            </a:xfrm>
            <a:custGeom>
              <a:avLst/>
              <a:gdLst/>
              <a:ahLst/>
              <a:cxnLst/>
              <a:rect l="l" t="t" r="r" b="b"/>
              <a:pathLst>
                <a:path w="1752" h="1402" extrusionOk="0">
                  <a:moveTo>
                    <a:pt x="1752" y="701"/>
                  </a:moveTo>
                  <a:cubicBezTo>
                    <a:pt x="1285" y="1052"/>
                    <a:pt x="993" y="1402"/>
                    <a:pt x="759" y="1402"/>
                  </a:cubicBezTo>
                  <a:cubicBezTo>
                    <a:pt x="468" y="1402"/>
                    <a:pt x="234" y="993"/>
                    <a:pt x="1" y="760"/>
                  </a:cubicBezTo>
                  <a:cubicBezTo>
                    <a:pt x="234" y="468"/>
                    <a:pt x="409" y="59"/>
                    <a:pt x="701" y="59"/>
                  </a:cubicBezTo>
                  <a:cubicBezTo>
                    <a:pt x="935" y="1"/>
                    <a:pt x="1285" y="351"/>
                    <a:pt x="1752" y="7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14" name="Google Shape;17314;p34"/>
            <p:cNvSpPr/>
            <p:nvPr/>
          </p:nvSpPr>
          <p:spPr>
            <a:xfrm>
              <a:off x="1203750" y="3439725"/>
              <a:ext cx="27750" cy="36525"/>
            </a:xfrm>
            <a:custGeom>
              <a:avLst/>
              <a:gdLst/>
              <a:ahLst/>
              <a:cxnLst/>
              <a:rect l="l" t="t" r="r" b="b"/>
              <a:pathLst>
                <a:path w="1110" h="1461" extrusionOk="0">
                  <a:moveTo>
                    <a:pt x="351" y="1402"/>
                  </a:moveTo>
                  <a:cubicBezTo>
                    <a:pt x="234" y="1110"/>
                    <a:pt x="59" y="818"/>
                    <a:pt x="0" y="526"/>
                  </a:cubicBezTo>
                  <a:cubicBezTo>
                    <a:pt x="0" y="351"/>
                    <a:pt x="234" y="176"/>
                    <a:pt x="409" y="1"/>
                  </a:cubicBezTo>
                  <a:cubicBezTo>
                    <a:pt x="642" y="234"/>
                    <a:pt x="993" y="409"/>
                    <a:pt x="1051" y="701"/>
                  </a:cubicBezTo>
                  <a:cubicBezTo>
                    <a:pt x="1109" y="876"/>
                    <a:pt x="818" y="1168"/>
                    <a:pt x="642" y="1460"/>
                  </a:cubicBezTo>
                  <a:cubicBezTo>
                    <a:pt x="526" y="1460"/>
                    <a:pt x="467" y="1402"/>
                    <a:pt x="351" y="14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15" name="Google Shape;17315;p34"/>
            <p:cNvSpPr/>
            <p:nvPr/>
          </p:nvSpPr>
          <p:spPr>
            <a:xfrm>
              <a:off x="3159150" y="5402450"/>
              <a:ext cx="42350" cy="27750"/>
            </a:xfrm>
            <a:custGeom>
              <a:avLst/>
              <a:gdLst/>
              <a:ahLst/>
              <a:cxnLst/>
              <a:rect l="l" t="t" r="r" b="b"/>
              <a:pathLst>
                <a:path w="1694" h="1110" extrusionOk="0">
                  <a:moveTo>
                    <a:pt x="1694" y="642"/>
                  </a:moveTo>
                  <a:cubicBezTo>
                    <a:pt x="1285" y="876"/>
                    <a:pt x="1051" y="1109"/>
                    <a:pt x="876" y="1051"/>
                  </a:cubicBezTo>
                  <a:cubicBezTo>
                    <a:pt x="584" y="992"/>
                    <a:pt x="293" y="759"/>
                    <a:pt x="1" y="584"/>
                  </a:cubicBezTo>
                  <a:cubicBezTo>
                    <a:pt x="234" y="409"/>
                    <a:pt x="468" y="0"/>
                    <a:pt x="701" y="0"/>
                  </a:cubicBezTo>
                  <a:cubicBezTo>
                    <a:pt x="935" y="0"/>
                    <a:pt x="1227" y="350"/>
                    <a:pt x="1635" y="64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16" name="Google Shape;17316;p34"/>
            <p:cNvSpPr/>
            <p:nvPr/>
          </p:nvSpPr>
          <p:spPr>
            <a:xfrm>
              <a:off x="2914000" y="258550"/>
              <a:ext cx="36500" cy="26275"/>
            </a:xfrm>
            <a:custGeom>
              <a:avLst/>
              <a:gdLst/>
              <a:ahLst/>
              <a:cxnLst/>
              <a:rect l="l" t="t" r="r" b="b"/>
              <a:pathLst>
                <a:path w="1460" h="1051" extrusionOk="0">
                  <a:moveTo>
                    <a:pt x="1460" y="0"/>
                  </a:moveTo>
                  <a:cubicBezTo>
                    <a:pt x="1285" y="467"/>
                    <a:pt x="1226" y="759"/>
                    <a:pt x="1051" y="934"/>
                  </a:cubicBezTo>
                  <a:cubicBezTo>
                    <a:pt x="876" y="1051"/>
                    <a:pt x="526" y="1051"/>
                    <a:pt x="292" y="992"/>
                  </a:cubicBezTo>
                  <a:cubicBezTo>
                    <a:pt x="176" y="934"/>
                    <a:pt x="117" y="701"/>
                    <a:pt x="1" y="584"/>
                  </a:cubicBezTo>
                  <a:cubicBezTo>
                    <a:pt x="176" y="467"/>
                    <a:pt x="351" y="350"/>
                    <a:pt x="584" y="234"/>
                  </a:cubicBezTo>
                  <a:cubicBezTo>
                    <a:pt x="759" y="175"/>
                    <a:pt x="993" y="117"/>
                    <a:pt x="146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17" name="Google Shape;17317;p34"/>
            <p:cNvSpPr/>
            <p:nvPr/>
          </p:nvSpPr>
          <p:spPr>
            <a:xfrm>
              <a:off x="6349100" y="3686350"/>
              <a:ext cx="24825" cy="33575"/>
            </a:xfrm>
            <a:custGeom>
              <a:avLst/>
              <a:gdLst/>
              <a:ahLst/>
              <a:cxnLst/>
              <a:rect l="l" t="t" r="r" b="b"/>
              <a:pathLst>
                <a:path w="993" h="1343" extrusionOk="0">
                  <a:moveTo>
                    <a:pt x="993" y="0"/>
                  </a:moveTo>
                  <a:cubicBezTo>
                    <a:pt x="935" y="351"/>
                    <a:pt x="876" y="526"/>
                    <a:pt x="818" y="759"/>
                  </a:cubicBezTo>
                  <a:cubicBezTo>
                    <a:pt x="701" y="934"/>
                    <a:pt x="526" y="1109"/>
                    <a:pt x="409" y="1343"/>
                  </a:cubicBezTo>
                  <a:cubicBezTo>
                    <a:pt x="292" y="1168"/>
                    <a:pt x="1" y="1051"/>
                    <a:pt x="1" y="876"/>
                  </a:cubicBezTo>
                  <a:cubicBezTo>
                    <a:pt x="1" y="584"/>
                    <a:pt x="117" y="292"/>
                    <a:pt x="292" y="117"/>
                  </a:cubicBezTo>
                  <a:cubicBezTo>
                    <a:pt x="409" y="0"/>
                    <a:pt x="643" y="59"/>
                    <a:pt x="99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7318" name="Google Shape;17318;p34"/>
          <p:cNvSpPr/>
          <p:nvPr/>
        </p:nvSpPr>
        <p:spPr>
          <a:xfrm flipH="1">
            <a:off x="8445938" y="1448572"/>
            <a:ext cx="349115" cy="349842"/>
          </a:xfrm>
          <a:custGeom>
            <a:avLst/>
            <a:gdLst/>
            <a:ahLst/>
            <a:cxnLst/>
            <a:rect l="l" t="t" r="r" b="b"/>
            <a:pathLst>
              <a:path w="37509" h="37577" extrusionOk="0">
                <a:moveTo>
                  <a:pt x="11495" y="1"/>
                </a:moveTo>
                <a:lnTo>
                  <a:pt x="11495" y="11495"/>
                </a:lnTo>
                <a:lnTo>
                  <a:pt x="0" y="11495"/>
                </a:lnTo>
                <a:lnTo>
                  <a:pt x="0" y="26014"/>
                </a:lnTo>
                <a:lnTo>
                  <a:pt x="11495" y="26014"/>
                </a:lnTo>
                <a:lnTo>
                  <a:pt x="11495" y="37576"/>
                </a:lnTo>
                <a:lnTo>
                  <a:pt x="26014" y="37576"/>
                </a:lnTo>
                <a:lnTo>
                  <a:pt x="26014" y="26014"/>
                </a:lnTo>
                <a:lnTo>
                  <a:pt x="37509" y="26014"/>
                </a:lnTo>
                <a:lnTo>
                  <a:pt x="37509" y="11495"/>
                </a:lnTo>
                <a:lnTo>
                  <a:pt x="26014" y="11495"/>
                </a:lnTo>
                <a:lnTo>
                  <a:pt x="26014"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19" name="Google Shape;17319;p34"/>
          <p:cNvSpPr/>
          <p:nvPr/>
        </p:nvSpPr>
        <p:spPr>
          <a:xfrm flipH="1">
            <a:off x="8527258" y="2268753"/>
            <a:ext cx="616742" cy="618048"/>
          </a:xfrm>
          <a:custGeom>
            <a:avLst/>
            <a:gdLst/>
            <a:ahLst/>
            <a:cxnLst/>
            <a:rect l="l" t="t" r="r" b="b"/>
            <a:pathLst>
              <a:path w="37509" h="37577" extrusionOk="0">
                <a:moveTo>
                  <a:pt x="11495" y="1"/>
                </a:moveTo>
                <a:lnTo>
                  <a:pt x="11495" y="11495"/>
                </a:lnTo>
                <a:lnTo>
                  <a:pt x="0" y="11495"/>
                </a:lnTo>
                <a:lnTo>
                  <a:pt x="0" y="26014"/>
                </a:lnTo>
                <a:lnTo>
                  <a:pt x="11495" y="26014"/>
                </a:lnTo>
                <a:lnTo>
                  <a:pt x="11495" y="37576"/>
                </a:lnTo>
                <a:lnTo>
                  <a:pt x="26014" y="37576"/>
                </a:lnTo>
                <a:lnTo>
                  <a:pt x="26014" y="26014"/>
                </a:lnTo>
                <a:lnTo>
                  <a:pt x="37509" y="26014"/>
                </a:lnTo>
                <a:lnTo>
                  <a:pt x="37509" y="11495"/>
                </a:lnTo>
                <a:lnTo>
                  <a:pt x="26014" y="11495"/>
                </a:lnTo>
                <a:lnTo>
                  <a:pt x="26014"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2"/>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15100" y="445025"/>
            <a:ext cx="77139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2"/>
              </a:buClr>
              <a:buSzPts val="3500"/>
              <a:buFont typeface="Poppins"/>
              <a:buNone/>
              <a:defRPr sz="3500" b="1">
                <a:solidFill>
                  <a:schemeClr val="dk2"/>
                </a:solidFill>
                <a:latin typeface="Poppins"/>
                <a:ea typeface="Poppins"/>
                <a:cs typeface="Poppins"/>
                <a:sym typeface="Poppins"/>
              </a:defRPr>
            </a:lvl1pPr>
            <a:lvl2pPr lvl="1" rtl="0">
              <a:spcBef>
                <a:spcPts val="0"/>
              </a:spcBef>
              <a:spcAft>
                <a:spcPts val="0"/>
              </a:spcAft>
              <a:buClr>
                <a:schemeClr val="dk1"/>
              </a:buClr>
              <a:buSzPts val="3500"/>
              <a:buFont typeface="Bebas Neue"/>
              <a:buNone/>
              <a:defRPr sz="3500">
                <a:solidFill>
                  <a:schemeClr val="dk1"/>
                </a:solidFill>
                <a:latin typeface="Bebas Neue"/>
                <a:ea typeface="Bebas Neue"/>
                <a:cs typeface="Bebas Neue"/>
                <a:sym typeface="Bebas Neue"/>
              </a:defRPr>
            </a:lvl2pPr>
            <a:lvl3pPr lvl="2" rtl="0">
              <a:spcBef>
                <a:spcPts val="0"/>
              </a:spcBef>
              <a:spcAft>
                <a:spcPts val="0"/>
              </a:spcAft>
              <a:buClr>
                <a:schemeClr val="dk1"/>
              </a:buClr>
              <a:buSzPts val="3500"/>
              <a:buFont typeface="Bebas Neue"/>
              <a:buNone/>
              <a:defRPr sz="3500">
                <a:solidFill>
                  <a:schemeClr val="dk1"/>
                </a:solidFill>
                <a:latin typeface="Bebas Neue"/>
                <a:ea typeface="Bebas Neue"/>
                <a:cs typeface="Bebas Neue"/>
                <a:sym typeface="Bebas Neue"/>
              </a:defRPr>
            </a:lvl3pPr>
            <a:lvl4pPr lvl="3" rtl="0">
              <a:spcBef>
                <a:spcPts val="0"/>
              </a:spcBef>
              <a:spcAft>
                <a:spcPts val="0"/>
              </a:spcAft>
              <a:buClr>
                <a:schemeClr val="dk1"/>
              </a:buClr>
              <a:buSzPts val="3500"/>
              <a:buFont typeface="Bebas Neue"/>
              <a:buNone/>
              <a:defRPr sz="3500">
                <a:solidFill>
                  <a:schemeClr val="dk1"/>
                </a:solidFill>
                <a:latin typeface="Bebas Neue"/>
                <a:ea typeface="Bebas Neue"/>
                <a:cs typeface="Bebas Neue"/>
                <a:sym typeface="Bebas Neue"/>
              </a:defRPr>
            </a:lvl4pPr>
            <a:lvl5pPr lvl="4" rtl="0">
              <a:spcBef>
                <a:spcPts val="0"/>
              </a:spcBef>
              <a:spcAft>
                <a:spcPts val="0"/>
              </a:spcAft>
              <a:buClr>
                <a:schemeClr val="dk1"/>
              </a:buClr>
              <a:buSzPts val="3500"/>
              <a:buFont typeface="Bebas Neue"/>
              <a:buNone/>
              <a:defRPr sz="3500">
                <a:solidFill>
                  <a:schemeClr val="dk1"/>
                </a:solidFill>
                <a:latin typeface="Bebas Neue"/>
                <a:ea typeface="Bebas Neue"/>
                <a:cs typeface="Bebas Neue"/>
                <a:sym typeface="Bebas Neue"/>
              </a:defRPr>
            </a:lvl5pPr>
            <a:lvl6pPr lvl="5" rtl="0">
              <a:spcBef>
                <a:spcPts val="0"/>
              </a:spcBef>
              <a:spcAft>
                <a:spcPts val="0"/>
              </a:spcAft>
              <a:buClr>
                <a:schemeClr val="dk1"/>
              </a:buClr>
              <a:buSzPts val="3500"/>
              <a:buFont typeface="Bebas Neue"/>
              <a:buNone/>
              <a:defRPr sz="3500">
                <a:solidFill>
                  <a:schemeClr val="dk1"/>
                </a:solidFill>
                <a:latin typeface="Bebas Neue"/>
                <a:ea typeface="Bebas Neue"/>
                <a:cs typeface="Bebas Neue"/>
                <a:sym typeface="Bebas Neue"/>
              </a:defRPr>
            </a:lvl6pPr>
            <a:lvl7pPr lvl="6" rtl="0">
              <a:spcBef>
                <a:spcPts val="0"/>
              </a:spcBef>
              <a:spcAft>
                <a:spcPts val="0"/>
              </a:spcAft>
              <a:buClr>
                <a:schemeClr val="dk1"/>
              </a:buClr>
              <a:buSzPts val="3500"/>
              <a:buFont typeface="Bebas Neue"/>
              <a:buNone/>
              <a:defRPr sz="3500">
                <a:solidFill>
                  <a:schemeClr val="dk1"/>
                </a:solidFill>
                <a:latin typeface="Bebas Neue"/>
                <a:ea typeface="Bebas Neue"/>
                <a:cs typeface="Bebas Neue"/>
                <a:sym typeface="Bebas Neue"/>
              </a:defRPr>
            </a:lvl7pPr>
            <a:lvl8pPr lvl="7" rtl="0">
              <a:spcBef>
                <a:spcPts val="0"/>
              </a:spcBef>
              <a:spcAft>
                <a:spcPts val="0"/>
              </a:spcAft>
              <a:buClr>
                <a:schemeClr val="dk1"/>
              </a:buClr>
              <a:buSzPts val="3500"/>
              <a:buFont typeface="Bebas Neue"/>
              <a:buNone/>
              <a:defRPr sz="3500">
                <a:solidFill>
                  <a:schemeClr val="dk1"/>
                </a:solidFill>
                <a:latin typeface="Bebas Neue"/>
                <a:ea typeface="Bebas Neue"/>
                <a:cs typeface="Bebas Neue"/>
                <a:sym typeface="Bebas Neue"/>
              </a:defRPr>
            </a:lvl8pPr>
            <a:lvl9pPr lvl="8" rtl="0">
              <a:spcBef>
                <a:spcPts val="0"/>
              </a:spcBef>
              <a:spcAft>
                <a:spcPts val="0"/>
              </a:spcAft>
              <a:buClr>
                <a:schemeClr val="dk1"/>
              </a:buClr>
              <a:buSzPts val="3500"/>
              <a:buFont typeface="Bebas Neue"/>
              <a:buNone/>
              <a:defRPr sz="3500">
                <a:solidFill>
                  <a:schemeClr val="dk1"/>
                </a:solidFill>
                <a:latin typeface="Bebas Neue"/>
                <a:ea typeface="Bebas Neue"/>
                <a:cs typeface="Bebas Neue"/>
                <a:sym typeface="Bebas Neue"/>
              </a:defRPr>
            </a:lvl9pPr>
          </a:lstStyle>
          <a:p>
            <a:endParaRPr/>
          </a:p>
        </p:txBody>
      </p:sp>
      <p:sp>
        <p:nvSpPr>
          <p:cNvPr id="7" name="Google Shape;7;p1"/>
          <p:cNvSpPr txBox="1">
            <a:spLocks noGrp="1"/>
          </p:cNvSpPr>
          <p:nvPr>
            <p:ph type="body" idx="1"/>
          </p:nvPr>
        </p:nvSpPr>
        <p:spPr>
          <a:xfrm>
            <a:off x="715100" y="1152475"/>
            <a:ext cx="7713900" cy="3416400"/>
          </a:xfrm>
          <a:prstGeom prst="rect">
            <a:avLst/>
          </a:prstGeom>
          <a:noFill/>
          <a:ln>
            <a:noFill/>
          </a:ln>
        </p:spPr>
        <p:txBody>
          <a:bodyPr spcFirstLastPara="1" wrap="square" lIns="91425" tIns="91425" rIns="91425" bIns="91425" anchor="t" anchorCtr="0">
            <a:noAutofit/>
          </a:bodyPr>
          <a:lstStyle>
            <a:lvl1pPr marL="457200" lvl="0" indent="-317500">
              <a:lnSpc>
                <a:spcPct val="100000"/>
              </a:lnSpc>
              <a:spcBef>
                <a:spcPts val="0"/>
              </a:spcBef>
              <a:spcAft>
                <a:spcPts val="0"/>
              </a:spcAft>
              <a:buClr>
                <a:schemeClr val="dk2"/>
              </a:buClr>
              <a:buSzPts val="1400"/>
              <a:buFont typeface="Assistant"/>
              <a:buChar char="●"/>
              <a:defRPr>
                <a:solidFill>
                  <a:schemeClr val="dk2"/>
                </a:solidFill>
                <a:latin typeface="Assistant"/>
                <a:ea typeface="Assistant"/>
                <a:cs typeface="Assistant"/>
                <a:sym typeface="Assistant"/>
              </a:defRPr>
            </a:lvl1pPr>
            <a:lvl2pPr marL="914400" lvl="1" indent="-317500">
              <a:lnSpc>
                <a:spcPct val="100000"/>
              </a:lnSpc>
              <a:spcBef>
                <a:spcPts val="0"/>
              </a:spcBef>
              <a:spcAft>
                <a:spcPts val="0"/>
              </a:spcAft>
              <a:buClr>
                <a:schemeClr val="dk2"/>
              </a:buClr>
              <a:buSzPts val="1400"/>
              <a:buFont typeface="Assistant"/>
              <a:buChar char="○"/>
              <a:defRPr>
                <a:solidFill>
                  <a:schemeClr val="dk2"/>
                </a:solidFill>
                <a:latin typeface="Assistant"/>
                <a:ea typeface="Assistant"/>
                <a:cs typeface="Assistant"/>
                <a:sym typeface="Assistant"/>
              </a:defRPr>
            </a:lvl2pPr>
            <a:lvl3pPr marL="1371600" lvl="2" indent="-317500">
              <a:lnSpc>
                <a:spcPct val="100000"/>
              </a:lnSpc>
              <a:spcBef>
                <a:spcPts val="0"/>
              </a:spcBef>
              <a:spcAft>
                <a:spcPts val="0"/>
              </a:spcAft>
              <a:buClr>
                <a:schemeClr val="dk2"/>
              </a:buClr>
              <a:buSzPts val="1400"/>
              <a:buFont typeface="Assistant"/>
              <a:buChar char="■"/>
              <a:defRPr>
                <a:solidFill>
                  <a:schemeClr val="dk2"/>
                </a:solidFill>
                <a:latin typeface="Assistant"/>
                <a:ea typeface="Assistant"/>
                <a:cs typeface="Assistant"/>
                <a:sym typeface="Assistant"/>
              </a:defRPr>
            </a:lvl3pPr>
            <a:lvl4pPr marL="1828800" lvl="3" indent="-317500">
              <a:lnSpc>
                <a:spcPct val="100000"/>
              </a:lnSpc>
              <a:spcBef>
                <a:spcPts val="0"/>
              </a:spcBef>
              <a:spcAft>
                <a:spcPts val="0"/>
              </a:spcAft>
              <a:buClr>
                <a:schemeClr val="dk2"/>
              </a:buClr>
              <a:buSzPts val="1400"/>
              <a:buFont typeface="Assistant"/>
              <a:buChar char="●"/>
              <a:defRPr>
                <a:solidFill>
                  <a:schemeClr val="dk2"/>
                </a:solidFill>
                <a:latin typeface="Assistant"/>
                <a:ea typeface="Assistant"/>
                <a:cs typeface="Assistant"/>
                <a:sym typeface="Assistant"/>
              </a:defRPr>
            </a:lvl4pPr>
            <a:lvl5pPr marL="2286000" lvl="4" indent="-317500">
              <a:lnSpc>
                <a:spcPct val="100000"/>
              </a:lnSpc>
              <a:spcBef>
                <a:spcPts val="0"/>
              </a:spcBef>
              <a:spcAft>
                <a:spcPts val="0"/>
              </a:spcAft>
              <a:buClr>
                <a:schemeClr val="dk2"/>
              </a:buClr>
              <a:buSzPts val="1400"/>
              <a:buFont typeface="Assistant"/>
              <a:buChar char="○"/>
              <a:defRPr>
                <a:solidFill>
                  <a:schemeClr val="dk2"/>
                </a:solidFill>
                <a:latin typeface="Assistant"/>
                <a:ea typeface="Assistant"/>
                <a:cs typeface="Assistant"/>
                <a:sym typeface="Assistant"/>
              </a:defRPr>
            </a:lvl5pPr>
            <a:lvl6pPr marL="2743200" lvl="5" indent="-317500">
              <a:lnSpc>
                <a:spcPct val="100000"/>
              </a:lnSpc>
              <a:spcBef>
                <a:spcPts val="0"/>
              </a:spcBef>
              <a:spcAft>
                <a:spcPts val="0"/>
              </a:spcAft>
              <a:buClr>
                <a:schemeClr val="dk2"/>
              </a:buClr>
              <a:buSzPts val="1400"/>
              <a:buFont typeface="Assistant"/>
              <a:buChar char="■"/>
              <a:defRPr>
                <a:solidFill>
                  <a:schemeClr val="dk2"/>
                </a:solidFill>
                <a:latin typeface="Assistant"/>
                <a:ea typeface="Assistant"/>
                <a:cs typeface="Assistant"/>
                <a:sym typeface="Assistant"/>
              </a:defRPr>
            </a:lvl6pPr>
            <a:lvl7pPr marL="3200400" lvl="6" indent="-317500">
              <a:lnSpc>
                <a:spcPct val="100000"/>
              </a:lnSpc>
              <a:spcBef>
                <a:spcPts val="0"/>
              </a:spcBef>
              <a:spcAft>
                <a:spcPts val="0"/>
              </a:spcAft>
              <a:buClr>
                <a:schemeClr val="dk2"/>
              </a:buClr>
              <a:buSzPts val="1400"/>
              <a:buFont typeface="Assistant"/>
              <a:buChar char="●"/>
              <a:defRPr>
                <a:solidFill>
                  <a:schemeClr val="dk2"/>
                </a:solidFill>
                <a:latin typeface="Assistant"/>
                <a:ea typeface="Assistant"/>
                <a:cs typeface="Assistant"/>
                <a:sym typeface="Assistant"/>
              </a:defRPr>
            </a:lvl7pPr>
            <a:lvl8pPr marL="3657600" lvl="7" indent="-317500">
              <a:lnSpc>
                <a:spcPct val="100000"/>
              </a:lnSpc>
              <a:spcBef>
                <a:spcPts val="0"/>
              </a:spcBef>
              <a:spcAft>
                <a:spcPts val="0"/>
              </a:spcAft>
              <a:buClr>
                <a:schemeClr val="dk2"/>
              </a:buClr>
              <a:buSzPts val="1400"/>
              <a:buFont typeface="Assistant"/>
              <a:buChar char="○"/>
              <a:defRPr>
                <a:solidFill>
                  <a:schemeClr val="dk2"/>
                </a:solidFill>
                <a:latin typeface="Assistant"/>
                <a:ea typeface="Assistant"/>
                <a:cs typeface="Assistant"/>
                <a:sym typeface="Assistant"/>
              </a:defRPr>
            </a:lvl8pPr>
            <a:lvl9pPr marL="4114800" lvl="8" indent="-317500">
              <a:lnSpc>
                <a:spcPct val="100000"/>
              </a:lnSpc>
              <a:spcBef>
                <a:spcPts val="0"/>
              </a:spcBef>
              <a:spcAft>
                <a:spcPts val="0"/>
              </a:spcAft>
              <a:buClr>
                <a:schemeClr val="dk2"/>
              </a:buClr>
              <a:buSzPts val="1400"/>
              <a:buFont typeface="Assistant"/>
              <a:buChar char="■"/>
              <a:defRPr>
                <a:solidFill>
                  <a:schemeClr val="dk2"/>
                </a:solidFill>
                <a:latin typeface="Assistant"/>
                <a:ea typeface="Assistant"/>
                <a:cs typeface="Assistant"/>
                <a:sym typeface="Assistant"/>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3" r:id="rId3"/>
    <p:sldLayoutId id="2147483655" r:id="rId4"/>
    <p:sldLayoutId id="2147483659" r:id="rId5"/>
    <p:sldLayoutId id="2147483666" r:id="rId6"/>
    <p:sldLayoutId id="2147483668" r:id="rId7"/>
    <p:sldLayoutId id="2147483678" r:id="rId8"/>
    <p:sldLayoutId id="2147483679" r:id="rId9"/>
    <p:sldLayoutId id="2147483680" r:id="rId10"/>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Shape 17335"/>
        <p:cNvGrpSpPr/>
        <p:nvPr/>
      </p:nvGrpSpPr>
      <p:grpSpPr>
        <a:xfrm>
          <a:off x="0" y="0"/>
          <a:ext cx="0" cy="0"/>
          <a:chOff x="0" y="0"/>
          <a:chExt cx="0" cy="0"/>
        </a:xfrm>
      </p:grpSpPr>
      <p:pic>
        <p:nvPicPr>
          <p:cNvPr id="2050" name="Picture 2" descr="Mid-Staffordshire care scandal inquiry: Failure of NHS system detected ...">
            <a:extLst>
              <a:ext uri="{FF2B5EF4-FFF2-40B4-BE49-F238E27FC236}">
                <a16:creationId xmlns:a16="http://schemas.microsoft.com/office/drawing/2014/main" id="{FD482107-4C1E-4818-9E92-AA655EFC31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grpSp>
        <p:nvGrpSpPr>
          <p:cNvPr id="17336" name="Google Shape;17336;p41"/>
          <p:cNvGrpSpPr/>
          <p:nvPr/>
        </p:nvGrpSpPr>
        <p:grpSpPr>
          <a:xfrm>
            <a:off x="711905" y="2618711"/>
            <a:ext cx="2735260" cy="2102089"/>
            <a:chOff x="3991695" y="982492"/>
            <a:chExt cx="1850399" cy="1422060"/>
          </a:xfrm>
        </p:grpSpPr>
        <p:sp>
          <p:nvSpPr>
            <p:cNvPr id="17337" name="Google Shape;17337;p41"/>
            <p:cNvSpPr/>
            <p:nvPr/>
          </p:nvSpPr>
          <p:spPr>
            <a:xfrm>
              <a:off x="4265095" y="1552030"/>
              <a:ext cx="183669" cy="183669"/>
            </a:xfrm>
            <a:custGeom>
              <a:avLst/>
              <a:gdLst/>
              <a:ahLst/>
              <a:cxnLst/>
              <a:rect l="l" t="t" r="r" b="b"/>
              <a:pathLst>
                <a:path w="20637" h="20637" extrusionOk="0">
                  <a:moveTo>
                    <a:pt x="6319" y="1"/>
                  </a:moveTo>
                  <a:lnTo>
                    <a:pt x="6319" y="6319"/>
                  </a:lnTo>
                  <a:lnTo>
                    <a:pt x="0" y="6319"/>
                  </a:lnTo>
                  <a:lnTo>
                    <a:pt x="0" y="14251"/>
                  </a:lnTo>
                  <a:lnTo>
                    <a:pt x="6319" y="14251"/>
                  </a:lnTo>
                  <a:lnTo>
                    <a:pt x="6319" y="20637"/>
                  </a:lnTo>
                  <a:lnTo>
                    <a:pt x="14251" y="20637"/>
                  </a:lnTo>
                  <a:lnTo>
                    <a:pt x="14251" y="14251"/>
                  </a:lnTo>
                  <a:lnTo>
                    <a:pt x="20637" y="14251"/>
                  </a:lnTo>
                  <a:lnTo>
                    <a:pt x="20637" y="6319"/>
                  </a:lnTo>
                  <a:lnTo>
                    <a:pt x="14251" y="6319"/>
                  </a:lnTo>
                  <a:lnTo>
                    <a:pt x="14251"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38" name="Google Shape;17338;p41"/>
            <p:cNvSpPr/>
            <p:nvPr/>
          </p:nvSpPr>
          <p:spPr>
            <a:xfrm>
              <a:off x="4950092" y="2119770"/>
              <a:ext cx="183678" cy="183678"/>
            </a:xfrm>
            <a:custGeom>
              <a:avLst/>
              <a:gdLst/>
              <a:ahLst/>
              <a:cxnLst/>
              <a:rect l="l" t="t" r="r" b="b"/>
              <a:pathLst>
                <a:path w="20638" h="20638" extrusionOk="0">
                  <a:moveTo>
                    <a:pt x="6319" y="1"/>
                  </a:moveTo>
                  <a:lnTo>
                    <a:pt x="6319" y="6319"/>
                  </a:lnTo>
                  <a:lnTo>
                    <a:pt x="1" y="6319"/>
                  </a:lnTo>
                  <a:lnTo>
                    <a:pt x="1" y="14318"/>
                  </a:lnTo>
                  <a:lnTo>
                    <a:pt x="6319" y="14318"/>
                  </a:lnTo>
                  <a:lnTo>
                    <a:pt x="6319" y="20637"/>
                  </a:lnTo>
                  <a:lnTo>
                    <a:pt x="14318" y="20637"/>
                  </a:lnTo>
                  <a:lnTo>
                    <a:pt x="14318" y="14318"/>
                  </a:lnTo>
                  <a:lnTo>
                    <a:pt x="20637" y="14318"/>
                  </a:lnTo>
                  <a:lnTo>
                    <a:pt x="20637" y="6319"/>
                  </a:lnTo>
                  <a:lnTo>
                    <a:pt x="14318" y="6319"/>
                  </a:lnTo>
                  <a:lnTo>
                    <a:pt x="14318" y="1"/>
                  </a:lnTo>
                  <a:close/>
                </a:path>
              </a:pathLst>
            </a:cu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39" name="Google Shape;17339;p41"/>
            <p:cNvSpPr/>
            <p:nvPr/>
          </p:nvSpPr>
          <p:spPr>
            <a:xfrm>
              <a:off x="3991695" y="1039327"/>
              <a:ext cx="333830" cy="333839"/>
            </a:xfrm>
            <a:custGeom>
              <a:avLst/>
              <a:gdLst/>
              <a:ahLst/>
              <a:cxnLst/>
              <a:rect l="l" t="t" r="r" b="b"/>
              <a:pathLst>
                <a:path w="37509" h="37510" extrusionOk="0">
                  <a:moveTo>
                    <a:pt x="11495" y="1"/>
                  </a:moveTo>
                  <a:lnTo>
                    <a:pt x="11495" y="11495"/>
                  </a:lnTo>
                  <a:lnTo>
                    <a:pt x="0" y="11495"/>
                  </a:lnTo>
                  <a:lnTo>
                    <a:pt x="0" y="26015"/>
                  </a:lnTo>
                  <a:lnTo>
                    <a:pt x="11495" y="26015"/>
                  </a:lnTo>
                  <a:lnTo>
                    <a:pt x="11495" y="37509"/>
                  </a:lnTo>
                  <a:lnTo>
                    <a:pt x="26014" y="37509"/>
                  </a:lnTo>
                  <a:lnTo>
                    <a:pt x="26014" y="26015"/>
                  </a:lnTo>
                  <a:lnTo>
                    <a:pt x="37509" y="26015"/>
                  </a:lnTo>
                  <a:lnTo>
                    <a:pt x="37509" y="11495"/>
                  </a:lnTo>
                  <a:lnTo>
                    <a:pt x="26014" y="11495"/>
                  </a:lnTo>
                  <a:lnTo>
                    <a:pt x="26014" y="1"/>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40" name="Google Shape;17340;p41"/>
            <p:cNvSpPr/>
            <p:nvPr/>
          </p:nvSpPr>
          <p:spPr>
            <a:xfrm>
              <a:off x="4028185" y="2070117"/>
              <a:ext cx="333830" cy="334435"/>
            </a:xfrm>
            <a:custGeom>
              <a:avLst/>
              <a:gdLst/>
              <a:ahLst/>
              <a:cxnLst/>
              <a:rect l="l" t="t" r="r" b="b"/>
              <a:pathLst>
                <a:path w="37509" h="37577" extrusionOk="0">
                  <a:moveTo>
                    <a:pt x="11495" y="1"/>
                  </a:moveTo>
                  <a:lnTo>
                    <a:pt x="11495" y="11495"/>
                  </a:lnTo>
                  <a:lnTo>
                    <a:pt x="0" y="11495"/>
                  </a:lnTo>
                  <a:lnTo>
                    <a:pt x="0" y="26014"/>
                  </a:lnTo>
                  <a:lnTo>
                    <a:pt x="11495" y="26014"/>
                  </a:lnTo>
                  <a:lnTo>
                    <a:pt x="11495" y="37576"/>
                  </a:lnTo>
                  <a:lnTo>
                    <a:pt x="26014" y="37576"/>
                  </a:lnTo>
                  <a:lnTo>
                    <a:pt x="26014" y="26014"/>
                  </a:lnTo>
                  <a:lnTo>
                    <a:pt x="37509" y="26014"/>
                  </a:lnTo>
                  <a:lnTo>
                    <a:pt x="37509" y="11495"/>
                  </a:lnTo>
                  <a:lnTo>
                    <a:pt x="26014" y="11495"/>
                  </a:lnTo>
                  <a:lnTo>
                    <a:pt x="26014" y="1"/>
                  </a:lnTo>
                  <a:close/>
                </a:path>
              </a:pathLst>
            </a:custGeom>
            <a:solidFill>
              <a:srgbClr val="29ABD9">
                <a:alpha val="329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41" name="Google Shape;17341;p41"/>
            <p:cNvSpPr/>
            <p:nvPr/>
          </p:nvSpPr>
          <p:spPr>
            <a:xfrm>
              <a:off x="5727818" y="2004310"/>
              <a:ext cx="114276" cy="114872"/>
            </a:xfrm>
            <a:custGeom>
              <a:avLst/>
              <a:gdLst/>
              <a:ahLst/>
              <a:cxnLst/>
              <a:rect l="l" t="t" r="r" b="b"/>
              <a:pathLst>
                <a:path w="12840" h="12907" extrusionOk="0">
                  <a:moveTo>
                    <a:pt x="3967" y="0"/>
                  </a:moveTo>
                  <a:lnTo>
                    <a:pt x="3967" y="3966"/>
                  </a:lnTo>
                  <a:lnTo>
                    <a:pt x="1" y="3966"/>
                  </a:lnTo>
                  <a:lnTo>
                    <a:pt x="1" y="8941"/>
                  </a:lnTo>
                  <a:lnTo>
                    <a:pt x="3967" y="8941"/>
                  </a:lnTo>
                  <a:lnTo>
                    <a:pt x="3967" y="12907"/>
                  </a:lnTo>
                  <a:lnTo>
                    <a:pt x="8941" y="12907"/>
                  </a:lnTo>
                  <a:lnTo>
                    <a:pt x="8941" y="8941"/>
                  </a:lnTo>
                  <a:lnTo>
                    <a:pt x="12840" y="8941"/>
                  </a:lnTo>
                  <a:lnTo>
                    <a:pt x="12840" y="3966"/>
                  </a:lnTo>
                  <a:lnTo>
                    <a:pt x="8941" y="3966"/>
                  </a:lnTo>
                  <a:lnTo>
                    <a:pt x="8941" y="0"/>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42" name="Google Shape;17342;p41"/>
            <p:cNvSpPr/>
            <p:nvPr/>
          </p:nvSpPr>
          <p:spPr>
            <a:xfrm>
              <a:off x="4300392" y="982492"/>
              <a:ext cx="56239" cy="56844"/>
            </a:xfrm>
            <a:custGeom>
              <a:avLst/>
              <a:gdLst/>
              <a:ahLst/>
              <a:cxnLst/>
              <a:rect l="l" t="t" r="r" b="b"/>
              <a:pathLst>
                <a:path w="6319" h="6387" extrusionOk="0">
                  <a:moveTo>
                    <a:pt x="1950" y="1"/>
                  </a:moveTo>
                  <a:lnTo>
                    <a:pt x="1950" y="1950"/>
                  </a:lnTo>
                  <a:lnTo>
                    <a:pt x="0" y="1950"/>
                  </a:lnTo>
                  <a:lnTo>
                    <a:pt x="0" y="4437"/>
                  </a:lnTo>
                  <a:lnTo>
                    <a:pt x="1950" y="4437"/>
                  </a:lnTo>
                  <a:lnTo>
                    <a:pt x="1950" y="6387"/>
                  </a:lnTo>
                  <a:lnTo>
                    <a:pt x="4370" y="6387"/>
                  </a:lnTo>
                  <a:lnTo>
                    <a:pt x="4370" y="4437"/>
                  </a:lnTo>
                  <a:lnTo>
                    <a:pt x="6319" y="4437"/>
                  </a:lnTo>
                  <a:lnTo>
                    <a:pt x="6319" y="1950"/>
                  </a:lnTo>
                  <a:lnTo>
                    <a:pt x="4370" y="1950"/>
                  </a:lnTo>
                  <a:lnTo>
                    <a:pt x="4370"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7343" name="Google Shape;17343;p41"/>
          <p:cNvSpPr txBox="1">
            <a:spLocks noGrp="1"/>
          </p:cNvSpPr>
          <p:nvPr>
            <p:ph type="ctrTitle"/>
          </p:nvPr>
        </p:nvSpPr>
        <p:spPr>
          <a:xfrm>
            <a:off x="1402600" y="1219775"/>
            <a:ext cx="6339000" cy="21999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sz="3200" dirty="0">
                <a:solidFill>
                  <a:schemeClr val="dk2"/>
                </a:solidFill>
              </a:rPr>
              <a:t>LCHS7006 Quality Assurance and Service Improvements</a:t>
            </a:r>
            <a:br>
              <a:rPr lang="en-US" sz="6500" dirty="0">
                <a:solidFill>
                  <a:schemeClr val="dk2"/>
                </a:solidFill>
              </a:rPr>
            </a:br>
            <a:r>
              <a:rPr lang="en" sz="3200" dirty="0">
                <a:solidFill>
                  <a:schemeClr val="dk1"/>
                </a:solidFill>
              </a:rPr>
              <a:t>Individual Presentation</a:t>
            </a:r>
            <a:endParaRPr sz="5300" dirty="0">
              <a:solidFill>
                <a:schemeClr val="dk1"/>
              </a:solidFill>
            </a:endParaRPr>
          </a:p>
        </p:txBody>
      </p:sp>
      <p:sp>
        <p:nvSpPr>
          <p:cNvPr id="17344" name="Google Shape;17344;p41"/>
          <p:cNvSpPr txBox="1">
            <a:spLocks noGrp="1"/>
          </p:cNvSpPr>
          <p:nvPr>
            <p:ph type="subTitle" idx="1"/>
          </p:nvPr>
        </p:nvSpPr>
        <p:spPr>
          <a:xfrm>
            <a:off x="1402653" y="3666624"/>
            <a:ext cx="6339000" cy="632341"/>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Student Name: </a:t>
            </a:r>
          </a:p>
          <a:p>
            <a:pPr marL="0" lvl="0" indent="0" algn="ctr" rtl="0">
              <a:spcBef>
                <a:spcPts val="0"/>
              </a:spcBef>
              <a:spcAft>
                <a:spcPts val="0"/>
              </a:spcAft>
              <a:buNone/>
            </a:pPr>
            <a:r>
              <a:rPr lang="en" dirty="0"/>
              <a:t>Student ID: </a:t>
            </a:r>
            <a:endParaRPr dirty="0"/>
          </a:p>
        </p:txBody>
      </p:sp>
      <p:grpSp>
        <p:nvGrpSpPr>
          <p:cNvPr id="17345" name="Google Shape;17345;p41"/>
          <p:cNvGrpSpPr/>
          <p:nvPr/>
        </p:nvGrpSpPr>
        <p:grpSpPr>
          <a:xfrm flipH="1">
            <a:off x="6936462" y="596139"/>
            <a:ext cx="1252008" cy="519588"/>
            <a:chOff x="3626491" y="1395073"/>
            <a:chExt cx="846981" cy="351501"/>
          </a:xfrm>
        </p:grpSpPr>
        <p:sp>
          <p:nvSpPr>
            <p:cNvPr id="17346" name="Google Shape;17346;p41"/>
            <p:cNvSpPr/>
            <p:nvPr/>
          </p:nvSpPr>
          <p:spPr>
            <a:xfrm>
              <a:off x="3626491" y="1395073"/>
              <a:ext cx="338627" cy="338618"/>
            </a:xfrm>
            <a:custGeom>
              <a:avLst/>
              <a:gdLst/>
              <a:ahLst/>
              <a:cxnLst/>
              <a:rect l="l" t="t" r="r" b="b"/>
              <a:pathLst>
                <a:path w="38048" h="38047" extrusionOk="0">
                  <a:moveTo>
                    <a:pt x="11630" y="0"/>
                  </a:moveTo>
                  <a:lnTo>
                    <a:pt x="11630" y="11697"/>
                  </a:lnTo>
                  <a:lnTo>
                    <a:pt x="1" y="11697"/>
                  </a:lnTo>
                  <a:lnTo>
                    <a:pt x="1" y="26418"/>
                  </a:lnTo>
                  <a:lnTo>
                    <a:pt x="11630" y="26418"/>
                  </a:lnTo>
                  <a:lnTo>
                    <a:pt x="11630" y="38047"/>
                  </a:lnTo>
                  <a:lnTo>
                    <a:pt x="26351" y="38047"/>
                  </a:lnTo>
                  <a:lnTo>
                    <a:pt x="26351" y="26418"/>
                  </a:lnTo>
                  <a:lnTo>
                    <a:pt x="38047" y="26418"/>
                  </a:lnTo>
                  <a:lnTo>
                    <a:pt x="38047" y="11697"/>
                  </a:lnTo>
                  <a:lnTo>
                    <a:pt x="26351" y="11697"/>
                  </a:lnTo>
                  <a:lnTo>
                    <a:pt x="26351" y="0"/>
                  </a:lnTo>
                  <a:close/>
                </a:path>
              </a:pathLst>
            </a:cu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47" name="Google Shape;17347;p41"/>
            <p:cNvSpPr/>
            <p:nvPr/>
          </p:nvSpPr>
          <p:spPr>
            <a:xfrm>
              <a:off x="4239544" y="1512655"/>
              <a:ext cx="233928" cy="233919"/>
            </a:xfrm>
            <a:custGeom>
              <a:avLst/>
              <a:gdLst/>
              <a:ahLst/>
              <a:cxnLst/>
              <a:rect l="l" t="t" r="r" b="b"/>
              <a:pathLst>
                <a:path w="26284" h="26283" extrusionOk="0">
                  <a:moveTo>
                    <a:pt x="8067" y="0"/>
                  </a:moveTo>
                  <a:lnTo>
                    <a:pt x="8067" y="8067"/>
                  </a:lnTo>
                  <a:lnTo>
                    <a:pt x="1" y="8067"/>
                  </a:lnTo>
                  <a:lnTo>
                    <a:pt x="1" y="18217"/>
                  </a:lnTo>
                  <a:lnTo>
                    <a:pt x="8067" y="18217"/>
                  </a:lnTo>
                  <a:lnTo>
                    <a:pt x="8067" y="26283"/>
                  </a:lnTo>
                  <a:lnTo>
                    <a:pt x="18217" y="26283"/>
                  </a:lnTo>
                  <a:lnTo>
                    <a:pt x="18217" y="18217"/>
                  </a:lnTo>
                  <a:lnTo>
                    <a:pt x="26284" y="18217"/>
                  </a:lnTo>
                  <a:lnTo>
                    <a:pt x="26284" y="8067"/>
                  </a:lnTo>
                  <a:lnTo>
                    <a:pt x="18217" y="8067"/>
                  </a:lnTo>
                  <a:lnTo>
                    <a:pt x="18217" y="0"/>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mc:AlternateContent xmlns:mc="http://schemas.openxmlformats.org/markup-compatibility/2006">
    <mc:Choice xmlns:p14="http://schemas.microsoft.com/office/powerpoint/2010/main" Requires="p14">
      <p:transition spd="slow" p14:dur="900">
        <p14:flythrough dir="out" hasBounce="1"/>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7394"/>
        <p:cNvGrpSpPr/>
        <p:nvPr/>
      </p:nvGrpSpPr>
      <p:grpSpPr>
        <a:xfrm>
          <a:off x="0" y="0"/>
          <a:ext cx="0" cy="0"/>
          <a:chOff x="0" y="0"/>
          <a:chExt cx="0" cy="0"/>
        </a:xfrm>
      </p:grpSpPr>
      <p:grpSp>
        <p:nvGrpSpPr>
          <p:cNvPr id="17395" name="Google Shape;17395;p44"/>
          <p:cNvGrpSpPr/>
          <p:nvPr/>
        </p:nvGrpSpPr>
        <p:grpSpPr>
          <a:xfrm flipH="1">
            <a:off x="5897921" y="-351114"/>
            <a:ext cx="2497868" cy="2490309"/>
            <a:chOff x="3301910" y="982492"/>
            <a:chExt cx="1689804" cy="1684690"/>
          </a:xfrm>
        </p:grpSpPr>
        <p:sp>
          <p:nvSpPr>
            <p:cNvPr id="17396" name="Google Shape;17396;p44"/>
            <p:cNvSpPr/>
            <p:nvPr/>
          </p:nvSpPr>
          <p:spPr>
            <a:xfrm>
              <a:off x="3822382" y="1776977"/>
              <a:ext cx="234524" cy="234524"/>
            </a:xfrm>
            <a:custGeom>
              <a:avLst/>
              <a:gdLst/>
              <a:ahLst/>
              <a:cxnLst/>
              <a:rect l="l" t="t" r="r" b="b"/>
              <a:pathLst>
                <a:path w="26351" h="26351" extrusionOk="0">
                  <a:moveTo>
                    <a:pt x="8067" y="0"/>
                  </a:moveTo>
                  <a:lnTo>
                    <a:pt x="8067" y="8066"/>
                  </a:lnTo>
                  <a:lnTo>
                    <a:pt x="1" y="8066"/>
                  </a:lnTo>
                  <a:lnTo>
                    <a:pt x="1" y="18284"/>
                  </a:lnTo>
                  <a:lnTo>
                    <a:pt x="8067" y="18284"/>
                  </a:lnTo>
                  <a:lnTo>
                    <a:pt x="8067" y="26350"/>
                  </a:lnTo>
                  <a:lnTo>
                    <a:pt x="18217" y="26350"/>
                  </a:lnTo>
                  <a:lnTo>
                    <a:pt x="18217" y="18284"/>
                  </a:lnTo>
                  <a:lnTo>
                    <a:pt x="26351" y="18284"/>
                  </a:lnTo>
                  <a:lnTo>
                    <a:pt x="26351" y="8066"/>
                  </a:lnTo>
                  <a:lnTo>
                    <a:pt x="18217" y="8066"/>
                  </a:lnTo>
                  <a:lnTo>
                    <a:pt x="18217" y="0"/>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97" name="Google Shape;17397;p44"/>
            <p:cNvSpPr/>
            <p:nvPr/>
          </p:nvSpPr>
          <p:spPr>
            <a:xfrm>
              <a:off x="4246838" y="1738836"/>
              <a:ext cx="183669" cy="183669"/>
            </a:xfrm>
            <a:custGeom>
              <a:avLst/>
              <a:gdLst/>
              <a:ahLst/>
              <a:cxnLst/>
              <a:rect l="l" t="t" r="r" b="b"/>
              <a:pathLst>
                <a:path w="20637" h="20637" extrusionOk="0">
                  <a:moveTo>
                    <a:pt x="6319" y="1"/>
                  </a:moveTo>
                  <a:lnTo>
                    <a:pt x="6319" y="6319"/>
                  </a:lnTo>
                  <a:lnTo>
                    <a:pt x="0" y="6319"/>
                  </a:lnTo>
                  <a:lnTo>
                    <a:pt x="0" y="14251"/>
                  </a:lnTo>
                  <a:lnTo>
                    <a:pt x="6319" y="14251"/>
                  </a:lnTo>
                  <a:lnTo>
                    <a:pt x="6319" y="20637"/>
                  </a:lnTo>
                  <a:lnTo>
                    <a:pt x="14251" y="20637"/>
                  </a:lnTo>
                  <a:lnTo>
                    <a:pt x="14251" y="14251"/>
                  </a:lnTo>
                  <a:lnTo>
                    <a:pt x="20637" y="14251"/>
                  </a:lnTo>
                  <a:lnTo>
                    <a:pt x="20637" y="6319"/>
                  </a:lnTo>
                  <a:lnTo>
                    <a:pt x="14251" y="6319"/>
                  </a:lnTo>
                  <a:lnTo>
                    <a:pt x="14251"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98" name="Google Shape;17398;p44"/>
            <p:cNvSpPr/>
            <p:nvPr/>
          </p:nvSpPr>
          <p:spPr>
            <a:xfrm>
              <a:off x="4620447" y="1846304"/>
              <a:ext cx="233928" cy="233919"/>
            </a:xfrm>
            <a:custGeom>
              <a:avLst/>
              <a:gdLst/>
              <a:ahLst/>
              <a:cxnLst/>
              <a:rect l="l" t="t" r="r" b="b"/>
              <a:pathLst>
                <a:path w="26284" h="26283" extrusionOk="0">
                  <a:moveTo>
                    <a:pt x="8067" y="0"/>
                  </a:moveTo>
                  <a:lnTo>
                    <a:pt x="8067" y="8067"/>
                  </a:lnTo>
                  <a:lnTo>
                    <a:pt x="1" y="8067"/>
                  </a:lnTo>
                  <a:lnTo>
                    <a:pt x="1" y="18217"/>
                  </a:lnTo>
                  <a:lnTo>
                    <a:pt x="8067" y="18217"/>
                  </a:lnTo>
                  <a:lnTo>
                    <a:pt x="8067" y="26283"/>
                  </a:lnTo>
                  <a:lnTo>
                    <a:pt x="18217" y="26283"/>
                  </a:lnTo>
                  <a:lnTo>
                    <a:pt x="18217" y="18217"/>
                  </a:lnTo>
                  <a:lnTo>
                    <a:pt x="26284" y="18217"/>
                  </a:lnTo>
                  <a:lnTo>
                    <a:pt x="26284" y="8067"/>
                  </a:lnTo>
                  <a:lnTo>
                    <a:pt x="18217" y="8067"/>
                  </a:lnTo>
                  <a:lnTo>
                    <a:pt x="18217" y="0"/>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99" name="Google Shape;17399;p44"/>
            <p:cNvSpPr/>
            <p:nvPr/>
          </p:nvSpPr>
          <p:spPr>
            <a:xfrm>
              <a:off x="4028185" y="2070117"/>
              <a:ext cx="333830" cy="334435"/>
            </a:xfrm>
            <a:custGeom>
              <a:avLst/>
              <a:gdLst/>
              <a:ahLst/>
              <a:cxnLst/>
              <a:rect l="l" t="t" r="r" b="b"/>
              <a:pathLst>
                <a:path w="37509" h="37577" extrusionOk="0">
                  <a:moveTo>
                    <a:pt x="11495" y="1"/>
                  </a:moveTo>
                  <a:lnTo>
                    <a:pt x="11495" y="11495"/>
                  </a:lnTo>
                  <a:lnTo>
                    <a:pt x="0" y="11495"/>
                  </a:lnTo>
                  <a:lnTo>
                    <a:pt x="0" y="26014"/>
                  </a:lnTo>
                  <a:lnTo>
                    <a:pt x="11495" y="26014"/>
                  </a:lnTo>
                  <a:lnTo>
                    <a:pt x="11495" y="37576"/>
                  </a:lnTo>
                  <a:lnTo>
                    <a:pt x="26014" y="37576"/>
                  </a:lnTo>
                  <a:lnTo>
                    <a:pt x="26014" y="26014"/>
                  </a:lnTo>
                  <a:lnTo>
                    <a:pt x="37509" y="26014"/>
                  </a:lnTo>
                  <a:lnTo>
                    <a:pt x="37509" y="11495"/>
                  </a:lnTo>
                  <a:lnTo>
                    <a:pt x="26014" y="11495"/>
                  </a:lnTo>
                  <a:lnTo>
                    <a:pt x="26014"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00" name="Google Shape;17400;p44"/>
            <p:cNvSpPr/>
            <p:nvPr/>
          </p:nvSpPr>
          <p:spPr>
            <a:xfrm>
              <a:off x="3617780" y="2317198"/>
              <a:ext cx="350589" cy="349984"/>
            </a:xfrm>
            <a:custGeom>
              <a:avLst/>
              <a:gdLst/>
              <a:ahLst/>
              <a:cxnLst/>
              <a:rect l="l" t="t" r="r" b="b"/>
              <a:pathLst>
                <a:path w="39392" h="39324" extrusionOk="0">
                  <a:moveTo>
                    <a:pt x="12100" y="0"/>
                  </a:moveTo>
                  <a:lnTo>
                    <a:pt x="12100" y="12100"/>
                  </a:lnTo>
                  <a:lnTo>
                    <a:pt x="1" y="12100"/>
                  </a:lnTo>
                  <a:lnTo>
                    <a:pt x="1" y="27291"/>
                  </a:lnTo>
                  <a:lnTo>
                    <a:pt x="12100" y="27291"/>
                  </a:lnTo>
                  <a:lnTo>
                    <a:pt x="12100" y="39323"/>
                  </a:lnTo>
                  <a:lnTo>
                    <a:pt x="27292" y="39323"/>
                  </a:lnTo>
                  <a:lnTo>
                    <a:pt x="27292" y="27291"/>
                  </a:lnTo>
                  <a:lnTo>
                    <a:pt x="39392" y="27291"/>
                  </a:lnTo>
                  <a:lnTo>
                    <a:pt x="39392" y="12100"/>
                  </a:lnTo>
                  <a:lnTo>
                    <a:pt x="27292" y="12100"/>
                  </a:lnTo>
                  <a:lnTo>
                    <a:pt x="27292" y="0"/>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01" name="Google Shape;17401;p44"/>
            <p:cNvSpPr/>
            <p:nvPr/>
          </p:nvSpPr>
          <p:spPr>
            <a:xfrm>
              <a:off x="3653077" y="1712960"/>
              <a:ext cx="140006" cy="139997"/>
            </a:xfrm>
            <a:custGeom>
              <a:avLst/>
              <a:gdLst/>
              <a:ahLst/>
              <a:cxnLst/>
              <a:rect l="l" t="t" r="r" b="b"/>
              <a:pathLst>
                <a:path w="15731" h="15730" extrusionOk="0">
                  <a:moveTo>
                    <a:pt x="4841" y="1"/>
                  </a:moveTo>
                  <a:lnTo>
                    <a:pt x="4841" y="4840"/>
                  </a:lnTo>
                  <a:lnTo>
                    <a:pt x="1" y="4840"/>
                  </a:lnTo>
                  <a:lnTo>
                    <a:pt x="1" y="10890"/>
                  </a:lnTo>
                  <a:lnTo>
                    <a:pt x="4841" y="10890"/>
                  </a:lnTo>
                  <a:lnTo>
                    <a:pt x="4841" y="15730"/>
                  </a:lnTo>
                  <a:lnTo>
                    <a:pt x="10890" y="15730"/>
                  </a:lnTo>
                  <a:lnTo>
                    <a:pt x="10890" y="10890"/>
                  </a:lnTo>
                  <a:lnTo>
                    <a:pt x="15730" y="10890"/>
                  </a:lnTo>
                  <a:lnTo>
                    <a:pt x="15730" y="4840"/>
                  </a:lnTo>
                  <a:lnTo>
                    <a:pt x="10890" y="4840"/>
                  </a:lnTo>
                  <a:lnTo>
                    <a:pt x="10890"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02" name="Google Shape;17402;p44"/>
            <p:cNvSpPr/>
            <p:nvPr/>
          </p:nvSpPr>
          <p:spPr>
            <a:xfrm>
              <a:off x="3301910" y="1921754"/>
              <a:ext cx="56835" cy="56844"/>
            </a:xfrm>
            <a:custGeom>
              <a:avLst/>
              <a:gdLst/>
              <a:ahLst/>
              <a:cxnLst/>
              <a:rect l="l" t="t" r="r" b="b"/>
              <a:pathLst>
                <a:path w="6386" h="6387" extrusionOk="0">
                  <a:moveTo>
                    <a:pt x="1949" y="0"/>
                  </a:moveTo>
                  <a:lnTo>
                    <a:pt x="1949" y="1950"/>
                  </a:lnTo>
                  <a:lnTo>
                    <a:pt x="0" y="1950"/>
                  </a:lnTo>
                  <a:lnTo>
                    <a:pt x="0" y="4437"/>
                  </a:lnTo>
                  <a:lnTo>
                    <a:pt x="1949" y="4437"/>
                  </a:lnTo>
                  <a:lnTo>
                    <a:pt x="1949" y="6386"/>
                  </a:lnTo>
                  <a:lnTo>
                    <a:pt x="4436" y="6386"/>
                  </a:lnTo>
                  <a:lnTo>
                    <a:pt x="4436" y="4437"/>
                  </a:lnTo>
                  <a:lnTo>
                    <a:pt x="6386" y="4437"/>
                  </a:lnTo>
                  <a:lnTo>
                    <a:pt x="6386" y="1950"/>
                  </a:lnTo>
                  <a:lnTo>
                    <a:pt x="4436" y="1950"/>
                  </a:lnTo>
                  <a:lnTo>
                    <a:pt x="4436" y="0"/>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03" name="Google Shape;17403;p44"/>
            <p:cNvSpPr/>
            <p:nvPr/>
          </p:nvSpPr>
          <p:spPr>
            <a:xfrm>
              <a:off x="4877447" y="2531484"/>
              <a:ext cx="114267" cy="114276"/>
            </a:xfrm>
            <a:custGeom>
              <a:avLst/>
              <a:gdLst/>
              <a:ahLst/>
              <a:cxnLst/>
              <a:rect l="l" t="t" r="r" b="b"/>
              <a:pathLst>
                <a:path w="12839" h="12840" extrusionOk="0">
                  <a:moveTo>
                    <a:pt x="3899" y="1"/>
                  </a:moveTo>
                  <a:lnTo>
                    <a:pt x="3899" y="3967"/>
                  </a:lnTo>
                  <a:lnTo>
                    <a:pt x="0" y="3967"/>
                  </a:lnTo>
                  <a:lnTo>
                    <a:pt x="0" y="8874"/>
                  </a:lnTo>
                  <a:lnTo>
                    <a:pt x="3899" y="8874"/>
                  </a:lnTo>
                  <a:lnTo>
                    <a:pt x="3899" y="12840"/>
                  </a:lnTo>
                  <a:lnTo>
                    <a:pt x="8873" y="12840"/>
                  </a:lnTo>
                  <a:lnTo>
                    <a:pt x="8873" y="8874"/>
                  </a:lnTo>
                  <a:lnTo>
                    <a:pt x="12839" y="8874"/>
                  </a:lnTo>
                  <a:lnTo>
                    <a:pt x="12839" y="3967"/>
                  </a:lnTo>
                  <a:lnTo>
                    <a:pt x="8873" y="3967"/>
                  </a:lnTo>
                  <a:lnTo>
                    <a:pt x="8873"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04" name="Google Shape;17404;p44"/>
            <p:cNvSpPr/>
            <p:nvPr/>
          </p:nvSpPr>
          <p:spPr>
            <a:xfrm>
              <a:off x="3624366" y="1615442"/>
              <a:ext cx="56844" cy="56248"/>
            </a:xfrm>
            <a:custGeom>
              <a:avLst/>
              <a:gdLst/>
              <a:ahLst/>
              <a:cxnLst/>
              <a:rect l="l" t="t" r="r" b="b"/>
              <a:pathLst>
                <a:path w="6387" h="6320" extrusionOk="0">
                  <a:moveTo>
                    <a:pt x="1950" y="1"/>
                  </a:moveTo>
                  <a:lnTo>
                    <a:pt x="1950" y="1950"/>
                  </a:lnTo>
                  <a:lnTo>
                    <a:pt x="0" y="1950"/>
                  </a:lnTo>
                  <a:lnTo>
                    <a:pt x="0" y="4370"/>
                  </a:lnTo>
                  <a:lnTo>
                    <a:pt x="1950" y="4370"/>
                  </a:lnTo>
                  <a:lnTo>
                    <a:pt x="1950" y="6320"/>
                  </a:lnTo>
                  <a:lnTo>
                    <a:pt x="4437" y="6320"/>
                  </a:lnTo>
                  <a:lnTo>
                    <a:pt x="4437" y="4370"/>
                  </a:lnTo>
                  <a:lnTo>
                    <a:pt x="6386" y="4370"/>
                  </a:lnTo>
                  <a:lnTo>
                    <a:pt x="6386" y="1950"/>
                  </a:lnTo>
                  <a:lnTo>
                    <a:pt x="4437" y="1950"/>
                  </a:lnTo>
                  <a:lnTo>
                    <a:pt x="4437"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05" name="Google Shape;17405;p44"/>
            <p:cNvSpPr/>
            <p:nvPr/>
          </p:nvSpPr>
          <p:spPr>
            <a:xfrm>
              <a:off x="4300392" y="982492"/>
              <a:ext cx="56239" cy="56844"/>
            </a:xfrm>
            <a:custGeom>
              <a:avLst/>
              <a:gdLst/>
              <a:ahLst/>
              <a:cxnLst/>
              <a:rect l="l" t="t" r="r" b="b"/>
              <a:pathLst>
                <a:path w="6319" h="6387" extrusionOk="0">
                  <a:moveTo>
                    <a:pt x="1950" y="1"/>
                  </a:moveTo>
                  <a:lnTo>
                    <a:pt x="1950" y="1950"/>
                  </a:lnTo>
                  <a:lnTo>
                    <a:pt x="0" y="1950"/>
                  </a:lnTo>
                  <a:lnTo>
                    <a:pt x="0" y="4437"/>
                  </a:lnTo>
                  <a:lnTo>
                    <a:pt x="1950" y="4437"/>
                  </a:lnTo>
                  <a:lnTo>
                    <a:pt x="1950" y="6387"/>
                  </a:lnTo>
                  <a:lnTo>
                    <a:pt x="4370" y="6387"/>
                  </a:lnTo>
                  <a:lnTo>
                    <a:pt x="4370" y="4437"/>
                  </a:lnTo>
                  <a:lnTo>
                    <a:pt x="6319" y="4437"/>
                  </a:lnTo>
                  <a:lnTo>
                    <a:pt x="6319" y="1950"/>
                  </a:lnTo>
                  <a:lnTo>
                    <a:pt x="4370" y="1950"/>
                  </a:lnTo>
                  <a:lnTo>
                    <a:pt x="4370"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06" name="Google Shape;17406;p44"/>
            <p:cNvSpPr/>
            <p:nvPr/>
          </p:nvSpPr>
          <p:spPr>
            <a:xfrm>
              <a:off x="3431129" y="1898418"/>
              <a:ext cx="338618" cy="338618"/>
            </a:xfrm>
            <a:custGeom>
              <a:avLst/>
              <a:gdLst/>
              <a:ahLst/>
              <a:cxnLst/>
              <a:rect l="l" t="t" r="r" b="b"/>
              <a:pathLst>
                <a:path w="38047" h="38047" extrusionOk="0">
                  <a:moveTo>
                    <a:pt x="11697" y="1"/>
                  </a:moveTo>
                  <a:lnTo>
                    <a:pt x="11697" y="11697"/>
                  </a:lnTo>
                  <a:lnTo>
                    <a:pt x="0" y="11697"/>
                  </a:lnTo>
                  <a:lnTo>
                    <a:pt x="0" y="26418"/>
                  </a:lnTo>
                  <a:lnTo>
                    <a:pt x="11697" y="26418"/>
                  </a:lnTo>
                  <a:lnTo>
                    <a:pt x="11697" y="38047"/>
                  </a:lnTo>
                  <a:lnTo>
                    <a:pt x="26418" y="38047"/>
                  </a:lnTo>
                  <a:lnTo>
                    <a:pt x="26418" y="26418"/>
                  </a:lnTo>
                  <a:lnTo>
                    <a:pt x="38047" y="26418"/>
                  </a:lnTo>
                  <a:lnTo>
                    <a:pt x="38047" y="11697"/>
                  </a:lnTo>
                  <a:lnTo>
                    <a:pt x="26418" y="11697"/>
                  </a:lnTo>
                  <a:lnTo>
                    <a:pt x="26418"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07" name="Google Shape;17407;p44"/>
            <p:cNvSpPr/>
            <p:nvPr/>
          </p:nvSpPr>
          <p:spPr>
            <a:xfrm>
              <a:off x="3403014" y="2303439"/>
              <a:ext cx="140593" cy="139997"/>
            </a:xfrm>
            <a:custGeom>
              <a:avLst/>
              <a:gdLst/>
              <a:ahLst/>
              <a:cxnLst/>
              <a:rect l="l" t="t" r="r" b="b"/>
              <a:pathLst>
                <a:path w="15797" h="15730" extrusionOk="0">
                  <a:moveTo>
                    <a:pt x="4840" y="0"/>
                  </a:moveTo>
                  <a:lnTo>
                    <a:pt x="4840" y="4840"/>
                  </a:lnTo>
                  <a:lnTo>
                    <a:pt x="0" y="4840"/>
                  </a:lnTo>
                  <a:lnTo>
                    <a:pt x="0" y="10890"/>
                  </a:lnTo>
                  <a:lnTo>
                    <a:pt x="4840" y="10890"/>
                  </a:lnTo>
                  <a:lnTo>
                    <a:pt x="4840" y="15729"/>
                  </a:lnTo>
                  <a:lnTo>
                    <a:pt x="10957" y="15729"/>
                  </a:lnTo>
                  <a:lnTo>
                    <a:pt x="10957" y="10890"/>
                  </a:lnTo>
                  <a:lnTo>
                    <a:pt x="15797" y="10890"/>
                  </a:lnTo>
                  <a:lnTo>
                    <a:pt x="15797" y="4840"/>
                  </a:lnTo>
                  <a:lnTo>
                    <a:pt x="10957" y="4840"/>
                  </a:lnTo>
                  <a:lnTo>
                    <a:pt x="10957" y="0"/>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7408" name="Google Shape;17408;p44"/>
          <p:cNvSpPr txBox="1">
            <a:spLocks noGrp="1"/>
          </p:cNvSpPr>
          <p:nvPr>
            <p:ph type="title"/>
          </p:nvPr>
        </p:nvSpPr>
        <p:spPr>
          <a:xfrm>
            <a:off x="1548600" y="434011"/>
            <a:ext cx="6071700" cy="841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dirty="0"/>
              <a:t>Introduction</a:t>
            </a:r>
            <a:endParaRPr dirty="0"/>
          </a:p>
        </p:txBody>
      </p:sp>
      <p:sp>
        <p:nvSpPr>
          <p:cNvPr id="17409" name="Google Shape;17409;p44"/>
          <p:cNvSpPr txBox="1">
            <a:spLocks noGrp="1"/>
          </p:cNvSpPr>
          <p:nvPr>
            <p:ph type="subTitle" idx="1"/>
          </p:nvPr>
        </p:nvSpPr>
        <p:spPr>
          <a:xfrm>
            <a:off x="1534200" y="1503353"/>
            <a:ext cx="6075600" cy="3206136"/>
          </a:xfrm>
          <a:prstGeom prst="rect">
            <a:avLst/>
          </a:prstGeom>
        </p:spPr>
        <p:style>
          <a:lnRef idx="1">
            <a:schemeClr val="accent2"/>
          </a:lnRef>
          <a:fillRef idx="3">
            <a:schemeClr val="accent2"/>
          </a:fillRef>
          <a:effectRef idx="2">
            <a:schemeClr val="accent2"/>
          </a:effectRef>
          <a:fontRef idx="minor">
            <a:schemeClr val="lt1"/>
          </a:fontRef>
        </p:style>
        <p:txBody>
          <a:bodyPr spcFirstLastPara="1" wrap="square" lIns="91425" tIns="91425" rIns="91425" bIns="91425" anchor="t" anchorCtr="0">
            <a:noAutofit/>
          </a:bodyPr>
          <a:lstStyle/>
          <a:p>
            <a:pPr marL="285750" lvl="0" indent="-285750" algn="l" rtl="0">
              <a:spcBef>
                <a:spcPts val="0"/>
              </a:spcBef>
              <a:spcAft>
                <a:spcPts val="0"/>
              </a:spcAft>
              <a:buFont typeface="Arial" panose="020B0604020202020204" pitchFamily="34" charset="0"/>
              <a:buChar char="•"/>
            </a:pPr>
            <a:r>
              <a:rPr lang="en-US" dirty="0"/>
              <a:t>The Mid Staffordshire NHS Foundation Trust is infamous for severe care failures between January 2005 and March 2009, leading to a significant scandal in NHS history (Francis, 2013a).</a:t>
            </a:r>
          </a:p>
          <a:p>
            <a:pPr marL="285750" lvl="0" indent="-285750" algn="l" rtl="0">
              <a:spcBef>
                <a:spcPts val="0"/>
              </a:spcBef>
              <a:spcAft>
                <a:spcPts val="0"/>
              </a:spcAft>
              <a:buFont typeface="Arial" panose="020B0604020202020204" pitchFamily="34" charset="0"/>
              <a:buChar char="•"/>
            </a:pPr>
            <a:r>
              <a:rPr lang="en-US" dirty="0"/>
              <a:t>Patients experienced neglect, such as being left in soiled bedclothes, not receiving help with feeding or toileting, a lack of accessible water, and a deprivation of dignity (Francis, 2013a).</a:t>
            </a:r>
          </a:p>
          <a:p>
            <a:pPr marL="285750" lvl="0" indent="-285750" algn="l" rtl="0">
              <a:spcBef>
                <a:spcPts val="0"/>
              </a:spcBef>
              <a:spcAft>
                <a:spcPts val="0"/>
              </a:spcAft>
              <a:buFont typeface="Arial" panose="020B0604020202020204" pitchFamily="34" charset="0"/>
              <a:buChar char="•"/>
            </a:pPr>
            <a:r>
              <a:rPr lang="en-US" dirty="0"/>
              <a:t>The 2013 Francis Public Inquiry indicated that these failures stemmed from systemic collapse, not isolated mistakes (Francis, 2013a).</a:t>
            </a:r>
          </a:p>
          <a:p>
            <a:pPr marL="285750" lvl="0" indent="-285750" algn="l" rtl="0">
              <a:spcBef>
                <a:spcPts val="0"/>
              </a:spcBef>
              <a:spcAft>
                <a:spcPts val="0"/>
              </a:spcAft>
              <a:buFont typeface="Arial" panose="020B0604020202020204" pitchFamily="34" charset="0"/>
              <a:buChar char="•"/>
            </a:pPr>
            <a:r>
              <a:rPr lang="en-US" dirty="0"/>
              <a:t>The presentation aims to identify root causes through a systems-based safety approach </a:t>
            </a:r>
            <a:r>
              <a:rPr lang="en-US" dirty="0" err="1"/>
              <a:t>utilising</a:t>
            </a:r>
            <a:r>
              <a:rPr lang="en-US" dirty="0"/>
              <a:t> the Swiss Cheese Model and other theories like Root Cause Analysis, Fishbone Diagram, Systems Theory, and Donabedian Model.</a:t>
            </a:r>
          </a:p>
          <a:p>
            <a:pPr marL="285750" lvl="0" indent="-285750" algn="l" rtl="0">
              <a:spcBef>
                <a:spcPts val="0"/>
              </a:spcBef>
              <a:spcAft>
                <a:spcPts val="0"/>
              </a:spcAft>
              <a:buFont typeface="Arial" panose="020B0604020202020204" pitchFamily="34" charset="0"/>
              <a:buChar char="•"/>
            </a:pPr>
            <a:r>
              <a:rPr lang="en-US" dirty="0"/>
              <a:t>It will also examine contributing policy issues and their effects on the quality, efficiency, and equity of care.</a:t>
            </a:r>
          </a:p>
        </p:txBody>
      </p:sp>
      <p:sp>
        <p:nvSpPr>
          <p:cNvPr id="17410" name="Google Shape;17410;p44"/>
          <p:cNvSpPr/>
          <p:nvPr/>
        </p:nvSpPr>
        <p:spPr>
          <a:xfrm flipH="1">
            <a:off x="731148" y="3568114"/>
            <a:ext cx="500521" cy="500508"/>
          </a:xfrm>
          <a:custGeom>
            <a:avLst/>
            <a:gdLst/>
            <a:ahLst/>
            <a:cxnLst/>
            <a:rect l="l" t="t" r="r" b="b"/>
            <a:pathLst>
              <a:path w="38048" h="38047" extrusionOk="0">
                <a:moveTo>
                  <a:pt x="11630" y="0"/>
                </a:moveTo>
                <a:lnTo>
                  <a:pt x="11630" y="11697"/>
                </a:lnTo>
                <a:lnTo>
                  <a:pt x="1" y="11697"/>
                </a:lnTo>
                <a:lnTo>
                  <a:pt x="1" y="26418"/>
                </a:lnTo>
                <a:lnTo>
                  <a:pt x="11630" y="26418"/>
                </a:lnTo>
                <a:lnTo>
                  <a:pt x="11630" y="38047"/>
                </a:lnTo>
                <a:lnTo>
                  <a:pt x="26351" y="38047"/>
                </a:lnTo>
                <a:lnTo>
                  <a:pt x="26351" y="26418"/>
                </a:lnTo>
                <a:lnTo>
                  <a:pt x="38047" y="26418"/>
                </a:lnTo>
                <a:lnTo>
                  <a:pt x="38047" y="11697"/>
                </a:lnTo>
                <a:lnTo>
                  <a:pt x="26351" y="11697"/>
                </a:lnTo>
                <a:lnTo>
                  <a:pt x="26351" y="0"/>
                </a:lnTo>
                <a:close/>
              </a:path>
            </a:pathLst>
          </a:cu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11" name="Google Shape;17411;p44"/>
          <p:cNvSpPr/>
          <p:nvPr/>
        </p:nvSpPr>
        <p:spPr>
          <a:xfrm flipH="1">
            <a:off x="1307876" y="4049474"/>
            <a:ext cx="294872" cy="294864"/>
          </a:xfrm>
          <a:custGeom>
            <a:avLst/>
            <a:gdLst/>
            <a:ahLst/>
            <a:cxnLst/>
            <a:rect l="l" t="t" r="r" b="b"/>
            <a:pathLst>
              <a:path w="38048" h="38047" extrusionOk="0">
                <a:moveTo>
                  <a:pt x="11630" y="0"/>
                </a:moveTo>
                <a:lnTo>
                  <a:pt x="11630" y="11697"/>
                </a:lnTo>
                <a:lnTo>
                  <a:pt x="1" y="11697"/>
                </a:lnTo>
                <a:lnTo>
                  <a:pt x="1" y="26418"/>
                </a:lnTo>
                <a:lnTo>
                  <a:pt x="11630" y="26418"/>
                </a:lnTo>
                <a:lnTo>
                  <a:pt x="11630" y="38047"/>
                </a:lnTo>
                <a:lnTo>
                  <a:pt x="26351" y="38047"/>
                </a:lnTo>
                <a:lnTo>
                  <a:pt x="26351" y="26418"/>
                </a:lnTo>
                <a:lnTo>
                  <a:pt x="38047" y="26418"/>
                </a:lnTo>
                <a:lnTo>
                  <a:pt x="38047" y="11697"/>
                </a:lnTo>
                <a:lnTo>
                  <a:pt x="26351" y="11697"/>
                </a:lnTo>
                <a:lnTo>
                  <a:pt x="26351" y="0"/>
                </a:lnTo>
                <a:close/>
              </a:path>
            </a:pathLst>
          </a:cu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12" name="Google Shape;17412;p44"/>
          <p:cNvSpPr/>
          <p:nvPr/>
        </p:nvSpPr>
        <p:spPr>
          <a:xfrm flipH="1">
            <a:off x="821687" y="2788923"/>
            <a:ext cx="345766" cy="345753"/>
          </a:xfrm>
          <a:custGeom>
            <a:avLst/>
            <a:gdLst/>
            <a:ahLst/>
            <a:cxnLst/>
            <a:rect l="l" t="t" r="r" b="b"/>
            <a:pathLst>
              <a:path w="26284" h="26283" extrusionOk="0">
                <a:moveTo>
                  <a:pt x="8067" y="0"/>
                </a:moveTo>
                <a:lnTo>
                  <a:pt x="8067" y="8067"/>
                </a:lnTo>
                <a:lnTo>
                  <a:pt x="1" y="8067"/>
                </a:lnTo>
                <a:lnTo>
                  <a:pt x="1" y="18217"/>
                </a:lnTo>
                <a:lnTo>
                  <a:pt x="8067" y="18217"/>
                </a:lnTo>
                <a:lnTo>
                  <a:pt x="8067" y="26283"/>
                </a:lnTo>
                <a:lnTo>
                  <a:pt x="18217" y="26283"/>
                </a:lnTo>
                <a:lnTo>
                  <a:pt x="18217" y="18217"/>
                </a:lnTo>
                <a:lnTo>
                  <a:pt x="26284" y="18217"/>
                </a:lnTo>
                <a:lnTo>
                  <a:pt x="26284" y="8067"/>
                </a:lnTo>
                <a:lnTo>
                  <a:pt x="18217" y="8067"/>
                </a:lnTo>
                <a:lnTo>
                  <a:pt x="18217" y="0"/>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mc:AlternateContent xmlns:mc="http://schemas.openxmlformats.org/markup-compatibility/2006">
    <mc:Choice xmlns:p14="http://schemas.microsoft.com/office/powerpoint/2010/main" Requires="p14">
      <p:transition spd="slow" p14:dur="900">
        <p14:flythrough dir="out" hasBounce="1"/>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7416"/>
        <p:cNvGrpSpPr/>
        <p:nvPr/>
      </p:nvGrpSpPr>
      <p:grpSpPr>
        <a:xfrm>
          <a:off x="0" y="0"/>
          <a:ext cx="0" cy="0"/>
          <a:chOff x="0" y="0"/>
          <a:chExt cx="0" cy="0"/>
        </a:xfrm>
      </p:grpSpPr>
      <p:grpSp>
        <p:nvGrpSpPr>
          <p:cNvPr id="17417" name="Google Shape;17417;p45"/>
          <p:cNvGrpSpPr/>
          <p:nvPr/>
        </p:nvGrpSpPr>
        <p:grpSpPr>
          <a:xfrm>
            <a:off x="-380792" y="391198"/>
            <a:ext cx="3772208" cy="3772208"/>
            <a:chOff x="1190625" y="238125"/>
            <a:chExt cx="5205200" cy="5205200"/>
          </a:xfrm>
        </p:grpSpPr>
        <p:sp>
          <p:nvSpPr>
            <p:cNvPr id="17418" name="Google Shape;17418;p45"/>
            <p:cNvSpPr/>
            <p:nvPr/>
          </p:nvSpPr>
          <p:spPr>
            <a:xfrm>
              <a:off x="3537100" y="2352575"/>
              <a:ext cx="739875" cy="745725"/>
            </a:xfrm>
            <a:custGeom>
              <a:avLst/>
              <a:gdLst/>
              <a:ahLst/>
              <a:cxnLst/>
              <a:rect l="l" t="t" r="r" b="b"/>
              <a:pathLst>
                <a:path w="29595" h="29829" extrusionOk="0">
                  <a:moveTo>
                    <a:pt x="19963" y="23699"/>
                  </a:moveTo>
                  <a:cubicBezTo>
                    <a:pt x="20956" y="20839"/>
                    <a:pt x="23057" y="19438"/>
                    <a:pt x="25509" y="19847"/>
                  </a:cubicBezTo>
                  <a:cubicBezTo>
                    <a:pt x="27785" y="20197"/>
                    <a:pt x="29478" y="22123"/>
                    <a:pt x="29536" y="24400"/>
                  </a:cubicBezTo>
                  <a:cubicBezTo>
                    <a:pt x="29595" y="26793"/>
                    <a:pt x="28077" y="28777"/>
                    <a:pt x="25684" y="29303"/>
                  </a:cubicBezTo>
                  <a:cubicBezTo>
                    <a:pt x="23232" y="29828"/>
                    <a:pt x="21189" y="28544"/>
                    <a:pt x="19963" y="25625"/>
                  </a:cubicBezTo>
                  <a:cubicBezTo>
                    <a:pt x="19146" y="28135"/>
                    <a:pt x="17512" y="29595"/>
                    <a:pt x="14768" y="29536"/>
                  </a:cubicBezTo>
                  <a:cubicBezTo>
                    <a:pt x="12609" y="29536"/>
                    <a:pt x="11266" y="28369"/>
                    <a:pt x="10040" y="25567"/>
                  </a:cubicBezTo>
                  <a:cubicBezTo>
                    <a:pt x="9690" y="26910"/>
                    <a:pt x="8990" y="27960"/>
                    <a:pt x="7881" y="28661"/>
                  </a:cubicBezTo>
                  <a:cubicBezTo>
                    <a:pt x="6830" y="29420"/>
                    <a:pt x="5604" y="29711"/>
                    <a:pt x="4320" y="29478"/>
                  </a:cubicBezTo>
                  <a:cubicBezTo>
                    <a:pt x="2044" y="29069"/>
                    <a:pt x="409" y="27201"/>
                    <a:pt x="234" y="25042"/>
                  </a:cubicBezTo>
                  <a:cubicBezTo>
                    <a:pt x="59" y="22532"/>
                    <a:pt x="1402" y="20664"/>
                    <a:pt x="4145" y="19672"/>
                  </a:cubicBezTo>
                  <a:cubicBezTo>
                    <a:pt x="1518" y="18796"/>
                    <a:pt x="1" y="17103"/>
                    <a:pt x="176" y="14243"/>
                  </a:cubicBezTo>
                  <a:cubicBezTo>
                    <a:pt x="351" y="12200"/>
                    <a:pt x="1577" y="10741"/>
                    <a:pt x="4203" y="9749"/>
                  </a:cubicBezTo>
                  <a:cubicBezTo>
                    <a:pt x="2744" y="9340"/>
                    <a:pt x="1635" y="8581"/>
                    <a:pt x="993" y="7355"/>
                  </a:cubicBezTo>
                  <a:cubicBezTo>
                    <a:pt x="293" y="6071"/>
                    <a:pt x="176" y="4787"/>
                    <a:pt x="643" y="3445"/>
                  </a:cubicBezTo>
                  <a:cubicBezTo>
                    <a:pt x="1343" y="1285"/>
                    <a:pt x="3386" y="1"/>
                    <a:pt x="5721" y="234"/>
                  </a:cubicBezTo>
                  <a:cubicBezTo>
                    <a:pt x="7822" y="409"/>
                    <a:pt x="9632" y="2161"/>
                    <a:pt x="9924" y="4320"/>
                  </a:cubicBezTo>
                  <a:cubicBezTo>
                    <a:pt x="10274" y="6713"/>
                    <a:pt x="8990" y="8640"/>
                    <a:pt x="6130" y="9807"/>
                  </a:cubicBezTo>
                  <a:cubicBezTo>
                    <a:pt x="8114" y="10332"/>
                    <a:pt x="9457" y="11558"/>
                    <a:pt x="10040" y="13660"/>
                  </a:cubicBezTo>
                  <a:cubicBezTo>
                    <a:pt x="10683" y="11617"/>
                    <a:pt x="11908" y="10332"/>
                    <a:pt x="13893" y="9749"/>
                  </a:cubicBezTo>
                  <a:cubicBezTo>
                    <a:pt x="11091" y="8581"/>
                    <a:pt x="9807" y="6538"/>
                    <a:pt x="10274" y="4087"/>
                  </a:cubicBezTo>
                  <a:cubicBezTo>
                    <a:pt x="10741" y="1752"/>
                    <a:pt x="12784" y="118"/>
                    <a:pt x="15177" y="176"/>
                  </a:cubicBezTo>
                  <a:cubicBezTo>
                    <a:pt x="17395" y="234"/>
                    <a:pt x="19380" y="1869"/>
                    <a:pt x="19788" y="4087"/>
                  </a:cubicBezTo>
                  <a:cubicBezTo>
                    <a:pt x="20197" y="6597"/>
                    <a:pt x="18913" y="8698"/>
                    <a:pt x="16111" y="9749"/>
                  </a:cubicBezTo>
                  <a:cubicBezTo>
                    <a:pt x="18096" y="10332"/>
                    <a:pt x="19380" y="11617"/>
                    <a:pt x="19963" y="13660"/>
                  </a:cubicBezTo>
                  <a:cubicBezTo>
                    <a:pt x="20430" y="12259"/>
                    <a:pt x="21131" y="11266"/>
                    <a:pt x="22240" y="10566"/>
                  </a:cubicBezTo>
                  <a:cubicBezTo>
                    <a:pt x="23349" y="9924"/>
                    <a:pt x="24575" y="9749"/>
                    <a:pt x="25859" y="10041"/>
                  </a:cubicBezTo>
                  <a:cubicBezTo>
                    <a:pt x="28135" y="10566"/>
                    <a:pt x="29595" y="12492"/>
                    <a:pt x="29536" y="14827"/>
                  </a:cubicBezTo>
                  <a:cubicBezTo>
                    <a:pt x="29536" y="17103"/>
                    <a:pt x="27902" y="19030"/>
                    <a:pt x="25684" y="19438"/>
                  </a:cubicBezTo>
                  <a:cubicBezTo>
                    <a:pt x="23232" y="19964"/>
                    <a:pt x="21248" y="18738"/>
                    <a:pt x="19963" y="15878"/>
                  </a:cubicBezTo>
                  <a:cubicBezTo>
                    <a:pt x="19380" y="17804"/>
                    <a:pt x="18154" y="19030"/>
                    <a:pt x="16111" y="19672"/>
                  </a:cubicBezTo>
                  <a:cubicBezTo>
                    <a:pt x="18154" y="20314"/>
                    <a:pt x="19380" y="21598"/>
                    <a:pt x="19963" y="23641"/>
                  </a:cubicBezTo>
                  <a:close/>
                  <a:moveTo>
                    <a:pt x="10040" y="23758"/>
                  </a:moveTo>
                  <a:cubicBezTo>
                    <a:pt x="10624" y="21598"/>
                    <a:pt x="11850" y="20314"/>
                    <a:pt x="13951" y="19672"/>
                  </a:cubicBezTo>
                  <a:cubicBezTo>
                    <a:pt x="11908" y="19088"/>
                    <a:pt x="10683" y="17804"/>
                    <a:pt x="10040" y="15819"/>
                  </a:cubicBezTo>
                  <a:cubicBezTo>
                    <a:pt x="9398" y="17921"/>
                    <a:pt x="8114" y="19088"/>
                    <a:pt x="6013" y="19672"/>
                  </a:cubicBezTo>
                  <a:cubicBezTo>
                    <a:pt x="8173" y="20255"/>
                    <a:pt x="9457" y="21540"/>
                    <a:pt x="10040" y="237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19" name="Google Shape;17419;p45"/>
            <p:cNvSpPr/>
            <p:nvPr/>
          </p:nvSpPr>
          <p:spPr>
            <a:xfrm>
              <a:off x="3793925" y="3092425"/>
              <a:ext cx="237900" cy="240800"/>
            </a:xfrm>
            <a:custGeom>
              <a:avLst/>
              <a:gdLst/>
              <a:ahLst/>
              <a:cxnLst/>
              <a:rect l="l" t="t" r="r" b="b"/>
              <a:pathLst>
                <a:path w="9516" h="9632" extrusionOk="0">
                  <a:moveTo>
                    <a:pt x="4729" y="9632"/>
                  </a:moveTo>
                  <a:cubicBezTo>
                    <a:pt x="2102" y="9632"/>
                    <a:pt x="1" y="7414"/>
                    <a:pt x="1" y="4845"/>
                  </a:cubicBezTo>
                  <a:cubicBezTo>
                    <a:pt x="1" y="2277"/>
                    <a:pt x="2219" y="1"/>
                    <a:pt x="4787" y="59"/>
                  </a:cubicBezTo>
                  <a:cubicBezTo>
                    <a:pt x="7356" y="117"/>
                    <a:pt x="9515" y="2335"/>
                    <a:pt x="9515" y="4904"/>
                  </a:cubicBezTo>
                  <a:cubicBezTo>
                    <a:pt x="9515" y="7472"/>
                    <a:pt x="7356" y="9632"/>
                    <a:pt x="4729" y="963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20" name="Google Shape;17420;p45"/>
            <p:cNvSpPr/>
            <p:nvPr/>
          </p:nvSpPr>
          <p:spPr>
            <a:xfrm>
              <a:off x="3300700" y="2600650"/>
              <a:ext cx="239350" cy="239350"/>
            </a:xfrm>
            <a:custGeom>
              <a:avLst/>
              <a:gdLst/>
              <a:ahLst/>
              <a:cxnLst/>
              <a:rect l="l" t="t" r="r" b="b"/>
              <a:pathLst>
                <a:path w="9574" h="9574" extrusionOk="0">
                  <a:moveTo>
                    <a:pt x="4729" y="9574"/>
                  </a:moveTo>
                  <a:cubicBezTo>
                    <a:pt x="2102" y="9574"/>
                    <a:pt x="1" y="7414"/>
                    <a:pt x="1" y="4787"/>
                  </a:cubicBezTo>
                  <a:cubicBezTo>
                    <a:pt x="1" y="2161"/>
                    <a:pt x="2160" y="1"/>
                    <a:pt x="4729" y="59"/>
                  </a:cubicBezTo>
                  <a:cubicBezTo>
                    <a:pt x="7355" y="59"/>
                    <a:pt x="9573" y="2277"/>
                    <a:pt x="9515" y="4846"/>
                  </a:cubicBezTo>
                  <a:cubicBezTo>
                    <a:pt x="9515" y="7414"/>
                    <a:pt x="7297" y="9574"/>
                    <a:pt x="4729" y="957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21" name="Google Shape;17421;p45"/>
            <p:cNvSpPr/>
            <p:nvPr/>
          </p:nvSpPr>
          <p:spPr>
            <a:xfrm>
              <a:off x="3547325" y="3093900"/>
              <a:ext cx="237875" cy="239325"/>
            </a:xfrm>
            <a:custGeom>
              <a:avLst/>
              <a:gdLst/>
              <a:ahLst/>
              <a:cxnLst/>
              <a:rect l="l" t="t" r="r" b="b"/>
              <a:pathLst>
                <a:path w="9515" h="9573" extrusionOk="0">
                  <a:moveTo>
                    <a:pt x="9515" y="4786"/>
                  </a:moveTo>
                  <a:cubicBezTo>
                    <a:pt x="9515" y="7355"/>
                    <a:pt x="7355" y="9573"/>
                    <a:pt x="4728" y="9573"/>
                  </a:cubicBezTo>
                  <a:cubicBezTo>
                    <a:pt x="2160" y="9573"/>
                    <a:pt x="0" y="7355"/>
                    <a:pt x="0" y="4786"/>
                  </a:cubicBezTo>
                  <a:cubicBezTo>
                    <a:pt x="59" y="2218"/>
                    <a:pt x="2160" y="58"/>
                    <a:pt x="4728" y="58"/>
                  </a:cubicBezTo>
                  <a:cubicBezTo>
                    <a:pt x="7297" y="0"/>
                    <a:pt x="9515" y="2218"/>
                    <a:pt x="9515" y="47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22" name="Google Shape;17422;p45"/>
            <p:cNvSpPr/>
            <p:nvPr/>
          </p:nvSpPr>
          <p:spPr>
            <a:xfrm>
              <a:off x="3299250" y="2848725"/>
              <a:ext cx="239350" cy="237900"/>
            </a:xfrm>
            <a:custGeom>
              <a:avLst/>
              <a:gdLst/>
              <a:ahLst/>
              <a:cxnLst/>
              <a:rect l="l" t="t" r="r" b="b"/>
              <a:pathLst>
                <a:path w="9574" h="9516" extrusionOk="0">
                  <a:moveTo>
                    <a:pt x="9573" y="4729"/>
                  </a:moveTo>
                  <a:cubicBezTo>
                    <a:pt x="9573" y="7355"/>
                    <a:pt x="7355" y="9515"/>
                    <a:pt x="4787" y="9515"/>
                  </a:cubicBezTo>
                  <a:cubicBezTo>
                    <a:pt x="2160" y="9457"/>
                    <a:pt x="0" y="7297"/>
                    <a:pt x="59" y="4729"/>
                  </a:cubicBezTo>
                  <a:cubicBezTo>
                    <a:pt x="117" y="2102"/>
                    <a:pt x="2218" y="1"/>
                    <a:pt x="4787" y="1"/>
                  </a:cubicBezTo>
                  <a:cubicBezTo>
                    <a:pt x="7355" y="1"/>
                    <a:pt x="9573" y="2160"/>
                    <a:pt x="9573"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23" name="Google Shape;17423;p45"/>
            <p:cNvSpPr/>
            <p:nvPr/>
          </p:nvSpPr>
          <p:spPr>
            <a:xfrm>
              <a:off x="4036175" y="2358425"/>
              <a:ext cx="239350" cy="239350"/>
            </a:xfrm>
            <a:custGeom>
              <a:avLst/>
              <a:gdLst/>
              <a:ahLst/>
              <a:cxnLst/>
              <a:rect l="l" t="t" r="r" b="b"/>
              <a:pathLst>
                <a:path w="9574" h="9574" extrusionOk="0">
                  <a:moveTo>
                    <a:pt x="4904" y="59"/>
                  </a:moveTo>
                  <a:cubicBezTo>
                    <a:pt x="7530" y="175"/>
                    <a:pt x="9573" y="2277"/>
                    <a:pt x="9456" y="4903"/>
                  </a:cubicBezTo>
                  <a:cubicBezTo>
                    <a:pt x="9398" y="7530"/>
                    <a:pt x="7238" y="9573"/>
                    <a:pt x="4670" y="9456"/>
                  </a:cubicBezTo>
                  <a:cubicBezTo>
                    <a:pt x="2043" y="9398"/>
                    <a:pt x="0" y="7238"/>
                    <a:pt x="59" y="4670"/>
                  </a:cubicBezTo>
                  <a:cubicBezTo>
                    <a:pt x="176" y="2043"/>
                    <a:pt x="2277" y="0"/>
                    <a:pt x="4904"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24" name="Google Shape;17424;p45"/>
            <p:cNvSpPr/>
            <p:nvPr/>
          </p:nvSpPr>
          <p:spPr>
            <a:xfrm>
              <a:off x="4039100" y="3098275"/>
              <a:ext cx="232050" cy="232050"/>
            </a:xfrm>
            <a:custGeom>
              <a:avLst/>
              <a:gdLst/>
              <a:ahLst/>
              <a:cxnLst/>
              <a:rect l="l" t="t" r="r" b="b"/>
              <a:pathLst>
                <a:path w="9282" h="9282" extrusionOk="0">
                  <a:moveTo>
                    <a:pt x="4670" y="0"/>
                  </a:moveTo>
                  <a:cubicBezTo>
                    <a:pt x="7238" y="0"/>
                    <a:pt x="9281" y="2043"/>
                    <a:pt x="9281" y="4670"/>
                  </a:cubicBezTo>
                  <a:cubicBezTo>
                    <a:pt x="9281" y="7238"/>
                    <a:pt x="7180" y="9281"/>
                    <a:pt x="4611" y="9281"/>
                  </a:cubicBezTo>
                  <a:cubicBezTo>
                    <a:pt x="2043" y="9223"/>
                    <a:pt x="0" y="7180"/>
                    <a:pt x="0" y="4611"/>
                  </a:cubicBezTo>
                  <a:cubicBezTo>
                    <a:pt x="0" y="2043"/>
                    <a:pt x="2102" y="0"/>
                    <a:pt x="467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25" name="Google Shape;17425;p45"/>
            <p:cNvSpPr/>
            <p:nvPr/>
          </p:nvSpPr>
          <p:spPr>
            <a:xfrm>
              <a:off x="3303625" y="2361350"/>
              <a:ext cx="232050" cy="232025"/>
            </a:xfrm>
            <a:custGeom>
              <a:avLst/>
              <a:gdLst/>
              <a:ahLst/>
              <a:cxnLst/>
              <a:rect l="l" t="t" r="r" b="b"/>
              <a:pathLst>
                <a:path w="9282" h="9281" extrusionOk="0">
                  <a:moveTo>
                    <a:pt x="0" y="4670"/>
                  </a:moveTo>
                  <a:cubicBezTo>
                    <a:pt x="0" y="2101"/>
                    <a:pt x="2043" y="0"/>
                    <a:pt x="4612" y="0"/>
                  </a:cubicBezTo>
                  <a:cubicBezTo>
                    <a:pt x="7238" y="0"/>
                    <a:pt x="9281" y="2101"/>
                    <a:pt x="9281" y="4670"/>
                  </a:cubicBezTo>
                  <a:cubicBezTo>
                    <a:pt x="9223" y="7238"/>
                    <a:pt x="7180" y="9281"/>
                    <a:pt x="4670" y="9281"/>
                  </a:cubicBezTo>
                  <a:cubicBezTo>
                    <a:pt x="2043" y="9281"/>
                    <a:pt x="0" y="7238"/>
                    <a:pt x="0" y="46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26" name="Google Shape;17426;p45"/>
            <p:cNvSpPr/>
            <p:nvPr/>
          </p:nvSpPr>
          <p:spPr>
            <a:xfrm>
              <a:off x="3303625" y="3098275"/>
              <a:ext cx="232050" cy="230575"/>
            </a:xfrm>
            <a:custGeom>
              <a:avLst/>
              <a:gdLst/>
              <a:ahLst/>
              <a:cxnLst/>
              <a:rect l="l" t="t" r="r" b="b"/>
              <a:pathLst>
                <a:path w="9282" h="9223" extrusionOk="0">
                  <a:moveTo>
                    <a:pt x="4670" y="9223"/>
                  </a:moveTo>
                  <a:cubicBezTo>
                    <a:pt x="2160" y="9223"/>
                    <a:pt x="59" y="7180"/>
                    <a:pt x="59" y="4670"/>
                  </a:cubicBezTo>
                  <a:cubicBezTo>
                    <a:pt x="0" y="2160"/>
                    <a:pt x="2102" y="0"/>
                    <a:pt x="4612" y="59"/>
                  </a:cubicBezTo>
                  <a:cubicBezTo>
                    <a:pt x="7122" y="59"/>
                    <a:pt x="9165" y="2101"/>
                    <a:pt x="9223" y="4553"/>
                  </a:cubicBezTo>
                  <a:cubicBezTo>
                    <a:pt x="9281" y="7063"/>
                    <a:pt x="7180" y="9223"/>
                    <a:pt x="4670" y="922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27" name="Google Shape;17427;p45"/>
            <p:cNvSpPr/>
            <p:nvPr/>
          </p:nvSpPr>
          <p:spPr>
            <a:xfrm>
              <a:off x="3798325" y="2116175"/>
              <a:ext cx="229125" cy="230600"/>
            </a:xfrm>
            <a:custGeom>
              <a:avLst/>
              <a:gdLst/>
              <a:ahLst/>
              <a:cxnLst/>
              <a:rect l="l" t="t" r="r" b="b"/>
              <a:pathLst>
                <a:path w="9165" h="9224" extrusionOk="0">
                  <a:moveTo>
                    <a:pt x="9164" y="4612"/>
                  </a:moveTo>
                  <a:cubicBezTo>
                    <a:pt x="9164" y="7122"/>
                    <a:pt x="7063" y="9223"/>
                    <a:pt x="4553" y="9165"/>
                  </a:cubicBezTo>
                  <a:cubicBezTo>
                    <a:pt x="2043" y="9165"/>
                    <a:pt x="0" y="7122"/>
                    <a:pt x="0" y="4612"/>
                  </a:cubicBezTo>
                  <a:cubicBezTo>
                    <a:pt x="0" y="2102"/>
                    <a:pt x="2101" y="1"/>
                    <a:pt x="4611" y="1"/>
                  </a:cubicBezTo>
                  <a:cubicBezTo>
                    <a:pt x="7121" y="59"/>
                    <a:pt x="9164" y="2102"/>
                    <a:pt x="9164"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28" name="Google Shape;17428;p45"/>
            <p:cNvSpPr/>
            <p:nvPr/>
          </p:nvSpPr>
          <p:spPr>
            <a:xfrm>
              <a:off x="4287175" y="2605025"/>
              <a:ext cx="230575" cy="230600"/>
            </a:xfrm>
            <a:custGeom>
              <a:avLst/>
              <a:gdLst/>
              <a:ahLst/>
              <a:cxnLst/>
              <a:rect l="l" t="t" r="r" b="b"/>
              <a:pathLst>
                <a:path w="9223" h="9224" extrusionOk="0">
                  <a:moveTo>
                    <a:pt x="9223" y="4612"/>
                  </a:moveTo>
                  <a:cubicBezTo>
                    <a:pt x="9223" y="7122"/>
                    <a:pt x="7063" y="9223"/>
                    <a:pt x="4553" y="9223"/>
                  </a:cubicBezTo>
                  <a:cubicBezTo>
                    <a:pt x="2101" y="9165"/>
                    <a:pt x="0" y="7122"/>
                    <a:pt x="0" y="4612"/>
                  </a:cubicBezTo>
                  <a:cubicBezTo>
                    <a:pt x="0" y="2102"/>
                    <a:pt x="2101" y="1"/>
                    <a:pt x="4611" y="59"/>
                  </a:cubicBezTo>
                  <a:cubicBezTo>
                    <a:pt x="7121" y="59"/>
                    <a:pt x="9164" y="2102"/>
                    <a:pt x="9223"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29" name="Google Shape;17429;p45"/>
            <p:cNvSpPr/>
            <p:nvPr/>
          </p:nvSpPr>
          <p:spPr>
            <a:xfrm>
              <a:off x="4287175" y="2853100"/>
              <a:ext cx="229125" cy="229150"/>
            </a:xfrm>
            <a:custGeom>
              <a:avLst/>
              <a:gdLst/>
              <a:ahLst/>
              <a:cxnLst/>
              <a:rect l="l" t="t" r="r" b="b"/>
              <a:pathLst>
                <a:path w="9165" h="9166" extrusionOk="0">
                  <a:moveTo>
                    <a:pt x="4611" y="9165"/>
                  </a:moveTo>
                  <a:cubicBezTo>
                    <a:pt x="2101" y="9107"/>
                    <a:pt x="0" y="7064"/>
                    <a:pt x="59" y="4554"/>
                  </a:cubicBezTo>
                  <a:cubicBezTo>
                    <a:pt x="59" y="2044"/>
                    <a:pt x="2101" y="1"/>
                    <a:pt x="4611" y="1"/>
                  </a:cubicBezTo>
                  <a:cubicBezTo>
                    <a:pt x="7121" y="1"/>
                    <a:pt x="9164" y="2102"/>
                    <a:pt x="9164" y="4554"/>
                  </a:cubicBezTo>
                  <a:cubicBezTo>
                    <a:pt x="9164" y="7064"/>
                    <a:pt x="7063" y="9165"/>
                    <a:pt x="4611" y="916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30" name="Google Shape;17430;p45"/>
            <p:cNvSpPr/>
            <p:nvPr/>
          </p:nvSpPr>
          <p:spPr>
            <a:xfrm>
              <a:off x="3551700" y="2116175"/>
              <a:ext cx="229125" cy="229125"/>
            </a:xfrm>
            <a:custGeom>
              <a:avLst/>
              <a:gdLst/>
              <a:ahLst/>
              <a:cxnLst/>
              <a:rect l="l" t="t" r="r" b="b"/>
              <a:pathLst>
                <a:path w="9165" h="9165" extrusionOk="0">
                  <a:moveTo>
                    <a:pt x="9165" y="4612"/>
                  </a:moveTo>
                  <a:cubicBezTo>
                    <a:pt x="9106" y="7122"/>
                    <a:pt x="7063" y="9165"/>
                    <a:pt x="4553" y="9165"/>
                  </a:cubicBezTo>
                  <a:cubicBezTo>
                    <a:pt x="2043" y="9165"/>
                    <a:pt x="0" y="7064"/>
                    <a:pt x="0" y="4554"/>
                  </a:cubicBezTo>
                  <a:cubicBezTo>
                    <a:pt x="0" y="2044"/>
                    <a:pt x="2102" y="1"/>
                    <a:pt x="4612" y="59"/>
                  </a:cubicBezTo>
                  <a:cubicBezTo>
                    <a:pt x="7122" y="59"/>
                    <a:pt x="9165" y="2102"/>
                    <a:pt x="9165"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31" name="Google Shape;17431;p45"/>
            <p:cNvSpPr/>
            <p:nvPr/>
          </p:nvSpPr>
          <p:spPr>
            <a:xfrm>
              <a:off x="3799775" y="3344875"/>
              <a:ext cx="224750" cy="224750"/>
            </a:xfrm>
            <a:custGeom>
              <a:avLst/>
              <a:gdLst/>
              <a:ahLst/>
              <a:cxnLst/>
              <a:rect l="l" t="t" r="r" b="b"/>
              <a:pathLst>
                <a:path w="8990" h="8990" extrusionOk="0">
                  <a:moveTo>
                    <a:pt x="8989" y="4495"/>
                  </a:moveTo>
                  <a:cubicBezTo>
                    <a:pt x="8989" y="7005"/>
                    <a:pt x="7005" y="8990"/>
                    <a:pt x="4495" y="8990"/>
                  </a:cubicBezTo>
                  <a:cubicBezTo>
                    <a:pt x="1985" y="8990"/>
                    <a:pt x="0" y="7005"/>
                    <a:pt x="0" y="4495"/>
                  </a:cubicBezTo>
                  <a:cubicBezTo>
                    <a:pt x="0" y="1985"/>
                    <a:pt x="1985" y="1"/>
                    <a:pt x="4495" y="1"/>
                  </a:cubicBezTo>
                  <a:cubicBezTo>
                    <a:pt x="7005" y="1"/>
                    <a:pt x="8989" y="1985"/>
                    <a:pt x="8989"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32" name="Google Shape;17432;p45"/>
            <p:cNvSpPr/>
            <p:nvPr/>
          </p:nvSpPr>
          <p:spPr>
            <a:xfrm>
              <a:off x="4290075" y="2365725"/>
              <a:ext cx="224750" cy="224750"/>
            </a:xfrm>
            <a:custGeom>
              <a:avLst/>
              <a:gdLst/>
              <a:ahLst/>
              <a:cxnLst/>
              <a:rect l="l" t="t" r="r" b="b"/>
              <a:pathLst>
                <a:path w="8990" h="8990" extrusionOk="0">
                  <a:moveTo>
                    <a:pt x="8990" y="4495"/>
                  </a:moveTo>
                  <a:cubicBezTo>
                    <a:pt x="8990" y="7005"/>
                    <a:pt x="7005" y="8989"/>
                    <a:pt x="4495" y="8989"/>
                  </a:cubicBezTo>
                  <a:cubicBezTo>
                    <a:pt x="1985" y="8989"/>
                    <a:pt x="1" y="6946"/>
                    <a:pt x="1" y="4495"/>
                  </a:cubicBezTo>
                  <a:cubicBezTo>
                    <a:pt x="1" y="1985"/>
                    <a:pt x="1985" y="0"/>
                    <a:pt x="4437" y="0"/>
                  </a:cubicBezTo>
                  <a:cubicBezTo>
                    <a:pt x="6947" y="0"/>
                    <a:pt x="8990" y="1985"/>
                    <a:pt x="8990"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33" name="Google Shape;17433;p45"/>
            <p:cNvSpPr/>
            <p:nvPr/>
          </p:nvSpPr>
          <p:spPr>
            <a:xfrm>
              <a:off x="3553150" y="3344875"/>
              <a:ext cx="224750" cy="224750"/>
            </a:xfrm>
            <a:custGeom>
              <a:avLst/>
              <a:gdLst/>
              <a:ahLst/>
              <a:cxnLst/>
              <a:rect l="l" t="t" r="r" b="b"/>
              <a:pathLst>
                <a:path w="8990" h="8990" extrusionOk="0">
                  <a:moveTo>
                    <a:pt x="8990" y="4437"/>
                  </a:moveTo>
                  <a:cubicBezTo>
                    <a:pt x="8990" y="6947"/>
                    <a:pt x="7005" y="8990"/>
                    <a:pt x="4495" y="8990"/>
                  </a:cubicBezTo>
                  <a:cubicBezTo>
                    <a:pt x="1985" y="8990"/>
                    <a:pt x="1" y="6947"/>
                    <a:pt x="1" y="4437"/>
                  </a:cubicBezTo>
                  <a:cubicBezTo>
                    <a:pt x="1" y="1985"/>
                    <a:pt x="1985" y="1"/>
                    <a:pt x="4437" y="1"/>
                  </a:cubicBezTo>
                  <a:cubicBezTo>
                    <a:pt x="6947" y="1"/>
                    <a:pt x="8990" y="1985"/>
                    <a:pt x="8990" y="443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34" name="Google Shape;17434;p45"/>
            <p:cNvSpPr/>
            <p:nvPr/>
          </p:nvSpPr>
          <p:spPr>
            <a:xfrm>
              <a:off x="3064300" y="2607950"/>
              <a:ext cx="224750" cy="224750"/>
            </a:xfrm>
            <a:custGeom>
              <a:avLst/>
              <a:gdLst/>
              <a:ahLst/>
              <a:cxnLst/>
              <a:rect l="l" t="t" r="r" b="b"/>
              <a:pathLst>
                <a:path w="8990" h="8990" extrusionOk="0">
                  <a:moveTo>
                    <a:pt x="8990" y="4554"/>
                  </a:moveTo>
                  <a:cubicBezTo>
                    <a:pt x="8990" y="7063"/>
                    <a:pt x="6947" y="8990"/>
                    <a:pt x="4437" y="8990"/>
                  </a:cubicBezTo>
                  <a:cubicBezTo>
                    <a:pt x="1927" y="8990"/>
                    <a:pt x="1" y="6947"/>
                    <a:pt x="1" y="4437"/>
                  </a:cubicBezTo>
                  <a:cubicBezTo>
                    <a:pt x="1" y="1985"/>
                    <a:pt x="2044" y="1"/>
                    <a:pt x="4495" y="1"/>
                  </a:cubicBezTo>
                  <a:cubicBezTo>
                    <a:pt x="7005" y="1"/>
                    <a:pt x="8990" y="2044"/>
                    <a:pt x="8990" y="455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35" name="Google Shape;17435;p45"/>
            <p:cNvSpPr/>
            <p:nvPr/>
          </p:nvSpPr>
          <p:spPr>
            <a:xfrm>
              <a:off x="3064300" y="2854575"/>
              <a:ext cx="224750" cy="224750"/>
            </a:xfrm>
            <a:custGeom>
              <a:avLst/>
              <a:gdLst/>
              <a:ahLst/>
              <a:cxnLst/>
              <a:rect l="l" t="t" r="r" b="b"/>
              <a:pathLst>
                <a:path w="8990" h="8990" extrusionOk="0">
                  <a:moveTo>
                    <a:pt x="8990" y="4553"/>
                  </a:moveTo>
                  <a:cubicBezTo>
                    <a:pt x="8990" y="7005"/>
                    <a:pt x="6947" y="8989"/>
                    <a:pt x="4437" y="8989"/>
                  </a:cubicBezTo>
                  <a:cubicBezTo>
                    <a:pt x="1985" y="8989"/>
                    <a:pt x="1" y="6946"/>
                    <a:pt x="1" y="4495"/>
                  </a:cubicBezTo>
                  <a:cubicBezTo>
                    <a:pt x="1" y="1985"/>
                    <a:pt x="2044" y="0"/>
                    <a:pt x="4554" y="0"/>
                  </a:cubicBezTo>
                  <a:cubicBezTo>
                    <a:pt x="7005" y="59"/>
                    <a:pt x="8990" y="2043"/>
                    <a:pt x="8990" y="45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36" name="Google Shape;17436;p45"/>
            <p:cNvSpPr/>
            <p:nvPr/>
          </p:nvSpPr>
          <p:spPr>
            <a:xfrm>
              <a:off x="4043475" y="2119100"/>
              <a:ext cx="224750" cy="224750"/>
            </a:xfrm>
            <a:custGeom>
              <a:avLst/>
              <a:gdLst/>
              <a:ahLst/>
              <a:cxnLst/>
              <a:rect l="l" t="t" r="r" b="b"/>
              <a:pathLst>
                <a:path w="8990" h="8990" extrusionOk="0">
                  <a:moveTo>
                    <a:pt x="8989" y="4495"/>
                  </a:moveTo>
                  <a:cubicBezTo>
                    <a:pt x="8989" y="7005"/>
                    <a:pt x="6946" y="8990"/>
                    <a:pt x="4436" y="8990"/>
                  </a:cubicBezTo>
                  <a:cubicBezTo>
                    <a:pt x="1985" y="8931"/>
                    <a:pt x="0" y="6947"/>
                    <a:pt x="0" y="4495"/>
                  </a:cubicBezTo>
                  <a:cubicBezTo>
                    <a:pt x="0" y="1985"/>
                    <a:pt x="2043" y="1"/>
                    <a:pt x="4553" y="1"/>
                  </a:cubicBezTo>
                  <a:cubicBezTo>
                    <a:pt x="7005" y="1"/>
                    <a:pt x="8989" y="2044"/>
                    <a:pt x="8989"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37" name="Google Shape;17437;p45"/>
            <p:cNvSpPr/>
            <p:nvPr/>
          </p:nvSpPr>
          <p:spPr>
            <a:xfrm>
              <a:off x="3308000" y="2119100"/>
              <a:ext cx="223300" cy="224750"/>
            </a:xfrm>
            <a:custGeom>
              <a:avLst/>
              <a:gdLst/>
              <a:ahLst/>
              <a:cxnLst/>
              <a:rect l="l" t="t" r="r" b="b"/>
              <a:pathLst>
                <a:path w="8932" h="8990" extrusionOk="0">
                  <a:moveTo>
                    <a:pt x="4495" y="59"/>
                  </a:moveTo>
                  <a:cubicBezTo>
                    <a:pt x="6888" y="59"/>
                    <a:pt x="8931" y="2102"/>
                    <a:pt x="8931" y="4495"/>
                  </a:cubicBezTo>
                  <a:cubicBezTo>
                    <a:pt x="8873" y="6947"/>
                    <a:pt x="6830" y="8990"/>
                    <a:pt x="4378" y="8931"/>
                  </a:cubicBezTo>
                  <a:cubicBezTo>
                    <a:pt x="1985" y="8873"/>
                    <a:pt x="1" y="6888"/>
                    <a:pt x="1" y="4495"/>
                  </a:cubicBezTo>
                  <a:cubicBezTo>
                    <a:pt x="1" y="2044"/>
                    <a:pt x="2044" y="1"/>
                    <a:pt x="449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38" name="Google Shape;17438;p45"/>
            <p:cNvSpPr/>
            <p:nvPr/>
          </p:nvSpPr>
          <p:spPr>
            <a:xfrm>
              <a:off x="4290075" y="3102650"/>
              <a:ext cx="223300" cy="223275"/>
            </a:xfrm>
            <a:custGeom>
              <a:avLst/>
              <a:gdLst/>
              <a:ahLst/>
              <a:cxnLst/>
              <a:rect l="l" t="t" r="r" b="b"/>
              <a:pathLst>
                <a:path w="8932" h="8931" extrusionOk="0">
                  <a:moveTo>
                    <a:pt x="8932" y="4436"/>
                  </a:moveTo>
                  <a:cubicBezTo>
                    <a:pt x="8932" y="6888"/>
                    <a:pt x="6947" y="8931"/>
                    <a:pt x="4495" y="8931"/>
                  </a:cubicBezTo>
                  <a:cubicBezTo>
                    <a:pt x="2044" y="8931"/>
                    <a:pt x="1" y="6888"/>
                    <a:pt x="1" y="4436"/>
                  </a:cubicBezTo>
                  <a:cubicBezTo>
                    <a:pt x="59" y="2043"/>
                    <a:pt x="2044" y="0"/>
                    <a:pt x="4437" y="0"/>
                  </a:cubicBezTo>
                  <a:cubicBezTo>
                    <a:pt x="6889" y="0"/>
                    <a:pt x="8932" y="1985"/>
                    <a:pt x="8932" y="44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39" name="Google Shape;17439;p45"/>
            <p:cNvSpPr/>
            <p:nvPr/>
          </p:nvSpPr>
          <p:spPr>
            <a:xfrm>
              <a:off x="4043475" y="3346350"/>
              <a:ext cx="223275" cy="221825"/>
            </a:xfrm>
            <a:custGeom>
              <a:avLst/>
              <a:gdLst/>
              <a:ahLst/>
              <a:cxnLst/>
              <a:rect l="l" t="t" r="r" b="b"/>
              <a:pathLst>
                <a:path w="8931" h="8873" extrusionOk="0">
                  <a:moveTo>
                    <a:pt x="8931" y="4378"/>
                  </a:moveTo>
                  <a:cubicBezTo>
                    <a:pt x="8931" y="6829"/>
                    <a:pt x="6888" y="8872"/>
                    <a:pt x="4495" y="8872"/>
                  </a:cubicBezTo>
                  <a:cubicBezTo>
                    <a:pt x="2043" y="8872"/>
                    <a:pt x="59" y="6888"/>
                    <a:pt x="59" y="4436"/>
                  </a:cubicBezTo>
                  <a:cubicBezTo>
                    <a:pt x="0" y="2043"/>
                    <a:pt x="2043" y="0"/>
                    <a:pt x="4495" y="0"/>
                  </a:cubicBezTo>
                  <a:cubicBezTo>
                    <a:pt x="6888" y="0"/>
                    <a:pt x="8873" y="1985"/>
                    <a:pt x="8931" y="43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40" name="Google Shape;17440;p45"/>
            <p:cNvSpPr/>
            <p:nvPr/>
          </p:nvSpPr>
          <p:spPr>
            <a:xfrm>
              <a:off x="3065775" y="2365725"/>
              <a:ext cx="221825" cy="223275"/>
            </a:xfrm>
            <a:custGeom>
              <a:avLst/>
              <a:gdLst/>
              <a:ahLst/>
              <a:cxnLst/>
              <a:rect l="l" t="t" r="r" b="b"/>
              <a:pathLst>
                <a:path w="8873" h="8931" extrusionOk="0">
                  <a:moveTo>
                    <a:pt x="4378" y="8931"/>
                  </a:moveTo>
                  <a:cubicBezTo>
                    <a:pt x="1985" y="8872"/>
                    <a:pt x="0" y="6888"/>
                    <a:pt x="0" y="4495"/>
                  </a:cubicBezTo>
                  <a:cubicBezTo>
                    <a:pt x="0" y="2043"/>
                    <a:pt x="2101" y="0"/>
                    <a:pt x="4495" y="59"/>
                  </a:cubicBezTo>
                  <a:cubicBezTo>
                    <a:pt x="6946" y="117"/>
                    <a:pt x="8872" y="2101"/>
                    <a:pt x="8872" y="4495"/>
                  </a:cubicBezTo>
                  <a:cubicBezTo>
                    <a:pt x="8814" y="6946"/>
                    <a:pt x="6829" y="8931"/>
                    <a:pt x="4378" y="887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41" name="Google Shape;17441;p45"/>
            <p:cNvSpPr/>
            <p:nvPr/>
          </p:nvSpPr>
          <p:spPr>
            <a:xfrm>
              <a:off x="3309450" y="3346350"/>
              <a:ext cx="220375" cy="220375"/>
            </a:xfrm>
            <a:custGeom>
              <a:avLst/>
              <a:gdLst/>
              <a:ahLst/>
              <a:cxnLst/>
              <a:rect l="l" t="t" r="r" b="b"/>
              <a:pathLst>
                <a:path w="8815" h="8815" extrusionOk="0">
                  <a:moveTo>
                    <a:pt x="8757" y="4436"/>
                  </a:moveTo>
                  <a:cubicBezTo>
                    <a:pt x="8757" y="6888"/>
                    <a:pt x="6772" y="8814"/>
                    <a:pt x="4320" y="8814"/>
                  </a:cubicBezTo>
                  <a:cubicBezTo>
                    <a:pt x="1927" y="8756"/>
                    <a:pt x="1" y="6829"/>
                    <a:pt x="1" y="4378"/>
                  </a:cubicBezTo>
                  <a:cubicBezTo>
                    <a:pt x="59" y="1926"/>
                    <a:pt x="1986" y="0"/>
                    <a:pt x="4437" y="58"/>
                  </a:cubicBezTo>
                  <a:cubicBezTo>
                    <a:pt x="6889" y="58"/>
                    <a:pt x="8815" y="2043"/>
                    <a:pt x="8757" y="44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42" name="Google Shape;17442;p45"/>
            <p:cNvSpPr/>
            <p:nvPr/>
          </p:nvSpPr>
          <p:spPr>
            <a:xfrm>
              <a:off x="3067225" y="3104100"/>
              <a:ext cx="218900" cy="218925"/>
            </a:xfrm>
            <a:custGeom>
              <a:avLst/>
              <a:gdLst/>
              <a:ahLst/>
              <a:cxnLst/>
              <a:rect l="l" t="t" r="r" b="b"/>
              <a:pathLst>
                <a:path w="8756" h="8757" extrusionOk="0">
                  <a:moveTo>
                    <a:pt x="8756" y="4378"/>
                  </a:moveTo>
                  <a:cubicBezTo>
                    <a:pt x="8756" y="6830"/>
                    <a:pt x="6830" y="8756"/>
                    <a:pt x="4378" y="8756"/>
                  </a:cubicBezTo>
                  <a:cubicBezTo>
                    <a:pt x="1927" y="8756"/>
                    <a:pt x="0" y="6830"/>
                    <a:pt x="0" y="4378"/>
                  </a:cubicBezTo>
                  <a:cubicBezTo>
                    <a:pt x="0" y="1927"/>
                    <a:pt x="1927" y="1"/>
                    <a:pt x="4378" y="1"/>
                  </a:cubicBezTo>
                  <a:cubicBezTo>
                    <a:pt x="6830" y="59"/>
                    <a:pt x="8698" y="1985"/>
                    <a:pt x="8698" y="43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43" name="Google Shape;17443;p45"/>
            <p:cNvSpPr/>
            <p:nvPr/>
          </p:nvSpPr>
          <p:spPr>
            <a:xfrm>
              <a:off x="4294475" y="2123475"/>
              <a:ext cx="215975" cy="216000"/>
            </a:xfrm>
            <a:custGeom>
              <a:avLst/>
              <a:gdLst/>
              <a:ahLst/>
              <a:cxnLst/>
              <a:rect l="l" t="t" r="r" b="b"/>
              <a:pathLst>
                <a:path w="8639" h="8640" extrusionOk="0">
                  <a:moveTo>
                    <a:pt x="4319" y="1"/>
                  </a:moveTo>
                  <a:cubicBezTo>
                    <a:pt x="6713" y="1"/>
                    <a:pt x="8639" y="1927"/>
                    <a:pt x="8639" y="4320"/>
                  </a:cubicBezTo>
                  <a:cubicBezTo>
                    <a:pt x="8639" y="6713"/>
                    <a:pt x="6654" y="8639"/>
                    <a:pt x="4261" y="8639"/>
                  </a:cubicBezTo>
                  <a:cubicBezTo>
                    <a:pt x="1868" y="8581"/>
                    <a:pt x="0" y="6655"/>
                    <a:pt x="0" y="4262"/>
                  </a:cubicBezTo>
                  <a:cubicBezTo>
                    <a:pt x="0" y="1869"/>
                    <a:pt x="1926" y="1"/>
                    <a:pt x="431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44" name="Google Shape;17444;p45"/>
            <p:cNvSpPr/>
            <p:nvPr/>
          </p:nvSpPr>
          <p:spPr>
            <a:xfrm>
              <a:off x="3805600" y="1876875"/>
              <a:ext cx="214550" cy="215975"/>
            </a:xfrm>
            <a:custGeom>
              <a:avLst/>
              <a:gdLst/>
              <a:ahLst/>
              <a:cxnLst/>
              <a:rect l="l" t="t" r="r" b="b"/>
              <a:pathLst>
                <a:path w="8582" h="8639" extrusionOk="0">
                  <a:moveTo>
                    <a:pt x="8581" y="4319"/>
                  </a:moveTo>
                  <a:cubicBezTo>
                    <a:pt x="8581" y="6654"/>
                    <a:pt x="6655" y="8581"/>
                    <a:pt x="4320" y="8639"/>
                  </a:cubicBezTo>
                  <a:cubicBezTo>
                    <a:pt x="1927" y="8639"/>
                    <a:pt x="1" y="6654"/>
                    <a:pt x="1" y="4319"/>
                  </a:cubicBezTo>
                  <a:cubicBezTo>
                    <a:pt x="1" y="1926"/>
                    <a:pt x="1927" y="0"/>
                    <a:pt x="4262" y="0"/>
                  </a:cubicBezTo>
                  <a:cubicBezTo>
                    <a:pt x="6655" y="0"/>
                    <a:pt x="8581" y="1926"/>
                    <a:pt x="8581" y="43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45" name="Google Shape;17445;p45"/>
            <p:cNvSpPr/>
            <p:nvPr/>
          </p:nvSpPr>
          <p:spPr>
            <a:xfrm>
              <a:off x="4541075" y="2612325"/>
              <a:ext cx="216000" cy="216000"/>
            </a:xfrm>
            <a:custGeom>
              <a:avLst/>
              <a:gdLst/>
              <a:ahLst/>
              <a:cxnLst/>
              <a:rect l="l" t="t" r="r" b="b"/>
              <a:pathLst>
                <a:path w="8640" h="8640" extrusionOk="0">
                  <a:moveTo>
                    <a:pt x="4320" y="1"/>
                  </a:moveTo>
                  <a:cubicBezTo>
                    <a:pt x="6713" y="1"/>
                    <a:pt x="8639" y="1985"/>
                    <a:pt x="8639" y="4320"/>
                  </a:cubicBezTo>
                  <a:cubicBezTo>
                    <a:pt x="8639" y="6713"/>
                    <a:pt x="6713" y="8640"/>
                    <a:pt x="4320" y="8640"/>
                  </a:cubicBezTo>
                  <a:cubicBezTo>
                    <a:pt x="1927" y="8640"/>
                    <a:pt x="1" y="6713"/>
                    <a:pt x="1" y="4320"/>
                  </a:cubicBezTo>
                  <a:cubicBezTo>
                    <a:pt x="1" y="1985"/>
                    <a:pt x="1927" y="1"/>
                    <a:pt x="432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46" name="Google Shape;17446;p45"/>
            <p:cNvSpPr/>
            <p:nvPr/>
          </p:nvSpPr>
          <p:spPr>
            <a:xfrm>
              <a:off x="4541075" y="2858950"/>
              <a:ext cx="216000" cy="216000"/>
            </a:xfrm>
            <a:custGeom>
              <a:avLst/>
              <a:gdLst/>
              <a:ahLst/>
              <a:cxnLst/>
              <a:rect l="l" t="t" r="r" b="b"/>
              <a:pathLst>
                <a:path w="8640" h="8640" extrusionOk="0">
                  <a:moveTo>
                    <a:pt x="8639" y="4320"/>
                  </a:moveTo>
                  <a:cubicBezTo>
                    <a:pt x="8639" y="6655"/>
                    <a:pt x="6655" y="8639"/>
                    <a:pt x="4320" y="8639"/>
                  </a:cubicBezTo>
                  <a:cubicBezTo>
                    <a:pt x="1927" y="8639"/>
                    <a:pt x="1" y="6713"/>
                    <a:pt x="1" y="4320"/>
                  </a:cubicBezTo>
                  <a:cubicBezTo>
                    <a:pt x="1" y="1985"/>
                    <a:pt x="1927" y="59"/>
                    <a:pt x="4262" y="59"/>
                  </a:cubicBezTo>
                  <a:cubicBezTo>
                    <a:pt x="6655" y="0"/>
                    <a:pt x="8581" y="1927"/>
                    <a:pt x="8639"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47" name="Google Shape;17447;p45"/>
            <p:cNvSpPr/>
            <p:nvPr/>
          </p:nvSpPr>
          <p:spPr>
            <a:xfrm>
              <a:off x="3557525" y="1875400"/>
              <a:ext cx="217475" cy="217450"/>
            </a:xfrm>
            <a:custGeom>
              <a:avLst/>
              <a:gdLst/>
              <a:ahLst/>
              <a:cxnLst/>
              <a:rect l="l" t="t" r="r" b="b"/>
              <a:pathLst>
                <a:path w="8699" h="8698" extrusionOk="0">
                  <a:moveTo>
                    <a:pt x="4262" y="8640"/>
                  </a:moveTo>
                  <a:cubicBezTo>
                    <a:pt x="1927" y="8640"/>
                    <a:pt x="1" y="6597"/>
                    <a:pt x="59" y="4262"/>
                  </a:cubicBezTo>
                  <a:cubicBezTo>
                    <a:pt x="118" y="1927"/>
                    <a:pt x="2102" y="1"/>
                    <a:pt x="4379" y="59"/>
                  </a:cubicBezTo>
                  <a:cubicBezTo>
                    <a:pt x="6772" y="117"/>
                    <a:pt x="8698" y="2102"/>
                    <a:pt x="8640" y="4437"/>
                  </a:cubicBezTo>
                  <a:cubicBezTo>
                    <a:pt x="8581" y="6830"/>
                    <a:pt x="6597" y="8698"/>
                    <a:pt x="4262" y="864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48" name="Google Shape;17448;p45"/>
            <p:cNvSpPr/>
            <p:nvPr/>
          </p:nvSpPr>
          <p:spPr>
            <a:xfrm>
              <a:off x="3070150" y="2123475"/>
              <a:ext cx="213075" cy="214550"/>
            </a:xfrm>
            <a:custGeom>
              <a:avLst/>
              <a:gdLst/>
              <a:ahLst/>
              <a:cxnLst/>
              <a:rect l="l" t="t" r="r" b="b"/>
              <a:pathLst>
                <a:path w="8523" h="8582" extrusionOk="0">
                  <a:moveTo>
                    <a:pt x="4261" y="59"/>
                  </a:moveTo>
                  <a:cubicBezTo>
                    <a:pt x="6596" y="59"/>
                    <a:pt x="8522" y="1985"/>
                    <a:pt x="8522" y="4320"/>
                  </a:cubicBezTo>
                  <a:cubicBezTo>
                    <a:pt x="8522" y="6655"/>
                    <a:pt x="6596" y="8581"/>
                    <a:pt x="4261" y="8581"/>
                  </a:cubicBezTo>
                  <a:cubicBezTo>
                    <a:pt x="1926" y="8581"/>
                    <a:pt x="0" y="6597"/>
                    <a:pt x="0" y="4262"/>
                  </a:cubicBezTo>
                  <a:cubicBezTo>
                    <a:pt x="0" y="1927"/>
                    <a:pt x="1926" y="1"/>
                    <a:pt x="42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49" name="Google Shape;17449;p45"/>
            <p:cNvSpPr/>
            <p:nvPr/>
          </p:nvSpPr>
          <p:spPr>
            <a:xfrm>
              <a:off x="4295925" y="3349250"/>
              <a:ext cx="213075" cy="214550"/>
            </a:xfrm>
            <a:custGeom>
              <a:avLst/>
              <a:gdLst/>
              <a:ahLst/>
              <a:cxnLst/>
              <a:rect l="l" t="t" r="r" b="b"/>
              <a:pathLst>
                <a:path w="8523" h="8582" extrusionOk="0">
                  <a:moveTo>
                    <a:pt x="4261" y="59"/>
                  </a:moveTo>
                  <a:cubicBezTo>
                    <a:pt x="6596" y="59"/>
                    <a:pt x="8522" y="1985"/>
                    <a:pt x="8522" y="4320"/>
                  </a:cubicBezTo>
                  <a:cubicBezTo>
                    <a:pt x="8522" y="6655"/>
                    <a:pt x="6596" y="8581"/>
                    <a:pt x="4261" y="8581"/>
                  </a:cubicBezTo>
                  <a:cubicBezTo>
                    <a:pt x="1927" y="8581"/>
                    <a:pt x="0" y="6597"/>
                    <a:pt x="0" y="4320"/>
                  </a:cubicBezTo>
                  <a:cubicBezTo>
                    <a:pt x="0" y="1985"/>
                    <a:pt x="1927" y="1"/>
                    <a:pt x="42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50" name="Google Shape;17450;p45"/>
            <p:cNvSpPr/>
            <p:nvPr/>
          </p:nvSpPr>
          <p:spPr>
            <a:xfrm>
              <a:off x="4542525" y="2371550"/>
              <a:ext cx="213100" cy="213075"/>
            </a:xfrm>
            <a:custGeom>
              <a:avLst/>
              <a:gdLst/>
              <a:ahLst/>
              <a:cxnLst/>
              <a:rect l="l" t="t" r="r" b="b"/>
              <a:pathLst>
                <a:path w="8524" h="8523" extrusionOk="0">
                  <a:moveTo>
                    <a:pt x="8523" y="4203"/>
                  </a:moveTo>
                  <a:cubicBezTo>
                    <a:pt x="8523" y="6596"/>
                    <a:pt x="6597" y="8523"/>
                    <a:pt x="4262" y="8464"/>
                  </a:cubicBezTo>
                  <a:cubicBezTo>
                    <a:pt x="1927" y="8464"/>
                    <a:pt x="59" y="6596"/>
                    <a:pt x="1" y="4262"/>
                  </a:cubicBezTo>
                  <a:cubicBezTo>
                    <a:pt x="1" y="1927"/>
                    <a:pt x="1927" y="1"/>
                    <a:pt x="4262" y="1"/>
                  </a:cubicBezTo>
                  <a:cubicBezTo>
                    <a:pt x="6597" y="1"/>
                    <a:pt x="8465" y="1868"/>
                    <a:pt x="8523" y="42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51" name="Google Shape;17451;p45"/>
            <p:cNvSpPr/>
            <p:nvPr/>
          </p:nvSpPr>
          <p:spPr>
            <a:xfrm>
              <a:off x="4049300" y="1878325"/>
              <a:ext cx="213075" cy="211625"/>
            </a:xfrm>
            <a:custGeom>
              <a:avLst/>
              <a:gdLst/>
              <a:ahLst/>
              <a:cxnLst/>
              <a:rect l="l" t="t" r="r" b="b"/>
              <a:pathLst>
                <a:path w="8523" h="8465" extrusionOk="0">
                  <a:moveTo>
                    <a:pt x="4203" y="0"/>
                  </a:moveTo>
                  <a:cubicBezTo>
                    <a:pt x="6538" y="0"/>
                    <a:pt x="8464" y="1868"/>
                    <a:pt x="8464" y="4203"/>
                  </a:cubicBezTo>
                  <a:cubicBezTo>
                    <a:pt x="8523" y="6538"/>
                    <a:pt x="6655" y="8464"/>
                    <a:pt x="4262" y="8464"/>
                  </a:cubicBezTo>
                  <a:cubicBezTo>
                    <a:pt x="1927" y="8464"/>
                    <a:pt x="1" y="6596"/>
                    <a:pt x="59" y="4203"/>
                  </a:cubicBezTo>
                  <a:cubicBezTo>
                    <a:pt x="59" y="1868"/>
                    <a:pt x="1869" y="0"/>
                    <a:pt x="420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52" name="Google Shape;17452;p45"/>
            <p:cNvSpPr/>
            <p:nvPr/>
          </p:nvSpPr>
          <p:spPr>
            <a:xfrm>
              <a:off x="3560450" y="3598800"/>
              <a:ext cx="211625" cy="210150"/>
            </a:xfrm>
            <a:custGeom>
              <a:avLst/>
              <a:gdLst/>
              <a:ahLst/>
              <a:cxnLst/>
              <a:rect l="l" t="t" r="r" b="b"/>
              <a:pathLst>
                <a:path w="8465" h="8406" extrusionOk="0">
                  <a:moveTo>
                    <a:pt x="8406" y="4145"/>
                  </a:moveTo>
                  <a:cubicBezTo>
                    <a:pt x="8464" y="6538"/>
                    <a:pt x="6597" y="8406"/>
                    <a:pt x="4262" y="8406"/>
                  </a:cubicBezTo>
                  <a:cubicBezTo>
                    <a:pt x="1927" y="8406"/>
                    <a:pt x="59" y="6596"/>
                    <a:pt x="1" y="4203"/>
                  </a:cubicBezTo>
                  <a:cubicBezTo>
                    <a:pt x="1" y="1868"/>
                    <a:pt x="1869" y="0"/>
                    <a:pt x="4203" y="0"/>
                  </a:cubicBezTo>
                  <a:cubicBezTo>
                    <a:pt x="6538" y="0"/>
                    <a:pt x="8406" y="1810"/>
                    <a:pt x="8406" y="414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53" name="Google Shape;17453;p45"/>
            <p:cNvSpPr/>
            <p:nvPr/>
          </p:nvSpPr>
          <p:spPr>
            <a:xfrm>
              <a:off x="3807075" y="3597325"/>
              <a:ext cx="211600" cy="211625"/>
            </a:xfrm>
            <a:custGeom>
              <a:avLst/>
              <a:gdLst/>
              <a:ahLst/>
              <a:cxnLst/>
              <a:rect l="l" t="t" r="r" b="b"/>
              <a:pathLst>
                <a:path w="8464" h="8465" extrusionOk="0">
                  <a:moveTo>
                    <a:pt x="4203" y="8465"/>
                  </a:moveTo>
                  <a:cubicBezTo>
                    <a:pt x="1868" y="8465"/>
                    <a:pt x="0" y="6597"/>
                    <a:pt x="0" y="4204"/>
                  </a:cubicBezTo>
                  <a:cubicBezTo>
                    <a:pt x="0" y="1869"/>
                    <a:pt x="1868" y="1"/>
                    <a:pt x="4203" y="1"/>
                  </a:cubicBezTo>
                  <a:cubicBezTo>
                    <a:pt x="6596" y="1"/>
                    <a:pt x="8464" y="1927"/>
                    <a:pt x="8464" y="4320"/>
                  </a:cubicBezTo>
                  <a:cubicBezTo>
                    <a:pt x="8406" y="6655"/>
                    <a:pt x="6538" y="8465"/>
                    <a:pt x="4203" y="846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54" name="Google Shape;17454;p45"/>
            <p:cNvSpPr/>
            <p:nvPr/>
          </p:nvSpPr>
          <p:spPr>
            <a:xfrm>
              <a:off x="2824975" y="2615250"/>
              <a:ext cx="210175" cy="210150"/>
            </a:xfrm>
            <a:custGeom>
              <a:avLst/>
              <a:gdLst/>
              <a:ahLst/>
              <a:cxnLst/>
              <a:rect l="l" t="t" r="r" b="b"/>
              <a:pathLst>
                <a:path w="8407" h="8406" extrusionOk="0">
                  <a:moveTo>
                    <a:pt x="4204" y="8406"/>
                  </a:moveTo>
                  <a:cubicBezTo>
                    <a:pt x="1869" y="8406"/>
                    <a:pt x="1" y="6596"/>
                    <a:pt x="1" y="4203"/>
                  </a:cubicBezTo>
                  <a:cubicBezTo>
                    <a:pt x="1" y="1868"/>
                    <a:pt x="1869" y="1"/>
                    <a:pt x="4262" y="1"/>
                  </a:cubicBezTo>
                  <a:cubicBezTo>
                    <a:pt x="6597" y="1"/>
                    <a:pt x="8406" y="1927"/>
                    <a:pt x="8406" y="4262"/>
                  </a:cubicBezTo>
                  <a:cubicBezTo>
                    <a:pt x="8406" y="6596"/>
                    <a:pt x="6538" y="8406"/>
                    <a:pt x="4204" y="840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55" name="Google Shape;17455;p45"/>
            <p:cNvSpPr/>
            <p:nvPr/>
          </p:nvSpPr>
          <p:spPr>
            <a:xfrm>
              <a:off x="2824975" y="2861875"/>
              <a:ext cx="210175" cy="210150"/>
            </a:xfrm>
            <a:custGeom>
              <a:avLst/>
              <a:gdLst/>
              <a:ahLst/>
              <a:cxnLst/>
              <a:rect l="l" t="t" r="r" b="b"/>
              <a:pathLst>
                <a:path w="8407" h="8406" extrusionOk="0">
                  <a:moveTo>
                    <a:pt x="4204" y="8405"/>
                  </a:moveTo>
                  <a:cubicBezTo>
                    <a:pt x="1810" y="8405"/>
                    <a:pt x="1" y="6538"/>
                    <a:pt x="1" y="4203"/>
                  </a:cubicBezTo>
                  <a:cubicBezTo>
                    <a:pt x="1" y="1868"/>
                    <a:pt x="1869" y="0"/>
                    <a:pt x="4204" y="0"/>
                  </a:cubicBezTo>
                  <a:cubicBezTo>
                    <a:pt x="6538" y="0"/>
                    <a:pt x="8406" y="1868"/>
                    <a:pt x="8406" y="4203"/>
                  </a:cubicBezTo>
                  <a:cubicBezTo>
                    <a:pt x="8406" y="6596"/>
                    <a:pt x="6538" y="8405"/>
                    <a:pt x="4204" y="840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56" name="Google Shape;17456;p45"/>
            <p:cNvSpPr/>
            <p:nvPr/>
          </p:nvSpPr>
          <p:spPr>
            <a:xfrm>
              <a:off x="4544000" y="3108475"/>
              <a:ext cx="210150" cy="210175"/>
            </a:xfrm>
            <a:custGeom>
              <a:avLst/>
              <a:gdLst/>
              <a:ahLst/>
              <a:cxnLst/>
              <a:rect l="l" t="t" r="r" b="b"/>
              <a:pathLst>
                <a:path w="8406" h="8407" extrusionOk="0">
                  <a:moveTo>
                    <a:pt x="4203" y="8406"/>
                  </a:moveTo>
                  <a:cubicBezTo>
                    <a:pt x="1868" y="8406"/>
                    <a:pt x="0" y="6597"/>
                    <a:pt x="0" y="4203"/>
                  </a:cubicBezTo>
                  <a:cubicBezTo>
                    <a:pt x="0" y="1869"/>
                    <a:pt x="1868" y="1"/>
                    <a:pt x="4203" y="1"/>
                  </a:cubicBezTo>
                  <a:cubicBezTo>
                    <a:pt x="6538" y="1"/>
                    <a:pt x="8406" y="1869"/>
                    <a:pt x="8406" y="4203"/>
                  </a:cubicBezTo>
                  <a:cubicBezTo>
                    <a:pt x="8406" y="6538"/>
                    <a:pt x="6596" y="8406"/>
                    <a:pt x="4203" y="840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57" name="Google Shape;17457;p45"/>
            <p:cNvSpPr/>
            <p:nvPr/>
          </p:nvSpPr>
          <p:spPr>
            <a:xfrm>
              <a:off x="3313850" y="1879775"/>
              <a:ext cx="210150" cy="208700"/>
            </a:xfrm>
            <a:custGeom>
              <a:avLst/>
              <a:gdLst/>
              <a:ahLst/>
              <a:cxnLst/>
              <a:rect l="l" t="t" r="r" b="b"/>
              <a:pathLst>
                <a:path w="8406" h="8348" extrusionOk="0">
                  <a:moveTo>
                    <a:pt x="4203" y="8348"/>
                  </a:moveTo>
                  <a:cubicBezTo>
                    <a:pt x="1868" y="8348"/>
                    <a:pt x="0" y="6480"/>
                    <a:pt x="58" y="4145"/>
                  </a:cubicBezTo>
                  <a:cubicBezTo>
                    <a:pt x="58" y="1810"/>
                    <a:pt x="1926" y="1"/>
                    <a:pt x="4261" y="1"/>
                  </a:cubicBezTo>
                  <a:cubicBezTo>
                    <a:pt x="6596" y="1"/>
                    <a:pt x="8405" y="1869"/>
                    <a:pt x="8405" y="4203"/>
                  </a:cubicBezTo>
                  <a:cubicBezTo>
                    <a:pt x="8405" y="6538"/>
                    <a:pt x="6538" y="8348"/>
                    <a:pt x="4203" y="834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58" name="Google Shape;17458;p45"/>
            <p:cNvSpPr/>
            <p:nvPr/>
          </p:nvSpPr>
          <p:spPr>
            <a:xfrm>
              <a:off x="3071600" y="3352175"/>
              <a:ext cx="210150" cy="210150"/>
            </a:xfrm>
            <a:custGeom>
              <a:avLst/>
              <a:gdLst/>
              <a:ahLst/>
              <a:cxnLst/>
              <a:rect l="l" t="t" r="r" b="b"/>
              <a:pathLst>
                <a:path w="8406" h="8406" extrusionOk="0">
                  <a:moveTo>
                    <a:pt x="4262" y="8406"/>
                  </a:moveTo>
                  <a:cubicBezTo>
                    <a:pt x="1868" y="8406"/>
                    <a:pt x="1" y="6538"/>
                    <a:pt x="1" y="4203"/>
                  </a:cubicBezTo>
                  <a:cubicBezTo>
                    <a:pt x="1" y="1868"/>
                    <a:pt x="1868" y="1"/>
                    <a:pt x="4203" y="1"/>
                  </a:cubicBezTo>
                  <a:cubicBezTo>
                    <a:pt x="6538" y="1"/>
                    <a:pt x="8348" y="1810"/>
                    <a:pt x="8406" y="4145"/>
                  </a:cubicBezTo>
                  <a:cubicBezTo>
                    <a:pt x="8406" y="6480"/>
                    <a:pt x="6596" y="8348"/>
                    <a:pt x="4203" y="834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59" name="Google Shape;17459;p45"/>
            <p:cNvSpPr/>
            <p:nvPr/>
          </p:nvSpPr>
          <p:spPr>
            <a:xfrm>
              <a:off x="2826450" y="2373025"/>
              <a:ext cx="207225" cy="208675"/>
            </a:xfrm>
            <a:custGeom>
              <a:avLst/>
              <a:gdLst/>
              <a:ahLst/>
              <a:cxnLst/>
              <a:rect l="l" t="t" r="r" b="b"/>
              <a:pathLst>
                <a:path w="8289" h="8347" extrusionOk="0">
                  <a:moveTo>
                    <a:pt x="4145" y="8347"/>
                  </a:moveTo>
                  <a:cubicBezTo>
                    <a:pt x="1810" y="8347"/>
                    <a:pt x="0" y="6479"/>
                    <a:pt x="0" y="4203"/>
                  </a:cubicBezTo>
                  <a:cubicBezTo>
                    <a:pt x="0" y="1868"/>
                    <a:pt x="1868" y="0"/>
                    <a:pt x="4145" y="0"/>
                  </a:cubicBezTo>
                  <a:cubicBezTo>
                    <a:pt x="6421" y="0"/>
                    <a:pt x="8289" y="1868"/>
                    <a:pt x="8289" y="4203"/>
                  </a:cubicBezTo>
                  <a:cubicBezTo>
                    <a:pt x="8289" y="6479"/>
                    <a:pt x="6421" y="8347"/>
                    <a:pt x="4145" y="834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60" name="Google Shape;17460;p45"/>
            <p:cNvSpPr/>
            <p:nvPr/>
          </p:nvSpPr>
          <p:spPr>
            <a:xfrm>
              <a:off x="4050775" y="3598800"/>
              <a:ext cx="208700" cy="208700"/>
            </a:xfrm>
            <a:custGeom>
              <a:avLst/>
              <a:gdLst/>
              <a:ahLst/>
              <a:cxnLst/>
              <a:rect l="l" t="t" r="r" b="b"/>
              <a:pathLst>
                <a:path w="8348" h="8348" extrusionOk="0">
                  <a:moveTo>
                    <a:pt x="8347" y="4145"/>
                  </a:moveTo>
                  <a:cubicBezTo>
                    <a:pt x="8347" y="6479"/>
                    <a:pt x="6538" y="8347"/>
                    <a:pt x="4203" y="8347"/>
                  </a:cubicBezTo>
                  <a:cubicBezTo>
                    <a:pt x="1926" y="8347"/>
                    <a:pt x="59" y="6538"/>
                    <a:pt x="59" y="4203"/>
                  </a:cubicBezTo>
                  <a:cubicBezTo>
                    <a:pt x="0" y="1926"/>
                    <a:pt x="1868" y="59"/>
                    <a:pt x="4144" y="59"/>
                  </a:cubicBezTo>
                  <a:cubicBezTo>
                    <a:pt x="6479" y="0"/>
                    <a:pt x="8347" y="1868"/>
                    <a:pt x="8347" y="414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61" name="Google Shape;17461;p45"/>
            <p:cNvSpPr/>
            <p:nvPr/>
          </p:nvSpPr>
          <p:spPr>
            <a:xfrm>
              <a:off x="3315300" y="3598800"/>
              <a:ext cx="207250" cy="208700"/>
            </a:xfrm>
            <a:custGeom>
              <a:avLst/>
              <a:gdLst/>
              <a:ahLst/>
              <a:cxnLst/>
              <a:rect l="l" t="t" r="r" b="b"/>
              <a:pathLst>
                <a:path w="8290" h="8348" extrusionOk="0">
                  <a:moveTo>
                    <a:pt x="4145" y="59"/>
                  </a:moveTo>
                  <a:cubicBezTo>
                    <a:pt x="6421" y="0"/>
                    <a:pt x="8289" y="1926"/>
                    <a:pt x="8289" y="4203"/>
                  </a:cubicBezTo>
                  <a:cubicBezTo>
                    <a:pt x="8289" y="6421"/>
                    <a:pt x="6421" y="8289"/>
                    <a:pt x="4203" y="8347"/>
                  </a:cubicBezTo>
                  <a:cubicBezTo>
                    <a:pt x="1927" y="8347"/>
                    <a:pt x="0" y="6479"/>
                    <a:pt x="0" y="4203"/>
                  </a:cubicBezTo>
                  <a:cubicBezTo>
                    <a:pt x="0" y="1926"/>
                    <a:pt x="1868" y="59"/>
                    <a:pt x="414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62" name="Google Shape;17462;p45"/>
            <p:cNvSpPr/>
            <p:nvPr/>
          </p:nvSpPr>
          <p:spPr>
            <a:xfrm>
              <a:off x="2826450" y="3109950"/>
              <a:ext cx="207225" cy="208700"/>
            </a:xfrm>
            <a:custGeom>
              <a:avLst/>
              <a:gdLst/>
              <a:ahLst/>
              <a:cxnLst/>
              <a:rect l="l" t="t" r="r" b="b"/>
              <a:pathLst>
                <a:path w="8289" h="8348" extrusionOk="0">
                  <a:moveTo>
                    <a:pt x="8289" y="4144"/>
                  </a:moveTo>
                  <a:cubicBezTo>
                    <a:pt x="8289" y="6362"/>
                    <a:pt x="6421" y="8289"/>
                    <a:pt x="4203" y="8289"/>
                  </a:cubicBezTo>
                  <a:cubicBezTo>
                    <a:pt x="1927" y="8347"/>
                    <a:pt x="0" y="6421"/>
                    <a:pt x="0" y="4144"/>
                  </a:cubicBezTo>
                  <a:cubicBezTo>
                    <a:pt x="0" y="1926"/>
                    <a:pt x="1868" y="58"/>
                    <a:pt x="4145" y="0"/>
                  </a:cubicBezTo>
                  <a:cubicBezTo>
                    <a:pt x="6363" y="0"/>
                    <a:pt x="8289" y="1868"/>
                    <a:pt x="8289" y="41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63" name="Google Shape;17463;p45"/>
            <p:cNvSpPr/>
            <p:nvPr/>
          </p:nvSpPr>
          <p:spPr>
            <a:xfrm>
              <a:off x="4298850" y="1881250"/>
              <a:ext cx="205775" cy="205775"/>
            </a:xfrm>
            <a:custGeom>
              <a:avLst/>
              <a:gdLst/>
              <a:ahLst/>
              <a:cxnLst/>
              <a:rect l="l" t="t" r="r" b="b"/>
              <a:pathLst>
                <a:path w="8231" h="8231" extrusionOk="0">
                  <a:moveTo>
                    <a:pt x="8230" y="4086"/>
                  </a:moveTo>
                  <a:cubicBezTo>
                    <a:pt x="8230" y="6363"/>
                    <a:pt x="6362" y="8230"/>
                    <a:pt x="4144" y="8230"/>
                  </a:cubicBezTo>
                  <a:cubicBezTo>
                    <a:pt x="1868" y="8230"/>
                    <a:pt x="58" y="6421"/>
                    <a:pt x="58" y="4144"/>
                  </a:cubicBezTo>
                  <a:cubicBezTo>
                    <a:pt x="0" y="1868"/>
                    <a:pt x="1868" y="0"/>
                    <a:pt x="4144" y="0"/>
                  </a:cubicBezTo>
                  <a:cubicBezTo>
                    <a:pt x="6421" y="59"/>
                    <a:pt x="8230" y="1868"/>
                    <a:pt x="8230"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64" name="Google Shape;17464;p45"/>
            <p:cNvSpPr/>
            <p:nvPr/>
          </p:nvSpPr>
          <p:spPr>
            <a:xfrm>
              <a:off x="4545450" y="2127850"/>
              <a:ext cx="207250" cy="205775"/>
            </a:xfrm>
            <a:custGeom>
              <a:avLst/>
              <a:gdLst/>
              <a:ahLst/>
              <a:cxnLst/>
              <a:rect l="l" t="t" r="r" b="b"/>
              <a:pathLst>
                <a:path w="8290" h="8231" extrusionOk="0">
                  <a:moveTo>
                    <a:pt x="8231" y="4087"/>
                  </a:moveTo>
                  <a:cubicBezTo>
                    <a:pt x="8289" y="6363"/>
                    <a:pt x="6421" y="8231"/>
                    <a:pt x="4145" y="8231"/>
                  </a:cubicBezTo>
                  <a:cubicBezTo>
                    <a:pt x="1869" y="8231"/>
                    <a:pt x="59" y="6422"/>
                    <a:pt x="59" y="4145"/>
                  </a:cubicBezTo>
                  <a:cubicBezTo>
                    <a:pt x="1" y="1927"/>
                    <a:pt x="1869" y="1"/>
                    <a:pt x="4145" y="59"/>
                  </a:cubicBezTo>
                  <a:cubicBezTo>
                    <a:pt x="6363" y="59"/>
                    <a:pt x="8231" y="1869"/>
                    <a:pt x="8231" y="408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65" name="Google Shape;17465;p45"/>
            <p:cNvSpPr/>
            <p:nvPr/>
          </p:nvSpPr>
          <p:spPr>
            <a:xfrm>
              <a:off x="4548375" y="3355100"/>
              <a:ext cx="202850" cy="202850"/>
            </a:xfrm>
            <a:custGeom>
              <a:avLst/>
              <a:gdLst/>
              <a:ahLst/>
              <a:cxnLst/>
              <a:rect l="l" t="t" r="r" b="b"/>
              <a:pathLst>
                <a:path w="8114" h="8114" extrusionOk="0">
                  <a:moveTo>
                    <a:pt x="8056" y="4028"/>
                  </a:moveTo>
                  <a:cubicBezTo>
                    <a:pt x="8114" y="6304"/>
                    <a:pt x="6304" y="8114"/>
                    <a:pt x="4086" y="8114"/>
                  </a:cubicBezTo>
                  <a:cubicBezTo>
                    <a:pt x="1810" y="8114"/>
                    <a:pt x="0" y="6363"/>
                    <a:pt x="0" y="4086"/>
                  </a:cubicBezTo>
                  <a:cubicBezTo>
                    <a:pt x="0" y="1868"/>
                    <a:pt x="1693" y="59"/>
                    <a:pt x="3911" y="59"/>
                  </a:cubicBezTo>
                  <a:cubicBezTo>
                    <a:pt x="6188" y="0"/>
                    <a:pt x="8056" y="1751"/>
                    <a:pt x="8056"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66" name="Google Shape;17466;p45"/>
            <p:cNvSpPr/>
            <p:nvPr/>
          </p:nvSpPr>
          <p:spPr>
            <a:xfrm>
              <a:off x="3075975" y="1882700"/>
              <a:ext cx="201400" cy="202875"/>
            </a:xfrm>
            <a:custGeom>
              <a:avLst/>
              <a:gdLst/>
              <a:ahLst/>
              <a:cxnLst/>
              <a:rect l="l" t="t" r="r" b="b"/>
              <a:pathLst>
                <a:path w="8056" h="8115" extrusionOk="0">
                  <a:moveTo>
                    <a:pt x="8056" y="4086"/>
                  </a:moveTo>
                  <a:cubicBezTo>
                    <a:pt x="8056" y="6363"/>
                    <a:pt x="6246" y="8114"/>
                    <a:pt x="3970" y="8114"/>
                  </a:cubicBezTo>
                  <a:cubicBezTo>
                    <a:pt x="1752" y="8056"/>
                    <a:pt x="1" y="6305"/>
                    <a:pt x="1" y="4028"/>
                  </a:cubicBezTo>
                  <a:cubicBezTo>
                    <a:pt x="1" y="1752"/>
                    <a:pt x="1810" y="1"/>
                    <a:pt x="4087" y="59"/>
                  </a:cubicBezTo>
                  <a:cubicBezTo>
                    <a:pt x="6305" y="59"/>
                    <a:pt x="8056" y="1868"/>
                    <a:pt x="8056"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67" name="Google Shape;17467;p45"/>
            <p:cNvSpPr/>
            <p:nvPr/>
          </p:nvSpPr>
          <p:spPr>
            <a:xfrm>
              <a:off x="2829375" y="2130775"/>
              <a:ext cx="201400" cy="201400"/>
            </a:xfrm>
            <a:custGeom>
              <a:avLst/>
              <a:gdLst/>
              <a:ahLst/>
              <a:cxnLst/>
              <a:rect l="l" t="t" r="r" b="b"/>
              <a:pathLst>
                <a:path w="8056" h="8056" extrusionOk="0">
                  <a:moveTo>
                    <a:pt x="8055" y="3970"/>
                  </a:moveTo>
                  <a:cubicBezTo>
                    <a:pt x="8055" y="6188"/>
                    <a:pt x="6304" y="7997"/>
                    <a:pt x="4086" y="8056"/>
                  </a:cubicBezTo>
                  <a:cubicBezTo>
                    <a:pt x="1810" y="8056"/>
                    <a:pt x="0" y="6246"/>
                    <a:pt x="0" y="4028"/>
                  </a:cubicBezTo>
                  <a:cubicBezTo>
                    <a:pt x="0" y="1810"/>
                    <a:pt x="1751" y="1"/>
                    <a:pt x="3969" y="1"/>
                  </a:cubicBezTo>
                  <a:cubicBezTo>
                    <a:pt x="6187" y="1"/>
                    <a:pt x="7997" y="1752"/>
                    <a:pt x="8055"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68" name="Google Shape;17468;p45"/>
            <p:cNvSpPr/>
            <p:nvPr/>
          </p:nvSpPr>
          <p:spPr>
            <a:xfrm>
              <a:off x="4301750" y="3603175"/>
              <a:ext cx="201400" cy="201400"/>
            </a:xfrm>
            <a:custGeom>
              <a:avLst/>
              <a:gdLst/>
              <a:ahLst/>
              <a:cxnLst/>
              <a:rect l="l" t="t" r="r" b="b"/>
              <a:pathLst>
                <a:path w="8056" h="8056" extrusionOk="0">
                  <a:moveTo>
                    <a:pt x="8056" y="3970"/>
                  </a:moveTo>
                  <a:cubicBezTo>
                    <a:pt x="8056" y="6246"/>
                    <a:pt x="6305" y="7997"/>
                    <a:pt x="4087" y="8055"/>
                  </a:cubicBezTo>
                  <a:cubicBezTo>
                    <a:pt x="1810" y="8055"/>
                    <a:pt x="1" y="6246"/>
                    <a:pt x="1" y="4028"/>
                  </a:cubicBezTo>
                  <a:cubicBezTo>
                    <a:pt x="1" y="1810"/>
                    <a:pt x="1810" y="0"/>
                    <a:pt x="4028" y="0"/>
                  </a:cubicBezTo>
                  <a:cubicBezTo>
                    <a:pt x="6246" y="0"/>
                    <a:pt x="8056" y="1751"/>
                    <a:pt x="8056"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69" name="Google Shape;17469;p45"/>
            <p:cNvSpPr/>
            <p:nvPr/>
          </p:nvSpPr>
          <p:spPr>
            <a:xfrm>
              <a:off x="4790600" y="2619625"/>
              <a:ext cx="201425" cy="201400"/>
            </a:xfrm>
            <a:custGeom>
              <a:avLst/>
              <a:gdLst/>
              <a:ahLst/>
              <a:cxnLst/>
              <a:rect l="l" t="t" r="r" b="b"/>
              <a:pathLst>
                <a:path w="8057" h="8056" extrusionOk="0">
                  <a:moveTo>
                    <a:pt x="4029" y="1"/>
                  </a:moveTo>
                  <a:cubicBezTo>
                    <a:pt x="6247" y="1"/>
                    <a:pt x="8056" y="1810"/>
                    <a:pt x="8056" y="4028"/>
                  </a:cubicBezTo>
                  <a:cubicBezTo>
                    <a:pt x="8056" y="6246"/>
                    <a:pt x="6305" y="8056"/>
                    <a:pt x="4087" y="8056"/>
                  </a:cubicBezTo>
                  <a:cubicBezTo>
                    <a:pt x="1810" y="8056"/>
                    <a:pt x="59" y="6305"/>
                    <a:pt x="1" y="4028"/>
                  </a:cubicBezTo>
                  <a:cubicBezTo>
                    <a:pt x="1" y="1810"/>
                    <a:pt x="1810" y="59"/>
                    <a:pt x="402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70" name="Google Shape;17470;p45"/>
            <p:cNvSpPr/>
            <p:nvPr/>
          </p:nvSpPr>
          <p:spPr>
            <a:xfrm>
              <a:off x="3564825" y="1641925"/>
              <a:ext cx="201400" cy="199950"/>
            </a:xfrm>
            <a:custGeom>
              <a:avLst/>
              <a:gdLst/>
              <a:ahLst/>
              <a:cxnLst/>
              <a:rect l="l" t="t" r="r" b="b"/>
              <a:pathLst>
                <a:path w="8056" h="7998" extrusionOk="0">
                  <a:moveTo>
                    <a:pt x="8056" y="4028"/>
                  </a:moveTo>
                  <a:cubicBezTo>
                    <a:pt x="8056" y="6246"/>
                    <a:pt x="6246" y="7997"/>
                    <a:pt x="4028" y="7997"/>
                  </a:cubicBezTo>
                  <a:cubicBezTo>
                    <a:pt x="1810" y="7997"/>
                    <a:pt x="1" y="6129"/>
                    <a:pt x="59" y="3911"/>
                  </a:cubicBezTo>
                  <a:cubicBezTo>
                    <a:pt x="59" y="1752"/>
                    <a:pt x="1869" y="0"/>
                    <a:pt x="4028" y="0"/>
                  </a:cubicBezTo>
                  <a:cubicBezTo>
                    <a:pt x="6246" y="0"/>
                    <a:pt x="8056" y="1752"/>
                    <a:pt x="8056"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71" name="Google Shape;17471;p45"/>
            <p:cNvSpPr/>
            <p:nvPr/>
          </p:nvSpPr>
          <p:spPr>
            <a:xfrm>
              <a:off x="3811450" y="1640475"/>
              <a:ext cx="201400" cy="201400"/>
            </a:xfrm>
            <a:custGeom>
              <a:avLst/>
              <a:gdLst/>
              <a:ahLst/>
              <a:cxnLst/>
              <a:rect l="l" t="t" r="r" b="b"/>
              <a:pathLst>
                <a:path w="8056" h="8056" extrusionOk="0">
                  <a:moveTo>
                    <a:pt x="4086" y="58"/>
                  </a:moveTo>
                  <a:cubicBezTo>
                    <a:pt x="6304" y="58"/>
                    <a:pt x="8056" y="1868"/>
                    <a:pt x="8056" y="4086"/>
                  </a:cubicBezTo>
                  <a:cubicBezTo>
                    <a:pt x="8056" y="6304"/>
                    <a:pt x="6246" y="8055"/>
                    <a:pt x="4028" y="8055"/>
                  </a:cubicBezTo>
                  <a:cubicBezTo>
                    <a:pt x="1810" y="8055"/>
                    <a:pt x="0" y="6246"/>
                    <a:pt x="59" y="4028"/>
                  </a:cubicBezTo>
                  <a:cubicBezTo>
                    <a:pt x="59" y="1810"/>
                    <a:pt x="1868" y="0"/>
                    <a:pt x="4086"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72" name="Google Shape;17472;p45"/>
            <p:cNvSpPr/>
            <p:nvPr/>
          </p:nvSpPr>
          <p:spPr>
            <a:xfrm>
              <a:off x="4790600" y="2866250"/>
              <a:ext cx="201425" cy="201400"/>
            </a:xfrm>
            <a:custGeom>
              <a:avLst/>
              <a:gdLst/>
              <a:ahLst/>
              <a:cxnLst/>
              <a:rect l="l" t="t" r="r" b="b"/>
              <a:pathLst>
                <a:path w="8057" h="8056" extrusionOk="0">
                  <a:moveTo>
                    <a:pt x="8056" y="4086"/>
                  </a:moveTo>
                  <a:cubicBezTo>
                    <a:pt x="8056" y="6304"/>
                    <a:pt x="6247" y="8055"/>
                    <a:pt x="4029" y="8055"/>
                  </a:cubicBezTo>
                  <a:cubicBezTo>
                    <a:pt x="1810" y="8055"/>
                    <a:pt x="1" y="6246"/>
                    <a:pt x="59" y="4028"/>
                  </a:cubicBezTo>
                  <a:cubicBezTo>
                    <a:pt x="59" y="1810"/>
                    <a:pt x="1869" y="0"/>
                    <a:pt x="4087" y="59"/>
                  </a:cubicBezTo>
                  <a:cubicBezTo>
                    <a:pt x="6305" y="59"/>
                    <a:pt x="8056" y="1868"/>
                    <a:pt x="8056"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73" name="Google Shape;17473;p45"/>
            <p:cNvSpPr/>
            <p:nvPr/>
          </p:nvSpPr>
          <p:spPr>
            <a:xfrm>
              <a:off x="2829375" y="3356550"/>
              <a:ext cx="201400" cy="199950"/>
            </a:xfrm>
            <a:custGeom>
              <a:avLst/>
              <a:gdLst/>
              <a:ahLst/>
              <a:cxnLst/>
              <a:rect l="l" t="t" r="r" b="b"/>
              <a:pathLst>
                <a:path w="8056" h="7998" extrusionOk="0">
                  <a:moveTo>
                    <a:pt x="7997" y="4028"/>
                  </a:moveTo>
                  <a:cubicBezTo>
                    <a:pt x="7997" y="6246"/>
                    <a:pt x="6187" y="7997"/>
                    <a:pt x="4028" y="7997"/>
                  </a:cubicBezTo>
                  <a:cubicBezTo>
                    <a:pt x="1810" y="7997"/>
                    <a:pt x="0" y="6130"/>
                    <a:pt x="58" y="3912"/>
                  </a:cubicBezTo>
                  <a:cubicBezTo>
                    <a:pt x="58" y="1752"/>
                    <a:pt x="1926" y="1"/>
                    <a:pt x="4086" y="1"/>
                  </a:cubicBezTo>
                  <a:cubicBezTo>
                    <a:pt x="6246" y="59"/>
                    <a:pt x="8055" y="1869"/>
                    <a:pt x="7997"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74" name="Google Shape;17474;p45"/>
            <p:cNvSpPr/>
            <p:nvPr/>
          </p:nvSpPr>
          <p:spPr>
            <a:xfrm>
              <a:off x="3075975" y="3603175"/>
              <a:ext cx="199950" cy="201400"/>
            </a:xfrm>
            <a:custGeom>
              <a:avLst/>
              <a:gdLst/>
              <a:ahLst/>
              <a:cxnLst/>
              <a:rect l="l" t="t" r="r" b="b"/>
              <a:pathLst>
                <a:path w="7998" h="8056" extrusionOk="0">
                  <a:moveTo>
                    <a:pt x="4087" y="0"/>
                  </a:moveTo>
                  <a:cubicBezTo>
                    <a:pt x="6246" y="59"/>
                    <a:pt x="7997" y="1868"/>
                    <a:pt x="7997" y="4028"/>
                  </a:cubicBezTo>
                  <a:cubicBezTo>
                    <a:pt x="7997" y="6246"/>
                    <a:pt x="6130" y="8055"/>
                    <a:pt x="3970" y="7997"/>
                  </a:cubicBezTo>
                  <a:cubicBezTo>
                    <a:pt x="1752" y="7939"/>
                    <a:pt x="1" y="6129"/>
                    <a:pt x="59" y="3970"/>
                  </a:cubicBezTo>
                  <a:cubicBezTo>
                    <a:pt x="59" y="1810"/>
                    <a:pt x="1869" y="0"/>
                    <a:pt x="40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75" name="Google Shape;17475;p45"/>
            <p:cNvSpPr/>
            <p:nvPr/>
          </p:nvSpPr>
          <p:spPr>
            <a:xfrm>
              <a:off x="4056600" y="1641925"/>
              <a:ext cx="198475" cy="198475"/>
            </a:xfrm>
            <a:custGeom>
              <a:avLst/>
              <a:gdLst/>
              <a:ahLst/>
              <a:cxnLst/>
              <a:rect l="l" t="t" r="r" b="b"/>
              <a:pathLst>
                <a:path w="7939" h="7939" extrusionOk="0">
                  <a:moveTo>
                    <a:pt x="3970" y="7939"/>
                  </a:moveTo>
                  <a:cubicBezTo>
                    <a:pt x="1810" y="7939"/>
                    <a:pt x="1" y="6129"/>
                    <a:pt x="1" y="3970"/>
                  </a:cubicBezTo>
                  <a:cubicBezTo>
                    <a:pt x="1" y="1810"/>
                    <a:pt x="1810" y="0"/>
                    <a:pt x="3970" y="0"/>
                  </a:cubicBezTo>
                  <a:cubicBezTo>
                    <a:pt x="6130" y="0"/>
                    <a:pt x="7939" y="1810"/>
                    <a:pt x="7939" y="3970"/>
                  </a:cubicBezTo>
                  <a:cubicBezTo>
                    <a:pt x="7939" y="6188"/>
                    <a:pt x="6130" y="7939"/>
                    <a:pt x="3970" y="793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76" name="Google Shape;17476;p45"/>
            <p:cNvSpPr/>
            <p:nvPr/>
          </p:nvSpPr>
          <p:spPr>
            <a:xfrm>
              <a:off x="4792075" y="2377400"/>
              <a:ext cx="199950" cy="199925"/>
            </a:xfrm>
            <a:custGeom>
              <a:avLst/>
              <a:gdLst/>
              <a:ahLst/>
              <a:cxnLst/>
              <a:rect l="l" t="t" r="r" b="b"/>
              <a:pathLst>
                <a:path w="7998" h="7997" extrusionOk="0">
                  <a:moveTo>
                    <a:pt x="3970" y="58"/>
                  </a:moveTo>
                  <a:cubicBezTo>
                    <a:pt x="6129" y="0"/>
                    <a:pt x="7939" y="1810"/>
                    <a:pt x="7939" y="3969"/>
                  </a:cubicBezTo>
                  <a:cubicBezTo>
                    <a:pt x="7997" y="6129"/>
                    <a:pt x="6188" y="7939"/>
                    <a:pt x="4028" y="7997"/>
                  </a:cubicBezTo>
                  <a:cubicBezTo>
                    <a:pt x="1868" y="7997"/>
                    <a:pt x="59" y="6246"/>
                    <a:pt x="0" y="4028"/>
                  </a:cubicBezTo>
                  <a:cubicBezTo>
                    <a:pt x="0" y="1926"/>
                    <a:pt x="1810" y="58"/>
                    <a:pt x="3970"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77" name="Google Shape;17477;p45"/>
            <p:cNvSpPr/>
            <p:nvPr/>
          </p:nvSpPr>
          <p:spPr>
            <a:xfrm>
              <a:off x="4793525" y="3115775"/>
              <a:ext cx="197025" cy="197025"/>
            </a:xfrm>
            <a:custGeom>
              <a:avLst/>
              <a:gdLst/>
              <a:ahLst/>
              <a:cxnLst/>
              <a:rect l="l" t="t" r="r" b="b"/>
              <a:pathLst>
                <a:path w="7881" h="7881" extrusionOk="0">
                  <a:moveTo>
                    <a:pt x="3970" y="1"/>
                  </a:moveTo>
                  <a:cubicBezTo>
                    <a:pt x="6130" y="1"/>
                    <a:pt x="7881" y="1752"/>
                    <a:pt x="7881" y="3911"/>
                  </a:cubicBezTo>
                  <a:cubicBezTo>
                    <a:pt x="7881" y="6129"/>
                    <a:pt x="6071" y="7881"/>
                    <a:pt x="3853" y="7881"/>
                  </a:cubicBezTo>
                  <a:cubicBezTo>
                    <a:pt x="1693" y="7822"/>
                    <a:pt x="1" y="6071"/>
                    <a:pt x="1" y="3911"/>
                  </a:cubicBezTo>
                  <a:cubicBezTo>
                    <a:pt x="1" y="1693"/>
                    <a:pt x="1752" y="1"/>
                    <a:pt x="397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78" name="Google Shape;17478;p45"/>
            <p:cNvSpPr/>
            <p:nvPr/>
          </p:nvSpPr>
          <p:spPr>
            <a:xfrm>
              <a:off x="2584200" y="2622550"/>
              <a:ext cx="197025" cy="195550"/>
            </a:xfrm>
            <a:custGeom>
              <a:avLst/>
              <a:gdLst/>
              <a:ahLst/>
              <a:cxnLst/>
              <a:rect l="l" t="t" r="r" b="b"/>
              <a:pathLst>
                <a:path w="7881" h="7822" extrusionOk="0">
                  <a:moveTo>
                    <a:pt x="3912" y="7822"/>
                  </a:moveTo>
                  <a:cubicBezTo>
                    <a:pt x="1752" y="7822"/>
                    <a:pt x="1" y="6071"/>
                    <a:pt x="59" y="3911"/>
                  </a:cubicBezTo>
                  <a:cubicBezTo>
                    <a:pt x="59" y="1693"/>
                    <a:pt x="1810" y="0"/>
                    <a:pt x="3970" y="0"/>
                  </a:cubicBezTo>
                  <a:cubicBezTo>
                    <a:pt x="6188" y="0"/>
                    <a:pt x="7881" y="1751"/>
                    <a:pt x="7881" y="3970"/>
                  </a:cubicBezTo>
                  <a:cubicBezTo>
                    <a:pt x="7881" y="6129"/>
                    <a:pt x="6130" y="7822"/>
                    <a:pt x="3912" y="78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79" name="Google Shape;17479;p45"/>
            <p:cNvSpPr/>
            <p:nvPr/>
          </p:nvSpPr>
          <p:spPr>
            <a:xfrm>
              <a:off x="3321125" y="1643375"/>
              <a:ext cx="197025" cy="197025"/>
            </a:xfrm>
            <a:custGeom>
              <a:avLst/>
              <a:gdLst/>
              <a:ahLst/>
              <a:cxnLst/>
              <a:rect l="l" t="t" r="r" b="b"/>
              <a:pathLst>
                <a:path w="7881" h="7881" extrusionOk="0">
                  <a:moveTo>
                    <a:pt x="3912" y="7822"/>
                  </a:moveTo>
                  <a:cubicBezTo>
                    <a:pt x="1694" y="7822"/>
                    <a:pt x="1" y="6071"/>
                    <a:pt x="1" y="3912"/>
                  </a:cubicBezTo>
                  <a:cubicBezTo>
                    <a:pt x="59" y="1694"/>
                    <a:pt x="1810" y="1"/>
                    <a:pt x="3970" y="1"/>
                  </a:cubicBezTo>
                  <a:cubicBezTo>
                    <a:pt x="6130" y="59"/>
                    <a:pt x="7881" y="1810"/>
                    <a:pt x="7823" y="3970"/>
                  </a:cubicBezTo>
                  <a:cubicBezTo>
                    <a:pt x="7823" y="6130"/>
                    <a:pt x="6071" y="7881"/>
                    <a:pt x="3912" y="78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80" name="Google Shape;17480;p45"/>
            <p:cNvSpPr/>
            <p:nvPr/>
          </p:nvSpPr>
          <p:spPr>
            <a:xfrm>
              <a:off x="3812900" y="3851250"/>
              <a:ext cx="198500" cy="197025"/>
            </a:xfrm>
            <a:custGeom>
              <a:avLst/>
              <a:gdLst/>
              <a:ahLst/>
              <a:cxnLst/>
              <a:rect l="l" t="t" r="r" b="b"/>
              <a:pathLst>
                <a:path w="7940" h="7881" extrusionOk="0">
                  <a:moveTo>
                    <a:pt x="7939" y="3969"/>
                  </a:moveTo>
                  <a:cubicBezTo>
                    <a:pt x="7881" y="6188"/>
                    <a:pt x="6130" y="7880"/>
                    <a:pt x="3970" y="7880"/>
                  </a:cubicBezTo>
                  <a:cubicBezTo>
                    <a:pt x="1752" y="7880"/>
                    <a:pt x="1" y="6071"/>
                    <a:pt x="59" y="3911"/>
                  </a:cubicBezTo>
                  <a:cubicBezTo>
                    <a:pt x="117" y="1693"/>
                    <a:pt x="1869" y="0"/>
                    <a:pt x="4028" y="59"/>
                  </a:cubicBezTo>
                  <a:cubicBezTo>
                    <a:pt x="6188" y="59"/>
                    <a:pt x="7939" y="1810"/>
                    <a:pt x="7939" y="39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81" name="Google Shape;17481;p45"/>
            <p:cNvSpPr/>
            <p:nvPr/>
          </p:nvSpPr>
          <p:spPr>
            <a:xfrm>
              <a:off x="2585675" y="2869150"/>
              <a:ext cx="195550" cy="195575"/>
            </a:xfrm>
            <a:custGeom>
              <a:avLst/>
              <a:gdLst/>
              <a:ahLst/>
              <a:cxnLst/>
              <a:rect l="l" t="t" r="r" b="b"/>
              <a:pathLst>
                <a:path w="7822" h="7823" extrusionOk="0">
                  <a:moveTo>
                    <a:pt x="7822" y="3912"/>
                  </a:moveTo>
                  <a:cubicBezTo>
                    <a:pt x="7822" y="6071"/>
                    <a:pt x="6129" y="7823"/>
                    <a:pt x="3911" y="7823"/>
                  </a:cubicBezTo>
                  <a:cubicBezTo>
                    <a:pt x="1751" y="7823"/>
                    <a:pt x="0" y="6130"/>
                    <a:pt x="0" y="3970"/>
                  </a:cubicBezTo>
                  <a:cubicBezTo>
                    <a:pt x="0" y="1752"/>
                    <a:pt x="1693" y="59"/>
                    <a:pt x="3853" y="1"/>
                  </a:cubicBezTo>
                  <a:cubicBezTo>
                    <a:pt x="6071" y="1"/>
                    <a:pt x="7763" y="1752"/>
                    <a:pt x="7822" y="39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82" name="Google Shape;17482;p45"/>
            <p:cNvSpPr/>
            <p:nvPr/>
          </p:nvSpPr>
          <p:spPr>
            <a:xfrm>
              <a:off x="3567750" y="3851250"/>
              <a:ext cx="197025" cy="198475"/>
            </a:xfrm>
            <a:custGeom>
              <a:avLst/>
              <a:gdLst/>
              <a:ahLst/>
              <a:cxnLst/>
              <a:rect l="l" t="t" r="r" b="b"/>
              <a:pathLst>
                <a:path w="7881" h="7939" extrusionOk="0">
                  <a:moveTo>
                    <a:pt x="4028" y="59"/>
                  </a:moveTo>
                  <a:cubicBezTo>
                    <a:pt x="6188" y="117"/>
                    <a:pt x="7881" y="1868"/>
                    <a:pt x="7822" y="4028"/>
                  </a:cubicBezTo>
                  <a:cubicBezTo>
                    <a:pt x="7822" y="6246"/>
                    <a:pt x="6013" y="7939"/>
                    <a:pt x="3853" y="7880"/>
                  </a:cubicBezTo>
                  <a:cubicBezTo>
                    <a:pt x="1693" y="7822"/>
                    <a:pt x="1" y="6071"/>
                    <a:pt x="1" y="3853"/>
                  </a:cubicBezTo>
                  <a:cubicBezTo>
                    <a:pt x="59" y="1693"/>
                    <a:pt x="1868" y="0"/>
                    <a:pt x="4028"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83" name="Google Shape;17483;p45"/>
            <p:cNvSpPr/>
            <p:nvPr/>
          </p:nvSpPr>
          <p:spPr>
            <a:xfrm>
              <a:off x="4551300" y="1891450"/>
              <a:ext cx="195550" cy="194125"/>
            </a:xfrm>
            <a:custGeom>
              <a:avLst/>
              <a:gdLst/>
              <a:ahLst/>
              <a:cxnLst/>
              <a:rect l="l" t="t" r="r" b="b"/>
              <a:pathLst>
                <a:path w="7822" h="7765" extrusionOk="0">
                  <a:moveTo>
                    <a:pt x="7763" y="3912"/>
                  </a:moveTo>
                  <a:cubicBezTo>
                    <a:pt x="7763" y="6071"/>
                    <a:pt x="6071" y="7764"/>
                    <a:pt x="3853" y="7764"/>
                  </a:cubicBezTo>
                  <a:cubicBezTo>
                    <a:pt x="1693" y="7764"/>
                    <a:pt x="0" y="6013"/>
                    <a:pt x="0" y="3853"/>
                  </a:cubicBezTo>
                  <a:cubicBezTo>
                    <a:pt x="0" y="1693"/>
                    <a:pt x="1751" y="1"/>
                    <a:pt x="3969" y="1"/>
                  </a:cubicBezTo>
                  <a:cubicBezTo>
                    <a:pt x="6129" y="1"/>
                    <a:pt x="7822" y="1693"/>
                    <a:pt x="7763" y="39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84" name="Google Shape;17484;p45"/>
            <p:cNvSpPr/>
            <p:nvPr/>
          </p:nvSpPr>
          <p:spPr>
            <a:xfrm>
              <a:off x="4059525" y="3852700"/>
              <a:ext cx="192650" cy="194100"/>
            </a:xfrm>
            <a:custGeom>
              <a:avLst/>
              <a:gdLst/>
              <a:ahLst/>
              <a:cxnLst/>
              <a:rect l="l" t="t" r="r" b="b"/>
              <a:pathLst>
                <a:path w="7706" h="7764" extrusionOk="0">
                  <a:moveTo>
                    <a:pt x="3794" y="59"/>
                  </a:moveTo>
                  <a:cubicBezTo>
                    <a:pt x="5954" y="1"/>
                    <a:pt x="7705" y="1693"/>
                    <a:pt x="7705" y="3853"/>
                  </a:cubicBezTo>
                  <a:cubicBezTo>
                    <a:pt x="7705" y="6013"/>
                    <a:pt x="6013" y="7764"/>
                    <a:pt x="3853" y="7764"/>
                  </a:cubicBezTo>
                  <a:cubicBezTo>
                    <a:pt x="1693" y="7764"/>
                    <a:pt x="0" y="6071"/>
                    <a:pt x="0" y="3911"/>
                  </a:cubicBezTo>
                  <a:cubicBezTo>
                    <a:pt x="0" y="1752"/>
                    <a:pt x="1693" y="59"/>
                    <a:pt x="3794"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85" name="Google Shape;17485;p45"/>
            <p:cNvSpPr/>
            <p:nvPr/>
          </p:nvSpPr>
          <p:spPr>
            <a:xfrm>
              <a:off x="2585675" y="2380300"/>
              <a:ext cx="194100" cy="194125"/>
            </a:xfrm>
            <a:custGeom>
              <a:avLst/>
              <a:gdLst/>
              <a:ahLst/>
              <a:cxnLst/>
              <a:rect l="l" t="t" r="r" b="b"/>
              <a:pathLst>
                <a:path w="7764" h="7765" extrusionOk="0">
                  <a:moveTo>
                    <a:pt x="3911" y="59"/>
                  </a:moveTo>
                  <a:cubicBezTo>
                    <a:pt x="6071" y="59"/>
                    <a:pt x="7763" y="1810"/>
                    <a:pt x="7763" y="3912"/>
                  </a:cubicBezTo>
                  <a:cubicBezTo>
                    <a:pt x="7763" y="6071"/>
                    <a:pt x="6012" y="7764"/>
                    <a:pt x="3853" y="7764"/>
                  </a:cubicBezTo>
                  <a:cubicBezTo>
                    <a:pt x="1693" y="7764"/>
                    <a:pt x="0" y="6013"/>
                    <a:pt x="59" y="3853"/>
                  </a:cubicBezTo>
                  <a:cubicBezTo>
                    <a:pt x="59" y="1694"/>
                    <a:pt x="1810" y="1"/>
                    <a:pt x="391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86" name="Google Shape;17486;p45"/>
            <p:cNvSpPr/>
            <p:nvPr/>
          </p:nvSpPr>
          <p:spPr>
            <a:xfrm>
              <a:off x="3322600" y="3854175"/>
              <a:ext cx="192650" cy="192625"/>
            </a:xfrm>
            <a:custGeom>
              <a:avLst/>
              <a:gdLst/>
              <a:ahLst/>
              <a:cxnLst/>
              <a:rect l="l" t="t" r="r" b="b"/>
              <a:pathLst>
                <a:path w="7706" h="7705" extrusionOk="0">
                  <a:moveTo>
                    <a:pt x="7705" y="3852"/>
                  </a:moveTo>
                  <a:cubicBezTo>
                    <a:pt x="7705" y="5954"/>
                    <a:pt x="5954" y="7705"/>
                    <a:pt x="3853" y="7705"/>
                  </a:cubicBezTo>
                  <a:cubicBezTo>
                    <a:pt x="1751" y="7705"/>
                    <a:pt x="0" y="5954"/>
                    <a:pt x="0" y="3852"/>
                  </a:cubicBezTo>
                  <a:cubicBezTo>
                    <a:pt x="0" y="1693"/>
                    <a:pt x="1751" y="0"/>
                    <a:pt x="3911" y="0"/>
                  </a:cubicBezTo>
                  <a:cubicBezTo>
                    <a:pt x="6012" y="0"/>
                    <a:pt x="7705" y="1751"/>
                    <a:pt x="7705" y="38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87" name="Google Shape;17487;p45"/>
            <p:cNvSpPr/>
            <p:nvPr/>
          </p:nvSpPr>
          <p:spPr>
            <a:xfrm>
              <a:off x="2585675" y="3117225"/>
              <a:ext cx="195550" cy="194125"/>
            </a:xfrm>
            <a:custGeom>
              <a:avLst/>
              <a:gdLst/>
              <a:ahLst/>
              <a:cxnLst/>
              <a:rect l="l" t="t" r="r" b="b"/>
              <a:pathLst>
                <a:path w="7822" h="7765" extrusionOk="0">
                  <a:moveTo>
                    <a:pt x="3969" y="1"/>
                  </a:moveTo>
                  <a:cubicBezTo>
                    <a:pt x="6071" y="59"/>
                    <a:pt x="7822" y="1869"/>
                    <a:pt x="7763" y="3970"/>
                  </a:cubicBezTo>
                  <a:cubicBezTo>
                    <a:pt x="7705" y="6071"/>
                    <a:pt x="5954" y="7764"/>
                    <a:pt x="3853" y="7706"/>
                  </a:cubicBezTo>
                  <a:cubicBezTo>
                    <a:pt x="1751" y="7706"/>
                    <a:pt x="0" y="5896"/>
                    <a:pt x="59" y="3795"/>
                  </a:cubicBezTo>
                  <a:cubicBezTo>
                    <a:pt x="117" y="1694"/>
                    <a:pt x="1868" y="1"/>
                    <a:pt x="396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88" name="Google Shape;17488;p45"/>
            <p:cNvSpPr/>
            <p:nvPr/>
          </p:nvSpPr>
          <p:spPr>
            <a:xfrm>
              <a:off x="4795000" y="2133700"/>
              <a:ext cx="192625" cy="194100"/>
            </a:xfrm>
            <a:custGeom>
              <a:avLst/>
              <a:gdLst/>
              <a:ahLst/>
              <a:cxnLst/>
              <a:rect l="l" t="t" r="r" b="b"/>
              <a:pathLst>
                <a:path w="7705" h="7764" extrusionOk="0">
                  <a:moveTo>
                    <a:pt x="3911" y="7764"/>
                  </a:moveTo>
                  <a:cubicBezTo>
                    <a:pt x="1810" y="7764"/>
                    <a:pt x="58" y="6012"/>
                    <a:pt x="0" y="3911"/>
                  </a:cubicBezTo>
                  <a:cubicBezTo>
                    <a:pt x="0" y="1810"/>
                    <a:pt x="1751" y="59"/>
                    <a:pt x="3853" y="59"/>
                  </a:cubicBezTo>
                  <a:cubicBezTo>
                    <a:pt x="5954" y="0"/>
                    <a:pt x="7705" y="1751"/>
                    <a:pt x="7705" y="3911"/>
                  </a:cubicBezTo>
                  <a:cubicBezTo>
                    <a:pt x="7705" y="5954"/>
                    <a:pt x="6012" y="7705"/>
                    <a:pt x="3911" y="776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89" name="Google Shape;17489;p45"/>
            <p:cNvSpPr/>
            <p:nvPr/>
          </p:nvSpPr>
          <p:spPr>
            <a:xfrm>
              <a:off x="4306125" y="1644850"/>
              <a:ext cx="192650" cy="194100"/>
            </a:xfrm>
            <a:custGeom>
              <a:avLst/>
              <a:gdLst/>
              <a:ahLst/>
              <a:cxnLst/>
              <a:rect l="l" t="t" r="r" b="b"/>
              <a:pathLst>
                <a:path w="7706" h="7764" extrusionOk="0">
                  <a:moveTo>
                    <a:pt x="7706" y="3911"/>
                  </a:moveTo>
                  <a:cubicBezTo>
                    <a:pt x="7648" y="6012"/>
                    <a:pt x="5896" y="7763"/>
                    <a:pt x="3737" y="7705"/>
                  </a:cubicBezTo>
                  <a:cubicBezTo>
                    <a:pt x="1694" y="7647"/>
                    <a:pt x="1" y="5896"/>
                    <a:pt x="1" y="3794"/>
                  </a:cubicBezTo>
                  <a:cubicBezTo>
                    <a:pt x="1" y="1693"/>
                    <a:pt x="1810" y="0"/>
                    <a:pt x="3912" y="0"/>
                  </a:cubicBezTo>
                  <a:cubicBezTo>
                    <a:pt x="6013" y="59"/>
                    <a:pt x="7706" y="1810"/>
                    <a:pt x="7706" y="39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90" name="Google Shape;17490;p45"/>
            <p:cNvSpPr/>
            <p:nvPr/>
          </p:nvSpPr>
          <p:spPr>
            <a:xfrm>
              <a:off x="4546925" y="3606100"/>
              <a:ext cx="195550" cy="194100"/>
            </a:xfrm>
            <a:custGeom>
              <a:avLst/>
              <a:gdLst/>
              <a:ahLst/>
              <a:cxnLst/>
              <a:rect l="l" t="t" r="r" b="b"/>
              <a:pathLst>
                <a:path w="7822" h="7764" extrusionOk="0">
                  <a:moveTo>
                    <a:pt x="3853" y="7763"/>
                  </a:moveTo>
                  <a:cubicBezTo>
                    <a:pt x="1751" y="7705"/>
                    <a:pt x="0" y="5895"/>
                    <a:pt x="58" y="3794"/>
                  </a:cubicBezTo>
                  <a:cubicBezTo>
                    <a:pt x="117" y="1693"/>
                    <a:pt x="1926" y="0"/>
                    <a:pt x="3969" y="58"/>
                  </a:cubicBezTo>
                  <a:cubicBezTo>
                    <a:pt x="6129" y="117"/>
                    <a:pt x="7822" y="1868"/>
                    <a:pt x="7763" y="4028"/>
                  </a:cubicBezTo>
                  <a:cubicBezTo>
                    <a:pt x="7705" y="6071"/>
                    <a:pt x="5954" y="7763"/>
                    <a:pt x="3853" y="77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91" name="Google Shape;17491;p45"/>
            <p:cNvSpPr/>
            <p:nvPr/>
          </p:nvSpPr>
          <p:spPr>
            <a:xfrm>
              <a:off x="2832275" y="1887075"/>
              <a:ext cx="194125" cy="194100"/>
            </a:xfrm>
            <a:custGeom>
              <a:avLst/>
              <a:gdLst/>
              <a:ahLst/>
              <a:cxnLst/>
              <a:rect l="l" t="t" r="r" b="b"/>
              <a:pathLst>
                <a:path w="7765" h="7764" extrusionOk="0">
                  <a:moveTo>
                    <a:pt x="7764" y="3911"/>
                  </a:moveTo>
                  <a:cubicBezTo>
                    <a:pt x="7706" y="6013"/>
                    <a:pt x="5955" y="7764"/>
                    <a:pt x="3912" y="7706"/>
                  </a:cubicBezTo>
                  <a:cubicBezTo>
                    <a:pt x="1752" y="7706"/>
                    <a:pt x="1" y="5954"/>
                    <a:pt x="59" y="3795"/>
                  </a:cubicBezTo>
                  <a:cubicBezTo>
                    <a:pt x="118" y="1693"/>
                    <a:pt x="1869" y="1"/>
                    <a:pt x="3970" y="59"/>
                  </a:cubicBezTo>
                  <a:cubicBezTo>
                    <a:pt x="6071" y="59"/>
                    <a:pt x="7764" y="1810"/>
                    <a:pt x="7764" y="39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92" name="Google Shape;17492;p45"/>
            <p:cNvSpPr/>
            <p:nvPr/>
          </p:nvSpPr>
          <p:spPr>
            <a:xfrm>
              <a:off x="4796450" y="3362400"/>
              <a:ext cx="191175" cy="189725"/>
            </a:xfrm>
            <a:custGeom>
              <a:avLst/>
              <a:gdLst/>
              <a:ahLst/>
              <a:cxnLst/>
              <a:rect l="l" t="t" r="r" b="b"/>
              <a:pathLst>
                <a:path w="7647" h="7589" extrusionOk="0">
                  <a:moveTo>
                    <a:pt x="3795" y="0"/>
                  </a:moveTo>
                  <a:cubicBezTo>
                    <a:pt x="5896" y="0"/>
                    <a:pt x="7647" y="1751"/>
                    <a:pt x="7589" y="3794"/>
                  </a:cubicBezTo>
                  <a:cubicBezTo>
                    <a:pt x="7589" y="5896"/>
                    <a:pt x="5896" y="7588"/>
                    <a:pt x="3795" y="7588"/>
                  </a:cubicBezTo>
                  <a:cubicBezTo>
                    <a:pt x="1693" y="7588"/>
                    <a:pt x="0" y="5837"/>
                    <a:pt x="0" y="3736"/>
                  </a:cubicBezTo>
                  <a:cubicBezTo>
                    <a:pt x="0" y="1693"/>
                    <a:pt x="1752" y="0"/>
                    <a:pt x="379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93" name="Google Shape;17493;p45"/>
            <p:cNvSpPr/>
            <p:nvPr/>
          </p:nvSpPr>
          <p:spPr>
            <a:xfrm>
              <a:off x="3081825" y="1646300"/>
              <a:ext cx="189725" cy="191200"/>
            </a:xfrm>
            <a:custGeom>
              <a:avLst/>
              <a:gdLst/>
              <a:ahLst/>
              <a:cxnLst/>
              <a:rect l="l" t="t" r="r" b="b"/>
              <a:pathLst>
                <a:path w="7589" h="7648" extrusionOk="0">
                  <a:moveTo>
                    <a:pt x="3794" y="1"/>
                  </a:moveTo>
                  <a:cubicBezTo>
                    <a:pt x="5837" y="1"/>
                    <a:pt x="7588" y="1752"/>
                    <a:pt x="7588" y="3853"/>
                  </a:cubicBezTo>
                  <a:cubicBezTo>
                    <a:pt x="7588" y="5896"/>
                    <a:pt x="5896" y="7589"/>
                    <a:pt x="3794" y="7589"/>
                  </a:cubicBezTo>
                  <a:cubicBezTo>
                    <a:pt x="1751" y="7647"/>
                    <a:pt x="0" y="5896"/>
                    <a:pt x="0" y="3795"/>
                  </a:cubicBezTo>
                  <a:cubicBezTo>
                    <a:pt x="0" y="1693"/>
                    <a:pt x="1693" y="1"/>
                    <a:pt x="3794"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94" name="Google Shape;17494;p45"/>
            <p:cNvSpPr/>
            <p:nvPr/>
          </p:nvSpPr>
          <p:spPr>
            <a:xfrm>
              <a:off x="2835200" y="3609000"/>
              <a:ext cx="189725" cy="189725"/>
            </a:xfrm>
            <a:custGeom>
              <a:avLst/>
              <a:gdLst/>
              <a:ahLst/>
              <a:cxnLst/>
              <a:rect l="l" t="t" r="r" b="b"/>
              <a:pathLst>
                <a:path w="7589" h="7589" extrusionOk="0">
                  <a:moveTo>
                    <a:pt x="3795" y="1"/>
                  </a:moveTo>
                  <a:cubicBezTo>
                    <a:pt x="5896" y="59"/>
                    <a:pt x="7589" y="1752"/>
                    <a:pt x="7530" y="3795"/>
                  </a:cubicBezTo>
                  <a:cubicBezTo>
                    <a:pt x="7530" y="5896"/>
                    <a:pt x="5838" y="7589"/>
                    <a:pt x="3736" y="7531"/>
                  </a:cubicBezTo>
                  <a:cubicBezTo>
                    <a:pt x="1635" y="7531"/>
                    <a:pt x="1" y="5838"/>
                    <a:pt x="1" y="3737"/>
                  </a:cubicBezTo>
                  <a:cubicBezTo>
                    <a:pt x="59" y="1635"/>
                    <a:pt x="1752" y="1"/>
                    <a:pt x="379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95" name="Google Shape;17495;p45"/>
            <p:cNvSpPr/>
            <p:nvPr/>
          </p:nvSpPr>
          <p:spPr>
            <a:xfrm>
              <a:off x="4309050" y="3855625"/>
              <a:ext cx="186825" cy="188275"/>
            </a:xfrm>
            <a:custGeom>
              <a:avLst/>
              <a:gdLst/>
              <a:ahLst/>
              <a:cxnLst/>
              <a:rect l="l" t="t" r="r" b="b"/>
              <a:pathLst>
                <a:path w="7473" h="7531" extrusionOk="0">
                  <a:moveTo>
                    <a:pt x="3736" y="7530"/>
                  </a:moveTo>
                  <a:cubicBezTo>
                    <a:pt x="1635" y="7530"/>
                    <a:pt x="1" y="5896"/>
                    <a:pt x="1" y="3794"/>
                  </a:cubicBezTo>
                  <a:cubicBezTo>
                    <a:pt x="1" y="1693"/>
                    <a:pt x="1635" y="0"/>
                    <a:pt x="3736" y="59"/>
                  </a:cubicBezTo>
                  <a:cubicBezTo>
                    <a:pt x="5838" y="59"/>
                    <a:pt x="7472" y="1693"/>
                    <a:pt x="7472" y="3736"/>
                  </a:cubicBezTo>
                  <a:cubicBezTo>
                    <a:pt x="7472" y="5837"/>
                    <a:pt x="5838" y="7530"/>
                    <a:pt x="3736" y="753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96" name="Google Shape;17496;p45"/>
            <p:cNvSpPr/>
            <p:nvPr/>
          </p:nvSpPr>
          <p:spPr>
            <a:xfrm>
              <a:off x="2590050" y="2136600"/>
              <a:ext cx="186800" cy="188275"/>
            </a:xfrm>
            <a:custGeom>
              <a:avLst/>
              <a:gdLst/>
              <a:ahLst/>
              <a:cxnLst/>
              <a:rect l="l" t="t" r="r" b="b"/>
              <a:pathLst>
                <a:path w="7472" h="7531" extrusionOk="0">
                  <a:moveTo>
                    <a:pt x="3736" y="7531"/>
                  </a:moveTo>
                  <a:cubicBezTo>
                    <a:pt x="1635" y="7531"/>
                    <a:pt x="0" y="5896"/>
                    <a:pt x="0" y="3737"/>
                  </a:cubicBezTo>
                  <a:cubicBezTo>
                    <a:pt x="0" y="1694"/>
                    <a:pt x="1635" y="59"/>
                    <a:pt x="3678" y="59"/>
                  </a:cubicBezTo>
                  <a:cubicBezTo>
                    <a:pt x="5837" y="1"/>
                    <a:pt x="7472" y="1694"/>
                    <a:pt x="7472" y="3795"/>
                  </a:cubicBezTo>
                  <a:cubicBezTo>
                    <a:pt x="7472" y="5896"/>
                    <a:pt x="5837" y="7531"/>
                    <a:pt x="3736" y="753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97" name="Google Shape;17497;p45"/>
            <p:cNvSpPr/>
            <p:nvPr/>
          </p:nvSpPr>
          <p:spPr>
            <a:xfrm>
              <a:off x="2590050" y="3363850"/>
              <a:ext cx="186800" cy="186800"/>
            </a:xfrm>
            <a:custGeom>
              <a:avLst/>
              <a:gdLst/>
              <a:ahLst/>
              <a:cxnLst/>
              <a:rect l="l" t="t" r="r" b="b"/>
              <a:pathLst>
                <a:path w="7472" h="7472" extrusionOk="0">
                  <a:moveTo>
                    <a:pt x="3736" y="1"/>
                  </a:moveTo>
                  <a:cubicBezTo>
                    <a:pt x="5837" y="59"/>
                    <a:pt x="7472" y="1693"/>
                    <a:pt x="7413" y="3795"/>
                  </a:cubicBezTo>
                  <a:cubicBezTo>
                    <a:pt x="7413" y="5838"/>
                    <a:pt x="5721" y="7472"/>
                    <a:pt x="3678" y="7414"/>
                  </a:cubicBezTo>
                  <a:cubicBezTo>
                    <a:pt x="1635" y="7414"/>
                    <a:pt x="0" y="5721"/>
                    <a:pt x="0" y="3678"/>
                  </a:cubicBezTo>
                  <a:cubicBezTo>
                    <a:pt x="0" y="1635"/>
                    <a:pt x="1693" y="1"/>
                    <a:pt x="37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98" name="Google Shape;17498;p45"/>
            <p:cNvSpPr/>
            <p:nvPr/>
          </p:nvSpPr>
          <p:spPr>
            <a:xfrm>
              <a:off x="3083275" y="3857075"/>
              <a:ext cx="186800" cy="185350"/>
            </a:xfrm>
            <a:custGeom>
              <a:avLst/>
              <a:gdLst/>
              <a:ahLst/>
              <a:cxnLst/>
              <a:rect l="l" t="t" r="r" b="b"/>
              <a:pathLst>
                <a:path w="7472" h="7414" extrusionOk="0">
                  <a:moveTo>
                    <a:pt x="7414" y="3678"/>
                  </a:moveTo>
                  <a:cubicBezTo>
                    <a:pt x="7472" y="5779"/>
                    <a:pt x="5779" y="7414"/>
                    <a:pt x="3736" y="7414"/>
                  </a:cubicBezTo>
                  <a:cubicBezTo>
                    <a:pt x="1693" y="7414"/>
                    <a:pt x="1" y="5779"/>
                    <a:pt x="59" y="3736"/>
                  </a:cubicBezTo>
                  <a:cubicBezTo>
                    <a:pt x="59" y="1694"/>
                    <a:pt x="1693" y="59"/>
                    <a:pt x="3678" y="1"/>
                  </a:cubicBezTo>
                  <a:cubicBezTo>
                    <a:pt x="5779" y="1"/>
                    <a:pt x="7414" y="1635"/>
                    <a:pt x="7472"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99" name="Google Shape;17499;p45"/>
            <p:cNvSpPr/>
            <p:nvPr/>
          </p:nvSpPr>
          <p:spPr>
            <a:xfrm>
              <a:off x="5045975" y="2628375"/>
              <a:ext cx="185350" cy="185350"/>
            </a:xfrm>
            <a:custGeom>
              <a:avLst/>
              <a:gdLst/>
              <a:ahLst/>
              <a:cxnLst/>
              <a:rect l="l" t="t" r="r" b="b"/>
              <a:pathLst>
                <a:path w="7414" h="7414" extrusionOk="0">
                  <a:moveTo>
                    <a:pt x="3737" y="7414"/>
                  </a:moveTo>
                  <a:cubicBezTo>
                    <a:pt x="1635" y="7414"/>
                    <a:pt x="1" y="5721"/>
                    <a:pt x="1" y="3678"/>
                  </a:cubicBezTo>
                  <a:cubicBezTo>
                    <a:pt x="1" y="1635"/>
                    <a:pt x="1635" y="1"/>
                    <a:pt x="3737" y="1"/>
                  </a:cubicBezTo>
                  <a:cubicBezTo>
                    <a:pt x="5721" y="1"/>
                    <a:pt x="7414" y="1635"/>
                    <a:pt x="7414" y="3678"/>
                  </a:cubicBezTo>
                  <a:cubicBezTo>
                    <a:pt x="7414" y="5721"/>
                    <a:pt x="5779" y="7414"/>
                    <a:pt x="3737" y="741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00" name="Google Shape;17500;p45"/>
            <p:cNvSpPr/>
            <p:nvPr/>
          </p:nvSpPr>
          <p:spPr>
            <a:xfrm>
              <a:off x="3818750" y="1401150"/>
              <a:ext cx="188275" cy="186800"/>
            </a:xfrm>
            <a:custGeom>
              <a:avLst/>
              <a:gdLst/>
              <a:ahLst/>
              <a:cxnLst/>
              <a:rect l="l" t="t" r="r" b="b"/>
              <a:pathLst>
                <a:path w="7531" h="7472" extrusionOk="0">
                  <a:moveTo>
                    <a:pt x="59" y="3678"/>
                  </a:moveTo>
                  <a:cubicBezTo>
                    <a:pt x="59" y="1635"/>
                    <a:pt x="1751" y="0"/>
                    <a:pt x="3853" y="59"/>
                  </a:cubicBezTo>
                  <a:cubicBezTo>
                    <a:pt x="5896" y="59"/>
                    <a:pt x="7530" y="1810"/>
                    <a:pt x="7472" y="3853"/>
                  </a:cubicBezTo>
                  <a:cubicBezTo>
                    <a:pt x="7413" y="5837"/>
                    <a:pt x="5721" y="7472"/>
                    <a:pt x="3736" y="7472"/>
                  </a:cubicBezTo>
                  <a:cubicBezTo>
                    <a:pt x="1693" y="7413"/>
                    <a:pt x="0" y="5721"/>
                    <a:pt x="59"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01" name="Google Shape;17501;p45"/>
            <p:cNvSpPr/>
            <p:nvPr/>
          </p:nvSpPr>
          <p:spPr>
            <a:xfrm>
              <a:off x="5045975" y="2875000"/>
              <a:ext cx="185350" cy="185350"/>
            </a:xfrm>
            <a:custGeom>
              <a:avLst/>
              <a:gdLst/>
              <a:ahLst/>
              <a:cxnLst/>
              <a:rect l="l" t="t" r="r" b="b"/>
              <a:pathLst>
                <a:path w="7414" h="7414" extrusionOk="0">
                  <a:moveTo>
                    <a:pt x="3678" y="0"/>
                  </a:moveTo>
                  <a:cubicBezTo>
                    <a:pt x="5721" y="0"/>
                    <a:pt x="7414" y="1693"/>
                    <a:pt x="7414" y="3736"/>
                  </a:cubicBezTo>
                  <a:cubicBezTo>
                    <a:pt x="7355" y="5721"/>
                    <a:pt x="5721" y="7413"/>
                    <a:pt x="3678" y="7413"/>
                  </a:cubicBezTo>
                  <a:cubicBezTo>
                    <a:pt x="1635" y="7413"/>
                    <a:pt x="1" y="5721"/>
                    <a:pt x="1" y="3678"/>
                  </a:cubicBezTo>
                  <a:cubicBezTo>
                    <a:pt x="1" y="1635"/>
                    <a:pt x="1694" y="0"/>
                    <a:pt x="367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02" name="Google Shape;17502;p45"/>
            <p:cNvSpPr/>
            <p:nvPr/>
          </p:nvSpPr>
          <p:spPr>
            <a:xfrm>
              <a:off x="3573575" y="1402600"/>
              <a:ext cx="185375" cy="185350"/>
            </a:xfrm>
            <a:custGeom>
              <a:avLst/>
              <a:gdLst/>
              <a:ahLst/>
              <a:cxnLst/>
              <a:rect l="l" t="t" r="r" b="b"/>
              <a:pathLst>
                <a:path w="7415" h="7414" extrusionOk="0">
                  <a:moveTo>
                    <a:pt x="3678" y="1"/>
                  </a:moveTo>
                  <a:cubicBezTo>
                    <a:pt x="5721" y="1"/>
                    <a:pt x="7414" y="1635"/>
                    <a:pt x="7414" y="3678"/>
                  </a:cubicBezTo>
                  <a:cubicBezTo>
                    <a:pt x="7414" y="5721"/>
                    <a:pt x="5721" y="7414"/>
                    <a:pt x="3678" y="7355"/>
                  </a:cubicBezTo>
                  <a:cubicBezTo>
                    <a:pt x="1635" y="7355"/>
                    <a:pt x="1" y="5663"/>
                    <a:pt x="1" y="3678"/>
                  </a:cubicBezTo>
                  <a:cubicBezTo>
                    <a:pt x="1" y="1635"/>
                    <a:pt x="1694" y="1"/>
                    <a:pt x="367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03" name="Google Shape;17503;p45"/>
            <p:cNvSpPr/>
            <p:nvPr/>
          </p:nvSpPr>
          <p:spPr>
            <a:xfrm>
              <a:off x="4799375" y="1895825"/>
              <a:ext cx="183875" cy="183900"/>
            </a:xfrm>
            <a:custGeom>
              <a:avLst/>
              <a:gdLst/>
              <a:ahLst/>
              <a:cxnLst/>
              <a:rect l="l" t="t" r="r" b="b"/>
              <a:pathLst>
                <a:path w="7355" h="7356" extrusionOk="0">
                  <a:moveTo>
                    <a:pt x="3678" y="7356"/>
                  </a:moveTo>
                  <a:cubicBezTo>
                    <a:pt x="1693" y="7356"/>
                    <a:pt x="0" y="5663"/>
                    <a:pt x="0" y="3678"/>
                  </a:cubicBezTo>
                  <a:cubicBezTo>
                    <a:pt x="59" y="1635"/>
                    <a:pt x="1751" y="1"/>
                    <a:pt x="3736" y="1"/>
                  </a:cubicBezTo>
                  <a:cubicBezTo>
                    <a:pt x="5720" y="59"/>
                    <a:pt x="7355" y="1694"/>
                    <a:pt x="7355" y="3678"/>
                  </a:cubicBezTo>
                  <a:cubicBezTo>
                    <a:pt x="7355" y="5663"/>
                    <a:pt x="5662" y="7356"/>
                    <a:pt x="3678" y="735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04" name="Google Shape;17504;p45"/>
            <p:cNvSpPr/>
            <p:nvPr/>
          </p:nvSpPr>
          <p:spPr>
            <a:xfrm>
              <a:off x="5045975" y="2386150"/>
              <a:ext cx="183900" cy="183900"/>
            </a:xfrm>
            <a:custGeom>
              <a:avLst/>
              <a:gdLst/>
              <a:ahLst/>
              <a:cxnLst/>
              <a:rect l="l" t="t" r="r" b="b"/>
              <a:pathLst>
                <a:path w="7356" h="7356" extrusionOk="0">
                  <a:moveTo>
                    <a:pt x="7355" y="3678"/>
                  </a:moveTo>
                  <a:cubicBezTo>
                    <a:pt x="7355" y="5662"/>
                    <a:pt x="5721" y="7355"/>
                    <a:pt x="3678" y="7355"/>
                  </a:cubicBezTo>
                  <a:cubicBezTo>
                    <a:pt x="1694" y="7355"/>
                    <a:pt x="1" y="5662"/>
                    <a:pt x="1" y="3619"/>
                  </a:cubicBezTo>
                  <a:cubicBezTo>
                    <a:pt x="59" y="1693"/>
                    <a:pt x="1694" y="0"/>
                    <a:pt x="3678" y="0"/>
                  </a:cubicBezTo>
                  <a:cubicBezTo>
                    <a:pt x="5663" y="0"/>
                    <a:pt x="7355" y="1635"/>
                    <a:pt x="7355"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05" name="Google Shape;17505;p45"/>
            <p:cNvSpPr/>
            <p:nvPr/>
          </p:nvSpPr>
          <p:spPr>
            <a:xfrm>
              <a:off x="4557125" y="1649225"/>
              <a:ext cx="183900" cy="185350"/>
            </a:xfrm>
            <a:custGeom>
              <a:avLst/>
              <a:gdLst/>
              <a:ahLst/>
              <a:cxnLst/>
              <a:rect l="l" t="t" r="r" b="b"/>
              <a:pathLst>
                <a:path w="7356" h="7414" extrusionOk="0">
                  <a:moveTo>
                    <a:pt x="3678" y="0"/>
                  </a:moveTo>
                  <a:cubicBezTo>
                    <a:pt x="5663" y="0"/>
                    <a:pt x="7355" y="1693"/>
                    <a:pt x="7355" y="3736"/>
                  </a:cubicBezTo>
                  <a:cubicBezTo>
                    <a:pt x="7355" y="5721"/>
                    <a:pt x="5663" y="7413"/>
                    <a:pt x="3620" y="7355"/>
                  </a:cubicBezTo>
                  <a:cubicBezTo>
                    <a:pt x="1635" y="7355"/>
                    <a:pt x="1" y="5721"/>
                    <a:pt x="1" y="3736"/>
                  </a:cubicBezTo>
                  <a:cubicBezTo>
                    <a:pt x="1" y="1693"/>
                    <a:pt x="1635" y="0"/>
                    <a:pt x="367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06" name="Google Shape;17506;p45"/>
            <p:cNvSpPr/>
            <p:nvPr/>
          </p:nvSpPr>
          <p:spPr>
            <a:xfrm>
              <a:off x="4062450" y="1401150"/>
              <a:ext cx="186800" cy="188275"/>
            </a:xfrm>
            <a:custGeom>
              <a:avLst/>
              <a:gdLst/>
              <a:ahLst/>
              <a:cxnLst/>
              <a:rect l="l" t="t" r="r" b="b"/>
              <a:pathLst>
                <a:path w="7472" h="7531" extrusionOk="0">
                  <a:moveTo>
                    <a:pt x="7355" y="3853"/>
                  </a:moveTo>
                  <a:cubicBezTo>
                    <a:pt x="7296" y="5896"/>
                    <a:pt x="5545" y="7530"/>
                    <a:pt x="3561" y="7413"/>
                  </a:cubicBezTo>
                  <a:cubicBezTo>
                    <a:pt x="1576" y="7297"/>
                    <a:pt x="0" y="5604"/>
                    <a:pt x="58" y="3619"/>
                  </a:cubicBezTo>
                  <a:cubicBezTo>
                    <a:pt x="175" y="1576"/>
                    <a:pt x="1926" y="0"/>
                    <a:pt x="3853" y="117"/>
                  </a:cubicBezTo>
                  <a:cubicBezTo>
                    <a:pt x="5896" y="234"/>
                    <a:pt x="7472" y="1926"/>
                    <a:pt x="7355" y="38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07" name="Google Shape;17507;p45"/>
            <p:cNvSpPr/>
            <p:nvPr/>
          </p:nvSpPr>
          <p:spPr>
            <a:xfrm>
              <a:off x="3326975" y="1402600"/>
              <a:ext cx="183900" cy="183900"/>
            </a:xfrm>
            <a:custGeom>
              <a:avLst/>
              <a:gdLst/>
              <a:ahLst/>
              <a:cxnLst/>
              <a:rect l="l" t="t" r="r" b="b"/>
              <a:pathLst>
                <a:path w="7356" h="7356" extrusionOk="0">
                  <a:moveTo>
                    <a:pt x="7297" y="3795"/>
                  </a:moveTo>
                  <a:cubicBezTo>
                    <a:pt x="7238" y="5838"/>
                    <a:pt x="5604" y="7355"/>
                    <a:pt x="3619" y="7297"/>
                  </a:cubicBezTo>
                  <a:cubicBezTo>
                    <a:pt x="1576" y="7239"/>
                    <a:pt x="0" y="5604"/>
                    <a:pt x="59" y="3620"/>
                  </a:cubicBezTo>
                  <a:cubicBezTo>
                    <a:pt x="117" y="1577"/>
                    <a:pt x="1810" y="1"/>
                    <a:pt x="3794" y="59"/>
                  </a:cubicBezTo>
                  <a:cubicBezTo>
                    <a:pt x="5837" y="117"/>
                    <a:pt x="7355" y="1810"/>
                    <a:pt x="7297" y="37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08" name="Google Shape;17508;p45"/>
            <p:cNvSpPr/>
            <p:nvPr/>
          </p:nvSpPr>
          <p:spPr>
            <a:xfrm>
              <a:off x="5047450" y="3123075"/>
              <a:ext cx="182425" cy="182425"/>
            </a:xfrm>
            <a:custGeom>
              <a:avLst/>
              <a:gdLst/>
              <a:ahLst/>
              <a:cxnLst/>
              <a:rect l="l" t="t" r="r" b="b"/>
              <a:pathLst>
                <a:path w="7297" h="7297" extrusionOk="0">
                  <a:moveTo>
                    <a:pt x="7296" y="3619"/>
                  </a:moveTo>
                  <a:cubicBezTo>
                    <a:pt x="7296" y="5604"/>
                    <a:pt x="5662" y="7238"/>
                    <a:pt x="3678" y="7297"/>
                  </a:cubicBezTo>
                  <a:cubicBezTo>
                    <a:pt x="1635" y="7297"/>
                    <a:pt x="0" y="5662"/>
                    <a:pt x="0" y="3678"/>
                  </a:cubicBezTo>
                  <a:cubicBezTo>
                    <a:pt x="0" y="1635"/>
                    <a:pt x="1635" y="0"/>
                    <a:pt x="3619" y="0"/>
                  </a:cubicBezTo>
                  <a:cubicBezTo>
                    <a:pt x="5604" y="0"/>
                    <a:pt x="7238" y="1635"/>
                    <a:pt x="7296"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09" name="Google Shape;17509;p45"/>
            <p:cNvSpPr/>
            <p:nvPr/>
          </p:nvSpPr>
          <p:spPr>
            <a:xfrm>
              <a:off x="3821650" y="4102250"/>
              <a:ext cx="180975" cy="180950"/>
            </a:xfrm>
            <a:custGeom>
              <a:avLst/>
              <a:gdLst/>
              <a:ahLst/>
              <a:cxnLst/>
              <a:rect l="l" t="t" r="r" b="b"/>
              <a:pathLst>
                <a:path w="7239" h="7238" extrusionOk="0">
                  <a:moveTo>
                    <a:pt x="7239" y="3619"/>
                  </a:moveTo>
                  <a:cubicBezTo>
                    <a:pt x="7239" y="5662"/>
                    <a:pt x="5663" y="7238"/>
                    <a:pt x="3620" y="7238"/>
                  </a:cubicBezTo>
                  <a:cubicBezTo>
                    <a:pt x="1577" y="7238"/>
                    <a:pt x="1" y="5604"/>
                    <a:pt x="59" y="3619"/>
                  </a:cubicBezTo>
                  <a:cubicBezTo>
                    <a:pt x="59" y="1634"/>
                    <a:pt x="1635" y="58"/>
                    <a:pt x="3620" y="58"/>
                  </a:cubicBezTo>
                  <a:cubicBezTo>
                    <a:pt x="5605" y="0"/>
                    <a:pt x="7239" y="1634"/>
                    <a:pt x="7239"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10" name="Google Shape;17510;p45"/>
            <p:cNvSpPr/>
            <p:nvPr/>
          </p:nvSpPr>
          <p:spPr>
            <a:xfrm>
              <a:off x="3576500" y="4103700"/>
              <a:ext cx="179525" cy="179500"/>
            </a:xfrm>
            <a:custGeom>
              <a:avLst/>
              <a:gdLst/>
              <a:ahLst/>
              <a:cxnLst/>
              <a:rect l="l" t="t" r="r" b="b"/>
              <a:pathLst>
                <a:path w="7181" h="7180" extrusionOk="0">
                  <a:moveTo>
                    <a:pt x="7180" y="3561"/>
                  </a:moveTo>
                  <a:cubicBezTo>
                    <a:pt x="7180" y="5546"/>
                    <a:pt x="5604" y="7180"/>
                    <a:pt x="3561" y="7180"/>
                  </a:cubicBezTo>
                  <a:cubicBezTo>
                    <a:pt x="1577" y="7180"/>
                    <a:pt x="1" y="5604"/>
                    <a:pt x="1" y="3619"/>
                  </a:cubicBezTo>
                  <a:cubicBezTo>
                    <a:pt x="1" y="1576"/>
                    <a:pt x="1577" y="0"/>
                    <a:pt x="3620" y="0"/>
                  </a:cubicBezTo>
                  <a:cubicBezTo>
                    <a:pt x="5604" y="0"/>
                    <a:pt x="7180" y="1518"/>
                    <a:pt x="7180"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11" name="Google Shape;17511;p45"/>
            <p:cNvSpPr/>
            <p:nvPr/>
          </p:nvSpPr>
          <p:spPr>
            <a:xfrm>
              <a:off x="2350725" y="2629850"/>
              <a:ext cx="179525" cy="180975"/>
            </a:xfrm>
            <a:custGeom>
              <a:avLst/>
              <a:gdLst/>
              <a:ahLst/>
              <a:cxnLst/>
              <a:rect l="l" t="t" r="r" b="b"/>
              <a:pathLst>
                <a:path w="7181" h="7239" extrusionOk="0">
                  <a:moveTo>
                    <a:pt x="3561" y="59"/>
                  </a:moveTo>
                  <a:cubicBezTo>
                    <a:pt x="5604" y="0"/>
                    <a:pt x="7180" y="1635"/>
                    <a:pt x="7180" y="3619"/>
                  </a:cubicBezTo>
                  <a:cubicBezTo>
                    <a:pt x="7180" y="5604"/>
                    <a:pt x="5604" y="7180"/>
                    <a:pt x="3619" y="7238"/>
                  </a:cubicBezTo>
                  <a:cubicBezTo>
                    <a:pt x="1577" y="7238"/>
                    <a:pt x="1" y="5662"/>
                    <a:pt x="1" y="3619"/>
                  </a:cubicBezTo>
                  <a:cubicBezTo>
                    <a:pt x="1" y="1635"/>
                    <a:pt x="1577" y="59"/>
                    <a:pt x="35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12" name="Google Shape;17512;p45"/>
            <p:cNvSpPr/>
            <p:nvPr/>
          </p:nvSpPr>
          <p:spPr>
            <a:xfrm>
              <a:off x="4802275" y="3613375"/>
              <a:ext cx="179525" cy="180975"/>
            </a:xfrm>
            <a:custGeom>
              <a:avLst/>
              <a:gdLst/>
              <a:ahLst/>
              <a:cxnLst/>
              <a:rect l="l" t="t" r="r" b="b"/>
              <a:pathLst>
                <a:path w="7181" h="7239" extrusionOk="0">
                  <a:moveTo>
                    <a:pt x="7180" y="3562"/>
                  </a:moveTo>
                  <a:cubicBezTo>
                    <a:pt x="7180" y="5604"/>
                    <a:pt x="5604" y="7239"/>
                    <a:pt x="3562" y="7180"/>
                  </a:cubicBezTo>
                  <a:cubicBezTo>
                    <a:pt x="1577" y="7180"/>
                    <a:pt x="1" y="5604"/>
                    <a:pt x="1" y="3620"/>
                  </a:cubicBezTo>
                  <a:cubicBezTo>
                    <a:pt x="1" y="1577"/>
                    <a:pt x="1577" y="1"/>
                    <a:pt x="3620" y="1"/>
                  </a:cubicBezTo>
                  <a:cubicBezTo>
                    <a:pt x="5604" y="1"/>
                    <a:pt x="7180" y="1577"/>
                    <a:pt x="7180" y="35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13" name="Google Shape;17513;p45"/>
            <p:cNvSpPr/>
            <p:nvPr/>
          </p:nvSpPr>
          <p:spPr>
            <a:xfrm>
              <a:off x="2839575" y="1652125"/>
              <a:ext cx="179525" cy="179525"/>
            </a:xfrm>
            <a:custGeom>
              <a:avLst/>
              <a:gdLst/>
              <a:ahLst/>
              <a:cxnLst/>
              <a:rect l="l" t="t" r="r" b="b"/>
              <a:pathLst>
                <a:path w="7181" h="7181" extrusionOk="0">
                  <a:moveTo>
                    <a:pt x="7180" y="3620"/>
                  </a:moveTo>
                  <a:cubicBezTo>
                    <a:pt x="7180" y="5605"/>
                    <a:pt x="5604" y="7181"/>
                    <a:pt x="3561" y="7181"/>
                  </a:cubicBezTo>
                  <a:cubicBezTo>
                    <a:pt x="1577" y="7122"/>
                    <a:pt x="1" y="5546"/>
                    <a:pt x="59" y="3562"/>
                  </a:cubicBezTo>
                  <a:cubicBezTo>
                    <a:pt x="59" y="1519"/>
                    <a:pt x="1635" y="1"/>
                    <a:pt x="3678" y="1"/>
                  </a:cubicBezTo>
                  <a:cubicBezTo>
                    <a:pt x="5663" y="1"/>
                    <a:pt x="7180" y="1577"/>
                    <a:pt x="7180" y="36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14" name="Google Shape;17514;p45"/>
            <p:cNvSpPr/>
            <p:nvPr/>
          </p:nvSpPr>
          <p:spPr>
            <a:xfrm>
              <a:off x="2594425" y="1894375"/>
              <a:ext cx="178050" cy="179525"/>
            </a:xfrm>
            <a:custGeom>
              <a:avLst/>
              <a:gdLst/>
              <a:ahLst/>
              <a:cxnLst/>
              <a:rect l="l" t="t" r="r" b="b"/>
              <a:pathLst>
                <a:path w="7122" h="7181" extrusionOk="0">
                  <a:moveTo>
                    <a:pt x="3503" y="7180"/>
                  </a:moveTo>
                  <a:cubicBezTo>
                    <a:pt x="1518" y="7122"/>
                    <a:pt x="0" y="5546"/>
                    <a:pt x="0" y="3561"/>
                  </a:cubicBezTo>
                  <a:cubicBezTo>
                    <a:pt x="0" y="1576"/>
                    <a:pt x="1576" y="0"/>
                    <a:pt x="3561" y="59"/>
                  </a:cubicBezTo>
                  <a:cubicBezTo>
                    <a:pt x="5546" y="59"/>
                    <a:pt x="7122" y="1635"/>
                    <a:pt x="7122" y="3619"/>
                  </a:cubicBezTo>
                  <a:cubicBezTo>
                    <a:pt x="7122" y="5604"/>
                    <a:pt x="5487" y="7180"/>
                    <a:pt x="3503" y="718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15" name="Google Shape;17515;p45"/>
            <p:cNvSpPr/>
            <p:nvPr/>
          </p:nvSpPr>
          <p:spPr>
            <a:xfrm>
              <a:off x="2350725" y="2877925"/>
              <a:ext cx="179525" cy="179500"/>
            </a:xfrm>
            <a:custGeom>
              <a:avLst/>
              <a:gdLst/>
              <a:ahLst/>
              <a:cxnLst/>
              <a:rect l="l" t="t" r="r" b="b"/>
              <a:pathLst>
                <a:path w="7181" h="7180" extrusionOk="0">
                  <a:moveTo>
                    <a:pt x="7180" y="3561"/>
                  </a:moveTo>
                  <a:cubicBezTo>
                    <a:pt x="7180" y="5604"/>
                    <a:pt x="5604" y="7180"/>
                    <a:pt x="3561" y="7180"/>
                  </a:cubicBezTo>
                  <a:cubicBezTo>
                    <a:pt x="1577" y="7180"/>
                    <a:pt x="1" y="5604"/>
                    <a:pt x="1" y="3619"/>
                  </a:cubicBezTo>
                  <a:cubicBezTo>
                    <a:pt x="1" y="1576"/>
                    <a:pt x="1577" y="0"/>
                    <a:pt x="3619" y="0"/>
                  </a:cubicBezTo>
                  <a:cubicBezTo>
                    <a:pt x="5604" y="0"/>
                    <a:pt x="7122" y="1576"/>
                    <a:pt x="7180"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16" name="Google Shape;17516;p45"/>
            <p:cNvSpPr/>
            <p:nvPr/>
          </p:nvSpPr>
          <p:spPr>
            <a:xfrm>
              <a:off x="4555675" y="3860000"/>
              <a:ext cx="178050" cy="179525"/>
            </a:xfrm>
            <a:custGeom>
              <a:avLst/>
              <a:gdLst/>
              <a:ahLst/>
              <a:cxnLst/>
              <a:rect l="l" t="t" r="r" b="b"/>
              <a:pathLst>
                <a:path w="7122" h="7181" extrusionOk="0">
                  <a:moveTo>
                    <a:pt x="3561" y="59"/>
                  </a:moveTo>
                  <a:cubicBezTo>
                    <a:pt x="5546" y="59"/>
                    <a:pt x="7122" y="1577"/>
                    <a:pt x="7122" y="3619"/>
                  </a:cubicBezTo>
                  <a:cubicBezTo>
                    <a:pt x="7122" y="5604"/>
                    <a:pt x="5546" y="7180"/>
                    <a:pt x="3503" y="7180"/>
                  </a:cubicBezTo>
                  <a:cubicBezTo>
                    <a:pt x="1518" y="7180"/>
                    <a:pt x="0" y="5604"/>
                    <a:pt x="0" y="3561"/>
                  </a:cubicBezTo>
                  <a:cubicBezTo>
                    <a:pt x="0" y="1577"/>
                    <a:pt x="1576" y="1"/>
                    <a:pt x="3561"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17" name="Google Shape;17517;p45"/>
            <p:cNvSpPr/>
            <p:nvPr/>
          </p:nvSpPr>
          <p:spPr>
            <a:xfrm>
              <a:off x="2352175" y="2389075"/>
              <a:ext cx="176600" cy="178050"/>
            </a:xfrm>
            <a:custGeom>
              <a:avLst/>
              <a:gdLst/>
              <a:ahLst/>
              <a:cxnLst/>
              <a:rect l="l" t="t" r="r" b="b"/>
              <a:pathLst>
                <a:path w="7064" h="7122" extrusionOk="0">
                  <a:moveTo>
                    <a:pt x="3561" y="7121"/>
                  </a:moveTo>
                  <a:cubicBezTo>
                    <a:pt x="1577" y="7121"/>
                    <a:pt x="1" y="5545"/>
                    <a:pt x="1" y="3561"/>
                  </a:cubicBezTo>
                  <a:cubicBezTo>
                    <a:pt x="1" y="1576"/>
                    <a:pt x="1577" y="0"/>
                    <a:pt x="3561" y="0"/>
                  </a:cubicBezTo>
                  <a:cubicBezTo>
                    <a:pt x="5488" y="0"/>
                    <a:pt x="7064" y="1576"/>
                    <a:pt x="7064" y="3502"/>
                  </a:cubicBezTo>
                  <a:cubicBezTo>
                    <a:pt x="7064" y="5487"/>
                    <a:pt x="5546" y="7121"/>
                    <a:pt x="3561" y="71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18" name="Google Shape;17518;p45"/>
            <p:cNvSpPr/>
            <p:nvPr/>
          </p:nvSpPr>
          <p:spPr>
            <a:xfrm>
              <a:off x="4066825" y="4103700"/>
              <a:ext cx="178050" cy="178050"/>
            </a:xfrm>
            <a:custGeom>
              <a:avLst/>
              <a:gdLst/>
              <a:ahLst/>
              <a:cxnLst/>
              <a:rect l="l" t="t" r="r" b="b"/>
              <a:pathLst>
                <a:path w="7122" h="7122" extrusionOk="0">
                  <a:moveTo>
                    <a:pt x="3561" y="0"/>
                  </a:moveTo>
                  <a:cubicBezTo>
                    <a:pt x="5545" y="0"/>
                    <a:pt x="7121" y="1576"/>
                    <a:pt x="7121" y="3561"/>
                  </a:cubicBezTo>
                  <a:cubicBezTo>
                    <a:pt x="7121" y="5546"/>
                    <a:pt x="5545" y="7122"/>
                    <a:pt x="3561" y="7122"/>
                  </a:cubicBezTo>
                  <a:cubicBezTo>
                    <a:pt x="1576" y="7122"/>
                    <a:pt x="0" y="5546"/>
                    <a:pt x="0" y="3619"/>
                  </a:cubicBezTo>
                  <a:cubicBezTo>
                    <a:pt x="0" y="1635"/>
                    <a:pt x="1576" y="0"/>
                    <a:pt x="356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19" name="Google Shape;17519;p45"/>
            <p:cNvSpPr/>
            <p:nvPr/>
          </p:nvSpPr>
          <p:spPr>
            <a:xfrm>
              <a:off x="5050350" y="2142450"/>
              <a:ext cx="176600" cy="178050"/>
            </a:xfrm>
            <a:custGeom>
              <a:avLst/>
              <a:gdLst/>
              <a:ahLst/>
              <a:cxnLst/>
              <a:rect l="l" t="t" r="r" b="b"/>
              <a:pathLst>
                <a:path w="7064" h="7122" extrusionOk="0">
                  <a:moveTo>
                    <a:pt x="3503" y="0"/>
                  </a:moveTo>
                  <a:cubicBezTo>
                    <a:pt x="5488" y="0"/>
                    <a:pt x="7064" y="1576"/>
                    <a:pt x="7064" y="3503"/>
                  </a:cubicBezTo>
                  <a:cubicBezTo>
                    <a:pt x="7064" y="5487"/>
                    <a:pt x="5488" y="7122"/>
                    <a:pt x="3503" y="7063"/>
                  </a:cubicBezTo>
                  <a:cubicBezTo>
                    <a:pt x="1519" y="7063"/>
                    <a:pt x="1" y="5487"/>
                    <a:pt x="1" y="3503"/>
                  </a:cubicBezTo>
                  <a:cubicBezTo>
                    <a:pt x="1" y="1576"/>
                    <a:pt x="1577" y="0"/>
                    <a:pt x="350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20" name="Google Shape;17520;p45"/>
            <p:cNvSpPr/>
            <p:nvPr/>
          </p:nvSpPr>
          <p:spPr>
            <a:xfrm>
              <a:off x="3331350" y="4103700"/>
              <a:ext cx="176600" cy="178050"/>
            </a:xfrm>
            <a:custGeom>
              <a:avLst/>
              <a:gdLst/>
              <a:ahLst/>
              <a:cxnLst/>
              <a:rect l="l" t="t" r="r" b="b"/>
              <a:pathLst>
                <a:path w="7064" h="7122" extrusionOk="0">
                  <a:moveTo>
                    <a:pt x="3503" y="7122"/>
                  </a:moveTo>
                  <a:cubicBezTo>
                    <a:pt x="1576" y="7122"/>
                    <a:pt x="0" y="5546"/>
                    <a:pt x="0" y="3561"/>
                  </a:cubicBezTo>
                  <a:cubicBezTo>
                    <a:pt x="0" y="1576"/>
                    <a:pt x="1576" y="0"/>
                    <a:pt x="3561" y="0"/>
                  </a:cubicBezTo>
                  <a:cubicBezTo>
                    <a:pt x="5487" y="59"/>
                    <a:pt x="7063" y="1635"/>
                    <a:pt x="7063" y="3619"/>
                  </a:cubicBezTo>
                  <a:cubicBezTo>
                    <a:pt x="7063" y="5546"/>
                    <a:pt x="5487" y="7122"/>
                    <a:pt x="3503" y="71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21" name="Google Shape;17521;p45"/>
            <p:cNvSpPr/>
            <p:nvPr/>
          </p:nvSpPr>
          <p:spPr>
            <a:xfrm>
              <a:off x="4313425" y="1406975"/>
              <a:ext cx="178075" cy="176600"/>
            </a:xfrm>
            <a:custGeom>
              <a:avLst/>
              <a:gdLst/>
              <a:ahLst/>
              <a:cxnLst/>
              <a:rect l="l" t="t" r="r" b="b"/>
              <a:pathLst>
                <a:path w="7123" h="7064" extrusionOk="0">
                  <a:moveTo>
                    <a:pt x="1" y="3503"/>
                  </a:moveTo>
                  <a:cubicBezTo>
                    <a:pt x="1" y="1577"/>
                    <a:pt x="1577" y="1"/>
                    <a:pt x="3561" y="1"/>
                  </a:cubicBezTo>
                  <a:cubicBezTo>
                    <a:pt x="5546" y="1"/>
                    <a:pt x="7122" y="1577"/>
                    <a:pt x="7122" y="3561"/>
                  </a:cubicBezTo>
                  <a:cubicBezTo>
                    <a:pt x="7064" y="5488"/>
                    <a:pt x="5488" y="7064"/>
                    <a:pt x="3503" y="7064"/>
                  </a:cubicBezTo>
                  <a:cubicBezTo>
                    <a:pt x="1577" y="7064"/>
                    <a:pt x="1" y="5429"/>
                    <a:pt x="1" y="35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22" name="Google Shape;17522;p45"/>
            <p:cNvSpPr/>
            <p:nvPr/>
          </p:nvSpPr>
          <p:spPr>
            <a:xfrm>
              <a:off x="2352175" y="3126000"/>
              <a:ext cx="176600" cy="176575"/>
            </a:xfrm>
            <a:custGeom>
              <a:avLst/>
              <a:gdLst/>
              <a:ahLst/>
              <a:cxnLst/>
              <a:rect l="l" t="t" r="r" b="b"/>
              <a:pathLst>
                <a:path w="7064" h="7063" extrusionOk="0">
                  <a:moveTo>
                    <a:pt x="3561" y="7063"/>
                  </a:moveTo>
                  <a:cubicBezTo>
                    <a:pt x="1635" y="7063"/>
                    <a:pt x="1" y="5487"/>
                    <a:pt x="1" y="3561"/>
                  </a:cubicBezTo>
                  <a:cubicBezTo>
                    <a:pt x="1" y="1635"/>
                    <a:pt x="1577" y="0"/>
                    <a:pt x="3503" y="0"/>
                  </a:cubicBezTo>
                  <a:cubicBezTo>
                    <a:pt x="5429" y="0"/>
                    <a:pt x="7064" y="1576"/>
                    <a:pt x="7064" y="3502"/>
                  </a:cubicBezTo>
                  <a:cubicBezTo>
                    <a:pt x="7064" y="5429"/>
                    <a:pt x="5488" y="7063"/>
                    <a:pt x="3561" y="70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23" name="Google Shape;17523;p45"/>
            <p:cNvSpPr/>
            <p:nvPr/>
          </p:nvSpPr>
          <p:spPr>
            <a:xfrm>
              <a:off x="2841050" y="3861450"/>
              <a:ext cx="178050" cy="178075"/>
            </a:xfrm>
            <a:custGeom>
              <a:avLst/>
              <a:gdLst/>
              <a:ahLst/>
              <a:cxnLst/>
              <a:rect l="l" t="t" r="r" b="b"/>
              <a:pathLst>
                <a:path w="7122" h="7123" extrusionOk="0">
                  <a:moveTo>
                    <a:pt x="3502" y="1"/>
                  </a:moveTo>
                  <a:cubicBezTo>
                    <a:pt x="5428" y="1"/>
                    <a:pt x="7063" y="1577"/>
                    <a:pt x="7063" y="3503"/>
                  </a:cubicBezTo>
                  <a:cubicBezTo>
                    <a:pt x="7121" y="5429"/>
                    <a:pt x="5545" y="7064"/>
                    <a:pt x="3561" y="7064"/>
                  </a:cubicBezTo>
                  <a:cubicBezTo>
                    <a:pt x="1634" y="7122"/>
                    <a:pt x="58" y="5546"/>
                    <a:pt x="0" y="3561"/>
                  </a:cubicBezTo>
                  <a:cubicBezTo>
                    <a:pt x="0" y="1635"/>
                    <a:pt x="1576" y="59"/>
                    <a:pt x="35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24" name="Google Shape;17524;p45"/>
            <p:cNvSpPr/>
            <p:nvPr/>
          </p:nvSpPr>
          <p:spPr>
            <a:xfrm>
              <a:off x="2594425" y="3614850"/>
              <a:ext cx="178050" cy="178050"/>
            </a:xfrm>
            <a:custGeom>
              <a:avLst/>
              <a:gdLst/>
              <a:ahLst/>
              <a:cxnLst/>
              <a:rect l="l" t="t" r="r" b="b"/>
              <a:pathLst>
                <a:path w="7122" h="7122" extrusionOk="0">
                  <a:moveTo>
                    <a:pt x="7063" y="3561"/>
                  </a:moveTo>
                  <a:cubicBezTo>
                    <a:pt x="7063" y="5487"/>
                    <a:pt x="5429" y="7121"/>
                    <a:pt x="3503" y="7063"/>
                  </a:cubicBezTo>
                  <a:cubicBezTo>
                    <a:pt x="1576" y="7063"/>
                    <a:pt x="0" y="5429"/>
                    <a:pt x="0" y="3503"/>
                  </a:cubicBezTo>
                  <a:cubicBezTo>
                    <a:pt x="59" y="1576"/>
                    <a:pt x="1635" y="0"/>
                    <a:pt x="3561" y="0"/>
                  </a:cubicBezTo>
                  <a:cubicBezTo>
                    <a:pt x="5487" y="59"/>
                    <a:pt x="7122" y="1635"/>
                    <a:pt x="7063"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25" name="Google Shape;17525;p45"/>
            <p:cNvSpPr/>
            <p:nvPr/>
          </p:nvSpPr>
          <p:spPr>
            <a:xfrm>
              <a:off x="5050350" y="3368225"/>
              <a:ext cx="176600" cy="176600"/>
            </a:xfrm>
            <a:custGeom>
              <a:avLst/>
              <a:gdLst/>
              <a:ahLst/>
              <a:cxnLst/>
              <a:rect l="l" t="t" r="r" b="b"/>
              <a:pathLst>
                <a:path w="7064" h="7064" extrusionOk="0">
                  <a:moveTo>
                    <a:pt x="7064" y="3503"/>
                  </a:moveTo>
                  <a:cubicBezTo>
                    <a:pt x="7064" y="5429"/>
                    <a:pt x="5429" y="7064"/>
                    <a:pt x="3503" y="7064"/>
                  </a:cubicBezTo>
                  <a:cubicBezTo>
                    <a:pt x="1635" y="7064"/>
                    <a:pt x="1" y="5487"/>
                    <a:pt x="1" y="3561"/>
                  </a:cubicBezTo>
                  <a:cubicBezTo>
                    <a:pt x="1" y="1635"/>
                    <a:pt x="1635" y="1"/>
                    <a:pt x="3562" y="1"/>
                  </a:cubicBezTo>
                  <a:cubicBezTo>
                    <a:pt x="5429" y="59"/>
                    <a:pt x="7005" y="1635"/>
                    <a:pt x="7064" y="35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26" name="Google Shape;17526;p45"/>
            <p:cNvSpPr/>
            <p:nvPr/>
          </p:nvSpPr>
          <p:spPr>
            <a:xfrm>
              <a:off x="3087650" y="1406975"/>
              <a:ext cx="176600" cy="176600"/>
            </a:xfrm>
            <a:custGeom>
              <a:avLst/>
              <a:gdLst/>
              <a:ahLst/>
              <a:cxnLst/>
              <a:rect l="l" t="t" r="r" b="b"/>
              <a:pathLst>
                <a:path w="7064" h="7064" extrusionOk="0">
                  <a:moveTo>
                    <a:pt x="3561" y="1"/>
                  </a:moveTo>
                  <a:cubicBezTo>
                    <a:pt x="5487" y="1"/>
                    <a:pt x="7063" y="1635"/>
                    <a:pt x="7063" y="3503"/>
                  </a:cubicBezTo>
                  <a:cubicBezTo>
                    <a:pt x="7063" y="5429"/>
                    <a:pt x="5429" y="7064"/>
                    <a:pt x="3503" y="7005"/>
                  </a:cubicBezTo>
                  <a:cubicBezTo>
                    <a:pt x="1577" y="6947"/>
                    <a:pt x="1" y="5371"/>
                    <a:pt x="59" y="3503"/>
                  </a:cubicBezTo>
                  <a:cubicBezTo>
                    <a:pt x="59" y="1577"/>
                    <a:pt x="1693" y="1"/>
                    <a:pt x="3561"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27" name="Google Shape;17527;p45"/>
            <p:cNvSpPr/>
            <p:nvPr/>
          </p:nvSpPr>
          <p:spPr>
            <a:xfrm>
              <a:off x="4316350" y="4106625"/>
              <a:ext cx="172225" cy="173675"/>
            </a:xfrm>
            <a:custGeom>
              <a:avLst/>
              <a:gdLst/>
              <a:ahLst/>
              <a:cxnLst/>
              <a:rect l="l" t="t" r="r" b="b"/>
              <a:pathLst>
                <a:path w="6889" h="6947" extrusionOk="0">
                  <a:moveTo>
                    <a:pt x="6888" y="3502"/>
                  </a:moveTo>
                  <a:cubicBezTo>
                    <a:pt x="6888" y="5429"/>
                    <a:pt x="5312" y="6946"/>
                    <a:pt x="3386" y="6888"/>
                  </a:cubicBezTo>
                  <a:cubicBezTo>
                    <a:pt x="1460" y="6888"/>
                    <a:pt x="1" y="5370"/>
                    <a:pt x="1" y="3444"/>
                  </a:cubicBezTo>
                  <a:cubicBezTo>
                    <a:pt x="1" y="1518"/>
                    <a:pt x="1577" y="0"/>
                    <a:pt x="3503" y="0"/>
                  </a:cubicBezTo>
                  <a:cubicBezTo>
                    <a:pt x="5371" y="59"/>
                    <a:pt x="6888" y="1576"/>
                    <a:pt x="6888" y="35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28" name="Google Shape;17528;p45"/>
            <p:cNvSpPr/>
            <p:nvPr/>
          </p:nvSpPr>
          <p:spPr>
            <a:xfrm>
              <a:off x="2353650" y="2145375"/>
              <a:ext cx="172200" cy="172200"/>
            </a:xfrm>
            <a:custGeom>
              <a:avLst/>
              <a:gdLst/>
              <a:ahLst/>
              <a:cxnLst/>
              <a:rect l="l" t="t" r="r" b="b"/>
              <a:pathLst>
                <a:path w="6888" h="6888" extrusionOk="0">
                  <a:moveTo>
                    <a:pt x="6888" y="3444"/>
                  </a:moveTo>
                  <a:cubicBezTo>
                    <a:pt x="6888" y="5370"/>
                    <a:pt x="5429" y="6830"/>
                    <a:pt x="3502" y="6888"/>
                  </a:cubicBezTo>
                  <a:cubicBezTo>
                    <a:pt x="1518" y="6888"/>
                    <a:pt x="0" y="5370"/>
                    <a:pt x="59" y="3386"/>
                  </a:cubicBezTo>
                  <a:cubicBezTo>
                    <a:pt x="59" y="1459"/>
                    <a:pt x="1576" y="0"/>
                    <a:pt x="3502" y="0"/>
                  </a:cubicBezTo>
                  <a:cubicBezTo>
                    <a:pt x="5370" y="0"/>
                    <a:pt x="6888" y="1518"/>
                    <a:pt x="6888"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29" name="Google Shape;17529;p45"/>
            <p:cNvSpPr/>
            <p:nvPr/>
          </p:nvSpPr>
          <p:spPr>
            <a:xfrm>
              <a:off x="4805200" y="1656525"/>
              <a:ext cx="172225" cy="170750"/>
            </a:xfrm>
            <a:custGeom>
              <a:avLst/>
              <a:gdLst/>
              <a:ahLst/>
              <a:cxnLst/>
              <a:rect l="l" t="t" r="r" b="b"/>
              <a:pathLst>
                <a:path w="6889" h="6830" extrusionOk="0">
                  <a:moveTo>
                    <a:pt x="6888" y="3386"/>
                  </a:moveTo>
                  <a:cubicBezTo>
                    <a:pt x="6888" y="5312"/>
                    <a:pt x="5371" y="6829"/>
                    <a:pt x="3503" y="6829"/>
                  </a:cubicBezTo>
                  <a:cubicBezTo>
                    <a:pt x="1518" y="6829"/>
                    <a:pt x="1" y="5312"/>
                    <a:pt x="59" y="3386"/>
                  </a:cubicBezTo>
                  <a:cubicBezTo>
                    <a:pt x="59" y="1459"/>
                    <a:pt x="1577" y="0"/>
                    <a:pt x="3503" y="0"/>
                  </a:cubicBezTo>
                  <a:cubicBezTo>
                    <a:pt x="5371" y="0"/>
                    <a:pt x="6888" y="1518"/>
                    <a:pt x="6888"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30" name="Google Shape;17530;p45"/>
            <p:cNvSpPr/>
            <p:nvPr/>
          </p:nvSpPr>
          <p:spPr>
            <a:xfrm>
              <a:off x="3090575" y="4108075"/>
              <a:ext cx="170750" cy="170750"/>
            </a:xfrm>
            <a:custGeom>
              <a:avLst/>
              <a:gdLst/>
              <a:ahLst/>
              <a:cxnLst/>
              <a:rect l="l" t="t" r="r" b="b"/>
              <a:pathLst>
                <a:path w="6830" h="6830" extrusionOk="0">
                  <a:moveTo>
                    <a:pt x="6830" y="3444"/>
                  </a:moveTo>
                  <a:cubicBezTo>
                    <a:pt x="6830" y="5312"/>
                    <a:pt x="5312" y="6830"/>
                    <a:pt x="3386" y="6830"/>
                  </a:cubicBezTo>
                  <a:cubicBezTo>
                    <a:pt x="1518" y="6771"/>
                    <a:pt x="0" y="5254"/>
                    <a:pt x="59" y="3328"/>
                  </a:cubicBezTo>
                  <a:cubicBezTo>
                    <a:pt x="59" y="1460"/>
                    <a:pt x="1576" y="1"/>
                    <a:pt x="3444" y="1"/>
                  </a:cubicBezTo>
                  <a:cubicBezTo>
                    <a:pt x="5370" y="1"/>
                    <a:pt x="6830" y="1518"/>
                    <a:pt x="6830"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31" name="Google Shape;17531;p45"/>
            <p:cNvSpPr/>
            <p:nvPr/>
          </p:nvSpPr>
          <p:spPr>
            <a:xfrm>
              <a:off x="2355100" y="3371150"/>
              <a:ext cx="170750" cy="170750"/>
            </a:xfrm>
            <a:custGeom>
              <a:avLst/>
              <a:gdLst/>
              <a:ahLst/>
              <a:cxnLst/>
              <a:rect l="l" t="t" r="r" b="b"/>
              <a:pathLst>
                <a:path w="6830" h="6830" extrusionOk="0">
                  <a:moveTo>
                    <a:pt x="3444" y="6830"/>
                  </a:moveTo>
                  <a:cubicBezTo>
                    <a:pt x="1518" y="6830"/>
                    <a:pt x="1" y="5312"/>
                    <a:pt x="1" y="3444"/>
                  </a:cubicBezTo>
                  <a:cubicBezTo>
                    <a:pt x="1" y="1518"/>
                    <a:pt x="1518" y="59"/>
                    <a:pt x="3386" y="0"/>
                  </a:cubicBezTo>
                  <a:cubicBezTo>
                    <a:pt x="5312" y="0"/>
                    <a:pt x="6830" y="1518"/>
                    <a:pt x="6830" y="3444"/>
                  </a:cubicBezTo>
                  <a:cubicBezTo>
                    <a:pt x="6830" y="5312"/>
                    <a:pt x="5312" y="6830"/>
                    <a:pt x="3444" y="683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32" name="Google Shape;17532;p45"/>
            <p:cNvSpPr/>
            <p:nvPr/>
          </p:nvSpPr>
          <p:spPr>
            <a:xfrm>
              <a:off x="5053275" y="1903125"/>
              <a:ext cx="170750" cy="170775"/>
            </a:xfrm>
            <a:custGeom>
              <a:avLst/>
              <a:gdLst/>
              <a:ahLst/>
              <a:cxnLst/>
              <a:rect l="l" t="t" r="r" b="b"/>
              <a:pathLst>
                <a:path w="6830" h="6831" extrusionOk="0">
                  <a:moveTo>
                    <a:pt x="3445" y="1"/>
                  </a:moveTo>
                  <a:cubicBezTo>
                    <a:pt x="5312" y="59"/>
                    <a:pt x="6830" y="1577"/>
                    <a:pt x="6772" y="3445"/>
                  </a:cubicBezTo>
                  <a:cubicBezTo>
                    <a:pt x="6772" y="5312"/>
                    <a:pt x="5254" y="6830"/>
                    <a:pt x="3386" y="6772"/>
                  </a:cubicBezTo>
                  <a:cubicBezTo>
                    <a:pt x="1518" y="6772"/>
                    <a:pt x="1" y="5254"/>
                    <a:pt x="1" y="3386"/>
                  </a:cubicBezTo>
                  <a:cubicBezTo>
                    <a:pt x="59" y="1518"/>
                    <a:pt x="1577" y="1"/>
                    <a:pt x="344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33" name="Google Shape;17533;p45"/>
            <p:cNvSpPr/>
            <p:nvPr/>
          </p:nvSpPr>
          <p:spPr>
            <a:xfrm>
              <a:off x="4564425" y="1409900"/>
              <a:ext cx="169300" cy="169300"/>
            </a:xfrm>
            <a:custGeom>
              <a:avLst/>
              <a:gdLst/>
              <a:ahLst/>
              <a:cxnLst/>
              <a:rect l="l" t="t" r="r" b="b"/>
              <a:pathLst>
                <a:path w="6772" h="6772" extrusionOk="0">
                  <a:moveTo>
                    <a:pt x="6772" y="3386"/>
                  </a:moveTo>
                  <a:cubicBezTo>
                    <a:pt x="6772" y="5195"/>
                    <a:pt x="5254" y="6771"/>
                    <a:pt x="3386" y="6771"/>
                  </a:cubicBezTo>
                  <a:cubicBezTo>
                    <a:pt x="1577" y="6771"/>
                    <a:pt x="1" y="5254"/>
                    <a:pt x="1" y="3444"/>
                  </a:cubicBezTo>
                  <a:cubicBezTo>
                    <a:pt x="1" y="1576"/>
                    <a:pt x="1518" y="59"/>
                    <a:pt x="3328" y="0"/>
                  </a:cubicBezTo>
                  <a:cubicBezTo>
                    <a:pt x="5196" y="0"/>
                    <a:pt x="6772" y="1518"/>
                    <a:pt x="6772"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34" name="Google Shape;17534;p45"/>
            <p:cNvSpPr/>
            <p:nvPr/>
          </p:nvSpPr>
          <p:spPr>
            <a:xfrm>
              <a:off x="5296975" y="2635675"/>
              <a:ext cx="169300" cy="169300"/>
            </a:xfrm>
            <a:custGeom>
              <a:avLst/>
              <a:gdLst/>
              <a:ahLst/>
              <a:cxnLst/>
              <a:rect l="l" t="t" r="r" b="b"/>
              <a:pathLst>
                <a:path w="6772" h="6772" extrusionOk="0">
                  <a:moveTo>
                    <a:pt x="6771" y="3386"/>
                  </a:moveTo>
                  <a:cubicBezTo>
                    <a:pt x="6771" y="5196"/>
                    <a:pt x="5254" y="6772"/>
                    <a:pt x="3386" y="6772"/>
                  </a:cubicBezTo>
                  <a:cubicBezTo>
                    <a:pt x="1518" y="6772"/>
                    <a:pt x="1" y="5254"/>
                    <a:pt x="1" y="3386"/>
                  </a:cubicBezTo>
                  <a:cubicBezTo>
                    <a:pt x="1" y="1577"/>
                    <a:pt x="1518" y="59"/>
                    <a:pt x="3328" y="1"/>
                  </a:cubicBezTo>
                  <a:cubicBezTo>
                    <a:pt x="5137" y="1"/>
                    <a:pt x="6713" y="1518"/>
                    <a:pt x="6771"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35" name="Google Shape;17535;p45"/>
            <p:cNvSpPr/>
            <p:nvPr/>
          </p:nvSpPr>
          <p:spPr>
            <a:xfrm>
              <a:off x="4806675" y="3865850"/>
              <a:ext cx="170750" cy="169275"/>
            </a:xfrm>
            <a:custGeom>
              <a:avLst/>
              <a:gdLst/>
              <a:ahLst/>
              <a:cxnLst/>
              <a:rect l="l" t="t" r="r" b="b"/>
              <a:pathLst>
                <a:path w="6830" h="6771" extrusionOk="0">
                  <a:moveTo>
                    <a:pt x="3444" y="6771"/>
                  </a:moveTo>
                  <a:cubicBezTo>
                    <a:pt x="1576" y="6771"/>
                    <a:pt x="58" y="5253"/>
                    <a:pt x="0" y="3385"/>
                  </a:cubicBezTo>
                  <a:cubicBezTo>
                    <a:pt x="0" y="1518"/>
                    <a:pt x="1576" y="0"/>
                    <a:pt x="3444" y="0"/>
                  </a:cubicBezTo>
                  <a:cubicBezTo>
                    <a:pt x="5253" y="0"/>
                    <a:pt x="6771" y="1518"/>
                    <a:pt x="6771" y="3327"/>
                  </a:cubicBezTo>
                  <a:cubicBezTo>
                    <a:pt x="6829" y="5195"/>
                    <a:pt x="5253" y="6713"/>
                    <a:pt x="3444" y="677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36" name="Google Shape;17536;p45"/>
            <p:cNvSpPr/>
            <p:nvPr/>
          </p:nvSpPr>
          <p:spPr>
            <a:xfrm>
              <a:off x="5296975" y="2882300"/>
              <a:ext cx="169300" cy="170750"/>
            </a:xfrm>
            <a:custGeom>
              <a:avLst/>
              <a:gdLst/>
              <a:ahLst/>
              <a:cxnLst/>
              <a:rect l="l" t="t" r="r" b="b"/>
              <a:pathLst>
                <a:path w="6772" h="6830" extrusionOk="0">
                  <a:moveTo>
                    <a:pt x="6713" y="3444"/>
                  </a:moveTo>
                  <a:cubicBezTo>
                    <a:pt x="6713" y="5254"/>
                    <a:pt x="5137" y="6830"/>
                    <a:pt x="3328" y="6771"/>
                  </a:cubicBezTo>
                  <a:cubicBezTo>
                    <a:pt x="1460" y="6713"/>
                    <a:pt x="1" y="5195"/>
                    <a:pt x="1" y="3386"/>
                  </a:cubicBezTo>
                  <a:cubicBezTo>
                    <a:pt x="1" y="1518"/>
                    <a:pt x="1577" y="0"/>
                    <a:pt x="3444" y="59"/>
                  </a:cubicBezTo>
                  <a:cubicBezTo>
                    <a:pt x="5254" y="59"/>
                    <a:pt x="6771" y="1635"/>
                    <a:pt x="6713"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37" name="Google Shape;17537;p45"/>
            <p:cNvSpPr/>
            <p:nvPr/>
          </p:nvSpPr>
          <p:spPr>
            <a:xfrm>
              <a:off x="3827500" y="1167650"/>
              <a:ext cx="170750" cy="169300"/>
            </a:xfrm>
            <a:custGeom>
              <a:avLst/>
              <a:gdLst/>
              <a:ahLst/>
              <a:cxnLst/>
              <a:rect l="l" t="t" r="r" b="b"/>
              <a:pathLst>
                <a:path w="6830" h="6772" extrusionOk="0">
                  <a:moveTo>
                    <a:pt x="3386" y="6772"/>
                  </a:moveTo>
                  <a:cubicBezTo>
                    <a:pt x="1518" y="6714"/>
                    <a:pt x="0" y="5138"/>
                    <a:pt x="59" y="3328"/>
                  </a:cubicBezTo>
                  <a:cubicBezTo>
                    <a:pt x="59" y="1519"/>
                    <a:pt x="1635" y="1"/>
                    <a:pt x="3444" y="1"/>
                  </a:cubicBezTo>
                  <a:cubicBezTo>
                    <a:pt x="5254" y="1"/>
                    <a:pt x="6830" y="1635"/>
                    <a:pt x="6771" y="3445"/>
                  </a:cubicBezTo>
                  <a:cubicBezTo>
                    <a:pt x="6713" y="5254"/>
                    <a:pt x="5195" y="6772"/>
                    <a:pt x="3386" y="677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38" name="Google Shape;17538;p45"/>
            <p:cNvSpPr/>
            <p:nvPr/>
          </p:nvSpPr>
          <p:spPr>
            <a:xfrm>
              <a:off x="2603175" y="1656525"/>
              <a:ext cx="167850" cy="170750"/>
            </a:xfrm>
            <a:custGeom>
              <a:avLst/>
              <a:gdLst/>
              <a:ahLst/>
              <a:cxnLst/>
              <a:rect l="l" t="t" r="r" b="b"/>
              <a:pathLst>
                <a:path w="6714" h="6830" extrusionOk="0">
                  <a:moveTo>
                    <a:pt x="6713" y="3444"/>
                  </a:moveTo>
                  <a:cubicBezTo>
                    <a:pt x="6713" y="5253"/>
                    <a:pt x="5137" y="6829"/>
                    <a:pt x="3269" y="6771"/>
                  </a:cubicBezTo>
                  <a:cubicBezTo>
                    <a:pt x="1460" y="6713"/>
                    <a:pt x="1" y="5195"/>
                    <a:pt x="1" y="3386"/>
                  </a:cubicBezTo>
                  <a:cubicBezTo>
                    <a:pt x="1" y="1518"/>
                    <a:pt x="1577" y="0"/>
                    <a:pt x="3444" y="58"/>
                  </a:cubicBezTo>
                  <a:cubicBezTo>
                    <a:pt x="5254" y="58"/>
                    <a:pt x="6713" y="1634"/>
                    <a:pt x="6713"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39" name="Google Shape;17539;p45"/>
            <p:cNvSpPr/>
            <p:nvPr/>
          </p:nvSpPr>
          <p:spPr>
            <a:xfrm>
              <a:off x="3580875" y="1167650"/>
              <a:ext cx="169300" cy="169300"/>
            </a:xfrm>
            <a:custGeom>
              <a:avLst/>
              <a:gdLst/>
              <a:ahLst/>
              <a:cxnLst/>
              <a:rect l="l" t="t" r="r" b="b"/>
              <a:pathLst>
                <a:path w="6772" h="6772" extrusionOk="0">
                  <a:moveTo>
                    <a:pt x="3445" y="6714"/>
                  </a:moveTo>
                  <a:cubicBezTo>
                    <a:pt x="1577" y="6772"/>
                    <a:pt x="1" y="5196"/>
                    <a:pt x="59" y="3328"/>
                  </a:cubicBezTo>
                  <a:cubicBezTo>
                    <a:pt x="59" y="1519"/>
                    <a:pt x="1577" y="1"/>
                    <a:pt x="3386" y="1"/>
                  </a:cubicBezTo>
                  <a:cubicBezTo>
                    <a:pt x="5254" y="1"/>
                    <a:pt x="6772" y="1577"/>
                    <a:pt x="6772" y="3386"/>
                  </a:cubicBezTo>
                  <a:cubicBezTo>
                    <a:pt x="6772" y="5196"/>
                    <a:pt x="5196" y="6714"/>
                    <a:pt x="3445" y="671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40" name="Google Shape;17540;p45"/>
            <p:cNvSpPr/>
            <p:nvPr/>
          </p:nvSpPr>
          <p:spPr>
            <a:xfrm>
              <a:off x="5054750" y="3620675"/>
              <a:ext cx="166375" cy="166375"/>
            </a:xfrm>
            <a:custGeom>
              <a:avLst/>
              <a:gdLst/>
              <a:ahLst/>
              <a:cxnLst/>
              <a:rect l="l" t="t" r="r" b="b"/>
              <a:pathLst>
                <a:path w="6655" h="6655" extrusionOk="0">
                  <a:moveTo>
                    <a:pt x="6654" y="3328"/>
                  </a:moveTo>
                  <a:cubicBezTo>
                    <a:pt x="6654" y="5196"/>
                    <a:pt x="5137" y="6655"/>
                    <a:pt x="3327" y="6655"/>
                  </a:cubicBezTo>
                  <a:cubicBezTo>
                    <a:pt x="1459" y="6597"/>
                    <a:pt x="0" y="5079"/>
                    <a:pt x="0" y="3270"/>
                  </a:cubicBezTo>
                  <a:cubicBezTo>
                    <a:pt x="58" y="1460"/>
                    <a:pt x="1518" y="1"/>
                    <a:pt x="3327" y="1"/>
                  </a:cubicBezTo>
                  <a:cubicBezTo>
                    <a:pt x="5195" y="1"/>
                    <a:pt x="6654" y="1518"/>
                    <a:pt x="6654" y="33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41" name="Google Shape;17541;p45"/>
            <p:cNvSpPr/>
            <p:nvPr/>
          </p:nvSpPr>
          <p:spPr>
            <a:xfrm>
              <a:off x="5296975" y="2391975"/>
              <a:ext cx="169300" cy="170775"/>
            </a:xfrm>
            <a:custGeom>
              <a:avLst/>
              <a:gdLst/>
              <a:ahLst/>
              <a:cxnLst/>
              <a:rect l="l" t="t" r="r" b="b"/>
              <a:pathLst>
                <a:path w="6772" h="6831" extrusionOk="0">
                  <a:moveTo>
                    <a:pt x="3269" y="6772"/>
                  </a:moveTo>
                  <a:cubicBezTo>
                    <a:pt x="1401" y="6655"/>
                    <a:pt x="1" y="5137"/>
                    <a:pt x="59" y="3328"/>
                  </a:cubicBezTo>
                  <a:cubicBezTo>
                    <a:pt x="176" y="1460"/>
                    <a:pt x="1693" y="1"/>
                    <a:pt x="3503" y="118"/>
                  </a:cubicBezTo>
                  <a:cubicBezTo>
                    <a:pt x="5371" y="234"/>
                    <a:pt x="6771" y="1694"/>
                    <a:pt x="6713" y="3503"/>
                  </a:cubicBezTo>
                  <a:cubicBezTo>
                    <a:pt x="6596" y="5371"/>
                    <a:pt x="5079" y="6830"/>
                    <a:pt x="3269" y="671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42" name="Google Shape;17542;p45"/>
            <p:cNvSpPr/>
            <p:nvPr/>
          </p:nvSpPr>
          <p:spPr>
            <a:xfrm>
              <a:off x="4562975" y="4111000"/>
              <a:ext cx="163450" cy="164925"/>
            </a:xfrm>
            <a:custGeom>
              <a:avLst/>
              <a:gdLst/>
              <a:ahLst/>
              <a:cxnLst/>
              <a:rect l="l" t="t" r="r" b="b"/>
              <a:pathLst>
                <a:path w="6538" h="6597" extrusionOk="0">
                  <a:moveTo>
                    <a:pt x="6538" y="3269"/>
                  </a:moveTo>
                  <a:cubicBezTo>
                    <a:pt x="6538" y="5078"/>
                    <a:pt x="5137" y="6538"/>
                    <a:pt x="3327" y="6538"/>
                  </a:cubicBezTo>
                  <a:cubicBezTo>
                    <a:pt x="1459" y="6596"/>
                    <a:pt x="0" y="5137"/>
                    <a:pt x="0" y="3269"/>
                  </a:cubicBezTo>
                  <a:cubicBezTo>
                    <a:pt x="0" y="1401"/>
                    <a:pt x="1459" y="0"/>
                    <a:pt x="3269" y="0"/>
                  </a:cubicBezTo>
                  <a:cubicBezTo>
                    <a:pt x="5137" y="0"/>
                    <a:pt x="6538" y="1460"/>
                    <a:pt x="6538"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43" name="Google Shape;17543;p45"/>
            <p:cNvSpPr/>
            <p:nvPr/>
          </p:nvSpPr>
          <p:spPr>
            <a:xfrm>
              <a:off x="4072650" y="1169125"/>
              <a:ext cx="166375" cy="164925"/>
            </a:xfrm>
            <a:custGeom>
              <a:avLst/>
              <a:gdLst/>
              <a:ahLst/>
              <a:cxnLst/>
              <a:rect l="l" t="t" r="r" b="b"/>
              <a:pathLst>
                <a:path w="6655" h="6597" extrusionOk="0">
                  <a:moveTo>
                    <a:pt x="3328" y="0"/>
                  </a:moveTo>
                  <a:cubicBezTo>
                    <a:pt x="5196" y="0"/>
                    <a:pt x="6655" y="1518"/>
                    <a:pt x="6597" y="3327"/>
                  </a:cubicBezTo>
                  <a:cubicBezTo>
                    <a:pt x="6597" y="5195"/>
                    <a:pt x="5137" y="6596"/>
                    <a:pt x="3328" y="6596"/>
                  </a:cubicBezTo>
                  <a:cubicBezTo>
                    <a:pt x="1460" y="6596"/>
                    <a:pt x="1" y="5137"/>
                    <a:pt x="1" y="3269"/>
                  </a:cubicBezTo>
                  <a:cubicBezTo>
                    <a:pt x="59" y="1460"/>
                    <a:pt x="1518" y="0"/>
                    <a:pt x="33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44" name="Google Shape;17544;p45"/>
            <p:cNvSpPr/>
            <p:nvPr/>
          </p:nvSpPr>
          <p:spPr>
            <a:xfrm>
              <a:off x="2846875" y="1411350"/>
              <a:ext cx="166375" cy="167850"/>
            </a:xfrm>
            <a:custGeom>
              <a:avLst/>
              <a:gdLst/>
              <a:ahLst/>
              <a:cxnLst/>
              <a:rect l="l" t="t" r="r" b="b"/>
              <a:pathLst>
                <a:path w="6655" h="6714" extrusionOk="0">
                  <a:moveTo>
                    <a:pt x="6596" y="3386"/>
                  </a:moveTo>
                  <a:cubicBezTo>
                    <a:pt x="6596" y="5254"/>
                    <a:pt x="5079" y="6713"/>
                    <a:pt x="3269" y="6655"/>
                  </a:cubicBezTo>
                  <a:cubicBezTo>
                    <a:pt x="1401" y="6597"/>
                    <a:pt x="0" y="5137"/>
                    <a:pt x="0" y="3328"/>
                  </a:cubicBezTo>
                  <a:cubicBezTo>
                    <a:pt x="59" y="1460"/>
                    <a:pt x="1576" y="1"/>
                    <a:pt x="3386" y="59"/>
                  </a:cubicBezTo>
                  <a:cubicBezTo>
                    <a:pt x="5195" y="59"/>
                    <a:pt x="6655" y="1577"/>
                    <a:pt x="6596"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45" name="Google Shape;17545;p45"/>
            <p:cNvSpPr/>
            <p:nvPr/>
          </p:nvSpPr>
          <p:spPr>
            <a:xfrm>
              <a:off x="5299900" y="3131825"/>
              <a:ext cx="163450" cy="164925"/>
            </a:xfrm>
            <a:custGeom>
              <a:avLst/>
              <a:gdLst/>
              <a:ahLst/>
              <a:cxnLst/>
              <a:rect l="l" t="t" r="r" b="b"/>
              <a:pathLst>
                <a:path w="6538" h="6597" extrusionOk="0">
                  <a:moveTo>
                    <a:pt x="6538" y="3269"/>
                  </a:moveTo>
                  <a:cubicBezTo>
                    <a:pt x="6538" y="5079"/>
                    <a:pt x="5137" y="6538"/>
                    <a:pt x="3327" y="6597"/>
                  </a:cubicBezTo>
                  <a:cubicBezTo>
                    <a:pt x="1460" y="6597"/>
                    <a:pt x="0" y="5137"/>
                    <a:pt x="0" y="3269"/>
                  </a:cubicBezTo>
                  <a:cubicBezTo>
                    <a:pt x="0" y="1460"/>
                    <a:pt x="1401" y="1"/>
                    <a:pt x="3211" y="1"/>
                  </a:cubicBezTo>
                  <a:cubicBezTo>
                    <a:pt x="5078" y="1"/>
                    <a:pt x="6538" y="1402"/>
                    <a:pt x="6538"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46" name="Google Shape;17546;p45"/>
            <p:cNvSpPr/>
            <p:nvPr/>
          </p:nvSpPr>
          <p:spPr>
            <a:xfrm>
              <a:off x="2358025" y="1901675"/>
              <a:ext cx="164925" cy="164925"/>
            </a:xfrm>
            <a:custGeom>
              <a:avLst/>
              <a:gdLst/>
              <a:ahLst/>
              <a:cxnLst/>
              <a:rect l="l" t="t" r="r" b="b"/>
              <a:pathLst>
                <a:path w="6597" h="6597" extrusionOk="0">
                  <a:moveTo>
                    <a:pt x="3327" y="6596"/>
                  </a:moveTo>
                  <a:cubicBezTo>
                    <a:pt x="1518" y="6596"/>
                    <a:pt x="59" y="5195"/>
                    <a:pt x="0" y="3327"/>
                  </a:cubicBezTo>
                  <a:cubicBezTo>
                    <a:pt x="0" y="1518"/>
                    <a:pt x="1401" y="59"/>
                    <a:pt x="3269" y="59"/>
                  </a:cubicBezTo>
                  <a:cubicBezTo>
                    <a:pt x="5079" y="0"/>
                    <a:pt x="6538" y="1460"/>
                    <a:pt x="6538" y="3269"/>
                  </a:cubicBezTo>
                  <a:cubicBezTo>
                    <a:pt x="6596" y="5137"/>
                    <a:pt x="5137" y="6538"/>
                    <a:pt x="3327" y="659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47" name="Google Shape;17547;p45"/>
            <p:cNvSpPr/>
            <p:nvPr/>
          </p:nvSpPr>
          <p:spPr>
            <a:xfrm>
              <a:off x="3337175" y="1170575"/>
              <a:ext cx="164925" cy="163475"/>
            </a:xfrm>
            <a:custGeom>
              <a:avLst/>
              <a:gdLst/>
              <a:ahLst/>
              <a:cxnLst/>
              <a:rect l="l" t="t" r="r" b="b"/>
              <a:pathLst>
                <a:path w="6597" h="6539" extrusionOk="0">
                  <a:moveTo>
                    <a:pt x="3270" y="1"/>
                  </a:moveTo>
                  <a:cubicBezTo>
                    <a:pt x="5079" y="1"/>
                    <a:pt x="6538" y="1402"/>
                    <a:pt x="6538" y="3211"/>
                  </a:cubicBezTo>
                  <a:cubicBezTo>
                    <a:pt x="6597" y="5079"/>
                    <a:pt x="5138" y="6538"/>
                    <a:pt x="3328" y="6538"/>
                  </a:cubicBezTo>
                  <a:cubicBezTo>
                    <a:pt x="1460" y="6538"/>
                    <a:pt x="59" y="5137"/>
                    <a:pt x="1" y="3269"/>
                  </a:cubicBezTo>
                  <a:cubicBezTo>
                    <a:pt x="1" y="1460"/>
                    <a:pt x="1402" y="1"/>
                    <a:pt x="327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48" name="Google Shape;17548;p45"/>
            <p:cNvSpPr/>
            <p:nvPr/>
          </p:nvSpPr>
          <p:spPr>
            <a:xfrm>
              <a:off x="2601725" y="3864375"/>
              <a:ext cx="163450" cy="163475"/>
            </a:xfrm>
            <a:custGeom>
              <a:avLst/>
              <a:gdLst/>
              <a:ahLst/>
              <a:cxnLst/>
              <a:rect l="l" t="t" r="r" b="b"/>
              <a:pathLst>
                <a:path w="6538" h="6539" extrusionOk="0">
                  <a:moveTo>
                    <a:pt x="3269" y="1"/>
                  </a:moveTo>
                  <a:cubicBezTo>
                    <a:pt x="5137" y="1"/>
                    <a:pt x="6538" y="1460"/>
                    <a:pt x="6538" y="3328"/>
                  </a:cubicBezTo>
                  <a:cubicBezTo>
                    <a:pt x="6538" y="5137"/>
                    <a:pt x="5078" y="6538"/>
                    <a:pt x="3211" y="6538"/>
                  </a:cubicBezTo>
                  <a:cubicBezTo>
                    <a:pt x="1401" y="6538"/>
                    <a:pt x="0" y="5079"/>
                    <a:pt x="0" y="3269"/>
                  </a:cubicBezTo>
                  <a:cubicBezTo>
                    <a:pt x="0" y="1402"/>
                    <a:pt x="1460" y="1"/>
                    <a:pt x="326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49" name="Google Shape;17549;p45"/>
            <p:cNvSpPr/>
            <p:nvPr/>
          </p:nvSpPr>
          <p:spPr>
            <a:xfrm>
              <a:off x="2112875" y="2886675"/>
              <a:ext cx="162000" cy="162000"/>
            </a:xfrm>
            <a:custGeom>
              <a:avLst/>
              <a:gdLst/>
              <a:ahLst/>
              <a:cxnLst/>
              <a:rect l="l" t="t" r="r" b="b"/>
              <a:pathLst>
                <a:path w="6480" h="6480" extrusionOk="0">
                  <a:moveTo>
                    <a:pt x="6479" y="3211"/>
                  </a:moveTo>
                  <a:cubicBezTo>
                    <a:pt x="6479" y="5020"/>
                    <a:pt x="5020" y="6480"/>
                    <a:pt x="3269" y="6480"/>
                  </a:cubicBezTo>
                  <a:cubicBezTo>
                    <a:pt x="1401" y="6480"/>
                    <a:pt x="0" y="5020"/>
                    <a:pt x="0" y="3211"/>
                  </a:cubicBezTo>
                  <a:cubicBezTo>
                    <a:pt x="0" y="1401"/>
                    <a:pt x="1459" y="0"/>
                    <a:pt x="3269" y="0"/>
                  </a:cubicBezTo>
                  <a:cubicBezTo>
                    <a:pt x="5020" y="0"/>
                    <a:pt x="6479" y="1460"/>
                    <a:pt x="6479"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50" name="Google Shape;17550;p45"/>
            <p:cNvSpPr/>
            <p:nvPr/>
          </p:nvSpPr>
          <p:spPr>
            <a:xfrm>
              <a:off x="3585250" y="4357600"/>
              <a:ext cx="162025" cy="163475"/>
            </a:xfrm>
            <a:custGeom>
              <a:avLst/>
              <a:gdLst/>
              <a:ahLst/>
              <a:cxnLst/>
              <a:rect l="l" t="t" r="r" b="b"/>
              <a:pathLst>
                <a:path w="6481" h="6539" extrusionOk="0">
                  <a:moveTo>
                    <a:pt x="3211" y="6538"/>
                  </a:moveTo>
                  <a:cubicBezTo>
                    <a:pt x="1460" y="6538"/>
                    <a:pt x="1" y="5079"/>
                    <a:pt x="1" y="3270"/>
                  </a:cubicBezTo>
                  <a:cubicBezTo>
                    <a:pt x="1" y="1460"/>
                    <a:pt x="1460" y="1"/>
                    <a:pt x="3270" y="59"/>
                  </a:cubicBezTo>
                  <a:cubicBezTo>
                    <a:pt x="5021" y="59"/>
                    <a:pt x="6480" y="1518"/>
                    <a:pt x="6480" y="3328"/>
                  </a:cubicBezTo>
                  <a:cubicBezTo>
                    <a:pt x="6480" y="5079"/>
                    <a:pt x="5021" y="6538"/>
                    <a:pt x="3211" y="653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51" name="Google Shape;17551;p45"/>
            <p:cNvSpPr/>
            <p:nvPr/>
          </p:nvSpPr>
          <p:spPr>
            <a:xfrm>
              <a:off x="3831875" y="4359075"/>
              <a:ext cx="162000" cy="162000"/>
            </a:xfrm>
            <a:custGeom>
              <a:avLst/>
              <a:gdLst/>
              <a:ahLst/>
              <a:cxnLst/>
              <a:rect l="l" t="t" r="r" b="b"/>
              <a:pathLst>
                <a:path w="6480" h="6480" extrusionOk="0">
                  <a:moveTo>
                    <a:pt x="3211" y="0"/>
                  </a:moveTo>
                  <a:cubicBezTo>
                    <a:pt x="5020" y="0"/>
                    <a:pt x="6480" y="1401"/>
                    <a:pt x="6480" y="3269"/>
                  </a:cubicBezTo>
                  <a:cubicBezTo>
                    <a:pt x="6480" y="5020"/>
                    <a:pt x="5020" y="6479"/>
                    <a:pt x="3269" y="6479"/>
                  </a:cubicBezTo>
                  <a:cubicBezTo>
                    <a:pt x="1460" y="6479"/>
                    <a:pt x="1" y="5020"/>
                    <a:pt x="1" y="3211"/>
                  </a:cubicBezTo>
                  <a:cubicBezTo>
                    <a:pt x="1" y="1401"/>
                    <a:pt x="1401" y="0"/>
                    <a:pt x="32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52" name="Google Shape;17552;p45"/>
            <p:cNvSpPr/>
            <p:nvPr/>
          </p:nvSpPr>
          <p:spPr>
            <a:xfrm>
              <a:off x="2112875" y="2640050"/>
              <a:ext cx="162000" cy="162000"/>
            </a:xfrm>
            <a:custGeom>
              <a:avLst/>
              <a:gdLst/>
              <a:ahLst/>
              <a:cxnLst/>
              <a:rect l="l" t="t" r="r" b="b"/>
              <a:pathLst>
                <a:path w="6480" h="6480" extrusionOk="0">
                  <a:moveTo>
                    <a:pt x="6479" y="3211"/>
                  </a:moveTo>
                  <a:cubicBezTo>
                    <a:pt x="6479" y="4962"/>
                    <a:pt x="5078" y="6422"/>
                    <a:pt x="3269" y="6480"/>
                  </a:cubicBezTo>
                  <a:cubicBezTo>
                    <a:pt x="1459" y="6480"/>
                    <a:pt x="0" y="5021"/>
                    <a:pt x="0" y="3211"/>
                  </a:cubicBezTo>
                  <a:cubicBezTo>
                    <a:pt x="0" y="1460"/>
                    <a:pt x="1459" y="1"/>
                    <a:pt x="3211" y="1"/>
                  </a:cubicBezTo>
                  <a:cubicBezTo>
                    <a:pt x="5020" y="1"/>
                    <a:pt x="6479" y="1402"/>
                    <a:pt x="6479"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53" name="Google Shape;17553;p45"/>
            <p:cNvSpPr/>
            <p:nvPr/>
          </p:nvSpPr>
          <p:spPr>
            <a:xfrm>
              <a:off x="2848325" y="4112450"/>
              <a:ext cx="162000" cy="162000"/>
            </a:xfrm>
            <a:custGeom>
              <a:avLst/>
              <a:gdLst/>
              <a:ahLst/>
              <a:cxnLst/>
              <a:rect l="l" t="t" r="r" b="b"/>
              <a:pathLst>
                <a:path w="6480" h="6480" extrusionOk="0">
                  <a:moveTo>
                    <a:pt x="3270" y="6480"/>
                  </a:moveTo>
                  <a:cubicBezTo>
                    <a:pt x="1518" y="6480"/>
                    <a:pt x="59" y="5020"/>
                    <a:pt x="1" y="3269"/>
                  </a:cubicBezTo>
                  <a:cubicBezTo>
                    <a:pt x="1" y="1460"/>
                    <a:pt x="1460" y="1"/>
                    <a:pt x="3211" y="1"/>
                  </a:cubicBezTo>
                  <a:cubicBezTo>
                    <a:pt x="5021" y="1"/>
                    <a:pt x="6480" y="1402"/>
                    <a:pt x="6480" y="3211"/>
                  </a:cubicBezTo>
                  <a:cubicBezTo>
                    <a:pt x="6480" y="4962"/>
                    <a:pt x="5079" y="6421"/>
                    <a:pt x="3270" y="648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54" name="Google Shape;17554;p45"/>
            <p:cNvSpPr/>
            <p:nvPr/>
          </p:nvSpPr>
          <p:spPr>
            <a:xfrm>
              <a:off x="2359475" y="3622150"/>
              <a:ext cx="162000" cy="162000"/>
            </a:xfrm>
            <a:custGeom>
              <a:avLst/>
              <a:gdLst/>
              <a:ahLst/>
              <a:cxnLst/>
              <a:rect l="l" t="t" r="r" b="b"/>
              <a:pathLst>
                <a:path w="6480" h="6480" extrusionOk="0">
                  <a:moveTo>
                    <a:pt x="3211" y="0"/>
                  </a:moveTo>
                  <a:cubicBezTo>
                    <a:pt x="4962" y="0"/>
                    <a:pt x="6480" y="1459"/>
                    <a:pt x="6480" y="3211"/>
                  </a:cubicBezTo>
                  <a:cubicBezTo>
                    <a:pt x="6480" y="5020"/>
                    <a:pt x="5021" y="6479"/>
                    <a:pt x="3269" y="6479"/>
                  </a:cubicBezTo>
                  <a:cubicBezTo>
                    <a:pt x="1460" y="6479"/>
                    <a:pt x="1" y="5078"/>
                    <a:pt x="1" y="3269"/>
                  </a:cubicBezTo>
                  <a:cubicBezTo>
                    <a:pt x="1" y="1518"/>
                    <a:pt x="1402" y="59"/>
                    <a:pt x="32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55" name="Google Shape;17555;p45"/>
            <p:cNvSpPr/>
            <p:nvPr/>
          </p:nvSpPr>
          <p:spPr>
            <a:xfrm>
              <a:off x="4320725" y="1170575"/>
              <a:ext cx="162000" cy="162000"/>
            </a:xfrm>
            <a:custGeom>
              <a:avLst/>
              <a:gdLst/>
              <a:ahLst/>
              <a:cxnLst/>
              <a:rect l="l" t="t" r="r" b="b"/>
              <a:pathLst>
                <a:path w="6480" h="6480" extrusionOk="0">
                  <a:moveTo>
                    <a:pt x="6480" y="3211"/>
                  </a:moveTo>
                  <a:cubicBezTo>
                    <a:pt x="6480" y="5021"/>
                    <a:pt x="5021" y="6480"/>
                    <a:pt x="3269" y="6480"/>
                  </a:cubicBezTo>
                  <a:cubicBezTo>
                    <a:pt x="1518" y="6480"/>
                    <a:pt x="59" y="5021"/>
                    <a:pt x="59" y="3269"/>
                  </a:cubicBezTo>
                  <a:cubicBezTo>
                    <a:pt x="1" y="1518"/>
                    <a:pt x="1518" y="1"/>
                    <a:pt x="3269" y="59"/>
                  </a:cubicBezTo>
                  <a:cubicBezTo>
                    <a:pt x="5021" y="59"/>
                    <a:pt x="6480" y="1518"/>
                    <a:pt x="6480"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56" name="Google Shape;17556;p45"/>
            <p:cNvSpPr/>
            <p:nvPr/>
          </p:nvSpPr>
          <p:spPr>
            <a:xfrm>
              <a:off x="4074125" y="4359075"/>
              <a:ext cx="162000" cy="162000"/>
            </a:xfrm>
            <a:custGeom>
              <a:avLst/>
              <a:gdLst/>
              <a:ahLst/>
              <a:cxnLst/>
              <a:rect l="l" t="t" r="r" b="b"/>
              <a:pathLst>
                <a:path w="6480" h="6480" extrusionOk="0">
                  <a:moveTo>
                    <a:pt x="3210" y="0"/>
                  </a:moveTo>
                  <a:cubicBezTo>
                    <a:pt x="5020" y="0"/>
                    <a:pt x="6479" y="1459"/>
                    <a:pt x="6479" y="3269"/>
                  </a:cubicBezTo>
                  <a:cubicBezTo>
                    <a:pt x="6479" y="4962"/>
                    <a:pt x="5020" y="6421"/>
                    <a:pt x="3269" y="6479"/>
                  </a:cubicBezTo>
                  <a:cubicBezTo>
                    <a:pt x="1518" y="6479"/>
                    <a:pt x="0" y="4962"/>
                    <a:pt x="58" y="3211"/>
                  </a:cubicBezTo>
                  <a:cubicBezTo>
                    <a:pt x="58" y="1459"/>
                    <a:pt x="1518" y="59"/>
                    <a:pt x="321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57" name="Google Shape;17557;p45"/>
            <p:cNvSpPr/>
            <p:nvPr/>
          </p:nvSpPr>
          <p:spPr>
            <a:xfrm>
              <a:off x="5301350" y="2149750"/>
              <a:ext cx="160550" cy="162000"/>
            </a:xfrm>
            <a:custGeom>
              <a:avLst/>
              <a:gdLst/>
              <a:ahLst/>
              <a:cxnLst/>
              <a:rect l="l" t="t" r="r" b="b"/>
              <a:pathLst>
                <a:path w="6422" h="6480" extrusionOk="0">
                  <a:moveTo>
                    <a:pt x="3211" y="6479"/>
                  </a:moveTo>
                  <a:cubicBezTo>
                    <a:pt x="1460" y="6479"/>
                    <a:pt x="1" y="5020"/>
                    <a:pt x="1" y="3269"/>
                  </a:cubicBezTo>
                  <a:cubicBezTo>
                    <a:pt x="1" y="1518"/>
                    <a:pt x="1460" y="59"/>
                    <a:pt x="3153" y="59"/>
                  </a:cubicBezTo>
                  <a:cubicBezTo>
                    <a:pt x="4962" y="0"/>
                    <a:pt x="6421" y="1518"/>
                    <a:pt x="6421" y="3269"/>
                  </a:cubicBezTo>
                  <a:cubicBezTo>
                    <a:pt x="6421" y="5020"/>
                    <a:pt x="4962" y="6479"/>
                    <a:pt x="3211" y="647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58" name="Google Shape;17558;p45"/>
            <p:cNvSpPr/>
            <p:nvPr/>
          </p:nvSpPr>
          <p:spPr>
            <a:xfrm>
              <a:off x="2112875" y="2396350"/>
              <a:ext cx="162000" cy="162025"/>
            </a:xfrm>
            <a:custGeom>
              <a:avLst/>
              <a:gdLst/>
              <a:ahLst/>
              <a:cxnLst/>
              <a:rect l="l" t="t" r="r" b="b"/>
              <a:pathLst>
                <a:path w="6480" h="6481" extrusionOk="0">
                  <a:moveTo>
                    <a:pt x="6421" y="3270"/>
                  </a:moveTo>
                  <a:cubicBezTo>
                    <a:pt x="6421" y="5021"/>
                    <a:pt x="4962" y="6480"/>
                    <a:pt x="3211" y="6480"/>
                  </a:cubicBezTo>
                  <a:cubicBezTo>
                    <a:pt x="1459" y="6422"/>
                    <a:pt x="0" y="4962"/>
                    <a:pt x="0" y="3270"/>
                  </a:cubicBezTo>
                  <a:cubicBezTo>
                    <a:pt x="59" y="1519"/>
                    <a:pt x="1518" y="1"/>
                    <a:pt x="3269" y="59"/>
                  </a:cubicBezTo>
                  <a:cubicBezTo>
                    <a:pt x="5020" y="59"/>
                    <a:pt x="6479" y="1519"/>
                    <a:pt x="6421" y="32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59" name="Google Shape;17559;p45"/>
            <p:cNvSpPr/>
            <p:nvPr/>
          </p:nvSpPr>
          <p:spPr>
            <a:xfrm>
              <a:off x="5301350" y="3376975"/>
              <a:ext cx="159075" cy="160550"/>
            </a:xfrm>
            <a:custGeom>
              <a:avLst/>
              <a:gdLst/>
              <a:ahLst/>
              <a:cxnLst/>
              <a:rect l="l" t="t" r="r" b="b"/>
              <a:pathLst>
                <a:path w="6363" h="6422" extrusionOk="0">
                  <a:moveTo>
                    <a:pt x="6363" y="3211"/>
                  </a:moveTo>
                  <a:cubicBezTo>
                    <a:pt x="6363" y="4962"/>
                    <a:pt x="4904" y="6422"/>
                    <a:pt x="3153" y="6363"/>
                  </a:cubicBezTo>
                  <a:cubicBezTo>
                    <a:pt x="1402" y="6363"/>
                    <a:pt x="1" y="4904"/>
                    <a:pt x="1" y="3153"/>
                  </a:cubicBezTo>
                  <a:cubicBezTo>
                    <a:pt x="59" y="1402"/>
                    <a:pt x="1460" y="1"/>
                    <a:pt x="3211" y="1"/>
                  </a:cubicBezTo>
                  <a:cubicBezTo>
                    <a:pt x="4904" y="1"/>
                    <a:pt x="6363" y="1460"/>
                    <a:pt x="6363"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60" name="Google Shape;17560;p45"/>
            <p:cNvSpPr/>
            <p:nvPr/>
          </p:nvSpPr>
          <p:spPr>
            <a:xfrm>
              <a:off x="3340100" y="4360525"/>
              <a:ext cx="159100" cy="159075"/>
            </a:xfrm>
            <a:custGeom>
              <a:avLst/>
              <a:gdLst/>
              <a:ahLst/>
              <a:cxnLst/>
              <a:rect l="l" t="t" r="r" b="b"/>
              <a:pathLst>
                <a:path w="6364" h="6363" extrusionOk="0">
                  <a:moveTo>
                    <a:pt x="6363" y="3153"/>
                  </a:moveTo>
                  <a:cubicBezTo>
                    <a:pt x="6363" y="4904"/>
                    <a:pt x="4904" y="6363"/>
                    <a:pt x="3153" y="6363"/>
                  </a:cubicBezTo>
                  <a:cubicBezTo>
                    <a:pt x="1402" y="6363"/>
                    <a:pt x="1" y="4904"/>
                    <a:pt x="1" y="3153"/>
                  </a:cubicBezTo>
                  <a:cubicBezTo>
                    <a:pt x="1" y="1460"/>
                    <a:pt x="1460" y="1"/>
                    <a:pt x="3153" y="1"/>
                  </a:cubicBezTo>
                  <a:cubicBezTo>
                    <a:pt x="4904" y="1"/>
                    <a:pt x="6363" y="1460"/>
                    <a:pt x="6363" y="31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61" name="Google Shape;17561;p45"/>
            <p:cNvSpPr/>
            <p:nvPr/>
          </p:nvSpPr>
          <p:spPr>
            <a:xfrm>
              <a:off x="2114325" y="3134750"/>
              <a:ext cx="159075" cy="159075"/>
            </a:xfrm>
            <a:custGeom>
              <a:avLst/>
              <a:gdLst/>
              <a:ahLst/>
              <a:cxnLst/>
              <a:rect l="l" t="t" r="r" b="b"/>
              <a:pathLst>
                <a:path w="6363" h="6363" extrusionOk="0">
                  <a:moveTo>
                    <a:pt x="3153" y="6363"/>
                  </a:moveTo>
                  <a:cubicBezTo>
                    <a:pt x="1460" y="6363"/>
                    <a:pt x="1" y="4904"/>
                    <a:pt x="1" y="3152"/>
                  </a:cubicBezTo>
                  <a:cubicBezTo>
                    <a:pt x="1" y="1460"/>
                    <a:pt x="1460" y="0"/>
                    <a:pt x="3153" y="0"/>
                  </a:cubicBezTo>
                  <a:cubicBezTo>
                    <a:pt x="4904" y="0"/>
                    <a:pt x="6363" y="1460"/>
                    <a:pt x="6363" y="3152"/>
                  </a:cubicBezTo>
                  <a:cubicBezTo>
                    <a:pt x="6363" y="4904"/>
                    <a:pt x="4904" y="6363"/>
                    <a:pt x="3153" y="63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62" name="Google Shape;17562;p45"/>
            <p:cNvSpPr/>
            <p:nvPr/>
          </p:nvSpPr>
          <p:spPr>
            <a:xfrm>
              <a:off x="4812500" y="1415725"/>
              <a:ext cx="159075" cy="157625"/>
            </a:xfrm>
            <a:custGeom>
              <a:avLst/>
              <a:gdLst/>
              <a:ahLst/>
              <a:cxnLst/>
              <a:rect l="l" t="t" r="r" b="b"/>
              <a:pathLst>
                <a:path w="6363" h="6305" extrusionOk="0">
                  <a:moveTo>
                    <a:pt x="6305" y="3153"/>
                  </a:moveTo>
                  <a:cubicBezTo>
                    <a:pt x="6363" y="4904"/>
                    <a:pt x="4904" y="6305"/>
                    <a:pt x="3153" y="6305"/>
                  </a:cubicBezTo>
                  <a:cubicBezTo>
                    <a:pt x="1401" y="6305"/>
                    <a:pt x="1" y="4904"/>
                    <a:pt x="1" y="3211"/>
                  </a:cubicBezTo>
                  <a:cubicBezTo>
                    <a:pt x="1" y="1460"/>
                    <a:pt x="1401" y="1"/>
                    <a:pt x="3211" y="1"/>
                  </a:cubicBezTo>
                  <a:cubicBezTo>
                    <a:pt x="4904" y="1"/>
                    <a:pt x="6305" y="1402"/>
                    <a:pt x="6305" y="31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63" name="Google Shape;17563;p45"/>
            <p:cNvSpPr/>
            <p:nvPr/>
          </p:nvSpPr>
          <p:spPr>
            <a:xfrm>
              <a:off x="5059125" y="1660900"/>
              <a:ext cx="159075" cy="160525"/>
            </a:xfrm>
            <a:custGeom>
              <a:avLst/>
              <a:gdLst/>
              <a:ahLst/>
              <a:cxnLst/>
              <a:rect l="l" t="t" r="r" b="b"/>
              <a:pathLst>
                <a:path w="6363" h="6421" extrusionOk="0">
                  <a:moveTo>
                    <a:pt x="6363" y="3269"/>
                  </a:moveTo>
                  <a:cubicBezTo>
                    <a:pt x="6304" y="5020"/>
                    <a:pt x="4845" y="6421"/>
                    <a:pt x="3094" y="6363"/>
                  </a:cubicBezTo>
                  <a:cubicBezTo>
                    <a:pt x="1343" y="6363"/>
                    <a:pt x="0" y="4903"/>
                    <a:pt x="0" y="3211"/>
                  </a:cubicBezTo>
                  <a:cubicBezTo>
                    <a:pt x="59" y="1401"/>
                    <a:pt x="1518" y="0"/>
                    <a:pt x="3269" y="59"/>
                  </a:cubicBezTo>
                  <a:cubicBezTo>
                    <a:pt x="4962" y="117"/>
                    <a:pt x="6363" y="1518"/>
                    <a:pt x="6363"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64" name="Google Shape;17564;p45"/>
            <p:cNvSpPr/>
            <p:nvPr/>
          </p:nvSpPr>
          <p:spPr>
            <a:xfrm>
              <a:off x="3097875" y="1172050"/>
              <a:ext cx="157625" cy="159075"/>
            </a:xfrm>
            <a:custGeom>
              <a:avLst/>
              <a:gdLst/>
              <a:ahLst/>
              <a:cxnLst/>
              <a:rect l="l" t="t" r="r" b="b"/>
              <a:pathLst>
                <a:path w="6305" h="6363" extrusionOk="0">
                  <a:moveTo>
                    <a:pt x="6304" y="3152"/>
                  </a:moveTo>
                  <a:cubicBezTo>
                    <a:pt x="6304" y="4903"/>
                    <a:pt x="4903" y="6362"/>
                    <a:pt x="3152" y="6362"/>
                  </a:cubicBezTo>
                  <a:cubicBezTo>
                    <a:pt x="1401" y="6362"/>
                    <a:pt x="0" y="4962"/>
                    <a:pt x="0" y="3210"/>
                  </a:cubicBezTo>
                  <a:cubicBezTo>
                    <a:pt x="0" y="1459"/>
                    <a:pt x="1401" y="0"/>
                    <a:pt x="3152" y="58"/>
                  </a:cubicBezTo>
                  <a:cubicBezTo>
                    <a:pt x="4903" y="58"/>
                    <a:pt x="6304" y="1459"/>
                    <a:pt x="6304" y="31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65" name="Google Shape;17565;p45"/>
            <p:cNvSpPr/>
            <p:nvPr/>
          </p:nvSpPr>
          <p:spPr>
            <a:xfrm>
              <a:off x="4323650" y="4361975"/>
              <a:ext cx="156175" cy="156175"/>
            </a:xfrm>
            <a:custGeom>
              <a:avLst/>
              <a:gdLst/>
              <a:ahLst/>
              <a:cxnLst/>
              <a:rect l="l" t="t" r="r" b="b"/>
              <a:pathLst>
                <a:path w="6247" h="6247" extrusionOk="0">
                  <a:moveTo>
                    <a:pt x="3152" y="1"/>
                  </a:moveTo>
                  <a:cubicBezTo>
                    <a:pt x="4904" y="59"/>
                    <a:pt x="6246" y="1460"/>
                    <a:pt x="6246" y="3211"/>
                  </a:cubicBezTo>
                  <a:cubicBezTo>
                    <a:pt x="6188" y="4904"/>
                    <a:pt x="4845" y="6247"/>
                    <a:pt x="3094" y="6188"/>
                  </a:cubicBezTo>
                  <a:cubicBezTo>
                    <a:pt x="1343" y="6188"/>
                    <a:pt x="0" y="4787"/>
                    <a:pt x="59" y="3036"/>
                  </a:cubicBezTo>
                  <a:cubicBezTo>
                    <a:pt x="59" y="1343"/>
                    <a:pt x="1460" y="1"/>
                    <a:pt x="315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66" name="Google Shape;17566;p45"/>
            <p:cNvSpPr/>
            <p:nvPr/>
          </p:nvSpPr>
          <p:spPr>
            <a:xfrm>
              <a:off x="2609025" y="1417200"/>
              <a:ext cx="156150" cy="154700"/>
            </a:xfrm>
            <a:custGeom>
              <a:avLst/>
              <a:gdLst/>
              <a:ahLst/>
              <a:cxnLst/>
              <a:rect l="l" t="t" r="r" b="b"/>
              <a:pathLst>
                <a:path w="6246" h="6188" extrusionOk="0">
                  <a:moveTo>
                    <a:pt x="6187" y="3094"/>
                  </a:moveTo>
                  <a:cubicBezTo>
                    <a:pt x="6246" y="4787"/>
                    <a:pt x="4845" y="6188"/>
                    <a:pt x="3152" y="6188"/>
                  </a:cubicBezTo>
                  <a:cubicBezTo>
                    <a:pt x="1459" y="6188"/>
                    <a:pt x="58" y="4845"/>
                    <a:pt x="58" y="3152"/>
                  </a:cubicBezTo>
                  <a:cubicBezTo>
                    <a:pt x="0" y="1401"/>
                    <a:pt x="1401" y="59"/>
                    <a:pt x="3094" y="0"/>
                  </a:cubicBezTo>
                  <a:cubicBezTo>
                    <a:pt x="4786" y="0"/>
                    <a:pt x="6187" y="1401"/>
                    <a:pt x="6187"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67" name="Google Shape;17567;p45"/>
            <p:cNvSpPr/>
            <p:nvPr/>
          </p:nvSpPr>
          <p:spPr>
            <a:xfrm>
              <a:off x="5060575" y="3873125"/>
              <a:ext cx="154700" cy="154725"/>
            </a:xfrm>
            <a:custGeom>
              <a:avLst/>
              <a:gdLst/>
              <a:ahLst/>
              <a:cxnLst/>
              <a:rect l="l" t="t" r="r" b="b"/>
              <a:pathLst>
                <a:path w="6188" h="6189" extrusionOk="0">
                  <a:moveTo>
                    <a:pt x="6188" y="3094"/>
                  </a:moveTo>
                  <a:cubicBezTo>
                    <a:pt x="6188" y="4787"/>
                    <a:pt x="4787" y="6188"/>
                    <a:pt x="3094" y="6188"/>
                  </a:cubicBezTo>
                  <a:cubicBezTo>
                    <a:pt x="1401" y="6188"/>
                    <a:pt x="1" y="4787"/>
                    <a:pt x="1" y="3094"/>
                  </a:cubicBezTo>
                  <a:cubicBezTo>
                    <a:pt x="1" y="1343"/>
                    <a:pt x="1401" y="1"/>
                    <a:pt x="3094" y="1"/>
                  </a:cubicBezTo>
                  <a:cubicBezTo>
                    <a:pt x="4845" y="1"/>
                    <a:pt x="6188" y="1402"/>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68" name="Google Shape;17568;p45"/>
            <p:cNvSpPr/>
            <p:nvPr/>
          </p:nvSpPr>
          <p:spPr>
            <a:xfrm>
              <a:off x="2115775" y="2154125"/>
              <a:ext cx="154725" cy="154700"/>
            </a:xfrm>
            <a:custGeom>
              <a:avLst/>
              <a:gdLst/>
              <a:ahLst/>
              <a:cxnLst/>
              <a:rect l="l" t="t" r="r" b="b"/>
              <a:pathLst>
                <a:path w="6189" h="6188" extrusionOk="0">
                  <a:moveTo>
                    <a:pt x="6188" y="3094"/>
                  </a:moveTo>
                  <a:cubicBezTo>
                    <a:pt x="6188" y="4787"/>
                    <a:pt x="4846" y="6129"/>
                    <a:pt x="3153" y="6188"/>
                  </a:cubicBezTo>
                  <a:cubicBezTo>
                    <a:pt x="1402" y="6188"/>
                    <a:pt x="1" y="4787"/>
                    <a:pt x="1" y="3036"/>
                  </a:cubicBezTo>
                  <a:cubicBezTo>
                    <a:pt x="59" y="1343"/>
                    <a:pt x="1402" y="0"/>
                    <a:pt x="3153" y="0"/>
                  </a:cubicBezTo>
                  <a:cubicBezTo>
                    <a:pt x="4846" y="0"/>
                    <a:pt x="6188" y="1343"/>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69" name="Google Shape;17569;p45"/>
            <p:cNvSpPr/>
            <p:nvPr/>
          </p:nvSpPr>
          <p:spPr>
            <a:xfrm>
              <a:off x="4813950" y="4115375"/>
              <a:ext cx="154725" cy="154700"/>
            </a:xfrm>
            <a:custGeom>
              <a:avLst/>
              <a:gdLst/>
              <a:ahLst/>
              <a:cxnLst/>
              <a:rect l="l" t="t" r="r" b="b"/>
              <a:pathLst>
                <a:path w="6189" h="6188" extrusionOk="0">
                  <a:moveTo>
                    <a:pt x="6188" y="3094"/>
                  </a:moveTo>
                  <a:cubicBezTo>
                    <a:pt x="6188" y="4845"/>
                    <a:pt x="4787" y="6188"/>
                    <a:pt x="3095" y="6188"/>
                  </a:cubicBezTo>
                  <a:cubicBezTo>
                    <a:pt x="1402" y="6188"/>
                    <a:pt x="1" y="4728"/>
                    <a:pt x="59" y="3036"/>
                  </a:cubicBezTo>
                  <a:cubicBezTo>
                    <a:pt x="59" y="1401"/>
                    <a:pt x="1460" y="0"/>
                    <a:pt x="3095" y="0"/>
                  </a:cubicBezTo>
                  <a:cubicBezTo>
                    <a:pt x="4787" y="0"/>
                    <a:pt x="6188" y="1401"/>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70" name="Google Shape;17570;p45"/>
            <p:cNvSpPr/>
            <p:nvPr/>
          </p:nvSpPr>
          <p:spPr>
            <a:xfrm>
              <a:off x="3099325" y="4361975"/>
              <a:ext cx="154700" cy="154725"/>
            </a:xfrm>
            <a:custGeom>
              <a:avLst/>
              <a:gdLst/>
              <a:ahLst/>
              <a:cxnLst/>
              <a:rect l="l" t="t" r="r" b="b"/>
              <a:pathLst>
                <a:path w="6188" h="6189" extrusionOk="0">
                  <a:moveTo>
                    <a:pt x="6188" y="3095"/>
                  </a:moveTo>
                  <a:cubicBezTo>
                    <a:pt x="6188" y="4787"/>
                    <a:pt x="4787" y="6188"/>
                    <a:pt x="3094" y="6188"/>
                  </a:cubicBezTo>
                  <a:cubicBezTo>
                    <a:pt x="1401" y="6188"/>
                    <a:pt x="1" y="4787"/>
                    <a:pt x="1" y="3095"/>
                  </a:cubicBezTo>
                  <a:cubicBezTo>
                    <a:pt x="1" y="1460"/>
                    <a:pt x="1343" y="59"/>
                    <a:pt x="3036" y="59"/>
                  </a:cubicBezTo>
                  <a:cubicBezTo>
                    <a:pt x="4729" y="1"/>
                    <a:pt x="6129" y="1402"/>
                    <a:pt x="6129" y="30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71" name="Google Shape;17571;p45"/>
            <p:cNvSpPr/>
            <p:nvPr/>
          </p:nvSpPr>
          <p:spPr>
            <a:xfrm>
              <a:off x="2115775" y="3378450"/>
              <a:ext cx="156175" cy="156150"/>
            </a:xfrm>
            <a:custGeom>
              <a:avLst/>
              <a:gdLst/>
              <a:ahLst/>
              <a:cxnLst/>
              <a:rect l="l" t="t" r="r" b="b"/>
              <a:pathLst>
                <a:path w="6247" h="6246" extrusionOk="0">
                  <a:moveTo>
                    <a:pt x="3153" y="59"/>
                  </a:moveTo>
                  <a:cubicBezTo>
                    <a:pt x="4846" y="117"/>
                    <a:pt x="6247" y="1576"/>
                    <a:pt x="6188" y="3211"/>
                  </a:cubicBezTo>
                  <a:cubicBezTo>
                    <a:pt x="6130" y="4903"/>
                    <a:pt x="4671" y="6246"/>
                    <a:pt x="3036" y="6188"/>
                  </a:cubicBezTo>
                  <a:cubicBezTo>
                    <a:pt x="1343" y="6129"/>
                    <a:pt x="1" y="4728"/>
                    <a:pt x="59" y="3036"/>
                  </a:cubicBezTo>
                  <a:cubicBezTo>
                    <a:pt x="118" y="1343"/>
                    <a:pt x="1519" y="0"/>
                    <a:pt x="3153"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72" name="Google Shape;17572;p45"/>
            <p:cNvSpPr/>
            <p:nvPr/>
          </p:nvSpPr>
          <p:spPr>
            <a:xfrm>
              <a:off x="2362400" y="1663800"/>
              <a:ext cx="156175" cy="154725"/>
            </a:xfrm>
            <a:custGeom>
              <a:avLst/>
              <a:gdLst/>
              <a:ahLst/>
              <a:cxnLst/>
              <a:rect l="l" t="t" r="r" b="b"/>
              <a:pathLst>
                <a:path w="6247" h="6189" extrusionOk="0">
                  <a:moveTo>
                    <a:pt x="59" y="3095"/>
                  </a:moveTo>
                  <a:cubicBezTo>
                    <a:pt x="59" y="1402"/>
                    <a:pt x="1518" y="1"/>
                    <a:pt x="3152" y="59"/>
                  </a:cubicBezTo>
                  <a:cubicBezTo>
                    <a:pt x="4845" y="59"/>
                    <a:pt x="6246" y="1519"/>
                    <a:pt x="6188" y="3211"/>
                  </a:cubicBezTo>
                  <a:cubicBezTo>
                    <a:pt x="6129" y="4846"/>
                    <a:pt x="4729" y="6188"/>
                    <a:pt x="3094" y="6188"/>
                  </a:cubicBezTo>
                  <a:cubicBezTo>
                    <a:pt x="1401" y="6188"/>
                    <a:pt x="0" y="4729"/>
                    <a:pt x="59" y="30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73" name="Google Shape;17573;p45"/>
            <p:cNvSpPr/>
            <p:nvPr/>
          </p:nvSpPr>
          <p:spPr>
            <a:xfrm>
              <a:off x="4571725" y="1174950"/>
              <a:ext cx="153250" cy="154725"/>
            </a:xfrm>
            <a:custGeom>
              <a:avLst/>
              <a:gdLst/>
              <a:ahLst/>
              <a:cxnLst/>
              <a:rect l="l" t="t" r="r" b="b"/>
              <a:pathLst>
                <a:path w="6130" h="6189" extrusionOk="0">
                  <a:moveTo>
                    <a:pt x="6129" y="3094"/>
                  </a:moveTo>
                  <a:cubicBezTo>
                    <a:pt x="6129" y="4729"/>
                    <a:pt x="4787" y="6130"/>
                    <a:pt x="3094" y="6130"/>
                  </a:cubicBezTo>
                  <a:cubicBezTo>
                    <a:pt x="1460" y="6188"/>
                    <a:pt x="0" y="4729"/>
                    <a:pt x="59" y="3036"/>
                  </a:cubicBezTo>
                  <a:cubicBezTo>
                    <a:pt x="59" y="1402"/>
                    <a:pt x="1460" y="1"/>
                    <a:pt x="3094" y="1"/>
                  </a:cubicBezTo>
                  <a:cubicBezTo>
                    <a:pt x="4728" y="1"/>
                    <a:pt x="6129" y="1402"/>
                    <a:pt x="6129"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74" name="Google Shape;17574;p45"/>
            <p:cNvSpPr/>
            <p:nvPr/>
          </p:nvSpPr>
          <p:spPr>
            <a:xfrm>
              <a:off x="5308650" y="1911875"/>
              <a:ext cx="153250" cy="153250"/>
            </a:xfrm>
            <a:custGeom>
              <a:avLst/>
              <a:gdLst/>
              <a:ahLst/>
              <a:cxnLst/>
              <a:rect l="l" t="t" r="r" b="b"/>
              <a:pathLst>
                <a:path w="6130" h="6130" extrusionOk="0">
                  <a:moveTo>
                    <a:pt x="6129" y="3036"/>
                  </a:moveTo>
                  <a:cubicBezTo>
                    <a:pt x="6129" y="4671"/>
                    <a:pt x="4728" y="6071"/>
                    <a:pt x="3094" y="6130"/>
                  </a:cubicBezTo>
                  <a:cubicBezTo>
                    <a:pt x="1460" y="6130"/>
                    <a:pt x="0" y="4729"/>
                    <a:pt x="0" y="3036"/>
                  </a:cubicBezTo>
                  <a:cubicBezTo>
                    <a:pt x="0" y="1402"/>
                    <a:pt x="1401" y="1"/>
                    <a:pt x="3036" y="1"/>
                  </a:cubicBezTo>
                  <a:cubicBezTo>
                    <a:pt x="4728" y="1"/>
                    <a:pt x="6071" y="1402"/>
                    <a:pt x="6129" y="30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75" name="Google Shape;17575;p45"/>
            <p:cNvSpPr/>
            <p:nvPr/>
          </p:nvSpPr>
          <p:spPr>
            <a:xfrm>
              <a:off x="2855625" y="1173500"/>
              <a:ext cx="148875" cy="148875"/>
            </a:xfrm>
            <a:custGeom>
              <a:avLst/>
              <a:gdLst/>
              <a:ahLst/>
              <a:cxnLst/>
              <a:rect l="l" t="t" r="r" b="b"/>
              <a:pathLst>
                <a:path w="5955" h="5955" extrusionOk="0">
                  <a:moveTo>
                    <a:pt x="5955" y="3036"/>
                  </a:moveTo>
                  <a:cubicBezTo>
                    <a:pt x="5955" y="4670"/>
                    <a:pt x="4612" y="5954"/>
                    <a:pt x="2919" y="5954"/>
                  </a:cubicBezTo>
                  <a:cubicBezTo>
                    <a:pt x="1285" y="5954"/>
                    <a:pt x="1" y="4612"/>
                    <a:pt x="1" y="2977"/>
                  </a:cubicBezTo>
                  <a:cubicBezTo>
                    <a:pt x="1" y="1285"/>
                    <a:pt x="1343" y="0"/>
                    <a:pt x="2978" y="0"/>
                  </a:cubicBezTo>
                  <a:cubicBezTo>
                    <a:pt x="4670" y="59"/>
                    <a:pt x="5955" y="1343"/>
                    <a:pt x="5955" y="30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76" name="Google Shape;17576;p45"/>
            <p:cNvSpPr/>
            <p:nvPr/>
          </p:nvSpPr>
          <p:spPr>
            <a:xfrm>
              <a:off x="5307200" y="3627975"/>
              <a:ext cx="148850" cy="150325"/>
            </a:xfrm>
            <a:custGeom>
              <a:avLst/>
              <a:gdLst/>
              <a:ahLst/>
              <a:cxnLst/>
              <a:rect l="l" t="t" r="r" b="b"/>
              <a:pathLst>
                <a:path w="5954" h="6013" extrusionOk="0">
                  <a:moveTo>
                    <a:pt x="2977" y="6013"/>
                  </a:moveTo>
                  <a:cubicBezTo>
                    <a:pt x="1284" y="6013"/>
                    <a:pt x="0" y="4670"/>
                    <a:pt x="0" y="3036"/>
                  </a:cubicBezTo>
                  <a:cubicBezTo>
                    <a:pt x="0" y="1343"/>
                    <a:pt x="1343" y="1"/>
                    <a:pt x="3035" y="59"/>
                  </a:cubicBezTo>
                  <a:cubicBezTo>
                    <a:pt x="4670" y="59"/>
                    <a:pt x="5954" y="1402"/>
                    <a:pt x="5954" y="3036"/>
                  </a:cubicBezTo>
                  <a:cubicBezTo>
                    <a:pt x="5954" y="4729"/>
                    <a:pt x="4611" y="6013"/>
                    <a:pt x="2977" y="601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77" name="Google Shape;17577;p45"/>
            <p:cNvSpPr/>
            <p:nvPr/>
          </p:nvSpPr>
          <p:spPr>
            <a:xfrm>
              <a:off x="3839175" y="931250"/>
              <a:ext cx="147400" cy="148875"/>
            </a:xfrm>
            <a:custGeom>
              <a:avLst/>
              <a:gdLst/>
              <a:ahLst/>
              <a:cxnLst/>
              <a:rect l="l" t="t" r="r" b="b"/>
              <a:pathLst>
                <a:path w="5896" h="5955" extrusionOk="0">
                  <a:moveTo>
                    <a:pt x="2977" y="5955"/>
                  </a:moveTo>
                  <a:cubicBezTo>
                    <a:pt x="1285" y="5955"/>
                    <a:pt x="0" y="4612"/>
                    <a:pt x="0" y="2978"/>
                  </a:cubicBezTo>
                  <a:cubicBezTo>
                    <a:pt x="0" y="1285"/>
                    <a:pt x="1285" y="1"/>
                    <a:pt x="2977" y="1"/>
                  </a:cubicBezTo>
                  <a:cubicBezTo>
                    <a:pt x="4612" y="1"/>
                    <a:pt x="5896" y="1285"/>
                    <a:pt x="5896" y="2920"/>
                  </a:cubicBezTo>
                  <a:cubicBezTo>
                    <a:pt x="5896" y="4612"/>
                    <a:pt x="4612" y="5896"/>
                    <a:pt x="2977" y="595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78" name="Google Shape;17578;p45"/>
            <p:cNvSpPr/>
            <p:nvPr/>
          </p:nvSpPr>
          <p:spPr>
            <a:xfrm>
              <a:off x="2365325" y="3871675"/>
              <a:ext cx="148875" cy="148875"/>
            </a:xfrm>
            <a:custGeom>
              <a:avLst/>
              <a:gdLst/>
              <a:ahLst/>
              <a:cxnLst/>
              <a:rect l="l" t="t" r="r" b="b"/>
              <a:pathLst>
                <a:path w="5955" h="5955" extrusionOk="0">
                  <a:moveTo>
                    <a:pt x="5954" y="2977"/>
                  </a:moveTo>
                  <a:cubicBezTo>
                    <a:pt x="5954" y="4670"/>
                    <a:pt x="4670" y="5954"/>
                    <a:pt x="3035" y="5954"/>
                  </a:cubicBezTo>
                  <a:cubicBezTo>
                    <a:pt x="1343" y="5954"/>
                    <a:pt x="0" y="4612"/>
                    <a:pt x="0" y="2919"/>
                  </a:cubicBezTo>
                  <a:cubicBezTo>
                    <a:pt x="59" y="1285"/>
                    <a:pt x="1343" y="0"/>
                    <a:pt x="3035" y="0"/>
                  </a:cubicBezTo>
                  <a:cubicBezTo>
                    <a:pt x="4670" y="0"/>
                    <a:pt x="5954" y="1343"/>
                    <a:pt x="5954"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79" name="Google Shape;17579;p45"/>
            <p:cNvSpPr/>
            <p:nvPr/>
          </p:nvSpPr>
          <p:spPr>
            <a:xfrm>
              <a:off x="2607550" y="4118300"/>
              <a:ext cx="150325" cy="150325"/>
            </a:xfrm>
            <a:custGeom>
              <a:avLst/>
              <a:gdLst/>
              <a:ahLst/>
              <a:cxnLst/>
              <a:rect l="l" t="t" r="r" b="b"/>
              <a:pathLst>
                <a:path w="6013" h="6013" extrusionOk="0">
                  <a:moveTo>
                    <a:pt x="6013" y="2977"/>
                  </a:moveTo>
                  <a:cubicBezTo>
                    <a:pt x="6013" y="4611"/>
                    <a:pt x="4729" y="5954"/>
                    <a:pt x="3036" y="5954"/>
                  </a:cubicBezTo>
                  <a:cubicBezTo>
                    <a:pt x="1343" y="6012"/>
                    <a:pt x="1" y="4670"/>
                    <a:pt x="59" y="2977"/>
                  </a:cubicBezTo>
                  <a:cubicBezTo>
                    <a:pt x="59" y="1284"/>
                    <a:pt x="1343" y="0"/>
                    <a:pt x="3036" y="0"/>
                  </a:cubicBezTo>
                  <a:cubicBezTo>
                    <a:pt x="4670" y="0"/>
                    <a:pt x="6013" y="1343"/>
                    <a:pt x="6013"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80" name="Google Shape;17580;p45"/>
            <p:cNvSpPr/>
            <p:nvPr/>
          </p:nvSpPr>
          <p:spPr>
            <a:xfrm>
              <a:off x="5553800" y="2892500"/>
              <a:ext cx="148875" cy="148875"/>
            </a:xfrm>
            <a:custGeom>
              <a:avLst/>
              <a:gdLst/>
              <a:ahLst/>
              <a:cxnLst/>
              <a:rect l="l" t="t" r="r" b="b"/>
              <a:pathLst>
                <a:path w="5955" h="5955" extrusionOk="0">
                  <a:moveTo>
                    <a:pt x="1" y="2919"/>
                  </a:moveTo>
                  <a:cubicBezTo>
                    <a:pt x="1" y="1285"/>
                    <a:pt x="1343" y="1"/>
                    <a:pt x="3036" y="59"/>
                  </a:cubicBezTo>
                  <a:cubicBezTo>
                    <a:pt x="4670" y="59"/>
                    <a:pt x="5955" y="1402"/>
                    <a:pt x="5955" y="3095"/>
                  </a:cubicBezTo>
                  <a:cubicBezTo>
                    <a:pt x="5896" y="4729"/>
                    <a:pt x="4612" y="5955"/>
                    <a:pt x="2919" y="5955"/>
                  </a:cubicBezTo>
                  <a:cubicBezTo>
                    <a:pt x="1285" y="5955"/>
                    <a:pt x="1" y="4612"/>
                    <a:pt x="1"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81" name="Google Shape;17581;p45"/>
            <p:cNvSpPr/>
            <p:nvPr/>
          </p:nvSpPr>
          <p:spPr>
            <a:xfrm>
              <a:off x="5553800" y="2645900"/>
              <a:ext cx="148875" cy="148875"/>
            </a:xfrm>
            <a:custGeom>
              <a:avLst/>
              <a:gdLst/>
              <a:ahLst/>
              <a:cxnLst/>
              <a:rect l="l" t="t" r="r" b="b"/>
              <a:pathLst>
                <a:path w="5955" h="5955" extrusionOk="0">
                  <a:moveTo>
                    <a:pt x="5955" y="2977"/>
                  </a:moveTo>
                  <a:cubicBezTo>
                    <a:pt x="5955" y="4670"/>
                    <a:pt x="4612" y="5954"/>
                    <a:pt x="2978" y="5954"/>
                  </a:cubicBezTo>
                  <a:cubicBezTo>
                    <a:pt x="1285" y="5954"/>
                    <a:pt x="1" y="4612"/>
                    <a:pt x="1" y="2977"/>
                  </a:cubicBezTo>
                  <a:cubicBezTo>
                    <a:pt x="1" y="1343"/>
                    <a:pt x="1285" y="59"/>
                    <a:pt x="2919" y="0"/>
                  </a:cubicBezTo>
                  <a:cubicBezTo>
                    <a:pt x="4612" y="0"/>
                    <a:pt x="5955" y="1284"/>
                    <a:pt x="5955"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82" name="Google Shape;17582;p45"/>
            <p:cNvSpPr/>
            <p:nvPr/>
          </p:nvSpPr>
          <p:spPr>
            <a:xfrm>
              <a:off x="3592550" y="931250"/>
              <a:ext cx="147425" cy="148875"/>
            </a:xfrm>
            <a:custGeom>
              <a:avLst/>
              <a:gdLst/>
              <a:ahLst/>
              <a:cxnLst/>
              <a:rect l="l" t="t" r="r" b="b"/>
              <a:pathLst>
                <a:path w="5897" h="5955" extrusionOk="0">
                  <a:moveTo>
                    <a:pt x="5896" y="2978"/>
                  </a:moveTo>
                  <a:cubicBezTo>
                    <a:pt x="5896" y="4612"/>
                    <a:pt x="4612" y="5955"/>
                    <a:pt x="2919" y="5896"/>
                  </a:cubicBezTo>
                  <a:cubicBezTo>
                    <a:pt x="1285" y="5896"/>
                    <a:pt x="1" y="4612"/>
                    <a:pt x="1" y="2978"/>
                  </a:cubicBezTo>
                  <a:cubicBezTo>
                    <a:pt x="1" y="1285"/>
                    <a:pt x="1285" y="1"/>
                    <a:pt x="2978" y="1"/>
                  </a:cubicBezTo>
                  <a:cubicBezTo>
                    <a:pt x="4612" y="1"/>
                    <a:pt x="5896" y="1285"/>
                    <a:pt x="5896" y="29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83" name="Google Shape;17583;p45"/>
            <p:cNvSpPr/>
            <p:nvPr/>
          </p:nvSpPr>
          <p:spPr>
            <a:xfrm>
              <a:off x="4571725" y="4366375"/>
              <a:ext cx="147400" cy="147400"/>
            </a:xfrm>
            <a:custGeom>
              <a:avLst/>
              <a:gdLst/>
              <a:ahLst/>
              <a:cxnLst/>
              <a:rect l="l" t="t" r="r" b="b"/>
              <a:pathLst>
                <a:path w="5896" h="5896" extrusionOk="0">
                  <a:moveTo>
                    <a:pt x="5896" y="2977"/>
                  </a:moveTo>
                  <a:cubicBezTo>
                    <a:pt x="5896" y="4553"/>
                    <a:pt x="4553" y="5895"/>
                    <a:pt x="2919" y="5895"/>
                  </a:cubicBezTo>
                  <a:cubicBezTo>
                    <a:pt x="1285" y="5895"/>
                    <a:pt x="0" y="4553"/>
                    <a:pt x="0" y="2860"/>
                  </a:cubicBezTo>
                  <a:cubicBezTo>
                    <a:pt x="0" y="1226"/>
                    <a:pt x="1343" y="0"/>
                    <a:pt x="2977" y="0"/>
                  </a:cubicBezTo>
                  <a:cubicBezTo>
                    <a:pt x="4612" y="0"/>
                    <a:pt x="5896" y="1343"/>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84" name="Google Shape;17584;p45"/>
            <p:cNvSpPr/>
            <p:nvPr/>
          </p:nvSpPr>
          <p:spPr>
            <a:xfrm>
              <a:off x="5555275" y="2405125"/>
              <a:ext cx="145950" cy="145950"/>
            </a:xfrm>
            <a:custGeom>
              <a:avLst/>
              <a:gdLst/>
              <a:ahLst/>
              <a:cxnLst/>
              <a:rect l="l" t="t" r="r" b="b"/>
              <a:pathLst>
                <a:path w="5838" h="5838" extrusionOk="0">
                  <a:moveTo>
                    <a:pt x="5837" y="2919"/>
                  </a:moveTo>
                  <a:cubicBezTo>
                    <a:pt x="5837" y="4495"/>
                    <a:pt x="4553" y="5837"/>
                    <a:pt x="2919" y="5837"/>
                  </a:cubicBezTo>
                  <a:cubicBezTo>
                    <a:pt x="1284" y="5837"/>
                    <a:pt x="0" y="4553"/>
                    <a:pt x="0" y="2919"/>
                  </a:cubicBezTo>
                  <a:cubicBezTo>
                    <a:pt x="0" y="1284"/>
                    <a:pt x="1284" y="0"/>
                    <a:pt x="2919" y="0"/>
                  </a:cubicBezTo>
                  <a:cubicBezTo>
                    <a:pt x="4495" y="0"/>
                    <a:pt x="5837" y="1284"/>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85" name="Google Shape;17585;p45"/>
            <p:cNvSpPr/>
            <p:nvPr/>
          </p:nvSpPr>
          <p:spPr>
            <a:xfrm>
              <a:off x="2120150" y="1910425"/>
              <a:ext cx="147425" cy="147400"/>
            </a:xfrm>
            <a:custGeom>
              <a:avLst/>
              <a:gdLst/>
              <a:ahLst/>
              <a:cxnLst/>
              <a:rect l="l" t="t" r="r" b="b"/>
              <a:pathLst>
                <a:path w="5897" h="5896" extrusionOk="0">
                  <a:moveTo>
                    <a:pt x="5896" y="2919"/>
                  </a:moveTo>
                  <a:cubicBezTo>
                    <a:pt x="5896" y="4553"/>
                    <a:pt x="4612" y="5896"/>
                    <a:pt x="2978" y="5896"/>
                  </a:cubicBezTo>
                  <a:cubicBezTo>
                    <a:pt x="1344" y="5896"/>
                    <a:pt x="1" y="4612"/>
                    <a:pt x="1" y="2977"/>
                  </a:cubicBezTo>
                  <a:cubicBezTo>
                    <a:pt x="1" y="1343"/>
                    <a:pt x="1285" y="59"/>
                    <a:pt x="2920" y="1"/>
                  </a:cubicBezTo>
                  <a:cubicBezTo>
                    <a:pt x="4554" y="1"/>
                    <a:pt x="5838" y="1285"/>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86" name="Google Shape;17586;p45"/>
            <p:cNvSpPr/>
            <p:nvPr/>
          </p:nvSpPr>
          <p:spPr>
            <a:xfrm>
              <a:off x="4081400" y="932725"/>
              <a:ext cx="147425" cy="145950"/>
            </a:xfrm>
            <a:custGeom>
              <a:avLst/>
              <a:gdLst/>
              <a:ahLst/>
              <a:cxnLst/>
              <a:rect l="l" t="t" r="r" b="b"/>
              <a:pathLst>
                <a:path w="5897" h="5838" extrusionOk="0">
                  <a:moveTo>
                    <a:pt x="5896" y="2919"/>
                  </a:moveTo>
                  <a:cubicBezTo>
                    <a:pt x="5896" y="4553"/>
                    <a:pt x="4554" y="5837"/>
                    <a:pt x="2919" y="5837"/>
                  </a:cubicBezTo>
                  <a:cubicBezTo>
                    <a:pt x="1285" y="5779"/>
                    <a:pt x="1" y="4437"/>
                    <a:pt x="59" y="2861"/>
                  </a:cubicBezTo>
                  <a:cubicBezTo>
                    <a:pt x="59" y="1226"/>
                    <a:pt x="1402" y="0"/>
                    <a:pt x="2978" y="0"/>
                  </a:cubicBezTo>
                  <a:cubicBezTo>
                    <a:pt x="4612" y="0"/>
                    <a:pt x="5896" y="1343"/>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87" name="Google Shape;17587;p45"/>
            <p:cNvSpPr/>
            <p:nvPr/>
          </p:nvSpPr>
          <p:spPr>
            <a:xfrm>
              <a:off x="5553800" y="3140575"/>
              <a:ext cx="147425" cy="145950"/>
            </a:xfrm>
            <a:custGeom>
              <a:avLst/>
              <a:gdLst/>
              <a:ahLst/>
              <a:cxnLst/>
              <a:rect l="l" t="t" r="r" b="b"/>
              <a:pathLst>
                <a:path w="5897" h="5838" extrusionOk="0">
                  <a:moveTo>
                    <a:pt x="2978" y="1"/>
                  </a:moveTo>
                  <a:cubicBezTo>
                    <a:pt x="4554" y="1"/>
                    <a:pt x="5896" y="1402"/>
                    <a:pt x="5896" y="2978"/>
                  </a:cubicBezTo>
                  <a:cubicBezTo>
                    <a:pt x="5838" y="4554"/>
                    <a:pt x="4554" y="5838"/>
                    <a:pt x="2978" y="5838"/>
                  </a:cubicBezTo>
                  <a:cubicBezTo>
                    <a:pt x="1343" y="5838"/>
                    <a:pt x="1" y="4495"/>
                    <a:pt x="59" y="2861"/>
                  </a:cubicBezTo>
                  <a:cubicBezTo>
                    <a:pt x="59" y="1285"/>
                    <a:pt x="1402" y="1"/>
                    <a:pt x="297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88" name="Google Shape;17588;p45"/>
            <p:cNvSpPr/>
            <p:nvPr/>
          </p:nvSpPr>
          <p:spPr>
            <a:xfrm>
              <a:off x="5064950" y="1421575"/>
              <a:ext cx="145950" cy="145950"/>
            </a:xfrm>
            <a:custGeom>
              <a:avLst/>
              <a:gdLst/>
              <a:ahLst/>
              <a:cxnLst/>
              <a:rect l="l" t="t" r="r" b="b"/>
              <a:pathLst>
                <a:path w="5838" h="5838" extrusionOk="0">
                  <a:moveTo>
                    <a:pt x="5838" y="2977"/>
                  </a:moveTo>
                  <a:cubicBezTo>
                    <a:pt x="5838" y="4553"/>
                    <a:pt x="4495" y="5838"/>
                    <a:pt x="2919" y="5838"/>
                  </a:cubicBezTo>
                  <a:cubicBezTo>
                    <a:pt x="1343" y="5838"/>
                    <a:pt x="1" y="4495"/>
                    <a:pt x="59" y="2919"/>
                  </a:cubicBezTo>
                  <a:cubicBezTo>
                    <a:pt x="59" y="1343"/>
                    <a:pt x="1402" y="0"/>
                    <a:pt x="2978" y="59"/>
                  </a:cubicBezTo>
                  <a:cubicBezTo>
                    <a:pt x="4554" y="59"/>
                    <a:pt x="5838" y="1401"/>
                    <a:pt x="5838"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89" name="Google Shape;17589;p45"/>
            <p:cNvSpPr/>
            <p:nvPr/>
          </p:nvSpPr>
          <p:spPr>
            <a:xfrm>
              <a:off x="3345950" y="932725"/>
              <a:ext cx="145950" cy="145950"/>
            </a:xfrm>
            <a:custGeom>
              <a:avLst/>
              <a:gdLst/>
              <a:ahLst/>
              <a:cxnLst/>
              <a:rect l="l" t="t" r="r" b="b"/>
              <a:pathLst>
                <a:path w="5838" h="5838" extrusionOk="0">
                  <a:moveTo>
                    <a:pt x="5837" y="2919"/>
                  </a:moveTo>
                  <a:cubicBezTo>
                    <a:pt x="5837" y="4495"/>
                    <a:pt x="4495" y="5837"/>
                    <a:pt x="2919" y="5837"/>
                  </a:cubicBezTo>
                  <a:cubicBezTo>
                    <a:pt x="1343" y="5837"/>
                    <a:pt x="0" y="4437"/>
                    <a:pt x="0" y="2861"/>
                  </a:cubicBezTo>
                  <a:cubicBezTo>
                    <a:pt x="59" y="1284"/>
                    <a:pt x="1401" y="0"/>
                    <a:pt x="2977" y="0"/>
                  </a:cubicBezTo>
                  <a:cubicBezTo>
                    <a:pt x="4553" y="0"/>
                    <a:pt x="5837" y="1343"/>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90" name="Google Shape;17590;p45"/>
            <p:cNvSpPr/>
            <p:nvPr/>
          </p:nvSpPr>
          <p:spPr>
            <a:xfrm>
              <a:off x="2857100" y="4366375"/>
              <a:ext cx="145950" cy="145950"/>
            </a:xfrm>
            <a:custGeom>
              <a:avLst/>
              <a:gdLst/>
              <a:ahLst/>
              <a:cxnLst/>
              <a:rect l="l" t="t" r="r" b="b"/>
              <a:pathLst>
                <a:path w="5838" h="5838" extrusionOk="0">
                  <a:moveTo>
                    <a:pt x="5837" y="2919"/>
                  </a:moveTo>
                  <a:cubicBezTo>
                    <a:pt x="5837" y="4495"/>
                    <a:pt x="4495" y="5837"/>
                    <a:pt x="2919" y="5837"/>
                  </a:cubicBezTo>
                  <a:cubicBezTo>
                    <a:pt x="1343" y="5837"/>
                    <a:pt x="58" y="4553"/>
                    <a:pt x="0" y="2977"/>
                  </a:cubicBezTo>
                  <a:cubicBezTo>
                    <a:pt x="0" y="1401"/>
                    <a:pt x="1284" y="58"/>
                    <a:pt x="2860" y="58"/>
                  </a:cubicBezTo>
                  <a:cubicBezTo>
                    <a:pt x="4436" y="0"/>
                    <a:pt x="5779" y="1343"/>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91" name="Google Shape;17591;p45"/>
            <p:cNvSpPr/>
            <p:nvPr/>
          </p:nvSpPr>
          <p:spPr>
            <a:xfrm>
              <a:off x="2121625" y="3630900"/>
              <a:ext cx="144500" cy="145950"/>
            </a:xfrm>
            <a:custGeom>
              <a:avLst/>
              <a:gdLst/>
              <a:ahLst/>
              <a:cxnLst/>
              <a:rect l="l" t="t" r="r" b="b"/>
              <a:pathLst>
                <a:path w="5780" h="5838" extrusionOk="0">
                  <a:moveTo>
                    <a:pt x="2919" y="0"/>
                  </a:moveTo>
                  <a:cubicBezTo>
                    <a:pt x="4437" y="0"/>
                    <a:pt x="5779" y="1343"/>
                    <a:pt x="5779" y="2919"/>
                  </a:cubicBezTo>
                  <a:cubicBezTo>
                    <a:pt x="5779" y="4495"/>
                    <a:pt x="4437" y="5837"/>
                    <a:pt x="2861" y="5779"/>
                  </a:cubicBezTo>
                  <a:cubicBezTo>
                    <a:pt x="1285" y="5779"/>
                    <a:pt x="0" y="4437"/>
                    <a:pt x="0" y="2861"/>
                  </a:cubicBezTo>
                  <a:cubicBezTo>
                    <a:pt x="0" y="1343"/>
                    <a:pt x="1343" y="0"/>
                    <a:pt x="2919"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92" name="Google Shape;17592;p45"/>
            <p:cNvSpPr/>
            <p:nvPr/>
          </p:nvSpPr>
          <p:spPr>
            <a:xfrm>
              <a:off x="3840625" y="4611525"/>
              <a:ext cx="144500" cy="143025"/>
            </a:xfrm>
            <a:custGeom>
              <a:avLst/>
              <a:gdLst/>
              <a:ahLst/>
              <a:cxnLst/>
              <a:rect l="l" t="t" r="r" b="b"/>
              <a:pathLst>
                <a:path w="5780" h="5721" extrusionOk="0">
                  <a:moveTo>
                    <a:pt x="5779" y="2802"/>
                  </a:moveTo>
                  <a:cubicBezTo>
                    <a:pt x="5779" y="4378"/>
                    <a:pt x="4437" y="5721"/>
                    <a:pt x="2861" y="5721"/>
                  </a:cubicBezTo>
                  <a:cubicBezTo>
                    <a:pt x="1343" y="5721"/>
                    <a:pt x="59" y="4436"/>
                    <a:pt x="1" y="2860"/>
                  </a:cubicBezTo>
                  <a:cubicBezTo>
                    <a:pt x="1" y="1284"/>
                    <a:pt x="1285" y="0"/>
                    <a:pt x="2861" y="0"/>
                  </a:cubicBezTo>
                  <a:cubicBezTo>
                    <a:pt x="4437" y="0"/>
                    <a:pt x="5721" y="1226"/>
                    <a:pt x="5779"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93" name="Google Shape;17593;p45"/>
            <p:cNvSpPr/>
            <p:nvPr/>
          </p:nvSpPr>
          <p:spPr>
            <a:xfrm>
              <a:off x="1879375" y="2895425"/>
              <a:ext cx="143050" cy="143025"/>
            </a:xfrm>
            <a:custGeom>
              <a:avLst/>
              <a:gdLst/>
              <a:ahLst/>
              <a:cxnLst/>
              <a:rect l="l" t="t" r="r" b="b"/>
              <a:pathLst>
                <a:path w="5722" h="5721" extrusionOk="0">
                  <a:moveTo>
                    <a:pt x="2861" y="1"/>
                  </a:moveTo>
                  <a:cubicBezTo>
                    <a:pt x="4437" y="1"/>
                    <a:pt x="5663" y="1285"/>
                    <a:pt x="5721" y="2861"/>
                  </a:cubicBezTo>
                  <a:cubicBezTo>
                    <a:pt x="5721" y="4437"/>
                    <a:pt x="4437" y="5721"/>
                    <a:pt x="2861" y="5721"/>
                  </a:cubicBezTo>
                  <a:cubicBezTo>
                    <a:pt x="1285" y="5721"/>
                    <a:pt x="1" y="4437"/>
                    <a:pt x="1" y="2861"/>
                  </a:cubicBezTo>
                  <a:cubicBezTo>
                    <a:pt x="1" y="1285"/>
                    <a:pt x="1285" y="59"/>
                    <a:pt x="28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94" name="Google Shape;17594;p45"/>
            <p:cNvSpPr/>
            <p:nvPr/>
          </p:nvSpPr>
          <p:spPr>
            <a:xfrm>
              <a:off x="1879375" y="2648825"/>
              <a:ext cx="143050" cy="143025"/>
            </a:xfrm>
            <a:custGeom>
              <a:avLst/>
              <a:gdLst/>
              <a:ahLst/>
              <a:cxnLst/>
              <a:rect l="l" t="t" r="r" b="b"/>
              <a:pathLst>
                <a:path w="5722" h="5721" extrusionOk="0">
                  <a:moveTo>
                    <a:pt x="2861" y="5720"/>
                  </a:moveTo>
                  <a:cubicBezTo>
                    <a:pt x="1285" y="5720"/>
                    <a:pt x="1" y="4436"/>
                    <a:pt x="1" y="2860"/>
                  </a:cubicBezTo>
                  <a:cubicBezTo>
                    <a:pt x="1" y="1284"/>
                    <a:pt x="1285" y="0"/>
                    <a:pt x="2919" y="0"/>
                  </a:cubicBezTo>
                  <a:cubicBezTo>
                    <a:pt x="4495" y="58"/>
                    <a:pt x="5721" y="1343"/>
                    <a:pt x="5721" y="2919"/>
                  </a:cubicBezTo>
                  <a:cubicBezTo>
                    <a:pt x="5663" y="4495"/>
                    <a:pt x="4437" y="5720"/>
                    <a:pt x="2861" y="57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95" name="Google Shape;17595;p45"/>
            <p:cNvSpPr/>
            <p:nvPr/>
          </p:nvSpPr>
          <p:spPr>
            <a:xfrm>
              <a:off x="3594025" y="4610050"/>
              <a:ext cx="143025" cy="144500"/>
            </a:xfrm>
            <a:custGeom>
              <a:avLst/>
              <a:gdLst/>
              <a:ahLst/>
              <a:cxnLst/>
              <a:rect l="l" t="t" r="r" b="b"/>
              <a:pathLst>
                <a:path w="5721" h="5780" extrusionOk="0">
                  <a:moveTo>
                    <a:pt x="2860" y="5780"/>
                  </a:moveTo>
                  <a:cubicBezTo>
                    <a:pt x="1284" y="5780"/>
                    <a:pt x="59" y="4495"/>
                    <a:pt x="0" y="2919"/>
                  </a:cubicBezTo>
                  <a:cubicBezTo>
                    <a:pt x="0" y="1343"/>
                    <a:pt x="1343" y="1"/>
                    <a:pt x="2919" y="59"/>
                  </a:cubicBezTo>
                  <a:cubicBezTo>
                    <a:pt x="4495" y="59"/>
                    <a:pt x="5720" y="1343"/>
                    <a:pt x="5720" y="2919"/>
                  </a:cubicBezTo>
                  <a:cubicBezTo>
                    <a:pt x="5720" y="4495"/>
                    <a:pt x="4436" y="5780"/>
                    <a:pt x="2860" y="57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96" name="Google Shape;17596;p45"/>
            <p:cNvSpPr/>
            <p:nvPr/>
          </p:nvSpPr>
          <p:spPr>
            <a:xfrm>
              <a:off x="5556725" y="2159950"/>
              <a:ext cx="141575" cy="141575"/>
            </a:xfrm>
            <a:custGeom>
              <a:avLst/>
              <a:gdLst/>
              <a:ahLst/>
              <a:cxnLst/>
              <a:rect l="l" t="t" r="r" b="b"/>
              <a:pathLst>
                <a:path w="5663" h="5663" extrusionOk="0">
                  <a:moveTo>
                    <a:pt x="2802" y="5663"/>
                  </a:moveTo>
                  <a:cubicBezTo>
                    <a:pt x="1226" y="5663"/>
                    <a:pt x="0" y="4379"/>
                    <a:pt x="59" y="2803"/>
                  </a:cubicBezTo>
                  <a:cubicBezTo>
                    <a:pt x="59" y="1227"/>
                    <a:pt x="1343" y="1"/>
                    <a:pt x="2919" y="1"/>
                  </a:cubicBezTo>
                  <a:cubicBezTo>
                    <a:pt x="4495" y="59"/>
                    <a:pt x="5662" y="1285"/>
                    <a:pt x="5662" y="2861"/>
                  </a:cubicBezTo>
                  <a:cubicBezTo>
                    <a:pt x="5662" y="4437"/>
                    <a:pt x="4437" y="5663"/>
                    <a:pt x="2802" y="56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97" name="Google Shape;17597;p45"/>
            <p:cNvSpPr/>
            <p:nvPr/>
          </p:nvSpPr>
          <p:spPr>
            <a:xfrm>
              <a:off x="4821250" y="1180800"/>
              <a:ext cx="141575" cy="141575"/>
            </a:xfrm>
            <a:custGeom>
              <a:avLst/>
              <a:gdLst/>
              <a:ahLst/>
              <a:cxnLst/>
              <a:rect l="l" t="t" r="r" b="b"/>
              <a:pathLst>
                <a:path w="5663" h="5663" extrusionOk="0">
                  <a:moveTo>
                    <a:pt x="5663" y="2860"/>
                  </a:moveTo>
                  <a:cubicBezTo>
                    <a:pt x="5663" y="4436"/>
                    <a:pt x="4379" y="5662"/>
                    <a:pt x="2803" y="5662"/>
                  </a:cubicBezTo>
                  <a:cubicBezTo>
                    <a:pt x="1227" y="5662"/>
                    <a:pt x="1" y="4436"/>
                    <a:pt x="1" y="2802"/>
                  </a:cubicBezTo>
                  <a:cubicBezTo>
                    <a:pt x="1" y="1284"/>
                    <a:pt x="1227" y="59"/>
                    <a:pt x="2744" y="59"/>
                  </a:cubicBezTo>
                  <a:cubicBezTo>
                    <a:pt x="4379" y="0"/>
                    <a:pt x="5604" y="1226"/>
                    <a:pt x="5604" y="28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98" name="Google Shape;17598;p45"/>
            <p:cNvSpPr/>
            <p:nvPr/>
          </p:nvSpPr>
          <p:spPr>
            <a:xfrm>
              <a:off x="5314475" y="1671100"/>
              <a:ext cx="141575" cy="141575"/>
            </a:xfrm>
            <a:custGeom>
              <a:avLst/>
              <a:gdLst/>
              <a:ahLst/>
              <a:cxnLst/>
              <a:rect l="l" t="t" r="r" b="b"/>
              <a:pathLst>
                <a:path w="5663" h="5663" extrusionOk="0">
                  <a:moveTo>
                    <a:pt x="5663" y="2803"/>
                  </a:moveTo>
                  <a:cubicBezTo>
                    <a:pt x="5663" y="4379"/>
                    <a:pt x="4437" y="5663"/>
                    <a:pt x="2803" y="5663"/>
                  </a:cubicBezTo>
                  <a:cubicBezTo>
                    <a:pt x="1227" y="5663"/>
                    <a:pt x="1" y="4379"/>
                    <a:pt x="1" y="2803"/>
                  </a:cubicBezTo>
                  <a:cubicBezTo>
                    <a:pt x="1" y="1227"/>
                    <a:pt x="1227" y="1"/>
                    <a:pt x="2803" y="1"/>
                  </a:cubicBezTo>
                  <a:cubicBezTo>
                    <a:pt x="4379" y="1"/>
                    <a:pt x="5663" y="1227"/>
                    <a:pt x="5663"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99" name="Google Shape;17599;p45"/>
            <p:cNvSpPr/>
            <p:nvPr/>
          </p:nvSpPr>
          <p:spPr>
            <a:xfrm>
              <a:off x="1880850" y="2408025"/>
              <a:ext cx="140100" cy="140125"/>
            </a:xfrm>
            <a:custGeom>
              <a:avLst/>
              <a:gdLst/>
              <a:ahLst/>
              <a:cxnLst/>
              <a:rect l="l" t="t" r="r" b="b"/>
              <a:pathLst>
                <a:path w="5604" h="5605" extrusionOk="0">
                  <a:moveTo>
                    <a:pt x="5604" y="2803"/>
                  </a:moveTo>
                  <a:cubicBezTo>
                    <a:pt x="5604" y="4379"/>
                    <a:pt x="4378" y="5604"/>
                    <a:pt x="2744" y="5604"/>
                  </a:cubicBezTo>
                  <a:cubicBezTo>
                    <a:pt x="1226" y="5546"/>
                    <a:pt x="0" y="4379"/>
                    <a:pt x="0" y="2803"/>
                  </a:cubicBezTo>
                  <a:cubicBezTo>
                    <a:pt x="0" y="1227"/>
                    <a:pt x="1226" y="1"/>
                    <a:pt x="2802" y="1"/>
                  </a:cubicBezTo>
                  <a:cubicBezTo>
                    <a:pt x="4378" y="1"/>
                    <a:pt x="5604" y="1227"/>
                    <a:pt x="5604"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00" name="Google Shape;17600;p45"/>
            <p:cNvSpPr/>
            <p:nvPr/>
          </p:nvSpPr>
          <p:spPr>
            <a:xfrm>
              <a:off x="5067875" y="4122675"/>
              <a:ext cx="140100" cy="140100"/>
            </a:xfrm>
            <a:custGeom>
              <a:avLst/>
              <a:gdLst/>
              <a:ahLst/>
              <a:cxnLst/>
              <a:rect l="l" t="t" r="r" b="b"/>
              <a:pathLst>
                <a:path w="5604" h="5604" extrusionOk="0">
                  <a:moveTo>
                    <a:pt x="2802" y="5604"/>
                  </a:moveTo>
                  <a:cubicBezTo>
                    <a:pt x="1226" y="5604"/>
                    <a:pt x="0" y="4378"/>
                    <a:pt x="0" y="2802"/>
                  </a:cubicBezTo>
                  <a:cubicBezTo>
                    <a:pt x="59" y="1226"/>
                    <a:pt x="1285" y="0"/>
                    <a:pt x="2802" y="0"/>
                  </a:cubicBezTo>
                  <a:cubicBezTo>
                    <a:pt x="4378" y="0"/>
                    <a:pt x="5604" y="1284"/>
                    <a:pt x="5604" y="2860"/>
                  </a:cubicBezTo>
                  <a:cubicBezTo>
                    <a:pt x="5604" y="4378"/>
                    <a:pt x="4378" y="5604"/>
                    <a:pt x="2802" y="56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01" name="Google Shape;17601;p45"/>
            <p:cNvSpPr/>
            <p:nvPr/>
          </p:nvSpPr>
          <p:spPr>
            <a:xfrm>
              <a:off x="4330950" y="934175"/>
              <a:ext cx="141575" cy="141575"/>
            </a:xfrm>
            <a:custGeom>
              <a:avLst/>
              <a:gdLst/>
              <a:ahLst/>
              <a:cxnLst/>
              <a:rect l="l" t="t" r="r" b="b"/>
              <a:pathLst>
                <a:path w="5663" h="5663" extrusionOk="0">
                  <a:moveTo>
                    <a:pt x="5662" y="2861"/>
                  </a:moveTo>
                  <a:cubicBezTo>
                    <a:pt x="5662" y="4437"/>
                    <a:pt x="4436" y="5663"/>
                    <a:pt x="2860" y="5663"/>
                  </a:cubicBezTo>
                  <a:cubicBezTo>
                    <a:pt x="1226" y="5663"/>
                    <a:pt x="0" y="4379"/>
                    <a:pt x="59" y="2803"/>
                  </a:cubicBezTo>
                  <a:cubicBezTo>
                    <a:pt x="59" y="1226"/>
                    <a:pt x="1284" y="59"/>
                    <a:pt x="2860" y="59"/>
                  </a:cubicBezTo>
                  <a:cubicBezTo>
                    <a:pt x="4436" y="1"/>
                    <a:pt x="5662" y="1285"/>
                    <a:pt x="5662" y="28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02" name="Google Shape;17602;p45"/>
            <p:cNvSpPr/>
            <p:nvPr/>
          </p:nvSpPr>
          <p:spPr>
            <a:xfrm>
              <a:off x="4085800" y="4617350"/>
              <a:ext cx="140100" cy="138650"/>
            </a:xfrm>
            <a:custGeom>
              <a:avLst/>
              <a:gdLst/>
              <a:ahLst/>
              <a:cxnLst/>
              <a:rect l="l" t="t" r="r" b="b"/>
              <a:pathLst>
                <a:path w="5604" h="5546" extrusionOk="0">
                  <a:moveTo>
                    <a:pt x="2802" y="5546"/>
                  </a:moveTo>
                  <a:cubicBezTo>
                    <a:pt x="1226" y="5546"/>
                    <a:pt x="0" y="4320"/>
                    <a:pt x="0" y="2744"/>
                  </a:cubicBezTo>
                  <a:cubicBezTo>
                    <a:pt x="0" y="1168"/>
                    <a:pt x="1226" y="1"/>
                    <a:pt x="2802" y="1"/>
                  </a:cubicBezTo>
                  <a:cubicBezTo>
                    <a:pt x="4378" y="1"/>
                    <a:pt x="5604" y="1227"/>
                    <a:pt x="5604" y="2803"/>
                  </a:cubicBezTo>
                  <a:cubicBezTo>
                    <a:pt x="5604" y="4379"/>
                    <a:pt x="4378" y="5546"/>
                    <a:pt x="2802" y="554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03" name="Google Shape;17603;p45"/>
            <p:cNvSpPr/>
            <p:nvPr/>
          </p:nvSpPr>
          <p:spPr>
            <a:xfrm>
              <a:off x="5558175" y="3387200"/>
              <a:ext cx="140125" cy="140125"/>
            </a:xfrm>
            <a:custGeom>
              <a:avLst/>
              <a:gdLst/>
              <a:ahLst/>
              <a:cxnLst/>
              <a:rect l="l" t="t" r="r" b="b"/>
              <a:pathLst>
                <a:path w="5605" h="5605" extrusionOk="0">
                  <a:moveTo>
                    <a:pt x="2744" y="5546"/>
                  </a:moveTo>
                  <a:cubicBezTo>
                    <a:pt x="1227" y="5546"/>
                    <a:pt x="1" y="4320"/>
                    <a:pt x="1" y="2744"/>
                  </a:cubicBezTo>
                  <a:cubicBezTo>
                    <a:pt x="1" y="1226"/>
                    <a:pt x="1285" y="0"/>
                    <a:pt x="2803" y="0"/>
                  </a:cubicBezTo>
                  <a:cubicBezTo>
                    <a:pt x="4379" y="0"/>
                    <a:pt x="5604" y="1285"/>
                    <a:pt x="5546" y="2802"/>
                  </a:cubicBezTo>
                  <a:cubicBezTo>
                    <a:pt x="5546" y="4378"/>
                    <a:pt x="4320" y="5604"/>
                    <a:pt x="2744" y="554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04" name="Google Shape;17604;p45"/>
            <p:cNvSpPr/>
            <p:nvPr/>
          </p:nvSpPr>
          <p:spPr>
            <a:xfrm>
              <a:off x="2369700" y="1424500"/>
              <a:ext cx="141575" cy="140100"/>
            </a:xfrm>
            <a:custGeom>
              <a:avLst/>
              <a:gdLst/>
              <a:ahLst/>
              <a:cxnLst/>
              <a:rect l="l" t="t" r="r" b="b"/>
              <a:pathLst>
                <a:path w="5663" h="5604" extrusionOk="0">
                  <a:moveTo>
                    <a:pt x="5604" y="2860"/>
                  </a:moveTo>
                  <a:cubicBezTo>
                    <a:pt x="5546" y="4436"/>
                    <a:pt x="4320" y="5604"/>
                    <a:pt x="2744" y="5604"/>
                  </a:cubicBezTo>
                  <a:cubicBezTo>
                    <a:pt x="1226" y="5545"/>
                    <a:pt x="0" y="4320"/>
                    <a:pt x="59" y="2744"/>
                  </a:cubicBezTo>
                  <a:cubicBezTo>
                    <a:pt x="59" y="1226"/>
                    <a:pt x="1343" y="0"/>
                    <a:pt x="2860" y="59"/>
                  </a:cubicBezTo>
                  <a:cubicBezTo>
                    <a:pt x="4437" y="59"/>
                    <a:pt x="5662" y="1343"/>
                    <a:pt x="5604" y="28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05" name="Google Shape;17605;p45"/>
            <p:cNvSpPr/>
            <p:nvPr/>
          </p:nvSpPr>
          <p:spPr>
            <a:xfrm>
              <a:off x="3350325" y="4612975"/>
              <a:ext cx="138650" cy="138650"/>
            </a:xfrm>
            <a:custGeom>
              <a:avLst/>
              <a:gdLst/>
              <a:ahLst/>
              <a:cxnLst/>
              <a:rect l="l" t="t" r="r" b="b"/>
              <a:pathLst>
                <a:path w="5546" h="5546" extrusionOk="0">
                  <a:moveTo>
                    <a:pt x="2802" y="1"/>
                  </a:moveTo>
                  <a:cubicBezTo>
                    <a:pt x="4320" y="1"/>
                    <a:pt x="5546" y="1226"/>
                    <a:pt x="5546" y="2802"/>
                  </a:cubicBezTo>
                  <a:cubicBezTo>
                    <a:pt x="5546" y="4320"/>
                    <a:pt x="4320" y="5546"/>
                    <a:pt x="2744" y="5546"/>
                  </a:cubicBezTo>
                  <a:cubicBezTo>
                    <a:pt x="1226" y="5546"/>
                    <a:pt x="0" y="4320"/>
                    <a:pt x="0" y="2802"/>
                  </a:cubicBezTo>
                  <a:cubicBezTo>
                    <a:pt x="0" y="1226"/>
                    <a:pt x="1226" y="1"/>
                    <a:pt x="28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06" name="Google Shape;17606;p45"/>
            <p:cNvSpPr/>
            <p:nvPr/>
          </p:nvSpPr>
          <p:spPr>
            <a:xfrm>
              <a:off x="5311575" y="3880425"/>
              <a:ext cx="138650" cy="140125"/>
            </a:xfrm>
            <a:custGeom>
              <a:avLst/>
              <a:gdLst/>
              <a:ahLst/>
              <a:cxnLst/>
              <a:rect l="l" t="t" r="r" b="b"/>
              <a:pathLst>
                <a:path w="5546" h="5605" extrusionOk="0">
                  <a:moveTo>
                    <a:pt x="5545" y="2802"/>
                  </a:moveTo>
                  <a:cubicBezTo>
                    <a:pt x="5545" y="4320"/>
                    <a:pt x="4320" y="5604"/>
                    <a:pt x="2744" y="5546"/>
                  </a:cubicBezTo>
                  <a:cubicBezTo>
                    <a:pt x="1284" y="5546"/>
                    <a:pt x="0" y="4320"/>
                    <a:pt x="0" y="2802"/>
                  </a:cubicBezTo>
                  <a:cubicBezTo>
                    <a:pt x="0" y="1285"/>
                    <a:pt x="1284" y="1"/>
                    <a:pt x="2802" y="1"/>
                  </a:cubicBezTo>
                  <a:cubicBezTo>
                    <a:pt x="4320" y="59"/>
                    <a:pt x="5545" y="1285"/>
                    <a:pt x="5545"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07" name="Google Shape;17607;p45"/>
            <p:cNvSpPr/>
            <p:nvPr/>
          </p:nvSpPr>
          <p:spPr>
            <a:xfrm>
              <a:off x="3106625" y="935650"/>
              <a:ext cx="140100" cy="140100"/>
            </a:xfrm>
            <a:custGeom>
              <a:avLst/>
              <a:gdLst/>
              <a:ahLst/>
              <a:cxnLst/>
              <a:rect l="l" t="t" r="r" b="b"/>
              <a:pathLst>
                <a:path w="5604" h="5604" extrusionOk="0">
                  <a:moveTo>
                    <a:pt x="5604" y="2802"/>
                  </a:moveTo>
                  <a:cubicBezTo>
                    <a:pt x="5604" y="4320"/>
                    <a:pt x="4320" y="5604"/>
                    <a:pt x="2744" y="5545"/>
                  </a:cubicBezTo>
                  <a:cubicBezTo>
                    <a:pt x="1226" y="5545"/>
                    <a:pt x="0" y="4320"/>
                    <a:pt x="0" y="2744"/>
                  </a:cubicBezTo>
                  <a:cubicBezTo>
                    <a:pt x="59" y="1226"/>
                    <a:pt x="1285" y="0"/>
                    <a:pt x="2802" y="0"/>
                  </a:cubicBezTo>
                  <a:cubicBezTo>
                    <a:pt x="4320" y="0"/>
                    <a:pt x="5604" y="1284"/>
                    <a:pt x="5546"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08" name="Google Shape;17608;p45"/>
            <p:cNvSpPr/>
            <p:nvPr/>
          </p:nvSpPr>
          <p:spPr>
            <a:xfrm>
              <a:off x="1876475" y="3144950"/>
              <a:ext cx="140100" cy="138675"/>
            </a:xfrm>
            <a:custGeom>
              <a:avLst/>
              <a:gdLst/>
              <a:ahLst/>
              <a:cxnLst/>
              <a:rect l="l" t="t" r="r" b="b"/>
              <a:pathLst>
                <a:path w="5604" h="5547" extrusionOk="0">
                  <a:moveTo>
                    <a:pt x="2802" y="1"/>
                  </a:moveTo>
                  <a:cubicBezTo>
                    <a:pt x="4320" y="1"/>
                    <a:pt x="5604" y="1227"/>
                    <a:pt x="5604" y="2744"/>
                  </a:cubicBezTo>
                  <a:cubicBezTo>
                    <a:pt x="5604" y="4320"/>
                    <a:pt x="4378" y="5546"/>
                    <a:pt x="2802" y="5546"/>
                  </a:cubicBezTo>
                  <a:cubicBezTo>
                    <a:pt x="1284" y="5546"/>
                    <a:pt x="58" y="4320"/>
                    <a:pt x="58" y="2803"/>
                  </a:cubicBezTo>
                  <a:cubicBezTo>
                    <a:pt x="0" y="1285"/>
                    <a:pt x="1226" y="1"/>
                    <a:pt x="28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09" name="Google Shape;17609;p45"/>
            <p:cNvSpPr/>
            <p:nvPr/>
          </p:nvSpPr>
          <p:spPr>
            <a:xfrm>
              <a:off x="2617775" y="1177875"/>
              <a:ext cx="138650" cy="140125"/>
            </a:xfrm>
            <a:custGeom>
              <a:avLst/>
              <a:gdLst/>
              <a:ahLst/>
              <a:cxnLst/>
              <a:rect l="l" t="t" r="r" b="b"/>
              <a:pathLst>
                <a:path w="5546" h="5605" extrusionOk="0">
                  <a:moveTo>
                    <a:pt x="2802" y="59"/>
                  </a:moveTo>
                  <a:cubicBezTo>
                    <a:pt x="4320" y="59"/>
                    <a:pt x="5546" y="1343"/>
                    <a:pt x="5546" y="2802"/>
                  </a:cubicBezTo>
                  <a:cubicBezTo>
                    <a:pt x="5546" y="4378"/>
                    <a:pt x="4203" y="5604"/>
                    <a:pt x="2685" y="5604"/>
                  </a:cubicBezTo>
                  <a:cubicBezTo>
                    <a:pt x="1226" y="5546"/>
                    <a:pt x="0" y="4262"/>
                    <a:pt x="0" y="2744"/>
                  </a:cubicBezTo>
                  <a:cubicBezTo>
                    <a:pt x="59" y="1285"/>
                    <a:pt x="1284" y="1"/>
                    <a:pt x="2802"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10" name="Google Shape;17610;p45"/>
            <p:cNvSpPr/>
            <p:nvPr/>
          </p:nvSpPr>
          <p:spPr>
            <a:xfrm>
              <a:off x="4822725" y="4370750"/>
              <a:ext cx="137175" cy="137175"/>
            </a:xfrm>
            <a:custGeom>
              <a:avLst/>
              <a:gdLst/>
              <a:ahLst/>
              <a:cxnLst/>
              <a:rect l="l" t="t" r="r" b="b"/>
              <a:pathLst>
                <a:path w="5487" h="5487" extrusionOk="0">
                  <a:moveTo>
                    <a:pt x="0" y="2744"/>
                  </a:moveTo>
                  <a:cubicBezTo>
                    <a:pt x="0" y="1284"/>
                    <a:pt x="1284" y="0"/>
                    <a:pt x="2802" y="0"/>
                  </a:cubicBezTo>
                  <a:cubicBezTo>
                    <a:pt x="4261" y="0"/>
                    <a:pt x="5487" y="1284"/>
                    <a:pt x="5487" y="2802"/>
                  </a:cubicBezTo>
                  <a:cubicBezTo>
                    <a:pt x="5487" y="4261"/>
                    <a:pt x="4203" y="5487"/>
                    <a:pt x="2744" y="5487"/>
                  </a:cubicBezTo>
                  <a:cubicBezTo>
                    <a:pt x="1284" y="5487"/>
                    <a:pt x="0" y="4203"/>
                    <a:pt x="0"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11" name="Google Shape;17611;p45"/>
            <p:cNvSpPr/>
            <p:nvPr/>
          </p:nvSpPr>
          <p:spPr>
            <a:xfrm>
              <a:off x="2124550" y="1672575"/>
              <a:ext cx="138650" cy="137175"/>
            </a:xfrm>
            <a:custGeom>
              <a:avLst/>
              <a:gdLst/>
              <a:ahLst/>
              <a:cxnLst/>
              <a:rect l="l" t="t" r="r" b="b"/>
              <a:pathLst>
                <a:path w="5546" h="5487" extrusionOk="0">
                  <a:moveTo>
                    <a:pt x="5487" y="2744"/>
                  </a:moveTo>
                  <a:cubicBezTo>
                    <a:pt x="5545" y="4203"/>
                    <a:pt x="4261" y="5487"/>
                    <a:pt x="2802" y="5487"/>
                  </a:cubicBezTo>
                  <a:cubicBezTo>
                    <a:pt x="1284" y="5487"/>
                    <a:pt x="0" y="4261"/>
                    <a:pt x="0" y="2744"/>
                  </a:cubicBezTo>
                  <a:cubicBezTo>
                    <a:pt x="0" y="1284"/>
                    <a:pt x="1226" y="59"/>
                    <a:pt x="2685" y="0"/>
                  </a:cubicBezTo>
                  <a:cubicBezTo>
                    <a:pt x="4203" y="0"/>
                    <a:pt x="5487" y="1226"/>
                    <a:pt x="5487"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12" name="Google Shape;17612;p45"/>
            <p:cNvSpPr/>
            <p:nvPr/>
          </p:nvSpPr>
          <p:spPr>
            <a:xfrm>
              <a:off x="2372625" y="4124125"/>
              <a:ext cx="135725" cy="137200"/>
            </a:xfrm>
            <a:custGeom>
              <a:avLst/>
              <a:gdLst/>
              <a:ahLst/>
              <a:cxnLst/>
              <a:rect l="l" t="t" r="r" b="b"/>
              <a:pathLst>
                <a:path w="5429" h="5488" extrusionOk="0">
                  <a:moveTo>
                    <a:pt x="5429" y="2744"/>
                  </a:moveTo>
                  <a:cubicBezTo>
                    <a:pt x="5429" y="4262"/>
                    <a:pt x="4144" y="5487"/>
                    <a:pt x="2685" y="5487"/>
                  </a:cubicBezTo>
                  <a:cubicBezTo>
                    <a:pt x="1167" y="5429"/>
                    <a:pt x="0" y="4203"/>
                    <a:pt x="0" y="2744"/>
                  </a:cubicBezTo>
                  <a:cubicBezTo>
                    <a:pt x="0" y="1226"/>
                    <a:pt x="1284" y="1"/>
                    <a:pt x="2743" y="59"/>
                  </a:cubicBezTo>
                  <a:cubicBezTo>
                    <a:pt x="4203" y="59"/>
                    <a:pt x="5429" y="1285"/>
                    <a:pt x="5429"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13" name="Google Shape;17613;p45"/>
            <p:cNvSpPr/>
            <p:nvPr/>
          </p:nvSpPr>
          <p:spPr>
            <a:xfrm>
              <a:off x="1882300" y="2162875"/>
              <a:ext cx="137200" cy="135750"/>
            </a:xfrm>
            <a:custGeom>
              <a:avLst/>
              <a:gdLst/>
              <a:ahLst/>
              <a:cxnLst/>
              <a:rect l="l" t="t" r="r" b="b"/>
              <a:pathLst>
                <a:path w="5488" h="5430" extrusionOk="0">
                  <a:moveTo>
                    <a:pt x="5429" y="2744"/>
                  </a:moveTo>
                  <a:cubicBezTo>
                    <a:pt x="5429" y="4262"/>
                    <a:pt x="4203" y="5429"/>
                    <a:pt x="2744" y="5429"/>
                  </a:cubicBezTo>
                  <a:cubicBezTo>
                    <a:pt x="1226" y="5429"/>
                    <a:pt x="1" y="4145"/>
                    <a:pt x="59" y="2627"/>
                  </a:cubicBezTo>
                  <a:cubicBezTo>
                    <a:pt x="117" y="1168"/>
                    <a:pt x="1343" y="1"/>
                    <a:pt x="2802" y="1"/>
                  </a:cubicBezTo>
                  <a:cubicBezTo>
                    <a:pt x="4262" y="59"/>
                    <a:pt x="5487" y="1285"/>
                    <a:pt x="5429"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14" name="Google Shape;17614;p45"/>
            <p:cNvSpPr/>
            <p:nvPr/>
          </p:nvSpPr>
          <p:spPr>
            <a:xfrm>
              <a:off x="4335325" y="4618825"/>
              <a:ext cx="135725" cy="135725"/>
            </a:xfrm>
            <a:custGeom>
              <a:avLst/>
              <a:gdLst/>
              <a:ahLst/>
              <a:cxnLst/>
              <a:rect l="l" t="t" r="r" b="b"/>
              <a:pathLst>
                <a:path w="5429" h="5429" extrusionOk="0">
                  <a:moveTo>
                    <a:pt x="5370" y="2685"/>
                  </a:moveTo>
                  <a:cubicBezTo>
                    <a:pt x="5429" y="4144"/>
                    <a:pt x="4203" y="5370"/>
                    <a:pt x="2744" y="5429"/>
                  </a:cubicBezTo>
                  <a:cubicBezTo>
                    <a:pt x="1226" y="5429"/>
                    <a:pt x="0" y="4203"/>
                    <a:pt x="0" y="2685"/>
                  </a:cubicBezTo>
                  <a:cubicBezTo>
                    <a:pt x="0" y="1226"/>
                    <a:pt x="1168" y="0"/>
                    <a:pt x="2685" y="0"/>
                  </a:cubicBezTo>
                  <a:cubicBezTo>
                    <a:pt x="4145" y="0"/>
                    <a:pt x="5370" y="1168"/>
                    <a:pt x="5370" y="26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15" name="Google Shape;17615;p45"/>
            <p:cNvSpPr/>
            <p:nvPr/>
          </p:nvSpPr>
          <p:spPr>
            <a:xfrm>
              <a:off x="3109550" y="4615900"/>
              <a:ext cx="134275" cy="134275"/>
            </a:xfrm>
            <a:custGeom>
              <a:avLst/>
              <a:gdLst/>
              <a:ahLst/>
              <a:cxnLst/>
              <a:rect l="l" t="t" r="r" b="b"/>
              <a:pathLst>
                <a:path w="5371" h="5371" extrusionOk="0">
                  <a:moveTo>
                    <a:pt x="2744" y="0"/>
                  </a:moveTo>
                  <a:cubicBezTo>
                    <a:pt x="4203" y="0"/>
                    <a:pt x="5370" y="1226"/>
                    <a:pt x="5312" y="2744"/>
                  </a:cubicBezTo>
                  <a:cubicBezTo>
                    <a:pt x="5312" y="4203"/>
                    <a:pt x="4144" y="5371"/>
                    <a:pt x="2627" y="5312"/>
                  </a:cubicBezTo>
                  <a:cubicBezTo>
                    <a:pt x="1109" y="5312"/>
                    <a:pt x="0" y="4145"/>
                    <a:pt x="0" y="2569"/>
                  </a:cubicBezTo>
                  <a:cubicBezTo>
                    <a:pt x="59" y="1109"/>
                    <a:pt x="1226" y="0"/>
                    <a:pt x="2744"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16" name="Google Shape;17616;p45"/>
            <p:cNvSpPr/>
            <p:nvPr/>
          </p:nvSpPr>
          <p:spPr>
            <a:xfrm>
              <a:off x="5561100" y="1922100"/>
              <a:ext cx="134275" cy="132825"/>
            </a:xfrm>
            <a:custGeom>
              <a:avLst/>
              <a:gdLst/>
              <a:ahLst/>
              <a:cxnLst/>
              <a:rect l="l" t="t" r="r" b="b"/>
              <a:pathLst>
                <a:path w="5371" h="5313" extrusionOk="0">
                  <a:moveTo>
                    <a:pt x="2686" y="1"/>
                  </a:moveTo>
                  <a:cubicBezTo>
                    <a:pt x="4203" y="1"/>
                    <a:pt x="5371" y="1226"/>
                    <a:pt x="5312" y="2744"/>
                  </a:cubicBezTo>
                  <a:cubicBezTo>
                    <a:pt x="5312" y="4203"/>
                    <a:pt x="4145" y="5312"/>
                    <a:pt x="2627" y="5312"/>
                  </a:cubicBezTo>
                  <a:cubicBezTo>
                    <a:pt x="1110" y="5312"/>
                    <a:pt x="1" y="4086"/>
                    <a:pt x="1" y="2569"/>
                  </a:cubicBezTo>
                  <a:cubicBezTo>
                    <a:pt x="59" y="1110"/>
                    <a:pt x="1226" y="1"/>
                    <a:pt x="268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17" name="Google Shape;17617;p45"/>
            <p:cNvSpPr/>
            <p:nvPr/>
          </p:nvSpPr>
          <p:spPr>
            <a:xfrm>
              <a:off x="4583400" y="940025"/>
              <a:ext cx="131350" cy="131350"/>
            </a:xfrm>
            <a:custGeom>
              <a:avLst/>
              <a:gdLst/>
              <a:ahLst/>
              <a:cxnLst/>
              <a:rect l="l" t="t" r="r" b="b"/>
              <a:pathLst>
                <a:path w="5254" h="5254" extrusionOk="0">
                  <a:moveTo>
                    <a:pt x="2627" y="0"/>
                  </a:moveTo>
                  <a:cubicBezTo>
                    <a:pt x="4086" y="0"/>
                    <a:pt x="5254" y="1109"/>
                    <a:pt x="5254" y="2569"/>
                  </a:cubicBezTo>
                  <a:cubicBezTo>
                    <a:pt x="5254" y="4086"/>
                    <a:pt x="4086" y="5254"/>
                    <a:pt x="2569" y="5254"/>
                  </a:cubicBezTo>
                  <a:cubicBezTo>
                    <a:pt x="1109" y="5254"/>
                    <a:pt x="0" y="4086"/>
                    <a:pt x="0" y="2627"/>
                  </a:cubicBezTo>
                  <a:cubicBezTo>
                    <a:pt x="0" y="1109"/>
                    <a:pt x="1109" y="0"/>
                    <a:pt x="262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18" name="Google Shape;17618;p45"/>
            <p:cNvSpPr/>
            <p:nvPr/>
          </p:nvSpPr>
          <p:spPr>
            <a:xfrm>
              <a:off x="2127450" y="3880425"/>
              <a:ext cx="132825" cy="132825"/>
            </a:xfrm>
            <a:custGeom>
              <a:avLst/>
              <a:gdLst/>
              <a:ahLst/>
              <a:cxnLst/>
              <a:rect l="l" t="t" r="r" b="b"/>
              <a:pathLst>
                <a:path w="5313" h="5313" extrusionOk="0">
                  <a:moveTo>
                    <a:pt x="2686" y="1"/>
                  </a:moveTo>
                  <a:cubicBezTo>
                    <a:pt x="4145" y="1"/>
                    <a:pt x="5313" y="1168"/>
                    <a:pt x="5313" y="2627"/>
                  </a:cubicBezTo>
                  <a:cubicBezTo>
                    <a:pt x="5313" y="4145"/>
                    <a:pt x="4145" y="5312"/>
                    <a:pt x="2628" y="5312"/>
                  </a:cubicBezTo>
                  <a:cubicBezTo>
                    <a:pt x="1110" y="5254"/>
                    <a:pt x="1" y="4087"/>
                    <a:pt x="1" y="2627"/>
                  </a:cubicBezTo>
                  <a:cubicBezTo>
                    <a:pt x="1" y="1110"/>
                    <a:pt x="1168" y="1"/>
                    <a:pt x="262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19" name="Google Shape;17619;p45"/>
            <p:cNvSpPr/>
            <p:nvPr/>
          </p:nvSpPr>
          <p:spPr>
            <a:xfrm>
              <a:off x="1880850" y="3390125"/>
              <a:ext cx="132800" cy="132800"/>
            </a:xfrm>
            <a:custGeom>
              <a:avLst/>
              <a:gdLst/>
              <a:ahLst/>
              <a:cxnLst/>
              <a:rect l="l" t="t" r="r" b="b"/>
              <a:pathLst>
                <a:path w="5312" h="5312" extrusionOk="0">
                  <a:moveTo>
                    <a:pt x="2627" y="0"/>
                  </a:moveTo>
                  <a:cubicBezTo>
                    <a:pt x="4086" y="0"/>
                    <a:pt x="5254" y="1168"/>
                    <a:pt x="5312" y="2627"/>
                  </a:cubicBezTo>
                  <a:cubicBezTo>
                    <a:pt x="5312" y="4145"/>
                    <a:pt x="4145" y="5312"/>
                    <a:pt x="2627" y="5312"/>
                  </a:cubicBezTo>
                  <a:cubicBezTo>
                    <a:pt x="1168" y="5312"/>
                    <a:pt x="0" y="4145"/>
                    <a:pt x="0" y="2685"/>
                  </a:cubicBezTo>
                  <a:cubicBezTo>
                    <a:pt x="0" y="1168"/>
                    <a:pt x="1168" y="59"/>
                    <a:pt x="2627"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20" name="Google Shape;17620;p45"/>
            <p:cNvSpPr/>
            <p:nvPr/>
          </p:nvSpPr>
          <p:spPr>
            <a:xfrm>
              <a:off x="2616300" y="4372200"/>
              <a:ext cx="132825" cy="134275"/>
            </a:xfrm>
            <a:custGeom>
              <a:avLst/>
              <a:gdLst/>
              <a:ahLst/>
              <a:cxnLst/>
              <a:rect l="l" t="t" r="r" b="b"/>
              <a:pathLst>
                <a:path w="5313" h="5371" extrusionOk="0">
                  <a:moveTo>
                    <a:pt x="5313" y="2744"/>
                  </a:moveTo>
                  <a:cubicBezTo>
                    <a:pt x="5313" y="4262"/>
                    <a:pt x="4087" y="5371"/>
                    <a:pt x="2628" y="5371"/>
                  </a:cubicBezTo>
                  <a:cubicBezTo>
                    <a:pt x="1110" y="5312"/>
                    <a:pt x="1" y="4145"/>
                    <a:pt x="1" y="2569"/>
                  </a:cubicBezTo>
                  <a:cubicBezTo>
                    <a:pt x="59" y="1110"/>
                    <a:pt x="1285" y="1"/>
                    <a:pt x="2744" y="59"/>
                  </a:cubicBezTo>
                  <a:cubicBezTo>
                    <a:pt x="4204" y="117"/>
                    <a:pt x="5313" y="1285"/>
                    <a:pt x="5313"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21" name="Google Shape;17621;p45"/>
            <p:cNvSpPr/>
            <p:nvPr/>
          </p:nvSpPr>
          <p:spPr>
            <a:xfrm>
              <a:off x="2864375" y="940025"/>
              <a:ext cx="131375" cy="131350"/>
            </a:xfrm>
            <a:custGeom>
              <a:avLst/>
              <a:gdLst/>
              <a:ahLst/>
              <a:cxnLst/>
              <a:rect l="l" t="t" r="r" b="b"/>
              <a:pathLst>
                <a:path w="5255" h="5254" extrusionOk="0">
                  <a:moveTo>
                    <a:pt x="2628" y="0"/>
                  </a:moveTo>
                  <a:cubicBezTo>
                    <a:pt x="4028" y="0"/>
                    <a:pt x="5196" y="1168"/>
                    <a:pt x="5196" y="2627"/>
                  </a:cubicBezTo>
                  <a:cubicBezTo>
                    <a:pt x="5254" y="4028"/>
                    <a:pt x="4028" y="5254"/>
                    <a:pt x="2569" y="5254"/>
                  </a:cubicBezTo>
                  <a:cubicBezTo>
                    <a:pt x="1168" y="5195"/>
                    <a:pt x="1" y="4028"/>
                    <a:pt x="1" y="2569"/>
                  </a:cubicBezTo>
                  <a:cubicBezTo>
                    <a:pt x="1" y="1168"/>
                    <a:pt x="1227"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22" name="Google Shape;17622;p45"/>
            <p:cNvSpPr/>
            <p:nvPr/>
          </p:nvSpPr>
          <p:spPr>
            <a:xfrm>
              <a:off x="5562550" y="3638200"/>
              <a:ext cx="131375" cy="131350"/>
            </a:xfrm>
            <a:custGeom>
              <a:avLst/>
              <a:gdLst/>
              <a:ahLst/>
              <a:cxnLst/>
              <a:rect l="l" t="t" r="r" b="b"/>
              <a:pathLst>
                <a:path w="5255" h="5254" extrusionOk="0">
                  <a:moveTo>
                    <a:pt x="2628" y="0"/>
                  </a:moveTo>
                  <a:cubicBezTo>
                    <a:pt x="4029" y="0"/>
                    <a:pt x="5196" y="1168"/>
                    <a:pt x="5254" y="2569"/>
                  </a:cubicBezTo>
                  <a:cubicBezTo>
                    <a:pt x="5254" y="4028"/>
                    <a:pt x="4029" y="5254"/>
                    <a:pt x="2628" y="5195"/>
                  </a:cubicBezTo>
                  <a:cubicBezTo>
                    <a:pt x="1168" y="5195"/>
                    <a:pt x="1" y="4028"/>
                    <a:pt x="1" y="2569"/>
                  </a:cubicBezTo>
                  <a:cubicBezTo>
                    <a:pt x="1" y="1168"/>
                    <a:pt x="1168"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23" name="Google Shape;17623;p45"/>
            <p:cNvSpPr/>
            <p:nvPr/>
          </p:nvSpPr>
          <p:spPr>
            <a:xfrm>
              <a:off x="5073700" y="1188100"/>
              <a:ext cx="129900" cy="128425"/>
            </a:xfrm>
            <a:custGeom>
              <a:avLst/>
              <a:gdLst/>
              <a:ahLst/>
              <a:cxnLst/>
              <a:rect l="l" t="t" r="r" b="b"/>
              <a:pathLst>
                <a:path w="5196" h="5137" extrusionOk="0">
                  <a:moveTo>
                    <a:pt x="2569" y="0"/>
                  </a:moveTo>
                  <a:cubicBezTo>
                    <a:pt x="4028" y="0"/>
                    <a:pt x="5196" y="1226"/>
                    <a:pt x="5196" y="2627"/>
                  </a:cubicBezTo>
                  <a:cubicBezTo>
                    <a:pt x="5137" y="3969"/>
                    <a:pt x="3970" y="5137"/>
                    <a:pt x="2569" y="5137"/>
                  </a:cubicBezTo>
                  <a:cubicBezTo>
                    <a:pt x="1168" y="5137"/>
                    <a:pt x="1" y="3911"/>
                    <a:pt x="1" y="2510"/>
                  </a:cubicBezTo>
                  <a:cubicBezTo>
                    <a:pt x="59" y="1109"/>
                    <a:pt x="1227"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24" name="Google Shape;17624;p45"/>
            <p:cNvSpPr/>
            <p:nvPr/>
          </p:nvSpPr>
          <p:spPr>
            <a:xfrm>
              <a:off x="5320325" y="1430325"/>
              <a:ext cx="129900" cy="128450"/>
            </a:xfrm>
            <a:custGeom>
              <a:avLst/>
              <a:gdLst/>
              <a:ahLst/>
              <a:cxnLst/>
              <a:rect l="l" t="t" r="r" b="b"/>
              <a:pathLst>
                <a:path w="5196" h="5138" extrusionOk="0">
                  <a:moveTo>
                    <a:pt x="5137" y="2627"/>
                  </a:moveTo>
                  <a:cubicBezTo>
                    <a:pt x="5137" y="4028"/>
                    <a:pt x="3970" y="5137"/>
                    <a:pt x="2569" y="5137"/>
                  </a:cubicBezTo>
                  <a:cubicBezTo>
                    <a:pt x="1168" y="5137"/>
                    <a:pt x="0" y="3912"/>
                    <a:pt x="0" y="2511"/>
                  </a:cubicBezTo>
                  <a:cubicBezTo>
                    <a:pt x="59" y="1110"/>
                    <a:pt x="1285" y="1"/>
                    <a:pt x="2627" y="1"/>
                  </a:cubicBezTo>
                  <a:cubicBezTo>
                    <a:pt x="4028" y="59"/>
                    <a:pt x="5195" y="1226"/>
                    <a:pt x="5137" y="26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25" name="Google Shape;17625;p45"/>
            <p:cNvSpPr/>
            <p:nvPr/>
          </p:nvSpPr>
          <p:spPr>
            <a:xfrm>
              <a:off x="1886675" y="1920650"/>
              <a:ext cx="128450" cy="126975"/>
            </a:xfrm>
            <a:custGeom>
              <a:avLst/>
              <a:gdLst/>
              <a:ahLst/>
              <a:cxnLst/>
              <a:rect l="l" t="t" r="r" b="b"/>
              <a:pathLst>
                <a:path w="5138" h="5079" extrusionOk="0">
                  <a:moveTo>
                    <a:pt x="2569" y="0"/>
                  </a:moveTo>
                  <a:cubicBezTo>
                    <a:pt x="3970" y="0"/>
                    <a:pt x="5079" y="1109"/>
                    <a:pt x="5079" y="2510"/>
                  </a:cubicBezTo>
                  <a:cubicBezTo>
                    <a:pt x="5137" y="3969"/>
                    <a:pt x="3970" y="5078"/>
                    <a:pt x="2569" y="5078"/>
                  </a:cubicBezTo>
                  <a:cubicBezTo>
                    <a:pt x="1168" y="5078"/>
                    <a:pt x="59" y="3969"/>
                    <a:pt x="1" y="2568"/>
                  </a:cubicBezTo>
                  <a:cubicBezTo>
                    <a:pt x="1" y="1168"/>
                    <a:pt x="1110" y="59"/>
                    <a:pt x="2569"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26" name="Google Shape;17626;p45"/>
            <p:cNvSpPr/>
            <p:nvPr/>
          </p:nvSpPr>
          <p:spPr>
            <a:xfrm>
              <a:off x="5812100" y="2904175"/>
              <a:ext cx="125525" cy="127000"/>
            </a:xfrm>
            <a:custGeom>
              <a:avLst/>
              <a:gdLst/>
              <a:ahLst/>
              <a:cxnLst/>
              <a:rect l="l" t="t" r="r" b="b"/>
              <a:pathLst>
                <a:path w="5021" h="5080" extrusionOk="0">
                  <a:moveTo>
                    <a:pt x="2510" y="5021"/>
                  </a:moveTo>
                  <a:cubicBezTo>
                    <a:pt x="1109" y="5079"/>
                    <a:pt x="0" y="3970"/>
                    <a:pt x="0" y="2511"/>
                  </a:cubicBezTo>
                  <a:cubicBezTo>
                    <a:pt x="0" y="1110"/>
                    <a:pt x="1051" y="1"/>
                    <a:pt x="2510" y="1"/>
                  </a:cubicBezTo>
                  <a:cubicBezTo>
                    <a:pt x="3911" y="1"/>
                    <a:pt x="5020" y="1052"/>
                    <a:pt x="5020" y="2452"/>
                  </a:cubicBezTo>
                  <a:cubicBezTo>
                    <a:pt x="5020" y="3912"/>
                    <a:pt x="3969" y="5021"/>
                    <a:pt x="2510" y="50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27" name="Google Shape;17627;p45"/>
            <p:cNvSpPr/>
            <p:nvPr/>
          </p:nvSpPr>
          <p:spPr>
            <a:xfrm>
              <a:off x="5810625" y="2660475"/>
              <a:ext cx="127000" cy="127000"/>
            </a:xfrm>
            <a:custGeom>
              <a:avLst/>
              <a:gdLst/>
              <a:ahLst/>
              <a:cxnLst/>
              <a:rect l="l" t="t" r="r" b="b"/>
              <a:pathLst>
                <a:path w="5080" h="5080" extrusionOk="0">
                  <a:moveTo>
                    <a:pt x="2569" y="5079"/>
                  </a:moveTo>
                  <a:cubicBezTo>
                    <a:pt x="1168" y="5079"/>
                    <a:pt x="59" y="3970"/>
                    <a:pt x="1" y="2569"/>
                  </a:cubicBezTo>
                  <a:cubicBezTo>
                    <a:pt x="1" y="1168"/>
                    <a:pt x="1110" y="59"/>
                    <a:pt x="2569" y="1"/>
                  </a:cubicBezTo>
                  <a:cubicBezTo>
                    <a:pt x="3970" y="1"/>
                    <a:pt x="5079" y="1110"/>
                    <a:pt x="5079" y="2569"/>
                  </a:cubicBezTo>
                  <a:cubicBezTo>
                    <a:pt x="5079" y="3970"/>
                    <a:pt x="3970" y="5079"/>
                    <a:pt x="2569" y="507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28" name="Google Shape;17628;p45"/>
            <p:cNvSpPr/>
            <p:nvPr/>
          </p:nvSpPr>
          <p:spPr>
            <a:xfrm>
              <a:off x="4581925" y="4623200"/>
              <a:ext cx="127000" cy="126975"/>
            </a:xfrm>
            <a:custGeom>
              <a:avLst/>
              <a:gdLst/>
              <a:ahLst/>
              <a:cxnLst/>
              <a:rect l="l" t="t" r="r" b="b"/>
              <a:pathLst>
                <a:path w="5080" h="5079" extrusionOk="0">
                  <a:moveTo>
                    <a:pt x="5079" y="2510"/>
                  </a:moveTo>
                  <a:cubicBezTo>
                    <a:pt x="5079" y="3911"/>
                    <a:pt x="3970" y="5020"/>
                    <a:pt x="2569" y="5079"/>
                  </a:cubicBezTo>
                  <a:cubicBezTo>
                    <a:pt x="1168" y="5079"/>
                    <a:pt x="1" y="3969"/>
                    <a:pt x="1" y="2569"/>
                  </a:cubicBezTo>
                  <a:cubicBezTo>
                    <a:pt x="1" y="1109"/>
                    <a:pt x="1110" y="0"/>
                    <a:pt x="2511" y="0"/>
                  </a:cubicBezTo>
                  <a:cubicBezTo>
                    <a:pt x="3912" y="0"/>
                    <a:pt x="5021" y="1109"/>
                    <a:pt x="5079"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29" name="Google Shape;17629;p45"/>
            <p:cNvSpPr/>
            <p:nvPr/>
          </p:nvSpPr>
          <p:spPr>
            <a:xfrm>
              <a:off x="3849400" y="694850"/>
              <a:ext cx="126975" cy="127000"/>
            </a:xfrm>
            <a:custGeom>
              <a:avLst/>
              <a:gdLst/>
              <a:ahLst/>
              <a:cxnLst/>
              <a:rect l="l" t="t" r="r" b="b"/>
              <a:pathLst>
                <a:path w="5079" h="5080" extrusionOk="0">
                  <a:moveTo>
                    <a:pt x="2510" y="59"/>
                  </a:moveTo>
                  <a:cubicBezTo>
                    <a:pt x="3911" y="1"/>
                    <a:pt x="5078" y="1110"/>
                    <a:pt x="5078" y="2569"/>
                  </a:cubicBezTo>
                  <a:cubicBezTo>
                    <a:pt x="5078" y="3970"/>
                    <a:pt x="3969" y="5079"/>
                    <a:pt x="2510" y="5079"/>
                  </a:cubicBezTo>
                  <a:cubicBezTo>
                    <a:pt x="1109" y="5079"/>
                    <a:pt x="58" y="3970"/>
                    <a:pt x="0" y="2628"/>
                  </a:cubicBezTo>
                  <a:cubicBezTo>
                    <a:pt x="0" y="1168"/>
                    <a:pt x="1109" y="59"/>
                    <a:pt x="25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30" name="Google Shape;17630;p45"/>
            <p:cNvSpPr/>
            <p:nvPr/>
          </p:nvSpPr>
          <p:spPr>
            <a:xfrm>
              <a:off x="3602775" y="696325"/>
              <a:ext cx="125525" cy="125525"/>
            </a:xfrm>
            <a:custGeom>
              <a:avLst/>
              <a:gdLst/>
              <a:ahLst/>
              <a:cxnLst/>
              <a:rect l="l" t="t" r="r" b="b"/>
              <a:pathLst>
                <a:path w="5021" h="5021" extrusionOk="0">
                  <a:moveTo>
                    <a:pt x="5020" y="2452"/>
                  </a:moveTo>
                  <a:cubicBezTo>
                    <a:pt x="5020" y="3911"/>
                    <a:pt x="3970" y="5020"/>
                    <a:pt x="2510" y="5020"/>
                  </a:cubicBezTo>
                  <a:cubicBezTo>
                    <a:pt x="1109" y="5020"/>
                    <a:pt x="59" y="3911"/>
                    <a:pt x="0" y="2510"/>
                  </a:cubicBezTo>
                  <a:cubicBezTo>
                    <a:pt x="0" y="1109"/>
                    <a:pt x="1109" y="0"/>
                    <a:pt x="2510" y="0"/>
                  </a:cubicBezTo>
                  <a:cubicBezTo>
                    <a:pt x="3911" y="0"/>
                    <a:pt x="5020" y="1051"/>
                    <a:pt x="5020" y="24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31" name="Google Shape;17631;p45"/>
            <p:cNvSpPr/>
            <p:nvPr/>
          </p:nvSpPr>
          <p:spPr>
            <a:xfrm>
              <a:off x="2867300" y="4620275"/>
              <a:ext cx="124075" cy="124075"/>
            </a:xfrm>
            <a:custGeom>
              <a:avLst/>
              <a:gdLst/>
              <a:ahLst/>
              <a:cxnLst/>
              <a:rect l="l" t="t" r="r" b="b"/>
              <a:pathLst>
                <a:path w="4963" h="4963" extrusionOk="0">
                  <a:moveTo>
                    <a:pt x="2511" y="4962"/>
                  </a:moveTo>
                  <a:cubicBezTo>
                    <a:pt x="1110" y="4962"/>
                    <a:pt x="1" y="3853"/>
                    <a:pt x="1" y="2452"/>
                  </a:cubicBezTo>
                  <a:cubicBezTo>
                    <a:pt x="1" y="1110"/>
                    <a:pt x="1110" y="1"/>
                    <a:pt x="2511" y="1"/>
                  </a:cubicBezTo>
                  <a:cubicBezTo>
                    <a:pt x="3911" y="1"/>
                    <a:pt x="4962" y="1110"/>
                    <a:pt x="4962" y="2510"/>
                  </a:cubicBezTo>
                  <a:cubicBezTo>
                    <a:pt x="4962" y="3911"/>
                    <a:pt x="3911" y="4962"/>
                    <a:pt x="2511"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32" name="Google Shape;17632;p45"/>
            <p:cNvSpPr/>
            <p:nvPr/>
          </p:nvSpPr>
          <p:spPr>
            <a:xfrm>
              <a:off x="5812100" y="2415325"/>
              <a:ext cx="125525" cy="125525"/>
            </a:xfrm>
            <a:custGeom>
              <a:avLst/>
              <a:gdLst/>
              <a:ahLst/>
              <a:cxnLst/>
              <a:rect l="l" t="t" r="r" b="b"/>
              <a:pathLst>
                <a:path w="5021" h="5021" extrusionOk="0">
                  <a:moveTo>
                    <a:pt x="2510" y="1"/>
                  </a:moveTo>
                  <a:cubicBezTo>
                    <a:pt x="3853" y="1"/>
                    <a:pt x="4962" y="1110"/>
                    <a:pt x="4962" y="2511"/>
                  </a:cubicBezTo>
                  <a:cubicBezTo>
                    <a:pt x="5020" y="3853"/>
                    <a:pt x="3911" y="4962"/>
                    <a:pt x="2510" y="4962"/>
                  </a:cubicBezTo>
                  <a:cubicBezTo>
                    <a:pt x="1109" y="5021"/>
                    <a:pt x="0" y="3912"/>
                    <a:pt x="0" y="2511"/>
                  </a:cubicBezTo>
                  <a:cubicBezTo>
                    <a:pt x="0" y="1110"/>
                    <a:pt x="1109" y="1"/>
                    <a:pt x="25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33" name="Google Shape;17633;p45"/>
            <p:cNvSpPr/>
            <p:nvPr/>
          </p:nvSpPr>
          <p:spPr>
            <a:xfrm>
              <a:off x="5812100" y="3152250"/>
              <a:ext cx="125525" cy="124075"/>
            </a:xfrm>
            <a:custGeom>
              <a:avLst/>
              <a:gdLst/>
              <a:ahLst/>
              <a:cxnLst/>
              <a:rect l="l" t="t" r="r" b="b"/>
              <a:pathLst>
                <a:path w="5021" h="4963" extrusionOk="0">
                  <a:moveTo>
                    <a:pt x="2452" y="4962"/>
                  </a:moveTo>
                  <a:cubicBezTo>
                    <a:pt x="1109" y="4904"/>
                    <a:pt x="0" y="3795"/>
                    <a:pt x="59" y="2394"/>
                  </a:cubicBezTo>
                  <a:cubicBezTo>
                    <a:pt x="59" y="1052"/>
                    <a:pt x="1168" y="1"/>
                    <a:pt x="2510" y="1"/>
                  </a:cubicBezTo>
                  <a:cubicBezTo>
                    <a:pt x="3911" y="1"/>
                    <a:pt x="5020" y="1168"/>
                    <a:pt x="4962" y="2569"/>
                  </a:cubicBezTo>
                  <a:cubicBezTo>
                    <a:pt x="4903" y="3912"/>
                    <a:pt x="3794" y="4962"/>
                    <a:pt x="2452"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34" name="Google Shape;17634;p45"/>
            <p:cNvSpPr/>
            <p:nvPr/>
          </p:nvSpPr>
          <p:spPr>
            <a:xfrm>
              <a:off x="2378450" y="1186625"/>
              <a:ext cx="124075" cy="122600"/>
            </a:xfrm>
            <a:custGeom>
              <a:avLst/>
              <a:gdLst/>
              <a:ahLst/>
              <a:cxnLst/>
              <a:rect l="l" t="t" r="r" b="b"/>
              <a:pathLst>
                <a:path w="4963" h="4904" extrusionOk="0">
                  <a:moveTo>
                    <a:pt x="2452" y="4904"/>
                  </a:moveTo>
                  <a:cubicBezTo>
                    <a:pt x="1110" y="4904"/>
                    <a:pt x="1" y="3853"/>
                    <a:pt x="1" y="2452"/>
                  </a:cubicBezTo>
                  <a:cubicBezTo>
                    <a:pt x="1" y="1110"/>
                    <a:pt x="1110" y="1"/>
                    <a:pt x="2510" y="1"/>
                  </a:cubicBezTo>
                  <a:cubicBezTo>
                    <a:pt x="3853" y="1"/>
                    <a:pt x="4962" y="1110"/>
                    <a:pt x="4962" y="2511"/>
                  </a:cubicBezTo>
                  <a:cubicBezTo>
                    <a:pt x="4904" y="3853"/>
                    <a:pt x="3795" y="4904"/>
                    <a:pt x="2452" y="49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35" name="Google Shape;17635;p45"/>
            <p:cNvSpPr/>
            <p:nvPr/>
          </p:nvSpPr>
          <p:spPr>
            <a:xfrm>
              <a:off x="4093075" y="696325"/>
              <a:ext cx="125525" cy="125525"/>
            </a:xfrm>
            <a:custGeom>
              <a:avLst/>
              <a:gdLst/>
              <a:ahLst/>
              <a:cxnLst/>
              <a:rect l="l" t="t" r="r" b="b"/>
              <a:pathLst>
                <a:path w="5021" h="5021" extrusionOk="0">
                  <a:moveTo>
                    <a:pt x="2511" y="0"/>
                  </a:moveTo>
                  <a:cubicBezTo>
                    <a:pt x="3912" y="59"/>
                    <a:pt x="5021" y="1168"/>
                    <a:pt x="4962" y="2569"/>
                  </a:cubicBezTo>
                  <a:cubicBezTo>
                    <a:pt x="4962" y="3911"/>
                    <a:pt x="3853" y="5020"/>
                    <a:pt x="2452" y="4962"/>
                  </a:cubicBezTo>
                  <a:cubicBezTo>
                    <a:pt x="1052" y="4962"/>
                    <a:pt x="1" y="3853"/>
                    <a:pt x="1" y="2510"/>
                  </a:cubicBezTo>
                  <a:cubicBezTo>
                    <a:pt x="1" y="1109"/>
                    <a:pt x="1110" y="0"/>
                    <a:pt x="25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36" name="Google Shape;17636;p45"/>
            <p:cNvSpPr/>
            <p:nvPr/>
          </p:nvSpPr>
          <p:spPr>
            <a:xfrm>
              <a:off x="1885225" y="3641100"/>
              <a:ext cx="124050" cy="124075"/>
            </a:xfrm>
            <a:custGeom>
              <a:avLst/>
              <a:gdLst/>
              <a:ahLst/>
              <a:cxnLst/>
              <a:rect l="l" t="t" r="r" b="b"/>
              <a:pathLst>
                <a:path w="4962" h="4963" extrusionOk="0">
                  <a:moveTo>
                    <a:pt x="2452" y="1"/>
                  </a:moveTo>
                  <a:cubicBezTo>
                    <a:pt x="3853" y="1"/>
                    <a:pt x="4962" y="1168"/>
                    <a:pt x="4962" y="2569"/>
                  </a:cubicBezTo>
                  <a:cubicBezTo>
                    <a:pt x="4903" y="3912"/>
                    <a:pt x="3794" y="4962"/>
                    <a:pt x="2452" y="4962"/>
                  </a:cubicBezTo>
                  <a:cubicBezTo>
                    <a:pt x="1051" y="4962"/>
                    <a:pt x="0" y="3853"/>
                    <a:pt x="0" y="2453"/>
                  </a:cubicBezTo>
                  <a:cubicBezTo>
                    <a:pt x="0" y="1110"/>
                    <a:pt x="1109" y="1"/>
                    <a:pt x="245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37" name="Google Shape;17637;p45"/>
            <p:cNvSpPr/>
            <p:nvPr/>
          </p:nvSpPr>
          <p:spPr>
            <a:xfrm>
              <a:off x="5318875" y="4129975"/>
              <a:ext cx="124050" cy="125500"/>
            </a:xfrm>
            <a:custGeom>
              <a:avLst/>
              <a:gdLst/>
              <a:ahLst/>
              <a:cxnLst/>
              <a:rect l="l" t="t" r="r" b="b"/>
              <a:pathLst>
                <a:path w="4962" h="5020" extrusionOk="0">
                  <a:moveTo>
                    <a:pt x="58" y="2510"/>
                  </a:moveTo>
                  <a:cubicBezTo>
                    <a:pt x="58" y="1109"/>
                    <a:pt x="1167" y="0"/>
                    <a:pt x="2568" y="58"/>
                  </a:cubicBezTo>
                  <a:cubicBezTo>
                    <a:pt x="3911" y="117"/>
                    <a:pt x="4962" y="1226"/>
                    <a:pt x="4962" y="2568"/>
                  </a:cubicBezTo>
                  <a:cubicBezTo>
                    <a:pt x="4962" y="3911"/>
                    <a:pt x="3794" y="5020"/>
                    <a:pt x="2452" y="5020"/>
                  </a:cubicBezTo>
                  <a:cubicBezTo>
                    <a:pt x="1109" y="4962"/>
                    <a:pt x="0" y="3853"/>
                    <a:pt x="58"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38" name="Google Shape;17638;p45"/>
            <p:cNvSpPr/>
            <p:nvPr/>
          </p:nvSpPr>
          <p:spPr>
            <a:xfrm>
              <a:off x="3357625" y="696325"/>
              <a:ext cx="124050" cy="124050"/>
            </a:xfrm>
            <a:custGeom>
              <a:avLst/>
              <a:gdLst/>
              <a:ahLst/>
              <a:cxnLst/>
              <a:rect l="l" t="t" r="r" b="b"/>
              <a:pathLst>
                <a:path w="4962" h="4962" extrusionOk="0">
                  <a:moveTo>
                    <a:pt x="2510" y="4962"/>
                  </a:moveTo>
                  <a:cubicBezTo>
                    <a:pt x="1168" y="4962"/>
                    <a:pt x="59" y="3853"/>
                    <a:pt x="0" y="2510"/>
                  </a:cubicBezTo>
                  <a:cubicBezTo>
                    <a:pt x="0" y="1168"/>
                    <a:pt x="1109" y="59"/>
                    <a:pt x="2452" y="59"/>
                  </a:cubicBezTo>
                  <a:cubicBezTo>
                    <a:pt x="3794" y="0"/>
                    <a:pt x="4903" y="1109"/>
                    <a:pt x="4903" y="2452"/>
                  </a:cubicBezTo>
                  <a:cubicBezTo>
                    <a:pt x="4962" y="3794"/>
                    <a:pt x="3853" y="4903"/>
                    <a:pt x="2510"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39" name="Google Shape;17639;p45"/>
            <p:cNvSpPr/>
            <p:nvPr/>
          </p:nvSpPr>
          <p:spPr>
            <a:xfrm>
              <a:off x="5076625" y="4378050"/>
              <a:ext cx="124075" cy="124050"/>
            </a:xfrm>
            <a:custGeom>
              <a:avLst/>
              <a:gdLst/>
              <a:ahLst/>
              <a:cxnLst/>
              <a:rect l="l" t="t" r="r" b="b"/>
              <a:pathLst>
                <a:path w="4963" h="4962" extrusionOk="0">
                  <a:moveTo>
                    <a:pt x="1" y="2393"/>
                  </a:moveTo>
                  <a:cubicBezTo>
                    <a:pt x="59" y="1051"/>
                    <a:pt x="1226" y="0"/>
                    <a:pt x="2511" y="0"/>
                  </a:cubicBezTo>
                  <a:cubicBezTo>
                    <a:pt x="3853" y="58"/>
                    <a:pt x="4962" y="1226"/>
                    <a:pt x="4904" y="2510"/>
                  </a:cubicBezTo>
                  <a:cubicBezTo>
                    <a:pt x="4904" y="3852"/>
                    <a:pt x="3736" y="4962"/>
                    <a:pt x="2394" y="4903"/>
                  </a:cubicBezTo>
                  <a:cubicBezTo>
                    <a:pt x="1051" y="4903"/>
                    <a:pt x="1" y="3736"/>
                    <a:pt x="1"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40" name="Google Shape;17640;p45"/>
            <p:cNvSpPr/>
            <p:nvPr/>
          </p:nvSpPr>
          <p:spPr>
            <a:xfrm>
              <a:off x="4830000" y="944400"/>
              <a:ext cx="122625" cy="122600"/>
            </a:xfrm>
            <a:custGeom>
              <a:avLst/>
              <a:gdLst/>
              <a:ahLst/>
              <a:cxnLst/>
              <a:rect l="l" t="t" r="r" b="b"/>
              <a:pathLst>
                <a:path w="4905" h="4904" extrusionOk="0">
                  <a:moveTo>
                    <a:pt x="4904" y="2452"/>
                  </a:moveTo>
                  <a:cubicBezTo>
                    <a:pt x="4904" y="3794"/>
                    <a:pt x="3795" y="4903"/>
                    <a:pt x="2453" y="4903"/>
                  </a:cubicBezTo>
                  <a:cubicBezTo>
                    <a:pt x="1110" y="4903"/>
                    <a:pt x="1" y="3736"/>
                    <a:pt x="1" y="2452"/>
                  </a:cubicBezTo>
                  <a:cubicBezTo>
                    <a:pt x="1" y="1109"/>
                    <a:pt x="1168" y="0"/>
                    <a:pt x="2453" y="0"/>
                  </a:cubicBezTo>
                  <a:cubicBezTo>
                    <a:pt x="3795" y="0"/>
                    <a:pt x="4904" y="1109"/>
                    <a:pt x="4904" y="24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41" name="Google Shape;17641;p45"/>
            <p:cNvSpPr/>
            <p:nvPr/>
          </p:nvSpPr>
          <p:spPr>
            <a:xfrm>
              <a:off x="2131825" y="1433250"/>
              <a:ext cx="124075" cy="124050"/>
            </a:xfrm>
            <a:custGeom>
              <a:avLst/>
              <a:gdLst/>
              <a:ahLst/>
              <a:cxnLst/>
              <a:rect l="l" t="t" r="r" b="b"/>
              <a:pathLst>
                <a:path w="4963" h="4962" extrusionOk="0">
                  <a:moveTo>
                    <a:pt x="2453" y="4904"/>
                  </a:moveTo>
                  <a:cubicBezTo>
                    <a:pt x="1110" y="4904"/>
                    <a:pt x="1" y="3795"/>
                    <a:pt x="1" y="2452"/>
                  </a:cubicBezTo>
                  <a:cubicBezTo>
                    <a:pt x="59" y="1109"/>
                    <a:pt x="1168" y="0"/>
                    <a:pt x="2511" y="0"/>
                  </a:cubicBezTo>
                  <a:cubicBezTo>
                    <a:pt x="3853" y="59"/>
                    <a:pt x="4962" y="1168"/>
                    <a:pt x="4904" y="2510"/>
                  </a:cubicBezTo>
                  <a:cubicBezTo>
                    <a:pt x="4904" y="3853"/>
                    <a:pt x="3795" y="4962"/>
                    <a:pt x="2453" y="49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42" name="Google Shape;17642;p45"/>
            <p:cNvSpPr/>
            <p:nvPr/>
          </p:nvSpPr>
          <p:spPr>
            <a:xfrm>
              <a:off x="5565475" y="1679875"/>
              <a:ext cx="124075" cy="124050"/>
            </a:xfrm>
            <a:custGeom>
              <a:avLst/>
              <a:gdLst/>
              <a:ahLst/>
              <a:cxnLst/>
              <a:rect l="l" t="t" r="r" b="b"/>
              <a:pathLst>
                <a:path w="4963" h="4962" extrusionOk="0">
                  <a:moveTo>
                    <a:pt x="2452" y="0"/>
                  </a:moveTo>
                  <a:cubicBezTo>
                    <a:pt x="3795" y="0"/>
                    <a:pt x="4962" y="1109"/>
                    <a:pt x="4962" y="2452"/>
                  </a:cubicBezTo>
                  <a:cubicBezTo>
                    <a:pt x="4962" y="3794"/>
                    <a:pt x="3853" y="4903"/>
                    <a:pt x="2511" y="4903"/>
                  </a:cubicBezTo>
                  <a:cubicBezTo>
                    <a:pt x="1168" y="4962"/>
                    <a:pt x="59" y="3852"/>
                    <a:pt x="59" y="2510"/>
                  </a:cubicBezTo>
                  <a:cubicBezTo>
                    <a:pt x="1" y="1167"/>
                    <a:pt x="1110" y="58"/>
                    <a:pt x="2452"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43" name="Google Shape;17643;p45"/>
            <p:cNvSpPr/>
            <p:nvPr/>
          </p:nvSpPr>
          <p:spPr>
            <a:xfrm>
              <a:off x="3847925" y="4868350"/>
              <a:ext cx="121150" cy="121150"/>
            </a:xfrm>
            <a:custGeom>
              <a:avLst/>
              <a:gdLst/>
              <a:ahLst/>
              <a:cxnLst/>
              <a:rect l="l" t="t" r="r" b="b"/>
              <a:pathLst>
                <a:path w="4846" h="4846" extrusionOk="0">
                  <a:moveTo>
                    <a:pt x="4845" y="2394"/>
                  </a:moveTo>
                  <a:cubicBezTo>
                    <a:pt x="4845" y="3736"/>
                    <a:pt x="3795" y="4845"/>
                    <a:pt x="2452" y="4845"/>
                  </a:cubicBezTo>
                  <a:cubicBezTo>
                    <a:pt x="1168" y="4845"/>
                    <a:pt x="59" y="3795"/>
                    <a:pt x="59" y="2452"/>
                  </a:cubicBezTo>
                  <a:cubicBezTo>
                    <a:pt x="1" y="1110"/>
                    <a:pt x="1110" y="59"/>
                    <a:pt x="2394" y="59"/>
                  </a:cubicBezTo>
                  <a:cubicBezTo>
                    <a:pt x="3736" y="1"/>
                    <a:pt x="4845" y="1110"/>
                    <a:pt x="4845" y="23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44" name="Google Shape;17644;p45"/>
            <p:cNvSpPr/>
            <p:nvPr/>
          </p:nvSpPr>
          <p:spPr>
            <a:xfrm>
              <a:off x="1644450" y="2660475"/>
              <a:ext cx="119675" cy="119700"/>
            </a:xfrm>
            <a:custGeom>
              <a:avLst/>
              <a:gdLst/>
              <a:ahLst/>
              <a:cxnLst/>
              <a:rect l="l" t="t" r="r" b="b"/>
              <a:pathLst>
                <a:path w="4787" h="4788" extrusionOk="0">
                  <a:moveTo>
                    <a:pt x="2393" y="1"/>
                  </a:moveTo>
                  <a:cubicBezTo>
                    <a:pt x="3678" y="1"/>
                    <a:pt x="4787" y="1052"/>
                    <a:pt x="4787" y="2394"/>
                  </a:cubicBezTo>
                  <a:cubicBezTo>
                    <a:pt x="4787" y="3678"/>
                    <a:pt x="3736" y="4787"/>
                    <a:pt x="2393" y="4787"/>
                  </a:cubicBezTo>
                  <a:cubicBezTo>
                    <a:pt x="1109" y="4787"/>
                    <a:pt x="0" y="3737"/>
                    <a:pt x="0" y="2394"/>
                  </a:cubicBezTo>
                  <a:cubicBezTo>
                    <a:pt x="0" y="1110"/>
                    <a:pt x="1051" y="1"/>
                    <a:pt x="2393"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45" name="Google Shape;17645;p45"/>
            <p:cNvSpPr/>
            <p:nvPr/>
          </p:nvSpPr>
          <p:spPr>
            <a:xfrm>
              <a:off x="3605700" y="4868350"/>
              <a:ext cx="121125" cy="121150"/>
            </a:xfrm>
            <a:custGeom>
              <a:avLst/>
              <a:gdLst/>
              <a:ahLst/>
              <a:cxnLst/>
              <a:rect l="l" t="t" r="r" b="b"/>
              <a:pathLst>
                <a:path w="4845" h="4846" extrusionOk="0">
                  <a:moveTo>
                    <a:pt x="4787" y="2394"/>
                  </a:moveTo>
                  <a:cubicBezTo>
                    <a:pt x="4845" y="3736"/>
                    <a:pt x="3736" y="4845"/>
                    <a:pt x="2452" y="4845"/>
                  </a:cubicBezTo>
                  <a:cubicBezTo>
                    <a:pt x="1109" y="4845"/>
                    <a:pt x="59" y="3795"/>
                    <a:pt x="0" y="2452"/>
                  </a:cubicBezTo>
                  <a:cubicBezTo>
                    <a:pt x="0" y="1110"/>
                    <a:pt x="1051" y="59"/>
                    <a:pt x="2393" y="59"/>
                  </a:cubicBezTo>
                  <a:cubicBezTo>
                    <a:pt x="3736" y="1"/>
                    <a:pt x="4787" y="1110"/>
                    <a:pt x="4787" y="23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46" name="Google Shape;17646;p45"/>
            <p:cNvSpPr/>
            <p:nvPr/>
          </p:nvSpPr>
          <p:spPr>
            <a:xfrm>
              <a:off x="4342625" y="699250"/>
              <a:ext cx="119675" cy="118225"/>
            </a:xfrm>
            <a:custGeom>
              <a:avLst/>
              <a:gdLst/>
              <a:ahLst/>
              <a:cxnLst/>
              <a:rect l="l" t="t" r="r" b="b"/>
              <a:pathLst>
                <a:path w="4787" h="4729" extrusionOk="0">
                  <a:moveTo>
                    <a:pt x="2393" y="4728"/>
                  </a:moveTo>
                  <a:cubicBezTo>
                    <a:pt x="1051" y="4728"/>
                    <a:pt x="59" y="3736"/>
                    <a:pt x="59" y="2393"/>
                  </a:cubicBezTo>
                  <a:cubicBezTo>
                    <a:pt x="0" y="1051"/>
                    <a:pt x="1051" y="0"/>
                    <a:pt x="2452" y="0"/>
                  </a:cubicBezTo>
                  <a:cubicBezTo>
                    <a:pt x="3736" y="58"/>
                    <a:pt x="4787" y="1051"/>
                    <a:pt x="4728" y="2393"/>
                  </a:cubicBezTo>
                  <a:cubicBezTo>
                    <a:pt x="4728" y="3736"/>
                    <a:pt x="3736" y="4728"/>
                    <a:pt x="2393" y="47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47" name="Google Shape;17647;p45"/>
            <p:cNvSpPr/>
            <p:nvPr/>
          </p:nvSpPr>
          <p:spPr>
            <a:xfrm>
              <a:off x="5568400" y="3890650"/>
              <a:ext cx="118225" cy="118225"/>
            </a:xfrm>
            <a:custGeom>
              <a:avLst/>
              <a:gdLst/>
              <a:ahLst/>
              <a:cxnLst/>
              <a:rect l="l" t="t" r="r" b="b"/>
              <a:pathLst>
                <a:path w="4729" h="4729" extrusionOk="0">
                  <a:moveTo>
                    <a:pt x="4728" y="2393"/>
                  </a:moveTo>
                  <a:cubicBezTo>
                    <a:pt x="4728" y="3736"/>
                    <a:pt x="3736" y="4728"/>
                    <a:pt x="2394" y="4728"/>
                  </a:cubicBezTo>
                  <a:cubicBezTo>
                    <a:pt x="1051" y="4728"/>
                    <a:pt x="0" y="3678"/>
                    <a:pt x="0" y="2335"/>
                  </a:cubicBezTo>
                  <a:cubicBezTo>
                    <a:pt x="59" y="1051"/>
                    <a:pt x="1109" y="0"/>
                    <a:pt x="2394" y="0"/>
                  </a:cubicBezTo>
                  <a:cubicBezTo>
                    <a:pt x="3736" y="59"/>
                    <a:pt x="4728" y="1051"/>
                    <a:pt x="4728"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48" name="Google Shape;17648;p45"/>
            <p:cNvSpPr/>
            <p:nvPr/>
          </p:nvSpPr>
          <p:spPr>
            <a:xfrm>
              <a:off x="2134750" y="4134350"/>
              <a:ext cx="118225" cy="118225"/>
            </a:xfrm>
            <a:custGeom>
              <a:avLst/>
              <a:gdLst/>
              <a:ahLst/>
              <a:cxnLst/>
              <a:rect l="l" t="t" r="r" b="b"/>
              <a:pathLst>
                <a:path w="4729" h="4729" extrusionOk="0">
                  <a:moveTo>
                    <a:pt x="4729" y="2393"/>
                  </a:moveTo>
                  <a:cubicBezTo>
                    <a:pt x="4670" y="3678"/>
                    <a:pt x="3678" y="4728"/>
                    <a:pt x="2336" y="4670"/>
                  </a:cubicBezTo>
                  <a:cubicBezTo>
                    <a:pt x="993" y="4670"/>
                    <a:pt x="1" y="3619"/>
                    <a:pt x="1" y="2277"/>
                  </a:cubicBezTo>
                  <a:cubicBezTo>
                    <a:pt x="59" y="992"/>
                    <a:pt x="1051" y="0"/>
                    <a:pt x="2394" y="0"/>
                  </a:cubicBezTo>
                  <a:cubicBezTo>
                    <a:pt x="3736" y="0"/>
                    <a:pt x="4729" y="1051"/>
                    <a:pt x="4670"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49" name="Google Shape;17649;p45"/>
            <p:cNvSpPr/>
            <p:nvPr/>
          </p:nvSpPr>
          <p:spPr>
            <a:xfrm>
              <a:off x="2381375" y="4380950"/>
              <a:ext cx="118225" cy="118225"/>
            </a:xfrm>
            <a:custGeom>
              <a:avLst/>
              <a:gdLst/>
              <a:ahLst/>
              <a:cxnLst/>
              <a:rect l="l" t="t" r="r" b="b"/>
              <a:pathLst>
                <a:path w="4729" h="4729" extrusionOk="0">
                  <a:moveTo>
                    <a:pt x="2335" y="4729"/>
                  </a:moveTo>
                  <a:cubicBezTo>
                    <a:pt x="993" y="4670"/>
                    <a:pt x="0" y="3678"/>
                    <a:pt x="0" y="2336"/>
                  </a:cubicBezTo>
                  <a:cubicBezTo>
                    <a:pt x="0" y="993"/>
                    <a:pt x="1109" y="1"/>
                    <a:pt x="2452" y="1"/>
                  </a:cubicBezTo>
                  <a:cubicBezTo>
                    <a:pt x="3736" y="59"/>
                    <a:pt x="4728" y="1110"/>
                    <a:pt x="4728" y="2394"/>
                  </a:cubicBezTo>
                  <a:cubicBezTo>
                    <a:pt x="4670" y="3736"/>
                    <a:pt x="3619" y="4729"/>
                    <a:pt x="2335"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50" name="Google Shape;17650;p45"/>
            <p:cNvSpPr/>
            <p:nvPr/>
          </p:nvSpPr>
          <p:spPr>
            <a:xfrm>
              <a:off x="4097450" y="4871275"/>
              <a:ext cx="116775" cy="116750"/>
            </a:xfrm>
            <a:custGeom>
              <a:avLst/>
              <a:gdLst/>
              <a:ahLst/>
              <a:cxnLst/>
              <a:rect l="l" t="t" r="r" b="b"/>
              <a:pathLst>
                <a:path w="4671" h="4670" extrusionOk="0">
                  <a:moveTo>
                    <a:pt x="2336" y="0"/>
                  </a:moveTo>
                  <a:cubicBezTo>
                    <a:pt x="3620" y="0"/>
                    <a:pt x="4671" y="993"/>
                    <a:pt x="4671" y="2277"/>
                  </a:cubicBezTo>
                  <a:cubicBezTo>
                    <a:pt x="4671" y="3619"/>
                    <a:pt x="3678" y="4612"/>
                    <a:pt x="2336" y="4670"/>
                  </a:cubicBezTo>
                  <a:cubicBezTo>
                    <a:pt x="1052" y="4670"/>
                    <a:pt x="1" y="3619"/>
                    <a:pt x="1" y="2335"/>
                  </a:cubicBezTo>
                  <a:cubicBezTo>
                    <a:pt x="1" y="993"/>
                    <a:pt x="993" y="0"/>
                    <a:pt x="233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51" name="Google Shape;17651;p45"/>
            <p:cNvSpPr/>
            <p:nvPr/>
          </p:nvSpPr>
          <p:spPr>
            <a:xfrm>
              <a:off x="5815025" y="2171625"/>
              <a:ext cx="119675" cy="118225"/>
            </a:xfrm>
            <a:custGeom>
              <a:avLst/>
              <a:gdLst/>
              <a:ahLst/>
              <a:cxnLst/>
              <a:rect l="l" t="t" r="r" b="b"/>
              <a:pathLst>
                <a:path w="4787" h="4729" extrusionOk="0">
                  <a:moveTo>
                    <a:pt x="2393" y="4729"/>
                  </a:moveTo>
                  <a:cubicBezTo>
                    <a:pt x="1051" y="4729"/>
                    <a:pt x="0" y="3678"/>
                    <a:pt x="0" y="2336"/>
                  </a:cubicBezTo>
                  <a:cubicBezTo>
                    <a:pt x="58" y="1052"/>
                    <a:pt x="1051" y="1"/>
                    <a:pt x="2393" y="1"/>
                  </a:cubicBezTo>
                  <a:cubicBezTo>
                    <a:pt x="3736" y="1"/>
                    <a:pt x="4786" y="1052"/>
                    <a:pt x="4728" y="2394"/>
                  </a:cubicBezTo>
                  <a:cubicBezTo>
                    <a:pt x="4728" y="3737"/>
                    <a:pt x="3677" y="4729"/>
                    <a:pt x="2393"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52" name="Google Shape;17652;p45"/>
            <p:cNvSpPr/>
            <p:nvPr/>
          </p:nvSpPr>
          <p:spPr>
            <a:xfrm>
              <a:off x="5816475" y="3398875"/>
              <a:ext cx="116775" cy="116775"/>
            </a:xfrm>
            <a:custGeom>
              <a:avLst/>
              <a:gdLst/>
              <a:ahLst/>
              <a:cxnLst/>
              <a:rect l="l" t="t" r="r" b="b"/>
              <a:pathLst>
                <a:path w="4671" h="4671" extrusionOk="0">
                  <a:moveTo>
                    <a:pt x="2335" y="0"/>
                  </a:moveTo>
                  <a:cubicBezTo>
                    <a:pt x="3619" y="0"/>
                    <a:pt x="4670" y="993"/>
                    <a:pt x="4670" y="2335"/>
                  </a:cubicBezTo>
                  <a:cubicBezTo>
                    <a:pt x="4670" y="3619"/>
                    <a:pt x="3619" y="4670"/>
                    <a:pt x="2335" y="4670"/>
                  </a:cubicBezTo>
                  <a:cubicBezTo>
                    <a:pt x="993" y="4670"/>
                    <a:pt x="0" y="3619"/>
                    <a:pt x="0" y="2335"/>
                  </a:cubicBezTo>
                  <a:cubicBezTo>
                    <a:pt x="0" y="993"/>
                    <a:pt x="993" y="0"/>
                    <a:pt x="233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53" name="Google Shape;17653;p45"/>
            <p:cNvSpPr/>
            <p:nvPr/>
          </p:nvSpPr>
          <p:spPr>
            <a:xfrm>
              <a:off x="1644450" y="2907100"/>
              <a:ext cx="118225" cy="119675"/>
            </a:xfrm>
            <a:custGeom>
              <a:avLst/>
              <a:gdLst/>
              <a:ahLst/>
              <a:cxnLst/>
              <a:rect l="l" t="t" r="r" b="b"/>
              <a:pathLst>
                <a:path w="4729" h="4787" extrusionOk="0">
                  <a:moveTo>
                    <a:pt x="2335" y="59"/>
                  </a:moveTo>
                  <a:cubicBezTo>
                    <a:pt x="3678" y="1"/>
                    <a:pt x="4728" y="1051"/>
                    <a:pt x="4728" y="2394"/>
                  </a:cubicBezTo>
                  <a:cubicBezTo>
                    <a:pt x="4728" y="3736"/>
                    <a:pt x="3736" y="4729"/>
                    <a:pt x="2452" y="4787"/>
                  </a:cubicBezTo>
                  <a:cubicBezTo>
                    <a:pt x="1109" y="4787"/>
                    <a:pt x="0" y="3736"/>
                    <a:pt x="0" y="2394"/>
                  </a:cubicBezTo>
                  <a:cubicBezTo>
                    <a:pt x="0" y="1110"/>
                    <a:pt x="1051" y="59"/>
                    <a:pt x="233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54" name="Google Shape;17654;p45"/>
            <p:cNvSpPr/>
            <p:nvPr/>
          </p:nvSpPr>
          <p:spPr>
            <a:xfrm>
              <a:off x="2627975" y="945850"/>
              <a:ext cx="118225" cy="118225"/>
            </a:xfrm>
            <a:custGeom>
              <a:avLst/>
              <a:gdLst/>
              <a:ahLst/>
              <a:cxnLst/>
              <a:rect l="l" t="t" r="r" b="b"/>
              <a:pathLst>
                <a:path w="4729" h="4729" extrusionOk="0">
                  <a:moveTo>
                    <a:pt x="2336" y="1"/>
                  </a:moveTo>
                  <a:cubicBezTo>
                    <a:pt x="3678" y="1"/>
                    <a:pt x="4729" y="1051"/>
                    <a:pt x="4729" y="2336"/>
                  </a:cubicBezTo>
                  <a:cubicBezTo>
                    <a:pt x="4729" y="3678"/>
                    <a:pt x="3678" y="4729"/>
                    <a:pt x="2336" y="4729"/>
                  </a:cubicBezTo>
                  <a:cubicBezTo>
                    <a:pt x="993" y="4729"/>
                    <a:pt x="1" y="3678"/>
                    <a:pt x="1" y="2394"/>
                  </a:cubicBezTo>
                  <a:cubicBezTo>
                    <a:pt x="1" y="1051"/>
                    <a:pt x="1052" y="59"/>
                    <a:pt x="23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55" name="Google Shape;17655;p45"/>
            <p:cNvSpPr/>
            <p:nvPr/>
          </p:nvSpPr>
          <p:spPr>
            <a:xfrm>
              <a:off x="1645900" y="2419700"/>
              <a:ext cx="116775" cy="116775"/>
            </a:xfrm>
            <a:custGeom>
              <a:avLst/>
              <a:gdLst/>
              <a:ahLst/>
              <a:cxnLst/>
              <a:rect l="l" t="t" r="r" b="b"/>
              <a:pathLst>
                <a:path w="4671" h="4671" extrusionOk="0">
                  <a:moveTo>
                    <a:pt x="2335" y="1"/>
                  </a:moveTo>
                  <a:cubicBezTo>
                    <a:pt x="3678" y="1"/>
                    <a:pt x="4670" y="993"/>
                    <a:pt x="4670" y="2336"/>
                  </a:cubicBezTo>
                  <a:cubicBezTo>
                    <a:pt x="4670" y="3620"/>
                    <a:pt x="3620" y="4670"/>
                    <a:pt x="2335" y="4670"/>
                  </a:cubicBezTo>
                  <a:cubicBezTo>
                    <a:pt x="993" y="4670"/>
                    <a:pt x="1" y="3620"/>
                    <a:pt x="1" y="2336"/>
                  </a:cubicBezTo>
                  <a:cubicBezTo>
                    <a:pt x="1" y="993"/>
                    <a:pt x="1051" y="1"/>
                    <a:pt x="23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56" name="Google Shape;17656;p45"/>
            <p:cNvSpPr/>
            <p:nvPr/>
          </p:nvSpPr>
          <p:spPr>
            <a:xfrm>
              <a:off x="3118300" y="700700"/>
              <a:ext cx="116775" cy="116775"/>
            </a:xfrm>
            <a:custGeom>
              <a:avLst/>
              <a:gdLst/>
              <a:ahLst/>
              <a:cxnLst/>
              <a:rect l="l" t="t" r="r" b="b"/>
              <a:pathLst>
                <a:path w="4671" h="4671" extrusionOk="0">
                  <a:moveTo>
                    <a:pt x="2277" y="4612"/>
                  </a:moveTo>
                  <a:cubicBezTo>
                    <a:pt x="993" y="4612"/>
                    <a:pt x="0" y="3561"/>
                    <a:pt x="0" y="2219"/>
                  </a:cubicBezTo>
                  <a:cubicBezTo>
                    <a:pt x="59" y="993"/>
                    <a:pt x="1109" y="0"/>
                    <a:pt x="2394" y="0"/>
                  </a:cubicBezTo>
                  <a:cubicBezTo>
                    <a:pt x="3678" y="0"/>
                    <a:pt x="4670" y="1109"/>
                    <a:pt x="4670" y="2394"/>
                  </a:cubicBezTo>
                  <a:cubicBezTo>
                    <a:pt x="4612" y="3678"/>
                    <a:pt x="3561" y="4670"/>
                    <a:pt x="2277"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57" name="Google Shape;17657;p45"/>
            <p:cNvSpPr/>
            <p:nvPr/>
          </p:nvSpPr>
          <p:spPr>
            <a:xfrm>
              <a:off x="1645900" y="3155175"/>
              <a:ext cx="116775" cy="116775"/>
            </a:xfrm>
            <a:custGeom>
              <a:avLst/>
              <a:gdLst/>
              <a:ahLst/>
              <a:cxnLst/>
              <a:rect l="l" t="t" r="r" b="b"/>
              <a:pathLst>
                <a:path w="4671" h="4671" extrusionOk="0">
                  <a:moveTo>
                    <a:pt x="4670" y="2335"/>
                  </a:moveTo>
                  <a:cubicBezTo>
                    <a:pt x="4670" y="3678"/>
                    <a:pt x="3620" y="4670"/>
                    <a:pt x="2277" y="4670"/>
                  </a:cubicBezTo>
                  <a:cubicBezTo>
                    <a:pt x="1051" y="4612"/>
                    <a:pt x="1" y="3620"/>
                    <a:pt x="1" y="2335"/>
                  </a:cubicBezTo>
                  <a:cubicBezTo>
                    <a:pt x="1" y="1051"/>
                    <a:pt x="1051" y="1"/>
                    <a:pt x="2394" y="59"/>
                  </a:cubicBezTo>
                  <a:cubicBezTo>
                    <a:pt x="3620" y="59"/>
                    <a:pt x="4670" y="1110"/>
                    <a:pt x="4670"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58" name="Google Shape;17658;p45"/>
            <p:cNvSpPr/>
            <p:nvPr/>
          </p:nvSpPr>
          <p:spPr>
            <a:xfrm>
              <a:off x="1892525" y="1682775"/>
              <a:ext cx="116750" cy="116775"/>
            </a:xfrm>
            <a:custGeom>
              <a:avLst/>
              <a:gdLst/>
              <a:ahLst/>
              <a:cxnLst/>
              <a:rect l="l" t="t" r="r" b="b"/>
              <a:pathLst>
                <a:path w="4670" h="4671" extrusionOk="0">
                  <a:moveTo>
                    <a:pt x="4670" y="2336"/>
                  </a:moveTo>
                  <a:cubicBezTo>
                    <a:pt x="4670" y="3620"/>
                    <a:pt x="3619" y="4670"/>
                    <a:pt x="2277" y="4670"/>
                  </a:cubicBezTo>
                  <a:cubicBezTo>
                    <a:pt x="1051" y="4670"/>
                    <a:pt x="0" y="3620"/>
                    <a:pt x="0" y="2394"/>
                  </a:cubicBezTo>
                  <a:cubicBezTo>
                    <a:pt x="0" y="1051"/>
                    <a:pt x="1051" y="1"/>
                    <a:pt x="2335" y="59"/>
                  </a:cubicBezTo>
                  <a:cubicBezTo>
                    <a:pt x="3619" y="59"/>
                    <a:pt x="4611" y="1051"/>
                    <a:pt x="4670" y="23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59" name="Google Shape;17659;p45"/>
            <p:cNvSpPr/>
            <p:nvPr/>
          </p:nvSpPr>
          <p:spPr>
            <a:xfrm>
              <a:off x="4832925" y="4629025"/>
              <a:ext cx="116775" cy="115325"/>
            </a:xfrm>
            <a:custGeom>
              <a:avLst/>
              <a:gdLst/>
              <a:ahLst/>
              <a:cxnLst/>
              <a:rect l="l" t="t" r="r" b="b"/>
              <a:pathLst>
                <a:path w="4671" h="4613" extrusionOk="0">
                  <a:moveTo>
                    <a:pt x="2336" y="1"/>
                  </a:moveTo>
                  <a:cubicBezTo>
                    <a:pt x="3678" y="1"/>
                    <a:pt x="4670" y="1051"/>
                    <a:pt x="4670" y="2336"/>
                  </a:cubicBezTo>
                  <a:cubicBezTo>
                    <a:pt x="4670" y="3620"/>
                    <a:pt x="3620" y="4612"/>
                    <a:pt x="2336" y="4612"/>
                  </a:cubicBezTo>
                  <a:cubicBezTo>
                    <a:pt x="1051" y="4612"/>
                    <a:pt x="1" y="3561"/>
                    <a:pt x="59" y="2277"/>
                  </a:cubicBezTo>
                  <a:cubicBezTo>
                    <a:pt x="59" y="993"/>
                    <a:pt x="1110" y="1"/>
                    <a:pt x="23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60" name="Google Shape;17660;p45"/>
            <p:cNvSpPr/>
            <p:nvPr/>
          </p:nvSpPr>
          <p:spPr>
            <a:xfrm>
              <a:off x="3360525" y="4871275"/>
              <a:ext cx="116775" cy="116750"/>
            </a:xfrm>
            <a:custGeom>
              <a:avLst/>
              <a:gdLst/>
              <a:ahLst/>
              <a:cxnLst/>
              <a:rect l="l" t="t" r="r" b="b"/>
              <a:pathLst>
                <a:path w="4671" h="4670" extrusionOk="0">
                  <a:moveTo>
                    <a:pt x="4671" y="2335"/>
                  </a:moveTo>
                  <a:cubicBezTo>
                    <a:pt x="4671" y="3619"/>
                    <a:pt x="3620" y="4670"/>
                    <a:pt x="2277" y="4612"/>
                  </a:cubicBezTo>
                  <a:cubicBezTo>
                    <a:pt x="1052" y="4612"/>
                    <a:pt x="1" y="3561"/>
                    <a:pt x="1" y="2335"/>
                  </a:cubicBezTo>
                  <a:cubicBezTo>
                    <a:pt x="1" y="993"/>
                    <a:pt x="1052" y="0"/>
                    <a:pt x="2394" y="0"/>
                  </a:cubicBezTo>
                  <a:cubicBezTo>
                    <a:pt x="3678" y="0"/>
                    <a:pt x="4671" y="1051"/>
                    <a:pt x="4671"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61" name="Google Shape;17661;p45"/>
            <p:cNvSpPr/>
            <p:nvPr/>
          </p:nvSpPr>
          <p:spPr>
            <a:xfrm>
              <a:off x="1889600" y="3890650"/>
              <a:ext cx="113850" cy="112375"/>
            </a:xfrm>
            <a:custGeom>
              <a:avLst/>
              <a:gdLst/>
              <a:ahLst/>
              <a:cxnLst/>
              <a:rect l="l" t="t" r="r" b="b"/>
              <a:pathLst>
                <a:path w="4554" h="4495" extrusionOk="0">
                  <a:moveTo>
                    <a:pt x="4553" y="2277"/>
                  </a:moveTo>
                  <a:cubicBezTo>
                    <a:pt x="4495" y="3503"/>
                    <a:pt x="3503" y="4495"/>
                    <a:pt x="2277" y="4495"/>
                  </a:cubicBezTo>
                  <a:cubicBezTo>
                    <a:pt x="993" y="4436"/>
                    <a:pt x="0" y="3386"/>
                    <a:pt x="59" y="2160"/>
                  </a:cubicBezTo>
                  <a:cubicBezTo>
                    <a:pt x="117" y="934"/>
                    <a:pt x="1109" y="0"/>
                    <a:pt x="2277" y="0"/>
                  </a:cubicBezTo>
                  <a:cubicBezTo>
                    <a:pt x="3561" y="0"/>
                    <a:pt x="4553" y="993"/>
                    <a:pt x="4553"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62" name="Google Shape;17662;p45"/>
            <p:cNvSpPr/>
            <p:nvPr/>
          </p:nvSpPr>
          <p:spPr>
            <a:xfrm>
              <a:off x="4345525" y="4872725"/>
              <a:ext cx="112400" cy="112400"/>
            </a:xfrm>
            <a:custGeom>
              <a:avLst/>
              <a:gdLst/>
              <a:ahLst/>
              <a:cxnLst/>
              <a:rect l="l" t="t" r="r" b="b"/>
              <a:pathLst>
                <a:path w="4496" h="4496" extrusionOk="0">
                  <a:moveTo>
                    <a:pt x="2277" y="4495"/>
                  </a:moveTo>
                  <a:cubicBezTo>
                    <a:pt x="993" y="4495"/>
                    <a:pt x="1" y="3444"/>
                    <a:pt x="1" y="2219"/>
                  </a:cubicBezTo>
                  <a:cubicBezTo>
                    <a:pt x="59" y="993"/>
                    <a:pt x="1052" y="1"/>
                    <a:pt x="2336" y="1"/>
                  </a:cubicBezTo>
                  <a:cubicBezTo>
                    <a:pt x="3503" y="59"/>
                    <a:pt x="4495" y="1051"/>
                    <a:pt x="4495" y="2219"/>
                  </a:cubicBezTo>
                  <a:cubicBezTo>
                    <a:pt x="4495" y="3503"/>
                    <a:pt x="3503" y="4495"/>
                    <a:pt x="2277"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63" name="Google Shape;17663;p45"/>
            <p:cNvSpPr/>
            <p:nvPr/>
          </p:nvSpPr>
          <p:spPr>
            <a:xfrm>
              <a:off x="2626525" y="4626125"/>
              <a:ext cx="112400" cy="112375"/>
            </a:xfrm>
            <a:custGeom>
              <a:avLst/>
              <a:gdLst/>
              <a:ahLst/>
              <a:cxnLst/>
              <a:rect l="l" t="t" r="r" b="b"/>
              <a:pathLst>
                <a:path w="4496" h="4495" extrusionOk="0">
                  <a:moveTo>
                    <a:pt x="2277" y="0"/>
                  </a:moveTo>
                  <a:cubicBezTo>
                    <a:pt x="3503" y="0"/>
                    <a:pt x="4495" y="1051"/>
                    <a:pt x="4495" y="2276"/>
                  </a:cubicBezTo>
                  <a:cubicBezTo>
                    <a:pt x="4495" y="3502"/>
                    <a:pt x="3444" y="4495"/>
                    <a:pt x="2219" y="4495"/>
                  </a:cubicBezTo>
                  <a:cubicBezTo>
                    <a:pt x="993" y="4495"/>
                    <a:pt x="59" y="3502"/>
                    <a:pt x="1" y="2276"/>
                  </a:cubicBezTo>
                  <a:cubicBezTo>
                    <a:pt x="1" y="1051"/>
                    <a:pt x="1051" y="0"/>
                    <a:pt x="227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64" name="Google Shape;17664;p45"/>
            <p:cNvSpPr/>
            <p:nvPr/>
          </p:nvSpPr>
          <p:spPr>
            <a:xfrm>
              <a:off x="5819400" y="1933775"/>
              <a:ext cx="110925" cy="109475"/>
            </a:xfrm>
            <a:custGeom>
              <a:avLst/>
              <a:gdLst/>
              <a:ahLst/>
              <a:cxnLst/>
              <a:rect l="l" t="t" r="r" b="b"/>
              <a:pathLst>
                <a:path w="4437" h="4379" extrusionOk="0">
                  <a:moveTo>
                    <a:pt x="4436" y="2160"/>
                  </a:moveTo>
                  <a:cubicBezTo>
                    <a:pt x="4436" y="3386"/>
                    <a:pt x="3502" y="4378"/>
                    <a:pt x="2277" y="4378"/>
                  </a:cubicBezTo>
                  <a:cubicBezTo>
                    <a:pt x="992" y="4378"/>
                    <a:pt x="0" y="3444"/>
                    <a:pt x="0" y="2160"/>
                  </a:cubicBezTo>
                  <a:cubicBezTo>
                    <a:pt x="0" y="934"/>
                    <a:pt x="992" y="0"/>
                    <a:pt x="2218" y="0"/>
                  </a:cubicBezTo>
                  <a:cubicBezTo>
                    <a:pt x="3444" y="0"/>
                    <a:pt x="4378" y="934"/>
                    <a:pt x="4378"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65" name="Google Shape;17665;p45"/>
            <p:cNvSpPr/>
            <p:nvPr/>
          </p:nvSpPr>
          <p:spPr>
            <a:xfrm>
              <a:off x="5329075" y="1196850"/>
              <a:ext cx="110925" cy="110925"/>
            </a:xfrm>
            <a:custGeom>
              <a:avLst/>
              <a:gdLst/>
              <a:ahLst/>
              <a:cxnLst/>
              <a:rect l="l" t="t" r="r" b="b"/>
              <a:pathLst>
                <a:path w="4437" h="4437" extrusionOk="0">
                  <a:moveTo>
                    <a:pt x="4437" y="2218"/>
                  </a:moveTo>
                  <a:cubicBezTo>
                    <a:pt x="4437" y="3444"/>
                    <a:pt x="3503" y="4378"/>
                    <a:pt x="2277" y="4437"/>
                  </a:cubicBezTo>
                  <a:cubicBezTo>
                    <a:pt x="993" y="4437"/>
                    <a:pt x="1" y="3444"/>
                    <a:pt x="59" y="2160"/>
                  </a:cubicBezTo>
                  <a:cubicBezTo>
                    <a:pt x="59" y="934"/>
                    <a:pt x="1051" y="0"/>
                    <a:pt x="2277" y="0"/>
                  </a:cubicBezTo>
                  <a:cubicBezTo>
                    <a:pt x="3503" y="0"/>
                    <a:pt x="4437" y="993"/>
                    <a:pt x="4437"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66" name="Google Shape;17666;p45"/>
            <p:cNvSpPr/>
            <p:nvPr/>
          </p:nvSpPr>
          <p:spPr>
            <a:xfrm>
              <a:off x="4593600" y="703625"/>
              <a:ext cx="110950" cy="109450"/>
            </a:xfrm>
            <a:custGeom>
              <a:avLst/>
              <a:gdLst/>
              <a:ahLst/>
              <a:cxnLst/>
              <a:rect l="l" t="t" r="r" b="b"/>
              <a:pathLst>
                <a:path w="4438" h="4378" extrusionOk="0">
                  <a:moveTo>
                    <a:pt x="4379" y="2218"/>
                  </a:moveTo>
                  <a:cubicBezTo>
                    <a:pt x="4379" y="3444"/>
                    <a:pt x="3445" y="4378"/>
                    <a:pt x="2219" y="4378"/>
                  </a:cubicBezTo>
                  <a:cubicBezTo>
                    <a:pt x="935" y="4378"/>
                    <a:pt x="1" y="3444"/>
                    <a:pt x="1" y="2160"/>
                  </a:cubicBezTo>
                  <a:cubicBezTo>
                    <a:pt x="59" y="934"/>
                    <a:pt x="993" y="0"/>
                    <a:pt x="2219" y="0"/>
                  </a:cubicBezTo>
                  <a:cubicBezTo>
                    <a:pt x="3445" y="0"/>
                    <a:pt x="4437" y="992"/>
                    <a:pt x="4379"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67" name="Google Shape;17667;p45"/>
            <p:cNvSpPr/>
            <p:nvPr/>
          </p:nvSpPr>
          <p:spPr>
            <a:xfrm>
              <a:off x="1648825" y="2174550"/>
              <a:ext cx="110925" cy="112400"/>
            </a:xfrm>
            <a:custGeom>
              <a:avLst/>
              <a:gdLst/>
              <a:ahLst/>
              <a:cxnLst/>
              <a:rect l="l" t="t" r="r" b="b"/>
              <a:pathLst>
                <a:path w="4437" h="4496" extrusionOk="0">
                  <a:moveTo>
                    <a:pt x="4436" y="2277"/>
                  </a:moveTo>
                  <a:cubicBezTo>
                    <a:pt x="4436" y="3503"/>
                    <a:pt x="3503" y="4437"/>
                    <a:pt x="2277" y="4495"/>
                  </a:cubicBezTo>
                  <a:cubicBezTo>
                    <a:pt x="993" y="4495"/>
                    <a:pt x="0" y="3503"/>
                    <a:pt x="0" y="2277"/>
                  </a:cubicBezTo>
                  <a:cubicBezTo>
                    <a:pt x="0" y="993"/>
                    <a:pt x="993" y="1"/>
                    <a:pt x="2218" y="59"/>
                  </a:cubicBezTo>
                  <a:cubicBezTo>
                    <a:pt x="3444" y="59"/>
                    <a:pt x="4436" y="993"/>
                    <a:pt x="4436" y="22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68" name="Google Shape;17668;p45"/>
            <p:cNvSpPr/>
            <p:nvPr/>
          </p:nvSpPr>
          <p:spPr>
            <a:xfrm>
              <a:off x="3121225" y="4875650"/>
              <a:ext cx="109450" cy="108000"/>
            </a:xfrm>
            <a:custGeom>
              <a:avLst/>
              <a:gdLst/>
              <a:ahLst/>
              <a:cxnLst/>
              <a:rect l="l" t="t" r="r" b="b"/>
              <a:pathLst>
                <a:path w="4378" h="4320" extrusionOk="0">
                  <a:moveTo>
                    <a:pt x="4378" y="2160"/>
                  </a:moveTo>
                  <a:cubicBezTo>
                    <a:pt x="4378" y="3386"/>
                    <a:pt x="3386" y="4320"/>
                    <a:pt x="2160" y="4320"/>
                  </a:cubicBezTo>
                  <a:cubicBezTo>
                    <a:pt x="934" y="4320"/>
                    <a:pt x="0" y="3327"/>
                    <a:pt x="59" y="2102"/>
                  </a:cubicBezTo>
                  <a:cubicBezTo>
                    <a:pt x="59" y="876"/>
                    <a:pt x="1051" y="0"/>
                    <a:pt x="2218" y="0"/>
                  </a:cubicBezTo>
                  <a:cubicBezTo>
                    <a:pt x="3444" y="0"/>
                    <a:pt x="4378" y="934"/>
                    <a:pt x="4378"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69" name="Google Shape;17669;p45"/>
            <p:cNvSpPr/>
            <p:nvPr/>
          </p:nvSpPr>
          <p:spPr>
            <a:xfrm>
              <a:off x="1648825" y="3401800"/>
              <a:ext cx="110925" cy="109450"/>
            </a:xfrm>
            <a:custGeom>
              <a:avLst/>
              <a:gdLst/>
              <a:ahLst/>
              <a:cxnLst/>
              <a:rect l="l" t="t" r="r" b="b"/>
              <a:pathLst>
                <a:path w="4437" h="4378" extrusionOk="0">
                  <a:moveTo>
                    <a:pt x="59" y="2160"/>
                  </a:moveTo>
                  <a:cubicBezTo>
                    <a:pt x="59" y="934"/>
                    <a:pt x="993" y="0"/>
                    <a:pt x="2277" y="59"/>
                  </a:cubicBezTo>
                  <a:cubicBezTo>
                    <a:pt x="3444" y="59"/>
                    <a:pt x="4436" y="1051"/>
                    <a:pt x="4378" y="2277"/>
                  </a:cubicBezTo>
                  <a:cubicBezTo>
                    <a:pt x="4378" y="3444"/>
                    <a:pt x="3386" y="4378"/>
                    <a:pt x="2218" y="4378"/>
                  </a:cubicBezTo>
                  <a:cubicBezTo>
                    <a:pt x="993" y="4378"/>
                    <a:pt x="0" y="3444"/>
                    <a:pt x="59"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70" name="Google Shape;17670;p45"/>
            <p:cNvSpPr/>
            <p:nvPr/>
          </p:nvSpPr>
          <p:spPr>
            <a:xfrm>
              <a:off x="5574225" y="1440550"/>
              <a:ext cx="108025" cy="108000"/>
            </a:xfrm>
            <a:custGeom>
              <a:avLst/>
              <a:gdLst/>
              <a:ahLst/>
              <a:cxnLst/>
              <a:rect l="l" t="t" r="r" b="b"/>
              <a:pathLst>
                <a:path w="4321" h="4320" extrusionOk="0">
                  <a:moveTo>
                    <a:pt x="2161" y="4320"/>
                  </a:moveTo>
                  <a:cubicBezTo>
                    <a:pt x="993" y="4320"/>
                    <a:pt x="1" y="3386"/>
                    <a:pt x="1" y="2218"/>
                  </a:cubicBezTo>
                  <a:cubicBezTo>
                    <a:pt x="1" y="993"/>
                    <a:pt x="935" y="0"/>
                    <a:pt x="2102" y="0"/>
                  </a:cubicBezTo>
                  <a:cubicBezTo>
                    <a:pt x="3328" y="0"/>
                    <a:pt x="4320" y="934"/>
                    <a:pt x="4320" y="2160"/>
                  </a:cubicBezTo>
                  <a:cubicBezTo>
                    <a:pt x="4320" y="3327"/>
                    <a:pt x="3386" y="4320"/>
                    <a:pt x="2161"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71" name="Google Shape;17671;p45"/>
            <p:cNvSpPr/>
            <p:nvPr/>
          </p:nvSpPr>
          <p:spPr>
            <a:xfrm>
              <a:off x="5820850" y="3649875"/>
              <a:ext cx="108000" cy="108000"/>
            </a:xfrm>
            <a:custGeom>
              <a:avLst/>
              <a:gdLst/>
              <a:ahLst/>
              <a:cxnLst/>
              <a:rect l="l" t="t" r="r" b="b"/>
              <a:pathLst>
                <a:path w="4320" h="4320" extrusionOk="0">
                  <a:moveTo>
                    <a:pt x="2160" y="4320"/>
                  </a:moveTo>
                  <a:cubicBezTo>
                    <a:pt x="993" y="4320"/>
                    <a:pt x="1" y="3327"/>
                    <a:pt x="1" y="2160"/>
                  </a:cubicBezTo>
                  <a:cubicBezTo>
                    <a:pt x="1" y="992"/>
                    <a:pt x="993" y="0"/>
                    <a:pt x="2160" y="0"/>
                  </a:cubicBezTo>
                  <a:cubicBezTo>
                    <a:pt x="3328" y="0"/>
                    <a:pt x="4320" y="992"/>
                    <a:pt x="4320" y="2160"/>
                  </a:cubicBezTo>
                  <a:cubicBezTo>
                    <a:pt x="4320" y="3327"/>
                    <a:pt x="3328" y="4320"/>
                    <a:pt x="2160"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72" name="Google Shape;17672;p45"/>
            <p:cNvSpPr/>
            <p:nvPr/>
          </p:nvSpPr>
          <p:spPr>
            <a:xfrm>
              <a:off x="5083925" y="950225"/>
              <a:ext cx="109475" cy="109475"/>
            </a:xfrm>
            <a:custGeom>
              <a:avLst/>
              <a:gdLst/>
              <a:ahLst/>
              <a:cxnLst/>
              <a:rect l="l" t="t" r="r" b="b"/>
              <a:pathLst>
                <a:path w="4379" h="4379" extrusionOk="0">
                  <a:moveTo>
                    <a:pt x="4320" y="2161"/>
                  </a:moveTo>
                  <a:cubicBezTo>
                    <a:pt x="4378" y="3328"/>
                    <a:pt x="3386" y="4320"/>
                    <a:pt x="2219" y="4379"/>
                  </a:cubicBezTo>
                  <a:cubicBezTo>
                    <a:pt x="1051" y="4379"/>
                    <a:pt x="59" y="3445"/>
                    <a:pt x="0" y="2219"/>
                  </a:cubicBezTo>
                  <a:cubicBezTo>
                    <a:pt x="0" y="1051"/>
                    <a:pt x="993" y="59"/>
                    <a:pt x="2160" y="59"/>
                  </a:cubicBezTo>
                  <a:cubicBezTo>
                    <a:pt x="3328" y="1"/>
                    <a:pt x="4320" y="993"/>
                    <a:pt x="4320" y="21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73" name="Google Shape;17673;p45"/>
            <p:cNvSpPr/>
            <p:nvPr/>
          </p:nvSpPr>
          <p:spPr>
            <a:xfrm>
              <a:off x="2876050" y="703625"/>
              <a:ext cx="108025" cy="109450"/>
            </a:xfrm>
            <a:custGeom>
              <a:avLst/>
              <a:gdLst/>
              <a:ahLst/>
              <a:cxnLst/>
              <a:rect l="l" t="t" r="r" b="b"/>
              <a:pathLst>
                <a:path w="4321" h="4378" extrusionOk="0">
                  <a:moveTo>
                    <a:pt x="2161" y="4320"/>
                  </a:moveTo>
                  <a:cubicBezTo>
                    <a:pt x="993" y="4320"/>
                    <a:pt x="1" y="3327"/>
                    <a:pt x="1" y="2160"/>
                  </a:cubicBezTo>
                  <a:cubicBezTo>
                    <a:pt x="59" y="992"/>
                    <a:pt x="1052" y="0"/>
                    <a:pt x="2219" y="59"/>
                  </a:cubicBezTo>
                  <a:cubicBezTo>
                    <a:pt x="3328" y="59"/>
                    <a:pt x="4320" y="1051"/>
                    <a:pt x="4320" y="2218"/>
                  </a:cubicBezTo>
                  <a:cubicBezTo>
                    <a:pt x="4320" y="3386"/>
                    <a:pt x="3328" y="4378"/>
                    <a:pt x="2161"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74" name="Google Shape;17674;p45"/>
            <p:cNvSpPr/>
            <p:nvPr/>
          </p:nvSpPr>
          <p:spPr>
            <a:xfrm>
              <a:off x="5329075" y="4386800"/>
              <a:ext cx="105100" cy="106550"/>
            </a:xfrm>
            <a:custGeom>
              <a:avLst/>
              <a:gdLst/>
              <a:ahLst/>
              <a:cxnLst/>
              <a:rect l="l" t="t" r="r" b="b"/>
              <a:pathLst>
                <a:path w="4204" h="4262" extrusionOk="0">
                  <a:moveTo>
                    <a:pt x="4203" y="2102"/>
                  </a:moveTo>
                  <a:cubicBezTo>
                    <a:pt x="4203" y="3269"/>
                    <a:pt x="3211" y="4203"/>
                    <a:pt x="2102" y="4261"/>
                  </a:cubicBezTo>
                  <a:cubicBezTo>
                    <a:pt x="935" y="4261"/>
                    <a:pt x="1" y="3269"/>
                    <a:pt x="1" y="2102"/>
                  </a:cubicBezTo>
                  <a:cubicBezTo>
                    <a:pt x="1" y="993"/>
                    <a:pt x="935" y="0"/>
                    <a:pt x="2102" y="0"/>
                  </a:cubicBezTo>
                  <a:cubicBezTo>
                    <a:pt x="3211" y="0"/>
                    <a:pt x="4203" y="993"/>
                    <a:pt x="4203" y="21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75" name="Google Shape;17675;p45"/>
            <p:cNvSpPr/>
            <p:nvPr/>
          </p:nvSpPr>
          <p:spPr>
            <a:xfrm>
              <a:off x="2140600" y="1195400"/>
              <a:ext cx="105075" cy="105075"/>
            </a:xfrm>
            <a:custGeom>
              <a:avLst/>
              <a:gdLst/>
              <a:ahLst/>
              <a:cxnLst/>
              <a:rect l="l" t="t" r="r" b="b"/>
              <a:pathLst>
                <a:path w="4203" h="4203" extrusionOk="0">
                  <a:moveTo>
                    <a:pt x="2102" y="0"/>
                  </a:moveTo>
                  <a:cubicBezTo>
                    <a:pt x="3211" y="0"/>
                    <a:pt x="4203" y="934"/>
                    <a:pt x="4203" y="2101"/>
                  </a:cubicBezTo>
                  <a:cubicBezTo>
                    <a:pt x="4203" y="3269"/>
                    <a:pt x="3269" y="4203"/>
                    <a:pt x="2102" y="4203"/>
                  </a:cubicBezTo>
                  <a:cubicBezTo>
                    <a:pt x="992" y="4203"/>
                    <a:pt x="59" y="3269"/>
                    <a:pt x="0" y="2160"/>
                  </a:cubicBezTo>
                  <a:cubicBezTo>
                    <a:pt x="0" y="992"/>
                    <a:pt x="934" y="58"/>
                    <a:pt x="2102"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76" name="Google Shape;17676;p45"/>
            <p:cNvSpPr/>
            <p:nvPr/>
          </p:nvSpPr>
          <p:spPr>
            <a:xfrm>
              <a:off x="2388675" y="954600"/>
              <a:ext cx="102175" cy="102175"/>
            </a:xfrm>
            <a:custGeom>
              <a:avLst/>
              <a:gdLst/>
              <a:ahLst/>
              <a:cxnLst/>
              <a:rect l="l" t="t" r="r" b="b"/>
              <a:pathLst>
                <a:path w="4087" h="4087" extrusionOk="0">
                  <a:moveTo>
                    <a:pt x="4086" y="2044"/>
                  </a:moveTo>
                  <a:cubicBezTo>
                    <a:pt x="4086" y="3211"/>
                    <a:pt x="3211" y="4087"/>
                    <a:pt x="2043" y="4087"/>
                  </a:cubicBezTo>
                  <a:cubicBezTo>
                    <a:pt x="876" y="4028"/>
                    <a:pt x="0" y="3153"/>
                    <a:pt x="0" y="1986"/>
                  </a:cubicBezTo>
                  <a:cubicBezTo>
                    <a:pt x="59" y="876"/>
                    <a:pt x="934" y="1"/>
                    <a:pt x="2043" y="1"/>
                  </a:cubicBezTo>
                  <a:cubicBezTo>
                    <a:pt x="3211" y="1"/>
                    <a:pt x="4086" y="876"/>
                    <a:pt x="4086" y="20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77" name="Google Shape;17677;p45"/>
            <p:cNvSpPr/>
            <p:nvPr/>
          </p:nvSpPr>
          <p:spPr>
            <a:xfrm>
              <a:off x="5577150" y="4141650"/>
              <a:ext cx="102175" cy="102150"/>
            </a:xfrm>
            <a:custGeom>
              <a:avLst/>
              <a:gdLst/>
              <a:ahLst/>
              <a:cxnLst/>
              <a:rect l="l" t="t" r="r" b="b"/>
              <a:pathLst>
                <a:path w="4087" h="4086" extrusionOk="0">
                  <a:moveTo>
                    <a:pt x="4087" y="2043"/>
                  </a:moveTo>
                  <a:cubicBezTo>
                    <a:pt x="4087" y="3210"/>
                    <a:pt x="3153" y="4086"/>
                    <a:pt x="2044" y="4086"/>
                  </a:cubicBezTo>
                  <a:cubicBezTo>
                    <a:pt x="876" y="4086"/>
                    <a:pt x="1" y="3210"/>
                    <a:pt x="1" y="2043"/>
                  </a:cubicBezTo>
                  <a:cubicBezTo>
                    <a:pt x="1" y="876"/>
                    <a:pt x="876" y="0"/>
                    <a:pt x="2044" y="0"/>
                  </a:cubicBezTo>
                  <a:cubicBezTo>
                    <a:pt x="3211" y="0"/>
                    <a:pt x="4087" y="934"/>
                    <a:pt x="4087" y="204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78" name="Google Shape;17678;p45"/>
            <p:cNvSpPr/>
            <p:nvPr/>
          </p:nvSpPr>
          <p:spPr>
            <a:xfrm>
              <a:off x="4593600" y="4877100"/>
              <a:ext cx="103650" cy="103650"/>
            </a:xfrm>
            <a:custGeom>
              <a:avLst/>
              <a:gdLst/>
              <a:ahLst/>
              <a:cxnLst/>
              <a:rect l="l" t="t" r="r" b="b"/>
              <a:pathLst>
                <a:path w="4146" h="4146" extrusionOk="0">
                  <a:moveTo>
                    <a:pt x="4087" y="2102"/>
                  </a:moveTo>
                  <a:cubicBezTo>
                    <a:pt x="4087" y="3269"/>
                    <a:pt x="3211" y="4145"/>
                    <a:pt x="2044" y="4145"/>
                  </a:cubicBezTo>
                  <a:cubicBezTo>
                    <a:pt x="877" y="4145"/>
                    <a:pt x="1" y="3211"/>
                    <a:pt x="1" y="2044"/>
                  </a:cubicBezTo>
                  <a:cubicBezTo>
                    <a:pt x="1" y="935"/>
                    <a:pt x="935" y="1"/>
                    <a:pt x="2102" y="59"/>
                  </a:cubicBezTo>
                  <a:cubicBezTo>
                    <a:pt x="3211" y="59"/>
                    <a:pt x="4145" y="935"/>
                    <a:pt x="4087" y="21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79" name="Google Shape;17679;p45"/>
            <p:cNvSpPr/>
            <p:nvPr/>
          </p:nvSpPr>
          <p:spPr>
            <a:xfrm>
              <a:off x="1653200" y="1932325"/>
              <a:ext cx="102175" cy="103625"/>
            </a:xfrm>
            <a:custGeom>
              <a:avLst/>
              <a:gdLst/>
              <a:ahLst/>
              <a:cxnLst/>
              <a:rect l="l" t="t" r="r" b="b"/>
              <a:pathLst>
                <a:path w="4087" h="4145" extrusionOk="0">
                  <a:moveTo>
                    <a:pt x="1985" y="4086"/>
                  </a:moveTo>
                  <a:cubicBezTo>
                    <a:pt x="818" y="4086"/>
                    <a:pt x="0" y="3152"/>
                    <a:pt x="0" y="1985"/>
                  </a:cubicBezTo>
                  <a:cubicBezTo>
                    <a:pt x="59" y="876"/>
                    <a:pt x="993" y="0"/>
                    <a:pt x="2160" y="58"/>
                  </a:cubicBezTo>
                  <a:cubicBezTo>
                    <a:pt x="3269" y="117"/>
                    <a:pt x="4086" y="992"/>
                    <a:pt x="4086" y="2160"/>
                  </a:cubicBezTo>
                  <a:cubicBezTo>
                    <a:pt x="4028" y="3269"/>
                    <a:pt x="3152" y="4144"/>
                    <a:pt x="1985" y="41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80" name="Google Shape;17680;p45"/>
            <p:cNvSpPr/>
            <p:nvPr/>
          </p:nvSpPr>
          <p:spPr>
            <a:xfrm>
              <a:off x="6067475" y="2673625"/>
              <a:ext cx="100700" cy="100700"/>
            </a:xfrm>
            <a:custGeom>
              <a:avLst/>
              <a:gdLst/>
              <a:ahLst/>
              <a:cxnLst/>
              <a:rect l="l" t="t" r="r" b="b"/>
              <a:pathLst>
                <a:path w="4028" h="4028" extrusionOk="0">
                  <a:moveTo>
                    <a:pt x="2043" y="4028"/>
                  </a:moveTo>
                  <a:cubicBezTo>
                    <a:pt x="934" y="4028"/>
                    <a:pt x="0" y="3152"/>
                    <a:pt x="0" y="2043"/>
                  </a:cubicBezTo>
                  <a:cubicBezTo>
                    <a:pt x="0" y="934"/>
                    <a:pt x="876" y="0"/>
                    <a:pt x="2043" y="59"/>
                  </a:cubicBezTo>
                  <a:cubicBezTo>
                    <a:pt x="3152" y="59"/>
                    <a:pt x="4028" y="934"/>
                    <a:pt x="4028" y="2043"/>
                  </a:cubicBezTo>
                  <a:cubicBezTo>
                    <a:pt x="4028" y="3152"/>
                    <a:pt x="3152" y="4028"/>
                    <a:pt x="2043"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81" name="Google Shape;17681;p45"/>
            <p:cNvSpPr/>
            <p:nvPr/>
          </p:nvSpPr>
          <p:spPr>
            <a:xfrm>
              <a:off x="5088300" y="4636325"/>
              <a:ext cx="100725" cy="100725"/>
            </a:xfrm>
            <a:custGeom>
              <a:avLst/>
              <a:gdLst/>
              <a:ahLst/>
              <a:cxnLst/>
              <a:rect l="l" t="t" r="r" b="b"/>
              <a:pathLst>
                <a:path w="4029" h="4029" extrusionOk="0">
                  <a:moveTo>
                    <a:pt x="4028" y="1985"/>
                  </a:moveTo>
                  <a:cubicBezTo>
                    <a:pt x="4028" y="3094"/>
                    <a:pt x="3153" y="4028"/>
                    <a:pt x="2044" y="4028"/>
                  </a:cubicBezTo>
                  <a:cubicBezTo>
                    <a:pt x="876" y="4028"/>
                    <a:pt x="1" y="3153"/>
                    <a:pt x="1" y="1985"/>
                  </a:cubicBezTo>
                  <a:cubicBezTo>
                    <a:pt x="1" y="876"/>
                    <a:pt x="876" y="1"/>
                    <a:pt x="1985" y="1"/>
                  </a:cubicBezTo>
                  <a:cubicBezTo>
                    <a:pt x="3153" y="1"/>
                    <a:pt x="4028" y="876"/>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82" name="Google Shape;17682;p45"/>
            <p:cNvSpPr/>
            <p:nvPr/>
          </p:nvSpPr>
          <p:spPr>
            <a:xfrm>
              <a:off x="1899825" y="1443475"/>
              <a:ext cx="102150" cy="102150"/>
            </a:xfrm>
            <a:custGeom>
              <a:avLst/>
              <a:gdLst/>
              <a:ahLst/>
              <a:cxnLst/>
              <a:rect l="l" t="t" r="r" b="b"/>
              <a:pathLst>
                <a:path w="4086" h="4086" extrusionOk="0">
                  <a:moveTo>
                    <a:pt x="2101" y="58"/>
                  </a:moveTo>
                  <a:cubicBezTo>
                    <a:pt x="3210" y="58"/>
                    <a:pt x="4086" y="992"/>
                    <a:pt x="4028" y="2101"/>
                  </a:cubicBezTo>
                  <a:cubicBezTo>
                    <a:pt x="4028" y="3210"/>
                    <a:pt x="3094" y="4086"/>
                    <a:pt x="1926" y="4086"/>
                  </a:cubicBezTo>
                  <a:cubicBezTo>
                    <a:pt x="817" y="4028"/>
                    <a:pt x="0" y="3094"/>
                    <a:pt x="58" y="1985"/>
                  </a:cubicBezTo>
                  <a:cubicBezTo>
                    <a:pt x="58" y="876"/>
                    <a:pt x="992" y="0"/>
                    <a:pt x="2101"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83" name="Google Shape;17683;p45"/>
            <p:cNvSpPr/>
            <p:nvPr/>
          </p:nvSpPr>
          <p:spPr>
            <a:xfrm>
              <a:off x="6066000" y="2917325"/>
              <a:ext cx="102175" cy="100700"/>
            </a:xfrm>
            <a:custGeom>
              <a:avLst/>
              <a:gdLst/>
              <a:ahLst/>
              <a:cxnLst/>
              <a:rect l="l" t="t" r="r" b="b"/>
              <a:pathLst>
                <a:path w="4087" h="4028" extrusionOk="0">
                  <a:moveTo>
                    <a:pt x="4028" y="2043"/>
                  </a:moveTo>
                  <a:cubicBezTo>
                    <a:pt x="4028" y="3094"/>
                    <a:pt x="3094" y="4028"/>
                    <a:pt x="1985" y="3969"/>
                  </a:cubicBezTo>
                  <a:cubicBezTo>
                    <a:pt x="935" y="3969"/>
                    <a:pt x="1" y="3035"/>
                    <a:pt x="59" y="1926"/>
                  </a:cubicBezTo>
                  <a:cubicBezTo>
                    <a:pt x="118" y="876"/>
                    <a:pt x="993" y="0"/>
                    <a:pt x="2044" y="0"/>
                  </a:cubicBezTo>
                  <a:cubicBezTo>
                    <a:pt x="3153" y="0"/>
                    <a:pt x="4087" y="934"/>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84" name="Google Shape;17684;p45"/>
            <p:cNvSpPr/>
            <p:nvPr/>
          </p:nvSpPr>
          <p:spPr>
            <a:xfrm>
              <a:off x="2878975" y="4878575"/>
              <a:ext cx="100725" cy="100700"/>
            </a:xfrm>
            <a:custGeom>
              <a:avLst/>
              <a:gdLst/>
              <a:ahLst/>
              <a:cxnLst/>
              <a:rect l="l" t="t" r="r" b="b"/>
              <a:pathLst>
                <a:path w="4029" h="4028" extrusionOk="0">
                  <a:moveTo>
                    <a:pt x="4028" y="1985"/>
                  </a:moveTo>
                  <a:cubicBezTo>
                    <a:pt x="4028" y="3094"/>
                    <a:pt x="3153" y="4028"/>
                    <a:pt x="2044" y="4028"/>
                  </a:cubicBezTo>
                  <a:cubicBezTo>
                    <a:pt x="935" y="4028"/>
                    <a:pt x="1" y="3094"/>
                    <a:pt x="59" y="1985"/>
                  </a:cubicBezTo>
                  <a:cubicBezTo>
                    <a:pt x="59" y="934"/>
                    <a:pt x="935" y="58"/>
                    <a:pt x="1985" y="0"/>
                  </a:cubicBezTo>
                  <a:cubicBezTo>
                    <a:pt x="3094" y="0"/>
                    <a:pt x="4028" y="934"/>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85" name="Google Shape;17685;p45"/>
            <p:cNvSpPr/>
            <p:nvPr/>
          </p:nvSpPr>
          <p:spPr>
            <a:xfrm>
              <a:off x="3862525" y="465750"/>
              <a:ext cx="100700" cy="100725"/>
            </a:xfrm>
            <a:custGeom>
              <a:avLst/>
              <a:gdLst/>
              <a:ahLst/>
              <a:cxnLst/>
              <a:rect l="l" t="t" r="r" b="b"/>
              <a:pathLst>
                <a:path w="4028" h="4029" extrusionOk="0">
                  <a:moveTo>
                    <a:pt x="4028" y="1985"/>
                  </a:moveTo>
                  <a:cubicBezTo>
                    <a:pt x="4028" y="3094"/>
                    <a:pt x="3094" y="4028"/>
                    <a:pt x="1985" y="3970"/>
                  </a:cubicBezTo>
                  <a:cubicBezTo>
                    <a:pt x="934" y="3970"/>
                    <a:pt x="0" y="3094"/>
                    <a:pt x="0" y="1985"/>
                  </a:cubicBezTo>
                  <a:cubicBezTo>
                    <a:pt x="0" y="935"/>
                    <a:pt x="934" y="1"/>
                    <a:pt x="1985" y="1"/>
                  </a:cubicBezTo>
                  <a:cubicBezTo>
                    <a:pt x="3036" y="1"/>
                    <a:pt x="3970" y="876"/>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86" name="Google Shape;17686;p45"/>
            <p:cNvSpPr/>
            <p:nvPr/>
          </p:nvSpPr>
          <p:spPr>
            <a:xfrm>
              <a:off x="3615900" y="465750"/>
              <a:ext cx="100725" cy="100725"/>
            </a:xfrm>
            <a:custGeom>
              <a:avLst/>
              <a:gdLst/>
              <a:ahLst/>
              <a:cxnLst/>
              <a:rect l="l" t="t" r="r" b="b"/>
              <a:pathLst>
                <a:path w="4029" h="4029" extrusionOk="0">
                  <a:moveTo>
                    <a:pt x="2044" y="4028"/>
                  </a:moveTo>
                  <a:cubicBezTo>
                    <a:pt x="935" y="4028"/>
                    <a:pt x="1" y="3094"/>
                    <a:pt x="1" y="2044"/>
                  </a:cubicBezTo>
                  <a:cubicBezTo>
                    <a:pt x="1" y="935"/>
                    <a:pt x="935" y="1"/>
                    <a:pt x="2044" y="1"/>
                  </a:cubicBezTo>
                  <a:cubicBezTo>
                    <a:pt x="3094" y="1"/>
                    <a:pt x="3970" y="876"/>
                    <a:pt x="4028" y="1985"/>
                  </a:cubicBezTo>
                  <a:cubicBezTo>
                    <a:pt x="4028" y="3036"/>
                    <a:pt x="3153" y="3970"/>
                    <a:pt x="2044"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87" name="Google Shape;17687;p45"/>
            <p:cNvSpPr/>
            <p:nvPr/>
          </p:nvSpPr>
          <p:spPr>
            <a:xfrm>
              <a:off x="2143500" y="4389725"/>
              <a:ext cx="100725" cy="99250"/>
            </a:xfrm>
            <a:custGeom>
              <a:avLst/>
              <a:gdLst/>
              <a:ahLst/>
              <a:cxnLst/>
              <a:rect l="l" t="t" r="r" b="b"/>
              <a:pathLst>
                <a:path w="4029" h="3970" extrusionOk="0">
                  <a:moveTo>
                    <a:pt x="3970" y="1985"/>
                  </a:moveTo>
                  <a:cubicBezTo>
                    <a:pt x="4028" y="3035"/>
                    <a:pt x="3095" y="3969"/>
                    <a:pt x="1986" y="3969"/>
                  </a:cubicBezTo>
                  <a:cubicBezTo>
                    <a:pt x="935" y="3969"/>
                    <a:pt x="59" y="3094"/>
                    <a:pt x="1" y="2043"/>
                  </a:cubicBezTo>
                  <a:cubicBezTo>
                    <a:pt x="1" y="934"/>
                    <a:pt x="935" y="0"/>
                    <a:pt x="1986" y="0"/>
                  </a:cubicBezTo>
                  <a:cubicBezTo>
                    <a:pt x="3036" y="0"/>
                    <a:pt x="3970" y="876"/>
                    <a:pt x="3970"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88" name="Google Shape;17688;p45"/>
            <p:cNvSpPr/>
            <p:nvPr/>
          </p:nvSpPr>
          <p:spPr>
            <a:xfrm>
              <a:off x="1654650" y="3652775"/>
              <a:ext cx="99250" cy="100725"/>
            </a:xfrm>
            <a:custGeom>
              <a:avLst/>
              <a:gdLst/>
              <a:ahLst/>
              <a:cxnLst/>
              <a:rect l="l" t="t" r="r" b="b"/>
              <a:pathLst>
                <a:path w="3970" h="4029" extrusionOk="0">
                  <a:moveTo>
                    <a:pt x="1985" y="59"/>
                  </a:moveTo>
                  <a:cubicBezTo>
                    <a:pt x="3036" y="1"/>
                    <a:pt x="3970" y="935"/>
                    <a:pt x="3970" y="2044"/>
                  </a:cubicBezTo>
                  <a:cubicBezTo>
                    <a:pt x="3970" y="3095"/>
                    <a:pt x="3094" y="4028"/>
                    <a:pt x="1985" y="4028"/>
                  </a:cubicBezTo>
                  <a:cubicBezTo>
                    <a:pt x="935" y="4028"/>
                    <a:pt x="1" y="3095"/>
                    <a:pt x="1" y="1986"/>
                  </a:cubicBezTo>
                  <a:cubicBezTo>
                    <a:pt x="1" y="935"/>
                    <a:pt x="876" y="59"/>
                    <a:pt x="198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89" name="Google Shape;17689;p45"/>
            <p:cNvSpPr/>
            <p:nvPr/>
          </p:nvSpPr>
          <p:spPr>
            <a:xfrm>
              <a:off x="6067475" y="2428475"/>
              <a:ext cx="99250" cy="99250"/>
            </a:xfrm>
            <a:custGeom>
              <a:avLst/>
              <a:gdLst/>
              <a:ahLst/>
              <a:cxnLst/>
              <a:rect l="l" t="t" r="r" b="b"/>
              <a:pathLst>
                <a:path w="3970" h="3970" extrusionOk="0">
                  <a:moveTo>
                    <a:pt x="1985" y="0"/>
                  </a:moveTo>
                  <a:cubicBezTo>
                    <a:pt x="3035" y="0"/>
                    <a:pt x="3911" y="876"/>
                    <a:pt x="3969" y="1926"/>
                  </a:cubicBezTo>
                  <a:cubicBezTo>
                    <a:pt x="3969" y="2977"/>
                    <a:pt x="3094" y="3911"/>
                    <a:pt x="2043" y="3911"/>
                  </a:cubicBezTo>
                  <a:cubicBezTo>
                    <a:pt x="992" y="3969"/>
                    <a:pt x="59" y="3035"/>
                    <a:pt x="59" y="1985"/>
                  </a:cubicBezTo>
                  <a:cubicBezTo>
                    <a:pt x="0" y="934"/>
                    <a:pt x="934" y="58"/>
                    <a:pt x="198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90" name="Google Shape;17690;p45"/>
            <p:cNvSpPr/>
            <p:nvPr/>
          </p:nvSpPr>
          <p:spPr>
            <a:xfrm>
              <a:off x="4841675" y="709450"/>
              <a:ext cx="99275" cy="99250"/>
            </a:xfrm>
            <a:custGeom>
              <a:avLst/>
              <a:gdLst/>
              <a:ahLst/>
              <a:cxnLst/>
              <a:rect l="l" t="t" r="r" b="b"/>
              <a:pathLst>
                <a:path w="3971" h="3970" extrusionOk="0">
                  <a:moveTo>
                    <a:pt x="3970" y="1985"/>
                  </a:moveTo>
                  <a:cubicBezTo>
                    <a:pt x="3970" y="3036"/>
                    <a:pt x="3036" y="3970"/>
                    <a:pt x="1986" y="3970"/>
                  </a:cubicBezTo>
                  <a:cubicBezTo>
                    <a:pt x="935" y="3911"/>
                    <a:pt x="1" y="2978"/>
                    <a:pt x="59" y="1927"/>
                  </a:cubicBezTo>
                  <a:cubicBezTo>
                    <a:pt x="59" y="876"/>
                    <a:pt x="993" y="1"/>
                    <a:pt x="2044" y="1"/>
                  </a:cubicBezTo>
                  <a:cubicBezTo>
                    <a:pt x="3095" y="1"/>
                    <a:pt x="3970" y="935"/>
                    <a:pt x="3970"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91" name="Google Shape;17691;p45"/>
            <p:cNvSpPr/>
            <p:nvPr/>
          </p:nvSpPr>
          <p:spPr>
            <a:xfrm>
              <a:off x="5825225" y="1691525"/>
              <a:ext cx="99250" cy="99275"/>
            </a:xfrm>
            <a:custGeom>
              <a:avLst/>
              <a:gdLst/>
              <a:ahLst/>
              <a:cxnLst/>
              <a:rect l="l" t="t" r="r" b="b"/>
              <a:pathLst>
                <a:path w="3970" h="3971" extrusionOk="0">
                  <a:moveTo>
                    <a:pt x="1985" y="3970"/>
                  </a:moveTo>
                  <a:cubicBezTo>
                    <a:pt x="876" y="3970"/>
                    <a:pt x="1" y="3036"/>
                    <a:pt x="1" y="1986"/>
                  </a:cubicBezTo>
                  <a:cubicBezTo>
                    <a:pt x="1" y="935"/>
                    <a:pt x="935" y="1"/>
                    <a:pt x="1985" y="59"/>
                  </a:cubicBezTo>
                  <a:cubicBezTo>
                    <a:pt x="3036" y="59"/>
                    <a:pt x="3970" y="993"/>
                    <a:pt x="3970" y="2044"/>
                  </a:cubicBezTo>
                  <a:cubicBezTo>
                    <a:pt x="3911" y="3095"/>
                    <a:pt x="3036" y="3970"/>
                    <a:pt x="1985"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92" name="Google Shape;17692;p45"/>
            <p:cNvSpPr/>
            <p:nvPr/>
          </p:nvSpPr>
          <p:spPr>
            <a:xfrm>
              <a:off x="4106225" y="465750"/>
              <a:ext cx="97800" cy="99250"/>
            </a:xfrm>
            <a:custGeom>
              <a:avLst/>
              <a:gdLst/>
              <a:ahLst/>
              <a:cxnLst/>
              <a:rect l="l" t="t" r="r" b="b"/>
              <a:pathLst>
                <a:path w="3912" h="3970" extrusionOk="0">
                  <a:moveTo>
                    <a:pt x="3911" y="1985"/>
                  </a:moveTo>
                  <a:cubicBezTo>
                    <a:pt x="3911" y="3036"/>
                    <a:pt x="3035" y="3970"/>
                    <a:pt x="1985" y="3970"/>
                  </a:cubicBezTo>
                  <a:cubicBezTo>
                    <a:pt x="934" y="3970"/>
                    <a:pt x="0" y="3036"/>
                    <a:pt x="0" y="1985"/>
                  </a:cubicBezTo>
                  <a:cubicBezTo>
                    <a:pt x="0" y="935"/>
                    <a:pt x="876" y="59"/>
                    <a:pt x="1926" y="59"/>
                  </a:cubicBezTo>
                  <a:cubicBezTo>
                    <a:pt x="2977" y="1"/>
                    <a:pt x="3911" y="935"/>
                    <a:pt x="3911"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93" name="Google Shape;17693;p45"/>
            <p:cNvSpPr/>
            <p:nvPr/>
          </p:nvSpPr>
          <p:spPr>
            <a:xfrm>
              <a:off x="2393050" y="4634875"/>
              <a:ext cx="94875" cy="96325"/>
            </a:xfrm>
            <a:custGeom>
              <a:avLst/>
              <a:gdLst/>
              <a:ahLst/>
              <a:cxnLst/>
              <a:rect l="l" t="t" r="r" b="b"/>
              <a:pathLst>
                <a:path w="3795" h="3853" extrusionOk="0">
                  <a:moveTo>
                    <a:pt x="3794" y="1868"/>
                  </a:moveTo>
                  <a:cubicBezTo>
                    <a:pt x="3794" y="2977"/>
                    <a:pt x="2977" y="3794"/>
                    <a:pt x="1926" y="3794"/>
                  </a:cubicBezTo>
                  <a:cubicBezTo>
                    <a:pt x="817" y="3853"/>
                    <a:pt x="0" y="2977"/>
                    <a:pt x="0" y="1868"/>
                  </a:cubicBezTo>
                  <a:cubicBezTo>
                    <a:pt x="0" y="817"/>
                    <a:pt x="817" y="0"/>
                    <a:pt x="1926" y="0"/>
                  </a:cubicBezTo>
                  <a:cubicBezTo>
                    <a:pt x="2977" y="0"/>
                    <a:pt x="3794" y="817"/>
                    <a:pt x="3794" y="18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94" name="Google Shape;17694;p45"/>
            <p:cNvSpPr/>
            <p:nvPr/>
          </p:nvSpPr>
          <p:spPr>
            <a:xfrm>
              <a:off x="6068925" y="3165400"/>
              <a:ext cx="96325" cy="96325"/>
            </a:xfrm>
            <a:custGeom>
              <a:avLst/>
              <a:gdLst/>
              <a:ahLst/>
              <a:cxnLst/>
              <a:rect l="l" t="t" r="r" b="b"/>
              <a:pathLst>
                <a:path w="3853" h="3853" extrusionOk="0">
                  <a:moveTo>
                    <a:pt x="3853" y="1985"/>
                  </a:moveTo>
                  <a:cubicBezTo>
                    <a:pt x="3853" y="3035"/>
                    <a:pt x="2977" y="3853"/>
                    <a:pt x="1927" y="3853"/>
                  </a:cubicBezTo>
                  <a:cubicBezTo>
                    <a:pt x="818" y="3853"/>
                    <a:pt x="1" y="2977"/>
                    <a:pt x="59" y="1868"/>
                  </a:cubicBezTo>
                  <a:cubicBezTo>
                    <a:pt x="59" y="817"/>
                    <a:pt x="934" y="0"/>
                    <a:pt x="1985" y="0"/>
                  </a:cubicBezTo>
                  <a:cubicBezTo>
                    <a:pt x="3036" y="59"/>
                    <a:pt x="3853" y="934"/>
                    <a:pt x="3853"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95" name="Google Shape;17695;p45"/>
            <p:cNvSpPr/>
            <p:nvPr/>
          </p:nvSpPr>
          <p:spPr>
            <a:xfrm>
              <a:off x="3370750" y="467225"/>
              <a:ext cx="96325" cy="96325"/>
            </a:xfrm>
            <a:custGeom>
              <a:avLst/>
              <a:gdLst/>
              <a:ahLst/>
              <a:cxnLst/>
              <a:rect l="l" t="t" r="r" b="b"/>
              <a:pathLst>
                <a:path w="3853" h="3853" extrusionOk="0">
                  <a:moveTo>
                    <a:pt x="1868" y="3853"/>
                  </a:moveTo>
                  <a:cubicBezTo>
                    <a:pt x="818" y="3794"/>
                    <a:pt x="0" y="2977"/>
                    <a:pt x="59" y="1868"/>
                  </a:cubicBezTo>
                  <a:cubicBezTo>
                    <a:pt x="59" y="817"/>
                    <a:pt x="934" y="0"/>
                    <a:pt x="1985" y="59"/>
                  </a:cubicBezTo>
                  <a:cubicBezTo>
                    <a:pt x="3094" y="59"/>
                    <a:pt x="3853" y="934"/>
                    <a:pt x="3853" y="1985"/>
                  </a:cubicBezTo>
                  <a:cubicBezTo>
                    <a:pt x="3795" y="3094"/>
                    <a:pt x="2977" y="3853"/>
                    <a:pt x="1868" y="38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96" name="Google Shape;17696;p45"/>
            <p:cNvSpPr/>
            <p:nvPr/>
          </p:nvSpPr>
          <p:spPr>
            <a:xfrm>
              <a:off x="5828150" y="3902325"/>
              <a:ext cx="93425" cy="94875"/>
            </a:xfrm>
            <a:custGeom>
              <a:avLst/>
              <a:gdLst/>
              <a:ahLst/>
              <a:cxnLst/>
              <a:rect l="l" t="t" r="r" b="b"/>
              <a:pathLst>
                <a:path w="3737" h="3795" extrusionOk="0">
                  <a:moveTo>
                    <a:pt x="3736" y="1926"/>
                  </a:moveTo>
                  <a:cubicBezTo>
                    <a:pt x="3736" y="3036"/>
                    <a:pt x="2861" y="3794"/>
                    <a:pt x="1810" y="3794"/>
                  </a:cubicBezTo>
                  <a:cubicBezTo>
                    <a:pt x="759" y="3736"/>
                    <a:pt x="0" y="2919"/>
                    <a:pt x="0" y="1926"/>
                  </a:cubicBezTo>
                  <a:cubicBezTo>
                    <a:pt x="0" y="817"/>
                    <a:pt x="876" y="0"/>
                    <a:pt x="1927" y="59"/>
                  </a:cubicBezTo>
                  <a:cubicBezTo>
                    <a:pt x="2977" y="59"/>
                    <a:pt x="3736" y="876"/>
                    <a:pt x="3736" y="19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97" name="Google Shape;17697;p45"/>
            <p:cNvSpPr/>
            <p:nvPr/>
          </p:nvSpPr>
          <p:spPr>
            <a:xfrm>
              <a:off x="1899825" y="4146025"/>
              <a:ext cx="94875" cy="94875"/>
            </a:xfrm>
            <a:custGeom>
              <a:avLst/>
              <a:gdLst/>
              <a:ahLst/>
              <a:cxnLst/>
              <a:rect l="l" t="t" r="r" b="b"/>
              <a:pathLst>
                <a:path w="3795" h="3795" extrusionOk="0">
                  <a:moveTo>
                    <a:pt x="3794" y="1926"/>
                  </a:moveTo>
                  <a:cubicBezTo>
                    <a:pt x="3736" y="2977"/>
                    <a:pt x="2919" y="3794"/>
                    <a:pt x="1810" y="3794"/>
                  </a:cubicBezTo>
                  <a:cubicBezTo>
                    <a:pt x="759" y="3736"/>
                    <a:pt x="0" y="2919"/>
                    <a:pt x="0" y="1810"/>
                  </a:cubicBezTo>
                  <a:cubicBezTo>
                    <a:pt x="58" y="759"/>
                    <a:pt x="876" y="0"/>
                    <a:pt x="1868" y="0"/>
                  </a:cubicBezTo>
                  <a:cubicBezTo>
                    <a:pt x="2977" y="0"/>
                    <a:pt x="3794" y="817"/>
                    <a:pt x="3736" y="19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98" name="Google Shape;17698;p45"/>
            <p:cNvSpPr/>
            <p:nvPr/>
          </p:nvSpPr>
          <p:spPr>
            <a:xfrm>
              <a:off x="2639650" y="712375"/>
              <a:ext cx="94875" cy="93425"/>
            </a:xfrm>
            <a:custGeom>
              <a:avLst/>
              <a:gdLst/>
              <a:ahLst/>
              <a:cxnLst/>
              <a:rect l="l" t="t" r="r" b="b"/>
              <a:pathLst>
                <a:path w="3795" h="3737" extrusionOk="0">
                  <a:moveTo>
                    <a:pt x="1927" y="3736"/>
                  </a:moveTo>
                  <a:cubicBezTo>
                    <a:pt x="876" y="3736"/>
                    <a:pt x="59" y="2919"/>
                    <a:pt x="59" y="1868"/>
                  </a:cubicBezTo>
                  <a:cubicBezTo>
                    <a:pt x="1" y="818"/>
                    <a:pt x="818" y="0"/>
                    <a:pt x="1869" y="0"/>
                  </a:cubicBezTo>
                  <a:cubicBezTo>
                    <a:pt x="2919" y="0"/>
                    <a:pt x="3737" y="818"/>
                    <a:pt x="3737" y="1810"/>
                  </a:cubicBezTo>
                  <a:cubicBezTo>
                    <a:pt x="3795" y="2861"/>
                    <a:pt x="2978" y="3678"/>
                    <a:pt x="1927" y="37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99" name="Google Shape;17699;p45"/>
            <p:cNvSpPr/>
            <p:nvPr/>
          </p:nvSpPr>
          <p:spPr>
            <a:xfrm>
              <a:off x="6070375" y="2184775"/>
              <a:ext cx="93425" cy="91950"/>
            </a:xfrm>
            <a:custGeom>
              <a:avLst/>
              <a:gdLst/>
              <a:ahLst/>
              <a:cxnLst/>
              <a:rect l="l" t="t" r="r" b="b"/>
              <a:pathLst>
                <a:path w="3737" h="3678" extrusionOk="0">
                  <a:moveTo>
                    <a:pt x="3737" y="1868"/>
                  </a:moveTo>
                  <a:cubicBezTo>
                    <a:pt x="3737" y="2860"/>
                    <a:pt x="2861" y="3678"/>
                    <a:pt x="1869" y="3678"/>
                  </a:cubicBezTo>
                  <a:cubicBezTo>
                    <a:pt x="876" y="3678"/>
                    <a:pt x="1" y="2802"/>
                    <a:pt x="59" y="1810"/>
                  </a:cubicBezTo>
                  <a:cubicBezTo>
                    <a:pt x="59" y="817"/>
                    <a:pt x="935" y="0"/>
                    <a:pt x="1927" y="0"/>
                  </a:cubicBezTo>
                  <a:cubicBezTo>
                    <a:pt x="2919" y="59"/>
                    <a:pt x="3737" y="876"/>
                    <a:pt x="3737" y="18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00" name="Google Shape;17700;p45"/>
            <p:cNvSpPr/>
            <p:nvPr/>
          </p:nvSpPr>
          <p:spPr>
            <a:xfrm>
              <a:off x="3862525" y="5129550"/>
              <a:ext cx="91950" cy="91975"/>
            </a:xfrm>
            <a:custGeom>
              <a:avLst/>
              <a:gdLst/>
              <a:ahLst/>
              <a:cxnLst/>
              <a:rect l="l" t="t" r="r" b="b"/>
              <a:pathLst>
                <a:path w="3678" h="3679" extrusionOk="0">
                  <a:moveTo>
                    <a:pt x="3678" y="1869"/>
                  </a:moveTo>
                  <a:cubicBezTo>
                    <a:pt x="3678" y="2861"/>
                    <a:pt x="2860" y="3678"/>
                    <a:pt x="1868" y="3678"/>
                  </a:cubicBezTo>
                  <a:cubicBezTo>
                    <a:pt x="876" y="3678"/>
                    <a:pt x="0" y="2803"/>
                    <a:pt x="0" y="1810"/>
                  </a:cubicBezTo>
                  <a:cubicBezTo>
                    <a:pt x="59" y="818"/>
                    <a:pt x="934" y="1"/>
                    <a:pt x="1868" y="59"/>
                  </a:cubicBezTo>
                  <a:cubicBezTo>
                    <a:pt x="2860" y="59"/>
                    <a:pt x="3678" y="876"/>
                    <a:pt x="3678" y="18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01" name="Google Shape;17701;p45"/>
            <p:cNvSpPr/>
            <p:nvPr/>
          </p:nvSpPr>
          <p:spPr>
            <a:xfrm>
              <a:off x="4357200" y="470125"/>
              <a:ext cx="91975" cy="91975"/>
            </a:xfrm>
            <a:custGeom>
              <a:avLst/>
              <a:gdLst/>
              <a:ahLst/>
              <a:cxnLst/>
              <a:rect l="l" t="t" r="r" b="b"/>
              <a:pathLst>
                <a:path w="3679" h="3679" extrusionOk="0">
                  <a:moveTo>
                    <a:pt x="3620" y="1810"/>
                  </a:moveTo>
                  <a:cubicBezTo>
                    <a:pt x="3678" y="2744"/>
                    <a:pt x="2861" y="3620"/>
                    <a:pt x="1869" y="3678"/>
                  </a:cubicBezTo>
                  <a:cubicBezTo>
                    <a:pt x="876" y="3678"/>
                    <a:pt x="1" y="2803"/>
                    <a:pt x="1" y="1810"/>
                  </a:cubicBezTo>
                  <a:cubicBezTo>
                    <a:pt x="1" y="876"/>
                    <a:pt x="818" y="1"/>
                    <a:pt x="1810" y="1"/>
                  </a:cubicBezTo>
                  <a:cubicBezTo>
                    <a:pt x="2744" y="1"/>
                    <a:pt x="3620" y="818"/>
                    <a:pt x="3620"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02" name="Google Shape;17702;p45"/>
            <p:cNvSpPr/>
            <p:nvPr/>
          </p:nvSpPr>
          <p:spPr>
            <a:xfrm>
              <a:off x="3620275" y="5131025"/>
              <a:ext cx="91975" cy="90500"/>
            </a:xfrm>
            <a:custGeom>
              <a:avLst/>
              <a:gdLst/>
              <a:ahLst/>
              <a:cxnLst/>
              <a:rect l="l" t="t" r="r" b="b"/>
              <a:pathLst>
                <a:path w="3679" h="3620" extrusionOk="0">
                  <a:moveTo>
                    <a:pt x="1869" y="3619"/>
                  </a:moveTo>
                  <a:cubicBezTo>
                    <a:pt x="876" y="3619"/>
                    <a:pt x="1" y="2744"/>
                    <a:pt x="1" y="1810"/>
                  </a:cubicBezTo>
                  <a:cubicBezTo>
                    <a:pt x="1" y="817"/>
                    <a:pt x="876" y="0"/>
                    <a:pt x="1869" y="0"/>
                  </a:cubicBezTo>
                  <a:cubicBezTo>
                    <a:pt x="2803" y="0"/>
                    <a:pt x="3620" y="817"/>
                    <a:pt x="3620" y="1751"/>
                  </a:cubicBezTo>
                  <a:cubicBezTo>
                    <a:pt x="3678" y="2744"/>
                    <a:pt x="2803" y="3619"/>
                    <a:pt x="1869"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03" name="Google Shape;17703;p45"/>
            <p:cNvSpPr/>
            <p:nvPr/>
          </p:nvSpPr>
          <p:spPr>
            <a:xfrm>
              <a:off x="1412425" y="2921700"/>
              <a:ext cx="90500" cy="90500"/>
            </a:xfrm>
            <a:custGeom>
              <a:avLst/>
              <a:gdLst/>
              <a:ahLst/>
              <a:cxnLst/>
              <a:rect l="l" t="t" r="r" b="b"/>
              <a:pathLst>
                <a:path w="3620" h="3620" extrusionOk="0">
                  <a:moveTo>
                    <a:pt x="3619" y="1810"/>
                  </a:moveTo>
                  <a:cubicBezTo>
                    <a:pt x="3619" y="2802"/>
                    <a:pt x="2802" y="3619"/>
                    <a:pt x="1810" y="3619"/>
                  </a:cubicBezTo>
                  <a:cubicBezTo>
                    <a:pt x="818" y="3619"/>
                    <a:pt x="0" y="2802"/>
                    <a:pt x="0" y="1810"/>
                  </a:cubicBezTo>
                  <a:cubicBezTo>
                    <a:pt x="0" y="876"/>
                    <a:pt x="818" y="59"/>
                    <a:pt x="1751" y="0"/>
                  </a:cubicBezTo>
                  <a:cubicBezTo>
                    <a:pt x="2744" y="0"/>
                    <a:pt x="3561" y="817"/>
                    <a:pt x="3619"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04" name="Google Shape;17704;p45"/>
            <p:cNvSpPr/>
            <p:nvPr/>
          </p:nvSpPr>
          <p:spPr>
            <a:xfrm>
              <a:off x="4846075" y="4884400"/>
              <a:ext cx="91950" cy="90500"/>
            </a:xfrm>
            <a:custGeom>
              <a:avLst/>
              <a:gdLst/>
              <a:ahLst/>
              <a:cxnLst/>
              <a:rect l="l" t="t" r="r" b="b"/>
              <a:pathLst>
                <a:path w="3678" h="3620" extrusionOk="0">
                  <a:moveTo>
                    <a:pt x="1868" y="1"/>
                  </a:moveTo>
                  <a:cubicBezTo>
                    <a:pt x="2802" y="1"/>
                    <a:pt x="3677" y="876"/>
                    <a:pt x="3619" y="1810"/>
                  </a:cubicBezTo>
                  <a:cubicBezTo>
                    <a:pt x="3619" y="2802"/>
                    <a:pt x="2743" y="3620"/>
                    <a:pt x="1751" y="3620"/>
                  </a:cubicBezTo>
                  <a:cubicBezTo>
                    <a:pt x="817" y="3561"/>
                    <a:pt x="0" y="2744"/>
                    <a:pt x="0" y="1810"/>
                  </a:cubicBezTo>
                  <a:cubicBezTo>
                    <a:pt x="0" y="818"/>
                    <a:pt x="876" y="1"/>
                    <a:pt x="18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05" name="Google Shape;17705;p45"/>
            <p:cNvSpPr/>
            <p:nvPr/>
          </p:nvSpPr>
          <p:spPr>
            <a:xfrm>
              <a:off x="1659025" y="1695925"/>
              <a:ext cx="90500" cy="90500"/>
            </a:xfrm>
            <a:custGeom>
              <a:avLst/>
              <a:gdLst/>
              <a:ahLst/>
              <a:cxnLst/>
              <a:rect l="l" t="t" r="r" b="b"/>
              <a:pathLst>
                <a:path w="3620" h="3620" extrusionOk="0">
                  <a:moveTo>
                    <a:pt x="3620" y="1810"/>
                  </a:moveTo>
                  <a:cubicBezTo>
                    <a:pt x="3620" y="2802"/>
                    <a:pt x="2803" y="3619"/>
                    <a:pt x="1810" y="3619"/>
                  </a:cubicBezTo>
                  <a:cubicBezTo>
                    <a:pt x="818" y="3619"/>
                    <a:pt x="1" y="2802"/>
                    <a:pt x="1" y="1810"/>
                  </a:cubicBezTo>
                  <a:cubicBezTo>
                    <a:pt x="1" y="876"/>
                    <a:pt x="818" y="58"/>
                    <a:pt x="1752" y="0"/>
                  </a:cubicBezTo>
                  <a:cubicBezTo>
                    <a:pt x="2744" y="0"/>
                    <a:pt x="3562" y="817"/>
                    <a:pt x="3620"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06" name="Google Shape;17706;p45"/>
            <p:cNvSpPr/>
            <p:nvPr/>
          </p:nvSpPr>
          <p:spPr>
            <a:xfrm>
              <a:off x="1412425" y="2675075"/>
              <a:ext cx="90500" cy="91975"/>
            </a:xfrm>
            <a:custGeom>
              <a:avLst/>
              <a:gdLst/>
              <a:ahLst/>
              <a:cxnLst/>
              <a:rect l="l" t="t" r="r" b="b"/>
              <a:pathLst>
                <a:path w="3620" h="3679" extrusionOk="0">
                  <a:moveTo>
                    <a:pt x="1810" y="1"/>
                  </a:moveTo>
                  <a:cubicBezTo>
                    <a:pt x="2802" y="59"/>
                    <a:pt x="3619" y="935"/>
                    <a:pt x="3619" y="1869"/>
                  </a:cubicBezTo>
                  <a:cubicBezTo>
                    <a:pt x="3561" y="2861"/>
                    <a:pt x="2685" y="3678"/>
                    <a:pt x="1751" y="3620"/>
                  </a:cubicBezTo>
                  <a:cubicBezTo>
                    <a:pt x="759" y="3561"/>
                    <a:pt x="0" y="2744"/>
                    <a:pt x="0" y="1810"/>
                  </a:cubicBezTo>
                  <a:cubicBezTo>
                    <a:pt x="0" y="818"/>
                    <a:pt x="876" y="1"/>
                    <a:pt x="18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07" name="Google Shape;17707;p45"/>
            <p:cNvSpPr/>
            <p:nvPr/>
          </p:nvSpPr>
          <p:spPr>
            <a:xfrm>
              <a:off x="5340750" y="961900"/>
              <a:ext cx="87575" cy="87575"/>
            </a:xfrm>
            <a:custGeom>
              <a:avLst/>
              <a:gdLst/>
              <a:ahLst/>
              <a:cxnLst/>
              <a:rect l="l" t="t" r="r" b="b"/>
              <a:pathLst>
                <a:path w="3503" h="3503" extrusionOk="0">
                  <a:moveTo>
                    <a:pt x="3503" y="1752"/>
                  </a:moveTo>
                  <a:cubicBezTo>
                    <a:pt x="3503" y="2744"/>
                    <a:pt x="2744" y="3503"/>
                    <a:pt x="1752" y="3503"/>
                  </a:cubicBezTo>
                  <a:cubicBezTo>
                    <a:pt x="759" y="3503"/>
                    <a:pt x="1" y="2744"/>
                    <a:pt x="1" y="1752"/>
                  </a:cubicBezTo>
                  <a:cubicBezTo>
                    <a:pt x="1" y="760"/>
                    <a:pt x="759" y="1"/>
                    <a:pt x="1752" y="1"/>
                  </a:cubicBezTo>
                  <a:cubicBezTo>
                    <a:pt x="2744" y="1"/>
                    <a:pt x="3503" y="760"/>
                    <a:pt x="3503"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08" name="Google Shape;17708;p45"/>
            <p:cNvSpPr/>
            <p:nvPr/>
          </p:nvSpPr>
          <p:spPr>
            <a:xfrm>
              <a:off x="5584450" y="1208525"/>
              <a:ext cx="87575" cy="87575"/>
            </a:xfrm>
            <a:custGeom>
              <a:avLst/>
              <a:gdLst/>
              <a:ahLst/>
              <a:cxnLst/>
              <a:rect l="l" t="t" r="r" b="b"/>
              <a:pathLst>
                <a:path w="3503" h="3503" extrusionOk="0">
                  <a:moveTo>
                    <a:pt x="3503" y="1751"/>
                  </a:moveTo>
                  <a:cubicBezTo>
                    <a:pt x="3503" y="2744"/>
                    <a:pt x="2744" y="3503"/>
                    <a:pt x="1752" y="3503"/>
                  </a:cubicBezTo>
                  <a:cubicBezTo>
                    <a:pt x="759" y="3503"/>
                    <a:pt x="1" y="2685"/>
                    <a:pt x="1" y="1751"/>
                  </a:cubicBezTo>
                  <a:cubicBezTo>
                    <a:pt x="1" y="759"/>
                    <a:pt x="759" y="0"/>
                    <a:pt x="1752" y="0"/>
                  </a:cubicBezTo>
                  <a:cubicBezTo>
                    <a:pt x="2744" y="0"/>
                    <a:pt x="3503" y="759"/>
                    <a:pt x="3503"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09" name="Google Shape;17709;p45"/>
            <p:cNvSpPr/>
            <p:nvPr/>
          </p:nvSpPr>
          <p:spPr>
            <a:xfrm>
              <a:off x="3132900" y="471600"/>
              <a:ext cx="87575" cy="87575"/>
            </a:xfrm>
            <a:custGeom>
              <a:avLst/>
              <a:gdLst/>
              <a:ahLst/>
              <a:cxnLst/>
              <a:rect l="l" t="t" r="r" b="b"/>
              <a:pathLst>
                <a:path w="3503" h="3503" extrusionOk="0">
                  <a:moveTo>
                    <a:pt x="3502" y="1751"/>
                  </a:moveTo>
                  <a:cubicBezTo>
                    <a:pt x="3502" y="2744"/>
                    <a:pt x="2744" y="3503"/>
                    <a:pt x="1751" y="3503"/>
                  </a:cubicBezTo>
                  <a:cubicBezTo>
                    <a:pt x="759" y="3503"/>
                    <a:pt x="0" y="2744"/>
                    <a:pt x="0" y="1751"/>
                  </a:cubicBezTo>
                  <a:cubicBezTo>
                    <a:pt x="0" y="817"/>
                    <a:pt x="759" y="0"/>
                    <a:pt x="1751" y="0"/>
                  </a:cubicBezTo>
                  <a:cubicBezTo>
                    <a:pt x="2685" y="0"/>
                    <a:pt x="3502" y="759"/>
                    <a:pt x="3502"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10" name="Google Shape;17710;p45"/>
            <p:cNvSpPr/>
            <p:nvPr/>
          </p:nvSpPr>
          <p:spPr>
            <a:xfrm>
              <a:off x="6073300" y="3413475"/>
              <a:ext cx="87575" cy="87575"/>
            </a:xfrm>
            <a:custGeom>
              <a:avLst/>
              <a:gdLst/>
              <a:ahLst/>
              <a:cxnLst/>
              <a:rect l="l" t="t" r="r" b="b"/>
              <a:pathLst>
                <a:path w="3503" h="3503" extrusionOk="0">
                  <a:moveTo>
                    <a:pt x="1752" y="3502"/>
                  </a:moveTo>
                  <a:cubicBezTo>
                    <a:pt x="759" y="3502"/>
                    <a:pt x="1" y="2685"/>
                    <a:pt x="1" y="1751"/>
                  </a:cubicBezTo>
                  <a:cubicBezTo>
                    <a:pt x="1" y="759"/>
                    <a:pt x="818" y="0"/>
                    <a:pt x="1810" y="0"/>
                  </a:cubicBezTo>
                  <a:cubicBezTo>
                    <a:pt x="2744" y="0"/>
                    <a:pt x="3503" y="759"/>
                    <a:pt x="3503" y="1751"/>
                  </a:cubicBezTo>
                  <a:cubicBezTo>
                    <a:pt x="3503" y="2744"/>
                    <a:pt x="2744" y="3502"/>
                    <a:pt x="1752" y="35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11" name="Google Shape;17711;p45"/>
            <p:cNvSpPr/>
            <p:nvPr/>
          </p:nvSpPr>
          <p:spPr>
            <a:xfrm>
              <a:off x="1413875" y="2434300"/>
              <a:ext cx="87575" cy="86125"/>
            </a:xfrm>
            <a:custGeom>
              <a:avLst/>
              <a:gdLst/>
              <a:ahLst/>
              <a:cxnLst/>
              <a:rect l="l" t="t" r="r" b="b"/>
              <a:pathLst>
                <a:path w="3503" h="3445" extrusionOk="0">
                  <a:moveTo>
                    <a:pt x="1752" y="3444"/>
                  </a:moveTo>
                  <a:cubicBezTo>
                    <a:pt x="760" y="3444"/>
                    <a:pt x="1" y="2744"/>
                    <a:pt x="1" y="1752"/>
                  </a:cubicBezTo>
                  <a:cubicBezTo>
                    <a:pt x="1" y="759"/>
                    <a:pt x="760" y="1"/>
                    <a:pt x="1752" y="1"/>
                  </a:cubicBezTo>
                  <a:cubicBezTo>
                    <a:pt x="2744" y="1"/>
                    <a:pt x="3445" y="759"/>
                    <a:pt x="3503" y="1693"/>
                  </a:cubicBezTo>
                  <a:cubicBezTo>
                    <a:pt x="3503" y="2686"/>
                    <a:pt x="2744" y="3444"/>
                    <a:pt x="1752"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12" name="Google Shape;17712;p45"/>
            <p:cNvSpPr/>
            <p:nvPr/>
          </p:nvSpPr>
          <p:spPr>
            <a:xfrm>
              <a:off x="4112050" y="5131025"/>
              <a:ext cx="87575" cy="89025"/>
            </a:xfrm>
            <a:custGeom>
              <a:avLst/>
              <a:gdLst/>
              <a:ahLst/>
              <a:cxnLst/>
              <a:rect l="l" t="t" r="r" b="b"/>
              <a:pathLst>
                <a:path w="3503" h="3561" extrusionOk="0">
                  <a:moveTo>
                    <a:pt x="3503" y="1751"/>
                  </a:moveTo>
                  <a:cubicBezTo>
                    <a:pt x="3503" y="2744"/>
                    <a:pt x="2744" y="3561"/>
                    <a:pt x="1752" y="3561"/>
                  </a:cubicBezTo>
                  <a:cubicBezTo>
                    <a:pt x="760" y="3561"/>
                    <a:pt x="1" y="2802"/>
                    <a:pt x="1" y="1810"/>
                  </a:cubicBezTo>
                  <a:cubicBezTo>
                    <a:pt x="1" y="817"/>
                    <a:pt x="701" y="59"/>
                    <a:pt x="1693" y="59"/>
                  </a:cubicBezTo>
                  <a:cubicBezTo>
                    <a:pt x="2686" y="0"/>
                    <a:pt x="3445" y="759"/>
                    <a:pt x="3503"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13" name="Google Shape;17713;p45"/>
            <p:cNvSpPr/>
            <p:nvPr/>
          </p:nvSpPr>
          <p:spPr>
            <a:xfrm>
              <a:off x="1413875" y="3171225"/>
              <a:ext cx="86125" cy="86125"/>
            </a:xfrm>
            <a:custGeom>
              <a:avLst/>
              <a:gdLst/>
              <a:ahLst/>
              <a:cxnLst/>
              <a:rect l="l" t="t" r="r" b="b"/>
              <a:pathLst>
                <a:path w="3445" h="3445" extrusionOk="0">
                  <a:moveTo>
                    <a:pt x="3445" y="1752"/>
                  </a:moveTo>
                  <a:cubicBezTo>
                    <a:pt x="3445" y="2686"/>
                    <a:pt x="2686" y="3445"/>
                    <a:pt x="1693" y="3445"/>
                  </a:cubicBezTo>
                  <a:cubicBezTo>
                    <a:pt x="760" y="3386"/>
                    <a:pt x="1" y="2627"/>
                    <a:pt x="59" y="1693"/>
                  </a:cubicBezTo>
                  <a:cubicBezTo>
                    <a:pt x="59" y="759"/>
                    <a:pt x="818" y="1"/>
                    <a:pt x="1752" y="1"/>
                  </a:cubicBezTo>
                  <a:cubicBezTo>
                    <a:pt x="2744" y="1"/>
                    <a:pt x="3445" y="759"/>
                    <a:pt x="3445"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14" name="Google Shape;17714;p45"/>
            <p:cNvSpPr/>
            <p:nvPr/>
          </p:nvSpPr>
          <p:spPr>
            <a:xfrm>
              <a:off x="3376575" y="5132475"/>
              <a:ext cx="86125" cy="86125"/>
            </a:xfrm>
            <a:custGeom>
              <a:avLst/>
              <a:gdLst/>
              <a:ahLst/>
              <a:cxnLst/>
              <a:rect l="l" t="t" r="r" b="b"/>
              <a:pathLst>
                <a:path w="3445" h="3445" extrusionOk="0">
                  <a:moveTo>
                    <a:pt x="3445" y="1752"/>
                  </a:moveTo>
                  <a:cubicBezTo>
                    <a:pt x="3445" y="2686"/>
                    <a:pt x="2686" y="3444"/>
                    <a:pt x="1752" y="3444"/>
                  </a:cubicBezTo>
                  <a:cubicBezTo>
                    <a:pt x="760" y="3444"/>
                    <a:pt x="1" y="2686"/>
                    <a:pt x="1" y="1693"/>
                  </a:cubicBezTo>
                  <a:cubicBezTo>
                    <a:pt x="1" y="759"/>
                    <a:pt x="760" y="1"/>
                    <a:pt x="1752" y="1"/>
                  </a:cubicBezTo>
                  <a:cubicBezTo>
                    <a:pt x="2686" y="1"/>
                    <a:pt x="3445" y="759"/>
                    <a:pt x="3445"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15" name="Google Shape;17715;p45"/>
            <p:cNvSpPr/>
            <p:nvPr/>
          </p:nvSpPr>
          <p:spPr>
            <a:xfrm>
              <a:off x="2639650" y="4887325"/>
              <a:ext cx="86125" cy="84650"/>
            </a:xfrm>
            <a:custGeom>
              <a:avLst/>
              <a:gdLst/>
              <a:ahLst/>
              <a:cxnLst/>
              <a:rect l="l" t="t" r="r" b="b"/>
              <a:pathLst>
                <a:path w="3445" h="3386" extrusionOk="0">
                  <a:moveTo>
                    <a:pt x="3445" y="1693"/>
                  </a:moveTo>
                  <a:cubicBezTo>
                    <a:pt x="3445" y="2627"/>
                    <a:pt x="2628" y="3386"/>
                    <a:pt x="1694" y="3386"/>
                  </a:cubicBezTo>
                  <a:cubicBezTo>
                    <a:pt x="760" y="3327"/>
                    <a:pt x="1" y="2569"/>
                    <a:pt x="59" y="1635"/>
                  </a:cubicBezTo>
                  <a:cubicBezTo>
                    <a:pt x="59" y="701"/>
                    <a:pt x="818" y="0"/>
                    <a:pt x="1752" y="0"/>
                  </a:cubicBezTo>
                  <a:cubicBezTo>
                    <a:pt x="2686" y="0"/>
                    <a:pt x="3445" y="759"/>
                    <a:pt x="3445" y="16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16" name="Google Shape;17716;p45"/>
            <p:cNvSpPr/>
            <p:nvPr/>
          </p:nvSpPr>
          <p:spPr>
            <a:xfrm>
              <a:off x="1661950" y="3903775"/>
              <a:ext cx="84675" cy="86125"/>
            </a:xfrm>
            <a:custGeom>
              <a:avLst/>
              <a:gdLst/>
              <a:ahLst/>
              <a:cxnLst/>
              <a:rect l="l" t="t" r="r" b="b"/>
              <a:pathLst>
                <a:path w="3387" h="3445" extrusionOk="0">
                  <a:moveTo>
                    <a:pt x="1693" y="1"/>
                  </a:moveTo>
                  <a:cubicBezTo>
                    <a:pt x="2627" y="1"/>
                    <a:pt x="3386" y="818"/>
                    <a:pt x="3386" y="1752"/>
                  </a:cubicBezTo>
                  <a:cubicBezTo>
                    <a:pt x="3386" y="2686"/>
                    <a:pt x="2569" y="3444"/>
                    <a:pt x="1635" y="3386"/>
                  </a:cubicBezTo>
                  <a:cubicBezTo>
                    <a:pt x="701" y="3386"/>
                    <a:pt x="1" y="2627"/>
                    <a:pt x="1" y="1693"/>
                  </a:cubicBezTo>
                  <a:cubicBezTo>
                    <a:pt x="1" y="759"/>
                    <a:pt x="759" y="1"/>
                    <a:pt x="1693"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17" name="Google Shape;17717;p45"/>
            <p:cNvSpPr/>
            <p:nvPr/>
          </p:nvSpPr>
          <p:spPr>
            <a:xfrm>
              <a:off x="5587375" y="4398475"/>
              <a:ext cx="81725" cy="81725"/>
            </a:xfrm>
            <a:custGeom>
              <a:avLst/>
              <a:gdLst/>
              <a:ahLst/>
              <a:cxnLst/>
              <a:rect l="l" t="t" r="r" b="b"/>
              <a:pathLst>
                <a:path w="3269" h="3269" extrusionOk="0">
                  <a:moveTo>
                    <a:pt x="1635" y="3269"/>
                  </a:moveTo>
                  <a:cubicBezTo>
                    <a:pt x="701" y="3269"/>
                    <a:pt x="0" y="2510"/>
                    <a:pt x="0" y="1635"/>
                  </a:cubicBezTo>
                  <a:cubicBezTo>
                    <a:pt x="0" y="759"/>
                    <a:pt x="759" y="0"/>
                    <a:pt x="1693" y="0"/>
                  </a:cubicBezTo>
                  <a:cubicBezTo>
                    <a:pt x="2569" y="59"/>
                    <a:pt x="3269" y="817"/>
                    <a:pt x="3269" y="1693"/>
                  </a:cubicBezTo>
                  <a:cubicBezTo>
                    <a:pt x="3211" y="2569"/>
                    <a:pt x="2510" y="3269"/>
                    <a:pt x="1635"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18" name="Google Shape;17718;p45"/>
            <p:cNvSpPr/>
            <p:nvPr/>
          </p:nvSpPr>
          <p:spPr>
            <a:xfrm>
              <a:off x="6076225" y="1948375"/>
              <a:ext cx="81750" cy="81725"/>
            </a:xfrm>
            <a:custGeom>
              <a:avLst/>
              <a:gdLst/>
              <a:ahLst/>
              <a:cxnLst/>
              <a:rect l="l" t="t" r="r" b="b"/>
              <a:pathLst>
                <a:path w="3270" h="3269" extrusionOk="0">
                  <a:moveTo>
                    <a:pt x="1693" y="3211"/>
                  </a:moveTo>
                  <a:cubicBezTo>
                    <a:pt x="818" y="3269"/>
                    <a:pt x="59" y="2510"/>
                    <a:pt x="0" y="1635"/>
                  </a:cubicBezTo>
                  <a:cubicBezTo>
                    <a:pt x="0" y="759"/>
                    <a:pt x="759" y="0"/>
                    <a:pt x="1635" y="0"/>
                  </a:cubicBezTo>
                  <a:cubicBezTo>
                    <a:pt x="2510" y="0"/>
                    <a:pt x="3269" y="701"/>
                    <a:pt x="3269" y="1576"/>
                  </a:cubicBezTo>
                  <a:cubicBezTo>
                    <a:pt x="3269" y="2452"/>
                    <a:pt x="2569" y="3211"/>
                    <a:pt x="1693"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19" name="Google Shape;17719;p45"/>
            <p:cNvSpPr/>
            <p:nvPr/>
          </p:nvSpPr>
          <p:spPr>
            <a:xfrm>
              <a:off x="2152275" y="964825"/>
              <a:ext cx="81725" cy="81750"/>
            </a:xfrm>
            <a:custGeom>
              <a:avLst/>
              <a:gdLst/>
              <a:ahLst/>
              <a:cxnLst/>
              <a:rect l="l" t="t" r="r" b="b"/>
              <a:pathLst>
                <a:path w="3269" h="3270" extrusionOk="0">
                  <a:moveTo>
                    <a:pt x="3269" y="1635"/>
                  </a:moveTo>
                  <a:cubicBezTo>
                    <a:pt x="3269" y="2510"/>
                    <a:pt x="2568" y="3211"/>
                    <a:pt x="1693" y="3269"/>
                  </a:cubicBezTo>
                  <a:cubicBezTo>
                    <a:pt x="759" y="3269"/>
                    <a:pt x="0" y="2510"/>
                    <a:pt x="59" y="1577"/>
                  </a:cubicBezTo>
                  <a:cubicBezTo>
                    <a:pt x="59" y="701"/>
                    <a:pt x="817" y="0"/>
                    <a:pt x="1693" y="0"/>
                  </a:cubicBezTo>
                  <a:cubicBezTo>
                    <a:pt x="2568" y="0"/>
                    <a:pt x="3269" y="759"/>
                    <a:pt x="3269"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20" name="Google Shape;17720;p45"/>
            <p:cNvSpPr/>
            <p:nvPr/>
          </p:nvSpPr>
          <p:spPr>
            <a:xfrm>
              <a:off x="5833975" y="1453675"/>
              <a:ext cx="81750" cy="81750"/>
            </a:xfrm>
            <a:custGeom>
              <a:avLst/>
              <a:gdLst/>
              <a:ahLst/>
              <a:cxnLst/>
              <a:rect l="l" t="t" r="r" b="b"/>
              <a:pathLst>
                <a:path w="3270" h="3270" extrusionOk="0">
                  <a:moveTo>
                    <a:pt x="3270" y="1635"/>
                  </a:moveTo>
                  <a:cubicBezTo>
                    <a:pt x="3270" y="2511"/>
                    <a:pt x="2511" y="3269"/>
                    <a:pt x="1635" y="3269"/>
                  </a:cubicBezTo>
                  <a:cubicBezTo>
                    <a:pt x="760" y="3269"/>
                    <a:pt x="1" y="2511"/>
                    <a:pt x="1" y="1635"/>
                  </a:cubicBezTo>
                  <a:cubicBezTo>
                    <a:pt x="1" y="759"/>
                    <a:pt x="760" y="1"/>
                    <a:pt x="1635" y="1"/>
                  </a:cubicBezTo>
                  <a:cubicBezTo>
                    <a:pt x="2511" y="1"/>
                    <a:pt x="3211" y="759"/>
                    <a:pt x="3211"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21" name="Google Shape;17721;p45"/>
            <p:cNvSpPr/>
            <p:nvPr/>
          </p:nvSpPr>
          <p:spPr>
            <a:xfrm>
              <a:off x="4361600" y="5135400"/>
              <a:ext cx="81725" cy="81750"/>
            </a:xfrm>
            <a:custGeom>
              <a:avLst/>
              <a:gdLst/>
              <a:ahLst/>
              <a:cxnLst/>
              <a:rect l="l" t="t" r="r" b="b"/>
              <a:pathLst>
                <a:path w="3269" h="3270" extrusionOk="0">
                  <a:moveTo>
                    <a:pt x="1634" y="3269"/>
                  </a:moveTo>
                  <a:cubicBezTo>
                    <a:pt x="759" y="3269"/>
                    <a:pt x="58" y="2569"/>
                    <a:pt x="0" y="1693"/>
                  </a:cubicBezTo>
                  <a:cubicBezTo>
                    <a:pt x="0" y="759"/>
                    <a:pt x="700" y="0"/>
                    <a:pt x="1634" y="0"/>
                  </a:cubicBezTo>
                  <a:cubicBezTo>
                    <a:pt x="2510" y="0"/>
                    <a:pt x="3269" y="701"/>
                    <a:pt x="3269" y="1576"/>
                  </a:cubicBezTo>
                  <a:cubicBezTo>
                    <a:pt x="3269" y="2510"/>
                    <a:pt x="2510" y="3211"/>
                    <a:pt x="1634"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22" name="Google Shape;17722;p45"/>
            <p:cNvSpPr/>
            <p:nvPr/>
          </p:nvSpPr>
          <p:spPr>
            <a:xfrm>
              <a:off x="3137275" y="5136850"/>
              <a:ext cx="78825" cy="78825"/>
            </a:xfrm>
            <a:custGeom>
              <a:avLst/>
              <a:gdLst/>
              <a:ahLst/>
              <a:cxnLst/>
              <a:rect l="l" t="t" r="r" b="b"/>
              <a:pathLst>
                <a:path w="3153" h="3153" extrusionOk="0">
                  <a:moveTo>
                    <a:pt x="1576" y="3094"/>
                  </a:moveTo>
                  <a:cubicBezTo>
                    <a:pt x="701" y="3153"/>
                    <a:pt x="0" y="2452"/>
                    <a:pt x="0" y="1577"/>
                  </a:cubicBezTo>
                  <a:cubicBezTo>
                    <a:pt x="0" y="701"/>
                    <a:pt x="642" y="1"/>
                    <a:pt x="1518" y="1"/>
                  </a:cubicBezTo>
                  <a:cubicBezTo>
                    <a:pt x="2452" y="1"/>
                    <a:pt x="3094" y="643"/>
                    <a:pt x="3152" y="1518"/>
                  </a:cubicBezTo>
                  <a:cubicBezTo>
                    <a:pt x="3152" y="2394"/>
                    <a:pt x="2452" y="3094"/>
                    <a:pt x="1576"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23" name="Google Shape;17723;p45"/>
            <p:cNvSpPr/>
            <p:nvPr/>
          </p:nvSpPr>
          <p:spPr>
            <a:xfrm>
              <a:off x="1416800" y="2190600"/>
              <a:ext cx="80275" cy="80300"/>
            </a:xfrm>
            <a:custGeom>
              <a:avLst/>
              <a:gdLst/>
              <a:ahLst/>
              <a:cxnLst/>
              <a:rect l="l" t="t" r="r" b="b"/>
              <a:pathLst>
                <a:path w="3211" h="3212" extrusionOk="0">
                  <a:moveTo>
                    <a:pt x="1635" y="1"/>
                  </a:moveTo>
                  <a:cubicBezTo>
                    <a:pt x="2510" y="1"/>
                    <a:pt x="3211" y="701"/>
                    <a:pt x="3211" y="1635"/>
                  </a:cubicBezTo>
                  <a:cubicBezTo>
                    <a:pt x="3211" y="2511"/>
                    <a:pt x="2510" y="3211"/>
                    <a:pt x="1635" y="3211"/>
                  </a:cubicBezTo>
                  <a:cubicBezTo>
                    <a:pt x="759" y="3211"/>
                    <a:pt x="0" y="2511"/>
                    <a:pt x="0" y="1635"/>
                  </a:cubicBezTo>
                  <a:cubicBezTo>
                    <a:pt x="0" y="701"/>
                    <a:pt x="701" y="1"/>
                    <a:pt x="16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24" name="Google Shape;17724;p45"/>
            <p:cNvSpPr/>
            <p:nvPr/>
          </p:nvSpPr>
          <p:spPr>
            <a:xfrm>
              <a:off x="5340750" y="4646550"/>
              <a:ext cx="80275" cy="80275"/>
            </a:xfrm>
            <a:custGeom>
              <a:avLst/>
              <a:gdLst/>
              <a:ahLst/>
              <a:cxnLst/>
              <a:rect l="l" t="t" r="r" b="b"/>
              <a:pathLst>
                <a:path w="3211" h="3211" extrusionOk="0">
                  <a:moveTo>
                    <a:pt x="3211" y="1635"/>
                  </a:moveTo>
                  <a:cubicBezTo>
                    <a:pt x="3211" y="2510"/>
                    <a:pt x="2511" y="3211"/>
                    <a:pt x="1635" y="3211"/>
                  </a:cubicBezTo>
                  <a:cubicBezTo>
                    <a:pt x="701" y="3211"/>
                    <a:pt x="1" y="2510"/>
                    <a:pt x="1" y="1576"/>
                  </a:cubicBezTo>
                  <a:cubicBezTo>
                    <a:pt x="1" y="701"/>
                    <a:pt x="759" y="0"/>
                    <a:pt x="1635" y="0"/>
                  </a:cubicBezTo>
                  <a:cubicBezTo>
                    <a:pt x="2511" y="0"/>
                    <a:pt x="3211" y="701"/>
                    <a:pt x="3211"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25" name="Google Shape;17725;p45"/>
            <p:cNvSpPr/>
            <p:nvPr/>
          </p:nvSpPr>
          <p:spPr>
            <a:xfrm>
              <a:off x="1911500" y="1208525"/>
              <a:ext cx="78825" cy="78825"/>
            </a:xfrm>
            <a:custGeom>
              <a:avLst/>
              <a:gdLst/>
              <a:ahLst/>
              <a:cxnLst/>
              <a:rect l="l" t="t" r="r" b="b"/>
              <a:pathLst>
                <a:path w="3153" h="3153" extrusionOk="0">
                  <a:moveTo>
                    <a:pt x="1576" y="0"/>
                  </a:moveTo>
                  <a:cubicBezTo>
                    <a:pt x="2510" y="0"/>
                    <a:pt x="3152" y="701"/>
                    <a:pt x="3152" y="1635"/>
                  </a:cubicBezTo>
                  <a:cubicBezTo>
                    <a:pt x="3094" y="2510"/>
                    <a:pt x="2452" y="3152"/>
                    <a:pt x="1576" y="3152"/>
                  </a:cubicBezTo>
                  <a:cubicBezTo>
                    <a:pt x="642" y="3152"/>
                    <a:pt x="0" y="2452"/>
                    <a:pt x="0" y="1576"/>
                  </a:cubicBezTo>
                  <a:cubicBezTo>
                    <a:pt x="0" y="701"/>
                    <a:pt x="700" y="0"/>
                    <a:pt x="15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26" name="Google Shape;17726;p45"/>
            <p:cNvSpPr/>
            <p:nvPr/>
          </p:nvSpPr>
          <p:spPr>
            <a:xfrm>
              <a:off x="4608200" y="475975"/>
              <a:ext cx="81750" cy="80275"/>
            </a:xfrm>
            <a:custGeom>
              <a:avLst/>
              <a:gdLst/>
              <a:ahLst/>
              <a:cxnLst/>
              <a:rect l="l" t="t" r="r" b="b"/>
              <a:pathLst>
                <a:path w="3270" h="3211" extrusionOk="0">
                  <a:moveTo>
                    <a:pt x="1693" y="0"/>
                  </a:moveTo>
                  <a:cubicBezTo>
                    <a:pt x="2569" y="0"/>
                    <a:pt x="3269" y="759"/>
                    <a:pt x="3269" y="1635"/>
                  </a:cubicBezTo>
                  <a:cubicBezTo>
                    <a:pt x="3211" y="2510"/>
                    <a:pt x="2511" y="3211"/>
                    <a:pt x="1577" y="3211"/>
                  </a:cubicBezTo>
                  <a:cubicBezTo>
                    <a:pt x="701" y="3152"/>
                    <a:pt x="1" y="2452"/>
                    <a:pt x="1" y="1576"/>
                  </a:cubicBezTo>
                  <a:cubicBezTo>
                    <a:pt x="59" y="642"/>
                    <a:pt x="759" y="0"/>
                    <a:pt x="169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27" name="Google Shape;17727;p45"/>
            <p:cNvSpPr/>
            <p:nvPr/>
          </p:nvSpPr>
          <p:spPr>
            <a:xfrm>
              <a:off x="5098525" y="718200"/>
              <a:ext cx="80275" cy="81750"/>
            </a:xfrm>
            <a:custGeom>
              <a:avLst/>
              <a:gdLst/>
              <a:ahLst/>
              <a:cxnLst/>
              <a:rect l="l" t="t" r="r" b="b"/>
              <a:pathLst>
                <a:path w="3211" h="3270" extrusionOk="0">
                  <a:moveTo>
                    <a:pt x="1635" y="3211"/>
                  </a:moveTo>
                  <a:cubicBezTo>
                    <a:pt x="759" y="3270"/>
                    <a:pt x="0" y="2569"/>
                    <a:pt x="0" y="1635"/>
                  </a:cubicBezTo>
                  <a:cubicBezTo>
                    <a:pt x="0" y="760"/>
                    <a:pt x="701" y="59"/>
                    <a:pt x="1576" y="1"/>
                  </a:cubicBezTo>
                  <a:cubicBezTo>
                    <a:pt x="2452" y="1"/>
                    <a:pt x="3211" y="701"/>
                    <a:pt x="3211" y="1577"/>
                  </a:cubicBezTo>
                  <a:cubicBezTo>
                    <a:pt x="3211" y="2511"/>
                    <a:pt x="2510" y="3211"/>
                    <a:pt x="1635"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28" name="Google Shape;17728;p45"/>
            <p:cNvSpPr/>
            <p:nvPr/>
          </p:nvSpPr>
          <p:spPr>
            <a:xfrm>
              <a:off x="6079150" y="3664450"/>
              <a:ext cx="77350" cy="77375"/>
            </a:xfrm>
            <a:custGeom>
              <a:avLst/>
              <a:gdLst/>
              <a:ahLst/>
              <a:cxnLst/>
              <a:rect l="l" t="t" r="r" b="b"/>
              <a:pathLst>
                <a:path w="3094" h="3095" extrusionOk="0">
                  <a:moveTo>
                    <a:pt x="3094" y="1519"/>
                  </a:moveTo>
                  <a:cubicBezTo>
                    <a:pt x="3094" y="2394"/>
                    <a:pt x="2393" y="3095"/>
                    <a:pt x="1576" y="3095"/>
                  </a:cubicBezTo>
                  <a:cubicBezTo>
                    <a:pt x="701" y="3095"/>
                    <a:pt x="0" y="2452"/>
                    <a:pt x="0" y="1577"/>
                  </a:cubicBezTo>
                  <a:cubicBezTo>
                    <a:pt x="0" y="701"/>
                    <a:pt x="642" y="59"/>
                    <a:pt x="1518" y="1"/>
                  </a:cubicBezTo>
                  <a:cubicBezTo>
                    <a:pt x="2335" y="1"/>
                    <a:pt x="3094" y="701"/>
                    <a:pt x="3094" y="15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29" name="Google Shape;17729;p45"/>
            <p:cNvSpPr/>
            <p:nvPr/>
          </p:nvSpPr>
          <p:spPr>
            <a:xfrm>
              <a:off x="1418250" y="3417850"/>
              <a:ext cx="78825" cy="77350"/>
            </a:xfrm>
            <a:custGeom>
              <a:avLst/>
              <a:gdLst/>
              <a:ahLst/>
              <a:cxnLst/>
              <a:rect l="l" t="t" r="r" b="b"/>
              <a:pathLst>
                <a:path w="3153" h="3094" extrusionOk="0">
                  <a:moveTo>
                    <a:pt x="1577" y="3094"/>
                  </a:moveTo>
                  <a:cubicBezTo>
                    <a:pt x="701" y="3094"/>
                    <a:pt x="1" y="2393"/>
                    <a:pt x="1" y="1576"/>
                  </a:cubicBezTo>
                  <a:cubicBezTo>
                    <a:pt x="1" y="701"/>
                    <a:pt x="760" y="0"/>
                    <a:pt x="1577" y="0"/>
                  </a:cubicBezTo>
                  <a:cubicBezTo>
                    <a:pt x="2452" y="59"/>
                    <a:pt x="3094" y="701"/>
                    <a:pt x="3094" y="1518"/>
                  </a:cubicBezTo>
                  <a:cubicBezTo>
                    <a:pt x="3153" y="2393"/>
                    <a:pt x="2452" y="3094"/>
                    <a:pt x="1577"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30" name="Google Shape;17730;p45"/>
            <p:cNvSpPr/>
            <p:nvPr/>
          </p:nvSpPr>
          <p:spPr>
            <a:xfrm>
              <a:off x="2890650" y="477425"/>
              <a:ext cx="77375" cy="77375"/>
            </a:xfrm>
            <a:custGeom>
              <a:avLst/>
              <a:gdLst/>
              <a:ahLst/>
              <a:cxnLst/>
              <a:rect l="l" t="t" r="r" b="b"/>
              <a:pathLst>
                <a:path w="3095" h="3095" extrusionOk="0">
                  <a:moveTo>
                    <a:pt x="3094" y="1518"/>
                  </a:moveTo>
                  <a:cubicBezTo>
                    <a:pt x="3094" y="2336"/>
                    <a:pt x="2452" y="3036"/>
                    <a:pt x="1577" y="3094"/>
                  </a:cubicBezTo>
                  <a:cubicBezTo>
                    <a:pt x="759" y="3094"/>
                    <a:pt x="1" y="2394"/>
                    <a:pt x="59" y="1518"/>
                  </a:cubicBezTo>
                  <a:cubicBezTo>
                    <a:pt x="59" y="701"/>
                    <a:pt x="759" y="1"/>
                    <a:pt x="1577" y="1"/>
                  </a:cubicBezTo>
                  <a:cubicBezTo>
                    <a:pt x="2394" y="1"/>
                    <a:pt x="3094" y="701"/>
                    <a:pt x="3094"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31" name="Google Shape;17731;p45"/>
            <p:cNvSpPr/>
            <p:nvPr/>
          </p:nvSpPr>
          <p:spPr>
            <a:xfrm>
              <a:off x="5835450" y="4154775"/>
              <a:ext cx="77350" cy="77350"/>
            </a:xfrm>
            <a:custGeom>
              <a:avLst/>
              <a:gdLst/>
              <a:ahLst/>
              <a:cxnLst/>
              <a:rect l="l" t="t" r="r" b="b"/>
              <a:pathLst>
                <a:path w="3094" h="3094" extrusionOk="0">
                  <a:moveTo>
                    <a:pt x="3094" y="1518"/>
                  </a:moveTo>
                  <a:cubicBezTo>
                    <a:pt x="3094" y="2335"/>
                    <a:pt x="2335" y="3094"/>
                    <a:pt x="1518" y="3036"/>
                  </a:cubicBezTo>
                  <a:cubicBezTo>
                    <a:pt x="701" y="3036"/>
                    <a:pt x="0" y="2277"/>
                    <a:pt x="59" y="1460"/>
                  </a:cubicBezTo>
                  <a:cubicBezTo>
                    <a:pt x="59" y="701"/>
                    <a:pt x="759" y="0"/>
                    <a:pt x="1576" y="0"/>
                  </a:cubicBezTo>
                  <a:cubicBezTo>
                    <a:pt x="2393" y="0"/>
                    <a:pt x="3094" y="701"/>
                    <a:pt x="3094"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32" name="Google Shape;17732;p45"/>
            <p:cNvSpPr/>
            <p:nvPr/>
          </p:nvSpPr>
          <p:spPr>
            <a:xfrm>
              <a:off x="2401800" y="719675"/>
              <a:ext cx="75900" cy="77350"/>
            </a:xfrm>
            <a:custGeom>
              <a:avLst/>
              <a:gdLst/>
              <a:ahLst/>
              <a:cxnLst/>
              <a:rect l="l" t="t" r="r" b="b"/>
              <a:pathLst>
                <a:path w="3036" h="3094" extrusionOk="0">
                  <a:moveTo>
                    <a:pt x="3036" y="1576"/>
                  </a:moveTo>
                  <a:cubicBezTo>
                    <a:pt x="3036" y="2393"/>
                    <a:pt x="2277" y="3094"/>
                    <a:pt x="1460" y="3036"/>
                  </a:cubicBezTo>
                  <a:cubicBezTo>
                    <a:pt x="643" y="3036"/>
                    <a:pt x="0" y="2277"/>
                    <a:pt x="59" y="1518"/>
                  </a:cubicBezTo>
                  <a:cubicBezTo>
                    <a:pt x="59" y="701"/>
                    <a:pt x="818" y="0"/>
                    <a:pt x="1635" y="59"/>
                  </a:cubicBezTo>
                  <a:cubicBezTo>
                    <a:pt x="2394" y="117"/>
                    <a:pt x="3036" y="817"/>
                    <a:pt x="3036" y="15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33" name="Google Shape;17733;p45"/>
            <p:cNvSpPr/>
            <p:nvPr/>
          </p:nvSpPr>
          <p:spPr>
            <a:xfrm>
              <a:off x="2156650" y="4645075"/>
              <a:ext cx="74450" cy="74450"/>
            </a:xfrm>
            <a:custGeom>
              <a:avLst/>
              <a:gdLst/>
              <a:ahLst/>
              <a:cxnLst/>
              <a:rect l="l" t="t" r="r" b="b"/>
              <a:pathLst>
                <a:path w="2978" h="2978" extrusionOk="0">
                  <a:moveTo>
                    <a:pt x="2919" y="1518"/>
                  </a:moveTo>
                  <a:cubicBezTo>
                    <a:pt x="2919" y="2336"/>
                    <a:pt x="2277" y="2978"/>
                    <a:pt x="1460" y="2978"/>
                  </a:cubicBezTo>
                  <a:cubicBezTo>
                    <a:pt x="642" y="2978"/>
                    <a:pt x="0" y="2277"/>
                    <a:pt x="0" y="1460"/>
                  </a:cubicBezTo>
                  <a:cubicBezTo>
                    <a:pt x="59" y="701"/>
                    <a:pt x="701" y="1"/>
                    <a:pt x="1518" y="59"/>
                  </a:cubicBezTo>
                  <a:cubicBezTo>
                    <a:pt x="2335" y="59"/>
                    <a:pt x="2977" y="701"/>
                    <a:pt x="2919"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34" name="Google Shape;17734;p45"/>
            <p:cNvSpPr/>
            <p:nvPr/>
          </p:nvSpPr>
          <p:spPr>
            <a:xfrm>
              <a:off x="1910025" y="4402850"/>
              <a:ext cx="73000" cy="72975"/>
            </a:xfrm>
            <a:custGeom>
              <a:avLst/>
              <a:gdLst/>
              <a:ahLst/>
              <a:cxnLst/>
              <a:rect l="l" t="t" r="r" b="b"/>
              <a:pathLst>
                <a:path w="2920" h="2919" extrusionOk="0">
                  <a:moveTo>
                    <a:pt x="1460" y="0"/>
                  </a:moveTo>
                  <a:cubicBezTo>
                    <a:pt x="2277" y="0"/>
                    <a:pt x="2919" y="642"/>
                    <a:pt x="2919" y="1460"/>
                  </a:cubicBezTo>
                  <a:cubicBezTo>
                    <a:pt x="2919" y="2277"/>
                    <a:pt x="2277" y="2919"/>
                    <a:pt x="1460" y="2919"/>
                  </a:cubicBezTo>
                  <a:cubicBezTo>
                    <a:pt x="643" y="2919"/>
                    <a:pt x="59" y="2335"/>
                    <a:pt x="1" y="1518"/>
                  </a:cubicBezTo>
                  <a:cubicBezTo>
                    <a:pt x="1" y="701"/>
                    <a:pt x="643" y="59"/>
                    <a:pt x="146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35" name="Google Shape;17735;p45"/>
            <p:cNvSpPr/>
            <p:nvPr/>
          </p:nvSpPr>
          <p:spPr>
            <a:xfrm>
              <a:off x="1669250" y="1459525"/>
              <a:ext cx="70075" cy="71525"/>
            </a:xfrm>
            <a:custGeom>
              <a:avLst/>
              <a:gdLst/>
              <a:ahLst/>
              <a:cxnLst/>
              <a:rect l="l" t="t" r="r" b="b"/>
              <a:pathLst>
                <a:path w="2803" h="2861" extrusionOk="0">
                  <a:moveTo>
                    <a:pt x="1401" y="2802"/>
                  </a:moveTo>
                  <a:cubicBezTo>
                    <a:pt x="584" y="2802"/>
                    <a:pt x="1" y="2218"/>
                    <a:pt x="1" y="1401"/>
                  </a:cubicBezTo>
                  <a:cubicBezTo>
                    <a:pt x="1" y="584"/>
                    <a:pt x="584" y="0"/>
                    <a:pt x="1401" y="0"/>
                  </a:cubicBezTo>
                  <a:cubicBezTo>
                    <a:pt x="2219" y="0"/>
                    <a:pt x="2802" y="642"/>
                    <a:pt x="2802" y="1401"/>
                  </a:cubicBezTo>
                  <a:cubicBezTo>
                    <a:pt x="2802" y="2218"/>
                    <a:pt x="2219" y="2860"/>
                    <a:pt x="1401"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36" name="Google Shape;17736;p45"/>
            <p:cNvSpPr/>
            <p:nvPr/>
          </p:nvSpPr>
          <p:spPr>
            <a:xfrm>
              <a:off x="5102900" y="4894625"/>
              <a:ext cx="71525" cy="70050"/>
            </a:xfrm>
            <a:custGeom>
              <a:avLst/>
              <a:gdLst/>
              <a:ahLst/>
              <a:cxnLst/>
              <a:rect l="l" t="t" r="r" b="b"/>
              <a:pathLst>
                <a:path w="2861" h="2802" extrusionOk="0">
                  <a:moveTo>
                    <a:pt x="1460" y="2802"/>
                  </a:moveTo>
                  <a:cubicBezTo>
                    <a:pt x="642" y="2802"/>
                    <a:pt x="0" y="2218"/>
                    <a:pt x="0" y="1401"/>
                  </a:cubicBezTo>
                  <a:cubicBezTo>
                    <a:pt x="0" y="584"/>
                    <a:pt x="584" y="0"/>
                    <a:pt x="1401" y="0"/>
                  </a:cubicBezTo>
                  <a:cubicBezTo>
                    <a:pt x="2218" y="0"/>
                    <a:pt x="2802" y="584"/>
                    <a:pt x="2860" y="1401"/>
                  </a:cubicBezTo>
                  <a:cubicBezTo>
                    <a:pt x="2860" y="2160"/>
                    <a:pt x="2218" y="2802"/>
                    <a:pt x="1460"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37" name="Google Shape;17737;p45"/>
            <p:cNvSpPr/>
            <p:nvPr/>
          </p:nvSpPr>
          <p:spPr>
            <a:xfrm>
              <a:off x="1422625" y="1949825"/>
              <a:ext cx="70075" cy="68600"/>
            </a:xfrm>
            <a:custGeom>
              <a:avLst/>
              <a:gdLst/>
              <a:ahLst/>
              <a:cxnLst/>
              <a:rect l="l" t="t" r="r" b="b"/>
              <a:pathLst>
                <a:path w="2803" h="2744" extrusionOk="0">
                  <a:moveTo>
                    <a:pt x="2803" y="1401"/>
                  </a:moveTo>
                  <a:cubicBezTo>
                    <a:pt x="2803" y="2160"/>
                    <a:pt x="2161" y="2744"/>
                    <a:pt x="1402" y="2744"/>
                  </a:cubicBezTo>
                  <a:cubicBezTo>
                    <a:pt x="643" y="2744"/>
                    <a:pt x="1" y="2102"/>
                    <a:pt x="1" y="1343"/>
                  </a:cubicBezTo>
                  <a:cubicBezTo>
                    <a:pt x="59" y="584"/>
                    <a:pt x="701" y="1"/>
                    <a:pt x="1402" y="1"/>
                  </a:cubicBezTo>
                  <a:cubicBezTo>
                    <a:pt x="2161" y="1"/>
                    <a:pt x="2803" y="643"/>
                    <a:pt x="2803" y="14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38" name="Google Shape;17738;p45"/>
            <p:cNvSpPr/>
            <p:nvPr/>
          </p:nvSpPr>
          <p:spPr>
            <a:xfrm>
              <a:off x="4611125" y="5141225"/>
              <a:ext cx="68600" cy="70075"/>
            </a:xfrm>
            <a:custGeom>
              <a:avLst/>
              <a:gdLst/>
              <a:ahLst/>
              <a:cxnLst/>
              <a:rect l="l" t="t" r="r" b="b"/>
              <a:pathLst>
                <a:path w="2744" h="2803" extrusionOk="0">
                  <a:moveTo>
                    <a:pt x="1343" y="2803"/>
                  </a:moveTo>
                  <a:cubicBezTo>
                    <a:pt x="584" y="2744"/>
                    <a:pt x="0" y="2161"/>
                    <a:pt x="0" y="1402"/>
                  </a:cubicBezTo>
                  <a:cubicBezTo>
                    <a:pt x="0" y="643"/>
                    <a:pt x="642" y="1"/>
                    <a:pt x="1401" y="1"/>
                  </a:cubicBezTo>
                  <a:cubicBezTo>
                    <a:pt x="2160" y="59"/>
                    <a:pt x="2744" y="701"/>
                    <a:pt x="2744" y="1460"/>
                  </a:cubicBezTo>
                  <a:cubicBezTo>
                    <a:pt x="2744" y="2161"/>
                    <a:pt x="2102" y="2803"/>
                    <a:pt x="1343"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39" name="Google Shape;17739;p45"/>
            <p:cNvSpPr/>
            <p:nvPr/>
          </p:nvSpPr>
          <p:spPr>
            <a:xfrm>
              <a:off x="2407625" y="4897525"/>
              <a:ext cx="65700" cy="64250"/>
            </a:xfrm>
            <a:custGeom>
              <a:avLst/>
              <a:gdLst/>
              <a:ahLst/>
              <a:cxnLst/>
              <a:rect l="l" t="t" r="r" b="b"/>
              <a:pathLst>
                <a:path w="2628" h="2570" extrusionOk="0">
                  <a:moveTo>
                    <a:pt x="1343" y="2569"/>
                  </a:moveTo>
                  <a:cubicBezTo>
                    <a:pt x="643" y="2569"/>
                    <a:pt x="59" y="2044"/>
                    <a:pt x="59" y="1343"/>
                  </a:cubicBezTo>
                  <a:cubicBezTo>
                    <a:pt x="1" y="585"/>
                    <a:pt x="585" y="1"/>
                    <a:pt x="1343" y="1"/>
                  </a:cubicBezTo>
                  <a:cubicBezTo>
                    <a:pt x="2044" y="1"/>
                    <a:pt x="2569" y="526"/>
                    <a:pt x="2569" y="1227"/>
                  </a:cubicBezTo>
                  <a:cubicBezTo>
                    <a:pt x="2628" y="1986"/>
                    <a:pt x="2044" y="2511"/>
                    <a:pt x="1343" y="25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40" name="Google Shape;17740;p45"/>
            <p:cNvSpPr/>
            <p:nvPr/>
          </p:nvSpPr>
          <p:spPr>
            <a:xfrm>
              <a:off x="1425550" y="3671750"/>
              <a:ext cx="64225" cy="64250"/>
            </a:xfrm>
            <a:custGeom>
              <a:avLst/>
              <a:gdLst/>
              <a:ahLst/>
              <a:cxnLst/>
              <a:rect l="l" t="t" r="r" b="b"/>
              <a:pathLst>
                <a:path w="2569" h="2570" extrusionOk="0">
                  <a:moveTo>
                    <a:pt x="1285" y="1"/>
                  </a:moveTo>
                  <a:cubicBezTo>
                    <a:pt x="1985" y="1"/>
                    <a:pt x="2569" y="526"/>
                    <a:pt x="2569" y="1285"/>
                  </a:cubicBezTo>
                  <a:cubicBezTo>
                    <a:pt x="2569" y="2044"/>
                    <a:pt x="1985" y="2569"/>
                    <a:pt x="1226" y="2569"/>
                  </a:cubicBezTo>
                  <a:cubicBezTo>
                    <a:pt x="526" y="2511"/>
                    <a:pt x="1" y="1985"/>
                    <a:pt x="1" y="1227"/>
                  </a:cubicBezTo>
                  <a:cubicBezTo>
                    <a:pt x="1" y="526"/>
                    <a:pt x="584" y="1"/>
                    <a:pt x="128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41" name="Google Shape;17741;p45"/>
            <p:cNvSpPr/>
            <p:nvPr/>
          </p:nvSpPr>
          <p:spPr>
            <a:xfrm>
              <a:off x="1672175" y="4160600"/>
              <a:ext cx="64225" cy="64250"/>
            </a:xfrm>
            <a:custGeom>
              <a:avLst/>
              <a:gdLst/>
              <a:ahLst/>
              <a:cxnLst/>
              <a:rect l="l" t="t" r="r" b="b"/>
              <a:pathLst>
                <a:path w="2569" h="2570" extrusionOk="0">
                  <a:moveTo>
                    <a:pt x="2569" y="1285"/>
                  </a:moveTo>
                  <a:cubicBezTo>
                    <a:pt x="2569" y="2044"/>
                    <a:pt x="1985" y="2569"/>
                    <a:pt x="1284" y="2569"/>
                  </a:cubicBezTo>
                  <a:cubicBezTo>
                    <a:pt x="526" y="2569"/>
                    <a:pt x="0" y="1985"/>
                    <a:pt x="0" y="1227"/>
                  </a:cubicBezTo>
                  <a:cubicBezTo>
                    <a:pt x="0" y="526"/>
                    <a:pt x="584" y="1"/>
                    <a:pt x="1284" y="1"/>
                  </a:cubicBezTo>
                  <a:cubicBezTo>
                    <a:pt x="2043" y="59"/>
                    <a:pt x="2569" y="585"/>
                    <a:pt x="2569" y="12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42" name="Google Shape;17742;p45"/>
            <p:cNvSpPr/>
            <p:nvPr/>
          </p:nvSpPr>
          <p:spPr>
            <a:xfrm>
              <a:off x="4859200" y="483275"/>
              <a:ext cx="64225" cy="65675"/>
            </a:xfrm>
            <a:custGeom>
              <a:avLst/>
              <a:gdLst/>
              <a:ahLst/>
              <a:cxnLst/>
              <a:rect l="l" t="t" r="r" b="b"/>
              <a:pathLst>
                <a:path w="2569" h="2627" extrusionOk="0">
                  <a:moveTo>
                    <a:pt x="1343" y="0"/>
                  </a:moveTo>
                  <a:cubicBezTo>
                    <a:pt x="2043" y="0"/>
                    <a:pt x="2569" y="584"/>
                    <a:pt x="2569" y="1284"/>
                  </a:cubicBezTo>
                  <a:cubicBezTo>
                    <a:pt x="2569" y="2043"/>
                    <a:pt x="1985" y="2627"/>
                    <a:pt x="1226" y="2569"/>
                  </a:cubicBezTo>
                  <a:cubicBezTo>
                    <a:pt x="526" y="2569"/>
                    <a:pt x="0" y="1985"/>
                    <a:pt x="0" y="1284"/>
                  </a:cubicBezTo>
                  <a:cubicBezTo>
                    <a:pt x="59" y="526"/>
                    <a:pt x="584" y="0"/>
                    <a:pt x="134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43" name="Google Shape;17743;p45"/>
            <p:cNvSpPr/>
            <p:nvPr/>
          </p:nvSpPr>
          <p:spPr>
            <a:xfrm>
              <a:off x="6084975" y="1709050"/>
              <a:ext cx="64225" cy="65700"/>
            </a:xfrm>
            <a:custGeom>
              <a:avLst/>
              <a:gdLst/>
              <a:ahLst/>
              <a:cxnLst/>
              <a:rect l="l" t="t" r="r" b="b"/>
              <a:pathLst>
                <a:path w="2569" h="2628" extrusionOk="0">
                  <a:moveTo>
                    <a:pt x="2569" y="1285"/>
                  </a:moveTo>
                  <a:cubicBezTo>
                    <a:pt x="2569" y="2043"/>
                    <a:pt x="2044" y="2569"/>
                    <a:pt x="1343" y="2569"/>
                  </a:cubicBezTo>
                  <a:cubicBezTo>
                    <a:pt x="584" y="2627"/>
                    <a:pt x="1" y="2043"/>
                    <a:pt x="1" y="1285"/>
                  </a:cubicBezTo>
                  <a:cubicBezTo>
                    <a:pt x="59" y="584"/>
                    <a:pt x="584" y="0"/>
                    <a:pt x="1343" y="59"/>
                  </a:cubicBezTo>
                  <a:cubicBezTo>
                    <a:pt x="2044" y="59"/>
                    <a:pt x="2569" y="584"/>
                    <a:pt x="2569" y="12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44" name="Google Shape;17744;p45"/>
            <p:cNvSpPr/>
            <p:nvPr/>
          </p:nvSpPr>
          <p:spPr>
            <a:xfrm>
              <a:off x="2897950" y="5142700"/>
              <a:ext cx="64225" cy="65675"/>
            </a:xfrm>
            <a:custGeom>
              <a:avLst/>
              <a:gdLst/>
              <a:ahLst/>
              <a:cxnLst/>
              <a:rect l="l" t="t" r="r" b="b"/>
              <a:pathLst>
                <a:path w="2569" h="2627" extrusionOk="0">
                  <a:moveTo>
                    <a:pt x="1285" y="2627"/>
                  </a:moveTo>
                  <a:cubicBezTo>
                    <a:pt x="584" y="2627"/>
                    <a:pt x="0" y="2102"/>
                    <a:pt x="0" y="1343"/>
                  </a:cubicBezTo>
                  <a:cubicBezTo>
                    <a:pt x="0" y="642"/>
                    <a:pt x="526" y="59"/>
                    <a:pt x="1226" y="59"/>
                  </a:cubicBezTo>
                  <a:cubicBezTo>
                    <a:pt x="1985" y="0"/>
                    <a:pt x="2569" y="584"/>
                    <a:pt x="2569" y="1343"/>
                  </a:cubicBezTo>
                  <a:cubicBezTo>
                    <a:pt x="2569" y="2043"/>
                    <a:pt x="2043" y="2627"/>
                    <a:pt x="1285" y="26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45" name="Google Shape;17745;p45"/>
            <p:cNvSpPr/>
            <p:nvPr/>
          </p:nvSpPr>
          <p:spPr>
            <a:xfrm>
              <a:off x="6333050" y="2936300"/>
              <a:ext cx="62775" cy="62750"/>
            </a:xfrm>
            <a:custGeom>
              <a:avLst/>
              <a:gdLst/>
              <a:ahLst/>
              <a:cxnLst/>
              <a:rect l="l" t="t" r="r" b="b"/>
              <a:pathLst>
                <a:path w="2511" h="2510" extrusionOk="0">
                  <a:moveTo>
                    <a:pt x="2510" y="1226"/>
                  </a:moveTo>
                  <a:cubicBezTo>
                    <a:pt x="2452" y="1985"/>
                    <a:pt x="1927" y="2510"/>
                    <a:pt x="1168" y="2510"/>
                  </a:cubicBezTo>
                  <a:cubicBezTo>
                    <a:pt x="526" y="2452"/>
                    <a:pt x="1" y="1926"/>
                    <a:pt x="1" y="1226"/>
                  </a:cubicBezTo>
                  <a:cubicBezTo>
                    <a:pt x="1" y="525"/>
                    <a:pt x="584" y="0"/>
                    <a:pt x="1285" y="0"/>
                  </a:cubicBezTo>
                  <a:cubicBezTo>
                    <a:pt x="1985" y="0"/>
                    <a:pt x="2510" y="584"/>
                    <a:pt x="2510" y="12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46" name="Google Shape;17746;p45"/>
            <p:cNvSpPr/>
            <p:nvPr/>
          </p:nvSpPr>
          <p:spPr>
            <a:xfrm>
              <a:off x="5597575" y="975050"/>
              <a:ext cx="61325" cy="61300"/>
            </a:xfrm>
            <a:custGeom>
              <a:avLst/>
              <a:gdLst/>
              <a:ahLst/>
              <a:cxnLst/>
              <a:rect l="l" t="t" r="r" b="b"/>
              <a:pathLst>
                <a:path w="2453" h="2452" extrusionOk="0">
                  <a:moveTo>
                    <a:pt x="1227" y="0"/>
                  </a:moveTo>
                  <a:cubicBezTo>
                    <a:pt x="1927" y="0"/>
                    <a:pt x="2452" y="584"/>
                    <a:pt x="2452" y="1226"/>
                  </a:cubicBezTo>
                  <a:cubicBezTo>
                    <a:pt x="2452" y="1868"/>
                    <a:pt x="1869" y="2452"/>
                    <a:pt x="1227" y="2452"/>
                  </a:cubicBezTo>
                  <a:cubicBezTo>
                    <a:pt x="526" y="2452"/>
                    <a:pt x="1" y="1868"/>
                    <a:pt x="1" y="1168"/>
                  </a:cubicBezTo>
                  <a:cubicBezTo>
                    <a:pt x="1" y="525"/>
                    <a:pt x="585" y="0"/>
                    <a:pt x="122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47" name="Google Shape;17747;p45"/>
            <p:cNvSpPr/>
            <p:nvPr/>
          </p:nvSpPr>
          <p:spPr>
            <a:xfrm>
              <a:off x="3634875" y="238125"/>
              <a:ext cx="62775" cy="62750"/>
            </a:xfrm>
            <a:custGeom>
              <a:avLst/>
              <a:gdLst/>
              <a:ahLst/>
              <a:cxnLst/>
              <a:rect l="l" t="t" r="r" b="b"/>
              <a:pathLst>
                <a:path w="2511" h="2510" extrusionOk="0">
                  <a:moveTo>
                    <a:pt x="1226" y="2510"/>
                  </a:moveTo>
                  <a:cubicBezTo>
                    <a:pt x="526" y="2510"/>
                    <a:pt x="1" y="1926"/>
                    <a:pt x="1" y="1226"/>
                  </a:cubicBezTo>
                  <a:cubicBezTo>
                    <a:pt x="59" y="525"/>
                    <a:pt x="584" y="0"/>
                    <a:pt x="1226" y="0"/>
                  </a:cubicBezTo>
                  <a:cubicBezTo>
                    <a:pt x="1927" y="0"/>
                    <a:pt x="2510" y="584"/>
                    <a:pt x="2452" y="1284"/>
                  </a:cubicBezTo>
                  <a:cubicBezTo>
                    <a:pt x="2452" y="1985"/>
                    <a:pt x="1927" y="2510"/>
                    <a:pt x="1226"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48" name="Google Shape;17748;p45"/>
            <p:cNvSpPr/>
            <p:nvPr/>
          </p:nvSpPr>
          <p:spPr>
            <a:xfrm>
              <a:off x="6333050" y="2692600"/>
              <a:ext cx="62775" cy="62775"/>
            </a:xfrm>
            <a:custGeom>
              <a:avLst/>
              <a:gdLst/>
              <a:ahLst/>
              <a:cxnLst/>
              <a:rect l="l" t="t" r="r" b="b"/>
              <a:pathLst>
                <a:path w="2511" h="2511" extrusionOk="0">
                  <a:moveTo>
                    <a:pt x="2510" y="1284"/>
                  </a:moveTo>
                  <a:cubicBezTo>
                    <a:pt x="2510" y="1985"/>
                    <a:pt x="1927" y="2510"/>
                    <a:pt x="1226" y="2510"/>
                  </a:cubicBezTo>
                  <a:cubicBezTo>
                    <a:pt x="526" y="2510"/>
                    <a:pt x="1" y="1985"/>
                    <a:pt x="1" y="1284"/>
                  </a:cubicBezTo>
                  <a:cubicBezTo>
                    <a:pt x="1" y="584"/>
                    <a:pt x="584" y="0"/>
                    <a:pt x="1285" y="59"/>
                  </a:cubicBezTo>
                  <a:cubicBezTo>
                    <a:pt x="1985" y="59"/>
                    <a:pt x="2510" y="584"/>
                    <a:pt x="2510" y="128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49" name="Google Shape;17749;p45"/>
            <p:cNvSpPr/>
            <p:nvPr/>
          </p:nvSpPr>
          <p:spPr>
            <a:xfrm>
              <a:off x="3881500" y="238125"/>
              <a:ext cx="62775" cy="62750"/>
            </a:xfrm>
            <a:custGeom>
              <a:avLst/>
              <a:gdLst/>
              <a:ahLst/>
              <a:cxnLst/>
              <a:rect l="l" t="t" r="r" b="b"/>
              <a:pathLst>
                <a:path w="2511" h="2510" extrusionOk="0">
                  <a:moveTo>
                    <a:pt x="2510" y="1226"/>
                  </a:moveTo>
                  <a:cubicBezTo>
                    <a:pt x="2510" y="1926"/>
                    <a:pt x="1985" y="2452"/>
                    <a:pt x="1284" y="2452"/>
                  </a:cubicBezTo>
                  <a:cubicBezTo>
                    <a:pt x="584" y="2510"/>
                    <a:pt x="0" y="1985"/>
                    <a:pt x="0" y="1226"/>
                  </a:cubicBezTo>
                  <a:cubicBezTo>
                    <a:pt x="0" y="525"/>
                    <a:pt x="584" y="0"/>
                    <a:pt x="1284" y="0"/>
                  </a:cubicBezTo>
                  <a:cubicBezTo>
                    <a:pt x="1985" y="0"/>
                    <a:pt x="2510" y="525"/>
                    <a:pt x="2510" y="12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50" name="Google Shape;17750;p45"/>
            <p:cNvSpPr/>
            <p:nvPr/>
          </p:nvSpPr>
          <p:spPr>
            <a:xfrm>
              <a:off x="6333050" y="2447425"/>
              <a:ext cx="61325" cy="59875"/>
            </a:xfrm>
            <a:custGeom>
              <a:avLst/>
              <a:gdLst/>
              <a:ahLst/>
              <a:cxnLst/>
              <a:rect l="l" t="t" r="r" b="b"/>
              <a:pathLst>
                <a:path w="2453" h="2395" extrusionOk="0">
                  <a:moveTo>
                    <a:pt x="2452" y="1168"/>
                  </a:moveTo>
                  <a:cubicBezTo>
                    <a:pt x="2452" y="1810"/>
                    <a:pt x="1868" y="2394"/>
                    <a:pt x="1226" y="2394"/>
                  </a:cubicBezTo>
                  <a:cubicBezTo>
                    <a:pt x="643" y="2394"/>
                    <a:pt x="59" y="1869"/>
                    <a:pt x="59" y="1227"/>
                  </a:cubicBezTo>
                  <a:cubicBezTo>
                    <a:pt x="1" y="585"/>
                    <a:pt x="584" y="1"/>
                    <a:pt x="1226" y="1"/>
                  </a:cubicBezTo>
                  <a:cubicBezTo>
                    <a:pt x="1868" y="1"/>
                    <a:pt x="2452" y="585"/>
                    <a:pt x="2452"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51" name="Google Shape;17751;p45"/>
            <p:cNvSpPr/>
            <p:nvPr/>
          </p:nvSpPr>
          <p:spPr>
            <a:xfrm>
              <a:off x="6086425" y="3919825"/>
              <a:ext cx="61325" cy="61325"/>
            </a:xfrm>
            <a:custGeom>
              <a:avLst/>
              <a:gdLst/>
              <a:ahLst/>
              <a:cxnLst/>
              <a:rect l="l" t="t" r="r" b="b"/>
              <a:pathLst>
                <a:path w="2453" h="2453" extrusionOk="0">
                  <a:moveTo>
                    <a:pt x="1227" y="1"/>
                  </a:moveTo>
                  <a:cubicBezTo>
                    <a:pt x="1869" y="1"/>
                    <a:pt x="2453" y="584"/>
                    <a:pt x="2453" y="1226"/>
                  </a:cubicBezTo>
                  <a:cubicBezTo>
                    <a:pt x="2453" y="1869"/>
                    <a:pt x="1869" y="2394"/>
                    <a:pt x="1285" y="2452"/>
                  </a:cubicBezTo>
                  <a:cubicBezTo>
                    <a:pt x="585" y="2452"/>
                    <a:pt x="1" y="1869"/>
                    <a:pt x="59" y="1168"/>
                  </a:cubicBezTo>
                  <a:cubicBezTo>
                    <a:pt x="59" y="584"/>
                    <a:pt x="585" y="1"/>
                    <a:pt x="1227"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52" name="Google Shape;17752;p45"/>
            <p:cNvSpPr/>
            <p:nvPr/>
          </p:nvSpPr>
          <p:spPr>
            <a:xfrm>
              <a:off x="2657175" y="486175"/>
              <a:ext cx="59850" cy="59875"/>
            </a:xfrm>
            <a:custGeom>
              <a:avLst/>
              <a:gdLst/>
              <a:ahLst/>
              <a:cxnLst/>
              <a:rect l="l" t="t" r="r" b="b"/>
              <a:pathLst>
                <a:path w="2394" h="2395" extrusionOk="0">
                  <a:moveTo>
                    <a:pt x="2394" y="1168"/>
                  </a:moveTo>
                  <a:cubicBezTo>
                    <a:pt x="2394" y="1752"/>
                    <a:pt x="1868" y="2336"/>
                    <a:pt x="1226" y="2394"/>
                  </a:cubicBezTo>
                  <a:cubicBezTo>
                    <a:pt x="584" y="2394"/>
                    <a:pt x="0" y="1810"/>
                    <a:pt x="0" y="1168"/>
                  </a:cubicBezTo>
                  <a:cubicBezTo>
                    <a:pt x="0" y="526"/>
                    <a:pt x="584" y="1"/>
                    <a:pt x="1168" y="1"/>
                  </a:cubicBezTo>
                  <a:cubicBezTo>
                    <a:pt x="1810" y="1"/>
                    <a:pt x="2394" y="526"/>
                    <a:pt x="2394"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53" name="Google Shape;17753;p45"/>
            <p:cNvSpPr/>
            <p:nvPr/>
          </p:nvSpPr>
          <p:spPr>
            <a:xfrm>
              <a:off x="4126650" y="239575"/>
              <a:ext cx="58400" cy="59850"/>
            </a:xfrm>
            <a:custGeom>
              <a:avLst/>
              <a:gdLst/>
              <a:ahLst/>
              <a:cxnLst/>
              <a:rect l="l" t="t" r="r" b="b"/>
              <a:pathLst>
                <a:path w="2336" h="2394" extrusionOk="0">
                  <a:moveTo>
                    <a:pt x="1168" y="2335"/>
                  </a:moveTo>
                  <a:cubicBezTo>
                    <a:pt x="526" y="2394"/>
                    <a:pt x="0" y="1810"/>
                    <a:pt x="0" y="1226"/>
                  </a:cubicBezTo>
                  <a:cubicBezTo>
                    <a:pt x="0" y="584"/>
                    <a:pt x="526" y="0"/>
                    <a:pt x="1168" y="0"/>
                  </a:cubicBezTo>
                  <a:cubicBezTo>
                    <a:pt x="1752" y="0"/>
                    <a:pt x="2335" y="526"/>
                    <a:pt x="2335" y="1168"/>
                  </a:cubicBezTo>
                  <a:cubicBezTo>
                    <a:pt x="2335" y="1810"/>
                    <a:pt x="1810" y="2335"/>
                    <a:pt x="1168"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54" name="Google Shape;17754;p45"/>
            <p:cNvSpPr/>
            <p:nvPr/>
          </p:nvSpPr>
          <p:spPr>
            <a:xfrm>
              <a:off x="5845650" y="1223125"/>
              <a:ext cx="56950" cy="58375"/>
            </a:xfrm>
            <a:custGeom>
              <a:avLst/>
              <a:gdLst/>
              <a:ahLst/>
              <a:cxnLst/>
              <a:rect l="l" t="t" r="r" b="b"/>
              <a:pathLst>
                <a:path w="2278" h="2335" extrusionOk="0">
                  <a:moveTo>
                    <a:pt x="2277" y="1167"/>
                  </a:moveTo>
                  <a:cubicBezTo>
                    <a:pt x="2277" y="1810"/>
                    <a:pt x="1810" y="2277"/>
                    <a:pt x="1168" y="2277"/>
                  </a:cubicBezTo>
                  <a:cubicBezTo>
                    <a:pt x="526" y="2335"/>
                    <a:pt x="1" y="1810"/>
                    <a:pt x="1" y="1109"/>
                  </a:cubicBezTo>
                  <a:cubicBezTo>
                    <a:pt x="59" y="467"/>
                    <a:pt x="526" y="0"/>
                    <a:pt x="1168" y="0"/>
                  </a:cubicBezTo>
                  <a:cubicBezTo>
                    <a:pt x="1810" y="0"/>
                    <a:pt x="2277" y="525"/>
                    <a:pt x="2277" y="116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55" name="Google Shape;17755;p45"/>
            <p:cNvSpPr/>
            <p:nvPr/>
          </p:nvSpPr>
          <p:spPr>
            <a:xfrm>
              <a:off x="3394100" y="241025"/>
              <a:ext cx="58400" cy="56950"/>
            </a:xfrm>
            <a:custGeom>
              <a:avLst/>
              <a:gdLst/>
              <a:ahLst/>
              <a:cxnLst/>
              <a:rect l="l" t="t" r="r" b="b"/>
              <a:pathLst>
                <a:path w="2336" h="2278" extrusionOk="0">
                  <a:moveTo>
                    <a:pt x="2277" y="1168"/>
                  </a:moveTo>
                  <a:cubicBezTo>
                    <a:pt x="2277" y="1810"/>
                    <a:pt x="1810" y="2277"/>
                    <a:pt x="1168" y="2277"/>
                  </a:cubicBezTo>
                  <a:cubicBezTo>
                    <a:pt x="526" y="2277"/>
                    <a:pt x="0" y="1752"/>
                    <a:pt x="59" y="1051"/>
                  </a:cubicBezTo>
                  <a:cubicBezTo>
                    <a:pt x="59" y="409"/>
                    <a:pt x="584" y="1"/>
                    <a:pt x="1226" y="1"/>
                  </a:cubicBezTo>
                  <a:cubicBezTo>
                    <a:pt x="1868" y="1"/>
                    <a:pt x="2335" y="526"/>
                    <a:pt x="2277"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56" name="Google Shape;17756;p45"/>
            <p:cNvSpPr/>
            <p:nvPr/>
          </p:nvSpPr>
          <p:spPr>
            <a:xfrm>
              <a:off x="6335975" y="3185825"/>
              <a:ext cx="56925" cy="56925"/>
            </a:xfrm>
            <a:custGeom>
              <a:avLst/>
              <a:gdLst/>
              <a:ahLst/>
              <a:cxnLst/>
              <a:rect l="l" t="t" r="r" b="b"/>
              <a:pathLst>
                <a:path w="2277" h="2277" extrusionOk="0">
                  <a:moveTo>
                    <a:pt x="1168" y="2277"/>
                  </a:moveTo>
                  <a:cubicBezTo>
                    <a:pt x="526" y="2277"/>
                    <a:pt x="0" y="1810"/>
                    <a:pt x="0" y="1168"/>
                  </a:cubicBezTo>
                  <a:cubicBezTo>
                    <a:pt x="0" y="467"/>
                    <a:pt x="467" y="0"/>
                    <a:pt x="1168" y="0"/>
                  </a:cubicBezTo>
                  <a:cubicBezTo>
                    <a:pt x="1810" y="0"/>
                    <a:pt x="2277" y="526"/>
                    <a:pt x="2277" y="1109"/>
                  </a:cubicBezTo>
                  <a:cubicBezTo>
                    <a:pt x="2277" y="1751"/>
                    <a:pt x="1751" y="2277"/>
                    <a:pt x="1168" y="22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57" name="Google Shape;17757;p45"/>
            <p:cNvSpPr/>
            <p:nvPr/>
          </p:nvSpPr>
          <p:spPr>
            <a:xfrm>
              <a:off x="5356800" y="731350"/>
              <a:ext cx="56950" cy="55475"/>
            </a:xfrm>
            <a:custGeom>
              <a:avLst/>
              <a:gdLst/>
              <a:ahLst/>
              <a:cxnLst/>
              <a:rect l="l" t="t" r="r" b="b"/>
              <a:pathLst>
                <a:path w="2278" h="2219" extrusionOk="0">
                  <a:moveTo>
                    <a:pt x="1168" y="2218"/>
                  </a:moveTo>
                  <a:cubicBezTo>
                    <a:pt x="526" y="2218"/>
                    <a:pt x="59" y="1810"/>
                    <a:pt x="1" y="1168"/>
                  </a:cubicBezTo>
                  <a:cubicBezTo>
                    <a:pt x="1" y="467"/>
                    <a:pt x="468" y="0"/>
                    <a:pt x="1110" y="0"/>
                  </a:cubicBezTo>
                  <a:cubicBezTo>
                    <a:pt x="1752" y="0"/>
                    <a:pt x="2277" y="467"/>
                    <a:pt x="2277" y="1051"/>
                  </a:cubicBezTo>
                  <a:cubicBezTo>
                    <a:pt x="2277" y="1693"/>
                    <a:pt x="1810" y="2218"/>
                    <a:pt x="1168"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58" name="Google Shape;17758;p45"/>
            <p:cNvSpPr/>
            <p:nvPr/>
          </p:nvSpPr>
          <p:spPr>
            <a:xfrm>
              <a:off x="1924625" y="979425"/>
              <a:ext cx="52550" cy="52550"/>
            </a:xfrm>
            <a:custGeom>
              <a:avLst/>
              <a:gdLst/>
              <a:ahLst/>
              <a:cxnLst/>
              <a:rect l="l" t="t" r="r" b="b"/>
              <a:pathLst>
                <a:path w="2102" h="2102" extrusionOk="0">
                  <a:moveTo>
                    <a:pt x="2102" y="1051"/>
                  </a:moveTo>
                  <a:cubicBezTo>
                    <a:pt x="2102" y="1576"/>
                    <a:pt x="1635" y="2043"/>
                    <a:pt x="1051" y="2102"/>
                  </a:cubicBezTo>
                  <a:cubicBezTo>
                    <a:pt x="526" y="2102"/>
                    <a:pt x="0" y="1576"/>
                    <a:pt x="0" y="993"/>
                  </a:cubicBezTo>
                  <a:cubicBezTo>
                    <a:pt x="0" y="467"/>
                    <a:pt x="526" y="0"/>
                    <a:pt x="1051" y="0"/>
                  </a:cubicBezTo>
                  <a:cubicBezTo>
                    <a:pt x="1576" y="0"/>
                    <a:pt x="2102" y="467"/>
                    <a:pt x="2102" y="10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59" name="Google Shape;17759;p45"/>
            <p:cNvSpPr/>
            <p:nvPr/>
          </p:nvSpPr>
          <p:spPr>
            <a:xfrm>
              <a:off x="6337425" y="2205200"/>
              <a:ext cx="54025" cy="52550"/>
            </a:xfrm>
            <a:custGeom>
              <a:avLst/>
              <a:gdLst/>
              <a:ahLst/>
              <a:cxnLst/>
              <a:rect l="l" t="t" r="r" b="b"/>
              <a:pathLst>
                <a:path w="2161" h="2102" extrusionOk="0">
                  <a:moveTo>
                    <a:pt x="1051" y="0"/>
                  </a:moveTo>
                  <a:cubicBezTo>
                    <a:pt x="1577" y="0"/>
                    <a:pt x="2102" y="467"/>
                    <a:pt x="2102" y="993"/>
                  </a:cubicBezTo>
                  <a:cubicBezTo>
                    <a:pt x="2160" y="1576"/>
                    <a:pt x="1635" y="2102"/>
                    <a:pt x="1051" y="2102"/>
                  </a:cubicBezTo>
                  <a:cubicBezTo>
                    <a:pt x="526" y="2043"/>
                    <a:pt x="1" y="1576"/>
                    <a:pt x="1" y="1051"/>
                  </a:cubicBezTo>
                  <a:cubicBezTo>
                    <a:pt x="1" y="467"/>
                    <a:pt x="526" y="0"/>
                    <a:pt x="105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60" name="Google Shape;17760;p45"/>
            <p:cNvSpPr/>
            <p:nvPr/>
          </p:nvSpPr>
          <p:spPr>
            <a:xfrm>
              <a:off x="1431400" y="1714875"/>
              <a:ext cx="52550" cy="52575"/>
            </a:xfrm>
            <a:custGeom>
              <a:avLst/>
              <a:gdLst/>
              <a:ahLst/>
              <a:cxnLst/>
              <a:rect l="l" t="t" r="r" b="b"/>
              <a:pathLst>
                <a:path w="2102" h="2103" extrusionOk="0">
                  <a:moveTo>
                    <a:pt x="2101" y="1052"/>
                  </a:moveTo>
                  <a:cubicBezTo>
                    <a:pt x="2101" y="1635"/>
                    <a:pt x="1635" y="2102"/>
                    <a:pt x="1051" y="2102"/>
                  </a:cubicBezTo>
                  <a:cubicBezTo>
                    <a:pt x="467" y="2102"/>
                    <a:pt x="0" y="1577"/>
                    <a:pt x="0" y="1052"/>
                  </a:cubicBezTo>
                  <a:cubicBezTo>
                    <a:pt x="0" y="468"/>
                    <a:pt x="525" y="1"/>
                    <a:pt x="1051" y="1"/>
                  </a:cubicBezTo>
                  <a:cubicBezTo>
                    <a:pt x="1576" y="59"/>
                    <a:pt x="2101" y="526"/>
                    <a:pt x="2101" y="10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61" name="Google Shape;17761;p45"/>
            <p:cNvSpPr/>
            <p:nvPr/>
          </p:nvSpPr>
          <p:spPr>
            <a:xfrm>
              <a:off x="5601950" y="4661125"/>
              <a:ext cx="52575" cy="52575"/>
            </a:xfrm>
            <a:custGeom>
              <a:avLst/>
              <a:gdLst/>
              <a:ahLst/>
              <a:cxnLst/>
              <a:rect l="l" t="t" r="r" b="b"/>
              <a:pathLst>
                <a:path w="2103" h="2103" extrusionOk="0">
                  <a:moveTo>
                    <a:pt x="2102" y="993"/>
                  </a:moveTo>
                  <a:cubicBezTo>
                    <a:pt x="2102" y="1519"/>
                    <a:pt x="1635" y="2044"/>
                    <a:pt x="1052" y="2044"/>
                  </a:cubicBezTo>
                  <a:cubicBezTo>
                    <a:pt x="526" y="2102"/>
                    <a:pt x="1" y="1577"/>
                    <a:pt x="1" y="993"/>
                  </a:cubicBezTo>
                  <a:cubicBezTo>
                    <a:pt x="1" y="468"/>
                    <a:pt x="468" y="1"/>
                    <a:pt x="1052" y="1"/>
                  </a:cubicBezTo>
                  <a:cubicBezTo>
                    <a:pt x="1577" y="1"/>
                    <a:pt x="2044" y="468"/>
                    <a:pt x="2102"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62" name="Google Shape;17762;p45"/>
            <p:cNvSpPr/>
            <p:nvPr/>
          </p:nvSpPr>
          <p:spPr>
            <a:xfrm>
              <a:off x="4865025" y="5150000"/>
              <a:ext cx="54025" cy="52550"/>
            </a:xfrm>
            <a:custGeom>
              <a:avLst/>
              <a:gdLst/>
              <a:ahLst/>
              <a:cxnLst/>
              <a:rect l="l" t="t" r="r" b="b"/>
              <a:pathLst>
                <a:path w="2161" h="2102" extrusionOk="0">
                  <a:moveTo>
                    <a:pt x="2102" y="992"/>
                  </a:moveTo>
                  <a:cubicBezTo>
                    <a:pt x="2161" y="1518"/>
                    <a:pt x="1694" y="2043"/>
                    <a:pt x="1110" y="2101"/>
                  </a:cubicBezTo>
                  <a:cubicBezTo>
                    <a:pt x="526" y="2101"/>
                    <a:pt x="1" y="1576"/>
                    <a:pt x="1" y="1051"/>
                  </a:cubicBezTo>
                  <a:cubicBezTo>
                    <a:pt x="1" y="467"/>
                    <a:pt x="526" y="0"/>
                    <a:pt x="1052" y="0"/>
                  </a:cubicBezTo>
                  <a:cubicBezTo>
                    <a:pt x="1577" y="0"/>
                    <a:pt x="2102" y="467"/>
                    <a:pt x="2102" y="99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63" name="Google Shape;17763;p45"/>
            <p:cNvSpPr/>
            <p:nvPr/>
          </p:nvSpPr>
          <p:spPr>
            <a:xfrm>
              <a:off x="4376175" y="242500"/>
              <a:ext cx="52575" cy="52550"/>
            </a:xfrm>
            <a:custGeom>
              <a:avLst/>
              <a:gdLst/>
              <a:ahLst/>
              <a:cxnLst/>
              <a:rect l="l" t="t" r="r" b="b"/>
              <a:pathLst>
                <a:path w="2103" h="2102" extrusionOk="0">
                  <a:moveTo>
                    <a:pt x="2102" y="1109"/>
                  </a:moveTo>
                  <a:cubicBezTo>
                    <a:pt x="2044" y="1634"/>
                    <a:pt x="1577" y="2101"/>
                    <a:pt x="1051" y="2101"/>
                  </a:cubicBezTo>
                  <a:cubicBezTo>
                    <a:pt x="468" y="2101"/>
                    <a:pt x="1" y="1576"/>
                    <a:pt x="1" y="1051"/>
                  </a:cubicBezTo>
                  <a:cubicBezTo>
                    <a:pt x="1" y="467"/>
                    <a:pt x="526" y="0"/>
                    <a:pt x="1051" y="58"/>
                  </a:cubicBezTo>
                  <a:cubicBezTo>
                    <a:pt x="1635" y="58"/>
                    <a:pt x="2102" y="525"/>
                    <a:pt x="2102" y="110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64" name="Google Shape;17764;p45"/>
            <p:cNvSpPr/>
            <p:nvPr/>
          </p:nvSpPr>
          <p:spPr>
            <a:xfrm>
              <a:off x="1190625" y="2942125"/>
              <a:ext cx="48175" cy="49650"/>
            </a:xfrm>
            <a:custGeom>
              <a:avLst/>
              <a:gdLst/>
              <a:ahLst/>
              <a:cxnLst/>
              <a:rect l="l" t="t" r="r" b="b"/>
              <a:pathLst>
                <a:path w="1927" h="1986" extrusionOk="0">
                  <a:moveTo>
                    <a:pt x="1926" y="993"/>
                  </a:moveTo>
                  <a:cubicBezTo>
                    <a:pt x="1926" y="1518"/>
                    <a:pt x="1518" y="1985"/>
                    <a:pt x="992" y="1985"/>
                  </a:cubicBezTo>
                  <a:cubicBezTo>
                    <a:pt x="409" y="1985"/>
                    <a:pt x="0" y="1576"/>
                    <a:pt x="0" y="993"/>
                  </a:cubicBezTo>
                  <a:cubicBezTo>
                    <a:pt x="0" y="409"/>
                    <a:pt x="350" y="117"/>
                    <a:pt x="876" y="59"/>
                  </a:cubicBezTo>
                  <a:cubicBezTo>
                    <a:pt x="1459" y="0"/>
                    <a:pt x="1868" y="409"/>
                    <a:pt x="1926"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65" name="Google Shape;17765;p45"/>
            <p:cNvSpPr/>
            <p:nvPr/>
          </p:nvSpPr>
          <p:spPr>
            <a:xfrm>
              <a:off x="2169775" y="734250"/>
              <a:ext cx="48175" cy="48200"/>
            </a:xfrm>
            <a:custGeom>
              <a:avLst/>
              <a:gdLst/>
              <a:ahLst/>
              <a:cxnLst/>
              <a:rect l="l" t="t" r="r" b="b"/>
              <a:pathLst>
                <a:path w="1927" h="1928" extrusionOk="0">
                  <a:moveTo>
                    <a:pt x="1927" y="935"/>
                  </a:moveTo>
                  <a:cubicBezTo>
                    <a:pt x="1868" y="1577"/>
                    <a:pt x="1577" y="1927"/>
                    <a:pt x="935" y="1927"/>
                  </a:cubicBezTo>
                  <a:cubicBezTo>
                    <a:pt x="351" y="1927"/>
                    <a:pt x="1" y="1577"/>
                    <a:pt x="1" y="935"/>
                  </a:cubicBezTo>
                  <a:cubicBezTo>
                    <a:pt x="59" y="410"/>
                    <a:pt x="351" y="59"/>
                    <a:pt x="935" y="59"/>
                  </a:cubicBezTo>
                  <a:cubicBezTo>
                    <a:pt x="1577" y="1"/>
                    <a:pt x="1810" y="410"/>
                    <a:pt x="1927" y="9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66" name="Google Shape;17766;p45"/>
            <p:cNvSpPr/>
            <p:nvPr/>
          </p:nvSpPr>
          <p:spPr>
            <a:xfrm>
              <a:off x="1190625" y="2695500"/>
              <a:ext cx="48175" cy="49650"/>
            </a:xfrm>
            <a:custGeom>
              <a:avLst/>
              <a:gdLst/>
              <a:ahLst/>
              <a:cxnLst/>
              <a:rect l="l" t="t" r="r" b="b"/>
              <a:pathLst>
                <a:path w="1927" h="1986" extrusionOk="0">
                  <a:moveTo>
                    <a:pt x="1926" y="993"/>
                  </a:moveTo>
                  <a:cubicBezTo>
                    <a:pt x="1926" y="1519"/>
                    <a:pt x="1518" y="1927"/>
                    <a:pt x="992" y="1985"/>
                  </a:cubicBezTo>
                  <a:cubicBezTo>
                    <a:pt x="409" y="1985"/>
                    <a:pt x="0" y="1577"/>
                    <a:pt x="0" y="993"/>
                  </a:cubicBezTo>
                  <a:cubicBezTo>
                    <a:pt x="0" y="409"/>
                    <a:pt x="350" y="118"/>
                    <a:pt x="876" y="59"/>
                  </a:cubicBezTo>
                  <a:cubicBezTo>
                    <a:pt x="1459" y="1"/>
                    <a:pt x="1868" y="409"/>
                    <a:pt x="1926"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67" name="Google Shape;17767;p45"/>
            <p:cNvSpPr/>
            <p:nvPr/>
          </p:nvSpPr>
          <p:spPr>
            <a:xfrm>
              <a:off x="6340350" y="3432425"/>
              <a:ext cx="48175" cy="48200"/>
            </a:xfrm>
            <a:custGeom>
              <a:avLst/>
              <a:gdLst/>
              <a:ahLst/>
              <a:cxnLst/>
              <a:rect l="l" t="t" r="r" b="b"/>
              <a:pathLst>
                <a:path w="1927" h="1928" extrusionOk="0">
                  <a:moveTo>
                    <a:pt x="934" y="1927"/>
                  </a:moveTo>
                  <a:cubicBezTo>
                    <a:pt x="409" y="1927"/>
                    <a:pt x="0" y="1519"/>
                    <a:pt x="0" y="935"/>
                  </a:cubicBezTo>
                  <a:cubicBezTo>
                    <a:pt x="0" y="410"/>
                    <a:pt x="467" y="1"/>
                    <a:pt x="993" y="1"/>
                  </a:cubicBezTo>
                  <a:cubicBezTo>
                    <a:pt x="1576" y="59"/>
                    <a:pt x="1868" y="410"/>
                    <a:pt x="1927" y="935"/>
                  </a:cubicBezTo>
                  <a:cubicBezTo>
                    <a:pt x="1927" y="1519"/>
                    <a:pt x="1518" y="1927"/>
                    <a:pt x="934" y="19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68" name="Google Shape;17768;p45"/>
            <p:cNvSpPr/>
            <p:nvPr/>
          </p:nvSpPr>
          <p:spPr>
            <a:xfrm>
              <a:off x="3151850" y="245400"/>
              <a:ext cx="48200" cy="46725"/>
            </a:xfrm>
            <a:custGeom>
              <a:avLst/>
              <a:gdLst/>
              <a:ahLst/>
              <a:cxnLst/>
              <a:rect l="l" t="t" r="r" b="b"/>
              <a:pathLst>
                <a:path w="1928" h="1869" extrusionOk="0">
                  <a:moveTo>
                    <a:pt x="1927" y="993"/>
                  </a:moveTo>
                  <a:cubicBezTo>
                    <a:pt x="1869" y="1518"/>
                    <a:pt x="1577" y="1869"/>
                    <a:pt x="993" y="1869"/>
                  </a:cubicBezTo>
                  <a:cubicBezTo>
                    <a:pt x="410" y="1869"/>
                    <a:pt x="1" y="1402"/>
                    <a:pt x="59" y="876"/>
                  </a:cubicBezTo>
                  <a:cubicBezTo>
                    <a:pt x="118" y="293"/>
                    <a:pt x="468" y="1"/>
                    <a:pt x="1052" y="1"/>
                  </a:cubicBezTo>
                  <a:cubicBezTo>
                    <a:pt x="1635" y="59"/>
                    <a:pt x="1869" y="409"/>
                    <a:pt x="1927"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69" name="Google Shape;17769;p45"/>
            <p:cNvSpPr/>
            <p:nvPr/>
          </p:nvSpPr>
          <p:spPr>
            <a:xfrm>
              <a:off x="5850025" y="4415975"/>
              <a:ext cx="48200" cy="48175"/>
            </a:xfrm>
            <a:custGeom>
              <a:avLst/>
              <a:gdLst/>
              <a:ahLst/>
              <a:cxnLst/>
              <a:rect l="l" t="t" r="r" b="b"/>
              <a:pathLst>
                <a:path w="1928" h="1927" extrusionOk="0">
                  <a:moveTo>
                    <a:pt x="935" y="1"/>
                  </a:moveTo>
                  <a:cubicBezTo>
                    <a:pt x="1519" y="1"/>
                    <a:pt x="1927" y="409"/>
                    <a:pt x="1927" y="935"/>
                  </a:cubicBezTo>
                  <a:cubicBezTo>
                    <a:pt x="1927" y="1518"/>
                    <a:pt x="1519" y="1927"/>
                    <a:pt x="993" y="1927"/>
                  </a:cubicBezTo>
                  <a:cubicBezTo>
                    <a:pt x="410" y="1869"/>
                    <a:pt x="59" y="1577"/>
                    <a:pt x="59" y="993"/>
                  </a:cubicBezTo>
                  <a:cubicBezTo>
                    <a:pt x="1" y="468"/>
                    <a:pt x="410" y="1"/>
                    <a:pt x="9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70" name="Google Shape;17770;p45"/>
            <p:cNvSpPr/>
            <p:nvPr/>
          </p:nvSpPr>
          <p:spPr>
            <a:xfrm>
              <a:off x="3640725" y="5393675"/>
              <a:ext cx="49625" cy="49650"/>
            </a:xfrm>
            <a:custGeom>
              <a:avLst/>
              <a:gdLst/>
              <a:ahLst/>
              <a:cxnLst/>
              <a:rect l="l" t="t" r="r" b="b"/>
              <a:pathLst>
                <a:path w="1985" h="1986" extrusionOk="0">
                  <a:moveTo>
                    <a:pt x="934" y="1985"/>
                  </a:moveTo>
                  <a:cubicBezTo>
                    <a:pt x="409" y="1927"/>
                    <a:pt x="0" y="1460"/>
                    <a:pt x="58" y="935"/>
                  </a:cubicBezTo>
                  <a:cubicBezTo>
                    <a:pt x="117" y="351"/>
                    <a:pt x="584" y="1"/>
                    <a:pt x="1109" y="59"/>
                  </a:cubicBezTo>
                  <a:cubicBezTo>
                    <a:pt x="1693" y="118"/>
                    <a:pt x="1985" y="468"/>
                    <a:pt x="1985" y="1052"/>
                  </a:cubicBezTo>
                  <a:cubicBezTo>
                    <a:pt x="1985" y="1577"/>
                    <a:pt x="1518" y="1985"/>
                    <a:pt x="934"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71" name="Google Shape;17771;p45"/>
            <p:cNvSpPr/>
            <p:nvPr/>
          </p:nvSpPr>
          <p:spPr>
            <a:xfrm>
              <a:off x="3884400" y="5393675"/>
              <a:ext cx="48200" cy="49650"/>
            </a:xfrm>
            <a:custGeom>
              <a:avLst/>
              <a:gdLst/>
              <a:ahLst/>
              <a:cxnLst/>
              <a:rect l="l" t="t" r="r" b="b"/>
              <a:pathLst>
                <a:path w="1928" h="1986" extrusionOk="0">
                  <a:moveTo>
                    <a:pt x="1927" y="993"/>
                  </a:moveTo>
                  <a:cubicBezTo>
                    <a:pt x="1927" y="1577"/>
                    <a:pt x="1519" y="1985"/>
                    <a:pt x="993" y="1985"/>
                  </a:cubicBezTo>
                  <a:cubicBezTo>
                    <a:pt x="409" y="1985"/>
                    <a:pt x="1" y="1519"/>
                    <a:pt x="1" y="993"/>
                  </a:cubicBezTo>
                  <a:cubicBezTo>
                    <a:pt x="59" y="409"/>
                    <a:pt x="409" y="59"/>
                    <a:pt x="935" y="59"/>
                  </a:cubicBezTo>
                  <a:cubicBezTo>
                    <a:pt x="1519" y="1"/>
                    <a:pt x="1927" y="468"/>
                    <a:pt x="1927"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72" name="Google Shape;17772;p45"/>
            <p:cNvSpPr/>
            <p:nvPr/>
          </p:nvSpPr>
          <p:spPr>
            <a:xfrm>
              <a:off x="1190625" y="2454725"/>
              <a:ext cx="46700" cy="46725"/>
            </a:xfrm>
            <a:custGeom>
              <a:avLst/>
              <a:gdLst/>
              <a:ahLst/>
              <a:cxnLst/>
              <a:rect l="l" t="t" r="r" b="b"/>
              <a:pathLst>
                <a:path w="1868" h="1869" extrusionOk="0">
                  <a:moveTo>
                    <a:pt x="1868" y="935"/>
                  </a:moveTo>
                  <a:cubicBezTo>
                    <a:pt x="1809" y="1518"/>
                    <a:pt x="1459" y="1869"/>
                    <a:pt x="934" y="1810"/>
                  </a:cubicBezTo>
                  <a:cubicBezTo>
                    <a:pt x="350" y="1810"/>
                    <a:pt x="0" y="1402"/>
                    <a:pt x="58" y="876"/>
                  </a:cubicBezTo>
                  <a:cubicBezTo>
                    <a:pt x="117" y="351"/>
                    <a:pt x="467" y="1"/>
                    <a:pt x="992" y="1"/>
                  </a:cubicBezTo>
                  <a:cubicBezTo>
                    <a:pt x="1518" y="1"/>
                    <a:pt x="1809" y="409"/>
                    <a:pt x="1868" y="9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73" name="Google Shape;17773;p45"/>
            <p:cNvSpPr/>
            <p:nvPr/>
          </p:nvSpPr>
          <p:spPr>
            <a:xfrm>
              <a:off x="1434300" y="3922750"/>
              <a:ext cx="46725" cy="46725"/>
            </a:xfrm>
            <a:custGeom>
              <a:avLst/>
              <a:gdLst/>
              <a:ahLst/>
              <a:cxnLst/>
              <a:rect l="l" t="t" r="r" b="b"/>
              <a:pathLst>
                <a:path w="1869" h="1869" extrusionOk="0">
                  <a:moveTo>
                    <a:pt x="935" y="0"/>
                  </a:moveTo>
                  <a:cubicBezTo>
                    <a:pt x="1460" y="117"/>
                    <a:pt x="1869" y="409"/>
                    <a:pt x="1810" y="993"/>
                  </a:cubicBezTo>
                  <a:cubicBezTo>
                    <a:pt x="1810" y="1518"/>
                    <a:pt x="1460" y="1868"/>
                    <a:pt x="876" y="1868"/>
                  </a:cubicBezTo>
                  <a:cubicBezTo>
                    <a:pt x="351" y="1810"/>
                    <a:pt x="1" y="1460"/>
                    <a:pt x="1" y="934"/>
                  </a:cubicBezTo>
                  <a:cubicBezTo>
                    <a:pt x="1" y="351"/>
                    <a:pt x="351" y="117"/>
                    <a:pt x="93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74" name="Google Shape;17774;p45"/>
            <p:cNvSpPr/>
            <p:nvPr/>
          </p:nvSpPr>
          <p:spPr>
            <a:xfrm>
              <a:off x="1680925" y="1224575"/>
              <a:ext cx="46725" cy="46725"/>
            </a:xfrm>
            <a:custGeom>
              <a:avLst/>
              <a:gdLst/>
              <a:ahLst/>
              <a:cxnLst/>
              <a:rect l="l" t="t" r="r" b="b"/>
              <a:pathLst>
                <a:path w="1869" h="1869" extrusionOk="0">
                  <a:moveTo>
                    <a:pt x="1868" y="934"/>
                  </a:moveTo>
                  <a:cubicBezTo>
                    <a:pt x="1810" y="1460"/>
                    <a:pt x="1518" y="1868"/>
                    <a:pt x="934" y="1868"/>
                  </a:cubicBezTo>
                  <a:cubicBezTo>
                    <a:pt x="351" y="1868"/>
                    <a:pt x="0" y="1518"/>
                    <a:pt x="0" y="934"/>
                  </a:cubicBezTo>
                  <a:cubicBezTo>
                    <a:pt x="0" y="409"/>
                    <a:pt x="351" y="59"/>
                    <a:pt x="876" y="59"/>
                  </a:cubicBezTo>
                  <a:cubicBezTo>
                    <a:pt x="1460" y="0"/>
                    <a:pt x="1752" y="351"/>
                    <a:pt x="1868" y="93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75" name="Google Shape;17775;p45"/>
            <p:cNvSpPr/>
            <p:nvPr/>
          </p:nvSpPr>
          <p:spPr>
            <a:xfrm>
              <a:off x="5358275" y="4906300"/>
              <a:ext cx="45250" cy="45250"/>
            </a:xfrm>
            <a:custGeom>
              <a:avLst/>
              <a:gdLst/>
              <a:ahLst/>
              <a:cxnLst/>
              <a:rect l="l" t="t" r="r" b="b"/>
              <a:pathLst>
                <a:path w="1810" h="1810" extrusionOk="0">
                  <a:moveTo>
                    <a:pt x="876" y="0"/>
                  </a:moveTo>
                  <a:cubicBezTo>
                    <a:pt x="1459" y="59"/>
                    <a:pt x="1810" y="350"/>
                    <a:pt x="1810" y="876"/>
                  </a:cubicBezTo>
                  <a:cubicBezTo>
                    <a:pt x="1810" y="1459"/>
                    <a:pt x="1518" y="1810"/>
                    <a:pt x="934" y="1810"/>
                  </a:cubicBezTo>
                  <a:cubicBezTo>
                    <a:pt x="409" y="1810"/>
                    <a:pt x="58" y="1518"/>
                    <a:pt x="0" y="992"/>
                  </a:cubicBezTo>
                  <a:cubicBezTo>
                    <a:pt x="0" y="409"/>
                    <a:pt x="350" y="117"/>
                    <a:pt x="8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76" name="Google Shape;17776;p45"/>
            <p:cNvSpPr/>
            <p:nvPr/>
          </p:nvSpPr>
          <p:spPr>
            <a:xfrm>
              <a:off x="1192075" y="3185825"/>
              <a:ext cx="46725" cy="46725"/>
            </a:xfrm>
            <a:custGeom>
              <a:avLst/>
              <a:gdLst/>
              <a:ahLst/>
              <a:cxnLst/>
              <a:rect l="l" t="t" r="r" b="b"/>
              <a:pathLst>
                <a:path w="1869" h="1869" extrusionOk="0">
                  <a:moveTo>
                    <a:pt x="1868" y="701"/>
                  </a:moveTo>
                  <a:cubicBezTo>
                    <a:pt x="1751" y="1518"/>
                    <a:pt x="1460" y="1868"/>
                    <a:pt x="876" y="1868"/>
                  </a:cubicBezTo>
                  <a:cubicBezTo>
                    <a:pt x="351" y="1868"/>
                    <a:pt x="0" y="1518"/>
                    <a:pt x="0" y="993"/>
                  </a:cubicBezTo>
                  <a:cubicBezTo>
                    <a:pt x="0" y="409"/>
                    <a:pt x="351" y="0"/>
                    <a:pt x="934" y="117"/>
                  </a:cubicBezTo>
                  <a:cubicBezTo>
                    <a:pt x="1285" y="175"/>
                    <a:pt x="1576" y="526"/>
                    <a:pt x="1868" y="7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77" name="Google Shape;17777;p45"/>
            <p:cNvSpPr/>
            <p:nvPr/>
          </p:nvSpPr>
          <p:spPr>
            <a:xfrm>
              <a:off x="2660100" y="5152900"/>
              <a:ext cx="46700" cy="46725"/>
            </a:xfrm>
            <a:custGeom>
              <a:avLst/>
              <a:gdLst/>
              <a:ahLst/>
              <a:cxnLst/>
              <a:rect l="l" t="t" r="r" b="b"/>
              <a:pathLst>
                <a:path w="1868" h="1869" extrusionOk="0">
                  <a:moveTo>
                    <a:pt x="992" y="1869"/>
                  </a:moveTo>
                  <a:cubicBezTo>
                    <a:pt x="409" y="1810"/>
                    <a:pt x="0" y="1518"/>
                    <a:pt x="0" y="935"/>
                  </a:cubicBezTo>
                  <a:cubicBezTo>
                    <a:pt x="0" y="351"/>
                    <a:pt x="350" y="1"/>
                    <a:pt x="934" y="1"/>
                  </a:cubicBezTo>
                  <a:cubicBezTo>
                    <a:pt x="1459" y="1"/>
                    <a:pt x="1810" y="351"/>
                    <a:pt x="1810" y="876"/>
                  </a:cubicBezTo>
                  <a:cubicBezTo>
                    <a:pt x="1868" y="1460"/>
                    <a:pt x="1518" y="1752"/>
                    <a:pt x="992" y="18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78" name="Google Shape;17778;p45"/>
            <p:cNvSpPr/>
            <p:nvPr/>
          </p:nvSpPr>
          <p:spPr>
            <a:xfrm>
              <a:off x="3395550" y="5395150"/>
              <a:ext cx="46725" cy="46725"/>
            </a:xfrm>
            <a:custGeom>
              <a:avLst/>
              <a:gdLst/>
              <a:ahLst/>
              <a:cxnLst/>
              <a:rect l="l" t="t" r="r" b="b"/>
              <a:pathLst>
                <a:path w="1869" h="1869" extrusionOk="0">
                  <a:moveTo>
                    <a:pt x="935" y="0"/>
                  </a:moveTo>
                  <a:cubicBezTo>
                    <a:pt x="1518" y="117"/>
                    <a:pt x="1869" y="350"/>
                    <a:pt x="1869" y="934"/>
                  </a:cubicBezTo>
                  <a:cubicBezTo>
                    <a:pt x="1869" y="1518"/>
                    <a:pt x="1518" y="1868"/>
                    <a:pt x="935" y="1868"/>
                  </a:cubicBezTo>
                  <a:cubicBezTo>
                    <a:pt x="409" y="1868"/>
                    <a:pt x="59" y="1518"/>
                    <a:pt x="59" y="993"/>
                  </a:cubicBezTo>
                  <a:cubicBezTo>
                    <a:pt x="1" y="409"/>
                    <a:pt x="409" y="117"/>
                    <a:pt x="8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79" name="Google Shape;17779;p45"/>
            <p:cNvSpPr/>
            <p:nvPr/>
          </p:nvSpPr>
          <p:spPr>
            <a:xfrm>
              <a:off x="4132475" y="5396600"/>
              <a:ext cx="46725" cy="45275"/>
            </a:xfrm>
            <a:custGeom>
              <a:avLst/>
              <a:gdLst/>
              <a:ahLst/>
              <a:cxnLst/>
              <a:rect l="l" t="t" r="r" b="b"/>
              <a:pathLst>
                <a:path w="1869" h="1811" extrusionOk="0">
                  <a:moveTo>
                    <a:pt x="1869" y="876"/>
                  </a:moveTo>
                  <a:cubicBezTo>
                    <a:pt x="1752" y="1460"/>
                    <a:pt x="1460" y="1810"/>
                    <a:pt x="876" y="1810"/>
                  </a:cubicBezTo>
                  <a:cubicBezTo>
                    <a:pt x="351" y="1752"/>
                    <a:pt x="1" y="1402"/>
                    <a:pt x="1" y="818"/>
                  </a:cubicBezTo>
                  <a:cubicBezTo>
                    <a:pt x="59" y="292"/>
                    <a:pt x="409" y="1"/>
                    <a:pt x="935" y="1"/>
                  </a:cubicBezTo>
                  <a:cubicBezTo>
                    <a:pt x="1519" y="1"/>
                    <a:pt x="1752" y="351"/>
                    <a:pt x="1869" y="8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80" name="Google Shape;17780;p45"/>
            <p:cNvSpPr/>
            <p:nvPr/>
          </p:nvSpPr>
          <p:spPr>
            <a:xfrm>
              <a:off x="1926075" y="4661125"/>
              <a:ext cx="45275" cy="43825"/>
            </a:xfrm>
            <a:custGeom>
              <a:avLst/>
              <a:gdLst/>
              <a:ahLst/>
              <a:cxnLst/>
              <a:rect l="l" t="t" r="r" b="b"/>
              <a:pathLst>
                <a:path w="1811" h="1753" extrusionOk="0">
                  <a:moveTo>
                    <a:pt x="1810" y="993"/>
                  </a:moveTo>
                  <a:cubicBezTo>
                    <a:pt x="1518" y="1227"/>
                    <a:pt x="1227" y="1577"/>
                    <a:pt x="876" y="1635"/>
                  </a:cubicBezTo>
                  <a:cubicBezTo>
                    <a:pt x="351" y="1752"/>
                    <a:pt x="1" y="1402"/>
                    <a:pt x="1" y="876"/>
                  </a:cubicBezTo>
                  <a:cubicBezTo>
                    <a:pt x="1" y="351"/>
                    <a:pt x="293" y="1"/>
                    <a:pt x="818" y="59"/>
                  </a:cubicBezTo>
                  <a:cubicBezTo>
                    <a:pt x="1168" y="118"/>
                    <a:pt x="1460" y="410"/>
                    <a:pt x="1810" y="643"/>
                  </a:cubicBezTo>
                  <a:cubicBezTo>
                    <a:pt x="1810" y="760"/>
                    <a:pt x="1810" y="876"/>
                    <a:pt x="1810"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81" name="Google Shape;17781;p45"/>
            <p:cNvSpPr/>
            <p:nvPr/>
          </p:nvSpPr>
          <p:spPr>
            <a:xfrm>
              <a:off x="5117475" y="493475"/>
              <a:ext cx="45275" cy="43800"/>
            </a:xfrm>
            <a:custGeom>
              <a:avLst/>
              <a:gdLst/>
              <a:ahLst/>
              <a:cxnLst/>
              <a:rect l="l" t="t" r="r" b="b"/>
              <a:pathLst>
                <a:path w="1811" h="1752" extrusionOk="0">
                  <a:moveTo>
                    <a:pt x="1810" y="1052"/>
                  </a:moveTo>
                  <a:cubicBezTo>
                    <a:pt x="1519" y="1285"/>
                    <a:pt x="1227" y="1635"/>
                    <a:pt x="877" y="1694"/>
                  </a:cubicBezTo>
                  <a:cubicBezTo>
                    <a:pt x="351" y="1752"/>
                    <a:pt x="1" y="1402"/>
                    <a:pt x="1" y="876"/>
                  </a:cubicBezTo>
                  <a:cubicBezTo>
                    <a:pt x="1" y="351"/>
                    <a:pt x="351" y="1"/>
                    <a:pt x="818" y="59"/>
                  </a:cubicBezTo>
                  <a:cubicBezTo>
                    <a:pt x="1168" y="118"/>
                    <a:pt x="1460" y="468"/>
                    <a:pt x="1810" y="701"/>
                  </a:cubicBezTo>
                  <a:cubicBezTo>
                    <a:pt x="1810" y="818"/>
                    <a:pt x="1810" y="935"/>
                    <a:pt x="1810" y="10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82" name="Google Shape;17782;p45"/>
            <p:cNvSpPr/>
            <p:nvPr/>
          </p:nvSpPr>
          <p:spPr>
            <a:xfrm>
              <a:off x="6096650" y="1472650"/>
              <a:ext cx="45275" cy="43800"/>
            </a:xfrm>
            <a:custGeom>
              <a:avLst/>
              <a:gdLst/>
              <a:ahLst/>
              <a:cxnLst/>
              <a:rect l="l" t="t" r="r" b="b"/>
              <a:pathLst>
                <a:path w="1811" h="1752" extrusionOk="0">
                  <a:moveTo>
                    <a:pt x="1810" y="1051"/>
                  </a:moveTo>
                  <a:cubicBezTo>
                    <a:pt x="1460" y="1285"/>
                    <a:pt x="1226" y="1635"/>
                    <a:pt x="876" y="1693"/>
                  </a:cubicBezTo>
                  <a:cubicBezTo>
                    <a:pt x="351" y="1752"/>
                    <a:pt x="1" y="1401"/>
                    <a:pt x="1" y="876"/>
                  </a:cubicBezTo>
                  <a:cubicBezTo>
                    <a:pt x="1" y="351"/>
                    <a:pt x="351" y="0"/>
                    <a:pt x="818" y="59"/>
                  </a:cubicBezTo>
                  <a:cubicBezTo>
                    <a:pt x="1168" y="117"/>
                    <a:pt x="1460" y="467"/>
                    <a:pt x="1810" y="701"/>
                  </a:cubicBezTo>
                  <a:lnTo>
                    <a:pt x="1810" y="1051"/>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83" name="Google Shape;17783;p45"/>
            <p:cNvSpPr/>
            <p:nvPr/>
          </p:nvSpPr>
          <p:spPr>
            <a:xfrm>
              <a:off x="6098100" y="4173750"/>
              <a:ext cx="37975" cy="42325"/>
            </a:xfrm>
            <a:custGeom>
              <a:avLst/>
              <a:gdLst/>
              <a:ahLst/>
              <a:cxnLst/>
              <a:rect l="l" t="t" r="r" b="b"/>
              <a:pathLst>
                <a:path w="1519" h="1693" extrusionOk="0">
                  <a:moveTo>
                    <a:pt x="643" y="1693"/>
                  </a:moveTo>
                  <a:cubicBezTo>
                    <a:pt x="410" y="1401"/>
                    <a:pt x="1" y="1051"/>
                    <a:pt x="59" y="817"/>
                  </a:cubicBezTo>
                  <a:cubicBezTo>
                    <a:pt x="118" y="526"/>
                    <a:pt x="526" y="117"/>
                    <a:pt x="818" y="59"/>
                  </a:cubicBezTo>
                  <a:cubicBezTo>
                    <a:pt x="993" y="0"/>
                    <a:pt x="1460" y="467"/>
                    <a:pt x="1460" y="759"/>
                  </a:cubicBezTo>
                  <a:cubicBezTo>
                    <a:pt x="1519" y="1051"/>
                    <a:pt x="1168" y="1343"/>
                    <a:pt x="993" y="1635"/>
                  </a:cubicBezTo>
                  <a:cubicBezTo>
                    <a:pt x="876" y="1635"/>
                    <a:pt x="760" y="1635"/>
                    <a:pt x="643" y="16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84" name="Google Shape;17784;p45"/>
            <p:cNvSpPr/>
            <p:nvPr/>
          </p:nvSpPr>
          <p:spPr>
            <a:xfrm>
              <a:off x="1196450" y="2212500"/>
              <a:ext cx="40875" cy="37950"/>
            </a:xfrm>
            <a:custGeom>
              <a:avLst/>
              <a:gdLst/>
              <a:ahLst/>
              <a:cxnLst/>
              <a:rect l="l" t="t" r="r" b="b"/>
              <a:pathLst>
                <a:path w="1635" h="1518" extrusionOk="0">
                  <a:moveTo>
                    <a:pt x="1635" y="934"/>
                  </a:moveTo>
                  <a:cubicBezTo>
                    <a:pt x="1285" y="1109"/>
                    <a:pt x="993" y="1518"/>
                    <a:pt x="701" y="1460"/>
                  </a:cubicBezTo>
                  <a:cubicBezTo>
                    <a:pt x="409" y="1401"/>
                    <a:pt x="59" y="993"/>
                    <a:pt x="0" y="701"/>
                  </a:cubicBezTo>
                  <a:cubicBezTo>
                    <a:pt x="0" y="467"/>
                    <a:pt x="467" y="0"/>
                    <a:pt x="701" y="0"/>
                  </a:cubicBezTo>
                  <a:cubicBezTo>
                    <a:pt x="993" y="0"/>
                    <a:pt x="1343" y="350"/>
                    <a:pt x="1635" y="584"/>
                  </a:cubicBezTo>
                  <a:lnTo>
                    <a:pt x="1635" y="934"/>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85" name="Google Shape;17785;p45"/>
            <p:cNvSpPr/>
            <p:nvPr/>
          </p:nvSpPr>
          <p:spPr>
            <a:xfrm>
              <a:off x="6346175" y="1970250"/>
              <a:ext cx="40900" cy="36525"/>
            </a:xfrm>
            <a:custGeom>
              <a:avLst/>
              <a:gdLst/>
              <a:ahLst/>
              <a:cxnLst/>
              <a:rect l="l" t="t" r="r" b="b"/>
              <a:pathLst>
                <a:path w="1636" h="1461" extrusionOk="0">
                  <a:moveTo>
                    <a:pt x="1577" y="935"/>
                  </a:moveTo>
                  <a:cubicBezTo>
                    <a:pt x="1285" y="1110"/>
                    <a:pt x="935" y="1460"/>
                    <a:pt x="701" y="1402"/>
                  </a:cubicBezTo>
                  <a:cubicBezTo>
                    <a:pt x="409" y="1402"/>
                    <a:pt x="59" y="935"/>
                    <a:pt x="1" y="643"/>
                  </a:cubicBezTo>
                  <a:cubicBezTo>
                    <a:pt x="1" y="468"/>
                    <a:pt x="468" y="1"/>
                    <a:pt x="701" y="1"/>
                  </a:cubicBezTo>
                  <a:cubicBezTo>
                    <a:pt x="993" y="1"/>
                    <a:pt x="1285" y="351"/>
                    <a:pt x="1635" y="526"/>
                  </a:cubicBezTo>
                  <a:cubicBezTo>
                    <a:pt x="1635" y="643"/>
                    <a:pt x="1635" y="818"/>
                    <a:pt x="1577" y="8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86" name="Google Shape;17786;p45"/>
            <p:cNvSpPr/>
            <p:nvPr/>
          </p:nvSpPr>
          <p:spPr>
            <a:xfrm>
              <a:off x="1685300" y="4417450"/>
              <a:ext cx="37975" cy="40875"/>
            </a:xfrm>
            <a:custGeom>
              <a:avLst/>
              <a:gdLst/>
              <a:ahLst/>
              <a:cxnLst/>
              <a:rect l="l" t="t" r="r" b="b"/>
              <a:pathLst>
                <a:path w="1519" h="1635" extrusionOk="0">
                  <a:moveTo>
                    <a:pt x="935" y="0"/>
                  </a:moveTo>
                  <a:cubicBezTo>
                    <a:pt x="1110" y="292"/>
                    <a:pt x="1518" y="642"/>
                    <a:pt x="1460" y="876"/>
                  </a:cubicBezTo>
                  <a:cubicBezTo>
                    <a:pt x="1401" y="1167"/>
                    <a:pt x="993" y="1576"/>
                    <a:pt x="701" y="1576"/>
                  </a:cubicBezTo>
                  <a:cubicBezTo>
                    <a:pt x="468" y="1634"/>
                    <a:pt x="59" y="1167"/>
                    <a:pt x="1" y="934"/>
                  </a:cubicBezTo>
                  <a:cubicBezTo>
                    <a:pt x="1" y="642"/>
                    <a:pt x="351" y="292"/>
                    <a:pt x="584" y="0"/>
                  </a:cubicBezTo>
                  <a:lnTo>
                    <a:pt x="935" y="0"/>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87" name="Google Shape;17787;p45"/>
            <p:cNvSpPr/>
            <p:nvPr/>
          </p:nvSpPr>
          <p:spPr>
            <a:xfrm>
              <a:off x="4630100" y="246875"/>
              <a:ext cx="37950" cy="40875"/>
            </a:xfrm>
            <a:custGeom>
              <a:avLst/>
              <a:gdLst/>
              <a:ahLst/>
              <a:cxnLst/>
              <a:rect l="l" t="t" r="r" b="b"/>
              <a:pathLst>
                <a:path w="1518" h="1635" extrusionOk="0">
                  <a:moveTo>
                    <a:pt x="934" y="0"/>
                  </a:moveTo>
                  <a:cubicBezTo>
                    <a:pt x="1109" y="292"/>
                    <a:pt x="1518" y="642"/>
                    <a:pt x="1459" y="876"/>
                  </a:cubicBezTo>
                  <a:cubicBezTo>
                    <a:pt x="1401" y="1168"/>
                    <a:pt x="993" y="1576"/>
                    <a:pt x="701" y="1576"/>
                  </a:cubicBezTo>
                  <a:cubicBezTo>
                    <a:pt x="526" y="1635"/>
                    <a:pt x="59" y="1168"/>
                    <a:pt x="59" y="934"/>
                  </a:cubicBezTo>
                  <a:cubicBezTo>
                    <a:pt x="0" y="584"/>
                    <a:pt x="350" y="292"/>
                    <a:pt x="584" y="0"/>
                  </a:cubicBezTo>
                  <a:lnTo>
                    <a:pt x="934" y="0"/>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88" name="Google Shape;17788;p45"/>
            <p:cNvSpPr/>
            <p:nvPr/>
          </p:nvSpPr>
          <p:spPr>
            <a:xfrm>
              <a:off x="2175625" y="4910675"/>
              <a:ext cx="36500" cy="40875"/>
            </a:xfrm>
            <a:custGeom>
              <a:avLst/>
              <a:gdLst/>
              <a:ahLst/>
              <a:cxnLst/>
              <a:rect l="l" t="t" r="r" b="b"/>
              <a:pathLst>
                <a:path w="1460" h="1635" extrusionOk="0">
                  <a:moveTo>
                    <a:pt x="584" y="1635"/>
                  </a:moveTo>
                  <a:cubicBezTo>
                    <a:pt x="350" y="1343"/>
                    <a:pt x="0" y="1051"/>
                    <a:pt x="0" y="759"/>
                  </a:cubicBezTo>
                  <a:cubicBezTo>
                    <a:pt x="58" y="467"/>
                    <a:pt x="467" y="59"/>
                    <a:pt x="759" y="59"/>
                  </a:cubicBezTo>
                  <a:cubicBezTo>
                    <a:pt x="934" y="0"/>
                    <a:pt x="1401" y="467"/>
                    <a:pt x="1459" y="701"/>
                  </a:cubicBezTo>
                  <a:cubicBezTo>
                    <a:pt x="1459" y="993"/>
                    <a:pt x="1109" y="1343"/>
                    <a:pt x="934" y="1635"/>
                  </a:cubicBezTo>
                  <a:cubicBezTo>
                    <a:pt x="817" y="1635"/>
                    <a:pt x="701" y="1635"/>
                    <a:pt x="584"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89" name="Google Shape;17789;p45"/>
            <p:cNvSpPr/>
            <p:nvPr/>
          </p:nvSpPr>
          <p:spPr>
            <a:xfrm>
              <a:off x="4379100" y="5399525"/>
              <a:ext cx="40875" cy="36500"/>
            </a:xfrm>
            <a:custGeom>
              <a:avLst/>
              <a:gdLst/>
              <a:ahLst/>
              <a:cxnLst/>
              <a:rect l="l" t="t" r="r" b="b"/>
              <a:pathLst>
                <a:path w="1635" h="1460" extrusionOk="0">
                  <a:moveTo>
                    <a:pt x="59" y="526"/>
                  </a:moveTo>
                  <a:cubicBezTo>
                    <a:pt x="351" y="351"/>
                    <a:pt x="701" y="0"/>
                    <a:pt x="993" y="59"/>
                  </a:cubicBezTo>
                  <a:cubicBezTo>
                    <a:pt x="1226" y="117"/>
                    <a:pt x="1576" y="526"/>
                    <a:pt x="1635" y="818"/>
                  </a:cubicBezTo>
                  <a:cubicBezTo>
                    <a:pt x="1635" y="1051"/>
                    <a:pt x="1168" y="1460"/>
                    <a:pt x="876" y="1460"/>
                  </a:cubicBezTo>
                  <a:cubicBezTo>
                    <a:pt x="584" y="1460"/>
                    <a:pt x="292" y="1109"/>
                    <a:pt x="0" y="876"/>
                  </a:cubicBezTo>
                  <a:cubicBezTo>
                    <a:pt x="0" y="759"/>
                    <a:pt x="59" y="642"/>
                    <a:pt x="59" y="5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90" name="Google Shape;17790;p45"/>
            <p:cNvSpPr/>
            <p:nvPr/>
          </p:nvSpPr>
          <p:spPr>
            <a:xfrm>
              <a:off x="2422225" y="497850"/>
              <a:ext cx="43800" cy="35050"/>
            </a:xfrm>
            <a:custGeom>
              <a:avLst/>
              <a:gdLst/>
              <a:ahLst/>
              <a:cxnLst/>
              <a:rect l="l" t="t" r="r" b="b"/>
              <a:pathLst>
                <a:path w="1752" h="1402" extrusionOk="0">
                  <a:moveTo>
                    <a:pt x="1752" y="701"/>
                  </a:moveTo>
                  <a:cubicBezTo>
                    <a:pt x="1285" y="1052"/>
                    <a:pt x="993" y="1402"/>
                    <a:pt x="759" y="1402"/>
                  </a:cubicBezTo>
                  <a:cubicBezTo>
                    <a:pt x="468" y="1402"/>
                    <a:pt x="234" y="993"/>
                    <a:pt x="1" y="760"/>
                  </a:cubicBezTo>
                  <a:cubicBezTo>
                    <a:pt x="234" y="468"/>
                    <a:pt x="409" y="59"/>
                    <a:pt x="701" y="59"/>
                  </a:cubicBezTo>
                  <a:cubicBezTo>
                    <a:pt x="935" y="1"/>
                    <a:pt x="1285" y="351"/>
                    <a:pt x="1752" y="7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91" name="Google Shape;17791;p45"/>
            <p:cNvSpPr/>
            <p:nvPr/>
          </p:nvSpPr>
          <p:spPr>
            <a:xfrm>
              <a:off x="1203750" y="3439725"/>
              <a:ext cx="27750" cy="36525"/>
            </a:xfrm>
            <a:custGeom>
              <a:avLst/>
              <a:gdLst/>
              <a:ahLst/>
              <a:cxnLst/>
              <a:rect l="l" t="t" r="r" b="b"/>
              <a:pathLst>
                <a:path w="1110" h="1461" extrusionOk="0">
                  <a:moveTo>
                    <a:pt x="351" y="1402"/>
                  </a:moveTo>
                  <a:cubicBezTo>
                    <a:pt x="234" y="1110"/>
                    <a:pt x="59" y="818"/>
                    <a:pt x="0" y="526"/>
                  </a:cubicBezTo>
                  <a:cubicBezTo>
                    <a:pt x="0" y="351"/>
                    <a:pt x="234" y="176"/>
                    <a:pt x="409" y="1"/>
                  </a:cubicBezTo>
                  <a:cubicBezTo>
                    <a:pt x="642" y="234"/>
                    <a:pt x="993" y="409"/>
                    <a:pt x="1051" y="701"/>
                  </a:cubicBezTo>
                  <a:cubicBezTo>
                    <a:pt x="1109" y="876"/>
                    <a:pt x="818" y="1168"/>
                    <a:pt x="642" y="1460"/>
                  </a:cubicBezTo>
                  <a:cubicBezTo>
                    <a:pt x="526" y="1460"/>
                    <a:pt x="467" y="1402"/>
                    <a:pt x="351" y="14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92" name="Google Shape;17792;p45"/>
            <p:cNvSpPr/>
            <p:nvPr/>
          </p:nvSpPr>
          <p:spPr>
            <a:xfrm>
              <a:off x="3159150" y="5402450"/>
              <a:ext cx="42350" cy="27750"/>
            </a:xfrm>
            <a:custGeom>
              <a:avLst/>
              <a:gdLst/>
              <a:ahLst/>
              <a:cxnLst/>
              <a:rect l="l" t="t" r="r" b="b"/>
              <a:pathLst>
                <a:path w="1694" h="1110" extrusionOk="0">
                  <a:moveTo>
                    <a:pt x="1694" y="642"/>
                  </a:moveTo>
                  <a:cubicBezTo>
                    <a:pt x="1285" y="876"/>
                    <a:pt x="1051" y="1109"/>
                    <a:pt x="876" y="1051"/>
                  </a:cubicBezTo>
                  <a:cubicBezTo>
                    <a:pt x="584" y="992"/>
                    <a:pt x="293" y="759"/>
                    <a:pt x="1" y="584"/>
                  </a:cubicBezTo>
                  <a:cubicBezTo>
                    <a:pt x="234" y="409"/>
                    <a:pt x="468" y="0"/>
                    <a:pt x="701" y="0"/>
                  </a:cubicBezTo>
                  <a:cubicBezTo>
                    <a:pt x="935" y="0"/>
                    <a:pt x="1227" y="350"/>
                    <a:pt x="1635" y="64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93" name="Google Shape;17793;p45"/>
            <p:cNvSpPr/>
            <p:nvPr/>
          </p:nvSpPr>
          <p:spPr>
            <a:xfrm>
              <a:off x="2914000" y="258550"/>
              <a:ext cx="36500" cy="26275"/>
            </a:xfrm>
            <a:custGeom>
              <a:avLst/>
              <a:gdLst/>
              <a:ahLst/>
              <a:cxnLst/>
              <a:rect l="l" t="t" r="r" b="b"/>
              <a:pathLst>
                <a:path w="1460" h="1051" extrusionOk="0">
                  <a:moveTo>
                    <a:pt x="1460" y="0"/>
                  </a:moveTo>
                  <a:cubicBezTo>
                    <a:pt x="1285" y="467"/>
                    <a:pt x="1226" y="759"/>
                    <a:pt x="1051" y="934"/>
                  </a:cubicBezTo>
                  <a:cubicBezTo>
                    <a:pt x="876" y="1051"/>
                    <a:pt x="526" y="1051"/>
                    <a:pt x="292" y="992"/>
                  </a:cubicBezTo>
                  <a:cubicBezTo>
                    <a:pt x="176" y="934"/>
                    <a:pt x="117" y="701"/>
                    <a:pt x="1" y="584"/>
                  </a:cubicBezTo>
                  <a:cubicBezTo>
                    <a:pt x="176" y="467"/>
                    <a:pt x="351" y="350"/>
                    <a:pt x="584" y="234"/>
                  </a:cubicBezTo>
                  <a:cubicBezTo>
                    <a:pt x="759" y="175"/>
                    <a:pt x="993" y="117"/>
                    <a:pt x="146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94" name="Google Shape;17794;p45"/>
            <p:cNvSpPr/>
            <p:nvPr/>
          </p:nvSpPr>
          <p:spPr>
            <a:xfrm>
              <a:off x="6349100" y="3686350"/>
              <a:ext cx="24825" cy="33575"/>
            </a:xfrm>
            <a:custGeom>
              <a:avLst/>
              <a:gdLst/>
              <a:ahLst/>
              <a:cxnLst/>
              <a:rect l="l" t="t" r="r" b="b"/>
              <a:pathLst>
                <a:path w="993" h="1343" extrusionOk="0">
                  <a:moveTo>
                    <a:pt x="993" y="0"/>
                  </a:moveTo>
                  <a:cubicBezTo>
                    <a:pt x="935" y="351"/>
                    <a:pt x="876" y="526"/>
                    <a:pt x="818" y="759"/>
                  </a:cubicBezTo>
                  <a:cubicBezTo>
                    <a:pt x="701" y="934"/>
                    <a:pt x="526" y="1109"/>
                    <a:pt x="409" y="1343"/>
                  </a:cubicBezTo>
                  <a:cubicBezTo>
                    <a:pt x="292" y="1168"/>
                    <a:pt x="1" y="1051"/>
                    <a:pt x="1" y="876"/>
                  </a:cubicBezTo>
                  <a:cubicBezTo>
                    <a:pt x="1" y="584"/>
                    <a:pt x="117" y="292"/>
                    <a:pt x="292" y="117"/>
                  </a:cubicBezTo>
                  <a:cubicBezTo>
                    <a:pt x="409" y="0"/>
                    <a:pt x="643" y="59"/>
                    <a:pt x="99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7795" name="Google Shape;17795;p45"/>
          <p:cNvSpPr txBox="1">
            <a:spLocks noGrp="1"/>
          </p:cNvSpPr>
          <p:nvPr>
            <p:ph type="title" idx="2"/>
          </p:nvPr>
        </p:nvSpPr>
        <p:spPr>
          <a:xfrm>
            <a:off x="1238885" y="267471"/>
            <a:ext cx="6689049" cy="841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US" sz="3600" dirty="0"/>
              <a:t>Background of the Scandal</a:t>
            </a:r>
          </a:p>
        </p:txBody>
      </p:sp>
      <p:sp>
        <p:nvSpPr>
          <p:cNvPr id="17796" name="Google Shape;17796;p45"/>
          <p:cNvSpPr txBox="1">
            <a:spLocks noGrp="1"/>
          </p:cNvSpPr>
          <p:nvPr>
            <p:ph type="subTitle" idx="1"/>
          </p:nvPr>
        </p:nvSpPr>
        <p:spPr>
          <a:xfrm>
            <a:off x="1394905" y="1320538"/>
            <a:ext cx="6361868" cy="3555491"/>
          </a:xfrm>
          <a:prstGeom prst="rect">
            <a:avLst/>
          </a:prstGeom>
        </p:spPr>
        <p:style>
          <a:lnRef idx="1">
            <a:schemeClr val="accent2"/>
          </a:lnRef>
          <a:fillRef idx="3">
            <a:schemeClr val="accent2"/>
          </a:fillRef>
          <a:effectRef idx="2">
            <a:schemeClr val="accent2"/>
          </a:effectRef>
          <a:fontRef idx="minor">
            <a:schemeClr val="lt1"/>
          </a:fontRef>
        </p:style>
        <p:txBody>
          <a:bodyPr spcFirstLastPara="1" wrap="square" lIns="91425" tIns="91425" rIns="91425" bIns="91425" anchor="t" anchorCtr="0">
            <a:noAutofit/>
          </a:bodyPr>
          <a:lstStyle/>
          <a:p>
            <a:pPr marL="285750" lvl="0" indent="-285750" algn="l" rtl="0">
              <a:spcBef>
                <a:spcPts val="0"/>
              </a:spcBef>
              <a:spcAft>
                <a:spcPts val="0"/>
              </a:spcAft>
              <a:buFont typeface="Arial" panose="020B0604020202020204" pitchFamily="34" charset="0"/>
              <a:buChar char="•"/>
            </a:pPr>
            <a:r>
              <a:rPr lang="en-US" dirty="0"/>
              <a:t>The Trust served Stafford and the surrounding areas but lost its three-star rating in 2004 due to issues with waiting times, cancer targets, and financial problems.</a:t>
            </a:r>
          </a:p>
          <a:p>
            <a:pPr marL="285750" lvl="0" indent="-285750" algn="l" rtl="0">
              <a:spcBef>
                <a:spcPts val="0"/>
              </a:spcBef>
              <a:spcAft>
                <a:spcPts val="0"/>
              </a:spcAft>
              <a:buFont typeface="Arial" panose="020B0604020202020204" pitchFamily="34" charset="0"/>
              <a:buChar char="•"/>
            </a:pPr>
            <a:r>
              <a:rPr lang="en-US" dirty="0"/>
              <a:t>Peer reviews highlighted various unsafe services and poor management, which were downplayed (</a:t>
            </a:r>
            <a:r>
              <a:rPr lang="en-US" dirty="0" err="1"/>
              <a:t>Triggle</a:t>
            </a:r>
            <a:r>
              <a:rPr lang="en-US" dirty="0"/>
              <a:t>, 2013).</a:t>
            </a:r>
          </a:p>
          <a:p>
            <a:pPr marL="285750" lvl="0" indent="-285750" algn="l" rtl="0">
              <a:spcBef>
                <a:spcPts val="0"/>
              </a:spcBef>
              <a:spcAft>
                <a:spcPts val="0"/>
              </a:spcAft>
              <a:buFont typeface="Arial" panose="020B0604020202020204" pitchFamily="34" charset="0"/>
              <a:buChar char="•"/>
            </a:pPr>
            <a:r>
              <a:rPr lang="en-US" dirty="0"/>
              <a:t>High Hospital </a:t>
            </a:r>
            <a:r>
              <a:rPr lang="en-US" dirty="0" err="1"/>
              <a:t>Standardised</a:t>
            </a:r>
            <a:r>
              <a:rPr lang="en-US" dirty="0"/>
              <a:t> Mortality Ratios since 2003, and numerous patient complaints have been reported.</a:t>
            </a:r>
          </a:p>
          <a:p>
            <a:pPr marL="285750" lvl="0" indent="-285750" algn="l" rtl="0">
              <a:spcBef>
                <a:spcPts val="0"/>
              </a:spcBef>
              <a:spcAft>
                <a:spcPts val="0"/>
              </a:spcAft>
              <a:buFont typeface="Arial" panose="020B0604020202020204" pitchFamily="34" charset="0"/>
              <a:buChar char="•"/>
            </a:pPr>
            <a:r>
              <a:rPr lang="en-US" dirty="0"/>
              <a:t>Staff surveys indicated low morale that was ignored by management (Francis, 2013a).</a:t>
            </a:r>
          </a:p>
          <a:p>
            <a:pPr marL="285750" lvl="0" indent="-285750" algn="l" rtl="0">
              <a:spcBef>
                <a:spcPts val="0"/>
              </a:spcBef>
              <a:spcAft>
                <a:spcPts val="0"/>
              </a:spcAft>
              <a:buFont typeface="Arial" panose="020B0604020202020204" pitchFamily="34" charset="0"/>
              <a:buChar char="•"/>
            </a:pPr>
            <a:r>
              <a:rPr lang="en-US" dirty="0"/>
              <a:t>The Trust </a:t>
            </a:r>
            <a:r>
              <a:rPr lang="en-US" dirty="0" err="1"/>
              <a:t>prioritised</a:t>
            </a:r>
            <a:r>
              <a:rPr lang="en-US" dirty="0"/>
              <a:t> national access targets and financial balance over acceptable care standards (Francis, 2013b).</a:t>
            </a:r>
          </a:p>
          <a:p>
            <a:pPr marL="285750" lvl="0" indent="-285750" algn="l" rtl="0">
              <a:spcBef>
                <a:spcPts val="0"/>
              </a:spcBef>
              <a:spcAft>
                <a:spcPts val="0"/>
              </a:spcAft>
              <a:buFont typeface="Arial" panose="020B0604020202020204" pitchFamily="34" charset="0"/>
              <a:buChar char="•"/>
            </a:pPr>
            <a:r>
              <a:rPr lang="en-US" dirty="0"/>
              <a:t>Compliance was assessed by external bodies through self-assessments, with no effective intervention.</a:t>
            </a:r>
          </a:p>
          <a:p>
            <a:pPr marL="285750" lvl="0" indent="-285750" algn="l" rtl="0">
              <a:spcBef>
                <a:spcPts val="0"/>
              </a:spcBef>
              <a:spcAft>
                <a:spcPts val="0"/>
              </a:spcAft>
              <a:buFont typeface="Arial" panose="020B0604020202020204" pitchFamily="34" charset="0"/>
              <a:buChar char="•"/>
            </a:pPr>
            <a:r>
              <a:rPr lang="en-US" dirty="0"/>
              <a:t>Public campaigning by families, particularly by Cure the NHS led by Julie Bailey, triggered a Healthcare Commission investigation in 2008 (Francis, 2013b).</a:t>
            </a:r>
          </a:p>
          <a:p>
            <a:pPr marL="285750" lvl="0" indent="-285750" algn="l" rtl="0">
              <a:spcBef>
                <a:spcPts val="0"/>
              </a:spcBef>
              <a:spcAft>
                <a:spcPts val="0"/>
              </a:spcAft>
              <a:buFont typeface="Arial" panose="020B0604020202020204" pitchFamily="34" charset="0"/>
              <a:buChar char="•"/>
            </a:pPr>
            <a:r>
              <a:rPr lang="en-US" dirty="0"/>
              <a:t>The investigation revealed significant issues in clinical governance, along with bullying and tolerance of poor standards (Francis, 2013b).</a:t>
            </a:r>
          </a:p>
        </p:txBody>
      </p:sp>
      <p:grpSp>
        <p:nvGrpSpPr>
          <p:cNvPr id="17797" name="Google Shape;17797;p45"/>
          <p:cNvGrpSpPr/>
          <p:nvPr/>
        </p:nvGrpSpPr>
        <p:grpSpPr>
          <a:xfrm flipH="1">
            <a:off x="6712789" y="1969136"/>
            <a:ext cx="1654460" cy="2458643"/>
            <a:chOff x="4133760" y="982492"/>
            <a:chExt cx="1119239" cy="1663268"/>
          </a:xfrm>
        </p:grpSpPr>
        <p:sp>
          <p:nvSpPr>
            <p:cNvPr id="17798" name="Google Shape;17798;p45"/>
            <p:cNvSpPr/>
            <p:nvPr/>
          </p:nvSpPr>
          <p:spPr>
            <a:xfrm>
              <a:off x="4265095" y="1552030"/>
              <a:ext cx="183669" cy="183669"/>
            </a:xfrm>
            <a:custGeom>
              <a:avLst/>
              <a:gdLst/>
              <a:ahLst/>
              <a:cxnLst/>
              <a:rect l="l" t="t" r="r" b="b"/>
              <a:pathLst>
                <a:path w="20637" h="20637" extrusionOk="0">
                  <a:moveTo>
                    <a:pt x="6319" y="1"/>
                  </a:moveTo>
                  <a:lnTo>
                    <a:pt x="6319" y="6319"/>
                  </a:lnTo>
                  <a:lnTo>
                    <a:pt x="0" y="6319"/>
                  </a:lnTo>
                  <a:lnTo>
                    <a:pt x="0" y="14251"/>
                  </a:lnTo>
                  <a:lnTo>
                    <a:pt x="6319" y="14251"/>
                  </a:lnTo>
                  <a:lnTo>
                    <a:pt x="6319" y="20637"/>
                  </a:lnTo>
                  <a:lnTo>
                    <a:pt x="14251" y="20637"/>
                  </a:lnTo>
                  <a:lnTo>
                    <a:pt x="14251" y="14251"/>
                  </a:lnTo>
                  <a:lnTo>
                    <a:pt x="20637" y="14251"/>
                  </a:lnTo>
                  <a:lnTo>
                    <a:pt x="20637" y="6319"/>
                  </a:lnTo>
                  <a:lnTo>
                    <a:pt x="14251" y="6319"/>
                  </a:lnTo>
                  <a:lnTo>
                    <a:pt x="14251"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99" name="Google Shape;17799;p45"/>
            <p:cNvSpPr/>
            <p:nvPr/>
          </p:nvSpPr>
          <p:spPr>
            <a:xfrm>
              <a:off x="4620447" y="1846304"/>
              <a:ext cx="233928" cy="233919"/>
            </a:xfrm>
            <a:custGeom>
              <a:avLst/>
              <a:gdLst/>
              <a:ahLst/>
              <a:cxnLst/>
              <a:rect l="l" t="t" r="r" b="b"/>
              <a:pathLst>
                <a:path w="26284" h="26283" extrusionOk="0">
                  <a:moveTo>
                    <a:pt x="8067" y="0"/>
                  </a:moveTo>
                  <a:lnTo>
                    <a:pt x="8067" y="8067"/>
                  </a:lnTo>
                  <a:lnTo>
                    <a:pt x="1" y="8067"/>
                  </a:lnTo>
                  <a:lnTo>
                    <a:pt x="1" y="18217"/>
                  </a:lnTo>
                  <a:lnTo>
                    <a:pt x="8067" y="18217"/>
                  </a:lnTo>
                  <a:lnTo>
                    <a:pt x="8067" y="26283"/>
                  </a:lnTo>
                  <a:lnTo>
                    <a:pt x="18217" y="26283"/>
                  </a:lnTo>
                  <a:lnTo>
                    <a:pt x="18217" y="18217"/>
                  </a:lnTo>
                  <a:lnTo>
                    <a:pt x="26284" y="18217"/>
                  </a:lnTo>
                  <a:lnTo>
                    <a:pt x="26284" y="8067"/>
                  </a:lnTo>
                  <a:lnTo>
                    <a:pt x="18217" y="8067"/>
                  </a:lnTo>
                  <a:lnTo>
                    <a:pt x="18217" y="0"/>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00" name="Google Shape;17800;p45"/>
            <p:cNvSpPr/>
            <p:nvPr/>
          </p:nvSpPr>
          <p:spPr>
            <a:xfrm>
              <a:off x="4133760" y="1111518"/>
              <a:ext cx="333830" cy="333839"/>
            </a:xfrm>
            <a:custGeom>
              <a:avLst/>
              <a:gdLst/>
              <a:ahLst/>
              <a:cxnLst/>
              <a:rect l="l" t="t" r="r" b="b"/>
              <a:pathLst>
                <a:path w="37509" h="37510" extrusionOk="0">
                  <a:moveTo>
                    <a:pt x="11495" y="1"/>
                  </a:moveTo>
                  <a:lnTo>
                    <a:pt x="11495" y="11495"/>
                  </a:lnTo>
                  <a:lnTo>
                    <a:pt x="0" y="11495"/>
                  </a:lnTo>
                  <a:lnTo>
                    <a:pt x="0" y="26015"/>
                  </a:lnTo>
                  <a:lnTo>
                    <a:pt x="11495" y="26015"/>
                  </a:lnTo>
                  <a:lnTo>
                    <a:pt x="11495" y="37509"/>
                  </a:lnTo>
                  <a:lnTo>
                    <a:pt x="26014" y="37509"/>
                  </a:lnTo>
                  <a:lnTo>
                    <a:pt x="26014" y="26015"/>
                  </a:lnTo>
                  <a:lnTo>
                    <a:pt x="37509" y="26015"/>
                  </a:lnTo>
                  <a:lnTo>
                    <a:pt x="37509" y="11495"/>
                  </a:lnTo>
                  <a:lnTo>
                    <a:pt x="26014" y="11495"/>
                  </a:lnTo>
                  <a:lnTo>
                    <a:pt x="26014" y="1"/>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01" name="Google Shape;17801;p45"/>
            <p:cNvSpPr/>
            <p:nvPr/>
          </p:nvSpPr>
          <p:spPr>
            <a:xfrm>
              <a:off x="4190021" y="2093354"/>
              <a:ext cx="333830" cy="334435"/>
            </a:xfrm>
            <a:custGeom>
              <a:avLst/>
              <a:gdLst/>
              <a:ahLst/>
              <a:cxnLst/>
              <a:rect l="l" t="t" r="r" b="b"/>
              <a:pathLst>
                <a:path w="37509" h="37577" extrusionOk="0">
                  <a:moveTo>
                    <a:pt x="11495" y="1"/>
                  </a:moveTo>
                  <a:lnTo>
                    <a:pt x="11495" y="11495"/>
                  </a:lnTo>
                  <a:lnTo>
                    <a:pt x="0" y="11495"/>
                  </a:lnTo>
                  <a:lnTo>
                    <a:pt x="0" y="26014"/>
                  </a:lnTo>
                  <a:lnTo>
                    <a:pt x="11495" y="26014"/>
                  </a:lnTo>
                  <a:lnTo>
                    <a:pt x="11495" y="37576"/>
                  </a:lnTo>
                  <a:lnTo>
                    <a:pt x="26014" y="37576"/>
                  </a:lnTo>
                  <a:lnTo>
                    <a:pt x="26014" y="26014"/>
                  </a:lnTo>
                  <a:lnTo>
                    <a:pt x="37509" y="26014"/>
                  </a:lnTo>
                  <a:lnTo>
                    <a:pt x="37509" y="11495"/>
                  </a:lnTo>
                  <a:lnTo>
                    <a:pt x="26014" y="11495"/>
                  </a:lnTo>
                  <a:lnTo>
                    <a:pt x="26014"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02" name="Google Shape;17802;p45"/>
            <p:cNvSpPr/>
            <p:nvPr/>
          </p:nvSpPr>
          <p:spPr>
            <a:xfrm>
              <a:off x="5138724" y="1632244"/>
              <a:ext cx="114276" cy="114872"/>
            </a:xfrm>
            <a:custGeom>
              <a:avLst/>
              <a:gdLst/>
              <a:ahLst/>
              <a:cxnLst/>
              <a:rect l="l" t="t" r="r" b="b"/>
              <a:pathLst>
                <a:path w="12840" h="12907" extrusionOk="0">
                  <a:moveTo>
                    <a:pt x="3967" y="0"/>
                  </a:moveTo>
                  <a:lnTo>
                    <a:pt x="3967" y="3966"/>
                  </a:lnTo>
                  <a:lnTo>
                    <a:pt x="1" y="3966"/>
                  </a:lnTo>
                  <a:lnTo>
                    <a:pt x="1" y="8941"/>
                  </a:lnTo>
                  <a:lnTo>
                    <a:pt x="3967" y="8941"/>
                  </a:lnTo>
                  <a:lnTo>
                    <a:pt x="3967" y="12907"/>
                  </a:lnTo>
                  <a:lnTo>
                    <a:pt x="8941" y="12907"/>
                  </a:lnTo>
                  <a:lnTo>
                    <a:pt x="8941" y="8941"/>
                  </a:lnTo>
                  <a:lnTo>
                    <a:pt x="12840" y="8941"/>
                  </a:lnTo>
                  <a:lnTo>
                    <a:pt x="12840" y="3966"/>
                  </a:lnTo>
                  <a:lnTo>
                    <a:pt x="8941" y="3966"/>
                  </a:lnTo>
                  <a:lnTo>
                    <a:pt x="8941" y="0"/>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03" name="Google Shape;17803;p45"/>
            <p:cNvSpPr/>
            <p:nvPr/>
          </p:nvSpPr>
          <p:spPr>
            <a:xfrm>
              <a:off x="4877447" y="2531484"/>
              <a:ext cx="114267" cy="114276"/>
            </a:xfrm>
            <a:custGeom>
              <a:avLst/>
              <a:gdLst/>
              <a:ahLst/>
              <a:cxnLst/>
              <a:rect l="l" t="t" r="r" b="b"/>
              <a:pathLst>
                <a:path w="12839" h="12840" extrusionOk="0">
                  <a:moveTo>
                    <a:pt x="3899" y="1"/>
                  </a:moveTo>
                  <a:lnTo>
                    <a:pt x="3899" y="3967"/>
                  </a:lnTo>
                  <a:lnTo>
                    <a:pt x="0" y="3967"/>
                  </a:lnTo>
                  <a:lnTo>
                    <a:pt x="0" y="8874"/>
                  </a:lnTo>
                  <a:lnTo>
                    <a:pt x="3899" y="8874"/>
                  </a:lnTo>
                  <a:lnTo>
                    <a:pt x="3899" y="12840"/>
                  </a:lnTo>
                  <a:lnTo>
                    <a:pt x="8873" y="12840"/>
                  </a:lnTo>
                  <a:lnTo>
                    <a:pt x="8873" y="8874"/>
                  </a:lnTo>
                  <a:lnTo>
                    <a:pt x="12839" y="8874"/>
                  </a:lnTo>
                  <a:lnTo>
                    <a:pt x="12839" y="3967"/>
                  </a:lnTo>
                  <a:lnTo>
                    <a:pt x="8873" y="3967"/>
                  </a:lnTo>
                  <a:lnTo>
                    <a:pt x="8873"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04" name="Google Shape;17804;p45"/>
            <p:cNvSpPr/>
            <p:nvPr/>
          </p:nvSpPr>
          <p:spPr>
            <a:xfrm>
              <a:off x="4300392" y="982492"/>
              <a:ext cx="56239" cy="56844"/>
            </a:xfrm>
            <a:custGeom>
              <a:avLst/>
              <a:gdLst/>
              <a:ahLst/>
              <a:cxnLst/>
              <a:rect l="l" t="t" r="r" b="b"/>
              <a:pathLst>
                <a:path w="6319" h="6387" extrusionOk="0">
                  <a:moveTo>
                    <a:pt x="1950" y="1"/>
                  </a:moveTo>
                  <a:lnTo>
                    <a:pt x="1950" y="1950"/>
                  </a:lnTo>
                  <a:lnTo>
                    <a:pt x="0" y="1950"/>
                  </a:lnTo>
                  <a:lnTo>
                    <a:pt x="0" y="4437"/>
                  </a:lnTo>
                  <a:lnTo>
                    <a:pt x="1950" y="4437"/>
                  </a:lnTo>
                  <a:lnTo>
                    <a:pt x="1950" y="6387"/>
                  </a:lnTo>
                  <a:lnTo>
                    <a:pt x="4370" y="6387"/>
                  </a:lnTo>
                  <a:lnTo>
                    <a:pt x="4370" y="4437"/>
                  </a:lnTo>
                  <a:lnTo>
                    <a:pt x="6319" y="4437"/>
                  </a:lnTo>
                  <a:lnTo>
                    <a:pt x="6319" y="1950"/>
                  </a:lnTo>
                  <a:lnTo>
                    <a:pt x="4370" y="1950"/>
                  </a:lnTo>
                  <a:lnTo>
                    <a:pt x="4370"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mc:AlternateContent xmlns:mc="http://schemas.openxmlformats.org/markup-compatibility/2006">
    <mc:Choice xmlns:p14="http://schemas.microsoft.com/office/powerpoint/2010/main" Requires="p14">
      <p:transition spd="slow" p14:dur="900">
        <p14:flythrough dir="out" hasBounce="1"/>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7809"/>
        <p:cNvGrpSpPr/>
        <p:nvPr/>
      </p:nvGrpSpPr>
      <p:grpSpPr>
        <a:xfrm>
          <a:off x="0" y="0"/>
          <a:ext cx="0" cy="0"/>
          <a:chOff x="0" y="0"/>
          <a:chExt cx="0" cy="0"/>
        </a:xfrm>
      </p:grpSpPr>
      <p:sp>
        <p:nvSpPr>
          <p:cNvPr id="761" name="Google Shape;24207;p73">
            <a:extLst>
              <a:ext uri="{FF2B5EF4-FFF2-40B4-BE49-F238E27FC236}">
                <a16:creationId xmlns:a16="http://schemas.microsoft.com/office/drawing/2014/main" id="{9A67F96C-9C90-4D25-A6B4-490168B6771D}"/>
              </a:ext>
            </a:extLst>
          </p:cNvPr>
          <p:cNvSpPr/>
          <p:nvPr/>
        </p:nvSpPr>
        <p:spPr>
          <a:xfrm>
            <a:off x="801263" y="1381088"/>
            <a:ext cx="958158" cy="957552"/>
          </a:xfrm>
          <a:custGeom>
            <a:avLst/>
            <a:gdLst/>
            <a:ahLst/>
            <a:cxnLst/>
            <a:rect l="l" t="t" r="r" b="b"/>
            <a:pathLst>
              <a:path w="205503" h="205373" extrusionOk="0">
                <a:moveTo>
                  <a:pt x="176257" y="29246"/>
                </a:moveTo>
                <a:lnTo>
                  <a:pt x="176257" y="176257"/>
                </a:lnTo>
                <a:lnTo>
                  <a:pt x="29246" y="176257"/>
                </a:lnTo>
                <a:lnTo>
                  <a:pt x="29246" y="29246"/>
                </a:lnTo>
                <a:close/>
                <a:moveTo>
                  <a:pt x="0" y="0"/>
                </a:moveTo>
                <a:lnTo>
                  <a:pt x="0" y="205372"/>
                </a:lnTo>
                <a:lnTo>
                  <a:pt x="205503" y="205372"/>
                </a:lnTo>
                <a:lnTo>
                  <a:pt x="205503" y="0"/>
                </a:lnTo>
                <a:close/>
              </a:path>
            </a:pathLst>
          </a:custGeom>
          <a:solidFill>
            <a:srgbClr val="DFEA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7810" name="Google Shape;17810;p46"/>
          <p:cNvGrpSpPr/>
          <p:nvPr/>
        </p:nvGrpSpPr>
        <p:grpSpPr>
          <a:xfrm>
            <a:off x="-1403988" y="4004002"/>
            <a:ext cx="3288125" cy="3288125"/>
            <a:chOff x="1190625" y="238125"/>
            <a:chExt cx="5205200" cy="5205200"/>
          </a:xfrm>
        </p:grpSpPr>
        <p:sp>
          <p:nvSpPr>
            <p:cNvPr id="17811" name="Google Shape;17811;p46"/>
            <p:cNvSpPr/>
            <p:nvPr/>
          </p:nvSpPr>
          <p:spPr>
            <a:xfrm>
              <a:off x="3537100" y="2352575"/>
              <a:ext cx="739875" cy="745725"/>
            </a:xfrm>
            <a:custGeom>
              <a:avLst/>
              <a:gdLst/>
              <a:ahLst/>
              <a:cxnLst/>
              <a:rect l="l" t="t" r="r" b="b"/>
              <a:pathLst>
                <a:path w="29595" h="29829" extrusionOk="0">
                  <a:moveTo>
                    <a:pt x="19963" y="23699"/>
                  </a:moveTo>
                  <a:cubicBezTo>
                    <a:pt x="20956" y="20839"/>
                    <a:pt x="23057" y="19438"/>
                    <a:pt x="25509" y="19847"/>
                  </a:cubicBezTo>
                  <a:cubicBezTo>
                    <a:pt x="27785" y="20197"/>
                    <a:pt x="29478" y="22123"/>
                    <a:pt x="29536" y="24400"/>
                  </a:cubicBezTo>
                  <a:cubicBezTo>
                    <a:pt x="29595" y="26793"/>
                    <a:pt x="28077" y="28777"/>
                    <a:pt x="25684" y="29303"/>
                  </a:cubicBezTo>
                  <a:cubicBezTo>
                    <a:pt x="23232" y="29828"/>
                    <a:pt x="21189" y="28544"/>
                    <a:pt x="19963" y="25625"/>
                  </a:cubicBezTo>
                  <a:cubicBezTo>
                    <a:pt x="19146" y="28135"/>
                    <a:pt x="17512" y="29595"/>
                    <a:pt x="14768" y="29536"/>
                  </a:cubicBezTo>
                  <a:cubicBezTo>
                    <a:pt x="12609" y="29536"/>
                    <a:pt x="11266" y="28369"/>
                    <a:pt x="10040" y="25567"/>
                  </a:cubicBezTo>
                  <a:cubicBezTo>
                    <a:pt x="9690" y="26910"/>
                    <a:pt x="8990" y="27960"/>
                    <a:pt x="7881" y="28661"/>
                  </a:cubicBezTo>
                  <a:cubicBezTo>
                    <a:pt x="6830" y="29420"/>
                    <a:pt x="5604" y="29711"/>
                    <a:pt x="4320" y="29478"/>
                  </a:cubicBezTo>
                  <a:cubicBezTo>
                    <a:pt x="2044" y="29069"/>
                    <a:pt x="409" y="27201"/>
                    <a:pt x="234" y="25042"/>
                  </a:cubicBezTo>
                  <a:cubicBezTo>
                    <a:pt x="59" y="22532"/>
                    <a:pt x="1402" y="20664"/>
                    <a:pt x="4145" y="19672"/>
                  </a:cubicBezTo>
                  <a:cubicBezTo>
                    <a:pt x="1518" y="18796"/>
                    <a:pt x="1" y="17103"/>
                    <a:pt x="176" y="14243"/>
                  </a:cubicBezTo>
                  <a:cubicBezTo>
                    <a:pt x="351" y="12200"/>
                    <a:pt x="1577" y="10741"/>
                    <a:pt x="4203" y="9749"/>
                  </a:cubicBezTo>
                  <a:cubicBezTo>
                    <a:pt x="2744" y="9340"/>
                    <a:pt x="1635" y="8581"/>
                    <a:pt x="993" y="7355"/>
                  </a:cubicBezTo>
                  <a:cubicBezTo>
                    <a:pt x="293" y="6071"/>
                    <a:pt x="176" y="4787"/>
                    <a:pt x="643" y="3445"/>
                  </a:cubicBezTo>
                  <a:cubicBezTo>
                    <a:pt x="1343" y="1285"/>
                    <a:pt x="3386" y="1"/>
                    <a:pt x="5721" y="234"/>
                  </a:cubicBezTo>
                  <a:cubicBezTo>
                    <a:pt x="7822" y="409"/>
                    <a:pt x="9632" y="2161"/>
                    <a:pt x="9924" y="4320"/>
                  </a:cubicBezTo>
                  <a:cubicBezTo>
                    <a:pt x="10274" y="6713"/>
                    <a:pt x="8990" y="8640"/>
                    <a:pt x="6130" y="9807"/>
                  </a:cubicBezTo>
                  <a:cubicBezTo>
                    <a:pt x="8114" y="10332"/>
                    <a:pt x="9457" y="11558"/>
                    <a:pt x="10040" y="13660"/>
                  </a:cubicBezTo>
                  <a:cubicBezTo>
                    <a:pt x="10683" y="11617"/>
                    <a:pt x="11908" y="10332"/>
                    <a:pt x="13893" y="9749"/>
                  </a:cubicBezTo>
                  <a:cubicBezTo>
                    <a:pt x="11091" y="8581"/>
                    <a:pt x="9807" y="6538"/>
                    <a:pt x="10274" y="4087"/>
                  </a:cubicBezTo>
                  <a:cubicBezTo>
                    <a:pt x="10741" y="1752"/>
                    <a:pt x="12784" y="118"/>
                    <a:pt x="15177" y="176"/>
                  </a:cubicBezTo>
                  <a:cubicBezTo>
                    <a:pt x="17395" y="234"/>
                    <a:pt x="19380" y="1869"/>
                    <a:pt x="19788" y="4087"/>
                  </a:cubicBezTo>
                  <a:cubicBezTo>
                    <a:pt x="20197" y="6597"/>
                    <a:pt x="18913" y="8698"/>
                    <a:pt x="16111" y="9749"/>
                  </a:cubicBezTo>
                  <a:cubicBezTo>
                    <a:pt x="18096" y="10332"/>
                    <a:pt x="19380" y="11617"/>
                    <a:pt x="19963" y="13660"/>
                  </a:cubicBezTo>
                  <a:cubicBezTo>
                    <a:pt x="20430" y="12259"/>
                    <a:pt x="21131" y="11266"/>
                    <a:pt x="22240" y="10566"/>
                  </a:cubicBezTo>
                  <a:cubicBezTo>
                    <a:pt x="23349" y="9924"/>
                    <a:pt x="24575" y="9749"/>
                    <a:pt x="25859" y="10041"/>
                  </a:cubicBezTo>
                  <a:cubicBezTo>
                    <a:pt x="28135" y="10566"/>
                    <a:pt x="29595" y="12492"/>
                    <a:pt x="29536" y="14827"/>
                  </a:cubicBezTo>
                  <a:cubicBezTo>
                    <a:pt x="29536" y="17103"/>
                    <a:pt x="27902" y="19030"/>
                    <a:pt x="25684" y="19438"/>
                  </a:cubicBezTo>
                  <a:cubicBezTo>
                    <a:pt x="23232" y="19964"/>
                    <a:pt x="21248" y="18738"/>
                    <a:pt x="19963" y="15878"/>
                  </a:cubicBezTo>
                  <a:cubicBezTo>
                    <a:pt x="19380" y="17804"/>
                    <a:pt x="18154" y="19030"/>
                    <a:pt x="16111" y="19672"/>
                  </a:cubicBezTo>
                  <a:cubicBezTo>
                    <a:pt x="18154" y="20314"/>
                    <a:pt x="19380" y="21598"/>
                    <a:pt x="19963" y="23641"/>
                  </a:cubicBezTo>
                  <a:close/>
                  <a:moveTo>
                    <a:pt x="10040" y="23758"/>
                  </a:moveTo>
                  <a:cubicBezTo>
                    <a:pt x="10624" y="21598"/>
                    <a:pt x="11850" y="20314"/>
                    <a:pt x="13951" y="19672"/>
                  </a:cubicBezTo>
                  <a:cubicBezTo>
                    <a:pt x="11908" y="19088"/>
                    <a:pt x="10683" y="17804"/>
                    <a:pt x="10040" y="15819"/>
                  </a:cubicBezTo>
                  <a:cubicBezTo>
                    <a:pt x="9398" y="17921"/>
                    <a:pt x="8114" y="19088"/>
                    <a:pt x="6013" y="19672"/>
                  </a:cubicBezTo>
                  <a:cubicBezTo>
                    <a:pt x="8173" y="20255"/>
                    <a:pt x="9457" y="21540"/>
                    <a:pt x="10040" y="237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2" name="Google Shape;17812;p46"/>
            <p:cNvSpPr/>
            <p:nvPr/>
          </p:nvSpPr>
          <p:spPr>
            <a:xfrm>
              <a:off x="3793925" y="3092425"/>
              <a:ext cx="237900" cy="240800"/>
            </a:xfrm>
            <a:custGeom>
              <a:avLst/>
              <a:gdLst/>
              <a:ahLst/>
              <a:cxnLst/>
              <a:rect l="l" t="t" r="r" b="b"/>
              <a:pathLst>
                <a:path w="9516" h="9632" extrusionOk="0">
                  <a:moveTo>
                    <a:pt x="4729" y="9632"/>
                  </a:moveTo>
                  <a:cubicBezTo>
                    <a:pt x="2102" y="9632"/>
                    <a:pt x="1" y="7414"/>
                    <a:pt x="1" y="4845"/>
                  </a:cubicBezTo>
                  <a:cubicBezTo>
                    <a:pt x="1" y="2277"/>
                    <a:pt x="2219" y="1"/>
                    <a:pt x="4787" y="59"/>
                  </a:cubicBezTo>
                  <a:cubicBezTo>
                    <a:pt x="7356" y="117"/>
                    <a:pt x="9515" y="2335"/>
                    <a:pt x="9515" y="4904"/>
                  </a:cubicBezTo>
                  <a:cubicBezTo>
                    <a:pt x="9515" y="7472"/>
                    <a:pt x="7356" y="9632"/>
                    <a:pt x="4729" y="963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3" name="Google Shape;17813;p46"/>
            <p:cNvSpPr/>
            <p:nvPr/>
          </p:nvSpPr>
          <p:spPr>
            <a:xfrm>
              <a:off x="3300700" y="2600650"/>
              <a:ext cx="239350" cy="239350"/>
            </a:xfrm>
            <a:custGeom>
              <a:avLst/>
              <a:gdLst/>
              <a:ahLst/>
              <a:cxnLst/>
              <a:rect l="l" t="t" r="r" b="b"/>
              <a:pathLst>
                <a:path w="9574" h="9574" extrusionOk="0">
                  <a:moveTo>
                    <a:pt x="4729" y="9574"/>
                  </a:moveTo>
                  <a:cubicBezTo>
                    <a:pt x="2102" y="9574"/>
                    <a:pt x="1" y="7414"/>
                    <a:pt x="1" y="4787"/>
                  </a:cubicBezTo>
                  <a:cubicBezTo>
                    <a:pt x="1" y="2161"/>
                    <a:pt x="2160" y="1"/>
                    <a:pt x="4729" y="59"/>
                  </a:cubicBezTo>
                  <a:cubicBezTo>
                    <a:pt x="7355" y="59"/>
                    <a:pt x="9573" y="2277"/>
                    <a:pt x="9515" y="4846"/>
                  </a:cubicBezTo>
                  <a:cubicBezTo>
                    <a:pt x="9515" y="7414"/>
                    <a:pt x="7297" y="9574"/>
                    <a:pt x="4729" y="957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4" name="Google Shape;17814;p46"/>
            <p:cNvSpPr/>
            <p:nvPr/>
          </p:nvSpPr>
          <p:spPr>
            <a:xfrm>
              <a:off x="3547325" y="3093900"/>
              <a:ext cx="237875" cy="239325"/>
            </a:xfrm>
            <a:custGeom>
              <a:avLst/>
              <a:gdLst/>
              <a:ahLst/>
              <a:cxnLst/>
              <a:rect l="l" t="t" r="r" b="b"/>
              <a:pathLst>
                <a:path w="9515" h="9573" extrusionOk="0">
                  <a:moveTo>
                    <a:pt x="9515" y="4786"/>
                  </a:moveTo>
                  <a:cubicBezTo>
                    <a:pt x="9515" y="7355"/>
                    <a:pt x="7355" y="9573"/>
                    <a:pt x="4728" y="9573"/>
                  </a:cubicBezTo>
                  <a:cubicBezTo>
                    <a:pt x="2160" y="9573"/>
                    <a:pt x="0" y="7355"/>
                    <a:pt x="0" y="4786"/>
                  </a:cubicBezTo>
                  <a:cubicBezTo>
                    <a:pt x="59" y="2218"/>
                    <a:pt x="2160" y="58"/>
                    <a:pt x="4728" y="58"/>
                  </a:cubicBezTo>
                  <a:cubicBezTo>
                    <a:pt x="7297" y="0"/>
                    <a:pt x="9515" y="2218"/>
                    <a:pt x="9515" y="47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5" name="Google Shape;17815;p46"/>
            <p:cNvSpPr/>
            <p:nvPr/>
          </p:nvSpPr>
          <p:spPr>
            <a:xfrm>
              <a:off x="3299250" y="2848725"/>
              <a:ext cx="239350" cy="237900"/>
            </a:xfrm>
            <a:custGeom>
              <a:avLst/>
              <a:gdLst/>
              <a:ahLst/>
              <a:cxnLst/>
              <a:rect l="l" t="t" r="r" b="b"/>
              <a:pathLst>
                <a:path w="9574" h="9516" extrusionOk="0">
                  <a:moveTo>
                    <a:pt x="9573" y="4729"/>
                  </a:moveTo>
                  <a:cubicBezTo>
                    <a:pt x="9573" y="7355"/>
                    <a:pt x="7355" y="9515"/>
                    <a:pt x="4787" y="9515"/>
                  </a:cubicBezTo>
                  <a:cubicBezTo>
                    <a:pt x="2160" y="9457"/>
                    <a:pt x="0" y="7297"/>
                    <a:pt x="59" y="4729"/>
                  </a:cubicBezTo>
                  <a:cubicBezTo>
                    <a:pt x="117" y="2102"/>
                    <a:pt x="2218" y="1"/>
                    <a:pt x="4787" y="1"/>
                  </a:cubicBezTo>
                  <a:cubicBezTo>
                    <a:pt x="7355" y="1"/>
                    <a:pt x="9573" y="2160"/>
                    <a:pt x="9573"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6" name="Google Shape;17816;p46"/>
            <p:cNvSpPr/>
            <p:nvPr/>
          </p:nvSpPr>
          <p:spPr>
            <a:xfrm>
              <a:off x="4036175" y="2358425"/>
              <a:ext cx="239350" cy="239350"/>
            </a:xfrm>
            <a:custGeom>
              <a:avLst/>
              <a:gdLst/>
              <a:ahLst/>
              <a:cxnLst/>
              <a:rect l="l" t="t" r="r" b="b"/>
              <a:pathLst>
                <a:path w="9574" h="9574" extrusionOk="0">
                  <a:moveTo>
                    <a:pt x="4904" y="59"/>
                  </a:moveTo>
                  <a:cubicBezTo>
                    <a:pt x="7530" y="175"/>
                    <a:pt x="9573" y="2277"/>
                    <a:pt x="9456" y="4903"/>
                  </a:cubicBezTo>
                  <a:cubicBezTo>
                    <a:pt x="9398" y="7530"/>
                    <a:pt x="7238" y="9573"/>
                    <a:pt x="4670" y="9456"/>
                  </a:cubicBezTo>
                  <a:cubicBezTo>
                    <a:pt x="2043" y="9398"/>
                    <a:pt x="0" y="7238"/>
                    <a:pt x="59" y="4670"/>
                  </a:cubicBezTo>
                  <a:cubicBezTo>
                    <a:pt x="176" y="2043"/>
                    <a:pt x="2277" y="0"/>
                    <a:pt x="4904"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7" name="Google Shape;17817;p46"/>
            <p:cNvSpPr/>
            <p:nvPr/>
          </p:nvSpPr>
          <p:spPr>
            <a:xfrm>
              <a:off x="4039100" y="3098275"/>
              <a:ext cx="232050" cy="232050"/>
            </a:xfrm>
            <a:custGeom>
              <a:avLst/>
              <a:gdLst/>
              <a:ahLst/>
              <a:cxnLst/>
              <a:rect l="l" t="t" r="r" b="b"/>
              <a:pathLst>
                <a:path w="9282" h="9282" extrusionOk="0">
                  <a:moveTo>
                    <a:pt x="4670" y="0"/>
                  </a:moveTo>
                  <a:cubicBezTo>
                    <a:pt x="7238" y="0"/>
                    <a:pt x="9281" y="2043"/>
                    <a:pt x="9281" y="4670"/>
                  </a:cubicBezTo>
                  <a:cubicBezTo>
                    <a:pt x="9281" y="7238"/>
                    <a:pt x="7180" y="9281"/>
                    <a:pt x="4611" y="9281"/>
                  </a:cubicBezTo>
                  <a:cubicBezTo>
                    <a:pt x="2043" y="9223"/>
                    <a:pt x="0" y="7180"/>
                    <a:pt x="0" y="4611"/>
                  </a:cubicBezTo>
                  <a:cubicBezTo>
                    <a:pt x="0" y="2043"/>
                    <a:pt x="2102" y="0"/>
                    <a:pt x="467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8" name="Google Shape;17818;p46"/>
            <p:cNvSpPr/>
            <p:nvPr/>
          </p:nvSpPr>
          <p:spPr>
            <a:xfrm>
              <a:off x="3303625" y="2361350"/>
              <a:ext cx="232050" cy="232025"/>
            </a:xfrm>
            <a:custGeom>
              <a:avLst/>
              <a:gdLst/>
              <a:ahLst/>
              <a:cxnLst/>
              <a:rect l="l" t="t" r="r" b="b"/>
              <a:pathLst>
                <a:path w="9282" h="9281" extrusionOk="0">
                  <a:moveTo>
                    <a:pt x="0" y="4670"/>
                  </a:moveTo>
                  <a:cubicBezTo>
                    <a:pt x="0" y="2101"/>
                    <a:pt x="2043" y="0"/>
                    <a:pt x="4612" y="0"/>
                  </a:cubicBezTo>
                  <a:cubicBezTo>
                    <a:pt x="7238" y="0"/>
                    <a:pt x="9281" y="2101"/>
                    <a:pt x="9281" y="4670"/>
                  </a:cubicBezTo>
                  <a:cubicBezTo>
                    <a:pt x="9223" y="7238"/>
                    <a:pt x="7180" y="9281"/>
                    <a:pt x="4670" y="9281"/>
                  </a:cubicBezTo>
                  <a:cubicBezTo>
                    <a:pt x="2043" y="9281"/>
                    <a:pt x="0" y="7238"/>
                    <a:pt x="0" y="46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9" name="Google Shape;17819;p46"/>
            <p:cNvSpPr/>
            <p:nvPr/>
          </p:nvSpPr>
          <p:spPr>
            <a:xfrm>
              <a:off x="3303625" y="3098275"/>
              <a:ext cx="232050" cy="230575"/>
            </a:xfrm>
            <a:custGeom>
              <a:avLst/>
              <a:gdLst/>
              <a:ahLst/>
              <a:cxnLst/>
              <a:rect l="l" t="t" r="r" b="b"/>
              <a:pathLst>
                <a:path w="9282" h="9223" extrusionOk="0">
                  <a:moveTo>
                    <a:pt x="4670" y="9223"/>
                  </a:moveTo>
                  <a:cubicBezTo>
                    <a:pt x="2160" y="9223"/>
                    <a:pt x="59" y="7180"/>
                    <a:pt x="59" y="4670"/>
                  </a:cubicBezTo>
                  <a:cubicBezTo>
                    <a:pt x="0" y="2160"/>
                    <a:pt x="2102" y="0"/>
                    <a:pt x="4612" y="59"/>
                  </a:cubicBezTo>
                  <a:cubicBezTo>
                    <a:pt x="7122" y="59"/>
                    <a:pt x="9165" y="2101"/>
                    <a:pt x="9223" y="4553"/>
                  </a:cubicBezTo>
                  <a:cubicBezTo>
                    <a:pt x="9281" y="7063"/>
                    <a:pt x="7180" y="9223"/>
                    <a:pt x="4670" y="922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0" name="Google Shape;17820;p46"/>
            <p:cNvSpPr/>
            <p:nvPr/>
          </p:nvSpPr>
          <p:spPr>
            <a:xfrm>
              <a:off x="3798325" y="2116175"/>
              <a:ext cx="229125" cy="230600"/>
            </a:xfrm>
            <a:custGeom>
              <a:avLst/>
              <a:gdLst/>
              <a:ahLst/>
              <a:cxnLst/>
              <a:rect l="l" t="t" r="r" b="b"/>
              <a:pathLst>
                <a:path w="9165" h="9224" extrusionOk="0">
                  <a:moveTo>
                    <a:pt x="9164" y="4612"/>
                  </a:moveTo>
                  <a:cubicBezTo>
                    <a:pt x="9164" y="7122"/>
                    <a:pt x="7063" y="9223"/>
                    <a:pt x="4553" y="9165"/>
                  </a:cubicBezTo>
                  <a:cubicBezTo>
                    <a:pt x="2043" y="9165"/>
                    <a:pt x="0" y="7122"/>
                    <a:pt x="0" y="4612"/>
                  </a:cubicBezTo>
                  <a:cubicBezTo>
                    <a:pt x="0" y="2102"/>
                    <a:pt x="2101" y="1"/>
                    <a:pt x="4611" y="1"/>
                  </a:cubicBezTo>
                  <a:cubicBezTo>
                    <a:pt x="7121" y="59"/>
                    <a:pt x="9164" y="2102"/>
                    <a:pt x="9164"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1" name="Google Shape;17821;p46"/>
            <p:cNvSpPr/>
            <p:nvPr/>
          </p:nvSpPr>
          <p:spPr>
            <a:xfrm>
              <a:off x="4287175" y="2605025"/>
              <a:ext cx="230575" cy="230600"/>
            </a:xfrm>
            <a:custGeom>
              <a:avLst/>
              <a:gdLst/>
              <a:ahLst/>
              <a:cxnLst/>
              <a:rect l="l" t="t" r="r" b="b"/>
              <a:pathLst>
                <a:path w="9223" h="9224" extrusionOk="0">
                  <a:moveTo>
                    <a:pt x="9223" y="4612"/>
                  </a:moveTo>
                  <a:cubicBezTo>
                    <a:pt x="9223" y="7122"/>
                    <a:pt x="7063" y="9223"/>
                    <a:pt x="4553" y="9223"/>
                  </a:cubicBezTo>
                  <a:cubicBezTo>
                    <a:pt x="2101" y="9165"/>
                    <a:pt x="0" y="7122"/>
                    <a:pt x="0" y="4612"/>
                  </a:cubicBezTo>
                  <a:cubicBezTo>
                    <a:pt x="0" y="2102"/>
                    <a:pt x="2101" y="1"/>
                    <a:pt x="4611" y="59"/>
                  </a:cubicBezTo>
                  <a:cubicBezTo>
                    <a:pt x="7121" y="59"/>
                    <a:pt x="9164" y="2102"/>
                    <a:pt x="9223"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2" name="Google Shape;17822;p46"/>
            <p:cNvSpPr/>
            <p:nvPr/>
          </p:nvSpPr>
          <p:spPr>
            <a:xfrm>
              <a:off x="4287175" y="2853100"/>
              <a:ext cx="229125" cy="229150"/>
            </a:xfrm>
            <a:custGeom>
              <a:avLst/>
              <a:gdLst/>
              <a:ahLst/>
              <a:cxnLst/>
              <a:rect l="l" t="t" r="r" b="b"/>
              <a:pathLst>
                <a:path w="9165" h="9166" extrusionOk="0">
                  <a:moveTo>
                    <a:pt x="4611" y="9165"/>
                  </a:moveTo>
                  <a:cubicBezTo>
                    <a:pt x="2101" y="9107"/>
                    <a:pt x="0" y="7064"/>
                    <a:pt x="59" y="4554"/>
                  </a:cubicBezTo>
                  <a:cubicBezTo>
                    <a:pt x="59" y="2044"/>
                    <a:pt x="2101" y="1"/>
                    <a:pt x="4611" y="1"/>
                  </a:cubicBezTo>
                  <a:cubicBezTo>
                    <a:pt x="7121" y="1"/>
                    <a:pt x="9164" y="2102"/>
                    <a:pt x="9164" y="4554"/>
                  </a:cubicBezTo>
                  <a:cubicBezTo>
                    <a:pt x="9164" y="7064"/>
                    <a:pt x="7063" y="9165"/>
                    <a:pt x="4611" y="916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3" name="Google Shape;17823;p46"/>
            <p:cNvSpPr/>
            <p:nvPr/>
          </p:nvSpPr>
          <p:spPr>
            <a:xfrm>
              <a:off x="3551700" y="2116175"/>
              <a:ext cx="229125" cy="229125"/>
            </a:xfrm>
            <a:custGeom>
              <a:avLst/>
              <a:gdLst/>
              <a:ahLst/>
              <a:cxnLst/>
              <a:rect l="l" t="t" r="r" b="b"/>
              <a:pathLst>
                <a:path w="9165" h="9165" extrusionOk="0">
                  <a:moveTo>
                    <a:pt x="9165" y="4612"/>
                  </a:moveTo>
                  <a:cubicBezTo>
                    <a:pt x="9106" y="7122"/>
                    <a:pt x="7063" y="9165"/>
                    <a:pt x="4553" y="9165"/>
                  </a:cubicBezTo>
                  <a:cubicBezTo>
                    <a:pt x="2043" y="9165"/>
                    <a:pt x="0" y="7064"/>
                    <a:pt x="0" y="4554"/>
                  </a:cubicBezTo>
                  <a:cubicBezTo>
                    <a:pt x="0" y="2044"/>
                    <a:pt x="2102" y="1"/>
                    <a:pt x="4612" y="59"/>
                  </a:cubicBezTo>
                  <a:cubicBezTo>
                    <a:pt x="7122" y="59"/>
                    <a:pt x="9165" y="2102"/>
                    <a:pt x="9165"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4" name="Google Shape;17824;p46"/>
            <p:cNvSpPr/>
            <p:nvPr/>
          </p:nvSpPr>
          <p:spPr>
            <a:xfrm>
              <a:off x="3799775" y="3344875"/>
              <a:ext cx="224750" cy="224750"/>
            </a:xfrm>
            <a:custGeom>
              <a:avLst/>
              <a:gdLst/>
              <a:ahLst/>
              <a:cxnLst/>
              <a:rect l="l" t="t" r="r" b="b"/>
              <a:pathLst>
                <a:path w="8990" h="8990" extrusionOk="0">
                  <a:moveTo>
                    <a:pt x="8989" y="4495"/>
                  </a:moveTo>
                  <a:cubicBezTo>
                    <a:pt x="8989" y="7005"/>
                    <a:pt x="7005" y="8990"/>
                    <a:pt x="4495" y="8990"/>
                  </a:cubicBezTo>
                  <a:cubicBezTo>
                    <a:pt x="1985" y="8990"/>
                    <a:pt x="0" y="7005"/>
                    <a:pt x="0" y="4495"/>
                  </a:cubicBezTo>
                  <a:cubicBezTo>
                    <a:pt x="0" y="1985"/>
                    <a:pt x="1985" y="1"/>
                    <a:pt x="4495" y="1"/>
                  </a:cubicBezTo>
                  <a:cubicBezTo>
                    <a:pt x="7005" y="1"/>
                    <a:pt x="8989" y="1985"/>
                    <a:pt x="8989"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5" name="Google Shape;17825;p46"/>
            <p:cNvSpPr/>
            <p:nvPr/>
          </p:nvSpPr>
          <p:spPr>
            <a:xfrm>
              <a:off x="4290075" y="2365725"/>
              <a:ext cx="224750" cy="224750"/>
            </a:xfrm>
            <a:custGeom>
              <a:avLst/>
              <a:gdLst/>
              <a:ahLst/>
              <a:cxnLst/>
              <a:rect l="l" t="t" r="r" b="b"/>
              <a:pathLst>
                <a:path w="8990" h="8990" extrusionOk="0">
                  <a:moveTo>
                    <a:pt x="8990" y="4495"/>
                  </a:moveTo>
                  <a:cubicBezTo>
                    <a:pt x="8990" y="7005"/>
                    <a:pt x="7005" y="8989"/>
                    <a:pt x="4495" y="8989"/>
                  </a:cubicBezTo>
                  <a:cubicBezTo>
                    <a:pt x="1985" y="8989"/>
                    <a:pt x="1" y="6946"/>
                    <a:pt x="1" y="4495"/>
                  </a:cubicBezTo>
                  <a:cubicBezTo>
                    <a:pt x="1" y="1985"/>
                    <a:pt x="1985" y="0"/>
                    <a:pt x="4437" y="0"/>
                  </a:cubicBezTo>
                  <a:cubicBezTo>
                    <a:pt x="6947" y="0"/>
                    <a:pt x="8990" y="1985"/>
                    <a:pt x="8990"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6" name="Google Shape;17826;p46"/>
            <p:cNvSpPr/>
            <p:nvPr/>
          </p:nvSpPr>
          <p:spPr>
            <a:xfrm>
              <a:off x="3553150" y="3344875"/>
              <a:ext cx="224750" cy="224750"/>
            </a:xfrm>
            <a:custGeom>
              <a:avLst/>
              <a:gdLst/>
              <a:ahLst/>
              <a:cxnLst/>
              <a:rect l="l" t="t" r="r" b="b"/>
              <a:pathLst>
                <a:path w="8990" h="8990" extrusionOk="0">
                  <a:moveTo>
                    <a:pt x="8990" y="4437"/>
                  </a:moveTo>
                  <a:cubicBezTo>
                    <a:pt x="8990" y="6947"/>
                    <a:pt x="7005" y="8990"/>
                    <a:pt x="4495" y="8990"/>
                  </a:cubicBezTo>
                  <a:cubicBezTo>
                    <a:pt x="1985" y="8990"/>
                    <a:pt x="1" y="6947"/>
                    <a:pt x="1" y="4437"/>
                  </a:cubicBezTo>
                  <a:cubicBezTo>
                    <a:pt x="1" y="1985"/>
                    <a:pt x="1985" y="1"/>
                    <a:pt x="4437" y="1"/>
                  </a:cubicBezTo>
                  <a:cubicBezTo>
                    <a:pt x="6947" y="1"/>
                    <a:pt x="8990" y="1985"/>
                    <a:pt x="8990" y="443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7" name="Google Shape;17827;p46"/>
            <p:cNvSpPr/>
            <p:nvPr/>
          </p:nvSpPr>
          <p:spPr>
            <a:xfrm>
              <a:off x="3064300" y="2607950"/>
              <a:ext cx="224750" cy="224750"/>
            </a:xfrm>
            <a:custGeom>
              <a:avLst/>
              <a:gdLst/>
              <a:ahLst/>
              <a:cxnLst/>
              <a:rect l="l" t="t" r="r" b="b"/>
              <a:pathLst>
                <a:path w="8990" h="8990" extrusionOk="0">
                  <a:moveTo>
                    <a:pt x="8990" y="4554"/>
                  </a:moveTo>
                  <a:cubicBezTo>
                    <a:pt x="8990" y="7063"/>
                    <a:pt x="6947" y="8990"/>
                    <a:pt x="4437" y="8990"/>
                  </a:cubicBezTo>
                  <a:cubicBezTo>
                    <a:pt x="1927" y="8990"/>
                    <a:pt x="1" y="6947"/>
                    <a:pt x="1" y="4437"/>
                  </a:cubicBezTo>
                  <a:cubicBezTo>
                    <a:pt x="1" y="1985"/>
                    <a:pt x="2044" y="1"/>
                    <a:pt x="4495" y="1"/>
                  </a:cubicBezTo>
                  <a:cubicBezTo>
                    <a:pt x="7005" y="1"/>
                    <a:pt x="8990" y="2044"/>
                    <a:pt x="8990" y="455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8" name="Google Shape;17828;p46"/>
            <p:cNvSpPr/>
            <p:nvPr/>
          </p:nvSpPr>
          <p:spPr>
            <a:xfrm>
              <a:off x="3064300" y="2854575"/>
              <a:ext cx="224750" cy="224750"/>
            </a:xfrm>
            <a:custGeom>
              <a:avLst/>
              <a:gdLst/>
              <a:ahLst/>
              <a:cxnLst/>
              <a:rect l="l" t="t" r="r" b="b"/>
              <a:pathLst>
                <a:path w="8990" h="8990" extrusionOk="0">
                  <a:moveTo>
                    <a:pt x="8990" y="4553"/>
                  </a:moveTo>
                  <a:cubicBezTo>
                    <a:pt x="8990" y="7005"/>
                    <a:pt x="6947" y="8989"/>
                    <a:pt x="4437" y="8989"/>
                  </a:cubicBezTo>
                  <a:cubicBezTo>
                    <a:pt x="1985" y="8989"/>
                    <a:pt x="1" y="6946"/>
                    <a:pt x="1" y="4495"/>
                  </a:cubicBezTo>
                  <a:cubicBezTo>
                    <a:pt x="1" y="1985"/>
                    <a:pt x="2044" y="0"/>
                    <a:pt x="4554" y="0"/>
                  </a:cubicBezTo>
                  <a:cubicBezTo>
                    <a:pt x="7005" y="59"/>
                    <a:pt x="8990" y="2043"/>
                    <a:pt x="8990" y="45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9" name="Google Shape;17829;p46"/>
            <p:cNvSpPr/>
            <p:nvPr/>
          </p:nvSpPr>
          <p:spPr>
            <a:xfrm>
              <a:off x="4043475" y="2119100"/>
              <a:ext cx="224750" cy="224750"/>
            </a:xfrm>
            <a:custGeom>
              <a:avLst/>
              <a:gdLst/>
              <a:ahLst/>
              <a:cxnLst/>
              <a:rect l="l" t="t" r="r" b="b"/>
              <a:pathLst>
                <a:path w="8990" h="8990" extrusionOk="0">
                  <a:moveTo>
                    <a:pt x="8989" y="4495"/>
                  </a:moveTo>
                  <a:cubicBezTo>
                    <a:pt x="8989" y="7005"/>
                    <a:pt x="6946" y="8990"/>
                    <a:pt x="4436" y="8990"/>
                  </a:cubicBezTo>
                  <a:cubicBezTo>
                    <a:pt x="1985" y="8931"/>
                    <a:pt x="0" y="6947"/>
                    <a:pt x="0" y="4495"/>
                  </a:cubicBezTo>
                  <a:cubicBezTo>
                    <a:pt x="0" y="1985"/>
                    <a:pt x="2043" y="1"/>
                    <a:pt x="4553" y="1"/>
                  </a:cubicBezTo>
                  <a:cubicBezTo>
                    <a:pt x="7005" y="1"/>
                    <a:pt x="8989" y="2044"/>
                    <a:pt x="8989"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0" name="Google Shape;17830;p46"/>
            <p:cNvSpPr/>
            <p:nvPr/>
          </p:nvSpPr>
          <p:spPr>
            <a:xfrm>
              <a:off x="3308000" y="2119100"/>
              <a:ext cx="223300" cy="224750"/>
            </a:xfrm>
            <a:custGeom>
              <a:avLst/>
              <a:gdLst/>
              <a:ahLst/>
              <a:cxnLst/>
              <a:rect l="l" t="t" r="r" b="b"/>
              <a:pathLst>
                <a:path w="8932" h="8990" extrusionOk="0">
                  <a:moveTo>
                    <a:pt x="4495" y="59"/>
                  </a:moveTo>
                  <a:cubicBezTo>
                    <a:pt x="6888" y="59"/>
                    <a:pt x="8931" y="2102"/>
                    <a:pt x="8931" y="4495"/>
                  </a:cubicBezTo>
                  <a:cubicBezTo>
                    <a:pt x="8873" y="6947"/>
                    <a:pt x="6830" y="8990"/>
                    <a:pt x="4378" y="8931"/>
                  </a:cubicBezTo>
                  <a:cubicBezTo>
                    <a:pt x="1985" y="8873"/>
                    <a:pt x="1" y="6888"/>
                    <a:pt x="1" y="4495"/>
                  </a:cubicBezTo>
                  <a:cubicBezTo>
                    <a:pt x="1" y="2044"/>
                    <a:pt x="2044" y="1"/>
                    <a:pt x="449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1" name="Google Shape;17831;p46"/>
            <p:cNvSpPr/>
            <p:nvPr/>
          </p:nvSpPr>
          <p:spPr>
            <a:xfrm>
              <a:off x="4290075" y="3102650"/>
              <a:ext cx="223300" cy="223275"/>
            </a:xfrm>
            <a:custGeom>
              <a:avLst/>
              <a:gdLst/>
              <a:ahLst/>
              <a:cxnLst/>
              <a:rect l="l" t="t" r="r" b="b"/>
              <a:pathLst>
                <a:path w="8932" h="8931" extrusionOk="0">
                  <a:moveTo>
                    <a:pt x="8932" y="4436"/>
                  </a:moveTo>
                  <a:cubicBezTo>
                    <a:pt x="8932" y="6888"/>
                    <a:pt x="6947" y="8931"/>
                    <a:pt x="4495" y="8931"/>
                  </a:cubicBezTo>
                  <a:cubicBezTo>
                    <a:pt x="2044" y="8931"/>
                    <a:pt x="1" y="6888"/>
                    <a:pt x="1" y="4436"/>
                  </a:cubicBezTo>
                  <a:cubicBezTo>
                    <a:pt x="59" y="2043"/>
                    <a:pt x="2044" y="0"/>
                    <a:pt x="4437" y="0"/>
                  </a:cubicBezTo>
                  <a:cubicBezTo>
                    <a:pt x="6889" y="0"/>
                    <a:pt x="8932" y="1985"/>
                    <a:pt x="8932" y="44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2" name="Google Shape;17832;p46"/>
            <p:cNvSpPr/>
            <p:nvPr/>
          </p:nvSpPr>
          <p:spPr>
            <a:xfrm>
              <a:off x="4043475" y="3346350"/>
              <a:ext cx="223275" cy="221825"/>
            </a:xfrm>
            <a:custGeom>
              <a:avLst/>
              <a:gdLst/>
              <a:ahLst/>
              <a:cxnLst/>
              <a:rect l="l" t="t" r="r" b="b"/>
              <a:pathLst>
                <a:path w="8931" h="8873" extrusionOk="0">
                  <a:moveTo>
                    <a:pt x="8931" y="4378"/>
                  </a:moveTo>
                  <a:cubicBezTo>
                    <a:pt x="8931" y="6829"/>
                    <a:pt x="6888" y="8872"/>
                    <a:pt x="4495" y="8872"/>
                  </a:cubicBezTo>
                  <a:cubicBezTo>
                    <a:pt x="2043" y="8872"/>
                    <a:pt x="59" y="6888"/>
                    <a:pt x="59" y="4436"/>
                  </a:cubicBezTo>
                  <a:cubicBezTo>
                    <a:pt x="0" y="2043"/>
                    <a:pt x="2043" y="0"/>
                    <a:pt x="4495" y="0"/>
                  </a:cubicBezTo>
                  <a:cubicBezTo>
                    <a:pt x="6888" y="0"/>
                    <a:pt x="8873" y="1985"/>
                    <a:pt x="8931" y="43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3" name="Google Shape;17833;p46"/>
            <p:cNvSpPr/>
            <p:nvPr/>
          </p:nvSpPr>
          <p:spPr>
            <a:xfrm>
              <a:off x="3065775" y="2365725"/>
              <a:ext cx="221825" cy="223275"/>
            </a:xfrm>
            <a:custGeom>
              <a:avLst/>
              <a:gdLst/>
              <a:ahLst/>
              <a:cxnLst/>
              <a:rect l="l" t="t" r="r" b="b"/>
              <a:pathLst>
                <a:path w="8873" h="8931" extrusionOk="0">
                  <a:moveTo>
                    <a:pt x="4378" y="8931"/>
                  </a:moveTo>
                  <a:cubicBezTo>
                    <a:pt x="1985" y="8872"/>
                    <a:pt x="0" y="6888"/>
                    <a:pt x="0" y="4495"/>
                  </a:cubicBezTo>
                  <a:cubicBezTo>
                    <a:pt x="0" y="2043"/>
                    <a:pt x="2101" y="0"/>
                    <a:pt x="4495" y="59"/>
                  </a:cubicBezTo>
                  <a:cubicBezTo>
                    <a:pt x="6946" y="117"/>
                    <a:pt x="8872" y="2101"/>
                    <a:pt x="8872" y="4495"/>
                  </a:cubicBezTo>
                  <a:cubicBezTo>
                    <a:pt x="8814" y="6946"/>
                    <a:pt x="6829" y="8931"/>
                    <a:pt x="4378" y="887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4" name="Google Shape;17834;p46"/>
            <p:cNvSpPr/>
            <p:nvPr/>
          </p:nvSpPr>
          <p:spPr>
            <a:xfrm>
              <a:off x="3309450" y="3346350"/>
              <a:ext cx="220375" cy="220375"/>
            </a:xfrm>
            <a:custGeom>
              <a:avLst/>
              <a:gdLst/>
              <a:ahLst/>
              <a:cxnLst/>
              <a:rect l="l" t="t" r="r" b="b"/>
              <a:pathLst>
                <a:path w="8815" h="8815" extrusionOk="0">
                  <a:moveTo>
                    <a:pt x="8757" y="4436"/>
                  </a:moveTo>
                  <a:cubicBezTo>
                    <a:pt x="8757" y="6888"/>
                    <a:pt x="6772" y="8814"/>
                    <a:pt x="4320" y="8814"/>
                  </a:cubicBezTo>
                  <a:cubicBezTo>
                    <a:pt x="1927" y="8756"/>
                    <a:pt x="1" y="6829"/>
                    <a:pt x="1" y="4378"/>
                  </a:cubicBezTo>
                  <a:cubicBezTo>
                    <a:pt x="59" y="1926"/>
                    <a:pt x="1986" y="0"/>
                    <a:pt x="4437" y="58"/>
                  </a:cubicBezTo>
                  <a:cubicBezTo>
                    <a:pt x="6889" y="58"/>
                    <a:pt x="8815" y="2043"/>
                    <a:pt x="8757" y="44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5" name="Google Shape;17835;p46"/>
            <p:cNvSpPr/>
            <p:nvPr/>
          </p:nvSpPr>
          <p:spPr>
            <a:xfrm>
              <a:off x="3067225" y="3104100"/>
              <a:ext cx="218900" cy="218925"/>
            </a:xfrm>
            <a:custGeom>
              <a:avLst/>
              <a:gdLst/>
              <a:ahLst/>
              <a:cxnLst/>
              <a:rect l="l" t="t" r="r" b="b"/>
              <a:pathLst>
                <a:path w="8756" h="8757" extrusionOk="0">
                  <a:moveTo>
                    <a:pt x="8756" y="4378"/>
                  </a:moveTo>
                  <a:cubicBezTo>
                    <a:pt x="8756" y="6830"/>
                    <a:pt x="6830" y="8756"/>
                    <a:pt x="4378" y="8756"/>
                  </a:cubicBezTo>
                  <a:cubicBezTo>
                    <a:pt x="1927" y="8756"/>
                    <a:pt x="0" y="6830"/>
                    <a:pt x="0" y="4378"/>
                  </a:cubicBezTo>
                  <a:cubicBezTo>
                    <a:pt x="0" y="1927"/>
                    <a:pt x="1927" y="1"/>
                    <a:pt x="4378" y="1"/>
                  </a:cubicBezTo>
                  <a:cubicBezTo>
                    <a:pt x="6830" y="59"/>
                    <a:pt x="8698" y="1985"/>
                    <a:pt x="8698" y="43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6" name="Google Shape;17836;p46"/>
            <p:cNvSpPr/>
            <p:nvPr/>
          </p:nvSpPr>
          <p:spPr>
            <a:xfrm>
              <a:off x="4294475" y="2123475"/>
              <a:ext cx="215975" cy="216000"/>
            </a:xfrm>
            <a:custGeom>
              <a:avLst/>
              <a:gdLst/>
              <a:ahLst/>
              <a:cxnLst/>
              <a:rect l="l" t="t" r="r" b="b"/>
              <a:pathLst>
                <a:path w="8639" h="8640" extrusionOk="0">
                  <a:moveTo>
                    <a:pt x="4319" y="1"/>
                  </a:moveTo>
                  <a:cubicBezTo>
                    <a:pt x="6713" y="1"/>
                    <a:pt x="8639" y="1927"/>
                    <a:pt x="8639" y="4320"/>
                  </a:cubicBezTo>
                  <a:cubicBezTo>
                    <a:pt x="8639" y="6713"/>
                    <a:pt x="6654" y="8639"/>
                    <a:pt x="4261" y="8639"/>
                  </a:cubicBezTo>
                  <a:cubicBezTo>
                    <a:pt x="1868" y="8581"/>
                    <a:pt x="0" y="6655"/>
                    <a:pt x="0" y="4262"/>
                  </a:cubicBezTo>
                  <a:cubicBezTo>
                    <a:pt x="0" y="1869"/>
                    <a:pt x="1926" y="1"/>
                    <a:pt x="431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7" name="Google Shape;17837;p46"/>
            <p:cNvSpPr/>
            <p:nvPr/>
          </p:nvSpPr>
          <p:spPr>
            <a:xfrm>
              <a:off x="3805600" y="1876875"/>
              <a:ext cx="214550" cy="215975"/>
            </a:xfrm>
            <a:custGeom>
              <a:avLst/>
              <a:gdLst/>
              <a:ahLst/>
              <a:cxnLst/>
              <a:rect l="l" t="t" r="r" b="b"/>
              <a:pathLst>
                <a:path w="8582" h="8639" extrusionOk="0">
                  <a:moveTo>
                    <a:pt x="8581" y="4319"/>
                  </a:moveTo>
                  <a:cubicBezTo>
                    <a:pt x="8581" y="6654"/>
                    <a:pt x="6655" y="8581"/>
                    <a:pt x="4320" y="8639"/>
                  </a:cubicBezTo>
                  <a:cubicBezTo>
                    <a:pt x="1927" y="8639"/>
                    <a:pt x="1" y="6654"/>
                    <a:pt x="1" y="4319"/>
                  </a:cubicBezTo>
                  <a:cubicBezTo>
                    <a:pt x="1" y="1926"/>
                    <a:pt x="1927" y="0"/>
                    <a:pt x="4262" y="0"/>
                  </a:cubicBezTo>
                  <a:cubicBezTo>
                    <a:pt x="6655" y="0"/>
                    <a:pt x="8581" y="1926"/>
                    <a:pt x="8581" y="43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8" name="Google Shape;17838;p46"/>
            <p:cNvSpPr/>
            <p:nvPr/>
          </p:nvSpPr>
          <p:spPr>
            <a:xfrm>
              <a:off x="4541075" y="2612325"/>
              <a:ext cx="216000" cy="216000"/>
            </a:xfrm>
            <a:custGeom>
              <a:avLst/>
              <a:gdLst/>
              <a:ahLst/>
              <a:cxnLst/>
              <a:rect l="l" t="t" r="r" b="b"/>
              <a:pathLst>
                <a:path w="8640" h="8640" extrusionOk="0">
                  <a:moveTo>
                    <a:pt x="4320" y="1"/>
                  </a:moveTo>
                  <a:cubicBezTo>
                    <a:pt x="6713" y="1"/>
                    <a:pt x="8639" y="1985"/>
                    <a:pt x="8639" y="4320"/>
                  </a:cubicBezTo>
                  <a:cubicBezTo>
                    <a:pt x="8639" y="6713"/>
                    <a:pt x="6713" y="8640"/>
                    <a:pt x="4320" y="8640"/>
                  </a:cubicBezTo>
                  <a:cubicBezTo>
                    <a:pt x="1927" y="8640"/>
                    <a:pt x="1" y="6713"/>
                    <a:pt x="1" y="4320"/>
                  </a:cubicBezTo>
                  <a:cubicBezTo>
                    <a:pt x="1" y="1985"/>
                    <a:pt x="1927" y="1"/>
                    <a:pt x="432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9" name="Google Shape;17839;p46"/>
            <p:cNvSpPr/>
            <p:nvPr/>
          </p:nvSpPr>
          <p:spPr>
            <a:xfrm>
              <a:off x="4541075" y="2858950"/>
              <a:ext cx="216000" cy="216000"/>
            </a:xfrm>
            <a:custGeom>
              <a:avLst/>
              <a:gdLst/>
              <a:ahLst/>
              <a:cxnLst/>
              <a:rect l="l" t="t" r="r" b="b"/>
              <a:pathLst>
                <a:path w="8640" h="8640" extrusionOk="0">
                  <a:moveTo>
                    <a:pt x="8639" y="4320"/>
                  </a:moveTo>
                  <a:cubicBezTo>
                    <a:pt x="8639" y="6655"/>
                    <a:pt x="6655" y="8639"/>
                    <a:pt x="4320" y="8639"/>
                  </a:cubicBezTo>
                  <a:cubicBezTo>
                    <a:pt x="1927" y="8639"/>
                    <a:pt x="1" y="6713"/>
                    <a:pt x="1" y="4320"/>
                  </a:cubicBezTo>
                  <a:cubicBezTo>
                    <a:pt x="1" y="1985"/>
                    <a:pt x="1927" y="59"/>
                    <a:pt x="4262" y="59"/>
                  </a:cubicBezTo>
                  <a:cubicBezTo>
                    <a:pt x="6655" y="0"/>
                    <a:pt x="8581" y="1927"/>
                    <a:pt x="8639"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0" name="Google Shape;17840;p46"/>
            <p:cNvSpPr/>
            <p:nvPr/>
          </p:nvSpPr>
          <p:spPr>
            <a:xfrm>
              <a:off x="3557525" y="1875400"/>
              <a:ext cx="217475" cy="217450"/>
            </a:xfrm>
            <a:custGeom>
              <a:avLst/>
              <a:gdLst/>
              <a:ahLst/>
              <a:cxnLst/>
              <a:rect l="l" t="t" r="r" b="b"/>
              <a:pathLst>
                <a:path w="8699" h="8698" extrusionOk="0">
                  <a:moveTo>
                    <a:pt x="4262" y="8640"/>
                  </a:moveTo>
                  <a:cubicBezTo>
                    <a:pt x="1927" y="8640"/>
                    <a:pt x="1" y="6597"/>
                    <a:pt x="59" y="4262"/>
                  </a:cubicBezTo>
                  <a:cubicBezTo>
                    <a:pt x="118" y="1927"/>
                    <a:pt x="2102" y="1"/>
                    <a:pt x="4379" y="59"/>
                  </a:cubicBezTo>
                  <a:cubicBezTo>
                    <a:pt x="6772" y="117"/>
                    <a:pt x="8698" y="2102"/>
                    <a:pt x="8640" y="4437"/>
                  </a:cubicBezTo>
                  <a:cubicBezTo>
                    <a:pt x="8581" y="6830"/>
                    <a:pt x="6597" y="8698"/>
                    <a:pt x="4262" y="864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1" name="Google Shape;17841;p46"/>
            <p:cNvSpPr/>
            <p:nvPr/>
          </p:nvSpPr>
          <p:spPr>
            <a:xfrm>
              <a:off x="3070150" y="2123475"/>
              <a:ext cx="213075" cy="214550"/>
            </a:xfrm>
            <a:custGeom>
              <a:avLst/>
              <a:gdLst/>
              <a:ahLst/>
              <a:cxnLst/>
              <a:rect l="l" t="t" r="r" b="b"/>
              <a:pathLst>
                <a:path w="8523" h="8582" extrusionOk="0">
                  <a:moveTo>
                    <a:pt x="4261" y="59"/>
                  </a:moveTo>
                  <a:cubicBezTo>
                    <a:pt x="6596" y="59"/>
                    <a:pt x="8522" y="1985"/>
                    <a:pt x="8522" y="4320"/>
                  </a:cubicBezTo>
                  <a:cubicBezTo>
                    <a:pt x="8522" y="6655"/>
                    <a:pt x="6596" y="8581"/>
                    <a:pt x="4261" y="8581"/>
                  </a:cubicBezTo>
                  <a:cubicBezTo>
                    <a:pt x="1926" y="8581"/>
                    <a:pt x="0" y="6597"/>
                    <a:pt x="0" y="4262"/>
                  </a:cubicBezTo>
                  <a:cubicBezTo>
                    <a:pt x="0" y="1927"/>
                    <a:pt x="1926" y="1"/>
                    <a:pt x="42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2" name="Google Shape;17842;p46"/>
            <p:cNvSpPr/>
            <p:nvPr/>
          </p:nvSpPr>
          <p:spPr>
            <a:xfrm>
              <a:off x="4295925" y="3349250"/>
              <a:ext cx="213075" cy="214550"/>
            </a:xfrm>
            <a:custGeom>
              <a:avLst/>
              <a:gdLst/>
              <a:ahLst/>
              <a:cxnLst/>
              <a:rect l="l" t="t" r="r" b="b"/>
              <a:pathLst>
                <a:path w="8523" h="8582" extrusionOk="0">
                  <a:moveTo>
                    <a:pt x="4261" y="59"/>
                  </a:moveTo>
                  <a:cubicBezTo>
                    <a:pt x="6596" y="59"/>
                    <a:pt x="8522" y="1985"/>
                    <a:pt x="8522" y="4320"/>
                  </a:cubicBezTo>
                  <a:cubicBezTo>
                    <a:pt x="8522" y="6655"/>
                    <a:pt x="6596" y="8581"/>
                    <a:pt x="4261" y="8581"/>
                  </a:cubicBezTo>
                  <a:cubicBezTo>
                    <a:pt x="1927" y="8581"/>
                    <a:pt x="0" y="6597"/>
                    <a:pt x="0" y="4320"/>
                  </a:cubicBezTo>
                  <a:cubicBezTo>
                    <a:pt x="0" y="1985"/>
                    <a:pt x="1927" y="1"/>
                    <a:pt x="42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3" name="Google Shape;17843;p46"/>
            <p:cNvSpPr/>
            <p:nvPr/>
          </p:nvSpPr>
          <p:spPr>
            <a:xfrm>
              <a:off x="4542525" y="2371550"/>
              <a:ext cx="213100" cy="213075"/>
            </a:xfrm>
            <a:custGeom>
              <a:avLst/>
              <a:gdLst/>
              <a:ahLst/>
              <a:cxnLst/>
              <a:rect l="l" t="t" r="r" b="b"/>
              <a:pathLst>
                <a:path w="8524" h="8523" extrusionOk="0">
                  <a:moveTo>
                    <a:pt x="8523" y="4203"/>
                  </a:moveTo>
                  <a:cubicBezTo>
                    <a:pt x="8523" y="6596"/>
                    <a:pt x="6597" y="8523"/>
                    <a:pt x="4262" y="8464"/>
                  </a:cubicBezTo>
                  <a:cubicBezTo>
                    <a:pt x="1927" y="8464"/>
                    <a:pt x="59" y="6596"/>
                    <a:pt x="1" y="4262"/>
                  </a:cubicBezTo>
                  <a:cubicBezTo>
                    <a:pt x="1" y="1927"/>
                    <a:pt x="1927" y="1"/>
                    <a:pt x="4262" y="1"/>
                  </a:cubicBezTo>
                  <a:cubicBezTo>
                    <a:pt x="6597" y="1"/>
                    <a:pt x="8465" y="1868"/>
                    <a:pt x="8523" y="42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4" name="Google Shape;17844;p46"/>
            <p:cNvSpPr/>
            <p:nvPr/>
          </p:nvSpPr>
          <p:spPr>
            <a:xfrm>
              <a:off x="4049300" y="1878325"/>
              <a:ext cx="213075" cy="211625"/>
            </a:xfrm>
            <a:custGeom>
              <a:avLst/>
              <a:gdLst/>
              <a:ahLst/>
              <a:cxnLst/>
              <a:rect l="l" t="t" r="r" b="b"/>
              <a:pathLst>
                <a:path w="8523" h="8465" extrusionOk="0">
                  <a:moveTo>
                    <a:pt x="4203" y="0"/>
                  </a:moveTo>
                  <a:cubicBezTo>
                    <a:pt x="6538" y="0"/>
                    <a:pt x="8464" y="1868"/>
                    <a:pt x="8464" y="4203"/>
                  </a:cubicBezTo>
                  <a:cubicBezTo>
                    <a:pt x="8523" y="6538"/>
                    <a:pt x="6655" y="8464"/>
                    <a:pt x="4262" y="8464"/>
                  </a:cubicBezTo>
                  <a:cubicBezTo>
                    <a:pt x="1927" y="8464"/>
                    <a:pt x="1" y="6596"/>
                    <a:pt x="59" y="4203"/>
                  </a:cubicBezTo>
                  <a:cubicBezTo>
                    <a:pt x="59" y="1868"/>
                    <a:pt x="1869" y="0"/>
                    <a:pt x="420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5" name="Google Shape;17845;p46"/>
            <p:cNvSpPr/>
            <p:nvPr/>
          </p:nvSpPr>
          <p:spPr>
            <a:xfrm>
              <a:off x="3560450" y="3598800"/>
              <a:ext cx="211625" cy="210150"/>
            </a:xfrm>
            <a:custGeom>
              <a:avLst/>
              <a:gdLst/>
              <a:ahLst/>
              <a:cxnLst/>
              <a:rect l="l" t="t" r="r" b="b"/>
              <a:pathLst>
                <a:path w="8465" h="8406" extrusionOk="0">
                  <a:moveTo>
                    <a:pt x="8406" y="4145"/>
                  </a:moveTo>
                  <a:cubicBezTo>
                    <a:pt x="8464" y="6538"/>
                    <a:pt x="6597" y="8406"/>
                    <a:pt x="4262" y="8406"/>
                  </a:cubicBezTo>
                  <a:cubicBezTo>
                    <a:pt x="1927" y="8406"/>
                    <a:pt x="59" y="6596"/>
                    <a:pt x="1" y="4203"/>
                  </a:cubicBezTo>
                  <a:cubicBezTo>
                    <a:pt x="1" y="1868"/>
                    <a:pt x="1869" y="0"/>
                    <a:pt x="4203" y="0"/>
                  </a:cubicBezTo>
                  <a:cubicBezTo>
                    <a:pt x="6538" y="0"/>
                    <a:pt x="8406" y="1810"/>
                    <a:pt x="8406" y="414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6" name="Google Shape;17846;p46"/>
            <p:cNvSpPr/>
            <p:nvPr/>
          </p:nvSpPr>
          <p:spPr>
            <a:xfrm>
              <a:off x="3807075" y="3597325"/>
              <a:ext cx="211600" cy="211625"/>
            </a:xfrm>
            <a:custGeom>
              <a:avLst/>
              <a:gdLst/>
              <a:ahLst/>
              <a:cxnLst/>
              <a:rect l="l" t="t" r="r" b="b"/>
              <a:pathLst>
                <a:path w="8464" h="8465" extrusionOk="0">
                  <a:moveTo>
                    <a:pt x="4203" y="8465"/>
                  </a:moveTo>
                  <a:cubicBezTo>
                    <a:pt x="1868" y="8465"/>
                    <a:pt x="0" y="6597"/>
                    <a:pt x="0" y="4204"/>
                  </a:cubicBezTo>
                  <a:cubicBezTo>
                    <a:pt x="0" y="1869"/>
                    <a:pt x="1868" y="1"/>
                    <a:pt x="4203" y="1"/>
                  </a:cubicBezTo>
                  <a:cubicBezTo>
                    <a:pt x="6596" y="1"/>
                    <a:pt x="8464" y="1927"/>
                    <a:pt x="8464" y="4320"/>
                  </a:cubicBezTo>
                  <a:cubicBezTo>
                    <a:pt x="8406" y="6655"/>
                    <a:pt x="6538" y="8465"/>
                    <a:pt x="4203" y="846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7" name="Google Shape;17847;p46"/>
            <p:cNvSpPr/>
            <p:nvPr/>
          </p:nvSpPr>
          <p:spPr>
            <a:xfrm>
              <a:off x="2824975" y="2615250"/>
              <a:ext cx="210175" cy="210150"/>
            </a:xfrm>
            <a:custGeom>
              <a:avLst/>
              <a:gdLst/>
              <a:ahLst/>
              <a:cxnLst/>
              <a:rect l="l" t="t" r="r" b="b"/>
              <a:pathLst>
                <a:path w="8407" h="8406" extrusionOk="0">
                  <a:moveTo>
                    <a:pt x="4204" y="8406"/>
                  </a:moveTo>
                  <a:cubicBezTo>
                    <a:pt x="1869" y="8406"/>
                    <a:pt x="1" y="6596"/>
                    <a:pt x="1" y="4203"/>
                  </a:cubicBezTo>
                  <a:cubicBezTo>
                    <a:pt x="1" y="1868"/>
                    <a:pt x="1869" y="1"/>
                    <a:pt x="4262" y="1"/>
                  </a:cubicBezTo>
                  <a:cubicBezTo>
                    <a:pt x="6597" y="1"/>
                    <a:pt x="8406" y="1927"/>
                    <a:pt x="8406" y="4262"/>
                  </a:cubicBezTo>
                  <a:cubicBezTo>
                    <a:pt x="8406" y="6596"/>
                    <a:pt x="6538" y="8406"/>
                    <a:pt x="4204" y="840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8" name="Google Shape;17848;p46"/>
            <p:cNvSpPr/>
            <p:nvPr/>
          </p:nvSpPr>
          <p:spPr>
            <a:xfrm>
              <a:off x="2824975" y="2861875"/>
              <a:ext cx="210175" cy="210150"/>
            </a:xfrm>
            <a:custGeom>
              <a:avLst/>
              <a:gdLst/>
              <a:ahLst/>
              <a:cxnLst/>
              <a:rect l="l" t="t" r="r" b="b"/>
              <a:pathLst>
                <a:path w="8407" h="8406" extrusionOk="0">
                  <a:moveTo>
                    <a:pt x="4204" y="8405"/>
                  </a:moveTo>
                  <a:cubicBezTo>
                    <a:pt x="1810" y="8405"/>
                    <a:pt x="1" y="6538"/>
                    <a:pt x="1" y="4203"/>
                  </a:cubicBezTo>
                  <a:cubicBezTo>
                    <a:pt x="1" y="1868"/>
                    <a:pt x="1869" y="0"/>
                    <a:pt x="4204" y="0"/>
                  </a:cubicBezTo>
                  <a:cubicBezTo>
                    <a:pt x="6538" y="0"/>
                    <a:pt x="8406" y="1868"/>
                    <a:pt x="8406" y="4203"/>
                  </a:cubicBezTo>
                  <a:cubicBezTo>
                    <a:pt x="8406" y="6596"/>
                    <a:pt x="6538" y="8405"/>
                    <a:pt x="4204" y="840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9" name="Google Shape;17849;p46"/>
            <p:cNvSpPr/>
            <p:nvPr/>
          </p:nvSpPr>
          <p:spPr>
            <a:xfrm>
              <a:off x="4544000" y="3108475"/>
              <a:ext cx="210150" cy="210175"/>
            </a:xfrm>
            <a:custGeom>
              <a:avLst/>
              <a:gdLst/>
              <a:ahLst/>
              <a:cxnLst/>
              <a:rect l="l" t="t" r="r" b="b"/>
              <a:pathLst>
                <a:path w="8406" h="8407" extrusionOk="0">
                  <a:moveTo>
                    <a:pt x="4203" y="8406"/>
                  </a:moveTo>
                  <a:cubicBezTo>
                    <a:pt x="1868" y="8406"/>
                    <a:pt x="0" y="6597"/>
                    <a:pt x="0" y="4203"/>
                  </a:cubicBezTo>
                  <a:cubicBezTo>
                    <a:pt x="0" y="1869"/>
                    <a:pt x="1868" y="1"/>
                    <a:pt x="4203" y="1"/>
                  </a:cubicBezTo>
                  <a:cubicBezTo>
                    <a:pt x="6538" y="1"/>
                    <a:pt x="8406" y="1869"/>
                    <a:pt x="8406" y="4203"/>
                  </a:cubicBezTo>
                  <a:cubicBezTo>
                    <a:pt x="8406" y="6538"/>
                    <a:pt x="6596" y="8406"/>
                    <a:pt x="4203" y="840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0" name="Google Shape;17850;p46"/>
            <p:cNvSpPr/>
            <p:nvPr/>
          </p:nvSpPr>
          <p:spPr>
            <a:xfrm>
              <a:off x="3313850" y="1879775"/>
              <a:ext cx="210150" cy="208700"/>
            </a:xfrm>
            <a:custGeom>
              <a:avLst/>
              <a:gdLst/>
              <a:ahLst/>
              <a:cxnLst/>
              <a:rect l="l" t="t" r="r" b="b"/>
              <a:pathLst>
                <a:path w="8406" h="8348" extrusionOk="0">
                  <a:moveTo>
                    <a:pt x="4203" y="8348"/>
                  </a:moveTo>
                  <a:cubicBezTo>
                    <a:pt x="1868" y="8348"/>
                    <a:pt x="0" y="6480"/>
                    <a:pt x="58" y="4145"/>
                  </a:cubicBezTo>
                  <a:cubicBezTo>
                    <a:pt x="58" y="1810"/>
                    <a:pt x="1926" y="1"/>
                    <a:pt x="4261" y="1"/>
                  </a:cubicBezTo>
                  <a:cubicBezTo>
                    <a:pt x="6596" y="1"/>
                    <a:pt x="8405" y="1869"/>
                    <a:pt x="8405" y="4203"/>
                  </a:cubicBezTo>
                  <a:cubicBezTo>
                    <a:pt x="8405" y="6538"/>
                    <a:pt x="6538" y="8348"/>
                    <a:pt x="4203" y="834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1" name="Google Shape;17851;p46"/>
            <p:cNvSpPr/>
            <p:nvPr/>
          </p:nvSpPr>
          <p:spPr>
            <a:xfrm>
              <a:off x="3071600" y="3352175"/>
              <a:ext cx="210150" cy="210150"/>
            </a:xfrm>
            <a:custGeom>
              <a:avLst/>
              <a:gdLst/>
              <a:ahLst/>
              <a:cxnLst/>
              <a:rect l="l" t="t" r="r" b="b"/>
              <a:pathLst>
                <a:path w="8406" h="8406" extrusionOk="0">
                  <a:moveTo>
                    <a:pt x="4262" y="8406"/>
                  </a:moveTo>
                  <a:cubicBezTo>
                    <a:pt x="1868" y="8406"/>
                    <a:pt x="1" y="6538"/>
                    <a:pt x="1" y="4203"/>
                  </a:cubicBezTo>
                  <a:cubicBezTo>
                    <a:pt x="1" y="1868"/>
                    <a:pt x="1868" y="1"/>
                    <a:pt x="4203" y="1"/>
                  </a:cubicBezTo>
                  <a:cubicBezTo>
                    <a:pt x="6538" y="1"/>
                    <a:pt x="8348" y="1810"/>
                    <a:pt x="8406" y="4145"/>
                  </a:cubicBezTo>
                  <a:cubicBezTo>
                    <a:pt x="8406" y="6480"/>
                    <a:pt x="6596" y="8348"/>
                    <a:pt x="4203" y="834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2" name="Google Shape;17852;p46"/>
            <p:cNvSpPr/>
            <p:nvPr/>
          </p:nvSpPr>
          <p:spPr>
            <a:xfrm>
              <a:off x="2826450" y="2373025"/>
              <a:ext cx="207225" cy="208675"/>
            </a:xfrm>
            <a:custGeom>
              <a:avLst/>
              <a:gdLst/>
              <a:ahLst/>
              <a:cxnLst/>
              <a:rect l="l" t="t" r="r" b="b"/>
              <a:pathLst>
                <a:path w="8289" h="8347" extrusionOk="0">
                  <a:moveTo>
                    <a:pt x="4145" y="8347"/>
                  </a:moveTo>
                  <a:cubicBezTo>
                    <a:pt x="1810" y="8347"/>
                    <a:pt x="0" y="6479"/>
                    <a:pt x="0" y="4203"/>
                  </a:cubicBezTo>
                  <a:cubicBezTo>
                    <a:pt x="0" y="1868"/>
                    <a:pt x="1868" y="0"/>
                    <a:pt x="4145" y="0"/>
                  </a:cubicBezTo>
                  <a:cubicBezTo>
                    <a:pt x="6421" y="0"/>
                    <a:pt x="8289" y="1868"/>
                    <a:pt x="8289" y="4203"/>
                  </a:cubicBezTo>
                  <a:cubicBezTo>
                    <a:pt x="8289" y="6479"/>
                    <a:pt x="6421" y="8347"/>
                    <a:pt x="4145" y="834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3" name="Google Shape;17853;p46"/>
            <p:cNvSpPr/>
            <p:nvPr/>
          </p:nvSpPr>
          <p:spPr>
            <a:xfrm>
              <a:off x="4050775" y="3598800"/>
              <a:ext cx="208700" cy="208700"/>
            </a:xfrm>
            <a:custGeom>
              <a:avLst/>
              <a:gdLst/>
              <a:ahLst/>
              <a:cxnLst/>
              <a:rect l="l" t="t" r="r" b="b"/>
              <a:pathLst>
                <a:path w="8348" h="8348" extrusionOk="0">
                  <a:moveTo>
                    <a:pt x="8347" y="4145"/>
                  </a:moveTo>
                  <a:cubicBezTo>
                    <a:pt x="8347" y="6479"/>
                    <a:pt x="6538" y="8347"/>
                    <a:pt x="4203" y="8347"/>
                  </a:cubicBezTo>
                  <a:cubicBezTo>
                    <a:pt x="1926" y="8347"/>
                    <a:pt x="59" y="6538"/>
                    <a:pt x="59" y="4203"/>
                  </a:cubicBezTo>
                  <a:cubicBezTo>
                    <a:pt x="0" y="1926"/>
                    <a:pt x="1868" y="59"/>
                    <a:pt x="4144" y="59"/>
                  </a:cubicBezTo>
                  <a:cubicBezTo>
                    <a:pt x="6479" y="0"/>
                    <a:pt x="8347" y="1868"/>
                    <a:pt x="8347" y="414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4" name="Google Shape;17854;p46"/>
            <p:cNvSpPr/>
            <p:nvPr/>
          </p:nvSpPr>
          <p:spPr>
            <a:xfrm>
              <a:off x="3315300" y="3598800"/>
              <a:ext cx="207250" cy="208700"/>
            </a:xfrm>
            <a:custGeom>
              <a:avLst/>
              <a:gdLst/>
              <a:ahLst/>
              <a:cxnLst/>
              <a:rect l="l" t="t" r="r" b="b"/>
              <a:pathLst>
                <a:path w="8290" h="8348" extrusionOk="0">
                  <a:moveTo>
                    <a:pt x="4145" y="59"/>
                  </a:moveTo>
                  <a:cubicBezTo>
                    <a:pt x="6421" y="0"/>
                    <a:pt x="8289" y="1926"/>
                    <a:pt x="8289" y="4203"/>
                  </a:cubicBezTo>
                  <a:cubicBezTo>
                    <a:pt x="8289" y="6421"/>
                    <a:pt x="6421" y="8289"/>
                    <a:pt x="4203" y="8347"/>
                  </a:cubicBezTo>
                  <a:cubicBezTo>
                    <a:pt x="1927" y="8347"/>
                    <a:pt x="0" y="6479"/>
                    <a:pt x="0" y="4203"/>
                  </a:cubicBezTo>
                  <a:cubicBezTo>
                    <a:pt x="0" y="1926"/>
                    <a:pt x="1868" y="59"/>
                    <a:pt x="414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5" name="Google Shape;17855;p46"/>
            <p:cNvSpPr/>
            <p:nvPr/>
          </p:nvSpPr>
          <p:spPr>
            <a:xfrm>
              <a:off x="2826450" y="3109950"/>
              <a:ext cx="207225" cy="208700"/>
            </a:xfrm>
            <a:custGeom>
              <a:avLst/>
              <a:gdLst/>
              <a:ahLst/>
              <a:cxnLst/>
              <a:rect l="l" t="t" r="r" b="b"/>
              <a:pathLst>
                <a:path w="8289" h="8348" extrusionOk="0">
                  <a:moveTo>
                    <a:pt x="8289" y="4144"/>
                  </a:moveTo>
                  <a:cubicBezTo>
                    <a:pt x="8289" y="6362"/>
                    <a:pt x="6421" y="8289"/>
                    <a:pt x="4203" y="8289"/>
                  </a:cubicBezTo>
                  <a:cubicBezTo>
                    <a:pt x="1927" y="8347"/>
                    <a:pt x="0" y="6421"/>
                    <a:pt x="0" y="4144"/>
                  </a:cubicBezTo>
                  <a:cubicBezTo>
                    <a:pt x="0" y="1926"/>
                    <a:pt x="1868" y="58"/>
                    <a:pt x="4145" y="0"/>
                  </a:cubicBezTo>
                  <a:cubicBezTo>
                    <a:pt x="6363" y="0"/>
                    <a:pt x="8289" y="1868"/>
                    <a:pt x="8289" y="41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6" name="Google Shape;17856;p46"/>
            <p:cNvSpPr/>
            <p:nvPr/>
          </p:nvSpPr>
          <p:spPr>
            <a:xfrm>
              <a:off x="4298850" y="1881250"/>
              <a:ext cx="205775" cy="205775"/>
            </a:xfrm>
            <a:custGeom>
              <a:avLst/>
              <a:gdLst/>
              <a:ahLst/>
              <a:cxnLst/>
              <a:rect l="l" t="t" r="r" b="b"/>
              <a:pathLst>
                <a:path w="8231" h="8231" extrusionOk="0">
                  <a:moveTo>
                    <a:pt x="8230" y="4086"/>
                  </a:moveTo>
                  <a:cubicBezTo>
                    <a:pt x="8230" y="6363"/>
                    <a:pt x="6362" y="8230"/>
                    <a:pt x="4144" y="8230"/>
                  </a:cubicBezTo>
                  <a:cubicBezTo>
                    <a:pt x="1868" y="8230"/>
                    <a:pt x="58" y="6421"/>
                    <a:pt x="58" y="4144"/>
                  </a:cubicBezTo>
                  <a:cubicBezTo>
                    <a:pt x="0" y="1868"/>
                    <a:pt x="1868" y="0"/>
                    <a:pt x="4144" y="0"/>
                  </a:cubicBezTo>
                  <a:cubicBezTo>
                    <a:pt x="6421" y="59"/>
                    <a:pt x="8230" y="1868"/>
                    <a:pt x="8230"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7" name="Google Shape;17857;p46"/>
            <p:cNvSpPr/>
            <p:nvPr/>
          </p:nvSpPr>
          <p:spPr>
            <a:xfrm>
              <a:off x="4545450" y="2127850"/>
              <a:ext cx="207250" cy="205775"/>
            </a:xfrm>
            <a:custGeom>
              <a:avLst/>
              <a:gdLst/>
              <a:ahLst/>
              <a:cxnLst/>
              <a:rect l="l" t="t" r="r" b="b"/>
              <a:pathLst>
                <a:path w="8290" h="8231" extrusionOk="0">
                  <a:moveTo>
                    <a:pt x="8231" y="4087"/>
                  </a:moveTo>
                  <a:cubicBezTo>
                    <a:pt x="8289" y="6363"/>
                    <a:pt x="6421" y="8231"/>
                    <a:pt x="4145" y="8231"/>
                  </a:cubicBezTo>
                  <a:cubicBezTo>
                    <a:pt x="1869" y="8231"/>
                    <a:pt x="59" y="6422"/>
                    <a:pt x="59" y="4145"/>
                  </a:cubicBezTo>
                  <a:cubicBezTo>
                    <a:pt x="1" y="1927"/>
                    <a:pt x="1869" y="1"/>
                    <a:pt x="4145" y="59"/>
                  </a:cubicBezTo>
                  <a:cubicBezTo>
                    <a:pt x="6363" y="59"/>
                    <a:pt x="8231" y="1869"/>
                    <a:pt x="8231" y="408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8" name="Google Shape;17858;p46"/>
            <p:cNvSpPr/>
            <p:nvPr/>
          </p:nvSpPr>
          <p:spPr>
            <a:xfrm>
              <a:off x="4548375" y="3355100"/>
              <a:ext cx="202850" cy="202850"/>
            </a:xfrm>
            <a:custGeom>
              <a:avLst/>
              <a:gdLst/>
              <a:ahLst/>
              <a:cxnLst/>
              <a:rect l="l" t="t" r="r" b="b"/>
              <a:pathLst>
                <a:path w="8114" h="8114" extrusionOk="0">
                  <a:moveTo>
                    <a:pt x="8056" y="4028"/>
                  </a:moveTo>
                  <a:cubicBezTo>
                    <a:pt x="8114" y="6304"/>
                    <a:pt x="6304" y="8114"/>
                    <a:pt x="4086" y="8114"/>
                  </a:cubicBezTo>
                  <a:cubicBezTo>
                    <a:pt x="1810" y="8114"/>
                    <a:pt x="0" y="6363"/>
                    <a:pt x="0" y="4086"/>
                  </a:cubicBezTo>
                  <a:cubicBezTo>
                    <a:pt x="0" y="1868"/>
                    <a:pt x="1693" y="59"/>
                    <a:pt x="3911" y="59"/>
                  </a:cubicBezTo>
                  <a:cubicBezTo>
                    <a:pt x="6188" y="0"/>
                    <a:pt x="8056" y="1751"/>
                    <a:pt x="8056"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9" name="Google Shape;17859;p46"/>
            <p:cNvSpPr/>
            <p:nvPr/>
          </p:nvSpPr>
          <p:spPr>
            <a:xfrm>
              <a:off x="3075975" y="1882700"/>
              <a:ext cx="201400" cy="202875"/>
            </a:xfrm>
            <a:custGeom>
              <a:avLst/>
              <a:gdLst/>
              <a:ahLst/>
              <a:cxnLst/>
              <a:rect l="l" t="t" r="r" b="b"/>
              <a:pathLst>
                <a:path w="8056" h="8115" extrusionOk="0">
                  <a:moveTo>
                    <a:pt x="8056" y="4086"/>
                  </a:moveTo>
                  <a:cubicBezTo>
                    <a:pt x="8056" y="6363"/>
                    <a:pt x="6246" y="8114"/>
                    <a:pt x="3970" y="8114"/>
                  </a:cubicBezTo>
                  <a:cubicBezTo>
                    <a:pt x="1752" y="8056"/>
                    <a:pt x="1" y="6305"/>
                    <a:pt x="1" y="4028"/>
                  </a:cubicBezTo>
                  <a:cubicBezTo>
                    <a:pt x="1" y="1752"/>
                    <a:pt x="1810" y="1"/>
                    <a:pt x="4087" y="59"/>
                  </a:cubicBezTo>
                  <a:cubicBezTo>
                    <a:pt x="6305" y="59"/>
                    <a:pt x="8056" y="1868"/>
                    <a:pt x="8056"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0" name="Google Shape;17860;p46"/>
            <p:cNvSpPr/>
            <p:nvPr/>
          </p:nvSpPr>
          <p:spPr>
            <a:xfrm>
              <a:off x="2829375" y="2130775"/>
              <a:ext cx="201400" cy="201400"/>
            </a:xfrm>
            <a:custGeom>
              <a:avLst/>
              <a:gdLst/>
              <a:ahLst/>
              <a:cxnLst/>
              <a:rect l="l" t="t" r="r" b="b"/>
              <a:pathLst>
                <a:path w="8056" h="8056" extrusionOk="0">
                  <a:moveTo>
                    <a:pt x="8055" y="3970"/>
                  </a:moveTo>
                  <a:cubicBezTo>
                    <a:pt x="8055" y="6188"/>
                    <a:pt x="6304" y="7997"/>
                    <a:pt x="4086" y="8056"/>
                  </a:cubicBezTo>
                  <a:cubicBezTo>
                    <a:pt x="1810" y="8056"/>
                    <a:pt x="0" y="6246"/>
                    <a:pt x="0" y="4028"/>
                  </a:cubicBezTo>
                  <a:cubicBezTo>
                    <a:pt x="0" y="1810"/>
                    <a:pt x="1751" y="1"/>
                    <a:pt x="3969" y="1"/>
                  </a:cubicBezTo>
                  <a:cubicBezTo>
                    <a:pt x="6187" y="1"/>
                    <a:pt x="7997" y="1752"/>
                    <a:pt x="8055"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1" name="Google Shape;17861;p46"/>
            <p:cNvSpPr/>
            <p:nvPr/>
          </p:nvSpPr>
          <p:spPr>
            <a:xfrm>
              <a:off x="4301750" y="3603175"/>
              <a:ext cx="201400" cy="201400"/>
            </a:xfrm>
            <a:custGeom>
              <a:avLst/>
              <a:gdLst/>
              <a:ahLst/>
              <a:cxnLst/>
              <a:rect l="l" t="t" r="r" b="b"/>
              <a:pathLst>
                <a:path w="8056" h="8056" extrusionOk="0">
                  <a:moveTo>
                    <a:pt x="8056" y="3970"/>
                  </a:moveTo>
                  <a:cubicBezTo>
                    <a:pt x="8056" y="6246"/>
                    <a:pt x="6305" y="7997"/>
                    <a:pt x="4087" y="8055"/>
                  </a:cubicBezTo>
                  <a:cubicBezTo>
                    <a:pt x="1810" y="8055"/>
                    <a:pt x="1" y="6246"/>
                    <a:pt x="1" y="4028"/>
                  </a:cubicBezTo>
                  <a:cubicBezTo>
                    <a:pt x="1" y="1810"/>
                    <a:pt x="1810" y="0"/>
                    <a:pt x="4028" y="0"/>
                  </a:cubicBezTo>
                  <a:cubicBezTo>
                    <a:pt x="6246" y="0"/>
                    <a:pt x="8056" y="1751"/>
                    <a:pt x="8056"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2" name="Google Shape;17862;p46"/>
            <p:cNvSpPr/>
            <p:nvPr/>
          </p:nvSpPr>
          <p:spPr>
            <a:xfrm>
              <a:off x="4790600" y="2619625"/>
              <a:ext cx="201425" cy="201400"/>
            </a:xfrm>
            <a:custGeom>
              <a:avLst/>
              <a:gdLst/>
              <a:ahLst/>
              <a:cxnLst/>
              <a:rect l="l" t="t" r="r" b="b"/>
              <a:pathLst>
                <a:path w="8057" h="8056" extrusionOk="0">
                  <a:moveTo>
                    <a:pt x="4029" y="1"/>
                  </a:moveTo>
                  <a:cubicBezTo>
                    <a:pt x="6247" y="1"/>
                    <a:pt x="8056" y="1810"/>
                    <a:pt x="8056" y="4028"/>
                  </a:cubicBezTo>
                  <a:cubicBezTo>
                    <a:pt x="8056" y="6246"/>
                    <a:pt x="6305" y="8056"/>
                    <a:pt x="4087" y="8056"/>
                  </a:cubicBezTo>
                  <a:cubicBezTo>
                    <a:pt x="1810" y="8056"/>
                    <a:pt x="59" y="6305"/>
                    <a:pt x="1" y="4028"/>
                  </a:cubicBezTo>
                  <a:cubicBezTo>
                    <a:pt x="1" y="1810"/>
                    <a:pt x="1810" y="59"/>
                    <a:pt x="402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3" name="Google Shape;17863;p46"/>
            <p:cNvSpPr/>
            <p:nvPr/>
          </p:nvSpPr>
          <p:spPr>
            <a:xfrm>
              <a:off x="3564825" y="1641925"/>
              <a:ext cx="201400" cy="199950"/>
            </a:xfrm>
            <a:custGeom>
              <a:avLst/>
              <a:gdLst/>
              <a:ahLst/>
              <a:cxnLst/>
              <a:rect l="l" t="t" r="r" b="b"/>
              <a:pathLst>
                <a:path w="8056" h="7998" extrusionOk="0">
                  <a:moveTo>
                    <a:pt x="8056" y="4028"/>
                  </a:moveTo>
                  <a:cubicBezTo>
                    <a:pt x="8056" y="6246"/>
                    <a:pt x="6246" y="7997"/>
                    <a:pt x="4028" y="7997"/>
                  </a:cubicBezTo>
                  <a:cubicBezTo>
                    <a:pt x="1810" y="7997"/>
                    <a:pt x="1" y="6129"/>
                    <a:pt x="59" y="3911"/>
                  </a:cubicBezTo>
                  <a:cubicBezTo>
                    <a:pt x="59" y="1752"/>
                    <a:pt x="1869" y="0"/>
                    <a:pt x="4028" y="0"/>
                  </a:cubicBezTo>
                  <a:cubicBezTo>
                    <a:pt x="6246" y="0"/>
                    <a:pt x="8056" y="1752"/>
                    <a:pt x="8056"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4" name="Google Shape;17864;p46"/>
            <p:cNvSpPr/>
            <p:nvPr/>
          </p:nvSpPr>
          <p:spPr>
            <a:xfrm>
              <a:off x="3811450" y="1640475"/>
              <a:ext cx="201400" cy="201400"/>
            </a:xfrm>
            <a:custGeom>
              <a:avLst/>
              <a:gdLst/>
              <a:ahLst/>
              <a:cxnLst/>
              <a:rect l="l" t="t" r="r" b="b"/>
              <a:pathLst>
                <a:path w="8056" h="8056" extrusionOk="0">
                  <a:moveTo>
                    <a:pt x="4086" y="58"/>
                  </a:moveTo>
                  <a:cubicBezTo>
                    <a:pt x="6304" y="58"/>
                    <a:pt x="8056" y="1868"/>
                    <a:pt x="8056" y="4086"/>
                  </a:cubicBezTo>
                  <a:cubicBezTo>
                    <a:pt x="8056" y="6304"/>
                    <a:pt x="6246" y="8055"/>
                    <a:pt x="4028" y="8055"/>
                  </a:cubicBezTo>
                  <a:cubicBezTo>
                    <a:pt x="1810" y="8055"/>
                    <a:pt x="0" y="6246"/>
                    <a:pt x="59" y="4028"/>
                  </a:cubicBezTo>
                  <a:cubicBezTo>
                    <a:pt x="59" y="1810"/>
                    <a:pt x="1868" y="0"/>
                    <a:pt x="4086"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5" name="Google Shape;17865;p46"/>
            <p:cNvSpPr/>
            <p:nvPr/>
          </p:nvSpPr>
          <p:spPr>
            <a:xfrm>
              <a:off x="4790600" y="2866250"/>
              <a:ext cx="201425" cy="201400"/>
            </a:xfrm>
            <a:custGeom>
              <a:avLst/>
              <a:gdLst/>
              <a:ahLst/>
              <a:cxnLst/>
              <a:rect l="l" t="t" r="r" b="b"/>
              <a:pathLst>
                <a:path w="8057" h="8056" extrusionOk="0">
                  <a:moveTo>
                    <a:pt x="8056" y="4086"/>
                  </a:moveTo>
                  <a:cubicBezTo>
                    <a:pt x="8056" y="6304"/>
                    <a:pt x="6247" y="8055"/>
                    <a:pt x="4029" y="8055"/>
                  </a:cubicBezTo>
                  <a:cubicBezTo>
                    <a:pt x="1810" y="8055"/>
                    <a:pt x="1" y="6246"/>
                    <a:pt x="59" y="4028"/>
                  </a:cubicBezTo>
                  <a:cubicBezTo>
                    <a:pt x="59" y="1810"/>
                    <a:pt x="1869" y="0"/>
                    <a:pt x="4087" y="59"/>
                  </a:cubicBezTo>
                  <a:cubicBezTo>
                    <a:pt x="6305" y="59"/>
                    <a:pt x="8056" y="1868"/>
                    <a:pt x="8056"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6" name="Google Shape;17866;p46"/>
            <p:cNvSpPr/>
            <p:nvPr/>
          </p:nvSpPr>
          <p:spPr>
            <a:xfrm>
              <a:off x="2829375" y="3356550"/>
              <a:ext cx="201400" cy="199950"/>
            </a:xfrm>
            <a:custGeom>
              <a:avLst/>
              <a:gdLst/>
              <a:ahLst/>
              <a:cxnLst/>
              <a:rect l="l" t="t" r="r" b="b"/>
              <a:pathLst>
                <a:path w="8056" h="7998" extrusionOk="0">
                  <a:moveTo>
                    <a:pt x="7997" y="4028"/>
                  </a:moveTo>
                  <a:cubicBezTo>
                    <a:pt x="7997" y="6246"/>
                    <a:pt x="6187" y="7997"/>
                    <a:pt x="4028" y="7997"/>
                  </a:cubicBezTo>
                  <a:cubicBezTo>
                    <a:pt x="1810" y="7997"/>
                    <a:pt x="0" y="6130"/>
                    <a:pt x="58" y="3912"/>
                  </a:cubicBezTo>
                  <a:cubicBezTo>
                    <a:pt x="58" y="1752"/>
                    <a:pt x="1926" y="1"/>
                    <a:pt x="4086" y="1"/>
                  </a:cubicBezTo>
                  <a:cubicBezTo>
                    <a:pt x="6246" y="59"/>
                    <a:pt x="8055" y="1869"/>
                    <a:pt x="7997"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7" name="Google Shape;17867;p46"/>
            <p:cNvSpPr/>
            <p:nvPr/>
          </p:nvSpPr>
          <p:spPr>
            <a:xfrm>
              <a:off x="3075975" y="3603175"/>
              <a:ext cx="199950" cy="201400"/>
            </a:xfrm>
            <a:custGeom>
              <a:avLst/>
              <a:gdLst/>
              <a:ahLst/>
              <a:cxnLst/>
              <a:rect l="l" t="t" r="r" b="b"/>
              <a:pathLst>
                <a:path w="7998" h="8056" extrusionOk="0">
                  <a:moveTo>
                    <a:pt x="4087" y="0"/>
                  </a:moveTo>
                  <a:cubicBezTo>
                    <a:pt x="6246" y="59"/>
                    <a:pt x="7997" y="1868"/>
                    <a:pt x="7997" y="4028"/>
                  </a:cubicBezTo>
                  <a:cubicBezTo>
                    <a:pt x="7997" y="6246"/>
                    <a:pt x="6130" y="8055"/>
                    <a:pt x="3970" y="7997"/>
                  </a:cubicBezTo>
                  <a:cubicBezTo>
                    <a:pt x="1752" y="7939"/>
                    <a:pt x="1" y="6129"/>
                    <a:pt x="59" y="3970"/>
                  </a:cubicBezTo>
                  <a:cubicBezTo>
                    <a:pt x="59" y="1810"/>
                    <a:pt x="1869" y="0"/>
                    <a:pt x="40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8" name="Google Shape;17868;p46"/>
            <p:cNvSpPr/>
            <p:nvPr/>
          </p:nvSpPr>
          <p:spPr>
            <a:xfrm>
              <a:off x="4056600" y="1641925"/>
              <a:ext cx="198475" cy="198475"/>
            </a:xfrm>
            <a:custGeom>
              <a:avLst/>
              <a:gdLst/>
              <a:ahLst/>
              <a:cxnLst/>
              <a:rect l="l" t="t" r="r" b="b"/>
              <a:pathLst>
                <a:path w="7939" h="7939" extrusionOk="0">
                  <a:moveTo>
                    <a:pt x="3970" y="7939"/>
                  </a:moveTo>
                  <a:cubicBezTo>
                    <a:pt x="1810" y="7939"/>
                    <a:pt x="1" y="6129"/>
                    <a:pt x="1" y="3970"/>
                  </a:cubicBezTo>
                  <a:cubicBezTo>
                    <a:pt x="1" y="1810"/>
                    <a:pt x="1810" y="0"/>
                    <a:pt x="3970" y="0"/>
                  </a:cubicBezTo>
                  <a:cubicBezTo>
                    <a:pt x="6130" y="0"/>
                    <a:pt x="7939" y="1810"/>
                    <a:pt x="7939" y="3970"/>
                  </a:cubicBezTo>
                  <a:cubicBezTo>
                    <a:pt x="7939" y="6188"/>
                    <a:pt x="6130" y="7939"/>
                    <a:pt x="3970" y="793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9" name="Google Shape;17869;p46"/>
            <p:cNvSpPr/>
            <p:nvPr/>
          </p:nvSpPr>
          <p:spPr>
            <a:xfrm>
              <a:off x="4792075" y="2377400"/>
              <a:ext cx="199950" cy="199925"/>
            </a:xfrm>
            <a:custGeom>
              <a:avLst/>
              <a:gdLst/>
              <a:ahLst/>
              <a:cxnLst/>
              <a:rect l="l" t="t" r="r" b="b"/>
              <a:pathLst>
                <a:path w="7998" h="7997" extrusionOk="0">
                  <a:moveTo>
                    <a:pt x="3970" y="58"/>
                  </a:moveTo>
                  <a:cubicBezTo>
                    <a:pt x="6129" y="0"/>
                    <a:pt x="7939" y="1810"/>
                    <a:pt x="7939" y="3969"/>
                  </a:cubicBezTo>
                  <a:cubicBezTo>
                    <a:pt x="7997" y="6129"/>
                    <a:pt x="6188" y="7939"/>
                    <a:pt x="4028" y="7997"/>
                  </a:cubicBezTo>
                  <a:cubicBezTo>
                    <a:pt x="1868" y="7997"/>
                    <a:pt x="59" y="6246"/>
                    <a:pt x="0" y="4028"/>
                  </a:cubicBezTo>
                  <a:cubicBezTo>
                    <a:pt x="0" y="1926"/>
                    <a:pt x="1810" y="58"/>
                    <a:pt x="3970"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0" name="Google Shape;17870;p46"/>
            <p:cNvSpPr/>
            <p:nvPr/>
          </p:nvSpPr>
          <p:spPr>
            <a:xfrm>
              <a:off x="4793525" y="3115775"/>
              <a:ext cx="197025" cy="197025"/>
            </a:xfrm>
            <a:custGeom>
              <a:avLst/>
              <a:gdLst/>
              <a:ahLst/>
              <a:cxnLst/>
              <a:rect l="l" t="t" r="r" b="b"/>
              <a:pathLst>
                <a:path w="7881" h="7881" extrusionOk="0">
                  <a:moveTo>
                    <a:pt x="3970" y="1"/>
                  </a:moveTo>
                  <a:cubicBezTo>
                    <a:pt x="6130" y="1"/>
                    <a:pt x="7881" y="1752"/>
                    <a:pt x="7881" y="3911"/>
                  </a:cubicBezTo>
                  <a:cubicBezTo>
                    <a:pt x="7881" y="6129"/>
                    <a:pt x="6071" y="7881"/>
                    <a:pt x="3853" y="7881"/>
                  </a:cubicBezTo>
                  <a:cubicBezTo>
                    <a:pt x="1693" y="7822"/>
                    <a:pt x="1" y="6071"/>
                    <a:pt x="1" y="3911"/>
                  </a:cubicBezTo>
                  <a:cubicBezTo>
                    <a:pt x="1" y="1693"/>
                    <a:pt x="1752" y="1"/>
                    <a:pt x="397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1" name="Google Shape;17871;p46"/>
            <p:cNvSpPr/>
            <p:nvPr/>
          </p:nvSpPr>
          <p:spPr>
            <a:xfrm>
              <a:off x="2584200" y="2622550"/>
              <a:ext cx="197025" cy="195550"/>
            </a:xfrm>
            <a:custGeom>
              <a:avLst/>
              <a:gdLst/>
              <a:ahLst/>
              <a:cxnLst/>
              <a:rect l="l" t="t" r="r" b="b"/>
              <a:pathLst>
                <a:path w="7881" h="7822" extrusionOk="0">
                  <a:moveTo>
                    <a:pt x="3912" y="7822"/>
                  </a:moveTo>
                  <a:cubicBezTo>
                    <a:pt x="1752" y="7822"/>
                    <a:pt x="1" y="6071"/>
                    <a:pt x="59" y="3911"/>
                  </a:cubicBezTo>
                  <a:cubicBezTo>
                    <a:pt x="59" y="1693"/>
                    <a:pt x="1810" y="0"/>
                    <a:pt x="3970" y="0"/>
                  </a:cubicBezTo>
                  <a:cubicBezTo>
                    <a:pt x="6188" y="0"/>
                    <a:pt x="7881" y="1751"/>
                    <a:pt x="7881" y="3970"/>
                  </a:cubicBezTo>
                  <a:cubicBezTo>
                    <a:pt x="7881" y="6129"/>
                    <a:pt x="6130" y="7822"/>
                    <a:pt x="3912" y="78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2" name="Google Shape;17872;p46"/>
            <p:cNvSpPr/>
            <p:nvPr/>
          </p:nvSpPr>
          <p:spPr>
            <a:xfrm>
              <a:off x="3321125" y="1643375"/>
              <a:ext cx="197025" cy="197025"/>
            </a:xfrm>
            <a:custGeom>
              <a:avLst/>
              <a:gdLst/>
              <a:ahLst/>
              <a:cxnLst/>
              <a:rect l="l" t="t" r="r" b="b"/>
              <a:pathLst>
                <a:path w="7881" h="7881" extrusionOk="0">
                  <a:moveTo>
                    <a:pt x="3912" y="7822"/>
                  </a:moveTo>
                  <a:cubicBezTo>
                    <a:pt x="1694" y="7822"/>
                    <a:pt x="1" y="6071"/>
                    <a:pt x="1" y="3912"/>
                  </a:cubicBezTo>
                  <a:cubicBezTo>
                    <a:pt x="59" y="1694"/>
                    <a:pt x="1810" y="1"/>
                    <a:pt x="3970" y="1"/>
                  </a:cubicBezTo>
                  <a:cubicBezTo>
                    <a:pt x="6130" y="59"/>
                    <a:pt x="7881" y="1810"/>
                    <a:pt x="7823" y="3970"/>
                  </a:cubicBezTo>
                  <a:cubicBezTo>
                    <a:pt x="7823" y="6130"/>
                    <a:pt x="6071" y="7881"/>
                    <a:pt x="3912" y="78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3" name="Google Shape;17873;p46"/>
            <p:cNvSpPr/>
            <p:nvPr/>
          </p:nvSpPr>
          <p:spPr>
            <a:xfrm>
              <a:off x="3812900" y="3851250"/>
              <a:ext cx="198500" cy="197025"/>
            </a:xfrm>
            <a:custGeom>
              <a:avLst/>
              <a:gdLst/>
              <a:ahLst/>
              <a:cxnLst/>
              <a:rect l="l" t="t" r="r" b="b"/>
              <a:pathLst>
                <a:path w="7940" h="7881" extrusionOk="0">
                  <a:moveTo>
                    <a:pt x="7939" y="3969"/>
                  </a:moveTo>
                  <a:cubicBezTo>
                    <a:pt x="7881" y="6188"/>
                    <a:pt x="6130" y="7880"/>
                    <a:pt x="3970" y="7880"/>
                  </a:cubicBezTo>
                  <a:cubicBezTo>
                    <a:pt x="1752" y="7880"/>
                    <a:pt x="1" y="6071"/>
                    <a:pt x="59" y="3911"/>
                  </a:cubicBezTo>
                  <a:cubicBezTo>
                    <a:pt x="117" y="1693"/>
                    <a:pt x="1869" y="0"/>
                    <a:pt x="4028" y="59"/>
                  </a:cubicBezTo>
                  <a:cubicBezTo>
                    <a:pt x="6188" y="59"/>
                    <a:pt x="7939" y="1810"/>
                    <a:pt x="7939" y="39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4" name="Google Shape;17874;p46"/>
            <p:cNvSpPr/>
            <p:nvPr/>
          </p:nvSpPr>
          <p:spPr>
            <a:xfrm>
              <a:off x="2585675" y="2869150"/>
              <a:ext cx="195550" cy="195575"/>
            </a:xfrm>
            <a:custGeom>
              <a:avLst/>
              <a:gdLst/>
              <a:ahLst/>
              <a:cxnLst/>
              <a:rect l="l" t="t" r="r" b="b"/>
              <a:pathLst>
                <a:path w="7822" h="7823" extrusionOk="0">
                  <a:moveTo>
                    <a:pt x="7822" y="3912"/>
                  </a:moveTo>
                  <a:cubicBezTo>
                    <a:pt x="7822" y="6071"/>
                    <a:pt x="6129" y="7823"/>
                    <a:pt x="3911" y="7823"/>
                  </a:cubicBezTo>
                  <a:cubicBezTo>
                    <a:pt x="1751" y="7823"/>
                    <a:pt x="0" y="6130"/>
                    <a:pt x="0" y="3970"/>
                  </a:cubicBezTo>
                  <a:cubicBezTo>
                    <a:pt x="0" y="1752"/>
                    <a:pt x="1693" y="59"/>
                    <a:pt x="3853" y="1"/>
                  </a:cubicBezTo>
                  <a:cubicBezTo>
                    <a:pt x="6071" y="1"/>
                    <a:pt x="7763" y="1752"/>
                    <a:pt x="7822" y="39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5" name="Google Shape;17875;p46"/>
            <p:cNvSpPr/>
            <p:nvPr/>
          </p:nvSpPr>
          <p:spPr>
            <a:xfrm>
              <a:off x="3567750" y="3851250"/>
              <a:ext cx="197025" cy="198475"/>
            </a:xfrm>
            <a:custGeom>
              <a:avLst/>
              <a:gdLst/>
              <a:ahLst/>
              <a:cxnLst/>
              <a:rect l="l" t="t" r="r" b="b"/>
              <a:pathLst>
                <a:path w="7881" h="7939" extrusionOk="0">
                  <a:moveTo>
                    <a:pt x="4028" y="59"/>
                  </a:moveTo>
                  <a:cubicBezTo>
                    <a:pt x="6188" y="117"/>
                    <a:pt x="7881" y="1868"/>
                    <a:pt x="7822" y="4028"/>
                  </a:cubicBezTo>
                  <a:cubicBezTo>
                    <a:pt x="7822" y="6246"/>
                    <a:pt x="6013" y="7939"/>
                    <a:pt x="3853" y="7880"/>
                  </a:cubicBezTo>
                  <a:cubicBezTo>
                    <a:pt x="1693" y="7822"/>
                    <a:pt x="1" y="6071"/>
                    <a:pt x="1" y="3853"/>
                  </a:cubicBezTo>
                  <a:cubicBezTo>
                    <a:pt x="59" y="1693"/>
                    <a:pt x="1868" y="0"/>
                    <a:pt x="4028"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6" name="Google Shape;17876;p46"/>
            <p:cNvSpPr/>
            <p:nvPr/>
          </p:nvSpPr>
          <p:spPr>
            <a:xfrm>
              <a:off x="4551300" y="1891450"/>
              <a:ext cx="195550" cy="194125"/>
            </a:xfrm>
            <a:custGeom>
              <a:avLst/>
              <a:gdLst/>
              <a:ahLst/>
              <a:cxnLst/>
              <a:rect l="l" t="t" r="r" b="b"/>
              <a:pathLst>
                <a:path w="7822" h="7765" extrusionOk="0">
                  <a:moveTo>
                    <a:pt x="7763" y="3912"/>
                  </a:moveTo>
                  <a:cubicBezTo>
                    <a:pt x="7763" y="6071"/>
                    <a:pt x="6071" y="7764"/>
                    <a:pt x="3853" y="7764"/>
                  </a:cubicBezTo>
                  <a:cubicBezTo>
                    <a:pt x="1693" y="7764"/>
                    <a:pt x="0" y="6013"/>
                    <a:pt x="0" y="3853"/>
                  </a:cubicBezTo>
                  <a:cubicBezTo>
                    <a:pt x="0" y="1693"/>
                    <a:pt x="1751" y="1"/>
                    <a:pt x="3969" y="1"/>
                  </a:cubicBezTo>
                  <a:cubicBezTo>
                    <a:pt x="6129" y="1"/>
                    <a:pt x="7822" y="1693"/>
                    <a:pt x="7763" y="39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7" name="Google Shape;17877;p46"/>
            <p:cNvSpPr/>
            <p:nvPr/>
          </p:nvSpPr>
          <p:spPr>
            <a:xfrm>
              <a:off x="4059525" y="3852700"/>
              <a:ext cx="192650" cy="194100"/>
            </a:xfrm>
            <a:custGeom>
              <a:avLst/>
              <a:gdLst/>
              <a:ahLst/>
              <a:cxnLst/>
              <a:rect l="l" t="t" r="r" b="b"/>
              <a:pathLst>
                <a:path w="7706" h="7764" extrusionOk="0">
                  <a:moveTo>
                    <a:pt x="3794" y="59"/>
                  </a:moveTo>
                  <a:cubicBezTo>
                    <a:pt x="5954" y="1"/>
                    <a:pt x="7705" y="1693"/>
                    <a:pt x="7705" y="3853"/>
                  </a:cubicBezTo>
                  <a:cubicBezTo>
                    <a:pt x="7705" y="6013"/>
                    <a:pt x="6013" y="7764"/>
                    <a:pt x="3853" y="7764"/>
                  </a:cubicBezTo>
                  <a:cubicBezTo>
                    <a:pt x="1693" y="7764"/>
                    <a:pt x="0" y="6071"/>
                    <a:pt x="0" y="3911"/>
                  </a:cubicBezTo>
                  <a:cubicBezTo>
                    <a:pt x="0" y="1752"/>
                    <a:pt x="1693" y="59"/>
                    <a:pt x="3794"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8" name="Google Shape;17878;p46"/>
            <p:cNvSpPr/>
            <p:nvPr/>
          </p:nvSpPr>
          <p:spPr>
            <a:xfrm>
              <a:off x="2585675" y="2380300"/>
              <a:ext cx="194100" cy="194125"/>
            </a:xfrm>
            <a:custGeom>
              <a:avLst/>
              <a:gdLst/>
              <a:ahLst/>
              <a:cxnLst/>
              <a:rect l="l" t="t" r="r" b="b"/>
              <a:pathLst>
                <a:path w="7764" h="7765" extrusionOk="0">
                  <a:moveTo>
                    <a:pt x="3911" y="59"/>
                  </a:moveTo>
                  <a:cubicBezTo>
                    <a:pt x="6071" y="59"/>
                    <a:pt x="7763" y="1810"/>
                    <a:pt x="7763" y="3912"/>
                  </a:cubicBezTo>
                  <a:cubicBezTo>
                    <a:pt x="7763" y="6071"/>
                    <a:pt x="6012" y="7764"/>
                    <a:pt x="3853" y="7764"/>
                  </a:cubicBezTo>
                  <a:cubicBezTo>
                    <a:pt x="1693" y="7764"/>
                    <a:pt x="0" y="6013"/>
                    <a:pt x="59" y="3853"/>
                  </a:cubicBezTo>
                  <a:cubicBezTo>
                    <a:pt x="59" y="1694"/>
                    <a:pt x="1810" y="1"/>
                    <a:pt x="391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9" name="Google Shape;17879;p46"/>
            <p:cNvSpPr/>
            <p:nvPr/>
          </p:nvSpPr>
          <p:spPr>
            <a:xfrm>
              <a:off x="3322600" y="3854175"/>
              <a:ext cx="192650" cy="192625"/>
            </a:xfrm>
            <a:custGeom>
              <a:avLst/>
              <a:gdLst/>
              <a:ahLst/>
              <a:cxnLst/>
              <a:rect l="l" t="t" r="r" b="b"/>
              <a:pathLst>
                <a:path w="7706" h="7705" extrusionOk="0">
                  <a:moveTo>
                    <a:pt x="7705" y="3852"/>
                  </a:moveTo>
                  <a:cubicBezTo>
                    <a:pt x="7705" y="5954"/>
                    <a:pt x="5954" y="7705"/>
                    <a:pt x="3853" y="7705"/>
                  </a:cubicBezTo>
                  <a:cubicBezTo>
                    <a:pt x="1751" y="7705"/>
                    <a:pt x="0" y="5954"/>
                    <a:pt x="0" y="3852"/>
                  </a:cubicBezTo>
                  <a:cubicBezTo>
                    <a:pt x="0" y="1693"/>
                    <a:pt x="1751" y="0"/>
                    <a:pt x="3911" y="0"/>
                  </a:cubicBezTo>
                  <a:cubicBezTo>
                    <a:pt x="6012" y="0"/>
                    <a:pt x="7705" y="1751"/>
                    <a:pt x="7705" y="38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0" name="Google Shape;17880;p46"/>
            <p:cNvSpPr/>
            <p:nvPr/>
          </p:nvSpPr>
          <p:spPr>
            <a:xfrm>
              <a:off x="2585675" y="3117225"/>
              <a:ext cx="195550" cy="194125"/>
            </a:xfrm>
            <a:custGeom>
              <a:avLst/>
              <a:gdLst/>
              <a:ahLst/>
              <a:cxnLst/>
              <a:rect l="l" t="t" r="r" b="b"/>
              <a:pathLst>
                <a:path w="7822" h="7765" extrusionOk="0">
                  <a:moveTo>
                    <a:pt x="3969" y="1"/>
                  </a:moveTo>
                  <a:cubicBezTo>
                    <a:pt x="6071" y="59"/>
                    <a:pt x="7822" y="1869"/>
                    <a:pt x="7763" y="3970"/>
                  </a:cubicBezTo>
                  <a:cubicBezTo>
                    <a:pt x="7705" y="6071"/>
                    <a:pt x="5954" y="7764"/>
                    <a:pt x="3853" y="7706"/>
                  </a:cubicBezTo>
                  <a:cubicBezTo>
                    <a:pt x="1751" y="7706"/>
                    <a:pt x="0" y="5896"/>
                    <a:pt x="59" y="3795"/>
                  </a:cubicBezTo>
                  <a:cubicBezTo>
                    <a:pt x="117" y="1694"/>
                    <a:pt x="1868" y="1"/>
                    <a:pt x="396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1" name="Google Shape;17881;p46"/>
            <p:cNvSpPr/>
            <p:nvPr/>
          </p:nvSpPr>
          <p:spPr>
            <a:xfrm>
              <a:off x="4795000" y="2133700"/>
              <a:ext cx="192625" cy="194100"/>
            </a:xfrm>
            <a:custGeom>
              <a:avLst/>
              <a:gdLst/>
              <a:ahLst/>
              <a:cxnLst/>
              <a:rect l="l" t="t" r="r" b="b"/>
              <a:pathLst>
                <a:path w="7705" h="7764" extrusionOk="0">
                  <a:moveTo>
                    <a:pt x="3911" y="7764"/>
                  </a:moveTo>
                  <a:cubicBezTo>
                    <a:pt x="1810" y="7764"/>
                    <a:pt x="58" y="6012"/>
                    <a:pt x="0" y="3911"/>
                  </a:cubicBezTo>
                  <a:cubicBezTo>
                    <a:pt x="0" y="1810"/>
                    <a:pt x="1751" y="59"/>
                    <a:pt x="3853" y="59"/>
                  </a:cubicBezTo>
                  <a:cubicBezTo>
                    <a:pt x="5954" y="0"/>
                    <a:pt x="7705" y="1751"/>
                    <a:pt x="7705" y="3911"/>
                  </a:cubicBezTo>
                  <a:cubicBezTo>
                    <a:pt x="7705" y="5954"/>
                    <a:pt x="6012" y="7705"/>
                    <a:pt x="3911" y="776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2" name="Google Shape;17882;p46"/>
            <p:cNvSpPr/>
            <p:nvPr/>
          </p:nvSpPr>
          <p:spPr>
            <a:xfrm>
              <a:off x="4306125" y="1644850"/>
              <a:ext cx="192650" cy="194100"/>
            </a:xfrm>
            <a:custGeom>
              <a:avLst/>
              <a:gdLst/>
              <a:ahLst/>
              <a:cxnLst/>
              <a:rect l="l" t="t" r="r" b="b"/>
              <a:pathLst>
                <a:path w="7706" h="7764" extrusionOk="0">
                  <a:moveTo>
                    <a:pt x="7706" y="3911"/>
                  </a:moveTo>
                  <a:cubicBezTo>
                    <a:pt x="7648" y="6012"/>
                    <a:pt x="5896" y="7763"/>
                    <a:pt x="3737" y="7705"/>
                  </a:cubicBezTo>
                  <a:cubicBezTo>
                    <a:pt x="1694" y="7647"/>
                    <a:pt x="1" y="5896"/>
                    <a:pt x="1" y="3794"/>
                  </a:cubicBezTo>
                  <a:cubicBezTo>
                    <a:pt x="1" y="1693"/>
                    <a:pt x="1810" y="0"/>
                    <a:pt x="3912" y="0"/>
                  </a:cubicBezTo>
                  <a:cubicBezTo>
                    <a:pt x="6013" y="59"/>
                    <a:pt x="7706" y="1810"/>
                    <a:pt x="7706" y="39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3" name="Google Shape;17883;p46"/>
            <p:cNvSpPr/>
            <p:nvPr/>
          </p:nvSpPr>
          <p:spPr>
            <a:xfrm>
              <a:off x="4546925" y="3606100"/>
              <a:ext cx="195550" cy="194100"/>
            </a:xfrm>
            <a:custGeom>
              <a:avLst/>
              <a:gdLst/>
              <a:ahLst/>
              <a:cxnLst/>
              <a:rect l="l" t="t" r="r" b="b"/>
              <a:pathLst>
                <a:path w="7822" h="7764" extrusionOk="0">
                  <a:moveTo>
                    <a:pt x="3853" y="7763"/>
                  </a:moveTo>
                  <a:cubicBezTo>
                    <a:pt x="1751" y="7705"/>
                    <a:pt x="0" y="5895"/>
                    <a:pt x="58" y="3794"/>
                  </a:cubicBezTo>
                  <a:cubicBezTo>
                    <a:pt x="117" y="1693"/>
                    <a:pt x="1926" y="0"/>
                    <a:pt x="3969" y="58"/>
                  </a:cubicBezTo>
                  <a:cubicBezTo>
                    <a:pt x="6129" y="117"/>
                    <a:pt x="7822" y="1868"/>
                    <a:pt x="7763" y="4028"/>
                  </a:cubicBezTo>
                  <a:cubicBezTo>
                    <a:pt x="7705" y="6071"/>
                    <a:pt x="5954" y="7763"/>
                    <a:pt x="3853" y="77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4" name="Google Shape;17884;p46"/>
            <p:cNvSpPr/>
            <p:nvPr/>
          </p:nvSpPr>
          <p:spPr>
            <a:xfrm>
              <a:off x="2832275" y="1887075"/>
              <a:ext cx="194125" cy="194100"/>
            </a:xfrm>
            <a:custGeom>
              <a:avLst/>
              <a:gdLst/>
              <a:ahLst/>
              <a:cxnLst/>
              <a:rect l="l" t="t" r="r" b="b"/>
              <a:pathLst>
                <a:path w="7765" h="7764" extrusionOk="0">
                  <a:moveTo>
                    <a:pt x="7764" y="3911"/>
                  </a:moveTo>
                  <a:cubicBezTo>
                    <a:pt x="7706" y="6013"/>
                    <a:pt x="5955" y="7764"/>
                    <a:pt x="3912" y="7706"/>
                  </a:cubicBezTo>
                  <a:cubicBezTo>
                    <a:pt x="1752" y="7706"/>
                    <a:pt x="1" y="5954"/>
                    <a:pt x="59" y="3795"/>
                  </a:cubicBezTo>
                  <a:cubicBezTo>
                    <a:pt x="118" y="1693"/>
                    <a:pt x="1869" y="1"/>
                    <a:pt x="3970" y="59"/>
                  </a:cubicBezTo>
                  <a:cubicBezTo>
                    <a:pt x="6071" y="59"/>
                    <a:pt x="7764" y="1810"/>
                    <a:pt x="7764" y="39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5" name="Google Shape;17885;p46"/>
            <p:cNvSpPr/>
            <p:nvPr/>
          </p:nvSpPr>
          <p:spPr>
            <a:xfrm>
              <a:off x="4796450" y="3362400"/>
              <a:ext cx="191175" cy="189725"/>
            </a:xfrm>
            <a:custGeom>
              <a:avLst/>
              <a:gdLst/>
              <a:ahLst/>
              <a:cxnLst/>
              <a:rect l="l" t="t" r="r" b="b"/>
              <a:pathLst>
                <a:path w="7647" h="7589" extrusionOk="0">
                  <a:moveTo>
                    <a:pt x="3795" y="0"/>
                  </a:moveTo>
                  <a:cubicBezTo>
                    <a:pt x="5896" y="0"/>
                    <a:pt x="7647" y="1751"/>
                    <a:pt x="7589" y="3794"/>
                  </a:cubicBezTo>
                  <a:cubicBezTo>
                    <a:pt x="7589" y="5896"/>
                    <a:pt x="5896" y="7588"/>
                    <a:pt x="3795" y="7588"/>
                  </a:cubicBezTo>
                  <a:cubicBezTo>
                    <a:pt x="1693" y="7588"/>
                    <a:pt x="0" y="5837"/>
                    <a:pt x="0" y="3736"/>
                  </a:cubicBezTo>
                  <a:cubicBezTo>
                    <a:pt x="0" y="1693"/>
                    <a:pt x="1752" y="0"/>
                    <a:pt x="379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6" name="Google Shape;17886;p46"/>
            <p:cNvSpPr/>
            <p:nvPr/>
          </p:nvSpPr>
          <p:spPr>
            <a:xfrm>
              <a:off x="3081825" y="1646300"/>
              <a:ext cx="189725" cy="191200"/>
            </a:xfrm>
            <a:custGeom>
              <a:avLst/>
              <a:gdLst/>
              <a:ahLst/>
              <a:cxnLst/>
              <a:rect l="l" t="t" r="r" b="b"/>
              <a:pathLst>
                <a:path w="7589" h="7648" extrusionOk="0">
                  <a:moveTo>
                    <a:pt x="3794" y="1"/>
                  </a:moveTo>
                  <a:cubicBezTo>
                    <a:pt x="5837" y="1"/>
                    <a:pt x="7588" y="1752"/>
                    <a:pt x="7588" y="3853"/>
                  </a:cubicBezTo>
                  <a:cubicBezTo>
                    <a:pt x="7588" y="5896"/>
                    <a:pt x="5896" y="7589"/>
                    <a:pt x="3794" y="7589"/>
                  </a:cubicBezTo>
                  <a:cubicBezTo>
                    <a:pt x="1751" y="7647"/>
                    <a:pt x="0" y="5896"/>
                    <a:pt x="0" y="3795"/>
                  </a:cubicBezTo>
                  <a:cubicBezTo>
                    <a:pt x="0" y="1693"/>
                    <a:pt x="1693" y="1"/>
                    <a:pt x="3794"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7" name="Google Shape;17887;p46"/>
            <p:cNvSpPr/>
            <p:nvPr/>
          </p:nvSpPr>
          <p:spPr>
            <a:xfrm>
              <a:off x="2835200" y="3609000"/>
              <a:ext cx="189725" cy="189725"/>
            </a:xfrm>
            <a:custGeom>
              <a:avLst/>
              <a:gdLst/>
              <a:ahLst/>
              <a:cxnLst/>
              <a:rect l="l" t="t" r="r" b="b"/>
              <a:pathLst>
                <a:path w="7589" h="7589" extrusionOk="0">
                  <a:moveTo>
                    <a:pt x="3795" y="1"/>
                  </a:moveTo>
                  <a:cubicBezTo>
                    <a:pt x="5896" y="59"/>
                    <a:pt x="7589" y="1752"/>
                    <a:pt x="7530" y="3795"/>
                  </a:cubicBezTo>
                  <a:cubicBezTo>
                    <a:pt x="7530" y="5896"/>
                    <a:pt x="5838" y="7589"/>
                    <a:pt x="3736" y="7531"/>
                  </a:cubicBezTo>
                  <a:cubicBezTo>
                    <a:pt x="1635" y="7531"/>
                    <a:pt x="1" y="5838"/>
                    <a:pt x="1" y="3737"/>
                  </a:cubicBezTo>
                  <a:cubicBezTo>
                    <a:pt x="59" y="1635"/>
                    <a:pt x="1752" y="1"/>
                    <a:pt x="379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8" name="Google Shape;17888;p46"/>
            <p:cNvSpPr/>
            <p:nvPr/>
          </p:nvSpPr>
          <p:spPr>
            <a:xfrm>
              <a:off x="4309050" y="3855625"/>
              <a:ext cx="186825" cy="188275"/>
            </a:xfrm>
            <a:custGeom>
              <a:avLst/>
              <a:gdLst/>
              <a:ahLst/>
              <a:cxnLst/>
              <a:rect l="l" t="t" r="r" b="b"/>
              <a:pathLst>
                <a:path w="7473" h="7531" extrusionOk="0">
                  <a:moveTo>
                    <a:pt x="3736" y="7530"/>
                  </a:moveTo>
                  <a:cubicBezTo>
                    <a:pt x="1635" y="7530"/>
                    <a:pt x="1" y="5896"/>
                    <a:pt x="1" y="3794"/>
                  </a:cubicBezTo>
                  <a:cubicBezTo>
                    <a:pt x="1" y="1693"/>
                    <a:pt x="1635" y="0"/>
                    <a:pt x="3736" y="59"/>
                  </a:cubicBezTo>
                  <a:cubicBezTo>
                    <a:pt x="5838" y="59"/>
                    <a:pt x="7472" y="1693"/>
                    <a:pt x="7472" y="3736"/>
                  </a:cubicBezTo>
                  <a:cubicBezTo>
                    <a:pt x="7472" y="5837"/>
                    <a:pt x="5838" y="7530"/>
                    <a:pt x="3736" y="753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9" name="Google Shape;17889;p46"/>
            <p:cNvSpPr/>
            <p:nvPr/>
          </p:nvSpPr>
          <p:spPr>
            <a:xfrm>
              <a:off x="2590050" y="2136600"/>
              <a:ext cx="186800" cy="188275"/>
            </a:xfrm>
            <a:custGeom>
              <a:avLst/>
              <a:gdLst/>
              <a:ahLst/>
              <a:cxnLst/>
              <a:rect l="l" t="t" r="r" b="b"/>
              <a:pathLst>
                <a:path w="7472" h="7531" extrusionOk="0">
                  <a:moveTo>
                    <a:pt x="3736" y="7531"/>
                  </a:moveTo>
                  <a:cubicBezTo>
                    <a:pt x="1635" y="7531"/>
                    <a:pt x="0" y="5896"/>
                    <a:pt x="0" y="3737"/>
                  </a:cubicBezTo>
                  <a:cubicBezTo>
                    <a:pt x="0" y="1694"/>
                    <a:pt x="1635" y="59"/>
                    <a:pt x="3678" y="59"/>
                  </a:cubicBezTo>
                  <a:cubicBezTo>
                    <a:pt x="5837" y="1"/>
                    <a:pt x="7472" y="1694"/>
                    <a:pt x="7472" y="3795"/>
                  </a:cubicBezTo>
                  <a:cubicBezTo>
                    <a:pt x="7472" y="5896"/>
                    <a:pt x="5837" y="7531"/>
                    <a:pt x="3736" y="753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0" name="Google Shape;17890;p46"/>
            <p:cNvSpPr/>
            <p:nvPr/>
          </p:nvSpPr>
          <p:spPr>
            <a:xfrm>
              <a:off x="2590050" y="3363850"/>
              <a:ext cx="186800" cy="186800"/>
            </a:xfrm>
            <a:custGeom>
              <a:avLst/>
              <a:gdLst/>
              <a:ahLst/>
              <a:cxnLst/>
              <a:rect l="l" t="t" r="r" b="b"/>
              <a:pathLst>
                <a:path w="7472" h="7472" extrusionOk="0">
                  <a:moveTo>
                    <a:pt x="3736" y="1"/>
                  </a:moveTo>
                  <a:cubicBezTo>
                    <a:pt x="5837" y="59"/>
                    <a:pt x="7472" y="1693"/>
                    <a:pt x="7413" y="3795"/>
                  </a:cubicBezTo>
                  <a:cubicBezTo>
                    <a:pt x="7413" y="5838"/>
                    <a:pt x="5721" y="7472"/>
                    <a:pt x="3678" y="7414"/>
                  </a:cubicBezTo>
                  <a:cubicBezTo>
                    <a:pt x="1635" y="7414"/>
                    <a:pt x="0" y="5721"/>
                    <a:pt x="0" y="3678"/>
                  </a:cubicBezTo>
                  <a:cubicBezTo>
                    <a:pt x="0" y="1635"/>
                    <a:pt x="1693" y="1"/>
                    <a:pt x="37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1" name="Google Shape;17891;p46"/>
            <p:cNvSpPr/>
            <p:nvPr/>
          </p:nvSpPr>
          <p:spPr>
            <a:xfrm>
              <a:off x="3083275" y="3857075"/>
              <a:ext cx="186800" cy="185350"/>
            </a:xfrm>
            <a:custGeom>
              <a:avLst/>
              <a:gdLst/>
              <a:ahLst/>
              <a:cxnLst/>
              <a:rect l="l" t="t" r="r" b="b"/>
              <a:pathLst>
                <a:path w="7472" h="7414" extrusionOk="0">
                  <a:moveTo>
                    <a:pt x="7414" y="3678"/>
                  </a:moveTo>
                  <a:cubicBezTo>
                    <a:pt x="7472" y="5779"/>
                    <a:pt x="5779" y="7414"/>
                    <a:pt x="3736" y="7414"/>
                  </a:cubicBezTo>
                  <a:cubicBezTo>
                    <a:pt x="1693" y="7414"/>
                    <a:pt x="1" y="5779"/>
                    <a:pt x="59" y="3736"/>
                  </a:cubicBezTo>
                  <a:cubicBezTo>
                    <a:pt x="59" y="1694"/>
                    <a:pt x="1693" y="59"/>
                    <a:pt x="3678" y="1"/>
                  </a:cubicBezTo>
                  <a:cubicBezTo>
                    <a:pt x="5779" y="1"/>
                    <a:pt x="7414" y="1635"/>
                    <a:pt x="7472"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2" name="Google Shape;17892;p46"/>
            <p:cNvSpPr/>
            <p:nvPr/>
          </p:nvSpPr>
          <p:spPr>
            <a:xfrm>
              <a:off x="5045975" y="2628375"/>
              <a:ext cx="185350" cy="185350"/>
            </a:xfrm>
            <a:custGeom>
              <a:avLst/>
              <a:gdLst/>
              <a:ahLst/>
              <a:cxnLst/>
              <a:rect l="l" t="t" r="r" b="b"/>
              <a:pathLst>
                <a:path w="7414" h="7414" extrusionOk="0">
                  <a:moveTo>
                    <a:pt x="3737" y="7414"/>
                  </a:moveTo>
                  <a:cubicBezTo>
                    <a:pt x="1635" y="7414"/>
                    <a:pt x="1" y="5721"/>
                    <a:pt x="1" y="3678"/>
                  </a:cubicBezTo>
                  <a:cubicBezTo>
                    <a:pt x="1" y="1635"/>
                    <a:pt x="1635" y="1"/>
                    <a:pt x="3737" y="1"/>
                  </a:cubicBezTo>
                  <a:cubicBezTo>
                    <a:pt x="5721" y="1"/>
                    <a:pt x="7414" y="1635"/>
                    <a:pt x="7414" y="3678"/>
                  </a:cubicBezTo>
                  <a:cubicBezTo>
                    <a:pt x="7414" y="5721"/>
                    <a:pt x="5779" y="7414"/>
                    <a:pt x="3737" y="741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3" name="Google Shape;17893;p46"/>
            <p:cNvSpPr/>
            <p:nvPr/>
          </p:nvSpPr>
          <p:spPr>
            <a:xfrm>
              <a:off x="3818750" y="1401150"/>
              <a:ext cx="188275" cy="186800"/>
            </a:xfrm>
            <a:custGeom>
              <a:avLst/>
              <a:gdLst/>
              <a:ahLst/>
              <a:cxnLst/>
              <a:rect l="l" t="t" r="r" b="b"/>
              <a:pathLst>
                <a:path w="7531" h="7472" extrusionOk="0">
                  <a:moveTo>
                    <a:pt x="59" y="3678"/>
                  </a:moveTo>
                  <a:cubicBezTo>
                    <a:pt x="59" y="1635"/>
                    <a:pt x="1751" y="0"/>
                    <a:pt x="3853" y="59"/>
                  </a:cubicBezTo>
                  <a:cubicBezTo>
                    <a:pt x="5896" y="59"/>
                    <a:pt x="7530" y="1810"/>
                    <a:pt x="7472" y="3853"/>
                  </a:cubicBezTo>
                  <a:cubicBezTo>
                    <a:pt x="7413" y="5837"/>
                    <a:pt x="5721" y="7472"/>
                    <a:pt x="3736" y="7472"/>
                  </a:cubicBezTo>
                  <a:cubicBezTo>
                    <a:pt x="1693" y="7413"/>
                    <a:pt x="0" y="5721"/>
                    <a:pt x="59"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4" name="Google Shape;17894;p46"/>
            <p:cNvSpPr/>
            <p:nvPr/>
          </p:nvSpPr>
          <p:spPr>
            <a:xfrm>
              <a:off x="5045975" y="2875000"/>
              <a:ext cx="185350" cy="185350"/>
            </a:xfrm>
            <a:custGeom>
              <a:avLst/>
              <a:gdLst/>
              <a:ahLst/>
              <a:cxnLst/>
              <a:rect l="l" t="t" r="r" b="b"/>
              <a:pathLst>
                <a:path w="7414" h="7414" extrusionOk="0">
                  <a:moveTo>
                    <a:pt x="3678" y="0"/>
                  </a:moveTo>
                  <a:cubicBezTo>
                    <a:pt x="5721" y="0"/>
                    <a:pt x="7414" y="1693"/>
                    <a:pt x="7414" y="3736"/>
                  </a:cubicBezTo>
                  <a:cubicBezTo>
                    <a:pt x="7355" y="5721"/>
                    <a:pt x="5721" y="7413"/>
                    <a:pt x="3678" y="7413"/>
                  </a:cubicBezTo>
                  <a:cubicBezTo>
                    <a:pt x="1635" y="7413"/>
                    <a:pt x="1" y="5721"/>
                    <a:pt x="1" y="3678"/>
                  </a:cubicBezTo>
                  <a:cubicBezTo>
                    <a:pt x="1" y="1635"/>
                    <a:pt x="1694" y="0"/>
                    <a:pt x="367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5" name="Google Shape;17895;p46"/>
            <p:cNvSpPr/>
            <p:nvPr/>
          </p:nvSpPr>
          <p:spPr>
            <a:xfrm>
              <a:off x="3573575" y="1402600"/>
              <a:ext cx="185375" cy="185350"/>
            </a:xfrm>
            <a:custGeom>
              <a:avLst/>
              <a:gdLst/>
              <a:ahLst/>
              <a:cxnLst/>
              <a:rect l="l" t="t" r="r" b="b"/>
              <a:pathLst>
                <a:path w="7415" h="7414" extrusionOk="0">
                  <a:moveTo>
                    <a:pt x="3678" y="1"/>
                  </a:moveTo>
                  <a:cubicBezTo>
                    <a:pt x="5721" y="1"/>
                    <a:pt x="7414" y="1635"/>
                    <a:pt x="7414" y="3678"/>
                  </a:cubicBezTo>
                  <a:cubicBezTo>
                    <a:pt x="7414" y="5721"/>
                    <a:pt x="5721" y="7414"/>
                    <a:pt x="3678" y="7355"/>
                  </a:cubicBezTo>
                  <a:cubicBezTo>
                    <a:pt x="1635" y="7355"/>
                    <a:pt x="1" y="5663"/>
                    <a:pt x="1" y="3678"/>
                  </a:cubicBezTo>
                  <a:cubicBezTo>
                    <a:pt x="1" y="1635"/>
                    <a:pt x="1694" y="1"/>
                    <a:pt x="367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6" name="Google Shape;17896;p46"/>
            <p:cNvSpPr/>
            <p:nvPr/>
          </p:nvSpPr>
          <p:spPr>
            <a:xfrm>
              <a:off x="4799375" y="1895825"/>
              <a:ext cx="183875" cy="183900"/>
            </a:xfrm>
            <a:custGeom>
              <a:avLst/>
              <a:gdLst/>
              <a:ahLst/>
              <a:cxnLst/>
              <a:rect l="l" t="t" r="r" b="b"/>
              <a:pathLst>
                <a:path w="7355" h="7356" extrusionOk="0">
                  <a:moveTo>
                    <a:pt x="3678" y="7356"/>
                  </a:moveTo>
                  <a:cubicBezTo>
                    <a:pt x="1693" y="7356"/>
                    <a:pt x="0" y="5663"/>
                    <a:pt x="0" y="3678"/>
                  </a:cubicBezTo>
                  <a:cubicBezTo>
                    <a:pt x="59" y="1635"/>
                    <a:pt x="1751" y="1"/>
                    <a:pt x="3736" y="1"/>
                  </a:cubicBezTo>
                  <a:cubicBezTo>
                    <a:pt x="5720" y="59"/>
                    <a:pt x="7355" y="1694"/>
                    <a:pt x="7355" y="3678"/>
                  </a:cubicBezTo>
                  <a:cubicBezTo>
                    <a:pt x="7355" y="5663"/>
                    <a:pt x="5662" y="7356"/>
                    <a:pt x="3678" y="735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7" name="Google Shape;17897;p46"/>
            <p:cNvSpPr/>
            <p:nvPr/>
          </p:nvSpPr>
          <p:spPr>
            <a:xfrm>
              <a:off x="5045975" y="2386150"/>
              <a:ext cx="183900" cy="183900"/>
            </a:xfrm>
            <a:custGeom>
              <a:avLst/>
              <a:gdLst/>
              <a:ahLst/>
              <a:cxnLst/>
              <a:rect l="l" t="t" r="r" b="b"/>
              <a:pathLst>
                <a:path w="7356" h="7356" extrusionOk="0">
                  <a:moveTo>
                    <a:pt x="7355" y="3678"/>
                  </a:moveTo>
                  <a:cubicBezTo>
                    <a:pt x="7355" y="5662"/>
                    <a:pt x="5721" y="7355"/>
                    <a:pt x="3678" y="7355"/>
                  </a:cubicBezTo>
                  <a:cubicBezTo>
                    <a:pt x="1694" y="7355"/>
                    <a:pt x="1" y="5662"/>
                    <a:pt x="1" y="3619"/>
                  </a:cubicBezTo>
                  <a:cubicBezTo>
                    <a:pt x="59" y="1693"/>
                    <a:pt x="1694" y="0"/>
                    <a:pt x="3678" y="0"/>
                  </a:cubicBezTo>
                  <a:cubicBezTo>
                    <a:pt x="5663" y="0"/>
                    <a:pt x="7355" y="1635"/>
                    <a:pt x="7355"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8" name="Google Shape;17898;p46"/>
            <p:cNvSpPr/>
            <p:nvPr/>
          </p:nvSpPr>
          <p:spPr>
            <a:xfrm>
              <a:off x="4557125" y="1649225"/>
              <a:ext cx="183900" cy="185350"/>
            </a:xfrm>
            <a:custGeom>
              <a:avLst/>
              <a:gdLst/>
              <a:ahLst/>
              <a:cxnLst/>
              <a:rect l="l" t="t" r="r" b="b"/>
              <a:pathLst>
                <a:path w="7356" h="7414" extrusionOk="0">
                  <a:moveTo>
                    <a:pt x="3678" y="0"/>
                  </a:moveTo>
                  <a:cubicBezTo>
                    <a:pt x="5663" y="0"/>
                    <a:pt x="7355" y="1693"/>
                    <a:pt x="7355" y="3736"/>
                  </a:cubicBezTo>
                  <a:cubicBezTo>
                    <a:pt x="7355" y="5721"/>
                    <a:pt x="5663" y="7413"/>
                    <a:pt x="3620" y="7355"/>
                  </a:cubicBezTo>
                  <a:cubicBezTo>
                    <a:pt x="1635" y="7355"/>
                    <a:pt x="1" y="5721"/>
                    <a:pt x="1" y="3736"/>
                  </a:cubicBezTo>
                  <a:cubicBezTo>
                    <a:pt x="1" y="1693"/>
                    <a:pt x="1635" y="0"/>
                    <a:pt x="367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9" name="Google Shape;17899;p46"/>
            <p:cNvSpPr/>
            <p:nvPr/>
          </p:nvSpPr>
          <p:spPr>
            <a:xfrm>
              <a:off x="4062450" y="1401150"/>
              <a:ext cx="186800" cy="188275"/>
            </a:xfrm>
            <a:custGeom>
              <a:avLst/>
              <a:gdLst/>
              <a:ahLst/>
              <a:cxnLst/>
              <a:rect l="l" t="t" r="r" b="b"/>
              <a:pathLst>
                <a:path w="7472" h="7531" extrusionOk="0">
                  <a:moveTo>
                    <a:pt x="7355" y="3853"/>
                  </a:moveTo>
                  <a:cubicBezTo>
                    <a:pt x="7296" y="5896"/>
                    <a:pt x="5545" y="7530"/>
                    <a:pt x="3561" y="7413"/>
                  </a:cubicBezTo>
                  <a:cubicBezTo>
                    <a:pt x="1576" y="7297"/>
                    <a:pt x="0" y="5604"/>
                    <a:pt x="58" y="3619"/>
                  </a:cubicBezTo>
                  <a:cubicBezTo>
                    <a:pt x="175" y="1576"/>
                    <a:pt x="1926" y="0"/>
                    <a:pt x="3853" y="117"/>
                  </a:cubicBezTo>
                  <a:cubicBezTo>
                    <a:pt x="5896" y="234"/>
                    <a:pt x="7472" y="1926"/>
                    <a:pt x="7355" y="38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0" name="Google Shape;17900;p46"/>
            <p:cNvSpPr/>
            <p:nvPr/>
          </p:nvSpPr>
          <p:spPr>
            <a:xfrm>
              <a:off x="3326975" y="1402600"/>
              <a:ext cx="183900" cy="183900"/>
            </a:xfrm>
            <a:custGeom>
              <a:avLst/>
              <a:gdLst/>
              <a:ahLst/>
              <a:cxnLst/>
              <a:rect l="l" t="t" r="r" b="b"/>
              <a:pathLst>
                <a:path w="7356" h="7356" extrusionOk="0">
                  <a:moveTo>
                    <a:pt x="7297" y="3795"/>
                  </a:moveTo>
                  <a:cubicBezTo>
                    <a:pt x="7238" y="5838"/>
                    <a:pt x="5604" y="7355"/>
                    <a:pt x="3619" y="7297"/>
                  </a:cubicBezTo>
                  <a:cubicBezTo>
                    <a:pt x="1576" y="7239"/>
                    <a:pt x="0" y="5604"/>
                    <a:pt x="59" y="3620"/>
                  </a:cubicBezTo>
                  <a:cubicBezTo>
                    <a:pt x="117" y="1577"/>
                    <a:pt x="1810" y="1"/>
                    <a:pt x="3794" y="59"/>
                  </a:cubicBezTo>
                  <a:cubicBezTo>
                    <a:pt x="5837" y="117"/>
                    <a:pt x="7355" y="1810"/>
                    <a:pt x="7297" y="37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1" name="Google Shape;17901;p46"/>
            <p:cNvSpPr/>
            <p:nvPr/>
          </p:nvSpPr>
          <p:spPr>
            <a:xfrm>
              <a:off x="5047450" y="3123075"/>
              <a:ext cx="182425" cy="182425"/>
            </a:xfrm>
            <a:custGeom>
              <a:avLst/>
              <a:gdLst/>
              <a:ahLst/>
              <a:cxnLst/>
              <a:rect l="l" t="t" r="r" b="b"/>
              <a:pathLst>
                <a:path w="7297" h="7297" extrusionOk="0">
                  <a:moveTo>
                    <a:pt x="7296" y="3619"/>
                  </a:moveTo>
                  <a:cubicBezTo>
                    <a:pt x="7296" y="5604"/>
                    <a:pt x="5662" y="7238"/>
                    <a:pt x="3678" y="7297"/>
                  </a:cubicBezTo>
                  <a:cubicBezTo>
                    <a:pt x="1635" y="7297"/>
                    <a:pt x="0" y="5662"/>
                    <a:pt x="0" y="3678"/>
                  </a:cubicBezTo>
                  <a:cubicBezTo>
                    <a:pt x="0" y="1635"/>
                    <a:pt x="1635" y="0"/>
                    <a:pt x="3619" y="0"/>
                  </a:cubicBezTo>
                  <a:cubicBezTo>
                    <a:pt x="5604" y="0"/>
                    <a:pt x="7238" y="1635"/>
                    <a:pt x="7296"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2" name="Google Shape;17902;p46"/>
            <p:cNvSpPr/>
            <p:nvPr/>
          </p:nvSpPr>
          <p:spPr>
            <a:xfrm>
              <a:off x="3821650" y="4102250"/>
              <a:ext cx="180975" cy="180950"/>
            </a:xfrm>
            <a:custGeom>
              <a:avLst/>
              <a:gdLst/>
              <a:ahLst/>
              <a:cxnLst/>
              <a:rect l="l" t="t" r="r" b="b"/>
              <a:pathLst>
                <a:path w="7239" h="7238" extrusionOk="0">
                  <a:moveTo>
                    <a:pt x="7239" y="3619"/>
                  </a:moveTo>
                  <a:cubicBezTo>
                    <a:pt x="7239" y="5662"/>
                    <a:pt x="5663" y="7238"/>
                    <a:pt x="3620" y="7238"/>
                  </a:cubicBezTo>
                  <a:cubicBezTo>
                    <a:pt x="1577" y="7238"/>
                    <a:pt x="1" y="5604"/>
                    <a:pt x="59" y="3619"/>
                  </a:cubicBezTo>
                  <a:cubicBezTo>
                    <a:pt x="59" y="1634"/>
                    <a:pt x="1635" y="58"/>
                    <a:pt x="3620" y="58"/>
                  </a:cubicBezTo>
                  <a:cubicBezTo>
                    <a:pt x="5605" y="0"/>
                    <a:pt x="7239" y="1634"/>
                    <a:pt x="7239"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3" name="Google Shape;17903;p46"/>
            <p:cNvSpPr/>
            <p:nvPr/>
          </p:nvSpPr>
          <p:spPr>
            <a:xfrm>
              <a:off x="3576500" y="4103700"/>
              <a:ext cx="179525" cy="179500"/>
            </a:xfrm>
            <a:custGeom>
              <a:avLst/>
              <a:gdLst/>
              <a:ahLst/>
              <a:cxnLst/>
              <a:rect l="l" t="t" r="r" b="b"/>
              <a:pathLst>
                <a:path w="7181" h="7180" extrusionOk="0">
                  <a:moveTo>
                    <a:pt x="7180" y="3561"/>
                  </a:moveTo>
                  <a:cubicBezTo>
                    <a:pt x="7180" y="5546"/>
                    <a:pt x="5604" y="7180"/>
                    <a:pt x="3561" y="7180"/>
                  </a:cubicBezTo>
                  <a:cubicBezTo>
                    <a:pt x="1577" y="7180"/>
                    <a:pt x="1" y="5604"/>
                    <a:pt x="1" y="3619"/>
                  </a:cubicBezTo>
                  <a:cubicBezTo>
                    <a:pt x="1" y="1576"/>
                    <a:pt x="1577" y="0"/>
                    <a:pt x="3620" y="0"/>
                  </a:cubicBezTo>
                  <a:cubicBezTo>
                    <a:pt x="5604" y="0"/>
                    <a:pt x="7180" y="1518"/>
                    <a:pt x="7180"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4" name="Google Shape;17904;p46"/>
            <p:cNvSpPr/>
            <p:nvPr/>
          </p:nvSpPr>
          <p:spPr>
            <a:xfrm>
              <a:off x="2350725" y="2629850"/>
              <a:ext cx="179525" cy="180975"/>
            </a:xfrm>
            <a:custGeom>
              <a:avLst/>
              <a:gdLst/>
              <a:ahLst/>
              <a:cxnLst/>
              <a:rect l="l" t="t" r="r" b="b"/>
              <a:pathLst>
                <a:path w="7181" h="7239" extrusionOk="0">
                  <a:moveTo>
                    <a:pt x="3561" y="59"/>
                  </a:moveTo>
                  <a:cubicBezTo>
                    <a:pt x="5604" y="0"/>
                    <a:pt x="7180" y="1635"/>
                    <a:pt x="7180" y="3619"/>
                  </a:cubicBezTo>
                  <a:cubicBezTo>
                    <a:pt x="7180" y="5604"/>
                    <a:pt x="5604" y="7180"/>
                    <a:pt x="3619" y="7238"/>
                  </a:cubicBezTo>
                  <a:cubicBezTo>
                    <a:pt x="1577" y="7238"/>
                    <a:pt x="1" y="5662"/>
                    <a:pt x="1" y="3619"/>
                  </a:cubicBezTo>
                  <a:cubicBezTo>
                    <a:pt x="1" y="1635"/>
                    <a:pt x="1577" y="59"/>
                    <a:pt x="35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5" name="Google Shape;17905;p46"/>
            <p:cNvSpPr/>
            <p:nvPr/>
          </p:nvSpPr>
          <p:spPr>
            <a:xfrm>
              <a:off x="4802275" y="3613375"/>
              <a:ext cx="179525" cy="180975"/>
            </a:xfrm>
            <a:custGeom>
              <a:avLst/>
              <a:gdLst/>
              <a:ahLst/>
              <a:cxnLst/>
              <a:rect l="l" t="t" r="r" b="b"/>
              <a:pathLst>
                <a:path w="7181" h="7239" extrusionOk="0">
                  <a:moveTo>
                    <a:pt x="7180" y="3562"/>
                  </a:moveTo>
                  <a:cubicBezTo>
                    <a:pt x="7180" y="5604"/>
                    <a:pt x="5604" y="7239"/>
                    <a:pt x="3562" y="7180"/>
                  </a:cubicBezTo>
                  <a:cubicBezTo>
                    <a:pt x="1577" y="7180"/>
                    <a:pt x="1" y="5604"/>
                    <a:pt x="1" y="3620"/>
                  </a:cubicBezTo>
                  <a:cubicBezTo>
                    <a:pt x="1" y="1577"/>
                    <a:pt x="1577" y="1"/>
                    <a:pt x="3620" y="1"/>
                  </a:cubicBezTo>
                  <a:cubicBezTo>
                    <a:pt x="5604" y="1"/>
                    <a:pt x="7180" y="1577"/>
                    <a:pt x="7180" y="35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6" name="Google Shape;17906;p46"/>
            <p:cNvSpPr/>
            <p:nvPr/>
          </p:nvSpPr>
          <p:spPr>
            <a:xfrm>
              <a:off x="2839575" y="1652125"/>
              <a:ext cx="179525" cy="179525"/>
            </a:xfrm>
            <a:custGeom>
              <a:avLst/>
              <a:gdLst/>
              <a:ahLst/>
              <a:cxnLst/>
              <a:rect l="l" t="t" r="r" b="b"/>
              <a:pathLst>
                <a:path w="7181" h="7181" extrusionOk="0">
                  <a:moveTo>
                    <a:pt x="7180" y="3620"/>
                  </a:moveTo>
                  <a:cubicBezTo>
                    <a:pt x="7180" y="5605"/>
                    <a:pt x="5604" y="7181"/>
                    <a:pt x="3561" y="7181"/>
                  </a:cubicBezTo>
                  <a:cubicBezTo>
                    <a:pt x="1577" y="7122"/>
                    <a:pt x="1" y="5546"/>
                    <a:pt x="59" y="3562"/>
                  </a:cubicBezTo>
                  <a:cubicBezTo>
                    <a:pt x="59" y="1519"/>
                    <a:pt x="1635" y="1"/>
                    <a:pt x="3678" y="1"/>
                  </a:cubicBezTo>
                  <a:cubicBezTo>
                    <a:pt x="5663" y="1"/>
                    <a:pt x="7180" y="1577"/>
                    <a:pt x="7180" y="36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7" name="Google Shape;17907;p46"/>
            <p:cNvSpPr/>
            <p:nvPr/>
          </p:nvSpPr>
          <p:spPr>
            <a:xfrm>
              <a:off x="2594425" y="1894375"/>
              <a:ext cx="178050" cy="179525"/>
            </a:xfrm>
            <a:custGeom>
              <a:avLst/>
              <a:gdLst/>
              <a:ahLst/>
              <a:cxnLst/>
              <a:rect l="l" t="t" r="r" b="b"/>
              <a:pathLst>
                <a:path w="7122" h="7181" extrusionOk="0">
                  <a:moveTo>
                    <a:pt x="3503" y="7180"/>
                  </a:moveTo>
                  <a:cubicBezTo>
                    <a:pt x="1518" y="7122"/>
                    <a:pt x="0" y="5546"/>
                    <a:pt x="0" y="3561"/>
                  </a:cubicBezTo>
                  <a:cubicBezTo>
                    <a:pt x="0" y="1576"/>
                    <a:pt x="1576" y="0"/>
                    <a:pt x="3561" y="59"/>
                  </a:cubicBezTo>
                  <a:cubicBezTo>
                    <a:pt x="5546" y="59"/>
                    <a:pt x="7122" y="1635"/>
                    <a:pt x="7122" y="3619"/>
                  </a:cubicBezTo>
                  <a:cubicBezTo>
                    <a:pt x="7122" y="5604"/>
                    <a:pt x="5487" y="7180"/>
                    <a:pt x="3503" y="718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8" name="Google Shape;17908;p46"/>
            <p:cNvSpPr/>
            <p:nvPr/>
          </p:nvSpPr>
          <p:spPr>
            <a:xfrm>
              <a:off x="2350725" y="2877925"/>
              <a:ext cx="179525" cy="179500"/>
            </a:xfrm>
            <a:custGeom>
              <a:avLst/>
              <a:gdLst/>
              <a:ahLst/>
              <a:cxnLst/>
              <a:rect l="l" t="t" r="r" b="b"/>
              <a:pathLst>
                <a:path w="7181" h="7180" extrusionOk="0">
                  <a:moveTo>
                    <a:pt x="7180" y="3561"/>
                  </a:moveTo>
                  <a:cubicBezTo>
                    <a:pt x="7180" y="5604"/>
                    <a:pt x="5604" y="7180"/>
                    <a:pt x="3561" y="7180"/>
                  </a:cubicBezTo>
                  <a:cubicBezTo>
                    <a:pt x="1577" y="7180"/>
                    <a:pt x="1" y="5604"/>
                    <a:pt x="1" y="3619"/>
                  </a:cubicBezTo>
                  <a:cubicBezTo>
                    <a:pt x="1" y="1576"/>
                    <a:pt x="1577" y="0"/>
                    <a:pt x="3619" y="0"/>
                  </a:cubicBezTo>
                  <a:cubicBezTo>
                    <a:pt x="5604" y="0"/>
                    <a:pt x="7122" y="1576"/>
                    <a:pt x="7180"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9" name="Google Shape;17909;p46"/>
            <p:cNvSpPr/>
            <p:nvPr/>
          </p:nvSpPr>
          <p:spPr>
            <a:xfrm>
              <a:off x="4555675" y="3860000"/>
              <a:ext cx="178050" cy="179525"/>
            </a:xfrm>
            <a:custGeom>
              <a:avLst/>
              <a:gdLst/>
              <a:ahLst/>
              <a:cxnLst/>
              <a:rect l="l" t="t" r="r" b="b"/>
              <a:pathLst>
                <a:path w="7122" h="7181" extrusionOk="0">
                  <a:moveTo>
                    <a:pt x="3561" y="59"/>
                  </a:moveTo>
                  <a:cubicBezTo>
                    <a:pt x="5546" y="59"/>
                    <a:pt x="7122" y="1577"/>
                    <a:pt x="7122" y="3619"/>
                  </a:cubicBezTo>
                  <a:cubicBezTo>
                    <a:pt x="7122" y="5604"/>
                    <a:pt x="5546" y="7180"/>
                    <a:pt x="3503" y="7180"/>
                  </a:cubicBezTo>
                  <a:cubicBezTo>
                    <a:pt x="1518" y="7180"/>
                    <a:pt x="0" y="5604"/>
                    <a:pt x="0" y="3561"/>
                  </a:cubicBezTo>
                  <a:cubicBezTo>
                    <a:pt x="0" y="1577"/>
                    <a:pt x="1576" y="1"/>
                    <a:pt x="3561"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0" name="Google Shape;17910;p46"/>
            <p:cNvSpPr/>
            <p:nvPr/>
          </p:nvSpPr>
          <p:spPr>
            <a:xfrm>
              <a:off x="2352175" y="2389075"/>
              <a:ext cx="176600" cy="178050"/>
            </a:xfrm>
            <a:custGeom>
              <a:avLst/>
              <a:gdLst/>
              <a:ahLst/>
              <a:cxnLst/>
              <a:rect l="l" t="t" r="r" b="b"/>
              <a:pathLst>
                <a:path w="7064" h="7122" extrusionOk="0">
                  <a:moveTo>
                    <a:pt x="3561" y="7121"/>
                  </a:moveTo>
                  <a:cubicBezTo>
                    <a:pt x="1577" y="7121"/>
                    <a:pt x="1" y="5545"/>
                    <a:pt x="1" y="3561"/>
                  </a:cubicBezTo>
                  <a:cubicBezTo>
                    <a:pt x="1" y="1576"/>
                    <a:pt x="1577" y="0"/>
                    <a:pt x="3561" y="0"/>
                  </a:cubicBezTo>
                  <a:cubicBezTo>
                    <a:pt x="5488" y="0"/>
                    <a:pt x="7064" y="1576"/>
                    <a:pt x="7064" y="3502"/>
                  </a:cubicBezTo>
                  <a:cubicBezTo>
                    <a:pt x="7064" y="5487"/>
                    <a:pt x="5546" y="7121"/>
                    <a:pt x="3561" y="71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1" name="Google Shape;17911;p46"/>
            <p:cNvSpPr/>
            <p:nvPr/>
          </p:nvSpPr>
          <p:spPr>
            <a:xfrm>
              <a:off x="4066825" y="4103700"/>
              <a:ext cx="178050" cy="178050"/>
            </a:xfrm>
            <a:custGeom>
              <a:avLst/>
              <a:gdLst/>
              <a:ahLst/>
              <a:cxnLst/>
              <a:rect l="l" t="t" r="r" b="b"/>
              <a:pathLst>
                <a:path w="7122" h="7122" extrusionOk="0">
                  <a:moveTo>
                    <a:pt x="3561" y="0"/>
                  </a:moveTo>
                  <a:cubicBezTo>
                    <a:pt x="5545" y="0"/>
                    <a:pt x="7121" y="1576"/>
                    <a:pt x="7121" y="3561"/>
                  </a:cubicBezTo>
                  <a:cubicBezTo>
                    <a:pt x="7121" y="5546"/>
                    <a:pt x="5545" y="7122"/>
                    <a:pt x="3561" y="7122"/>
                  </a:cubicBezTo>
                  <a:cubicBezTo>
                    <a:pt x="1576" y="7122"/>
                    <a:pt x="0" y="5546"/>
                    <a:pt x="0" y="3619"/>
                  </a:cubicBezTo>
                  <a:cubicBezTo>
                    <a:pt x="0" y="1635"/>
                    <a:pt x="1576" y="0"/>
                    <a:pt x="356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2" name="Google Shape;17912;p46"/>
            <p:cNvSpPr/>
            <p:nvPr/>
          </p:nvSpPr>
          <p:spPr>
            <a:xfrm>
              <a:off x="5050350" y="2142450"/>
              <a:ext cx="176600" cy="178050"/>
            </a:xfrm>
            <a:custGeom>
              <a:avLst/>
              <a:gdLst/>
              <a:ahLst/>
              <a:cxnLst/>
              <a:rect l="l" t="t" r="r" b="b"/>
              <a:pathLst>
                <a:path w="7064" h="7122" extrusionOk="0">
                  <a:moveTo>
                    <a:pt x="3503" y="0"/>
                  </a:moveTo>
                  <a:cubicBezTo>
                    <a:pt x="5488" y="0"/>
                    <a:pt x="7064" y="1576"/>
                    <a:pt x="7064" y="3503"/>
                  </a:cubicBezTo>
                  <a:cubicBezTo>
                    <a:pt x="7064" y="5487"/>
                    <a:pt x="5488" y="7122"/>
                    <a:pt x="3503" y="7063"/>
                  </a:cubicBezTo>
                  <a:cubicBezTo>
                    <a:pt x="1519" y="7063"/>
                    <a:pt x="1" y="5487"/>
                    <a:pt x="1" y="3503"/>
                  </a:cubicBezTo>
                  <a:cubicBezTo>
                    <a:pt x="1" y="1576"/>
                    <a:pt x="1577" y="0"/>
                    <a:pt x="350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3" name="Google Shape;17913;p46"/>
            <p:cNvSpPr/>
            <p:nvPr/>
          </p:nvSpPr>
          <p:spPr>
            <a:xfrm>
              <a:off x="3331350" y="4103700"/>
              <a:ext cx="176600" cy="178050"/>
            </a:xfrm>
            <a:custGeom>
              <a:avLst/>
              <a:gdLst/>
              <a:ahLst/>
              <a:cxnLst/>
              <a:rect l="l" t="t" r="r" b="b"/>
              <a:pathLst>
                <a:path w="7064" h="7122" extrusionOk="0">
                  <a:moveTo>
                    <a:pt x="3503" y="7122"/>
                  </a:moveTo>
                  <a:cubicBezTo>
                    <a:pt x="1576" y="7122"/>
                    <a:pt x="0" y="5546"/>
                    <a:pt x="0" y="3561"/>
                  </a:cubicBezTo>
                  <a:cubicBezTo>
                    <a:pt x="0" y="1576"/>
                    <a:pt x="1576" y="0"/>
                    <a:pt x="3561" y="0"/>
                  </a:cubicBezTo>
                  <a:cubicBezTo>
                    <a:pt x="5487" y="59"/>
                    <a:pt x="7063" y="1635"/>
                    <a:pt x="7063" y="3619"/>
                  </a:cubicBezTo>
                  <a:cubicBezTo>
                    <a:pt x="7063" y="5546"/>
                    <a:pt x="5487" y="7122"/>
                    <a:pt x="3503" y="71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4" name="Google Shape;17914;p46"/>
            <p:cNvSpPr/>
            <p:nvPr/>
          </p:nvSpPr>
          <p:spPr>
            <a:xfrm>
              <a:off x="4313425" y="1406975"/>
              <a:ext cx="178075" cy="176600"/>
            </a:xfrm>
            <a:custGeom>
              <a:avLst/>
              <a:gdLst/>
              <a:ahLst/>
              <a:cxnLst/>
              <a:rect l="l" t="t" r="r" b="b"/>
              <a:pathLst>
                <a:path w="7123" h="7064" extrusionOk="0">
                  <a:moveTo>
                    <a:pt x="1" y="3503"/>
                  </a:moveTo>
                  <a:cubicBezTo>
                    <a:pt x="1" y="1577"/>
                    <a:pt x="1577" y="1"/>
                    <a:pt x="3561" y="1"/>
                  </a:cubicBezTo>
                  <a:cubicBezTo>
                    <a:pt x="5546" y="1"/>
                    <a:pt x="7122" y="1577"/>
                    <a:pt x="7122" y="3561"/>
                  </a:cubicBezTo>
                  <a:cubicBezTo>
                    <a:pt x="7064" y="5488"/>
                    <a:pt x="5488" y="7064"/>
                    <a:pt x="3503" y="7064"/>
                  </a:cubicBezTo>
                  <a:cubicBezTo>
                    <a:pt x="1577" y="7064"/>
                    <a:pt x="1" y="5429"/>
                    <a:pt x="1" y="35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5" name="Google Shape;17915;p46"/>
            <p:cNvSpPr/>
            <p:nvPr/>
          </p:nvSpPr>
          <p:spPr>
            <a:xfrm>
              <a:off x="2352175" y="3126000"/>
              <a:ext cx="176600" cy="176575"/>
            </a:xfrm>
            <a:custGeom>
              <a:avLst/>
              <a:gdLst/>
              <a:ahLst/>
              <a:cxnLst/>
              <a:rect l="l" t="t" r="r" b="b"/>
              <a:pathLst>
                <a:path w="7064" h="7063" extrusionOk="0">
                  <a:moveTo>
                    <a:pt x="3561" y="7063"/>
                  </a:moveTo>
                  <a:cubicBezTo>
                    <a:pt x="1635" y="7063"/>
                    <a:pt x="1" y="5487"/>
                    <a:pt x="1" y="3561"/>
                  </a:cubicBezTo>
                  <a:cubicBezTo>
                    <a:pt x="1" y="1635"/>
                    <a:pt x="1577" y="0"/>
                    <a:pt x="3503" y="0"/>
                  </a:cubicBezTo>
                  <a:cubicBezTo>
                    <a:pt x="5429" y="0"/>
                    <a:pt x="7064" y="1576"/>
                    <a:pt x="7064" y="3502"/>
                  </a:cubicBezTo>
                  <a:cubicBezTo>
                    <a:pt x="7064" y="5429"/>
                    <a:pt x="5488" y="7063"/>
                    <a:pt x="3561" y="70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6" name="Google Shape;17916;p46"/>
            <p:cNvSpPr/>
            <p:nvPr/>
          </p:nvSpPr>
          <p:spPr>
            <a:xfrm>
              <a:off x="2841050" y="3861450"/>
              <a:ext cx="178050" cy="178075"/>
            </a:xfrm>
            <a:custGeom>
              <a:avLst/>
              <a:gdLst/>
              <a:ahLst/>
              <a:cxnLst/>
              <a:rect l="l" t="t" r="r" b="b"/>
              <a:pathLst>
                <a:path w="7122" h="7123" extrusionOk="0">
                  <a:moveTo>
                    <a:pt x="3502" y="1"/>
                  </a:moveTo>
                  <a:cubicBezTo>
                    <a:pt x="5428" y="1"/>
                    <a:pt x="7063" y="1577"/>
                    <a:pt x="7063" y="3503"/>
                  </a:cubicBezTo>
                  <a:cubicBezTo>
                    <a:pt x="7121" y="5429"/>
                    <a:pt x="5545" y="7064"/>
                    <a:pt x="3561" y="7064"/>
                  </a:cubicBezTo>
                  <a:cubicBezTo>
                    <a:pt x="1634" y="7122"/>
                    <a:pt x="58" y="5546"/>
                    <a:pt x="0" y="3561"/>
                  </a:cubicBezTo>
                  <a:cubicBezTo>
                    <a:pt x="0" y="1635"/>
                    <a:pt x="1576" y="59"/>
                    <a:pt x="35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7" name="Google Shape;17917;p46"/>
            <p:cNvSpPr/>
            <p:nvPr/>
          </p:nvSpPr>
          <p:spPr>
            <a:xfrm>
              <a:off x="2594425" y="3614850"/>
              <a:ext cx="178050" cy="178050"/>
            </a:xfrm>
            <a:custGeom>
              <a:avLst/>
              <a:gdLst/>
              <a:ahLst/>
              <a:cxnLst/>
              <a:rect l="l" t="t" r="r" b="b"/>
              <a:pathLst>
                <a:path w="7122" h="7122" extrusionOk="0">
                  <a:moveTo>
                    <a:pt x="7063" y="3561"/>
                  </a:moveTo>
                  <a:cubicBezTo>
                    <a:pt x="7063" y="5487"/>
                    <a:pt x="5429" y="7121"/>
                    <a:pt x="3503" y="7063"/>
                  </a:cubicBezTo>
                  <a:cubicBezTo>
                    <a:pt x="1576" y="7063"/>
                    <a:pt x="0" y="5429"/>
                    <a:pt x="0" y="3503"/>
                  </a:cubicBezTo>
                  <a:cubicBezTo>
                    <a:pt x="59" y="1576"/>
                    <a:pt x="1635" y="0"/>
                    <a:pt x="3561" y="0"/>
                  </a:cubicBezTo>
                  <a:cubicBezTo>
                    <a:pt x="5487" y="59"/>
                    <a:pt x="7122" y="1635"/>
                    <a:pt x="7063"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8" name="Google Shape;17918;p46"/>
            <p:cNvSpPr/>
            <p:nvPr/>
          </p:nvSpPr>
          <p:spPr>
            <a:xfrm>
              <a:off x="5050350" y="3368225"/>
              <a:ext cx="176600" cy="176600"/>
            </a:xfrm>
            <a:custGeom>
              <a:avLst/>
              <a:gdLst/>
              <a:ahLst/>
              <a:cxnLst/>
              <a:rect l="l" t="t" r="r" b="b"/>
              <a:pathLst>
                <a:path w="7064" h="7064" extrusionOk="0">
                  <a:moveTo>
                    <a:pt x="7064" y="3503"/>
                  </a:moveTo>
                  <a:cubicBezTo>
                    <a:pt x="7064" y="5429"/>
                    <a:pt x="5429" y="7064"/>
                    <a:pt x="3503" y="7064"/>
                  </a:cubicBezTo>
                  <a:cubicBezTo>
                    <a:pt x="1635" y="7064"/>
                    <a:pt x="1" y="5487"/>
                    <a:pt x="1" y="3561"/>
                  </a:cubicBezTo>
                  <a:cubicBezTo>
                    <a:pt x="1" y="1635"/>
                    <a:pt x="1635" y="1"/>
                    <a:pt x="3562" y="1"/>
                  </a:cubicBezTo>
                  <a:cubicBezTo>
                    <a:pt x="5429" y="59"/>
                    <a:pt x="7005" y="1635"/>
                    <a:pt x="7064" y="35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9" name="Google Shape;17919;p46"/>
            <p:cNvSpPr/>
            <p:nvPr/>
          </p:nvSpPr>
          <p:spPr>
            <a:xfrm>
              <a:off x="3087650" y="1406975"/>
              <a:ext cx="176600" cy="176600"/>
            </a:xfrm>
            <a:custGeom>
              <a:avLst/>
              <a:gdLst/>
              <a:ahLst/>
              <a:cxnLst/>
              <a:rect l="l" t="t" r="r" b="b"/>
              <a:pathLst>
                <a:path w="7064" h="7064" extrusionOk="0">
                  <a:moveTo>
                    <a:pt x="3561" y="1"/>
                  </a:moveTo>
                  <a:cubicBezTo>
                    <a:pt x="5487" y="1"/>
                    <a:pt x="7063" y="1635"/>
                    <a:pt x="7063" y="3503"/>
                  </a:cubicBezTo>
                  <a:cubicBezTo>
                    <a:pt x="7063" y="5429"/>
                    <a:pt x="5429" y="7064"/>
                    <a:pt x="3503" y="7005"/>
                  </a:cubicBezTo>
                  <a:cubicBezTo>
                    <a:pt x="1577" y="6947"/>
                    <a:pt x="1" y="5371"/>
                    <a:pt x="59" y="3503"/>
                  </a:cubicBezTo>
                  <a:cubicBezTo>
                    <a:pt x="59" y="1577"/>
                    <a:pt x="1693" y="1"/>
                    <a:pt x="3561"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0" name="Google Shape;17920;p46"/>
            <p:cNvSpPr/>
            <p:nvPr/>
          </p:nvSpPr>
          <p:spPr>
            <a:xfrm>
              <a:off x="4316350" y="4106625"/>
              <a:ext cx="172225" cy="173675"/>
            </a:xfrm>
            <a:custGeom>
              <a:avLst/>
              <a:gdLst/>
              <a:ahLst/>
              <a:cxnLst/>
              <a:rect l="l" t="t" r="r" b="b"/>
              <a:pathLst>
                <a:path w="6889" h="6947" extrusionOk="0">
                  <a:moveTo>
                    <a:pt x="6888" y="3502"/>
                  </a:moveTo>
                  <a:cubicBezTo>
                    <a:pt x="6888" y="5429"/>
                    <a:pt x="5312" y="6946"/>
                    <a:pt x="3386" y="6888"/>
                  </a:cubicBezTo>
                  <a:cubicBezTo>
                    <a:pt x="1460" y="6888"/>
                    <a:pt x="1" y="5370"/>
                    <a:pt x="1" y="3444"/>
                  </a:cubicBezTo>
                  <a:cubicBezTo>
                    <a:pt x="1" y="1518"/>
                    <a:pt x="1577" y="0"/>
                    <a:pt x="3503" y="0"/>
                  </a:cubicBezTo>
                  <a:cubicBezTo>
                    <a:pt x="5371" y="59"/>
                    <a:pt x="6888" y="1576"/>
                    <a:pt x="6888" y="35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1" name="Google Shape;17921;p46"/>
            <p:cNvSpPr/>
            <p:nvPr/>
          </p:nvSpPr>
          <p:spPr>
            <a:xfrm>
              <a:off x="2353650" y="2145375"/>
              <a:ext cx="172200" cy="172200"/>
            </a:xfrm>
            <a:custGeom>
              <a:avLst/>
              <a:gdLst/>
              <a:ahLst/>
              <a:cxnLst/>
              <a:rect l="l" t="t" r="r" b="b"/>
              <a:pathLst>
                <a:path w="6888" h="6888" extrusionOk="0">
                  <a:moveTo>
                    <a:pt x="6888" y="3444"/>
                  </a:moveTo>
                  <a:cubicBezTo>
                    <a:pt x="6888" y="5370"/>
                    <a:pt x="5429" y="6830"/>
                    <a:pt x="3502" y="6888"/>
                  </a:cubicBezTo>
                  <a:cubicBezTo>
                    <a:pt x="1518" y="6888"/>
                    <a:pt x="0" y="5370"/>
                    <a:pt x="59" y="3386"/>
                  </a:cubicBezTo>
                  <a:cubicBezTo>
                    <a:pt x="59" y="1459"/>
                    <a:pt x="1576" y="0"/>
                    <a:pt x="3502" y="0"/>
                  </a:cubicBezTo>
                  <a:cubicBezTo>
                    <a:pt x="5370" y="0"/>
                    <a:pt x="6888" y="1518"/>
                    <a:pt x="6888"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2" name="Google Shape;17922;p46"/>
            <p:cNvSpPr/>
            <p:nvPr/>
          </p:nvSpPr>
          <p:spPr>
            <a:xfrm>
              <a:off x="4805200" y="1656525"/>
              <a:ext cx="172225" cy="170750"/>
            </a:xfrm>
            <a:custGeom>
              <a:avLst/>
              <a:gdLst/>
              <a:ahLst/>
              <a:cxnLst/>
              <a:rect l="l" t="t" r="r" b="b"/>
              <a:pathLst>
                <a:path w="6889" h="6830" extrusionOk="0">
                  <a:moveTo>
                    <a:pt x="6888" y="3386"/>
                  </a:moveTo>
                  <a:cubicBezTo>
                    <a:pt x="6888" y="5312"/>
                    <a:pt x="5371" y="6829"/>
                    <a:pt x="3503" y="6829"/>
                  </a:cubicBezTo>
                  <a:cubicBezTo>
                    <a:pt x="1518" y="6829"/>
                    <a:pt x="1" y="5312"/>
                    <a:pt x="59" y="3386"/>
                  </a:cubicBezTo>
                  <a:cubicBezTo>
                    <a:pt x="59" y="1459"/>
                    <a:pt x="1577" y="0"/>
                    <a:pt x="3503" y="0"/>
                  </a:cubicBezTo>
                  <a:cubicBezTo>
                    <a:pt x="5371" y="0"/>
                    <a:pt x="6888" y="1518"/>
                    <a:pt x="6888"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3" name="Google Shape;17923;p46"/>
            <p:cNvSpPr/>
            <p:nvPr/>
          </p:nvSpPr>
          <p:spPr>
            <a:xfrm>
              <a:off x="3090575" y="4108075"/>
              <a:ext cx="170750" cy="170750"/>
            </a:xfrm>
            <a:custGeom>
              <a:avLst/>
              <a:gdLst/>
              <a:ahLst/>
              <a:cxnLst/>
              <a:rect l="l" t="t" r="r" b="b"/>
              <a:pathLst>
                <a:path w="6830" h="6830" extrusionOk="0">
                  <a:moveTo>
                    <a:pt x="6830" y="3444"/>
                  </a:moveTo>
                  <a:cubicBezTo>
                    <a:pt x="6830" y="5312"/>
                    <a:pt x="5312" y="6830"/>
                    <a:pt x="3386" y="6830"/>
                  </a:cubicBezTo>
                  <a:cubicBezTo>
                    <a:pt x="1518" y="6771"/>
                    <a:pt x="0" y="5254"/>
                    <a:pt x="59" y="3328"/>
                  </a:cubicBezTo>
                  <a:cubicBezTo>
                    <a:pt x="59" y="1460"/>
                    <a:pt x="1576" y="1"/>
                    <a:pt x="3444" y="1"/>
                  </a:cubicBezTo>
                  <a:cubicBezTo>
                    <a:pt x="5370" y="1"/>
                    <a:pt x="6830" y="1518"/>
                    <a:pt x="6830"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4" name="Google Shape;17924;p46"/>
            <p:cNvSpPr/>
            <p:nvPr/>
          </p:nvSpPr>
          <p:spPr>
            <a:xfrm>
              <a:off x="2355100" y="3371150"/>
              <a:ext cx="170750" cy="170750"/>
            </a:xfrm>
            <a:custGeom>
              <a:avLst/>
              <a:gdLst/>
              <a:ahLst/>
              <a:cxnLst/>
              <a:rect l="l" t="t" r="r" b="b"/>
              <a:pathLst>
                <a:path w="6830" h="6830" extrusionOk="0">
                  <a:moveTo>
                    <a:pt x="3444" y="6830"/>
                  </a:moveTo>
                  <a:cubicBezTo>
                    <a:pt x="1518" y="6830"/>
                    <a:pt x="1" y="5312"/>
                    <a:pt x="1" y="3444"/>
                  </a:cubicBezTo>
                  <a:cubicBezTo>
                    <a:pt x="1" y="1518"/>
                    <a:pt x="1518" y="59"/>
                    <a:pt x="3386" y="0"/>
                  </a:cubicBezTo>
                  <a:cubicBezTo>
                    <a:pt x="5312" y="0"/>
                    <a:pt x="6830" y="1518"/>
                    <a:pt x="6830" y="3444"/>
                  </a:cubicBezTo>
                  <a:cubicBezTo>
                    <a:pt x="6830" y="5312"/>
                    <a:pt x="5312" y="6830"/>
                    <a:pt x="3444" y="683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5" name="Google Shape;17925;p46"/>
            <p:cNvSpPr/>
            <p:nvPr/>
          </p:nvSpPr>
          <p:spPr>
            <a:xfrm>
              <a:off x="5053275" y="1903125"/>
              <a:ext cx="170750" cy="170775"/>
            </a:xfrm>
            <a:custGeom>
              <a:avLst/>
              <a:gdLst/>
              <a:ahLst/>
              <a:cxnLst/>
              <a:rect l="l" t="t" r="r" b="b"/>
              <a:pathLst>
                <a:path w="6830" h="6831" extrusionOk="0">
                  <a:moveTo>
                    <a:pt x="3445" y="1"/>
                  </a:moveTo>
                  <a:cubicBezTo>
                    <a:pt x="5312" y="59"/>
                    <a:pt x="6830" y="1577"/>
                    <a:pt x="6772" y="3445"/>
                  </a:cubicBezTo>
                  <a:cubicBezTo>
                    <a:pt x="6772" y="5312"/>
                    <a:pt x="5254" y="6830"/>
                    <a:pt x="3386" y="6772"/>
                  </a:cubicBezTo>
                  <a:cubicBezTo>
                    <a:pt x="1518" y="6772"/>
                    <a:pt x="1" y="5254"/>
                    <a:pt x="1" y="3386"/>
                  </a:cubicBezTo>
                  <a:cubicBezTo>
                    <a:pt x="59" y="1518"/>
                    <a:pt x="1577" y="1"/>
                    <a:pt x="344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6" name="Google Shape;17926;p46"/>
            <p:cNvSpPr/>
            <p:nvPr/>
          </p:nvSpPr>
          <p:spPr>
            <a:xfrm>
              <a:off x="4564425" y="1409900"/>
              <a:ext cx="169300" cy="169300"/>
            </a:xfrm>
            <a:custGeom>
              <a:avLst/>
              <a:gdLst/>
              <a:ahLst/>
              <a:cxnLst/>
              <a:rect l="l" t="t" r="r" b="b"/>
              <a:pathLst>
                <a:path w="6772" h="6772" extrusionOk="0">
                  <a:moveTo>
                    <a:pt x="6772" y="3386"/>
                  </a:moveTo>
                  <a:cubicBezTo>
                    <a:pt x="6772" y="5195"/>
                    <a:pt x="5254" y="6771"/>
                    <a:pt x="3386" y="6771"/>
                  </a:cubicBezTo>
                  <a:cubicBezTo>
                    <a:pt x="1577" y="6771"/>
                    <a:pt x="1" y="5254"/>
                    <a:pt x="1" y="3444"/>
                  </a:cubicBezTo>
                  <a:cubicBezTo>
                    <a:pt x="1" y="1576"/>
                    <a:pt x="1518" y="59"/>
                    <a:pt x="3328" y="0"/>
                  </a:cubicBezTo>
                  <a:cubicBezTo>
                    <a:pt x="5196" y="0"/>
                    <a:pt x="6772" y="1518"/>
                    <a:pt x="6772"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7" name="Google Shape;17927;p46"/>
            <p:cNvSpPr/>
            <p:nvPr/>
          </p:nvSpPr>
          <p:spPr>
            <a:xfrm>
              <a:off x="5296975" y="2635675"/>
              <a:ext cx="169300" cy="169300"/>
            </a:xfrm>
            <a:custGeom>
              <a:avLst/>
              <a:gdLst/>
              <a:ahLst/>
              <a:cxnLst/>
              <a:rect l="l" t="t" r="r" b="b"/>
              <a:pathLst>
                <a:path w="6772" h="6772" extrusionOk="0">
                  <a:moveTo>
                    <a:pt x="6771" y="3386"/>
                  </a:moveTo>
                  <a:cubicBezTo>
                    <a:pt x="6771" y="5196"/>
                    <a:pt x="5254" y="6772"/>
                    <a:pt x="3386" y="6772"/>
                  </a:cubicBezTo>
                  <a:cubicBezTo>
                    <a:pt x="1518" y="6772"/>
                    <a:pt x="1" y="5254"/>
                    <a:pt x="1" y="3386"/>
                  </a:cubicBezTo>
                  <a:cubicBezTo>
                    <a:pt x="1" y="1577"/>
                    <a:pt x="1518" y="59"/>
                    <a:pt x="3328" y="1"/>
                  </a:cubicBezTo>
                  <a:cubicBezTo>
                    <a:pt x="5137" y="1"/>
                    <a:pt x="6713" y="1518"/>
                    <a:pt x="6771"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8" name="Google Shape;17928;p46"/>
            <p:cNvSpPr/>
            <p:nvPr/>
          </p:nvSpPr>
          <p:spPr>
            <a:xfrm>
              <a:off x="4806675" y="3865850"/>
              <a:ext cx="170750" cy="169275"/>
            </a:xfrm>
            <a:custGeom>
              <a:avLst/>
              <a:gdLst/>
              <a:ahLst/>
              <a:cxnLst/>
              <a:rect l="l" t="t" r="r" b="b"/>
              <a:pathLst>
                <a:path w="6830" h="6771" extrusionOk="0">
                  <a:moveTo>
                    <a:pt x="3444" y="6771"/>
                  </a:moveTo>
                  <a:cubicBezTo>
                    <a:pt x="1576" y="6771"/>
                    <a:pt x="58" y="5253"/>
                    <a:pt x="0" y="3385"/>
                  </a:cubicBezTo>
                  <a:cubicBezTo>
                    <a:pt x="0" y="1518"/>
                    <a:pt x="1576" y="0"/>
                    <a:pt x="3444" y="0"/>
                  </a:cubicBezTo>
                  <a:cubicBezTo>
                    <a:pt x="5253" y="0"/>
                    <a:pt x="6771" y="1518"/>
                    <a:pt x="6771" y="3327"/>
                  </a:cubicBezTo>
                  <a:cubicBezTo>
                    <a:pt x="6829" y="5195"/>
                    <a:pt x="5253" y="6713"/>
                    <a:pt x="3444" y="677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9" name="Google Shape;17929;p46"/>
            <p:cNvSpPr/>
            <p:nvPr/>
          </p:nvSpPr>
          <p:spPr>
            <a:xfrm>
              <a:off x="5296975" y="2882300"/>
              <a:ext cx="169300" cy="170750"/>
            </a:xfrm>
            <a:custGeom>
              <a:avLst/>
              <a:gdLst/>
              <a:ahLst/>
              <a:cxnLst/>
              <a:rect l="l" t="t" r="r" b="b"/>
              <a:pathLst>
                <a:path w="6772" h="6830" extrusionOk="0">
                  <a:moveTo>
                    <a:pt x="6713" y="3444"/>
                  </a:moveTo>
                  <a:cubicBezTo>
                    <a:pt x="6713" y="5254"/>
                    <a:pt x="5137" y="6830"/>
                    <a:pt x="3328" y="6771"/>
                  </a:cubicBezTo>
                  <a:cubicBezTo>
                    <a:pt x="1460" y="6713"/>
                    <a:pt x="1" y="5195"/>
                    <a:pt x="1" y="3386"/>
                  </a:cubicBezTo>
                  <a:cubicBezTo>
                    <a:pt x="1" y="1518"/>
                    <a:pt x="1577" y="0"/>
                    <a:pt x="3444" y="59"/>
                  </a:cubicBezTo>
                  <a:cubicBezTo>
                    <a:pt x="5254" y="59"/>
                    <a:pt x="6771" y="1635"/>
                    <a:pt x="6713"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0" name="Google Shape;17930;p46"/>
            <p:cNvSpPr/>
            <p:nvPr/>
          </p:nvSpPr>
          <p:spPr>
            <a:xfrm>
              <a:off x="3827500" y="1167650"/>
              <a:ext cx="170750" cy="169300"/>
            </a:xfrm>
            <a:custGeom>
              <a:avLst/>
              <a:gdLst/>
              <a:ahLst/>
              <a:cxnLst/>
              <a:rect l="l" t="t" r="r" b="b"/>
              <a:pathLst>
                <a:path w="6830" h="6772" extrusionOk="0">
                  <a:moveTo>
                    <a:pt x="3386" y="6772"/>
                  </a:moveTo>
                  <a:cubicBezTo>
                    <a:pt x="1518" y="6714"/>
                    <a:pt x="0" y="5138"/>
                    <a:pt x="59" y="3328"/>
                  </a:cubicBezTo>
                  <a:cubicBezTo>
                    <a:pt x="59" y="1519"/>
                    <a:pt x="1635" y="1"/>
                    <a:pt x="3444" y="1"/>
                  </a:cubicBezTo>
                  <a:cubicBezTo>
                    <a:pt x="5254" y="1"/>
                    <a:pt x="6830" y="1635"/>
                    <a:pt x="6771" y="3445"/>
                  </a:cubicBezTo>
                  <a:cubicBezTo>
                    <a:pt x="6713" y="5254"/>
                    <a:pt x="5195" y="6772"/>
                    <a:pt x="3386" y="677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1" name="Google Shape;17931;p46"/>
            <p:cNvSpPr/>
            <p:nvPr/>
          </p:nvSpPr>
          <p:spPr>
            <a:xfrm>
              <a:off x="2603175" y="1656525"/>
              <a:ext cx="167850" cy="170750"/>
            </a:xfrm>
            <a:custGeom>
              <a:avLst/>
              <a:gdLst/>
              <a:ahLst/>
              <a:cxnLst/>
              <a:rect l="l" t="t" r="r" b="b"/>
              <a:pathLst>
                <a:path w="6714" h="6830" extrusionOk="0">
                  <a:moveTo>
                    <a:pt x="6713" y="3444"/>
                  </a:moveTo>
                  <a:cubicBezTo>
                    <a:pt x="6713" y="5253"/>
                    <a:pt x="5137" y="6829"/>
                    <a:pt x="3269" y="6771"/>
                  </a:cubicBezTo>
                  <a:cubicBezTo>
                    <a:pt x="1460" y="6713"/>
                    <a:pt x="1" y="5195"/>
                    <a:pt x="1" y="3386"/>
                  </a:cubicBezTo>
                  <a:cubicBezTo>
                    <a:pt x="1" y="1518"/>
                    <a:pt x="1577" y="0"/>
                    <a:pt x="3444" y="58"/>
                  </a:cubicBezTo>
                  <a:cubicBezTo>
                    <a:pt x="5254" y="58"/>
                    <a:pt x="6713" y="1634"/>
                    <a:pt x="6713"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2" name="Google Shape;17932;p46"/>
            <p:cNvSpPr/>
            <p:nvPr/>
          </p:nvSpPr>
          <p:spPr>
            <a:xfrm>
              <a:off x="3580875" y="1167650"/>
              <a:ext cx="169300" cy="169300"/>
            </a:xfrm>
            <a:custGeom>
              <a:avLst/>
              <a:gdLst/>
              <a:ahLst/>
              <a:cxnLst/>
              <a:rect l="l" t="t" r="r" b="b"/>
              <a:pathLst>
                <a:path w="6772" h="6772" extrusionOk="0">
                  <a:moveTo>
                    <a:pt x="3445" y="6714"/>
                  </a:moveTo>
                  <a:cubicBezTo>
                    <a:pt x="1577" y="6772"/>
                    <a:pt x="1" y="5196"/>
                    <a:pt x="59" y="3328"/>
                  </a:cubicBezTo>
                  <a:cubicBezTo>
                    <a:pt x="59" y="1519"/>
                    <a:pt x="1577" y="1"/>
                    <a:pt x="3386" y="1"/>
                  </a:cubicBezTo>
                  <a:cubicBezTo>
                    <a:pt x="5254" y="1"/>
                    <a:pt x="6772" y="1577"/>
                    <a:pt x="6772" y="3386"/>
                  </a:cubicBezTo>
                  <a:cubicBezTo>
                    <a:pt x="6772" y="5196"/>
                    <a:pt x="5196" y="6714"/>
                    <a:pt x="3445" y="671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3" name="Google Shape;17933;p46"/>
            <p:cNvSpPr/>
            <p:nvPr/>
          </p:nvSpPr>
          <p:spPr>
            <a:xfrm>
              <a:off x="5054750" y="3620675"/>
              <a:ext cx="166375" cy="166375"/>
            </a:xfrm>
            <a:custGeom>
              <a:avLst/>
              <a:gdLst/>
              <a:ahLst/>
              <a:cxnLst/>
              <a:rect l="l" t="t" r="r" b="b"/>
              <a:pathLst>
                <a:path w="6655" h="6655" extrusionOk="0">
                  <a:moveTo>
                    <a:pt x="6654" y="3328"/>
                  </a:moveTo>
                  <a:cubicBezTo>
                    <a:pt x="6654" y="5196"/>
                    <a:pt x="5137" y="6655"/>
                    <a:pt x="3327" y="6655"/>
                  </a:cubicBezTo>
                  <a:cubicBezTo>
                    <a:pt x="1459" y="6597"/>
                    <a:pt x="0" y="5079"/>
                    <a:pt x="0" y="3270"/>
                  </a:cubicBezTo>
                  <a:cubicBezTo>
                    <a:pt x="58" y="1460"/>
                    <a:pt x="1518" y="1"/>
                    <a:pt x="3327" y="1"/>
                  </a:cubicBezTo>
                  <a:cubicBezTo>
                    <a:pt x="5195" y="1"/>
                    <a:pt x="6654" y="1518"/>
                    <a:pt x="6654" y="33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4" name="Google Shape;17934;p46"/>
            <p:cNvSpPr/>
            <p:nvPr/>
          </p:nvSpPr>
          <p:spPr>
            <a:xfrm>
              <a:off x="5296975" y="2391975"/>
              <a:ext cx="169300" cy="170775"/>
            </a:xfrm>
            <a:custGeom>
              <a:avLst/>
              <a:gdLst/>
              <a:ahLst/>
              <a:cxnLst/>
              <a:rect l="l" t="t" r="r" b="b"/>
              <a:pathLst>
                <a:path w="6772" h="6831" extrusionOk="0">
                  <a:moveTo>
                    <a:pt x="3269" y="6772"/>
                  </a:moveTo>
                  <a:cubicBezTo>
                    <a:pt x="1401" y="6655"/>
                    <a:pt x="1" y="5137"/>
                    <a:pt x="59" y="3328"/>
                  </a:cubicBezTo>
                  <a:cubicBezTo>
                    <a:pt x="176" y="1460"/>
                    <a:pt x="1693" y="1"/>
                    <a:pt x="3503" y="118"/>
                  </a:cubicBezTo>
                  <a:cubicBezTo>
                    <a:pt x="5371" y="234"/>
                    <a:pt x="6771" y="1694"/>
                    <a:pt x="6713" y="3503"/>
                  </a:cubicBezTo>
                  <a:cubicBezTo>
                    <a:pt x="6596" y="5371"/>
                    <a:pt x="5079" y="6830"/>
                    <a:pt x="3269" y="671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5" name="Google Shape;17935;p46"/>
            <p:cNvSpPr/>
            <p:nvPr/>
          </p:nvSpPr>
          <p:spPr>
            <a:xfrm>
              <a:off x="4562975" y="4111000"/>
              <a:ext cx="163450" cy="164925"/>
            </a:xfrm>
            <a:custGeom>
              <a:avLst/>
              <a:gdLst/>
              <a:ahLst/>
              <a:cxnLst/>
              <a:rect l="l" t="t" r="r" b="b"/>
              <a:pathLst>
                <a:path w="6538" h="6597" extrusionOk="0">
                  <a:moveTo>
                    <a:pt x="6538" y="3269"/>
                  </a:moveTo>
                  <a:cubicBezTo>
                    <a:pt x="6538" y="5078"/>
                    <a:pt x="5137" y="6538"/>
                    <a:pt x="3327" y="6538"/>
                  </a:cubicBezTo>
                  <a:cubicBezTo>
                    <a:pt x="1459" y="6596"/>
                    <a:pt x="0" y="5137"/>
                    <a:pt x="0" y="3269"/>
                  </a:cubicBezTo>
                  <a:cubicBezTo>
                    <a:pt x="0" y="1401"/>
                    <a:pt x="1459" y="0"/>
                    <a:pt x="3269" y="0"/>
                  </a:cubicBezTo>
                  <a:cubicBezTo>
                    <a:pt x="5137" y="0"/>
                    <a:pt x="6538" y="1460"/>
                    <a:pt x="6538"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6" name="Google Shape;17936;p46"/>
            <p:cNvSpPr/>
            <p:nvPr/>
          </p:nvSpPr>
          <p:spPr>
            <a:xfrm>
              <a:off x="4072650" y="1169125"/>
              <a:ext cx="166375" cy="164925"/>
            </a:xfrm>
            <a:custGeom>
              <a:avLst/>
              <a:gdLst/>
              <a:ahLst/>
              <a:cxnLst/>
              <a:rect l="l" t="t" r="r" b="b"/>
              <a:pathLst>
                <a:path w="6655" h="6597" extrusionOk="0">
                  <a:moveTo>
                    <a:pt x="3328" y="0"/>
                  </a:moveTo>
                  <a:cubicBezTo>
                    <a:pt x="5196" y="0"/>
                    <a:pt x="6655" y="1518"/>
                    <a:pt x="6597" y="3327"/>
                  </a:cubicBezTo>
                  <a:cubicBezTo>
                    <a:pt x="6597" y="5195"/>
                    <a:pt x="5137" y="6596"/>
                    <a:pt x="3328" y="6596"/>
                  </a:cubicBezTo>
                  <a:cubicBezTo>
                    <a:pt x="1460" y="6596"/>
                    <a:pt x="1" y="5137"/>
                    <a:pt x="1" y="3269"/>
                  </a:cubicBezTo>
                  <a:cubicBezTo>
                    <a:pt x="59" y="1460"/>
                    <a:pt x="1518" y="0"/>
                    <a:pt x="33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7" name="Google Shape;17937;p46"/>
            <p:cNvSpPr/>
            <p:nvPr/>
          </p:nvSpPr>
          <p:spPr>
            <a:xfrm>
              <a:off x="2846875" y="1411350"/>
              <a:ext cx="166375" cy="167850"/>
            </a:xfrm>
            <a:custGeom>
              <a:avLst/>
              <a:gdLst/>
              <a:ahLst/>
              <a:cxnLst/>
              <a:rect l="l" t="t" r="r" b="b"/>
              <a:pathLst>
                <a:path w="6655" h="6714" extrusionOk="0">
                  <a:moveTo>
                    <a:pt x="6596" y="3386"/>
                  </a:moveTo>
                  <a:cubicBezTo>
                    <a:pt x="6596" y="5254"/>
                    <a:pt x="5079" y="6713"/>
                    <a:pt x="3269" y="6655"/>
                  </a:cubicBezTo>
                  <a:cubicBezTo>
                    <a:pt x="1401" y="6597"/>
                    <a:pt x="0" y="5137"/>
                    <a:pt x="0" y="3328"/>
                  </a:cubicBezTo>
                  <a:cubicBezTo>
                    <a:pt x="59" y="1460"/>
                    <a:pt x="1576" y="1"/>
                    <a:pt x="3386" y="59"/>
                  </a:cubicBezTo>
                  <a:cubicBezTo>
                    <a:pt x="5195" y="59"/>
                    <a:pt x="6655" y="1577"/>
                    <a:pt x="6596"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8" name="Google Shape;17938;p46"/>
            <p:cNvSpPr/>
            <p:nvPr/>
          </p:nvSpPr>
          <p:spPr>
            <a:xfrm>
              <a:off x="5299900" y="3131825"/>
              <a:ext cx="163450" cy="164925"/>
            </a:xfrm>
            <a:custGeom>
              <a:avLst/>
              <a:gdLst/>
              <a:ahLst/>
              <a:cxnLst/>
              <a:rect l="l" t="t" r="r" b="b"/>
              <a:pathLst>
                <a:path w="6538" h="6597" extrusionOk="0">
                  <a:moveTo>
                    <a:pt x="6538" y="3269"/>
                  </a:moveTo>
                  <a:cubicBezTo>
                    <a:pt x="6538" y="5079"/>
                    <a:pt x="5137" y="6538"/>
                    <a:pt x="3327" y="6597"/>
                  </a:cubicBezTo>
                  <a:cubicBezTo>
                    <a:pt x="1460" y="6597"/>
                    <a:pt x="0" y="5137"/>
                    <a:pt x="0" y="3269"/>
                  </a:cubicBezTo>
                  <a:cubicBezTo>
                    <a:pt x="0" y="1460"/>
                    <a:pt x="1401" y="1"/>
                    <a:pt x="3211" y="1"/>
                  </a:cubicBezTo>
                  <a:cubicBezTo>
                    <a:pt x="5078" y="1"/>
                    <a:pt x="6538" y="1402"/>
                    <a:pt x="6538"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9" name="Google Shape;17939;p46"/>
            <p:cNvSpPr/>
            <p:nvPr/>
          </p:nvSpPr>
          <p:spPr>
            <a:xfrm>
              <a:off x="2358025" y="1901675"/>
              <a:ext cx="164925" cy="164925"/>
            </a:xfrm>
            <a:custGeom>
              <a:avLst/>
              <a:gdLst/>
              <a:ahLst/>
              <a:cxnLst/>
              <a:rect l="l" t="t" r="r" b="b"/>
              <a:pathLst>
                <a:path w="6597" h="6597" extrusionOk="0">
                  <a:moveTo>
                    <a:pt x="3327" y="6596"/>
                  </a:moveTo>
                  <a:cubicBezTo>
                    <a:pt x="1518" y="6596"/>
                    <a:pt x="59" y="5195"/>
                    <a:pt x="0" y="3327"/>
                  </a:cubicBezTo>
                  <a:cubicBezTo>
                    <a:pt x="0" y="1518"/>
                    <a:pt x="1401" y="59"/>
                    <a:pt x="3269" y="59"/>
                  </a:cubicBezTo>
                  <a:cubicBezTo>
                    <a:pt x="5079" y="0"/>
                    <a:pt x="6538" y="1460"/>
                    <a:pt x="6538" y="3269"/>
                  </a:cubicBezTo>
                  <a:cubicBezTo>
                    <a:pt x="6596" y="5137"/>
                    <a:pt x="5137" y="6538"/>
                    <a:pt x="3327" y="659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0" name="Google Shape;17940;p46"/>
            <p:cNvSpPr/>
            <p:nvPr/>
          </p:nvSpPr>
          <p:spPr>
            <a:xfrm>
              <a:off x="3337175" y="1170575"/>
              <a:ext cx="164925" cy="163475"/>
            </a:xfrm>
            <a:custGeom>
              <a:avLst/>
              <a:gdLst/>
              <a:ahLst/>
              <a:cxnLst/>
              <a:rect l="l" t="t" r="r" b="b"/>
              <a:pathLst>
                <a:path w="6597" h="6539" extrusionOk="0">
                  <a:moveTo>
                    <a:pt x="3270" y="1"/>
                  </a:moveTo>
                  <a:cubicBezTo>
                    <a:pt x="5079" y="1"/>
                    <a:pt x="6538" y="1402"/>
                    <a:pt x="6538" y="3211"/>
                  </a:cubicBezTo>
                  <a:cubicBezTo>
                    <a:pt x="6597" y="5079"/>
                    <a:pt x="5138" y="6538"/>
                    <a:pt x="3328" y="6538"/>
                  </a:cubicBezTo>
                  <a:cubicBezTo>
                    <a:pt x="1460" y="6538"/>
                    <a:pt x="59" y="5137"/>
                    <a:pt x="1" y="3269"/>
                  </a:cubicBezTo>
                  <a:cubicBezTo>
                    <a:pt x="1" y="1460"/>
                    <a:pt x="1402" y="1"/>
                    <a:pt x="327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1" name="Google Shape;17941;p46"/>
            <p:cNvSpPr/>
            <p:nvPr/>
          </p:nvSpPr>
          <p:spPr>
            <a:xfrm>
              <a:off x="2601725" y="3864375"/>
              <a:ext cx="163450" cy="163475"/>
            </a:xfrm>
            <a:custGeom>
              <a:avLst/>
              <a:gdLst/>
              <a:ahLst/>
              <a:cxnLst/>
              <a:rect l="l" t="t" r="r" b="b"/>
              <a:pathLst>
                <a:path w="6538" h="6539" extrusionOk="0">
                  <a:moveTo>
                    <a:pt x="3269" y="1"/>
                  </a:moveTo>
                  <a:cubicBezTo>
                    <a:pt x="5137" y="1"/>
                    <a:pt x="6538" y="1460"/>
                    <a:pt x="6538" y="3328"/>
                  </a:cubicBezTo>
                  <a:cubicBezTo>
                    <a:pt x="6538" y="5137"/>
                    <a:pt x="5078" y="6538"/>
                    <a:pt x="3211" y="6538"/>
                  </a:cubicBezTo>
                  <a:cubicBezTo>
                    <a:pt x="1401" y="6538"/>
                    <a:pt x="0" y="5079"/>
                    <a:pt x="0" y="3269"/>
                  </a:cubicBezTo>
                  <a:cubicBezTo>
                    <a:pt x="0" y="1402"/>
                    <a:pt x="1460" y="1"/>
                    <a:pt x="326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2" name="Google Shape;17942;p46"/>
            <p:cNvSpPr/>
            <p:nvPr/>
          </p:nvSpPr>
          <p:spPr>
            <a:xfrm>
              <a:off x="2112875" y="2886675"/>
              <a:ext cx="162000" cy="162000"/>
            </a:xfrm>
            <a:custGeom>
              <a:avLst/>
              <a:gdLst/>
              <a:ahLst/>
              <a:cxnLst/>
              <a:rect l="l" t="t" r="r" b="b"/>
              <a:pathLst>
                <a:path w="6480" h="6480" extrusionOk="0">
                  <a:moveTo>
                    <a:pt x="6479" y="3211"/>
                  </a:moveTo>
                  <a:cubicBezTo>
                    <a:pt x="6479" y="5020"/>
                    <a:pt x="5020" y="6480"/>
                    <a:pt x="3269" y="6480"/>
                  </a:cubicBezTo>
                  <a:cubicBezTo>
                    <a:pt x="1401" y="6480"/>
                    <a:pt x="0" y="5020"/>
                    <a:pt x="0" y="3211"/>
                  </a:cubicBezTo>
                  <a:cubicBezTo>
                    <a:pt x="0" y="1401"/>
                    <a:pt x="1459" y="0"/>
                    <a:pt x="3269" y="0"/>
                  </a:cubicBezTo>
                  <a:cubicBezTo>
                    <a:pt x="5020" y="0"/>
                    <a:pt x="6479" y="1460"/>
                    <a:pt x="6479"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3" name="Google Shape;17943;p46"/>
            <p:cNvSpPr/>
            <p:nvPr/>
          </p:nvSpPr>
          <p:spPr>
            <a:xfrm>
              <a:off x="3585250" y="4357600"/>
              <a:ext cx="162025" cy="163475"/>
            </a:xfrm>
            <a:custGeom>
              <a:avLst/>
              <a:gdLst/>
              <a:ahLst/>
              <a:cxnLst/>
              <a:rect l="l" t="t" r="r" b="b"/>
              <a:pathLst>
                <a:path w="6481" h="6539" extrusionOk="0">
                  <a:moveTo>
                    <a:pt x="3211" y="6538"/>
                  </a:moveTo>
                  <a:cubicBezTo>
                    <a:pt x="1460" y="6538"/>
                    <a:pt x="1" y="5079"/>
                    <a:pt x="1" y="3270"/>
                  </a:cubicBezTo>
                  <a:cubicBezTo>
                    <a:pt x="1" y="1460"/>
                    <a:pt x="1460" y="1"/>
                    <a:pt x="3270" y="59"/>
                  </a:cubicBezTo>
                  <a:cubicBezTo>
                    <a:pt x="5021" y="59"/>
                    <a:pt x="6480" y="1518"/>
                    <a:pt x="6480" y="3328"/>
                  </a:cubicBezTo>
                  <a:cubicBezTo>
                    <a:pt x="6480" y="5079"/>
                    <a:pt x="5021" y="6538"/>
                    <a:pt x="3211" y="653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4" name="Google Shape;17944;p46"/>
            <p:cNvSpPr/>
            <p:nvPr/>
          </p:nvSpPr>
          <p:spPr>
            <a:xfrm>
              <a:off x="3831875" y="4359075"/>
              <a:ext cx="162000" cy="162000"/>
            </a:xfrm>
            <a:custGeom>
              <a:avLst/>
              <a:gdLst/>
              <a:ahLst/>
              <a:cxnLst/>
              <a:rect l="l" t="t" r="r" b="b"/>
              <a:pathLst>
                <a:path w="6480" h="6480" extrusionOk="0">
                  <a:moveTo>
                    <a:pt x="3211" y="0"/>
                  </a:moveTo>
                  <a:cubicBezTo>
                    <a:pt x="5020" y="0"/>
                    <a:pt x="6480" y="1401"/>
                    <a:pt x="6480" y="3269"/>
                  </a:cubicBezTo>
                  <a:cubicBezTo>
                    <a:pt x="6480" y="5020"/>
                    <a:pt x="5020" y="6479"/>
                    <a:pt x="3269" y="6479"/>
                  </a:cubicBezTo>
                  <a:cubicBezTo>
                    <a:pt x="1460" y="6479"/>
                    <a:pt x="1" y="5020"/>
                    <a:pt x="1" y="3211"/>
                  </a:cubicBezTo>
                  <a:cubicBezTo>
                    <a:pt x="1" y="1401"/>
                    <a:pt x="1401" y="0"/>
                    <a:pt x="32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5" name="Google Shape;17945;p46"/>
            <p:cNvSpPr/>
            <p:nvPr/>
          </p:nvSpPr>
          <p:spPr>
            <a:xfrm>
              <a:off x="2112875" y="2640050"/>
              <a:ext cx="162000" cy="162000"/>
            </a:xfrm>
            <a:custGeom>
              <a:avLst/>
              <a:gdLst/>
              <a:ahLst/>
              <a:cxnLst/>
              <a:rect l="l" t="t" r="r" b="b"/>
              <a:pathLst>
                <a:path w="6480" h="6480" extrusionOk="0">
                  <a:moveTo>
                    <a:pt x="6479" y="3211"/>
                  </a:moveTo>
                  <a:cubicBezTo>
                    <a:pt x="6479" y="4962"/>
                    <a:pt x="5078" y="6422"/>
                    <a:pt x="3269" y="6480"/>
                  </a:cubicBezTo>
                  <a:cubicBezTo>
                    <a:pt x="1459" y="6480"/>
                    <a:pt x="0" y="5021"/>
                    <a:pt x="0" y="3211"/>
                  </a:cubicBezTo>
                  <a:cubicBezTo>
                    <a:pt x="0" y="1460"/>
                    <a:pt x="1459" y="1"/>
                    <a:pt x="3211" y="1"/>
                  </a:cubicBezTo>
                  <a:cubicBezTo>
                    <a:pt x="5020" y="1"/>
                    <a:pt x="6479" y="1402"/>
                    <a:pt x="6479"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6" name="Google Shape;17946;p46"/>
            <p:cNvSpPr/>
            <p:nvPr/>
          </p:nvSpPr>
          <p:spPr>
            <a:xfrm>
              <a:off x="2848325" y="4112450"/>
              <a:ext cx="162000" cy="162000"/>
            </a:xfrm>
            <a:custGeom>
              <a:avLst/>
              <a:gdLst/>
              <a:ahLst/>
              <a:cxnLst/>
              <a:rect l="l" t="t" r="r" b="b"/>
              <a:pathLst>
                <a:path w="6480" h="6480" extrusionOk="0">
                  <a:moveTo>
                    <a:pt x="3270" y="6480"/>
                  </a:moveTo>
                  <a:cubicBezTo>
                    <a:pt x="1518" y="6480"/>
                    <a:pt x="59" y="5020"/>
                    <a:pt x="1" y="3269"/>
                  </a:cubicBezTo>
                  <a:cubicBezTo>
                    <a:pt x="1" y="1460"/>
                    <a:pt x="1460" y="1"/>
                    <a:pt x="3211" y="1"/>
                  </a:cubicBezTo>
                  <a:cubicBezTo>
                    <a:pt x="5021" y="1"/>
                    <a:pt x="6480" y="1402"/>
                    <a:pt x="6480" y="3211"/>
                  </a:cubicBezTo>
                  <a:cubicBezTo>
                    <a:pt x="6480" y="4962"/>
                    <a:pt x="5079" y="6421"/>
                    <a:pt x="3270" y="648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7" name="Google Shape;17947;p46"/>
            <p:cNvSpPr/>
            <p:nvPr/>
          </p:nvSpPr>
          <p:spPr>
            <a:xfrm>
              <a:off x="2359475" y="3622150"/>
              <a:ext cx="162000" cy="162000"/>
            </a:xfrm>
            <a:custGeom>
              <a:avLst/>
              <a:gdLst/>
              <a:ahLst/>
              <a:cxnLst/>
              <a:rect l="l" t="t" r="r" b="b"/>
              <a:pathLst>
                <a:path w="6480" h="6480" extrusionOk="0">
                  <a:moveTo>
                    <a:pt x="3211" y="0"/>
                  </a:moveTo>
                  <a:cubicBezTo>
                    <a:pt x="4962" y="0"/>
                    <a:pt x="6480" y="1459"/>
                    <a:pt x="6480" y="3211"/>
                  </a:cubicBezTo>
                  <a:cubicBezTo>
                    <a:pt x="6480" y="5020"/>
                    <a:pt x="5021" y="6479"/>
                    <a:pt x="3269" y="6479"/>
                  </a:cubicBezTo>
                  <a:cubicBezTo>
                    <a:pt x="1460" y="6479"/>
                    <a:pt x="1" y="5078"/>
                    <a:pt x="1" y="3269"/>
                  </a:cubicBezTo>
                  <a:cubicBezTo>
                    <a:pt x="1" y="1518"/>
                    <a:pt x="1402" y="59"/>
                    <a:pt x="32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8" name="Google Shape;17948;p46"/>
            <p:cNvSpPr/>
            <p:nvPr/>
          </p:nvSpPr>
          <p:spPr>
            <a:xfrm>
              <a:off x="4320725" y="1170575"/>
              <a:ext cx="162000" cy="162000"/>
            </a:xfrm>
            <a:custGeom>
              <a:avLst/>
              <a:gdLst/>
              <a:ahLst/>
              <a:cxnLst/>
              <a:rect l="l" t="t" r="r" b="b"/>
              <a:pathLst>
                <a:path w="6480" h="6480" extrusionOk="0">
                  <a:moveTo>
                    <a:pt x="6480" y="3211"/>
                  </a:moveTo>
                  <a:cubicBezTo>
                    <a:pt x="6480" y="5021"/>
                    <a:pt x="5021" y="6480"/>
                    <a:pt x="3269" y="6480"/>
                  </a:cubicBezTo>
                  <a:cubicBezTo>
                    <a:pt x="1518" y="6480"/>
                    <a:pt x="59" y="5021"/>
                    <a:pt x="59" y="3269"/>
                  </a:cubicBezTo>
                  <a:cubicBezTo>
                    <a:pt x="1" y="1518"/>
                    <a:pt x="1518" y="1"/>
                    <a:pt x="3269" y="59"/>
                  </a:cubicBezTo>
                  <a:cubicBezTo>
                    <a:pt x="5021" y="59"/>
                    <a:pt x="6480" y="1518"/>
                    <a:pt x="6480"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9" name="Google Shape;17949;p46"/>
            <p:cNvSpPr/>
            <p:nvPr/>
          </p:nvSpPr>
          <p:spPr>
            <a:xfrm>
              <a:off x="4074125" y="4359075"/>
              <a:ext cx="162000" cy="162000"/>
            </a:xfrm>
            <a:custGeom>
              <a:avLst/>
              <a:gdLst/>
              <a:ahLst/>
              <a:cxnLst/>
              <a:rect l="l" t="t" r="r" b="b"/>
              <a:pathLst>
                <a:path w="6480" h="6480" extrusionOk="0">
                  <a:moveTo>
                    <a:pt x="3210" y="0"/>
                  </a:moveTo>
                  <a:cubicBezTo>
                    <a:pt x="5020" y="0"/>
                    <a:pt x="6479" y="1459"/>
                    <a:pt x="6479" y="3269"/>
                  </a:cubicBezTo>
                  <a:cubicBezTo>
                    <a:pt x="6479" y="4962"/>
                    <a:pt x="5020" y="6421"/>
                    <a:pt x="3269" y="6479"/>
                  </a:cubicBezTo>
                  <a:cubicBezTo>
                    <a:pt x="1518" y="6479"/>
                    <a:pt x="0" y="4962"/>
                    <a:pt x="58" y="3211"/>
                  </a:cubicBezTo>
                  <a:cubicBezTo>
                    <a:pt x="58" y="1459"/>
                    <a:pt x="1518" y="59"/>
                    <a:pt x="321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0" name="Google Shape;17950;p46"/>
            <p:cNvSpPr/>
            <p:nvPr/>
          </p:nvSpPr>
          <p:spPr>
            <a:xfrm>
              <a:off x="5301350" y="2149750"/>
              <a:ext cx="160550" cy="162000"/>
            </a:xfrm>
            <a:custGeom>
              <a:avLst/>
              <a:gdLst/>
              <a:ahLst/>
              <a:cxnLst/>
              <a:rect l="l" t="t" r="r" b="b"/>
              <a:pathLst>
                <a:path w="6422" h="6480" extrusionOk="0">
                  <a:moveTo>
                    <a:pt x="3211" y="6479"/>
                  </a:moveTo>
                  <a:cubicBezTo>
                    <a:pt x="1460" y="6479"/>
                    <a:pt x="1" y="5020"/>
                    <a:pt x="1" y="3269"/>
                  </a:cubicBezTo>
                  <a:cubicBezTo>
                    <a:pt x="1" y="1518"/>
                    <a:pt x="1460" y="59"/>
                    <a:pt x="3153" y="59"/>
                  </a:cubicBezTo>
                  <a:cubicBezTo>
                    <a:pt x="4962" y="0"/>
                    <a:pt x="6421" y="1518"/>
                    <a:pt x="6421" y="3269"/>
                  </a:cubicBezTo>
                  <a:cubicBezTo>
                    <a:pt x="6421" y="5020"/>
                    <a:pt x="4962" y="6479"/>
                    <a:pt x="3211" y="647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1" name="Google Shape;17951;p46"/>
            <p:cNvSpPr/>
            <p:nvPr/>
          </p:nvSpPr>
          <p:spPr>
            <a:xfrm>
              <a:off x="2112875" y="2396350"/>
              <a:ext cx="162000" cy="162025"/>
            </a:xfrm>
            <a:custGeom>
              <a:avLst/>
              <a:gdLst/>
              <a:ahLst/>
              <a:cxnLst/>
              <a:rect l="l" t="t" r="r" b="b"/>
              <a:pathLst>
                <a:path w="6480" h="6481" extrusionOk="0">
                  <a:moveTo>
                    <a:pt x="6421" y="3270"/>
                  </a:moveTo>
                  <a:cubicBezTo>
                    <a:pt x="6421" y="5021"/>
                    <a:pt x="4962" y="6480"/>
                    <a:pt x="3211" y="6480"/>
                  </a:cubicBezTo>
                  <a:cubicBezTo>
                    <a:pt x="1459" y="6422"/>
                    <a:pt x="0" y="4962"/>
                    <a:pt x="0" y="3270"/>
                  </a:cubicBezTo>
                  <a:cubicBezTo>
                    <a:pt x="59" y="1519"/>
                    <a:pt x="1518" y="1"/>
                    <a:pt x="3269" y="59"/>
                  </a:cubicBezTo>
                  <a:cubicBezTo>
                    <a:pt x="5020" y="59"/>
                    <a:pt x="6479" y="1519"/>
                    <a:pt x="6421" y="32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2" name="Google Shape;17952;p46"/>
            <p:cNvSpPr/>
            <p:nvPr/>
          </p:nvSpPr>
          <p:spPr>
            <a:xfrm>
              <a:off x="5301350" y="3376975"/>
              <a:ext cx="159075" cy="160550"/>
            </a:xfrm>
            <a:custGeom>
              <a:avLst/>
              <a:gdLst/>
              <a:ahLst/>
              <a:cxnLst/>
              <a:rect l="l" t="t" r="r" b="b"/>
              <a:pathLst>
                <a:path w="6363" h="6422" extrusionOk="0">
                  <a:moveTo>
                    <a:pt x="6363" y="3211"/>
                  </a:moveTo>
                  <a:cubicBezTo>
                    <a:pt x="6363" y="4962"/>
                    <a:pt x="4904" y="6422"/>
                    <a:pt x="3153" y="6363"/>
                  </a:cubicBezTo>
                  <a:cubicBezTo>
                    <a:pt x="1402" y="6363"/>
                    <a:pt x="1" y="4904"/>
                    <a:pt x="1" y="3153"/>
                  </a:cubicBezTo>
                  <a:cubicBezTo>
                    <a:pt x="59" y="1402"/>
                    <a:pt x="1460" y="1"/>
                    <a:pt x="3211" y="1"/>
                  </a:cubicBezTo>
                  <a:cubicBezTo>
                    <a:pt x="4904" y="1"/>
                    <a:pt x="6363" y="1460"/>
                    <a:pt x="6363"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3" name="Google Shape;17953;p46"/>
            <p:cNvSpPr/>
            <p:nvPr/>
          </p:nvSpPr>
          <p:spPr>
            <a:xfrm>
              <a:off x="3340100" y="4360525"/>
              <a:ext cx="159100" cy="159075"/>
            </a:xfrm>
            <a:custGeom>
              <a:avLst/>
              <a:gdLst/>
              <a:ahLst/>
              <a:cxnLst/>
              <a:rect l="l" t="t" r="r" b="b"/>
              <a:pathLst>
                <a:path w="6364" h="6363" extrusionOk="0">
                  <a:moveTo>
                    <a:pt x="6363" y="3153"/>
                  </a:moveTo>
                  <a:cubicBezTo>
                    <a:pt x="6363" y="4904"/>
                    <a:pt x="4904" y="6363"/>
                    <a:pt x="3153" y="6363"/>
                  </a:cubicBezTo>
                  <a:cubicBezTo>
                    <a:pt x="1402" y="6363"/>
                    <a:pt x="1" y="4904"/>
                    <a:pt x="1" y="3153"/>
                  </a:cubicBezTo>
                  <a:cubicBezTo>
                    <a:pt x="1" y="1460"/>
                    <a:pt x="1460" y="1"/>
                    <a:pt x="3153" y="1"/>
                  </a:cubicBezTo>
                  <a:cubicBezTo>
                    <a:pt x="4904" y="1"/>
                    <a:pt x="6363" y="1460"/>
                    <a:pt x="6363" y="31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4" name="Google Shape;17954;p46"/>
            <p:cNvSpPr/>
            <p:nvPr/>
          </p:nvSpPr>
          <p:spPr>
            <a:xfrm>
              <a:off x="2114325" y="3134750"/>
              <a:ext cx="159075" cy="159075"/>
            </a:xfrm>
            <a:custGeom>
              <a:avLst/>
              <a:gdLst/>
              <a:ahLst/>
              <a:cxnLst/>
              <a:rect l="l" t="t" r="r" b="b"/>
              <a:pathLst>
                <a:path w="6363" h="6363" extrusionOk="0">
                  <a:moveTo>
                    <a:pt x="3153" y="6363"/>
                  </a:moveTo>
                  <a:cubicBezTo>
                    <a:pt x="1460" y="6363"/>
                    <a:pt x="1" y="4904"/>
                    <a:pt x="1" y="3152"/>
                  </a:cubicBezTo>
                  <a:cubicBezTo>
                    <a:pt x="1" y="1460"/>
                    <a:pt x="1460" y="0"/>
                    <a:pt x="3153" y="0"/>
                  </a:cubicBezTo>
                  <a:cubicBezTo>
                    <a:pt x="4904" y="0"/>
                    <a:pt x="6363" y="1460"/>
                    <a:pt x="6363" y="3152"/>
                  </a:cubicBezTo>
                  <a:cubicBezTo>
                    <a:pt x="6363" y="4904"/>
                    <a:pt x="4904" y="6363"/>
                    <a:pt x="3153" y="63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5" name="Google Shape;17955;p46"/>
            <p:cNvSpPr/>
            <p:nvPr/>
          </p:nvSpPr>
          <p:spPr>
            <a:xfrm>
              <a:off x="4812500" y="1415725"/>
              <a:ext cx="159075" cy="157625"/>
            </a:xfrm>
            <a:custGeom>
              <a:avLst/>
              <a:gdLst/>
              <a:ahLst/>
              <a:cxnLst/>
              <a:rect l="l" t="t" r="r" b="b"/>
              <a:pathLst>
                <a:path w="6363" h="6305" extrusionOk="0">
                  <a:moveTo>
                    <a:pt x="6305" y="3153"/>
                  </a:moveTo>
                  <a:cubicBezTo>
                    <a:pt x="6363" y="4904"/>
                    <a:pt x="4904" y="6305"/>
                    <a:pt x="3153" y="6305"/>
                  </a:cubicBezTo>
                  <a:cubicBezTo>
                    <a:pt x="1401" y="6305"/>
                    <a:pt x="1" y="4904"/>
                    <a:pt x="1" y="3211"/>
                  </a:cubicBezTo>
                  <a:cubicBezTo>
                    <a:pt x="1" y="1460"/>
                    <a:pt x="1401" y="1"/>
                    <a:pt x="3211" y="1"/>
                  </a:cubicBezTo>
                  <a:cubicBezTo>
                    <a:pt x="4904" y="1"/>
                    <a:pt x="6305" y="1402"/>
                    <a:pt x="6305" y="31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6" name="Google Shape;17956;p46"/>
            <p:cNvSpPr/>
            <p:nvPr/>
          </p:nvSpPr>
          <p:spPr>
            <a:xfrm>
              <a:off x="5059125" y="1660900"/>
              <a:ext cx="159075" cy="160525"/>
            </a:xfrm>
            <a:custGeom>
              <a:avLst/>
              <a:gdLst/>
              <a:ahLst/>
              <a:cxnLst/>
              <a:rect l="l" t="t" r="r" b="b"/>
              <a:pathLst>
                <a:path w="6363" h="6421" extrusionOk="0">
                  <a:moveTo>
                    <a:pt x="6363" y="3269"/>
                  </a:moveTo>
                  <a:cubicBezTo>
                    <a:pt x="6304" y="5020"/>
                    <a:pt x="4845" y="6421"/>
                    <a:pt x="3094" y="6363"/>
                  </a:cubicBezTo>
                  <a:cubicBezTo>
                    <a:pt x="1343" y="6363"/>
                    <a:pt x="0" y="4903"/>
                    <a:pt x="0" y="3211"/>
                  </a:cubicBezTo>
                  <a:cubicBezTo>
                    <a:pt x="59" y="1401"/>
                    <a:pt x="1518" y="0"/>
                    <a:pt x="3269" y="59"/>
                  </a:cubicBezTo>
                  <a:cubicBezTo>
                    <a:pt x="4962" y="117"/>
                    <a:pt x="6363" y="1518"/>
                    <a:pt x="6363"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7" name="Google Shape;17957;p46"/>
            <p:cNvSpPr/>
            <p:nvPr/>
          </p:nvSpPr>
          <p:spPr>
            <a:xfrm>
              <a:off x="3097875" y="1172050"/>
              <a:ext cx="157625" cy="159075"/>
            </a:xfrm>
            <a:custGeom>
              <a:avLst/>
              <a:gdLst/>
              <a:ahLst/>
              <a:cxnLst/>
              <a:rect l="l" t="t" r="r" b="b"/>
              <a:pathLst>
                <a:path w="6305" h="6363" extrusionOk="0">
                  <a:moveTo>
                    <a:pt x="6304" y="3152"/>
                  </a:moveTo>
                  <a:cubicBezTo>
                    <a:pt x="6304" y="4903"/>
                    <a:pt x="4903" y="6362"/>
                    <a:pt x="3152" y="6362"/>
                  </a:cubicBezTo>
                  <a:cubicBezTo>
                    <a:pt x="1401" y="6362"/>
                    <a:pt x="0" y="4962"/>
                    <a:pt x="0" y="3210"/>
                  </a:cubicBezTo>
                  <a:cubicBezTo>
                    <a:pt x="0" y="1459"/>
                    <a:pt x="1401" y="0"/>
                    <a:pt x="3152" y="58"/>
                  </a:cubicBezTo>
                  <a:cubicBezTo>
                    <a:pt x="4903" y="58"/>
                    <a:pt x="6304" y="1459"/>
                    <a:pt x="6304" y="31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8" name="Google Shape;17958;p46"/>
            <p:cNvSpPr/>
            <p:nvPr/>
          </p:nvSpPr>
          <p:spPr>
            <a:xfrm>
              <a:off x="4323650" y="4361975"/>
              <a:ext cx="156175" cy="156175"/>
            </a:xfrm>
            <a:custGeom>
              <a:avLst/>
              <a:gdLst/>
              <a:ahLst/>
              <a:cxnLst/>
              <a:rect l="l" t="t" r="r" b="b"/>
              <a:pathLst>
                <a:path w="6247" h="6247" extrusionOk="0">
                  <a:moveTo>
                    <a:pt x="3152" y="1"/>
                  </a:moveTo>
                  <a:cubicBezTo>
                    <a:pt x="4904" y="59"/>
                    <a:pt x="6246" y="1460"/>
                    <a:pt x="6246" y="3211"/>
                  </a:cubicBezTo>
                  <a:cubicBezTo>
                    <a:pt x="6188" y="4904"/>
                    <a:pt x="4845" y="6247"/>
                    <a:pt x="3094" y="6188"/>
                  </a:cubicBezTo>
                  <a:cubicBezTo>
                    <a:pt x="1343" y="6188"/>
                    <a:pt x="0" y="4787"/>
                    <a:pt x="59" y="3036"/>
                  </a:cubicBezTo>
                  <a:cubicBezTo>
                    <a:pt x="59" y="1343"/>
                    <a:pt x="1460" y="1"/>
                    <a:pt x="315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9" name="Google Shape;17959;p46"/>
            <p:cNvSpPr/>
            <p:nvPr/>
          </p:nvSpPr>
          <p:spPr>
            <a:xfrm>
              <a:off x="2609025" y="1417200"/>
              <a:ext cx="156150" cy="154700"/>
            </a:xfrm>
            <a:custGeom>
              <a:avLst/>
              <a:gdLst/>
              <a:ahLst/>
              <a:cxnLst/>
              <a:rect l="l" t="t" r="r" b="b"/>
              <a:pathLst>
                <a:path w="6246" h="6188" extrusionOk="0">
                  <a:moveTo>
                    <a:pt x="6187" y="3094"/>
                  </a:moveTo>
                  <a:cubicBezTo>
                    <a:pt x="6246" y="4787"/>
                    <a:pt x="4845" y="6188"/>
                    <a:pt x="3152" y="6188"/>
                  </a:cubicBezTo>
                  <a:cubicBezTo>
                    <a:pt x="1459" y="6188"/>
                    <a:pt x="58" y="4845"/>
                    <a:pt x="58" y="3152"/>
                  </a:cubicBezTo>
                  <a:cubicBezTo>
                    <a:pt x="0" y="1401"/>
                    <a:pt x="1401" y="59"/>
                    <a:pt x="3094" y="0"/>
                  </a:cubicBezTo>
                  <a:cubicBezTo>
                    <a:pt x="4786" y="0"/>
                    <a:pt x="6187" y="1401"/>
                    <a:pt x="6187"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0" name="Google Shape;17960;p46"/>
            <p:cNvSpPr/>
            <p:nvPr/>
          </p:nvSpPr>
          <p:spPr>
            <a:xfrm>
              <a:off x="5060575" y="3873125"/>
              <a:ext cx="154700" cy="154725"/>
            </a:xfrm>
            <a:custGeom>
              <a:avLst/>
              <a:gdLst/>
              <a:ahLst/>
              <a:cxnLst/>
              <a:rect l="l" t="t" r="r" b="b"/>
              <a:pathLst>
                <a:path w="6188" h="6189" extrusionOk="0">
                  <a:moveTo>
                    <a:pt x="6188" y="3094"/>
                  </a:moveTo>
                  <a:cubicBezTo>
                    <a:pt x="6188" y="4787"/>
                    <a:pt x="4787" y="6188"/>
                    <a:pt x="3094" y="6188"/>
                  </a:cubicBezTo>
                  <a:cubicBezTo>
                    <a:pt x="1401" y="6188"/>
                    <a:pt x="1" y="4787"/>
                    <a:pt x="1" y="3094"/>
                  </a:cubicBezTo>
                  <a:cubicBezTo>
                    <a:pt x="1" y="1343"/>
                    <a:pt x="1401" y="1"/>
                    <a:pt x="3094" y="1"/>
                  </a:cubicBezTo>
                  <a:cubicBezTo>
                    <a:pt x="4845" y="1"/>
                    <a:pt x="6188" y="1402"/>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1" name="Google Shape;17961;p46"/>
            <p:cNvSpPr/>
            <p:nvPr/>
          </p:nvSpPr>
          <p:spPr>
            <a:xfrm>
              <a:off x="2115775" y="2154125"/>
              <a:ext cx="154725" cy="154700"/>
            </a:xfrm>
            <a:custGeom>
              <a:avLst/>
              <a:gdLst/>
              <a:ahLst/>
              <a:cxnLst/>
              <a:rect l="l" t="t" r="r" b="b"/>
              <a:pathLst>
                <a:path w="6189" h="6188" extrusionOk="0">
                  <a:moveTo>
                    <a:pt x="6188" y="3094"/>
                  </a:moveTo>
                  <a:cubicBezTo>
                    <a:pt x="6188" y="4787"/>
                    <a:pt x="4846" y="6129"/>
                    <a:pt x="3153" y="6188"/>
                  </a:cubicBezTo>
                  <a:cubicBezTo>
                    <a:pt x="1402" y="6188"/>
                    <a:pt x="1" y="4787"/>
                    <a:pt x="1" y="3036"/>
                  </a:cubicBezTo>
                  <a:cubicBezTo>
                    <a:pt x="59" y="1343"/>
                    <a:pt x="1402" y="0"/>
                    <a:pt x="3153" y="0"/>
                  </a:cubicBezTo>
                  <a:cubicBezTo>
                    <a:pt x="4846" y="0"/>
                    <a:pt x="6188" y="1343"/>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2" name="Google Shape;17962;p46"/>
            <p:cNvSpPr/>
            <p:nvPr/>
          </p:nvSpPr>
          <p:spPr>
            <a:xfrm>
              <a:off x="4813950" y="4115375"/>
              <a:ext cx="154725" cy="154700"/>
            </a:xfrm>
            <a:custGeom>
              <a:avLst/>
              <a:gdLst/>
              <a:ahLst/>
              <a:cxnLst/>
              <a:rect l="l" t="t" r="r" b="b"/>
              <a:pathLst>
                <a:path w="6189" h="6188" extrusionOk="0">
                  <a:moveTo>
                    <a:pt x="6188" y="3094"/>
                  </a:moveTo>
                  <a:cubicBezTo>
                    <a:pt x="6188" y="4845"/>
                    <a:pt x="4787" y="6188"/>
                    <a:pt x="3095" y="6188"/>
                  </a:cubicBezTo>
                  <a:cubicBezTo>
                    <a:pt x="1402" y="6188"/>
                    <a:pt x="1" y="4728"/>
                    <a:pt x="59" y="3036"/>
                  </a:cubicBezTo>
                  <a:cubicBezTo>
                    <a:pt x="59" y="1401"/>
                    <a:pt x="1460" y="0"/>
                    <a:pt x="3095" y="0"/>
                  </a:cubicBezTo>
                  <a:cubicBezTo>
                    <a:pt x="4787" y="0"/>
                    <a:pt x="6188" y="1401"/>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3" name="Google Shape;17963;p46"/>
            <p:cNvSpPr/>
            <p:nvPr/>
          </p:nvSpPr>
          <p:spPr>
            <a:xfrm>
              <a:off x="3099325" y="4361975"/>
              <a:ext cx="154700" cy="154725"/>
            </a:xfrm>
            <a:custGeom>
              <a:avLst/>
              <a:gdLst/>
              <a:ahLst/>
              <a:cxnLst/>
              <a:rect l="l" t="t" r="r" b="b"/>
              <a:pathLst>
                <a:path w="6188" h="6189" extrusionOk="0">
                  <a:moveTo>
                    <a:pt x="6188" y="3095"/>
                  </a:moveTo>
                  <a:cubicBezTo>
                    <a:pt x="6188" y="4787"/>
                    <a:pt x="4787" y="6188"/>
                    <a:pt x="3094" y="6188"/>
                  </a:cubicBezTo>
                  <a:cubicBezTo>
                    <a:pt x="1401" y="6188"/>
                    <a:pt x="1" y="4787"/>
                    <a:pt x="1" y="3095"/>
                  </a:cubicBezTo>
                  <a:cubicBezTo>
                    <a:pt x="1" y="1460"/>
                    <a:pt x="1343" y="59"/>
                    <a:pt x="3036" y="59"/>
                  </a:cubicBezTo>
                  <a:cubicBezTo>
                    <a:pt x="4729" y="1"/>
                    <a:pt x="6129" y="1402"/>
                    <a:pt x="6129" y="30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4" name="Google Shape;17964;p46"/>
            <p:cNvSpPr/>
            <p:nvPr/>
          </p:nvSpPr>
          <p:spPr>
            <a:xfrm>
              <a:off x="2115775" y="3378450"/>
              <a:ext cx="156175" cy="156150"/>
            </a:xfrm>
            <a:custGeom>
              <a:avLst/>
              <a:gdLst/>
              <a:ahLst/>
              <a:cxnLst/>
              <a:rect l="l" t="t" r="r" b="b"/>
              <a:pathLst>
                <a:path w="6247" h="6246" extrusionOk="0">
                  <a:moveTo>
                    <a:pt x="3153" y="59"/>
                  </a:moveTo>
                  <a:cubicBezTo>
                    <a:pt x="4846" y="117"/>
                    <a:pt x="6247" y="1576"/>
                    <a:pt x="6188" y="3211"/>
                  </a:cubicBezTo>
                  <a:cubicBezTo>
                    <a:pt x="6130" y="4903"/>
                    <a:pt x="4671" y="6246"/>
                    <a:pt x="3036" y="6188"/>
                  </a:cubicBezTo>
                  <a:cubicBezTo>
                    <a:pt x="1343" y="6129"/>
                    <a:pt x="1" y="4728"/>
                    <a:pt x="59" y="3036"/>
                  </a:cubicBezTo>
                  <a:cubicBezTo>
                    <a:pt x="118" y="1343"/>
                    <a:pt x="1519" y="0"/>
                    <a:pt x="3153"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5" name="Google Shape;17965;p46"/>
            <p:cNvSpPr/>
            <p:nvPr/>
          </p:nvSpPr>
          <p:spPr>
            <a:xfrm>
              <a:off x="2362400" y="1663800"/>
              <a:ext cx="156175" cy="154725"/>
            </a:xfrm>
            <a:custGeom>
              <a:avLst/>
              <a:gdLst/>
              <a:ahLst/>
              <a:cxnLst/>
              <a:rect l="l" t="t" r="r" b="b"/>
              <a:pathLst>
                <a:path w="6247" h="6189" extrusionOk="0">
                  <a:moveTo>
                    <a:pt x="59" y="3095"/>
                  </a:moveTo>
                  <a:cubicBezTo>
                    <a:pt x="59" y="1402"/>
                    <a:pt x="1518" y="1"/>
                    <a:pt x="3152" y="59"/>
                  </a:cubicBezTo>
                  <a:cubicBezTo>
                    <a:pt x="4845" y="59"/>
                    <a:pt x="6246" y="1519"/>
                    <a:pt x="6188" y="3211"/>
                  </a:cubicBezTo>
                  <a:cubicBezTo>
                    <a:pt x="6129" y="4846"/>
                    <a:pt x="4729" y="6188"/>
                    <a:pt x="3094" y="6188"/>
                  </a:cubicBezTo>
                  <a:cubicBezTo>
                    <a:pt x="1401" y="6188"/>
                    <a:pt x="0" y="4729"/>
                    <a:pt x="59" y="30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6" name="Google Shape;17966;p46"/>
            <p:cNvSpPr/>
            <p:nvPr/>
          </p:nvSpPr>
          <p:spPr>
            <a:xfrm>
              <a:off x="4571725" y="1174950"/>
              <a:ext cx="153250" cy="154725"/>
            </a:xfrm>
            <a:custGeom>
              <a:avLst/>
              <a:gdLst/>
              <a:ahLst/>
              <a:cxnLst/>
              <a:rect l="l" t="t" r="r" b="b"/>
              <a:pathLst>
                <a:path w="6130" h="6189" extrusionOk="0">
                  <a:moveTo>
                    <a:pt x="6129" y="3094"/>
                  </a:moveTo>
                  <a:cubicBezTo>
                    <a:pt x="6129" y="4729"/>
                    <a:pt x="4787" y="6130"/>
                    <a:pt x="3094" y="6130"/>
                  </a:cubicBezTo>
                  <a:cubicBezTo>
                    <a:pt x="1460" y="6188"/>
                    <a:pt x="0" y="4729"/>
                    <a:pt x="59" y="3036"/>
                  </a:cubicBezTo>
                  <a:cubicBezTo>
                    <a:pt x="59" y="1402"/>
                    <a:pt x="1460" y="1"/>
                    <a:pt x="3094" y="1"/>
                  </a:cubicBezTo>
                  <a:cubicBezTo>
                    <a:pt x="4728" y="1"/>
                    <a:pt x="6129" y="1402"/>
                    <a:pt x="6129"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7" name="Google Shape;17967;p46"/>
            <p:cNvSpPr/>
            <p:nvPr/>
          </p:nvSpPr>
          <p:spPr>
            <a:xfrm>
              <a:off x="5308650" y="1911875"/>
              <a:ext cx="153250" cy="153250"/>
            </a:xfrm>
            <a:custGeom>
              <a:avLst/>
              <a:gdLst/>
              <a:ahLst/>
              <a:cxnLst/>
              <a:rect l="l" t="t" r="r" b="b"/>
              <a:pathLst>
                <a:path w="6130" h="6130" extrusionOk="0">
                  <a:moveTo>
                    <a:pt x="6129" y="3036"/>
                  </a:moveTo>
                  <a:cubicBezTo>
                    <a:pt x="6129" y="4671"/>
                    <a:pt x="4728" y="6071"/>
                    <a:pt x="3094" y="6130"/>
                  </a:cubicBezTo>
                  <a:cubicBezTo>
                    <a:pt x="1460" y="6130"/>
                    <a:pt x="0" y="4729"/>
                    <a:pt x="0" y="3036"/>
                  </a:cubicBezTo>
                  <a:cubicBezTo>
                    <a:pt x="0" y="1402"/>
                    <a:pt x="1401" y="1"/>
                    <a:pt x="3036" y="1"/>
                  </a:cubicBezTo>
                  <a:cubicBezTo>
                    <a:pt x="4728" y="1"/>
                    <a:pt x="6071" y="1402"/>
                    <a:pt x="6129" y="30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8" name="Google Shape;17968;p46"/>
            <p:cNvSpPr/>
            <p:nvPr/>
          </p:nvSpPr>
          <p:spPr>
            <a:xfrm>
              <a:off x="2855625" y="1173500"/>
              <a:ext cx="148875" cy="148875"/>
            </a:xfrm>
            <a:custGeom>
              <a:avLst/>
              <a:gdLst/>
              <a:ahLst/>
              <a:cxnLst/>
              <a:rect l="l" t="t" r="r" b="b"/>
              <a:pathLst>
                <a:path w="5955" h="5955" extrusionOk="0">
                  <a:moveTo>
                    <a:pt x="5955" y="3036"/>
                  </a:moveTo>
                  <a:cubicBezTo>
                    <a:pt x="5955" y="4670"/>
                    <a:pt x="4612" y="5954"/>
                    <a:pt x="2919" y="5954"/>
                  </a:cubicBezTo>
                  <a:cubicBezTo>
                    <a:pt x="1285" y="5954"/>
                    <a:pt x="1" y="4612"/>
                    <a:pt x="1" y="2977"/>
                  </a:cubicBezTo>
                  <a:cubicBezTo>
                    <a:pt x="1" y="1285"/>
                    <a:pt x="1343" y="0"/>
                    <a:pt x="2978" y="0"/>
                  </a:cubicBezTo>
                  <a:cubicBezTo>
                    <a:pt x="4670" y="59"/>
                    <a:pt x="5955" y="1343"/>
                    <a:pt x="5955" y="30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9" name="Google Shape;17969;p46"/>
            <p:cNvSpPr/>
            <p:nvPr/>
          </p:nvSpPr>
          <p:spPr>
            <a:xfrm>
              <a:off x="5307200" y="3627975"/>
              <a:ext cx="148850" cy="150325"/>
            </a:xfrm>
            <a:custGeom>
              <a:avLst/>
              <a:gdLst/>
              <a:ahLst/>
              <a:cxnLst/>
              <a:rect l="l" t="t" r="r" b="b"/>
              <a:pathLst>
                <a:path w="5954" h="6013" extrusionOk="0">
                  <a:moveTo>
                    <a:pt x="2977" y="6013"/>
                  </a:moveTo>
                  <a:cubicBezTo>
                    <a:pt x="1284" y="6013"/>
                    <a:pt x="0" y="4670"/>
                    <a:pt x="0" y="3036"/>
                  </a:cubicBezTo>
                  <a:cubicBezTo>
                    <a:pt x="0" y="1343"/>
                    <a:pt x="1343" y="1"/>
                    <a:pt x="3035" y="59"/>
                  </a:cubicBezTo>
                  <a:cubicBezTo>
                    <a:pt x="4670" y="59"/>
                    <a:pt x="5954" y="1402"/>
                    <a:pt x="5954" y="3036"/>
                  </a:cubicBezTo>
                  <a:cubicBezTo>
                    <a:pt x="5954" y="4729"/>
                    <a:pt x="4611" y="6013"/>
                    <a:pt x="2977" y="601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0" name="Google Shape;17970;p46"/>
            <p:cNvSpPr/>
            <p:nvPr/>
          </p:nvSpPr>
          <p:spPr>
            <a:xfrm>
              <a:off x="3839175" y="931250"/>
              <a:ext cx="147400" cy="148875"/>
            </a:xfrm>
            <a:custGeom>
              <a:avLst/>
              <a:gdLst/>
              <a:ahLst/>
              <a:cxnLst/>
              <a:rect l="l" t="t" r="r" b="b"/>
              <a:pathLst>
                <a:path w="5896" h="5955" extrusionOk="0">
                  <a:moveTo>
                    <a:pt x="2977" y="5955"/>
                  </a:moveTo>
                  <a:cubicBezTo>
                    <a:pt x="1285" y="5955"/>
                    <a:pt x="0" y="4612"/>
                    <a:pt x="0" y="2978"/>
                  </a:cubicBezTo>
                  <a:cubicBezTo>
                    <a:pt x="0" y="1285"/>
                    <a:pt x="1285" y="1"/>
                    <a:pt x="2977" y="1"/>
                  </a:cubicBezTo>
                  <a:cubicBezTo>
                    <a:pt x="4612" y="1"/>
                    <a:pt x="5896" y="1285"/>
                    <a:pt x="5896" y="2920"/>
                  </a:cubicBezTo>
                  <a:cubicBezTo>
                    <a:pt x="5896" y="4612"/>
                    <a:pt x="4612" y="5896"/>
                    <a:pt x="2977" y="595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1" name="Google Shape;17971;p46"/>
            <p:cNvSpPr/>
            <p:nvPr/>
          </p:nvSpPr>
          <p:spPr>
            <a:xfrm>
              <a:off x="2365325" y="3871675"/>
              <a:ext cx="148875" cy="148875"/>
            </a:xfrm>
            <a:custGeom>
              <a:avLst/>
              <a:gdLst/>
              <a:ahLst/>
              <a:cxnLst/>
              <a:rect l="l" t="t" r="r" b="b"/>
              <a:pathLst>
                <a:path w="5955" h="5955" extrusionOk="0">
                  <a:moveTo>
                    <a:pt x="5954" y="2977"/>
                  </a:moveTo>
                  <a:cubicBezTo>
                    <a:pt x="5954" y="4670"/>
                    <a:pt x="4670" y="5954"/>
                    <a:pt x="3035" y="5954"/>
                  </a:cubicBezTo>
                  <a:cubicBezTo>
                    <a:pt x="1343" y="5954"/>
                    <a:pt x="0" y="4612"/>
                    <a:pt x="0" y="2919"/>
                  </a:cubicBezTo>
                  <a:cubicBezTo>
                    <a:pt x="59" y="1285"/>
                    <a:pt x="1343" y="0"/>
                    <a:pt x="3035" y="0"/>
                  </a:cubicBezTo>
                  <a:cubicBezTo>
                    <a:pt x="4670" y="0"/>
                    <a:pt x="5954" y="1343"/>
                    <a:pt x="5954"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2" name="Google Shape;17972;p46"/>
            <p:cNvSpPr/>
            <p:nvPr/>
          </p:nvSpPr>
          <p:spPr>
            <a:xfrm>
              <a:off x="2607550" y="4118300"/>
              <a:ext cx="150325" cy="150325"/>
            </a:xfrm>
            <a:custGeom>
              <a:avLst/>
              <a:gdLst/>
              <a:ahLst/>
              <a:cxnLst/>
              <a:rect l="l" t="t" r="r" b="b"/>
              <a:pathLst>
                <a:path w="6013" h="6013" extrusionOk="0">
                  <a:moveTo>
                    <a:pt x="6013" y="2977"/>
                  </a:moveTo>
                  <a:cubicBezTo>
                    <a:pt x="6013" y="4611"/>
                    <a:pt x="4729" y="5954"/>
                    <a:pt x="3036" y="5954"/>
                  </a:cubicBezTo>
                  <a:cubicBezTo>
                    <a:pt x="1343" y="6012"/>
                    <a:pt x="1" y="4670"/>
                    <a:pt x="59" y="2977"/>
                  </a:cubicBezTo>
                  <a:cubicBezTo>
                    <a:pt x="59" y="1284"/>
                    <a:pt x="1343" y="0"/>
                    <a:pt x="3036" y="0"/>
                  </a:cubicBezTo>
                  <a:cubicBezTo>
                    <a:pt x="4670" y="0"/>
                    <a:pt x="6013" y="1343"/>
                    <a:pt x="6013"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3" name="Google Shape;17973;p46"/>
            <p:cNvSpPr/>
            <p:nvPr/>
          </p:nvSpPr>
          <p:spPr>
            <a:xfrm>
              <a:off x="5553800" y="2892500"/>
              <a:ext cx="148875" cy="148875"/>
            </a:xfrm>
            <a:custGeom>
              <a:avLst/>
              <a:gdLst/>
              <a:ahLst/>
              <a:cxnLst/>
              <a:rect l="l" t="t" r="r" b="b"/>
              <a:pathLst>
                <a:path w="5955" h="5955" extrusionOk="0">
                  <a:moveTo>
                    <a:pt x="1" y="2919"/>
                  </a:moveTo>
                  <a:cubicBezTo>
                    <a:pt x="1" y="1285"/>
                    <a:pt x="1343" y="1"/>
                    <a:pt x="3036" y="59"/>
                  </a:cubicBezTo>
                  <a:cubicBezTo>
                    <a:pt x="4670" y="59"/>
                    <a:pt x="5955" y="1402"/>
                    <a:pt x="5955" y="3095"/>
                  </a:cubicBezTo>
                  <a:cubicBezTo>
                    <a:pt x="5896" y="4729"/>
                    <a:pt x="4612" y="5955"/>
                    <a:pt x="2919" y="5955"/>
                  </a:cubicBezTo>
                  <a:cubicBezTo>
                    <a:pt x="1285" y="5955"/>
                    <a:pt x="1" y="4612"/>
                    <a:pt x="1"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4" name="Google Shape;17974;p46"/>
            <p:cNvSpPr/>
            <p:nvPr/>
          </p:nvSpPr>
          <p:spPr>
            <a:xfrm>
              <a:off x="5553800" y="2645900"/>
              <a:ext cx="148875" cy="148875"/>
            </a:xfrm>
            <a:custGeom>
              <a:avLst/>
              <a:gdLst/>
              <a:ahLst/>
              <a:cxnLst/>
              <a:rect l="l" t="t" r="r" b="b"/>
              <a:pathLst>
                <a:path w="5955" h="5955" extrusionOk="0">
                  <a:moveTo>
                    <a:pt x="5955" y="2977"/>
                  </a:moveTo>
                  <a:cubicBezTo>
                    <a:pt x="5955" y="4670"/>
                    <a:pt x="4612" y="5954"/>
                    <a:pt x="2978" y="5954"/>
                  </a:cubicBezTo>
                  <a:cubicBezTo>
                    <a:pt x="1285" y="5954"/>
                    <a:pt x="1" y="4612"/>
                    <a:pt x="1" y="2977"/>
                  </a:cubicBezTo>
                  <a:cubicBezTo>
                    <a:pt x="1" y="1343"/>
                    <a:pt x="1285" y="59"/>
                    <a:pt x="2919" y="0"/>
                  </a:cubicBezTo>
                  <a:cubicBezTo>
                    <a:pt x="4612" y="0"/>
                    <a:pt x="5955" y="1284"/>
                    <a:pt x="5955"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5" name="Google Shape;17975;p46"/>
            <p:cNvSpPr/>
            <p:nvPr/>
          </p:nvSpPr>
          <p:spPr>
            <a:xfrm>
              <a:off x="3592550" y="931250"/>
              <a:ext cx="147425" cy="148875"/>
            </a:xfrm>
            <a:custGeom>
              <a:avLst/>
              <a:gdLst/>
              <a:ahLst/>
              <a:cxnLst/>
              <a:rect l="l" t="t" r="r" b="b"/>
              <a:pathLst>
                <a:path w="5897" h="5955" extrusionOk="0">
                  <a:moveTo>
                    <a:pt x="5896" y="2978"/>
                  </a:moveTo>
                  <a:cubicBezTo>
                    <a:pt x="5896" y="4612"/>
                    <a:pt x="4612" y="5955"/>
                    <a:pt x="2919" y="5896"/>
                  </a:cubicBezTo>
                  <a:cubicBezTo>
                    <a:pt x="1285" y="5896"/>
                    <a:pt x="1" y="4612"/>
                    <a:pt x="1" y="2978"/>
                  </a:cubicBezTo>
                  <a:cubicBezTo>
                    <a:pt x="1" y="1285"/>
                    <a:pt x="1285" y="1"/>
                    <a:pt x="2978" y="1"/>
                  </a:cubicBezTo>
                  <a:cubicBezTo>
                    <a:pt x="4612" y="1"/>
                    <a:pt x="5896" y="1285"/>
                    <a:pt x="5896" y="29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6" name="Google Shape;17976;p46"/>
            <p:cNvSpPr/>
            <p:nvPr/>
          </p:nvSpPr>
          <p:spPr>
            <a:xfrm>
              <a:off x="4571725" y="4366375"/>
              <a:ext cx="147400" cy="147400"/>
            </a:xfrm>
            <a:custGeom>
              <a:avLst/>
              <a:gdLst/>
              <a:ahLst/>
              <a:cxnLst/>
              <a:rect l="l" t="t" r="r" b="b"/>
              <a:pathLst>
                <a:path w="5896" h="5896" extrusionOk="0">
                  <a:moveTo>
                    <a:pt x="5896" y="2977"/>
                  </a:moveTo>
                  <a:cubicBezTo>
                    <a:pt x="5896" y="4553"/>
                    <a:pt x="4553" y="5895"/>
                    <a:pt x="2919" y="5895"/>
                  </a:cubicBezTo>
                  <a:cubicBezTo>
                    <a:pt x="1285" y="5895"/>
                    <a:pt x="0" y="4553"/>
                    <a:pt x="0" y="2860"/>
                  </a:cubicBezTo>
                  <a:cubicBezTo>
                    <a:pt x="0" y="1226"/>
                    <a:pt x="1343" y="0"/>
                    <a:pt x="2977" y="0"/>
                  </a:cubicBezTo>
                  <a:cubicBezTo>
                    <a:pt x="4612" y="0"/>
                    <a:pt x="5896" y="1343"/>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7" name="Google Shape;17977;p46"/>
            <p:cNvSpPr/>
            <p:nvPr/>
          </p:nvSpPr>
          <p:spPr>
            <a:xfrm>
              <a:off x="5555275" y="2405125"/>
              <a:ext cx="145950" cy="145950"/>
            </a:xfrm>
            <a:custGeom>
              <a:avLst/>
              <a:gdLst/>
              <a:ahLst/>
              <a:cxnLst/>
              <a:rect l="l" t="t" r="r" b="b"/>
              <a:pathLst>
                <a:path w="5838" h="5838" extrusionOk="0">
                  <a:moveTo>
                    <a:pt x="5837" y="2919"/>
                  </a:moveTo>
                  <a:cubicBezTo>
                    <a:pt x="5837" y="4495"/>
                    <a:pt x="4553" y="5837"/>
                    <a:pt x="2919" y="5837"/>
                  </a:cubicBezTo>
                  <a:cubicBezTo>
                    <a:pt x="1284" y="5837"/>
                    <a:pt x="0" y="4553"/>
                    <a:pt x="0" y="2919"/>
                  </a:cubicBezTo>
                  <a:cubicBezTo>
                    <a:pt x="0" y="1284"/>
                    <a:pt x="1284" y="0"/>
                    <a:pt x="2919" y="0"/>
                  </a:cubicBezTo>
                  <a:cubicBezTo>
                    <a:pt x="4495" y="0"/>
                    <a:pt x="5837" y="1284"/>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8" name="Google Shape;17978;p46"/>
            <p:cNvSpPr/>
            <p:nvPr/>
          </p:nvSpPr>
          <p:spPr>
            <a:xfrm>
              <a:off x="2120150" y="1910425"/>
              <a:ext cx="147425" cy="147400"/>
            </a:xfrm>
            <a:custGeom>
              <a:avLst/>
              <a:gdLst/>
              <a:ahLst/>
              <a:cxnLst/>
              <a:rect l="l" t="t" r="r" b="b"/>
              <a:pathLst>
                <a:path w="5897" h="5896" extrusionOk="0">
                  <a:moveTo>
                    <a:pt x="5896" y="2919"/>
                  </a:moveTo>
                  <a:cubicBezTo>
                    <a:pt x="5896" y="4553"/>
                    <a:pt x="4612" y="5896"/>
                    <a:pt x="2978" y="5896"/>
                  </a:cubicBezTo>
                  <a:cubicBezTo>
                    <a:pt x="1344" y="5896"/>
                    <a:pt x="1" y="4612"/>
                    <a:pt x="1" y="2977"/>
                  </a:cubicBezTo>
                  <a:cubicBezTo>
                    <a:pt x="1" y="1343"/>
                    <a:pt x="1285" y="59"/>
                    <a:pt x="2920" y="1"/>
                  </a:cubicBezTo>
                  <a:cubicBezTo>
                    <a:pt x="4554" y="1"/>
                    <a:pt x="5838" y="1285"/>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9" name="Google Shape;17979;p46"/>
            <p:cNvSpPr/>
            <p:nvPr/>
          </p:nvSpPr>
          <p:spPr>
            <a:xfrm>
              <a:off x="4081400" y="932725"/>
              <a:ext cx="147425" cy="145950"/>
            </a:xfrm>
            <a:custGeom>
              <a:avLst/>
              <a:gdLst/>
              <a:ahLst/>
              <a:cxnLst/>
              <a:rect l="l" t="t" r="r" b="b"/>
              <a:pathLst>
                <a:path w="5897" h="5838" extrusionOk="0">
                  <a:moveTo>
                    <a:pt x="5896" y="2919"/>
                  </a:moveTo>
                  <a:cubicBezTo>
                    <a:pt x="5896" y="4553"/>
                    <a:pt x="4554" y="5837"/>
                    <a:pt x="2919" y="5837"/>
                  </a:cubicBezTo>
                  <a:cubicBezTo>
                    <a:pt x="1285" y="5779"/>
                    <a:pt x="1" y="4437"/>
                    <a:pt x="59" y="2861"/>
                  </a:cubicBezTo>
                  <a:cubicBezTo>
                    <a:pt x="59" y="1226"/>
                    <a:pt x="1402" y="0"/>
                    <a:pt x="2978" y="0"/>
                  </a:cubicBezTo>
                  <a:cubicBezTo>
                    <a:pt x="4612" y="0"/>
                    <a:pt x="5896" y="1343"/>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0" name="Google Shape;17980;p46"/>
            <p:cNvSpPr/>
            <p:nvPr/>
          </p:nvSpPr>
          <p:spPr>
            <a:xfrm>
              <a:off x="5553800" y="3140575"/>
              <a:ext cx="147425" cy="145950"/>
            </a:xfrm>
            <a:custGeom>
              <a:avLst/>
              <a:gdLst/>
              <a:ahLst/>
              <a:cxnLst/>
              <a:rect l="l" t="t" r="r" b="b"/>
              <a:pathLst>
                <a:path w="5897" h="5838" extrusionOk="0">
                  <a:moveTo>
                    <a:pt x="2978" y="1"/>
                  </a:moveTo>
                  <a:cubicBezTo>
                    <a:pt x="4554" y="1"/>
                    <a:pt x="5896" y="1402"/>
                    <a:pt x="5896" y="2978"/>
                  </a:cubicBezTo>
                  <a:cubicBezTo>
                    <a:pt x="5838" y="4554"/>
                    <a:pt x="4554" y="5838"/>
                    <a:pt x="2978" y="5838"/>
                  </a:cubicBezTo>
                  <a:cubicBezTo>
                    <a:pt x="1343" y="5838"/>
                    <a:pt x="1" y="4495"/>
                    <a:pt x="59" y="2861"/>
                  </a:cubicBezTo>
                  <a:cubicBezTo>
                    <a:pt x="59" y="1285"/>
                    <a:pt x="1402" y="1"/>
                    <a:pt x="297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1" name="Google Shape;17981;p46"/>
            <p:cNvSpPr/>
            <p:nvPr/>
          </p:nvSpPr>
          <p:spPr>
            <a:xfrm>
              <a:off x="5064950" y="1421575"/>
              <a:ext cx="145950" cy="145950"/>
            </a:xfrm>
            <a:custGeom>
              <a:avLst/>
              <a:gdLst/>
              <a:ahLst/>
              <a:cxnLst/>
              <a:rect l="l" t="t" r="r" b="b"/>
              <a:pathLst>
                <a:path w="5838" h="5838" extrusionOk="0">
                  <a:moveTo>
                    <a:pt x="5838" y="2977"/>
                  </a:moveTo>
                  <a:cubicBezTo>
                    <a:pt x="5838" y="4553"/>
                    <a:pt x="4495" y="5838"/>
                    <a:pt x="2919" y="5838"/>
                  </a:cubicBezTo>
                  <a:cubicBezTo>
                    <a:pt x="1343" y="5838"/>
                    <a:pt x="1" y="4495"/>
                    <a:pt x="59" y="2919"/>
                  </a:cubicBezTo>
                  <a:cubicBezTo>
                    <a:pt x="59" y="1343"/>
                    <a:pt x="1402" y="0"/>
                    <a:pt x="2978" y="59"/>
                  </a:cubicBezTo>
                  <a:cubicBezTo>
                    <a:pt x="4554" y="59"/>
                    <a:pt x="5838" y="1401"/>
                    <a:pt x="5838"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2" name="Google Shape;17982;p46"/>
            <p:cNvSpPr/>
            <p:nvPr/>
          </p:nvSpPr>
          <p:spPr>
            <a:xfrm>
              <a:off x="3345950" y="932725"/>
              <a:ext cx="145950" cy="145950"/>
            </a:xfrm>
            <a:custGeom>
              <a:avLst/>
              <a:gdLst/>
              <a:ahLst/>
              <a:cxnLst/>
              <a:rect l="l" t="t" r="r" b="b"/>
              <a:pathLst>
                <a:path w="5838" h="5838" extrusionOk="0">
                  <a:moveTo>
                    <a:pt x="5837" y="2919"/>
                  </a:moveTo>
                  <a:cubicBezTo>
                    <a:pt x="5837" y="4495"/>
                    <a:pt x="4495" y="5837"/>
                    <a:pt x="2919" y="5837"/>
                  </a:cubicBezTo>
                  <a:cubicBezTo>
                    <a:pt x="1343" y="5837"/>
                    <a:pt x="0" y="4437"/>
                    <a:pt x="0" y="2861"/>
                  </a:cubicBezTo>
                  <a:cubicBezTo>
                    <a:pt x="59" y="1284"/>
                    <a:pt x="1401" y="0"/>
                    <a:pt x="2977" y="0"/>
                  </a:cubicBezTo>
                  <a:cubicBezTo>
                    <a:pt x="4553" y="0"/>
                    <a:pt x="5837" y="1343"/>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3" name="Google Shape;17983;p46"/>
            <p:cNvSpPr/>
            <p:nvPr/>
          </p:nvSpPr>
          <p:spPr>
            <a:xfrm>
              <a:off x="2857100" y="4366375"/>
              <a:ext cx="145950" cy="145950"/>
            </a:xfrm>
            <a:custGeom>
              <a:avLst/>
              <a:gdLst/>
              <a:ahLst/>
              <a:cxnLst/>
              <a:rect l="l" t="t" r="r" b="b"/>
              <a:pathLst>
                <a:path w="5838" h="5838" extrusionOk="0">
                  <a:moveTo>
                    <a:pt x="5837" y="2919"/>
                  </a:moveTo>
                  <a:cubicBezTo>
                    <a:pt x="5837" y="4495"/>
                    <a:pt x="4495" y="5837"/>
                    <a:pt x="2919" y="5837"/>
                  </a:cubicBezTo>
                  <a:cubicBezTo>
                    <a:pt x="1343" y="5837"/>
                    <a:pt x="58" y="4553"/>
                    <a:pt x="0" y="2977"/>
                  </a:cubicBezTo>
                  <a:cubicBezTo>
                    <a:pt x="0" y="1401"/>
                    <a:pt x="1284" y="58"/>
                    <a:pt x="2860" y="58"/>
                  </a:cubicBezTo>
                  <a:cubicBezTo>
                    <a:pt x="4436" y="0"/>
                    <a:pt x="5779" y="1343"/>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4" name="Google Shape;17984;p46"/>
            <p:cNvSpPr/>
            <p:nvPr/>
          </p:nvSpPr>
          <p:spPr>
            <a:xfrm>
              <a:off x="2121625" y="3630900"/>
              <a:ext cx="144500" cy="145950"/>
            </a:xfrm>
            <a:custGeom>
              <a:avLst/>
              <a:gdLst/>
              <a:ahLst/>
              <a:cxnLst/>
              <a:rect l="l" t="t" r="r" b="b"/>
              <a:pathLst>
                <a:path w="5780" h="5838" extrusionOk="0">
                  <a:moveTo>
                    <a:pt x="2919" y="0"/>
                  </a:moveTo>
                  <a:cubicBezTo>
                    <a:pt x="4437" y="0"/>
                    <a:pt x="5779" y="1343"/>
                    <a:pt x="5779" y="2919"/>
                  </a:cubicBezTo>
                  <a:cubicBezTo>
                    <a:pt x="5779" y="4495"/>
                    <a:pt x="4437" y="5837"/>
                    <a:pt x="2861" y="5779"/>
                  </a:cubicBezTo>
                  <a:cubicBezTo>
                    <a:pt x="1285" y="5779"/>
                    <a:pt x="0" y="4437"/>
                    <a:pt x="0" y="2861"/>
                  </a:cubicBezTo>
                  <a:cubicBezTo>
                    <a:pt x="0" y="1343"/>
                    <a:pt x="1343" y="0"/>
                    <a:pt x="2919"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5" name="Google Shape;17985;p46"/>
            <p:cNvSpPr/>
            <p:nvPr/>
          </p:nvSpPr>
          <p:spPr>
            <a:xfrm>
              <a:off x="3840625" y="4611525"/>
              <a:ext cx="144500" cy="143025"/>
            </a:xfrm>
            <a:custGeom>
              <a:avLst/>
              <a:gdLst/>
              <a:ahLst/>
              <a:cxnLst/>
              <a:rect l="l" t="t" r="r" b="b"/>
              <a:pathLst>
                <a:path w="5780" h="5721" extrusionOk="0">
                  <a:moveTo>
                    <a:pt x="5779" y="2802"/>
                  </a:moveTo>
                  <a:cubicBezTo>
                    <a:pt x="5779" y="4378"/>
                    <a:pt x="4437" y="5721"/>
                    <a:pt x="2861" y="5721"/>
                  </a:cubicBezTo>
                  <a:cubicBezTo>
                    <a:pt x="1343" y="5721"/>
                    <a:pt x="59" y="4436"/>
                    <a:pt x="1" y="2860"/>
                  </a:cubicBezTo>
                  <a:cubicBezTo>
                    <a:pt x="1" y="1284"/>
                    <a:pt x="1285" y="0"/>
                    <a:pt x="2861" y="0"/>
                  </a:cubicBezTo>
                  <a:cubicBezTo>
                    <a:pt x="4437" y="0"/>
                    <a:pt x="5721" y="1226"/>
                    <a:pt x="5779"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6" name="Google Shape;17986;p46"/>
            <p:cNvSpPr/>
            <p:nvPr/>
          </p:nvSpPr>
          <p:spPr>
            <a:xfrm>
              <a:off x="1879375" y="2895425"/>
              <a:ext cx="143050" cy="143025"/>
            </a:xfrm>
            <a:custGeom>
              <a:avLst/>
              <a:gdLst/>
              <a:ahLst/>
              <a:cxnLst/>
              <a:rect l="l" t="t" r="r" b="b"/>
              <a:pathLst>
                <a:path w="5722" h="5721" extrusionOk="0">
                  <a:moveTo>
                    <a:pt x="2861" y="1"/>
                  </a:moveTo>
                  <a:cubicBezTo>
                    <a:pt x="4437" y="1"/>
                    <a:pt x="5663" y="1285"/>
                    <a:pt x="5721" y="2861"/>
                  </a:cubicBezTo>
                  <a:cubicBezTo>
                    <a:pt x="5721" y="4437"/>
                    <a:pt x="4437" y="5721"/>
                    <a:pt x="2861" y="5721"/>
                  </a:cubicBezTo>
                  <a:cubicBezTo>
                    <a:pt x="1285" y="5721"/>
                    <a:pt x="1" y="4437"/>
                    <a:pt x="1" y="2861"/>
                  </a:cubicBezTo>
                  <a:cubicBezTo>
                    <a:pt x="1" y="1285"/>
                    <a:pt x="1285" y="59"/>
                    <a:pt x="28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7" name="Google Shape;17987;p46"/>
            <p:cNvSpPr/>
            <p:nvPr/>
          </p:nvSpPr>
          <p:spPr>
            <a:xfrm>
              <a:off x="1879375" y="2648825"/>
              <a:ext cx="143050" cy="143025"/>
            </a:xfrm>
            <a:custGeom>
              <a:avLst/>
              <a:gdLst/>
              <a:ahLst/>
              <a:cxnLst/>
              <a:rect l="l" t="t" r="r" b="b"/>
              <a:pathLst>
                <a:path w="5722" h="5721" extrusionOk="0">
                  <a:moveTo>
                    <a:pt x="2861" y="5720"/>
                  </a:moveTo>
                  <a:cubicBezTo>
                    <a:pt x="1285" y="5720"/>
                    <a:pt x="1" y="4436"/>
                    <a:pt x="1" y="2860"/>
                  </a:cubicBezTo>
                  <a:cubicBezTo>
                    <a:pt x="1" y="1284"/>
                    <a:pt x="1285" y="0"/>
                    <a:pt x="2919" y="0"/>
                  </a:cubicBezTo>
                  <a:cubicBezTo>
                    <a:pt x="4495" y="58"/>
                    <a:pt x="5721" y="1343"/>
                    <a:pt x="5721" y="2919"/>
                  </a:cubicBezTo>
                  <a:cubicBezTo>
                    <a:pt x="5663" y="4495"/>
                    <a:pt x="4437" y="5720"/>
                    <a:pt x="2861" y="57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8" name="Google Shape;17988;p46"/>
            <p:cNvSpPr/>
            <p:nvPr/>
          </p:nvSpPr>
          <p:spPr>
            <a:xfrm>
              <a:off x="3594025" y="4610050"/>
              <a:ext cx="143025" cy="144500"/>
            </a:xfrm>
            <a:custGeom>
              <a:avLst/>
              <a:gdLst/>
              <a:ahLst/>
              <a:cxnLst/>
              <a:rect l="l" t="t" r="r" b="b"/>
              <a:pathLst>
                <a:path w="5721" h="5780" extrusionOk="0">
                  <a:moveTo>
                    <a:pt x="2860" y="5780"/>
                  </a:moveTo>
                  <a:cubicBezTo>
                    <a:pt x="1284" y="5780"/>
                    <a:pt x="59" y="4495"/>
                    <a:pt x="0" y="2919"/>
                  </a:cubicBezTo>
                  <a:cubicBezTo>
                    <a:pt x="0" y="1343"/>
                    <a:pt x="1343" y="1"/>
                    <a:pt x="2919" y="59"/>
                  </a:cubicBezTo>
                  <a:cubicBezTo>
                    <a:pt x="4495" y="59"/>
                    <a:pt x="5720" y="1343"/>
                    <a:pt x="5720" y="2919"/>
                  </a:cubicBezTo>
                  <a:cubicBezTo>
                    <a:pt x="5720" y="4495"/>
                    <a:pt x="4436" y="5780"/>
                    <a:pt x="2860" y="57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9" name="Google Shape;17989;p46"/>
            <p:cNvSpPr/>
            <p:nvPr/>
          </p:nvSpPr>
          <p:spPr>
            <a:xfrm>
              <a:off x="5556725" y="2159950"/>
              <a:ext cx="141575" cy="141575"/>
            </a:xfrm>
            <a:custGeom>
              <a:avLst/>
              <a:gdLst/>
              <a:ahLst/>
              <a:cxnLst/>
              <a:rect l="l" t="t" r="r" b="b"/>
              <a:pathLst>
                <a:path w="5663" h="5663" extrusionOk="0">
                  <a:moveTo>
                    <a:pt x="2802" y="5663"/>
                  </a:moveTo>
                  <a:cubicBezTo>
                    <a:pt x="1226" y="5663"/>
                    <a:pt x="0" y="4379"/>
                    <a:pt x="59" y="2803"/>
                  </a:cubicBezTo>
                  <a:cubicBezTo>
                    <a:pt x="59" y="1227"/>
                    <a:pt x="1343" y="1"/>
                    <a:pt x="2919" y="1"/>
                  </a:cubicBezTo>
                  <a:cubicBezTo>
                    <a:pt x="4495" y="59"/>
                    <a:pt x="5662" y="1285"/>
                    <a:pt x="5662" y="2861"/>
                  </a:cubicBezTo>
                  <a:cubicBezTo>
                    <a:pt x="5662" y="4437"/>
                    <a:pt x="4437" y="5663"/>
                    <a:pt x="2802" y="56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0" name="Google Shape;17990;p46"/>
            <p:cNvSpPr/>
            <p:nvPr/>
          </p:nvSpPr>
          <p:spPr>
            <a:xfrm>
              <a:off x="4821250" y="1180800"/>
              <a:ext cx="141575" cy="141575"/>
            </a:xfrm>
            <a:custGeom>
              <a:avLst/>
              <a:gdLst/>
              <a:ahLst/>
              <a:cxnLst/>
              <a:rect l="l" t="t" r="r" b="b"/>
              <a:pathLst>
                <a:path w="5663" h="5663" extrusionOk="0">
                  <a:moveTo>
                    <a:pt x="5663" y="2860"/>
                  </a:moveTo>
                  <a:cubicBezTo>
                    <a:pt x="5663" y="4436"/>
                    <a:pt x="4379" y="5662"/>
                    <a:pt x="2803" y="5662"/>
                  </a:cubicBezTo>
                  <a:cubicBezTo>
                    <a:pt x="1227" y="5662"/>
                    <a:pt x="1" y="4436"/>
                    <a:pt x="1" y="2802"/>
                  </a:cubicBezTo>
                  <a:cubicBezTo>
                    <a:pt x="1" y="1284"/>
                    <a:pt x="1227" y="59"/>
                    <a:pt x="2744" y="59"/>
                  </a:cubicBezTo>
                  <a:cubicBezTo>
                    <a:pt x="4379" y="0"/>
                    <a:pt x="5604" y="1226"/>
                    <a:pt x="5604" y="28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1" name="Google Shape;17991;p46"/>
            <p:cNvSpPr/>
            <p:nvPr/>
          </p:nvSpPr>
          <p:spPr>
            <a:xfrm>
              <a:off x="5314475" y="1671100"/>
              <a:ext cx="141575" cy="141575"/>
            </a:xfrm>
            <a:custGeom>
              <a:avLst/>
              <a:gdLst/>
              <a:ahLst/>
              <a:cxnLst/>
              <a:rect l="l" t="t" r="r" b="b"/>
              <a:pathLst>
                <a:path w="5663" h="5663" extrusionOk="0">
                  <a:moveTo>
                    <a:pt x="5663" y="2803"/>
                  </a:moveTo>
                  <a:cubicBezTo>
                    <a:pt x="5663" y="4379"/>
                    <a:pt x="4437" y="5663"/>
                    <a:pt x="2803" y="5663"/>
                  </a:cubicBezTo>
                  <a:cubicBezTo>
                    <a:pt x="1227" y="5663"/>
                    <a:pt x="1" y="4379"/>
                    <a:pt x="1" y="2803"/>
                  </a:cubicBezTo>
                  <a:cubicBezTo>
                    <a:pt x="1" y="1227"/>
                    <a:pt x="1227" y="1"/>
                    <a:pt x="2803" y="1"/>
                  </a:cubicBezTo>
                  <a:cubicBezTo>
                    <a:pt x="4379" y="1"/>
                    <a:pt x="5663" y="1227"/>
                    <a:pt x="5663"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2" name="Google Shape;17992;p46"/>
            <p:cNvSpPr/>
            <p:nvPr/>
          </p:nvSpPr>
          <p:spPr>
            <a:xfrm>
              <a:off x="1880850" y="2408025"/>
              <a:ext cx="140100" cy="140125"/>
            </a:xfrm>
            <a:custGeom>
              <a:avLst/>
              <a:gdLst/>
              <a:ahLst/>
              <a:cxnLst/>
              <a:rect l="l" t="t" r="r" b="b"/>
              <a:pathLst>
                <a:path w="5604" h="5605" extrusionOk="0">
                  <a:moveTo>
                    <a:pt x="5604" y="2803"/>
                  </a:moveTo>
                  <a:cubicBezTo>
                    <a:pt x="5604" y="4379"/>
                    <a:pt x="4378" y="5604"/>
                    <a:pt x="2744" y="5604"/>
                  </a:cubicBezTo>
                  <a:cubicBezTo>
                    <a:pt x="1226" y="5546"/>
                    <a:pt x="0" y="4379"/>
                    <a:pt x="0" y="2803"/>
                  </a:cubicBezTo>
                  <a:cubicBezTo>
                    <a:pt x="0" y="1227"/>
                    <a:pt x="1226" y="1"/>
                    <a:pt x="2802" y="1"/>
                  </a:cubicBezTo>
                  <a:cubicBezTo>
                    <a:pt x="4378" y="1"/>
                    <a:pt x="5604" y="1227"/>
                    <a:pt x="5604"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3" name="Google Shape;17993;p46"/>
            <p:cNvSpPr/>
            <p:nvPr/>
          </p:nvSpPr>
          <p:spPr>
            <a:xfrm>
              <a:off x="5067875" y="4122675"/>
              <a:ext cx="140100" cy="140100"/>
            </a:xfrm>
            <a:custGeom>
              <a:avLst/>
              <a:gdLst/>
              <a:ahLst/>
              <a:cxnLst/>
              <a:rect l="l" t="t" r="r" b="b"/>
              <a:pathLst>
                <a:path w="5604" h="5604" extrusionOk="0">
                  <a:moveTo>
                    <a:pt x="2802" y="5604"/>
                  </a:moveTo>
                  <a:cubicBezTo>
                    <a:pt x="1226" y="5604"/>
                    <a:pt x="0" y="4378"/>
                    <a:pt x="0" y="2802"/>
                  </a:cubicBezTo>
                  <a:cubicBezTo>
                    <a:pt x="59" y="1226"/>
                    <a:pt x="1285" y="0"/>
                    <a:pt x="2802" y="0"/>
                  </a:cubicBezTo>
                  <a:cubicBezTo>
                    <a:pt x="4378" y="0"/>
                    <a:pt x="5604" y="1284"/>
                    <a:pt x="5604" y="2860"/>
                  </a:cubicBezTo>
                  <a:cubicBezTo>
                    <a:pt x="5604" y="4378"/>
                    <a:pt x="4378" y="5604"/>
                    <a:pt x="2802" y="56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4" name="Google Shape;17994;p46"/>
            <p:cNvSpPr/>
            <p:nvPr/>
          </p:nvSpPr>
          <p:spPr>
            <a:xfrm>
              <a:off x="4330950" y="934175"/>
              <a:ext cx="141575" cy="141575"/>
            </a:xfrm>
            <a:custGeom>
              <a:avLst/>
              <a:gdLst/>
              <a:ahLst/>
              <a:cxnLst/>
              <a:rect l="l" t="t" r="r" b="b"/>
              <a:pathLst>
                <a:path w="5663" h="5663" extrusionOk="0">
                  <a:moveTo>
                    <a:pt x="5662" y="2861"/>
                  </a:moveTo>
                  <a:cubicBezTo>
                    <a:pt x="5662" y="4437"/>
                    <a:pt x="4436" y="5663"/>
                    <a:pt x="2860" y="5663"/>
                  </a:cubicBezTo>
                  <a:cubicBezTo>
                    <a:pt x="1226" y="5663"/>
                    <a:pt x="0" y="4379"/>
                    <a:pt x="59" y="2803"/>
                  </a:cubicBezTo>
                  <a:cubicBezTo>
                    <a:pt x="59" y="1226"/>
                    <a:pt x="1284" y="59"/>
                    <a:pt x="2860" y="59"/>
                  </a:cubicBezTo>
                  <a:cubicBezTo>
                    <a:pt x="4436" y="1"/>
                    <a:pt x="5662" y="1285"/>
                    <a:pt x="5662" y="28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5" name="Google Shape;17995;p46"/>
            <p:cNvSpPr/>
            <p:nvPr/>
          </p:nvSpPr>
          <p:spPr>
            <a:xfrm>
              <a:off x="4085800" y="4617350"/>
              <a:ext cx="140100" cy="138650"/>
            </a:xfrm>
            <a:custGeom>
              <a:avLst/>
              <a:gdLst/>
              <a:ahLst/>
              <a:cxnLst/>
              <a:rect l="l" t="t" r="r" b="b"/>
              <a:pathLst>
                <a:path w="5604" h="5546" extrusionOk="0">
                  <a:moveTo>
                    <a:pt x="2802" y="5546"/>
                  </a:moveTo>
                  <a:cubicBezTo>
                    <a:pt x="1226" y="5546"/>
                    <a:pt x="0" y="4320"/>
                    <a:pt x="0" y="2744"/>
                  </a:cubicBezTo>
                  <a:cubicBezTo>
                    <a:pt x="0" y="1168"/>
                    <a:pt x="1226" y="1"/>
                    <a:pt x="2802" y="1"/>
                  </a:cubicBezTo>
                  <a:cubicBezTo>
                    <a:pt x="4378" y="1"/>
                    <a:pt x="5604" y="1227"/>
                    <a:pt x="5604" y="2803"/>
                  </a:cubicBezTo>
                  <a:cubicBezTo>
                    <a:pt x="5604" y="4379"/>
                    <a:pt x="4378" y="5546"/>
                    <a:pt x="2802" y="554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6" name="Google Shape;17996;p46"/>
            <p:cNvSpPr/>
            <p:nvPr/>
          </p:nvSpPr>
          <p:spPr>
            <a:xfrm>
              <a:off x="5558175" y="3387200"/>
              <a:ext cx="140125" cy="140125"/>
            </a:xfrm>
            <a:custGeom>
              <a:avLst/>
              <a:gdLst/>
              <a:ahLst/>
              <a:cxnLst/>
              <a:rect l="l" t="t" r="r" b="b"/>
              <a:pathLst>
                <a:path w="5605" h="5605" extrusionOk="0">
                  <a:moveTo>
                    <a:pt x="2744" y="5546"/>
                  </a:moveTo>
                  <a:cubicBezTo>
                    <a:pt x="1227" y="5546"/>
                    <a:pt x="1" y="4320"/>
                    <a:pt x="1" y="2744"/>
                  </a:cubicBezTo>
                  <a:cubicBezTo>
                    <a:pt x="1" y="1226"/>
                    <a:pt x="1285" y="0"/>
                    <a:pt x="2803" y="0"/>
                  </a:cubicBezTo>
                  <a:cubicBezTo>
                    <a:pt x="4379" y="0"/>
                    <a:pt x="5604" y="1285"/>
                    <a:pt x="5546" y="2802"/>
                  </a:cubicBezTo>
                  <a:cubicBezTo>
                    <a:pt x="5546" y="4378"/>
                    <a:pt x="4320" y="5604"/>
                    <a:pt x="2744" y="554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7" name="Google Shape;17997;p46"/>
            <p:cNvSpPr/>
            <p:nvPr/>
          </p:nvSpPr>
          <p:spPr>
            <a:xfrm>
              <a:off x="2369700" y="1424500"/>
              <a:ext cx="141575" cy="140100"/>
            </a:xfrm>
            <a:custGeom>
              <a:avLst/>
              <a:gdLst/>
              <a:ahLst/>
              <a:cxnLst/>
              <a:rect l="l" t="t" r="r" b="b"/>
              <a:pathLst>
                <a:path w="5663" h="5604" extrusionOk="0">
                  <a:moveTo>
                    <a:pt x="5604" y="2860"/>
                  </a:moveTo>
                  <a:cubicBezTo>
                    <a:pt x="5546" y="4436"/>
                    <a:pt x="4320" y="5604"/>
                    <a:pt x="2744" y="5604"/>
                  </a:cubicBezTo>
                  <a:cubicBezTo>
                    <a:pt x="1226" y="5545"/>
                    <a:pt x="0" y="4320"/>
                    <a:pt x="59" y="2744"/>
                  </a:cubicBezTo>
                  <a:cubicBezTo>
                    <a:pt x="59" y="1226"/>
                    <a:pt x="1343" y="0"/>
                    <a:pt x="2860" y="59"/>
                  </a:cubicBezTo>
                  <a:cubicBezTo>
                    <a:pt x="4437" y="59"/>
                    <a:pt x="5662" y="1343"/>
                    <a:pt x="5604" y="28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8" name="Google Shape;17998;p46"/>
            <p:cNvSpPr/>
            <p:nvPr/>
          </p:nvSpPr>
          <p:spPr>
            <a:xfrm>
              <a:off x="3350325" y="4612975"/>
              <a:ext cx="138650" cy="138650"/>
            </a:xfrm>
            <a:custGeom>
              <a:avLst/>
              <a:gdLst/>
              <a:ahLst/>
              <a:cxnLst/>
              <a:rect l="l" t="t" r="r" b="b"/>
              <a:pathLst>
                <a:path w="5546" h="5546" extrusionOk="0">
                  <a:moveTo>
                    <a:pt x="2802" y="1"/>
                  </a:moveTo>
                  <a:cubicBezTo>
                    <a:pt x="4320" y="1"/>
                    <a:pt x="5546" y="1226"/>
                    <a:pt x="5546" y="2802"/>
                  </a:cubicBezTo>
                  <a:cubicBezTo>
                    <a:pt x="5546" y="4320"/>
                    <a:pt x="4320" y="5546"/>
                    <a:pt x="2744" y="5546"/>
                  </a:cubicBezTo>
                  <a:cubicBezTo>
                    <a:pt x="1226" y="5546"/>
                    <a:pt x="0" y="4320"/>
                    <a:pt x="0" y="2802"/>
                  </a:cubicBezTo>
                  <a:cubicBezTo>
                    <a:pt x="0" y="1226"/>
                    <a:pt x="1226" y="1"/>
                    <a:pt x="28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9" name="Google Shape;17999;p46"/>
            <p:cNvSpPr/>
            <p:nvPr/>
          </p:nvSpPr>
          <p:spPr>
            <a:xfrm>
              <a:off x="5311575" y="3880425"/>
              <a:ext cx="138650" cy="140125"/>
            </a:xfrm>
            <a:custGeom>
              <a:avLst/>
              <a:gdLst/>
              <a:ahLst/>
              <a:cxnLst/>
              <a:rect l="l" t="t" r="r" b="b"/>
              <a:pathLst>
                <a:path w="5546" h="5605" extrusionOk="0">
                  <a:moveTo>
                    <a:pt x="5545" y="2802"/>
                  </a:moveTo>
                  <a:cubicBezTo>
                    <a:pt x="5545" y="4320"/>
                    <a:pt x="4320" y="5604"/>
                    <a:pt x="2744" y="5546"/>
                  </a:cubicBezTo>
                  <a:cubicBezTo>
                    <a:pt x="1284" y="5546"/>
                    <a:pt x="0" y="4320"/>
                    <a:pt x="0" y="2802"/>
                  </a:cubicBezTo>
                  <a:cubicBezTo>
                    <a:pt x="0" y="1285"/>
                    <a:pt x="1284" y="1"/>
                    <a:pt x="2802" y="1"/>
                  </a:cubicBezTo>
                  <a:cubicBezTo>
                    <a:pt x="4320" y="59"/>
                    <a:pt x="5545" y="1285"/>
                    <a:pt x="5545"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0" name="Google Shape;18000;p46"/>
            <p:cNvSpPr/>
            <p:nvPr/>
          </p:nvSpPr>
          <p:spPr>
            <a:xfrm>
              <a:off x="3106625" y="935650"/>
              <a:ext cx="140100" cy="140100"/>
            </a:xfrm>
            <a:custGeom>
              <a:avLst/>
              <a:gdLst/>
              <a:ahLst/>
              <a:cxnLst/>
              <a:rect l="l" t="t" r="r" b="b"/>
              <a:pathLst>
                <a:path w="5604" h="5604" extrusionOk="0">
                  <a:moveTo>
                    <a:pt x="5604" y="2802"/>
                  </a:moveTo>
                  <a:cubicBezTo>
                    <a:pt x="5604" y="4320"/>
                    <a:pt x="4320" y="5604"/>
                    <a:pt x="2744" y="5545"/>
                  </a:cubicBezTo>
                  <a:cubicBezTo>
                    <a:pt x="1226" y="5545"/>
                    <a:pt x="0" y="4320"/>
                    <a:pt x="0" y="2744"/>
                  </a:cubicBezTo>
                  <a:cubicBezTo>
                    <a:pt x="59" y="1226"/>
                    <a:pt x="1285" y="0"/>
                    <a:pt x="2802" y="0"/>
                  </a:cubicBezTo>
                  <a:cubicBezTo>
                    <a:pt x="4320" y="0"/>
                    <a:pt x="5604" y="1284"/>
                    <a:pt x="5546"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1" name="Google Shape;18001;p46"/>
            <p:cNvSpPr/>
            <p:nvPr/>
          </p:nvSpPr>
          <p:spPr>
            <a:xfrm>
              <a:off x="1876475" y="3144950"/>
              <a:ext cx="140100" cy="138675"/>
            </a:xfrm>
            <a:custGeom>
              <a:avLst/>
              <a:gdLst/>
              <a:ahLst/>
              <a:cxnLst/>
              <a:rect l="l" t="t" r="r" b="b"/>
              <a:pathLst>
                <a:path w="5604" h="5547" extrusionOk="0">
                  <a:moveTo>
                    <a:pt x="2802" y="1"/>
                  </a:moveTo>
                  <a:cubicBezTo>
                    <a:pt x="4320" y="1"/>
                    <a:pt x="5604" y="1227"/>
                    <a:pt x="5604" y="2744"/>
                  </a:cubicBezTo>
                  <a:cubicBezTo>
                    <a:pt x="5604" y="4320"/>
                    <a:pt x="4378" y="5546"/>
                    <a:pt x="2802" y="5546"/>
                  </a:cubicBezTo>
                  <a:cubicBezTo>
                    <a:pt x="1284" y="5546"/>
                    <a:pt x="58" y="4320"/>
                    <a:pt x="58" y="2803"/>
                  </a:cubicBezTo>
                  <a:cubicBezTo>
                    <a:pt x="0" y="1285"/>
                    <a:pt x="1226" y="1"/>
                    <a:pt x="28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2" name="Google Shape;18002;p46"/>
            <p:cNvSpPr/>
            <p:nvPr/>
          </p:nvSpPr>
          <p:spPr>
            <a:xfrm>
              <a:off x="2617775" y="1177875"/>
              <a:ext cx="138650" cy="140125"/>
            </a:xfrm>
            <a:custGeom>
              <a:avLst/>
              <a:gdLst/>
              <a:ahLst/>
              <a:cxnLst/>
              <a:rect l="l" t="t" r="r" b="b"/>
              <a:pathLst>
                <a:path w="5546" h="5605" extrusionOk="0">
                  <a:moveTo>
                    <a:pt x="2802" y="59"/>
                  </a:moveTo>
                  <a:cubicBezTo>
                    <a:pt x="4320" y="59"/>
                    <a:pt x="5546" y="1343"/>
                    <a:pt x="5546" y="2802"/>
                  </a:cubicBezTo>
                  <a:cubicBezTo>
                    <a:pt x="5546" y="4378"/>
                    <a:pt x="4203" y="5604"/>
                    <a:pt x="2685" y="5604"/>
                  </a:cubicBezTo>
                  <a:cubicBezTo>
                    <a:pt x="1226" y="5546"/>
                    <a:pt x="0" y="4262"/>
                    <a:pt x="0" y="2744"/>
                  </a:cubicBezTo>
                  <a:cubicBezTo>
                    <a:pt x="59" y="1285"/>
                    <a:pt x="1284" y="1"/>
                    <a:pt x="2802"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3" name="Google Shape;18003;p46"/>
            <p:cNvSpPr/>
            <p:nvPr/>
          </p:nvSpPr>
          <p:spPr>
            <a:xfrm>
              <a:off x="4822725" y="4370750"/>
              <a:ext cx="137175" cy="137175"/>
            </a:xfrm>
            <a:custGeom>
              <a:avLst/>
              <a:gdLst/>
              <a:ahLst/>
              <a:cxnLst/>
              <a:rect l="l" t="t" r="r" b="b"/>
              <a:pathLst>
                <a:path w="5487" h="5487" extrusionOk="0">
                  <a:moveTo>
                    <a:pt x="0" y="2744"/>
                  </a:moveTo>
                  <a:cubicBezTo>
                    <a:pt x="0" y="1284"/>
                    <a:pt x="1284" y="0"/>
                    <a:pt x="2802" y="0"/>
                  </a:cubicBezTo>
                  <a:cubicBezTo>
                    <a:pt x="4261" y="0"/>
                    <a:pt x="5487" y="1284"/>
                    <a:pt x="5487" y="2802"/>
                  </a:cubicBezTo>
                  <a:cubicBezTo>
                    <a:pt x="5487" y="4261"/>
                    <a:pt x="4203" y="5487"/>
                    <a:pt x="2744" y="5487"/>
                  </a:cubicBezTo>
                  <a:cubicBezTo>
                    <a:pt x="1284" y="5487"/>
                    <a:pt x="0" y="4203"/>
                    <a:pt x="0"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4" name="Google Shape;18004;p46"/>
            <p:cNvSpPr/>
            <p:nvPr/>
          </p:nvSpPr>
          <p:spPr>
            <a:xfrm>
              <a:off x="2124550" y="1672575"/>
              <a:ext cx="138650" cy="137175"/>
            </a:xfrm>
            <a:custGeom>
              <a:avLst/>
              <a:gdLst/>
              <a:ahLst/>
              <a:cxnLst/>
              <a:rect l="l" t="t" r="r" b="b"/>
              <a:pathLst>
                <a:path w="5546" h="5487" extrusionOk="0">
                  <a:moveTo>
                    <a:pt x="5487" y="2744"/>
                  </a:moveTo>
                  <a:cubicBezTo>
                    <a:pt x="5545" y="4203"/>
                    <a:pt x="4261" y="5487"/>
                    <a:pt x="2802" y="5487"/>
                  </a:cubicBezTo>
                  <a:cubicBezTo>
                    <a:pt x="1284" y="5487"/>
                    <a:pt x="0" y="4261"/>
                    <a:pt x="0" y="2744"/>
                  </a:cubicBezTo>
                  <a:cubicBezTo>
                    <a:pt x="0" y="1284"/>
                    <a:pt x="1226" y="59"/>
                    <a:pt x="2685" y="0"/>
                  </a:cubicBezTo>
                  <a:cubicBezTo>
                    <a:pt x="4203" y="0"/>
                    <a:pt x="5487" y="1226"/>
                    <a:pt x="5487"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5" name="Google Shape;18005;p46"/>
            <p:cNvSpPr/>
            <p:nvPr/>
          </p:nvSpPr>
          <p:spPr>
            <a:xfrm>
              <a:off x="2372625" y="4124125"/>
              <a:ext cx="135725" cy="137200"/>
            </a:xfrm>
            <a:custGeom>
              <a:avLst/>
              <a:gdLst/>
              <a:ahLst/>
              <a:cxnLst/>
              <a:rect l="l" t="t" r="r" b="b"/>
              <a:pathLst>
                <a:path w="5429" h="5488" extrusionOk="0">
                  <a:moveTo>
                    <a:pt x="5429" y="2744"/>
                  </a:moveTo>
                  <a:cubicBezTo>
                    <a:pt x="5429" y="4262"/>
                    <a:pt x="4144" y="5487"/>
                    <a:pt x="2685" y="5487"/>
                  </a:cubicBezTo>
                  <a:cubicBezTo>
                    <a:pt x="1167" y="5429"/>
                    <a:pt x="0" y="4203"/>
                    <a:pt x="0" y="2744"/>
                  </a:cubicBezTo>
                  <a:cubicBezTo>
                    <a:pt x="0" y="1226"/>
                    <a:pt x="1284" y="1"/>
                    <a:pt x="2743" y="59"/>
                  </a:cubicBezTo>
                  <a:cubicBezTo>
                    <a:pt x="4203" y="59"/>
                    <a:pt x="5429" y="1285"/>
                    <a:pt x="5429"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6" name="Google Shape;18006;p46"/>
            <p:cNvSpPr/>
            <p:nvPr/>
          </p:nvSpPr>
          <p:spPr>
            <a:xfrm>
              <a:off x="1882300" y="2162875"/>
              <a:ext cx="137200" cy="135750"/>
            </a:xfrm>
            <a:custGeom>
              <a:avLst/>
              <a:gdLst/>
              <a:ahLst/>
              <a:cxnLst/>
              <a:rect l="l" t="t" r="r" b="b"/>
              <a:pathLst>
                <a:path w="5488" h="5430" extrusionOk="0">
                  <a:moveTo>
                    <a:pt x="5429" y="2744"/>
                  </a:moveTo>
                  <a:cubicBezTo>
                    <a:pt x="5429" y="4262"/>
                    <a:pt x="4203" y="5429"/>
                    <a:pt x="2744" y="5429"/>
                  </a:cubicBezTo>
                  <a:cubicBezTo>
                    <a:pt x="1226" y="5429"/>
                    <a:pt x="1" y="4145"/>
                    <a:pt x="59" y="2627"/>
                  </a:cubicBezTo>
                  <a:cubicBezTo>
                    <a:pt x="117" y="1168"/>
                    <a:pt x="1343" y="1"/>
                    <a:pt x="2802" y="1"/>
                  </a:cubicBezTo>
                  <a:cubicBezTo>
                    <a:pt x="4262" y="59"/>
                    <a:pt x="5487" y="1285"/>
                    <a:pt x="5429"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7" name="Google Shape;18007;p46"/>
            <p:cNvSpPr/>
            <p:nvPr/>
          </p:nvSpPr>
          <p:spPr>
            <a:xfrm>
              <a:off x="4335325" y="4618825"/>
              <a:ext cx="135725" cy="135725"/>
            </a:xfrm>
            <a:custGeom>
              <a:avLst/>
              <a:gdLst/>
              <a:ahLst/>
              <a:cxnLst/>
              <a:rect l="l" t="t" r="r" b="b"/>
              <a:pathLst>
                <a:path w="5429" h="5429" extrusionOk="0">
                  <a:moveTo>
                    <a:pt x="5370" y="2685"/>
                  </a:moveTo>
                  <a:cubicBezTo>
                    <a:pt x="5429" y="4144"/>
                    <a:pt x="4203" y="5370"/>
                    <a:pt x="2744" y="5429"/>
                  </a:cubicBezTo>
                  <a:cubicBezTo>
                    <a:pt x="1226" y="5429"/>
                    <a:pt x="0" y="4203"/>
                    <a:pt x="0" y="2685"/>
                  </a:cubicBezTo>
                  <a:cubicBezTo>
                    <a:pt x="0" y="1226"/>
                    <a:pt x="1168" y="0"/>
                    <a:pt x="2685" y="0"/>
                  </a:cubicBezTo>
                  <a:cubicBezTo>
                    <a:pt x="4145" y="0"/>
                    <a:pt x="5370" y="1168"/>
                    <a:pt x="5370" y="26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8" name="Google Shape;18008;p46"/>
            <p:cNvSpPr/>
            <p:nvPr/>
          </p:nvSpPr>
          <p:spPr>
            <a:xfrm>
              <a:off x="3109550" y="4615900"/>
              <a:ext cx="134275" cy="134275"/>
            </a:xfrm>
            <a:custGeom>
              <a:avLst/>
              <a:gdLst/>
              <a:ahLst/>
              <a:cxnLst/>
              <a:rect l="l" t="t" r="r" b="b"/>
              <a:pathLst>
                <a:path w="5371" h="5371" extrusionOk="0">
                  <a:moveTo>
                    <a:pt x="2744" y="0"/>
                  </a:moveTo>
                  <a:cubicBezTo>
                    <a:pt x="4203" y="0"/>
                    <a:pt x="5370" y="1226"/>
                    <a:pt x="5312" y="2744"/>
                  </a:cubicBezTo>
                  <a:cubicBezTo>
                    <a:pt x="5312" y="4203"/>
                    <a:pt x="4144" y="5371"/>
                    <a:pt x="2627" y="5312"/>
                  </a:cubicBezTo>
                  <a:cubicBezTo>
                    <a:pt x="1109" y="5312"/>
                    <a:pt x="0" y="4145"/>
                    <a:pt x="0" y="2569"/>
                  </a:cubicBezTo>
                  <a:cubicBezTo>
                    <a:pt x="59" y="1109"/>
                    <a:pt x="1226" y="0"/>
                    <a:pt x="2744"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9" name="Google Shape;18009;p46"/>
            <p:cNvSpPr/>
            <p:nvPr/>
          </p:nvSpPr>
          <p:spPr>
            <a:xfrm>
              <a:off x="5561100" y="1922100"/>
              <a:ext cx="134275" cy="132825"/>
            </a:xfrm>
            <a:custGeom>
              <a:avLst/>
              <a:gdLst/>
              <a:ahLst/>
              <a:cxnLst/>
              <a:rect l="l" t="t" r="r" b="b"/>
              <a:pathLst>
                <a:path w="5371" h="5313" extrusionOk="0">
                  <a:moveTo>
                    <a:pt x="2686" y="1"/>
                  </a:moveTo>
                  <a:cubicBezTo>
                    <a:pt x="4203" y="1"/>
                    <a:pt x="5371" y="1226"/>
                    <a:pt x="5312" y="2744"/>
                  </a:cubicBezTo>
                  <a:cubicBezTo>
                    <a:pt x="5312" y="4203"/>
                    <a:pt x="4145" y="5312"/>
                    <a:pt x="2627" y="5312"/>
                  </a:cubicBezTo>
                  <a:cubicBezTo>
                    <a:pt x="1110" y="5312"/>
                    <a:pt x="1" y="4086"/>
                    <a:pt x="1" y="2569"/>
                  </a:cubicBezTo>
                  <a:cubicBezTo>
                    <a:pt x="59" y="1110"/>
                    <a:pt x="1226" y="1"/>
                    <a:pt x="268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0" name="Google Shape;18010;p46"/>
            <p:cNvSpPr/>
            <p:nvPr/>
          </p:nvSpPr>
          <p:spPr>
            <a:xfrm>
              <a:off x="4583400" y="940025"/>
              <a:ext cx="131350" cy="131350"/>
            </a:xfrm>
            <a:custGeom>
              <a:avLst/>
              <a:gdLst/>
              <a:ahLst/>
              <a:cxnLst/>
              <a:rect l="l" t="t" r="r" b="b"/>
              <a:pathLst>
                <a:path w="5254" h="5254" extrusionOk="0">
                  <a:moveTo>
                    <a:pt x="2627" y="0"/>
                  </a:moveTo>
                  <a:cubicBezTo>
                    <a:pt x="4086" y="0"/>
                    <a:pt x="5254" y="1109"/>
                    <a:pt x="5254" y="2569"/>
                  </a:cubicBezTo>
                  <a:cubicBezTo>
                    <a:pt x="5254" y="4086"/>
                    <a:pt x="4086" y="5254"/>
                    <a:pt x="2569" y="5254"/>
                  </a:cubicBezTo>
                  <a:cubicBezTo>
                    <a:pt x="1109" y="5254"/>
                    <a:pt x="0" y="4086"/>
                    <a:pt x="0" y="2627"/>
                  </a:cubicBezTo>
                  <a:cubicBezTo>
                    <a:pt x="0" y="1109"/>
                    <a:pt x="1109" y="0"/>
                    <a:pt x="262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1" name="Google Shape;18011;p46"/>
            <p:cNvSpPr/>
            <p:nvPr/>
          </p:nvSpPr>
          <p:spPr>
            <a:xfrm>
              <a:off x="2127450" y="3880425"/>
              <a:ext cx="132825" cy="132825"/>
            </a:xfrm>
            <a:custGeom>
              <a:avLst/>
              <a:gdLst/>
              <a:ahLst/>
              <a:cxnLst/>
              <a:rect l="l" t="t" r="r" b="b"/>
              <a:pathLst>
                <a:path w="5313" h="5313" extrusionOk="0">
                  <a:moveTo>
                    <a:pt x="2686" y="1"/>
                  </a:moveTo>
                  <a:cubicBezTo>
                    <a:pt x="4145" y="1"/>
                    <a:pt x="5313" y="1168"/>
                    <a:pt x="5313" y="2627"/>
                  </a:cubicBezTo>
                  <a:cubicBezTo>
                    <a:pt x="5313" y="4145"/>
                    <a:pt x="4145" y="5312"/>
                    <a:pt x="2628" y="5312"/>
                  </a:cubicBezTo>
                  <a:cubicBezTo>
                    <a:pt x="1110" y="5254"/>
                    <a:pt x="1" y="4087"/>
                    <a:pt x="1" y="2627"/>
                  </a:cubicBezTo>
                  <a:cubicBezTo>
                    <a:pt x="1" y="1110"/>
                    <a:pt x="1168" y="1"/>
                    <a:pt x="262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2" name="Google Shape;18012;p46"/>
            <p:cNvSpPr/>
            <p:nvPr/>
          </p:nvSpPr>
          <p:spPr>
            <a:xfrm>
              <a:off x="1880850" y="3390125"/>
              <a:ext cx="132800" cy="132800"/>
            </a:xfrm>
            <a:custGeom>
              <a:avLst/>
              <a:gdLst/>
              <a:ahLst/>
              <a:cxnLst/>
              <a:rect l="l" t="t" r="r" b="b"/>
              <a:pathLst>
                <a:path w="5312" h="5312" extrusionOk="0">
                  <a:moveTo>
                    <a:pt x="2627" y="0"/>
                  </a:moveTo>
                  <a:cubicBezTo>
                    <a:pt x="4086" y="0"/>
                    <a:pt x="5254" y="1168"/>
                    <a:pt x="5312" y="2627"/>
                  </a:cubicBezTo>
                  <a:cubicBezTo>
                    <a:pt x="5312" y="4145"/>
                    <a:pt x="4145" y="5312"/>
                    <a:pt x="2627" y="5312"/>
                  </a:cubicBezTo>
                  <a:cubicBezTo>
                    <a:pt x="1168" y="5312"/>
                    <a:pt x="0" y="4145"/>
                    <a:pt x="0" y="2685"/>
                  </a:cubicBezTo>
                  <a:cubicBezTo>
                    <a:pt x="0" y="1168"/>
                    <a:pt x="1168" y="59"/>
                    <a:pt x="2627"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3" name="Google Shape;18013;p46"/>
            <p:cNvSpPr/>
            <p:nvPr/>
          </p:nvSpPr>
          <p:spPr>
            <a:xfrm>
              <a:off x="2616300" y="4372200"/>
              <a:ext cx="132825" cy="134275"/>
            </a:xfrm>
            <a:custGeom>
              <a:avLst/>
              <a:gdLst/>
              <a:ahLst/>
              <a:cxnLst/>
              <a:rect l="l" t="t" r="r" b="b"/>
              <a:pathLst>
                <a:path w="5313" h="5371" extrusionOk="0">
                  <a:moveTo>
                    <a:pt x="5313" y="2744"/>
                  </a:moveTo>
                  <a:cubicBezTo>
                    <a:pt x="5313" y="4262"/>
                    <a:pt x="4087" y="5371"/>
                    <a:pt x="2628" y="5371"/>
                  </a:cubicBezTo>
                  <a:cubicBezTo>
                    <a:pt x="1110" y="5312"/>
                    <a:pt x="1" y="4145"/>
                    <a:pt x="1" y="2569"/>
                  </a:cubicBezTo>
                  <a:cubicBezTo>
                    <a:pt x="59" y="1110"/>
                    <a:pt x="1285" y="1"/>
                    <a:pt x="2744" y="59"/>
                  </a:cubicBezTo>
                  <a:cubicBezTo>
                    <a:pt x="4204" y="117"/>
                    <a:pt x="5313" y="1285"/>
                    <a:pt x="5313"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4" name="Google Shape;18014;p46"/>
            <p:cNvSpPr/>
            <p:nvPr/>
          </p:nvSpPr>
          <p:spPr>
            <a:xfrm>
              <a:off x="2864375" y="940025"/>
              <a:ext cx="131375" cy="131350"/>
            </a:xfrm>
            <a:custGeom>
              <a:avLst/>
              <a:gdLst/>
              <a:ahLst/>
              <a:cxnLst/>
              <a:rect l="l" t="t" r="r" b="b"/>
              <a:pathLst>
                <a:path w="5255" h="5254" extrusionOk="0">
                  <a:moveTo>
                    <a:pt x="2628" y="0"/>
                  </a:moveTo>
                  <a:cubicBezTo>
                    <a:pt x="4028" y="0"/>
                    <a:pt x="5196" y="1168"/>
                    <a:pt x="5196" y="2627"/>
                  </a:cubicBezTo>
                  <a:cubicBezTo>
                    <a:pt x="5254" y="4028"/>
                    <a:pt x="4028" y="5254"/>
                    <a:pt x="2569" y="5254"/>
                  </a:cubicBezTo>
                  <a:cubicBezTo>
                    <a:pt x="1168" y="5195"/>
                    <a:pt x="1" y="4028"/>
                    <a:pt x="1" y="2569"/>
                  </a:cubicBezTo>
                  <a:cubicBezTo>
                    <a:pt x="1" y="1168"/>
                    <a:pt x="1227"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5" name="Google Shape;18015;p46"/>
            <p:cNvSpPr/>
            <p:nvPr/>
          </p:nvSpPr>
          <p:spPr>
            <a:xfrm>
              <a:off x="5562550" y="3638200"/>
              <a:ext cx="131375" cy="131350"/>
            </a:xfrm>
            <a:custGeom>
              <a:avLst/>
              <a:gdLst/>
              <a:ahLst/>
              <a:cxnLst/>
              <a:rect l="l" t="t" r="r" b="b"/>
              <a:pathLst>
                <a:path w="5255" h="5254" extrusionOk="0">
                  <a:moveTo>
                    <a:pt x="2628" y="0"/>
                  </a:moveTo>
                  <a:cubicBezTo>
                    <a:pt x="4029" y="0"/>
                    <a:pt x="5196" y="1168"/>
                    <a:pt x="5254" y="2569"/>
                  </a:cubicBezTo>
                  <a:cubicBezTo>
                    <a:pt x="5254" y="4028"/>
                    <a:pt x="4029" y="5254"/>
                    <a:pt x="2628" y="5195"/>
                  </a:cubicBezTo>
                  <a:cubicBezTo>
                    <a:pt x="1168" y="5195"/>
                    <a:pt x="1" y="4028"/>
                    <a:pt x="1" y="2569"/>
                  </a:cubicBezTo>
                  <a:cubicBezTo>
                    <a:pt x="1" y="1168"/>
                    <a:pt x="1168"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6" name="Google Shape;18016;p46"/>
            <p:cNvSpPr/>
            <p:nvPr/>
          </p:nvSpPr>
          <p:spPr>
            <a:xfrm>
              <a:off x="5073700" y="1188100"/>
              <a:ext cx="129900" cy="128425"/>
            </a:xfrm>
            <a:custGeom>
              <a:avLst/>
              <a:gdLst/>
              <a:ahLst/>
              <a:cxnLst/>
              <a:rect l="l" t="t" r="r" b="b"/>
              <a:pathLst>
                <a:path w="5196" h="5137" extrusionOk="0">
                  <a:moveTo>
                    <a:pt x="2569" y="0"/>
                  </a:moveTo>
                  <a:cubicBezTo>
                    <a:pt x="4028" y="0"/>
                    <a:pt x="5196" y="1226"/>
                    <a:pt x="5196" y="2627"/>
                  </a:cubicBezTo>
                  <a:cubicBezTo>
                    <a:pt x="5137" y="3969"/>
                    <a:pt x="3970" y="5137"/>
                    <a:pt x="2569" y="5137"/>
                  </a:cubicBezTo>
                  <a:cubicBezTo>
                    <a:pt x="1168" y="5137"/>
                    <a:pt x="1" y="3911"/>
                    <a:pt x="1" y="2510"/>
                  </a:cubicBezTo>
                  <a:cubicBezTo>
                    <a:pt x="59" y="1109"/>
                    <a:pt x="1227"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7" name="Google Shape;18017;p46"/>
            <p:cNvSpPr/>
            <p:nvPr/>
          </p:nvSpPr>
          <p:spPr>
            <a:xfrm>
              <a:off x="5320325" y="1430325"/>
              <a:ext cx="129900" cy="128450"/>
            </a:xfrm>
            <a:custGeom>
              <a:avLst/>
              <a:gdLst/>
              <a:ahLst/>
              <a:cxnLst/>
              <a:rect l="l" t="t" r="r" b="b"/>
              <a:pathLst>
                <a:path w="5196" h="5138" extrusionOk="0">
                  <a:moveTo>
                    <a:pt x="5137" y="2627"/>
                  </a:moveTo>
                  <a:cubicBezTo>
                    <a:pt x="5137" y="4028"/>
                    <a:pt x="3970" y="5137"/>
                    <a:pt x="2569" y="5137"/>
                  </a:cubicBezTo>
                  <a:cubicBezTo>
                    <a:pt x="1168" y="5137"/>
                    <a:pt x="0" y="3912"/>
                    <a:pt x="0" y="2511"/>
                  </a:cubicBezTo>
                  <a:cubicBezTo>
                    <a:pt x="59" y="1110"/>
                    <a:pt x="1285" y="1"/>
                    <a:pt x="2627" y="1"/>
                  </a:cubicBezTo>
                  <a:cubicBezTo>
                    <a:pt x="4028" y="59"/>
                    <a:pt x="5195" y="1226"/>
                    <a:pt x="5137" y="26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8" name="Google Shape;18018;p46"/>
            <p:cNvSpPr/>
            <p:nvPr/>
          </p:nvSpPr>
          <p:spPr>
            <a:xfrm>
              <a:off x="1886675" y="1920650"/>
              <a:ext cx="128450" cy="126975"/>
            </a:xfrm>
            <a:custGeom>
              <a:avLst/>
              <a:gdLst/>
              <a:ahLst/>
              <a:cxnLst/>
              <a:rect l="l" t="t" r="r" b="b"/>
              <a:pathLst>
                <a:path w="5138" h="5079" extrusionOk="0">
                  <a:moveTo>
                    <a:pt x="2569" y="0"/>
                  </a:moveTo>
                  <a:cubicBezTo>
                    <a:pt x="3970" y="0"/>
                    <a:pt x="5079" y="1109"/>
                    <a:pt x="5079" y="2510"/>
                  </a:cubicBezTo>
                  <a:cubicBezTo>
                    <a:pt x="5137" y="3969"/>
                    <a:pt x="3970" y="5078"/>
                    <a:pt x="2569" y="5078"/>
                  </a:cubicBezTo>
                  <a:cubicBezTo>
                    <a:pt x="1168" y="5078"/>
                    <a:pt x="59" y="3969"/>
                    <a:pt x="1" y="2568"/>
                  </a:cubicBezTo>
                  <a:cubicBezTo>
                    <a:pt x="1" y="1168"/>
                    <a:pt x="1110" y="59"/>
                    <a:pt x="2569"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9" name="Google Shape;18019;p46"/>
            <p:cNvSpPr/>
            <p:nvPr/>
          </p:nvSpPr>
          <p:spPr>
            <a:xfrm>
              <a:off x="5812100" y="2904175"/>
              <a:ext cx="125525" cy="127000"/>
            </a:xfrm>
            <a:custGeom>
              <a:avLst/>
              <a:gdLst/>
              <a:ahLst/>
              <a:cxnLst/>
              <a:rect l="l" t="t" r="r" b="b"/>
              <a:pathLst>
                <a:path w="5021" h="5080" extrusionOk="0">
                  <a:moveTo>
                    <a:pt x="2510" y="5021"/>
                  </a:moveTo>
                  <a:cubicBezTo>
                    <a:pt x="1109" y="5079"/>
                    <a:pt x="0" y="3970"/>
                    <a:pt x="0" y="2511"/>
                  </a:cubicBezTo>
                  <a:cubicBezTo>
                    <a:pt x="0" y="1110"/>
                    <a:pt x="1051" y="1"/>
                    <a:pt x="2510" y="1"/>
                  </a:cubicBezTo>
                  <a:cubicBezTo>
                    <a:pt x="3911" y="1"/>
                    <a:pt x="5020" y="1052"/>
                    <a:pt x="5020" y="2452"/>
                  </a:cubicBezTo>
                  <a:cubicBezTo>
                    <a:pt x="5020" y="3912"/>
                    <a:pt x="3969" y="5021"/>
                    <a:pt x="2510" y="50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0" name="Google Shape;18020;p46"/>
            <p:cNvSpPr/>
            <p:nvPr/>
          </p:nvSpPr>
          <p:spPr>
            <a:xfrm>
              <a:off x="5810625" y="2660475"/>
              <a:ext cx="127000" cy="127000"/>
            </a:xfrm>
            <a:custGeom>
              <a:avLst/>
              <a:gdLst/>
              <a:ahLst/>
              <a:cxnLst/>
              <a:rect l="l" t="t" r="r" b="b"/>
              <a:pathLst>
                <a:path w="5080" h="5080" extrusionOk="0">
                  <a:moveTo>
                    <a:pt x="2569" y="5079"/>
                  </a:moveTo>
                  <a:cubicBezTo>
                    <a:pt x="1168" y="5079"/>
                    <a:pt x="59" y="3970"/>
                    <a:pt x="1" y="2569"/>
                  </a:cubicBezTo>
                  <a:cubicBezTo>
                    <a:pt x="1" y="1168"/>
                    <a:pt x="1110" y="59"/>
                    <a:pt x="2569" y="1"/>
                  </a:cubicBezTo>
                  <a:cubicBezTo>
                    <a:pt x="3970" y="1"/>
                    <a:pt x="5079" y="1110"/>
                    <a:pt x="5079" y="2569"/>
                  </a:cubicBezTo>
                  <a:cubicBezTo>
                    <a:pt x="5079" y="3970"/>
                    <a:pt x="3970" y="5079"/>
                    <a:pt x="2569" y="507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1" name="Google Shape;18021;p46"/>
            <p:cNvSpPr/>
            <p:nvPr/>
          </p:nvSpPr>
          <p:spPr>
            <a:xfrm>
              <a:off x="4581925" y="4623200"/>
              <a:ext cx="127000" cy="126975"/>
            </a:xfrm>
            <a:custGeom>
              <a:avLst/>
              <a:gdLst/>
              <a:ahLst/>
              <a:cxnLst/>
              <a:rect l="l" t="t" r="r" b="b"/>
              <a:pathLst>
                <a:path w="5080" h="5079" extrusionOk="0">
                  <a:moveTo>
                    <a:pt x="5079" y="2510"/>
                  </a:moveTo>
                  <a:cubicBezTo>
                    <a:pt x="5079" y="3911"/>
                    <a:pt x="3970" y="5020"/>
                    <a:pt x="2569" y="5079"/>
                  </a:cubicBezTo>
                  <a:cubicBezTo>
                    <a:pt x="1168" y="5079"/>
                    <a:pt x="1" y="3969"/>
                    <a:pt x="1" y="2569"/>
                  </a:cubicBezTo>
                  <a:cubicBezTo>
                    <a:pt x="1" y="1109"/>
                    <a:pt x="1110" y="0"/>
                    <a:pt x="2511" y="0"/>
                  </a:cubicBezTo>
                  <a:cubicBezTo>
                    <a:pt x="3912" y="0"/>
                    <a:pt x="5021" y="1109"/>
                    <a:pt x="5079"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2" name="Google Shape;18022;p46"/>
            <p:cNvSpPr/>
            <p:nvPr/>
          </p:nvSpPr>
          <p:spPr>
            <a:xfrm>
              <a:off x="3849400" y="694850"/>
              <a:ext cx="126975" cy="127000"/>
            </a:xfrm>
            <a:custGeom>
              <a:avLst/>
              <a:gdLst/>
              <a:ahLst/>
              <a:cxnLst/>
              <a:rect l="l" t="t" r="r" b="b"/>
              <a:pathLst>
                <a:path w="5079" h="5080" extrusionOk="0">
                  <a:moveTo>
                    <a:pt x="2510" y="59"/>
                  </a:moveTo>
                  <a:cubicBezTo>
                    <a:pt x="3911" y="1"/>
                    <a:pt x="5078" y="1110"/>
                    <a:pt x="5078" y="2569"/>
                  </a:cubicBezTo>
                  <a:cubicBezTo>
                    <a:pt x="5078" y="3970"/>
                    <a:pt x="3969" y="5079"/>
                    <a:pt x="2510" y="5079"/>
                  </a:cubicBezTo>
                  <a:cubicBezTo>
                    <a:pt x="1109" y="5079"/>
                    <a:pt x="58" y="3970"/>
                    <a:pt x="0" y="2628"/>
                  </a:cubicBezTo>
                  <a:cubicBezTo>
                    <a:pt x="0" y="1168"/>
                    <a:pt x="1109" y="59"/>
                    <a:pt x="25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3" name="Google Shape;18023;p46"/>
            <p:cNvSpPr/>
            <p:nvPr/>
          </p:nvSpPr>
          <p:spPr>
            <a:xfrm>
              <a:off x="3602775" y="696325"/>
              <a:ext cx="125525" cy="125525"/>
            </a:xfrm>
            <a:custGeom>
              <a:avLst/>
              <a:gdLst/>
              <a:ahLst/>
              <a:cxnLst/>
              <a:rect l="l" t="t" r="r" b="b"/>
              <a:pathLst>
                <a:path w="5021" h="5021" extrusionOk="0">
                  <a:moveTo>
                    <a:pt x="5020" y="2452"/>
                  </a:moveTo>
                  <a:cubicBezTo>
                    <a:pt x="5020" y="3911"/>
                    <a:pt x="3970" y="5020"/>
                    <a:pt x="2510" y="5020"/>
                  </a:cubicBezTo>
                  <a:cubicBezTo>
                    <a:pt x="1109" y="5020"/>
                    <a:pt x="59" y="3911"/>
                    <a:pt x="0" y="2510"/>
                  </a:cubicBezTo>
                  <a:cubicBezTo>
                    <a:pt x="0" y="1109"/>
                    <a:pt x="1109" y="0"/>
                    <a:pt x="2510" y="0"/>
                  </a:cubicBezTo>
                  <a:cubicBezTo>
                    <a:pt x="3911" y="0"/>
                    <a:pt x="5020" y="1051"/>
                    <a:pt x="5020" y="24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4" name="Google Shape;18024;p46"/>
            <p:cNvSpPr/>
            <p:nvPr/>
          </p:nvSpPr>
          <p:spPr>
            <a:xfrm>
              <a:off x="2867300" y="4620275"/>
              <a:ext cx="124075" cy="124075"/>
            </a:xfrm>
            <a:custGeom>
              <a:avLst/>
              <a:gdLst/>
              <a:ahLst/>
              <a:cxnLst/>
              <a:rect l="l" t="t" r="r" b="b"/>
              <a:pathLst>
                <a:path w="4963" h="4963" extrusionOk="0">
                  <a:moveTo>
                    <a:pt x="2511" y="4962"/>
                  </a:moveTo>
                  <a:cubicBezTo>
                    <a:pt x="1110" y="4962"/>
                    <a:pt x="1" y="3853"/>
                    <a:pt x="1" y="2452"/>
                  </a:cubicBezTo>
                  <a:cubicBezTo>
                    <a:pt x="1" y="1110"/>
                    <a:pt x="1110" y="1"/>
                    <a:pt x="2511" y="1"/>
                  </a:cubicBezTo>
                  <a:cubicBezTo>
                    <a:pt x="3911" y="1"/>
                    <a:pt x="4962" y="1110"/>
                    <a:pt x="4962" y="2510"/>
                  </a:cubicBezTo>
                  <a:cubicBezTo>
                    <a:pt x="4962" y="3911"/>
                    <a:pt x="3911" y="4962"/>
                    <a:pt x="2511"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5" name="Google Shape;18025;p46"/>
            <p:cNvSpPr/>
            <p:nvPr/>
          </p:nvSpPr>
          <p:spPr>
            <a:xfrm>
              <a:off x="5812100" y="2415325"/>
              <a:ext cx="125525" cy="125525"/>
            </a:xfrm>
            <a:custGeom>
              <a:avLst/>
              <a:gdLst/>
              <a:ahLst/>
              <a:cxnLst/>
              <a:rect l="l" t="t" r="r" b="b"/>
              <a:pathLst>
                <a:path w="5021" h="5021" extrusionOk="0">
                  <a:moveTo>
                    <a:pt x="2510" y="1"/>
                  </a:moveTo>
                  <a:cubicBezTo>
                    <a:pt x="3853" y="1"/>
                    <a:pt x="4962" y="1110"/>
                    <a:pt x="4962" y="2511"/>
                  </a:cubicBezTo>
                  <a:cubicBezTo>
                    <a:pt x="5020" y="3853"/>
                    <a:pt x="3911" y="4962"/>
                    <a:pt x="2510" y="4962"/>
                  </a:cubicBezTo>
                  <a:cubicBezTo>
                    <a:pt x="1109" y="5021"/>
                    <a:pt x="0" y="3912"/>
                    <a:pt x="0" y="2511"/>
                  </a:cubicBezTo>
                  <a:cubicBezTo>
                    <a:pt x="0" y="1110"/>
                    <a:pt x="1109" y="1"/>
                    <a:pt x="25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6" name="Google Shape;18026;p46"/>
            <p:cNvSpPr/>
            <p:nvPr/>
          </p:nvSpPr>
          <p:spPr>
            <a:xfrm>
              <a:off x="5812100" y="3152250"/>
              <a:ext cx="125525" cy="124075"/>
            </a:xfrm>
            <a:custGeom>
              <a:avLst/>
              <a:gdLst/>
              <a:ahLst/>
              <a:cxnLst/>
              <a:rect l="l" t="t" r="r" b="b"/>
              <a:pathLst>
                <a:path w="5021" h="4963" extrusionOk="0">
                  <a:moveTo>
                    <a:pt x="2452" y="4962"/>
                  </a:moveTo>
                  <a:cubicBezTo>
                    <a:pt x="1109" y="4904"/>
                    <a:pt x="0" y="3795"/>
                    <a:pt x="59" y="2394"/>
                  </a:cubicBezTo>
                  <a:cubicBezTo>
                    <a:pt x="59" y="1052"/>
                    <a:pt x="1168" y="1"/>
                    <a:pt x="2510" y="1"/>
                  </a:cubicBezTo>
                  <a:cubicBezTo>
                    <a:pt x="3911" y="1"/>
                    <a:pt x="5020" y="1168"/>
                    <a:pt x="4962" y="2569"/>
                  </a:cubicBezTo>
                  <a:cubicBezTo>
                    <a:pt x="4903" y="3912"/>
                    <a:pt x="3794" y="4962"/>
                    <a:pt x="2452"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7" name="Google Shape;18027;p46"/>
            <p:cNvSpPr/>
            <p:nvPr/>
          </p:nvSpPr>
          <p:spPr>
            <a:xfrm>
              <a:off x="2378450" y="1186625"/>
              <a:ext cx="124075" cy="122600"/>
            </a:xfrm>
            <a:custGeom>
              <a:avLst/>
              <a:gdLst/>
              <a:ahLst/>
              <a:cxnLst/>
              <a:rect l="l" t="t" r="r" b="b"/>
              <a:pathLst>
                <a:path w="4963" h="4904" extrusionOk="0">
                  <a:moveTo>
                    <a:pt x="2452" y="4904"/>
                  </a:moveTo>
                  <a:cubicBezTo>
                    <a:pt x="1110" y="4904"/>
                    <a:pt x="1" y="3853"/>
                    <a:pt x="1" y="2452"/>
                  </a:cubicBezTo>
                  <a:cubicBezTo>
                    <a:pt x="1" y="1110"/>
                    <a:pt x="1110" y="1"/>
                    <a:pt x="2510" y="1"/>
                  </a:cubicBezTo>
                  <a:cubicBezTo>
                    <a:pt x="3853" y="1"/>
                    <a:pt x="4962" y="1110"/>
                    <a:pt x="4962" y="2511"/>
                  </a:cubicBezTo>
                  <a:cubicBezTo>
                    <a:pt x="4904" y="3853"/>
                    <a:pt x="3795" y="4904"/>
                    <a:pt x="2452" y="49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8" name="Google Shape;18028;p46"/>
            <p:cNvSpPr/>
            <p:nvPr/>
          </p:nvSpPr>
          <p:spPr>
            <a:xfrm>
              <a:off x="4093075" y="696325"/>
              <a:ext cx="125525" cy="125525"/>
            </a:xfrm>
            <a:custGeom>
              <a:avLst/>
              <a:gdLst/>
              <a:ahLst/>
              <a:cxnLst/>
              <a:rect l="l" t="t" r="r" b="b"/>
              <a:pathLst>
                <a:path w="5021" h="5021" extrusionOk="0">
                  <a:moveTo>
                    <a:pt x="2511" y="0"/>
                  </a:moveTo>
                  <a:cubicBezTo>
                    <a:pt x="3912" y="59"/>
                    <a:pt x="5021" y="1168"/>
                    <a:pt x="4962" y="2569"/>
                  </a:cubicBezTo>
                  <a:cubicBezTo>
                    <a:pt x="4962" y="3911"/>
                    <a:pt x="3853" y="5020"/>
                    <a:pt x="2452" y="4962"/>
                  </a:cubicBezTo>
                  <a:cubicBezTo>
                    <a:pt x="1052" y="4962"/>
                    <a:pt x="1" y="3853"/>
                    <a:pt x="1" y="2510"/>
                  </a:cubicBezTo>
                  <a:cubicBezTo>
                    <a:pt x="1" y="1109"/>
                    <a:pt x="1110" y="0"/>
                    <a:pt x="25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9" name="Google Shape;18029;p46"/>
            <p:cNvSpPr/>
            <p:nvPr/>
          </p:nvSpPr>
          <p:spPr>
            <a:xfrm>
              <a:off x="1885225" y="3641100"/>
              <a:ext cx="124050" cy="124075"/>
            </a:xfrm>
            <a:custGeom>
              <a:avLst/>
              <a:gdLst/>
              <a:ahLst/>
              <a:cxnLst/>
              <a:rect l="l" t="t" r="r" b="b"/>
              <a:pathLst>
                <a:path w="4962" h="4963" extrusionOk="0">
                  <a:moveTo>
                    <a:pt x="2452" y="1"/>
                  </a:moveTo>
                  <a:cubicBezTo>
                    <a:pt x="3853" y="1"/>
                    <a:pt x="4962" y="1168"/>
                    <a:pt x="4962" y="2569"/>
                  </a:cubicBezTo>
                  <a:cubicBezTo>
                    <a:pt x="4903" y="3912"/>
                    <a:pt x="3794" y="4962"/>
                    <a:pt x="2452" y="4962"/>
                  </a:cubicBezTo>
                  <a:cubicBezTo>
                    <a:pt x="1051" y="4962"/>
                    <a:pt x="0" y="3853"/>
                    <a:pt x="0" y="2453"/>
                  </a:cubicBezTo>
                  <a:cubicBezTo>
                    <a:pt x="0" y="1110"/>
                    <a:pt x="1109" y="1"/>
                    <a:pt x="245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0" name="Google Shape;18030;p46"/>
            <p:cNvSpPr/>
            <p:nvPr/>
          </p:nvSpPr>
          <p:spPr>
            <a:xfrm>
              <a:off x="5318875" y="4129975"/>
              <a:ext cx="124050" cy="125500"/>
            </a:xfrm>
            <a:custGeom>
              <a:avLst/>
              <a:gdLst/>
              <a:ahLst/>
              <a:cxnLst/>
              <a:rect l="l" t="t" r="r" b="b"/>
              <a:pathLst>
                <a:path w="4962" h="5020" extrusionOk="0">
                  <a:moveTo>
                    <a:pt x="58" y="2510"/>
                  </a:moveTo>
                  <a:cubicBezTo>
                    <a:pt x="58" y="1109"/>
                    <a:pt x="1167" y="0"/>
                    <a:pt x="2568" y="58"/>
                  </a:cubicBezTo>
                  <a:cubicBezTo>
                    <a:pt x="3911" y="117"/>
                    <a:pt x="4962" y="1226"/>
                    <a:pt x="4962" y="2568"/>
                  </a:cubicBezTo>
                  <a:cubicBezTo>
                    <a:pt x="4962" y="3911"/>
                    <a:pt x="3794" y="5020"/>
                    <a:pt x="2452" y="5020"/>
                  </a:cubicBezTo>
                  <a:cubicBezTo>
                    <a:pt x="1109" y="4962"/>
                    <a:pt x="0" y="3853"/>
                    <a:pt x="58"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1" name="Google Shape;18031;p46"/>
            <p:cNvSpPr/>
            <p:nvPr/>
          </p:nvSpPr>
          <p:spPr>
            <a:xfrm>
              <a:off x="3357625" y="696325"/>
              <a:ext cx="124050" cy="124050"/>
            </a:xfrm>
            <a:custGeom>
              <a:avLst/>
              <a:gdLst/>
              <a:ahLst/>
              <a:cxnLst/>
              <a:rect l="l" t="t" r="r" b="b"/>
              <a:pathLst>
                <a:path w="4962" h="4962" extrusionOk="0">
                  <a:moveTo>
                    <a:pt x="2510" y="4962"/>
                  </a:moveTo>
                  <a:cubicBezTo>
                    <a:pt x="1168" y="4962"/>
                    <a:pt x="59" y="3853"/>
                    <a:pt x="0" y="2510"/>
                  </a:cubicBezTo>
                  <a:cubicBezTo>
                    <a:pt x="0" y="1168"/>
                    <a:pt x="1109" y="59"/>
                    <a:pt x="2452" y="59"/>
                  </a:cubicBezTo>
                  <a:cubicBezTo>
                    <a:pt x="3794" y="0"/>
                    <a:pt x="4903" y="1109"/>
                    <a:pt x="4903" y="2452"/>
                  </a:cubicBezTo>
                  <a:cubicBezTo>
                    <a:pt x="4962" y="3794"/>
                    <a:pt x="3853" y="4903"/>
                    <a:pt x="2510"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2" name="Google Shape;18032;p46"/>
            <p:cNvSpPr/>
            <p:nvPr/>
          </p:nvSpPr>
          <p:spPr>
            <a:xfrm>
              <a:off x="5076625" y="4378050"/>
              <a:ext cx="124075" cy="124050"/>
            </a:xfrm>
            <a:custGeom>
              <a:avLst/>
              <a:gdLst/>
              <a:ahLst/>
              <a:cxnLst/>
              <a:rect l="l" t="t" r="r" b="b"/>
              <a:pathLst>
                <a:path w="4963" h="4962" extrusionOk="0">
                  <a:moveTo>
                    <a:pt x="1" y="2393"/>
                  </a:moveTo>
                  <a:cubicBezTo>
                    <a:pt x="59" y="1051"/>
                    <a:pt x="1226" y="0"/>
                    <a:pt x="2511" y="0"/>
                  </a:cubicBezTo>
                  <a:cubicBezTo>
                    <a:pt x="3853" y="58"/>
                    <a:pt x="4962" y="1226"/>
                    <a:pt x="4904" y="2510"/>
                  </a:cubicBezTo>
                  <a:cubicBezTo>
                    <a:pt x="4904" y="3852"/>
                    <a:pt x="3736" y="4962"/>
                    <a:pt x="2394" y="4903"/>
                  </a:cubicBezTo>
                  <a:cubicBezTo>
                    <a:pt x="1051" y="4903"/>
                    <a:pt x="1" y="3736"/>
                    <a:pt x="1"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3" name="Google Shape;18033;p46"/>
            <p:cNvSpPr/>
            <p:nvPr/>
          </p:nvSpPr>
          <p:spPr>
            <a:xfrm>
              <a:off x="4830000" y="944400"/>
              <a:ext cx="122625" cy="122600"/>
            </a:xfrm>
            <a:custGeom>
              <a:avLst/>
              <a:gdLst/>
              <a:ahLst/>
              <a:cxnLst/>
              <a:rect l="l" t="t" r="r" b="b"/>
              <a:pathLst>
                <a:path w="4905" h="4904" extrusionOk="0">
                  <a:moveTo>
                    <a:pt x="4904" y="2452"/>
                  </a:moveTo>
                  <a:cubicBezTo>
                    <a:pt x="4904" y="3794"/>
                    <a:pt x="3795" y="4903"/>
                    <a:pt x="2453" y="4903"/>
                  </a:cubicBezTo>
                  <a:cubicBezTo>
                    <a:pt x="1110" y="4903"/>
                    <a:pt x="1" y="3736"/>
                    <a:pt x="1" y="2452"/>
                  </a:cubicBezTo>
                  <a:cubicBezTo>
                    <a:pt x="1" y="1109"/>
                    <a:pt x="1168" y="0"/>
                    <a:pt x="2453" y="0"/>
                  </a:cubicBezTo>
                  <a:cubicBezTo>
                    <a:pt x="3795" y="0"/>
                    <a:pt x="4904" y="1109"/>
                    <a:pt x="4904" y="24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4" name="Google Shape;18034;p46"/>
            <p:cNvSpPr/>
            <p:nvPr/>
          </p:nvSpPr>
          <p:spPr>
            <a:xfrm>
              <a:off x="2131825" y="1433250"/>
              <a:ext cx="124075" cy="124050"/>
            </a:xfrm>
            <a:custGeom>
              <a:avLst/>
              <a:gdLst/>
              <a:ahLst/>
              <a:cxnLst/>
              <a:rect l="l" t="t" r="r" b="b"/>
              <a:pathLst>
                <a:path w="4963" h="4962" extrusionOk="0">
                  <a:moveTo>
                    <a:pt x="2453" y="4904"/>
                  </a:moveTo>
                  <a:cubicBezTo>
                    <a:pt x="1110" y="4904"/>
                    <a:pt x="1" y="3795"/>
                    <a:pt x="1" y="2452"/>
                  </a:cubicBezTo>
                  <a:cubicBezTo>
                    <a:pt x="59" y="1109"/>
                    <a:pt x="1168" y="0"/>
                    <a:pt x="2511" y="0"/>
                  </a:cubicBezTo>
                  <a:cubicBezTo>
                    <a:pt x="3853" y="59"/>
                    <a:pt x="4962" y="1168"/>
                    <a:pt x="4904" y="2510"/>
                  </a:cubicBezTo>
                  <a:cubicBezTo>
                    <a:pt x="4904" y="3853"/>
                    <a:pt x="3795" y="4962"/>
                    <a:pt x="2453" y="49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5" name="Google Shape;18035;p46"/>
            <p:cNvSpPr/>
            <p:nvPr/>
          </p:nvSpPr>
          <p:spPr>
            <a:xfrm>
              <a:off x="5565475" y="1679875"/>
              <a:ext cx="124075" cy="124050"/>
            </a:xfrm>
            <a:custGeom>
              <a:avLst/>
              <a:gdLst/>
              <a:ahLst/>
              <a:cxnLst/>
              <a:rect l="l" t="t" r="r" b="b"/>
              <a:pathLst>
                <a:path w="4963" h="4962" extrusionOk="0">
                  <a:moveTo>
                    <a:pt x="2452" y="0"/>
                  </a:moveTo>
                  <a:cubicBezTo>
                    <a:pt x="3795" y="0"/>
                    <a:pt x="4962" y="1109"/>
                    <a:pt x="4962" y="2452"/>
                  </a:cubicBezTo>
                  <a:cubicBezTo>
                    <a:pt x="4962" y="3794"/>
                    <a:pt x="3853" y="4903"/>
                    <a:pt x="2511" y="4903"/>
                  </a:cubicBezTo>
                  <a:cubicBezTo>
                    <a:pt x="1168" y="4962"/>
                    <a:pt x="59" y="3852"/>
                    <a:pt x="59" y="2510"/>
                  </a:cubicBezTo>
                  <a:cubicBezTo>
                    <a:pt x="1" y="1167"/>
                    <a:pt x="1110" y="58"/>
                    <a:pt x="2452"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6" name="Google Shape;18036;p46"/>
            <p:cNvSpPr/>
            <p:nvPr/>
          </p:nvSpPr>
          <p:spPr>
            <a:xfrm>
              <a:off x="3847925" y="4868350"/>
              <a:ext cx="121150" cy="121150"/>
            </a:xfrm>
            <a:custGeom>
              <a:avLst/>
              <a:gdLst/>
              <a:ahLst/>
              <a:cxnLst/>
              <a:rect l="l" t="t" r="r" b="b"/>
              <a:pathLst>
                <a:path w="4846" h="4846" extrusionOk="0">
                  <a:moveTo>
                    <a:pt x="4845" y="2394"/>
                  </a:moveTo>
                  <a:cubicBezTo>
                    <a:pt x="4845" y="3736"/>
                    <a:pt x="3795" y="4845"/>
                    <a:pt x="2452" y="4845"/>
                  </a:cubicBezTo>
                  <a:cubicBezTo>
                    <a:pt x="1168" y="4845"/>
                    <a:pt x="59" y="3795"/>
                    <a:pt x="59" y="2452"/>
                  </a:cubicBezTo>
                  <a:cubicBezTo>
                    <a:pt x="1" y="1110"/>
                    <a:pt x="1110" y="59"/>
                    <a:pt x="2394" y="59"/>
                  </a:cubicBezTo>
                  <a:cubicBezTo>
                    <a:pt x="3736" y="1"/>
                    <a:pt x="4845" y="1110"/>
                    <a:pt x="4845" y="23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7" name="Google Shape;18037;p46"/>
            <p:cNvSpPr/>
            <p:nvPr/>
          </p:nvSpPr>
          <p:spPr>
            <a:xfrm>
              <a:off x="1644450" y="2660475"/>
              <a:ext cx="119675" cy="119700"/>
            </a:xfrm>
            <a:custGeom>
              <a:avLst/>
              <a:gdLst/>
              <a:ahLst/>
              <a:cxnLst/>
              <a:rect l="l" t="t" r="r" b="b"/>
              <a:pathLst>
                <a:path w="4787" h="4788" extrusionOk="0">
                  <a:moveTo>
                    <a:pt x="2393" y="1"/>
                  </a:moveTo>
                  <a:cubicBezTo>
                    <a:pt x="3678" y="1"/>
                    <a:pt x="4787" y="1052"/>
                    <a:pt x="4787" y="2394"/>
                  </a:cubicBezTo>
                  <a:cubicBezTo>
                    <a:pt x="4787" y="3678"/>
                    <a:pt x="3736" y="4787"/>
                    <a:pt x="2393" y="4787"/>
                  </a:cubicBezTo>
                  <a:cubicBezTo>
                    <a:pt x="1109" y="4787"/>
                    <a:pt x="0" y="3737"/>
                    <a:pt x="0" y="2394"/>
                  </a:cubicBezTo>
                  <a:cubicBezTo>
                    <a:pt x="0" y="1110"/>
                    <a:pt x="1051" y="1"/>
                    <a:pt x="2393"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8" name="Google Shape;18038;p46"/>
            <p:cNvSpPr/>
            <p:nvPr/>
          </p:nvSpPr>
          <p:spPr>
            <a:xfrm>
              <a:off x="3605700" y="4868350"/>
              <a:ext cx="121125" cy="121150"/>
            </a:xfrm>
            <a:custGeom>
              <a:avLst/>
              <a:gdLst/>
              <a:ahLst/>
              <a:cxnLst/>
              <a:rect l="l" t="t" r="r" b="b"/>
              <a:pathLst>
                <a:path w="4845" h="4846" extrusionOk="0">
                  <a:moveTo>
                    <a:pt x="4787" y="2394"/>
                  </a:moveTo>
                  <a:cubicBezTo>
                    <a:pt x="4845" y="3736"/>
                    <a:pt x="3736" y="4845"/>
                    <a:pt x="2452" y="4845"/>
                  </a:cubicBezTo>
                  <a:cubicBezTo>
                    <a:pt x="1109" y="4845"/>
                    <a:pt x="59" y="3795"/>
                    <a:pt x="0" y="2452"/>
                  </a:cubicBezTo>
                  <a:cubicBezTo>
                    <a:pt x="0" y="1110"/>
                    <a:pt x="1051" y="59"/>
                    <a:pt x="2393" y="59"/>
                  </a:cubicBezTo>
                  <a:cubicBezTo>
                    <a:pt x="3736" y="1"/>
                    <a:pt x="4787" y="1110"/>
                    <a:pt x="4787" y="23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9" name="Google Shape;18039;p46"/>
            <p:cNvSpPr/>
            <p:nvPr/>
          </p:nvSpPr>
          <p:spPr>
            <a:xfrm>
              <a:off x="4342625" y="699250"/>
              <a:ext cx="119675" cy="118225"/>
            </a:xfrm>
            <a:custGeom>
              <a:avLst/>
              <a:gdLst/>
              <a:ahLst/>
              <a:cxnLst/>
              <a:rect l="l" t="t" r="r" b="b"/>
              <a:pathLst>
                <a:path w="4787" h="4729" extrusionOk="0">
                  <a:moveTo>
                    <a:pt x="2393" y="4728"/>
                  </a:moveTo>
                  <a:cubicBezTo>
                    <a:pt x="1051" y="4728"/>
                    <a:pt x="59" y="3736"/>
                    <a:pt x="59" y="2393"/>
                  </a:cubicBezTo>
                  <a:cubicBezTo>
                    <a:pt x="0" y="1051"/>
                    <a:pt x="1051" y="0"/>
                    <a:pt x="2452" y="0"/>
                  </a:cubicBezTo>
                  <a:cubicBezTo>
                    <a:pt x="3736" y="58"/>
                    <a:pt x="4787" y="1051"/>
                    <a:pt x="4728" y="2393"/>
                  </a:cubicBezTo>
                  <a:cubicBezTo>
                    <a:pt x="4728" y="3736"/>
                    <a:pt x="3736" y="4728"/>
                    <a:pt x="2393" y="47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0" name="Google Shape;18040;p46"/>
            <p:cNvSpPr/>
            <p:nvPr/>
          </p:nvSpPr>
          <p:spPr>
            <a:xfrm>
              <a:off x="5568400" y="3890650"/>
              <a:ext cx="118225" cy="118225"/>
            </a:xfrm>
            <a:custGeom>
              <a:avLst/>
              <a:gdLst/>
              <a:ahLst/>
              <a:cxnLst/>
              <a:rect l="l" t="t" r="r" b="b"/>
              <a:pathLst>
                <a:path w="4729" h="4729" extrusionOk="0">
                  <a:moveTo>
                    <a:pt x="4728" y="2393"/>
                  </a:moveTo>
                  <a:cubicBezTo>
                    <a:pt x="4728" y="3736"/>
                    <a:pt x="3736" y="4728"/>
                    <a:pt x="2394" y="4728"/>
                  </a:cubicBezTo>
                  <a:cubicBezTo>
                    <a:pt x="1051" y="4728"/>
                    <a:pt x="0" y="3678"/>
                    <a:pt x="0" y="2335"/>
                  </a:cubicBezTo>
                  <a:cubicBezTo>
                    <a:pt x="59" y="1051"/>
                    <a:pt x="1109" y="0"/>
                    <a:pt x="2394" y="0"/>
                  </a:cubicBezTo>
                  <a:cubicBezTo>
                    <a:pt x="3736" y="59"/>
                    <a:pt x="4728" y="1051"/>
                    <a:pt x="4728"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1" name="Google Shape;18041;p46"/>
            <p:cNvSpPr/>
            <p:nvPr/>
          </p:nvSpPr>
          <p:spPr>
            <a:xfrm>
              <a:off x="2134750" y="4134350"/>
              <a:ext cx="118225" cy="118225"/>
            </a:xfrm>
            <a:custGeom>
              <a:avLst/>
              <a:gdLst/>
              <a:ahLst/>
              <a:cxnLst/>
              <a:rect l="l" t="t" r="r" b="b"/>
              <a:pathLst>
                <a:path w="4729" h="4729" extrusionOk="0">
                  <a:moveTo>
                    <a:pt x="4729" y="2393"/>
                  </a:moveTo>
                  <a:cubicBezTo>
                    <a:pt x="4670" y="3678"/>
                    <a:pt x="3678" y="4728"/>
                    <a:pt x="2336" y="4670"/>
                  </a:cubicBezTo>
                  <a:cubicBezTo>
                    <a:pt x="993" y="4670"/>
                    <a:pt x="1" y="3619"/>
                    <a:pt x="1" y="2277"/>
                  </a:cubicBezTo>
                  <a:cubicBezTo>
                    <a:pt x="59" y="992"/>
                    <a:pt x="1051" y="0"/>
                    <a:pt x="2394" y="0"/>
                  </a:cubicBezTo>
                  <a:cubicBezTo>
                    <a:pt x="3736" y="0"/>
                    <a:pt x="4729" y="1051"/>
                    <a:pt x="4670"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2" name="Google Shape;18042;p46"/>
            <p:cNvSpPr/>
            <p:nvPr/>
          </p:nvSpPr>
          <p:spPr>
            <a:xfrm>
              <a:off x="2381375" y="4380950"/>
              <a:ext cx="118225" cy="118225"/>
            </a:xfrm>
            <a:custGeom>
              <a:avLst/>
              <a:gdLst/>
              <a:ahLst/>
              <a:cxnLst/>
              <a:rect l="l" t="t" r="r" b="b"/>
              <a:pathLst>
                <a:path w="4729" h="4729" extrusionOk="0">
                  <a:moveTo>
                    <a:pt x="2335" y="4729"/>
                  </a:moveTo>
                  <a:cubicBezTo>
                    <a:pt x="993" y="4670"/>
                    <a:pt x="0" y="3678"/>
                    <a:pt x="0" y="2336"/>
                  </a:cubicBezTo>
                  <a:cubicBezTo>
                    <a:pt x="0" y="993"/>
                    <a:pt x="1109" y="1"/>
                    <a:pt x="2452" y="1"/>
                  </a:cubicBezTo>
                  <a:cubicBezTo>
                    <a:pt x="3736" y="59"/>
                    <a:pt x="4728" y="1110"/>
                    <a:pt x="4728" y="2394"/>
                  </a:cubicBezTo>
                  <a:cubicBezTo>
                    <a:pt x="4670" y="3736"/>
                    <a:pt x="3619" y="4729"/>
                    <a:pt x="2335"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3" name="Google Shape;18043;p46"/>
            <p:cNvSpPr/>
            <p:nvPr/>
          </p:nvSpPr>
          <p:spPr>
            <a:xfrm>
              <a:off x="4097450" y="4871275"/>
              <a:ext cx="116775" cy="116750"/>
            </a:xfrm>
            <a:custGeom>
              <a:avLst/>
              <a:gdLst/>
              <a:ahLst/>
              <a:cxnLst/>
              <a:rect l="l" t="t" r="r" b="b"/>
              <a:pathLst>
                <a:path w="4671" h="4670" extrusionOk="0">
                  <a:moveTo>
                    <a:pt x="2336" y="0"/>
                  </a:moveTo>
                  <a:cubicBezTo>
                    <a:pt x="3620" y="0"/>
                    <a:pt x="4671" y="993"/>
                    <a:pt x="4671" y="2277"/>
                  </a:cubicBezTo>
                  <a:cubicBezTo>
                    <a:pt x="4671" y="3619"/>
                    <a:pt x="3678" y="4612"/>
                    <a:pt x="2336" y="4670"/>
                  </a:cubicBezTo>
                  <a:cubicBezTo>
                    <a:pt x="1052" y="4670"/>
                    <a:pt x="1" y="3619"/>
                    <a:pt x="1" y="2335"/>
                  </a:cubicBezTo>
                  <a:cubicBezTo>
                    <a:pt x="1" y="993"/>
                    <a:pt x="993" y="0"/>
                    <a:pt x="233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4" name="Google Shape;18044;p46"/>
            <p:cNvSpPr/>
            <p:nvPr/>
          </p:nvSpPr>
          <p:spPr>
            <a:xfrm>
              <a:off x="5815025" y="2171625"/>
              <a:ext cx="119675" cy="118225"/>
            </a:xfrm>
            <a:custGeom>
              <a:avLst/>
              <a:gdLst/>
              <a:ahLst/>
              <a:cxnLst/>
              <a:rect l="l" t="t" r="r" b="b"/>
              <a:pathLst>
                <a:path w="4787" h="4729" extrusionOk="0">
                  <a:moveTo>
                    <a:pt x="2393" y="4729"/>
                  </a:moveTo>
                  <a:cubicBezTo>
                    <a:pt x="1051" y="4729"/>
                    <a:pt x="0" y="3678"/>
                    <a:pt x="0" y="2336"/>
                  </a:cubicBezTo>
                  <a:cubicBezTo>
                    <a:pt x="58" y="1052"/>
                    <a:pt x="1051" y="1"/>
                    <a:pt x="2393" y="1"/>
                  </a:cubicBezTo>
                  <a:cubicBezTo>
                    <a:pt x="3736" y="1"/>
                    <a:pt x="4786" y="1052"/>
                    <a:pt x="4728" y="2394"/>
                  </a:cubicBezTo>
                  <a:cubicBezTo>
                    <a:pt x="4728" y="3737"/>
                    <a:pt x="3677" y="4729"/>
                    <a:pt x="2393"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5" name="Google Shape;18045;p46"/>
            <p:cNvSpPr/>
            <p:nvPr/>
          </p:nvSpPr>
          <p:spPr>
            <a:xfrm>
              <a:off x="5816475" y="3398875"/>
              <a:ext cx="116775" cy="116775"/>
            </a:xfrm>
            <a:custGeom>
              <a:avLst/>
              <a:gdLst/>
              <a:ahLst/>
              <a:cxnLst/>
              <a:rect l="l" t="t" r="r" b="b"/>
              <a:pathLst>
                <a:path w="4671" h="4671" extrusionOk="0">
                  <a:moveTo>
                    <a:pt x="2335" y="0"/>
                  </a:moveTo>
                  <a:cubicBezTo>
                    <a:pt x="3619" y="0"/>
                    <a:pt x="4670" y="993"/>
                    <a:pt x="4670" y="2335"/>
                  </a:cubicBezTo>
                  <a:cubicBezTo>
                    <a:pt x="4670" y="3619"/>
                    <a:pt x="3619" y="4670"/>
                    <a:pt x="2335" y="4670"/>
                  </a:cubicBezTo>
                  <a:cubicBezTo>
                    <a:pt x="993" y="4670"/>
                    <a:pt x="0" y="3619"/>
                    <a:pt x="0" y="2335"/>
                  </a:cubicBezTo>
                  <a:cubicBezTo>
                    <a:pt x="0" y="993"/>
                    <a:pt x="993" y="0"/>
                    <a:pt x="233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6" name="Google Shape;18046;p46"/>
            <p:cNvSpPr/>
            <p:nvPr/>
          </p:nvSpPr>
          <p:spPr>
            <a:xfrm>
              <a:off x="1644450" y="2907100"/>
              <a:ext cx="118225" cy="119675"/>
            </a:xfrm>
            <a:custGeom>
              <a:avLst/>
              <a:gdLst/>
              <a:ahLst/>
              <a:cxnLst/>
              <a:rect l="l" t="t" r="r" b="b"/>
              <a:pathLst>
                <a:path w="4729" h="4787" extrusionOk="0">
                  <a:moveTo>
                    <a:pt x="2335" y="59"/>
                  </a:moveTo>
                  <a:cubicBezTo>
                    <a:pt x="3678" y="1"/>
                    <a:pt x="4728" y="1051"/>
                    <a:pt x="4728" y="2394"/>
                  </a:cubicBezTo>
                  <a:cubicBezTo>
                    <a:pt x="4728" y="3736"/>
                    <a:pt x="3736" y="4729"/>
                    <a:pt x="2452" y="4787"/>
                  </a:cubicBezTo>
                  <a:cubicBezTo>
                    <a:pt x="1109" y="4787"/>
                    <a:pt x="0" y="3736"/>
                    <a:pt x="0" y="2394"/>
                  </a:cubicBezTo>
                  <a:cubicBezTo>
                    <a:pt x="0" y="1110"/>
                    <a:pt x="1051" y="59"/>
                    <a:pt x="233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7" name="Google Shape;18047;p46"/>
            <p:cNvSpPr/>
            <p:nvPr/>
          </p:nvSpPr>
          <p:spPr>
            <a:xfrm>
              <a:off x="2627975" y="945850"/>
              <a:ext cx="118225" cy="118225"/>
            </a:xfrm>
            <a:custGeom>
              <a:avLst/>
              <a:gdLst/>
              <a:ahLst/>
              <a:cxnLst/>
              <a:rect l="l" t="t" r="r" b="b"/>
              <a:pathLst>
                <a:path w="4729" h="4729" extrusionOk="0">
                  <a:moveTo>
                    <a:pt x="2336" y="1"/>
                  </a:moveTo>
                  <a:cubicBezTo>
                    <a:pt x="3678" y="1"/>
                    <a:pt x="4729" y="1051"/>
                    <a:pt x="4729" y="2336"/>
                  </a:cubicBezTo>
                  <a:cubicBezTo>
                    <a:pt x="4729" y="3678"/>
                    <a:pt x="3678" y="4729"/>
                    <a:pt x="2336" y="4729"/>
                  </a:cubicBezTo>
                  <a:cubicBezTo>
                    <a:pt x="993" y="4729"/>
                    <a:pt x="1" y="3678"/>
                    <a:pt x="1" y="2394"/>
                  </a:cubicBezTo>
                  <a:cubicBezTo>
                    <a:pt x="1" y="1051"/>
                    <a:pt x="1052" y="59"/>
                    <a:pt x="23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8" name="Google Shape;18048;p46"/>
            <p:cNvSpPr/>
            <p:nvPr/>
          </p:nvSpPr>
          <p:spPr>
            <a:xfrm>
              <a:off x="1645900" y="2419700"/>
              <a:ext cx="116775" cy="116775"/>
            </a:xfrm>
            <a:custGeom>
              <a:avLst/>
              <a:gdLst/>
              <a:ahLst/>
              <a:cxnLst/>
              <a:rect l="l" t="t" r="r" b="b"/>
              <a:pathLst>
                <a:path w="4671" h="4671" extrusionOk="0">
                  <a:moveTo>
                    <a:pt x="2335" y="1"/>
                  </a:moveTo>
                  <a:cubicBezTo>
                    <a:pt x="3678" y="1"/>
                    <a:pt x="4670" y="993"/>
                    <a:pt x="4670" y="2336"/>
                  </a:cubicBezTo>
                  <a:cubicBezTo>
                    <a:pt x="4670" y="3620"/>
                    <a:pt x="3620" y="4670"/>
                    <a:pt x="2335" y="4670"/>
                  </a:cubicBezTo>
                  <a:cubicBezTo>
                    <a:pt x="993" y="4670"/>
                    <a:pt x="1" y="3620"/>
                    <a:pt x="1" y="2336"/>
                  </a:cubicBezTo>
                  <a:cubicBezTo>
                    <a:pt x="1" y="993"/>
                    <a:pt x="1051" y="1"/>
                    <a:pt x="23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9" name="Google Shape;18049;p46"/>
            <p:cNvSpPr/>
            <p:nvPr/>
          </p:nvSpPr>
          <p:spPr>
            <a:xfrm>
              <a:off x="3118300" y="700700"/>
              <a:ext cx="116775" cy="116775"/>
            </a:xfrm>
            <a:custGeom>
              <a:avLst/>
              <a:gdLst/>
              <a:ahLst/>
              <a:cxnLst/>
              <a:rect l="l" t="t" r="r" b="b"/>
              <a:pathLst>
                <a:path w="4671" h="4671" extrusionOk="0">
                  <a:moveTo>
                    <a:pt x="2277" y="4612"/>
                  </a:moveTo>
                  <a:cubicBezTo>
                    <a:pt x="993" y="4612"/>
                    <a:pt x="0" y="3561"/>
                    <a:pt x="0" y="2219"/>
                  </a:cubicBezTo>
                  <a:cubicBezTo>
                    <a:pt x="59" y="993"/>
                    <a:pt x="1109" y="0"/>
                    <a:pt x="2394" y="0"/>
                  </a:cubicBezTo>
                  <a:cubicBezTo>
                    <a:pt x="3678" y="0"/>
                    <a:pt x="4670" y="1109"/>
                    <a:pt x="4670" y="2394"/>
                  </a:cubicBezTo>
                  <a:cubicBezTo>
                    <a:pt x="4612" y="3678"/>
                    <a:pt x="3561" y="4670"/>
                    <a:pt x="2277"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0" name="Google Shape;18050;p46"/>
            <p:cNvSpPr/>
            <p:nvPr/>
          </p:nvSpPr>
          <p:spPr>
            <a:xfrm>
              <a:off x="1645900" y="3155175"/>
              <a:ext cx="116775" cy="116775"/>
            </a:xfrm>
            <a:custGeom>
              <a:avLst/>
              <a:gdLst/>
              <a:ahLst/>
              <a:cxnLst/>
              <a:rect l="l" t="t" r="r" b="b"/>
              <a:pathLst>
                <a:path w="4671" h="4671" extrusionOk="0">
                  <a:moveTo>
                    <a:pt x="4670" y="2335"/>
                  </a:moveTo>
                  <a:cubicBezTo>
                    <a:pt x="4670" y="3678"/>
                    <a:pt x="3620" y="4670"/>
                    <a:pt x="2277" y="4670"/>
                  </a:cubicBezTo>
                  <a:cubicBezTo>
                    <a:pt x="1051" y="4612"/>
                    <a:pt x="1" y="3620"/>
                    <a:pt x="1" y="2335"/>
                  </a:cubicBezTo>
                  <a:cubicBezTo>
                    <a:pt x="1" y="1051"/>
                    <a:pt x="1051" y="1"/>
                    <a:pt x="2394" y="59"/>
                  </a:cubicBezTo>
                  <a:cubicBezTo>
                    <a:pt x="3620" y="59"/>
                    <a:pt x="4670" y="1110"/>
                    <a:pt x="4670"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1" name="Google Shape;18051;p46"/>
            <p:cNvSpPr/>
            <p:nvPr/>
          </p:nvSpPr>
          <p:spPr>
            <a:xfrm>
              <a:off x="1892525" y="1682775"/>
              <a:ext cx="116750" cy="116775"/>
            </a:xfrm>
            <a:custGeom>
              <a:avLst/>
              <a:gdLst/>
              <a:ahLst/>
              <a:cxnLst/>
              <a:rect l="l" t="t" r="r" b="b"/>
              <a:pathLst>
                <a:path w="4670" h="4671" extrusionOk="0">
                  <a:moveTo>
                    <a:pt x="4670" y="2336"/>
                  </a:moveTo>
                  <a:cubicBezTo>
                    <a:pt x="4670" y="3620"/>
                    <a:pt x="3619" y="4670"/>
                    <a:pt x="2277" y="4670"/>
                  </a:cubicBezTo>
                  <a:cubicBezTo>
                    <a:pt x="1051" y="4670"/>
                    <a:pt x="0" y="3620"/>
                    <a:pt x="0" y="2394"/>
                  </a:cubicBezTo>
                  <a:cubicBezTo>
                    <a:pt x="0" y="1051"/>
                    <a:pt x="1051" y="1"/>
                    <a:pt x="2335" y="59"/>
                  </a:cubicBezTo>
                  <a:cubicBezTo>
                    <a:pt x="3619" y="59"/>
                    <a:pt x="4611" y="1051"/>
                    <a:pt x="4670" y="23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2" name="Google Shape;18052;p46"/>
            <p:cNvSpPr/>
            <p:nvPr/>
          </p:nvSpPr>
          <p:spPr>
            <a:xfrm>
              <a:off x="4832925" y="4629025"/>
              <a:ext cx="116775" cy="115325"/>
            </a:xfrm>
            <a:custGeom>
              <a:avLst/>
              <a:gdLst/>
              <a:ahLst/>
              <a:cxnLst/>
              <a:rect l="l" t="t" r="r" b="b"/>
              <a:pathLst>
                <a:path w="4671" h="4613" extrusionOk="0">
                  <a:moveTo>
                    <a:pt x="2336" y="1"/>
                  </a:moveTo>
                  <a:cubicBezTo>
                    <a:pt x="3678" y="1"/>
                    <a:pt x="4670" y="1051"/>
                    <a:pt x="4670" y="2336"/>
                  </a:cubicBezTo>
                  <a:cubicBezTo>
                    <a:pt x="4670" y="3620"/>
                    <a:pt x="3620" y="4612"/>
                    <a:pt x="2336" y="4612"/>
                  </a:cubicBezTo>
                  <a:cubicBezTo>
                    <a:pt x="1051" y="4612"/>
                    <a:pt x="1" y="3561"/>
                    <a:pt x="59" y="2277"/>
                  </a:cubicBezTo>
                  <a:cubicBezTo>
                    <a:pt x="59" y="993"/>
                    <a:pt x="1110" y="1"/>
                    <a:pt x="23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3" name="Google Shape;18053;p46"/>
            <p:cNvSpPr/>
            <p:nvPr/>
          </p:nvSpPr>
          <p:spPr>
            <a:xfrm>
              <a:off x="3360525" y="4871275"/>
              <a:ext cx="116775" cy="116750"/>
            </a:xfrm>
            <a:custGeom>
              <a:avLst/>
              <a:gdLst/>
              <a:ahLst/>
              <a:cxnLst/>
              <a:rect l="l" t="t" r="r" b="b"/>
              <a:pathLst>
                <a:path w="4671" h="4670" extrusionOk="0">
                  <a:moveTo>
                    <a:pt x="4671" y="2335"/>
                  </a:moveTo>
                  <a:cubicBezTo>
                    <a:pt x="4671" y="3619"/>
                    <a:pt x="3620" y="4670"/>
                    <a:pt x="2277" y="4612"/>
                  </a:cubicBezTo>
                  <a:cubicBezTo>
                    <a:pt x="1052" y="4612"/>
                    <a:pt x="1" y="3561"/>
                    <a:pt x="1" y="2335"/>
                  </a:cubicBezTo>
                  <a:cubicBezTo>
                    <a:pt x="1" y="993"/>
                    <a:pt x="1052" y="0"/>
                    <a:pt x="2394" y="0"/>
                  </a:cubicBezTo>
                  <a:cubicBezTo>
                    <a:pt x="3678" y="0"/>
                    <a:pt x="4671" y="1051"/>
                    <a:pt x="4671"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4" name="Google Shape;18054;p46"/>
            <p:cNvSpPr/>
            <p:nvPr/>
          </p:nvSpPr>
          <p:spPr>
            <a:xfrm>
              <a:off x="1889600" y="3890650"/>
              <a:ext cx="113850" cy="112375"/>
            </a:xfrm>
            <a:custGeom>
              <a:avLst/>
              <a:gdLst/>
              <a:ahLst/>
              <a:cxnLst/>
              <a:rect l="l" t="t" r="r" b="b"/>
              <a:pathLst>
                <a:path w="4554" h="4495" extrusionOk="0">
                  <a:moveTo>
                    <a:pt x="4553" y="2277"/>
                  </a:moveTo>
                  <a:cubicBezTo>
                    <a:pt x="4495" y="3503"/>
                    <a:pt x="3503" y="4495"/>
                    <a:pt x="2277" y="4495"/>
                  </a:cubicBezTo>
                  <a:cubicBezTo>
                    <a:pt x="993" y="4436"/>
                    <a:pt x="0" y="3386"/>
                    <a:pt x="59" y="2160"/>
                  </a:cubicBezTo>
                  <a:cubicBezTo>
                    <a:pt x="117" y="934"/>
                    <a:pt x="1109" y="0"/>
                    <a:pt x="2277" y="0"/>
                  </a:cubicBezTo>
                  <a:cubicBezTo>
                    <a:pt x="3561" y="0"/>
                    <a:pt x="4553" y="993"/>
                    <a:pt x="4553"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5" name="Google Shape;18055;p46"/>
            <p:cNvSpPr/>
            <p:nvPr/>
          </p:nvSpPr>
          <p:spPr>
            <a:xfrm>
              <a:off x="4345525" y="4872725"/>
              <a:ext cx="112400" cy="112400"/>
            </a:xfrm>
            <a:custGeom>
              <a:avLst/>
              <a:gdLst/>
              <a:ahLst/>
              <a:cxnLst/>
              <a:rect l="l" t="t" r="r" b="b"/>
              <a:pathLst>
                <a:path w="4496" h="4496" extrusionOk="0">
                  <a:moveTo>
                    <a:pt x="2277" y="4495"/>
                  </a:moveTo>
                  <a:cubicBezTo>
                    <a:pt x="993" y="4495"/>
                    <a:pt x="1" y="3444"/>
                    <a:pt x="1" y="2219"/>
                  </a:cubicBezTo>
                  <a:cubicBezTo>
                    <a:pt x="59" y="993"/>
                    <a:pt x="1052" y="1"/>
                    <a:pt x="2336" y="1"/>
                  </a:cubicBezTo>
                  <a:cubicBezTo>
                    <a:pt x="3503" y="59"/>
                    <a:pt x="4495" y="1051"/>
                    <a:pt x="4495" y="2219"/>
                  </a:cubicBezTo>
                  <a:cubicBezTo>
                    <a:pt x="4495" y="3503"/>
                    <a:pt x="3503" y="4495"/>
                    <a:pt x="2277"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6" name="Google Shape;18056;p46"/>
            <p:cNvSpPr/>
            <p:nvPr/>
          </p:nvSpPr>
          <p:spPr>
            <a:xfrm>
              <a:off x="2626525" y="4626125"/>
              <a:ext cx="112400" cy="112375"/>
            </a:xfrm>
            <a:custGeom>
              <a:avLst/>
              <a:gdLst/>
              <a:ahLst/>
              <a:cxnLst/>
              <a:rect l="l" t="t" r="r" b="b"/>
              <a:pathLst>
                <a:path w="4496" h="4495" extrusionOk="0">
                  <a:moveTo>
                    <a:pt x="2277" y="0"/>
                  </a:moveTo>
                  <a:cubicBezTo>
                    <a:pt x="3503" y="0"/>
                    <a:pt x="4495" y="1051"/>
                    <a:pt x="4495" y="2276"/>
                  </a:cubicBezTo>
                  <a:cubicBezTo>
                    <a:pt x="4495" y="3502"/>
                    <a:pt x="3444" y="4495"/>
                    <a:pt x="2219" y="4495"/>
                  </a:cubicBezTo>
                  <a:cubicBezTo>
                    <a:pt x="993" y="4495"/>
                    <a:pt x="59" y="3502"/>
                    <a:pt x="1" y="2276"/>
                  </a:cubicBezTo>
                  <a:cubicBezTo>
                    <a:pt x="1" y="1051"/>
                    <a:pt x="1051" y="0"/>
                    <a:pt x="227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7" name="Google Shape;18057;p46"/>
            <p:cNvSpPr/>
            <p:nvPr/>
          </p:nvSpPr>
          <p:spPr>
            <a:xfrm>
              <a:off x="5819400" y="1933775"/>
              <a:ext cx="110925" cy="109475"/>
            </a:xfrm>
            <a:custGeom>
              <a:avLst/>
              <a:gdLst/>
              <a:ahLst/>
              <a:cxnLst/>
              <a:rect l="l" t="t" r="r" b="b"/>
              <a:pathLst>
                <a:path w="4437" h="4379" extrusionOk="0">
                  <a:moveTo>
                    <a:pt x="4436" y="2160"/>
                  </a:moveTo>
                  <a:cubicBezTo>
                    <a:pt x="4436" y="3386"/>
                    <a:pt x="3502" y="4378"/>
                    <a:pt x="2277" y="4378"/>
                  </a:cubicBezTo>
                  <a:cubicBezTo>
                    <a:pt x="992" y="4378"/>
                    <a:pt x="0" y="3444"/>
                    <a:pt x="0" y="2160"/>
                  </a:cubicBezTo>
                  <a:cubicBezTo>
                    <a:pt x="0" y="934"/>
                    <a:pt x="992" y="0"/>
                    <a:pt x="2218" y="0"/>
                  </a:cubicBezTo>
                  <a:cubicBezTo>
                    <a:pt x="3444" y="0"/>
                    <a:pt x="4378" y="934"/>
                    <a:pt x="4378"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8" name="Google Shape;18058;p46"/>
            <p:cNvSpPr/>
            <p:nvPr/>
          </p:nvSpPr>
          <p:spPr>
            <a:xfrm>
              <a:off x="5329075" y="1196850"/>
              <a:ext cx="110925" cy="110925"/>
            </a:xfrm>
            <a:custGeom>
              <a:avLst/>
              <a:gdLst/>
              <a:ahLst/>
              <a:cxnLst/>
              <a:rect l="l" t="t" r="r" b="b"/>
              <a:pathLst>
                <a:path w="4437" h="4437" extrusionOk="0">
                  <a:moveTo>
                    <a:pt x="4437" y="2218"/>
                  </a:moveTo>
                  <a:cubicBezTo>
                    <a:pt x="4437" y="3444"/>
                    <a:pt x="3503" y="4378"/>
                    <a:pt x="2277" y="4437"/>
                  </a:cubicBezTo>
                  <a:cubicBezTo>
                    <a:pt x="993" y="4437"/>
                    <a:pt x="1" y="3444"/>
                    <a:pt x="59" y="2160"/>
                  </a:cubicBezTo>
                  <a:cubicBezTo>
                    <a:pt x="59" y="934"/>
                    <a:pt x="1051" y="0"/>
                    <a:pt x="2277" y="0"/>
                  </a:cubicBezTo>
                  <a:cubicBezTo>
                    <a:pt x="3503" y="0"/>
                    <a:pt x="4437" y="993"/>
                    <a:pt x="4437"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9" name="Google Shape;18059;p46"/>
            <p:cNvSpPr/>
            <p:nvPr/>
          </p:nvSpPr>
          <p:spPr>
            <a:xfrm>
              <a:off x="4593600" y="703625"/>
              <a:ext cx="110950" cy="109450"/>
            </a:xfrm>
            <a:custGeom>
              <a:avLst/>
              <a:gdLst/>
              <a:ahLst/>
              <a:cxnLst/>
              <a:rect l="l" t="t" r="r" b="b"/>
              <a:pathLst>
                <a:path w="4438" h="4378" extrusionOk="0">
                  <a:moveTo>
                    <a:pt x="4379" y="2218"/>
                  </a:moveTo>
                  <a:cubicBezTo>
                    <a:pt x="4379" y="3444"/>
                    <a:pt x="3445" y="4378"/>
                    <a:pt x="2219" y="4378"/>
                  </a:cubicBezTo>
                  <a:cubicBezTo>
                    <a:pt x="935" y="4378"/>
                    <a:pt x="1" y="3444"/>
                    <a:pt x="1" y="2160"/>
                  </a:cubicBezTo>
                  <a:cubicBezTo>
                    <a:pt x="59" y="934"/>
                    <a:pt x="993" y="0"/>
                    <a:pt x="2219" y="0"/>
                  </a:cubicBezTo>
                  <a:cubicBezTo>
                    <a:pt x="3445" y="0"/>
                    <a:pt x="4437" y="992"/>
                    <a:pt x="4379"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0" name="Google Shape;18060;p46"/>
            <p:cNvSpPr/>
            <p:nvPr/>
          </p:nvSpPr>
          <p:spPr>
            <a:xfrm>
              <a:off x="1648825" y="2174550"/>
              <a:ext cx="110925" cy="112400"/>
            </a:xfrm>
            <a:custGeom>
              <a:avLst/>
              <a:gdLst/>
              <a:ahLst/>
              <a:cxnLst/>
              <a:rect l="l" t="t" r="r" b="b"/>
              <a:pathLst>
                <a:path w="4437" h="4496" extrusionOk="0">
                  <a:moveTo>
                    <a:pt x="4436" y="2277"/>
                  </a:moveTo>
                  <a:cubicBezTo>
                    <a:pt x="4436" y="3503"/>
                    <a:pt x="3503" y="4437"/>
                    <a:pt x="2277" y="4495"/>
                  </a:cubicBezTo>
                  <a:cubicBezTo>
                    <a:pt x="993" y="4495"/>
                    <a:pt x="0" y="3503"/>
                    <a:pt x="0" y="2277"/>
                  </a:cubicBezTo>
                  <a:cubicBezTo>
                    <a:pt x="0" y="993"/>
                    <a:pt x="993" y="1"/>
                    <a:pt x="2218" y="59"/>
                  </a:cubicBezTo>
                  <a:cubicBezTo>
                    <a:pt x="3444" y="59"/>
                    <a:pt x="4436" y="993"/>
                    <a:pt x="4436" y="22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1" name="Google Shape;18061;p46"/>
            <p:cNvSpPr/>
            <p:nvPr/>
          </p:nvSpPr>
          <p:spPr>
            <a:xfrm>
              <a:off x="3121225" y="4875650"/>
              <a:ext cx="109450" cy="108000"/>
            </a:xfrm>
            <a:custGeom>
              <a:avLst/>
              <a:gdLst/>
              <a:ahLst/>
              <a:cxnLst/>
              <a:rect l="l" t="t" r="r" b="b"/>
              <a:pathLst>
                <a:path w="4378" h="4320" extrusionOk="0">
                  <a:moveTo>
                    <a:pt x="4378" y="2160"/>
                  </a:moveTo>
                  <a:cubicBezTo>
                    <a:pt x="4378" y="3386"/>
                    <a:pt x="3386" y="4320"/>
                    <a:pt x="2160" y="4320"/>
                  </a:cubicBezTo>
                  <a:cubicBezTo>
                    <a:pt x="934" y="4320"/>
                    <a:pt x="0" y="3327"/>
                    <a:pt x="59" y="2102"/>
                  </a:cubicBezTo>
                  <a:cubicBezTo>
                    <a:pt x="59" y="876"/>
                    <a:pt x="1051" y="0"/>
                    <a:pt x="2218" y="0"/>
                  </a:cubicBezTo>
                  <a:cubicBezTo>
                    <a:pt x="3444" y="0"/>
                    <a:pt x="4378" y="934"/>
                    <a:pt x="4378"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2" name="Google Shape;18062;p46"/>
            <p:cNvSpPr/>
            <p:nvPr/>
          </p:nvSpPr>
          <p:spPr>
            <a:xfrm>
              <a:off x="1648825" y="3401800"/>
              <a:ext cx="110925" cy="109450"/>
            </a:xfrm>
            <a:custGeom>
              <a:avLst/>
              <a:gdLst/>
              <a:ahLst/>
              <a:cxnLst/>
              <a:rect l="l" t="t" r="r" b="b"/>
              <a:pathLst>
                <a:path w="4437" h="4378" extrusionOk="0">
                  <a:moveTo>
                    <a:pt x="59" y="2160"/>
                  </a:moveTo>
                  <a:cubicBezTo>
                    <a:pt x="59" y="934"/>
                    <a:pt x="993" y="0"/>
                    <a:pt x="2277" y="59"/>
                  </a:cubicBezTo>
                  <a:cubicBezTo>
                    <a:pt x="3444" y="59"/>
                    <a:pt x="4436" y="1051"/>
                    <a:pt x="4378" y="2277"/>
                  </a:cubicBezTo>
                  <a:cubicBezTo>
                    <a:pt x="4378" y="3444"/>
                    <a:pt x="3386" y="4378"/>
                    <a:pt x="2218" y="4378"/>
                  </a:cubicBezTo>
                  <a:cubicBezTo>
                    <a:pt x="993" y="4378"/>
                    <a:pt x="0" y="3444"/>
                    <a:pt x="59"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3" name="Google Shape;18063;p46"/>
            <p:cNvSpPr/>
            <p:nvPr/>
          </p:nvSpPr>
          <p:spPr>
            <a:xfrm>
              <a:off x="5574225" y="1440550"/>
              <a:ext cx="108025" cy="108000"/>
            </a:xfrm>
            <a:custGeom>
              <a:avLst/>
              <a:gdLst/>
              <a:ahLst/>
              <a:cxnLst/>
              <a:rect l="l" t="t" r="r" b="b"/>
              <a:pathLst>
                <a:path w="4321" h="4320" extrusionOk="0">
                  <a:moveTo>
                    <a:pt x="2161" y="4320"/>
                  </a:moveTo>
                  <a:cubicBezTo>
                    <a:pt x="993" y="4320"/>
                    <a:pt x="1" y="3386"/>
                    <a:pt x="1" y="2218"/>
                  </a:cubicBezTo>
                  <a:cubicBezTo>
                    <a:pt x="1" y="993"/>
                    <a:pt x="935" y="0"/>
                    <a:pt x="2102" y="0"/>
                  </a:cubicBezTo>
                  <a:cubicBezTo>
                    <a:pt x="3328" y="0"/>
                    <a:pt x="4320" y="934"/>
                    <a:pt x="4320" y="2160"/>
                  </a:cubicBezTo>
                  <a:cubicBezTo>
                    <a:pt x="4320" y="3327"/>
                    <a:pt x="3386" y="4320"/>
                    <a:pt x="2161"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4" name="Google Shape;18064;p46"/>
            <p:cNvSpPr/>
            <p:nvPr/>
          </p:nvSpPr>
          <p:spPr>
            <a:xfrm>
              <a:off x="5820850" y="3649875"/>
              <a:ext cx="108000" cy="108000"/>
            </a:xfrm>
            <a:custGeom>
              <a:avLst/>
              <a:gdLst/>
              <a:ahLst/>
              <a:cxnLst/>
              <a:rect l="l" t="t" r="r" b="b"/>
              <a:pathLst>
                <a:path w="4320" h="4320" extrusionOk="0">
                  <a:moveTo>
                    <a:pt x="2160" y="4320"/>
                  </a:moveTo>
                  <a:cubicBezTo>
                    <a:pt x="993" y="4320"/>
                    <a:pt x="1" y="3327"/>
                    <a:pt x="1" y="2160"/>
                  </a:cubicBezTo>
                  <a:cubicBezTo>
                    <a:pt x="1" y="992"/>
                    <a:pt x="993" y="0"/>
                    <a:pt x="2160" y="0"/>
                  </a:cubicBezTo>
                  <a:cubicBezTo>
                    <a:pt x="3328" y="0"/>
                    <a:pt x="4320" y="992"/>
                    <a:pt x="4320" y="2160"/>
                  </a:cubicBezTo>
                  <a:cubicBezTo>
                    <a:pt x="4320" y="3327"/>
                    <a:pt x="3328" y="4320"/>
                    <a:pt x="2160"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5" name="Google Shape;18065;p46"/>
            <p:cNvSpPr/>
            <p:nvPr/>
          </p:nvSpPr>
          <p:spPr>
            <a:xfrm>
              <a:off x="5083925" y="950225"/>
              <a:ext cx="109475" cy="109475"/>
            </a:xfrm>
            <a:custGeom>
              <a:avLst/>
              <a:gdLst/>
              <a:ahLst/>
              <a:cxnLst/>
              <a:rect l="l" t="t" r="r" b="b"/>
              <a:pathLst>
                <a:path w="4379" h="4379" extrusionOk="0">
                  <a:moveTo>
                    <a:pt x="4320" y="2161"/>
                  </a:moveTo>
                  <a:cubicBezTo>
                    <a:pt x="4378" y="3328"/>
                    <a:pt x="3386" y="4320"/>
                    <a:pt x="2219" y="4379"/>
                  </a:cubicBezTo>
                  <a:cubicBezTo>
                    <a:pt x="1051" y="4379"/>
                    <a:pt x="59" y="3445"/>
                    <a:pt x="0" y="2219"/>
                  </a:cubicBezTo>
                  <a:cubicBezTo>
                    <a:pt x="0" y="1051"/>
                    <a:pt x="993" y="59"/>
                    <a:pt x="2160" y="59"/>
                  </a:cubicBezTo>
                  <a:cubicBezTo>
                    <a:pt x="3328" y="1"/>
                    <a:pt x="4320" y="993"/>
                    <a:pt x="4320" y="21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6" name="Google Shape;18066;p46"/>
            <p:cNvSpPr/>
            <p:nvPr/>
          </p:nvSpPr>
          <p:spPr>
            <a:xfrm>
              <a:off x="2876050" y="703625"/>
              <a:ext cx="108025" cy="109450"/>
            </a:xfrm>
            <a:custGeom>
              <a:avLst/>
              <a:gdLst/>
              <a:ahLst/>
              <a:cxnLst/>
              <a:rect l="l" t="t" r="r" b="b"/>
              <a:pathLst>
                <a:path w="4321" h="4378" extrusionOk="0">
                  <a:moveTo>
                    <a:pt x="2161" y="4320"/>
                  </a:moveTo>
                  <a:cubicBezTo>
                    <a:pt x="993" y="4320"/>
                    <a:pt x="1" y="3327"/>
                    <a:pt x="1" y="2160"/>
                  </a:cubicBezTo>
                  <a:cubicBezTo>
                    <a:pt x="59" y="992"/>
                    <a:pt x="1052" y="0"/>
                    <a:pt x="2219" y="59"/>
                  </a:cubicBezTo>
                  <a:cubicBezTo>
                    <a:pt x="3328" y="59"/>
                    <a:pt x="4320" y="1051"/>
                    <a:pt x="4320" y="2218"/>
                  </a:cubicBezTo>
                  <a:cubicBezTo>
                    <a:pt x="4320" y="3386"/>
                    <a:pt x="3328" y="4378"/>
                    <a:pt x="2161"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7" name="Google Shape;18067;p46"/>
            <p:cNvSpPr/>
            <p:nvPr/>
          </p:nvSpPr>
          <p:spPr>
            <a:xfrm>
              <a:off x="5329075" y="4386800"/>
              <a:ext cx="105100" cy="106550"/>
            </a:xfrm>
            <a:custGeom>
              <a:avLst/>
              <a:gdLst/>
              <a:ahLst/>
              <a:cxnLst/>
              <a:rect l="l" t="t" r="r" b="b"/>
              <a:pathLst>
                <a:path w="4204" h="4262" extrusionOk="0">
                  <a:moveTo>
                    <a:pt x="4203" y="2102"/>
                  </a:moveTo>
                  <a:cubicBezTo>
                    <a:pt x="4203" y="3269"/>
                    <a:pt x="3211" y="4203"/>
                    <a:pt x="2102" y="4261"/>
                  </a:cubicBezTo>
                  <a:cubicBezTo>
                    <a:pt x="935" y="4261"/>
                    <a:pt x="1" y="3269"/>
                    <a:pt x="1" y="2102"/>
                  </a:cubicBezTo>
                  <a:cubicBezTo>
                    <a:pt x="1" y="993"/>
                    <a:pt x="935" y="0"/>
                    <a:pt x="2102" y="0"/>
                  </a:cubicBezTo>
                  <a:cubicBezTo>
                    <a:pt x="3211" y="0"/>
                    <a:pt x="4203" y="993"/>
                    <a:pt x="4203" y="21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8" name="Google Shape;18068;p46"/>
            <p:cNvSpPr/>
            <p:nvPr/>
          </p:nvSpPr>
          <p:spPr>
            <a:xfrm>
              <a:off x="2140600" y="1195400"/>
              <a:ext cx="105075" cy="105075"/>
            </a:xfrm>
            <a:custGeom>
              <a:avLst/>
              <a:gdLst/>
              <a:ahLst/>
              <a:cxnLst/>
              <a:rect l="l" t="t" r="r" b="b"/>
              <a:pathLst>
                <a:path w="4203" h="4203" extrusionOk="0">
                  <a:moveTo>
                    <a:pt x="2102" y="0"/>
                  </a:moveTo>
                  <a:cubicBezTo>
                    <a:pt x="3211" y="0"/>
                    <a:pt x="4203" y="934"/>
                    <a:pt x="4203" y="2101"/>
                  </a:cubicBezTo>
                  <a:cubicBezTo>
                    <a:pt x="4203" y="3269"/>
                    <a:pt x="3269" y="4203"/>
                    <a:pt x="2102" y="4203"/>
                  </a:cubicBezTo>
                  <a:cubicBezTo>
                    <a:pt x="992" y="4203"/>
                    <a:pt x="59" y="3269"/>
                    <a:pt x="0" y="2160"/>
                  </a:cubicBezTo>
                  <a:cubicBezTo>
                    <a:pt x="0" y="992"/>
                    <a:pt x="934" y="58"/>
                    <a:pt x="2102"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9" name="Google Shape;18069;p46"/>
            <p:cNvSpPr/>
            <p:nvPr/>
          </p:nvSpPr>
          <p:spPr>
            <a:xfrm>
              <a:off x="2388675" y="954600"/>
              <a:ext cx="102175" cy="102175"/>
            </a:xfrm>
            <a:custGeom>
              <a:avLst/>
              <a:gdLst/>
              <a:ahLst/>
              <a:cxnLst/>
              <a:rect l="l" t="t" r="r" b="b"/>
              <a:pathLst>
                <a:path w="4087" h="4087" extrusionOk="0">
                  <a:moveTo>
                    <a:pt x="4086" y="2044"/>
                  </a:moveTo>
                  <a:cubicBezTo>
                    <a:pt x="4086" y="3211"/>
                    <a:pt x="3211" y="4087"/>
                    <a:pt x="2043" y="4087"/>
                  </a:cubicBezTo>
                  <a:cubicBezTo>
                    <a:pt x="876" y="4028"/>
                    <a:pt x="0" y="3153"/>
                    <a:pt x="0" y="1986"/>
                  </a:cubicBezTo>
                  <a:cubicBezTo>
                    <a:pt x="59" y="876"/>
                    <a:pt x="934" y="1"/>
                    <a:pt x="2043" y="1"/>
                  </a:cubicBezTo>
                  <a:cubicBezTo>
                    <a:pt x="3211" y="1"/>
                    <a:pt x="4086" y="876"/>
                    <a:pt x="4086" y="20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0" name="Google Shape;18070;p46"/>
            <p:cNvSpPr/>
            <p:nvPr/>
          </p:nvSpPr>
          <p:spPr>
            <a:xfrm>
              <a:off x="5577150" y="4141650"/>
              <a:ext cx="102175" cy="102150"/>
            </a:xfrm>
            <a:custGeom>
              <a:avLst/>
              <a:gdLst/>
              <a:ahLst/>
              <a:cxnLst/>
              <a:rect l="l" t="t" r="r" b="b"/>
              <a:pathLst>
                <a:path w="4087" h="4086" extrusionOk="0">
                  <a:moveTo>
                    <a:pt x="4087" y="2043"/>
                  </a:moveTo>
                  <a:cubicBezTo>
                    <a:pt x="4087" y="3210"/>
                    <a:pt x="3153" y="4086"/>
                    <a:pt x="2044" y="4086"/>
                  </a:cubicBezTo>
                  <a:cubicBezTo>
                    <a:pt x="876" y="4086"/>
                    <a:pt x="1" y="3210"/>
                    <a:pt x="1" y="2043"/>
                  </a:cubicBezTo>
                  <a:cubicBezTo>
                    <a:pt x="1" y="876"/>
                    <a:pt x="876" y="0"/>
                    <a:pt x="2044" y="0"/>
                  </a:cubicBezTo>
                  <a:cubicBezTo>
                    <a:pt x="3211" y="0"/>
                    <a:pt x="4087" y="934"/>
                    <a:pt x="4087" y="204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1" name="Google Shape;18071;p46"/>
            <p:cNvSpPr/>
            <p:nvPr/>
          </p:nvSpPr>
          <p:spPr>
            <a:xfrm>
              <a:off x="4593600" y="4877100"/>
              <a:ext cx="103650" cy="103650"/>
            </a:xfrm>
            <a:custGeom>
              <a:avLst/>
              <a:gdLst/>
              <a:ahLst/>
              <a:cxnLst/>
              <a:rect l="l" t="t" r="r" b="b"/>
              <a:pathLst>
                <a:path w="4146" h="4146" extrusionOk="0">
                  <a:moveTo>
                    <a:pt x="4087" y="2102"/>
                  </a:moveTo>
                  <a:cubicBezTo>
                    <a:pt x="4087" y="3269"/>
                    <a:pt x="3211" y="4145"/>
                    <a:pt x="2044" y="4145"/>
                  </a:cubicBezTo>
                  <a:cubicBezTo>
                    <a:pt x="877" y="4145"/>
                    <a:pt x="1" y="3211"/>
                    <a:pt x="1" y="2044"/>
                  </a:cubicBezTo>
                  <a:cubicBezTo>
                    <a:pt x="1" y="935"/>
                    <a:pt x="935" y="1"/>
                    <a:pt x="2102" y="59"/>
                  </a:cubicBezTo>
                  <a:cubicBezTo>
                    <a:pt x="3211" y="59"/>
                    <a:pt x="4145" y="935"/>
                    <a:pt x="4087" y="21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2" name="Google Shape;18072;p46"/>
            <p:cNvSpPr/>
            <p:nvPr/>
          </p:nvSpPr>
          <p:spPr>
            <a:xfrm>
              <a:off x="1653200" y="1932325"/>
              <a:ext cx="102175" cy="103625"/>
            </a:xfrm>
            <a:custGeom>
              <a:avLst/>
              <a:gdLst/>
              <a:ahLst/>
              <a:cxnLst/>
              <a:rect l="l" t="t" r="r" b="b"/>
              <a:pathLst>
                <a:path w="4087" h="4145" extrusionOk="0">
                  <a:moveTo>
                    <a:pt x="1985" y="4086"/>
                  </a:moveTo>
                  <a:cubicBezTo>
                    <a:pt x="818" y="4086"/>
                    <a:pt x="0" y="3152"/>
                    <a:pt x="0" y="1985"/>
                  </a:cubicBezTo>
                  <a:cubicBezTo>
                    <a:pt x="59" y="876"/>
                    <a:pt x="993" y="0"/>
                    <a:pt x="2160" y="58"/>
                  </a:cubicBezTo>
                  <a:cubicBezTo>
                    <a:pt x="3269" y="117"/>
                    <a:pt x="4086" y="992"/>
                    <a:pt x="4086" y="2160"/>
                  </a:cubicBezTo>
                  <a:cubicBezTo>
                    <a:pt x="4028" y="3269"/>
                    <a:pt x="3152" y="4144"/>
                    <a:pt x="1985" y="41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3" name="Google Shape;18073;p46"/>
            <p:cNvSpPr/>
            <p:nvPr/>
          </p:nvSpPr>
          <p:spPr>
            <a:xfrm>
              <a:off x="6067475" y="2673625"/>
              <a:ext cx="100700" cy="100700"/>
            </a:xfrm>
            <a:custGeom>
              <a:avLst/>
              <a:gdLst/>
              <a:ahLst/>
              <a:cxnLst/>
              <a:rect l="l" t="t" r="r" b="b"/>
              <a:pathLst>
                <a:path w="4028" h="4028" extrusionOk="0">
                  <a:moveTo>
                    <a:pt x="2043" y="4028"/>
                  </a:moveTo>
                  <a:cubicBezTo>
                    <a:pt x="934" y="4028"/>
                    <a:pt x="0" y="3152"/>
                    <a:pt x="0" y="2043"/>
                  </a:cubicBezTo>
                  <a:cubicBezTo>
                    <a:pt x="0" y="934"/>
                    <a:pt x="876" y="0"/>
                    <a:pt x="2043" y="59"/>
                  </a:cubicBezTo>
                  <a:cubicBezTo>
                    <a:pt x="3152" y="59"/>
                    <a:pt x="4028" y="934"/>
                    <a:pt x="4028" y="2043"/>
                  </a:cubicBezTo>
                  <a:cubicBezTo>
                    <a:pt x="4028" y="3152"/>
                    <a:pt x="3152" y="4028"/>
                    <a:pt x="2043"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4" name="Google Shape;18074;p46"/>
            <p:cNvSpPr/>
            <p:nvPr/>
          </p:nvSpPr>
          <p:spPr>
            <a:xfrm>
              <a:off x="5088300" y="4636325"/>
              <a:ext cx="100725" cy="100725"/>
            </a:xfrm>
            <a:custGeom>
              <a:avLst/>
              <a:gdLst/>
              <a:ahLst/>
              <a:cxnLst/>
              <a:rect l="l" t="t" r="r" b="b"/>
              <a:pathLst>
                <a:path w="4029" h="4029" extrusionOk="0">
                  <a:moveTo>
                    <a:pt x="4028" y="1985"/>
                  </a:moveTo>
                  <a:cubicBezTo>
                    <a:pt x="4028" y="3094"/>
                    <a:pt x="3153" y="4028"/>
                    <a:pt x="2044" y="4028"/>
                  </a:cubicBezTo>
                  <a:cubicBezTo>
                    <a:pt x="876" y="4028"/>
                    <a:pt x="1" y="3153"/>
                    <a:pt x="1" y="1985"/>
                  </a:cubicBezTo>
                  <a:cubicBezTo>
                    <a:pt x="1" y="876"/>
                    <a:pt x="876" y="1"/>
                    <a:pt x="1985" y="1"/>
                  </a:cubicBezTo>
                  <a:cubicBezTo>
                    <a:pt x="3153" y="1"/>
                    <a:pt x="4028" y="876"/>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5" name="Google Shape;18075;p46"/>
            <p:cNvSpPr/>
            <p:nvPr/>
          </p:nvSpPr>
          <p:spPr>
            <a:xfrm>
              <a:off x="1899825" y="1443475"/>
              <a:ext cx="102150" cy="102150"/>
            </a:xfrm>
            <a:custGeom>
              <a:avLst/>
              <a:gdLst/>
              <a:ahLst/>
              <a:cxnLst/>
              <a:rect l="l" t="t" r="r" b="b"/>
              <a:pathLst>
                <a:path w="4086" h="4086" extrusionOk="0">
                  <a:moveTo>
                    <a:pt x="2101" y="58"/>
                  </a:moveTo>
                  <a:cubicBezTo>
                    <a:pt x="3210" y="58"/>
                    <a:pt x="4086" y="992"/>
                    <a:pt x="4028" y="2101"/>
                  </a:cubicBezTo>
                  <a:cubicBezTo>
                    <a:pt x="4028" y="3210"/>
                    <a:pt x="3094" y="4086"/>
                    <a:pt x="1926" y="4086"/>
                  </a:cubicBezTo>
                  <a:cubicBezTo>
                    <a:pt x="817" y="4028"/>
                    <a:pt x="0" y="3094"/>
                    <a:pt x="58" y="1985"/>
                  </a:cubicBezTo>
                  <a:cubicBezTo>
                    <a:pt x="58" y="876"/>
                    <a:pt x="992" y="0"/>
                    <a:pt x="2101"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6" name="Google Shape;18076;p46"/>
            <p:cNvSpPr/>
            <p:nvPr/>
          </p:nvSpPr>
          <p:spPr>
            <a:xfrm>
              <a:off x="6066000" y="2917325"/>
              <a:ext cx="102175" cy="100700"/>
            </a:xfrm>
            <a:custGeom>
              <a:avLst/>
              <a:gdLst/>
              <a:ahLst/>
              <a:cxnLst/>
              <a:rect l="l" t="t" r="r" b="b"/>
              <a:pathLst>
                <a:path w="4087" h="4028" extrusionOk="0">
                  <a:moveTo>
                    <a:pt x="4028" y="2043"/>
                  </a:moveTo>
                  <a:cubicBezTo>
                    <a:pt x="4028" y="3094"/>
                    <a:pt x="3094" y="4028"/>
                    <a:pt x="1985" y="3969"/>
                  </a:cubicBezTo>
                  <a:cubicBezTo>
                    <a:pt x="935" y="3969"/>
                    <a:pt x="1" y="3035"/>
                    <a:pt x="59" y="1926"/>
                  </a:cubicBezTo>
                  <a:cubicBezTo>
                    <a:pt x="118" y="876"/>
                    <a:pt x="993" y="0"/>
                    <a:pt x="2044" y="0"/>
                  </a:cubicBezTo>
                  <a:cubicBezTo>
                    <a:pt x="3153" y="0"/>
                    <a:pt x="4087" y="934"/>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7" name="Google Shape;18077;p46"/>
            <p:cNvSpPr/>
            <p:nvPr/>
          </p:nvSpPr>
          <p:spPr>
            <a:xfrm>
              <a:off x="2878975" y="4878575"/>
              <a:ext cx="100725" cy="100700"/>
            </a:xfrm>
            <a:custGeom>
              <a:avLst/>
              <a:gdLst/>
              <a:ahLst/>
              <a:cxnLst/>
              <a:rect l="l" t="t" r="r" b="b"/>
              <a:pathLst>
                <a:path w="4029" h="4028" extrusionOk="0">
                  <a:moveTo>
                    <a:pt x="4028" y="1985"/>
                  </a:moveTo>
                  <a:cubicBezTo>
                    <a:pt x="4028" y="3094"/>
                    <a:pt x="3153" y="4028"/>
                    <a:pt x="2044" y="4028"/>
                  </a:cubicBezTo>
                  <a:cubicBezTo>
                    <a:pt x="935" y="4028"/>
                    <a:pt x="1" y="3094"/>
                    <a:pt x="59" y="1985"/>
                  </a:cubicBezTo>
                  <a:cubicBezTo>
                    <a:pt x="59" y="934"/>
                    <a:pt x="935" y="58"/>
                    <a:pt x="1985" y="0"/>
                  </a:cubicBezTo>
                  <a:cubicBezTo>
                    <a:pt x="3094" y="0"/>
                    <a:pt x="4028" y="934"/>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8" name="Google Shape;18078;p46"/>
            <p:cNvSpPr/>
            <p:nvPr/>
          </p:nvSpPr>
          <p:spPr>
            <a:xfrm>
              <a:off x="3862525" y="465750"/>
              <a:ext cx="100700" cy="100725"/>
            </a:xfrm>
            <a:custGeom>
              <a:avLst/>
              <a:gdLst/>
              <a:ahLst/>
              <a:cxnLst/>
              <a:rect l="l" t="t" r="r" b="b"/>
              <a:pathLst>
                <a:path w="4028" h="4029" extrusionOk="0">
                  <a:moveTo>
                    <a:pt x="4028" y="1985"/>
                  </a:moveTo>
                  <a:cubicBezTo>
                    <a:pt x="4028" y="3094"/>
                    <a:pt x="3094" y="4028"/>
                    <a:pt x="1985" y="3970"/>
                  </a:cubicBezTo>
                  <a:cubicBezTo>
                    <a:pt x="934" y="3970"/>
                    <a:pt x="0" y="3094"/>
                    <a:pt x="0" y="1985"/>
                  </a:cubicBezTo>
                  <a:cubicBezTo>
                    <a:pt x="0" y="935"/>
                    <a:pt x="934" y="1"/>
                    <a:pt x="1985" y="1"/>
                  </a:cubicBezTo>
                  <a:cubicBezTo>
                    <a:pt x="3036" y="1"/>
                    <a:pt x="3970" y="876"/>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9" name="Google Shape;18079;p46"/>
            <p:cNvSpPr/>
            <p:nvPr/>
          </p:nvSpPr>
          <p:spPr>
            <a:xfrm>
              <a:off x="3615900" y="465750"/>
              <a:ext cx="100725" cy="100725"/>
            </a:xfrm>
            <a:custGeom>
              <a:avLst/>
              <a:gdLst/>
              <a:ahLst/>
              <a:cxnLst/>
              <a:rect l="l" t="t" r="r" b="b"/>
              <a:pathLst>
                <a:path w="4029" h="4029" extrusionOk="0">
                  <a:moveTo>
                    <a:pt x="2044" y="4028"/>
                  </a:moveTo>
                  <a:cubicBezTo>
                    <a:pt x="935" y="4028"/>
                    <a:pt x="1" y="3094"/>
                    <a:pt x="1" y="2044"/>
                  </a:cubicBezTo>
                  <a:cubicBezTo>
                    <a:pt x="1" y="935"/>
                    <a:pt x="935" y="1"/>
                    <a:pt x="2044" y="1"/>
                  </a:cubicBezTo>
                  <a:cubicBezTo>
                    <a:pt x="3094" y="1"/>
                    <a:pt x="3970" y="876"/>
                    <a:pt x="4028" y="1985"/>
                  </a:cubicBezTo>
                  <a:cubicBezTo>
                    <a:pt x="4028" y="3036"/>
                    <a:pt x="3153" y="3970"/>
                    <a:pt x="2044"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0" name="Google Shape;18080;p46"/>
            <p:cNvSpPr/>
            <p:nvPr/>
          </p:nvSpPr>
          <p:spPr>
            <a:xfrm>
              <a:off x="2143500" y="4389725"/>
              <a:ext cx="100725" cy="99250"/>
            </a:xfrm>
            <a:custGeom>
              <a:avLst/>
              <a:gdLst/>
              <a:ahLst/>
              <a:cxnLst/>
              <a:rect l="l" t="t" r="r" b="b"/>
              <a:pathLst>
                <a:path w="4029" h="3970" extrusionOk="0">
                  <a:moveTo>
                    <a:pt x="3970" y="1985"/>
                  </a:moveTo>
                  <a:cubicBezTo>
                    <a:pt x="4028" y="3035"/>
                    <a:pt x="3095" y="3969"/>
                    <a:pt x="1986" y="3969"/>
                  </a:cubicBezTo>
                  <a:cubicBezTo>
                    <a:pt x="935" y="3969"/>
                    <a:pt x="59" y="3094"/>
                    <a:pt x="1" y="2043"/>
                  </a:cubicBezTo>
                  <a:cubicBezTo>
                    <a:pt x="1" y="934"/>
                    <a:pt x="935" y="0"/>
                    <a:pt x="1986" y="0"/>
                  </a:cubicBezTo>
                  <a:cubicBezTo>
                    <a:pt x="3036" y="0"/>
                    <a:pt x="3970" y="876"/>
                    <a:pt x="3970"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1" name="Google Shape;18081;p46"/>
            <p:cNvSpPr/>
            <p:nvPr/>
          </p:nvSpPr>
          <p:spPr>
            <a:xfrm>
              <a:off x="1654650" y="3652775"/>
              <a:ext cx="99250" cy="100725"/>
            </a:xfrm>
            <a:custGeom>
              <a:avLst/>
              <a:gdLst/>
              <a:ahLst/>
              <a:cxnLst/>
              <a:rect l="l" t="t" r="r" b="b"/>
              <a:pathLst>
                <a:path w="3970" h="4029" extrusionOk="0">
                  <a:moveTo>
                    <a:pt x="1985" y="59"/>
                  </a:moveTo>
                  <a:cubicBezTo>
                    <a:pt x="3036" y="1"/>
                    <a:pt x="3970" y="935"/>
                    <a:pt x="3970" y="2044"/>
                  </a:cubicBezTo>
                  <a:cubicBezTo>
                    <a:pt x="3970" y="3095"/>
                    <a:pt x="3094" y="4028"/>
                    <a:pt x="1985" y="4028"/>
                  </a:cubicBezTo>
                  <a:cubicBezTo>
                    <a:pt x="935" y="4028"/>
                    <a:pt x="1" y="3095"/>
                    <a:pt x="1" y="1986"/>
                  </a:cubicBezTo>
                  <a:cubicBezTo>
                    <a:pt x="1" y="935"/>
                    <a:pt x="876" y="59"/>
                    <a:pt x="198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2" name="Google Shape;18082;p46"/>
            <p:cNvSpPr/>
            <p:nvPr/>
          </p:nvSpPr>
          <p:spPr>
            <a:xfrm>
              <a:off x="6067475" y="2428475"/>
              <a:ext cx="99250" cy="99250"/>
            </a:xfrm>
            <a:custGeom>
              <a:avLst/>
              <a:gdLst/>
              <a:ahLst/>
              <a:cxnLst/>
              <a:rect l="l" t="t" r="r" b="b"/>
              <a:pathLst>
                <a:path w="3970" h="3970" extrusionOk="0">
                  <a:moveTo>
                    <a:pt x="1985" y="0"/>
                  </a:moveTo>
                  <a:cubicBezTo>
                    <a:pt x="3035" y="0"/>
                    <a:pt x="3911" y="876"/>
                    <a:pt x="3969" y="1926"/>
                  </a:cubicBezTo>
                  <a:cubicBezTo>
                    <a:pt x="3969" y="2977"/>
                    <a:pt x="3094" y="3911"/>
                    <a:pt x="2043" y="3911"/>
                  </a:cubicBezTo>
                  <a:cubicBezTo>
                    <a:pt x="992" y="3969"/>
                    <a:pt x="59" y="3035"/>
                    <a:pt x="59" y="1985"/>
                  </a:cubicBezTo>
                  <a:cubicBezTo>
                    <a:pt x="0" y="934"/>
                    <a:pt x="934" y="58"/>
                    <a:pt x="198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3" name="Google Shape;18083;p46"/>
            <p:cNvSpPr/>
            <p:nvPr/>
          </p:nvSpPr>
          <p:spPr>
            <a:xfrm>
              <a:off x="4841675" y="709450"/>
              <a:ext cx="99275" cy="99250"/>
            </a:xfrm>
            <a:custGeom>
              <a:avLst/>
              <a:gdLst/>
              <a:ahLst/>
              <a:cxnLst/>
              <a:rect l="l" t="t" r="r" b="b"/>
              <a:pathLst>
                <a:path w="3971" h="3970" extrusionOk="0">
                  <a:moveTo>
                    <a:pt x="3970" y="1985"/>
                  </a:moveTo>
                  <a:cubicBezTo>
                    <a:pt x="3970" y="3036"/>
                    <a:pt x="3036" y="3970"/>
                    <a:pt x="1986" y="3970"/>
                  </a:cubicBezTo>
                  <a:cubicBezTo>
                    <a:pt x="935" y="3911"/>
                    <a:pt x="1" y="2978"/>
                    <a:pt x="59" y="1927"/>
                  </a:cubicBezTo>
                  <a:cubicBezTo>
                    <a:pt x="59" y="876"/>
                    <a:pt x="993" y="1"/>
                    <a:pt x="2044" y="1"/>
                  </a:cubicBezTo>
                  <a:cubicBezTo>
                    <a:pt x="3095" y="1"/>
                    <a:pt x="3970" y="935"/>
                    <a:pt x="3970"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4" name="Google Shape;18084;p46"/>
            <p:cNvSpPr/>
            <p:nvPr/>
          </p:nvSpPr>
          <p:spPr>
            <a:xfrm>
              <a:off x="5825225" y="1691525"/>
              <a:ext cx="99250" cy="99275"/>
            </a:xfrm>
            <a:custGeom>
              <a:avLst/>
              <a:gdLst/>
              <a:ahLst/>
              <a:cxnLst/>
              <a:rect l="l" t="t" r="r" b="b"/>
              <a:pathLst>
                <a:path w="3970" h="3971" extrusionOk="0">
                  <a:moveTo>
                    <a:pt x="1985" y="3970"/>
                  </a:moveTo>
                  <a:cubicBezTo>
                    <a:pt x="876" y="3970"/>
                    <a:pt x="1" y="3036"/>
                    <a:pt x="1" y="1986"/>
                  </a:cubicBezTo>
                  <a:cubicBezTo>
                    <a:pt x="1" y="935"/>
                    <a:pt x="935" y="1"/>
                    <a:pt x="1985" y="59"/>
                  </a:cubicBezTo>
                  <a:cubicBezTo>
                    <a:pt x="3036" y="59"/>
                    <a:pt x="3970" y="993"/>
                    <a:pt x="3970" y="2044"/>
                  </a:cubicBezTo>
                  <a:cubicBezTo>
                    <a:pt x="3911" y="3095"/>
                    <a:pt x="3036" y="3970"/>
                    <a:pt x="1985"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5" name="Google Shape;18085;p46"/>
            <p:cNvSpPr/>
            <p:nvPr/>
          </p:nvSpPr>
          <p:spPr>
            <a:xfrm>
              <a:off x="4106225" y="465750"/>
              <a:ext cx="97800" cy="99250"/>
            </a:xfrm>
            <a:custGeom>
              <a:avLst/>
              <a:gdLst/>
              <a:ahLst/>
              <a:cxnLst/>
              <a:rect l="l" t="t" r="r" b="b"/>
              <a:pathLst>
                <a:path w="3912" h="3970" extrusionOk="0">
                  <a:moveTo>
                    <a:pt x="3911" y="1985"/>
                  </a:moveTo>
                  <a:cubicBezTo>
                    <a:pt x="3911" y="3036"/>
                    <a:pt x="3035" y="3970"/>
                    <a:pt x="1985" y="3970"/>
                  </a:cubicBezTo>
                  <a:cubicBezTo>
                    <a:pt x="934" y="3970"/>
                    <a:pt x="0" y="3036"/>
                    <a:pt x="0" y="1985"/>
                  </a:cubicBezTo>
                  <a:cubicBezTo>
                    <a:pt x="0" y="935"/>
                    <a:pt x="876" y="59"/>
                    <a:pt x="1926" y="59"/>
                  </a:cubicBezTo>
                  <a:cubicBezTo>
                    <a:pt x="2977" y="1"/>
                    <a:pt x="3911" y="935"/>
                    <a:pt x="3911"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6" name="Google Shape;18086;p46"/>
            <p:cNvSpPr/>
            <p:nvPr/>
          </p:nvSpPr>
          <p:spPr>
            <a:xfrm>
              <a:off x="2393050" y="4634875"/>
              <a:ext cx="94875" cy="96325"/>
            </a:xfrm>
            <a:custGeom>
              <a:avLst/>
              <a:gdLst/>
              <a:ahLst/>
              <a:cxnLst/>
              <a:rect l="l" t="t" r="r" b="b"/>
              <a:pathLst>
                <a:path w="3795" h="3853" extrusionOk="0">
                  <a:moveTo>
                    <a:pt x="3794" y="1868"/>
                  </a:moveTo>
                  <a:cubicBezTo>
                    <a:pt x="3794" y="2977"/>
                    <a:pt x="2977" y="3794"/>
                    <a:pt x="1926" y="3794"/>
                  </a:cubicBezTo>
                  <a:cubicBezTo>
                    <a:pt x="817" y="3853"/>
                    <a:pt x="0" y="2977"/>
                    <a:pt x="0" y="1868"/>
                  </a:cubicBezTo>
                  <a:cubicBezTo>
                    <a:pt x="0" y="817"/>
                    <a:pt x="817" y="0"/>
                    <a:pt x="1926" y="0"/>
                  </a:cubicBezTo>
                  <a:cubicBezTo>
                    <a:pt x="2977" y="0"/>
                    <a:pt x="3794" y="817"/>
                    <a:pt x="3794" y="18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7" name="Google Shape;18087;p46"/>
            <p:cNvSpPr/>
            <p:nvPr/>
          </p:nvSpPr>
          <p:spPr>
            <a:xfrm>
              <a:off x="6068925" y="3165400"/>
              <a:ext cx="96325" cy="96325"/>
            </a:xfrm>
            <a:custGeom>
              <a:avLst/>
              <a:gdLst/>
              <a:ahLst/>
              <a:cxnLst/>
              <a:rect l="l" t="t" r="r" b="b"/>
              <a:pathLst>
                <a:path w="3853" h="3853" extrusionOk="0">
                  <a:moveTo>
                    <a:pt x="3853" y="1985"/>
                  </a:moveTo>
                  <a:cubicBezTo>
                    <a:pt x="3853" y="3035"/>
                    <a:pt x="2977" y="3853"/>
                    <a:pt x="1927" y="3853"/>
                  </a:cubicBezTo>
                  <a:cubicBezTo>
                    <a:pt x="818" y="3853"/>
                    <a:pt x="1" y="2977"/>
                    <a:pt x="59" y="1868"/>
                  </a:cubicBezTo>
                  <a:cubicBezTo>
                    <a:pt x="59" y="817"/>
                    <a:pt x="934" y="0"/>
                    <a:pt x="1985" y="0"/>
                  </a:cubicBezTo>
                  <a:cubicBezTo>
                    <a:pt x="3036" y="59"/>
                    <a:pt x="3853" y="934"/>
                    <a:pt x="3853"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8" name="Google Shape;18088;p46"/>
            <p:cNvSpPr/>
            <p:nvPr/>
          </p:nvSpPr>
          <p:spPr>
            <a:xfrm>
              <a:off x="3370750" y="467225"/>
              <a:ext cx="96325" cy="96325"/>
            </a:xfrm>
            <a:custGeom>
              <a:avLst/>
              <a:gdLst/>
              <a:ahLst/>
              <a:cxnLst/>
              <a:rect l="l" t="t" r="r" b="b"/>
              <a:pathLst>
                <a:path w="3853" h="3853" extrusionOk="0">
                  <a:moveTo>
                    <a:pt x="1868" y="3853"/>
                  </a:moveTo>
                  <a:cubicBezTo>
                    <a:pt x="818" y="3794"/>
                    <a:pt x="0" y="2977"/>
                    <a:pt x="59" y="1868"/>
                  </a:cubicBezTo>
                  <a:cubicBezTo>
                    <a:pt x="59" y="817"/>
                    <a:pt x="934" y="0"/>
                    <a:pt x="1985" y="59"/>
                  </a:cubicBezTo>
                  <a:cubicBezTo>
                    <a:pt x="3094" y="59"/>
                    <a:pt x="3853" y="934"/>
                    <a:pt x="3853" y="1985"/>
                  </a:cubicBezTo>
                  <a:cubicBezTo>
                    <a:pt x="3795" y="3094"/>
                    <a:pt x="2977" y="3853"/>
                    <a:pt x="1868" y="38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9" name="Google Shape;18089;p46"/>
            <p:cNvSpPr/>
            <p:nvPr/>
          </p:nvSpPr>
          <p:spPr>
            <a:xfrm>
              <a:off x="5828150" y="3902325"/>
              <a:ext cx="93425" cy="94875"/>
            </a:xfrm>
            <a:custGeom>
              <a:avLst/>
              <a:gdLst/>
              <a:ahLst/>
              <a:cxnLst/>
              <a:rect l="l" t="t" r="r" b="b"/>
              <a:pathLst>
                <a:path w="3737" h="3795" extrusionOk="0">
                  <a:moveTo>
                    <a:pt x="3736" y="1926"/>
                  </a:moveTo>
                  <a:cubicBezTo>
                    <a:pt x="3736" y="3036"/>
                    <a:pt x="2861" y="3794"/>
                    <a:pt x="1810" y="3794"/>
                  </a:cubicBezTo>
                  <a:cubicBezTo>
                    <a:pt x="759" y="3736"/>
                    <a:pt x="0" y="2919"/>
                    <a:pt x="0" y="1926"/>
                  </a:cubicBezTo>
                  <a:cubicBezTo>
                    <a:pt x="0" y="817"/>
                    <a:pt x="876" y="0"/>
                    <a:pt x="1927" y="59"/>
                  </a:cubicBezTo>
                  <a:cubicBezTo>
                    <a:pt x="2977" y="59"/>
                    <a:pt x="3736" y="876"/>
                    <a:pt x="3736" y="19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0" name="Google Shape;18090;p46"/>
            <p:cNvSpPr/>
            <p:nvPr/>
          </p:nvSpPr>
          <p:spPr>
            <a:xfrm>
              <a:off x="1899825" y="4146025"/>
              <a:ext cx="94875" cy="94875"/>
            </a:xfrm>
            <a:custGeom>
              <a:avLst/>
              <a:gdLst/>
              <a:ahLst/>
              <a:cxnLst/>
              <a:rect l="l" t="t" r="r" b="b"/>
              <a:pathLst>
                <a:path w="3795" h="3795" extrusionOk="0">
                  <a:moveTo>
                    <a:pt x="3794" y="1926"/>
                  </a:moveTo>
                  <a:cubicBezTo>
                    <a:pt x="3736" y="2977"/>
                    <a:pt x="2919" y="3794"/>
                    <a:pt x="1810" y="3794"/>
                  </a:cubicBezTo>
                  <a:cubicBezTo>
                    <a:pt x="759" y="3736"/>
                    <a:pt x="0" y="2919"/>
                    <a:pt x="0" y="1810"/>
                  </a:cubicBezTo>
                  <a:cubicBezTo>
                    <a:pt x="58" y="759"/>
                    <a:pt x="876" y="0"/>
                    <a:pt x="1868" y="0"/>
                  </a:cubicBezTo>
                  <a:cubicBezTo>
                    <a:pt x="2977" y="0"/>
                    <a:pt x="3794" y="817"/>
                    <a:pt x="3736" y="19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1" name="Google Shape;18091;p46"/>
            <p:cNvSpPr/>
            <p:nvPr/>
          </p:nvSpPr>
          <p:spPr>
            <a:xfrm>
              <a:off x="2639650" y="712375"/>
              <a:ext cx="94875" cy="93425"/>
            </a:xfrm>
            <a:custGeom>
              <a:avLst/>
              <a:gdLst/>
              <a:ahLst/>
              <a:cxnLst/>
              <a:rect l="l" t="t" r="r" b="b"/>
              <a:pathLst>
                <a:path w="3795" h="3737" extrusionOk="0">
                  <a:moveTo>
                    <a:pt x="1927" y="3736"/>
                  </a:moveTo>
                  <a:cubicBezTo>
                    <a:pt x="876" y="3736"/>
                    <a:pt x="59" y="2919"/>
                    <a:pt x="59" y="1868"/>
                  </a:cubicBezTo>
                  <a:cubicBezTo>
                    <a:pt x="1" y="818"/>
                    <a:pt x="818" y="0"/>
                    <a:pt x="1869" y="0"/>
                  </a:cubicBezTo>
                  <a:cubicBezTo>
                    <a:pt x="2919" y="0"/>
                    <a:pt x="3737" y="818"/>
                    <a:pt x="3737" y="1810"/>
                  </a:cubicBezTo>
                  <a:cubicBezTo>
                    <a:pt x="3795" y="2861"/>
                    <a:pt x="2978" y="3678"/>
                    <a:pt x="1927" y="37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2" name="Google Shape;18092;p46"/>
            <p:cNvSpPr/>
            <p:nvPr/>
          </p:nvSpPr>
          <p:spPr>
            <a:xfrm>
              <a:off x="6070375" y="2184775"/>
              <a:ext cx="93425" cy="91950"/>
            </a:xfrm>
            <a:custGeom>
              <a:avLst/>
              <a:gdLst/>
              <a:ahLst/>
              <a:cxnLst/>
              <a:rect l="l" t="t" r="r" b="b"/>
              <a:pathLst>
                <a:path w="3737" h="3678" extrusionOk="0">
                  <a:moveTo>
                    <a:pt x="3737" y="1868"/>
                  </a:moveTo>
                  <a:cubicBezTo>
                    <a:pt x="3737" y="2860"/>
                    <a:pt x="2861" y="3678"/>
                    <a:pt x="1869" y="3678"/>
                  </a:cubicBezTo>
                  <a:cubicBezTo>
                    <a:pt x="876" y="3678"/>
                    <a:pt x="1" y="2802"/>
                    <a:pt x="59" y="1810"/>
                  </a:cubicBezTo>
                  <a:cubicBezTo>
                    <a:pt x="59" y="817"/>
                    <a:pt x="935" y="0"/>
                    <a:pt x="1927" y="0"/>
                  </a:cubicBezTo>
                  <a:cubicBezTo>
                    <a:pt x="2919" y="59"/>
                    <a:pt x="3737" y="876"/>
                    <a:pt x="3737" y="18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3" name="Google Shape;18093;p46"/>
            <p:cNvSpPr/>
            <p:nvPr/>
          </p:nvSpPr>
          <p:spPr>
            <a:xfrm>
              <a:off x="3862525" y="5129550"/>
              <a:ext cx="91950" cy="91975"/>
            </a:xfrm>
            <a:custGeom>
              <a:avLst/>
              <a:gdLst/>
              <a:ahLst/>
              <a:cxnLst/>
              <a:rect l="l" t="t" r="r" b="b"/>
              <a:pathLst>
                <a:path w="3678" h="3679" extrusionOk="0">
                  <a:moveTo>
                    <a:pt x="3678" y="1869"/>
                  </a:moveTo>
                  <a:cubicBezTo>
                    <a:pt x="3678" y="2861"/>
                    <a:pt x="2860" y="3678"/>
                    <a:pt x="1868" y="3678"/>
                  </a:cubicBezTo>
                  <a:cubicBezTo>
                    <a:pt x="876" y="3678"/>
                    <a:pt x="0" y="2803"/>
                    <a:pt x="0" y="1810"/>
                  </a:cubicBezTo>
                  <a:cubicBezTo>
                    <a:pt x="59" y="818"/>
                    <a:pt x="934" y="1"/>
                    <a:pt x="1868" y="59"/>
                  </a:cubicBezTo>
                  <a:cubicBezTo>
                    <a:pt x="2860" y="59"/>
                    <a:pt x="3678" y="876"/>
                    <a:pt x="3678" y="18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4" name="Google Shape;18094;p46"/>
            <p:cNvSpPr/>
            <p:nvPr/>
          </p:nvSpPr>
          <p:spPr>
            <a:xfrm>
              <a:off x="4357200" y="470125"/>
              <a:ext cx="91975" cy="91975"/>
            </a:xfrm>
            <a:custGeom>
              <a:avLst/>
              <a:gdLst/>
              <a:ahLst/>
              <a:cxnLst/>
              <a:rect l="l" t="t" r="r" b="b"/>
              <a:pathLst>
                <a:path w="3679" h="3679" extrusionOk="0">
                  <a:moveTo>
                    <a:pt x="3620" y="1810"/>
                  </a:moveTo>
                  <a:cubicBezTo>
                    <a:pt x="3678" y="2744"/>
                    <a:pt x="2861" y="3620"/>
                    <a:pt x="1869" y="3678"/>
                  </a:cubicBezTo>
                  <a:cubicBezTo>
                    <a:pt x="876" y="3678"/>
                    <a:pt x="1" y="2803"/>
                    <a:pt x="1" y="1810"/>
                  </a:cubicBezTo>
                  <a:cubicBezTo>
                    <a:pt x="1" y="876"/>
                    <a:pt x="818" y="1"/>
                    <a:pt x="1810" y="1"/>
                  </a:cubicBezTo>
                  <a:cubicBezTo>
                    <a:pt x="2744" y="1"/>
                    <a:pt x="3620" y="818"/>
                    <a:pt x="3620"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5" name="Google Shape;18095;p46"/>
            <p:cNvSpPr/>
            <p:nvPr/>
          </p:nvSpPr>
          <p:spPr>
            <a:xfrm>
              <a:off x="3620275" y="5131025"/>
              <a:ext cx="91975" cy="90500"/>
            </a:xfrm>
            <a:custGeom>
              <a:avLst/>
              <a:gdLst/>
              <a:ahLst/>
              <a:cxnLst/>
              <a:rect l="l" t="t" r="r" b="b"/>
              <a:pathLst>
                <a:path w="3679" h="3620" extrusionOk="0">
                  <a:moveTo>
                    <a:pt x="1869" y="3619"/>
                  </a:moveTo>
                  <a:cubicBezTo>
                    <a:pt x="876" y="3619"/>
                    <a:pt x="1" y="2744"/>
                    <a:pt x="1" y="1810"/>
                  </a:cubicBezTo>
                  <a:cubicBezTo>
                    <a:pt x="1" y="817"/>
                    <a:pt x="876" y="0"/>
                    <a:pt x="1869" y="0"/>
                  </a:cubicBezTo>
                  <a:cubicBezTo>
                    <a:pt x="2803" y="0"/>
                    <a:pt x="3620" y="817"/>
                    <a:pt x="3620" y="1751"/>
                  </a:cubicBezTo>
                  <a:cubicBezTo>
                    <a:pt x="3678" y="2744"/>
                    <a:pt x="2803" y="3619"/>
                    <a:pt x="1869"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6" name="Google Shape;18096;p46"/>
            <p:cNvSpPr/>
            <p:nvPr/>
          </p:nvSpPr>
          <p:spPr>
            <a:xfrm>
              <a:off x="1412425" y="2921700"/>
              <a:ext cx="90500" cy="90500"/>
            </a:xfrm>
            <a:custGeom>
              <a:avLst/>
              <a:gdLst/>
              <a:ahLst/>
              <a:cxnLst/>
              <a:rect l="l" t="t" r="r" b="b"/>
              <a:pathLst>
                <a:path w="3620" h="3620" extrusionOk="0">
                  <a:moveTo>
                    <a:pt x="3619" y="1810"/>
                  </a:moveTo>
                  <a:cubicBezTo>
                    <a:pt x="3619" y="2802"/>
                    <a:pt x="2802" y="3619"/>
                    <a:pt x="1810" y="3619"/>
                  </a:cubicBezTo>
                  <a:cubicBezTo>
                    <a:pt x="818" y="3619"/>
                    <a:pt x="0" y="2802"/>
                    <a:pt x="0" y="1810"/>
                  </a:cubicBezTo>
                  <a:cubicBezTo>
                    <a:pt x="0" y="876"/>
                    <a:pt x="818" y="59"/>
                    <a:pt x="1751" y="0"/>
                  </a:cubicBezTo>
                  <a:cubicBezTo>
                    <a:pt x="2744" y="0"/>
                    <a:pt x="3561" y="817"/>
                    <a:pt x="3619"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7" name="Google Shape;18097;p46"/>
            <p:cNvSpPr/>
            <p:nvPr/>
          </p:nvSpPr>
          <p:spPr>
            <a:xfrm>
              <a:off x="4846075" y="4884400"/>
              <a:ext cx="91950" cy="90500"/>
            </a:xfrm>
            <a:custGeom>
              <a:avLst/>
              <a:gdLst/>
              <a:ahLst/>
              <a:cxnLst/>
              <a:rect l="l" t="t" r="r" b="b"/>
              <a:pathLst>
                <a:path w="3678" h="3620" extrusionOk="0">
                  <a:moveTo>
                    <a:pt x="1868" y="1"/>
                  </a:moveTo>
                  <a:cubicBezTo>
                    <a:pt x="2802" y="1"/>
                    <a:pt x="3677" y="876"/>
                    <a:pt x="3619" y="1810"/>
                  </a:cubicBezTo>
                  <a:cubicBezTo>
                    <a:pt x="3619" y="2802"/>
                    <a:pt x="2743" y="3620"/>
                    <a:pt x="1751" y="3620"/>
                  </a:cubicBezTo>
                  <a:cubicBezTo>
                    <a:pt x="817" y="3561"/>
                    <a:pt x="0" y="2744"/>
                    <a:pt x="0" y="1810"/>
                  </a:cubicBezTo>
                  <a:cubicBezTo>
                    <a:pt x="0" y="818"/>
                    <a:pt x="876" y="1"/>
                    <a:pt x="18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8" name="Google Shape;18098;p46"/>
            <p:cNvSpPr/>
            <p:nvPr/>
          </p:nvSpPr>
          <p:spPr>
            <a:xfrm>
              <a:off x="1659025" y="1695925"/>
              <a:ext cx="90500" cy="90500"/>
            </a:xfrm>
            <a:custGeom>
              <a:avLst/>
              <a:gdLst/>
              <a:ahLst/>
              <a:cxnLst/>
              <a:rect l="l" t="t" r="r" b="b"/>
              <a:pathLst>
                <a:path w="3620" h="3620" extrusionOk="0">
                  <a:moveTo>
                    <a:pt x="3620" y="1810"/>
                  </a:moveTo>
                  <a:cubicBezTo>
                    <a:pt x="3620" y="2802"/>
                    <a:pt x="2803" y="3619"/>
                    <a:pt x="1810" y="3619"/>
                  </a:cubicBezTo>
                  <a:cubicBezTo>
                    <a:pt x="818" y="3619"/>
                    <a:pt x="1" y="2802"/>
                    <a:pt x="1" y="1810"/>
                  </a:cubicBezTo>
                  <a:cubicBezTo>
                    <a:pt x="1" y="876"/>
                    <a:pt x="818" y="58"/>
                    <a:pt x="1752" y="0"/>
                  </a:cubicBezTo>
                  <a:cubicBezTo>
                    <a:pt x="2744" y="0"/>
                    <a:pt x="3562" y="817"/>
                    <a:pt x="3620"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9" name="Google Shape;18099;p46"/>
            <p:cNvSpPr/>
            <p:nvPr/>
          </p:nvSpPr>
          <p:spPr>
            <a:xfrm>
              <a:off x="1412425" y="2675075"/>
              <a:ext cx="90500" cy="91975"/>
            </a:xfrm>
            <a:custGeom>
              <a:avLst/>
              <a:gdLst/>
              <a:ahLst/>
              <a:cxnLst/>
              <a:rect l="l" t="t" r="r" b="b"/>
              <a:pathLst>
                <a:path w="3620" h="3679" extrusionOk="0">
                  <a:moveTo>
                    <a:pt x="1810" y="1"/>
                  </a:moveTo>
                  <a:cubicBezTo>
                    <a:pt x="2802" y="59"/>
                    <a:pt x="3619" y="935"/>
                    <a:pt x="3619" y="1869"/>
                  </a:cubicBezTo>
                  <a:cubicBezTo>
                    <a:pt x="3561" y="2861"/>
                    <a:pt x="2685" y="3678"/>
                    <a:pt x="1751" y="3620"/>
                  </a:cubicBezTo>
                  <a:cubicBezTo>
                    <a:pt x="759" y="3561"/>
                    <a:pt x="0" y="2744"/>
                    <a:pt x="0" y="1810"/>
                  </a:cubicBezTo>
                  <a:cubicBezTo>
                    <a:pt x="0" y="818"/>
                    <a:pt x="876" y="1"/>
                    <a:pt x="18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0" name="Google Shape;18100;p46"/>
            <p:cNvSpPr/>
            <p:nvPr/>
          </p:nvSpPr>
          <p:spPr>
            <a:xfrm>
              <a:off x="5340750" y="961900"/>
              <a:ext cx="87575" cy="87575"/>
            </a:xfrm>
            <a:custGeom>
              <a:avLst/>
              <a:gdLst/>
              <a:ahLst/>
              <a:cxnLst/>
              <a:rect l="l" t="t" r="r" b="b"/>
              <a:pathLst>
                <a:path w="3503" h="3503" extrusionOk="0">
                  <a:moveTo>
                    <a:pt x="3503" y="1752"/>
                  </a:moveTo>
                  <a:cubicBezTo>
                    <a:pt x="3503" y="2744"/>
                    <a:pt x="2744" y="3503"/>
                    <a:pt x="1752" y="3503"/>
                  </a:cubicBezTo>
                  <a:cubicBezTo>
                    <a:pt x="759" y="3503"/>
                    <a:pt x="1" y="2744"/>
                    <a:pt x="1" y="1752"/>
                  </a:cubicBezTo>
                  <a:cubicBezTo>
                    <a:pt x="1" y="760"/>
                    <a:pt x="759" y="1"/>
                    <a:pt x="1752" y="1"/>
                  </a:cubicBezTo>
                  <a:cubicBezTo>
                    <a:pt x="2744" y="1"/>
                    <a:pt x="3503" y="760"/>
                    <a:pt x="3503"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1" name="Google Shape;18101;p46"/>
            <p:cNvSpPr/>
            <p:nvPr/>
          </p:nvSpPr>
          <p:spPr>
            <a:xfrm>
              <a:off x="5584450" y="1208525"/>
              <a:ext cx="87575" cy="87575"/>
            </a:xfrm>
            <a:custGeom>
              <a:avLst/>
              <a:gdLst/>
              <a:ahLst/>
              <a:cxnLst/>
              <a:rect l="l" t="t" r="r" b="b"/>
              <a:pathLst>
                <a:path w="3503" h="3503" extrusionOk="0">
                  <a:moveTo>
                    <a:pt x="3503" y="1751"/>
                  </a:moveTo>
                  <a:cubicBezTo>
                    <a:pt x="3503" y="2744"/>
                    <a:pt x="2744" y="3503"/>
                    <a:pt x="1752" y="3503"/>
                  </a:cubicBezTo>
                  <a:cubicBezTo>
                    <a:pt x="759" y="3503"/>
                    <a:pt x="1" y="2685"/>
                    <a:pt x="1" y="1751"/>
                  </a:cubicBezTo>
                  <a:cubicBezTo>
                    <a:pt x="1" y="759"/>
                    <a:pt x="759" y="0"/>
                    <a:pt x="1752" y="0"/>
                  </a:cubicBezTo>
                  <a:cubicBezTo>
                    <a:pt x="2744" y="0"/>
                    <a:pt x="3503" y="759"/>
                    <a:pt x="3503"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2" name="Google Shape;18102;p46"/>
            <p:cNvSpPr/>
            <p:nvPr/>
          </p:nvSpPr>
          <p:spPr>
            <a:xfrm>
              <a:off x="3132900" y="471600"/>
              <a:ext cx="87575" cy="87575"/>
            </a:xfrm>
            <a:custGeom>
              <a:avLst/>
              <a:gdLst/>
              <a:ahLst/>
              <a:cxnLst/>
              <a:rect l="l" t="t" r="r" b="b"/>
              <a:pathLst>
                <a:path w="3503" h="3503" extrusionOk="0">
                  <a:moveTo>
                    <a:pt x="3502" y="1751"/>
                  </a:moveTo>
                  <a:cubicBezTo>
                    <a:pt x="3502" y="2744"/>
                    <a:pt x="2744" y="3503"/>
                    <a:pt x="1751" y="3503"/>
                  </a:cubicBezTo>
                  <a:cubicBezTo>
                    <a:pt x="759" y="3503"/>
                    <a:pt x="0" y="2744"/>
                    <a:pt x="0" y="1751"/>
                  </a:cubicBezTo>
                  <a:cubicBezTo>
                    <a:pt x="0" y="817"/>
                    <a:pt x="759" y="0"/>
                    <a:pt x="1751" y="0"/>
                  </a:cubicBezTo>
                  <a:cubicBezTo>
                    <a:pt x="2685" y="0"/>
                    <a:pt x="3502" y="759"/>
                    <a:pt x="3502"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3" name="Google Shape;18103;p46"/>
            <p:cNvSpPr/>
            <p:nvPr/>
          </p:nvSpPr>
          <p:spPr>
            <a:xfrm>
              <a:off x="6073300" y="3413475"/>
              <a:ext cx="87575" cy="87575"/>
            </a:xfrm>
            <a:custGeom>
              <a:avLst/>
              <a:gdLst/>
              <a:ahLst/>
              <a:cxnLst/>
              <a:rect l="l" t="t" r="r" b="b"/>
              <a:pathLst>
                <a:path w="3503" h="3503" extrusionOk="0">
                  <a:moveTo>
                    <a:pt x="1752" y="3502"/>
                  </a:moveTo>
                  <a:cubicBezTo>
                    <a:pt x="759" y="3502"/>
                    <a:pt x="1" y="2685"/>
                    <a:pt x="1" y="1751"/>
                  </a:cubicBezTo>
                  <a:cubicBezTo>
                    <a:pt x="1" y="759"/>
                    <a:pt x="818" y="0"/>
                    <a:pt x="1810" y="0"/>
                  </a:cubicBezTo>
                  <a:cubicBezTo>
                    <a:pt x="2744" y="0"/>
                    <a:pt x="3503" y="759"/>
                    <a:pt x="3503" y="1751"/>
                  </a:cubicBezTo>
                  <a:cubicBezTo>
                    <a:pt x="3503" y="2744"/>
                    <a:pt x="2744" y="3502"/>
                    <a:pt x="1752" y="35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4" name="Google Shape;18104;p46"/>
            <p:cNvSpPr/>
            <p:nvPr/>
          </p:nvSpPr>
          <p:spPr>
            <a:xfrm>
              <a:off x="1413875" y="2434300"/>
              <a:ext cx="87575" cy="86125"/>
            </a:xfrm>
            <a:custGeom>
              <a:avLst/>
              <a:gdLst/>
              <a:ahLst/>
              <a:cxnLst/>
              <a:rect l="l" t="t" r="r" b="b"/>
              <a:pathLst>
                <a:path w="3503" h="3445" extrusionOk="0">
                  <a:moveTo>
                    <a:pt x="1752" y="3444"/>
                  </a:moveTo>
                  <a:cubicBezTo>
                    <a:pt x="760" y="3444"/>
                    <a:pt x="1" y="2744"/>
                    <a:pt x="1" y="1752"/>
                  </a:cubicBezTo>
                  <a:cubicBezTo>
                    <a:pt x="1" y="759"/>
                    <a:pt x="760" y="1"/>
                    <a:pt x="1752" y="1"/>
                  </a:cubicBezTo>
                  <a:cubicBezTo>
                    <a:pt x="2744" y="1"/>
                    <a:pt x="3445" y="759"/>
                    <a:pt x="3503" y="1693"/>
                  </a:cubicBezTo>
                  <a:cubicBezTo>
                    <a:pt x="3503" y="2686"/>
                    <a:pt x="2744" y="3444"/>
                    <a:pt x="1752"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5" name="Google Shape;18105;p46"/>
            <p:cNvSpPr/>
            <p:nvPr/>
          </p:nvSpPr>
          <p:spPr>
            <a:xfrm>
              <a:off x="4112050" y="5131025"/>
              <a:ext cx="87575" cy="89025"/>
            </a:xfrm>
            <a:custGeom>
              <a:avLst/>
              <a:gdLst/>
              <a:ahLst/>
              <a:cxnLst/>
              <a:rect l="l" t="t" r="r" b="b"/>
              <a:pathLst>
                <a:path w="3503" h="3561" extrusionOk="0">
                  <a:moveTo>
                    <a:pt x="3503" y="1751"/>
                  </a:moveTo>
                  <a:cubicBezTo>
                    <a:pt x="3503" y="2744"/>
                    <a:pt x="2744" y="3561"/>
                    <a:pt x="1752" y="3561"/>
                  </a:cubicBezTo>
                  <a:cubicBezTo>
                    <a:pt x="760" y="3561"/>
                    <a:pt x="1" y="2802"/>
                    <a:pt x="1" y="1810"/>
                  </a:cubicBezTo>
                  <a:cubicBezTo>
                    <a:pt x="1" y="817"/>
                    <a:pt x="701" y="59"/>
                    <a:pt x="1693" y="59"/>
                  </a:cubicBezTo>
                  <a:cubicBezTo>
                    <a:pt x="2686" y="0"/>
                    <a:pt x="3445" y="759"/>
                    <a:pt x="3503"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6" name="Google Shape;18106;p46"/>
            <p:cNvSpPr/>
            <p:nvPr/>
          </p:nvSpPr>
          <p:spPr>
            <a:xfrm>
              <a:off x="1413875" y="3171225"/>
              <a:ext cx="86125" cy="86125"/>
            </a:xfrm>
            <a:custGeom>
              <a:avLst/>
              <a:gdLst/>
              <a:ahLst/>
              <a:cxnLst/>
              <a:rect l="l" t="t" r="r" b="b"/>
              <a:pathLst>
                <a:path w="3445" h="3445" extrusionOk="0">
                  <a:moveTo>
                    <a:pt x="3445" y="1752"/>
                  </a:moveTo>
                  <a:cubicBezTo>
                    <a:pt x="3445" y="2686"/>
                    <a:pt x="2686" y="3445"/>
                    <a:pt x="1693" y="3445"/>
                  </a:cubicBezTo>
                  <a:cubicBezTo>
                    <a:pt x="760" y="3386"/>
                    <a:pt x="1" y="2627"/>
                    <a:pt x="59" y="1693"/>
                  </a:cubicBezTo>
                  <a:cubicBezTo>
                    <a:pt x="59" y="759"/>
                    <a:pt x="818" y="1"/>
                    <a:pt x="1752" y="1"/>
                  </a:cubicBezTo>
                  <a:cubicBezTo>
                    <a:pt x="2744" y="1"/>
                    <a:pt x="3445" y="759"/>
                    <a:pt x="3445"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7" name="Google Shape;18107;p46"/>
            <p:cNvSpPr/>
            <p:nvPr/>
          </p:nvSpPr>
          <p:spPr>
            <a:xfrm>
              <a:off x="3376575" y="5132475"/>
              <a:ext cx="86125" cy="86125"/>
            </a:xfrm>
            <a:custGeom>
              <a:avLst/>
              <a:gdLst/>
              <a:ahLst/>
              <a:cxnLst/>
              <a:rect l="l" t="t" r="r" b="b"/>
              <a:pathLst>
                <a:path w="3445" h="3445" extrusionOk="0">
                  <a:moveTo>
                    <a:pt x="3445" y="1752"/>
                  </a:moveTo>
                  <a:cubicBezTo>
                    <a:pt x="3445" y="2686"/>
                    <a:pt x="2686" y="3444"/>
                    <a:pt x="1752" y="3444"/>
                  </a:cubicBezTo>
                  <a:cubicBezTo>
                    <a:pt x="760" y="3444"/>
                    <a:pt x="1" y="2686"/>
                    <a:pt x="1" y="1693"/>
                  </a:cubicBezTo>
                  <a:cubicBezTo>
                    <a:pt x="1" y="759"/>
                    <a:pt x="760" y="1"/>
                    <a:pt x="1752" y="1"/>
                  </a:cubicBezTo>
                  <a:cubicBezTo>
                    <a:pt x="2686" y="1"/>
                    <a:pt x="3445" y="759"/>
                    <a:pt x="3445"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8" name="Google Shape;18108;p46"/>
            <p:cNvSpPr/>
            <p:nvPr/>
          </p:nvSpPr>
          <p:spPr>
            <a:xfrm>
              <a:off x="2639650" y="4887325"/>
              <a:ext cx="86125" cy="84650"/>
            </a:xfrm>
            <a:custGeom>
              <a:avLst/>
              <a:gdLst/>
              <a:ahLst/>
              <a:cxnLst/>
              <a:rect l="l" t="t" r="r" b="b"/>
              <a:pathLst>
                <a:path w="3445" h="3386" extrusionOk="0">
                  <a:moveTo>
                    <a:pt x="3445" y="1693"/>
                  </a:moveTo>
                  <a:cubicBezTo>
                    <a:pt x="3445" y="2627"/>
                    <a:pt x="2628" y="3386"/>
                    <a:pt x="1694" y="3386"/>
                  </a:cubicBezTo>
                  <a:cubicBezTo>
                    <a:pt x="760" y="3327"/>
                    <a:pt x="1" y="2569"/>
                    <a:pt x="59" y="1635"/>
                  </a:cubicBezTo>
                  <a:cubicBezTo>
                    <a:pt x="59" y="701"/>
                    <a:pt x="818" y="0"/>
                    <a:pt x="1752" y="0"/>
                  </a:cubicBezTo>
                  <a:cubicBezTo>
                    <a:pt x="2686" y="0"/>
                    <a:pt x="3445" y="759"/>
                    <a:pt x="3445" y="16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9" name="Google Shape;18109;p46"/>
            <p:cNvSpPr/>
            <p:nvPr/>
          </p:nvSpPr>
          <p:spPr>
            <a:xfrm>
              <a:off x="1661950" y="3903775"/>
              <a:ext cx="84675" cy="86125"/>
            </a:xfrm>
            <a:custGeom>
              <a:avLst/>
              <a:gdLst/>
              <a:ahLst/>
              <a:cxnLst/>
              <a:rect l="l" t="t" r="r" b="b"/>
              <a:pathLst>
                <a:path w="3387" h="3445" extrusionOk="0">
                  <a:moveTo>
                    <a:pt x="1693" y="1"/>
                  </a:moveTo>
                  <a:cubicBezTo>
                    <a:pt x="2627" y="1"/>
                    <a:pt x="3386" y="818"/>
                    <a:pt x="3386" y="1752"/>
                  </a:cubicBezTo>
                  <a:cubicBezTo>
                    <a:pt x="3386" y="2686"/>
                    <a:pt x="2569" y="3444"/>
                    <a:pt x="1635" y="3386"/>
                  </a:cubicBezTo>
                  <a:cubicBezTo>
                    <a:pt x="701" y="3386"/>
                    <a:pt x="1" y="2627"/>
                    <a:pt x="1" y="1693"/>
                  </a:cubicBezTo>
                  <a:cubicBezTo>
                    <a:pt x="1" y="759"/>
                    <a:pt x="759" y="1"/>
                    <a:pt x="1693"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0" name="Google Shape;18110;p46"/>
            <p:cNvSpPr/>
            <p:nvPr/>
          </p:nvSpPr>
          <p:spPr>
            <a:xfrm>
              <a:off x="5587375" y="4398475"/>
              <a:ext cx="81725" cy="81725"/>
            </a:xfrm>
            <a:custGeom>
              <a:avLst/>
              <a:gdLst/>
              <a:ahLst/>
              <a:cxnLst/>
              <a:rect l="l" t="t" r="r" b="b"/>
              <a:pathLst>
                <a:path w="3269" h="3269" extrusionOk="0">
                  <a:moveTo>
                    <a:pt x="1635" y="3269"/>
                  </a:moveTo>
                  <a:cubicBezTo>
                    <a:pt x="701" y="3269"/>
                    <a:pt x="0" y="2510"/>
                    <a:pt x="0" y="1635"/>
                  </a:cubicBezTo>
                  <a:cubicBezTo>
                    <a:pt x="0" y="759"/>
                    <a:pt x="759" y="0"/>
                    <a:pt x="1693" y="0"/>
                  </a:cubicBezTo>
                  <a:cubicBezTo>
                    <a:pt x="2569" y="59"/>
                    <a:pt x="3269" y="817"/>
                    <a:pt x="3269" y="1693"/>
                  </a:cubicBezTo>
                  <a:cubicBezTo>
                    <a:pt x="3211" y="2569"/>
                    <a:pt x="2510" y="3269"/>
                    <a:pt x="1635"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1" name="Google Shape;18111;p46"/>
            <p:cNvSpPr/>
            <p:nvPr/>
          </p:nvSpPr>
          <p:spPr>
            <a:xfrm>
              <a:off x="6076225" y="1948375"/>
              <a:ext cx="81750" cy="81725"/>
            </a:xfrm>
            <a:custGeom>
              <a:avLst/>
              <a:gdLst/>
              <a:ahLst/>
              <a:cxnLst/>
              <a:rect l="l" t="t" r="r" b="b"/>
              <a:pathLst>
                <a:path w="3270" h="3269" extrusionOk="0">
                  <a:moveTo>
                    <a:pt x="1693" y="3211"/>
                  </a:moveTo>
                  <a:cubicBezTo>
                    <a:pt x="818" y="3269"/>
                    <a:pt x="59" y="2510"/>
                    <a:pt x="0" y="1635"/>
                  </a:cubicBezTo>
                  <a:cubicBezTo>
                    <a:pt x="0" y="759"/>
                    <a:pt x="759" y="0"/>
                    <a:pt x="1635" y="0"/>
                  </a:cubicBezTo>
                  <a:cubicBezTo>
                    <a:pt x="2510" y="0"/>
                    <a:pt x="3269" y="701"/>
                    <a:pt x="3269" y="1576"/>
                  </a:cubicBezTo>
                  <a:cubicBezTo>
                    <a:pt x="3269" y="2452"/>
                    <a:pt x="2569" y="3211"/>
                    <a:pt x="1693"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2" name="Google Shape;18112;p46"/>
            <p:cNvSpPr/>
            <p:nvPr/>
          </p:nvSpPr>
          <p:spPr>
            <a:xfrm>
              <a:off x="2152275" y="964825"/>
              <a:ext cx="81725" cy="81750"/>
            </a:xfrm>
            <a:custGeom>
              <a:avLst/>
              <a:gdLst/>
              <a:ahLst/>
              <a:cxnLst/>
              <a:rect l="l" t="t" r="r" b="b"/>
              <a:pathLst>
                <a:path w="3269" h="3270" extrusionOk="0">
                  <a:moveTo>
                    <a:pt x="3269" y="1635"/>
                  </a:moveTo>
                  <a:cubicBezTo>
                    <a:pt x="3269" y="2510"/>
                    <a:pt x="2568" y="3211"/>
                    <a:pt x="1693" y="3269"/>
                  </a:cubicBezTo>
                  <a:cubicBezTo>
                    <a:pt x="759" y="3269"/>
                    <a:pt x="0" y="2510"/>
                    <a:pt x="59" y="1577"/>
                  </a:cubicBezTo>
                  <a:cubicBezTo>
                    <a:pt x="59" y="701"/>
                    <a:pt x="817" y="0"/>
                    <a:pt x="1693" y="0"/>
                  </a:cubicBezTo>
                  <a:cubicBezTo>
                    <a:pt x="2568" y="0"/>
                    <a:pt x="3269" y="759"/>
                    <a:pt x="3269"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3" name="Google Shape;18113;p46"/>
            <p:cNvSpPr/>
            <p:nvPr/>
          </p:nvSpPr>
          <p:spPr>
            <a:xfrm>
              <a:off x="5833975" y="1453675"/>
              <a:ext cx="81750" cy="81750"/>
            </a:xfrm>
            <a:custGeom>
              <a:avLst/>
              <a:gdLst/>
              <a:ahLst/>
              <a:cxnLst/>
              <a:rect l="l" t="t" r="r" b="b"/>
              <a:pathLst>
                <a:path w="3270" h="3270" extrusionOk="0">
                  <a:moveTo>
                    <a:pt x="3270" y="1635"/>
                  </a:moveTo>
                  <a:cubicBezTo>
                    <a:pt x="3270" y="2511"/>
                    <a:pt x="2511" y="3269"/>
                    <a:pt x="1635" y="3269"/>
                  </a:cubicBezTo>
                  <a:cubicBezTo>
                    <a:pt x="760" y="3269"/>
                    <a:pt x="1" y="2511"/>
                    <a:pt x="1" y="1635"/>
                  </a:cubicBezTo>
                  <a:cubicBezTo>
                    <a:pt x="1" y="759"/>
                    <a:pt x="760" y="1"/>
                    <a:pt x="1635" y="1"/>
                  </a:cubicBezTo>
                  <a:cubicBezTo>
                    <a:pt x="2511" y="1"/>
                    <a:pt x="3211" y="759"/>
                    <a:pt x="3211"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4" name="Google Shape;18114;p46"/>
            <p:cNvSpPr/>
            <p:nvPr/>
          </p:nvSpPr>
          <p:spPr>
            <a:xfrm>
              <a:off x="4361600" y="5135400"/>
              <a:ext cx="81725" cy="81750"/>
            </a:xfrm>
            <a:custGeom>
              <a:avLst/>
              <a:gdLst/>
              <a:ahLst/>
              <a:cxnLst/>
              <a:rect l="l" t="t" r="r" b="b"/>
              <a:pathLst>
                <a:path w="3269" h="3270" extrusionOk="0">
                  <a:moveTo>
                    <a:pt x="1634" y="3269"/>
                  </a:moveTo>
                  <a:cubicBezTo>
                    <a:pt x="759" y="3269"/>
                    <a:pt x="58" y="2569"/>
                    <a:pt x="0" y="1693"/>
                  </a:cubicBezTo>
                  <a:cubicBezTo>
                    <a:pt x="0" y="759"/>
                    <a:pt x="700" y="0"/>
                    <a:pt x="1634" y="0"/>
                  </a:cubicBezTo>
                  <a:cubicBezTo>
                    <a:pt x="2510" y="0"/>
                    <a:pt x="3269" y="701"/>
                    <a:pt x="3269" y="1576"/>
                  </a:cubicBezTo>
                  <a:cubicBezTo>
                    <a:pt x="3269" y="2510"/>
                    <a:pt x="2510" y="3211"/>
                    <a:pt x="1634"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5" name="Google Shape;18115;p46"/>
            <p:cNvSpPr/>
            <p:nvPr/>
          </p:nvSpPr>
          <p:spPr>
            <a:xfrm>
              <a:off x="3137275" y="5136850"/>
              <a:ext cx="78825" cy="78825"/>
            </a:xfrm>
            <a:custGeom>
              <a:avLst/>
              <a:gdLst/>
              <a:ahLst/>
              <a:cxnLst/>
              <a:rect l="l" t="t" r="r" b="b"/>
              <a:pathLst>
                <a:path w="3153" h="3153" extrusionOk="0">
                  <a:moveTo>
                    <a:pt x="1576" y="3094"/>
                  </a:moveTo>
                  <a:cubicBezTo>
                    <a:pt x="701" y="3153"/>
                    <a:pt x="0" y="2452"/>
                    <a:pt x="0" y="1577"/>
                  </a:cubicBezTo>
                  <a:cubicBezTo>
                    <a:pt x="0" y="701"/>
                    <a:pt x="642" y="1"/>
                    <a:pt x="1518" y="1"/>
                  </a:cubicBezTo>
                  <a:cubicBezTo>
                    <a:pt x="2452" y="1"/>
                    <a:pt x="3094" y="643"/>
                    <a:pt x="3152" y="1518"/>
                  </a:cubicBezTo>
                  <a:cubicBezTo>
                    <a:pt x="3152" y="2394"/>
                    <a:pt x="2452" y="3094"/>
                    <a:pt x="1576"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6" name="Google Shape;18116;p46"/>
            <p:cNvSpPr/>
            <p:nvPr/>
          </p:nvSpPr>
          <p:spPr>
            <a:xfrm>
              <a:off x="1416800" y="2190600"/>
              <a:ext cx="80275" cy="80300"/>
            </a:xfrm>
            <a:custGeom>
              <a:avLst/>
              <a:gdLst/>
              <a:ahLst/>
              <a:cxnLst/>
              <a:rect l="l" t="t" r="r" b="b"/>
              <a:pathLst>
                <a:path w="3211" h="3212" extrusionOk="0">
                  <a:moveTo>
                    <a:pt x="1635" y="1"/>
                  </a:moveTo>
                  <a:cubicBezTo>
                    <a:pt x="2510" y="1"/>
                    <a:pt x="3211" y="701"/>
                    <a:pt x="3211" y="1635"/>
                  </a:cubicBezTo>
                  <a:cubicBezTo>
                    <a:pt x="3211" y="2511"/>
                    <a:pt x="2510" y="3211"/>
                    <a:pt x="1635" y="3211"/>
                  </a:cubicBezTo>
                  <a:cubicBezTo>
                    <a:pt x="759" y="3211"/>
                    <a:pt x="0" y="2511"/>
                    <a:pt x="0" y="1635"/>
                  </a:cubicBezTo>
                  <a:cubicBezTo>
                    <a:pt x="0" y="701"/>
                    <a:pt x="701" y="1"/>
                    <a:pt x="16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7" name="Google Shape;18117;p46"/>
            <p:cNvSpPr/>
            <p:nvPr/>
          </p:nvSpPr>
          <p:spPr>
            <a:xfrm>
              <a:off x="5340750" y="4646550"/>
              <a:ext cx="80275" cy="80275"/>
            </a:xfrm>
            <a:custGeom>
              <a:avLst/>
              <a:gdLst/>
              <a:ahLst/>
              <a:cxnLst/>
              <a:rect l="l" t="t" r="r" b="b"/>
              <a:pathLst>
                <a:path w="3211" h="3211" extrusionOk="0">
                  <a:moveTo>
                    <a:pt x="3211" y="1635"/>
                  </a:moveTo>
                  <a:cubicBezTo>
                    <a:pt x="3211" y="2510"/>
                    <a:pt x="2511" y="3211"/>
                    <a:pt x="1635" y="3211"/>
                  </a:cubicBezTo>
                  <a:cubicBezTo>
                    <a:pt x="701" y="3211"/>
                    <a:pt x="1" y="2510"/>
                    <a:pt x="1" y="1576"/>
                  </a:cubicBezTo>
                  <a:cubicBezTo>
                    <a:pt x="1" y="701"/>
                    <a:pt x="759" y="0"/>
                    <a:pt x="1635" y="0"/>
                  </a:cubicBezTo>
                  <a:cubicBezTo>
                    <a:pt x="2511" y="0"/>
                    <a:pt x="3211" y="701"/>
                    <a:pt x="3211"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8" name="Google Shape;18118;p46"/>
            <p:cNvSpPr/>
            <p:nvPr/>
          </p:nvSpPr>
          <p:spPr>
            <a:xfrm>
              <a:off x="1911500" y="1208525"/>
              <a:ext cx="78825" cy="78825"/>
            </a:xfrm>
            <a:custGeom>
              <a:avLst/>
              <a:gdLst/>
              <a:ahLst/>
              <a:cxnLst/>
              <a:rect l="l" t="t" r="r" b="b"/>
              <a:pathLst>
                <a:path w="3153" h="3153" extrusionOk="0">
                  <a:moveTo>
                    <a:pt x="1576" y="0"/>
                  </a:moveTo>
                  <a:cubicBezTo>
                    <a:pt x="2510" y="0"/>
                    <a:pt x="3152" y="701"/>
                    <a:pt x="3152" y="1635"/>
                  </a:cubicBezTo>
                  <a:cubicBezTo>
                    <a:pt x="3094" y="2510"/>
                    <a:pt x="2452" y="3152"/>
                    <a:pt x="1576" y="3152"/>
                  </a:cubicBezTo>
                  <a:cubicBezTo>
                    <a:pt x="642" y="3152"/>
                    <a:pt x="0" y="2452"/>
                    <a:pt x="0" y="1576"/>
                  </a:cubicBezTo>
                  <a:cubicBezTo>
                    <a:pt x="0" y="701"/>
                    <a:pt x="700" y="0"/>
                    <a:pt x="15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9" name="Google Shape;18119;p46"/>
            <p:cNvSpPr/>
            <p:nvPr/>
          </p:nvSpPr>
          <p:spPr>
            <a:xfrm>
              <a:off x="4608200" y="475975"/>
              <a:ext cx="81750" cy="80275"/>
            </a:xfrm>
            <a:custGeom>
              <a:avLst/>
              <a:gdLst/>
              <a:ahLst/>
              <a:cxnLst/>
              <a:rect l="l" t="t" r="r" b="b"/>
              <a:pathLst>
                <a:path w="3270" h="3211" extrusionOk="0">
                  <a:moveTo>
                    <a:pt x="1693" y="0"/>
                  </a:moveTo>
                  <a:cubicBezTo>
                    <a:pt x="2569" y="0"/>
                    <a:pt x="3269" y="759"/>
                    <a:pt x="3269" y="1635"/>
                  </a:cubicBezTo>
                  <a:cubicBezTo>
                    <a:pt x="3211" y="2510"/>
                    <a:pt x="2511" y="3211"/>
                    <a:pt x="1577" y="3211"/>
                  </a:cubicBezTo>
                  <a:cubicBezTo>
                    <a:pt x="701" y="3152"/>
                    <a:pt x="1" y="2452"/>
                    <a:pt x="1" y="1576"/>
                  </a:cubicBezTo>
                  <a:cubicBezTo>
                    <a:pt x="59" y="642"/>
                    <a:pt x="759" y="0"/>
                    <a:pt x="169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0" name="Google Shape;18120;p46"/>
            <p:cNvSpPr/>
            <p:nvPr/>
          </p:nvSpPr>
          <p:spPr>
            <a:xfrm>
              <a:off x="5098525" y="718200"/>
              <a:ext cx="80275" cy="81750"/>
            </a:xfrm>
            <a:custGeom>
              <a:avLst/>
              <a:gdLst/>
              <a:ahLst/>
              <a:cxnLst/>
              <a:rect l="l" t="t" r="r" b="b"/>
              <a:pathLst>
                <a:path w="3211" h="3270" extrusionOk="0">
                  <a:moveTo>
                    <a:pt x="1635" y="3211"/>
                  </a:moveTo>
                  <a:cubicBezTo>
                    <a:pt x="759" y="3270"/>
                    <a:pt x="0" y="2569"/>
                    <a:pt x="0" y="1635"/>
                  </a:cubicBezTo>
                  <a:cubicBezTo>
                    <a:pt x="0" y="760"/>
                    <a:pt x="701" y="59"/>
                    <a:pt x="1576" y="1"/>
                  </a:cubicBezTo>
                  <a:cubicBezTo>
                    <a:pt x="2452" y="1"/>
                    <a:pt x="3211" y="701"/>
                    <a:pt x="3211" y="1577"/>
                  </a:cubicBezTo>
                  <a:cubicBezTo>
                    <a:pt x="3211" y="2511"/>
                    <a:pt x="2510" y="3211"/>
                    <a:pt x="1635"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1" name="Google Shape;18121;p46"/>
            <p:cNvSpPr/>
            <p:nvPr/>
          </p:nvSpPr>
          <p:spPr>
            <a:xfrm>
              <a:off x="6079150" y="3664450"/>
              <a:ext cx="77350" cy="77375"/>
            </a:xfrm>
            <a:custGeom>
              <a:avLst/>
              <a:gdLst/>
              <a:ahLst/>
              <a:cxnLst/>
              <a:rect l="l" t="t" r="r" b="b"/>
              <a:pathLst>
                <a:path w="3094" h="3095" extrusionOk="0">
                  <a:moveTo>
                    <a:pt x="3094" y="1519"/>
                  </a:moveTo>
                  <a:cubicBezTo>
                    <a:pt x="3094" y="2394"/>
                    <a:pt x="2393" y="3095"/>
                    <a:pt x="1576" y="3095"/>
                  </a:cubicBezTo>
                  <a:cubicBezTo>
                    <a:pt x="701" y="3095"/>
                    <a:pt x="0" y="2452"/>
                    <a:pt x="0" y="1577"/>
                  </a:cubicBezTo>
                  <a:cubicBezTo>
                    <a:pt x="0" y="701"/>
                    <a:pt x="642" y="59"/>
                    <a:pt x="1518" y="1"/>
                  </a:cubicBezTo>
                  <a:cubicBezTo>
                    <a:pt x="2335" y="1"/>
                    <a:pt x="3094" y="701"/>
                    <a:pt x="3094" y="15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2" name="Google Shape;18122;p46"/>
            <p:cNvSpPr/>
            <p:nvPr/>
          </p:nvSpPr>
          <p:spPr>
            <a:xfrm>
              <a:off x="1418250" y="3417850"/>
              <a:ext cx="78825" cy="77350"/>
            </a:xfrm>
            <a:custGeom>
              <a:avLst/>
              <a:gdLst/>
              <a:ahLst/>
              <a:cxnLst/>
              <a:rect l="l" t="t" r="r" b="b"/>
              <a:pathLst>
                <a:path w="3153" h="3094" extrusionOk="0">
                  <a:moveTo>
                    <a:pt x="1577" y="3094"/>
                  </a:moveTo>
                  <a:cubicBezTo>
                    <a:pt x="701" y="3094"/>
                    <a:pt x="1" y="2393"/>
                    <a:pt x="1" y="1576"/>
                  </a:cubicBezTo>
                  <a:cubicBezTo>
                    <a:pt x="1" y="701"/>
                    <a:pt x="760" y="0"/>
                    <a:pt x="1577" y="0"/>
                  </a:cubicBezTo>
                  <a:cubicBezTo>
                    <a:pt x="2452" y="59"/>
                    <a:pt x="3094" y="701"/>
                    <a:pt x="3094" y="1518"/>
                  </a:cubicBezTo>
                  <a:cubicBezTo>
                    <a:pt x="3153" y="2393"/>
                    <a:pt x="2452" y="3094"/>
                    <a:pt x="1577"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3" name="Google Shape;18123;p46"/>
            <p:cNvSpPr/>
            <p:nvPr/>
          </p:nvSpPr>
          <p:spPr>
            <a:xfrm>
              <a:off x="2890650" y="477425"/>
              <a:ext cx="77375" cy="77375"/>
            </a:xfrm>
            <a:custGeom>
              <a:avLst/>
              <a:gdLst/>
              <a:ahLst/>
              <a:cxnLst/>
              <a:rect l="l" t="t" r="r" b="b"/>
              <a:pathLst>
                <a:path w="3095" h="3095" extrusionOk="0">
                  <a:moveTo>
                    <a:pt x="3094" y="1518"/>
                  </a:moveTo>
                  <a:cubicBezTo>
                    <a:pt x="3094" y="2336"/>
                    <a:pt x="2452" y="3036"/>
                    <a:pt x="1577" y="3094"/>
                  </a:cubicBezTo>
                  <a:cubicBezTo>
                    <a:pt x="759" y="3094"/>
                    <a:pt x="1" y="2394"/>
                    <a:pt x="59" y="1518"/>
                  </a:cubicBezTo>
                  <a:cubicBezTo>
                    <a:pt x="59" y="701"/>
                    <a:pt x="759" y="1"/>
                    <a:pt x="1577" y="1"/>
                  </a:cubicBezTo>
                  <a:cubicBezTo>
                    <a:pt x="2394" y="1"/>
                    <a:pt x="3094" y="701"/>
                    <a:pt x="3094"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4" name="Google Shape;18124;p46"/>
            <p:cNvSpPr/>
            <p:nvPr/>
          </p:nvSpPr>
          <p:spPr>
            <a:xfrm>
              <a:off x="5835450" y="4154775"/>
              <a:ext cx="77350" cy="77350"/>
            </a:xfrm>
            <a:custGeom>
              <a:avLst/>
              <a:gdLst/>
              <a:ahLst/>
              <a:cxnLst/>
              <a:rect l="l" t="t" r="r" b="b"/>
              <a:pathLst>
                <a:path w="3094" h="3094" extrusionOk="0">
                  <a:moveTo>
                    <a:pt x="3094" y="1518"/>
                  </a:moveTo>
                  <a:cubicBezTo>
                    <a:pt x="3094" y="2335"/>
                    <a:pt x="2335" y="3094"/>
                    <a:pt x="1518" y="3036"/>
                  </a:cubicBezTo>
                  <a:cubicBezTo>
                    <a:pt x="701" y="3036"/>
                    <a:pt x="0" y="2277"/>
                    <a:pt x="59" y="1460"/>
                  </a:cubicBezTo>
                  <a:cubicBezTo>
                    <a:pt x="59" y="701"/>
                    <a:pt x="759" y="0"/>
                    <a:pt x="1576" y="0"/>
                  </a:cubicBezTo>
                  <a:cubicBezTo>
                    <a:pt x="2393" y="0"/>
                    <a:pt x="3094" y="701"/>
                    <a:pt x="3094"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5" name="Google Shape;18125;p46"/>
            <p:cNvSpPr/>
            <p:nvPr/>
          </p:nvSpPr>
          <p:spPr>
            <a:xfrm>
              <a:off x="2401800" y="719675"/>
              <a:ext cx="75900" cy="77350"/>
            </a:xfrm>
            <a:custGeom>
              <a:avLst/>
              <a:gdLst/>
              <a:ahLst/>
              <a:cxnLst/>
              <a:rect l="l" t="t" r="r" b="b"/>
              <a:pathLst>
                <a:path w="3036" h="3094" extrusionOk="0">
                  <a:moveTo>
                    <a:pt x="3036" y="1576"/>
                  </a:moveTo>
                  <a:cubicBezTo>
                    <a:pt x="3036" y="2393"/>
                    <a:pt x="2277" y="3094"/>
                    <a:pt x="1460" y="3036"/>
                  </a:cubicBezTo>
                  <a:cubicBezTo>
                    <a:pt x="643" y="3036"/>
                    <a:pt x="0" y="2277"/>
                    <a:pt x="59" y="1518"/>
                  </a:cubicBezTo>
                  <a:cubicBezTo>
                    <a:pt x="59" y="701"/>
                    <a:pt x="818" y="0"/>
                    <a:pt x="1635" y="59"/>
                  </a:cubicBezTo>
                  <a:cubicBezTo>
                    <a:pt x="2394" y="117"/>
                    <a:pt x="3036" y="817"/>
                    <a:pt x="3036" y="15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6" name="Google Shape;18126;p46"/>
            <p:cNvSpPr/>
            <p:nvPr/>
          </p:nvSpPr>
          <p:spPr>
            <a:xfrm>
              <a:off x="2156650" y="4645075"/>
              <a:ext cx="74450" cy="74450"/>
            </a:xfrm>
            <a:custGeom>
              <a:avLst/>
              <a:gdLst/>
              <a:ahLst/>
              <a:cxnLst/>
              <a:rect l="l" t="t" r="r" b="b"/>
              <a:pathLst>
                <a:path w="2978" h="2978" extrusionOk="0">
                  <a:moveTo>
                    <a:pt x="2919" y="1518"/>
                  </a:moveTo>
                  <a:cubicBezTo>
                    <a:pt x="2919" y="2336"/>
                    <a:pt x="2277" y="2978"/>
                    <a:pt x="1460" y="2978"/>
                  </a:cubicBezTo>
                  <a:cubicBezTo>
                    <a:pt x="642" y="2978"/>
                    <a:pt x="0" y="2277"/>
                    <a:pt x="0" y="1460"/>
                  </a:cubicBezTo>
                  <a:cubicBezTo>
                    <a:pt x="59" y="701"/>
                    <a:pt x="701" y="1"/>
                    <a:pt x="1518" y="59"/>
                  </a:cubicBezTo>
                  <a:cubicBezTo>
                    <a:pt x="2335" y="59"/>
                    <a:pt x="2977" y="701"/>
                    <a:pt x="2919"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7" name="Google Shape;18127;p46"/>
            <p:cNvSpPr/>
            <p:nvPr/>
          </p:nvSpPr>
          <p:spPr>
            <a:xfrm>
              <a:off x="1910025" y="4402850"/>
              <a:ext cx="73000" cy="72975"/>
            </a:xfrm>
            <a:custGeom>
              <a:avLst/>
              <a:gdLst/>
              <a:ahLst/>
              <a:cxnLst/>
              <a:rect l="l" t="t" r="r" b="b"/>
              <a:pathLst>
                <a:path w="2920" h="2919" extrusionOk="0">
                  <a:moveTo>
                    <a:pt x="1460" y="0"/>
                  </a:moveTo>
                  <a:cubicBezTo>
                    <a:pt x="2277" y="0"/>
                    <a:pt x="2919" y="642"/>
                    <a:pt x="2919" y="1460"/>
                  </a:cubicBezTo>
                  <a:cubicBezTo>
                    <a:pt x="2919" y="2277"/>
                    <a:pt x="2277" y="2919"/>
                    <a:pt x="1460" y="2919"/>
                  </a:cubicBezTo>
                  <a:cubicBezTo>
                    <a:pt x="643" y="2919"/>
                    <a:pt x="59" y="2335"/>
                    <a:pt x="1" y="1518"/>
                  </a:cubicBezTo>
                  <a:cubicBezTo>
                    <a:pt x="1" y="701"/>
                    <a:pt x="643" y="59"/>
                    <a:pt x="146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8" name="Google Shape;18128;p46"/>
            <p:cNvSpPr/>
            <p:nvPr/>
          </p:nvSpPr>
          <p:spPr>
            <a:xfrm>
              <a:off x="1669250" y="1459525"/>
              <a:ext cx="70075" cy="71525"/>
            </a:xfrm>
            <a:custGeom>
              <a:avLst/>
              <a:gdLst/>
              <a:ahLst/>
              <a:cxnLst/>
              <a:rect l="l" t="t" r="r" b="b"/>
              <a:pathLst>
                <a:path w="2803" h="2861" extrusionOk="0">
                  <a:moveTo>
                    <a:pt x="1401" y="2802"/>
                  </a:moveTo>
                  <a:cubicBezTo>
                    <a:pt x="584" y="2802"/>
                    <a:pt x="1" y="2218"/>
                    <a:pt x="1" y="1401"/>
                  </a:cubicBezTo>
                  <a:cubicBezTo>
                    <a:pt x="1" y="584"/>
                    <a:pt x="584" y="0"/>
                    <a:pt x="1401" y="0"/>
                  </a:cubicBezTo>
                  <a:cubicBezTo>
                    <a:pt x="2219" y="0"/>
                    <a:pt x="2802" y="642"/>
                    <a:pt x="2802" y="1401"/>
                  </a:cubicBezTo>
                  <a:cubicBezTo>
                    <a:pt x="2802" y="2218"/>
                    <a:pt x="2219" y="2860"/>
                    <a:pt x="1401"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9" name="Google Shape;18129;p46"/>
            <p:cNvSpPr/>
            <p:nvPr/>
          </p:nvSpPr>
          <p:spPr>
            <a:xfrm>
              <a:off x="5102900" y="4894625"/>
              <a:ext cx="71525" cy="70050"/>
            </a:xfrm>
            <a:custGeom>
              <a:avLst/>
              <a:gdLst/>
              <a:ahLst/>
              <a:cxnLst/>
              <a:rect l="l" t="t" r="r" b="b"/>
              <a:pathLst>
                <a:path w="2861" h="2802" extrusionOk="0">
                  <a:moveTo>
                    <a:pt x="1460" y="2802"/>
                  </a:moveTo>
                  <a:cubicBezTo>
                    <a:pt x="642" y="2802"/>
                    <a:pt x="0" y="2218"/>
                    <a:pt x="0" y="1401"/>
                  </a:cubicBezTo>
                  <a:cubicBezTo>
                    <a:pt x="0" y="584"/>
                    <a:pt x="584" y="0"/>
                    <a:pt x="1401" y="0"/>
                  </a:cubicBezTo>
                  <a:cubicBezTo>
                    <a:pt x="2218" y="0"/>
                    <a:pt x="2802" y="584"/>
                    <a:pt x="2860" y="1401"/>
                  </a:cubicBezTo>
                  <a:cubicBezTo>
                    <a:pt x="2860" y="2160"/>
                    <a:pt x="2218" y="2802"/>
                    <a:pt x="1460"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0" name="Google Shape;18130;p46"/>
            <p:cNvSpPr/>
            <p:nvPr/>
          </p:nvSpPr>
          <p:spPr>
            <a:xfrm>
              <a:off x="1422625" y="1949825"/>
              <a:ext cx="70075" cy="68600"/>
            </a:xfrm>
            <a:custGeom>
              <a:avLst/>
              <a:gdLst/>
              <a:ahLst/>
              <a:cxnLst/>
              <a:rect l="l" t="t" r="r" b="b"/>
              <a:pathLst>
                <a:path w="2803" h="2744" extrusionOk="0">
                  <a:moveTo>
                    <a:pt x="2803" y="1401"/>
                  </a:moveTo>
                  <a:cubicBezTo>
                    <a:pt x="2803" y="2160"/>
                    <a:pt x="2161" y="2744"/>
                    <a:pt x="1402" y="2744"/>
                  </a:cubicBezTo>
                  <a:cubicBezTo>
                    <a:pt x="643" y="2744"/>
                    <a:pt x="1" y="2102"/>
                    <a:pt x="1" y="1343"/>
                  </a:cubicBezTo>
                  <a:cubicBezTo>
                    <a:pt x="59" y="584"/>
                    <a:pt x="701" y="1"/>
                    <a:pt x="1402" y="1"/>
                  </a:cubicBezTo>
                  <a:cubicBezTo>
                    <a:pt x="2161" y="1"/>
                    <a:pt x="2803" y="643"/>
                    <a:pt x="2803" y="14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1" name="Google Shape;18131;p46"/>
            <p:cNvSpPr/>
            <p:nvPr/>
          </p:nvSpPr>
          <p:spPr>
            <a:xfrm>
              <a:off x="4611125" y="5141225"/>
              <a:ext cx="68600" cy="70075"/>
            </a:xfrm>
            <a:custGeom>
              <a:avLst/>
              <a:gdLst/>
              <a:ahLst/>
              <a:cxnLst/>
              <a:rect l="l" t="t" r="r" b="b"/>
              <a:pathLst>
                <a:path w="2744" h="2803" extrusionOk="0">
                  <a:moveTo>
                    <a:pt x="1343" y="2803"/>
                  </a:moveTo>
                  <a:cubicBezTo>
                    <a:pt x="584" y="2744"/>
                    <a:pt x="0" y="2161"/>
                    <a:pt x="0" y="1402"/>
                  </a:cubicBezTo>
                  <a:cubicBezTo>
                    <a:pt x="0" y="643"/>
                    <a:pt x="642" y="1"/>
                    <a:pt x="1401" y="1"/>
                  </a:cubicBezTo>
                  <a:cubicBezTo>
                    <a:pt x="2160" y="59"/>
                    <a:pt x="2744" y="701"/>
                    <a:pt x="2744" y="1460"/>
                  </a:cubicBezTo>
                  <a:cubicBezTo>
                    <a:pt x="2744" y="2161"/>
                    <a:pt x="2102" y="2803"/>
                    <a:pt x="1343"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2" name="Google Shape;18132;p46"/>
            <p:cNvSpPr/>
            <p:nvPr/>
          </p:nvSpPr>
          <p:spPr>
            <a:xfrm>
              <a:off x="2407625" y="4897525"/>
              <a:ext cx="65700" cy="64250"/>
            </a:xfrm>
            <a:custGeom>
              <a:avLst/>
              <a:gdLst/>
              <a:ahLst/>
              <a:cxnLst/>
              <a:rect l="l" t="t" r="r" b="b"/>
              <a:pathLst>
                <a:path w="2628" h="2570" extrusionOk="0">
                  <a:moveTo>
                    <a:pt x="1343" y="2569"/>
                  </a:moveTo>
                  <a:cubicBezTo>
                    <a:pt x="643" y="2569"/>
                    <a:pt x="59" y="2044"/>
                    <a:pt x="59" y="1343"/>
                  </a:cubicBezTo>
                  <a:cubicBezTo>
                    <a:pt x="1" y="585"/>
                    <a:pt x="585" y="1"/>
                    <a:pt x="1343" y="1"/>
                  </a:cubicBezTo>
                  <a:cubicBezTo>
                    <a:pt x="2044" y="1"/>
                    <a:pt x="2569" y="526"/>
                    <a:pt x="2569" y="1227"/>
                  </a:cubicBezTo>
                  <a:cubicBezTo>
                    <a:pt x="2628" y="1986"/>
                    <a:pt x="2044" y="2511"/>
                    <a:pt x="1343" y="25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3" name="Google Shape;18133;p46"/>
            <p:cNvSpPr/>
            <p:nvPr/>
          </p:nvSpPr>
          <p:spPr>
            <a:xfrm>
              <a:off x="1425550" y="3671750"/>
              <a:ext cx="64225" cy="64250"/>
            </a:xfrm>
            <a:custGeom>
              <a:avLst/>
              <a:gdLst/>
              <a:ahLst/>
              <a:cxnLst/>
              <a:rect l="l" t="t" r="r" b="b"/>
              <a:pathLst>
                <a:path w="2569" h="2570" extrusionOk="0">
                  <a:moveTo>
                    <a:pt x="1285" y="1"/>
                  </a:moveTo>
                  <a:cubicBezTo>
                    <a:pt x="1985" y="1"/>
                    <a:pt x="2569" y="526"/>
                    <a:pt x="2569" y="1285"/>
                  </a:cubicBezTo>
                  <a:cubicBezTo>
                    <a:pt x="2569" y="2044"/>
                    <a:pt x="1985" y="2569"/>
                    <a:pt x="1226" y="2569"/>
                  </a:cubicBezTo>
                  <a:cubicBezTo>
                    <a:pt x="526" y="2511"/>
                    <a:pt x="1" y="1985"/>
                    <a:pt x="1" y="1227"/>
                  </a:cubicBezTo>
                  <a:cubicBezTo>
                    <a:pt x="1" y="526"/>
                    <a:pt x="584" y="1"/>
                    <a:pt x="128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4" name="Google Shape;18134;p46"/>
            <p:cNvSpPr/>
            <p:nvPr/>
          </p:nvSpPr>
          <p:spPr>
            <a:xfrm>
              <a:off x="1672175" y="4160600"/>
              <a:ext cx="64225" cy="64250"/>
            </a:xfrm>
            <a:custGeom>
              <a:avLst/>
              <a:gdLst/>
              <a:ahLst/>
              <a:cxnLst/>
              <a:rect l="l" t="t" r="r" b="b"/>
              <a:pathLst>
                <a:path w="2569" h="2570" extrusionOk="0">
                  <a:moveTo>
                    <a:pt x="2569" y="1285"/>
                  </a:moveTo>
                  <a:cubicBezTo>
                    <a:pt x="2569" y="2044"/>
                    <a:pt x="1985" y="2569"/>
                    <a:pt x="1284" y="2569"/>
                  </a:cubicBezTo>
                  <a:cubicBezTo>
                    <a:pt x="526" y="2569"/>
                    <a:pt x="0" y="1985"/>
                    <a:pt x="0" y="1227"/>
                  </a:cubicBezTo>
                  <a:cubicBezTo>
                    <a:pt x="0" y="526"/>
                    <a:pt x="584" y="1"/>
                    <a:pt x="1284" y="1"/>
                  </a:cubicBezTo>
                  <a:cubicBezTo>
                    <a:pt x="2043" y="59"/>
                    <a:pt x="2569" y="585"/>
                    <a:pt x="2569" y="12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5" name="Google Shape;18135;p46"/>
            <p:cNvSpPr/>
            <p:nvPr/>
          </p:nvSpPr>
          <p:spPr>
            <a:xfrm>
              <a:off x="4859200" y="483275"/>
              <a:ext cx="64225" cy="65675"/>
            </a:xfrm>
            <a:custGeom>
              <a:avLst/>
              <a:gdLst/>
              <a:ahLst/>
              <a:cxnLst/>
              <a:rect l="l" t="t" r="r" b="b"/>
              <a:pathLst>
                <a:path w="2569" h="2627" extrusionOk="0">
                  <a:moveTo>
                    <a:pt x="1343" y="0"/>
                  </a:moveTo>
                  <a:cubicBezTo>
                    <a:pt x="2043" y="0"/>
                    <a:pt x="2569" y="584"/>
                    <a:pt x="2569" y="1284"/>
                  </a:cubicBezTo>
                  <a:cubicBezTo>
                    <a:pt x="2569" y="2043"/>
                    <a:pt x="1985" y="2627"/>
                    <a:pt x="1226" y="2569"/>
                  </a:cubicBezTo>
                  <a:cubicBezTo>
                    <a:pt x="526" y="2569"/>
                    <a:pt x="0" y="1985"/>
                    <a:pt x="0" y="1284"/>
                  </a:cubicBezTo>
                  <a:cubicBezTo>
                    <a:pt x="59" y="526"/>
                    <a:pt x="584" y="0"/>
                    <a:pt x="134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6" name="Google Shape;18136;p46"/>
            <p:cNvSpPr/>
            <p:nvPr/>
          </p:nvSpPr>
          <p:spPr>
            <a:xfrm>
              <a:off x="6084975" y="1709050"/>
              <a:ext cx="64225" cy="65700"/>
            </a:xfrm>
            <a:custGeom>
              <a:avLst/>
              <a:gdLst/>
              <a:ahLst/>
              <a:cxnLst/>
              <a:rect l="l" t="t" r="r" b="b"/>
              <a:pathLst>
                <a:path w="2569" h="2628" extrusionOk="0">
                  <a:moveTo>
                    <a:pt x="2569" y="1285"/>
                  </a:moveTo>
                  <a:cubicBezTo>
                    <a:pt x="2569" y="2043"/>
                    <a:pt x="2044" y="2569"/>
                    <a:pt x="1343" y="2569"/>
                  </a:cubicBezTo>
                  <a:cubicBezTo>
                    <a:pt x="584" y="2627"/>
                    <a:pt x="1" y="2043"/>
                    <a:pt x="1" y="1285"/>
                  </a:cubicBezTo>
                  <a:cubicBezTo>
                    <a:pt x="59" y="584"/>
                    <a:pt x="584" y="0"/>
                    <a:pt x="1343" y="59"/>
                  </a:cubicBezTo>
                  <a:cubicBezTo>
                    <a:pt x="2044" y="59"/>
                    <a:pt x="2569" y="584"/>
                    <a:pt x="2569" y="12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7" name="Google Shape;18137;p46"/>
            <p:cNvSpPr/>
            <p:nvPr/>
          </p:nvSpPr>
          <p:spPr>
            <a:xfrm>
              <a:off x="2897950" y="5142700"/>
              <a:ext cx="64225" cy="65675"/>
            </a:xfrm>
            <a:custGeom>
              <a:avLst/>
              <a:gdLst/>
              <a:ahLst/>
              <a:cxnLst/>
              <a:rect l="l" t="t" r="r" b="b"/>
              <a:pathLst>
                <a:path w="2569" h="2627" extrusionOk="0">
                  <a:moveTo>
                    <a:pt x="1285" y="2627"/>
                  </a:moveTo>
                  <a:cubicBezTo>
                    <a:pt x="584" y="2627"/>
                    <a:pt x="0" y="2102"/>
                    <a:pt x="0" y="1343"/>
                  </a:cubicBezTo>
                  <a:cubicBezTo>
                    <a:pt x="0" y="642"/>
                    <a:pt x="526" y="59"/>
                    <a:pt x="1226" y="59"/>
                  </a:cubicBezTo>
                  <a:cubicBezTo>
                    <a:pt x="1985" y="0"/>
                    <a:pt x="2569" y="584"/>
                    <a:pt x="2569" y="1343"/>
                  </a:cubicBezTo>
                  <a:cubicBezTo>
                    <a:pt x="2569" y="2043"/>
                    <a:pt x="2043" y="2627"/>
                    <a:pt x="1285" y="26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8" name="Google Shape;18138;p46"/>
            <p:cNvSpPr/>
            <p:nvPr/>
          </p:nvSpPr>
          <p:spPr>
            <a:xfrm>
              <a:off x="6333050" y="2936300"/>
              <a:ext cx="62775" cy="62750"/>
            </a:xfrm>
            <a:custGeom>
              <a:avLst/>
              <a:gdLst/>
              <a:ahLst/>
              <a:cxnLst/>
              <a:rect l="l" t="t" r="r" b="b"/>
              <a:pathLst>
                <a:path w="2511" h="2510" extrusionOk="0">
                  <a:moveTo>
                    <a:pt x="2510" y="1226"/>
                  </a:moveTo>
                  <a:cubicBezTo>
                    <a:pt x="2452" y="1985"/>
                    <a:pt x="1927" y="2510"/>
                    <a:pt x="1168" y="2510"/>
                  </a:cubicBezTo>
                  <a:cubicBezTo>
                    <a:pt x="526" y="2452"/>
                    <a:pt x="1" y="1926"/>
                    <a:pt x="1" y="1226"/>
                  </a:cubicBezTo>
                  <a:cubicBezTo>
                    <a:pt x="1" y="525"/>
                    <a:pt x="584" y="0"/>
                    <a:pt x="1285" y="0"/>
                  </a:cubicBezTo>
                  <a:cubicBezTo>
                    <a:pt x="1985" y="0"/>
                    <a:pt x="2510" y="584"/>
                    <a:pt x="2510" y="12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9" name="Google Shape;18139;p46"/>
            <p:cNvSpPr/>
            <p:nvPr/>
          </p:nvSpPr>
          <p:spPr>
            <a:xfrm>
              <a:off x="5597575" y="975050"/>
              <a:ext cx="61325" cy="61300"/>
            </a:xfrm>
            <a:custGeom>
              <a:avLst/>
              <a:gdLst/>
              <a:ahLst/>
              <a:cxnLst/>
              <a:rect l="l" t="t" r="r" b="b"/>
              <a:pathLst>
                <a:path w="2453" h="2452" extrusionOk="0">
                  <a:moveTo>
                    <a:pt x="1227" y="0"/>
                  </a:moveTo>
                  <a:cubicBezTo>
                    <a:pt x="1927" y="0"/>
                    <a:pt x="2452" y="584"/>
                    <a:pt x="2452" y="1226"/>
                  </a:cubicBezTo>
                  <a:cubicBezTo>
                    <a:pt x="2452" y="1868"/>
                    <a:pt x="1869" y="2452"/>
                    <a:pt x="1227" y="2452"/>
                  </a:cubicBezTo>
                  <a:cubicBezTo>
                    <a:pt x="526" y="2452"/>
                    <a:pt x="1" y="1868"/>
                    <a:pt x="1" y="1168"/>
                  </a:cubicBezTo>
                  <a:cubicBezTo>
                    <a:pt x="1" y="525"/>
                    <a:pt x="585" y="0"/>
                    <a:pt x="122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0" name="Google Shape;18140;p46"/>
            <p:cNvSpPr/>
            <p:nvPr/>
          </p:nvSpPr>
          <p:spPr>
            <a:xfrm>
              <a:off x="3634875" y="238125"/>
              <a:ext cx="62775" cy="62750"/>
            </a:xfrm>
            <a:custGeom>
              <a:avLst/>
              <a:gdLst/>
              <a:ahLst/>
              <a:cxnLst/>
              <a:rect l="l" t="t" r="r" b="b"/>
              <a:pathLst>
                <a:path w="2511" h="2510" extrusionOk="0">
                  <a:moveTo>
                    <a:pt x="1226" y="2510"/>
                  </a:moveTo>
                  <a:cubicBezTo>
                    <a:pt x="526" y="2510"/>
                    <a:pt x="1" y="1926"/>
                    <a:pt x="1" y="1226"/>
                  </a:cubicBezTo>
                  <a:cubicBezTo>
                    <a:pt x="59" y="525"/>
                    <a:pt x="584" y="0"/>
                    <a:pt x="1226" y="0"/>
                  </a:cubicBezTo>
                  <a:cubicBezTo>
                    <a:pt x="1927" y="0"/>
                    <a:pt x="2510" y="584"/>
                    <a:pt x="2452" y="1284"/>
                  </a:cubicBezTo>
                  <a:cubicBezTo>
                    <a:pt x="2452" y="1985"/>
                    <a:pt x="1927" y="2510"/>
                    <a:pt x="1226"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1" name="Google Shape;18141;p46"/>
            <p:cNvSpPr/>
            <p:nvPr/>
          </p:nvSpPr>
          <p:spPr>
            <a:xfrm>
              <a:off x="6333050" y="2692600"/>
              <a:ext cx="62775" cy="62775"/>
            </a:xfrm>
            <a:custGeom>
              <a:avLst/>
              <a:gdLst/>
              <a:ahLst/>
              <a:cxnLst/>
              <a:rect l="l" t="t" r="r" b="b"/>
              <a:pathLst>
                <a:path w="2511" h="2511" extrusionOk="0">
                  <a:moveTo>
                    <a:pt x="2510" y="1284"/>
                  </a:moveTo>
                  <a:cubicBezTo>
                    <a:pt x="2510" y="1985"/>
                    <a:pt x="1927" y="2510"/>
                    <a:pt x="1226" y="2510"/>
                  </a:cubicBezTo>
                  <a:cubicBezTo>
                    <a:pt x="526" y="2510"/>
                    <a:pt x="1" y="1985"/>
                    <a:pt x="1" y="1284"/>
                  </a:cubicBezTo>
                  <a:cubicBezTo>
                    <a:pt x="1" y="584"/>
                    <a:pt x="584" y="0"/>
                    <a:pt x="1285" y="59"/>
                  </a:cubicBezTo>
                  <a:cubicBezTo>
                    <a:pt x="1985" y="59"/>
                    <a:pt x="2510" y="584"/>
                    <a:pt x="2510" y="128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2" name="Google Shape;18142;p46"/>
            <p:cNvSpPr/>
            <p:nvPr/>
          </p:nvSpPr>
          <p:spPr>
            <a:xfrm>
              <a:off x="3881500" y="238125"/>
              <a:ext cx="62775" cy="62750"/>
            </a:xfrm>
            <a:custGeom>
              <a:avLst/>
              <a:gdLst/>
              <a:ahLst/>
              <a:cxnLst/>
              <a:rect l="l" t="t" r="r" b="b"/>
              <a:pathLst>
                <a:path w="2511" h="2510" extrusionOk="0">
                  <a:moveTo>
                    <a:pt x="2510" y="1226"/>
                  </a:moveTo>
                  <a:cubicBezTo>
                    <a:pt x="2510" y="1926"/>
                    <a:pt x="1985" y="2452"/>
                    <a:pt x="1284" y="2452"/>
                  </a:cubicBezTo>
                  <a:cubicBezTo>
                    <a:pt x="584" y="2510"/>
                    <a:pt x="0" y="1985"/>
                    <a:pt x="0" y="1226"/>
                  </a:cubicBezTo>
                  <a:cubicBezTo>
                    <a:pt x="0" y="525"/>
                    <a:pt x="584" y="0"/>
                    <a:pt x="1284" y="0"/>
                  </a:cubicBezTo>
                  <a:cubicBezTo>
                    <a:pt x="1985" y="0"/>
                    <a:pt x="2510" y="525"/>
                    <a:pt x="2510" y="12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3" name="Google Shape;18143;p46"/>
            <p:cNvSpPr/>
            <p:nvPr/>
          </p:nvSpPr>
          <p:spPr>
            <a:xfrm>
              <a:off x="6333050" y="2447425"/>
              <a:ext cx="61325" cy="59875"/>
            </a:xfrm>
            <a:custGeom>
              <a:avLst/>
              <a:gdLst/>
              <a:ahLst/>
              <a:cxnLst/>
              <a:rect l="l" t="t" r="r" b="b"/>
              <a:pathLst>
                <a:path w="2453" h="2395" extrusionOk="0">
                  <a:moveTo>
                    <a:pt x="2452" y="1168"/>
                  </a:moveTo>
                  <a:cubicBezTo>
                    <a:pt x="2452" y="1810"/>
                    <a:pt x="1868" y="2394"/>
                    <a:pt x="1226" y="2394"/>
                  </a:cubicBezTo>
                  <a:cubicBezTo>
                    <a:pt x="643" y="2394"/>
                    <a:pt x="59" y="1869"/>
                    <a:pt x="59" y="1227"/>
                  </a:cubicBezTo>
                  <a:cubicBezTo>
                    <a:pt x="1" y="585"/>
                    <a:pt x="584" y="1"/>
                    <a:pt x="1226" y="1"/>
                  </a:cubicBezTo>
                  <a:cubicBezTo>
                    <a:pt x="1868" y="1"/>
                    <a:pt x="2452" y="585"/>
                    <a:pt x="2452"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4" name="Google Shape;18144;p46"/>
            <p:cNvSpPr/>
            <p:nvPr/>
          </p:nvSpPr>
          <p:spPr>
            <a:xfrm>
              <a:off x="6086425" y="3919825"/>
              <a:ext cx="61325" cy="61325"/>
            </a:xfrm>
            <a:custGeom>
              <a:avLst/>
              <a:gdLst/>
              <a:ahLst/>
              <a:cxnLst/>
              <a:rect l="l" t="t" r="r" b="b"/>
              <a:pathLst>
                <a:path w="2453" h="2453" extrusionOk="0">
                  <a:moveTo>
                    <a:pt x="1227" y="1"/>
                  </a:moveTo>
                  <a:cubicBezTo>
                    <a:pt x="1869" y="1"/>
                    <a:pt x="2453" y="584"/>
                    <a:pt x="2453" y="1226"/>
                  </a:cubicBezTo>
                  <a:cubicBezTo>
                    <a:pt x="2453" y="1869"/>
                    <a:pt x="1869" y="2394"/>
                    <a:pt x="1285" y="2452"/>
                  </a:cubicBezTo>
                  <a:cubicBezTo>
                    <a:pt x="585" y="2452"/>
                    <a:pt x="1" y="1869"/>
                    <a:pt x="59" y="1168"/>
                  </a:cubicBezTo>
                  <a:cubicBezTo>
                    <a:pt x="59" y="584"/>
                    <a:pt x="585" y="1"/>
                    <a:pt x="1227"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5" name="Google Shape;18145;p46"/>
            <p:cNvSpPr/>
            <p:nvPr/>
          </p:nvSpPr>
          <p:spPr>
            <a:xfrm>
              <a:off x="2657175" y="486175"/>
              <a:ext cx="59850" cy="59875"/>
            </a:xfrm>
            <a:custGeom>
              <a:avLst/>
              <a:gdLst/>
              <a:ahLst/>
              <a:cxnLst/>
              <a:rect l="l" t="t" r="r" b="b"/>
              <a:pathLst>
                <a:path w="2394" h="2395" extrusionOk="0">
                  <a:moveTo>
                    <a:pt x="2394" y="1168"/>
                  </a:moveTo>
                  <a:cubicBezTo>
                    <a:pt x="2394" y="1752"/>
                    <a:pt x="1868" y="2336"/>
                    <a:pt x="1226" y="2394"/>
                  </a:cubicBezTo>
                  <a:cubicBezTo>
                    <a:pt x="584" y="2394"/>
                    <a:pt x="0" y="1810"/>
                    <a:pt x="0" y="1168"/>
                  </a:cubicBezTo>
                  <a:cubicBezTo>
                    <a:pt x="0" y="526"/>
                    <a:pt x="584" y="1"/>
                    <a:pt x="1168" y="1"/>
                  </a:cubicBezTo>
                  <a:cubicBezTo>
                    <a:pt x="1810" y="1"/>
                    <a:pt x="2394" y="526"/>
                    <a:pt x="2394"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6" name="Google Shape;18146;p46"/>
            <p:cNvSpPr/>
            <p:nvPr/>
          </p:nvSpPr>
          <p:spPr>
            <a:xfrm>
              <a:off x="4126650" y="239575"/>
              <a:ext cx="58400" cy="59850"/>
            </a:xfrm>
            <a:custGeom>
              <a:avLst/>
              <a:gdLst/>
              <a:ahLst/>
              <a:cxnLst/>
              <a:rect l="l" t="t" r="r" b="b"/>
              <a:pathLst>
                <a:path w="2336" h="2394" extrusionOk="0">
                  <a:moveTo>
                    <a:pt x="1168" y="2335"/>
                  </a:moveTo>
                  <a:cubicBezTo>
                    <a:pt x="526" y="2394"/>
                    <a:pt x="0" y="1810"/>
                    <a:pt x="0" y="1226"/>
                  </a:cubicBezTo>
                  <a:cubicBezTo>
                    <a:pt x="0" y="584"/>
                    <a:pt x="526" y="0"/>
                    <a:pt x="1168" y="0"/>
                  </a:cubicBezTo>
                  <a:cubicBezTo>
                    <a:pt x="1752" y="0"/>
                    <a:pt x="2335" y="526"/>
                    <a:pt x="2335" y="1168"/>
                  </a:cubicBezTo>
                  <a:cubicBezTo>
                    <a:pt x="2335" y="1810"/>
                    <a:pt x="1810" y="2335"/>
                    <a:pt x="1168"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7" name="Google Shape;18147;p46"/>
            <p:cNvSpPr/>
            <p:nvPr/>
          </p:nvSpPr>
          <p:spPr>
            <a:xfrm>
              <a:off x="5845650" y="1223125"/>
              <a:ext cx="56950" cy="58375"/>
            </a:xfrm>
            <a:custGeom>
              <a:avLst/>
              <a:gdLst/>
              <a:ahLst/>
              <a:cxnLst/>
              <a:rect l="l" t="t" r="r" b="b"/>
              <a:pathLst>
                <a:path w="2278" h="2335" extrusionOk="0">
                  <a:moveTo>
                    <a:pt x="2277" y="1167"/>
                  </a:moveTo>
                  <a:cubicBezTo>
                    <a:pt x="2277" y="1810"/>
                    <a:pt x="1810" y="2277"/>
                    <a:pt x="1168" y="2277"/>
                  </a:cubicBezTo>
                  <a:cubicBezTo>
                    <a:pt x="526" y="2335"/>
                    <a:pt x="1" y="1810"/>
                    <a:pt x="1" y="1109"/>
                  </a:cubicBezTo>
                  <a:cubicBezTo>
                    <a:pt x="59" y="467"/>
                    <a:pt x="526" y="0"/>
                    <a:pt x="1168" y="0"/>
                  </a:cubicBezTo>
                  <a:cubicBezTo>
                    <a:pt x="1810" y="0"/>
                    <a:pt x="2277" y="525"/>
                    <a:pt x="2277" y="116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8" name="Google Shape;18148;p46"/>
            <p:cNvSpPr/>
            <p:nvPr/>
          </p:nvSpPr>
          <p:spPr>
            <a:xfrm>
              <a:off x="3394100" y="241025"/>
              <a:ext cx="58400" cy="56950"/>
            </a:xfrm>
            <a:custGeom>
              <a:avLst/>
              <a:gdLst/>
              <a:ahLst/>
              <a:cxnLst/>
              <a:rect l="l" t="t" r="r" b="b"/>
              <a:pathLst>
                <a:path w="2336" h="2278" extrusionOk="0">
                  <a:moveTo>
                    <a:pt x="2277" y="1168"/>
                  </a:moveTo>
                  <a:cubicBezTo>
                    <a:pt x="2277" y="1810"/>
                    <a:pt x="1810" y="2277"/>
                    <a:pt x="1168" y="2277"/>
                  </a:cubicBezTo>
                  <a:cubicBezTo>
                    <a:pt x="526" y="2277"/>
                    <a:pt x="0" y="1752"/>
                    <a:pt x="59" y="1051"/>
                  </a:cubicBezTo>
                  <a:cubicBezTo>
                    <a:pt x="59" y="409"/>
                    <a:pt x="584" y="1"/>
                    <a:pt x="1226" y="1"/>
                  </a:cubicBezTo>
                  <a:cubicBezTo>
                    <a:pt x="1868" y="1"/>
                    <a:pt x="2335" y="526"/>
                    <a:pt x="2277"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9" name="Google Shape;18149;p46"/>
            <p:cNvSpPr/>
            <p:nvPr/>
          </p:nvSpPr>
          <p:spPr>
            <a:xfrm>
              <a:off x="6335975" y="3185825"/>
              <a:ext cx="56925" cy="56925"/>
            </a:xfrm>
            <a:custGeom>
              <a:avLst/>
              <a:gdLst/>
              <a:ahLst/>
              <a:cxnLst/>
              <a:rect l="l" t="t" r="r" b="b"/>
              <a:pathLst>
                <a:path w="2277" h="2277" extrusionOk="0">
                  <a:moveTo>
                    <a:pt x="1168" y="2277"/>
                  </a:moveTo>
                  <a:cubicBezTo>
                    <a:pt x="526" y="2277"/>
                    <a:pt x="0" y="1810"/>
                    <a:pt x="0" y="1168"/>
                  </a:cubicBezTo>
                  <a:cubicBezTo>
                    <a:pt x="0" y="467"/>
                    <a:pt x="467" y="0"/>
                    <a:pt x="1168" y="0"/>
                  </a:cubicBezTo>
                  <a:cubicBezTo>
                    <a:pt x="1810" y="0"/>
                    <a:pt x="2277" y="526"/>
                    <a:pt x="2277" y="1109"/>
                  </a:cubicBezTo>
                  <a:cubicBezTo>
                    <a:pt x="2277" y="1751"/>
                    <a:pt x="1751" y="2277"/>
                    <a:pt x="1168" y="22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0" name="Google Shape;18150;p46"/>
            <p:cNvSpPr/>
            <p:nvPr/>
          </p:nvSpPr>
          <p:spPr>
            <a:xfrm>
              <a:off x="5356800" y="731350"/>
              <a:ext cx="56950" cy="55475"/>
            </a:xfrm>
            <a:custGeom>
              <a:avLst/>
              <a:gdLst/>
              <a:ahLst/>
              <a:cxnLst/>
              <a:rect l="l" t="t" r="r" b="b"/>
              <a:pathLst>
                <a:path w="2278" h="2219" extrusionOk="0">
                  <a:moveTo>
                    <a:pt x="1168" y="2218"/>
                  </a:moveTo>
                  <a:cubicBezTo>
                    <a:pt x="526" y="2218"/>
                    <a:pt x="59" y="1810"/>
                    <a:pt x="1" y="1168"/>
                  </a:cubicBezTo>
                  <a:cubicBezTo>
                    <a:pt x="1" y="467"/>
                    <a:pt x="468" y="0"/>
                    <a:pt x="1110" y="0"/>
                  </a:cubicBezTo>
                  <a:cubicBezTo>
                    <a:pt x="1752" y="0"/>
                    <a:pt x="2277" y="467"/>
                    <a:pt x="2277" y="1051"/>
                  </a:cubicBezTo>
                  <a:cubicBezTo>
                    <a:pt x="2277" y="1693"/>
                    <a:pt x="1810" y="2218"/>
                    <a:pt x="1168"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1" name="Google Shape;18151;p46"/>
            <p:cNvSpPr/>
            <p:nvPr/>
          </p:nvSpPr>
          <p:spPr>
            <a:xfrm>
              <a:off x="1924625" y="979425"/>
              <a:ext cx="52550" cy="52550"/>
            </a:xfrm>
            <a:custGeom>
              <a:avLst/>
              <a:gdLst/>
              <a:ahLst/>
              <a:cxnLst/>
              <a:rect l="l" t="t" r="r" b="b"/>
              <a:pathLst>
                <a:path w="2102" h="2102" extrusionOk="0">
                  <a:moveTo>
                    <a:pt x="2102" y="1051"/>
                  </a:moveTo>
                  <a:cubicBezTo>
                    <a:pt x="2102" y="1576"/>
                    <a:pt x="1635" y="2043"/>
                    <a:pt x="1051" y="2102"/>
                  </a:cubicBezTo>
                  <a:cubicBezTo>
                    <a:pt x="526" y="2102"/>
                    <a:pt x="0" y="1576"/>
                    <a:pt x="0" y="993"/>
                  </a:cubicBezTo>
                  <a:cubicBezTo>
                    <a:pt x="0" y="467"/>
                    <a:pt x="526" y="0"/>
                    <a:pt x="1051" y="0"/>
                  </a:cubicBezTo>
                  <a:cubicBezTo>
                    <a:pt x="1576" y="0"/>
                    <a:pt x="2102" y="467"/>
                    <a:pt x="2102" y="10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2" name="Google Shape;18152;p46"/>
            <p:cNvSpPr/>
            <p:nvPr/>
          </p:nvSpPr>
          <p:spPr>
            <a:xfrm>
              <a:off x="6337425" y="2205200"/>
              <a:ext cx="54025" cy="52550"/>
            </a:xfrm>
            <a:custGeom>
              <a:avLst/>
              <a:gdLst/>
              <a:ahLst/>
              <a:cxnLst/>
              <a:rect l="l" t="t" r="r" b="b"/>
              <a:pathLst>
                <a:path w="2161" h="2102" extrusionOk="0">
                  <a:moveTo>
                    <a:pt x="1051" y="0"/>
                  </a:moveTo>
                  <a:cubicBezTo>
                    <a:pt x="1577" y="0"/>
                    <a:pt x="2102" y="467"/>
                    <a:pt x="2102" y="993"/>
                  </a:cubicBezTo>
                  <a:cubicBezTo>
                    <a:pt x="2160" y="1576"/>
                    <a:pt x="1635" y="2102"/>
                    <a:pt x="1051" y="2102"/>
                  </a:cubicBezTo>
                  <a:cubicBezTo>
                    <a:pt x="526" y="2043"/>
                    <a:pt x="1" y="1576"/>
                    <a:pt x="1" y="1051"/>
                  </a:cubicBezTo>
                  <a:cubicBezTo>
                    <a:pt x="1" y="467"/>
                    <a:pt x="526" y="0"/>
                    <a:pt x="105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3" name="Google Shape;18153;p46"/>
            <p:cNvSpPr/>
            <p:nvPr/>
          </p:nvSpPr>
          <p:spPr>
            <a:xfrm>
              <a:off x="1431400" y="1714875"/>
              <a:ext cx="52550" cy="52575"/>
            </a:xfrm>
            <a:custGeom>
              <a:avLst/>
              <a:gdLst/>
              <a:ahLst/>
              <a:cxnLst/>
              <a:rect l="l" t="t" r="r" b="b"/>
              <a:pathLst>
                <a:path w="2102" h="2103" extrusionOk="0">
                  <a:moveTo>
                    <a:pt x="2101" y="1052"/>
                  </a:moveTo>
                  <a:cubicBezTo>
                    <a:pt x="2101" y="1635"/>
                    <a:pt x="1635" y="2102"/>
                    <a:pt x="1051" y="2102"/>
                  </a:cubicBezTo>
                  <a:cubicBezTo>
                    <a:pt x="467" y="2102"/>
                    <a:pt x="0" y="1577"/>
                    <a:pt x="0" y="1052"/>
                  </a:cubicBezTo>
                  <a:cubicBezTo>
                    <a:pt x="0" y="468"/>
                    <a:pt x="525" y="1"/>
                    <a:pt x="1051" y="1"/>
                  </a:cubicBezTo>
                  <a:cubicBezTo>
                    <a:pt x="1576" y="59"/>
                    <a:pt x="2101" y="526"/>
                    <a:pt x="2101" y="10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4" name="Google Shape;18154;p46"/>
            <p:cNvSpPr/>
            <p:nvPr/>
          </p:nvSpPr>
          <p:spPr>
            <a:xfrm>
              <a:off x="5601950" y="4661125"/>
              <a:ext cx="52575" cy="52575"/>
            </a:xfrm>
            <a:custGeom>
              <a:avLst/>
              <a:gdLst/>
              <a:ahLst/>
              <a:cxnLst/>
              <a:rect l="l" t="t" r="r" b="b"/>
              <a:pathLst>
                <a:path w="2103" h="2103" extrusionOk="0">
                  <a:moveTo>
                    <a:pt x="2102" y="993"/>
                  </a:moveTo>
                  <a:cubicBezTo>
                    <a:pt x="2102" y="1519"/>
                    <a:pt x="1635" y="2044"/>
                    <a:pt x="1052" y="2044"/>
                  </a:cubicBezTo>
                  <a:cubicBezTo>
                    <a:pt x="526" y="2102"/>
                    <a:pt x="1" y="1577"/>
                    <a:pt x="1" y="993"/>
                  </a:cubicBezTo>
                  <a:cubicBezTo>
                    <a:pt x="1" y="468"/>
                    <a:pt x="468" y="1"/>
                    <a:pt x="1052" y="1"/>
                  </a:cubicBezTo>
                  <a:cubicBezTo>
                    <a:pt x="1577" y="1"/>
                    <a:pt x="2044" y="468"/>
                    <a:pt x="2102"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5" name="Google Shape;18155;p46"/>
            <p:cNvSpPr/>
            <p:nvPr/>
          </p:nvSpPr>
          <p:spPr>
            <a:xfrm>
              <a:off x="4865025" y="5150000"/>
              <a:ext cx="54025" cy="52550"/>
            </a:xfrm>
            <a:custGeom>
              <a:avLst/>
              <a:gdLst/>
              <a:ahLst/>
              <a:cxnLst/>
              <a:rect l="l" t="t" r="r" b="b"/>
              <a:pathLst>
                <a:path w="2161" h="2102" extrusionOk="0">
                  <a:moveTo>
                    <a:pt x="2102" y="992"/>
                  </a:moveTo>
                  <a:cubicBezTo>
                    <a:pt x="2161" y="1518"/>
                    <a:pt x="1694" y="2043"/>
                    <a:pt x="1110" y="2101"/>
                  </a:cubicBezTo>
                  <a:cubicBezTo>
                    <a:pt x="526" y="2101"/>
                    <a:pt x="1" y="1576"/>
                    <a:pt x="1" y="1051"/>
                  </a:cubicBezTo>
                  <a:cubicBezTo>
                    <a:pt x="1" y="467"/>
                    <a:pt x="526" y="0"/>
                    <a:pt x="1052" y="0"/>
                  </a:cubicBezTo>
                  <a:cubicBezTo>
                    <a:pt x="1577" y="0"/>
                    <a:pt x="2102" y="467"/>
                    <a:pt x="2102" y="99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6" name="Google Shape;18156;p46"/>
            <p:cNvSpPr/>
            <p:nvPr/>
          </p:nvSpPr>
          <p:spPr>
            <a:xfrm>
              <a:off x="4376175" y="242500"/>
              <a:ext cx="52575" cy="52550"/>
            </a:xfrm>
            <a:custGeom>
              <a:avLst/>
              <a:gdLst/>
              <a:ahLst/>
              <a:cxnLst/>
              <a:rect l="l" t="t" r="r" b="b"/>
              <a:pathLst>
                <a:path w="2103" h="2102" extrusionOk="0">
                  <a:moveTo>
                    <a:pt x="2102" y="1109"/>
                  </a:moveTo>
                  <a:cubicBezTo>
                    <a:pt x="2044" y="1634"/>
                    <a:pt x="1577" y="2101"/>
                    <a:pt x="1051" y="2101"/>
                  </a:cubicBezTo>
                  <a:cubicBezTo>
                    <a:pt x="468" y="2101"/>
                    <a:pt x="1" y="1576"/>
                    <a:pt x="1" y="1051"/>
                  </a:cubicBezTo>
                  <a:cubicBezTo>
                    <a:pt x="1" y="467"/>
                    <a:pt x="526" y="0"/>
                    <a:pt x="1051" y="58"/>
                  </a:cubicBezTo>
                  <a:cubicBezTo>
                    <a:pt x="1635" y="58"/>
                    <a:pt x="2102" y="525"/>
                    <a:pt x="2102" y="110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7" name="Google Shape;18157;p46"/>
            <p:cNvSpPr/>
            <p:nvPr/>
          </p:nvSpPr>
          <p:spPr>
            <a:xfrm>
              <a:off x="1190625" y="2942125"/>
              <a:ext cx="48175" cy="49650"/>
            </a:xfrm>
            <a:custGeom>
              <a:avLst/>
              <a:gdLst/>
              <a:ahLst/>
              <a:cxnLst/>
              <a:rect l="l" t="t" r="r" b="b"/>
              <a:pathLst>
                <a:path w="1927" h="1986" extrusionOk="0">
                  <a:moveTo>
                    <a:pt x="1926" y="993"/>
                  </a:moveTo>
                  <a:cubicBezTo>
                    <a:pt x="1926" y="1518"/>
                    <a:pt x="1518" y="1985"/>
                    <a:pt x="992" y="1985"/>
                  </a:cubicBezTo>
                  <a:cubicBezTo>
                    <a:pt x="409" y="1985"/>
                    <a:pt x="0" y="1576"/>
                    <a:pt x="0" y="993"/>
                  </a:cubicBezTo>
                  <a:cubicBezTo>
                    <a:pt x="0" y="409"/>
                    <a:pt x="350" y="117"/>
                    <a:pt x="876" y="59"/>
                  </a:cubicBezTo>
                  <a:cubicBezTo>
                    <a:pt x="1459" y="0"/>
                    <a:pt x="1868" y="409"/>
                    <a:pt x="1926"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8" name="Google Shape;18158;p46"/>
            <p:cNvSpPr/>
            <p:nvPr/>
          </p:nvSpPr>
          <p:spPr>
            <a:xfrm>
              <a:off x="2169775" y="734250"/>
              <a:ext cx="48175" cy="48200"/>
            </a:xfrm>
            <a:custGeom>
              <a:avLst/>
              <a:gdLst/>
              <a:ahLst/>
              <a:cxnLst/>
              <a:rect l="l" t="t" r="r" b="b"/>
              <a:pathLst>
                <a:path w="1927" h="1928" extrusionOk="0">
                  <a:moveTo>
                    <a:pt x="1927" y="935"/>
                  </a:moveTo>
                  <a:cubicBezTo>
                    <a:pt x="1868" y="1577"/>
                    <a:pt x="1577" y="1927"/>
                    <a:pt x="935" y="1927"/>
                  </a:cubicBezTo>
                  <a:cubicBezTo>
                    <a:pt x="351" y="1927"/>
                    <a:pt x="1" y="1577"/>
                    <a:pt x="1" y="935"/>
                  </a:cubicBezTo>
                  <a:cubicBezTo>
                    <a:pt x="59" y="410"/>
                    <a:pt x="351" y="59"/>
                    <a:pt x="935" y="59"/>
                  </a:cubicBezTo>
                  <a:cubicBezTo>
                    <a:pt x="1577" y="1"/>
                    <a:pt x="1810" y="410"/>
                    <a:pt x="1927" y="9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9" name="Google Shape;18159;p46"/>
            <p:cNvSpPr/>
            <p:nvPr/>
          </p:nvSpPr>
          <p:spPr>
            <a:xfrm>
              <a:off x="1190625" y="2695500"/>
              <a:ext cx="48175" cy="49650"/>
            </a:xfrm>
            <a:custGeom>
              <a:avLst/>
              <a:gdLst/>
              <a:ahLst/>
              <a:cxnLst/>
              <a:rect l="l" t="t" r="r" b="b"/>
              <a:pathLst>
                <a:path w="1927" h="1986" extrusionOk="0">
                  <a:moveTo>
                    <a:pt x="1926" y="993"/>
                  </a:moveTo>
                  <a:cubicBezTo>
                    <a:pt x="1926" y="1519"/>
                    <a:pt x="1518" y="1927"/>
                    <a:pt x="992" y="1985"/>
                  </a:cubicBezTo>
                  <a:cubicBezTo>
                    <a:pt x="409" y="1985"/>
                    <a:pt x="0" y="1577"/>
                    <a:pt x="0" y="993"/>
                  </a:cubicBezTo>
                  <a:cubicBezTo>
                    <a:pt x="0" y="409"/>
                    <a:pt x="350" y="118"/>
                    <a:pt x="876" y="59"/>
                  </a:cubicBezTo>
                  <a:cubicBezTo>
                    <a:pt x="1459" y="1"/>
                    <a:pt x="1868" y="409"/>
                    <a:pt x="1926"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0" name="Google Shape;18160;p46"/>
            <p:cNvSpPr/>
            <p:nvPr/>
          </p:nvSpPr>
          <p:spPr>
            <a:xfrm>
              <a:off x="6340350" y="3432425"/>
              <a:ext cx="48175" cy="48200"/>
            </a:xfrm>
            <a:custGeom>
              <a:avLst/>
              <a:gdLst/>
              <a:ahLst/>
              <a:cxnLst/>
              <a:rect l="l" t="t" r="r" b="b"/>
              <a:pathLst>
                <a:path w="1927" h="1928" extrusionOk="0">
                  <a:moveTo>
                    <a:pt x="934" y="1927"/>
                  </a:moveTo>
                  <a:cubicBezTo>
                    <a:pt x="409" y="1927"/>
                    <a:pt x="0" y="1519"/>
                    <a:pt x="0" y="935"/>
                  </a:cubicBezTo>
                  <a:cubicBezTo>
                    <a:pt x="0" y="410"/>
                    <a:pt x="467" y="1"/>
                    <a:pt x="993" y="1"/>
                  </a:cubicBezTo>
                  <a:cubicBezTo>
                    <a:pt x="1576" y="59"/>
                    <a:pt x="1868" y="410"/>
                    <a:pt x="1927" y="935"/>
                  </a:cubicBezTo>
                  <a:cubicBezTo>
                    <a:pt x="1927" y="1519"/>
                    <a:pt x="1518" y="1927"/>
                    <a:pt x="934" y="19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1" name="Google Shape;18161;p46"/>
            <p:cNvSpPr/>
            <p:nvPr/>
          </p:nvSpPr>
          <p:spPr>
            <a:xfrm>
              <a:off x="3151850" y="245400"/>
              <a:ext cx="48200" cy="46725"/>
            </a:xfrm>
            <a:custGeom>
              <a:avLst/>
              <a:gdLst/>
              <a:ahLst/>
              <a:cxnLst/>
              <a:rect l="l" t="t" r="r" b="b"/>
              <a:pathLst>
                <a:path w="1928" h="1869" extrusionOk="0">
                  <a:moveTo>
                    <a:pt x="1927" y="993"/>
                  </a:moveTo>
                  <a:cubicBezTo>
                    <a:pt x="1869" y="1518"/>
                    <a:pt x="1577" y="1869"/>
                    <a:pt x="993" y="1869"/>
                  </a:cubicBezTo>
                  <a:cubicBezTo>
                    <a:pt x="410" y="1869"/>
                    <a:pt x="1" y="1402"/>
                    <a:pt x="59" y="876"/>
                  </a:cubicBezTo>
                  <a:cubicBezTo>
                    <a:pt x="118" y="293"/>
                    <a:pt x="468" y="1"/>
                    <a:pt x="1052" y="1"/>
                  </a:cubicBezTo>
                  <a:cubicBezTo>
                    <a:pt x="1635" y="59"/>
                    <a:pt x="1869" y="409"/>
                    <a:pt x="1927"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2" name="Google Shape;18162;p46"/>
            <p:cNvSpPr/>
            <p:nvPr/>
          </p:nvSpPr>
          <p:spPr>
            <a:xfrm>
              <a:off x="5850025" y="4415975"/>
              <a:ext cx="48200" cy="48175"/>
            </a:xfrm>
            <a:custGeom>
              <a:avLst/>
              <a:gdLst/>
              <a:ahLst/>
              <a:cxnLst/>
              <a:rect l="l" t="t" r="r" b="b"/>
              <a:pathLst>
                <a:path w="1928" h="1927" extrusionOk="0">
                  <a:moveTo>
                    <a:pt x="935" y="1"/>
                  </a:moveTo>
                  <a:cubicBezTo>
                    <a:pt x="1519" y="1"/>
                    <a:pt x="1927" y="409"/>
                    <a:pt x="1927" y="935"/>
                  </a:cubicBezTo>
                  <a:cubicBezTo>
                    <a:pt x="1927" y="1518"/>
                    <a:pt x="1519" y="1927"/>
                    <a:pt x="993" y="1927"/>
                  </a:cubicBezTo>
                  <a:cubicBezTo>
                    <a:pt x="410" y="1869"/>
                    <a:pt x="59" y="1577"/>
                    <a:pt x="59" y="993"/>
                  </a:cubicBezTo>
                  <a:cubicBezTo>
                    <a:pt x="1" y="468"/>
                    <a:pt x="410" y="1"/>
                    <a:pt x="9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3" name="Google Shape;18163;p46"/>
            <p:cNvSpPr/>
            <p:nvPr/>
          </p:nvSpPr>
          <p:spPr>
            <a:xfrm>
              <a:off x="3640725" y="5393675"/>
              <a:ext cx="49625" cy="49650"/>
            </a:xfrm>
            <a:custGeom>
              <a:avLst/>
              <a:gdLst/>
              <a:ahLst/>
              <a:cxnLst/>
              <a:rect l="l" t="t" r="r" b="b"/>
              <a:pathLst>
                <a:path w="1985" h="1986" extrusionOk="0">
                  <a:moveTo>
                    <a:pt x="934" y="1985"/>
                  </a:moveTo>
                  <a:cubicBezTo>
                    <a:pt x="409" y="1927"/>
                    <a:pt x="0" y="1460"/>
                    <a:pt x="58" y="935"/>
                  </a:cubicBezTo>
                  <a:cubicBezTo>
                    <a:pt x="117" y="351"/>
                    <a:pt x="584" y="1"/>
                    <a:pt x="1109" y="59"/>
                  </a:cubicBezTo>
                  <a:cubicBezTo>
                    <a:pt x="1693" y="118"/>
                    <a:pt x="1985" y="468"/>
                    <a:pt x="1985" y="1052"/>
                  </a:cubicBezTo>
                  <a:cubicBezTo>
                    <a:pt x="1985" y="1577"/>
                    <a:pt x="1518" y="1985"/>
                    <a:pt x="934"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4" name="Google Shape;18164;p46"/>
            <p:cNvSpPr/>
            <p:nvPr/>
          </p:nvSpPr>
          <p:spPr>
            <a:xfrm>
              <a:off x="3884400" y="5393675"/>
              <a:ext cx="48200" cy="49650"/>
            </a:xfrm>
            <a:custGeom>
              <a:avLst/>
              <a:gdLst/>
              <a:ahLst/>
              <a:cxnLst/>
              <a:rect l="l" t="t" r="r" b="b"/>
              <a:pathLst>
                <a:path w="1928" h="1986" extrusionOk="0">
                  <a:moveTo>
                    <a:pt x="1927" y="993"/>
                  </a:moveTo>
                  <a:cubicBezTo>
                    <a:pt x="1927" y="1577"/>
                    <a:pt x="1519" y="1985"/>
                    <a:pt x="993" y="1985"/>
                  </a:cubicBezTo>
                  <a:cubicBezTo>
                    <a:pt x="409" y="1985"/>
                    <a:pt x="1" y="1519"/>
                    <a:pt x="1" y="993"/>
                  </a:cubicBezTo>
                  <a:cubicBezTo>
                    <a:pt x="59" y="409"/>
                    <a:pt x="409" y="59"/>
                    <a:pt x="935" y="59"/>
                  </a:cubicBezTo>
                  <a:cubicBezTo>
                    <a:pt x="1519" y="1"/>
                    <a:pt x="1927" y="468"/>
                    <a:pt x="1927"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5" name="Google Shape;18165;p46"/>
            <p:cNvSpPr/>
            <p:nvPr/>
          </p:nvSpPr>
          <p:spPr>
            <a:xfrm>
              <a:off x="1190625" y="2454725"/>
              <a:ext cx="46700" cy="46725"/>
            </a:xfrm>
            <a:custGeom>
              <a:avLst/>
              <a:gdLst/>
              <a:ahLst/>
              <a:cxnLst/>
              <a:rect l="l" t="t" r="r" b="b"/>
              <a:pathLst>
                <a:path w="1868" h="1869" extrusionOk="0">
                  <a:moveTo>
                    <a:pt x="1868" y="935"/>
                  </a:moveTo>
                  <a:cubicBezTo>
                    <a:pt x="1809" y="1518"/>
                    <a:pt x="1459" y="1869"/>
                    <a:pt x="934" y="1810"/>
                  </a:cubicBezTo>
                  <a:cubicBezTo>
                    <a:pt x="350" y="1810"/>
                    <a:pt x="0" y="1402"/>
                    <a:pt x="58" y="876"/>
                  </a:cubicBezTo>
                  <a:cubicBezTo>
                    <a:pt x="117" y="351"/>
                    <a:pt x="467" y="1"/>
                    <a:pt x="992" y="1"/>
                  </a:cubicBezTo>
                  <a:cubicBezTo>
                    <a:pt x="1518" y="1"/>
                    <a:pt x="1809" y="409"/>
                    <a:pt x="1868" y="9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6" name="Google Shape;18166;p46"/>
            <p:cNvSpPr/>
            <p:nvPr/>
          </p:nvSpPr>
          <p:spPr>
            <a:xfrm>
              <a:off x="1434300" y="3922750"/>
              <a:ext cx="46725" cy="46725"/>
            </a:xfrm>
            <a:custGeom>
              <a:avLst/>
              <a:gdLst/>
              <a:ahLst/>
              <a:cxnLst/>
              <a:rect l="l" t="t" r="r" b="b"/>
              <a:pathLst>
                <a:path w="1869" h="1869" extrusionOk="0">
                  <a:moveTo>
                    <a:pt x="935" y="0"/>
                  </a:moveTo>
                  <a:cubicBezTo>
                    <a:pt x="1460" y="117"/>
                    <a:pt x="1869" y="409"/>
                    <a:pt x="1810" y="993"/>
                  </a:cubicBezTo>
                  <a:cubicBezTo>
                    <a:pt x="1810" y="1518"/>
                    <a:pt x="1460" y="1868"/>
                    <a:pt x="876" y="1868"/>
                  </a:cubicBezTo>
                  <a:cubicBezTo>
                    <a:pt x="351" y="1810"/>
                    <a:pt x="1" y="1460"/>
                    <a:pt x="1" y="934"/>
                  </a:cubicBezTo>
                  <a:cubicBezTo>
                    <a:pt x="1" y="351"/>
                    <a:pt x="351" y="117"/>
                    <a:pt x="93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7" name="Google Shape;18167;p46"/>
            <p:cNvSpPr/>
            <p:nvPr/>
          </p:nvSpPr>
          <p:spPr>
            <a:xfrm>
              <a:off x="1680925" y="1224575"/>
              <a:ext cx="46725" cy="46725"/>
            </a:xfrm>
            <a:custGeom>
              <a:avLst/>
              <a:gdLst/>
              <a:ahLst/>
              <a:cxnLst/>
              <a:rect l="l" t="t" r="r" b="b"/>
              <a:pathLst>
                <a:path w="1869" h="1869" extrusionOk="0">
                  <a:moveTo>
                    <a:pt x="1868" y="934"/>
                  </a:moveTo>
                  <a:cubicBezTo>
                    <a:pt x="1810" y="1460"/>
                    <a:pt x="1518" y="1868"/>
                    <a:pt x="934" y="1868"/>
                  </a:cubicBezTo>
                  <a:cubicBezTo>
                    <a:pt x="351" y="1868"/>
                    <a:pt x="0" y="1518"/>
                    <a:pt x="0" y="934"/>
                  </a:cubicBezTo>
                  <a:cubicBezTo>
                    <a:pt x="0" y="409"/>
                    <a:pt x="351" y="59"/>
                    <a:pt x="876" y="59"/>
                  </a:cubicBezTo>
                  <a:cubicBezTo>
                    <a:pt x="1460" y="0"/>
                    <a:pt x="1752" y="351"/>
                    <a:pt x="1868" y="93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8" name="Google Shape;18168;p46"/>
            <p:cNvSpPr/>
            <p:nvPr/>
          </p:nvSpPr>
          <p:spPr>
            <a:xfrm>
              <a:off x="5358275" y="4906300"/>
              <a:ext cx="45250" cy="45250"/>
            </a:xfrm>
            <a:custGeom>
              <a:avLst/>
              <a:gdLst/>
              <a:ahLst/>
              <a:cxnLst/>
              <a:rect l="l" t="t" r="r" b="b"/>
              <a:pathLst>
                <a:path w="1810" h="1810" extrusionOk="0">
                  <a:moveTo>
                    <a:pt x="876" y="0"/>
                  </a:moveTo>
                  <a:cubicBezTo>
                    <a:pt x="1459" y="59"/>
                    <a:pt x="1810" y="350"/>
                    <a:pt x="1810" y="876"/>
                  </a:cubicBezTo>
                  <a:cubicBezTo>
                    <a:pt x="1810" y="1459"/>
                    <a:pt x="1518" y="1810"/>
                    <a:pt x="934" y="1810"/>
                  </a:cubicBezTo>
                  <a:cubicBezTo>
                    <a:pt x="409" y="1810"/>
                    <a:pt x="58" y="1518"/>
                    <a:pt x="0" y="992"/>
                  </a:cubicBezTo>
                  <a:cubicBezTo>
                    <a:pt x="0" y="409"/>
                    <a:pt x="350" y="117"/>
                    <a:pt x="8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9" name="Google Shape;18169;p46"/>
            <p:cNvSpPr/>
            <p:nvPr/>
          </p:nvSpPr>
          <p:spPr>
            <a:xfrm>
              <a:off x="1192075" y="3185825"/>
              <a:ext cx="46725" cy="46725"/>
            </a:xfrm>
            <a:custGeom>
              <a:avLst/>
              <a:gdLst/>
              <a:ahLst/>
              <a:cxnLst/>
              <a:rect l="l" t="t" r="r" b="b"/>
              <a:pathLst>
                <a:path w="1869" h="1869" extrusionOk="0">
                  <a:moveTo>
                    <a:pt x="1868" y="701"/>
                  </a:moveTo>
                  <a:cubicBezTo>
                    <a:pt x="1751" y="1518"/>
                    <a:pt x="1460" y="1868"/>
                    <a:pt x="876" y="1868"/>
                  </a:cubicBezTo>
                  <a:cubicBezTo>
                    <a:pt x="351" y="1868"/>
                    <a:pt x="0" y="1518"/>
                    <a:pt x="0" y="993"/>
                  </a:cubicBezTo>
                  <a:cubicBezTo>
                    <a:pt x="0" y="409"/>
                    <a:pt x="351" y="0"/>
                    <a:pt x="934" y="117"/>
                  </a:cubicBezTo>
                  <a:cubicBezTo>
                    <a:pt x="1285" y="175"/>
                    <a:pt x="1576" y="526"/>
                    <a:pt x="1868" y="7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0" name="Google Shape;18170;p46"/>
            <p:cNvSpPr/>
            <p:nvPr/>
          </p:nvSpPr>
          <p:spPr>
            <a:xfrm>
              <a:off x="2660100" y="5152900"/>
              <a:ext cx="46700" cy="46725"/>
            </a:xfrm>
            <a:custGeom>
              <a:avLst/>
              <a:gdLst/>
              <a:ahLst/>
              <a:cxnLst/>
              <a:rect l="l" t="t" r="r" b="b"/>
              <a:pathLst>
                <a:path w="1868" h="1869" extrusionOk="0">
                  <a:moveTo>
                    <a:pt x="992" y="1869"/>
                  </a:moveTo>
                  <a:cubicBezTo>
                    <a:pt x="409" y="1810"/>
                    <a:pt x="0" y="1518"/>
                    <a:pt x="0" y="935"/>
                  </a:cubicBezTo>
                  <a:cubicBezTo>
                    <a:pt x="0" y="351"/>
                    <a:pt x="350" y="1"/>
                    <a:pt x="934" y="1"/>
                  </a:cubicBezTo>
                  <a:cubicBezTo>
                    <a:pt x="1459" y="1"/>
                    <a:pt x="1810" y="351"/>
                    <a:pt x="1810" y="876"/>
                  </a:cubicBezTo>
                  <a:cubicBezTo>
                    <a:pt x="1868" y="1460"/>
                    <a:pt x="1518" y="1752"/>
                    <a:pt x="992" y="18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1" name="Google Shape;18171;p46"/>
            <p:cNvSpPr/>
            <p:nvPr/>
          </p:nvSpPr>
          <p:spPr>
            <a:xfrm>
              <a:off x="3395550" y="5395150"/>
              <a:ext cx="46725" cy="46725"/>
            </a:xfrm>
            <a:custGeom>
              <a:avLst/>
              <a:gdLst/>
              <a:ahLst/>
              <a:cxnLst/>
              <a:rect l="l" t="t" r="r" b="b"/>
              <a:pathLst>
                <a:path w="1869" h="1869" extrusionOk="0">
                  <a:moveTo>
                    <a:pt x="935" y="0"/>
                  </a:moveTo>
                  <a:cubicBezTo>
                    <a:pt x="1518" y="117"/>
                    <a:pt x="1869" y="350"/>
                    <a:pt x="1869" y="934"/>
                  </a:cubicBezTo>
                  <a:cubicBezTo>
                    <a:pt x="1869" y="1518"/>
                    <a:pt x="1518" y="1868"/>
                    <a:pt x="935" y="1868"/>
                  </a:cubicBezTo>
                  <a:cubicBezTo>
                    <a:pt x="409" y="1868"/>
                    <a:pt x="59" y="1518"/>
                    <a:pt x="59" y="993"/>
                  </a:cubicBezTo>
                  <a:cubicBezTo>
                    <a:pt x="1" y="409"/>
                    <a:pt x="409" y="117"/>
                    <a:pt x="8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2" name="Google Shape;18172;p46"/>
            <p:cNvSpPr/>
            <p:nvPr/>
          </p:nvSpPr>
          <p:spPr>
            <a:xfrm>
              <a:off x="4132475" y="5396600"/>
              <a:ext cx="46725" cy="45275"/>
            </a:xfrm>
            <a:custGeom>
              <a:avLst/>
              <a:gdLst/>
              <a:ahLst/>
              <a:cxnLst/>
              <a:rect l="l" t="t" r="r" b="b"/>
              <a:pathLst>
                <a:path w="1869" h="1811" extrusionOk="0">
                  <a:moveTo>
                    <a:pt x="1869" y="876"/>
                  </a:moveTo>
                  <a:cubicBezTo>
                    <a:pt x="1752" y="1460"/>
                    <a:pt x="1460" y="1810"/>
                    <a:pt x="876" y="1810"/>
                  </a:cubicBezTo>
                  <a:cubicBezTo>
                    <a:pt x="351" y="1752"/>
                    <a:pt x="1" y="1402"/>
                    <a:pt x="1" y="818"/>
                  </a:cubicBezTo>
                  <a:cubicBezTo>
                    <a:pt x="59" y="292"/>
                    <a:pt x="409" y="1"/>
                    <a:pt x="935" y="1"/>
                  </a:cubicBezTo>
                  <a:cubicBezTo>
                    <a:pt x="1519" y="1"/>
                    <a:pt x="1752" y="351"/>
                    <a:pt x="1869" y="8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3" name="Google Shape;18173;p46"/>
            <p:cNvSpPr/>
            <p:nvPr/>
          </p:nvSpPr>
          <p:spPr>
            <a:xfrm>
              <a:off x="1926075" y="4661125"/>
              <a:ext cx="45275" cy="43825"/>
            </a:xfrm>
            <a:custGeom>
              <a:avLst/>
              <a:gdLst/>
              <a:ahLst/>
              <a:cxnLst/>
              <a:rect l="l" t="t" r="r" b="b"/>
              <a:pathLst>
                <a:path w="1811" h="1753" extrusionOk="0">
                  <a:moveTo>
                    <a:pt x="1810" y="993"/>
                  </a:moveTo>
                  <a:cubicBezTo>
                    <a:pt x="1518" y="1227"/>
                    <a:pt x="1227" y="1577"/>
                    <a:pt x="876" y="1635"/>
                  </a:cubicBezTo>
                  <a:cubicBezTo>
                    <a:pt x="351" y="1752"/>
                    <a:pt x="1" y="1402"/>
                    <a:pt x="1" y="876"/>
                  </a:cubicBezTo>
                  <a:cubicBezTo>
                    <a:pt x="1" y="351"/>
                    <a:pt x="293" y="1"/>
                    <a:pt x="818" y="59"/>
                  </a:cubicBezTo>
                  <a:cubicBezTo>
                    <a:pt x="1168" y="118"/>
                    <a:pt x="1460" y="410"/>
                    <a:pt x="1810" y="643"/>
                  </a:cubicBezTo>
                  <a:cubicBezTo>
                    <a:pt x="1810" y="760"/>
                    <a:pt x="1810" y="876"/>
                    <a:pt x="1810"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4" name="Google Shape;18174;p46"/>
            <p:cNvSpPr/>
            <p:nvPr/>
          </p:nvSpPr>
          <p:spPr>
            <a:xfrm>
              <a:off x="5117475" y="493475"/>
              <a:ext cx="45275" cy="43800"/>
            </a:xfrm>
            <a:custGeom>
              <a:avLst/>
              <a:gdLst/>
              <a:ahLst/>
              <a:cxnLst/>
              <a:rect l="l" t="t" r="r" b="b"/>
              <a:pathLst>
                <a:path w="1811" h="1752" extrusionOk="0">
                  <a:moveTo>
                    <a:pt x="1810" y="1052"/>
                  </a:moveTo>
                  <a:cubicBezTo>
                    <a:pt x="1519" y="1285"/>
                    <a:pt x="1227" y="1635"/>
                    <a:pt x="877" y="1694"/>
                  </a:cubicBezTo>
                  <a:cubicBezTo>
                    <a:pt x="351" y="1752"/>
                    <a:pt x="1" y="1402"/>
                    <a:pt x="1" y="876"/>
                  </a:cubicBezTo>
                  <a:cubicBezTo>
                    <a:pt x="1" y="351"/>
                    <a:pt x="351" y="1"/>
                    <a:pt x="818" y="59"/>
                  </a:cubicBezTo>
                  <a:cubicBezTo>
                    <a:pt x="1168" y="118"/>
                    <a:pt x="1460" y="468"/>
                    <a:pt x="1810" y="701"/>
                  </a:cubicBezTo>
                  <a:cubicBezTo>
                    <a:pt x="1810" y="818"/>
                    <a:pt x="1810" y="935"/>
                    <a:pt x="1810" y="10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5" name="Google Shape;18175;p46"/>
            <p:cNvSpPr/>
            <p:nvPr/>
          </p:nvSpPr>
          <p:spPr>
            <a:xfrm>
              <a:off x="6096650" y="1472650"/>
              <a:ext cx="45275" cy="43800"/>
            </a:xfrm>
            <a:custGeom>
              <a:avLst/>
              <a:gdLst/>
              <a:ahLst/>
              <a:cxnLst/>
              <a:rect l="l" t="t" r="r" b="b"/>
              <a:pathLst>
                <a:path w="1811" h="1752" extrusionOk="0">
                  <a:moveTo>
                    <a:pt x="1810" y="1051"/>
                  </a:moveTo>
                  <a:cubicBezTo>
                    <a:pt x="1460" y="1285"/>
                    <a:pt x="1226" y="1635"/>
                    <a:pt x="876" y="1693"/>
                  </a:cubicBezTo>
                  <a:cubicBezTo>
                    <a:pt x="351" y="1752"/>
                    <a:pt x="1" y="1401"/>
                    <a:pt x="1" y="876"/>
                  </a:cubicBezTo>
                  <a:cubicBezTo>
                    <a:pt x="1" y="351"/>
                    <a:pt x="351" y="0"/>
                    <a:pt x="818" y="59"/>
                  </a:cubicBezTo>
                  <a:cubicBezTo>
                    <a:pt x="1168" y="117"/>
                    <a:pt x="1460" y="467"/>
                    <a:pt x="1810" y="701"/>
                  </a:cubicBezTo>
                  <a:lnTo>
                    <a:pt x="1810" y="1051"/>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6" name="Google Shape;18176;p46"/>
            <p:cNvSpPr/>
            <p:nvPr/>
          </p:nvSpPr>
          <p:spPr>
            <a:xfrm>
              <a:off x="6098100" y="4173750"/>
              <a:ext cx="37975" cy="42325"/>
            </a:xfrm>
            <a:custGeom>
              <a:avLst/>
              <a:gdLst/>
              <a:ahLst/>
              <a:cxnLst/>
              <a:rect l="l" t="t" r="r" b="b"/>
              <a:pathLst>
                <a:path w="1519" h="1693" extrusionOk="0">
                  <a:moveTo>
                    <a:pt x="643" y="1693"/>
                  </a:moveTo>
                  <a:cubicBezTo>
                    <a:pt x="410" y="1401"/>
                    <a:pt x="1" y="1051"/>
                    <a:pt x="59" y="817"/>
                  </a:cubicBezTo>
                  <a:cubicBezTo>
                    <a:pt x="118" y="526"/>
                    <a:pt x="526" y="117"/>
                    <a:pt x="818" y="59"/>
                  </a:cubicBezTo>
                  <a:cubicBezTo>
                    <a:pt x="993" y="0"/>
                    <a:pt x="1460" y="467"/>
                    <a:pt x="1460" y="759"/>
                  </a:cubicBezTo>
                  <a:cubicBezTo>
                    <a:pt x="1519" y="1051"/>
                    <a:pt x="1168" y="1343"/>
                    <a:pt x="993" y="1635"/>
                  </a:cubicBezTo>
                  <a:cubicBezTo>
                    <a:pt x="876" y="1635"/>
                    <a:pt x="760" y="1635"/>
                    <a:pt x="643" y="16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7" name="Google Shape;18177;p46"/>
            <p:cNvSpPr/>
            <p:nvPr/>
          </p:nvSpPr>
          <p:spPr>
            <a:xfrm>
              <a:off x="1196450" y="2212500"/>
              <a:ext cx="40875" cy="37950"/>
            </a:xfrm>
            <a:custGeom>
              <a:avLst/>
              <a:gdLst/>
              <a:ahLst/>
              <a:cxnLst/>
              <a:rect l="l" t="t" r="r" b="b"/>
              <a:pathLst>
                <a:path w="1635" h="1518" extrusionOk="0">
                  <a:moveTo>
                    <a:pt x="1635" y="934"/>
                  </a:moveTo>
                  <a:cubicBezTo>
                    <a:pt x="1285" y="1109"/>
                    <a:pt x="993" y="1518"/>
                    <a:pt x="701" y="1460"/>
                  </a:cubicBezTo>
                  <a:cubicBezTo>
                    <a:pt x="409" y="1401"/>
                    <a:pt x="59" y="993"/>
                    <a:pt x="0" y="701"/>
                  </a:cubicBezTo>
                  <a:cubicBezTo>
                    <a:pt x="0" y="467"/>
                    <a:pt x="467" y="0"/>
                    <a:pt x="701" y="0"/>
                  </a:cubicBezTo>
                  <a:cubicBezTo>
                    <a:pt x="993" y="0"/>
                    <a:pt x="1343" y="350"/>
                    <a:pt x="1635" y="584"/>
                  </a:cubicBezTo>
                  <a:lnTo>
                    <a:pt x="1635" y="934"/>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8" name="Google Shape;18178;p46"/>
            <p:cNvSpPr/>
            <p:nvPr/>
          </p:nvSpPr>
          <p:spPr>
            <a:xfrm>
              <a:off x="6346175" y="1970250"/>
              <a:ext cx="40900" cy="36525"/>
            </a:xfrm>
            <a:custGeom>
              <a:avLst/>
              <a:gdLst/>
              <a:ahLst/>
              <a:cxnLst/>
              <a:rect l="l" t="t" r="r" b="b"/>
              <a:pathLst>
                <a:path w="1636" h="1461" extrusionOk="0">
                  <a:moveTo>
                    <a:pt x="1577" y="935"/>
                  </a:moveTo>
                  <a:cubicBezTo>
                    <a:pt x="1285" y="1110"/>
                    <a:pt x="935" y="1460"/>
                    <a:pt x="701" y="1402"/>
                  </a:cubicBezTo>
                  <a:cubicBezTo>
                    <a:pt x="409" y="1402"/>
                    <a:pt x="59" y="935"/>
                    <a:pt x="1" y="643"/>
                  </a:cubicBezTo>
                  <a:cubicBezTo>
                    <a:pt x="1" y="468"/>
                    <a:pt x="468" y="1"/>
                    <a:pt x="701" y="1"/>
                  </a:cubicBezTo>
                  <a:cubicBezTo>
                    <a:pt x="993" y="1"/>
                    <a:pt x="1285" y="351"/>
                    <a:pt x="1635" y="526"/>
                  </a:cubicBezTo>
                  <a:cubicBezTo>
                    <a:pt x="1635" y="643"/>
                    <a:pt x="1635" y="818"/>
                    <a:pt x="1577" y="8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9" name="Google Shape;18179;p46"/>
            <p:cNvSpPr/>
            <p:nvPr/>
          </p:nvSpPr>
          <p:spPr>
            <a:xfrm>
              <a:off x="1685300" y="4417450"/>
              <a:ext cx="37975" cy="40875"/>
            </a:xfrm>
            <a:custGeom>
              <a:avLst/>
              <a:gdLst/>
              <a:ahLst/>
              <a:cxnLst/>
              <a:rect l="l" t="t" r="r" b="b"/>
              <a:pathLst>
                <a:path w="1519" h="1635" extrusionOk="0">
                  <a:moveTo>
                    <a:pt x="935" y="0"/>
                  </a:moveTo>
                  <a:cubicBezTo>
                    <a:pt x="1110" y="292"/>
                    <a:pt x="1518" y="642"/>
                    <a:pt x="1460" y="876"/>
                  </a:cubicBezTo>
                  <a:cubicBezTo>
                    <a:pt x="1401" y="1167"/>
                    <a:pt x="993" y="1576"/>
                    <a:pt x="701" y="1576"/>
                  </a:cubicBezTo>
                  <a:cubicBezTo>
                    <a:pt x="468" y="1634"/>
                    <a:pt x="59" y="1167"/>
                    <a:pt x="1" y="934"/>
                  </a:cubicBezTo>
                  <a:cubicBezTo>
                    <a:pt x="1" y="642"/>
                    <a:pt x="351" y="292"/>
                    <a:pt x="584" y="0"/>
                  </a:cubicBezTo>
                  <a:lnTo>
                    <a:pt x="935" y="0"/>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0" name="Google Shape;18180;p46"/>
            <p:cNvSpPr/>
            <p:nvPr/>
          </p:nvSpPr>
          <p:spPr>
            <a:xfrm>
              <a:off x="4630100" y="246875"/>
              <a:ext cx="37950" cy="40875"/>
            </a:xfrm>
            <a:custGeom>
              <a:avLst/>
              <a:gdLst/>
              <a:ahLst/>
              <a:cxnLst/>
              <a:rect l="l" t="t" r="r" b="b"/>
              <a:pathLst>
                <a:path w="1518" h="1635" extrusionOk="0">
                  <a:moveTo>
                    <a:pt x="934" y="0"/>
                  </a:moveTo>
                  <a:cubicBezTo>
                    <a:pt x="1109" y="292"/>
                    <a:pt x="1518" y="642"/>
                    <a:pt x="1459" y="876"/>
                  </a:cubicBezTo>
                  <a:cubicBezTo>
                    <a:pt x="1401" y="1168"/>
                    <a:pt x="993" y="1576"/>
                    <a:pt x="701" y="1576"/>
                  </a:cubicBezTo>
                  <a:cubicBezTo>
                    <a:pt x="526" y="1635"/>
                    <a:pt x="59" y="1168"/>
                    <a:pt x="59" y="934"/>
                  </a:cubicBezTo>
                  <a:cubicBezTo>
                    <a:pt x="0" y="584"/>
                    <a:pt x="350" y="292"/>
                    <a:pt x="584" y="0"/>
                  </a:cubicBezTo>
                  <a:lnTo>
                    <a:pt x="934" y="0"/>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1" name="Google Shape;18181;p46"/>
            <p:cNvSpPr/>
            <p:nvPr/>
          </p:nvSpPr>
          <p:spPr>
            <a:xfrm>
              <a:off x="2175625" y="4910675"/>
              <a:ext cx="36500" cy="40875"/>
            </a:xfrm>
            <a:custGeom>
              <a:avLst/>
              <a:gdLst/>
              <a:ahLst/>
              <a:cxnLst/>
              <a:rect l="l" t="t" r="r" b="b"/>
              <a:pathLst>
                <a:path w="1460" h="1635" extrusionOk="0">
                  <a:moveTo>
                    <a:pt x="584" y="1635"/>
                  </a:moveTo>
                  <a:cubicBezTo>
                    <a:pt x="350" y="1343"/>
                    <a:pt x="0" y="1051"/>
                    <a:pt x="0" y="759"/>
                  </a:cubicBezTo>
                  <a:cubicBezTo>
                    <a:pt x="58" y="467"/>
                    <a:pt x="467" y="59"/>
                    <a:pt x="759" y="59"/>
                  </a:cubicBezTo>
                  <a:cubicBezTo>
                    <a:pt x="934" y="0"/>
                    <a:pt x="1401" y="467"/>
                    <a:pt x="1459" y="701"/>
                  </a:cubicBezTo>
                  <a:cubicBezTo>
                    <a:pt x="1459" y="993"/>
                    <a:pt x="1109" y="1343"/>
                    <a:pt x="934" y="1635"/>
                  </a:cubicBezTo>
                  <a:cubicBezTo>
                    <a:pt x="817" y="1635"/>
                    <a:pt x="701" y="1635"/>
                    <a:pt x="584"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2" name="Google Shape;18182;p46"/>
            <p:cNvSpPr/>
            <p:nvPr/>
          </p:nvSpPr>
          <p:spPr>
            <a:xfrm>
              <a:off x="4379100" y="5399525"/>
              <a:ext cx="40875" cy="36500"/>
            </a:xfrm>
            <a:custGeom>
              <a:avLst/>
              <a:gdLst/>
              <a:ahLst/>
              <a:cxnLst/>
              <a:rect l="l" t="t" r="r" b="b"/>
              <a:pathLst>
                <a:path w="1635" h="1460" extrusionOk="0">
                  <a:moveTo>
                    <a:pt x="59" y="526"/>
                  </a:moveTo>
                  <a:cubicBezTo>
                    <a:pt x="351" y="351"/>
                    <a:pt x="701" y="0"/>
                    <a:pt x="993" y="59"/>
                  </a:cubicBezTo>
                  <a:cubicBezTo>
                    <a:pt x="1226" y="117"/>
                    <a:pt x="1576" y="526"/>
                    <a:pt x="1635" y="818"/>
                  </a:cubicBezTo>
                  <a:cubicBezTo>
                    <a:pt x="1635" y="1051"/>
                    <a:pt x="1168" y="1460"/>
                    <a:pt x="876" y="1460"/>
                  </a:cubicBezTo>
                  <a:cubicBezTo>
                    <a:pt x="584" y="1460"/>
                    <a:pt x="292" y="1109"/>
                    <a:pt x="0" y="876"/>
                  </a:cubicBezTo>
                  <a:cubicBezTo>
                    <a:pt x="0" y="759"/>
                    <a:pt x="59" y="642"/>
                    <a:pt x="59" y="5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3" name="Google Shape;18183;p46"/>
            <p:cNvSpPr/>
            <p:nvPr/>
          </p:nvSpPr>
          <p:spPr>
            <a:xfrm>
              <a:off x="2422225" y="497850"/>
              <a:ext cx="43800" cy="35050"/>
            </a:xfrm>
            <a:custGeom>
              <a:avLst/>
              <a:gdLst/>
              <a:ahLst/>
              <a:cxnLst/>
              <a:rect l="l" t="t" r="r" b="b"/>
              <a:pathLst>
                <a:path w="1752" h="1402" extrusionOk="0">
                  <a:moveTo>
                    <a:pt x="1752" y="701"/>
                  </a:moveTo>
                  <a:cubicBezTo>
                    <a:pt x="1285" y="1052"/>
                    <a:pt x="993" y="1402"/>
                    <a:pt x="759" y="1402"/>
                  </a:cubicBezTo>
                  <a:cubicBezTo>
                    <a:pt x="468" y="1402"/>
                    <a:pt x="234" y="993"/>
                    <a:pt x="1" y="760"/>
                  </a:cubicBezTo>
                  <a:cubicBezTo>
                    <a:pt x="234" y="468"/>
                    <a:pt x="409" y="59"/>
                    <a:pt x="701" y="59"/>
                  </a:cubicBezTo>
                  <a:cubicBezTo>
                    <a:pt x="935" y="1"/>
                    <a:pt x="1285" y="351"/>
                    <a:pt x="1752" y="7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4" name="Google Shape;18184;p46"/>
            <p:cNvSpPr/>
            <p:nvPr/>
          </p:nvSpPr>
          <p:spPr>
            <a:xfrm>
              <a:off x="1203750" y="3439725"/>
              <a:ext cx="27750" cy="36525"/>
            </a:xfrm>
            <a:custGeom>
              <a:avLst/>
              <a:gdLst/>
              <a:ahLst/>
              <a:cxnLst/>
              <a:rect l="l" t="t" r="r" b="b"/>
              <a:pathLst>
                <a:path w="1110" h="1461" extrusionOk="0">
                  <a:moveTo>
                    <a:pt x="351" y="1402"/>
                  </a:moveTo>
                  <a:cubicBezTo>
                    <a:pt x="234" y="1110"/>
                    <a:pt x="59" y="818"/>
                    <a:pt x="0" y="526"/>
                  </a:cubicBezTo>
                  <a:cubicBezTo>
                    <a:pt x="0" y="351"/>
                    <a:pt x="234" y="176"/>
                    <a:pt x="409" y="1"/>
                  </a:cubicBezTo>
                  <a:cubicBezTo>
                    <a:pt x="642" y="234"/>
                    <a:pt x="993" y="409"/>
                    <a:pt x="1051" y="701"/>
                  </a:cubicBezTo>
                  <a:cubicBezTo>
                    <a:pt x="1109" y="876"/>
                    <a:pt x="818" y="1168"/>
                    <a:pt x="642" y="1460"/>
                  </a:cubicBezTo>
                  <a:cubicBezTo>
                    <a:pt x="526" y="1460"/>
                    <a:pt x="467" y="1402"/>
                    <a:pt x="351" y="14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5" name="Google Shape;18185;p46"/>
            <p:cNvSpPr/>
            <p:nvPr/>
          </p:nvSpPr>
          <p:spPr>
            <a:xfrm>
              <a:off x="3159150" y="5402450"/>
              <a:ext cx="42350" cy="27750"/>
            </a:xfrm>
            <a:custGeom>
              <a:avLst/>
              <a:gdLst/>
              <a:ahLst/>
              <a:cxnLst/>
              <a:rect l="l" t="t" r="r" b="b"/>
              <a:pathLst>
                <a:path w="1694" h="1110" extrusionOk="0">
                  <a:moveTo>
                    <a:pt x="1694" y="642"/>
                  </a:moveTo>
                  <a:cubicBezTo>
                    <a:pt x="1285" y="876"/>
                    <a:pt x="1051" y="1109"/>
                    <a:pt x="876" y="1051"/>
                  </a:cubicBezTo>
                  <a:cubicBezTo>
                    <a:pt x="584" y="992"/>
                    <a:pt x="293" y="759"/>
                    <a:pt x="1" y="584"/>
                  </a:cubicBezTo>
                  <a:cubicBezTo>
                    <a:pt x="234" y="409"/>
                    <a:pt x="468" y="0"/>
                    <a:pt x="701" y="0"/>
                  </a:cubicBezTo>
                  <a:cubicBezTo>
                    <a:pt x="935" y="0"/>
                    <a:pt x="1227" y="350"/>
                    <a:pt x="1635" y="64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6" name="Google Shape;18186;p46"/>
            <p:cNvSpPr/>
            <p:nvPr/>
          </p:nvSpPr>
          <p:spPr>
            <a:xfrm>
              <a:off x="2914000" y="258550"/>
              <a:ext cx="36500" cy="26275"/>
            </a:xfrm>
            <a:custGeom>
              <a:avLst/>
              <a:gdLst/>
              <a:ahLst/>
              <a:cxnLst/>
              <a:rect l="l" t="t" r="r" b="b"/>
              <a:pathLst>
                <a:path w="1460" h="1051" extrusionOk="0">
                  <a:moveTo>
                    <a:pt x="1460" y="0"/>
                  </a:moveTo>
                  <a:cubicBezTo>
                    <a:pt x="1285" y="467"/>
                    <a:pt x="1226" y="759"/>
                    <a:pt x="1051" y="934"/>
                  </a:cubicBezTo>
                  <a:cubicBezTo>
                    <a:pt x="876" y="1051"/>
                    <a:pt x="526" y="1051"/>
                    <a:pt x="292" y="992"/>
                  </a:cubicBezTo>
                  <a:cubicBezTo>
                    <a:pt x="176" y="934"/>
                    <a:pt x="117" y="701"/>
                    <a:pt x="1" y="584"/>
                  </a:cubicBezTo>
                  <a:cubicBezTo>
                    <a:pt x="176" y="467"/>
                    <a:pt x="351" y="350"/>
                    <a:pt x="584" y="234"/>
                  </a:cubicBezTo>
                  <a:cubicBezTo>
                    <a:pt x="759" y="175"/>
                    <a:pt x="993" y="117"/>
                    <a:pt x="146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7" name="Google Shape;18187;p46"/>
            <p:cNvSpPr/>
            <p:nvPr/>
          </p:nvSpPr>
          <p:spPr>
            <a:xfrm>
              <a:off x="6349100" y="3686350"/>
              <a:ext cx="24825" cy="33575"/>
            </a:xfrm>
            <a:custGeom>
              <a:avLst/>
              <a:gdLst/>
              <a:ahLst/>
              <a:cxnLst/>
              <a:rect l="l" t="t" r="r" b="b"/>
              <a:pathLst>
                <a:path w="993" h="1343" extrusionOk="0">
                  <a:moveTo>
                    <a:pt x="993" y="0"/>
                  </a:moveTo>
                  <a:cubicBezTo>
                    <a:pt x="935" y="351"/>
                    <a:pt x="876" y="526"/>
                    <a:pt x="818" y="759"/>
                  </a:cubicBezTo>
                  <a:cubicBezTo>
                    <a:pt x="701" y="934"/>
                    <a:pt x="526" y="1109"/>
                    <a:pt x="409" y="1343"/>
                  </a:cubicBezTo>
                  <a:cubicBezTo>
                    <a:pt x="292" y="1168"/>
                    <a:pt x="1" y="1051"/>
                    <a:pt x="1" y="876"/>
                  </a:cubicBezTo>
                  <a:cubicBezTo>
                    <a:pt x="1" y="584"/>
                    <a:pt x="117" y="292"/>
                    <a:pt x="292" y="117"/>
                  </a:cubicBezTo>
                  <a:cubicBezTo>
                    <a:pt x="409" y="0"/>
                    <a:pt x="643" y="59"/>
                    <a:pt x="99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8188" name="Google Shape;18188;p46"/>
          <p:cNvSpPr txBox="1">
            <a:spLocks noGrp="1"/>
          </p:cNvSpPr>
          <p:nvPr>
            <p:ph type="title"/>
          </p:nvPr>
        </p:nvSpPr>
        <p:spPr>
          <a:xfrm>
            <a:off x="1084304" y="218903"/>
            <a:ext cx="7312309"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US" dirty="0"/>
              <a:t>Theoretical Frameworks Applied in Depth</a:t>
            </a:r>
          </a:p>
        </p:txBody>
      </p:sp>
      <p:sp>
        <p:nvSpPr>
          <p:cNvPr id="18189" name="Google Shape;18189;p46"/>
          <p:cNvSpPr txBox="1">
            <a:spLocks noGrp="1"/>
          </p:cNvSpPr>
          <p:nvPr>
            <p:ph type="body" idx="1"/>
          </p:nvPr>
        </p:nvSpPr>
        <p:spPr>
          <a:xfrm>
            <a:off x="1206765" y="1652331"/>
            <a:ext cx="6741694" cy="2917673"/>
          </a:xfrm>
          <a:prstGeom prst="rect">
            <a:avLst/>
          </a:prstGeom>
        </p:spPr>
        <p:style>
          <a:lnRef idx="1">
            <a:schemeClr val="accent2"/>
          </a:lnRef>
          <a:fillRef idx="3">
            <a:schemeClr val="accent2"/>
          </a:fillRef>
          <a:effectRef idx="2">
            <a:schemeClr val="accent2"/>
          </a:effectRef>
          <a:fontRef idx="minor">
            <a:schemeClr val="lt1"/>
          </a:fontRef>
        </p:style>
        <p:txBody>
          <a:bodyPr spcFirstLastPara="1" wrap="square" lIns="91425" tIns="91425" rIns="91425" bIns="91425" anchor="t" anchorCtr="0">
            <a:noAutofit/>
          </a:bodyPr>
          <a:lstStyle/>
          <a:p>
            <a:pPr marL="285750" indent="-285750"/>
            <a:r>
              <a:rPr lang="en-US" sz="2000" dirty="0">
                <a:solidFill>
                  <a:schemeClr val="dk2"/>
                </a:solidFill>
              </a:rPr>
              <a:t>The presentation discusses five models used to </a:t>
            </a:r>
            <a:r>
              <a:rPr lang="en-US" sz="2000" dirty="0" err="1">
                <a:solidFill>
                  <a:schemeClr val="dk2"/>
                </a:solidFill>
              </a:rPr>
              <a:t>analyse</a:t>
            </a:r>
            <a:r>
              <a:rPr lang="en-US" sz="2000" dirty="0">
                <a:solidFill>
                  <a:schemeClr val="dk2"/>
                </a:solidFill>
              </a:rPr>
              <a:t> failures in complex systems.</a:t>
            </a:r>
          </a:p>
          <a:p>
            <a:pPr marL="285750" indent="-285750"/>
            <a:r>
              <a:rPr lang="en-US" sz="2000" dirty="0">
                <a:solidFill>
                  <a:schemeClr val="dk2"/>
                </a:solidFill>
              </a:rPr>
              <a:t>The </a:t>
            </a:r>
            <a:r>
              <a:rPr lang="en-US" sz="2000" b="1" i="1" dirty="0">
                <a:solidFill>
                  <a:schemeClr val="dk2"/>
                </a:solidFill>
              </a:rPr>
              <a:t>Swiss Cheese Model </a:t>
            </a:r>
            <a:r>
              <a:rPr lang="en-US" sz="2000" dirty="0">
                <a:solidFill>
                  <a:schemeClr val="dk2"/>
                </a:solidFill>
              </a:rPr>
              <a:t>highlights how vulnerabilities in </a:t>
            </a:r>
            <a:r>
              <a:rPr lang="en-US" sz="2000" dirty="0" err="1">
                <a:solidFill>
                  <a:schemeClr val="dk2"/>
                </a:solidFill>
              </a:rPr>
              <a:t>defence</a:t>
            </a:r>
            <a:r>
              <a:rPr lang="en-US" sz="2000" dirty="0">
                <a:solidFill>
                  <a:schemeClr val="dk2"/>
                </a:solidFill>
              </a:rPr>
              <a:t> layers can align, creating pathways for errors (</a:t>
            </a:r>
            <a:r>
              <a:rPr lang="en-US" sz="2000" dirty="0" err="1">
                <a:solidFill>
                  <a:schemeClr val="dk2"/>
                </a:solidFill>
              </a:rPr>
              <a:t>Shabani</a:t>
            </a:r>
            <a:r>
              <a:rPr lang="en-US" sz="2000" dirty="0">
                <a:solidFill>
                  <a:schemeClr val="dk2"/>
                </a:solidFill>
              </a:rPr>
              <a:t>, </a:t>
            </a:r>
            <a:r>
              <a:rPr lang="en-US" sz="2000" dirty="0" err="1">
                <a:solidFill>
                  <a:schemeClr val="dk2"/>
                </a:solidFill>
              </a:rPr>
              <a:t>Jerie</a:t>
            </a:r>
            <a:r>
              <a:rPr lang="en-US" sz="2000" dirty="0">
                <a:solidFill>
                  <a:schemeClr val="dk2"/>
                </a:solidFill>
              </a:rPr>
              <a:t> and </a:t>
            </a:r>
            <a:r>
              <a:rPr lang="en-US" sz="2000" dirty="0" err="1">
                <a:solidFill>
                  <a:schemeClr val="dk2"/>
                </a:solidFill>
              </a:rPr>
              <a:t>Shabani</a:t>
            </a:r>
            <a:r>
              <a:rPr lang="en-US" sz="2000" dirty="0">
                <a:solidFill>
                  <a:schemeClr val="dk2"/>
                </a:solidFill>
              </a:rPr>
              <a:t>, 2023).</a:t>
            </a:r>
          </a:p>
          <a:p>
            <a:pPr marL="285750" indent="-285750"/>
            <a:r>
              <a:rPr lang="en-US" sz="2000" b="1" i="1" dirty="0">
                <a:solidFill>
                  <a:schemeClr val="dk2"/>
                </a:solidFill>
              </a:rPr>
              <a:t>Root Cause Analysis</a:t>
            </a:r>
            <a:r>
              <a:rPr lang="en-US" sz="2000" dirty="0">
                <a:solidFill>
                  <a:schemeClr val="dk2"/>
                </a:solidFill>
              </a:rPr>
              <a:t> is </a:t>
            </a:r>
            <a:r>
              <a:rPr lang="en-US" sz="2000" dirty="0" err="1">
                <a:solidFill>
                  <a:schemeClr val="dk2"/>
                </a:solidFill>
              </a:rPr>
              <a:t>emphasised</a:t>
            </a:r>
            <a:r>
              <a:rPr lang="en-US" sz="2000" dirty="0">
                <a:solidFill>
                  <a:schemeClr val="dk2"/>
                </a:solidFill>
              </a:rPr>
              <a:t> as a vital approach for identifying problems and preventing their recurrence, with the 5 Whys technique being a notable tool (Quality-One, 2024).</a:t>
            </a:r>
          </a:p>
        </p:txBody>
      </p:sp>
      <p:grpSp>
        <p:nvGrpSpPr>
          <p:cNvPr id="18190" name="Google Shape;18190;p46"/>
          <p:cNvGrpSpPr/>
          <p:nvPr/>
        </p:nvGrpSpPr>
        <p:grpSpPr>
          <a:xfrm>
            <a:off x="6062400" y="600552"/>
            <a:ext cx="3288125" cy="3288125"/>
            <a:chOff x="1190625" y="238125"/>
            <a:chExt cx="5205200" cy="5205200"/>
          </a:xfrm>
        </p:grpSpPr>
        <p:sp>
          <p:nvSpPr>
            <p:cNvPr id="18191" name="Google Shape;18191;p46"/>
            <p:cNvSpPr/>
            <p:nvPr/>
          </p:nvSpPr>
          <p:spPr>
            <a:xfrm>
              <a:off x="3537100" y="2352575"/>
              <a:ext cx="739875" cy="745725"/>
            </a:xfrm>
            <a:custGeom>
              <a:avLst/>
              <a:gdLst/>
              <a:ahLst/>
              <a:cxnLst/>
              <a:rect l="l" t="t" r="r" b="b"/>
              <a:pathLst>
                <a:path w="29595" h="29829" extrusionOk="0">
                  <a:moveTo>
                    <a:pt x="19963" y="23699"/>
                  </a:moveTo>
                  <a:cubicBezTo>
                    <a:pt x="20956" y="20839"/>
                    <a:pt x="23057" y="19438"/>
                    <a:pt x="25509" y="19847"/>
                  </a:cubicBezTo>
                  <a:cubicBezTo>
                    <a:pt x="27785" y="20197"/>
                    <a:pt x="29478" y="22123"/>
                    <a:pt x="29536" y="24400"/>
                  </a:cubicBezTo>
                  <a:cubicBezTo>
                    <a:pt x="29595" y="26793"/>
                    <a:pt x="28077" y="28777"/>
                    <a:pt x="25684" y="29303"/>
                  </a:cubicBezTo>
                  <a:cubicBezTo>
                    <a:pt x="23232" y="29828"/>
                    <a:pt x="21189" y="28544"/>
                    <a:pt x="19963" y="25625"/>
                  </a:cubicBezTo>
                  <a:cubicBezTo>
                    <a:pt x="19146" y="28135"/>
                    <a:pt x="17512" y="29595"/>
                    <a:pt x="14768" y="29536"/>
                  </a:cubicBezTo>
                  <a:cubicBezTo>
                    <a:pt x="12609" y="29536"/>
                    <a:pt x="11266" y="28369"/>
                    <a:pt x="10040" y="25567"/>
                  </a:cubicBezTo>
                  <a:cubicBezTo>
                    <a:pt x="9690" y="26910"/>
                    <a:pt x="8990" y="27960"/>
                    <a:pt x="7881" y="28661"/>
                  </a:cubicBezTo>
                  <a:cubicBezTo>
                    <a:pt x="6830" y="29420"/>
                    <a:pt x="5604" y="29711"/>
                    <a:pt x="4320" y="29478"/>
                  </a:cubicBezTo>
                  <a:cubicBezTo>
                    <a:pt x="2044" y="29069"/>
                    <a:pt x="409" y="27201"/>
                    <a:pt x="234" y="25042"/>
                  </a:cubicBezTo>
                  <a:cubicBezTo>
                    <a:pt x="59" y="22532"/>
                    <a:pt x="1402" y="20664"/>
                    <a:pt x="4145" y="19672"/>
                  </a:cubicBezTo>
                  <a:cubicBezTo>
                    <a:pt x="1518" y="18796"/>
                    <a:pt x="1" y="17103"/>
                    <a:pt x="176" y="14243"/>
                  </a:cubicBezTo>
                  <a:cubicBezTo>
                    <a:pt x="351" y="12200"/>
                    <a:pt x="1577" y="10741"/>
                    <a:pt x="4203" y="9749"/>
                  </a:cubicBezTo>
                  <a:cubicBezTo>
                    <a:pt x="2744" y="9340"/>
                    <a:pt x="1635" y="8581"/>
                    <a:pt x="993" y="7355"/>
                  </a:cubicBezTo>
                  <a:cubicBezTo>
                    <a:pt x="293" y="6071"/>
                    <a:pt x="176" y="4787"/>
                    <a:pt x="643" y="3445"/>
                  </a:cubicBezTo>
                  <a:cubicBezTo>
                    <a:pt x="1343" y="1285"/>
                    <a:pt x="3386" y="1"/>
                    <a:pt x="5721" y="234"/>
                  </a:cubicBezTo>
                  <a:cubicBezTo>
                    <a:pt x="7822" y="409"/>
                    <a:pt x="9632" y="2161"/>
                    <a:pt x="9924" y="4320"/>
                  </a:cubicBezTo>
                  <a:cubicBezTo>
                    <a:pt x="10274" y="6713"/>
                    <a:pt x="8990" y="8640"/>
                    <a:pt x="6130" y="9807"/>
                  </a:cubicBezTo>
                  <a:cubicBezTo>
                    <a:pt x="8114" y="10332"/>
                    <a:pt x="9457" y="11558"/>
                    <a:pt x="10040" y="13660"/>
                  </a:cubicBezTo>
                  <a:cubicBezTo>
                    <a:pt x="10683" y="11617"/>
                    <a:pt x="11908" y="10332"/>
                    <a:pt x="13893" y="9749"/>
                  </a:cubicBezTo>
                  <a:cubicBezTo>
                    <a:pt x="11091" y="8581"/>
                    <a:pt x="9807" y="6538"/>
                    <a:pt x="10274" y="4087"/>
                  </a:cubicBezTo>
                  <a:cubicBezTo>
                    <a:pt x="10741" y="1752"/>
                    <a:pt x="12784" y="118"/>
                    <a:pt x="15177" y="176"/>
                  </a:cubicBezTo>
                  <a:cubicBezTo>
                    <a:pt x="17395" y="234"/>
                    <a:pt x="19380" y="1869"/>
                    <a:pt x="19788" y="4087"/>
                  </a:cubicBezTo>
                  <a:cubicBezTo>
                    <a:pt x="20197" y="6597"/>
                    <a:pt x="18913" y="8698"/>
                    <a:pt x="16111" y="9749"/>
                  </a:cubicBezTo>
                  <a:cubicBezTo>
                    <a:pt x="18096" y="10332"/>
                    <a:pt x="19380" y="11617"/>
                    <a:pt x="19963" y="13660"/>
                  </a:cubicBezTo>
                  <a:cubicBezTo>
                    <a:pt x="20430" y="12259"/>
                    <a:pt x="21131" y="11266"/>
                    <a:pt x="22240" y="10566"/>
                  </a:cubicBezTo>
                  <a:cubicBezTo>
                    <a:pt x="23349" y="9924"/>
                    <a:pt x="24575" y="9749"/>
                    <a:pt x="25859" y="10041"/>
                  </a:cubicBezTo>
                  <a:cubicBezTo>
                    <a:pt x="28135" y="10566"/>
                    <a:pt x="29595" y="12492"/>
                    <a:pt x="29536" y="14827"/>
                  </a:cubicBezTo>
                  <a:cubicBezTo>
                    <a:pt x="29536" y="17103"/>
                    <a:pt x="27902" y="19030"/>
                    <a:pt x="25684" y="19438"/>
                  </a:cubicBezTo>
                  <a:cubicBezTo>
                    <a:pt x="23232" y="19964"/>
                    <a:pt x="21248" y="18738"/>
                    <a:pt x="19963" y="15878"/>
                  </a:cubicBezTo>
                  <a:cubicBezTo>
                    <a:pt x="19380" y="17804"/>
                    <a:pt x="18154" y="19030"/>
                    <a:pt x="16111" y="19672"/>
                  </a:cubicBezTo>
                  <a:cubicBezTo>
                    <a:pt x="18154" y="20314"/>
                    <a:pt x="19380" y="21598"/>
                    <a:pt x="19963" y="23641"/>
                  </a:cubicBezTo>
                  <a:close/>
                  <a:moveTo>
                    <a:pt x="10040" y="23758"/>
                  </a:moveTo>
                  <a:cubicBezTo>
                    <a:pt x="10624" y="21598"/>
                    <a:pt x="11850" y="20314"/>
                    <a:pt x="13951" y="19672"/>
                  </a:cubicBezTo>
                  <a:cubicBezTo>
                    <a:pt x="11908" y="19088"/>
                    <a:pt x="10683" y="17804"/>
                    <a:pt x="10040" y="15819"/>
                  </a:cubicBezTo>
                  <a:cubicBezTo>
                    <a:pt x="9398" y="17921"/>
                    <a:pt x="8114" y="19088"/>
                    <a:pt x="6013" y="19672"/>
                  </a:cubicBezTo>
                  <a:cubicBezTo>
                    <a:pt x="8173" y="20255"/>
                    <a:pt x="9457" y="21540"/>
                    <a:pt x="10040" y="237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2" name="Google Shape;18192;p46"/>
            <p:cNvSpPr/>
            <p:nvPr/>
          </p:nvSpPr>
          <p:spPr>
            <a:xfrm>
              <a:off x="3793925" y="3092425"/>
              <a:ext cx="237900" cy="240800"/>
            </a:xfrm>
            <a:custGeom>
              <a:avLst/>
              <a:gdLst/>
              <a:ahLst/>
              <a:cxnLst/>
              <a:rect l="l" t="t" r="r" b="b"/>
              <a:pathLst>
                <a:path w="9516" h="9632" extrusionOk="0">
                  <a:moveTo>
                    <a:pt x="4729" y="9632"/>
                  </a:moveTo>
                  <a:cubicBezTo>
                    <a:pt x="2102" y="9632"/>
                    <a:pt x="1" y="7414"/>
                    <a:pt x="1" y="4845"/>
                  </a:cubicBezTo>
                  <a:cubicBezTo>
                    <a:pt x="1" y="2277"/>
                    <a:pt x="2219" y="1"/>
                    <a:pt x="4787" y="59"/>
                  </a:cubicBezTo>
                  <a:cubicBezTo>
                    <a:pt x="7356" y="117"/>
                    <a:pt x="9515" y="2335"/>
                    <a:pt x="9515" y="4904"/>
                  </a:cubicBezTo>
                  <a:cubicBezTo>
                    <a:pt x="9515" y="7472"/>
                    <a:pt x="7356" y="9632"/>
                    <a:pt x="4729" y="963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3" name="Google Shape;18193;p46"/>
            <p:cNvSpPr/>
            <p:nvPr/>
          </p:nvSpPr>
          <p:spPr>
            <a:xfrm>
              <a:off x="3300700" y="2600650"/>
              <a:ext cx="239350" cy="239350"/>
            </a:xfrm>
            <a:custGeom>
              <a:avLst/>
              <a:gdLst/>
              <a:ahLst/>
              <a:cxnLst/>
              <a:rect l="l" t="t" r="r" b="b"/>
              <a:pathLst>
                <a:path w="9574" h="9574" extrusionOk="0">
                  <a:moveTo>
                    <a:pt x="4729" y="9574"/>
                  </a:moveTo>
                  <a:cubicBezTo>
                    <a:pt x="2102" y="9574"/>
                    <a:pt x="1" y="7414"/>
                    <a:pt x="1" y="4787"/>
                  </a:cubicBezTo>
                  <a:cubicBezTo>
                    <a:pt x="1" y="2161"/>
                    <a:pt x="2160" y="1"/>
                    <a:pt x="4729" y="59"/>
                  </a:cubicBezTo>
                  <a:cubicBezTo>
                    <a:pt x="7355" y="59"/>
                    <a:pt x="9573" y="2277"/>
                    <a:pt x="9515" y="4846"/>
                  </a:cubicBezTo>
                  <a:cubicBezTo>
                    <a:pt x="9515" y="7414"/>
                    <a:pt x="7297" y="9574"/>
                    <a:pt x="4729" y="957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4" name="Google Shape;18194;p46"/>
            <p:cNvSpPr/>
            <p:nvPr/>
          </p:nvSpPr>
          <p:spPr>
            <a:xfrm>
              <a:off x="3547325" y="3093900"/>
              <a:ext cx="237875" cy="239325"/>
            </a:xfrm>
            <a:custGeom>
              <a:avLst/>
              <a:gdLst/>
              <a:ahLst/>
              <a:cxnLst/>
              <a:rect l="l" t="t" r="r" b="b"/>
              <a:pathLst>
                <a:path w="9515" h="9573" extrusionOk="0">
                  <a:moveTo>
                    <a:pt x="9515" y="4786"/>
                  </a:moveTo>
                  <a:cubicBezTo>
                    <a:pt x="9515" y="7355"/>
                    <a:pt x="7355" y="9573"/>
                    <a:pt x="4728" y="9573"/>
                  </a:cubicBezTo>
                  <a:cubicBezTo>
                    <a:pt x="2160" y="9573"/>
                    <a:pt x="0" y="7355"/>
                    <a:pt x="0" y="4786"/>
                  </a:cubicBezTo>
                  <a:cubicBezTo>
                    <a:pt x="59" y="2218"/>
                    <a:pt x="2160" y="58"/>
                    <a:pt x="4728" y="58"/>
                  </a:cubicBezTo>
                  <a:cubicBezTo>
                    <a:pt x="7297" y="0"/>
                    <a:pt x="9515" y="2218"/>
                    <a:pt x="9515" y="47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5" name="Google Shape;18195;p46"/>
            <p:cNvSpPr/>
            <p:nvPr/>
          </p:nvSpPr>
          <p:spPr>
            <a:xfrm>
              <a:off x="3299250" y="2848725"/>
              <a:ext cx="239350" cy="237900"/>
            </a:xfrm>
            <a:custGeom>
              <a:avLst/>
              <a:gdLst/>
              <a:ahLst/>
              <a:cxnLst/>
              <a:rect l="l" t="t" r="r" b="b"/>
              <a:pathLst>
                <a:path w="9574" h="9516" extrusionOk="0">
                  <a:moveTo>
                    <a:pt x="9573" y="4729"/>
                  </a:moveTo>
                  <a:cubicBezTo>
                    <a:pt x="9573" y="7355"/>
                    <a:pt x="7355" y="9515"/>
                    <a:pt x="4787" y="9515"/>
                  </a:cubicBezTo>
                  <a:cubicBezTo>
                    <a:pt x="2160" y="9457"/>
                    <a:pt x="0" y="7297"/>
                    <a:pt x="59" y="4729"/>
                  </a:cubicBezTo>
                  <a:cubicBezTo>
                    <a:pt x="117" y="2102"/>
                    <a:pt x="2218" y="1"/>
                    <a:pt x="4787" y="1"/>
                  </a:cubicBezTo>
                  <a:cubicBezTo>
                    <a:pt x="7355" y="1"/>
                    <a:pt x="9573" y="2160"/>
                    <a:pt x="9573"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6" name="Google Shape;18196;p46"/>
            <p:cNvSpPr/>
            <p:nvPr/>
          </p:nvSpPr>
          <p:spPr>
            <a:xfrm>
              <a:off x="4036175" y="2358425"/>
              <a:ext cx="239350" cy="239350"/>
            </a:xfrm>
            <a:custGeom>
              <a:avLst/>
              <a:gdLst/>
              <a:ahLst/>
              <a:cxnLst/>
              <a:rect l="l" t="t" r="r" b="b"/>
              <a:pathLst>
                <a:path w="9574" h="9574" extrusionOk="0">
                  <a:moveTo>
                    <a:pt x="4904" y="59"/>
                  </a:moveTo>
                  <a:cubicBezTo>
                    <a:pt x="7530" y="175"/>
                    <a:pt x="9573" y="2277"/>
                    <a:pt x="9456" y="4903"/>
                  </a:cubicBezTo>
                  <a:cubicBezTo>
                    <a:pt x="9398" y="7530"/>
                    <a:pt x="7238" y="9573"/>
                    <a:pt x="4670" y="9456"/>
                  </a:cubicBezTo>
                  <a:cubicBezTo>
                    <a:pt x="2043" y="9398"/>
                    <a:pt x="0" y="7238"/>
                    <a:pt x="59" y="4670"/>
                  </a:cubicBezTo>
                  <a:cubicBezTo>
                    <a:pt x="176" y="2043"/>
                    <a:pt x="2277" y="0"/>
                    <a:pt x="4904"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7" name="Google Shape;18197;p46"/>
            <p:cNvSpPr/>
            <p:nvPr/>
          </p:nvSpPr>
          <p:spPr>
            <a:xfrm>
              <a:off x="4039100" y="3098275"/>
              <a:ext cx="232050" cy="232050"/>
            </a:xfrm>
            <a:custGeom>
              <a:avLst/>
              <a:gdLst/>
              <a:ahLst/>
              <a:cxnLst/>
              <a:rect l="l" t="t" r="r" b="b"/>
              <a:pathLst>
                <a:path w="9282" h="9282" extrusionOk="0">
                  <a:moveTo>
                    <a:pt x="4670" y="0"/>
                  </a:moveTo>
                  <a:cubicBezTo>
                    <a:pt x="7238" y="0"/>
                    <a:pt x="9281" y="2043"/>
                    <a:pt x="9281" y="4670"/>
                  </a:cubicBezTo>
                  <a:cubicBezTo>
                    <a:pt x="9281" y="7238"/>
                    <a:pt x="7180" y="9281"/>
                    <a:pt x="4611" y="9281"/>
                  </a:cubicBezTo>
                  <a:cubicBezTo>
                    <a:pt x="2043" y="9223"/>
                    <a:pt x="0" y="7180"/>
                    <a:pt x="0" y="4611"/>
                  </a:cubicBezTo>
                  <a:cubicBezTo>
                    <a:pt x="0" y="2043"/>
                    <a:pt x="2102" y="0"/>
                    <a:pt x="467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8" name="Google Shape;18198;p46"/>
            <p:cNvSpPr/>
            <p:nvPr/>
          </p:nvSpPr>
          <p:spPr>
            <a:xfrm>
              <a:off x="3303625" y="2361350"/>
              <a:ext cx="232050" cy="232025"/>
            </a:xfrm>
            <a:custGeom>
              <a:avLst/>
              <a:gdLst/>
              <a:ahLst/>
              <a:cxnLst/>
              <a:rect l="l" t="t" r="r" b="b"/>
              <a:pathLst>
                <a:path w="9282" h="9281" extrusionOk="0">
                  <a:moveTo>
                    <a:pt x="0" y="4670"/>
                  </a:moveTo>
                  <a:cubicBezTo>
                    <a:pt x="0" y="2101"/>
                    <a:pt x="2043" y="0"/>
                    <a:pt x="4612" y="0"/>
                  </a:cubicBezTo>
                  <a:cubicBezTo>
                    <a:pt x="7238" y="0"/>
                    <a:pt x="9281" y="2101"/>
                    <a:pt x="9281" y="4670"/>
                  </a:cubicBezTo>
                  <a:cubicBezTo>
                    <a:pt x="9223" y="7238"/>
                    <a:pt x="7180" y="9281"/>
                    <a:pt x="4670" y="9281"/>
                  </a:cubicBezTo>
                  <a:cubicBezTo>
                    <a:pt x="2043" y="9281"/>
                    <a:pt x="0" y="7238"/>
                    <a:pt x="0" y="46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9" name="Google Shape;18199;p46"/>
            <p:cNvSpPr/>
            <p:nvPr/>
          </p:nvSpPr>
          <p:spPr>
            <a:xfrm>
              <a:off x="3303625" y="3098275"/>
              <a:ext cx="232050" cy="230575"/>
            </a:xfrm>
            <a:custGeom>
              <a:avLst/>
              <a:gdLst/>
              <a:ahLst/>
              <a:cxnLst/>
              <a:rect l="l" t="t" r="r" b="b"/>
              <a:pathLst>
                <a:path w="9282" h="9223" extrusionOk="0">
                  <a:moveTo>
                    <a:pt x="4670" y="9223"/>
                  </a:moveTo>
                  <a:cubicBezTo>
                    <a:pt x="2160" y="9223"/>
                    <a:pt x="59" y="7180"/>
                    <a:pt x="59" y="4670"/>
                  </a:cubicBezTo>
                  <a:cubicBezTo>
                    <a:pt x="0" y="2160"/>
                    <a:pt x="2102" y="0"/>
                    <a:pt x="4612" y="59"/>
                  </a:cubicBezTo>
                  <a:cubicBezTo>
                    <a:pt x="7122" y="59"/>
                    <a:pt x="9165" y="2101"/>
                    <a:pt x="9223" y="4553"/>
                  </a:cubicBezTo>
                  <a:cubicBezTo>
                    <a:pt x="9281" y="7063"/>
                    <a:pt x="7180" y="9223"/>
                    <a:pt x="4670" y="922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0" name="Google Shape;18200;p46"/>
            <p:cNvSpPr/>
            <p:nvPr/>
          </p:nvSpPr>
          <p:spPr>
            <a:xfrm>
              <a:off x="3798325" y="2116175"/>
              <a:ext cx="229125" cy="230600"/>
            </a:xfrm>
            <a:custGeom>
              <a:avLst/>
              <a:gdLst/>
              <a:ahLst/>
              <a:cxnLst/>
              <a:rect l="l" t="t" r="r" b="b"/>
              <a:pathLst>
                <a:path w="9165" h="9224" extrusionOk="0">
                  <a:moveTo>
                    <a:pt x="9164" y="4612"/>
                  </a:moveTo>
                  <a:cubicBezTo>
                    <a:pt x="9164" y="7122"/>
                    <a:pt x="7063" y="9223"/>
                    <a:pt x="4553" y="9165"/>
                  </a:cubicBezTo>
                  <a:cubicBezTo>
                    <a:pt x="2043" y="9165"/>
                    <a:pt x="0" y="7122"/>
                    <a:pt x="0" y="4612"/>
                  </a:cubicBezTo>
                  <a:cubicBezTo>
                    <a:pt x="0" y="2102"/>
                    <a:pt x="2101" y="1"/>
                    <a:pt x="4611" y="1"/>
                  </a:cubicBezTo>
                  <a:cubicBezTo>
                    <a:pt x="7121" y="59"/>
                    <a:pt x="9164" y="2102"/>
                    <a:pt x="9164"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1" name="Google Shape;18201;p46"/>
            <p:cNvSpPr/>
            <p:nvPr/>
          </p:nvSpPr>
          <p:spPr>
            <a:xfrm>
              <a:off x="4287175" y="2605025"/>
              <a:ext cx="230575" cy="230600"/>
            </a:xfrm>
            <a:custGeom>
              <a:avLst/>
              <a:gdLst/>
              <a:ahLst/>
              <a:cxnLst/>
              <a:rect l="l" t="t" r="r" b="b"/>
              <a:pathLst>
                <a:path w="9223" h="9224" extrusionOk="0">
                  <a:moveTo>
                    <a:pt x="9223" y="4612"/>
                  </a:moveTo>
                  <a:cubicBezTo>
                    <a:pt x="9223" y="7122"/>
                    <a:pt x="7063" y="9223"/>
                    <a:pt x="4553" y="9223"/>
                  </a:cubicBezTo>
                  <a:cubicBezTo>
                    <a:pt x="2101" y="9165"/>
                    <a:pt x="0" y="7122"/>
                    <a:pt x="0" y="4612"/>
                  </a:cubicBezTo>
                  <a:cubicBezTo>
                    <a:pt x="0" y="2102"/>
                    <a:pt x="2101" y="1"/>
                    <a:pt x="4611" y="59"/>
                  </a:cubicBezTo>
                  <a:cubicBezTo>
                    <a:pt x="7121" y="59"/>
                    <a:pt x="9164" y="2102"/>
                    <a:pt x="9223"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2" name="Google Shape;18202;p46"/>
            <p:cNvSpPr/>
            <p:nvPr/>
          </p:nvSpPr>
          <p:spPr>
            <a:xfrm>
              <a:off x="4287175" y="2853100"/>
              <a:ext cx="229125" cy="229150"/>
            </a:xfrm>
            <a:custGeom>
              <a:avLst/>
              <a:gdLst/>
              <a:ahLst/>
              <a:cxnLst/>
              <a:rect l="l" t="t" r="r" b="b"/>
              <a:pathLst>
                <a:path w="9165" h="9166" extrusionOk="0">
                  <a:moveTo>
                    <a:pt x="4611" y="9165"/>
                  </a:moveTo>
                  <a:cubicBezTo>
                    <a:pt x="2101" y="9107"/>
                    <a:pt x="0" y="7064"/>
                    <a:pt x="59" y="4554"/>
                  </a:cubicBezTo>
                  <a:cubicBezTo>
                    <a:pt x="59" y="2044"/>
                    <a:pt x="2101" y="1"/>
                    <a:pt x="4611" y="1"/>
                  </a:cubicBezTo>
                  <a:cubicBezTo>
                    <a:pt x="7121" y="1"/>
                    <a:pt x="9164" y="2102"/>
                    <a:pt x="9164" y="4554"/>
                  </a:cubicBezTo>
                  <a:cubicBezTo>
                    <a:pt x="9164" y="7064"/>
                    <a:pt x="7063" y="9165"/>
                    <a:pt x="4611" y="916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3" name="Google Shape;18203;p46"/>
            <p:cNvSpPr/>
            <p:nvPr/>
          </p:nvSpPr>
          <p:spPr>
            <a:xfrm>
              <a:off x="3551700" y="2116175"/>
              <a:ext cx="229125" cy="229125"/>
            </a:xfrm>
            <a:custGeom>
              <a:avLst/>
              <a:gdLst/>
              <a:ahLst/>
              <a:cxnLst/>
              <a:rect l="l" t="t" r="r" b="b"/>
              <a:pathLst>
                <a:path w="9165" h="9165" extrusionOk="0">
                  <a:moveTo>
                    <a:pt x="9165" y="4612"/>
                  </a:moveTo>
                  <a:cubicBezTo>
                    <a:pt x="9106" y="7122"/>
                    <a:pt x="7063" y="9165"/>
                    <a:pt x="4553" y="9165"/>
                  </a:cubicBezTo>
                  <a:cubicBezTo>
                    <a:pt x="2043" y="9165"/>
                    <a:pt x="0" y="7064"/>
                    <a:pt x="0" y="4554"/>
                  </a:cubicBezTo>
                  <a:cubicBezTo>
                    <a:pt x="0" y="2044"/>
                    <a:pt x="2102" y="1"/>
                    <a:pt x="4612" y="59"/>
                  </a:cubicBezTo>
                  <a:cubicBezTo>
                    <a:pt x="7122" y="59"/>
                    <a:pt x="9165" y="2102"/>
                    <a:pt x="9165"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4" name="Google Shape;18204;p46"/>
            <p:cNvSpPr/>
            <p:nvPr/>
          </p:nvSpPr>
          <p:spPr>
            <a:xfrm>
              <a:off x="3799775" y="3344875"/>
              <a:ext cx="224750" cy="224750"/>
            </a:xfrm>
            <a:custGeom>
              <a:avLst/>
              <a:gdLst/>
              <a:ahLst/>
              <a:cxnLst/>
              <a:rect l="l" t="t" r="r" b="b"/>
              <a:pathLst>
                <a:path w="8990" h="8990" extrusionOk="0">
                  <a:moveTo>
                    <a:pt x="8989" y="4495"/>
                  </a:moveTo>
                  <a:cubicBezTo>
                    <a:pt x="8989" y="7005"/>
                    <a:pt x="7005" y="8990"/>
                    <a:pt x="4495" y="8990"/>
                  </a:cubicBezTo>
                  <a:cubicBezTo>
                    <a:pt x="1985" y="8990"/>
                    <a:pt x="0" y="7005"/>
                    <a:pt x="0" y="4495"/>
                  </a:cubicBezTo>
                  <a:cubicBezTo>
                    <a:pt x="0" y="1985"/>
                    <a:pt x="1985" y="1"/>
                    <a:pt x="4495" y="1"/>
                  </a:cubicBezTo>
                  <a:cubicBezTo>
                    <a:pt x="7005" y="1"/>
                    <a:pt x="8989" y="1985"/>
                    <a:pt x="8989"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5" name="Google Shape;18205;p46"/>
            <p:cNvSpPr/>
            <p:nvPr/>
          </p:nvSpPr>
          <p:spPr>
            <a:xfrm>
              <a:off x="4290075" y="2365725"/>
              <a:ext cx="224750" cy="224750"/>
            </a:xfrm>
            <a:custGeom>
              <a:avLst/>
              <a:gdLst/>
              <a:ahLst/>
              <a:cxnLst/>
              <a:rect l="l" t="t" r="r" b="b"/>
              <a:pathLst>
                <a:path w="8990" h="8990" extrusionOk="0">
                  <a:moveTo>
                    <a:pt x="8990" y="4495"/>
                  </a:moveTo>
                  <a:cubicBezTo>
                    <a:pt x="8990" y="7005"/>
                    <a:pt x="7005" y="8989"/>
                    <a:pt x="4495" y="8989"/>
                  </a:cubicBezTo>
                  <a:cubicBezTo>
                    <a:pt x="1985" y="8989"/>
                    <a:pt x="1" y="6946"/>
                    <a:pt x="1" y="4495"/>
                  </a:cubicBezTo>
                  <a:cubicBezTo>
                    <a:pt x="1" y="1985"/>
                    <a:pt x="1985" y="0"/>
                    <a:pt x="4437" y="0"/>
                  </a:cubicBezTo>
                  <a:cubicBezTo>
                    <a:pt x="6947" y="0"/>
                    <a:pt x="8990" y="1985"/>
                    <a:pt x="8990"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6" name="Google Shape;18206;p46"/>
            <p:cNvSpPr/>
            <p:nvPr/>
          </p:nvSpPr>
          <p:spPr>
            <a:xfrm>
              <a:off x="3553150" y="3344875"/>
              <a:ext cx="224750" cy="224750"/>
            </a:xfrm>
            <a:custGeom>
              <a:avLst/>
              <a:gdLst/>
              <a:ahLst/>
              <a:cxnLst/>
              <a:rect l="l" t="t" r="r" b="b"/>
              <a:pathLst>
                <a:path w="8990" h="8990" extrusionOk="0">
                  <a:moveTo>
                    <a:pt x="8990" y="4437"/>
                  </a:moveTo>
                  <a:cubicBezTo>
                    <a:pt x="8990" y="6947"/>
                    <a:pt x="7005" y="8990"/>
                    <a:pt x="4495" y="8990"/>
                  </a:cubicBezTo>
                  <a:cubicBezTo>
                    <a:pt x="1985" y="8990"/>
                    <a:pt x="1" y="6947"/>
                    <a:pt x="1" y="4437"/>
                  </a:cubicBezTo>
                  <a:cubicBezTo>
                    <a:pt x="1" y="1985"/>
                    <a:pt x="1985" y="1"/>
                    <a:pt x="4437" y="1"/>
                  </a:cubicBezTo>
                  <a:cubicBezTo>
                    <a:pt x="6947" y="1"/>
                    <a:pt x="8990" y="1985"/>
                    <a:pt x="8990" y="443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7" name="Google Shape;18207;p46"/>
            <p:cNvSpPr/>
            <p:nvPr/>
          </p:nvSpPr>
          <p:spPr>
            <a:xfrm>
              <a:off x="3064300" y="2607950"/>
              <a:ext cx="224750" cy="224750"/>
            </a:xfrm>
            <a:custGeom>
              <a:avLst/>
              <a:gdLst/>
              <a:ahLst/>
              <a:cxnLst/>
              <a:rect l="l" t="t" r="r" b="b"/>
              <a:pathLst>
                <a:path w="8990" h="8990" extrusionOk="0">
                  <a:moveTo>
                    <a:pt x="8990" y="4554"/>
                  </a:moveTo>
                  <a:cubicBezTo>
                    <a:pt x="8990" y="7063"/>
                    <a:pt x="6947" y="8990"/>
                    <a:pt x="4437" y="8990"/>
                  </a:cubicBezTo>
                  <a:cubicBezTo>
                    <a:pt x="1927" y="8990"/>
                    <a:pt x="1" y="6947"/>
                    <a:pt x="1" y="4437"/>
                  </a:cubicBezTo>
                  <a:cubicBezTo>
                    <a:pt x="1" y="1985"/>
                    <a:pt x="2044" y="1"/>
                    <a:pt x="4495" y="1"/>
                  </a:cubicBezTo>
                  <a:cubicBezTo>
                    <a:pt x="7005" y="1"/>
                    <a:pt x="8990" y="2044"/>
                    <a:pt x="8990" y="455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8" name="Google Shape;18208;p46"/>
            <p:cNvSpPr/>
            <p:nvPr/>
          </p:nvSpPr>
          <p:spPr>
            <a:xfrm>
              <a:off x="3064300" y="2854575"/>
              <a:ext cx="224750" cy="224750"/>
            </a:xfrm>
            <a:custGeom>
              <a:avLst/>
              <a:gdLst/>
              <a:ahLst/>
              <a:cxnLst/>
              <a:rect l="l" t="t" r="r" b="b"/>
              <a:pathLst>
                <a:path w="8990" h="8990" extrusionOk="0">
                  <a:moveTo>
                    <a:pt x="8990" y="4553"/>
                  </a:moveTo>
                  <a:cubicBezTo>
                    <a:pt x="8990" y="7005"/>
                    <a:pt x="6947" y="8989"/>
                    <a:pt x="4437" y="8989"/>
                  </a:cubicBezTo>
                  <a:cubicBezTo>
                    <a:pt x="1985" y="8989"/>
                    <a:pt x="1" y="6946"/>
                    <a:pt x="1" y="4495"/>
                  </a:cubicBezTo>
                  <a:cubicBezTo>
                    <a:pt x="1" y="1985"/>
                    <a:pt x="2044" y="0"/>
                    <a:pt x="4554" y="0"/>
                  </a:cubicBezTo>
                  <a:cubicBezTo>
                    <a:pt x="7005" y="59"/>
                    <a:pt x="8990" y="2043"/>
                    <a:pt x="8990" y="45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9" name="Google Shape;18209;p46"/>
            <p:cNvSpPr/>
            <p:nvPr/>
          </p:nvSpPr>
          <p:spPr>
            <a:xfrm>
              <a:off x="4043475" y="2119100"/>
              <a:ext cx="224750" cy="224750"/>
            </a:xfrm>
            <a:custGeom>
              <a:avLst/>
              <a:gdLst/>
              <a:ahLst/>
              <a:cxnLst/>
              <a:rect l="l" t="t" r="r" b="b"/>
              <a:pathLst>
                <a:path w="8990" h="8990" extrusionOk="0">
                  <a:moveTo>
                    <a:pt x="8989" y="4495"/>
                  </a:moveTo>
                  <a:cubicBezTo>
                    <a:pt x="8989" y="7005"/>
                    <a:pt x="6946" y="8990"/>
                    <a:pt x="4436" y="8990"/>
                  </a:cubicBezTo>
                  <a:cubicBezTo>
                    <a:pt x="1985" y="8931"/>
                    <a:pt x="0" y="6947"/>
                    <a:pt x="0" y="4495"/>
                  </a:cubicBezTo>
                  <a:cubicBezTo>
                    <a:pt x="0" y="1985"/>
                    <a:pt x="2043" y="1"/>
                    <a:pt x="4553" y="1"/>
                  </a:cubicBezTo>
                  <a:cubicBezTo>
                    <a:pt x="7005" y="1"/>
                    <a:pt x="8989" y="2044"/>
                    <a:pt x="8989"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0" name="Google Shape;18210;p46"/>
            <p:cNvSpPr/>
            <p:nvPr/>
          </p:nvSpPr>
          <p:spPr>
            <a:xfrm>
              <a:off x="3308000" y="2119100"/>
              <a:ext cx="223300" cy="224750"/>
            </a:xfrm>
            <a:custGeom>
              <a:avLst/>
              <a:gdLst/>
              <a:ahLst/>
              <a:cxnLst/>
              <a:rect l="l" t="t" r="r" b="b"/>
              <a:pathLst>
                <a:path w="8932" h="8990" extrusionOk="0">
                  <a:moveTo>
                    <a:pt x="4495" y="59"/>
                  </a:moveTo>
                  <a:cubicBezTo>
                    <a:pt x="6888" y="59"/>
                    <a:pt x="8931" y="2102"/>
                    <a:pt x="8931" y="4495"/>
                  </a:cubicBezTo>
                  <a:cubicBezTo>
                    <a:pt x="8873" y="6947"/>
                    <a:pt x="6830" y="8990"/>
                    <a:pt x="4378" y="8931"/>
                  </a:cubicBezTo>
                  <a:cubicBezTo>
                    <a:pt x="1985" y="8873"/>
                    <a:pt x="1" y="6888"/>
                    <a:pt x="1" y="4495"/>
                  </a:cubicBezTo>
                  <a:cubicBezTo>
                    <a:pt x="1" y="2044"/>
                    <a:pt x="2044" y="1"/>
                    <a:pt x="449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1" name="Google Shape;18211;p46"/>
            <p:cNvSpPr/>
            <p:nvPr/>
          </p:nvSpPr>
          <p:spPr>
            <a:xfrm>
              <a:off x="4290075" y="3102650"/>
              <a:ext cx="223300" cy="223275"/>
            </a:xfrm>
            <a:custGeom>
              <a:avLst/>
              <a:gdLst/>
              <a:ahLst/>
              <a:cxnLst/>
              <a:rect l="l" t="t" r="r" b="b"/>
              <a:pathLst>
                <a:path w="8932" h="8931" extrusionOk="0">
                  <a:moveTo>
                    <a:pt x="8932" y="4436"/>
                  </a:moveTo>
                  <a:cubicBezTo>
                    <a:pt x="8932" y="6888"/>
                    <a:pt x="6947" y="8931"/>
                    <a:pt x="4495" y="8931"/>
                  </a:cubicBezTo>
                  <a:cubicBezTo>
                    <a:pt x="2044" y="8931"/>
                    <a:pt x="1" y="6888"/>
                    <a:pt x="1" y="4436"/>
                  </a:cubicBezTo>
                  <a:cubicBezTo>
                    <a:pt x="59" y="2043"/>
                    <a:pt x="2044" y="0"/>
                    <a:pt x="4437" y="0"/>
                  </a:cubicBezTo>
                  <a:cubicBezTo>
                    <a:pt x="6889" y="0"/>
                    <a:pt x="8932" y="1985"/>
                    <a:pt x="8932" y="44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2" name="Google Shape;18212;p46"/>
            <p:cNvSpPr/>
            <p:nvPr/>
          </p:nvSpPr>
          <p:spPr>
            <a:xfrm>
              <a:off x="4043475" y="3346350"/>
              <a:ext cx="223275" cy="221825"/>
            </a:xfrm>
            <a:custGeom>
              <a:avLst/>
              <a:gdLst/>
              <a:ahLst/>
              <a:cxnLst/>
              <a:rect l="l" t="t" r="r" b="b"/>
              <a:pathLst>
                <a:path w="8931" h="8873" extrusionOk="0">
                  <a:moveTo>
                    <a:pt x="8931" y="4378"/>
                  </a:moveTo>
                  <a:cubicBezTo>
                    <a:pt x="8931" y="6829"/>
                    <a:pt x="6888" y="8872"/>
                    <a:pt x="4495" y="8872"/>
                  </a:cubicBezTo>
                  <a:cubicBezTo>
                    <a:pt x="2043" y="8872"/>
                    <a:pt x="59" y="6888"/>
                    <a:pt x="59" y="4436"/>
                  </a:cubicBezTo>
                  <a:cubicBezTo>
                    <a:pt x="0" y="2043"/>
                    <a:pt x="2043" y="0"/>
                    <a:pt x="4495" y="0"/>
                  </a:cubicBezTo>
                  <a:cubicBezTo>
                    <a:pt x="6888" y="0"/>
                    <a:pt x="8873" y="1985"/>
                    <a:pt x="8931" y="43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3" name="Google Shape;18213;p46"/>
            <p:cNvSpPr/>
            <p:nvPr/>
          </p:nvSpPr>
          <p:spPr>
            <a:xfrm>
              <a:off x="3065775" y="2365725"/>
              <a:ext cx="221825" cy="223275"/>
            </a:xfrm>
            <a:custGeom>
              <a:avLst/>
              <a:gdLst/>
              <a:ahLst/>
              <a:cxnLst/>
              <a:rect l="l" t="t" r="r" b="b"/>
              <a:pathLst>
                <a:path w="8873" h="8931" extrusionOk="0">
                  <a:moveTo>
                    <a:pt x="4378" y="8931"/>
                  </a:moveTo>
                  <a:cubicBezTo>
                    <a:pt x="1985" y="8872"/>
                    <a:pt x="0" y="6888"/>
                    <a:pt x="0" y="4495"/>
                  </a:cubicBezTo>
                  <a:cubicBezTo>
                    <a:pt x="0" y="2043"/>
                    <a:pt x="2101" y="0"/>
                    <a:pt x="4495" y="59"/>
                  </a:cubicBezTo>
                  <a:cubicBezTo>
                    <a:pt x="6946" y="117"/>
                    <a:pt x="8872" y="2101"/>
                    <a:pt x="8872" y="4495"/>
                  </a:cubicBezTo>
                  <a:cubicBezTo>
                    <a:pt x="8814" y="6946"/>
                    <a:pt x="6829" y="8931"/>
                    <a:pt x="4378" y="887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4" name="Google Shape;18214;p46"/>
            <p:cNvSpPr/>
            <p:nvPr/>
          </p:nvSpPr>
          <p:spPr>
            <a:xfrm>
              <a:off x="3309450" y="3346350"/>
              <a:ext cx="220375" cy="220375"/>
            </a:xfrm>
            <a:custGeom>
              <a:avLst/>
              <a:gdLst/>
              <a:ahLst/>
              <a:cxnLst/>
              <a:rect l="l" t="t" r="r" b="b"/>
              <a:pathLst>
                <a:path w="8815" h="8815" extrusionOk="0">
                  <a:moveTo>
                    <a:pt x="8757" y="4436"/>
                  </a:moveTo>
                  <a:cubicBezTo>
                    <a:pt x="8757" y="6888"/>
                    <a:pt x="6772" y="8814"/>
                    <a:pt x="4320" y="8814"/>
                  </a:cubicBezTo>
                  <a:cubicBezTo>
                    <a:pt x="1927" y="8756"/>
                    <a:pt x="1" y="6829"/>
                    <a:pt x="1" y="4378"/>
                  </a:cubicBezTo>
                  <a:cubicBezTo>
                    <a:pt x="59" y="1926"/>
                    <a:pt x="1986" y="0"/>
                    <a:pt x="4437" y="58"/>
                  </a:cubicBezTo>
                  <a:cubicBezTo>
                    <a:pt x="6889" y="58"/>
                    <a:pt x="8815" y="2043"/>
                    <a:pt x="8757" y="44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5" name="Google Shape;18215;p46"/>
            <p:cNvSpPr/>
            <p:nvPr/>
          </p:nvSpPr>
          <p:spPr>
            <a:xfrm>
              <a:off x="3067225" y="3104100"/>
              <a:ext cx="218900" cy="218925"/>
            </a:xfrm>
            <a:custGeom>
              <a:avLst/>
              <a:gdLst/>
              <a:ahLst/>
              <a:cxnLst/>
              <a:rect l="l" t="t" r="r" b="b"/>
              <a:pathLst>
                <a:path w="8756" h="8757" extrusionOk="0">
                  <a:moveTo>
                    <a:pt x="8756" y="4378"/>
                  </a:moveTo>
                  <a:cubicBezTo>
                    <a:pt x="8756" y="6830"/>
                    <a:pt x="6830" y="8756"/>
                    <a:pt x="4378" y="8756"/>
                  </a:cubicBezTo>
                  <a:cubicBezTo>
                    <a:pt x="1927" y="8756"/>
                    <a:pt x="0" y="6830"/>
                    <a:pt x="0" y="4378"/>
                  </a:cubicBezTo>
                  <a:cubicBezTo>
                    <a:pt x="0" y="1927"/>
                    <a:pt x="1927" y="1"/>
                    <a:pt x="4378" y="1"/>
                  </a:cubicBezTo>
                  <a:cubicBezTo>
                    <a:pt x="6830" y="59"/>
                    <a:pt x="8698" y="1985"/>
                    <a:pt x="8698" y="43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6" name="Google Shape;18216;p46"/>
            <p:cNvSpPr/>
            <p:nvPr/>
          </p:nvSpPr>
          <p:spPr>
            <a:xfrm>
              <a:off x="4294475" y="2123475"/>
              <a:ext cx="215975" cy="216000"/>
            </a:xfrm>
            <a:custGeom>
              <a:avLst/>
              <a:gdLst/>
              <a:ahLst/>
              <a:cxnLst/>
              <a:rect l="l" t="t" r="r" b="b"/>
              <a:pathLst>
                <a:path w="8639" h="8640" extrusionOk="0">
                  <a:moveTo>
                    <a:pt x="4319" y="1"/>
                  </a:moveTo>
                  <a:cubicBezTo>
                    <a:pt x="6713" y="1"/>
                    <a:pt x="8639" y="1927"/>
                    <a:pt x="8639" y="4320"/>
                  </a:cubicBezTo>
                  <a:cubicBezTo>
                    <a:pt x="8639" y="6713"/>
                    <a:pt x="6654" y="8639"/>
                    <a:pt x="4261" y="8639"/>
                  </a:cubicBezTo>
                  <a:cubicBezTo>
                    <a:pt x="1868" y="8581"/>
                    <a:pt x="0" y="6655"/>
                    <a:pt x="0" y="4262"/>
                  </a:cubicBezTo>
                  <a:cubicBezTo>
                    <a:pt x="0" y="1869"/>
                    <a:pt x="1926" y="1"/>
                    <a:pt x="431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7" name="Google Shape;18217;p46"/>
            <p:cNvSpPr/>
            <p:nvPr/>
          </p:nvSpPr>
          <p:spPr>
            <a:xfrm>
              <a:off x="3805600" y="1876875"/>
              <a:ext cx="214550" cy="215975"/>
            </a:xfrm>
            <a:custGeom>
              <a:avLst/>
              <a:gdLst/>
              <a:ahLst/>
              <a:cxnLst/>
              <a:rect l="l" t="t" r="r" b="b"/>
              <a:pathLst>
                <a:path w="8582" h="8639" extrusionOk="0">
                  <a:moveTo>
                    <a:pt x="8581" y="4319"/>
                  </a:moveTo>
                  <a:cubicBezTo>
                    <a:pt x="8581" y="6654"/>
                    <a:pt x="6655" y="8581"/>
                    <a:pt x="4320" y="8639"/>
                  </a:cubicBezTo>
                  <a:cubicBezTo>
                    <a:pt x="1927" y="8639"/>
                    <a:pt x="1" y="6654"/>
                    <a:pt x="1" y="4319"/>
                  </a:cubicBezTo>
                  <a:cubicBezTo>
                    <a:pt x="1" y="1926"/>
                    <a:pt x="1927" y="0"/>
                    <a:pt x="4262" y="0"/>
                  </a:cubicBezTo>
                  <a:cubicBezTo>
                    <a:pt x="6655" y="0"/>
                    <a:pt x="8581" y="1926"/>
                    <a:pt x="8581" y="43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8" name="Google Shape;18218;p46"/>
            <p:cNvSpPr/>
            <p:nvPr/>
          </p:nvSpPr>
          <p:spPr>
            <a:xfrm>
              <a:off x="4541075" y="2612325"/>
              <a:ext cx="216000" cy="216000"/>
            </a:xfrm>
            <a:custGeom>
              <a:avLst/>
              <a:gdLst/>
              <a:ahLst/>
              <a:cxnLst/>
              <a:rect l="l" t="t" r="r" b="b"/>
              <a:pathLst>
                <a:path w="8640" h="8640" extrusionOk="0">
                  <a:moveTo>
                    <a:pt x="4320" y="1"/>
                  </a:moveTo>
                  <a:cubicBezTo>
                    <a:pt x="6713" y="1"/>
                    <a:pt x="8639" y="1985"/>
                    <a:pt x="8639" y="4320"/>
                  </a:cubicBezTo>
                  <a:cubicBezTo>
                    <a:pt x="8639" y="6713"/>
                    <a:pt x="6713" y="8640"/>
                    <a:pt x="4320" y="8640"/>
                  </a:cubicBezTo>
                  <a:cubicBezTo>
                    <a:pt x="1927" y="8640"/>
                    <a:pt x="1" y="6713"/>
                    <a:pt x="1" y="4320"/>
                  </a:cubicBezTo>
                  <a:cubicBezTo>
                    <a:pt x="1" y="1985"/>
                    <a:pt x="1927" y="1"/>
                    <a:pt x="432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9" name="Google Shape;18219;p46"/>
            <p:cNvSpPr/>
            <p:nvPr/>
          </p:nvSpPr>
          <p:spPr>
            <a:xfrm>
              <a:off x="4541075" y="2858950"/>
              <a:ext cx="216000" cy="216000"/>
            </a:xfrm>
            <a:custGeom>
              <a:avLst/>
              <a:gdLst/>
              <a:ahLst/>
              <a:cxnLst/>
              <a:rect l="l" t="t" r="r" b="b"/>
              <a:pathLst>
                <a:path w="8640" h="8640" extrusionOk="0">
                  <a:moveTo>
                    <a:pt x="8639" y="4320"/>
                  </a:moveTo>
                  <a:cubicBezTo>
                    <a:pt x="8639" y="6655"/>
                    <a:pt x="6655" y="8639"/>
                    <a:pt x="4320" y="8639"/>
                  </a:cubicBezTo>
                  <a:cubicBezTo>
                    <a:pt x="1927" y="8639"/>
                    <a:pt x="1" y="6713"/>
                    <a:pt x="1" y="4320"/>
                  </a:cubicBezTo>
                  <a:cubicBezTo>
                    <a:pt x="1" y="1985"/>
                    <a:pt x="1927" y="59"/>
                    <a:pt x="4262" y="59"/>
                  </a:cubicBezTo>
                  <a:cubicBezTo>
                    <a:pt x="6655" y="0"/>
                    <a:pt x="8581" y="1927"/>
                    <a:pt x="8639"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0" name="Google Shape;18220;p46"/>
            <p:cNvSpPr/>
            <p:nvPr/>
          </p:nvSpPr>
          <p:spPr>
            <a:xfrm>
              <a:off x="3557525" y="1875400"/>
              <a:ext cx="217475" cy="217450"/>
            </a:xfrm>
            <a:custGeom>
              <a:avLst/>
              <a:gdLst/>
              <a:ahLst/>
              <a:cxnLst/>
              <a:rect l="l" t="t" r="r" b="b"/>
              <a:pathLst>
                <a:path w="8699" h="8698" extrusionOk="0">
                  <a:moveTo>
                    <a:pt x="4262" y="8640"/>
                  </a:moveTo>
                  <a:cubicBezTo>
                    <a:pt x="1927" y="8640"/>
                    <a:pt x="1" y="6597"/>
                    <a:pt x="59" y="4262"/>
                  </a:cubicBezTo>
                  <a:cubicBezTo>
                    <a:pt x="118" y="1927"/>
                    <a:pt x="2102" y="1"/>
                    <a:pt x="4379" y="59"/>
                  </a:cubicBezTo>
                  <a:cubicBezTo>
                    <a:pt x="6772" y="117"/>
                    <a:pt x="8698" y="2102"/>
                    <a:pt x="8640" y="4437"/>
                  </a:cubicBezTo>
                  <a:cubicBezTo>
                    <a:pt x="8581" y="6830"/>
                    <a:pt x="6597" y="8698"/>
                    <a:pt x="4262" y="864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1" name="Google Shape;18221;p46"/>
            <p:cNvSpPr/>
            <p:nvPr/>
          </p:nvSpPr>
          <p:spPr>
            <a:xfrm>
              <a:off x="3070150" y="2123475"/>
              <a:ext cx="213075" cy="214550"/>
            </a:xfrm>
            <a:custGeom>
              <a:avLst/>
              <a:gdLst/>
              <a:ahLst/>
              <a:cxnLst/>
              <a:rect l="l" t="t" r="r" b="b"/>
              <a:pathLst>
                <a:path w="8523" h="8582" extrusionOk="0">
                  <a:moveTo>
                    <a:pt x="4261" y="59"/>
                  </a:moveTo>
                  <a:cubicBezTo>
                    <a:pt x="6596" y="59"/>
                    <a:pt x="8522" y="1985"/>
                    <a:pt x="8522" y="4320"/>
                  </a:cubicBezTo>
                  <a:cubicBezTo>
                    <a:pt x="8522" y="6655"/>
                    <a:pt x="6596" y="8581"/>
                    <a:pt x="4261" y="8581"/>
                  </a:cubicBezTo>
                  <a:cubicBezTo>
                    <a:pt x="1926" y="8581"/>
                    <a:pt x="0" y="6597"/>
                    <a:pt x="0" y="4262"/>
                  </a:cubicBezTo>
                  <a:cubicBezTo>
                    <a:pt x="0" y="1927"/>
                    <a:pt x="1926" y="1"/>
                    <a:pt x="42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2" name="Google Shape;18222;p46"/>
            <p:cNvSpPr/>
            <p:nvPr/>
          </p:nvSpPr>
          <p:spPr>
            <a:xfrm>
              <a:off x="4295925" y="3349250"/>
              <a:ext cx="213075" cy="214550"/>
            </a:xfrm>
            <a:custGeom>
              <a:avLst/>
              <a:gdLst/>
              <a:ahLst/>
              <a:cxnLst/>
              <a:rect l="l" t="t" r="r" b="b"/>
              <a:pathLst>
                <a:path w="8523" h="8582" extrusionOk="0">
                  <a:moveTo>
                    <a:pt x="4261" y="59"/>
                  </a:moveTo>
                  <a:cubicBezTo>
                    <a:pt x="6596" y="59"/>
                    <a:pt x="8522" y="1985"/>
                    <a:pt x="8522" y="4320"/>
                  </a:cubicBezTo>
                  <a:cubicBezTo>
                    <a:pt x="8522" y="6655"/>
                    <a:pt x="6596" y="8581"/>
                    <a:pt x="4261" y="8581"/>
                  </a:cubicBezTo>
                  <a:cubicBezTo>
                    <a:pt x="1927" y="8581"/>
                    <a:pt x="0" y="6597"/>
                    <a:pt x="0" y="4320"/>
                  </a:cubicBezTo>
                  <a:cubicBezTo>
                    <a:pt x="0" y="1985"/>
                    <a:pt x="1927" y="1"/>
                    <a:pt x="42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3" name="Google Shape;18223;p46"/>
            <p:cNvSpPr/>
            <p:nvPr/>
          </p:nvSpPr>
          <p:spPr>
            <a:xfrm>
              <a:off x="4542525" y="2371550"/>
              <a:ext cx="213100" cy="213075"/>
            </a:xfrm>
            <a:custGeom>
              <a:avLst/>
              <a:gdLst/>
              <a:ahLst/>
              <a:cxnLst/>
              <a:rect l="l" t="t" r="r" b="b"/>
              <a:pathLst>
                <a:path w="8524" h="8523" extrusionOk="0">
                  <a:moveTo>
                    <a:pt x="8523" y="4203"/>
                  </a:moveTo>
                  <a:cubicBezTo>
                    <a:pt x="8523" y="6596"/>
                    <a:pt x="6597" y="8523"/>
                    <a:pt x="4262" y="8464"/>
                  </a:cubicBezTo>
                  <a:cubicBezTo>
                    <a:pt x="1927" y="8464"/>
                    <a:pt x="59" y="6596"/>
                    <a:pt x="1" y="4262"/>
                  </a:cubicBezTo>
                  <a:cubicBezTo>
                    <a:pt x="1" y="1927"/>
                    <a:pt x="1927" y="1"/>
                    <a:pt x="4262" y="1"/>
                  </a:cubicBezTo>
                  <a:cubicBezTo>
                    <a:pt x="6597" y="1"/>
                    <a:pt x="8465" y="1868"/>
                    <a:pt x="8523" y="42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4" name="Google Shape;18224;p46"/>
            <p:cNvSpPr/>
            <p:nvPr/>
          </p:nvSpPr>
          <p:spPr>
            <a:xfrm>
              <a:off x="4049300" y="1878325"/>
              <a:ext cx="213075" cy="211625"/>
            </a:xfrm>
            <a:custGeom>
              <a:avLst/>
              <a:gdLst/>
              <a:ahLst/>
              <a:cxnLst/>
              <a:rect l="l" t="t" r="r" b="b"/>
              <a:pathLst>
                <a:path w="8523" h="8465" extrusionOk="0">
                  <a:moveTo>
                    <a:pt x="4203" y="0"/>
                  </a:moveTo>
                  <a:cubicBezTo>
                    <a:pt x="6538" y="0"/>
                    <a:pt x="8464" y="1868"/>
                    <a:pt x="8464" y="4203"/>
                  </a:cubicBezTo>
                  <a:cubicBezTo>
                    <a:pt x="8523" y="6538"/>
                    <a:pt x="6655" y="8464"/>
                    <a:pt x="4262" y="8464"/>
                  </a:cubicBezTo>
                  <a:cubicBezTo>
                    <a:pt x="1927" y="8464"/>
                    <a:pt x="1" y="6596"/>
                    <a:pt x="59" y="4203"/>
                  </a:cubicBezTo>
                  <a:cubicBezTo>
                    <a:pt x="59" y="1868"/>
                    <a:pt x="1869" y="0"/>
                    <a:pt x="420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5" name="Google Shape;18225;p46"/>
            <p:cNvSpPr/>
            <p:nvPr/>
          </p:nvSpPr>
          <p:spPr>
            <a:xfrm>
              <a:off x="3560450" y="3598800"/>
              <a:ext cx="211625" cy="210150"/>
            </a:xfrm>
            <a:custGeom>
              <a:avLst/>
              <a:gdLst/>
              <a:ahLst/>
              <a:cxnLst/>
              <a:rect l="l" t="t" r="r" b="b"/>
              <a:pathLst>
                <a:path w="8465" h="8406" extrusionOk="0">
                  <a:moveTo>
                    <a:pt x="8406" y="4145"/>
                  </a:moveTo>
                  <a:cubicBezTo>
                    <a:pt x="8464" y="6538"/>
                    <a:pt x="6597" y="8406"/>
                    <a:pt x="4262" y="8406"/>
                  </a:cubicBezTo>
                  <a:cubicBezTo>
                    <a:pt x="1927" y="8406"/>
                    <a:pt x="59" y="6596"/>
                    <a:pt x="1" y="4203"/>
                  </a:cubicBezTo>
                  <a:cubicBezTo>
                    <a:pt x="1" y="1868"/>
                    <a:pt x="1869" y="0"/>
                    <a:pt x="4203" y="0"/>
                  </a:cubicBezTo>
                  <a:cubicBezTo>
                    <a:pt x="6538" y="0"/>
                    <a:pt x="8406" y="1810"/>
                    <a:pt x="8406" y="414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6" name="Google Shape;18226;p46"/>
            <p:cNvSpPr/>
            <p:nvPr/>
          </p:nvSpPr>
          <p:spPr>
            <a:xfrm>
              <a:off x="3807075" y="3597325"/>
              <a:ext cx="211600" cy="211625"/>
            </a:xfrm>
            <a:custGeom>
              <a:avLst/>
              <a:gdLst/>
              <a:ahLst/>
              <a:cxnLst/>
              <a:rect l="l" t="t" r="r" b="b"/>
              <a:pathLst>
                <a:path w="8464" h="8465" extrusionOk="0">
                  <a:moveTo>
                    <a:pt x="4203" y="8465"/>
                  </a:moveTo>
                  <a:cubicBezTo>
                    <a:pt x="1868" y="8465"/>
                    <a:pt x="0" y="6597"/>
                    <a:pt x="0" y="4204"/>
                  </a:cubicBezTo>
                  <a:cubicBezTo>
                    <a:pt x="0" y="1869"/>
                    <a:pt x="1868" y="1"/>
                    <a:pt x="4203" y="1"/>
                  </a:cubicBezTo>
                  <a:cubicBezTo>
                    <a:pt x="6596" y="1"/>
                    <a:pt x="8464" y="1927"/>
                    <a:pt x="8464" y="4320"/>
                  </a:cubicBezTo>
                  <a:cubicBezTo>
                    <a:pt x="8406" y="6655"/>
                    <a:pt x="6538" y="8465"/>
                    <a:pt x="4203" y="846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7" name="Google Shape;18227;p46"/>
            <p:cNvSpPr/>
            <p:nvPr/>
          </p:nvSpPr>
          <p:spPr>
            <a:xfrm>
              <a:off x="2824975" y="2615250"/>
              <a:ext cx="210175" cy="210150"/>
            </a:xfrm>
            <a:custGeom>
              <a:avLst/>
              <a:gdLst/>
              <a:ahLst/>
              <a:cxnLst/>
              <a:rect l="l" t="t" r="r" b="b"/>
              <a:pathLst>
                <a:path w="8407" h="8406" extrusionOk="0">
                  <a:moveTo>
                    <a:pt x="4204" y="8406"/>
                  </a:moveTo>
                  <a:cubicBezTo>
                    <a:pt x="1869" y="8406"/>
                    <a:pt x="1" y="6596"/>
                    <a:pt x="1" y="4203"/>
                  </a:cubicBezTo>
                  <a:cubicBezTo>
                    <a:pt x="1" y="1868"/>
                    <a:pt x="1869" y="1"/>
                    <a:pt x="4262" y="1"/>
                  </a:cubicBezTo>
                  <a:cubicBezTo>
                    <a:pt x="6597" y="1"/>
                    <a:pt x="8406" y="1927"/>
                    <a:pt x="8406" y="4262"/>
                  </a:cubicBezTo>
                  <a:cubicBezTo>
                    <a:pt x="8406" y="6596"/>
                    <a:pt x="6538" y="8406"/>
                    <a:pt x="4204" y="840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8" name="Google Shape;18228;p46"/>
            <p:cNvSpPr/>
            <p:nvPr/>
          </p:nvSpPr>
          <p:spPr>
            <a:xfrm>
              <a:off x="2824975" y="2861875"/>
              <a:ext cx="210175" cy="210150"/>
            </a:xfrm>
            <a:custGeom>
              <a:avLst/>
              <a:gdLst/>
              <a:ahLst/>
              <a:cxnLst/>
              <a:rect l="l" t="t" r="r" b="b"/>
              <a:pathLst>
                <a:path w="8407" h="8406" extrusionOk="0">
                  <a:moveTo>
                    <a:pt x="4204" y="8405"/>
                  </a:moveTo>
                  <a:cubicBezTo>
                    <a:pt x="1810" y="8405"/>
                    <a:pt x="1" y="6538"/>
                    <a:pt x="1" y="4203"/>
                  </a:cubicBezTo>
                  <a:cubicBezTo>
                    <a:pt x="1" y="1868"/>
                    <a:pt x="1869" y="0"/>
                    <a:pt x="4204" y="0"/>
                  </a:cubicBezTo>
                  <a:cubicBezTo>
                    <a:pt x="6538" y="0"/>
                    <a:pt x="8406" y="1868"/>
                    <a:pt x="8406" y="4203"/>
                  </a:cubicBezTo>
                  <a:cubicBezTo>
                    <a:pt x="8406" y="6596"/>
                    <a:pt x="6538" y="8405"/>
                    <a:pt x="4204" y="840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9" name="Google Shape;18229;p46"/>
            <p:cNvSpPr/>
            <p:nvPr/>
          </p:nvSpPr>
          <p:spPr>
            <a:xfrm>
              <a:off x="4544000" y="3108475"/>
              <a:ext cx="210150" cy="210175"/>
            </a:xfrm>
            <a:custGeom>
              <a:avLst/>
              <a:gdLst/>
              <a:ahLst/>
              <a:cxnLst/>
              <a:rect l="l" t="t" r="r" b="b"/>
              <a:pathLst>
                <a:path w="8406" h="8407" extrusionOk="0">
                  <a:moveTo>
                    <a:pt x="4203" y="8406"/>
                  </a:moveTo>
                  <a:cubicBezTo>
                    <a:pt x="1868" y="8406"/>
                    <a:pt x="0" y="6597"/>
                    <a:pt x="0" y="4203"/>
                  </a:cubicBezTo>
                  <a:cubicBezTo>
                    <a:pt x="0" y="1869"/>
                    <a:pt x="1868" y="1"/>
                    <a:pt x="4203" y="1"/>
                  </a:cubicBezTo>
                  <a:cubicBezTo>
                    <a:pt x="6538" y="1"/>
                    <a:pt x="8406" y="1869"/>
                    <a:pt x="8406" y="4203"/>
                  </a:cubicBezTo>
                  <a:cubicBezTo>
                    <a:pt x="8406" y="6538"/>
                    <a:pt x="6596" y="8406"/>
                    <a:pt x="4203" y="840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0" name="Google Shape;18230;p46"/>
            <p:cNvSpPr/>
            <p:nvPr/>
          </p:nvSpPr>
          <p:spPr>
            <a:xfrm>
              <a:off x="3313850" y="1879775"/>
              <a:ext cx="210150" cy="208700"/>
            </a:xfrm>
            <a:custGeom>
              <a:avLst/>
              <a:gdLst/>
              <a:ahLst/>
              <a:cxnLst/>
              <a:rect l="l" t="t" r="r" b="b"/>
              <a:pathLst>
                <a:path w="8406" h="8348" extrusionOk="0">
                  <a:moveTo>
                    <a:pt x="4203" y="8348"/>
                  </a:moveTo>
                  <a:cubicBezTo>
                    <a:pt x="1868" y="8348"/>
                    <a:pt x="0" y="6480"/>
                    <a:pt x="58" y="4145"/>
                  </a:cubicBezTo>
                  <a:cubicBezTo>
                    <a:pt x="58" y="1810"/>
                    <a:pt x="1926" y="1"/>
                    <a:pt x="4261" y="1"/>
                  </a:cubicBezTo>
                  <a:cubicBezTo>
                    <a:pt x="6596" y="1"/>
                    <a:pt x="8405" y="1869"/>
                    <a:pt x="8405" y="4203"/>
                  </a:cubicBezTo>
                  <a:cubicBezTo>
                    <a:pt x="8405" y="6538"/>
                    <a:pt x="6538" y="8348"/>
                    <a:pt x="4203" y="834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1" name="Google Shape;18231;p46"/>
            <p:cNvSpPr/>
            <p:nvPr/>
          </p:nvSpPr>
          <p:spPr>
            <a:xfrm>
              <a:off x="3071600" y="3352175"/>
              <a:ext cx="210150" cy="210150"/>
            </a:xfrm>
            <a:custGeom>
              <a:avLst/>
              <a:gdLst/>
              <a:ahLst/>
              <a:cxnLst/>
              <a:rect l="l" t="t" r="r" b="b"/>
              <a:pathLst>
                <a:path w="8406" h="8406" extrusionOk="0">
                  <a:moveTo>
                    <a:pt x="4262" y="8406"/>
                  </a:moveTo>
                  <a:cubicBezTo>
                    <a:pt x="1868" y="8406"/>
                    <a:pt x="1" y="6538"/>
                    <a:pt x="1" y="4203"/>
                  </a:cubicBezTo>
                  <a:cubicBezTo>
                    <a:pt x="1" y="1868"/>
                    <a:pt x="1868" y="1"/>
                    <a:pt x="4203" y="1"/>
                  </a:cubicBezTo>
                  <a:cubicBezTo>
                    <a:pt x="6538" y="1"/>
                    <a:pt x="8348" y="1810"/>
                    <a:pt x="8406" y="4145"/>
                  </a:cubicBezTo>
                  <a:cubicBezTo>
                    <a:pt x="8406" y="6480"/>
                    <a:pt x="6596" y="8348"/>
                    <a:pt x="4203" y="834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2" name="Google Shape;18232;p46"/>
            <p:cNvSpPr/>
            <p:nvPr/>
          </p:nvSpPr>
          <p:spPr>
            <a:xfrm>
              <a:off x="2826450" y="2373025"/>
              <a:ext cx="207225" cy="208675"/>
            </a:xfrm>
            <a:custGeom>
              <a:avLst/>
              <a:gdLst/>
              <a:ahLst/>
              <a:cxnLst/>
              <a:rect l="l" t="t" r="r" b="b"/>
              <a:pathLst>
                <a:path w="8289" h="8347" extrusionOk="0">
                  <a:moveTo>
                    <a:pt x="4145" y="8347"/>
                  </a:moveTo>
                  <a:cubicBezTo>
                    <a:pt x="1810" y="8347"/>
                    <a:pt x="0" y="6479"/>
                    <a:pt x="0" y="4203"/>
                  </a:cubicBezTo>
                  <a:cubicBezTo>
                    <a:pt x="0" y="1868"/>
                    <a:pt x="1868" y="0"/>
                    <a:pt x="4145" y="0"/>
                  </a:cubicBezTo>
                  <a:cubicBezTo>
                    <a:pt x="6421" y="0"/>
                    <a:pt x="8289" y="1868"/>
                    <a:pt x="8289" y="4203"/>
                  </a:cubicBezTo>
                  <a:cubicBezTo>
                    <a:pt x="8289" y="6479"/>
                    <a:pt x="6421" y="8347"/>
                    <a:pt x="4145" y="834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3" name="Google Shape;18233;p46"/>
            <p:cNvSpPr/>
            <p:nvPr/>
          </p:nvSpPr>
          <p:spPr>
            <a:xfrm>
              <a:off x="4050775" y="3598800"/>
              <a:ext cx="208700" cy="208700"/>
            </a:xfrm>
            <a:custGeom>
              <a:avLst/>
              <a:gdLst/>
              <a:ahLst/>
              <a:cxnLst/>
              <a:rect l="l" t="t" r="r" b="b"/>
              <a:pathLst>
                <a:path w="8348" h="8348" extrusionOk="0">
                  <a:moveTo>
                    <a:pt x="8347" y="4145"/>
                  </a:moveTo>
                  <a:cubicBezTo>
                    <a:pt x="8347" y="6479"/>
                    <a:pt x="6538" y="8347"/>
                    <a:pt x="4203" y="8347"/>
                  </a:cubicBezTo>
                  <a:cubicBezTo>
                    <a:pt x="1926" y="8347"/>
                    <a:pt x="59" y="6538"/>
                    <a:pt x="59" y="4203"/>
                  </a:cubicBezTo>
                  <a:cubicBezTo>
                    <a:pt x="0" y="1926"/>
                    <a:pt x="1868" y="59"/>
                    <a:pt x="4144" y="59"/>
                  </a:cubicBezTo>
                  <a:cubicBezTo>
                    <a:pt x="6479" y="0"/>
                    <a:pt x="8347" y="1868"/>
                    <a:pt x="8347" y="414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4" name="Google Shape;18234;p46"/>
            <p:cNvSpPr/>
            <p:nvPr/>
          </p:nvSpPr>
          <p:spPr>
            <a:xfrm>
              <a:off x="3315300" y="3598800"/>
              <a:ext cx="207250" cy="208700"/>
            </a:xfrm>
            <a:custGeom>
              <a:avLst/>
              <a:gdLst/>
              <a:ahLst/>
              <a:cxnLst/>
              <a:rect l="l" t="t" r="r" b="b"/>
              <a:pathLst>
                <a:path w="8290" h="8348" extrusionOk="0">
                  <a:moveTo>
                    <a:pt x="4145" y="59"/>
                  </a:moveTo>
                  <a:cubicBezTo>
                    <a:pt x="6421" y="0"/>
                    <a:pt x="8289" y="1926"/>
                    <a:pt x="8289" y="4203"/>
                  </a:cubicBezTo>
                  <a:cubicBezTo>
                    <a:pt x="8289" y="6421"/>
                    <a:pt x="6421" y="8289"/>
                    <a:pt x="4203" y="8347"/>
                  </a:cubicBezTo>
                  <a:cubicBezTo>
                    <a:pt x="1927" y="8347"/>
                    <a:pt x="0" y="6479"/>
                    <a:pt x="0" y="4203"/>
                  </a:cubicBezTo>
                  <a:cubicBezTo>
                    <a:pt x="0" y="1926"/>
                    <a:pt x="1868" y="59"/>
                    <a:pt x="414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5" name="Google Shape;18235;p46"/>
            <p:cNvSpPr/>
            <p:nvPr/>
          </p:nvSpPr>
          <p:spPr>
            <a:xfrm>
              <a:off x="2826450" y="3109950"/>
              <a:ext cx="207225" cy="208700"/>
            </a:xfrm>
            <a:custGeom>
              <a:avLst/>
              <a:gdLst/>
              <a:ahLst/>
              <a:cxnLst/>
              <a:rect l="l" t="t" r="r" b="b"/>
              <a:pathLst>
                <a:path w="8289" h="8348" extrusionOk="0">
                  <a:moveTo>
                    <a:pt x="8289" y="4144"/>
                  </a:moveTo>
                  <a:cubicBezTo>
                    <a:pt x="8289" y="6362"/>
                    <a:pt x="6421" y="8289"/>
                    <a:pt x="4203" y="8289"/>
                  </a:cubicBezTo>
                  <a:cubicBezTo>
                    <a:pt x="1927" y="8347"/>
                    <a:pt x="0" y="6421"/>
                    <a:pt x="0" y="4144"/>
                  </a:cubicBezTo>
                  <a:cubicBezTo>
                    <a:pt x="0" y="1926"/>
                    <a:pt x="1868" y="58"/>
                    <a:pt x="4145" y="0"/>
                  </a:cubicBezTo>
                  <a:cubicBezTo>
                    <a:pt x="6363" y="0"/>
                    <a:pt x="8289" y="1868"/>
                    <a:pt x="8289" y="41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6" name="Google Shape;18236;p46"/>
            <p:cNvSpPr/>
            <p:nvPr/>
          </p:nvSpPr>
          <p:spPr>
            <a:xfrm>
              <a:off x="4298850" y="1881250"/>
              <a:ext cx="205775" cy="205775"/>
            </a:xfrm>
            <a:custGeom>
              <a:avLst/>
              <a:gdLst/>
              <a:ahLst/>
              <a:cxnLst/>
              <a:rect l="l" t="t" r="r" b="b"/>
              <a:pathLst>
                <a:path w="8231" h="8231" extrusionOk="0">
                  <a:moveTo>
                    <a:pt x="8230" y="4086"/>
                  </a:moveTo>
                  <a:cubicBezTo>
                    <a:pt x="8230" y="6363"/>
                    <a:pt x="6362" y="8230"/>
                    <a:pt x="4144" y="8230"/>
                  </a:cubicBezTo>
                  <a:cubicBezTo>
                    <a:pt x="1868" y="8230"/>
                    <a:pt x="58" y="6421"/>
                    <a:pt x="58" y="4144"/>
                  </a:cubicBezTo>
                  <a:cubicBezTo>
                    <a:pt x="0" y="1868"/>
                    <a:pt x="1868" y="0"/>
                    <a:pt x="4144" y="0"/>
                  </a:cubicBezTo>
                  <a:cubicBezTo>
                    <a:pt x="6421" y="59"/>
                    <a:pt x="8230" y="1868"/>
                    <a:pt x="8230"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7" name="Google Shape;18237;p46"/>
            <p:cNvSpPr/>
            <p:nvPr/>
          </p:nvSpPr>
          <p:spPr>
            <a:xfrm>
              <a:off x="4545450" y="2127850"/>
              <a:ext cx="207250" cy="205775"/>
            </a:xfrm>
            <a:custGeom>
              <a:avLst/>
              <a:gdLst/>
              <a:ahLst/>
              <a:cxnLst/>
              <a:rect l="l" t="t" r="r" b="b"/>
              <a:pathLst>
                <a:path w="8290" h="8231" extrusionOk="0">
                  <a:moveTo>
                    <a:pt x="8231" y="4087"/>
                  </a:moveTo>
                  <a:cubicBezTo>
                    <a:pt x="8289" y="6363"/>
                    <a:pt x="6421" y="8231"/>
                    <a:pt x="4145" y="8231"/>
                  </a:cubicBezTo>
                  <a:cubicBezTo>
                    <a:pt x="1869" y="8231"/>
                    <a:pt x="59" y="6422"/>
                    <a:pt x="59" y="4145"/>
                  </a:cubicBezTo>
                  <a:cubicBezTo>
                    <a:pt x="1" y="1927"/>
                    <a:pt x="1869" y="1"/>
                    <a:pt x="4145" y="59"/>
                  </a:cubicBezTo>
                  <a:cubicBezTo>
                    <a:pt x="6363" y="59"/>
                    <a:pt x="8231" y="1869"/>
                    <a:pt x="8231" y="408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8" name="Google Shape;18238;p46"/>
            <p:cNvSpPr/>
            <p:nvPr/>
          </p:nvSpPr>
          <p:spPr>
            <a:xfrm>
              <a:off x="4548375" y="3355100"/>
              <a:ext cx="202850" cy="202850"/>
            </a:xfrm>
            <a:custGeom>
              <a:avLst/>
              <a:gdLst/>
              <a:ahLst/>
              <a:cxnLst/>
              <a:rect l="l" t="t" r="r" b="b"/>
              <a:pathLst>
                <a:path w="8114" h="8114" extrusionOk="0">
                  <a:moveTo>
                    <a:pt x="8056" y="4028"/>
                  </a:moveTo>
                  <a:cubicBezTo>
                    <a:pt x="8114" y="6304"/>
                    <a:pt x="6304" y="8114"/>
                    <a:pt x="4086" y="8114"/>
                  </a:cubicBezTo>
                  <a:cubicBezTo>
                    <a:pt x="1810" y="8114"/>
                    <a:pt x="0" y="6363"/>
                    <a:pt x="0" y="4086"/>
                  </a:cubicBezTo>
                  <a:cubicBezTo>
                    <a:pt x="0" y="1868"/>
                    <a:pt x="1693" y="59"/>
                    <a:pt x="3911" y="59"/>
                  </a:cubicBezTo>
                  <a:cubicBezTo>
                    <a:pt x="6188" y="0"/>
                    <a:pt x="8056" y="1751"/>
                    <a:pt x="8056"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9" name="Google Shape;18239;p46"/>
            <p:cNvSpPr/>
            <p:nvPr/>
          </p:nvSpPr>
          <p:spPr>
            <a:xfrm>
              <a:off x="3075975" y="1882700"/>
              <a:ext cx="201400" cy="202875"/>
            </a:xfrm>
            <a:custGeom>
              <a:avLst/>
              <a:gdLst/>
              <a:ahLst/>
              <a:cxnLst/>
              <a:rect l="l" t="t" r="r" b="b"/>
              <a:pathLst>
                <a:path w="8056" h="8115" extrusionOk="0">
                  <a:moveTo>
                    <a:pt x="8056" y="4086"/>
                  </a:moveTo>
                  <a:cubicBezTo>
                    <a:pt x="8056" y="6363"/>
                    <a:pt x="6246" y="8114"/>
                    <a:pt x="3970" y="8114"/>
                  </a:cubicBezTo>
                  <a:cubicBezTo>
                    <a:pt x="1752" y="8056"/>
                    <a:pt x="1" y="6305"/>
                    <a:pt x="1" y="4028"/>
                  </a:cubicBezTo>
                  <a:cubicBezTo>
                    <a:pt x="1" y="1752"/>
                    <a:pt x="1810" y="1"/>
                    <a:pt x="4087" y="59"/>
                  </a:cubicBezTo>
                  <a:cubicBezTo>
                    <a:pt x="6305" y="59"/>
                    <a:pt x="8056" y="1868"/>
                    <a:pt x="8056"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0" name="Google Shape;18240;p46"/>
            <p:cNvSpPr/>
            <p:nvPr/>
          </p:nvSpPr>
          <p:spPr>
            <a:xfrm>
              <a:off x="2829375" y="2130775"/>
              <a:ext cx="201400" cy="201400"/>
            </a:xfrm>
            <a:custGeom>
              <a:avLst/>
              <a:gdLst/>
              <a:ahLst/>
              <a:cxnLst/>
              <a:rect l="l" t="t" r="r" b="b"/>
              <a:pathLst>
                <a:path w="8056" h="8056" extrusionOk="0">
                  <a:moveTo>
                    <a:pt x="8055" y="3970"/>
                  </a:moveTo>
                  <a:cubicBezTo>
                    <a:pt x="8055" y="6188"/>
                    <a:pt x="6304" y="7997"/>
                    <a:pt x="4086" y="8056"/>
                  </a:cubicBezTo>
                  <a:cubicBezTo>
                    <a:pt x="1810" y="8056"/>
                    <a:pt x="0" y="6246"/>
                    <a:pt x="0" y="4028"/>
                  </a:cubicBezTo>
                  <a:cubicBezTo>
                    <a:pt x="0" y="1810"/>
                    <a:pt x="1751" y="1"/>
                    <a:pt x="3969" y="1"/>
                  </a:cubicBezTo>
                  <a:cubicBezTo>
                    <a:pt x="6187" y="1"/>
                    <a:pt x="7997" y="1752"/>
                    <a:pt x="8055"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1" name="Google Shape;18241;p46"/>
            <p:cNvSpPr/>
            <p:nvPr/>
          </p:nvSpPr>
          <p:spPr>
            <a:xfrm>
              <a:off x="4301750" y="3603175"/>
              <a:ext cx="201400" cy="201400"/>
            </a:xfrm>
            <a:custGeom>
              <a:avLst/>
              <a:gdLst/>
              <a:ahLst/>
              <a:cxnLst/>
              <a:rect l="l" t="t" r="r" b="b"/>
              <a:pathLst>
                <a:path w="8056" h="8056" extrusionOk="0">
                  <a:moveTo>
                    <a:pt x="8056" y="3970"/>
                  </a:moveTo>
                  <a:cubicBezTo>
                    <a:pt x="8056" y="6246"/>
                    <a:pt x="6305" y="7997"/>
                    <a:pt x="4087" y="8055"/>
                  </a:cubicBezTo>
                  <a:cubicBezTo>
                    <a:pt x="1810" y="8055"/>
                    <a:pt x="1" y="6246"/>
                    <a:pt x="1" y="4028"/>
                  </a:cubicBezTo>
                  <a:cubicBezTo>
                    <a:pt x="1" y="1810"/>
                    <a:pt x="1810" y="0"/>
                    <a:pt x="4028" y="0"/>
                  </a:cubicBezTo>
                  <a:cubicBezTo>
                    <a:pt x="6246" y="0"/>
                    <a:pt x="8056" y="1751"/>
                    <a:pt x="8056"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2" name="Google Shape;18242;p46"/>
            <p:cNvSpPr/>
            <p:nvPr/>
          </p:nvSpPr>
          <p:spPr>
            <a:xfrm>
              <a:off x="4790600" y="2619625"/>
              <a:ext cx="201425" cy="201400"/>
            </a:xfrm>
            <a:custGeom>
              <a:avLst/>
              <a:gdLst/>
              <a:ahLst/>
              <a:cxnLst/>
              <a:rect l="l" t="t" r="r" b="b"/>
              <a:pathLst>
                <a:path w="8057" h="8056" extrusionOk="0">
                  <a:moveTo>
                    <a:pt x="4029" y="1"/>
                  </a:moveTo>
                  <a:cubicBezTo>
                    <a:pt x="6247" y="1"/>
                    <a:pt x="8056" y="1810"/>
                    <a:pt x="8056" y="4028"/>
                  </a:cubicBezTo>
                  <a:cubicBezTo>
                    <a:pt x="8056" y="6246"/>
                    <a:pt x="6305" y="8056"/>
                    <a:pt x="4087" y="8056"/>
                  </a:cubicBezTo>
                  <a:cubicBezTo>
                    <a:pt x="1810" y="8056"/>
                    <a:pt x="59" y="6305"/>
                    <a:pt x="1" y="4028"/>
                  </a:cubicBezTo>
                  <a:cubicBezTo>
                    <a:pt x="1" y="1810"/>
                    <a:pt x="1810" y="59"/>
                    <a:pt x="402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3" name="Google Shape;18243;p46"/>
            <p:cNvSpPr/>
            <p:nvPr/>
          </p:nvSpPr>
          <p:spPr>
            <a:xfrm>
              <a:off x="3564825" y="1641925"/>
              <a:ext cx="201400" cy="199950"/>
            </a:xfrm>
            <a:custGeom>
              <a:avLst/>
              <a:gdLst/>
              <a:ahLst/>
              <a:cxnLst/>
              <a:rect l="l" t="t" r="r" b="b"/>
              <a:pathLst>
                <a:path w="8056" h="7998" extrusionOk="0">
                  <a:moveTo>
                    <a:pt x="8056" y="4028"/>
                  </a:moveTo>
                  <a:cubicBezTo>
                    <a:pt x="8056" y="6246"/>
                    <a:pt x="6246" y="7997"/>
                    <a:pt x="4028" y="7997"/>
                  </a:cubicBezTo>
                  <a:cubicBezTo>
                    <a:pt x="1810" y="7997"/>
                    <a:pt x="1" y="6129"/>
                    <a:pt x="59" y="3911"/>
                  </a:cubicBezTo>
                  <a:cubicBezTo>
                    <a:pt x="59" y="1752"/>
                    <a:pt x="1869" y="0"/>
                    <a:pt x="4028" y="0"/>
                  </a:cubicBezTo>
                  <a:cubicBezTo>
                    <a:pt x="6246" y="0"/>
                    <a:pt x="8056" y="1752"/>
                    <a:pt x="8056"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4" name="Google Shape;18244;p46"/>
            <p:cNvSpPr/>
            <p:nvPr/>
          </p:nvSpPr>
          <p:spPr>
            <a:xfrm>
              <a:off x="3811450" y="1640475"/>
              <a:ext cx="201400" cy="201400"/>
            </a:xfrm>
            <a:custGeom>
              <a:avLst/>
              <a:gdLst/>
              <a:ahLst/>
              <a:cxnLst/>
              <a:rect l="l" t="t" r="r" b="b"/>
              <a:pathLst>
                <a:path w="8056" h="8056" extrusionOk="0">
                  <a:moveTo>
                    <a:pt x="4086" y="58"/>
                  </a:moveTo>
                  <a:cubicBezTo>
                    <a:pt x="6304" y="58"/>
                    <a:pt x="8056" y="1868"/>
                    <a:pt x="8056" y="4086"/>
                  </a:cubicBezTo>
                  <a:cubicBezTo>
                    <a:pt x="8056" y="6304"/>
                    <a:pt x="6246" y="8055"/>
                    <a:pt x="4028" y="8055"/>
                  </a:cubicBezTo>
                  <a:cubicBezTo>
                    <a:pt x="1810" y="8055"/>
                    <a:pt x="0" y="6246"/>
                    <a:pt x="59" y="4028"/>
                  </a:cubicBezTo>
                  <a:cubicBezTo>
                    <a:pt x="59" y="1810"/>
                    <a:pt x="1868" y="0"/>
                    <a:pt x="4086"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5" name="Google Shape;18245;p46"/>
            <p:cNvSpPr/>
            <p:nvPr/>
          </p:nvSpPr>
          <p:spPr>
            <a:xfrm>
              <a:off x="4790600" y="2866250"/>
              <a:ext cx="201425" cy="201400"/>
            </a:xfrm>
            <a:custGeom>
              <a:avLst/>
              <a:gdLst/>
              <a:ahLst/>
              <a:cxnLst/>
              <a:rect l="l" t="t" r="r" b="b"/>
              <a:pathLst>
                <a:path w="8057" h="8056" extrusionOk="0">
                  <a:moveTo>
                    <a:pt x="8056" y="4086"/>
                  </a:moveTo>
                  <a:cubicBezTo>
                    <a:pt x="8056" y="6304"/>
                    <a:pt x="6247" y="8055"/>
                    <a:pt x="4029" y="8055"/>
                  </a:cubicBezTo>
                  <a:cubicBezTo>
                    <a:pt x="1810" y="8055"/>
                    <a:pt x="1" y="6246"/>
                    <a:pt x="59" y="4028"/>
                  </a:cubicBezTo>
                  <a:cubicBezTo>
                    <a:pt x="59" y="1810"/>
                    <a:pt x="1869" y="0"/>
                    <a:pt x="4087" y="59"/>
                  </a:cubicBezTo>
                  <a:cubicBezTo>
                    <a:pt x="6305" y="59"/>
                    <a:pt x="8056" y="1868"/>
                    <a:pt x="8056"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6" name="Google Shape;18246;p46"/>
            <p:cNvSpPr/>
            <p:nvPr/>
          </p:nvSpPr>
          <p:spPr>
            <a:xfrm>
              <a:off x="2829375" y="3356550"/>
              <a:ext cx="201400" cy="199950"/>
            </a:xfrm>
            <a:custGeom>
              <a:avLst/>
              <a:gdLst/>
              <a:ahLst/>
              <a:cxnLst/>
              <a:rect l="l" t="t" r="r" b="b"/>
              <a:pathLst>
                <a:path w="8056" h="7998" extrusionOk="0">
                  <a:moveTo>
                    <a:pt x="7997" y="4028"/>
                  </a:moveTo>
                  <a:cubicBezTo>
                    <a:pt x="7997" y="6246"/>
                    <a:pt x="6187" y="7997"/>
                    <a:pt x="4028" y="7997"/>
                  </a:cubicBezTo>
                  <a:cubicBezTo>
                    <a:pt x="1810" y="7997"/>
                    <a:pt x="0" y="6130"/>
                    <a:pt x="58" y="3912"/>
                  </a:cubicBezTo>
                  <a:cubicBezTo>
                    <a:pt x="58" y="1752"/>
                    <a:pt x="1926" y="1"/>
                    <a:pt x="4086" y="1"/>
                  </a:cubicBezTo>
                  <a:cubicBezTo>
                    <a:pt x="6246" y="59"/>
                    <a:pt x="8055" y="1869"/>
                    <a:pt x="7997"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7" name="Google Shape;18247;p46"/>
            <p:cNvSpPr/>
            <p:nvPr/>
          </p:nvSpPr>
          <p:spPr>
            <a:xfrm>
              <a:off x="3075975" y="3603175"/>
              <a:ext cx="199950" cy="201400"/>
            </a:xfrm>
            <a:custGeom>
              <a:avLst/>
              <a:gdLst/>
              <a:ahLst/>
              <a:cxnLst/>
              <a:rect l="l" t="t" r="r" b="b"/>
              <a:pathLst>
                <a:path w="7998" h="8056" extrusionOk="0">
                  <a:moveTo>
                    <a:pt x="4087" y="0"/>
                  </a:moveTo>
                  <a:cubicBezTo>
                    <a:pt x="6246" y="59"/>
                    <a:pt x="7997" y="1868"/>
                    <a:pt x="7997" y="4028"/>
                  </a:cubicBezTo>
                  <a:cubicBezTo>
                    <a:pt x="7997" y="6246"/>
                    <a:pt x="6130" y="8055"/>
                    <a:pt x="3970" y="7997"/>
                  </a:cubicBezTo>
                  <a:cubicBezTo>
                    <a:pt x="1752" y="7939"/>
                    <a:pt x="1" y="6129"/>
                    <a:pt x="59" y="3970"/>
                  </a:cubicBezTo>
                  <a:cubicBezTo>
                    <a:pt x="59" y="1810"/>
                    <a:pt x="1869" y="0"/>
                    <a:pt x="40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8" name="Google Shape;18248;p46"/>
            <p:cNvSpPr/>
            <p:nvPr/>
          </p:nvSpPr>
          <p:spPr>
            <a:xfrm>
              <a:off x="4056600" y="1641925"/>
              <a:ext cx="198475" cy="198475"/>
            </a:xfrm>
            <a:custGeom>
              <a:avLst/>
              <a:gdLst/>
              <a:ahLst/>
              <a:cxnLst/>
              <a:rect l="l" t="t" r="r" b="b"/>
              <a:pathLst>
                <a:path w="7939" h="7939" extrusionOk="0">
                  <a:moveTo>
                    <a:pt x="3970" y="7939"/>
                  </a:moveTo>
                  <a:cubicBezTo>
                    <a:pt x="1810" y="7939"/>
                    <a:pt x="1" y="6129"/>
                    <a:pt x="1" y="3970"/>
                  </a:cubicBezTo>
                  <a:cubicBezTo>
                    <a:pt x="1" y="1810"/>
                    <a:pt x="1810" y="0"/>
                    <a:pt x="3970" y="0"/>
                  </a:cubicBezTo>
                  <a:cubicBezTo>
                    <a:pt x="6130" y="0"/>
                    <a:pt x="7939" y="1810"/>
                    <a:pt x="7939" y="3970"/>
                  </a:cubicBezTo>
                  <a:cubicBezTo>
                    <a:pt x="7939" y="6188"/>
                    <a:pt x="6130" y="7939"/>
                    <a:pt x="3970" y="793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9" name="Google Shape;18249;p46"/>
            <p:cNvSpPr/>
            <p:nvPr/>
          </p:nvSpPr>
          <p:spPr>
            <a:xfrm>
              <a:off x="4792075" y="2377400"/>
              <a:ext cx="199950" cy="199925"/>
            </a:xfrm>
            <a:custGeom>
              <a:avLst/>
              <a:gdLst/>
              <a:ahLst/>
              <a:cxnLst/>
              <a:rect l="l" t="t" r="r" b="b"/>
              <a:pathLst>
                <a:path w="7998" h="7997" extrusionOk="0">
                  <a:moveTo>
                    <a:pt x="3970" y="58"/>
                  </a:moveTo>
                  <a:cubicBezTo>
                    <a:pt x="6129" y="0"/>
                    <a:pt x="7939" y="1810"/>
                    <a:pt x="7939" y="3969"/>
                  </a:cubicBezTo>
                  <a:cubicBezTo>
                    <a:pt x="7997" y="6129"/>
                    <a:pt x="6188" y="7939"/>
                    <a:pt x="4028" y="7997"/>
                  </a:cubicBezTo>
                  <a:cubicBezTo>
                    <a:pt x="1868" y="7997"/>
                    <a:pt x="59" y="6246"/>
                    <a:pt x="0" y="4028"/>
                  </a:cubicBezTo>
                  <a:cubicBezTo>
                    <a:pt x="0" y="1926"/>
                    <a:pt x="1810" y="58"/>
                    <a:pt x="3970"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0" name="Google Shape;18250;p46"/>
            <p:cNvSpPr/>
            <p:nvPr/>
          </p:nvSpPr>
          <p:spPr>
            <a:xfrm>
              <a:off x="4793525" y="3115775"/>
              <a:ext cx="197025" cy="197025"/>
            </a:xfrm>
            <a:custGeom>
              <a:avLst/>
              <a:gdLst/>
              <a:ahLst/>
              <a:cxnLst/>
              <a:rect l="l" t="t" r="r" b="b"/>
              <a:pathLst>
                <a:path w="7881" h="7881" extrusionOk="0">
                  <a:moveTo>
                    <a:pt x="3970" y="1"/>
                  </a:moveTo>
                  <a:cubicBezTo>
                    <a:pt x="6130" y="1"/>
                    <a:pt x="7881" y="1752"/>
                    <a:pt x="7881" y="3911"/>
                  </a:cubicBezTo>
                  <a:cubicBezTo>
                    <a:pt x="7881" y="6129"/>
                    <a:pt x="6071" y="7881"/>
                    <a:pt x="3853" y="7881"/>
                  </a:cubicBezTo>
                  <a:cubicBezTo>
                    <a:pt x="1693" y="7822"/>
                    <a:pt x="1" y="6071"/>
                    <a:pt x="1" y="3911"/>
                  </a:cubicBezTo>
                  <a:cubicBezTo>
                    <a:pt x="1" y="1693"/>
                    <a:pt x="1752" y="1"/>
                    <a:pt x="397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1" name="Google Shape;18251;p46"/>
            <p:cNvSpPr/>
            <p:nvPr/>
          </p:nvSpPr>
          <p:spPr>
            <a:xfrm>
              <a:off x="2584200" y="2622550"/>
              <a:ext cx="197025" cy="195550"/>
            </a:xfrm>
            <a:custGeom>
              <a:avLst/>
              <a:gdLst/>
              <a:ahLst/>
              <a:cxnLst/>
              <a:rect l="l" t="t" r="r" b="b"/>
              <a:pathLst>
                <a:path w="7881" h="7822" extrusionOk="0">
                  <a:moveTo>
                    <a:pt x="3912" y="7822"/>
                  </a:moveTo>
                  <a:cubicBezTo>
                    <a:pt x="1752" y="7822"/>
                    <a:pt x="1" y="6071"/>
                    <a:pt x="59" y="3911"/>
                  </a:cubicBezTo>
                  <a:cubicBezTo>
                    <a:pt x="59" y="1693"/>
                    <a:pt x="1810" y="0"/>
                    <a:pt x="3970" y="0"/>
                  </a:cubicBezTo>
                  <a:cubicBezTo>
                    <a:pt x="6188" y="0"/>
                    <a:pt x="7881" y="1751"/>
                    <a:pt x="7881" y="3970"/>
                  </a:cubicBezTo>
                  <a:cubicBezTo>
                    <a:pt x="7881" y="6129"/>
                    <a:pt x="6130" y="7822"/>
                    <a:pt x="3912" y="78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2" name="Google Shape;18252;p46"/>
            <p:cNvSpPr/>
            <p:nvPr/>
          </p:nvSpPr>
          <p:spPr>
            <a:xfrm>
              <a:off x="3321125" y="1643375"/>
              <a:ext cx="197025" cy="197025"/>
            </a:xfrm>
            <a:custGeom>
              <a:avLst/>
              <a:gdLst/>
              <a:ahLst/>
              <a:cxnLst/>
              <a:rect l="l" t="t" r="r" b="b"/>
              <a:pathLst>
                <a:path w="7881" h="7881" extrusionOk="0">
                  <a:moveTo>
                    <a:pt x="3912" y="7822"/>
                  </a:moveTo>
                  <a:cubicBezTo>
                    <a:pt x="1694" y="7822"/>
                    <a:pt x="1" y="6071"/>
                    <a:pt x="1" y="3912"/>
                  </a:cubicBezTo>
                  <a:cubicBezTo>
                    <a:pt x="59" y="1694"/>
                    <a:pt x="1810" y="1"/>
                    <a:pt x="3970" y="1"/>
                  </a:cubicBezTo>
                  <a:cubicBezTo>
                    <a:pt x="6130" y="59"/>
                    <a:pt x="7881" y="1810"/>
                    <a:pt x="7823" y="3970"/>
                  </a:cubicBezTo>
                  <a:cubicBezTo>
                    <a:pt x="7823" y="6130"/>
                    <a:pt x="6071" y="7881"/>
                    <a:pt x="3912" y="78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3" name="Google Shape;18253;p46"/>
            <p:cNvSpPr/>
            <p:nvPr/>
          </p:nvSpPr>
          <p:spPr>
            <a:xfrm>
              <a:off x="3812900" y="3851250"/>
              <a:ext cx="198500" cy="197025"/>
            </a:xfrm>
            <a:custGeom>
              <a:avLst/>
              <a:gdLst/>
              <a:ahLst/>
              <a:cxnLst/>
              <a:rect l="l" t="t" r="r" b="b"/>
              <a:pathLst>
                <a:path w="7940" h="7881" extrusionOk="0">
                  <a:moveTo>
                    <a:pt x="7939" y="3969"/>
                  </a:moveTo>
                  <a:cubicBezTo>
                    <a:pt x="7881" y="6188"/>
                    <a:pt x="6130" y="7880"/>
                    <a:pt x="3970" y="7880"/>
                  </a:cubicBezTo>
                  <a:cubicBezTo>
                    <a:pt x="1752" y="7880"/>
                    <a:pt x="1" y="6071"/>
                    <a:pt x="59" y="3911"/>
                  </a:cubicBezTo>
                  <a:cubicBezTo>
                    <a:pt x="117" y="1693"/>
                    <a:pt x="1869" y="0"/>
                    <a:pt x="4028" y="59"/>
                  </a:cubicBezTo>
                  <a:cubicBezTo>
                    <a:pt x="6188" y="59"/>
                    <a:pt x="7939" y="1810"/>
                    <a:pt x="7939" y="39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4" name="Google Shape;18254;p46"/>
            <p:cNvSpPr/>
            <p:nvPr/>
          </p:nvSpPr>
          <p:spPr>
            <a:xfrm>
              <a:off x="2585675" y="2869150"/>
              <a:ext cx="195550" cy="195575"/>
            </a:xfrm>
            <a:custGeom>
              <a:avLst/>
              <a:gdLst/>
              <a:ahLst/>
              <a:cxnLst/>
              <a:rect l="l" t="t" r="r" b="b"/>
              <a:pathLst>
                <a:path w="7822" h="7823" extrusionOk="0">
                  <a:moveTo>
                    <a:pt x="7822" y="3912"/>
                  </a:moveTo>
                  <a:cubicBezTo>
                    <a:pt x="7822" y="6071"/>
                    <a:pt x="6129" y="7823"/>
                    <a:pt x="3911" y="7823"/>
                  </a:cubicBezTo>
                  <a:cubicBezTo>
                    <a:pt x="1751" y="7823"/>
                    <a:pt x="0" y="6130"/>
                    <a:pt x="0" y="3970"/>
                  </a:cubicBezTo>
                  <a:cubicBezTo>
                    <a:pt x="0" y="1752"/>
                    <a:pt x="1693" y="59"/>
                    <a:pt x="3853" y="1"/>
                  </a:cubicBezTo>
                  <a:cubicBezTo>
                    <a:pt x="6071" y="1"/>
                    <a:pt x="7763" y="1752"/>
                    <a:pt x="7822" y="39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5" name="Google Shape;18255;p46"/>
            <p:cNvSpPr/>
            <p:nvPr/>
          </p:nvSpPr>
          <p:spPr>
            <a:xfrm>
              <a:off x="3567750" y="3851250"/>
              <a:ext cx="197025" cy="198475"/>
            </a:xfrm>
            <a:custGeom>
              <a:avLst/>
              <a:gdLst/>
              <a:ahLst/>
              <a:cxnLst/>
              <a:rect l="l" t="t" r="r" b="b"/>
              <a:pathLst>
                <a:path w="7881" h="7939" extrusionOk="0">
                  <a:moveTo>
                    <a:pt x="4028" y="59"/>
                  </a:moveTo>
                  <a:cubicBezTo>
                    <a:pt x="6188" y="117"/>
                    <a:pt x="7881" y="1868"/>
                    <a:pt x="7822" y="4028"/>
                  </a:cubicBezTo>
                  <a:cubicBezTo>
                    <a:pt x="7822" y="6246"/>
                    <a:pt x="6013" y="7939"/>
                    <a:pt x="3853" y="7880"/>
                  </a:cubicBezTo>
                  <a:cubicBezTo>
                    <a:pt x="1693" y="7822"/>
                    <a:pt x="1" y="6071"/>
                    <a:pt x="1" y="3853"/>
                  </a:cubicBezTo>
                  <a:cubicBezTo>
                    <a:pt x="59" y="1693"/>
                    <a:pt x="1868" y="0"/>
                    <a:pt x="4028"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6" name="Google Shape;18256;p46"/>
            <p:cNvSpPr/>
            <p:nvPr/>
          </p:nvSpPr>
          <p:spPr>
            <a:xfrm>
              <a:off x="4551300" y="1891450"/>
              <a:ext cx="195550" cy="194125"/>
            </a:xfrm>
            <a:custGeom>
              <a:avLst/>
              <a:gdLst/>
              <a:ahLst/>
              <a:cxnLst/>
              <a:rect l="l" t="t" r="r" b="b"/>
              <a:pathLst>
                <a:path w="7822" h="7765" extrusionOk="0">
                  <a:moveTo>
                    <a:pt x="7763" y="3912"/>
                  </a:moveTo>
                  <a:cubicBezTo>
                    <a:pt x="7763" y="6071"/>
                    <a:pt x="6071" y="7764"/>
                    <a:pt x="3853" y="7764"/>
                  </a:cubicBezTo>
                  <a:cubicBezTo>
                    <a:pt x="1693" y="7764"/>
                    <a:pt x="0" y="6013"/>
                    <a:pt x="0" y="3853"/>
                  </a:cubicBezTo>
                  <a:cubicBezTo>
                    <a:pt x="0" y="1693"/>
                    <a:pt x="1751" y="1"/>
                    <a:pt x="3969" y="1"/>
                  </a:cubicBezTo>
                  <a:cubicBezTo>
                    <a:pt x="6129" y="1"/>
                    <a:pt x="7822" y="1693"/>
                    <a:pt x="7763" y="39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7" name="Google Shape;18257;p46"/>
            <p:cNvSpPr/>
            <p:nvPr/>
          </p:nvSpPr>
          <p:spPr>
            <a:xfrm>
              <a:off x="4059525" y="3852700"/>
              <a:ext cx="192650" cy="194100"/>
            </a:xfrm>
            <a:custGeom>
              <a:avLst/>
              <a:gdLst/>
              <a:ahLst/>
              <a:cxnLst/>
              <a:rect l="l" t="t" r="r" b="b"/>
              <a:pathLst>
                <a:path w="7706" h="7764" extrusionOk="0">
                  <a:moveTo>
                    <a:pt x="3794" y="59"/>
                  </a:moveTo>
                  <a:cubicBezTo>
                    <a:pt x="5954" y="1"/>
                    <a:pt x="7705" y="1693"/>
                    <a:pt x="7705" y="3853"/>
                  </a:cubicBezTo>
                  <a:cubicBezTo>
                    <a:pt x="7705" y="6013"/>
                    <a:pt x="6013" y="7764"/>
                    <a:pt x="3853" y="7764"/>
                  </a:cubicBezTo>
                  <a:cubicBezTo>
                    <a:pt x="1693" y="7764"/>
                    <a:pt x="0" y="6071"/>
                    <a:pt x="0" y="3911"/>
                  </a:cubicBezTo>
                  <a:cubicBezTo>
                    <a:pt x="0" y="1752"/>
                    <a:pt x="1693" y="59"/>
                    <a:pt x="3794"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8" name="Google Shape;18258;p46"/>
            <p:cNvSpPr/>
            <p:nvPr/>
          </p:nvSpPr>
          <p:spPr>
            <a:xfrm>
              <a:off x="2585675" y="2380300"/>
              <a:ext cx="194100" cy="194125"/>
            </a:xfrm>
            <a:custGeom>
              <a:avLst/>
              <a:gdLst/>
              <a:ahLst/>
              <a:cxnLst/>
              <a:rect l="l" t="t" r="r" b="b"/>
              <a:pathLst>
                <a:path w="7764" h="7765" extrusionOk="0">
                  <a:moveTo>
                    <a:pt x="3911" y="59"/>
                  </a:moveTo>
                  <a:cubicBezTo>
                    <a:pt x="6071" y="59"/>
                    <a:pt x="7763" y="1810"/>
                    <a:pt x="7763" y="3912"/>
                  </a:cubicBezTo>
                  <a:cubicBezTo>
                    <a:pt x="7763" y="6071"/>
                    <a:pt x="6012" y="7764"/>
                    <a:pt x="3853" y="7764"/>
                  </a:cubicBezTo>
                  <a:cubicBezTo>
                    <a:pt x="1693" y="7764"/>
                    <a:pt x="0" y="6013"/>
                    <a:pt x="59" y="3853"/>
                  </a:cubicBezTo>
                  <a:cubicBezTo>
                    <a:pt x="59" y="1694"/>
                    <a:pt x="1810" y="1"/>
                    <a:pt x="391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9" name="Google Shape;18259;p46"/>
            <p:cNvSpPr/>
            <p:nvPr/>
          </p:nvSpPr>
          <p:spPr>
            <a:xfrm>
              <a:off x="3322600" y="3854175"/>
              <a:ext cx="192650" cy="192625"/>
            </a:xfrm>
            <a:custGeom>
              <a:avLst/>
              <a:gdLst/>
              <a:ahLst/>
              <a:cxnLst/>
              <a:rect l="l" t="t" r="r" b="b"/>
              <a:pathLst>
                <a:path w="7706" h="7705" extrusionOk="0">
                  <a:moveTo>
                    <a:pt x="7705" y="3852"/>
                  </a:moveTo>
                  <a:cubicBezTo>
                    <a:pt x="7705" y="5954"/>
                    <a:pt x="5954" y="7705"/>
                    <a:pt x="3853" y="7705"/>
                  </a:cubicBezTo>
                  <a:cubicBezTo>
                    <a:pt x="1751" y="7705"/>
                    <a:pt x="0" y="5954"/>
                    <a:pt x="0" y="3852"/>
                  </a:cubicBezTo>
                  <a:cubicBezTo>
                    <a:pt x="0" y="1693"/>
                    <a:pt x="1751" y="0"/>
                    <a:pt x="3911" y="0"/>
                  </a:cubicBezTo>
                  <a:cubicBezTo>
                    <a:pt x="6012" y="0"/>
                    <a:pt x="7705" y="1751"/>
                    <a:pt x="7705" y="38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0" name="Google Shape;18260;p46"/>
            <p:cNvSpPr/>
            <p:nvPr/>
          </p:nvSpPr>
          <p:spPr>
            <a:xfrm>
              <a:off x="2585675" y="3117225"/>
              <a:ext cx="195550" cy="194125"/>
            </a:xfrm>
            <a:custGeom>
              <a:avLst/>
              <a:gdLst/>
              <a:ahLst/>
              <a:cxnLst/>
              <a:rect l="l" t="t" r="r" b="b"/>
              <a:pathLst>
                <a:path w="7822" h="7765" extrusionOk="0">
                  <a:moveTo>
                    <a:pt x="3969" y="1"/>
                  </a:moveTo>
                  <a:cubicBezTo>
                    <a:pt x="6071" y="59"/>
                    <a:pt x="7822" y="1869"/>
                    <a:pt x="7763" y="3970"/>
                  </a:cubicBezTo>
                  <a:cubicBezTo>
                    <a:pt x="7705" y="6071"/>
                    <a:pt x="5954" y="7764"/>
                    <a:pt x="3853" y="7706"/>
                  </a:cubicBezTo>
                  <a:cubicBezTo>
                    <a:pt x="1751" y="7706"/>
                    <a:pt x="0" y="5896"/>
                    <a:pt x="59" y="3795"/>
                  </a:cubicBezTo>
                  <a:cubicBezTo>
                    <a:pt x="117" y="1694"/>
                    <a:pt x="1868" y="1"/>
                    <a:pt x="396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1" name="Google Shape;18261;p46"/>
            <p:cNvSpPr/>
            <p:nvPr/>
          </p:nvSpPr>
          <p:spPr>
            <a:xfrm>
              <a:off x="4795000" y="2133700"/>
              <a:ext cx="192625" cy="194100"/>
            </a:xfrm>
            <a:custGeom>
              <a:avLst/>
              <a:gdLst/>
              <a:ahLst/>
              <a:cxnLst/>
              <a:rect l="l" t="t" r="r" b="b"/>
              <a:pathLst>
                <a:path w="7705" h="7764" extrusionOk="0">
                  <a:moveTo>
                    <a:pt x="3911" y="7764"/>
                  </a:moveTo>
                  <a:cubicBezTo>
                    <a:pt x="1810" y="7764"/>
                    <a:pt x="58" y="6012"/>
                    <a:pt x="0" y="3911"/>
                  </a:cubicBezTo>
                  <a:cubicBezTo>
                    <a:pt x="0" y="1810"/>
                    <a:pt x="1751" y="59"/>
                    <a:pt x="3853" y="59"/>
                  </a:cubicBezTo>
                  <a:cubicBezTo>
                    <a:pt x="5954" y="0"/>
                    <a:pt x="7705" y="1751"/>
                    <a:pt x="7705" y="3911"/>
                  </a:cubicBezTo>
                  <a:cubicBezTo>
                    <a:pt x="7705" y="5954"/>
                    <a:pt x="6012" y="7705"/>
                    <a:pt x="3911" y="776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2" name="Google Shape;18262;p46"/>
            <p:cNvSpPr/>
            <p:nvPr/>
          </p:nvSpPr>
          <p:spPr>
            <a:xfrm>
              <a:off x="4306125" y="1644850"/>
              <a:ext cx="192650" cy="194100"/>
            </a:xfrm>
            <a:custGeom>
              <a:avLst/>
              <a:gdLst/>
              <a:ahLst/>
              <a:cxnLst/>
              <a:rect l="l" t="t" r="r" b="b"/>
              <a:pathLst>
                <a:path w="7706" h="7764" extrusionOk="0">
                  <a:moveTo>
                    <a:pt x="7706" y="3911"/>
                  </a:moveTo>
                  <a:cubicBezTo>
                    <a:pt x="7648" y="6012"/>
                    <a:pt x="5896" y="7763"/>
                    <a:pt x="3737" y="7705"/>
                  </a:cubicBezTo>
                  <a:cubicBezTo>
                    <a:pt x="1694" y="7647"/>
                    <a:pt x="1" y="5896"/>
                    <a:pt x="1" y="3794"/>
                  </a:cubicBezTo>
                  <a:cubicBezTo>
                    <a:pt x="1" y="1693"/>
                    <a:pt x="1810" y="0"/>
                    <a:pt x="3912" y="0"/>
                  </a:cubicBezTo>
                  <a:cubicBezTo>
                    <a:pt x="6013" y="59"/>
                    <a:pt x="7706" y="1810"/>
                    <a:pt x="7706" y="39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3" name="Google Shape;18263;p46"/>
            <p:cNvSpPr/>
            <p:nvPr/>
          </p:nvSpPr>
          <p:spPr>
            <a:xfrm>
              <a:off x="4546925" y="3606100"/>
              <a:ext cx="195550" cy="194100"/>
            </a:xfrm>
            <a:custGeom>
              <a:avLst/>
              <a:gdLst/>
              <a:ahLst/>
              <a:cxnLst/>
              <a:rect l="l" t="t" r="r" b="b"/>
              <a:pathLst>
                <a:path w="7822" h="7764" extrusionOk="0">
                  <a:moveTo>
                    <a:pt x="3853" y="7763"/>
                  </a:moveTo>
                  <a:cubicBezTo>
                    <a:pt x="1751" y="7705"/>
                    <a:pt x="0" y="5895"/>
                    <a:pt x="58" y="3794"/>
                  </a:cubicBezTo>
                  <a:cubicBezTo>
                    <a:pt x="117" y="1693"/>
                    <a:pt x="1926" y="0"/>
                    <a:pt x="3969" y="58"/>
                  </a:cubicBezTo>
                  <a:cubicBezTo>
                    <a:pt x="6129" y="117"/>
                    <a:pt x="7822" y="1868"/>
                    <a:pt x="7763" y="4028"/>
                  </a:cubicBezTo>
                  <a:cubicBezTo>
                    <a:pt x="7705" y="6071"/>
                    <a:pt x="5954" y="7763"/>
                    <a:pt x="3853" y="77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4" name="Google Shape;18264;p46"/>
            <p:cNvSpPr/>
            <p:nvPr/>
          </p:nvSpPr>
          <p:spPr>
            <a:xfrm>
              <a:off x="2832275" y="1887075"/>
              <a:ext cx="194125" cy="194100"/>
            </a:xfrm>
            <a:custGeom>
              <a:avLst/>
              <a:gdLst/>
              <a:ahLst/>
              <a:cxnLst/>
              <a:rect l="l" t="t" r="r" b="b"/>
              <a:pathLst>
                <a:path w="7765" h="7764" extrusionOk="0">
                  <a:moveTo>
                    <a:pt x="7764" y="3911"/>
                  </a:moveTo>
                  <a:cubicBezTo>
                    <a:pt x="7706" y="6013"/>
                    <a:pt x="5955" y="7764"/>
                    <a:pt x="3912" y="7706"/>
                  </a:cubicBezTo>
                  <a:cubicBezTo>
                    <a:pt x="1752" y="7706"/>
                    <a:pt x="1" y="5954"/>
                    <a:pt x="59" y="3795"/>
                  </a:cubicBezTo>
                  <a:cubicBezTo>
                    <a:pt x="118" y="1693"/>
                    <a:pt x="1869" y="1"/>
                    <a:pt x="3970" y="59"/>
                  </a:cubicBezTo>
                  <a:cubicBezTo>
                    <a:pt x="6071" y="59"/>
                    <a:pt x="7764" y="1810"/>
                    <a:pt x="7764" y="39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5" name="Google Shape;18265;p46"/>
            <p:cNvSpPr/>
            <p:nvPr/>
          </p:nvSpPr>
          <p:spPr>
            <a:xfrm>
              <a:off x="4796450" y="3362400"/>
              <a:ext cx="191175" cy="189725"/>
            </a:xfrm>
            <a:custGeom>
              <a:avLst/>
              <a:gdLst/>
              <a:ahLst/>
              <a:cxnLst/>
              <a:rect l="l" t="t" r="r" b="b"/>
              <a:pathLst>
                <a:path w="7647" h="7589" extrusionOk="0">
                  <a:moveTo>
                    <a:pt x="3795" y="0"/>
                  </a:moveTo>
                  <a:cubicBezTo>
                    <a:pt x="5896" y="0"/>
                    <a:pt x="7647" y="1751"/>
                    <a:pt x="7589" y="3794"/>
                  </a:cubicBezTo>
                  <a:cubicBezTo>
                    <a:pt x="7589" y="5896"/>
                    <a:pt x="5896" y="7588"/>
                    <a:pt x="3795" y="7588"/>
                  </a:cubicBezTo>
                  <a:cubicBezTo>
                    <a:pt x="1693" y="7588"/>
                    <a:pt x="0" y="5837"/>
                    <a:pt x="0" y="3736"/>
                  </a:cubicBezTo>
                  <a:cubicBezTo>
                    <a:pt x="0" y="1693"/>
                    <a:pt x="1752" y="0"/>
                    <a:pt x="379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6" name="Google Shape;18266;p46"/>
            <p:cNvSpPr/>
            <p:nvPr/>
          </p:nvSpPr>
          <p:spPr>
            <a:xfrm>
              <a:off x="3081825" y="1646300"/>
              <a:ext cx="189725" cy="191200"/>
            </a:xfrm>
            <a:custGeom>
              <a:avLst/>
              <a:gdLst/>
              <a:ahLst/>
              <a:cxnLst/>
              <a:rect l="l" t="t" r="r" b="b"/>
              <a:pathLst>
                <a:path w="7589" h="7648" extrusionOk="0">
                  <a:moveTo>
                    <a:pt x="3794" y="1"/>
                  </a:moveTo>
                  <a:cubicBezTo>
                    <a:pt x="5837" y="1"/>
                    <a:pt x="7588" y="1752"/>
                    <a:pt x="7588" y="3853"/>
                  </a:cubicBezTo>
                  <a:cubicBezTo>
                    <a:pt x="7588" y="5896"/>
                    <a:pt x="5896" y="7589"/>
                    <a:pt x="3794" y="7589"/>
                  </a:cubicBezTo>
                  <a:cubicBezTo>
                    <a:pt x="1751" y="7647"/>
                    <a:pt x="0" y="5896"/>
                    <a:pt x="0" y="3795"/>
                  </a:cubicBezTo>
                  <a:cubicBezTo>
                    <a:pt x="0" y="1693"/>
                    <a:pt x="1693" y="1"/>
                    <a:pt x="3794"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7" name="Google Shape;18267;p46"/>
            <p:cNvSpPr/>
            <p:nvPr/>
          </p:nvSpPr>
          <p:spPr>
            <a:xfrm>
              <a:off x="2835200" y="3609000"/>
              <a:ext cx="189725" cy="189725"/>
            </a:xfrm>
            <a:custGeom>
              <a:avLst/>
              <a:gdLst/>
              <a:ahLst/>
              <a:cxnLst/>
              <a:rect l="l" t="t" r="r" b="b"/>
              <a:pathLst>
                <a:path w="7589" h="7589" extrusionOk="0">
                  <a:moveTo>
                    <a:pt x="3795" y="1"/>
                  </a:moveTo>
                  <a:cubicBezTo>
                    <a:pt x="5896" y="59"/>
                    <a:pt x="7589" y="1752"/>
                    <a:pt x="7530" y="3795"/>
                  </a:cubicBezTo>
                  <a:cubicBezTo>
                    <a:pt x="7530" y="5896"/>
                    <a:pt x="5838" y="7589"/>
                    <a:pt x="3736" y="7531"/>
                  </a:cubicBezTo>
                  <a:cubicBezTo>
                    <a:pt x="1635" y="7531"/>
                    <a:pt x="1" y="5838"/>
                    <a:pt x="1" y="3737"/>
                  </a:cubicBezTo>
                  <a:cubicBezTo>
                    <a:pt x="59" y="1635"/>
                    <a:pt x="1752" y="1"/>
                    <a:pt x="379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8" name="Google Shape;18268;p46"/>
            <p:cNvSpPr/>
            <p:nvPr/>
          </p:nvSpPr>
          <p:spPr>
            <a:xfrm>
              <a:off x="4309050" y="3855625"/>
              <a:ext cx="186825" cy="188275"/>
            </a:xfrm>
            <a:custGeom>
              <a:avLst/>
              <a:gdLst/>
              <a:ahLst/>
              <a:cxnLst/>
              <a:rect l="l" t="t" r="r" b="b"/>
              <a:pathLst>
                <a:path w="7473" h="7531" extrusionOk="0">
                  <a:moveTo>
                    <a:pt x="3736" y="7530"/>
                  </a:moveTo>
                  <a:cubicBezTo>
                    <a:pt x="1635" y="7530"/>
                    <a:pt x="1" y="5896"/>
                    <a:pt x="1" y="3794"/>
                  </a:cubicBezTo>
                  <a:cubicBezTo>
                    <a:pt x="1" y="1693"/>
                    <a:pt x="1635" y="0"/>
                    <a:pt x="3736" y="59"/>
                  </a:cubicBezTo>
                  <a:cubicBezTo>
                    <a:pt x="5838" y="59"/>
                    <a:pt x="7472" y="1693"/>
                    <a:pt x="7472" y="3736"/>
                  </a:cubicBezTo>
                  <a:cubicBezTo>
                    <a:pt x="7472" y="5837"/>
                    <a:pt x="5838" y="7530"/>
                    <a:pt x="3736" y="753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9" name="Google Shape;18269;p46"/>
            <p:cNvSpPr/>
            <p:nvPr/>
          </p:nvSpPr>
          <p:spPr>
            <a:xfrm>
              <a:off x="2590050" y="2136600"/>
              <a:ext cx="186800" cy="188275"/>
            </a:xfrm>
            <a:custGeom>
              <a:avLst/>
              <a:gdLst/>
              <a:ahLst/>
              <a:cxnLst/>
              <a:rect l="l" t="t" r="r" b="b"/>
              <a:pathLst>
                <a:path w="7472" h="7531" extrusionOk="0">
                  <a:moveTo>
                    <a:pt x="3736" y="7531"/>
                  </a:moveTo>
                  <a:cubicBezTo>
                    <a:pt x="1635" y="7531"/>
                    <a:pt x="0" y="5896"/>
                    <a:pt x="0" y="3737"/>
                  </a:cubicBezTo>
                  <a:cubicBezTo>
                    <a:pt x="0" y="1694"/>
                    <a:pt x="1635" y="59"/>
                    <a:pt x="3678" y="59"/>
                  </a:cubicBezTo>
                  <a:cubicBezTo>
                    <a:pt x="5837" y="1"/>
                    <a:pt x="7472" y="1694"/>
                    <a:pt x="7472" y="3795"/>
                  </a:cubicBezTo>
                  <a:cubicBezTo>
                    <a:pt x="7472" y="5896"/>
                    <a:pt x="5837" y="7531"/>
                    <a:pt x="3736" y="753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0" name="Google Shape;18270;p46"/>
            <p:cNvSpPr/>
            <p:nvPr/>
          </p:nvSpPr>
          <p:spPr>
            <a:xfrm>
              <a:off x="2590050" y="3363850"/>
              <a:ext cx="186800" cy="186800"/>
            </a:xfrm>
            <a:custGeom>
              <a:avLst/>
              <a:gdLst/>
              <a:ahLst/>
              <a:cxnLst/>
              <a:rect l="l" t="t" r="r" b="b"/>
              <a:pathLst>
                <a:path w="7472" h="7472" extrusionOk="0">
                  <a:moveTo>
                    <a:pt x="3736" y="1"/>
                  </a:moveTo>
                  <a:cubicBezTo>
                    <a:pt x="5837" y="59"/>
                    <a:pt x="7472" y="1693"/>
                    <a:pt x="7413" y="3795"/>
                  </a:cubicBezTo>
                  <a:cubicBezTo>
                    <a:pt x="7413" y="5838"/>
                    <a:pt x="5721" y="7472"/>
                    <a:pt x="3678" y="7414"/>
                  </a:cubicBezTo>
                  <a:cubicBezTo>
                    <a:pt x="1635" y="7414"/>
                    <a:pt x="0" y="5721"/>
                    <a:pt x="0" y="3678"/>
                  </a:cubicBezTo>
                  <a:cubicBezTo>
                    <a:pt x="0" y="1635"/>
                    <a:pt x="1693" y="1"/>
                    <a:pt x="37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1" name="Google Shape;18271;p46"/>
            <p:cNvSpPr/>
            <p:nvPr/>
          </p:nvSpPr>
          <p:spPr>
            <a:xfrm>
              <a:off x="3083275" y="3857075"/>
              <a:ext cx="186800" cy="185350"/>
            </a:xfrm>
            <a:custGeom>
              <a:avLst/>
              <a:gdLst/>
              <a:ahLst/>
              <a:cxnLst/>
              <a:rect l="l" t="t" r="r" b="b"/>
              <a:pathLst>
                <a:path w="7472" h="7414" extrusionOk="0">
                  <a:moveTo>
                    <a:pt x="7414" y="3678"/>
                  </a:moveTo>
                  <a:cubicBezTo>
                    <a:pt x="7472" y="5779"/>
                    <a:pt x="5779" y="7414"/>
                    <a:pt x="3736" y="7414"/>
                  </a:cubicBezTo>
                  <a:cubicBezTo>
                    <a:pt x="1693" y="7414"/>
                    <a:pt x="1" y="5779"/>
                    <a:pt x="59" y="3736"/>
                  </a:cubicBezTo>
                  <a:cubicBezTo>
                    <a:pt x="59" y="1694"/>
                    <a:pt x="1693" y="59"/>
                    <a:pt x="3678" y="1"/>
                  </a:cubicBezTo>
                  <a:cubicBezTo>
                    <a:pt x="5779" y="1"/>
                    <a:pt x="7414" y="1635"/>
                    <a:pt x="7472"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2" name="Google Shape;18272;p46"/>
            <p:cNvSpPr/>
            <p:nvPr/>
          </p:nvSpPr>
          <p:spPr>
            <a:xfrm>
              <a:off x="5045975" y="2628375"/>
              <a:ext cx="185350" cy="185350"/>
            </a:xfrm>
            <a:custGeom>
              <a:avLst/>
              <a:gdLst/>
              <a:ahLst/>
              <a:cxnLst/>
              <a:rect l="l" t="t" r="r" b="b"/>
              <a:pathLst>
                <a:path w="7414" h="7414" extrusionOk="0">
                  <a:moveTo>
                    <a:pt x="3737" y="7414"/>
                  </a:moveTo>
                  <a:cubicBezTo>
                    <a:pt x="1635" y="7414"/>
                    <a:pt x="1" y="5721"/>
                    <a:pt x="1" y="3678"/>
                  </a:cubicBezTo>
                  <a:cubicBezTo>
                    <a:pt x="1" y="1635"/>
                    <a:pt x="1635" y="1"/>
                    <a:pt x="3737" y="1"/>
                  </a:cubicBezTo>
                  <a:cubicBezTo>
                    <a:pt x="5721" y="1"/>
                    <a:pt x="7414" y="1635"/>
                    <a:pt x="7414" y="3678"/>
                  </a:cubicBezTo>
                  <a:cubicBezTo>
                    <a:pt x="7414" y="5721"/>
                    <a:pt x="5779" y="7414"/>
                    <a:pt x="3737" y="741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3" name="Google Shape;18273;p46"/>
            <p:cNvSpPr/>
            <p:nvPr/>
          </p:nvSpPr>
          <p:spPr>
            <a:xfrm>
              <a:off x="3818750" y="1401150"/>
              <a:ext cx="188275" cy="186800"/>
            </a:xfrm>
            <a:custGeom>
              <a:avLst/>
              <a:gdLst/>
              <a:ahLst/>
              <a:cxnLst/>
              <a:rect l="l" t="t" r="r" b="b"/>
              <a:pathLst>
                <a:path w="7531" h="7472" extrusionOk="0">
                  <a:moveTo>
                    <a:pt x="59" y="3678"/>
                  </a:moveTo>
                  <a:cubicBezTo>
                    <a:pt x="59" y="1635"/>
                    <a:pt x="1751" y="0"/>
                    <a:pt x="3853" y="59"/>
                  </a:cubicBezTo>
                  <a:cubicBezTo>
                    <a:pt x="5896" y="59"/>
                    <a:pt x="7530" y="1810"/>
                    <a:pt x="7472" y="3853"/>
                  </a:cubicBezTo>
                  <a:cubicBezTo>
                    <a:pt x="7413" y="5837"/>
                    <a:pt x="5721" y="7472"/>
                    <a:pt x="3736" y="7472"/>
                  </a:cubicBezTo>
                  <a:cubicBezTo>
                    <a:pt x="1693" y="7413"/>
                    <a:pt x="0" y="5721"/>
                    <a:pt x="59"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4" name="Google Shape;18274;p46"/>
            <p:cNvSpPr/>
            <p:nvPr/>
          </p:nvSpPr>
          <p:spPr>
            <a:xfrm>
              <a:off x="5045975" y="2875000"/>
              <a:ext cx="185350" cy="185350"/>
            </a:xfrm>
            <a:custGeom>
              <a:avLst/>
              <a:gdLst/>
              <a:ahLst/>
              <a:cxnLst/>
              <a:rect l="l" t="t" r="r" b="b"/>
              <a:pathLst>
                <a:path w="7414" h="7414" extrusionOk="0">
                  <a:moveTo>
                    <a:pt x="3678" y="0"/>
                  </a:moveTo>
                  <a:cubicBezTo>
                    <a:pt x="5721" y="0"/>
                    <a:pt x="7414" y="1693"/>
                    <a:pt x="7414" y="3736"/>
                  </a:cubicBezTo>
                  <a:cubicBezTo>
                    <a:pt x="7355" y="5721"/>
                    <a:pt x="5721" y="7413"/>
                    <a:pt x="3678" y="7413"/>
                  </a:cubicBezTo>
                  <a:cubicBezTo>
                    <a:pt x="1635" y="7413"/>
                    <a:pt x="1" y="5721"/>
                    <a:pt x="1" y="3678"/>
                  </a:cubicBezTo>
                  <a:cubicBezTo>
                    <a:pt x="1" y="1635"/>
                    <a:pt x="1694" y="0"/>
                    <a:pt x="367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5" name="Google Shape;18275;p46"/>
            <p:cNvSpPr/>
            <p:nvPr/>
          </p:nvSpPr>
          <p:spPr>
            <a:xfrm>
              <a:off x="3573575" y="1402600"/>
              <a:ext cx="185375" cy="185350"/>
            </a:xfrm>
            <a:custGeom>
              <a:avLst/>
              <a:gdLst/>
              <a:ahLst/>
              <a:cxnLst/>
              <a:rect l="l" t="t" r="r" b="b"/>
              <a:pathLst>
                <a:path w="7415" h="7414" extrusionOk="0">
                  <a:moveTo>
                    <a:pt x="3678" y="1"/>
                  </a:moveTo>
                  <a:cubicBezTo>
                    <a:pt x="5721" y="1"/>
                    <a:pt x="7414" y="1635"/>
                    <a:pt x="7414" y="3678"/>
                  </a:cubicBezTo>
                  <a:cubicBezTo>
                    <a:pt x="7414" y="5721"/>
                    <a:pt x="5721" y="7414"/>
                    <a:pt x="3678" y="7355"/>
                  </a:cubicBezTo>
                  <a:cubicBezTo>
                    <a:pt x="1635" y="7355"/>
                    <a:pt x="1" y="5663"/>
                    <a:pt x="1" y="3678"/>
                  </a:cubicBezTo>
                  <a:cubicBezTo>
                    <a:pt x="1" y="1635"/>
                    <a:pt x="1694" y="1"/>
                    <a:pt x="367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6" name="Google Shape;18276;p46"/>
            <p:cNvSpPr/>
            <p:nvPr/>
          </p:nvSpPr>
          <p:spPr>
            <a:xfrm>
              <a:off x="4799375" y="1895825"/>
              <a:ext cx="183875" cy="183900"/>
            </a:xfrm>
            <a:custGeom>
              <a:avLst/>
              <a:gdLst/>
              <a:ahLst/>
              <a:cxnLst/>
              <a:rect l="l" t="t" r="r" b="b"/>
              <a:pathLst>
                <a:path w="7355" h="7356" extrusionOk="0">
                  <a:moveTo>
                    <a:pt x="3678" y="7356"/>
                  </a:moveTo>
                  <a:cubicBezTo>
                    <a:pt x="1693" y="7356"/>
                    <a:pt x="0" y="5663"/>
                    <a:pt x="0" y="3678"/>
                  </a:cubicBezTo>
                  <a:cubicBezTo>
                    <a:pt x="59" y="1635"/>
                    <a:pt x="1751" y="1"/>
                    <a:pt x="3736" y="1"/>
                  </a:cubicBezTo>
                  <a:cubicBezTo>
                    <a:pt x="5720" y="59"/>
                    <a:pt x="7355" y="1694"/>
                    <a:pt x="7355" y="3678"/>
                  </a:cubicBezTo>
                  <a:cubicBezTo>
                    <a:pt x="7355" y="5663"/>
                    <a:pt x="5662" y="7356"/>
                    <a:pt x="3678" y="735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7" name="Google Shape;18277;p46"/>
            <p:cNvSpPr/>
            <p:nvPr/>
          </p:nvSpPr>
          <p:spPr>
            <a:xfrm>
              <a:off x="5045975" y="2386150"/>
              <a:ext cx="183900" cy="183900"/>
            </a:xfrm>
            <a:custGeom>
              <a:avLst/>
              <a:gdLst/>
              <a:ahLst/>
              <a:cxnLst/>
              <a:rect l="l" t="t" r="r" b="b"/>
              <a:pathLst>
                <a:path w="7356" h="7356" extrusionOk="0">
                  <a:moveTo>
                    <a:pt x="7355" y="3678"/>
                  </a:moveTo>
                  <a:cubicBezTo>
                    <a:pt x="7355" y="5662"/>
                    <a:pt x="5721" y="7355"/>
                    <a:pt x="3678" y="7355"/>
                  </a:cubicBezTo>
                  <a:cubicBezTo>
                    <a:pt x="1694" y="7355"/>
                    <a:pt x="1" y="5662"/>
                    <a:pt x="1" y="3619"/>
                  </a:cubicBezTo>
                  <a:cubicBezTo>
                    <a:pt x="59" y="1693"/>
                    <a:pt x="1694" y="0"/>
                    <a:pt x="3678" y="0"/>
                  </a:cubicBezTo>
                  <a:cubicBezTo>
                    <a:pt x="5663" y="0"/>
                    <a:pt x="7355" y="1635"/>
                    <a:pt x="7355"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8" name="Google Shape;18278;p46"/>
            <p:cNvSpPr/>
            <p:nvPr/>
          </p:nvSpPr>
          <p:spPr>
            <a:xfrm>
              <a:off x="4557125" y="1649225"/>
              <a:ext cx="183900" cy="185350"/>
            </a:xfrm>
            <a:custGeom>
              <a:avLst/>
              <a:gdLst/>
              <a:ahLst/>
              <a:cxnLst/>
              <a:rect l="l" t="t" r="r" b="b"/>
              <a:pathLst>
                <a:path w="7356" h="7414" extrusionOk="0">
                  <a:moveTo>
                    <a:pt x="3678" y="0"/>
                  </a:moveTo>
                  <a:cubicBezTo>
                    <a:pt x="5663" y="0"/>
                    <a:pt x="7355" y="1693"/>
                    <a:pt x="7355" y="3736"/>
                  </a:cubicBezTo>
                  <a:cubicBezTo>
                    <a:pt x="7355" y="5721"/>
                    <a:pt x="5663" y="7413"/>
                    <a:pt x="3620" y="7355"/>
                  </a:cubicBezTo>
                  <a:cubicBezTo>
                    <a:pt x="1635" y="7355"/>
                    <a:pt x="1" y="5721"/>
                    <a:pt x="1" y="3736"/>
                  </a:cubicBezTo>
                  <a:cubicBezTo>
                    <a:pt x="1" y="1693"/>
                    <a:pt x="1635" y="0"/>
                    <a:pt x="367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9" name="Google Shape;18279;p46"/>
            <p:cNvSpPr/>
            <p:nvPr/>
          </p:nvSpPr>
          <p:spPr>
            <a:xfrm>
              <a:off x="4062450" y="1401150"/>
              <a:ext cx="186800" cy="188275"/>
            </a:xfrm>
            <a:custGeom>
              <a:avLst/>
              <a:gdLst/>
              <a:ahLst/>
              <a:cxnLst/>
              <a:rect l="l" t="t" r="r" b="b"/>
              <a:pathLst>
                <a:path w="7472" h="7531" extrusionOk="0">
                  <a:moveTo>
                    <a:pt x="7355" y="3853"/>
                  </a:moveTo>
                  <a:cubicBezTo>
                    <a:pt x="7296" y="5896"/>
                    <a:pt x="5545" y="7530"/>
                    <a:pt x="3561" y="7413"/>
                  </a:cubicBezTo>
                  <a:cubicBezTo>
                    <a:pt x="1576" y="7297"/>
                    <a:pt x="0" y="5604"/>
                    <a:pt x="58" y="3619"/>
                  </a:cubicBezTo>
                  <a:cubicBezTo>
                    <a:pt x="175" y="1576"/>
                    <a:pt x="1926" y="0"/>
                    <a:pt x="3853" y="117"/>
                  </a:cubicBezTo>
                  <a:cubicBezTo>
                    <a:pt x="5896" y="234"/>
                    <a:pt x="7472" y="1926"/>
                    <a:pt x="7355" y="38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0" name="Google Shape;18280;p46"/>
            <p:cNvSpPr/>
            <p:nvPr/>
          </p:nvSpPr>
          <p:spPr>
            <a:xfrm>
              <a:off x="3326975" y="1402600"/>
              <a:ext cx="183900" cy="183900"/>
            </a:xfrm>
            <a:custGeom>
              <a:avLst/>
              <a:gdLst/>
              <a:ahLst/>
              <a:cxnLst/>
              <a:rect l="l" t="t" r="r" b="b"/>
              <a:pathLst>
                <a:path w="7356" h="7356" extrusionOk="0">
                  <a:moveTo>
                    <a:pt x="7297" y="3795"/>
                  </a:moveTo>
                  <a:cubicBezTo>
                    <a:pt x="7238" y="5838"/>
                    <a:pt x="5604" y="7355"/>
                    <a:pt x="3619" y="7297"/>
                  </a:cubicBezTo>
                  <a:cubicBezTo>
                    <a:pt x="1576" y="7239"/>
                    <a:pt x="0" y="5604"/>
                    <a:pt x="59" y="3620"/>
                  </a:cubicBezTo>
                  <a:cubicBezTo>
                    <a:pt x="117" y="1577"/>
                    <a:pt x="1810" y="1"/>
                    <a:pt x="3794" y="59"/>
                  </a:cubicBezTo>
                  <a:cubicBezTo>
                    <a:pt x="5837" y="117"/>
                    <a:pt x="7355" y="1810"/>
                    <a:pt x="7297" y="37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1" name="Google Shape;18281;p46"/>
            <p:cNvSpPr/>
            <p:nvPr/>
          </p:nvSpPr>
          <p:spPr>
            <a:xfrm>
              <a:off x="5047450" y="3123075"/>
              <a:ext cx="182425" cy="182425"/>
            </a:xfrm>
            <a:custGeom>
              <a:avLst/>
              <a:gdLst/>
              <a:ahLst/>
              <a:cxnLst/>
              <a:rect l="l" t="t" r="r" b="b"/>
              <a:pathLst>
                <a:path w="7297" h="7297" extrusionOk="0">
                  <a:moveTo>
                    <a:pt x="7296" y="3619"/>
                  </a:moveTo>
                  <a:cubicBezTo>
                    <a:pt x="7296" y="5604"/>
                    <a:pt x="5662" y="7238"/>
                    <a:pt x="3678" y="7297"/>
                  </a:cubicBezTo>
                  <a:cubicBezTo>
                    <a:pt x="1635" y="7297"/>
                    <a:pt x="0" y="5662"/>
                    <a:pt x="0" y="3678"/>
                  </a:cubicBezTo>
                  <a:cubicBezTo>
                    <a:pt x="0" y="1635"/>
                    <a:pt x="1635" y="0"/>
                    <a:pt x="3619" y="0"/>
                  </a:cubicBezTo>
                  <a:cubicBezTo>
                    <a:pt x="5604" y="0"/>
                    <a:pt x="7238" y="1635"/>
                    <a:pt x="7296"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2" name="Google Shape;18282;p46"/>
            <p:cNvSpPr/>
            <p:nvPr/>
          </p:nvSpPr>
          <p:spPr>
            <a:xfrm>
              <a:off x="3821650" y="4102250"/>
              <a:ext cx="180975" cy="180950"/>
            </a:xfrm>
            <a:custGeom>
              <a:avLst/>
              <a:gdLst/>
              <a:ahLst/>
              <a:cxnLst/>
              <a:rect l="l" t="t" r="r" b="b"/>
              <a:pathLst>
                <a:path w="7239" h="7238" extrusionOk="0">
                  <a:moveTo>
                    <a:pt x="7239" y="3619"/>
                  </a:moveTo>
                  <a:cubicBezTo>
                    <a:pt x="7239" y="5662"/>
                    <a:pt x="5663" y="7238"/>
                    <a:pt x="3620" y="7238"/>
                  </a:cubicBezTo>
                  <a:cubicBezTo>
                    <a:pt x="1577" y="7238"/>
                    <a:pt x="1" y="5604"/>
                    <a:pt x="59" y="3619"/>
                  </a:cubicBezTo>
                  <a:cubicBezTo>
                    <a:pt x="59" y="1634"/>
                    <a:pt x="1635" y="58"/>
                    <a:pt x="3620" y="58"/>
                  </a:cubicBezTo>
                  <a:cubicBezTo>
                    <a:pt x="5605" y="0"/>
                    <a:pt x="7239" y="1634"/>
                    <a:pt x="7239"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3" name="Google Shape;18283;p46"/>
            <p:cNvSpPr/>
            <p:nvPr/>
          </p:nvSpPr>
          <p:spPr>
            <a:xfrm>
              <a:off x="3576500" y="4103700"/>
              <a:ext cx="179525" cy="179500"/>
            </a:xfrm>
            <a:custGeom>
              <a:avLst/>
              <a:gdLst/>
              <a:ahLst/>
              <a:cxnLst/>
              <a:rect l="l" t="t" r="r" b="b"/>
              <a:pathLst>
                <a:path w="7181" h="7180" extrusionOk="0">
                  <a:moveTo>
                    <a:pt x="7180" y="3561"/>
                  </a:moveTo>
                  <a:cubicBezTo>
                    <a:pt x="7180" y="5546"/>
                    <a:pt x="5604" y="7180"/>
                    <a:pt x="3561" y="7180"/>
                  </a:cubicBezTo>
                  <a:cubicBezTo>
                    <a:pt x="1577" y="7180"/>
                    <a:pt x="1" y="5604"/>
                    <a:pt x="1" y="3619"/>
                  </a:cubicBezTo>
                  <a:cubicBezTo>
                    <a:pt x="1" y="1576"/>
                    <a:pt x="1577" y="0"/>
                    <a:pt x="3620" y="0"/>
                  </a:cubicBezTo>
                  <a:cubicBezTo>
                    <a:pt x="5604" y="0"/>
                    <a:pt x="7180" y="1518"/>
                    <a:pt x="7180"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4" name="Google Shape;18284;p46"/>
            <p:cNvSpPr/>
            <p:nvPr/>
          </p:nvSpPr>
          <p:spPr>
            <a:xfrm>
              <a:off x="2350725" y="2629850"/>
              <a:ext cx="179525" cy="180975"/>
            </a:xfrm>
            <a:custGeom>
              <a:avLst/>
              <a:gdLst/>
              <a:ahLst/>
              <a:cxnLst/>
              <a:rect l="l" t="t" r="r" b="b"/>
              <a:pathLst>
                <a:path w="7181" h="7239" extrusionOk="0">
                  <a:moveTo>
                    <a:pt x="3561" y="59"/>
                  </a:moveTo>
                  <a:cubicBezTo>
                    <a:pt x="5604" y="0"/>
                    <a:pt x="7180" y="1635"/>
                    <a:pt x="7180" y="3619"/>
                  </a:cubicBezTo>
                  <a:cubicBezTo>
                    <a:pt x="7180" y="5604"/>
                    <a:pt x="5604" y="7180"/>
                    <a:pt x="3619" y="7238"/>
                  </a:cubicBezTo>
                  <a:cubicBezTo>
                    <a:pt x="1577" y="7238"/>
                    <a:pt x="1" y="5662"/>
                    <a:pt x="1" y="3619"/>
                  </a:cubicBezTo>
                  <a:cubicBezTo>
                    <a:pt x="1" y="1635"/>
                    <a:pt x="1577" y="59"/>
                    <a:pt x="35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5" name="Google Shape;18285;p46"/>
            <p:cNvSpPr/>
            <p:nvPr/>
          </p:nvSpPr>
          <p:spPr>
            <a:xfrm>
              <a:off x="4802275" y="3613375"/>
              <a:ext cx="179525" cy="180975"/>
            </a:xfrm>
            <a:custGeom>
              <a:avLst/>
              <a:gdLst/>
              <a:ahLst/>
              <a:cxnLst/>
              <a:rect l="l" t="t" r="r" b="b"/>
              <a:pathLst>
                <a:path w="7181" h="7239" extrusionOk="0">
                  <a:moveTo>
                    <a:pt x="7180" y="3562"/>
                  </a:moveTo>
                  <a:cubicBezTo>
                    <a:pt x="7180" y="5604"/>
                    <a:pt x="5604" y="7239"/>
                    <a:pt x="3562" y="7180"/>
                  </a:cubicBezTo>
                  <a:cubicBezTo>
                    <a:pt x="1577" y="7180"/>
                    <a:pt x="1" y="5604"/>
                    <a:pt x="1" y="3620"/>
                  </a:cubicBezTo>
                  <a:cubicBezTo>
                    <a:pt x="1" y="1577"/>
                    <a:pt x="1577" y="1"/>
                    <a:pt x="3620" y="1"/>
                  </a:cubicBezTo>
                  <a:cubicBezTo>
                    <a:pt x="5604" y="1"/>
                    <a:pt x="7180" y="1577"/>
                    <a:pt x="7180" y="35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6" name="Google Shape;18286;p46"/>
            <p:cNvSpPr/>
            <p:nvPr/>
          </p:nvSpPr>
          <p:spPr>
            <a:xfrm>
              <a:off x="2839575" y="1652125"/>
              <a:ext cx="179525" cy="179525"/>
            </a:xfrm>
            <a:custGeom>
              <a:avLst/>
              <a:gdLst/>
              <a:ahLst/>
              <a:cxnLst/>
              <a:rect l="l" t="t" r="r" b="b"/>
              <a:pathLst>
                <a:path w="7181" h="7181" extrusionOk="0">
                  <a:moveTo>
                    <a:pt x="7180" y="3620"/>
                  </a:moveTo>
                  <a:cubicBezTo>
                    <a:pt x="7180" y="5605"/>
                    <a:pt x="5604" y="7181"/>
                    <a:pt x="3561" y="7181"/>
                  </a:cubicBezTo>
                  <a:cubicBezTo>
                    <a:pt x="1577" y="7122"/>
                    <a:pt x="1" y="5546"/>
                    <a:pt x="59" y="3562"/>
                  </a:cubicBezTo>
                  <a:cubicBezTo>
                    <a:pt x="59" y="1519"/>
                    <a:pt x="1635" y="1"/>
                    <a:pt x="3678" y="1"/>
                  </a:cubicBezTo>
                  <a:cubicBezTo>
                    <a:pt x="5663" y="1"/>
                    <a:pt x="7180" y="1577"/>
                    <a:pt x="7180" y="36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7" name="Google Shape;18287;p46"/>
            <p:cNvSpPr/>
            <p:nvPr/>
          </p:nvSpPr>
          <p:spPr>
            <a:xfrm>
              <a:off x="2594425" y="1894375"/>
              <a:ext cx="178050" cy="179525"/>
            </a:xfrm>
            <a:custGeom>
              <a:avLst/>
              <a:gdLst/>
              <a:ahLst/>
              <a:cxnLst/>
              <a:rect l="l" t="t" r="r" b="b"/>
              <a:pathLst>
                <a:path w="7122" h="7181" extrusionOk="0">
                  <a:moveTo>
                    <a:pt x="3503" y="7180"/>
                  </a:moveTo>
                  <a:cubicBezTo>
                    <a:pt x="1518" y="7122"/>
                    <a:pt x="0" y="5546"/>
                    <a:pt x="0" y="3561"/>
                  </a:cubicBezTo>
                  <a:cubicBezTo>
                    <a:pt x="0" y="1576"/>
                    <a:pt x="1576" y="0"/>
                    <a:pt x="3561" y="59"/>
                  </a:cubicBezTo>
                  <a:cubicBezTo>
                    <a:pt x="5546" y="59"/>
                    <a:pt x="7122" y="1635"/>
                    <a:pt x="7122" y="3619"/>
                  </a:cubicBezTo>
                  <a:cubicBezTo>
                    <a:pt x="7122" y="5604"/>
                    <a:pt x="5487" y="7180"/>
                    <a:pt x="3503" y="718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8" name="Google Shape;18288;p46"/>
            <p:cNvSpPr/>
            <p:nvPr/>
          </p:nvSpPr>
          <p:spPr>
            <a:xfrm>
              <a:off x="2350725" y="2877925"/>
              <a:ext cx="179525" cy="179500"/>
            </a:xfrm>
            <a:custGeom>
              <a:avLst/>
              <a:gdLst/>
              <a:ahLst/>
              <a:cxnLst/>
              <a:rect l="l" t="t" r="r" b="b"/>
              <a:pathLst>
                <a:path w="7181" h="7180" extrusionOk="0">
                  <a:moveTo>
                    <a:pt x="7180" y="3561"/>
                  </a:moveTo>
                  <a:cubicBezTo>
                    <a:pt x="7180" y="5604"/>
                    <a:pt x="5604" y="7180"/>
                    <a:pt x="3561" y="7180"/>
                  </a:cubicBezTo>
                  <a:cubicBezTo>
                    <a:pt x="1577" y="7180"/>
                    <a:pt x="1" y="5604"/>
                    <a:pt x="1" y="3619"/>
                  </a:cubicBezTo>
                  <a:cubicBezTo>
                    <a:pt x="1" y="1576"/>
                    <a:pt x="1577" y="0"/>
                    <a:pt x="3619" y="0"/>
                  </a:cubicBezTo>
                  <a:cubicBezTo>
                    <a:pt x="5604" y="0"/>
                    <a:pt x="7122" y="1576"/>
                    <a:pt x="7180"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9" name="Google Shape;18289;p46"/>
            <p:cNvSpPr/>
            <p:nvPr/>
          </p:nvSpPr>
          <p:spPr>
            <a:xfrm>
              <a:off x="4555675" y="3860000"/>
              <a:ext cx="178050" cy="179525"/>
            </a:xfrm>
            <a:custGeom>
              <a:avLst/>
              <a:gdLst/>
              <a:ahLst/>
              <a:cxnLst/>
              <a:rect l="l" t="t" r="r" b="b"/>
              <a:pathLst>
                <a:path w="7122" h="7181" extrusionOk="0">
                  <a:moveTo>
                    <a:pt x="3561" y="59"/>
                  </a:moveTo>
                  <a:cubicBezTo>
                    <a:pt x="5546" y="59"/>
                    <a:pt x="7122" y="1577"/>
                    <a:pt x="7122" y="3619"/>
                  </a:cubicBezTo>
                  <a:cubicBezTo>
                    <a:pt x="7122" y="5604"/>
                    <a:pt x="5546" y="7180"/>
                    <a:pt x="3503" y="7180"/>
                  </a:cubicBezTo>
                  <a:cubicBezTo>
                    <a:pt x="1518" y="7180"/>
                    <a:pt x="0" y="5604"/>
                    <a:pt x="0" y="3561"/>
                  </a:cubicBezTo>
                  <a:cubicBezTo>
                    <a:pt x="0" y="1577"/>
                    <a:pt x="1576" y="1"/>
                    <a:pt x="3561"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0" name="Google Shape;18290;p46"/>
            <p:cNvSpPr/>
            <p:nvPr/>
          </p:nvSpPr>
          <p:spPr>
            <a:xfrm>
              <a:off x="2352175" y="2389075"/>
              <a:ext cx="176600" cy="178050"/>
            </a:xfrm>
            <a:custGeom>
              <a:avLst/>
              <a:gdLst/>
              <a:ahLst/>
              <a:cxnLst/>
              <a:rect l="l" t="t" r="r" b="b"/>
              <a:pathLst>
                <a:path w="7064" h="7122" extrusionOk="0">
                  <a:moveTo>
                    <a:pt x="3561" y="7121"/>
                  </a:moveTo>
                  <a:cubicBezTo>
                    <a:pt x="1577" y="7121"/>
                    <a:pt x="1" y="5545"/>
                    <a:pt x="1" y="3561"/>
                  </a:cubicBezTo>
                  <a:cubicBezTo>
                    <a:pt x="1" y="1576"/>
                    <a:pt x="1577" y="0"/>
                    <a:pt x="3561" y="0"/>
                  </a:cubicBezTo>
                  <a:cubicBezTo>
                    <a:pt x="5488" y="0"/>
                    <a:pt x="7064" y="1576"/>
                    <a:pt x="7064" y="3502"/>
                  </a:cubicBezTo>
                  <a:cubicBezTo>
                    <a:pt x="7064" y="5487"/>
                    <a:pt x="5546" y="7121"/>
                    <a:pt x="3561" y="71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1" name="Google Shape;18291;p46"/>
            <p:cNvSpPr/>
            <p:nvPr/>
          </p:nvSpPr>
          <p:spPr>
            <a:xfrm>
              <a:off x="4066825" y="4103700"/>
              <a:ext cx="178050" cy="178050"/>
            </a:xfrm>
            <a:custGeom>
              <a:avLst/>
              <a:gdLst/>
              <a:ahLst/>
              <a:cxnLst/>
              <a:rect l="l" t="t" r="r" b="b"/>
              <a:pathLst>
                <a:path w="7122" h="7122" extrusionOk="0">
                  <a:moveTo>
                    <a:pt x="3561" y="0"/>
                  </a:moveTo>
                  <a:cubicBezTo>
                    <a:pt x="5545" y="0"/>
                    <a:pt x="7121" y="1576"/>
                    <a:pt x="7121" y="3561"/>
                  </a:cubicBezTo>
                  <a:cubicBezTo>
                    <a:pt x="7121" y="5546"/>
                    <a:pt x="5545" y="7122"/>
                    <a:pt x="3561" y="7122"/>
                  </a:cubicBezTo>
                  <a:cubicBezTo>
                    <a:pt x="1576" y="7122"/>
                    <a:pt x="0" y="5546"/>
                    <a:pt x="0" y="3619"/>
                  </a:cubicBezTo>
                  <a:cubicBezTo>
                    <a:pt x="0" y="1635"/>
                    <a:pt x="1576" y="0"/>
                    <a:pt x="356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2" name="Google Shape;18292;p46"/>
            <p:cNvSpPr/>
            <p:nvPr/>
          </p:nvSpPr>
          <p:spPr>
            <a:xfrm>
              <a:off x="5050350" y="2142450"/>
              <a:ext cx="176600" cy="178050"/>
            </a:xfrm>
            <a:custGeom>
              <a:avLst/>
              <a:gdLst/>
              <a:ahLst/>
              <a:cxnLst/>
              <a:rect l="l" t="t" r="r" b="b"/>
              <a:pathLst>
                <a:path w="7064" h="7122" extrusionOk="0">
                  <a:moveTo>
                    <a:pt x="3503" y="0"/>
                  </a:moveTo>
                  <a:cubicBezTo>
                    <a:pt x="5488" y="0"/>
                    <a:pt x="7064" y="1576"/>
                    <a:pt x="7064" y="3503"/>
                  </a:cubicBezTo>
                  <a:cubicBezTo>
                    <a:pt x="7064" y="5487"/>
                    <a:pt x="5488" y="7122"/>
                    <a:pt x="3503" y="7063"/>
                  </a:cubicBezTo>
                  <a:cubicBezTo>
                    <a:pt x="1519" y="7063"/>
                    <a:pt x="1" y="5487"/>
                    <a:pt x="1" y="3503"/>
                  </a:cubicBezTo>
                  <a:cubicBezTo>
                    <a:pt x="1" y="1576"/>
                    <a:pt x="1577" y="0"/>
                    <a:pt x="350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3" name="Google Shape;18293;p46"/>
            <p:cNvSpPr/>
            <p:nvPr/>
          </p:nvSpPr>
          <p:spPr>
            <a:xfrm>
              <a:off x="3331350" y="4103700"/>
              <a:ext cx="176600" cy="178050"/>
            </a:xfrm>
            <a:custGeom>
              <a:avLst/>
              <a:gdLst/>
              <a:ahLst/>
              <a:cxnLst/>
              <a:rect l="l" t="t" r="r" b="b"/>
              <a:pathLst>
                <a:path w="7064" h="7122" extrusionOk="0">
                  <a:moveTo>
                    <a:pt x="3503" y="7122"/>
                  </a:moveTo>
                  <a:cubicBezTo>
                    <a:pt x="1576" y="7122"/>
                    <a:pt x="0" y="5546"/>
                    <a:pt x="0" y="3561"/>
                  </a:cubicBezTo>
                  <a:cubicBezTo>
                    <a:pt x="0" y="1576"/>
                    <a:pt x="1576" y="0"/>
                    <a:pt x="3561" y="0"/>
                  </a:cubicBezTo>
                  <a:cubicBezTo>
                    <a:pt x="5487" y="59"/>
                    <a:pt x="7063" y="1635"/>
                    <a:pt x="7063" y="3619"/>
                  </a:cubicBezTo>
                  <a:cubicBezTo>
                    <a:pt x="7063" y="5546"/>
                    <a:pt x="5487" y="7122"/>
                    <a:pt x="3503" y="71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4" name="Google Shape;18294;p46"/>
            <p:cNvSpPr/>
            <p:nvPr/>
          </p:nvSpPr>
          <p:spPr>
            <a:xfrm>
              <a:off x="4313425" y="1406975"/>
              <a:ext cx="178075" cy="176600"/>
            </a:xfrm>
            <a:custGeom>
              <a:avLst/>
              <a:gdLst/>
              <a:ahLst/>
              <a:cxnLst/>
              <a:rect l="l" t="t" r="r" b="b"/>
              <a:pathLst>
                <a:path w="7123" h="7064" extrusionOk="0">
                  <a:moveTo>
                    <a:pt x="1" y="3503"/>
                  </a:moveTo>
                  <a:cubicBezTo>
                    <a:pt x="1" y="1577"/>
                    <a:pt x="1577" y="1"/>
                    <a:pt x="3561" y="1"/>
                  </a:cubicBezTo>
                  <a:cubicBezTo>
                    <a:pt x="5546" y="1"/>
                    <a:pt x="7122" y="1577"/>
                    <a:pt x="7122" y="3561"/>
                  </a:cubicBezTo>
                  <a:cubicBezTo>
                    <a:pt x="7064" y="5488"/>
                    <a:pt x="5488" y="7064"/>
                    <a:pt x="3503" y="7064"/>
                  </a:cubicBezTo>
                  <a:cubicBezTo>
                    <a:pt x="1577" y="7064"/>
                    <a:pt x="1" y="5429"/>
                    <a:pt x="1" y="35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5" name="Google Shape;18295;p46"/>
            <p:cNvSpPr/>
            <p:nvPr/>
          </p:nvSpPr>
          <p:spPr>
            <a:xfrm>
              <a:off x="2352175" y="3126000"/>
              <a:ext cx="176600" cy="176575"/>
            </a:xfrm>
            <a:custGeom>
              <a:avLst/>
              <a:gdLst/>
              <a:ahLst/>
              <a:cxnLst/>
              <a:rect l="l" t="t" r="r" b="b"/>
              <a:pathLst>
                <a:path w="7064" h="7063" extrusionOk="0">
                  <a:moveTo>
                    <a:pt x="3561" y="7063"/>
                  </a:moveTo>
                  <a:cubicBezTo>
                    <a:pt x="1635" y="7063"/>
                    <a:pt x="1" y="5487"/>
                    <a:pt x="1" y="3561"/>
                  </a:cubicBezTo>
                  <a:cubicBezTo>
                    <a:pt x="1" y="1635"/>
                    <a:pt x="1577" y="0"/>
                    <a:pt x="3503" y="0"/>
                  </a:cubicBezTo>
                  <a:cubicBezTo>
                    <a:pt x="5429" y="0"/>
                    <a:pt x="7064" y="1576"/>
                    <a:pt x="7064" y="3502"/>
                  </a:cubicBezTo>
                  <a:cubicBezTo>
                    <a:pt x="7064" y="5429"/>
                    <a:pt x="5488" y="7063"/>
                    <a:pt x="3561" y="70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6" name="Google Shape;18296;p46"/>
            <p:cNvSpPr/>
            <p:nvPr/>
          </p:nvSpPr>
          <p:spPr>
            <a:xfrm>
              <a:off x="2841050" y="3861450"/>
              <a:ext cx="178050" cy="178075"/>
            </a:xfrm>
            <a:custGeom>
              <a:avLst/>
              <a:gdLst/>
              <a:ahLst/>
              <a:cxnLst/>
              <a:rect l="l" t="t" r="r" b="b"/>
              <a:pathLst>
                <a:path w="7122" h="7123" extrusionOk="0">
                  <a:moveTo>
                    <a:pt x="3502" y="1"/>
                  </a:moveTo>
                  <a:cubicBezTo>
                    <a:pt x="5428" y="1"/>
                    <a:pt x="7063" y="1577"/>
                    <a:pt x="7063" y="3503"/>
                  </a:cubicBezTo>
                  <a:cubicBezTo>
                    <a:pt x="7121" y="5429"/>
                    <a:pt x="5545" y="7064"/>
                    <a:pt x="3561" y="7064"/>
                  </a:cubicBezTo>
                  <a:cubicBezTo>
                    <a:pt x="1634" y="7122"/>
                    <a:pt x="58" y="5546"/>
                    <a:pt x="0" y="3561"/>
                  </a:cubicBezTo>
                  <a:cubicBezTo>
                    <a:pt x="0" y="1635"/>
                    <a:pt x="1576" y="59"/>
                    <a:pt x="35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7" name="Google Shape;18297;p46"/>
            <p:cNvSpPr/>
            <p:nvPr/>
          </p:nvSpPr>
          <p:spPr>
            <a:xfrm>
              <a:off x="2594425" y="3614850"/>
              <a:ext cx="178050" cy="178050"/>
            </a:xfrm>
            <a:custGeom>
              <a:avLst/>
              <a:gdLst/>
              <a:ahLst/>
              <a:cxnLst/>
              <a:rect l="l" t="t" r="r" b="b"/>
              <a:pathLst>
                <a:path w="7122" h="7122" extrusionOk="0">
                  <a:moveTo>
                    <a:pt x="7063" y="3561"/>
                  </a:moveTo>
                  <a:cubicBezTo>
                    <a:pt x="7063" y="5487"/>
                    <a:pt x="5429" y="7121"/>
                    <a:pt x="3503" y="7063"/>
                  </a:cubicBezTo>
                  <a:cubicBezTo>
                    <a:pt x="1576" y="7063"/>
                    <a:pt x="0" y="5429"/>
                    <a:pt x="0" y="3503"/>
                  </a:cubicBezTo>
                  <a:cubicBezTo>
                    <a:pt x="59" y="1576"/>
                    <a:pt x="1635" y="0"/>
                    <a:pt x="3561" y="0"/>
                  </a:cubicBezTo>
                  <a:cubicBezTo>
                    <a:pt x="5487" y="59"/>
                    <a:pt x="7122" y="1635"/>
                    <a:pt x="7063"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8" name="Google Shape;18298;p46"/>
            <p:cNvSpPr/>
            <p:nvPr/>
          </p:nvSpPr>
          <p:spPr>
            <a:xfrm>
              <a:off x="5050350" y="3368225"/>
              <a:ext cx="176600" cy="176600"/>
            </a:xfrm>
            <a:custGeom>
              <a:avLst/>
              <a:gdLst/>
              <a:ahLst/>
              <a:cxnLst/>
              <a:rect l="l" t="t" r="r" b="b"/>
              <a:pathLst>
                <a:path w="7064" h="7064" extrusionOk="0">
                  <a:moveTo>
                    <a:pt x="7064" y="3503"/>
                  </a:moveTo>
                  <a:cubicBezTo>
                    <a:pt x="7064" y="5429"/>
                    <a:pt x="5429" y="7064"/>
                    <a:pt x="3503" y="7064"/>
                  </a:cubicBezTo>
                  <a:cubicBezTo>
                    <a:pt x="1635" y="7064"/>
                    <a:pt x="1" y="5487"/>
                    <a:pt x="1" y="3561"/>
                  </a:cubicBezTo>
                  <a:cubicBezTo>
                    <a:pt x="1" y="1635"/>
                    <a:pt x="1635" y="1"/>
                    <a:pt x="3562" y="1"/>
                  </a:cubicBezTo>
                  <a:cubicBezTo>
                    <a:pt x="5429" y="59"/>
                    <a:pt x="7005" y="1635"/>
                    <a:pt x="7064" y="35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9" name="Google Shape;18299;p46"/>
            <p:cNvSpPr/>
            <p:nvPr/>
          </p:nvSpPr>
          <p:spPr>
            <a:xfrm>
              <a:off x="3087650" y="1406975"/>
              <a:ext cx="176600" cy="176600"/>
            </a:xfrm>
            <a:custGeom>
              <a:avLst/>
              <a:gdLst/>
              <a:ahLst/>
              <a:cxnLst/>
              <a:rect l="l" t="t" r="r" b="b"/>
              <a:pathLst>
                <a:path w="7064" h="7064" extrusionOk="0">
                  <a:moveTo>
                    <a:pt x="3561" y="1"/>
                  </a:moveTo>
                  <a:cubicBezTo>
                    <a:pt x="5487" y="1"/>
                    <a:pt x="7063" y="1635"/>
                    <a:pt x="7063" y="3503"/>
                  </a:cubicBezTo>
                  <a:cubicBezTo>
                    <a:pt x="7063" y="5429"/>
                    <a:pt x="5429" y="7064"/>
                    <a:pt x="3503" y="7005"/>
                  </a:cubicBezTo>
                  <a:cubicBezTo>
                    <a:pt x="1577" y="6947"/>
                    <a:pt x="1" y="5371"/>
                    <a:pt x="59" y="3503"/>
                  </a:cubicBezTo>
                  <a:cubicBezTo>
                    <a:pt x="59" y="1577"/>
                    <a:pt x="1693" y="1"/>
                    <a:pt x="3561"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0" name="Google Shape;18300;p46"/>
            <p:cNvSpPr/>
            <p:nvPr/>
          </p:nvSpPr>
          <p:spPr>
            <a:xfrm>
              <a:off x="4316350" y="4106625"/>
              <a:ext cx="172225" cy="173675"/>
            </a:xfrm>
            <a:custGeom>
              <a:avLst/>
              <a:gdLst/>
              <a:ahLst/>
              <a:cxnLst/>
              <a:rect l="l" t="t" r="r" b="b"/>
              <a:pathLst>
                <a:path w="6889" h="6947" extrusionOk="0">
                  <a:moveTo>
                    <a:pt x="6888" y="3502"/>
                  </a:moveTo>
                  <a:cubicBezTo>
                    <a:pt x="6888" y="5429"/>
                    <a:pt x="5312" y="6946"/>
                    <a:pt x="3386" y="6888"/>
                  </a:cubicBezTo>
                  <a:cubicBezTo>
                    <a:pt x="1460" y="6888"/>
                    <a:pt x="1" y="5370"/>
                    <a:pt x="1" y="3444"/>
                  </a:cubicBezTo>
                  <a:cubicBezTo>
                    <a:pt x="1" y="1518"/>
                    <a:pt x="1577" y="0"/>
                    <a:pt x="3503" y="0"/>
                  </a:cubicBezTo>
                  <a:cubicBezTo>
                    <a:pt x="5371" y="59"/>
                    <a:pt x="6888" y="1576"/>
                    <a:pt x="6888" y="35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1" name="Google Shape;18301;p46"/>
            <p:cNvSpPr/>
            <p:nvPr/>
          </p:nvSpPr>
          <p:spPr>
            <a:xfrm>
              <a:off x="2353650" y="2145375"/>
              <a:ext cx="172200" cy="172200"/>
            </a:xfrm>
            <a:custGeom>
              <a:avLst/>
              <a:gdLst/>
              <a:ahLst/>
              <a:cxnLst/>
              <a:rect l="l" t="t" r="r" b="b"/>
              <a:pathLst>
                <a:path w="6888" h="6888" extrusionOk="0">
                  <a:moveTo>
                    <a:pt x="6888" y="3444"/>
                  </a:moveTo>
                  <a:cubicBezTo>
                    <a:pt x="6888" y="5370"/>
                    <a:pt x="5429" y="6830"/>
                    <a:pt x="3502" y="6888"/>
                  </a:cubicBezTo>
                  <a:cubicBezTo>
                    <a:pt x="1518" y="6888"/>
                    <a:pt x="0" y="5370"/>
                    <a:pt x="59" y="3386"/>
                  </a:cubicBezTo>
                  <a:cubicBezTo>
                    <a:pt x="59" y="1459"/>
                    <a:pt x="1576" y="0"/>
                    <a:pt x="3502" y="0"/>
                  </a:cubicBezTo>
                  <a:cubicBezTo>
                    <a:pt x="5370" y="0"/>
                    <a:pt x="6888" y="1518"/>
                    <a:pt x="6888"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2" name="Google Shape;18302;p46"/>
            <p:cNvSpPr/>
            <p:nvPr/>
          </p:nvSpPr>
          <p:spPr>
            <a:xfrm>
              <a:off x="4805200" y="1656525"/>
              <a:ext cx="172225" cy="170750"/>
            </a:xfrm>
            <a:custGeom>
              <a:avLst/>
              <a:gdLst/>
              <a:ahLst/>
              <a:cxnLst/>
              <a:rect l="l" t="t" r="r" b="b"/>
              <a:pathLst>
                <a:path w="6889" h="6830" extrusionOk="0">
                  <a:moveTo>
                    <a:pt x="6888" y="3386"/>
                  </a:moveTo>
                  <a:cubicBezTo>
                    <a:pt x="6888" y="5312"/>
                    <a:pt x="5371" y="6829"/>
                    <a:pt x="3503" y="6829"/>
                  </a:cubicBezTo>
                  <a:cubicBezTo>
                    <a:pt x="1518" y="6829"/>
                    <a:pt x="1" y="5312"/>
                    <a:pt x="59" y="3386"/>
                  </a:cubicBezTo>
                  <a:cubicBezTo>
                    <a:pt x="59" y="1459"/>
                    <a:pt x="1577" y="0"/>
                    <a:pt x="3503" y="0"/>
                  </a:cubicBezTo>
                  <a:cubicBezTo>
                    <a:pt x="5371" y="0"/>
                    <a:pt x="6888" y="1518"/>
                    <a:pt x="6888"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3" name="Google Shape;18303;p46"/>
            <p:cNvSpPr/>
            <p:nvPr/>
          </p:nvSpPr>
          <p:spPr>
            <a:xfrm>
              <a:off x="3090575" y="4108075"/>
              <a:ext cx="170750" cy="170750"/>
            </a:xfrm>
            <a:custGeom>
              <a:avLst/>
              <a:gdLst/>
              <a:ahLst/>
              <a:cxnLst/>
              <a:rect l="l" t="t" r="r" b="b"/>
              <a:pathLst>
                <a:path w="6830" h="6830" extrusionOk="0">
                  <a:moveTo>
                    <a:pt x="6830" y="3444"/>
                  </a:moveTo>
                  <a:cubicBezTo>
                    <a:pt x="6830" y="5312"/>
                    <a:pt x="5312" y="6830"/>
                    <a:pt x="3386" y="6830"/>
                  </a:cubicBezTo>
                  <a:cubicBezTo>
                    <a:pt x="1518" y="6771"/>
                    <a:pt x="0" y="5254"/>
                    <a:pt x="59" y="3328"/>
                  </a:cubicBezTo>
                  <a:cubicBezTo>
                    <a:pt x="59" y="1460"/>
                    <a:pt x="1576" y="1"/>
                    <a:pt x="3444" y="1"/>
                  </a:cubicBezTo>
                  <a:cubicBezTo>
                    <a:pt x="5370" y="1"/>
                    <a:pt x="6830" y="1518"/>
                    <a:pt x="6830"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4" name="Google Shape;18304;p46"/>
            <p:cNvSpPr/>
            <p:nvPr/>
          </p:nvSpPr>
          <p:spPr>
            <a:xfrm>
              <a:off x="2355100" y="3371150"/>
              <a:ext cx="170750" cy="170750"/>
            </a:xfrm>
            <a:custGeom>
              <a:avLst/>
              <a:gdLst/>
              <a:ahLst/>
              <a:cxnLst/>
              <a:rect l="l" t="t" r="r" b="b"/>
              <a:pathLst>
                <a:path w="6830" h="6830" extrusionOk="0">
                  <a:moveTo>
                    <a:pt x="3444" y="6830"/>
                  </a:moveTo>
                  <a:cubicBezTo>
                    <a:pt x="1518" y="6830"/>
                    <a:pt x="1" y="5312"/>
                    <a:pt x="1" y="3444"/>
                  </a:cubicBezTo>
                  <a:cubicBezTo>
                    <a:pt x="1" y="1518"/>
                    <a:pt x="1518" y="59"/>
                    <a:pt x="3386" y="0"/>
                  </a:cubicBezTo>
                  <a:cubicBezTo>
                    <a:pt x="5312" y="0"/>
                    <a:pt x="6830" y="1518"/>
                    <a:pt x="6830" y="3444"/>
                  </a:cubicBezTo>
                  <a:cubicBezTo>
                    <a:pt x="6830" y="5312"/>
                    <a:pt x="5312" y="6830"/>
                    <a:pt x="3444" y="683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5" name="Google Shape;18305;p46"/>
            <p:cNvSpPr/>
            <p:nvPr/>
          </p:nvSpPr>
          <p:spPr>
            <a:xfrm>
              <a:off x="5053275" y="1903125"/>
              <a:ext cx="170750" cy="170775"/>
            </a:xfrm>
            <a:custGeom>
              <a:avLst/>
              <a:gdLst/>
              <a:ahLst/>
              <a:cxnLst/>
              <a:rect l="l" t="t" r="r" b="b"/>
              <a:pathLst>
                <a:path w="6830" h="6831" extrusionOk="0">
                  <a:moveTo>
                    <a:pt x="3445" y="1"/>
                  </a:moveTo>
                  <a:cubicBezTo>
                    <a:pt x="5312" y="59"/>
                    <a:pt x="6830" y="1577"/>
                    <a:pt x="6772" y="3445"/>
                  </a:cubicBezTo>
                  <a:cubicBezTo>
                    <a:pt x="6772" y="5312"/>
                    <a:pt x="5254" y="6830"/>
                    <a:pt x="3386" y="6772"/>
                  </a:cubicBezTo>
                  <a:cubicBezTo>
                    <a:pt x="1518" y="6772"/>
                    <a:pt x="1" y="5254"/>
                    <a:pt x="1" y="3386"/>
                  </a:cubicBezTo>
                  <a:cubicBezTo>
                    <a:pt x="59" y="1518"/>
                    <a:pt x="1577" y="1"/>
                    <a:pt x="344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6" name="Google Shape;18306;p46"/>
            <p:cNvSpPr/>
            <p:nvPr/>
          </p:nvSpPr>
          <p:spPr>
            <a:xfrm>
              <a:off x="4564425" y="1409900"/>
              <a:ext cx="169300" cy="169300"/>
            </a:xfrm>
            <a:custGeom>
              <a:avLst/>
              <a:gdLst/>
              <a:ahLst/>
              <a:cxnLst/>
              <a:rect l="l" t="t" r="r" b="b"/>
              <a:pathLst>
                <a:path w="6772" h="6772" extrusionOk="0">
                  <a:moveTo>
                    <a:pt x="6772" y="3386"/>
                  </a:moveTo>
                  <a:cubicBezTo>
                    <a:pt x="6772" y="5195"/>
                    <a:pt x="5254" y="6771"/>
                    <a:pt x="3386" y="6771"/>
                  </a:cubicBezTo>
                  <a:cubicBezTo>
                    <a:pt x="1577" y="6771"/>
                    <a:pt x="1" y="5254"/>
                    <a:pt x="1" y="3444"/>
                  </a:cubicBezTo>
                  <a:cubicBezTo>
                    <a:pt x="1" y="1576"/>
                    <a:pt x="1518" y="59"/>
                    <a:pt x="3328" y="0"/>
                  </a:cubicBezTo>
                  <a:cubicBezTo>
                    <a:pt x="5196" y="0"/>
                    <a:pt x="6772" y="1518"/>
                    <a:pt x="6772"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7" name="Google Shape;18307;p46"/>
            <p:cNvSpPr/>
            <p:nvPr/>
          </p:nvSpPr>
          <p:spPr>
            <a:xfrm>
              <a:off x="5296975" y="2635675"/>
              <a:ext cx="169300" cy="169300"/>
            </a:xfrm>
            <a:custGeom>
              <a:avLst/>
              <a:gdLst/>
              <a:ahLst/>
              <a:cxnLst/>
              <a:rect l="l" t="t" r="r" b="b"/>
              <a:pathLst>
                <a:path w="6772" h="6772" extrusionOk="0">
                  <a:moveTo>
                    <a:pt x="6771" y="3386"/>
                  </a:moveTo>
                  <a:cubicBezTo>
                    <a:pt x="6771" y="5196"/>
                    <a:pt x="5254" y="6772"/>
                    <a:pt x="3386" y="6772"/>
                  </a:cubicBezTo>
                  <a:cubicBezTo>
                    <a:pt x="1518" y="6772"/>
                    <a:pt x="1" y="5254"/>
                    <a:pt x="1" y="3386"/>
                  </a:cubicBezTo>
                  <a:cubicBezTo>
                    <a:pt x="1" y="1577"/>
                    <a:pt x="1518" y="59"/>
                    <a:pt x="3328" y="1"/>
                  </a:cubicBezTo>
                  <a:cubicBezTo>
                    <a:pt x="5137" y="1"/>
                    <a:pt x="6713" y="1518"/>
                    <a:pt x="6771"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8" name="Google Shape;18308;p46"/>
            <p:cNvSpPr/>
            <p:nvPr/>
          </p:nvSpPr>
          <p:spPr>
            <a:xfrm>
              <a:off x="4806675" y="3865850"/>
              <a:ext cx="170750" cy="169275"/>
            </a:xfrm>
            <a:custGeom>
              <a:avLst/>
              <a:gdLst/>
              <a:ahLst/>
              <a:cxnLst/>
              <a:rect l="l" t="t" r="r" b="b"/>
              <a:pathLst>
                <a:path w="6830" h="6771" extrusionOk="0">
                  <a:moveTo>
                    <a:pt x="3444" y="6771"/>
                  </a:moveTo>
                  <a:cubicBezTo>
                    <a:pt x="1576" y="6771"/>
                    <a:pt x="58" y="5253"/>
                    <a:pt x="0" y="3385"/>
                  </a:cubicBezTo>
                  <a:cubicBezTo>
                    <a:pt x="0" y="1518"/>
                    <a:pt x="1576" y="0"/>
                    <a:pt x="3444" y="0"/>
                  </a:cubicBezTo>
                  <a:cubicBezTo>
                    <a:pt x="5253" y="0"/>
                    <a:pt x="6771" y="1518"/>
                    <a:pt x="6771" y="3327"/>
                  </a:cubicBezTo>
                  <a:cubicBezTo>
                    <a:pt x="6829" y="5195"/>
                    <a:pt x="5253" y="6713"/>
                    <a:pt x="3444" y="677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9" name="Google Shape;18309;p46"/>
            <p:cNvSpPr/>
            <p:nvPr/>
          </p:nvSpPr>
          <p:spPr>
            <a:xfrm>
              <a:off x="5296975" y="2882300"/>
              <a:ext cx="169300" cy="170750"/>
            </a:xfrm>
            <a:custGeom>
              <a:avLst/>
              <a:gdLst/>
              <a:ahLst/>
              <a:cxnLst/>
              <a:rect l="l" t="t" r="r" b="b"/>
              <a:pathLst>
                <a:path w="6772" h="6830" extrusionOk="0">
                  <a:moveTo>
                    <a:pt x="6713" y="3444"/>
                  </a:moveTo>
                  <a:cubicBezTo>
                    <a:pt x="6713" y="5254"/>
                    <a:pt x="5137" y="6830"/>
                    <a:pt x="3328" y="6771"/>
                  </a:cubicBezTo>
                  <a:cubicBezTo>
                    <a:pt x="1460" y="6713"/>
                    <a:pt x="1" y="5195"/>
                    <a:pt x="1" y="3386"/>
                  </a:cubicBezTo>
                  <a:cubicBezTo>
                    <a:pt x="1" y="1518"/>
                    <a:pt x="1577" y="0"/>
                    <a:pt x="3444" y="59"/>
                  </a:cubicBezTo>
                  <a:cubicBezTo>
                    <a:pt x="5254" y="59"/>
                    <a:pt x="6771" y="1635"/>
                    <a:pt x="6713"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0" name="Google Shape;18310;p46"/>
            <p:cNvSpPr/>
            <p:nvPr/>
          </p:nvSpPr>
          <p:spPr>
            <a:xfrm>
              <a:off x="3827500" y="1167650"/>
              <a:ext cx="170750" cy="169300"/>
            </a:xfrm>
            <a:custGeom>
              <a:avLst/>
              <a:gdLst/>
              <a:ahLst/>
              <a:cxnLst/>
              <a:rect l="l" t="t" r="r" b="b"/>
              <a:pathLst>
                <a:path w="6830" h="6772" extrusionOk="0">
                  <a:moveTo>
                    <a:pt x="3386" y="6772"/>
                  </a:moveTo>
                  <a:cubicBezTo>
                    <a:pt x="1518" y="6714"/>
                    <a:pt x="0" y="5138"/>
                    <a:pt x="59" y="3328"/>
                  </a:cubicBezTo>
                  <a:cubicBezTo>
                    <a:pt x="59" y="1519"/>
                    <a:pt x="1635" y="1"/>
                    <a:pt x="3444" y="1"/>
                  </a:cubicBezTo>
                  <a:cubicBezTo>
                    <a:pt x="5254" y="1"/>
                    <a:pt x="6830" y="1635"/>
                    <a:pt x="6771" y="3445"/>
                  </a:cubicBezTo>
                  <a:cubicBezTo>
                    <a:pt x="6713" y="5254"/>
                    <a:pt x="5195" y="6772"/>
                    <a:pt x="3386" y="677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1" name="Google Shape;18311;p46"/>
            <p:cNvSpPr/>
            <p:nvPr/>
          </p:nvSpPr>
          <p:spPr>
            <a:xfrm>
              <a:off x="2603175" y="1656525"/>
              <a:ext cx="167850" cy="170750"/>
            </a:xfrm>
            <a:custGeom>
              <a:avLst/>
              <a:gdLst/>
              <a:ahLst/>
              <a:cxnLst/>
              <a:rect l="l" t="t" r="r" b="b"/>
              <a:pathLst>
                <a:path w="6714" h="6830" extrusionOk="0">
                  <a:moveTo>
                    <a:pt x="6713" y="3444"/>
                  </a:moveTo>
                  <a:cubicBezTo>
                    <a:pt x="6713" y="5253"/>
                    <a:pt x="5137" y="6829"/>
                    <a:pt x="3269" y="6771"/>
                  </a:cubicBezTo>
                  <a:cubicBezTo>
                    <a:pt x="1460" y="6713"/>
                    <a:pt x="1" y="5195"/>
                    <a:pt x="1" y="3386"/>
                  </a:cubicBezTo>
                  <a:cubicBezTo>
                    <a:pt x="1" y="1518"/>
                    <a:pt x="1577" y="0"/>
                    <a:pt x="3444" y="58"/>
                  </a:cubicBezTo>
                  <a:cubicBezTo>
                    <a:pt x="5254" y="58"/>
                    <a:pt x="6713" y="1634"/>
                    <a:pt x="6713"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2" name="Google Shape;18312;p46"/>
            <p:cNvSpPr/>
            <p:nvPr/>
          </p:nvSpPr>
          <p:spPr>
            <a:xfrm>
              <a:off x="3580875" y="1167650"/>
              <a:ext cx="169300" cy="169300"/>
            </a:xfrm>
            <a:custGeom>
              <a:avLst/>
              <a:gdLst/>
              <a:ahLst/>
              <a:cxnLst/>
              <a:rect l="l" t="t" r="r" b="b"/>
              <a:pathLst>
                <a:path w="6772" h="6772" extrusionOk="0">
                  <a:moveTo>
                    <a:pt x="3445" y="6714"/>
                  </a:moveTo>
                  <a:cubicBezTo>
                    <a:pt x="1577" y="6772"/>
                    <a:pt x="1" y="5196"/>
                    <a:pt x="59" y="3328"/>
                  </a:cubicBezTo>
                  <a:cubicBezTo>
                    <a:pt x="59" y="1519"/>
                    <a:pt x="1577" y="1"/>
                    <a:pt x="3386" y="1"/>
                  </a:cubicBezTo>
                  <a:cubicBezTo>
                    <a:pt x="5254" y="1"/>
                    <a:pt x="6772" y="1577"/>
                    <a:pt x="6772" y="3386"/>
                  </a:cubicBezTo>
                  <a:cubicBezTo>
                    <a:pt x="6772" y="5196"/>
                    <a:pt x="5196" y="6714"/>
                    <a:pt x="3445" y="671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3" name="Google Shape;18313;p46"/>
            <p:cNvSpPr/>
            <p:nvPr/>
          </p:nvSpPr>
          <p:spPr>
            <a:xfrm>
              <a:off x="5054750" y="3620675"/>
              <a:ext cx="166375" cy="166375"/>
            </a:xfrm>
            <a:custGeom>
              <a:avLst/>
              <a:gdLst/>
              <a:ahLst/>
              <a:cxnLst/>
              <a:rect l="l" t="t" r="r" b="b"/>
              <a:pathLst>
                <a:path w="6655" h="6655" extrusionOk="0">
                  <a:moveTo>
                    <a:pt x="6654" y="3328"/>
                  </a:moveTo>
                  <a:cubicBezTo>
                    <a:pt x="6654" y="5196"/>
                    <a:pt x="5137" y="6655"/>
                    <a:pt x="3327" y="6655"/>
                  </a:cubicBezTo>
                  <a:cubicBezTo>
                    <a:pt x="1459" y="6597"/>
                    <a:pt x="0" y="5079"/>
                    <a:pt x="0" y="3270"/>
                  </a:cubicBezTo>
                  <a:cubicBezTo>
                    <a:pt x="58" y="1460"/>
                    <a:pt x="1518" y="1"/>
                    <a:pt x="3327" y="1"/>
                  </a:cubicBezTo>
                  <a:cubicBezTo>
                    <a:pt x="5195" y="1"/>
                    <a:pt x="6654" y="1518"/>
                    <a:pt x="6654" y="33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4" name="Google Shape;18314;p46"/>
            <p:cNvSpPr/>
            <p:nvPr/>
          </p:nvSpPr>
          <p:spPr>
            <a:xfrm>
              <a:off x="5296975" y="2391975"/>
              <a:ext cx="169300" cy="170775"/>
            </a:xfrm>
            <a:custGeom>
              <a:avLst/>
              <a:gdLst/>
              <a:ahLst/>
              <a:cxnLst/>
              <a:rect l="l" t="t" r="r" b="b"/>
              <a:pathLst>
                <a:path w="6772" h="6831" extrusionOk="0">
                  <a:moveTo>
                    <a:pt x="3269" y="6772"/>
                  </a:moveTo>
                  <a:cubicBezTo>
                    <a:pt x="1401" y="6655"/>
                    <a:pt x="1" y="5137"/>
                    <a:pt x="59" y="3328"/>
                  </a:cubicBezTo>
                  <a:cubicBezTo>
                    <a:pt x="176" y="1460"/>
                    <a:pt x="1693" y="1"/>
                    <a:pt x="3503" y="118"/>
                  </a:cubicBezTo>
                  <a:cubicBezTo>
                    <a:pt x="5371" y="234"/>
                    <a:pt x="6771" y="1694"/>
                    <a:pt x="6713" y="3503"/>
                  </a:cubicBezTo>
                  <a:cubicBezTo>
                    <a:pt x="6596" y="5371"/>
                    <a:pt x="5079" y="6830"/>
                    <a:pt x="3269" y="671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5" name="Google Shape;18315;p46"/>
            <p:cNvSpPr/>
            <p:nvPr/>
          </p:nvSpPr>
          <p:spPr>
            <a:xfrm>
              <a:off x="4562975" y="4111000"/>
              <a:ext cx="163450" cy="164925"/>
            </a:xfrm>
            <a:custGeom>
              <a:avLst/>
              <a:gdLst/>
              <a:ahLst/>
              <a:cxnLst/>
              <a:rect l="l" t="t" r="r" b="b"/>
              <a:pathLst>
                <a:path w="6538" h="6597" extrusionOk="0">
                  <a:moveTo>
                    <a:pt x="6538" y="3269"/>
                  </a:moveTo>
                  <a:cubicBezTo>
                    <a:pt x="6538" y="5078"/>
                    <a:pt x="5137" y="6538"/>
                    <a:pt x="3327" y="6538"/>
                  </a:cubicBezTo>
                  <a:cubicBezTo>
                    <a:pt x="1459" y="6596"/>
                    <a:pt x="0" y="5137"/>
                    <a:pt x="0" y="3269"/>
                  </a:cubicBezTo>
                  <a:cubicBezTo>
                    <a:pt x="0" y="1401"/>
                    <a:pt x="1459" y="0"/>
                    <a:pt x="3269" y="0"/>
                  </a:cubicBezTo>
                  <a:cubicBezTo>
                    <a:pt x="5137" y="0"/>
                    <a:pt x="6538" y="1460"/>
                    <a:pt x="6538"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6" name="Google Shape;18316;p46"/>
            <p:cNvSpPr/>
            <p:nvPr/>
          </p:nvSpPr>
          <p:spPr>
            <a:xfrm>
              <a:off x="4072650" y="1169125"/>
              <a:ext cx="166375" cy="164925"/>
            </a:xfrm>
            <a:custGeom>
              <a:avLst/>
              <a:gdLst/>
              <a:ahLst/>
              <a:cxnLst/>
              <a:rect l="l" t="t" r="r" b="b"/>
              <a:pathLst>
                <a:path w="6655" h="6597" extrusionOk="0">
                  <a:moveTo>
                    <a:pt x="3328" y="0"/>
                  </a:moveTo>
                  <a:cubicBezTo>
                    <a:pt x="5196" y="0"/>
                    <a:pt x="6655" y="1518"/>
                    <a:pt x="6597" y="3327"/>
                  </a:cubicBezTo>
                  <a:cubicBezTo>
                    <a:pt x="6597" y="5195"/>
                    <a:pt x="5137" y="6596"/>
                    <a:pt x="3328" y="6596"/>
                  </a:cubicBezTo>
                  <a:cubicBezTo>
                    <a:pt x="1460" y="6596"/>
                    <a:pt x="1" y="5137"/>
                    <a:pt x="1" y="3269"/>
                  </a:cubicBezTo>
                  <a:cubicBezTo>
                    <a:pt x="59" y="1460"/>
                    <a:pt x="1518" y="0"/>
                    <a:pt x="33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7" name="Google Shape;18317;p46"/>
            <p:cNvSpPr/>
            <p:nvPr/>
          </p:nvSpPr>
          <p:spPr>
            <a:xfrm>
              <a:off x="2846875" y="1411350"/>
              <a:ext cx="166375" cy="167850"/>
            </a:xfrm>
            <a:custGeom>
              <a:avLst/>
              <a:gdLst/>
              <a:ahLst/>
              <a:cxnLst/>
              <a:rect l="l" t="t" r="r" b="b"/>
              <a:pathLst>
                <a:path w="6655" h="6714" extrusionOk="0">
                  <a:moveTo>
                    <a:pt x="6596" y="3386"/>
                  </a:moveTo>
                  <a:cubicBezTo>
                    <a:pt x="6596" y="5254"/>
                    <a:pt x="5079" y="6713"/>
                    <a:pt x="3269" y="6655"/>
                  </a:cubicBezTo>
                  <a:cubicBezTo>
                    <a:pt x="1401" y="6597"/>
                    <a:pt x="0" y="5137"/>
                    <a:pt x="0" y="3328"/>
                  </a:cubicBezTo>
                  <a:cubicBezTo>
                    <a:pt x="59" y="1460"/>
                    <a:pt x="1576" y="1"/>
                    <a:pt x="3386" y="59"/>
                  </a:cubicBezTo>
                  <a:cubicBezTo>
                    <a:pt x="5195" y="59"/>
                    <a:pt x="6655" y="1577"/>
                    <a:pt x="6596"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8" name="Google Shape;18318;p46"/>
            <p:cNvSpPr/>
            <p:nvPr/>
          </p:nvSpPr>
          <p:spPr>
            <a:xfrm>
              <a:off x="5299900" y="3131825"/>
              <a:ext cx="163450" cy="164925"/>
            </a:xfrm>
            <a:custGeom>
              <a:avLst/>
              <a:gdLst/>
              <a:ahLst/>
              <a:cxnLst/>
              <a:rect l="l" t="t" r="r" b="b"/>
              <a:pathLst>
                <a:path w="6538" h="6597" extrusionOk="0">
                  <a:moveTo>
                    <a:pt x="6538" y="3269"/>
                  </a:moveTo>
                  <a:cubicBezTo>
                    <a:pt x="6538" y="5079"/>
                    <a:pt x="5137" y="6538"/>
                    <a:pt x="3327" y="6597"/>
                  </a:cubicBezTo>
                  <a:cubicBezTo>
                    <a:pt x="1460" y="6597"/>
                    <a:pt x="0" y="5137"/>
                    <a:pt x="0" y="3269"/>
                  </a:cubicBezTo>
                  <a:cubicBezTo>
                    <a:pt x="0" y="1460"/>
                    <a:pt x="1401" y="1"/>
                    <a:pt x="3211" y="1"/>
                  </a:cubicBezTo>
                  <a:cubicBezTo>
                    <a:pt x="5078" y="1"/>
                    <a:pt x="6538" y="1402"/>
                    <a:pt x="6538"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9" name="Google Shape;18319;p46"/>
            <p:cNvSpPr/>
            <p:nvPr/>
          </p:nvSpPr>
          <p:spPr>
            <a:xfrm>
              <a:off x="2358025" y="1901675"/>
              <a:ext cx="164925" cy="164925"/>
            </a:xfrm>
            <a:custGeom>
              <a:avLst/>
              <a:gdLst/>
              <a:ahLst/>
              <a:cxnLst/>
              <a:rect l="l" t="t" r="r" b="b"/>
              <a:pathLst>
                <a:path w="6597" h="6597" extrusionOk="0">
                  <a:moveTo>
                    <a:pt x="3327" y="6596"/>
                  </a:moveTo>
                  <a:cubicBezTo>
                    <a:pt x="1518" y="6596"/>
                    <a:pt x="59" y="5195"/>
                    <a:pt x="0" y="3327"/>
                  </a:cubicBezTo>
                  <a:cubicBezTo>
                    <a:pt x="0" y="1518"/>
                    <a:pt x="1401" y="59"/>
                    <a:pt x="3269" y="59"/>
                  </a:cubicBezTo>
                  <a:cubicBezTo>
                    <a:pt x="5079" y="0"/>
                    <a:pt x="6538" y="1460"/>
                    <a:pt x="6538" y="3269"/>
                  </a:cubicBezTo>
                  <a:cubicBezTo>
                    <a:pt x="6596" y="5137"/>
                    <a:pt x="5137" y="6538"/>
                    <a:pt x="3327" y="659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0" name="Google Shape;18320;p46"/>
            <p:cNvSpPr/>
            <p:nvPr/>
          </p:nvSpPr>
          <p:spPr>
            <a:xfrm>
              <a:off x="3337175" y="1170575"/>
              <a:ext cx="164925" cy="163475"/>
            </a:xfrm>
            <a:custGeom>
              <a:avLst/>
              <a:gdLst/>
              <a:ahLst/>
              <a:cxnLst/>
              <a:rect l="l" t="t" r="r" b="b"/>
              <a:pathLst>
                <a:path w="6597" h="6539" extrusionOk="0">
                  <a:moveTo>
                    <a:pt x="3270" y="1"/>
                  </a:moveTo>
                  <a:cubicBezTo>
                    <a:pt x="5079" y="1"/>
                    <a:pt x="6538" y="1402"/>
                    <a:pt x="6538" y="3211"/>
                  </a:cubicBezTo>
                  <a:cubicBezTo>
                    <a:pt x="6597" y="5079"/>
                    <a:pt x="5138" y="6538"/>
                    <a:pt x="3328" y="6538"/>
                  </a:cubicBezTo>
                  <a:cubicBezTo>
                    <a:pt x="1460" y="6538"/>
                    <a:pt x="59" y="5137"/>
                    <a:pt x="1" y="3269"/>
                  </a:cubicBezTo>
                  <a:cubicBezTo>
                    <a:pt x="1" y="1460"/>
                    <a:pt x="1402" y="1"/>
                    <a:pt x="327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1" name="Google Shape;18321;p46"/>
            <p:cNvSpPr/>
            <p:nvPr/>
          </p:nvSpPr>
          <p:spPr>
            <a:xfrm>
              <a:off x="2601725" y="3864375"/>
              <a:ext cx="163450" cy="163475"/>
            </a:xfrm>
            <a:custGeom>
              <a:avLst/>
              <a:gdLst/>
              <a:ahLst/>
              <a:cxnLst/>
              <a:rect l="l" t="t" r="r" b="b"/>
              <a:pathLst>
                <a:path w="6538" h="6539" extrusionOk="0">
                  <a:moveTo>
                    <a:pt x="3269" y="1"/>
                  </a:moveTo>
                  <a:cubicBezTo>
                    <a:pt x="5137" y="1"/>
                    <a:pt x="6538" y="1460"/>
                    <a:pt x="6538" y="3328"/>
                  </a:cubicBezTo>
                  <a:cubicBezTo>
                    <a:pt x="6538" y="5137"/>
                    <a:pt x="5078" y="6538"/>
                    <a:pt x="3211" y="6538"/>
                  </a:cubicBezTo>
                  <a:cubicBezTo>
                    <a:pt x="1401" y="6538"/>
                    <a:pt x="0" y="5079"/>
                    <a:pt x="0" y="3269"/>
                  </a:cubicBezTo>
                  <a:cubicBezTo>
                    <a:pt x="0" y="1402"/>
                    <a:pt x="1460" y="1"/>
                    <a:pt x="326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2" name="Google Shape;18322;p46"/>
            <p:cNvSpPr/>
            <p:nvPr/>
          </p:nvSpPr>
          <p:spPr>
            <a:xfrm>
              <a:off x="2112875" y="2886675"/>
              <a:ext cx="162000" cy="162000"/>
            </a:xfrm>
            <a:custGeom>
              <a:avLst/>
              <a:gdLst/>
              <a:ahLst/>
              <a:cxnLst/>
              <a:rect l="l" t="t" r="r" b="b"/>
              <a:pathLst>
                <a:path w="6480" h="6480" extrusionOk="0">
                  <a:moveTo>
                    <a:pt x="6479" y="3211"/>
                  </a:moveTo>
                  <a:cubicBezTo>
                    <a:pt x="6479" y="5020"/>
                    <a:pt x="5020" y="6480"/>
                    <a:pt x="3269" y="6480"/>
                  </a:cubicBezTo>
                  <a:cubicBezTo>
                    <a:pt x="1401" y="6480"/>
                    <a:pt x="0" y="5020"/>
                    <a:pt x="0" y="3211"/>
                  </a:cubicBezTo>
                  <a:cubicBezTo>
                    <a:pt x="0" y="1401"/>
                    <a:pt x="1459" y="0"/>
                    <a:pt x="3269" y="0"/>
                  </a:cubicBezTo>
                  <a:cubicBezTo>
                    <a:pt x="5020" y="0"/>
                    <a:pt x="6479" y="1460"/>
                    <a:pt x="6479"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3" name="Google Shape;18323;p46"/>
            <p:cNvSpPr/>
            <p:nvPr/>
          </p:nvSpPr>
          <p:spPr>
            <a:xfrm>
              <a:off x="3585250" y="4357600"/>
              <a:ext cx="162025" cy="163475"/>
            </a:xfrm>
            <a:custGeom>
              <a:avLst/>
              <a:gdLst/>
              <a:ahLst/>
              <a:cxnLst/>
              <a:rect l="l" t="t" r="r" b="b"/>
              <a:pathLst>
                <a:path w="6481" h="6539" extrusionOk="0">
                  <a:moveTo>
                    <a:pt x="3211" y="6538"/>
                  </a:moveTo>
                  <a:cubicBezTo>
                    <a:pt x="1460" y="6538"/>
                    <a:pt x="1" y="5079"/>
                    <a:pt x="1" y="3270"/>
                  </a:cubicBezTo>
                  <a:cubicBezTo>
                    <a:pt x="1" y="1460"/>
                    <a:pt x="1460" y="1"/>
                    <a:pt x="3270" y="59"/>
                  </a:cubicBezTo>
                  <a:cubicBezTo>
                    <a:pt x="5021" y="59"/>
                    <a:pt x="6480" y="1518"/>
                    <a:pt x="6480" y="3328"/>
                  </a:cubicBezTo>
                  <a:cubicBezTo>
                    <a:pt x="6480" y="5079"/>
                    <a:pt x="5021" y="6538"/>
                    <a:pt x="3211" y="653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4" name="Google Shape;18324;p46"/>
            <p:cNvSpPr/>
            <p:nvPr/>
          </p:nvSpPr>
          <p:spPr>
            <a:xfrm>
              <a:off x="3831875" y="4359075"/>
              <a:ext cx="162000" cy="162000"/>
            </a:xfrm>
            <a:custGeom>
              <a:avLst/>
              <a:gdLst/>
              <a:ahLst/>
              <a:cxnLst/>
              <a:rect l="l" t="t" r="r" b="b"/>
              <a:pathLst>
                <a:path w="6480" h="6480" extrusionOk="0">
                  <a:moveTo>
                    <a:pt x="3211" y="0"/>
                  </a:moveTo>
                  <a:cubicBezTo>
                    <a:pt x="5020" y="0"/>
                    <a:pt x="6480" y="1401"/>
                    <a:pt x="6480" y="3269"/>
                  </a:cubicBezTo>
                  <a:cubicBezTo>
                    <a:pt x="6480" y="5020"/>
                    <a:pt x="5020" y="6479"/>
                    <a:pt x="3269" y="6479"/>
                  </a:cubicBezTo>
                  <a:cubicBezTo>
                    <a:pt x="1460" y="6479"/>
                    <a:pt x="1" y="5020"/>
                    <a:pt x="1" y="3211"/>
                  </a:cubicBezTo>
                  <a:cubicBezTo>
                    <a:pt x="1" y="1401"/>
                    <a:pt x="1401" y="0"/>
                    <a:pt x="32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5" name="Google Shape;18325;p46"/>
            <p:cNvSpPr/>
            <p:nvPr/>
          </p:nvSpPr>
          <p:spPr>
            <a:xfrm>
              <a:off x="2112875" y="2640050"/>
              <a:ext cx="162000" cy="162000"/>
            </a:xfrm>
            <a:custGeom>
              <a:avLst/>
              <a:gdLst/>
              <a:ahLst/>
              <a:cxnLst/>
              <a:rect l="l" t="t" r="r" b="b"/>
              <a:pathLst>
                <a:path w="6480" h="6480" extrusionOk="0">
                  <a:moveTo>
                    <a:pt x="6479" y="3211"/>
                  </a:moveTo>
                  <a:cubicBezTo>
                    <a:pt x="6479" y="4962"/>
                    <a:pt x="5078" y="6422"/>
                    <a:pt x="3269" y="6480"/>
                  </a:cubicBezTo>
                  <a:cubicBezTo>
                    <a:pt x="1459" y="6480"/>
                    <a:pt x="0" y="5021"/>
                    <a:pt x="0" y="3211"/>
                  </a:cubicBezTo>
                  <a:cubicBezTo>
                    <a:pt x="0" y="1460"/>
                    <a:pt x="1459" y="1"/>
                    <a:pt x="3211" y="1"/>
                  </a:cubicBezTo>
                  <a:cubicBezTo>
                    <a:pt x="5020" y="1"/>
                    <a:pt x="6479" y="1402"/>
                    <a:pt x="6479"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6" name="Google Shape;18326;p46"/>
            <p:cNvSpPr/>
            <p:nvPr/>
          </p:nvSpPr>
          <p:spPr>
            <a:xfrm>
              <a:off x="2848325" y="4112450"/>
              <a:ext cx="162000" cy="162000"/>
            </a:xfrm>
            <a:custGeom>
              <a:avLst/>
              <a:gdLst/>
              <a:ahLst/>
              <a:cxnLst/>
              <a:rect l="l" t="t" r="r" b="b"/>
              <a:pathLst>
                <a:path w="6480" h="6480" extrusionOk="0">
                  <a:moveTo>
                    <a:pt x="3270" y="6480"/>
                  </a:moveTo>
                  <a:cubicBezTo>
                    <a:pt x="1518" y="6480"/>
                    <a:pt x="59" y="5020"/>
                    <a:pt x="1" y="3269"/>
                  </a:cubicBezTo>
                  <a:cubicBezTo>
                    <a:pt x="1" y="1460"/>
                    <a:pt x="1460" y="1"/>
                    <a:pt x="3211" y="1"/>
                  </a:cubicBezTo>
                  <a:cubicBezTo>
                    <a:pt x="5021" y="1"/>
                    <a:pt x="6480" y="1402"/>
                    <a:pt x="6480" y="3211"/>
                  </a:cubicBezTo>
                  <a:cubicBezTo>
                    <a:pt x="6480" y="4962"/>
                    <a:pt x="5079" y="6421"/>
                    <a:pt x="3270" y="648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7" name="Google Shape;18327;p46"/>
            <p:cNvSpPr/>
            <p:nvPr/>
          </p:nvSpPr>
          <p:spPr>
            <a:xfrm>
              <a:off x="2359475" y="3622150"/>
              <a:ext cx="162000" cy="162000"/>
            </a:xfrm>
            <a:custGeom>
              <a:avLst/>
              <a:gdLst/>
              <a:ahLst/>
              <a:cxnLst/>
              <a:rect l="l" t="t" r="r" b="b"/>
              <a:pathLst>
                <a:path w="6480" h="6480" extrusionOk="0">
                  <a:moveTo>
                    <a:pt x="3211" y="0"/>
                  </a:moveTo>
                  <a:cubicBezTo>
                    <a:pt x="4962" y="0"/>
                    <a:pt x="6480" y="1459"/>
                    <a:pt x="6480" y="3211"/>
                  </a:cubicBezTo>
                  <a:cubicBezTo>
                    <a:pt x="6480" y="5020"/>
                    <a:pt x="5021" y="6479"/>
                    <a:pt x="3269" y="6479"/>
                  </a:cubicBezTo>
                  <a:cubicBezTo>
                    <a:pt x="1460" y="6479"/>
                    <a:pt x="1" y="5078"/>
                    <a:pt x="1" y="3269"/>
                  </a:cubicBezTo>
                  <a:cubicBezTo>
                    <a:pt x="1" y="1518"/>
                    <a:pt x="1402" y="59"/>
                    <a:pt x="32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8" name="Google Shape;18328;p46"/>
            <p:cNvSpPr/>
            <p:nvPr/>
          </p:nvSpPr>
          <p:spPr>
            <a:xfrm>
              <a:off x="4320725" y="1170575"/>
              <a:ext cx="162000" cy="162000"/>
            </a:xfrm>
            <a:custGeom>
              <a:avLst/>
              <a:gdLst/>
              <a:ahLst/>
              <a:cxnLst/>
              <a:rect l="l" t="t" r="r" b="b"/>
              <a:pathLst>
                <a:path w="6480" h="6480" extrusionOk="0">
                  <a:moveTo>
                    <a:pt x="6480" y="3211"/>
                  </a:moveTo>
                  <a:cubicBezTo>
                    <a:pt x="6480" y="5021"/>
                    <a:pt x="5021" y="6480"/>
                    <a:pt x="3269" y="6480"/>
                  </a:cubicBezTo>
                  <a:cubicBezTo>
                    <a:pt x="1518" y="6480"/>
                    <a:pt x="59" y="5021"/>
                    <a:pt x="59" y="3269"/>
                  </a:cubicBezTo>
                  <a:cubicBezTo>
                    <a:pt x="1" y="1518"/>
                    <a:pt x="1518" y="1"/>
                    <a:pt x="3269" y="59"/>
                  </a:cubicBezTo>
                  <a:cubicBezTo>
                    <a:pt x="5021" y="59"/>
                    <a:pt x="6480" y="1518"/>
                    <a:pt x="6480"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9" name="Google Shape;18329;p46"/>
            <p:cNvSpPr/>
            <p:nvPr/>
          </p:nvSpPr>
          <p:spPr>
            <a:xfrm>
              <a:off x="4074125" y="4359075"/>
              <a:ext cx="162000" cy="162000"/>
            </a:xfrm>
            <a:custGeom>
              <a:avLst/>
              <a:gdLst/>
              <a:ahLst/>
              <a:cxnLst/>
              <a:rect l="l" t="t" r="r" b="b"/>
              <a:pathLst>
                <a:path w="6480" h="6480" extrusionOk="0">
                  <a:moveTo>
                    <a:pt x="3210" y="0"/>
                  </a:moveTo>
                  <a:cubicBezTo>
                    <a:pt x="5020" y="0"/>
                    <a:pt x="6479" y="1459"/>
                    <a:pt x="6479" y="3269"/>
                  </a:cubicBezTo>
                  <a:cubicBezTo>
                    <a:pt x="6479" y="4962"/>
                    <a:pt x="5020" y="6421"/>
                    <a:pt x="3269" y="6479"/>
                  </a:cubicBezTo>
                  <a:cubicBezTo>
                    <a:pt x="1518" y="6479"/>
                    <a:pt x="0" y="4962"/>
                    <a:pt x="58" y="3211"/>
                  </a:cubicBezTo>
                  <a:cubicBezTo>
                    <a:pt x="58" y="1459"/>
                    <a:pt x="1518" y="59"/>
                    <a:pt x="321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0" name="Google Shape;18330;p46"/>
            <p:cNvSpPr/>
            <p:nvPr/>
          </p:nvSpPr>
          <p:spPr>
            <a:xfrm>
              <a:off x="5301350" y="2149750"/>
              <a:ext cx="160550" cy="162000"/>
            </a:xfrm>
            <a:custGeom>
              <a:avLst/>
              <a:gdLst/>
              <a:ahLst/>
              <a:cxnLst/>
              <a:rect l="l" t="t" r="r" b="b"/>
              <a:pathLst>
                <a:path w="6422" h="6480" extrusionOk="0">
                  <a:moveTo>
                    <a:pt x="3211" y="6479"/>
                  </a:moveTo>
                  <a:cubicBezTo>
                    <a:pt x="1460" y="6479"/>
                    <a:pt x="1" y="5020"/>
                    <a:pt x="1" y="3269"/>
                  </a:cubicBezTo>
                  <a:cubicBezTo>
                    <a:pt x="1" y="1518"/>
                    <a:pt x="1460" y="59"/>
                    <a:pt x="3153" y="59"/>
                  </a:cubicBezTo>
                  <a:cubicBezTo>
                    <a:pt x="4962" y="0"/>
                    <a:pt x="6421" y="1518"/>
                    <a:pt x="6421" y="3269"/>
                  </a:cubicBezTo>
                  <a:cubicBezTo>
                    <a:pt x="6421" y="5020"/>
                    <a:pt x="4962" y="6479"/>
                    <a:pt x="3211" y="647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1" name="Google Shape;18331;p46"/>
            <p:cNvSpPr/>
            <p:nvPr/>
          </p:nvSpPr>
          <p:spPr>
            <a:xfrm>
              <a:off x="2112875" y="2396350"/>
              <a:ext cx="162000" cy="162025"/>
            </a:xfrm>
            <a:custGeom>
              <a:avLst/>
              <a:gdLst/>
              <a:ahLst/>
              <a:cxnLst/>
              <a:rect l="l" t="t" r="r" b="b"/>
              <a:pathLst>
                <a:path w="6480" h="6481" extrusionOk="0">
                  <a:moveTo>
                    <a:pt x="6421" y="3270"/>
                  </a:moveTo>
                  <a:cubicBezTo>
                    <a:pt x="6421" y="5021"/>
                    <a:pt x="4962" y="6480"/>
                    <a:pt x="3211" y="6480"/>
                  </a:cubicBezTo>
                  <a:cubicBezTo>
                    <a:pt x="1459" y="6422"/>
                    <a:pt x="0" y="4962"/>
                    <a:pt x="0" y="3270"/>
                  </a:cubicBezTo>
                  <a:cubicBezTo>
                    <a:pt x="59" y="1519"/>
                    <a:pt x="1518" y="1"/>
                    <a:pt x="3269" y="59"/>
                  </a:cubicBezTo>
                  <a:cubicBezTo>
                    <a:pt x="5020" y="59"/>
                    <a:pt x="6479" y="1519"/>
                    <a:pt x="6421" y="32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2" name="Google Shape;18332;p46"/>
            <p:cNvSpPr/>
            <p:nvPr/>
          </p:nvSpPr>
          <p:spPr>
            <a:xfrm>
              <a:off x="5301350" y="3376975"/>
              <a:ext cx="159075" cy="160550"/>
            </a:xfrm>
            <a:custGeom>
              <a:avLst/>
              <a:gdLst/>
              <a:ahLst/>
              <a:cxnLst/>
              <a:rect l="l" t="t" r="r" b="b"/>
              <a:pathLst>
                <a:path w="6363" h="6422" extrusionOk="0">
                  <a:moveTo>
                    <a:pt x="6363" y="3211"/>
                  </a:moveTo>
                  <a:cubicBezTo>
                    <a:pt x="6363" y="4962"/>
                    <a:pt x="4904" y="6422"/>
                    <a:pt x="3153" y="6363"/>
                  </a:cubicBezTo>
                  <a:cubicBezTo>
                    <a:pt x="1402" y="6363"/>
                    <a:pt x="1" y="4904"/>
                    <a:pt x="1" y="3153"/>
                  </a:cubicBezTo>
                  <a:cubicBezTo>
                    <a:pt x="59" y="1402"/>
                    <a:pt x="1460" y="1"/>
                    <a:pt x="3211" y="1"/>
                  </a:cubicBezTo>
                  <a:cubicBezTo>
                    <a:pt x="4904" y="1"/>
                    <a:pt x="6363" y="1460"/>
                    <a:pt x="6363"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3" name="Google Shape;18333;p46"/>
            <p:cNvSpPr/>
            <p:nvPr/>
          </p:nvSpPr>
          <p:spPr>
            <a:xfrm>
              <a:off x="3340100" y="4360525"/>
              <a:ext cx="159100" cy="159075"/>
            </a:xfrm>
            <a:custGeom>
              <a:avLst/>
              <a:gdLst/>
              <a:ahLst/>
              <a:cxnLst/>
              <a:rect l="l" t="t" r="r" b="b"/>
              <a:pathLst>
                <a:path w="6364" h="6363" extrusionOk="0">
                  <a:moveTo>
                    <a:pt x="6363" y="3153"/>
                  </a:moveTo>
                  <a:cubicBezTo>
                    <a:pt x="6363" y="4904"/>
                    <a:pt x="4904" y="6363"/>
                    <a:pt x="3153" y="6363"/>
                  </a:cubicBezTo>
                  <a:cubicBezTo>
                    <a:pt x="1402" y="6363"/>
                    <a:pt x="1" y="4904"/>
                    <a:pt x="1" y="3153"/>
                  </a:cubicBezTo>
                  <a:cubicBezTo>
                    <a:pt x="1" y="1460"/>
                    <a:pt x="1460" y="1"/>
                    <a:pt x="3153" y="1"/>
                  </a:cubicBezTo>
                  <a:cubicBezTo>
                    <a:pt x="4904" y="1"/>
                    <a:pt x="6363" y="1460"/>
                    <a:pt x="6363" y="31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4" name="Google Shape;18334;p46"/>
            <p:cNvSpPr/>
            <p:nvPr/>
          </p:nvSpPr>
          <p:spPr>
            <a:xfrm>
              <a:off x="2114325" y="3134750"/>
              <a:ext cx="159075" cy="159075"/>
            </a:xfrm>
            <a:custGeom>
              <a:avLst/>
              <a:gdLst/>
              <a:ahLst/>
              <a:cxnLst/>
              <a:rect l="l" t="t" r="r" b="b"/>
              <a:pathLst>
                <a:path w="6363" h="6363" extrusionOk="0">
                  <a:moveTo>
                    <a:pt x="3153" y="6363"/>
                  </a:moveTo>
                  <a:cubicBezTo>
                    <a:pt x="1460" y="6363"/>
                    <a:pt x="1" y="4904"/>
                    <a:pt x="1" y="3152"/>
                  </a:cubicBezTo>
                  <a:cubicBezTo>
                    <a:pt x="1" y="1460"/>
                    <a:pt x="1460" y="0"/>
                    <a:pt x="3153" y="0"/>
                  </a:cubicBezTo>
                  <a:cubicBezTo>
                    <a:pt x="4904" y="0"/>
                    <a:pt x="6363" y="1460"/>
                    <a:pt x="6363" y="3152"/>
                  </a:cubicBezTo>
                  <a:cubicBezTo>
                    <a:pt x="6363" y="4904"/>
                    <a:pt x="4904" y="6363"/>
                    <a:pt x="3153" y="63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5" name="Google Shape;18335;p46"/>
            <p:cNvSpPr/>
            <p:nvPr/>
          </p:nvSpPr>
          <p:spPr>
            <a:xfrm>
              <a:off x="4812500" y="1415725"/>
              <a:ext cx="159075" cy="157625"/>
            </a:xfrm>
            <a:custGeom>
              <a:avLst/>
              <a:gdLst/>
              <a:ahLst/>
              <a:cxnLst/>
              <a:rect l="l" t="t" r="r" b="b"/>
              <a:pathLst>
                <a:path w="6363" h="6305" extrusionOk="0">
                  <a:moveTo>
                    <a:pt x="6305" y="3153"/>
                  </a:moveTo>
                  <a:cubicBezTo>
                    <a:pt x="6363" y="4904"/>
                    <a:pt x="4904" y="6305"/>
                    <a:pt x="3153" y="6305"/>
                  </a:cubicBezTo>
                  <a:cubicBezTo>
                    <a:pt x="1401" y="6305"/>
                    <a:pt x="1" y="4904"/>
                    <a:pt x="1" y="3211"/>
                  </a:cubicBezTo>
                  <a:cubicBezTo>
                    <a:pt x="1" y="1460"/>
                    <a:pt x="1401" y="1"/>
                    <a:pt x="3211" y="1"/>
                  </a:cubicBezTo>
                  <a:cubicBezTo>
                    <a:pt x="4904" y="1"/>
                    <a:pt x="6305" y="1402"/>
                    <a:pt x="6305" y="31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6" name="Google Shape;18336;p46"/>
            <p:cNvSpPr/>
            <p:nvPr/>
          </p:nvSpPr>
          <p:spPr>
            <a:xfrm>
              <a:off x="5059125" y="1660900"/>
              <a:ext cx="159075" cy="160525"/>
            </a:xfrm>
            <a:custGeom>
              <a:avLst/>
              <a:gdLst/>
              <a:ahLst/>
              <a:cxnLst/>
              <a:rect l="l" t="t" r="r" b="b"/>
              <a:pathLst>
                <a:path w="6363" h="6421" extrusionOk="0">
                  <a:moveTo>
                    <a:pt x="6363" y="3269"/>
                  </a:moveTo>
                  <a:cubicBezTo>
                    <a:pt x="6304" y="5020"/>
                    <a:pt x="4845" y="6421"/>
                    <a:pt x="3094" y="6363"/>
                  </a:cubicBezTo>
                  <a:cubicBezTo>
                    <a:pt x="1343" y="6363"/>
                    <a:pt x="0" y="4903"/>
                    <a:pt x="0" y="3211"/>
                  </a:cubicBezTo>
                  <a:cubicBezTo>
                    <a:pt x="59" y="1401"/>
                    <a:pt x="1518" y="0"/>
                    <a:pt x="3269" y="59"/>
                  </a:cubicBezTo>
                  <a:cubicBezTo>
                    <a:pt x="4962" y="117"/>
                    <a:pt x="6363" y="1518"/>
                    <a:pt x="6363"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7" name="Google Shape;18337;p46"/>
            <p:cNvSpPr/>
            <p:nvPr/>
          </p:nvSpPr>
          <p:spPr>
            <a:xfrm>
              <a:off x="3097875" y="1172050"/>
              <a:ext cx="157625" cy="159075"/>
            </a:xfrm>
            <a:custGeom>
              <a:avLst/>
              <a:gdLst/>
              <a:ahLst/>
              <a:cxnLst/>
              <a:rect l="l" t="t" r="r" b="b"/>
              <a:pathLst>
                <a:path w="6305" h="6363" extrusionOk="0">
                  <a:moveTo>
                    <a:pt x="6304" y="3152"/>
                  </a:moveTo>
                  <a:cubicBezTo>
                    <a:pt x="6304" y="4903"/>
                    <a:pt x="4903" y="6362"/>
                    <a:pt x="3152" y="6362"/>
                  </a:cubicBezTo>
                  <a:cubicBezTo>
                    <a:pt x="1401" y="6362"/>
                    <a:pt x="0" y="4962"/>
                    <a:pt x="0" y="3210"/>
                  </a:cubicBezTo>
                  <a:cubicBezTo>
                    <a:pt x="0" y="1459"/>
                    <a:pt x="1401" y="0"/>
                    <a:pt x="3152" y="58"/>
                  </a:cubicBezTo>
                  <a:cubicBezTo>
                    <a:pt x="4903" y="58"/>
                    <a:pt x="6304" y="1459"/>
                    <a:pt x="6304" y="31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8" name="Google Shape;18338;p46"/>
            <p:cNvSpPr/>
            <p:nvPr/>
          </p:nvSpPr>
          <p:spPr>
            <a:xfrm>
              <a:off x="4323650" y="4361975"/>
              <a:ext cx="156175" cy="156175"/>
            </a:xfrm>
            <a:custGeom>
              <a:avLst/>
              <a:gdLst/>
              <a:ahLst/>
              <a:cxnLst/>
              <a:rect l="l" t="t" r="r" b="b"/>
              <a:pathLst>
                <a:path w="6247" h="6247" extrusionOk="0">
                  <a:moveTo>
                    <a:pt x="3152" y="1"/>
                  </a:moveTo>
                  <a:cubicBezTo>
                    <a:pt x="4904" y="59"/>
                    <a:pt x="6246" y="1460"/>
                    <a:pt x="6246" y="3211"/>
                  </a:cubicBezTo>
                  <a:cubicBezTo>
                    <a:pt x="6188" y="4904"/>
                    <a:pt x="4845" y="6247"/>
                    <a:pt x="3094" y="6188"/>
                  </a:cubicBezTo>
                  <a:cubicBezTo>
                    <a:pt x="1343" y="6188"/>
                    <a:pt x="0" y="4787"/>
                    <a:pt x="59" y="3036"/>
                  </a:cubicBezTo>
                  <a:cubicBezTo>
                    <a:pt x="59" y="1343"/>
                    <a:pt x="1460" y="1"/>
                    <a:pt x="315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9" name="Google Shape;18339;p46"/>
            <p:cNvSpPr/>
            <p:nvPr/>
          </p:nvSpPr>
          <p:spPr>
            <a:xfrm>
              <a:off x="2609025" y="1417200"/>
              <a:ext cx="156150" cy="154700"/>
            </a:xfrm>
            <a:custGeom>
              <a:avLst/>
              <a:gdLst/>
              <a:ahLst/>
              <a:cxnLst/>
              <a:rect l="l" t="t" r="r" b="b"/>
              <a:pathLst>
                <a:path w="6246" h="6188" extrusionOk="0">
                  <a:moveTo>
                    <a:pt x="6187" y="3094"/>
                  </a:moveTo>
                  <a:cubicBezTo>
                    <a:pt x="6246" y="4787"/>
                    <a:pt x="4845" y="6188"/>
                    <a:pt x="3152" y="6188"/>
                  </a:cubicBezTo>
                  <a:cubicBezTo>
                    <a:pt x="1459" y="6188"/>
                    <a:pt x="58" y="4845"/>
                    <a:pt x="58" y="3152"/>
                  </a:cubicBezTo>
                  <a:cubicBezTo>
                    <a:pt x="0" y="1401"/>
                    <a:pt x="1401" y="59"/>
                    <a:pt x="3094" y="0"/>
                  </a:cubicBezTo>
                  <a:cubicBezTo>
                    <a:pt x="4786" y="0"/>
                    <a:pt x="6187" y="1401"/>
                    <a:pt x="6187"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0" name="Google Shape;18340;p46"/>
            <p:cNvSpPr/>
            <p:nvPr/>
          </p:nvSpPr>
          <p:spPr>
            <a:xfrm>
              <a:off x="5060575" y="3873125"/>
              <a:ext cx="154700" cy="154725"/>
            </a:xfrm>
            <a:custGeom>
              <a:avLst/>
              <a:gdLst/>
              <a:ahLst/>
              <a:cxnLst/>
              <a:rect l="l" t="t" r="r" b="b"/>
              <a:pathLst>
                <a:path w="6188" h="6189" extrusionOk="0">
                  <a:moveTo>
                    <a:pt x="6188" y="3094"/>
                  </a:moveTo>
                  <a:cubicBezTo>
                    <a:pt x="6188" y="4787"/>
                    <a:pt x="4787" y="6188"/>
                    <a:pt x="3094" y="6188"/>
                  </a:cubicBezTo>
                  <a:cubicBezTo>
                    <a:pt x="1401" y="6188"/>
                    <a:pt x="1" y="4787"/>
                    <a:pt x="1" y="3094"/>
                  </a:cubicBezTo>
                  <a:cubicBezTo>
                    <a:pt x="1" y="1343"/>
                    <a:pt x="1401" y="1"/>
                    <a:pt x="3094" y="1"/>
                  </a:cubicBezTo>
                  <a:cubicBezTo>
                    <a:pt x="4845" y="1"/>
                    <a:pt x="6188" y="1402"/>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1" name="Google Shape;18341;p46"/>
            <p:cNvSpPr/>
            <p:nvPr/>
          </p:nvSpPr>
          <p:spPr>
            <a:xfrm>
              <a:off x="2115775" y="2154125"/>
              <a:ext cx="154725" cy="154700"/>
            </a:xfrm>
            <a:custGeom>
              <a:avLst/>
              <a:gdLst/>
              <a:ahLst/>
              <a:cxnLst/>
              <a:rect l="l" t="t" r="r" b="b"/>
              <a:pathLst>
                <a:path w="6189" h="6188" extrusionOk="0">
                  <a:moveTo>
                    <a:pt x="6188" y="3094"/>
                  </a:moveTo>
                  <a:cubicBezTo>
                    <a:pt x="6188" y="4787"/>
                    <a:pt x="4846" y="6129"/>
                    <a:pt x="3153" y="6188"/>
                  </a:cubicBezTo>
                  <a:cubicBezTo>
                    <a:pt x="1402" y="6188"/>
                    <a:pt x="1" y="4787"/>
                    <a:pt x="1" y="3036"/>
                  </a:cubicBezTo>
                  <a:cubicBezTo>
                    <a:pt x="59" y="1343"/>
                    <a:pt x="1402" y="0"/>
                    <a:pt x="3153" y="0"/>
                  </a:cubicBezTo>
                  <a:cubicBezTo>
                    <a:pt x="4846" y="0"/>
                    <a:pt x="6188" y="1343"/>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2" name="Google Shape;18342;p46"/>
            <p:cNvSpPr/>
            <p:nvPr/>
          </p:nvSpPr>
          <p:spPr>
            <a:xfrm>
              <a:off x="4813950" y="4115375"/>
              <a:ext cx="154725" cy="154700"/>
            </a:xfrm>
            <a:custGeom>
              <a:avLst/>
              <a:gdLst/>
              <a:ahLst/>
              <a:cxnLst/>
              <a:rect l="l" t="t" r="r" b="b"/>
              <a:pathLst>
                <a:path w="6189" h="6188" extrusionOk="0">
                  <a:moveTo>
                    <a:pt x="6188" y="3094"/>
                  </a:moveTo>
                  <a:cubicBezTo>
                    <a:pt x="6188" y="4845"/>
                    <a:pt x="4787" y="6188"/>
                    <a:pt x="3095" y="6188"/>
                  </a:cubicBezTo>
                  <a:cubicBezTo>
                    <a:pt x="1402" y="6188"/>
                    <a:pt x="1" y="4728"/>
                    <a:pt x="59" y="3036"/>
                  </a:cubicBezTo>
                  <a:cubicBezTo>
                    <a:pt x="59" y="1401"/>
                    <a:pt x="1460" y="0"/>
                    <a:pt x="3095" y="0"/>
                  </a:cubicBezTo>
                  <a:cubicBezTo>
                    <a:pt x="4787" y="0"/>
                    <a:pt x="6188" y="1401"/>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3" name="Google Shape;18343;p46"/>
            <p:cNvSpPr/>
            <p:nvPr/>
          </p:nvSpPr>
          <p:spPr>
            <a:xfrm>
              <a:off x="3099325" y="4361975"/>
              <a:ext cx="154700" cy="154725"/>
            </a:xfrm>
            <a:custGeom>
              <a:avLst/>
              <a:gdLst/>
              <a:ahLst/>
              <a:cxnLst/>
              <a:rect l="l" t="t" r="r" b="b"/>
              <a:pathLst>
                <a:path w="6188" h="6189" extrusionOk="0">
                  <a:moveTo>
                    <a:pt x="6188" y="3095"/>
                  </a:moveTo>
                  <a:cubicBezTo>
                    <a:pt x="6188" y="4787"/>
                    <a:pt x="4787" y="6188"/>
                    <a:pt x="3094" y="6188"/>
                  </a:cubicBezTo>
                  <a:cubicBezTo>
                    <a:pt x="1401" y="6188"/>
                    <a:pt x="1" y="4787"/>
                    <a:pt x="1" y="3095"/>
                  </a:cubicBezTo>
                  <a:cubicBezTo>
                    <a:pt x="1" y="1460"/>
                    <a:pt x="1343" y="59"/>
                    <a:pt x="3036" y="59"/>
                  </a:cubicBezTo>
                  <a:cubicBezTo>
                    <a:pt x="4729" y="1"/>
                    <a:pt x="6129" y="1402"/>
                    <a:pt x="6129" y="30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4" name="Google Shape;18344;p46"/>
            <p:cNvSpPr/>
            <p:nvPr/>
          </p:nvSpPr>
          <p:spPr>
            <a:xfrm>
              <a:off x="2115775" y="3378450"/>
              <a:ext cx="156175" cy="156150"/>
            </a:xfrm>
            <a:custGeom>
              <a:avLst/>
              <a:gdLst/>
              <a:ahLst/>
              <a:cxnLst/>
              <a:rect l="l" t="t" r="r" b="b"/>
              <a:pathLst>
                <a:path w="6247" h="6246" extrusionOk="0">
                  <a:moveTo>
                    <a:pt x="3153" y="59"/>
                  </a:moveTo>
                  <a:cubicBezTo>
                    <a:pt x="4846" y="117"/>
                    <a:pt x="6247" y="1576"/>
                    <a:pt x="6188" y="3211"/>
                  </a:cubicBezTo>
                  <a:cubicBezTo>
                    <a:pt x="6130" y="4903"/>
                    <a:pt x="4671" y="6246"/>
                    <a:pt x="3036" y="6188"/>
                  </a:cubicBezTo>
                  <a:cubicBezTo>
                    <a:pt x="1343" y="6129"/>
                    <a:pt x="1" y="4728"/>
                    <a:pt x="59" y="3036"/>
                  </a:cubicBezTo>
                  <a:cubicBezTo>
                    <a:pt x="118" y="1343"/>
                    <a:pt x="1519" y="0"/>
                    <a:pt x="3153"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5" name="Google Shape;18345;p46"/>
            <p:cNvSpPr/>
            <p:nvPr/>
          </p:nvSpPr>
          <p:spPr>
            <a:xfrm>
              <a:off x="2362400" y="1663800"/>
              <a:ext cx="156175" cy="154725"/>
            </a:xfrm>
            <a:custGeom>
              <a:avLst/>
              <a:gdLst/>
              <a:ahLst/>
              <a:cxnLst/>
              <a:rect l="l" t="t" r="r" b="b"/>
              <a:pathLst>
                <a:path w="6247" h="6189" extrusionOk="0">
                  <a:moveTo>
                    <a:pt x="59" y="3095"/>
                  </a:moveTo>
                  <a:cubicBezTo>
                    <a:pt x="59" y="1402"/>
                    <a:pt x="1518" y="1"/>
                    <a:pt x="3152" y="59"/>
                  </a:cubicBezTo>
                  <a:cubicBezTo>
                    <a:pt x="4845" y="59"/>
                    <a:pt x="6246" y="1519"/>
                    <a:pt x="6188" y="3211"/>
                  </a:cubicBezTo>
                  <a:cubicBezTo>
                    <a:pt x="6129" y="4846"/>
                    <a:pt x="4729" y="6188"/>
                    <a:pt x="3094" y="6188"/>
                  </a:cubicBezTo>
                  <a:cubicBezTo>
                    <a:pt x="1401" y="6188"/>
                    <a:pt x="0" y="4729"/>
                    <a:pt x="59" y="30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6" name="Google Shape;18346;p46"/>
            <p:cNvSpPr/>
            <p:nvPr/>
          </p:nvSpPr>
          <p:spPr>
            <a:xfrm>
              <a:off x="4571725" y="1174950"/>
              <a:ext cx="153250" cy="154725"/>
            </a:xfrm>
            <a:custGeom>
              <a:avLst/>
              <a:gdLst/>
              <a:ahLst/>
              <a:cxnLst/>
              <a:rect l="l" t="t" r="r" b="b"/>
              <a:pathLst>
                <a:path w="6130" h="6189" extrusionOk="0">
                  <a:moveTo>
                    <a:pt x="6129" y="3094"/>
                  </a:moveTo>
                  <a:cubicBezTo>
                    <a:pt x="6129" y="4729"/>
                    <a:pt x="4787" y="6130"/>
                    <a:pt x="3094" y="6130"/>
                  </a:cubicBezTo>
                  <a:cubicBezTo>
                    <a:pt x="1460" y="6188"/>
                    <a:pt x="0" y="4729"/>
                    <a:pt x="59" y="3036"/>
                  </a:cubicBezTo>
                  <a:cubicBezTo>
                    <a:pt x="59" y="1402"/>
                    <a:pt x="1460" y="1"/>
                    <a:pt x="3094" y="1"/>
                  </a:cubicBezTo>
                  <a:cubicBezTo>
                    <a:pt x="4728" y="1"/>
                    <a:pt x="6129" y="1402"/>
                    <a:pt x="6129"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7" name="Google Shape;18347;p46"/>
            <p:cNvSpPr/>
            <p:nvPr/>
          </p:nvSpPr>
          <p:spPr>
            <a:xfrm>
              <a:off x="5308650" y="1911875"/>
              <a:ext cx="153250" cy="153250"/>
            </a:xfrm>
            <a:custGeom>
              <a:avLst/>
              <a:gdLst/>
              <a:ahLst/>
              <a:cxnLst/>
              <a:rect l="l" t="t" r="r" b="b"/>
              <a:pathLst>
                <a:path w="6130" h="6130" extrusionOk="0">
                  <a:moveTo>
                    <a:pt x="6129" y="3036"/>
                  </a:moveTo>
                  <a:cubicBezTo>
                    <a:pt x="6129" y="4671"/>
                    <a:pt x="4728" y="6071"/>
                    <a:pt x="3094" y="6130"/>
                  </a:cubicBezTo>
                  <a:cubicBezTo>
                    <a:pt x="1460" y="6130"/>
                    <a:pt x="0" y="4729"/>
                    <a:pt x="0" y="3036"/>
                  </a:cubicBezTo>
                  <a:cubicBezTo>
                    <a:pt x="0" y="1402"/>
                    <a:pt x="1401" y="1"/>
                    <a:pt x="3036" y="1"/>
                  </a:cubicBezTo>
                  <a:cubicBezTo>
                    <a:pt x="4728" y="1"/>
                    <a:pt x="6071" y="1402"/>
                    <a:pt x="6129" y="30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8" name="Google Shape;18348;p46"/>
            <p:cNvSpPr/>
            <p:nvPr/>
          </p:nvSpPr>
          <p:spPr>
            <a:xfrm>
              <a:off x="2855625" y="1173500"/>
              <a:ext cx="148875" cy="148875"/>
            </a:xfrm>
            <a:custGeom>
              <a:avLst/>
              <a:gdLst/>
              <a:ahLst/>
              <a:cxnLst/>
              <a:rect l="l" t="t" r="r" b="b"/>
              <a:pathLst>
                <a:path w="5955" h="5955" extrusionOk="0">
                  <a:moveTo>
                    <a:pt x="5955" y="3036"/>
                  </a:moveTo>
                  <a:cubicBezTo>
                    <a:pt x="5955" y="4670"/>
                    <a:pt x="4612" y="5954"/>
                    <a:pt x="2919" y="5954"/>
                  </a:cubicBezTo>
                  <a:cubicBezTo>
                    <a:pt x="1285" y="5954"/>
                    <a:pt x="1" y="4612"/>
                    <a:pt x="1" y="2977"/>
                  </a:cubicBezTo>
                  <a:cubicBezTo>
                    <a:pt x="1" y="1285"/>
                    <a:pt x="1343" y="0"/>
                    <a:pt x="2978" y="0"/>
                  </a:cubicBezTo>
                  <a:cubicBezTo>
                    <a:pt x="4670" y="59"/>
                    <a:pt x="5955" y="1343"/>
                    <a:pt x="5955" y="30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9" name="Google Shape;18349;p46"/>
            <p:cNvSpPr/>
            <p:nvPr/>
          </p:nvSpPr>
          <p:spPr>
            <a:xfrm>
              <a:off x="5307200" y="3627975"/>
              <a:ext cx="148850" cy="150325"/>
            </a:xfrm>
            <a:custGeom>
              <a:avLst/>
              <a:gdLst/>
              <a:ahLst/>
              <a:cxnLst/>
              <a:rect l="l" t="t" r="r" b="b"/>
              <a:pathLst>
                <a:path w="5954" h="6013" extrusionOk="0">
                  <a:moveTo>
                    <a:pt x="2977" y="6013"/>
                  </a:moveTo>
                  <a:cubicBezTo>
                    <a:pt x="1284" y="6013"/>
                    <a:pt x="0" y="4670"/>
                    <a:pt x="0" y="3036"/>
                  </a:cubicBezTo>
                  <a:cubicBezTo>
                    <a:pt x="0" y="1343"/>
                    <a:pt x="1343" y="1"/>
                    <a:pt x="3035" y="59"/>
                  </a:cubicBezTo>
                  <a:cubicBezTo>
                    <a:pt x="4670" y="59"/>
                    <a:pt x="5954" y="1402"/>
                    <a:pt x="5954" y="3036"/>
                  </a:cubicBezTo>
                  <a:cubicBezTo>
                    <a:pt x="5954" y="4729"/>
                    <a:pt x="4611" y="6013"/>
                    <a:pt x="2977" y="601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0" name="Google Shape;18350;p46"/>
            <p:cNvSpPr/>
            <p:nvPr/>
          </p:nvSpPr>
          <p:spPr>
            <a:xfrm>
              <a:off x="3839175" y="931250"/>
              <a:ext cx="147400" cy="148875"/>
            </a:xfrm>
            <a:custGeom>
              <a:avLst/>
              <a:gdLst/>
              <a:ahLst/>
              <a:cxnLst/>
              <a:rect l="l" t="t" r="r" b="b"/>
              <a:pathLst>
                <a:path w="5896" h="5955" extrusionOk="0">
                  <a:moveTo>
                    <a:pt x="2977" y="5955"/>
                  </a:moveTo>
                  <a:cubicBezTo>
                    <a:pt x="1285" y="5955"/>
                    <a:pt x="0" y="4612"/>
                    <a:pt x="0" y="2978"/>
                  </a:cubicBezTo>
                  <a:cubicBezTo>
                    <a:pt x="0" y="1285"/>
                    <a:pt x="1285" y="1"/>
                    <a:pt x="2977" y="1"/>
                  </a:cubicBezTo>
                  <a:cubicBezTo>
                    <a:pt x="4612" y="1"/>
                    <a:pt x="5896" y="1285"/>
                    <a:pt x="5896" y="2920"/>
                  </a:cubicBezTo>
                  <a:cubicBezTo>
                    <a:pt x="5896" y="4612"/>
                    <a:pt x="4612" y="5896"/>
                    <a:pt x="2977" y="595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1" name="Google Shape;18351;p46"/>
            <p:cNvSpPr/>
            <p:nvPr/>
          </p:nvSpPr>
          <p:spPr>
            <a:xfrm>
              <a:off x="2365325" y="3871675"/>
              <a:ext cx="148875" cy="148875"/>
            </a:xfrm>
            <a:custGeom>
              <a:avLst/>
              <a:gdLst/>
              <a:ahLst/>
              <a:cxnLst/>
              <a:rect l="l" t="t" r="r" b="b"/>
              <a:pathLst>
                <a:path w="5955" h="5955" extrusionOk="0">
                  <a:moveTo>
                    <a:pt x="5954" y="2977"/>
                  </a:moveTo>
                  <a:cubicBezTo>
                    <a:pt x="5954" y="4670"/>
                    <a:pt x="4670" y="5954"/>
                    <a:pt x="3035" y="5954"/>
                  </a:cubicBezTo>
                  <a:cubicBezTo>
                    <a:pt x="1343" y="5954"/>
                    <a:pt x="0" y="4612"/>
                    <a:pt x="0" y="2919"/>
                  </a:cubicBezTo>
                  <a:cubicBezTo>
                    <a:pt x="59" y="1285"/>
                    <a:pt x="1343" y="0"/>
                    <a:pt x="3035" y="0"/>
                  </a:cubicBezTo>
                  <a:cubicBezTo>
                    <a:pt x="4670" y="0"/>
                    <a:pt x="5954" y="1343"/>
                    <a:pt x="5954"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2" name="Google Shape;18352;p46"/>
            <p:cNvSpPr/>
            <p:nvPr/>
          </p:nvSpPr>
          <p:spPr>
            <a:xfrm>
              <a:off x="2607550" y="4118300"/>
              <a:ext cx="150325" cy="150325"/>
            </a:xfrm>
            <a:custGeom>
              <a:avLst/>
              <a:gdLst/>
              <a:ahLst/>
              <a:cxnLst/>
              <a:rect l="l" t="t" r="r" b="b"/>
              <a:pathLst>
                <a:path w="6013" h="6013" extrusionOk="0">
                  <a:moveTo>
                    <a:pt x="6013" y="2977"/>
                  </a:moveTo>
                  <a:cubicBezTo>
                    <a:pt x="6013" y="4611"/>
                    <a:pt x="4729" y="5954"/>
                    <a:pt x="3036" y="5954"/>
                  </a:cubicBezTo>
                  <a:cubicBezTo>
                    <a:pt x="1343" y="6012"/>
                    <a:pt x="1" y="4670"/>
                    <a:pt x="59" y="2977"/>
                  </a:cubicBezTo>
                  <a:cubicBezTo>
                    <a:pt x="59" y="1284"/>
                    <a:pt x="1343" y="0"/>
                    <a:pt x="3036" y="0"/>
                  </a:cubicBezTo>
                  <a:cubicBezTo>
                    <a:pt x="4670" y="0"/>
                    <a:pt x="6013" y="1343"/>
                    <a:pt x="6013"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3" name="Google Shape;18353;p46"/>
            <p:cNvSpPr/>
            <p:nvPr/>
          </p:nvSpPr>
          <p:spPr>
            <a:xfrm>
              <a:off x="5553800" y="2892500"/>
              <a:ext cx="148875" cy="148875"/>
            </a:xfrm>
            <a:custGeom>
              <a:avLst/>
              <a:gdLst/>
              <a:ahLst/>
              <a:cxnLst/>
              <a:rect l="l" t="t" r="r" b="b"/>
              <a:pathLst>
                <a:path w="5955" h="5955" extrusionOk="0">
                  <a:moveTo>
                    <a:pt x="1" y="2919"/>
                  </a:moveTo>
                  <a:cubicBezTo>
                    <a:pt x="1" y="1285"/>
                    <a:pt x="1343" y="1"/>
                    <a:pt x="3036" y="59"/>
                  </a:cubicBezTo>
                  <a:cubicBezTo>
                    <a:pt x="4670" y="59"/>
                    <a:pt x="5955" y="1402"/>
                    <a:pt x="5955" y="3095"/>
                  </a:cubicBezTo>
                  <a:cubicBezTo>
                    <a:pt x="5896" y="4729"/>
                    <a:pt x="4612" y="5955"/>
                    <a:pt x="2919" y="5955"/>
                  </a:cubicBezTo>
                  <a:cubicBezTo>
                    <a:pt x="1285" y="5955"/>
                    <a:pt x="1" y="4612"/>
                    <a:pt x="1"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4" name="Google Shape;18354;p46"/>
            <p:cNvSpPr/>
            <p:nvPr/>
          </p:nvSpPr>
          <p:spPr>
            <a:xfrm>
              <a:off x="5553800" y="2645900"/>
              <a:ext cx="148875" cy="148875"/>
            </a:xfrm>
            <a:custGeom>
              <a:avLst/>
              <a:gdLst/>
              <a:ahLst/>
              <a:cxnLst/>
              <a:rect l="l" t="t" r="r" b="b"/>
              <a:pathLst>
                <a:path w="5955" h="5955" extrusionOk="0">
                  <a:moveTo>
                    <a:pt x="5955" y="2977"/>
                  </a:moveTo>
                  <a:cubicBezTo>
                    <a:pt x="5955" y="4670"/>
                    <a:pt x="4612" y="5954"/>
                    <a:pt x="2978" y="5954"/>
                  </a:cubicBezTo>
                  <a:cubicBezTo>
                    <a:pt x="1285" y="5954"/>
                    <a:pt x="1" y="4612"/>
                    <a:pt x="1" y="2977"/>
                  </a:cubicBezTo>
                  <a:cubicBezTo>
                    <a:pt x="1" y="1343"/>
                    <a:pt x="1285" y="59"/>
                    <a:pt x="2919" y="0"/>
                  </a:cubicBezTo>
                  <a:cubicBezTo>
                    <a:pt x="4612" y="0"/>
                    <a:pt x="5955" y="1284"/>
                    <a:pt x="5955"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5" name="Google Shape;18355;p46"/>
            <p:cNvSpPr/>
            <p:nvPr/>
          </p:nvSpPr>
          <p:spPr>
            <a:xfrm>
              <a:off x="3592550" y="931250"/>
              <a:ext cx="147425" cy="148875"/>
            </a:xfrm>
            <a:custGeom>
              <a:avLst/>
              <a:gdLst/>
              <a:ahLst/>
              <a:cxnLst/>
              <a:rect l="l" t="t" r="r" b="b"/>
              <a:pathLst>
                <a:path w="5897" h="5955" extrusionOk="0">
                  <a:moveTo>
                    <a:pt x="5896" y="2978"/>
                  </a:moveTo>
                  <a:cubicBezTo>
                    <a:pt x="5896" y="4612"/>
                    <a:pt x="4612" y="5955"/>
                    <a:pt x="2919" y="5896"/>
                  </a:cubicBezTo>
                  <a:cubicBezTo>
                    <a:pt x="1285" y="5896"/>
                    <a:pt x="1" y="4612"/>
                    <a:pt x="1" y="2978"/>
                  </a:cubicBezTo>
                  <a:cubicBezTo>
                    <a:pt x="1" y="1285"/>
                    <a:pt x="1285" y="1"/>
                    <a:pt x="2978" y="1"/>
                  </a:cubicBezTo>
                  <a:cubicBezTo>
                    <a:pt x="4612" y="1"/>
                    <a:pt x="5896" y="1285"/>
                    <a:pt x="5896" y="29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6" name="Google Shape;18356;p46"/>
            <p:cNvSpPr/>
            <p:nvPr/>
          </p:nvSpPr>
          <p:spPr>
            <a:xfrm>
              <a:off x="4571725" y="4366375"/>
              <a:ext cx="147400" cy="147400"/>
            </a:xfrm>
            <a:custGeom>
              <a:avLst/>
              <a:gdLst/>
              <a:ahLst/>
              <a:cxnLst/>
              <a:rect l="l" t="t" r="r" b="b"/>
              <a:pathLst>
                <a:path w="5896" h="5896" extrusionOk="0">
                  <a:moveTo>
                    <a:pt x="5896" y="2977"/>
                  </a:moveTo>
                  <a:cubicBezTo>
                    <a:pt x="5896" y="4553"/>
                    <a:pt x="4553" y="5895"/>
                    <a:pt x="2919" y="5895"/>
                  </a:cubicBezTo>
                  <a:cubicBezTo>
                    <a:pt x="1285" y="5895"/>
                    <a:pt x="0" y="4553"/>
                    <a:pt x="0" y="2860"/>
                  </a:cubicBezTo>
                  <a:cubicBezTo>
                    <a:pt x="0" y="1226"/>
                    <a:pt x="1343" y="0"/>
                    <a:pt x="2977" y="0"/>
                  </a:cubicBezTo>
                  <a:cubicBezTo>
                    <a:pt x="4612" y="0"/>
                    <a:pt x="5896" y="1343"/>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7" name="Google Shape;18357;p46"/>
            <p:cNvSpPr/>
            <p:nvPr/>
          </p:nvSpPr>
          <p:spPr>
            <a:xfrm>
              <a:off x="5555275" y="2405125"/>
              <a:ext cx="145950" cy="145950"/>
            </a:xfrm>
            <a:custGeom>
              <a:avLst/>
              <a:gdLst/>
              <a:ahLst/>
              <a:cxnLst/>
              <a:rect l="l" t="t" r="r" b="b"/>
              <a:pathLst>
                <a:path w="5838" h="5838" extrusionOk="0">
                  <a:moveTo>
                    <a:pt x="5837" y="2919"/>
                  </a:moveTo>
                  <a:cubicBezTo>
                    <a:pt x="5837" y="4495"/>
                    <a:pt x="4553" y="5837"/>
                    <a:pt x="2919" y="5837"/>
                  </a:cubicBezTo>
                  <a:cubicBezTo>
                    <a:pt x="1284" y="5837"/>
                    <a:pt x="0" y="4553"/>
                    <a:pt x="0" y="2919"/>
                  </a:cubicBezTo>
                  <a:cubicBezTo>
                    <a:pt x="0" y="1284"/>
                    <a:pt x="1284" y="0"/>
                    <a:pt x="2919" y="0"/>
                  </a:cubicBezTo>
                  <a:cubicBezTo>
                    <a:pt x="4495" y="0"/>
                    <a:pt x="5837" y="1284"/>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8" name="Google Shape;18358;p46"/>
            <p:cNvSpPr/>
            <p:nvPr/>
          </p:nvSpPr>
          <p:spPr>
            <a:xfrm>
              <a:off x="2120150" y="1910425"/>
              <a:ext cx="147425" cy="147400"/>
            </a:xfrm>
            <a:custGeom>
              <a:avLst/>
              <a:gdLst/>
              <a:ahLst/>
              <a:cxnLst/>
              <a:rect l="l" t="t" r="r" b="b"/>
              <a:pathLst>
                <a:path w="5897" h="5896" extrusionOk="0">
                  <a:moveTo>
                    <a:pt x="5896" y="2919"/>
                  </a:moveTo>
                  <a:cubicBezTo>
                    <a:pt x="5896" y="4553"/>
                    <a:pt x="4612" y="5896"/>
                    <a:pt x="2978" y="5896"/>
                  </a:cubicBezTo>
                  <a:cubicBezTo>
                    <a:pt x="1344" y="5896"/>
                    <a:pt x="1" y="4612"/>
                    <a:pt x="1" y="2977"/>
                  </a:cubicBezTo>
                  <a:cubicBezTo>
                    <a:pt x="1" y="1343"/>
                    <a:pt x="1285" y="59"/>
                    <a:pt x="2920" y="1"/>
                  </a:cubicBezTo>
                  <a:cubicBezTo>
                    <a:pt x="4554" y="1"/>
                    <a:pt x="5838" y="1285"/>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9" name="Google Shape;18359;p46"/>
            <p:cNvSpPr/>
            <p:nvPr/>
          </p:nvSpPr>
          <p:spPr>
            <a:xfrm>
              <a:off x="4081400" y="932725"/>
              <a:ext cx="147425" cy="145950"/>
            </a:xfrm>
            <a:custGeom>
              <a:avLst/>
              <a:gdLst/>
              <a:ahLst/>
              <a:cxnLst/>
              <a:rect l="l" t="t" r="r" b="b"/>
              <a:pathLst>
                <a:path w="5897" h="5838" extrusionOk="0">
                  <a:moveTo>
                    <a:pt x="5896" y="2919"/>
                  </a:moveTo>
                  <a:cubicBezTo>
                    <a:pt x="5896" y="4553"/>
                    <a:pt x="4554" y="5837"/>
                    <a:pt x="2919" y="5837"/>
                  </a:cubicBezTo>
                  <a:cubicBezTo>
                    <a:pt x="1285" y="5779"/>
                    <a:pt x="1" y="4437"/>
                    <a:pt x="59" y="2861"/>
                  </a:cubicBezTo>
                  <a:cubicBezTo>
                    <a:pt x="59" y="1226"/>
                    <a:pt x="1402" y="0"/>
                    <a:pt x="2978" y="0"/>
                  </a:cubicBezTo>
                  <a:cubicBezTo>
                    <a:pt x="4612" y="0"/>
                    <a:pt x="5896" y="1343"/>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0" name="Google Shape;18360;p46"/>
            <p:cNvSpPr/>
            <p:nvPr/>
          </p:nvSpPr>
          <p:spPr>
            <a:xfrm>
              <a:off x="5553800" y="3140575"/>
              <a:ext cx="147425" cy="145950"/>
            </a:xfrm>
            <a:custGeom>
              <a:avLst/>
              <a:gdLst/>
              <a:ahLst/>
              <a:cxnLst/>
              <a:rect l="l" t="t" r="r" b="b"/>
              <a:pathLst>
                <a:path w="5897" h="5838" extrusionOk="0">
                  <a:moveTo>
                    <a:pt x="2978" y="1"/>
                  </a:moveTo>
                  <a:cubicBezTo>
                    <a:pt x="4554" y="1"/>
                    <a:pt x="5896" y="1402"/>
                    <a:pt x="5896" y="2978"/>
                  </a:cubicBezTo>
                  <a:cubicBezTo>
                    <a:pt x="5838" y="4554"/>
                    <a:pt x="4554" y="5838"/>
                    <a:pt x="2978" y="5838"/>
                  </a:cubicBezTo>
                  <a:cubicBezTo>
                    <a:pt x="1343" y="5838"/>
                    <a:pt x="1" y="4495"/>
                    <a:pt x="59" y="2861"/>
                  </a:cubicBezTo>
                  <a:cubicBezTo>
                    <a:pt x="59" y="1285"/>
                    <a:pt x="1402" y="1"/>
                    <a:pt x="297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1" name="Google Shape;18361;p46"/>
            <p:cNvSpPr/>
            <p:nvPr/>
          </p:nvSpPr>
          <p:spPr>
            <a:xfrm>
              <a:off x="5064950" y="1421575"/>
              <a:ext cx="145950" cy="145950"/>
            </a:xfrm>
            <a:custGeom>
              <a:avLst/>
              <a:gdLst/>
              <a:ahLst/>
              <a:cxnLst/>
              <a:rect l="l" t="t" r="r" b="b"/>
              <a:pathLst>
                <a:path w="5838" h="5838" extrusionOk="0">
                  <a:moveTo>
                    <a:pt x="5838" y="2977"/>
                  </a:moveTo>
                  <a:cubicBezTo>
                    <a:pt x="5838" y="4553"/>
                    <a:pt x="4495" y="5838"/>
                    <a:pt x="2919" y="5838"/>
                  </a:cubicBezTo>
                  <a:cubicBezTo>
                    <a:pt x="1343" y="5838"/>
                    <a:pt x="1" y="4495"/>
                    <a:pt x="59" y="2919"/>
                  </a:cubicBezTo>
                  <a:cubicBezTo>
                    <a:pt x="59" y="1343"/>
                    <a:pt x="1402" y="0"/>
                    <a:pt x="2978" y="59"/>
                  </a:cubicBezTo>
                  <a:cubicBezTo>
                    <a:pt x="4554" y="59"/>
                    <a:pt x="5838" y="1401"/>
                    <a:pt x="5838"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2" name="Google Shape;18362;p46"/>
            <p:cNvSpPr/>
            <p:nvPr/>
          </p:nvSpPr>
          <p:spPr>
            <a:xfrm>
              <a:off x="3345950" y="932725"/>
              <a:ext cx="145950" cy="145950"/>
            </a:xfrm>
            <a:custGeom>
              <a:avLst/>
              <a:gdLst/>
              <a:ahLst/>
              <a:cxnLst/>
              <a:rect l="l" t="t" r="r" b="b"/>
              <a:pathLst>
                <a:path w="5838" h="5838" extrusionOk="0">
                  <a:moveTo>
                    <a:pt x="5837" y="2919"/>
                  </a:moveTo>
                  <a:cubicBezTo>
                    <a:pt x="5837" y="4495"/>
                    <a:pt x="4495" y="5837"/>
                    <a:pt x="2919" y="5837"/>
                  </a:cubicBezTo>
                  <a:cubicBezTo>
                    <a:pt x="1343" y="5837"/>
                    <a:pt x="0" y="4437"/>
                    <a:pt x="0" y="2861"/>
                  </a:cubicBezTo>
                  <a:cubicBezTo>
                    <a:pt x="59" y="1284"/>
                    <a:pt x="1401" y="0"/>
                    <a:pt x="2977" y="0"/>
                  </a:cubicBezTo>
                  <a:cubicBezTo>
                    <a:pt x="4553" y="0"/>
                    <a:pt x="5837" y="1343"/>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3" name="Google Shape;18363;p46"/>
            <p:cNvSpPr/>
            <p:nvPr/>
          </p:nvSpPr>
          <p:spPr>
            <a:xfrm>
              <a:off x="2857100" y="4366375"/>
              <a:ext cx="145950" cy="145950"/>
            </a:xfrm>
            <a:custGeom>
              <a:avLst/>
              <a:gdLst/>
              <a:ahLst/>
              <a:cxnLst/>
              <a:rect l="l" t="t" r="r" b="b"/>
              <a:pathLst>
                <a:path w="5838" h="5838" extrusionOk="0">
                  <a:moveTo>
                    <a:pt x="5837" y="2919"/>
                  </a:moveTo>
                  <a:cubicBezTo>
                    <a:pt x="5837" y="4495"/>
                    <a:pt x="4495" y="5837"/>
                    <a:pt x="2919" y="5837"/>
                  </a:cubicBezTo>
                  <a:cubicBezTo>
                    <a:pt x="1343" y="5837"/>
                    <a:pt x="58" y="4553"/>
                    <a:pt x="0" y="2977"/>
                  </a:cubicBezTo>
                  <a:cubicBezTo>
                    <a:pt x="0" y="1401"/>
                    <a:pt x="1284" y="58"/>
                    <a:pt x="2860" y="58"/>
                  </a:cubicBezTo>
                  <a:cubicBezTo>
                    <a:pt x="4436" y="0"/>
                    <a:pt x="5779" y="1343"/>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4" name="Google Shape;18364;p46"/>
            <p:cNvSpPr/>
            <p:nvPr/>
          </p:nvSpPr>
          <p:spPr>
            <a:xfrm>
              <a:off x="2121625" y="3630900"/>
              <a:ext cx="144500" cy="145950"/>
            </a:xfrm>
            <a:custGeom>
              <a:avLst/>
              <a:gdLst/>
              <a:ahLst/>
              <a:cxnLst/>
              <a:rect l="l" t="t" r="r" b="b"/>
              <a:pathLst>
                <a:path w="5780" h="5838" extrusionOk="0">
                  <a:moveTo>
                    <a:pt x="2919" y="0"/>
                  </a:moveTo>
                  <a:cubicBezTo>
                    <a:pt x="4437" y="0"/>
                    <a:pt x="5779" y="1343"/>
                    <a:pt x="5779" y="2919"/>
                  </a:cubicBezTo>
                  <a:cubicBezTo>
                    <a:pt x="5779" y="4495"/>
                    <a:pt x="4437" y="5837"/>
                    <a:pt x="2861" y="5779"/>
                  </a:cubicBezTo>
                  <a:cubicBezTo>
                    <a:pt x="1285" y="5779"/>
                    <a:pt x="0" y="4437"/>
                    <a:pt x="0" y="2861"/>
                  </a:cubicBezTo>
                  <a:cubicBezTo>
                    <a:pt x="0" y="1343"/>
                    <a:pt x="1343" y="0"/>
                    <a:pt x="2919"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5" name="Google Shape;18365;p46"/>
            <p:cNvSpPr/>
            <p:nvPr/>
          </p:nvSpPr>
          <p:spPr>
            <a:xfrm>
              <a:off x="3840625" y="4611525"/>
              <a:ext cx="144500" cy="143025"/>
            </a:xfrm>
            <a:custGeom>
              <a:avLst/>
              <a:gdLst/>
              <a:ahLst/>
              <a:cxnLst/>
              <a:rect l="l" t="t" r="r" b="b"/>
              <a:pathLst>
                <a:path w="5780" h="5721" extrusionOk="0">
                  <a:moveTo>
                    <a:pt x="5779" y="2802"/>
                  </a:moveTo>
                  <a:cubicBezTo>
                    <a:pt x="5779" y="4378"/>
                    <a:pt x="4437" y="5721"/>
                    <a:pt x="2861" y="5721"/>
                  </a:cubicBezTo>
                  <a:cubicBezTo>
                    <a:pt x="1343" y="5721"/>
                    <a:pt x="59" y="4436"/>
                    <a:pt x="1" y="2860"/>
                  </a:cubicBezTo>
                  <a:cubicBezTo>
                    <a:pt x="1" y="1284"/>
                    <a:pt x="1285" y="0"/>
                    <a:pt x="2861" y="0"/>
                  </a:cubicBezTo>
                  <a:cubicBezTo>
                    <a:pt x="4437" y="0"/>
                    <a:pt x="5721" y="1226"/>
                    <a:pt x="5779"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6" name="Google Shape;18366;p46"/>
            <p:cNvSpPr/>
            <p:nvPr/>
          </p:nvSpPr>
          <p:spPr>
            <a:xfrm>
              <a:off x="1879375" y="2895425"/>
              <a:ext cx="143050" cy="143025"/>
            </a:xfrm>
            <a:custGeom>
              <a:avLst/>
              <a:gdLst/>
              <a:ahLst/>
              <a:cxnLst/>
              <a:rect l="l" t="t" r="r" b="b"/>
              <a:pathLst>
                <a:path w="5722" h="5721" extrusionOk="0">
                  <a:moveTo>
                    <a:pt x="2861" y="1"/>
                  </a:moveTo>
                  <a:cubicBezTo>
                    <a:pt x="4437" y="1"/>
                    <a:pt x="5663" y="1285"/>
                    <a:pt x="5721" y="2861"/>
                  </a:cubicBezTo>
                  <a:cubicBezTo>
                    <a:pt x="5721" y="4437"/>
                    <a:pt x="4437" y="5721"/>
                    <a:pt x="2861" y="5721"/>
                  </a:cubicBezTo>
                  <a:cubicBezTo>
                    <a:pt x="1285" y="5721"/>
                    <a:pt x="1" y="4437"/>
                    <a:pt x="1" y="2861"/>
                  </a:cubicBezTo>
                  <a:cubicBezTo>
                    <a:pt x="1" y="1285"/>
                    <a:pt x="1285" y="59"/>
                    <a:pt x="28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7" name="Google Shape;18367;p46"/>
            <p:cNvSpPr/>
            <p:nvPr/>
          </p:nvSpPr>
          <p:spPr>
            <a:xfrm>
              <a:off x="1879375" y="2648825"/>
              <a:ext cx="143050" cy="143025"/>
            </a:xfrm>
            <a:custGeom>
              <a:avLst/>
              <a:gdLst/>
              <a:ahLst/>
              <a:cxnLst/>
              <a:rect l="l" t="t" r="r" b="b"/>
              <a:pathLst>
                <a:path w="5722" h="5721" extrusionOk="0">
                  <a:moveTo>
                    <a:pt x="2861" y="5720"/>
                  </a:moveTo>
                  <a:cubicBezTo>
                    <a:pt x="1285" y="5720"/>
                    <a:pt x="1" y="4436"/>
                    <a:pt x="1" y="2860"/>
                  </a:cubicBezTo>
                  <a:cubicBezTo>
                    <a:pt x="1" y="1284"/>
                    <a:pt x="1285" y="0"/>
                    <a:pt x="2919" y="0"/>
                  </a:cubicBezTo>
                  <a:cubicBezTo>
                    <a:pt x="4495" y="58"/>
                    <a:pt x="5721" y="1343"/>
                    <a:pt x="5721" y="2919"/>
                  </a:cubicBezTo>
                  <a:cubicBezTo>
                    <a:pt x="5663" y="4495"/>
                    <a:pt x="4437" y="5720"/>
                    <a:pt x="2861" y="57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8" name="Google Shape;18368;p46"/>
            <p:cNvSpPr/>
            <p:nvPr/>
          </p:nvSpPr>
          <p:spPr>
            <a:xfrm>
              <a:off x="3594025" y="4610050"/>
              <a:ext cx="143025" cy="144500"/>
            </a:xfrm>
            <a:custGeom>
              <a:avLst/>
              <a:gdLst/>
              <a:ahLst/>
              <a:cxnLst/>
              <a:rect l="l" t="t" r="r" b="b"/>
              <a:pathLst>
                <a:path w="5721" h="5780" extrusionOk="0">
                  <a:moveTo>
                    <a:pt x="2860" y="5780"/>
                  </a:moveTo>
                  <a:cubicBezTo>
                    <a:pt x="1284" y="5780"/>
                    <a:pt x="59" y="4495"/>
                    <a:pt x="0" y="2919"/>
                  </a:cubicBezTo>
                  <a:cubicBezTo>
                    <a:pt x="0" y="1343"/>
                    <a:pt x="1343" y="1"/>
                    <a:pt x="2919" y="59"/>
                  </a:cubicBezTo>
                  <a:cubicBezTo>
                    <a:pt x="4495" y="59"/>
                    <a:pt x="5720" y="1343"/>
                    <a:pt x="5720" y="2919"/>
                  </a:cubicBezTo>
                  <a:cubicBezTo>
                    <a:pt x="5720" y="4495"/>
                    <a:pt x="4436" y="5780"/>
                    <a:pt x="2860" y="57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9" name="Google Shape;18369;p46"/>
            <p:cNvSpPr/>
            <p:nvPr/>
          </p:nvSpPr>
          <p:spPr>
            <a:xfrm>
              <a:off x="5556725" y="2159950"/>
              <a:ext cx="141575" cy="141575"/>
            </a:xfrm>
            <a:custGeom>
              <a:avLst/>
              <a:gdLst/>
              <a:ahLst/>
              <a:cxnLst/>
              <a:rect l="l" t="t" r="r" b="b"/>
              <a:pathLst>
                <a:path w="5663" h="5663" extrusionOk="0">
                  <a:moveTo>
                    <a:pt x="2802" y="5663"/>
                  </a:moveTo>
                  <a:cubicBezTo>
                    <a:pt x="1226" y="5663"/>
                    <a:pt x="0" y="4379"/>
                    <a:pt x="59" y="2803"/>
                  </a:cubicBezTo>
                  <a:cubicBezTo>
                    <a:pt x="59" y="1227"/>
                    <a:pt x="1343" y="1"/>
                    <a:pt x="2919" y="1"/>
                  </a:cubicBezTo>
                  <a:cubicBezTo>
                    <a:pt x="4495" y="59"/>
                    <a:pt x="5662" y="1285"/>
                    <a:pt x="5662" y="2861"/>
                  </a:cubicBezTo>
                  <a:cubicBezTo>
                    <a:pt x="5662" y="4437"/>
                    <a:pt x="4437" y="5663"/>
                    <a:pt x="2802" y="56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0" name="Google Shape;18370;p46"/>
            <p:cNvSpPr/>
            <p:nvPr/>
          </p:nvSpPr>
          <p:spPr>
            <a:xfrm>
              <a:off x="4821250" y="1180800"/>
              <a:ext cx="141575" cy="141575"/>
            </a:xfrm>
            <a:custGeom>
              <a:avLst/>
              <a:gdLst/>
              <a:ahLst/>
              <a:cxnLst/>
              <a:rect l="l" t="t" r="r" b="b"/>
              <a:pathLst>
                <a:path w="5663" h="5663" extrusionOk="0">
                  <a:moveTo>
                    <a:pt x="5663" y="2860"/>
                  </a:moveTo>
                  <a:cubicBezTo>
                    <a:pt x="5663" y="4436"/>
                    <a:pt x="4379" y="5662"/>
                    <a:pt x="2803" y="5662"/>
                  </a:cubicBezTo>
                  <a:cubicBezTo>
                    <a:pt x="1227" y="5662"/>
                    <a:pt x="1" y="4436"/>
                    <a:pt x="1" y="2802"/>
                  </a:cubicBezTo>
                  <a:cubicBezTo>
                    <a:pt x="1" y="1284"/>
                    <a:pt x="1227" y="59"/>
                    <a:pt x="2744" y="59"/>
                  </a:cubicBezTo>
                  <a:cubicBezTo>
                    <a:pt x="4379" y="0"/>
                    <a:pt x="5604" y="1226"/>
                    <a:pt x="5604" y="28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1" name="Google Shape;18371;p46"/>
            <p:cNvSpPr/>
            <p:nvPr/>
          </p:nvSpPr>
          <p:spPr>
            <a:xfrm>
              <a:off x="5314475" y="1671100"/>
              <a:ext cx="141575" cy="141575"/>
            </a:xfrm>
            <a:custGeom>
              <a:avLst/>
              <a:gdLst/>
              <a:ahLst/>
              <a:cxnLst/>
              <a:rect l="l" t="t" r="r" b="b"/>
              <a:pathLst>
                <a:path w="5663" h="5663" extrusionOk="0">
                  <a:moveTo>
                    <a:pt x="5663" y="2803"/>
                  </a:moveTo>
                  <a:cubicBezTo>
                    <a:pt x="5663" y="4379"/>
                    <a:pt x="4437" y="5663"/>
                    <a:pt x="2803" y="5663"/>
                  </a:cubicBezTo>
                  <a:cubicBezTo>
                    <a:pt x="1227" y="5663"/>
                    <a:pt x="1" y="4379"/>
                    <a:pt x="1" y="2803"/>
                  </a:cubicBezTo>
                  <a:cubicBezTo>
                    <a:pt x="1" y="1227"/>
                    <a:pt x="1227" y="1"/>
                    <a:pt x="2803" y="1"/>
                  </a:cubicBezTo>
                  <a:cubicBezTo>
                    <a:pt x="4379" y="1"/>
                    <a:pt x="5663" y="1227"/>
                    <a:pt x="5663"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2" name="Google Shape;18372;p46"/>
            <p:cNvSpPr/>
            <p:nvPr/>
          </p:nvSpPr>
          <p:spPr>
            <a:xfrm>
              <a:off x="1880850" y="2408025"/>
              <a:ext cx="140100" cy="140125"/>
            </a:xfrm>
            <a:custGeom>
              <a:avLst/>
              <a:gdLst/>
              <a:ahLst/>
              <a:cxnLst/>
              <a:rect l="l" t="t" r="r" b="b"/>
              <a:pathLst>
                <a:path w="5604" h="5605" extrusionOk="0">
                  <a:moveTo>
                    <a:pt x="5604" y="2803"/>
                  </a:moveTo>
                  <a:cubicBezTo>
                    <a:pt x="5604" y="4379"/>
                    <a:pt x="4378" y="5604"/>
                    <a:pt x="2744" y="5604"/>
                  </a:cubicBezTo>
                  <a:cubicBezTo>
                    <a:pt x="1226" y="5546"/>
                    <a:pt x="0" y="4379"/>
                    <a:pt x="0" y="2803"/>
                  </a:cubicBezTo>
                  <a:cubicBezTo>
                    <a:pt x="0" y="1227"/>
                    <a:pt x="1226" y="1"/>
                    <a:pt x="2802" y="1"/>
                  </a:cubicBezTo>
                  <a:cubicBezTo>
                    <a:pt x="4378" y="1"/>
                    <a:pt x="5604" y="1227"/>
                    <a:pt x="5604"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3" name="Google Shape;18373;p46"/>
            <p:cNvSpPr/>
            <p:nvPr/>
          </p:nvSpPr>
          <p:spPr>
            <a:xfrm>
              <a:off x="5067875" y="4122675"/>
              <a:ext cx="140100" cy="140100"/>
            </a:xfrm>
            <a:custGeom>
              <a:avLst/>
              <a:gdLst/>
              <a:ahLst/>
              <a:cxnLst/>
              <a:rect l="l" t="t" r="r" b="b"/>
              <a:pathLst>
                <a:path w="5604" h="5604" extrusionOk="0">
                  <a:moveTo>
                    <a:pt x="2802" y="5604"/>
                  </a:moveTo>
                  <a:cubicBezTo>
                    <a:pt x="1226" y="5604"/>
                    <a:pt x="0" y="4378"/>
                    <a:pt x="0" y="2802"/>
                  </a:cubicBezTo>
                  <a:cubicBezTo>
                    <a:pt x="59" y="1226"/>
                    <a:pt x="1285" y="0"/>
                    <a:pt x="2802" y="0"/>
                  </a:cubicBezTo>
                  <a:cubicBezTo>
                    <a:pt x="4378" y="0"/>
                    <a:pt x="5604" y="1284"/>
                    <a:pt x="5604" y="2860"/>
                  </a:cubicBezTo>
                  <a:cubicBezTo>
                    <a:pt x="5604" y="4378"/>
                    <a:pt x="4378" y="5604"/>
                    <a:pt x="2802" y="56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4" name="Google Shape;18374;p46"/>
            <p:cNvSpPr/>
            <p:nvPr/>
          </p:nvSpPr>
          <p:spPr>
            <a:xfrm>
              <a:off x="4330950" y="934175"/>
              <a:ext cx="141575" cy="141575"/>
            </a:xfrm>
            <a:custGeom>
              <a:avLst/>
              <a:gdLst/>
              <a:ahLst/>
              <a:cxnLst/>
              <a:rect l="l" t="t" r="r" b="b"/>
              <a:pathLst>
                <a:path w="5663" h="5663" extrusionOk="0">
                  <a:moveTo>
                    <a:pt x="5662" y="2861"/>
                  </a:moveTo>
                  <a:cubicBezTo>
                    <a:pt x="5662" y="4437"/>
                    <a:pt x="4436" y="5663"/>
                    <a:pt x="2860" y="5663"/>
                  </a:cubicBezTo>
                  <a:cubicBezTo>
                    <a:pt x="1226" y="5663"/>
                    <a:pt x="0" y="4379"/>
                    <a:pt x="59" y="2803"/>
                  </a:cubicBezTo>
                  <a:cubicBezTo>
                    <a:pt x="59" y="1226"/>
                    <a:pt x="1284" y="59"/>
                    <a:pt x="2860" y="59"/>
                  </a:cubicBezTo>
                  <a:cubicBezTo>
                    <a:pt x="4436" y="1"/>
                    <a:pt x="5662" y="1285"/>
                    <a:pt x="5662" y="28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5" name="Google Shape;18375;p46"/>
            <p:cNvSpPr/>
            <p:nvPr/>
          </p:nvSpPr>
          <p:spPr>
            <a:xfrm>
              <a:off x="4085800" y="4617350"/>
              <a:ext cx="140100" cy="138650"/>
            </a:xfrm>
            <a:custGeom>
              <a:avLst/>
              <a:gdLst/>
              <a:ahLst/>
              <a:cxnLst/>
              <a:rect l="l" t="t" r="r" b="b"/>
              <a:pathLst>
                <a:path w="5604" h="5546" extrusionOk="0">
                  <a:moveTo>
                    <a:pt x="2802" y="5546"/>
                  </a:moveTo>
                  <a:cubicBezTo>
                    <a:pt x="1226" y="5546"/>
                    <a:pt x="0" y="4320"/>
                    <a:pt x="0" y="2744"/>
                  </a:cubicBezTo>
                  <a:cubicBezTo>
                    <a:pt x="0" y="1168"/>
                    <a:pt x="1226" y="1"/>
                    <a:pt x="2802" y="1"/>
                  </a:cubicBezTo>
                  <a:cubicBezTo>
                    <a:pt x="4378" y="1"/>
                    <a:pt x="5604" y="1227"/>
                    <a:pt x="5604" y="2803"/>
                  </a:cubicBezTo>
                  <a:cubicBezTo>
                    <a:pt x="5604" y="4379"/>
                    <a:pt x="4378" y="5546"/>
                    <a:pt x="2802" y="554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6" name="Google Shape;18376;p46"/>
            <p:cNvSpPr/>
            <p:nvPr/>
          </p:nvSpPr>
          <p:spPr>
            <a:xfrm>
              <a:off x="5558175" y="3387200"/>
              <a:ext cx="140125" cy="140125"/>
            </a:xfrm>
            <a:custGeom>
              <a:avLst/>
              <a:gdLst/>
              <a:ahLst/>
              <a:cxnLst/>
              <a:rect l="l" t="t" r="r" b="b"/>
              <a:pathLst>
                <a:path w="5605" h="5605" extrusionOk="0">
                  <a:moveTo>
                    <a:pt x="2744" y="5546"/>
                  </a:moveTo>
                  <a:cubicBezTo>
                    <a:pt x="1227" y="5546"/>
                    <a:pt x="1" y="4320"/>
                    <a:pt x="1" y="2744"/>
                  </a:cubicBezTo>
                  <a:cubicBezTo>
                    <a:pt x="1" y="1226"/>
                    <a:pt x="1285" y="0"/>
                    <a:pt x="2803" y="0"/>
                  </a:cubicBezTo>
                  <a:cubicBezTo>
                    <a:pt x="4379" y="0"/>
                    <a:pt x="5604" y="1285"/>
                    <a:pt x="5546" y="2802"/>
                  </a:cubicBezTo>
                  <a:cubicBezTo>
                    <a:pt x="5546" y="4378"/>
                    <a:pt x="4320" y="5604"/>
                    <a:pt x="2744" y="554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7" name="Google Shape;18377;p46"/>
            <p:cNvSpPr/>
            <p:nvPr/>
          </p:nvSpPr>
          <p:spPr>
            <a:xfrm>
              <a:off x="2369700" y="1424500"/>
              <a:ext cx="141575" cy="140100"/>
            </a:xfrm>
            <a:custGeom>
              <a:avLst/>
              <a:gdLst/>
              <a:ahLst/>
              <a:cxnLst/>
              <a:rect l="l" t="t" r="r" b="b"/>
              <a:pathLst>
                <a:path w="5663" h="5604" extrusionOk="0">
                  <a:moveTo>
                    <a:pt x="5604" y="2860"/>
                  </a:moveTo>
                  <a:cubicBezTo>
                    <a:pt x="5546" y="4436"/>
                    <a:pt x="4320" y="5604"/>
                    <a:pt x="2744" y="5604"/>
                  </a:cubicBezTo>
                  <a:cubicBezTo>
                    <a:pt x="1226" y="5545"/>
                    <a:pt x="0" y="4320"/>
                    <a:pt x="59" y="2744"/>
                  </a:cubicBezTo>
                  <a:cubicBezTo>
                    <a:pt x="59" y="1226"/>
                    <a:pt x="1343" y="0"/>
                    <a:pt x="2860" y="59"/>
                  </a:cubicBezTo>
                  <a:cubicBezTo>
                    <a:pt x="4437" y="59"/>
                    <a:pt x="5662" y="1343"/>
                    <a:pt x="5604" y="28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8" name="Google Shape;18378;p46"/>
            <p:cNvSpPr/>
            <p:nvPr/>
          </p:nvSpPr>
          <p:spPr>
            <a:xfrm>
              <a:off x="3350325" y="4612975"/>
              <a:ext cx="138650" cy="138650"/>
            </a:xfrm>
            <a:custGeom>
              <a:avLst/>
              <a:gdLst/>
              <a:ahLst/>
              <a:cxnLst/>
              <a:rect l="l" t="t" r="r" b="b"/>
              <a:pathLst>
                <a:path w="5546" h="5546" extrusionOk="0">
                  <a:moveTo>
                    <a:pt x="2802" y="1"/>
                  </a:moveTo>
                  <a:cubicBezTo>
                    <a:pt x="4320" y="1"/>
                    <a:pt x="5546" y="1226"/>
                    <a:pt x="5546" y="2802"/>
                  </a:cubicBezTo>
                  <a:cubicBezTo>
                    <a:pt x="5546" y="4320"/>
                    <a:pt x="4320" y="5546"/>
                    <a:pt x="2744" y="5546"/>
                  </a:cubicBezTo>
                  <a:cubicBezTo>
                    <a:pt x="1226" y="5546"/>
                    <a:pt x="0" y="4320"/>
                    <a:pt x="0" y="2802"/>
                  </a:cubicBezTo>
                  <a:cubicBezTo>
                    <a:pt x="0" y="1226"/>
                    <a:pt x="1226" y="1"/>
                    <a:pt x="28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9" name="Google Shape;18379;p46"/>
            <p:cNvSpPr/>
            <p:nvPr/>
          </p:nvSpPr>
          <p:spPr>
            <a:xfrm>
              <a:off x="5311575" y="3880425"/>
              <a:ext cx="138650" cy="140125"/>
            </a:xfrm>
            <a:custGeom>
              <a:avLst/>
              <a:gdLst/>
              <a:ahLst/>
              <a:cxnLst/>
              <a:rect l="l" t="t" r="r" b="b"/>
              <a:pathLst>
                <a:path w="5546" h="5605" extrusionOk="0">
                  <a:moveTo>
                    <a:pt x="5545" y="2802"/>
                  </a:moveTo>
                  <a:cubicBezTo>
                    <a:pt x="5545" y="4320"/>
                    <a:pt x="4320" y="5604"/>
                    <a:pt x="2744" y="5546"/>
                  </a:cubicBezTo>
                  <a:cubicBezTo>
                    <a:pt x="1284" y="5546"/>
                    <a:pt x="0" y="4320"/>
                    <a:pt x="0" y="2802"/>
                  </a:cubicBezTo>
                  <a:cubicBezTo>
                    <a:pt x="0" y="1285"/>
                    <a:pt x="1284" y="1"/>
                    <a:pt x="2802" y="1"/>
                  </a:cubicBezTo>
                  <a:cubicBezTo>
                    <a:pt x="4320" y="59"/>
                    <a:pt x="5545" y="1285"/>
                    <a:pt x="5545"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0" name="Google Shape;18380;p46"/>
            <p:cNvSpPr/>
            <p:nvPr/>
          </p:nvSpPr>
          <p:spPr>
            <a:xfrm>
              <a:off x="3106625" y="935650"/>
              <a:ext cx="140100" cy="140100"/>
            </a:xfrm>
            <a:custGeom>
              <a:avLst/>
              <a:gdLst/>
              <a:ahLst/>
              <a:cxnLst/>
              <a:rect l="l" t="t" r="r" b="b"/>
              <a:pathLst>
                <a:path w="5604" h="5604" extrusionOk="0">
                  <a:moveTo>
                    <a:pt x="5604" y="2802"/>
                  </a:moveTo>
                  <a:cubicBezTo>
                    <a:pt x="5604" y="4320"/>
                    <a:pt x="4320" y="5604"/>
                    <a:pt x="2744" y="5545"/>
                  </a:cubicBezTo>
                  <a:cubicBezTo>
                    <a:pt x="1226" y="5545"/>
                    <a:pt x="0" y="4320"/>
                    <a:pt x="0" y="2744"/>
                  </a:cubicBezTo>
                  <a:cubicBezTo>
                    <a:pt x="59" y="1226"/>
                    <a:pt x="1285" y="0"/>
                    <a:pt x="2802" y="0"/>
                  </a:cubicBezTo>
                  <a:cubicBezTo>
                    <a:pt x="4320" y="0"/>
                    <a:pt x="5604" y="1284"/>
                    <a:pt x="5546"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1" name="Google Shape;18381;p46"/>
            <p:cNvSpPr/>
            <p:nvPr/>
          </p:nvSpPr>
          <p:spPr>
            <a:xfrm>
              <a:off x="1876475" y="3144950"/>
              <a:ext cx="140100" cy="138675"/>
            </a:xfrm>
            <a:custGeom>
              <a:avLst/>
              <a:gdLst/>
              <a:ahLst/>
              <a:cxnLst/>
              <a:rect l="l" t="t" r="r" b="b"/>
              <a:pathLst>
                <a:path w="5604" h="5547" extrusionOk="0">
                  <a:moveTo>
                    <a:pt x="2802" y="1"/>
                  </a:moveTo>
                  <a:cubicBezTo>
                    <a:pt x="4320" y="1"/>
                    <a:pt x="5604" y="1227"/>
                    <a:pt x="5604" y="2744"/>
                  </a:cubicBezTo>
                  <a:cubicBezTo>
                    <a:pt x="5604" y="4320"/>
                    <a:pt x="4378" y="5546"/>
                    <a:pt x="2802" y="5546"/>
                  </a:cubicBezTo>
                  <a:cubicBezTo>
                    <a:pt x="1284" y="5546"/>
                    <a:pt x="58" y="4320"/>
                    <a:pt x="58" y="2803"/>
                  </a:cubicBezTo>
                  <a:cubicBezTo>
                    <a:pt x="0" y="1285"/>
                    <a:pt x="1226" y="1"/>
                    <a:pt x="28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2" name="Google Shape;18382;p46"/>
            <p:cNvSpPr/>
            <p:nvPr/>
          </p:nvSpPr>
          <p:spPr>
            <a:xfrm>
              <a:off x="2617775" y="1177875"/>
              <a:ext cx="138650" cy="140125"/>
            </a:xfrm>
            <a:custGeom>
              <a:avLst/>
              <a:gdLst/>
              <a:ahLst/>
              <a:cxnLst/>
              <a:rect l="l" t="t" r="r" b="b"/>
              <a:pathLst>
                <a:path w="5546" h="5605" extrusionOk="0">
                  <a:moveTo>
                    <a:pt x="2802" y="59"/>
                  </a:moveTo>
                  <a:cubicBezTo>
                    <a:pt x="4320" y="59"/>
                    <a:pt x="5546" y="1343"/>
                    <a:pt x="5546" y="2802"/>
                  </a:cubicBezTo>
                  <a:cubicBezTo>
                    <a:pt x="5546" y="4378"/>
                    <a:pt x="4203" y="5604"/>
                    <a:pt x="2685" y="5604"/>
                  </a:cubicBezTo>
                  <a:cubicBezTo>
                    <a:pt x="1226" y="5546"/>
                    <a:pt x="0" y="4262"/>
                    <a:pt x="0" y="2744"/>
                  </a:cubicBezTo>
                  <a:cubicBezTo>
                    <a:pt x="59" y="1285"/>
                    <a:pt x="1284" y="1"/>
                    <a:pt x="2802"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3" name="Google Shape;18383;p46"/>
            <p:cNvSpPr/>
            <p:nvPr/>
          </p:nvSpPr>
          <p:spPr>
            <a:xfrm>
              <a:off x="4822725" y="4370750"/>
              <a:ext cx="137175" cy="137175"/>
            </a:xfrm>
            <a:custGeom>
              <a:avLst/>
              <a:gdLst/>
              <a:ahLst/>
              <a:cxnLst/>
              <a:rect l="l" t="t" r="r" b="b"/>
              <a:pathLst>
                <a:path w="5487" h="5487" extrusionOk="0">
                  <a:moveTo>
                    <a:pt x="0" y="2744"/>
                  </a:moveTo>
                  <a:cubicBezTo>
                    <a:pt x="0" y="1284"/>
                    <a:pt x="1284" y="0"/>
                    <a:pt x="2802" y="0"/>
                  </a:cubicBezTo>
                  <a:cubicBezTo>
                    <a:pt x="4261" y="0"/>
                    <a:pt x="5487" y="1284"/>
                    <a:pt x="5487" y="2802"/>
                  </a:cubicBezTo>
                  <a:cubicBezTo>
                    <a:pt x="5487" y="4261"/>
                    <a:pt x="4203" y="5487"/>
                    <a:pt x="2744" y="5487"/>
                  </a:cubicBezTo>
                  <a:cubicBezTo>
                    <a:pt x="1284" y="5487"/>
                    <a:pt x="0" y="4203"/>
                    <a:pt x="0"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4" name="Google Shape;18384;p46"/>
            <p:cNvSpPr/>
            <p:nvPr/>
          </p:nvSpPr>
          <p:spPr>
            <a:xfrm>
              <a:off x="2124550" y="1672575"/>
              <a:ext cx="138650" cy="137175"/>
            </a:xfrm>
            <a:custGeom>
              <a:avLst/>
              <a:gdLst/>
              <a:ahLst/>
              <a:cxnLst/>
              <a:rect l="l" t="t" r="r" b="b"/>
              <a:pathLst>
                <a:path w="5546" h="5487" extrusionOk="0">
                  <a:moveTo>
                    <a:pt x="5487" y="2744"/>
                  </a:moveTo>
                  <a:cubicBezTo>
                    <a:pt x="5545" y="4203"/>
                    <a:pt x="4261" y="5487"/>
                    <a:pt x="2802" y="5487"/>
                  </a:cubicBezTo>
                  <a:cubicBezTo>
                    <a:pt x="1284" y="5487"/>
                    <a:pt x="0" y="4261"/>
                    <a:pt x="0" y="2744"/>
                  </a:cubicBezTo>
                  <a:cubicBezTo>
                    <a:pt x="0" y="1284"/>
                    <a:pt x="1226" y="59"/>
                    <a:pt x="2685" y="0"/>
                  </a:cubicBezTo>
                  <a:cubicBezTo>
                    <a:pt x="4203" y="0"/>
                    <a:pt x="5487" y="1226"/>
                    <a:pt x="5487"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5" name="Google Shape;18385;p46"/>
            <p:cNvSpPr/>
            <p:nvPr/>
          </p:nvSpPr>
          <p:spPr>
            <a:xfrm>
              <a:off x="2372625" y="4124125"/>
              <a:ext cx="135725" cy="137200"/>
            </a:xfrm>
            <a:custGeom>
              <a:avLst/>
              <a:gdLst/>
              <a:ahLst/>
              <a:cxnLst/>
              <a:rect l="l" t="t" r="r" b="b"/>
              <a:pathLst>
                <a:path w="5429" h="5488" extrusionOk="0">
                  <a:moveTo>
                    <a:pt x="5429" y="2744"/>
                  </a:moveTo>
                  <a:cubicBezTo>
                    <a:pt x="5429" y="4262"/>
                    <a:pt x="4144" y="5487"/>
                    <a:pt x="2685" y="5487"/>
                  </a:cubicBezTo>
                  <a:cubicBezTo>
                    <a:pt x="1167" y="5429"/>
                    <a:pt x="0" y="4203"/>
                    <a:pt x="0" y="2744"/>
                  </a:cubicBezTo>
                  <a:cubicBezTo>
                    <a:pt x="0" y="1226"/>
                    <a:pt x="1284" y="1"/>
                    <a:pt x="2743" y="59"/>
                  </a:cubicBezTo>
                  <a:cubicBezTo>
                    <a:pt x="4203" y="59"/>
                    <a:pt x="5429" y="1285"/>
                    <a:pt x="5429"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6" name="Google Shape;18386;p46"/>
            <p:cNvSpPr/>
            <p:nvPr/>
          </p:nvSpPr>
          <p:spPr>
            <a:xfrm>
              <a:off x="1882300" y="2162875"/>
              <a:ext cx="137200" cy="135750"/>
            </a:xfrm>
            <a:custGeom>
              <a:avLst/>
              <a:gdLst/>
              <a:ahLst/>
              <a:cxnLst/>
              <a:rect l="l" t="t" r="r" b="b"/>
              <a:pathLst>
                <a:path w="5488" h="5430" extrusionOk="0">
                  <a:moveTo>
                    <a:pt x="5429" y="2744"/>
                  </a:moveTo>
                  <a:cubicBezTo>
                    <a:pt x="5429" y="4262"/>
                    <a:pt x="4203" y="5429"/>
                    <a:pt x="2744" y="5429"/>
                  </a:cubicBezTo>
                  <a:cubicBezTo>
                    <a:pt x="1226" y="5429"/>
                    <a:pt x="1" y="4145"/>
                    <a:pt x="59" y="2627"/>
                  </a:cubicBezTo>
                  <a:cubicBezTo>
                    <a:pt x="117" y="1168"/>
                    <a:pt x="1343" y="1"/>
                    <a:pt x="2802" y="1"/>
                  </a:cubicBezTo>
                  <a:cubicBezTo>
                    <a:pt x="4262" y="59"/>
                    <a:pt x="5487" y="1285"/>
                    <a:pt x="5429"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7" name="Google Shape;18387;p46"/>
            <p:cNvSpPr/>
            <p:nvPr/>
          </p:nvSpPr>
          <p:spPr>
            <a:xfrm>
              <a:off x="4335325" y="4618825"/>
              <a:ext cx="135725" cy="135725"/>
            </a:xfrm>
            <a:custGeom>
              <a:avLst/>
              <a:gdLst/>
              <a:ahLst/>
              <a:cxnLst/>
              <a:rect l="l" t="t" r="r" b="b"/>
              <a:pathLst>
                <a:path w="5429" h="5429" extrusionOk="0">
                  <a:moveTo>
                    <a:pt x="5370" y="2685"/>
                  </a:moveTo>
                  <a:cubicBezTo>
                    <a:pt x="5429" y="4144"/>
                    <a:pt x="4203" y="5370"/>
                    <a:pt x="2744" y="5429"/>
                  </a:cubicBezTo>
                  <a:cubicBezTo>
                    <a:pt x="1226" y="5429"/>
                    <a:pt x="0" y="4203"/>
                    <a:pt x="0" y="2685"/>
                  </a:cubicBezTo>
                  <a:cubicBezTo>
                    <a:pt x="0" y="1226"/>
                    <a:pt x="1168" y="0"/>
                    <a:pt x="2685" y="0"/>
                  </a:cubicBezTo>
                  <a:cubicBezTo>
                    <a:pt x="4145" y="0"/>
                    <a:pt x="5370" y="1168"/>
                    <a:pt x="5370" y="26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8" name="Google Shape;18388;p46"/>
            <p:cNvSpPr/>
            <p:nvPr/>
          </p:nvSpPr>
          <p:spPr>
            <a:xfrm>
              <a:off x="3109550" y="4615900"/>
              <a:ext cx="134275" cy="134275"/>
            </a:xfrm>
            <a:custGeom>
              <a:avLst/>
              <a:gdLst/>
              <a:ahLst/>
              <a:cxnLst/>
              <a:rect l="l" t="t" r="r" b="b"/>
              <a:pathLst>
                <a:path w="5371" h="5371" extrusionOk="0">
                  <a:moveTo>
                    <a:pt x="2744" y="0"/>
                  </a:moveTo>
                  <a:cubicBezTo>
                    <a:pt x="4203" y="0"/>
                    <a:pt x="5370" y="1226"/>
                    <a:pt x="5312" y="2744"/>
                  </a:cubicBezTo>
                  <a:cubicBezTo>
                    <a:pt x="5312" y="4203"/>
                    <a:pt x="4144" y="5371"/>
                    <a:pt x="2627" y="5312"/>
                  </a:cubicBezTo>
                  <a:cubicBezTo>
                    <a:pt x="1109" y="5312"/>
                    <a:pt x="0" y="4145"/>
                    <a:pt x="0" y="2569"/>
                  </a:cubicBezTo>
                  <a:cubicBezTo>
                    <a:pt x="59" y="1109"/>
                    <a:pt x="1226" y="0"/>
                    <a:pt x="2744"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9" name="Google Shape;18389;p46"/>
            <p:cNvSpPr/>
            <p:nvPr/>
          </p:nvSpPr>
          <p:spPr>
            <a:xfrm>
              <a:off x="5561100" y="1922100"/>
              <a:ext cx="134275" cy="132825"/>
            </a:xfrm>
            <a:custGeom>
              <a:avLst/>
              <a:gdLst/>
              <a:ahLst/>
              <a:cxnLst/>
              <a:rect l="l" t="t" r="r" b="b"/>
              <a:pathLst>
                <a:path w="5371" h="5313" extrusionOk="0">
                  <a:moveTo>
                    <a:pt x="2686" y="1"/>
                  </a:moveTo>
                  <a:cubicBezTo>
                    <a:pt x="4203" y="1"/>
                    <a:pt x="5371" y="1226"/>
                    <a:pt x="5312" y="2744"/>
                  </a:cubicBezTo>
                  <a:cubicBezTo>
                    <a:pt x="5312" y="4203"/>
                    <a:pt x="4145" y="5312"/>
                    <a:pt x="2627" y="5312"/>
                  </a:cubicBezTo>
                  <a:cubicBezTo>
                    <a:pt x="1110" y="5312"/>
                    <a:pt x="1" y="4086"/>
                    <a:pt x="1" y="2569"/>
                  </a:cubicBezTo>
                  <a:cubicBezTo>
                    <a:pt x="59" y="1110"/>
                    <a:pt x="1226" y="1"/>
                    <a:pt x="268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0" name="Google Shape;18390;p46"/>
            <p:cNvSpPr/>
            <p:nvPr/>
          </p:nvSpPr>
          <p:spPr>
            <a:xfrm>
              <a:off x="4583400" y="940025"/>
              <a:ext cx="131350" cy="131350"/>
            </a:xfrm>
            <a:custGeom>
              <a:avLst/>
              <a:gdLst/>
              <a:ahLst/>
              <a:cxnLst/>
              <a:rect l="l" t="t" r="r" b="b"/>
              <a:pathLst>
                <a:path w="5254" h="5254" extrusionOk="0">
                  <a:moveTo>
                    <a:pt x="2627" y="0"/>
                  </a:moveTo>
                  <a:cubicBezTo>
                    <a:pt x="4086" y="0"/>
                    <a:pt x="5254" y="1109"/>
                    <a:pt x="5254" y="2569"/>
                  </a:cubicBezTo>
                  <a:cubicBezTo>
                    <a:pt x="5254" y="4086"/>
                    <a:pt x="4086" y="5254"/>
                    <a:pt x="2569" y="5254"/>
                  </a:cubicBezTo>
                  <a:cubicBezTo>
                    <a:pt x="1109" y="5254"/>
                    <a:pt x="0" y="4086"/>
                    <a:pt x="0" y="2627"/>
                  </a:cubicBezTo>
                  <a:cubicBezTo>
                    <a:pt x="0" y="1109"/>
                    <a:pt x="1109" y="0"/>
                    <a:pt x="262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1" name="Google Shape;18391;p46"/>
            <p:cNvSpPr/>
            <p:nvPr/>
          </p:nvSpPr>
          <p:spPr>
            <a:xfrm>
              <a:off x="2127450" y="3880425"/>
              <a:ext cx="132825" cy="132825"/>
            </a:xfrm>
            <a:custGeom>
              <a:avLst/>
              <a:gdLst/>
              <a:ahLst/>
              <a:cxnLst/>
              <a:rect l="l" t="t" r="r" b="b"/>
              <a:pathLst>
                <a:path w="5313" h="5313" extrusionOk="0">
                  <a:moveTo>
                    <a:pt x="2686" y="1"/>
                  </a:moveTo>
                  <a:cubicBezTo>
                    <a:pt x="4145" y="1"/>
                    <a:pt x="5313" y="1168"/>
                    <a:pt x="5313" y="2627"/>
                  </a:cubicBezTo>
                  <a:cubicBezTo>
                    <a:pt x="5313" y="4145"/>
                    <a:pt x="4145" y="5312"/>
                    <a:pt x="2628" y="5312"/>
                  </a:cubicBezTo>
                  <a:cubicBezTo>
                    <a:pt x="1110" y="5254"/>
                    <a:pt x="1" y="4087"/>
                    <a:pt x="1" y="2627"/>
                  </a:cubicBezTo>
                  <a:cubicBezTo>
                    <a:pt x="1" y="1110"/>
                    <a:pt x="1168" y="1"/>
                    <a:pt x="262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2" name="Google Shape;18392;p46"/>
            <p:cNvSpPr/>
            <p:nvPr/>
          </p:nvSpPr>
          <p:spPr>
            <a:xfrm>
              <a:off x="1880850" y="3390125"/>
              <a:ext cx="132800" cy="132800"/>
            </a:xfrm>
            <a:custGeom>
              <a:avLst/>
              <a:gdLst/>
              <a:ahLst/>
              <a:cxnLst/>
              <a:rect l="l" t="t" r="r" b="b"/>
              <a:pathLst>
                <a:path w="5312" h="5312" extrusionOk="0">
                  <a:moveTo>
                    <a:pt x="2627" y="0"/>
                  </a:moveTo>
                  <a:cubicBezTo>
                    <a:pt x="4086" y="0"/>
                    <a:pt x="5254" y="1168"/>
                    <a:pt x="5312" y="2627"/>
                  </a:cubicBezTo>
                  <a:cubicBezTo>
                    <a:pt x="5312" y="4145"/>
                    <a:pt x="4145" y="5312"/>
                    <a:pt x="2627" y="5312"/>
                  </a:cubicBezTo>
                  <a:cubicBezTo>
                    <a:pt x="1168" y="5312"/>
                    <a:pt x="0" y="4145"/>
                    <a:pt x="0" y="2685"/>
                  </a:cubicBezTo>
                  <a:cubicBezTo>
                    <a:pt x="0" y="1168"/>
                    <a:pt x="1168" y="59"/>
                    <a:pt x="2627"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3" name="Google Shape;18393;p46"/>
            <p:cNvSpPr/>
            <p:nvPr/>
          </p:nvSpPr>
          <p:spPr>
            <a:xfrm>
              <a:off x="2616300" y="4372200"/>
              <a:ext cx="132825" cy="134275"/>
            </a:xfrm>
            <a:custGeom>
              <a:avLst/>
              <a:gdLst/>
              <a:ahLst/>
              <a:cxnLst/>
              <a:rect l="l" t="t" r="r" b="b"/>
              <a:pathLst>
                <a:path w="5313" h="5371" extrusionOk="0">
                  <a:moveTo>
                    <a:pt x="5313" y="2744"/>
                  </a:moveTo>
                  <a:cubicBezTo>
                    <a:pt x="5313" y="4262"/>
                    <a:pt x="4087" y="5371"/>
                    <a:pt x="2628" y="5371"/>
                  </a:cubicBezTo>
                  <a:cubicBezTo>
                    <a:pt x="1110" y="5312"/>
                    <a:pt x="1" y="4145"/>
                    <a:pt x="1" y="2569"/>
                  </a:cubicBezTo>
                  <a:cubicBezTo>
                    <a:pt x="59" y="1110"/>
                    <a:pt x="1285" y="1"/>
                    <a:pt x="2744" y="59"/>
                  </a:cubicBezTo>
                  <a:cubicBezTo>
                    <a:pt x="4204" y="117"/>
                    <a:pt x="5313" y="1285"/>
                    <a:pt x="5313"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4" name="Google Shape;18394;p46"/>
            <p:cNvSpPr/>
            <p:nvPr/>
          </p:nvSpPr>
          <p:spPr>
            <a:xfrm>
              <a:off x="2864375" y="940025"/>
              <a:ext cx="131375" cy="131350"/>
            </a:xfrm>
            <a:custGeom>
              <a:avLst/>
              <a:gdLst/>
              <a:ahLst/>
              <a:cxnLst/>
              <a:rect l="l" t="t" r="r" b="b"/>
              <a:pathLst>
                <a:path w="5255" h="5254" extrusionOk="0">
                  <a:moveTo>
                    <a:pt x="2628" y="0"/>
                  </a:moveTo>
                  <a:cubicBezTo>
                    <a:pt x="4028" y="0"/>
                    <a:pt x="5196" y="1168"/>
                    <a:pt x="5196" y="2627"/>
                  </a:cubicBezTo>
                  <a:cubicBezTo>
                    <a:pt x="5254" y="4028"/>
                    <a:pt x="4028" y="5254"/>
                    <a:pt x="2569" y="5254"/>
                  </a:cubicBezTo>
                  <a:cubicBezTo>
                    <a:pt x="1168" y="5195"/>
                    <a:pt x="1" y="4028"/>
                    <a:pt x="1" y="2569"/>
                  </a:cubicBezTo>
                  <a:cubicBezTo>
                    <a:pt x="1" y="1168"/>
                    <a:pt x="1227"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5" name="Google Shape;18395;p46"/>
            <p:cNvSpPr/>
            <p:nvPr/>
          </p:nvSpPr>
          <p:spPr>
            <a:xfrm>
              <a:off x="5562550" y="3638200"/>
              <a:ext cx="131375" cy="131350"/>
            </a:xfrm>
            <a:custGeom>
              <a:avLst/>
              <a:gdLst/>
              <a:ahLst/>
              <a:cxnLst/>
              <a:rect l="l" t="t" r="r" b="b"/>
              <a:pathLst>
                <a:path w="5255" h="5254" extrusionOk="0">
                  <a:moveTo>
                    <a:pt x="2628" y="0"/>
                  </a:moveTo>
                  <a:cubicBezTo>
                    <a:pt x="4029" y="0"/>
                    <a:pt x="5196" y="1168"/>
                    <a:pt x="5254" y="2569"/>
                  </a:cubicBezTo>
                  <a:cubicBezTo>
                    <a:pt x="5254" y="4028"/>
                    <a:pt x="4029" y="5254"/>
                    <a:pt x="2628" y="5195"/>
                  </a:cubicBezTo>
                  <a:cubicBezTo>
                    <a:pt x="1168" y="5195"/>
                    <a:pt x="1" y="4028"/>
                    <a:pt x="1" y="2569"/>
                  </a:cubicBezTo>
                  <a:cubicBezTo>
                    <a:pt x="1" y="1168"/>
                    <a:pt x="1168"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6" name="Google Shape;18396;p46"/>
            <p:cNvSpPr/>
            <p:nvPr/>
          </p:nvSpPr>
          <p:spPr>
            <a:xfrm>
              <a:off x="5073700" y="1188100"/>
              <a:ext cx="129900" cy="128425"/>
            </a:xfrm>
            <a:custGeom>
              <a:avLst/>
              <a:gdLst/>
              <a:ahLst/>
              <a:cxnLst/>
              <a:rect l="l" t="t" r="r" b="b"/>
              <a:pathLst>
                <a:path w="5196" h="5137" extrusionOk="0">
                  <a:moveTo>
                    <a:pt x="2569" y="0"/>
                  </a:moveTo>
                  <a:cubicBezTo>
                    <a:pt x="4028" y="0"/>
                    <a:pt x="5196" y="1226"/>
                    <a:pt x="5196" y="2627"/>
                  </a:cubicBezTo>
                  <a:cubicBezTo>
                    <a:pt x="5137" y="3969"/>
                    <a:pt x="3970" y="5137"/>
                    <a:pt x="2569" y="5137"/>
                  </a:cubicBezTo>
                  <a:cubicBezTo>
                    <a:pt x="1168" y="5137"/>
                    <a:pt x="1" y="3911"/>
                    <a:pt x="1" y="2510"/>
                  </a:cubicBezTo>
                  <a:cubicBezTo>
                    <a:pt x="59" y="1109"/>
                    <a:pt x="1227"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7" name="Google Shape;18397;p46"/>
            <p:cNvSpPr/>
            <p:nvPr/>
          </p:nvSpPr>
          <p:spPr>
            <a:xfrm>
              <a:off x="5320325" y="1430325"/>
              <a:ext cx="129900" cy="128450"/>
            </a:xfrm>
            <a:custGeom>
              <a:avLst/>
              <a:gdLst/>
              <a:ahLst/>
              <a:cxnLst/>
              <a:rect l="l" t="t" r="r" b="b"/>
              <a:pathLst>
                <a:path w="5196" h="5138" extrusionOk="0">
                  <a:moveTo>
                    <a:pt x="5137" y="2627"/>
                  </a:moveTo>
                  <a:cubicBezTo>
                    <a:pt x="5137" y="4028"/>
                    <a:pt x="3970" y="5137"/>
                    <a:pt x="2569" y="5137"/>
                  </a:cubicBezTo>
                  <a:cubicBezTo>
                    <a:pt x="1168" y="5137"/>
                    <a:pt x="0" y="3912"/>
                    <a:pt x="0" y="2511"/>
                  </a:cubicBezTo>
                  <a:cubicBezTo>
                    <a:pt x="59" y="1110"/>
                    <a:pt x="1285" y="1"/>
                    <a:pt x="2627" y="1"/>
                  </a:cubicBezTo>
                  <a:cubicBezTo>
                    <a:pt x="4028" y="59"/>
                    <a:pt x="5195" y="1226"/>
                    <a:pt x="5137" y="26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8" name="Google Shape;18398;p46"/>
            <p:cNvSpPr/>
            <p:nvPr/>
          </p:nvSpPr>
          <p:spPr>
            <a:xfrm>
              <a:off x="1886675" y="1920650"/>
              <a:ext cx="128450" cy="126975"/>
            </a:xfrm>
            <a:custGeom>
              <a:avLst/>
              <a:gdLst/>
              <a:ahLst/>
              <a:cxnLst/>
              <a:rect l="l" t="t" r="r" b="b"/>
              <a:pathLst>
                <a:path w="5138" h="5079" extrusionOk="0">
                  <a:moveTo>
                    <a:pt x="2569" y="0"/>
                  </a:moveTo>
                  <a:cubicBezTo>
                    <a:pt x="3970" y="0"/>
                    <a:pt x="5079" y="1109"/>
                    <a:pt x="5079" y="2510"/>
                  </a:cubicBezTo>
                  <a:cubicBezTo>
                    <a:pt x="5137" y="3969"/>
                    <a:pt x="3970" y="5078"/>
                    <a:pt x="2569" y="5078"/>
                  </a:cubicBezTo>
                  <a:cubicBezTo>
                    <a:pt x="1168" y="5078"/>
                    <a:pt x="59" y="3969"/>
                    <a:pt x="1" y="2568"/>
                  </a:cubicBezTo>
                  <a:cubicBezTo>
                    <a:pt x="1" y="1168"/>
                    <a:pt x="1110" y="59"/>
                    <a:pt x="2569"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9" name="Google Shape;18399;p46"/>
            <p:cNvSpPr/>
            <p:nvPr/>
          </p:nvSpPr>
          <p:spPr>
            <a:xfrm>
              <a:off x="5812100" y="2904175"/>
              <a:ext cx="125525" cy="127000"/>
            </a:xfrm>
            <a:custGeom>
              <a:avLst/>
              <a:gdLst/>
              <a:ahLst/>
              <a:cxnLst/>
              <a:rect l="l" t="t" r="r" b="b"/>
              <a:pathLst>
                <a:path w="5021" h="5080" extrusionOk="0">
                  <a:moveTo>
                    <a:pt x="2510" y="5021"/>
                  </a:moveTo>
                  <a:cubicBezTo>
                    <a:pt x="1109" y="5079"/>
                    <a:pt x="0" y="3970"/>
                    <a:pt x="0" y="2511"/>
                  </a:cubicBezTo>
                  <a:cubicBezTo>
                    <a:pt x="0" y="1110"/>
                    <a:pt x="1051" y="1"/>
                    <a:pt x="2510" y="1"/>
                  </a:cubicBezTo>
                  <a:cubicBezTo>
                    <a:pt x="3911" y="1"/>
                    <a:pt x="5020" y="1052"/>
                    <a:pt x="5020" y="2452"/>
                  </a:cubicBezTo>
                  <a:cubicBezTo>
                    <a:pt x="5020" y="3912"/>
                    <a:pt x="3969" y="5021"/>
                    <a:pt x="2510" y="50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0" name="Google Shape;18400;p46"/>
            <p:cNvSpPr/>
            <p:nvPr/>
          </p:nvSpPr>
          <p:spPr>
            <a:xfrm>
              <a:off x="5810625" y="2660475"/>
              <a:ext cx="127000" cy="127000"/>
            </a:xfrm>
            <a:custGeom>
              <a:avLst/>
              <a:gdLst/>
              <a:ahLst/>
              <a:cxnLst/>
              <a:rect l="l" t="t" r="r" b="b"/>
              <a:pathLst>
                <a:path w="5080" h="5080" extrusionOk="0">
                  <a:moveTo>
                    <a:pt x="2569" y="5079"/>
                  </a:moveTo>
                  <a:cubicBezTo>
                    <a:pt x="1168" y="5079"/>
                    <a:pt x="59" y="3970"/>
                    <a:pt x="1" y="2569"/>
                  </a:cubicBezTo>
                  <a:cubicBezTo>
                    <a:pt x="1" y="1168"/>
                    <a:pt x="1110" y="59"/>
                    <a:pt x="2569" y="1"/>
                  </a:cubicBezTo>
                  <a:cubicBezTo>
                    <a:pt x="3970" y="1"/>
                    <a:pt x="5079" y="1110"/>
                    <a:pt x="5079" y="2569"/>
                  </a:cubicBezTo>
                  <a:cubicBezTo>
                    <a:pt x="5079" y="3970"/>
                    <a:pt x="3970" y="5079"/>
                    <a:pt x="2569" y="507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1" name="Google Shape;18401;p46"/>
            <p:cNvSpPr/>
            <p:nvPr/>
          </p:nvSpPr>
          <p:spPr>
            <a:xfrm>
              <a:off x="4581925" y="4623200"/>
              <a:ext cx="127000" cy="126975"/>
            </a:xfrm>
            <a:custGeom>
              <a:avLst/>
              <a:gdLst/>
              <a:ahLst/>
              <a:cxnLst/>
              <a:rect l="l" t="t" r="r" b="b"/>
              <a:pathLst>
                <a:path w="5080" h="5079" extrusionOk="0">
                  <a:moveTo>
                    <a:pt x="5079" y="2510"/>
                  </a:moveTo>
                  <a:cubicBezTo>
                    <a:pt x="5079" y="3911"/>
                    <a:pt x="3970" y="5020"/>
                    <a:pt x="2569" y="5079"/>
                  </a:cubicBezTo>
                  <a:cubicBezTo>
                    <a:pt x="1168" y="5079"/>
                    <a:pt x="1" y="3969"/>
                    <a:pt x="1" y="2569"/>
                  </a:cubicBezTo>
                  <a:cubicBezTo>
                    <a:pt x="1" y="1109"/>
                    <a:pt x="1110" y="0"/>
                    <a:pt x="2511" y="0"/>
                  </a:cubicBezTo>
                  <a:cubicBezTo>
                    <a:pt x="3912" y="0"/>
                    <a:pt x="5021" y="1109"/>
                    <a:pt x="5079"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2" name="Google Shape;18402;p46"/>
            <p:cNvSpPr/>
            <p:nvPr/>
          </p:nvSpPr>
          <p:spPr>
            <a:xfrm>
              <a:off x="3849400" y="694850"/>
              <a:ext cx="126975" cy="127000"/>
            </a:xfrm>
            <a:custGeom>
              <a:avLst/>
              <a:gdLst/>
              <a:ahLst/>
              <a:cxnLst/>
              <a:rect l="l" t="t" r="r" b="b"/>
              <a:pathLst>
                <a:path w="5079" h="5080" extrusionOk="0">
                  <a:moveTo>
                    <a:pt x="2510" y="59"/>
                  </a:moveTo>
                  <a:cubicBezTo>
                    <a:pt x="3911" y="1"/>
                    <a:pt x="5078" y="1110"/>
                    <a:pt x="5078" y="2569"/>
                  </a:cubicBezTo>
                  <a:cubicBezTo>
                    <a:pt x="5078" y="3970"/>
                    <a:pt x="3969" y="5079"/>
                    <a:pt x="2510" y="5079"/>
                  </a:cubicBezTo>
                  <a:cubicBezTo>
                    <a:pt x="1109" y="5079"/>
                    <a:pt x="58" y="3970"/>
                    <a:pt x="0" y="2628"/>
                  </a:cubicBezTo>
                  <a:cubicBezTo>
                    <a:pt x="0" y="1168"/>
                    <a:pt x="1109" y="59"/>
                    <a:pt x="25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3" name="Google Shape;18403;p46"/>
            <p:cNvSpPr/>
            <p:nvPr/>
          </p:nvSpPr>
          <p:spPr>
            <a:xfrm>
              <a:off x="3602775" y="696325"/>
              <a:ext cx="125525" cy="125525"/>
            </a:xfrm>
            <a:custGeom>
              <a:avLst/>
              <a:gdLst/>
              <a:ahLst/>
              <a:cxnLst/>
              <a:rect l="l" t="t" r="r" b="b"/>
              <a:pathLst>
                <a:path w="5021" h="5021" extrusionOk="0">
                  <a:moveTo>
                    <a:pt x="5020" y="2452"/>
                  </a:moveTo>
                  <a:cubicBezTo>
                    <a:pt x="5020" y="3911"/>
                    <a:pt x="3970" y="5020"/>
                    <a:pt x="2510" y="5020"/>
                  </a:cubicBezTo>
                  <a:cubicBezTo>
                    <a:pt x="1109" y="5020"/>
                    <a:pt x="59" y="3911"/>
                    <a:pt x="0" y="2510"/>
                  </a:cubicBezTo>
                  <a:cubicBezTo>
                    <a:pt x="0" y="1109"/>
                    <a:pt x="1109" y="0"/>
                    <a:pt x="2510" y="0"/>
                  </a:cubicBezTo>
                  <a:cubicBezTo>
                    <a:pt x="3911" y="0"/>
                    <a:pt x="5020" y="1051"/>
                    <a:pt x="5020" y="24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4" name="Google Shape;18404;p46"/>
            <p:cNvSpPr/>
            <p:nvPr/>
          </p:nvSpPr>
          <p:spPr>
            <a:xfrm>
              <a:off x="2867300" y="4620275"/>
              <a:ext cx="124075" cy="124075"/>
            </a:xfrm>
            <a:custGeom>
              <a:avLst/>
              <a:gdLst/>
              <a:ahLst/>
              <a:cxnLst/>
              <a:rect l="l" t="t" r="r" b="b"/>
              <a:pathLst>
                <a:path w="4963" h="4963" extrusionOk="0">
                  <a:moveTo>
                    <a:pt x="2511" y="4962"/>
                  </a:moveTo>
                  <a:cubicBezTo>
                    <a:pt x="1110" y="4962"/>
                    <a:pt x="1" y="3853"/>
                    <a:pt x="1" y="2452"/>
                  </a:cubicBezTo>
                  <a:cubicBezTo>
                    <a:pt x="1" y="1110"/>
                    <a:pt x="1110" y="1"/>
                    <a:pt x="2511" y="1"/>
                  </a:cubicBezTo>
                  <a:cubicBezTo>
                    <a:pt x="3911" y="1"/>
                    <a:pt x="4962" y="1110"/>
                    <a:pt x="4962" y="2510"/>
                  </a:cubicBezTo>
                  <a:cubicBezTo>
                    <a:pt x="4962" y="3911"/>
                    <a:pt x="3911" y="4962"/>
                    <a:pt x="2511"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5" name="Google Shape;18405;p46"/>
            <p:cNvSpPr/>
            <p:nvPr/>
          </p:nvSpPr>
          <p:spPr>
            <a:xfrm>
              <a:off x="5812100" y="2415325"/>
              <a:ext cx="125525" cy="125525"/>
            </a:xfrm>
            <a:custGeom>
              <a:avLst/>
              <a:gdLst/>
              <a:ahLst/>
              <a:cxnLst/>
              <a:rect l="l" t="t" r="r" b="b"/>
              <a:pathLst>
                <a:path w="5021" h="5021" extrusionOk="0">
                  <a:moveTo>
                    <a:pt x="2510" y="1"/>
                  </a:moveTo>
                  <a:cubicBezTo>
                    <a:pt x="3853" y="1"/>
                    <a:pt x="4962" y="1110"/>
                    <a:pt x="4962" y="2511"/>
                  </a:cubicBezTo>
                  <a:cubicBezTo>
                    <a:pt x="5020" y="3853"/>
                    <a:pt x="3911" y="4962"/>
                    <a:pt x="2510" y="4962"/>
                  </a:cubicBezTo>
                  <a:cubicBezTo>
                    <a:pt x="1109" y="5021"/>
                    <a:pt x="0" y="3912"/>
                    <a:pt x="0" y="2511"/>
                  </a:cubicBezTo>
                  <a:cubicBezTo>
                    <a:pt x="0" y="1110"/>
                    <a:pt x="1109" y="1"/>
                    <a:pt x="25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6" name="Google Shape;18406;p46"/>
            <p:cNvSpPr/>
            <p:nvPr/>
          </p:nvSpPr>
          <p:spPr>
            <a:xfrm>
              <a:off x="5812100" y="3152250"/>
              <a:ext cx="125525" cy="124075"/>
            </a:xfrm>
            <a:custGeom>
              <a:avLst/>
              <a:gdLst/>
              <a:ahLst/>
              <a:cxnLst/>
              <a:rect l="l" t="t" r="r" b="b"/>
              <a:pathLst>
                <a:path w="5021" h="4963" extrusionOk="0">
                  <a:moveTo>
                    <a:pt x="2452" y="4962"/>
                  </a:moveTo>
                  <a:cubicBezTo>
                    <a:pt x="1109" y="4904"/>
                    <a:pt x="0" y="3795"/>
                    <a:pt x="59" y="2394"/>
                  </a:cubicBezTo>
                  <a:cubicBezTo>
                    <a:pt x="59" y="1052"/>
                    <a:pt x="1168" y="1"/>
                    <a:pt x="2510" y="1"/>
                  </a:cubicBezTo>
                  <a:cubicBezTo>
                    <a:pt x="3911" y="1"/>
                    <a:pt x="5020" y="1168"/>
                    <a:pt x="4962" y="2569"/>
                  </a:cubicBezTo>
                  <a:cubicBezTo>
                    <a:pt x="4903" y="3912"/>
                    <a:pt x="3794" y="4962"/>
                    <a:pt x="2452"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7" name="Google Shape;18407;p46"/>
            <p:cNvSpPr/>
            <p:nvPr/>
          </p:nvSpPr>
          <p:spPr>
            <a:xfrm>
              <a:off x="2378450" y="1186625"/>
              <a:ext cx="124075" cy="122600"/>
            </a:xfrm>
            <a:custGeom>
              <a:avLst/>
              <a:gdLst/>
              <a:ahLst/>
              <a:cxnLst/>
              <a:rect l="l" t="t" r="r" b="b"/>
              <a:pathLst>
                <a:path w="4963" h="4904" extrusionOk="0">
                  <a:moveTo>
                    <a:pt x="2452" y="4904"/>
                  </a:moveTo>
                  <a:cubicBezTo>
                    <a:pt x="1110" y="4904"/>
                    <a:pt x="1" y="3853"/>
                    <a:pt x="1" y="2452"/>
                  </a:cubicBezTo>
                  <a:cubicBezTo>
                    <a:pt x="1" y="1110"/>
                    <a:pt x="1110" y="1"/>
                    <a:pt x="2510" y="1"/>
                  </a:cubicBezTo>
                  <a:cubicBezTo>
                    <a:pt x="3853" y="1"/>
                    <a:pt x="4962" y="1110"/>
                    <a:pt x="4962" y="2511"/>
                  </a:cubicBezTo>
                  <a:cubicBezTo>
                    <a:pt x="4904" y="3853"/>
                    <a:pt x="3795" y="4904"/>
                    <a:pt x="2452" y="49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8" name="Google Shape;18408;p46"/>
            <p:cNvSpPr/>
            <p:nvPr/>
          </p:nvSpPr>
          <p:spPr>
            <a:xfrm>
              <a:off x="4093075" y="696325"/>
              <a:ext cx="125525" cy="125525"/>
            </a:xfrm>
            <a:custGeom>
              <a:avLst/>
              <a:gdLst/>
              <a:ahLst/>
              <a:cxnLst/>
              <a:rect l="l" t="t" r="r" b="b"/>
              <a:pathLst>
                <a:path w="5021" h="5021" extrusionOk="0">
                  <a:moveTo>
                    <a:pt x="2511" y="0"/>
                  </a:moveTo>
                  <a:cubicBezTo>
                    <a:pt x="3912" y="59"/>
                    <a:pt x="5021" y="1168"/>
                    <a:pt x="4962" y="2569"/>
                  </a:cubicBezTo>
                  <a:cubicBezTo>
                    <a:pt x="4962" y="3911"/>
                    <a:pt x="3853" y="5020"/>
                    <a:pt x="2452" y="4962"/>
                  </a:cubicBezTo>
                  <a:cubicBezTo>
                    <a:pt x="1052" y="4962"/>
                    <a:pt x="1" y="3853"/>
                    <a:pt x="1" y="2510"/>
                  </a:cubicBezTo>
                  <a:cubicBezTo>
                    <a:pt x="1" y="1109"/>
                    <a:pt x="1110" y="0"/>
                    <a:pt x="25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9" name="Google Shape;18409;p46"/>
            <p:cNvSpPr/>
            <p:nvPr/>
          </p:nvSpPr>
          <p:spPr>
            <a:xfrm>
              <a:off x="1885225" y="3641100"/>
              <a:ext cx="124050" cy="124075"/>
            </a:xfrm>
            <a:custGeom>
              <a:avLst/>
              <a:gdLst/>
              <a:ahLst/>
              <a:cxnLst/>
              <a:rect l="l" t="t" r="r" b="b"/>
              <a:pathLst>
                <a:path w="4962" h="4963" extrusionOk="0">
                  <a:moveTo>
                    <a:pt x="2452" y="1"/>
                  </a:moveTo>
                  <a:cubicBezTo>
                    <a:pt x="3853" y="1"/>
                    <a:pt x="4962" y="1168"/>
                    <a:pt x="4962" y="2569"/>
                  </a:cubicBezTo>
                  <a:cubicBezTo>
                    <a:pt x="4903" y="3912"/>
                    <a:pt x="3794" y="4962"/>
                    <a:pt x="2452" y="4962"/>
                  </a:cubicBezTo>
                  <a:cubicBezTo>
                    <a:pt x="1051" y="4962"/>
                    <a:pt x="0" y="3853"/>
                    <a:pt x="0" y="2453"/>
                  </a:cubicBezTo>
                  <a:cubicBezTo>
                    <a:pt x="0" y="1110"/>
                    <a:pt x="1109" y="1"/>
                    <a:pt x="245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0" name="Google Shape;18410;p46"/>
            <p:cNvSpPr/>
            <p:nvPr/>
          </p:nvSpPr>
          <p:spPr>
            <a:xfrm>
              <a:off x="5318875" y="4129975"/>
              <a:ext cx="124050" cy="125500"/>
            </a:xfrm>
            <a:custGeom>
              <a:avLst/>
              <a:gdLst/>
              <a:ahLst/>
              <a:cxnLst/>
              <a:rect l="l" t="t" r="r" b="b"/>
              <a:pathLst>
                <a:path w="4962" h="5020" extrusionOk="0">
                  <a:moveTo>
                    <a:pt x="58" y="2510"/>
                  </a:moveTo>
                  <a:cubicBezTo>
                    <a:pt x="58" y="1109"/>
                    <a:pt x="1167" y="0"/>
                    <a:pt x="2568" y="58"/>
                  </a:cubicBezTo>
                  <a:cubicBezTo>
                    <a:pt x="3911" y="117"/>
                    <a:pt x="4962" y="1226"/>
                    <a:pt x="4962" y="2568"/>
                  </a:cubicBezTo>
                  <a:cubicBezTo>
                    <a:pt x="4962" y="3911"/>
                    <a:pt x="3794" y="5020"/>
                    <a:pt x="2452" y="5020"/>
                  </a:cubicBezTo>
                  <a:cubicBezTo>
                    <a:pt x="1109" y="4962"/>
                    <a:pt x="0" y="3853"/>
                    <a:pt x="58"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1" name="Google Shape;18411;p46"/>
            <p:cNvSpPr/>
            <p:nvPr/>
          </p:nvSpPr>
          <p:spPr>
            <a:xfrm>
              <a:off x="3357625" y="696325"/>
              <a:ext cx="124050" cy="124050"/>
            </a:xfrm>
            <a:custGeom>
              <a:avLst/>
              <a:gdLst/>
              <a:ahLst/>
              <a:cxnLst/>
              <a:rect l="l" t="t" r="r" b="b"/>
              <a:pathLst>
                <a:path w="4962" h="4962" extrusionOk="0">
                  <a:moveTo>
                    <a:pt x="2510" y="4962"/>
                  </a:moveTo>
                  <a:cubicBezTo>
                    <a:pt x="1168" y="4962"/>
                    <a:pt x="59" y="3853"/>
                    <a:pt x="0" y="2510"/>
                  </a:cubicBezTo>
                  <a:cubicBezTo>
                    <a:pt x="0" y="1168"/>
                    <a:pt x="1109" y="59"/>
                    <a:pt x="2452" y="59"/>
                  </a:cubicBezTo>
                  <a:cubicBezTo>
                    <a:pt x="3794" y="0"/>
                    <a:pt x="4903" y="1109"/>
                    <a:pt x="4903" y="2452"/>
                  </a:cubicBezTo>
                  <a:cubicBezTo>
                    <a:pt x="4962" y="3794"/>
                    <a:pt x="3853" y="4903"/>
                    <a:pt x="2510"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2" name="Google Shape;18412;p46"/>
            <p:cNvSpPr/>
            <p:nvPr/>
          </p:nvSpPr>
          <p:spPr>
            <a:xfrm>
              <a:off x="5076625" y="4378050"/>
              <a:ext cx="124075" cy="124050"/>
            </a:xfrm>
            <a:custGeom>
              <a:avLst/>
              <a:gdLst/>
              <a:ahLst/>
              <a:cxnLst/>
              <a:rect l="l" t="t" r="r" b="b"/>
              <a:pathLst>
                <a:path w="4963" h="4962" extrusionOk="0">
                  <a:moveTo>
                    <a:pt x="1" y="2393"/>
                  </a:moveTo>
                  <a:cubicBezTo>
                    <a:pt x="59" y="1051"/>
                    <a:pt x="1226" y="0"/>
                    <a:pt x="2511" y="0"/>
                  </a:cubicBezTo>
                  <a:cubicBezTo>
                    <a:pt x="3853" y="58"/>
                    <a:pt x="4962" y="1226"/>
                    <a:pt x="4904" y="2510"/>
                  </a:cubicBezTo>
                  <a:cubicBezTo>
                    <a:pt x="4904" y="3852"/>
                    <a:pt x="3736" y="4962"/>
                    <a:pt x="2394" y="4903"/>
                  </a:cubicBezTo>
                  <a:cubicBezTo>
                    <a:pt x="1051" y="4903"/>
                    <a:pt x="1" y="3736"/>
                    <a:pt x="1"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3" name="Google Shape;18413;p46"/>
            <p:cNvSpPr/>
            <p:nvPr/>
          </p:nvSpPr>
          <p:spPr>
            <a:xfrm>
              <a:off x="4830000" y="944400"/>
              <a:ext cx="122625" cy="122600"/>
            </a:xfrm>
            <a:custGeom>
              <a:avLst/>
              <a:gdLst/>
              <a:ahLst/>
              <a:cxnLst/>
              <a:rect l="l" t="t" r="r" b="b"/>
              <a:pathLst>
                <a:path w="4905" h="4904" extrusionOk="0">
                  <a:moveTo>
                    <a:pt x="4904" y="2452"/>
                  </a:moveTo>
                  <a:cubicBezTo>
                    <a:pt x="4904" y="3794"/>
                    <a:pt x="3795" y="4903"/>
                    <a:pt x="2453" y="4903"/>
                  </a:cubicBezTo>
                  <a:cubicBezTo>
                    <a:pt x="1110" y="4903"/>
                    <a:pt x="1" y="3736"/>
                    <a:pt x="1" y="2452"/>
                  </a:cubicBezTo>
                  <a:cubicBezTo>
                    <a:pt x="1" y="1109"/>
                    <a:pt x="1168" y="0"/>
                    <a:pt x="2453" y="0"/>
                  </a:cubicBezTo>
                  <a:cubicBezTo>
                    <a:pt x="3795" y="0"/>
                    <a:pt x="4904" y="1109"/>
                    <a:pt x="4904" y="24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4" name="Google Shape;18414;p46"/>
            <p:cNvSpPr/>
            <p:nvPr/>
          </p:nvSpPr>
          <p:spPr>
            <a:xfrm>
              <a:off x="2131825" y="1433250"/>
              <a:ext cx="124075" cy="124050"/>
            </a:xfrm>
            <a:custGeom>
              <a:avLst/>
              <a:gdLst/>
              <a:ahLst/>
              <a:cxnLst/>
              <a:rect l="l" t="t" r="r" b="b"/>
              <a:pathLst>
                <a:path w="4963" h="4962" extrusionOk="0">
                  <a:moveTo>
                    <a:pt x="2453" y="4904"/>
                  </a:moveTo>
                  <a:cubicBezTo>
                    <a:pt x="1110" y="4904"/>
                    <a:pt x="1" y="3795"/>
                    <a:pt x="1" y="2452"/>
                  </a:cubicBezTo>
                  <a:cubicBezTo>
                    <a:pt x="59" y="1109"/>
                    <a:pt x="1168" y="0"/>
                    <a:pt x="2511" y="0"/>
                  </a:cubicBezTo>
                  <a:cubicBezTo>
                    <a:pt x="3853" y="59"/>
                    <a:pt x="4962" y="1168"/>
                    <a:pt x="4904" y="2510"/>
                  </a:cubicBezTo>
                  <a:cubicBezTo>
                    <a:pt x="4904" y="3853"/>
                    <a:pt x="3795" y="4962"/>
                    <a:pt x="2453" y="49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5" name="Google Shape;18415;p46"/>
            <p:cNvSpPr/>
            <p:nvPr/>
          </p:nvSpPr>
          <p:spPr>
            <a:xfrm>
              <a:off x="5565475" y="1679875"/>
              <a:ext cx="124075" cy="124050"/>
            </a:xfrm>
            <a:custGeom>
              <a:avLst/>
              <a:gdLst/>
              <a:ahLst/>
              <a:cxnLst/>
              <a:rect l="l" t="t" r="r" b="b"/>
              <a:pathLst>
                <a:path w="4963" h="4962" extrusionOk="0">
                  <a:moveTo>
                    <a:pt x="2452" y="0"/>
                  </a:moveTo>
                  <a:cubicBezTo>
                    <a:pt x="3795" y="0"/>
                    <a:pt x="4962" y="1109"/>
                    <a:pt x="4962" y="2452"/>
                  </a:cubicBezTo>
                  <a:cubicBezTo>
                    <a:pt x="4962" y="3794"/>
                    <a:pt x="3853" y="4903"/>
                    <a:pt x="2511" y="4903"/>
                  </a:cubicBezTo>
                  <a:cubicBezTo>
                    <a:pt x="1168" y="4962"/>
                    <a:pt x="59" y="3852"/>
                    <a:pt x="59" y="2510"/>
                  </a:cubicBezTo>
                  <a:cubicBezTo>
                    <a:pt x="1" y="1167"/>
                    <a:pt x="1110" y="58"/>
                    <a:pt x="2452"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6" name="Google Shape;18416;p46"/>
            <p:cNvSpPr/>
            <p:nvPr/>
          </p:nvSpPr>
          <p:spPr>
            <a:xfrm>
              <a:off x="3847925" y="4868350"/>
              <a:ext cx="121150" cy="121150"/>
            </a:xfrm>
            <a:custGeom>
              <a:avLst/>
              <a:gdLst/>
              <a:ahLst/>
              <a:cxnLst/>
              <a:rect l="l" t="t" r="r" b="b"/>
              <a:pathLst>
                <a:path w="4846" h="4846" extrusionOk="0">
                  <a:moveTo>
                    <a:pt x="4845" y="2394"/>
                  </a:moveTo>
                  <a:cubicBezTo>
                    <a:pt x="4845" y="3736"/>
                    <a:pt x="3795" y="4845"/>
                    <a:pt x="2452" y="4845"/>
                  </a:cubicBezTo>
                  <a:cubicBezTo>
                    <a:pt x="1168" y="4845"/>
                    <a:pt x="59" y="3795"/>
                    <a:pt x="59" y="2452"/>
                  </a:cubicBezTo>
                  <a:cubicBezTo>
                    <a:pt x="1" y="1110"/>
                    <a:pt x="1110" y="59"/>
                    <a:pt x="2394" y="59"/>
                  </a:cubicBezTo>
                  <a:cubicBezTo>
                    <a:pt x="3736" y="1"/>
                    <a:pt x="4845" y="1110"/>
                    <a:pt x="4845" y="23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7" name="Google Shape;18417;p46"/>
            <p:cNvSpPr/>
            <p:nvPr/>
          </p:nvSpPr>
          <p:spPr>
            <a:xfrm>
              <a:off x="1644450" y="2660475"/>
              <a:ext cx="119675" cy="119700"/>
            </a:xfrm>
            <a:custGeom>
              <a:avLst/>
              <a:gdLst/>
              <a:ahLst/>
              <a:cxnLst/>
              <a:rect l="l" t="t" r="r" b="b"/>
              <a:pathLst>
                <a:path w="4787" h="4788" extrusionOk="0">
                  <a:moveTo>
                    <a:pt x="2393" y="1"/>
                  </a:moveTo>
                  <a:cubicBezTo>
                    <a:pt x="3678" y="1"/>
                    <a:pt x="4787" y="1052"/>
                    <a:pt x="4787" y="2394"/>
                  </a:cubicBezTo>
                  <a:cubicBezTo>
                    <a:pt x="4787" y="3678"/>
                    <a:pt x="3736" y="4787"/>
                    <a:pt x="2393" y="4787"/>
                  </a:cubicBezTo>
                  <a:cubicBezTo>
                    <a:pt x="1109" y="4787"/>
                    <a:pt x="0" y="3737"/>
                    <a:pt x="0" y="2394"/>
                  </a:cubicBezTo>
                  <a:cubicBezTo>
                    <a:pt x="0" y="1110"/>
                    <a:pt x="1051" y="1"/>
                    <a:pt x="2393"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8" name="Google Shape;18418;p46"/>
            <p:cNvSpPr/>
            <p:nvPr/>
          </p:nvSpPr>
          <p:spPr>
            <a:xfrm>
              <a:off x="3605700" y="4868350"/>
              <a:ext cx="121125" cy="121150"/>
            </a:xfrm>
            <a:custGeom>
              <a:avLst/>
              <a:gdLst/>
              <a:ahLst/>
              <a:cxnLst/>
              <a:rect l="l" t="t" r="r" b="b"/>
              <a:pathLst>
                <a:path w="4845" h="4846" extrusionOk="0">
                  <a:moveTo>
                    <a:pt x="4787" y="2394"/>
                  </a:moveTo>
                  <a:cubicBezTo>
                    <a:pt x="4845" y="3736"/>
                    <a:pt x="3736" y="4845"/>
                    <a:pt x="2452" y="4845"/>
                  </a:cubicBezTo>
                  <a:cubicBezTo>
                    <a:pt x="1109" y="4845"/>
                    <a:pt x="59" y="3795"/>
                    <a:pt x="0" y="2452"/>
                  </a:cubicBezTo>
                  <a:cubicBezTo>
                    <a:pt x="0" y="1110"/>
                    <a:pt x="1051" y="59"/>
                    <a:pt x="2393" y="59"/>
                  </a:cubicBezTo>
                  <a:cubicBezTo>
                    <a:pt x="3736" y="1"/>
                    <a:pt x="4787" y="1110"/>
                    <a:pt x="4787" y="23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9" name="Google Shape;18419;p46"/>
            <p:cNvSpPr/>
            <p:nvPr/>
          </p:nvSpPr>
          <p:spPr>
            <a:xfrm>
              <a:off x="4342625" y="699250"/>
              <a:ext cx="119675" cy="118225"/>
            </a:xfrm>
            <a:custGeom>
              <a:avLst/>
              <a:gdLst/>
              <a:ahLst/>
              <a:cxnLst/>
              <a:rect l="l" t="t" r="r" b="b"/>
              <a:pathLst>
                <a:path w="4787" h="4729" extrusionOk="0">
                  <a:moveTo>
                    <a:pt x="2393" y="4728"/>
                  </a:moveTo>
                  <a:cubicBezTo>
                    <a:pt x="1051" y="4728"/>
                    <a:pt x="59" y="3736"/>
                    <a:pt x="59" y="2393"/>
                  </a:cubicBezTo>
                  <a:cubicBezTo>
                    <a:pt x="0" y="1051"/>
                    <a:pt x="1051" y="0"/>
                    <a:pt x="2452" y="0"/>
                  </a:cubicBezTo>
                  <a:cubicBezTo>
                    <a:pt x="3736" y="58"/>
                    <a:pt x="4787" y="1051"/>
                    <a:pt x="4728" y="2393"/>
                  </a:cubicBezTo>
                  <a:cubicBezTo>
                    <a:pt x="4728" y="3736"/>
                    <a:pt x="3736" y="4728"/>
                    <a:pt x="2393" y="47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0" name="Google Shape;18420;p46"/>
            <p:cNvSpPr/>
            <p:nvPr/>
          </p:nvSpPr>
          <p:spPr>
            <a:xfrm>
              <a:off x="5568400" y="3890650"/>
              <a:ext cx="118225" cy="118225"/>
            </a:xfrm>
            <a:custGeom>
              <a:avLst/>
              <a:gdLst/>
              <a:ahLst/>
              <a:cxnLst/>
              <a:rect l="l" t="t" r="r" b="b"/>
              <a:pathLst>
                <a:path w="4729" h="4729" extrusionOk="0">
                  <a:moveTo>
                    <a:pt x="4728" y="2393"/>
                  </a:moveTo>
                  <a:cubicBezTo>
                    <a:pt x="4728" y="3736"/>
                    <a:pt x="3736" y="4728"/>
                    <a:pt x="2394" y="4728"/>
                  </a:cubicBezTo>
                  <a:cubicBezTo>
                    <a:pt x="1051" y="4728"/>
                    <a:pt x="0" y="3678"/>
                    <a:pt x="0" y="2335"/>
                  </a:cubicBezTo>
                  <a:cubicBezTo>
                    <a:pt x="59" y="1051"/>
                    <a:pt x="1109" y="0"/>
                    <a:pt x="2394" y="0"/>
                  </a:cubicBezTo>
                  <a:cubicBezTo>
                    <a:pt x="3736" y="59"/>
                    <a:pt x="4728" y="1051"/>
                    <a:pt x="4728"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1" name="Google Shape;18421;p46"/>
            <p:cNvSpPr/>
            <p:nvPr/>
          </p:nvSpPr>
          <p:spPr>
            <a:xfrm>
              <a:off x="2134750" y="4134350"/>
              <a:ext cx="118225" cy="118225"/>
            </a:xfrm>
            <a:custGeom>
              <a:avLst/>
              <a:gdLst/>
              <a:ahLst/>
              <a:cxnLst/>
              <a:rect l="l" t="t" r="r" b="b"/>
              <a:pathLst>
                <a:path w="4729" h="4729" extrusionOk="0">
                  <a:moveTo>
                    <a:pt x="4729" y="2393"/>
                  </a:moveTo>
                  <a:cubicBezTo>
                    <a:pt x="4670" y="3678"/>
                    <a:pt x="3678" y="4728"/>
                    <a:pt x="2336" y="4670"/>
                  </a:cubicBezTo>
                  <a:cubicBezTo>
                    <a:pt x="993" y="4670"/>
                    <a:pt x="1" y="3619"/>
                    <a:pt x="1" y="2277"/>
                  </a:cubicBezTo>
                  <a:cubicBezTo>
                    <a:pt x="59" y="992"/>
                    <a:pt x="1051" y="0"/>
                    <a:pt x="2394" y="0"/>
                  </a:cubicBezTo>
                  <a:cubicBezTo>
                    <a:pt x="3736" y="0"/>
                    <a:pt x="4729" y="1051"/>
                    <a:pt x="4670"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2" name="Google Shape;18422;p46"/>
            <p:cNvSpPr/>
            <p:nvPr/>
          </p:nvSpPr>
          <p:spPr>
            <a:xfrm>
              <a:off x="2381375" y="4380950"/>
              <a:ext cx="118225" cy="118225"/>
            </a:xfrm>
            <a:custGeom>
              <a:avLst/>
              <a:gdLst/>
              <a:ahLst/>
              <a:cxnLst/>
              <a:rect l="l" t="t" r="r" b="b"/>
              <a:pathLst>
                <a:path w="4729" h="4729" extrusionOk="0">
                  <a:moveTo>
                    <a:pt x="2335" y="4729"/>
                  </a:moveTo>
                  <a:cubicBezTo>
                    <a:pt x="993" y="4670"/>
                    <a:pt x="0" y="3678"/>
                    <a:pt x="0" y="2336"/>
                  </a:cubicBezTo>
                  <a:cubicBezTo>
                    <a:pt x="0" y="993"/>
                    <a:pt x="1109" y="1"/>
                    <a:pt x="2452" y="1"/>
                  </a:cubicBezTo>
                  <a:cubicBezTo>
                    <a:pt x="3736" y="59"/>
                    <a:pt x="4728" y="1110"/>
                    <a:pt x="4728" y="2394"/>
                  </a:cubicBezTo>
                  <a:cubicBezTo>
                    <a:pt x="4670" y="3736"/>
                    <a:pt x="3619" y="4729"/>
                    <a:pt x="2335"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3" name="Google Shape;18423;p46"/>
            <p:cNvSpPr/>
            <p:nvPr/>
          </p:nvSpPr>
          <p:spPr>
            <a:xfrm>
              <a:off x="4097450" y="4871275"/>
              <a:ext cx="116775" cy="116750"/>
            </a:xfrm>
            <a:custGeom>
              <a:avLst/>
              <a:gdLst/>
              <a:ahLst/>
              <a:cxnLst/>
              <a:rect l="l" t="t" r="r" b="b"/>
              <a:pathLst>
                <a:path w="4671" h="4670" extrusionOk="0">
                  <a:moveTo>
                    <a:pt x="2336" y="0"/>
                  </a:moveTo>
                  <a:cubicBezTo>
                    <a:pt x="3620" y="0"/>
                    <a:pt x="4671" y="993"/>
                    <a:pt x="4671" y="2277"/>
                  </a:cubicBezTo>
                  <a:cubicBezTo>
                    <a:pt x="4671" y="3619"/>
                    <a:pt x="3678" y="4612"/>
                    <a:pt x="2336" y="4670"/>
                  </a:cubicBezTo>
                  <a:cubicBezTo>
                    <a:pt x="1052" y="4670"/>
                    <a:pt x="1" y="3619"/>
                    <a:pt x="1" y="2335"/>
                  </a:cubicBezTo>
                  <a:cubicBezTo>
                    <a:pt x="1" y="993"/>
                    <a:pt x="993" y="0"/>
                    <a:pt x="233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4" name="Google Shape;18424;p46"/>
            <p:cNvSpPr/>
            <p:nvPr/>
          </p:nvSpPr>
          <p:spPr>
            <a:xfrm>
              <a:off x="5815025" y="2171625"/>
              <a:ext cx="119675" cy="118225"/>
            </a:xfrm>
            <a:custGeom>
              <a:avLst/>
              <a:gdLst/>
              <a:ahLst/>
              <a:cxnLst/>
              <a:rect l="l" t="t" r="r" b="b"/>
              <a:pathLst>
                <a:path w="4787" h="4729" extrusionOk="0">
                  <a:moveTo>
                    <a:pt x="2393" y="4729"/>
                  </a:moveTo>
                  <a:cubicBezTo>
                    <a:pt x="1051" y="4729"/>
                    <a:pt x="0" y="3678"/>
                    <a:pt x="0" y="2336"/>
                  </a:cubicBezTo>
                  <a:cubicBezTo>
                    <a:pt x="58" y="1052"/>
                    <a:pt x="1051" y="1"/>
                    <a:pt x="2393" y="1"/>
                  </a:cubicBezTo>
                  <a:cubicBezTo>
                    <a:pt x="3736" y="1"/>
                    <a:pt x="4786" y="1052"/>
                    <a:pt x="4728" y="2394"/>
                  </a:cubicBezTo>
                  <a:cubicBezTo>
                    <a:pt x="4728" y="3737"/>
                    <a:pt x="3677" y="4729"/>
                    <a:pt x="2393"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5" name="Google Shape;18425;p46"/>
            <p:cNvSpPr/>
            <p:nvPr/>
          </p:nvSpPr>
          <p:spPr>
            <a:xfrm>
              <a:off x="5816475" y="3398875"/>
              <a:ext cx="116775" cy="116775"/>
            </a:xfrm>
            <a:custGeom>
              <a:avLst/>
              <a:gdLst/>
              <a:ahLst/>
              <a:cxnLst/>
              <a:rect l="l" t="t" r="r" b="b"/>
              <a:pathLst>
                <a:path w="4671" h="4671" extrusionOk="0">
                  <a:moveTo>
                    <a:pt x="2335" y="0"/>
                  </a:moveTo>
                  <a:cubicBezTo>
                    <a:pt x="3619" y="0"/>
                    <a:pt x="4670" y="993"/>
                    <a:pt x="4670" y="2335"/>
                  </a:cubicBezTo>
                  <a:cubicBezTo>
                    <a:pt x="4670" y="3619"/>
                    <a:pt x="3619" y="4670"/>
                    <a:pt x="2335" y="4670"/>
                  </a:cubicBezTo>
                  <a:cubicBezTo>
                    <a:pt x="993" y="4670"/>
                    <a:pt x="0" y="3619"/>
                    <a:pt x="0" y="2335"/>
                  </a:cubicBezTo>
                  <a:cubicBezTo>
                    <a:pt x="0" y="993"/>
                    <a:pt x="993" y="0"/>
                    <a:pt x="233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6" name="Google Shape;18426;p46"/>
            <p:cNvSpPr/>
            <p:nvPr/>
          </p:nvSpPr>
          <p:spPr>
            <a:xfrm>
              <a:off x="1644450" y="2907100"/>
              <a:ext cx="118225" cy="119675"/>
            </a:xfrm>
            <a:custGeom>
              <a:avLst/>
              <a:gdLst/>
              <a:ahLst/>
              <a:cxnLst/>
              <a:rect l="l" t="t" r="r" b="b"/>
              <a:pathLst>
                <a:path w="4729" h="4787" extrusionOk="0">
                  <a:moveTo>
                    <a:pt x="2335" y="59"/>
                  </a:moveTo>
                  <a:cubicBezTo>
                    <a:pt x="3678" y="1"/>
                    <a:pt x="4728" y="1051"/>
                    <a:pt x="4728" y="2394"/>
                  </a:cubicBezTo>
                  <a:cubicBezTo>
                    <a:pt x="4728" y="3736"/>
                    <a:pt x="3736" y="4729"/>
                    <a:pt x="2452" y="4787"/>
                  </a:cubicBezTo>
                  <a:cubicBezTo>
                    <a:pt x="1109" y="4787"/>
                    <a:pt x="0" y="3736"/>
                    <a:pt x="0" y="2394"/>
                  </a:cubicBezTo>
                  <a:cubicBezTo>
                    <a:pt x="0" y="1110"/>
                    <a:pt x="1051" y="59"/>
                    <a:pt x="233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7" name="Google Shape;18427;p46"/>
            <p:cNvSpPr/>
            <p:nvPr/>
          </p:nvSpPr>
          <p:spPr>
            <a:xfrm>
              <a:off x="2627975" y="945850"/>
              <a:ext cx="118225" cy="118225"/>
            </a:xfrm>
            <a:custGeom>
              <a:avLst/>
              <a:gdLst/>
              <a:ahLst/>
              <a:cxnLst/>
              <a:rect l="l" t="t" r="r" b="b"/>
              <a:pathLst>
                <a:path w="4729" h="4729" extrusionOk="0">
                  <a:moveTo>
                    <a:pt x="2336" y="1"/>
                  </a:moveTo>
                  <a:cubicBezTo>
                    <a:pt x="3678" y="1"/>
                    <a:pt x="4729" y="1051"/>
                    <a:pt x="4729" y="2336"/>
                  </a:cubicBezTo>
                  <a:cubicBezTo>
                    <a:pt x="4729" y="3678"/>
                    <a:pt x="3678" y="4729"/>
                    <a:pt x="2336" y="4729"/>
                  </a:cubicBezTo>
                  <a:cubicBezTo>
                    <a:pt x="993" y="4729"/>
                    <a:pt x="1" y="3678"/>
                    <a:pt x="1" y="2394"/>
                  </a:cubicBezTo>
                  <a:cubicBezTo>
                    <a:pt x="1" y="1051"/>
                    <a:pt x="1052" y="59"/>
                    <a:pt x="23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8" name="Google Shape;18428;p46"/>
            <p:cNvSpPr/>
            <p:nvPr/>
          </p:nvSpPr>
          <p:spPr>
            <a:xfrm>
              <a:off x="1645900" y="2419700"/>
              <a:ext cx="116775" cy="116775"/>
            </a:xfrm>
            <a:custGeom>
              <a:avLst/>
              <a:gdLst/>
              <a:ahLst/>
              <a:cxnLst/>
              <a:rect l="l" t="t" r="r" b="b"/>
              <a:pathLst>
                <a:path w="4671" h="4671" extrusionOk="0">
                  <a:moveTo>
                    <a:pt x="2335" y="1"/>
                  </a:moveTo>
                  <a:cubicBezTo>
                    <a:pt x="3678" y="1"/>
                    <a:pt x="4670" y="993"/>
                    <a:pt x="4670" y="2336"/>
                  </a:cubicBezTo>
                  <a:cubicBezTo>
                    <a:pt x="4670" y="3620"/>
                    <a:pt x="3620" y="4670"/>
                    <a:pt x="2335" y="4670"/>
                  </a:cubicBezTo>
                  <a:cubicBezTo>
                    <a:pt x="993" y="4670"/>
                    <a:pt x="1" y="3620"/>
                    <a:pt x="1" y="2336"/>
                  </a:cubicBezTo>
                  <a:cubicBezTo>
                    <a:pt x="1" y="993"/>
                    <a:pt x="1051" y="1"/>
                    <a:pt x="23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9" name="Google Shape;18429;p46"/>
            <p:cNvSpPr/>
            <p:nvPr/>
          </p:nvSpPr>
          <p:spPr>
            <a:xfrm>
              <a:off x="3118300" y="700700"/>
              <a:ext cx="116775" cy="116775"/>
            </a:xfrm>
            <a:custGeom>
              <a:avLst/>
              <a:gdLst/>
              <a:ahLst/>
              <a:cxnLst/>
              <a:rect l="l" t="t" r="r" b="b"/>
              <a:pathLst>
                <a:path w="4671" h="4671" extrusionOk="0">
                  <a:moveTo>
                    <a:pt x="2277" y="4612"/>
                  </a:moveTo>
                  <a:cubicBezTo>
                    <a:pt x="993" y="4612"/>
                    <a:pt x="0" y="3561"/>
                    <a:pt x="0" y="2219"/>
                  </a:cubicBezTo>
                  <a:cubicBezTo>
                    <a:pt x="59" y="993"/>
                    <a:pt x="1109" y="0"/>
                    <a:pt x="2394" y="0"/>
                  </a:cubicBezTo>
                  <a:cubicBezTo>
                    <a:pt x="3678" y="0"/>
                    <a:pt x="4670" y="1109"/>
                    <a:pt x="4670" y="2394"/>
                  </a:cubicBezTo>
                  <a:cubicBezTo>
                    <a:pt x="4612" y="3678"/>
                    <a:pt x="3561" y="4670"/>
                    <a:pt x="2277"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0" name="Google Shape;18430;p46"/>
            <p:cNvSpPr/>
            <p:nvPr/>
          </p:nvSpPr>
          <p:spPr>
            <a:xfrm>
              <a:off x="1645900" y="3155175"/>
              <a:ext cx="116775" cy="116775"/>
            </a:xfrm>
            <a:custGeom>
              <a:avLst/>
              <a:gdLst/>
              <a:ahLst/>
              <a:cxnLst/>
              <a:rect l="l" t="t" r="r" b="b"/>
              <a:pathLst>
                <a:path w="4671" h="4671" extrusionOk="0">
                  <a:moveTo>
                    <a:pt x="4670" y="2335"/>
                  </a:moveTo>
                  <a:cubicBezTo>
                    <a:pt x="4670" y="3678"/>
                    <a:pt x="3620" y="4670"/>
                    <a:pt x="2277" y="4670"/>
                  </a:cubicBezTo>
                  <a:cubicBezTo>
                    <a:pt x="1051" y="4612"/>
                    <a:pt x="1" y="3620"/>
                    <a:pt x="1" y="2335"/>
                  </a:cubicBezTo>
                  <a:cubicBezTo>
                    <a:pt x="1" y="1051"/>
                    <a:pt x="1051" y="1"/>
                    <a:pt x="2394" y="59"/>
                  </a:cubicBezTo>
                  <a:cubicBezTo>
                    <a:pt x="3620" y="59"/>
                    <a:pt x="4670" y="1110"/>
                    <a:pt x="4670"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1" name="Google Shape;18431;p46"/>
            <p:cNvSpPr/>
            <p:nvPr/>
          </p:nvSpPr>
          <p:spPr>
            <a:xfrm>
              <a:off x="1892525" y="1682775"/>
              <a:ext cx="116750" cy="116775"/>
            </a:xfrm>
            <a:custGeom>
              <a:avLst/>
              <a:gdLst/>
              <a:ahLst/>
              <a:cxnLst/>
              <a:rect l="l" t="t" r="r" b="b"/>
              <a:pathLst>
                <a:path w="4670" h="4671" extrusionOk="0">
                  <a:moveTo>
                    <a:pt x="4670" y="2336"/>
                  </a:moveTo>
                  <a:cubicBezTo>
                    <a:pt x="4670" y="3620"/>
                    <a:pt x="3619" y="4670"/>
                    <a:pt x="2277" y="4670"/>
                  </a:cubicBezTo>
                  <a:cubicBezTo>
                    <a:pt x="1051" y="4670"/>
                    <a:pt x="0" y="3620"/>
                    <a:pt x="0" y="2394"/>
                  </a:cubicBezTo>
                  <a:cubicBezTo>
                    <a:pt x="0" y="1051"/>
                    <a:pt x="1051" y="1"/>
                    <a:pt x="2335" y="59"/>
                  </a:cubicBezTo>
                  <a:cubicBezTo>
                    <a:pt x="3619" y="59"/>
                    <a:pt x="4611" y="1051"/>
                    <a:pt x="4670" y="23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2" name="Google Shape;18432;p46"/>
            <p:cNvSpPr/>
            <p:nvPr/>
          </p:nvSpPr>
          <p:spPr>
            <a:xfrm>
              <a:off x="4832925" y="4629025"/>
              <a:ext cx="116775" cy="115325"/>
            </a:xfrm>
            <a:custGeom>
              <a:avLst/>
              <a:gdLst/>
              <a:ahLst/>
              <a:cxnLst/>
              <a:rect l="l" t="t" r="r" b="b"/>
              <a:pathLst>
                <a:path w="4671" h="4613" extrusionOk="0">
                  <a:moveTo>
                    <a:pt x="2336" y="1"/>
                  </a:moveTo>
                  <a:cubicBezTo>
                    <a:pt x="3678" y="1"/>
                    <a:pt x="4670" y="1051"/>
                    <a:pt x="4670" y="2336"/>
                  </a:cubicBezTo>
                  <a:cubicBezTo>
                    <a:pt x="4670" y="3620"/>
                    <a:pt x="3620" y="4612"/>
                    <a:pt x="2336" y="4612"/>
                  </a:cubicBezTo>
                  <a:cubicBezTo>
                    <a:pt x="1051" y="4612"/>
                    <a:pt x="1" y="3561"/>
                    <a:pt x="59" y="2277"/>
                  </a:cubicBezTo>
                  <a:cubicBezTo>
                    <a:pt x="59" y="993"/>
                    <a:pt x="1110" y="1"/>
                    <a:pt x="23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3" name="Google Shape;18433;p46"/>
            <p:cNvSpPr/>
            <p:nvPr/>
          </p:nvSpPr>
          <p:spPr>
            <a:xfrm>
              <a:off x="3360525" y="4871275"/>
              <a:ext cx="116775" cy="116750"/>
            </a:xfrm>
            <a:custGeom>
              <a:avLst/>
              <a:gdLst/>
              <a:ahLst/>
              <a:cxnLst/>
              <a:rect l="l" t="t" r="r" b="b"/>
              <a:pathLst>
                <a:path w="4671" h="4670" extrusionOk="0">
                  <a:moveTo>
                    <a:pt x="4671" y="2335"/>
                  </a:moveTo>
                  <a:cubicBezTo>
                    <a:pt x="4671" y="3619"/>
                    <a:pt x="3620" y="4670"/>
                    <a:pt x="2277" y="4612"/>
                  </a:cubicBezTo>
                  <a:cubicBezTo>
                    <a:pt x="1052" y="4612"/>
                    <a:pt x="1" y="3561"/>
                    <a:pt x="1" y="2335"/>
                  </a:cubicBezTo>
                  <a:cubicBezTo>
                    <a:pt x="1" y="993"/>
                    <a:pt x="1052" y="0"/>
                    <a:pt x="2394" y="0"/>
                  </a:cubicBezTo>
                  <a:cubicBezTo>
                    <a:pt x="3678" y="0"/>
                    <a:pt x="4671" y="1051"/>
                    <a:pt x="4671"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4" name="Google Shape;18434;p46"/>
            <p:cNvSpPr/>
            <p:nvPr/>
          </p:nvSpPr>
          <p:spPr>
            <a:xfrm>
              <a:off x="1889600" y="3890650"/>
              <a:ext cx="113850" cy="112375"/>
            </a:xfrm>
            <a:custGeom>
              <a:avLst/>
              <a:gdLst/>
              <a:ahLst/>
              <a:cxnLst/>
              <a:rect l="l" t="t" r="r" b="b"/>
              <a:pathLst>
                <a:path w="4554" h="4495" extrusionOk="0">
                  <a:moveTo>
                    <a:pt x="4553" y="2277"/>
                  </a:moveTo>
                  <a:cubicBezTo>
                    <a:pt x="4495" y="3503"/>
                    <a:pt x="3503" y="4495"/>
                    <a:pt x="2277" y="4495"/>
                  </a:cubicBezTo>
                  <a:cubicBezTo>
                    <a:pt x="993" y="4436"/>
                    <a:pt x="0" y="3386"/>
                    <a:pt x="59" y="2160"/>
                  </a:cubicBezTo>
                  <a:cubicBezTo>
                    <a:pt x="117" y="934"/>
                    <a:pt x="1109" y="0"/>
                    <a:pt x="2277" y="0"/>
                  </a:cubicBezTo>
                  <a:cubicBezTo>
                    <a:pt x="3561" y="0"/>
                    <a:pt x="4553" y="993"/>
                    <a:pt x="4553"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5" name="Google Shape;18435;p46"/>
            <p:cNvSpPr/>
            <p:nvPr/>
          </p:nvSpPr>
          <p:spPr>
            <a:xfrm>
              <a:off x="4345525" y="4872725"/>
              <a:ext cx="112400" cy="112400"/>
            </a:xfrm>
            <a:custGeom>
              <a:avLst/>
              <a:gdLst/>
              <a:ahLst/>
              <a:cxnLst/>
              <a:rect l="l" t="t" r="r" b="b"/>
              <a:pathLst>
                <a:path w="4496" h="4496" extrusionOk="0">
                  <a:moveTo>
                    <a:pt x="2277" y="4495"/>
                  </a:moveTo>
                  <a:cubicBezTo>
                    <a:pt x="993" y="4495"/>
                    <a:pt x="1" y="3444"/>
                    <a:pt x="1" y="2219"/>
                  </a:cubicBezTo>
                  <a:cubicBezTo>
                    <a:pt x="59" y="993"/>
                    <a:pt x="1052" y="1"/>
                    <a:pt x="2336" y="1"/>
                  </a:cubicBezTo>
                  <a:cubicBezTo>
                    <a:pt x="3503" y="59"/>
                    <a:pt x="4495" y="1051"/>
                    <a:pt x="4495" y="2219"/>
                  </a:cubicBezTo>
                  <a:cubicBezTo>
                    <a:pt x="4495" y="3503"/>
                    <a:pt x="3503" y="4495"/>
                    <a:pt x="2277"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6" name="Google Shape;18436;p46"/>
            <p:cNvSpPr/>
            <p:nvPr/>
          </p:nvSpPr>
          <p:spPr>
            <a:xfrm>
              <a:off x="2626525" y="4626125"/>
              <a:ext cx="112400" cy="112375"/>
            </a:xfrm>
            <a:custGeom>
              <a:avLst/>
              <a:gdLst/>
              <a:ahLst/>
              <a:cxnLst/>
              <a:rect l="l" t="t" r="r" b="b"/>
              <a:pathLst>
                <a:path w="4496" h="4495" extrusionOk="0">
                  <a:moveTo>
                    <a:pt x="2277" y="0"/>
                  </a:moveTo>
                  <a:cubicBezTo>
                    <a:pt x="3503" y="0"/>
                    <a:pt x="4495" y="1051"/>
                    <a:pt x="4495" y="2276"/>
                  </a:cubicBezTo>
                  <a:cubicBezTo>
                    <a:pt x="4495" y="3502"/>
                    <a:pt x="3444" y="4495"/>
                    <a:pt x="2219" y="4495"/>
                  </a:cubicBezTo>
                  <a:cubicBezTo>
                    <a:pt x="993" y="4495"/>
                    <a:pt x="59" y="3502"/>
                    <a:pt x="1" y="2276"/>
                  </a:cubicBezTo>
                  <a:cubicBezTo>
                    <a:pt x="1" y="1051"/>
                    <a:pt x="1051" y="0"/>
                    <a:pt x="227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7" name="Google Shape;18437;p46"/>
            <p:cNvSpPr/>
            <p:nvPr/>
          </p:nvSpPr>
          <p:spPr>
            <a:xfrm>
              <a:off x="5819400" y="1933775"/>
              <a:ext cx="110925" cy="109475"/>
            </a:xfrm>
            <a:custGeom>
              <a:avLst/>
              <a:gdLst/>
              <a:ahLst/>
              <a:cxnLst/>
              <a:rect l="l" t="t" r="r" b="b"/>
              <a:pathLst>
                <a:path w="4437" h="4379" extrusionOk="0">
                  <a:moveTo>
                    <a:pt x="4436" y="2160"/>
                  </a:moveTo>
                  <a:cubicBezTo>
                    <a:pt x="4436" y="3386"/>
                    <a:pt x="3502" y="4378"/>
                    <a:pt x="2277" y="4378"/>
                  </a:cubicBezTo>
                  <a:cubicBezTo>
                    <a:pt x="992" y="4378"/>
                    <a:pt x="0" y="3444"/>
                    <a:pt x="0" y="2160"/>
                  </a:cubicBezTo>
                  <a:cubicBezTo>
                    <a:pt x="0" y="934"/>
                    <a:pt x="992" y="0"/>
                    <a:pt x="2218" y="0"/>
                  </a:cubicBezTo>
                  <a:cubicBezTo>
                    <a:pt x="3444" y="0"/>
                    <a:pt x="4378" y="934"/>
                    <a:pt x="4378"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8" name="Google Shape;18438;p46"/>
            <p:cNvSpPr/>
            <p:nvPr/>
          </p:nvSpPr>
          <p:spPr>
            <a:xfrm>
              <a:off x="5329075" y="1196850"/>
              <a:ext cx="110925" cy="110925"/>
            </a:xfrm>
            <a:custGeom>
              <a:avLst/>
              <a:gdLst/>
              <a:ahLst/>
              <a:cxnLst/>
              <a:rect l="l" t="t" r="r" b="b"/>
              <a:pathLst>
                <a:path w="4437" h="4437" extrusionOk="0">
                  <a:moveTo>
                    <a:pt x="4437" y="2218"/>
                  </a:moveTo>
                  <a:cubicBezTo>
                    <a:pt x="4437" y="3444"/>
                    <a:pt x="3503" y="4378"/>
                    <a:pt x="2277" y="4437"/>
                  </a:cubicBezTo>
                  <a:cubicBezTo>
                    <a:pt x="993" y="4437"/>
                    <a:pt x="1" y="3444"/>
                    <a:pt x="59" y="2160"/>
                  </a:cubicBezTo>
                  <a:cubicBezTo>
                    <a:pt x="59" y="934"/>
                    <a:pt x="1051" y="0"/>
                    <a:pt x="2277" y="0"/>
                  </a:cubicBezTo>
                  <a:cubicBezTo>
                    <a:pt x="3503" y="0"/>
                    <a:pt x="4437" y="993"/>
                    <a:pt x="4437"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9" name="Google Shape;18439;p46"/>
            <p:cNvSpPr/>
            <p:nvPr/>
          </p:nvSpPr>
          <p:spPr>
            <a:xfrm>
              <a:off x="4593600" y="703625"/>
              <a:ext cx="110950" cy="109450"/>
            </a:xfrm>
            <a:custGeom>
              <a:avLst/>
              <a:gdLst/>
              <a:ahLst/>
              <a:cxnLst/>
              <a:rect l="l" t="t" r="r" b="b"/>
              <a:pathLst>
                <a:path w="4438" h="4378" extrusionOk="0">
                  <a:moveTo>
                    <a:pt x="4379" y="2218"/>
                  </a:moveTo>
                  <a:cubicBezTo>
                    <a:pt x="4379" y="3444"/>
                    <a:pt x="3445" y="4378"/>
                    <a:pt x="2219" y="4378"/>
                  </a:cubicBezTo>
                  <a:cubicBezTo>
                    <a:pt x="935" y="4378"/>
                    <a:pt x="1" y="3444"/>
                    <a:pt x="1" y="2160"/>
                  </a:cubicBezTo>
                  <a:cubicBezTo>
                    <a:pt x="59" y="934"/>
                    <a:pt x="993" y="0"/>
                    <a:pt x="2219" y="0"/>
                  </a:cubicBezTo>
                  <a:cubicBezTo>
                    <a:pt x="3445" y="0"/>
                    <a:pt x="4437" y="992"/>
                    <a:pt x="4379"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0" name="Google Shape;18440;p46"/>
            <p:cNvSpPr/>
            <p:nvPr/>
          </p:nvSpPr>
          <p:spPr>
            <a:xfrm>
              <a:off x="1648825" y="2174550"/>
              <a:ext cx="110925" cy="112400"/>
            </a:xfrm>
            <a:custGeom>
              <a:avLst/>
              <a:gdLst/>
              <a:ahLst/>
              <a:cxnLst/>
              <a:rect l="l" t="t" r="r" b="b"/>
              <a:pathLst>
                <a:path w="4437" h="4496" extrusionOk="0">
                  <a:moveTo>
                    <a:pt x="4436" y="2277"/>
                  </a:moveTo>
                  <a:cubicBezTo>
                    <a:pt x="4436" y="3503"/>
                    <a:pt x="3503" y="4437"/>
                    <a:pt x="2277" y="4495"/>
                  </a:cubicBezTo>
                  <a:cubicBezTo>
                    <a:pt x="993" y="4495"/>
                    <a:pt x="0" y="3503"/>
                    <a:pt x="0" y="2277"/>
                  </a:cubicBezTo>
                  <a:cubicBezTo>
                    <a:pt x="0" y="993"/>
                    <a:pt x="993" y="1"/>
                    <a:pt x="2218" y="59"/>
                  </a:cubicBezTo>
                  <a:cubicBezTo>
                    <a:pt x="3444" y="59"/>
                    <a:pt x="4436" y="993"/>
                    <a:pt x="4436" y="22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1" name="Google Shape;18441;p46"/>
            <p:cNvSpPr/>
            <p:nvPr/>
          </p:nvSpPr>
          <p:spPr>
            <a:xfrm>
              <a:off x="3121225" y="4875650"/>
              <a:ext cx="109450" cy="108000"/>
            </a:xfrm>
            <a:custGeom>
              <a:avLst/>
              <a:gdLst/>
              <a:ahLst/>
              <a:cxnLst/>
              <a:rect l="l" t="t" r="r" b="b"/>
              <a:pathLst>
                <a:path w="4378" h="4320" extrusionOk="0">
                  <a:moveTo>
                    <a:pt x="4378" y="2160"/>
                  </a:moveTo>
                  <a:cubicBezTo>
                    <a:pt x="4378" y="3386"/>
                    <a:pt x="3386" y="4320"/>
                    <a:pt x="2160" y="4320"/>
                  </a:cubicBezTo>
                  <a:cubicBezTo>
                    <a:pt x="934" y="4320"/>
                    <a:pt x="0" y="3327"/>
                    <a:pt x="59" y="2102"/>
                  </a:cubicBezTo>
                  <a:cubicBezTo>
                    <a:pt x="59" y="876"/>
                    <a:pt x="1051" y="0"/>
                    <a:pt x="2218" y="0"/>
                  </a:cubicBezTo>
                  <a:cubicBezTo>
                    <a:pt x="3444" y="0"/>
                    <a:pt x="4378" y="934"/>
                    <a:pt x="4378"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2" name="Google Shape;18442;p46"/>
            <p:cNvSpPr/>
            <p:nvPr/>
          </p:nvSpPr>
          <p:spPr>
            <a:xfrm>
              <a:off x="1648825" y="3401800"/>
              <a:ext cx="110925" cy="109450"/>
            </a:xfrm>
            <a:custGeom>
              <a:avLst/>
              <a:gdLst/>
              <a:ahLst/>
              <a:cxnLst/>
              <a:rect l="l" t="t" r="r" b="b"/>
              <a:pathLst>
                <a:path w="4437" h="4378" extrusionOk="0">
                  <a:moveTo>
                    <a:pt x="59" y="2160"/>
                  </a:moveTo>
                  <a:cubicBezTo>
                    <a:pt x="59" y="934"/>
                    <a:pt x="993" y="0"/>
                    <a:pt x="2277" y="59"/>
                  </a:cubicBezTo>
                  <a:cubicBezTo>
                    <a:pt x="3444" y="59"/>
                    <a:pt x="4436" y="1051"/>
                    <a:pt x="4378" y="2277"/>
                  </a:cubicBezTo>
                  <a:cubicBezTo>
                    <a:pt x="4378" y="3444"/>
                    <a:pt x="3386" y="4378"/>
                    <a:pt x="2218" y="4378"/>
                  </a:cubicBezTo>
                  <a:cubicBezTo>
                    <a:pt x="993" y="4378"/>
                    <a:pt x="0" y="3444"/>
                    <a:pt x="59"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3" name="Google Shape;18443;p46"/>
            <p:cNvSpPr/>
            <p:nvPr/>
          </p:nvSpPr>
          <p:spPr>
            <a:xfrm>
              <a:off x="5574225" y="1440550"/>
              <a:ext cx="108025" cy="108000"/>
            </a:xfrm>
            <a:custGeom>
              <a:avLst/>
              <a:gdLst/>
              <a:ahLst/>
              <a:cxnLst/>
              <a:rect l="l" t="t" r="r" b="b"/>
              <a:pathLst>
                <a:path w="4321" h="4320" extrusionOk="0">
                  <a:moveTo>
                    <a:pt x="2161" y="4320"/>
                  </a:moveTo>
                  <a:cubicBezTo>
                    <a:pt x="993" y="4320"/>
                    <a:pt x="1" y="3386"/>
                    <a:pt x="1" y="2218"/>
                  </a:cubicBezTo>
                  <a:cubicBezTo>
                    <a:pt x="1" y="993"/>
                    <a:pt x="935" y="0"/>
                    <a:pt x="2102" y="0"/>
                  </a:cubicBezTo>
                  <a:cubicBezTo>
                    <a:pt x="3328" y="0"/>
                    <a:pt x="4320" y="934"/>
                    <a:pt x="4320" y="2160"/>
                  </a:cubicBezTo>
                  <a:cubicBezTo>
                    <a:pt x="4320" y="3327"/>
                    <a:pt x="3386" y="4320"/>
                    <a:pt x="2161"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4" name="Google Shape;18444;p46"/>
            <p:cNvSpPr/>
            <p:nvPr/>
          </p:nvSpPr>
          <p:spPr>
            <a:xfrm>
              <a:off x="5820850" y="3649875"/>
              <a:ext cx="108000" cy="108000"/>
            </a:xfrm>
            <a:custGeom>
              <a:avLst/>
              <a:gdLst/>
              <a:ahLst/>
              <a:cxnLst/>
              <a:rect l="l" t="t" r="r" b="b"/>
              <a:pathLst>
                <a:path w="4320" h="4320" extrusionOk="0">
                  <a:moveTo>
                    <a:pt x="2160" y="4320"/>
                  </a:moveTo>
                  <a:cubicBezTo>
                    <a:pt x="993" y="4320"/>
                    <a:pt x="1" y="3327"/>
                    <a:pt x="1" y="2160"/>
                  </a:cubicBezTo>
                  <a:cubicBezTo>
                    <a:pt x="1" y="992"/>
                    <a:pt x="993" y="0"/>
                    <a:pt x="2160" y="0"/>
                  </a:cubicBezTo>
                  <a:cubicBezTo>
                    <a:pt x="3328" y="0"/>
                    <a:pt x="4320" y="992"/>
                    <a:pt x="4320" y="2160"/>
                  </a:cubicBezTo>
                  <a:cubicBezTo>
                    <a:pt x="4320" y="3327"/>
                    <a:pt x="3328" y="4320"/>
                    <a:pt x="2160"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5" name="Google Shape;18445;p46"/>
            <p:cNvSpPr/>
            <p:nvPr/>
          </p:nvSpPr>
          <p:spPr>
            <a:xfrm>
              <a:off x="5083925" y="950225"/>
              <a:ext cx="109475" cy="109475"/>
            </a:xfrm>
            <a:custGeom>
              <a:avLst/>
              <a:gdLst/>
              <a:ahLst/>
              <a:cxnLst/>
              <a:rect l="l" t="t" r="r" b="b"/>
              <a:pathLst>
                <a:path w="4379" h="4379" extrusionOk="0">
                  <a:moveTo>
                    <a:pt x="4320" y="2161"/>
                  </a:moveTo>
                  <a:cubicBezTo>
                    <a:pt x="4378" y="3328"/>
                    <a:pt x="3386" y="4320"/>
                    <a:pt x="2219" y="4379"/>
                  </a:cubicBezTo>
                  <a:cubicBezTo>
                    <a:pt x="1051" y="4379"/>
                    <a:pt x="59" y="3445"/>
                    <a:pt x="0" y="2219"/>
                  </a:cubicBezTo>
                  <a:cubicBezTo>
                    <a:pt x="0" y="1051"/>
                    <a:pt x="993" y="59"/>
                    <a:pt x="2160" y="59"/>
                  </a:cubicBezTo>
                  <a:cubicBezTo>
                    <a:pt x="3328" y="1"/>
                    <a:pt x="4320" y="993"/>
                    <a:pt x="4320" y="21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6" name="Google Shape;18446;p46"/>
            <p:cNvSpPr/>
            <p:nvPr/>
          </p:nvSpPr>
          <p:spPr>
            <a:xfrm>
              <a:off x="2876050" y="703625"/>
              <a:ext cx="108025" cy="109450"/>
            </a:xfrm>
            <a:custGeom>
              <a:avLst/>
              <a:gdLst/>
              <a:ahLst/>
              <a:cxnLst/>
              <a:rect l="l" t="t" r="r" b="b"/>
              <a:pathLst>
                <a:path w="4321" h="4378" extrusionOk="0">
                  <a:moveTo>
                    <a:pt x="2161" y="4320"/>
                  </a:moveTo>
                  <a:cubicBezTo>
                    <a:pt x="993" y="4320"/>
                    <a:pt x="1" y="3327"/>
                    <a:pt x="1" y="2160"/>
                  </a:cubicBezTo>
                  <a:cubicBezTo>
                    <a:pt x="59" y="992"/>
                    <a:pt x="1052" y="0"/>
                    <a:pt x="2219" y="59"/>
                  </a:cubicBezTo>
                  <a:cubicBezTo>
                    <a:pt x="3328" y="59"/>
                    <a:pt x="4320" y="1051"/>
                    <a:pt x="4320" y="2218"/>
                  </a:cubicBezTo>
                  <a:cubicBezTo>
                    <a:pt x="4320" y="3386"/>
                    <a:pt x="3328" y="4378"/>
                    <a:pt x="2161"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7" name="Google Shape;18447;p46"/>
            <p:cNvSpPr/>
            <p:nvPr/>
          </p:nvSpPr>
          <p:spPr>
            <a:xfrm>
              <a:off x="5329075" y="4386800"/>
              <a:ext cx="105100" cy="106550"/>
            </a:xfrm>
            <a:custGeom>
              <a:avLst/>
              <a:gdLst/>
              <a:ahLst/>
              <a:cxnLst/>
              <a:rect l="l" t="t" r="r" b="b"/>
              <a:pathLst>
                <a:path w="4204" h="4262" extrusionOk="0">
                  <a:moveTo>
                    <a:pt x="4203" y="2102"/>
                  </a:moveTo>
                  <a:cubicBezTo>
                    <a:pt x="4203" y="3269"/>
                    <a:pt x="3211" y="4203"/>
                    <a:pt x="2102" y="4261"/>
                  </a:cubicBezTo>
                  <a:cubicBezTo>
                    <a:pt x="935" y="4261"/>
                    <a:pt x="1" y="3269"/>
                    <a:pt x="1" y="2102"/>
                  </a:cubicBezTo>
                  <a:cubicBezTo>
                    <a:pt x="1" y="993"/>
                    <a:pt x="935" y="0"/>
                    <a:pt x="2102" y="0"/>
                  </a:cubicBezTo>
                  <a:cubicBezTo>
                    <a:pt x="3211" y="0"/>
                    <a:pt x="4203" y="993"/>
                    <a:pt x="4203" y="21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8" name="Google Shape;18448;p46"/>
            <p:cNvSpPr/>
            <p:nvPr/>
          </p:nvSpPr>
          <p:spPr>
            <a:xfrm>
              <a:off x="2140600" y="1195400"/>
              <a:ext cx="105075" cy="105075"/>
            </a:xfrm>
            <a:custGeom>
              <a:avLst/>
              <a:gdLst/>
              <a:ahLst/>
              <a:cxnLst/>
              <a:rect l="l" t="t" r="r" b="b"/>
              <a:pathLst>
                <a:path w="4203" h="4203" extrusionOk="0">
                  <a:moveTo>
                    <a:pt x="2102" y="0"/>
                  </a:moveTo>
                  <a:cubicBezTo>
                    <a:pt x="3211" y="0"/>
                    <a:pt x="4203" y="934"/>
                    <a:pt x="4203" y="2101"/>
                  </a:cubicBezTo>
                  <a:cubicBezTo>
                    <a:pt x="4203" y="3269"/>
                    <a:pt x="3269" y="4203"/>
                    <a:pt x="2102" y="4203"/>
                  </a:cubicBezTo>
                  <a:cubicBezTo>
                    <a:pt x="992" y="4203"/>
                    <a:pt x="59" y="3269"/>
                    <a:pt x="0" y="2160"/>
                  </a:cubicBezTo>
                  <a:cubicBezTo>
                    <a:pt x="0" y="992"/>
                    <a:pt x="934" y="58"/>
                    <a:pt x="2102"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9" name="Google Shape;18449;p46"/>
            <p:cNvSpPr/>
            <p:nvPr/>
          </p:nvSpPr>
          <p:spPr>
            <a:xfrm>
              <a:off x="2388675" y="954600"/>
              <a:ext cx="102175" cy="102175"/>
            </a:xfrm>
            <a:custGeom>
              <a:avLst/>
              <a:gdLst/>
              <a:ahLst/>
              <a:cxnLst/>
              <a:rect l="l" t="t" r="r" b="b"/>
              <a:pathLst>
                <a:path w="4087" h="4087" extrusionOk="0">
                  <a:moveTo>
                    <a:pt x="4086" y="2044"/>
                  </a:moveTo>
                  <a:cubicBezTo>
                    <a:pt x="4086" y="3211"/>
                    <a:pt x="3211" y="4087"/>
                    <a:pt x="2043" y="4087"/>
                  </a:cubicBezTo>
                  <a:cubicBezTo>
                    <a:pt x="876" y="4028"/>
                    <a:pt x="0" y="3153"/>
                    <a:pt x="0" y="1986"/>
                  </a:cubicBezTo>
                  <a:cubicBezTo>
                    <a:pt x="59" y="876"/>
                    <a:pt x="934" y="1"/>
                    <a:pt x="2043" y="1"/>
                  </a:cubicBezTo>
                  <a:cubicBezTo>
                    <a:pt x="3211" y="1"/>
                    <a:pt x="4086" y="876"/>
                    <a:pt x="4086" y="20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0" name="Google Shape;18450;p46"/>
            <p:cNvSpPr/>
            <p:nvPr/>
          </p:nvSpPr>
          <p:spPr>
            <a:xfrm>
              <a:off x="5577150" y="4141650"/>
              <a:ext cx="102175" cy="102150"/>
            </a:xfrm>
            <a:custGeom>
              <a:avLst/>
              <a:gdLst/>
              <a:ahLst/>
              <a:cxnLst/>
              <a:rect l="l" t="t" r="r" b="b"/>
              <a:pathLst>
                <a:path w="4087" h="4086" extrusionOk="0">
                  <a:moveTo>
                    <a:pt x="4087" y="2043"/>
                  </a:moveTo>
                  <a:cubicBezTo>
                    <a:pt x="4087" y="3210"/>
                    <a:pt x="3153" y="4086"/>
                    <a:pt x="2044" y="4086"/>
                  </a:cubicBezTo>
                  <a:cubicBezTo>
                    <a:pt x="876" y="4086"/>
                    <a:pt x="1" y="3210"/>
                    <a:pt x="1" y="2043"/>
                  </a:cubicBezTo>
                  <a:cubicBezTo>
                    <a:pt x="1" y="876"/>
                    <a:pt x="876" y="0"/>
                    <a:pt x="2044" y="0"/>
                  </a:cubicBezTo>
                  <a:cubicBezTo>
                    <a:pt x="3211" y="0"/>
                    <a:pt x="4087" y="934"/>
                    <a:pt x="4087" y="204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1" name="Google Shape;18451;p46"/>
            <p:cNvSpPr/>
            <p:nvPr/>
          </p:nvSpPr>
          <p:spPr>
            <a:xfrm>
              <a:off x="4593600" y="4877100"/>
              <a:ext cx="103650" cy="103650"/>
            </a:xfrm>
            <a:custGeom>
              <a:avLst/>
              <a:gdLst/>
              <a:ahLst/>
              <a:cxnLst/>
              <a:rect l="l" t="t" r="r" b="b"/>
              <a:pathLst>
                <a:path w="4146" h="4146" extrusionOk="0">
                  <a:moveTo>
                    <a:pt x="4087" y="2102"/>
                  </a:moveTo>
                  <a:cubicBezTo>
                    <a:pt x="4087" y="3269"/>
                    <a:pt x="3211" y="4145"/>
                    <a:pt x="2044" y="4145"/>
                  </a:cubicBezTo>
                  <a:cubicBezTo>
                    <a:pt x="877" y="4145"/>
                    <a:pt x="1" y="3211"/>
                    <a:pt x="1" y="2044"/>
                  </a:cubicBezTo>
                  <a:cubicBezTo>
                    <a:pt x="1" y="935"/>
                    <a:pt x="935" y="1"/>
                    <a:pt x="2102" y="59"/>
                  </a:cubicBezTo>
                  <a:cubicBezTo>
                    <a:pt x="3211" y="59"/>
                    <a:pt x="4145" y="935"/>
                    <a:pt x="4087" y="21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2" name="Google Shape;18452;p46"/>
            <p:cNvSpPr/>
            <p:nvPr/>
          </p:nvSpPr>
          <p:spPr>
            <a:xfrm>
              <a:off x="1653200" y="1932325"/>
              <a:ext cx="102175" cy="103625"/>
            </a:xfrm>
            <a:custGeom>
              <a:avLst/>
              <a:gdLst/>
              <a:ahLst/>
              <a:cxnLst/>
              <a:rect l="l" t="t" r="r" b="b"/>
              <a:pathLst>
                <a:path w="4087" h="4145" extrusionOk="0">
                  <a:moveTo>
                    <a:pt x="1985" y="4086"/>
                  </a:moveTo>
                  <a:cubicBezTo>
                    <a:pt x="818" y="4086"/>
                    <a:pt x="0" y="3152"/>
                    <a:pt x="0" y="1985"/>
                  </a:cubicBezTo>
                  <a:cubicBezTo>
                    <a:pt x="59" y="876"/>
                    <a:pt x="993" y="0"/>
                    <a:pt x="2160" y="58"/>
                  </a:cubicBezTo>
                  <a:cubicBezTo>
                    <a:pt x="3269" y="117"/>
                    <a:pt x="4086" y="992"/>
                    <a:pt x="4086" y="2160"/>
                  </a:cubicBezTo>
                  <a:cubicBezTo>
                    <a:pt x="4028" y="3269"/>
                    <a:pt x="3152" y="4144"/>
                    <a:pt x="1985" y="41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3" name="Google Shape;18453;p46"/>
            <p:cNvSpPr/>
            <p:nvPr/>
          </p:nvSpPr>
          <p:spPr>
            <a:xfrm>
              <a:off x="6067475" y="2673625"/>
              <a:ext cx="100700" cy="100700"/>
            </a:xfrm>
            <a:custGeom>
              <a:avLst/>
              <a:gdLst/>
              <a:ahLst/>
              <a:cxnLst/>
              <a:rect l="l" t="t" r="r" b="b"/>
              <a:pathLst>
                <a:path w="4028" h="4028" extrusionOk="0">
                  <a:moveTo>
                    <a:pt x="2043" y="4028"/>
                  </a:moveTo>
                  <a:cubicBezTo>
                    <a:pt x="934" y="4028"/>
                    <a:pt x="0" y="3152"/>
                    <a:pt x="0" y="2043"/>
                  </a:cubicBezTo>
                  <a:cubicBezTo>
                    <a:pt x="0" y="934"/>
                    <a:pt x="876" y="0"/>
                    <a:pt x="2043" y="59"/>
                  </a:cubicBezTo>
                  <a:cubicBezTo>
                    <a:pt x="3152" y="59"/>
                    <a:pt x="4028" y="934"/>
                    <a:pt x="4028" y="2043"/>
                  </a:cubicBezTo>
                  <a:cubicBezTo>
                    <a:pt x="4028" y="3152"/>
                    <a:pt x="3152" y="4028"/>
                    <a:pt x="2043"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4" name="Google Shape;18454;p46"/>
            <p:cNvSpPr/>
            <p:nvPr/>
          </p:nvSpPr>
          <p:spPr>
            <a:xfrm>
              <a:off x="5088300" y="4636325"/>
              <a:ext cx="100725" cy="100725"/>
            </a:xfrm>
            <a:custGeom>
              <a:avLst/>
              <a:gdLst/>
              <a:ahLst/>
              <a:cxnLst/>
              <a:rect l="l" t="t" r="r" b="b"/>
              <a:pathLst>
                <a:path w="4029" h="4029" extrusionOk="0">
                  <a:moveTo>
                    <a:pt x="4028" y="1985"/>
                  </a:moveTo>
                  <a:cubicBezTo>
                    <a:pt x="4028" y="3094"/>
                    <a:pt x="3153" y="4028"/>
                    <a:pt x="2044" y="4028"/>
                  </a:cubicBezTo>
                  <a:cubicBezTo>
                    <a:pt x="876" y="4028"/>
                    <a:pt x="1" y="3153"/>
                    <a:pt x="1" y="1985"/>
                  </a:cubicBezTo>
                  <a:cubicBezTo>
                    <a:pt x="1" y="876"/>
                    <a:pt x="876" y="1"/>
                    <a:pt x="1985" y="1"/>
                  </a:cubicBezTo>
                  <a:cubicBezTo>
                    <a:pt x="3153" y="1"/>
                    <a:pt x="4028" y="876"/>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5" name="Google Shape;18455;p46"/>
            <p:cNvSpPr/>
            <p:nvPr/>
          </p:nvSpPr>
          <p:spPr>
            <a:xfrm>
              <a:off x="1899825" y="1443475"/>
              <a:ext cx="102150" cy="102150"/>
            </a:xfrm>
            <a:custGeom>
              <a:avLst/>
              <a:gdLst/>
              <a:ahLst/>
              <a:cxnLst/>
              <a:rect l="l" t="t" r="r" b="b"/>
              <a:pathLst>
                <a:path w="4086" h="4086" extrusionOk="0">
                  <a:moveTo>
                    <a:pt x="2101" y="58"/>
                  </a:moveTo>
                  <a:cubicBezTo>
                    <a:pt x="3210" y="58"/>
                    <a:pt x="4086" y="992"/>
                    <a:pt x="4028" y="2101"/>
                  </a:cubicBezTo>
                  <a:cubicBezTo>
                    <a:pt x="4028" y="3210"/>
                    <a:pt x="3094" y="4086"/>
                    <a:pt x="1926" y="4086"/>
                  </a:cubicBezTo>
                  <a:cubicBezTo>
                    <a:pt x="817" y="4028"/>
                    <a:pt x="0" y="3094"/>
                    <a:pt x="58" y="1985"/>
                  </a:cubicBezTo>
                  <a:cubicBezTo>
                    <a:pt x="58" y="876"/>
                    <a:pt x="992" y="0"/>
                    <a:pt x="2101"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6" name="Google Shape;18456;p46"/>
            <p:cNvSpPr/>
            <p:nvPr/>
          </p:nvSpPr>
          <p:spPr>
            <a:xfrm>
              <a:off x="6066000" y="2917325"/>
              <a:ext cx="102175" cy="100700"/>
            </a:xfrm>
            <a:custGeom>
              <a:avLst/>
              <a:gdLst/>
              <a:ahLst/>
              <a:cxnLst/>
              <a:rect l="l" t="t" r="r" b="b"/>
              <a:pathLst>
                <a:path w="4087" h="4028" extrusionOk="0">
                  <a:moveTo>
                    <a:pt x="4028" y="2043"/>
                  </a:moveTo>
                  <a:cubicBezTo>
                    <a:pt x="4028" y="3094"/>
                    <a:pt x="3094" y="4028"/>
                    <a:pt x="1985" y="3969"/>
                  </a:cubicBezTo>
                  <a:cubicBezTo>
                    <a:pt x="935" y="3969"/>
                    <a:pt x="1" y="3035"/>
                    <a:pt x="59" y="1926"/>
                  </a:cubicBezTo>
                  <a:cubicBezTo>
                    <a:pt x="118" y="876"/>
                    <a:pt x="993" y="0"/>
                    <a:pt x="2044" y="0"/>
                  </a:cubicBezTo>
                  <a:cubicBezTo>
                    <a:pt x="3153" y="0"/>
                    <a:pt x="4087" y="934"/>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7" name="Google Shape;18457;p46"/>
            <p:cNvSpPr/>
            <p:nvPr/>
          </p:nvSpPr>
          <p:spPr>
            <a:xfrm>
              <a:off x="2878975" y="4878575"/>
              <a:ext cx="100725" cy="100700"/>
            </a:xfrm>
            <a:custGeom>
              <a:avLst/>
              <a:gdLst/>
              <a:ahLst/>
              <a:cxnLst/>
              <a:rect l="l" t="t" r="r" b="b"/>
              <a:pathLst>
                <a:path w="4029" h="4028" extrusionOk="0">
                  <a:moveTo>
                    <a:pt x="4028" y="1985"/>
                  </a:moveTo>
                  <a:cubicBezTo>
                    <a:pt x="4028" y="3094"/>
                    <a:pt x="3153" y="4028"/>
                    <a:pt x="2044" y="4028"/>
                  </a:cubicBezTo>
                  <a:cubicBezTo>
                    <a:pt x="935" y="4028"/>
                    <a:pt x="1" y="3094"/>
                    <a:pt x="59" y="1985"/>
                  </a:cubicBezTo>
                  <a:cubicBezTo>
                    <a:pt x="59" y="934"/>
                    <a:pt x="935" y="58"/>
                    <a:pt x="1985" y="0"/>
                  </a:cubicBezTo>
                  <a:cubicBezTo>
                    <a:pt x="3094" y="0"/>
                    <a:pt x="4028" y="934"/>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8" name="Google Shape;18458;p46"/>
            <p:cNvSpPr/>
            <p:nvPr/>
          </p:nvSpPr>
          <p:spPr>
            <a:xfrm>
              <a:off x="3862525" y="465750"/>
              <a:ext cx="100700" cy="100725"/>
            </a:xfrm>
            <a:custGeom>
              <a:avLst/>
              <a:gdLst/>
              <a:ahLst/>
              <a:cxnLst/>
              <a:rect l="l" t="t" r="r" b="b"/>
              <a:pathLst>
                <a:path w="4028" h="4029" extrusionOk="0">
                  <a:moveTo>
                    <a:pt x="4028" y="1985"/>
                  </a:moveTo>
                  <a:cubicBezTo>
                    <a:pt x="4028" y="3094"/>
                    <a:pt x="3094" y="4028"/>
                    <a:pt x="1985" y="3970"/>
                  </a:cubicBezTo>
                  <a:cubicBezTo>
                    <a:pt x="934" y="3970"/>
                    <a:pt x="0" y="3094"/>
                    <a:pt x="0" y="1985"/>
                  </a:cubicBezTo>
                  <a:cubicBezTo>
                    <a:pt x="0" y="935"/>
                    <a:pt x="934" y="1"/>
                    <a:pt x="1985" y="1"/>
                  </a:cubicBezTo>
                  <a:cubicBezTo>
                    <a:pt x="3036" y="1"/>
                    <a:pt x="3970" y="876"/>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9" name="Google Shape;18459;p46"/>
            <p:cNvSpPr/>
            <p:nvPr/>
          </p:nvSpPr>
          <p:spPr>
            <a:xfrm>
              <a:off x="3615900" y="465750"/>
              <a:ext cx="100725" cy="100725"/>
            </a:xfrm>
            <a:custGeom>
              <a:avLst/>
              <a:gdLst/>
              <a:ahLst/>
              <a:cxnLst/>
              <a:rect l="l" t="t" r="r" b="b"/>
              <a:pathLst>
                <a:path w="4029" h="4029" extrusionOk="0">
                  <a:moveTo>
                    <a:pt x="2044" y="4028"/>
                  </a:moveTo>
                  <a:cubicBezTo>
                    <a:pt x="935" y="4028"/>
                    <a:pt x="1" y="3094"/>
                    <a:pt x="1" y="2044"/>
                  </a:cubicBezTo>
                  <a:cubicBezTo>
                    <a:pt x="1" y="935"/>
                    <a:pt x="935" y="1"/>
                    <a:pt x="2044" y="1"/>
                  </a:cubicBezTo>
                  <a:cubicBezTo>
                    <a:pt x="3094" y="1"/>
                    <a:pt x="3970" y="876"/>
                    <a:pt x="4028" y="1985"/>
                  </a:cubicBezTo>
                  <a:cubicBezTo>
                    <a:pt x="4028" y="3036"/>
                    <a:pt x="3153" y="3970"/>
                    <a:pt x="2044"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0" name="Google Shape;18460;p46"/>
            <p:cNvSpPr/>
            <p:nvPr/>
          </p:nvSpPr>
          <p:spPr>
            <a:xfrm>
              <a:off x="2143500" y="4389725"/>
              <a:ext cx="100725" cy="99250"/>
            </a:xfrm>
            <a:custGeom>
              <a:avLst/>
              <a:gdLst/>
              <a:ahLst/>
              <a:cxnLst/>
              <a:rect l="l" t="t" r="r" b="b"/>
              <a:pathLst>
                <a:path w="4029" h="3970" extrusionOk="0">
                  <a:moveTo>
                    <a:pt x="3970" y="1985"/>
                  </a:moveTo>
                  <a:cubicBezTo>
                    <a:pt x="4028" y="3035"/>
                    <a:pt x="3095" y="3969"/>
                    <a:pt x="1986" y="3969"/>
                  </a:cubicBezTo>
                  <a:cubicBezTo>
                    <a:pt x="935" y="3969"/>
                    <a:pt x="59" y="3094"/>
                    <a:pt x="1" y="2043"/>
                  </a:cubicBezTo>
                  <a:cubicBezTo>
                    <a:pt x="1" y="934"/>
                    <a:pt x="935" y="0"/>
                    <a:pt x="1986" y="0"/>
                  </a:cubicBezTo>
                  <a:cubicBezTo>
                    <a:pt x="3036" y="0"/>
                    <a:pt x="3970" y="876"/>
                    <a:pt x="3970"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1" name="Google Shape;18461;p46"/>
            <p:cNvSpPr/>
            <p:nvPr/>
          </p:nvSpPr>
          <p:spPr>
            <a:xfrm>
              <a:off x="1654650" y="3652775"/>
              <a:ext cx="99250" cy="100725"/>
            </a:xfrm>
            <a:custGeom>
              <a:avLst/>
              <a:gdLst/>
              <a:ahLst/>
              <a:cxnLst/>
              <a:rect l="l" t="t" r="r" b="b"/>
              <a:pathLst>
                <a:path w="3970" h="4029" extrusionOk="0">
                  <a:moveTo>
                    <a:pt x="1985" y="59"/>
                  </a:moveTo>
                  <a:cubicBezTo>
                    <a:pt x="3036" y="1"/>
                    <a:pt x="3970" y="935"/>
                    <a:pt x="3970" y="2044"/>
                  </a:cubicBezTo>
                  <a:cubicBezTo>
                    <a:pt x="3970" y="3095"/>
                    <a:pt x="3094" y="4028"/>
                    <a:pt x="1985" y="4028"/>
                  </a:cubicBezTo>
                  <a:cubicBezTo>
                    <a:pt x="935" y="4028"/>
                    <a:pt x="1" y="3095"/>
                    <a:pt x="1" y="1986"/>
                  </a:cubicBezTo>
                  <a:cubicBezTo>
                    <a:pt x="1" y="935"/>
                    <a:pt x="876" y="59"/>
                    <a:pt x="198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2" name="Google Shape;18462;p46"/>
            <p:cNvSpPr/>
            <p:nvPr/>
          </p:nvSpPr>
          <p:spPr>
            <a:xfrm>
              <a:off x="6067475" y="2428475"/>
              <a:ext cx="99250" cy="99250"/>
            </a:xfrm>
            <a:custGeom>
              <a:avLst/>
              <a:gdLst/>
              <a:ahLst/>
              <a:cxnLst/>
              <a:rect l="l" t="t" r="r" b="b"/>
              <a:pathLst>
                <a:path w="3970" h="3970" extrusionOk="0">
                  <a:moveTo>
                    <a:pt x="1985" y="0"/>
                  </a:moveTo>
                  <a:cubicBezTo>
                    <a:pt x="3035" y="0"/>
                    <a:pt x="3911" y="876"/>
                    <a:pt x="3969" y="1926"/>
                  </a:cubicBezTo>
                  <a:cubicBezTo>
                    <a:pt x="3969" y="2977"/>
                    <a:pt x="3094" y="3911"/>
                    <a:pt x="2043" y="3911"/>
                  </a:cubicBezTo>
                  <a:cubicBezTo>
                    <a:pt x="992" y="3969"/>
                    <a:pt x="59" y="3035"/>
                    <a:pt x="59" y="1985"/>
                  </a:cubicBezTo>
                  <a:cubicBezTo>
                    <a:pt x="0" y="934"/>
                    <a:pt x="934" y="58"/>
                    <a:pt x="198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3" name="Google Shape;18463;p46"/>
            <p:cNvSpPr/>
            <p:nvPr/>
          </p:nvSpPr>
          <p:spPr>
            <a:xfrm>
              <a:off x="4841675" y="709450"/>
              <a:ext cx="99275" cy="99250"/>
            </a:xfrm>
            <a:custGeom>
              <a:avLst/>
              <a:gdLst/>
              <a:ahLst/>
              <a:cxnLst/>
              <a:rect l="l" t="t" r="r" b="b"/>
              <a:pathLst>
                <a:path w="3971" h="3970" extrusionOk="0">
                  <a:moveTo>
                    <a:pt x="3970" y="1985"/>
                  </a:moveTo>
                  <a:cubicBezTo>
                    <a:pt x="3970" y="3036"/>
                    <a:pt x="3036" y="3970"/>
                    <a:pt x="1986" y="3970"/>
                  </a:cubicBezTo>
                  <a:cubicBezTo>
                    <a:pt x="935" y="3911"/>
                    <a:pt x="1" y="2978"/>
                    <a:pt x="59" y="1927"/>
                  </a:cubicBezTo>
                  <a:cubicBezTo>
                    <a:pt x="59" y="876"/>
                    <a:pt x="993" y="1"/>
                    <a:pt x="2044" y="1"/>
                  </a:cubicBezTo>
                  <a:cubicBezTo>
                    <a:pt x="3095" y="1"/>
                    <a:pt x="3970" y="935"/>
                    <a:pt x="3970"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4" name="Google Shape;18464;p46"/>
            <p:cNvSpPr/>
            <p:nvPr/>
          </p:nvSpPr>
          <p:spPr>
            <a:xfrm>
              <a:off x="5825225" y="1691525"/>
              <a:ext cx="99250" cy="99275"/>
            </a:xfrm>
            <a:custGeom>
              <a:avLst/>
              <a:gdLst/>
              <a:ahLst/>
              <a:cxnLst/>
              <a:rect l="l" t="t" r="r" b="b"/>
              <a:pathLst>
                <a:path w="3970" h="3971" extrusionOk="0">
                  <a:moveTo>
                    <a:pt x="1985" y="3970"/>
                  </a:moveTo>
                  <a:cubicBezTo>
                    <a:pt x="876" y="3970"/>
                    <a:pt x="1" y="3036"/>
                    <a:pt x="1" y="1986"/>
                  </a:cubicBezTo>
                  <a:cubicBezTo>
                    <a:pt x="1" y="935"/>
                    <a:pt x="935" y="1"/>
                    <a:pt x="1985" y="59"/>
                  </a:cubicBezTo>
                  <a:cubicBezTo>
                    <a:pt x="3036" y="59"/>
                    <a:pt x="3970" y="993"/>
                    <a:pt x="3970" y="2044"/>
                  </a:cubicBezTo>
                  <a:cubicBezTo>
                    <a:pt x="3911" y="3095"/>
                    <a:pt x="3036" y="3970"/>
                    <a:pt x="1985"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5" name="Google Shape;18465;p46"/>
            <p:cNvSpPr/>
            <p:nvPr/>
          </p:nvSpPr>
          <p:spPr>
            <a:xfrm>
              <a:off x="4106225" y="465750"/>
              <a:ext cx="97800" cy="99250"/>
            </a:xfrm>
            <a:custGeom>
              <a:avLst/>
              <a:gdLst/>
              <a:ahLst/>
              <a:cxnLst/>
              <a:rect l="l" t="t" r="r" b="b"/>
              <a:pathLst>
                <a:path w="3912" h="3970" extrusionOk="0">
                  <a:moveTo>
                    <a:pt x="3911" y="1985"/>
                  </a:moveTo>
                  <a:cubicBezTo>
                    <a:pt x="3911" y="3036"/>
                    <a:pt x="3035" y="3970"/>
                    <a:pt x="1985" y="3970"/>
                  </a:cubicBezTo>
                  <a:cubicBezTo>
                    <a:pt x="934" y="3970"/>
                    <a:pt x="0" y="3036"/>
                    <a:pt x="0" y="1985"/>
                  </a:cubicBezTo>
                  <a:cubicBezTo>
                    <a:pt x="0" y="935"/>
                    <a:pt x="876" y="59"/>
                    <a:pt x="1926" y="59"/>
                  </a:cubicBezTo>
                  <a:cubicBezTo>
                    <a:pt x="2977" y="1"/>
                    <a:pt x="3911" y="935"/>
                    <a:pt x="3911"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6" name="Google Shape;18466;p46"/>
            <p:cNvSpPr/>
            <p:nvPr/>
          </p:nvSpPr>
          <p:spPr>
            <a:xfrm>
              <a:off x="2393050" y="4634875"/>
              <a:ext cx="94875" cy="96325"/>
            </a:xfrm>
            <a:custGeom>
              <a:avLst/>
              <a:gdLst/>
              <a:ahLst/>
              <a:cxnLst/>
              <a:rect l="l" t="t" r="r" b="b"/>
              <a:pathLst>
                <a:path w="3795" h="3853" extrusionOk="0">
                  <a:moveTo>
                    <a:pt x="3794" y="1868"/>
                  </a:moveTo>
                  <a:cubicBezTo>
                    <a:pt x="3794" y="2977"/>
                    <a:pt x="2977" y="3794"/>
                    <a:pt x="1926" y="3794"/>
                  </a:cubicBezTo>
                  <a:cubicBezTo>
                    <a:pt x="817" y="3853"/>
                    <a:pt x="0" y="2977"/>
                    <a:pt x="0" y="1868"/>
                  </a:cubicBezTo>
                  <a:cubicBezTo>
                    <a:pt x="0" y="817"/>
                    <a:pt x="817" y="0"/>
                    <a:pt x="1926" y="0"/>
                  </a:cubicBezTo>
                  <a:cubicBezTo>
                    <a:pt x="2977" y="0"/>
                    <a:pt x="3794" y="817"/>
                    <a:pt x="3794" y="18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7" name="Google Shape;18467;p46"/>
            <p:cNvSpPr/>
            <p:nvPr/>
          </p:nvSpPr>
          <p:spPr>
            <a:xfrm>
              <a:off x="6068925" y="3165400"/>
              <a:ext cx="96325" cy="96325"/>
            </a:xfrm>
            <a:custGeom>
              <a:avLst/>
              <a:gdLst/>
              <a:ahLst/>
              <a:cxnLst/>
              <a:rect l="l" t="t" r="r" b="b"/>
              <a:pathLst>
                <a:path w="3853" h="3853" extrusionOk="0">
                  <a:moveTo>
                    <a:pt x="3853" y="1985"/>
                  </a:moveTo>
                  <a:cubicBezTo>
                    <a:pt x="3853" y="3035"/>
                    <a:pt x="2977" y="3853"/>
                    <a:pt x="1927" y="3853"/>
                  </a:cubicBezTo>
                  <a:cubicBezTo>
                    <a:pt x="818" y="3853"/>
                    <a:pt x="1" y="2977"/>
                    <a:pt x="59" y="1868"/>
                  </a:cubicBezTo>
                  <a:cubicBezTo>
                    <a:pt x="59" y="817"/>
                    <a:pt x="934" y="0"/>
                    <a:pt x="1985" y="0"/>
                  </a:cubicBezTo>
                  <a:cubicBezTo>
                    <a:pt x="3036" y="59"/>
                    <a:pt x="3853" y="934"/>
                    <a:pt x="3853"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8" name="Google Shape;18468;p46"/>
            <p:cNvSpPr/>
            <p:nvPr/>
          </p:nvSpPr>
          <p:spPr>
            <a:xfrm>
              <a:off x="3370750" y="467225"/>
              <a:ext cx="96325" cy="96325"/>
            </a:xfrm>
            <a:custGeom>
              <a:avLst/>
              <a:gdLst/>
              <a:ahLst/>
              <a:cxnLst/>
              <a:rect l="l" t="t" r="r" b="b"/>
              <a:pathLst>
                <a:path w="3853" h="3853" extrusionOk="0">
                  <a:moveTo>
                    <a:pt x="1868" y="3853"/>
                  </a:moveTo>
                  <a:cubicBezTo>
                    <a:pt x="818" y="3794"/>
                    <a:pt x="0" y="2977"/>
                    <a:pt x="59" y="1868"/>
                  </a:cubicBezTo>
                  <a:cubicBezTo>
                    <a:pt x="59" y="817"/>
                    <a:pt x="934" y="0"/>
                    <a:pt x="1985" y="59"/>
                  </a:cubicBezTo>
                  <a:cubicBezTo>
                    <a:pt x="3094" y="59"/>
                    <a:pt x="3853" y="934"/>
                    <a:pt x="3853" y="1985"/>
                  </a:cubicBezTo>
                  <a:cubicBezTo>
                    <a:pt x="3795" y="3094"/>
                    <a:pt x="2977" y="3853"/>
                    <a:pt x="1868" y="38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9" name="Google Shape;18469;p46"/>
            <p:cNvSpPr/>
            <p:nvPr/>
          </p:nvSpPr>
          <p:spPr>
            <a:xfrm>
              <a:off x="5828150" y="3902325"/>
              <a:ext cx="93425" cy="94875"/>
            </a:xfrm>
            <a:custGeom>
              <a:avLst/>
              <a:gdLst/>
              <a:ahLst/>
              <a:cxnLst/>
              <a:rect l="l" t="t" r="r" b="b"/>
              <a:pathLst>
                <a:path w="3737" h="3795" extrusionOk="0">
                  <a:moveTo>
                    <a:pt x="3736" y="1926"/>
                  </a:moveTo>
                  <a:cubicBezTo>
                    <a:pt x="3736" y="3036"/>
                    <a:pt x="2861" y="3794"/>
                    <a:pt x="1810" y="3794"/>
                  </a:cubicBezTo>
                  <a:cubicBezTo>
                    <a:pt x="759" y="3736"/>
                    <a:pt x="0" y="2919"/>
                    <a:pt x="0" y="1926"/>
                  </a:cubicBezTo>
                  <a:cubicBezTo>
                    <a:pt x="0" y="817"/>
                    <a:pt x="876" y="0"/>
                    <a:pt x="1927" y="59"/>
                  </a:cubicBezTo>
                  <a:cubicBezTo>
                    <a:pt x="2977" y="59"/>
                    <a:pt x="3736" y="876"/>
                    <a:pt x="3736" y="19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0" name="Google Shape;18470;p46"/>
            <p:cNvSpPr/>
            <p:nvPr/>
          </p:nvSpPr>
          <p:spPr>
            <a:xfrm>
              <a:off x="1899825" y="4146025"/>
              <a:ext cx="94875" cy="94875"/>
            </a:xfrm>
            <a:custGeom>
              <a:avLst/>
              <a:gdLst/>
              <a:ahLst/>
              <a:cxnLst/>
              <a:rect l="l" t="t" r="r" b="b"/>
              <a:pathLst>
                <a:path w="3795" h="3795" extrusionOk="0">
                  <a:moveTo>
                    <a:pt x="3794" y="1926"/>
                  </a:moveTo>
                  <a:cubicBezTo>
                    <a:pt x="3736" y="2977"/>
                    <a:pt x="2919" y="3794"/>
                    <a:pt x="1810" y="3794"/>
                  </a:cubicBezTo>
                  <a:cubicBezTo>
                    <a:pt x="759" y="3736"/>
                    <a:pt x="0" y="2919"/>
                    <a:pt x="0" y="1810"/>
                  </a:cubicBezTo>
                  <a:cubicBezTo>
                    <a:pt x="58" y="759"/>
                    <a:pt x="876" y="0"/>
                    <a:pt x="1868" y="0"/>
                  </a:cubicBezTo>
                  <a:cubicBezTo>
                    <a:pt x="2977" y="0"/>
                    <a:pt x="3794" y="817"/>
                    <a:pt x="3736" y="19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1" name="Google Shape;18471;p46"/>
            <p:cNvSpPr/>
            <p:nvPr/>
          </p:nvSpPr>
          <p:spPr>
            <a:xfrm>
              <a:off x="2639650" y="712375"/>
              <a:ext cx="94875" cy="93425"/>
            </a:xfrm>
            <a:custGeom>
              <a:avLst/>
              <a:gdLst/>
              <a:ahLst/>
              <a:cxnLst/>
              <a:rect l="l" t="t" r="r" b="b"/>
              <a:pathLst>
                <a:path w="3795" h="3737" extrusionOk="0">
                  <a:moveTo>
                    <a:pt x="1927" y="3736"/>
                  </a:moveTo>
                  <a:cubicBezTo>
                    <a:pt x="876" y="3736"/>
                    <a:pt x="59" y="2919"/>
                    <a:pt x="59" y="1868"/>
                  </a:cubicBezTo>
                  <a:cubicBezTo>
                    <a:pt x="1" y="818"/>
                    <a:pt x="818" y="0"/>
                    <a:pt x="1869" y="0"/>
                  </a:cubicBezTo>
                  <a:cubicBezTo>
                    <a:pt x="2919" y="0"/>
                    <a:pt x="3737" y="818"/>
                    <a:pt x="3737" y="1810"/>
                  </a:cubicBezTo>
                  <a:cubicBezTo>
                    <a:pt x="3795" y="2861"/>
                    <a:pt x="2978" y="3678"/>
                    <a:pt x="1927" y="37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2" name="Google Shape;18472;p46"/>
            <p:cNvSpPr/>
            <p:nvPr/>
          </p:nvSpPr>
          <p:spPr>
            <a:xfrm>
              <a:off x="6070375" y="2184775"/>
              <a:ext cx="93425" cy="91950"/>
            </a:xfrm>
            <a:custGeom>
              <a:avLst/>
              <a:gdLst/>
              <a:ahLst/>
              <a:cxnLst/>
              <a:rect l="l" t="t" r="r" b="b"/>
              <a:pathLst>
                <a:path w="3737" h="3678" extrusionOk="0">
                  <a:moveTo>
                    <a:pt x="3737" y="1868"/>
                  </a:moveTo>
                  <a:cubicBezTo>
                    <a:pt x="3737" y="2860"/>
                    <a:pt x="2861" y="3678"/>
                    <a:pt x="1869" y="3678"/>
                  </a:cubicBezTo>
                  <a:cubicBezTo>
                    <a:pt x="876" y="3678"/>
                    <a:pt x="1" y="2802"/>
                    <a:pt x="59" y="1810"/>
                  </a:cubicBezTo>
                  <a:cubicBezTo>
                    <a:pt x="59" y="817"/>
                    <a:pt x="935" y="0"/>
                    <a:pt x="1927" y="0"/>
                  </a:cubicBezTo>
                  <a:cubicBezTo>
                    <a:pt x="2919" y="59"/>
                    <a:pt x="3737" y="876"/>
                    <a:pt x="3737" y="18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3" name="Google Shape;18473;p46"/>
            <p:cNvSpPr/>
            <p:nvPr/>
          </p:nvSpPr>
          <p:spPr>
            <a:xfrm>
              <a:off x="3862525" y="5129550"/>
              <a:ext cx="91950" cy="91975"/>
            </a:xfrm>
            <a:custGeom>
              <a:avLst/>
              <a:gdLst/>
              <a:ahLst/>
              <a:cxnLst/>
              <a:rect l="l" t="t" r="r" b="b"/>
              <a:pathLst>
                <a:path w="3678" h="3679" extrusionOk="0">
                  <a:moveTo>
                    <a:pt x="3678" y="1869"/>
                  </a:moveTo>
                  <a:cubicBezTo>
                    <a:pt x="3678" y="2861"/>
                    <a:pt x="2860" y="3678"/>
                    <a:pt x="1868" y="3678"/>
                  </a:cubicBezTo>
                  <a:cubicBezTo>
                    <a:pt x="876" y="3678"/>
                    <a:pt x="0" y="2803"/>
                    <a:pt x="0" y="1810"/>
                  </a:cubicBezTo>
                  <a:cubicBezTo>
                    <a:pt x="59" y="818"/>
                    <a:pt x="934" y="1"/>
                    <a:pt x="1868" y="59"/>
                  </a:cubicBezTo>
                  <a:cubicBezTo>
                    <a:pt x="2860" y="59"/>
                    <a:pt x="3678" y="876"/>
                    <a:pt x="3678" y="18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4" name="Google Shape;18474;p46"/>
            <p:cNvSpPr/>
            <p:nvPr/>
          </p:nvSpPr>
          <p:spPr>
            <a:xfrm>
              <a:off x="4357200" y="470125"/>
              <a:ext cx="91975" cy="91975"/>
            </a:xfrm>
            <a:custGeom>
              <a:avLst/>
              <a:gdLst/>
              <a:ahLst/>
              <a:cxnLst/>
              <a:rect l="l" t="t" r="r" b="b"/>
              <a:pathLst>
                <a:path w="3679" h="3679" extrusionOk="0">
                  <a:moveTo>
                    <a:pt x="3620" y="1810"/>
                  </a:moveTo>
                  <a:cubicBezTo>
                    <a:pt x="3678" y="2744"/>
                    <a:pt x="2861" y="3620"/>
                    <a:pt x="1869" y="3678"/>
                  </a:cubicBezTo>
                  <a:cubicBezTo>
                    <a:pt x="876" y="3678"/>
                    <a:pt x="1" y="2803"/>
                    <a:pt x="1" y="1810"/>
                  </a:cubicBezTo>
                  <a:cubicBezTo>
                    <a:pt x="1" y="876"/>
                    <a:pt x="818" y="1"/>
                    <a:pt x="1810" y="1"/>
                  </a:cubicBezTo>
                  <a:cubicBezTo>
                    <a:pt x="2744" y="1"/>
                    <a:pt x="3620" y="818"/>
                    <a:pt x="3620"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5" name="Google Shape;18475;p46"/>
            <p:cNvSpPr/>
            <p:nvPr/>
          </p:nvSpPr>
          <p:spPr>
            <a:xfrm>
              <a:off x="3620275" y="5131025"/>
              <a:ext cx="91975" cy="90500"/>
            </a:xfrm>
            <a:custGeom>
              <a:avLst/>
              <a:gdLst/>
              <a:ahLst/>
              <a:cxnLst/>
              <a:rect l="l" t="t" r="r" b="b"/>
              <a:pathLst>
                <a:path w="3679" h="3620" extrusionOk="0">
                  <a:moveTo>
                    <a:pt x="1869" y="3619"/>
                  </a:moveTo>
                  <a:cubicBezTo>
                    <a:pt x="876" y="3619"/>
                    <a:pt x="1" y="2744"/>
                    <a:pt x="1" y="1810"/>
                  </a:cubicBezTo>
                  <a:cubicBezTo>
                    <a:pt x="1" y="817"/>
                    <a:pt x="876" y="0"/>
                    <a:pt x="1869" y="0"/>
                  </a:cubicBezTo>
                  <a:cubicBezTo>
                    <a:pt x="2803" y="0"/>
                    <a:pt x="3620" y="817"/>
                    <a:pt x="3620" y="1751"/>
                  </a:cubicBezTo>
                  <a:cubicBezTo>
                    <a:pt x="3678" y="2744"/>
                    <a:pt x="2803" y="3619"/>
                    <a:pt x="1869"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6" name="Google Shape;18476;p46"/>
            <p:cNvSpPr/>
            <p:nvPr/>
          </p:nvSpPr>
          <p:spPr>
            <a:xfrm>
              <a:off x="1412425" y="2921700"/>
              <a:ext cx="90500" cy="90500"/>
            </a:xfrm>
            <a:custGeom>
              <a:avLst/>
              <a:gdLst/>
              <a:ahLst/>
              <a:cxnLst/>
              <a:rect l="l" t="t" r="r" b="b"/>
              <a:pathLst>
                <a:path w="3620" h="3620" extrusionOk="0">
                  <a:moveTo>
                    <a:pt x="3619" y="1810"/>
                  </a:moveTo>
                  <a:cubicBezTo>
                    <a:pt x="3619" y="2802"/>
                    <a:pt x="2802" y="3619"/>
                    <a:pt x="1810" y="3619"/>
                  </a:cubicBezTo>
                  <a:cubicBezTo>
                    <a:pt x="818" y="3619"/>
                    <a:pt x="0" y="2802"/>
                    <a:pt x="0" y="1810"/>
                  </a:cubicBezTo>
                  <a:cubicBezTo>
                    <a:pt x="0" y="876"/>
                    <a:pt x="818" y="59"/>
                    <a:pt x="1751" y="0"/>
                  </a:cubicBezTo>
                  <a:cubicBezTo>
                    <a:pt x="2744" y="0"/>
                    <a:pt x="3561" y="817"/>
                    <a:pt x="3619"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7" name="Google Shape;18477;p46"/>
            <p:cNvSpPr/>
            <p:nvPr/>
          </p:nvSpPr>
          <p:spPr>
            <a:xfrm>
              <a:off x="4846075" y="4884400"/>
              <a:ext cx="91950" cy="90500"/>
            </a:xfrm>
            <a:custGeom>
              <a:avLst/>
              <a:gdLst/>
              <a:ahLst/>
              <a:cxnLst/>
              <a:rect l="l" t="t" r="r" b="b"/>
              <a:pathLst>
                <a:path w="3678" h="3620" extrusionOk="0">
                  <a:moveTo>
                    <a:pt x="1868" y="1"/>
                  </a:moveTo>
                  <a:cubicBezTo>
                    <a:pt x="2802" y="1"/>
                    <a:pt x="3677" y="876"/>
                    <a:pt x="3619" y="1810"/>
                  </a:cubicBezTo>
                  <a:cubicBezTo>
                    <a:pt x="3619" y="2802"/>
                    <a:pt x="2743" y="3620"/>
                    <a:pt x="1751" y="3620"/>
                  </a:cubicBezTo>
                  <a:cubicBezTo>
                    <a:pt x="817" y="3561"/>
                    <a:pt x="0" y="2744"/>
                    <a:pt x="0" y="1810"/>
                  </a:cubicBezTo>
                  <a:cubicBezTo>
                    <a:pt x="0" y="818"/>
                    <a:pt x="876" y="1"/>
                    <a:pt x="18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8" name="Google Shape;18478;p46"/>
            <p:cNvSpPr/>
            <p:nvPr/>
          </p:nvSpPr>
          <p:spPr>
            <a:xfrm>
              <a:off x="1659025" y="1695925"/>
              <a:ext cx="90500" cy="90500"/>
            </a:xfrm>
            <a:custGeom>
              <a:avLst/>
              <a:gdLst/>
              <a:ahLst/>
              <a:cxnLst/>
              <a:rect l="l" t="t" r="r" b="b"/>
              <a:pathLst>
                <a:path w="3620" h="3620" extrusionOk="0">
                  <a:moveTo>
                    <a:pt x="3620" y="1810"/>
                  </a:moveTo>
                  <a:cubicBezTo>
                    <a:pt x="3620" y="2802"/>
                    <a:pt x="2803" y="3619"/>
                    <a:pt x="1810" y="3619"/>
                  </a:cubicBezTo>
                  <a:cubicBezTo>
                    <a:pt x="818" y="3619"/>
                    <a:pt x="1" y="2802"/>
                    <a:pt x="1" y="1810"/>
                  </a:cubicBezTo>
                  <a:cubicBezTo>
                    <a:pt x="1" y="876"/>
                    <a:pt x="818" y="58"/>
                    <a:pt x="1752" y="0"/>
                  </a:cubicBezTo>
                  <a:cubicBezTo>
                    <a:pt x="2744" y="0"/>
                    <a:pt x="3562" y="817"/>
                    <a:pt x="3620"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9" name="Google Shape;18479;p46"/>
            <p:cNvSpPr/>
            <p:nvPr/>
          </p:nvSpPr>
          <p:spPr>
            <a:xfrm>
              <a:off x="1412425" y="2675075"/>
              <a:ext cx="90500" cy="91975"/>
            </a:xfrm>
            <a:custGeom>
              <a:avLst/>
              <a:gdLst/>
              <a:ahLst/>
              <a:cxnLst/>
              <a:rect l="l" t="t" r="r" b="b"/>
              <a:pathLst>
                <a:path w="3620" h="3679" extrusionOk="0">
                  <a:moveTo>
                    <a:pt x="1810" y="1"/>
                  </a:moveTo>
                  <a:cubicBezTo>
                    <a:pt x="2802" y="59"/>
                    <a:pt x="3619" y="935"/>
                    <a:pt x="3619" y="1869"/>
                  </a:cubicBezTo>
                  <a:cubicBezTo>
                    <a:pt x="3561" y="2861"/>
                    <a:pt x="2685" y="3678"/>
                    <a:pt x="1751" y="3620"/>
                  </a:cubicBezTo>
                  <a:cubicBezTo>
                    <a:pt x="759" y="3561"/>
                    <a:pt x="0" y="2744"/>
                    <a:pt x="0" y="1810"/>
                  </a:cubicBezTo>
                  <a:cubicBezTo>
                    <a:pt x="0" y="818"/>
                    <a:pt x="876" y="1"/>
                    <a:pt x="18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0" name="Google Shape;18480;p46"/>
            <p:cNvSpPr/>
            <p:nvPr/>
          </p:nvSpPr>
          <p:spPr>
            <a:xfrm>
              <a:off x="5340750" y="961900"/>
              <a:ext cx="87575" cy="87575"/>
            </a:xfrm>
            <a:custGeom>
              <a:avLst/>
              <a:gdLst/>
              <a:ahLst/>
              <a:cxnLst/>
              <a:rect l="l" t="t" r="r" b="b"/>
              <a:pathLst>
                <a:path w="3503" h="3503" extrusionOk="0">
                  <a:moveTo>
                    <a:pt x="3503" y="1752"/>
                  </a:moveTo>
                  <a:cubicBezTo>
                    <a:pt x="3503" y="2744"/>
                    <a:pt x="2744" y="3503"/>
                    <a:pt x="1752" y="3503"/>
                  </a:cubicBezTo>
                  <a:cubicBezTo>
                    <a:pt x="759" y="3503"/>
                    <a:pt x="1" y="2744"/>
                    <a:pt x="1" y="1752"/>
                  </a:cubicBezTo>
                  <a:cubicBezTo>
                    <a:pt x="1" y="760"/>
                    <a:pt x="759" y="1"/>
                    <a:pt x="1752" y="1"/>
                  </a:cubicBezTo>
                  <a:cubicBezTo>
                    <a:pt x="2744" y="1"/>
                    <a:pt x="3503" y="760"/>
                    <a:pt x="3503"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1" name="Google Shape;18481;p46"/>
            <p:cNvSpPr/>
            <p:nvPr/>
          </p:nvSpPr>
          <p:spPr>
            <a:xfrm>
              <a:off x="5584450" y="1208525"/>
              <a:ext cx="87575" cy="87575"/>
            </a:xfrm>
            <a:custGeom>
              <a:avLst/>
              <a:gdLst/>
              <a:ahLst/>
              <a:cxnLst/>
              <a:rect l="l" t="t" r="r" b="b"/>
              <a:pathLst>
                <a:path w="3503" h="3503" extrusionOk="0">
                  <a:moveTo>
                    <a:pt x="3503" y="1751"/>
                  </a:moveTo>
                  <a:cubicBezTo>
                    <a:pt x="3503" y="2744"/>
                    <a:pt x="2744" y="3503"/>
                    <a:pt x="1752" y="3503"/>
                  </a:cubicBezTo>
                  <a:cubicBezTo>
                    <a:pt x="759" y="3503"/>
                    <a:pt x="1" y="2685"/>
                    <a:pt x="1" y="1751"/>
                  </a:cubicBezTo>
                  <a:cubicBezTo>
                    <a:pt x="1" y="759"/>
                    <a:pt x="759" y="0"/>
                    <a:pt x="1752" y="0"/>
                  </a:cubicBezTo>
                  <a:cubicBezTo>
                    <a:pt x="2744" y="0"/>
                    <a:pt x="3503" y="759"/>
                    <a:pt x="3503"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2" name="Google Shape;18482;p46"/>
            <p:cNvSpPr/>
            <p:nvPr/>
          </p:nvSpPr>
          <p:spPr>
            <a:xfrm>
              <a:off x="3132900" y="471600"/>
              <a:ext cx="87575" cy="87575"/>
            </a:xfrm>
            <a:custGeom>
              <a:avLst/>
              <a:gdLst/>
              <a:ahLst/>
              <a:cxnLst/>
              <a:rect l="l" t="t" r="r" b="b"/>
              <a:pathLst>
                <a:path w="3503" h="3503" extrusionOk="0">
                  <a:moveTo>
                    <a:pt x="3502" y="1751"/>
                  </a:moveTo>
                  <a:cubicBezTo>
                    <a:pt x="3502" y="2744"/>
                    <a:pt x="2744" y="3503"/>
                    <a:pt x="1751" y="3503"/>
                  </a:cubicBezTo>
                  <a:cubicBezTo>
                    <a:pt x="759" y="3503"/>
                    <a:pt x="0" y="2744"/>
                    <a:pt x="0" y="1751"/>
                  </a:cubicBezTo>
                  <a:cubicBezTo>
                    <a:pt x="0" y="817"/>
                    <a:pt x="759" y="0"/>
                    <a:pt x="1751" y="0"/>
                  </a:cubicBezTo>
                  <a:cubicBezTo>
                    <a:pt x="2685" y="0"/>
                    <a:pt x="3502" y="759"/>
                    <a:pt x="3502"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3" name="Google Shape;18483;p46"/>
            <p:cNvSpPr/>
            <p:nvPr/>
          </p:nvSpPr>
          <p:spPr>
            <a:xfrm>
              <a:off x="6073300" y="3413475"/>
              <a:ext cx="87575" cy="87575"/>
            </a:xfrm>
            <a:custGeom>
              <a:avLst/>
              <a:gdLst/>
              <a:ahLst/>
              <a:cxnLst/>
              <a:rect l="l" t="t" r="r" b="b"/>
              <a:pathLst>
                <a:path w="3503" h="3503" extrusionOk="0">
                  <a:moveTo>
                    <a:pt x="1752" y="3502"/>
                  </a:moveTo>
                  <a:cubicBezTo>
                    <a:pt x="759" y="3502"/>
                    <a:pt x="1" y="2685"/>
                    <a:pt x="1" y="1751"/>
                  </a:cubicBezTo>
                  <a:cubicBezTo>
                    <a:pt x="1" y="759"/>
                    <a:pt x="818" y="0"/>
                    <a:pt x="1810" y="0"/>
                  </a:cubicBezTo>
                  <a:cubicBezTo>
                    <a:pt x="2744" y="0"/>
                    <a:pt x="3503" y="759"/>
                    <a:pt x="3503" y="1751"/>
                  </a:cubicBezTo>
                  <a:cubicBezTo>
                    <a:pt x="3503" y="2744"/>
                    <a:pt x="2744" y="3502"/>
                    <a:pt x="1752" y="35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4" name="Google Shape;18484;p46"/>
            <p:cNvSpPr/>
            <p:nvPr/>
          </p:nvSpPr>
          <p:spPr>
            <a:xfrm>
              <a:off x="1413875" y="2434300"/>
              <a:ext cx="87575" cy="86125"/>
            </a:xfrm>
            <a:custGeom>
              <a:avLst/>
              <a:gdLst/>
              <a:ahLst/>
              <a:cxnLst/>
              <a:rect l="l" t="t" r="r" b="b"/>
              <a:pathLst>
                <a:path w="3503" h="3445" extrusionOk="0">
                  <a:moveTo>
                    <a:pt x="1752" y="3444"/>
                  </a:moveTo>
                  <a:cubicBezTo>
                    <a:pt x="760" y="3444"/>
                    <a:pt x="1" y="2744"/>
                    <a:pt x="1" y="1752"/>
                  </a:cubicBezTo>
                  <a:cubicBezTo>
                    <a:pt x="1" y="759"/>
                    <a:pt x="760" y="1"/>
                    <a:pt x="1752" y="1"/>
                  </a:cubicBezTo>
                  <a:cubicBezTo>
                    <a:pt x="2744" y="1"/>
                    <a:pt x="3445" y="759"/>
                    <a:pt x="3503" y="1693"/>
                  </a:cubicBezTo>
                  <a:cubicBezTo>
                    <a:pt x="3503" y="2686"/>
                    <a:pt x="2744" y="3444"/>
                    <a:pt x="1752"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5" name="Google Shape;18485;p46"/>
            <p:cNvSpPr/>
            <p:nvPr/>
          </p:nvSpPr>
          <p:spPr>
            <a:xfrm>
              <a:off x="4112050" y="5131025"/>
              <a:ext cx="87575" cy="89025"/>
            </a:xfrm>
            <a:custGeom>
              <a:avLst/>
              <a:gdLst/>
              <a:ahLst/>
              <a:cxnLst/>
              <a:rect l="l" t="t" r="r" b="b"/>
              <a:pathLst>
                <a:path w="3503" h="3561" extrusionOk="0">
                  <a:moveTo>
                    <a:pt x="3503" y="1751"/>
                  </a:moveTo>
                  <a:cubicBezTo>
                    <a:pt x="3503" y="2744"/>
                    <a:pt x="2744" y="3561"/>
                    <a:pt x="1752" y="3561"/>
                  </a:cubicBezTo>
                  <a:cubicBezTo>
                    <a:pt x="760" y="3561"/>
                    <a:pt x="1" y="2802"/>
                    <a:pt x="1" y="1810"/>
                  </a:cubicBezTo>
                  <a:cubicBezTo>
                    <a:pt x="1" y="817"/>
                    <a:pt x="701" y="59"/>
                    <a:pt x="1693" y="59"/>
                  </a:cubicBezTo>
                  <a:cubicBezTo>
                    <a:pt x="2686" y="0"/>
                    <a:pt x="3445" y="759"/>
                    <a:pt x="3503"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6" name="Google Shape;18486;p46"/>
            <p:cNvSpPr/>
            <p:nvPr/>
          </p:nvSpPr>
          <p:spPr>
            <a:xfrm>
              <a:off x="1413875" y="3171225"/>
              <a:ext cx="86125" cy="86125"/>
            </a:xfrm>
            <a:custGeom>
              <a:avLst/>
              <a:gdLst/>
              <a:ahLst/>
              <a:cxnLst/>
              <a:rect l="l" t="t" r="r" b="b"/>
              <a:pathLst>
                <a:path w="3445" h="3445" extrusionOk="0">
                  <a:moveTo>
                    <a:pt x="3445" y="1752"/>
                  </a:moveTo>
                  <a:cubicBezTo>
                    <a:pt x="3445" y="2686"/>
                    <a:pt x="2686" y="3445"/>
                    <a:pt x="1693" y="3445"/>
                  </a:cubicBezTo>
                  <a:cubicBezTo>
                    <a:pt x="760" y="3386"/>
                    <a:pt x="1" y="2627"/>
                    <a:pt x="59" y="1693"/>
                  </a:cubicBezTo>
                  <a:cubicBezTo>
                    <a:pt x="59" y="759"/>
                    <a:pt x="818" y="1"/>
                    <a:pt x="1752" y="1"/>
                  </a:cubicBezTo>
                  <a:cubicBezTo>
                    <a:pt x="2744" y="1"/>
                    <a:pt x="3445" y="759"/>
                    <a:pt x="3445"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7" name="Google Shape;18487;p46"/>
            <p:cNvSpPr/>
            <p:nvPr/>
          </p:nvSpPr>
          <p:spPr>
            <a:xfrm>
              <a:off x="3376575" y="5132475"/>
              <a:ext cx="86125" cy="86125"/>
            </a:xfrm>
            <a:custGeom>
              <a:avLst/>
              <a:gdLst/>
              <a:ahLst/>
              <a:cxnLst/>
              <a:rect l="l" t="t" r="r" b="b"/>
              <a:pathLst>
                <a:path w="3445" h="3445" extrusionOk="0">
                  <a:moveTo>
                    <a:pt x="3445" y="1752"/>
                  </a:moveTo>
                  <a:cubicBezTo>
                    <a:pt x="3445" y="2686"/>
                    <a:pt x="2686" y="3444"/>
                    <a:pt x="1752" y="3444"/>
                  </a:cubicBezTo>
                  <a:cubicBezTo>
                    <a:pt x="760" y="3444"/>
                    <a:pt x="1" y="2686"/>
                    <a:pt x="1" y="1693"/>
                  </a:cubicBezTo>
                  <a:cubicBezTo>
                    <a:pt x="1" y="759"/>
                    <a:pt x="760" y="1"/>
                    <a:pt x="1752" y="1"/>
                  </a:cubicBezTo>
                  <a:cubicBezTo>
                    <a:pt x="2686" y="1"/>
                    <a:pt x="3445" y="759"/>
                    <a:pt x="3445"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8" name="Google Shape;18488;p46"/>
            <p:cNvSpPr/>
            <p:nvPr/>
          </p:nvSpPr>
          <p:spPr>
            <a:xfrm>
              <a:off x="2639650" y="4887325"/>
              <a:ext cx="86125" cy="84650"/>
            </a:xfrm>
            <a:custGeom>
              <a:avLst/>
              <a:gdLst/>
              <a:ahLst/>
              <a:cxnLst/>
              <a:rect l="l" t="t" r="r" b="b"/>
              <a:pathLst>
                <a:path w="3445" h="3386" extrusionOk="0">
                  <a:moveTo>
                    <a:pt x="3445" y="1693"/>
                  </a:moveTo>
                  <a:cubicBezTo>
                    <a:pt x="3445" y="2627"/>
                    <a:pt x="2628" y="3386"/>
                    <a:pt x="1694" y="3386"/>
                  </a:cubicBezTo>
                  <a:cubicBezTo>
                    <a:pt x="760" y="3327"/>
                    <a:pt x="1" y="2569"/>
                    <a:pt x="59" y="1635"/>
                  </a:cubicBezTo>
                  <a:cubicBezTo>
                    <a:pt x="59" y="701"/>
                    <a:pt x="818" y="0"/>
                    <a:pt x="1752" y="0"/>
                  </a:cubicBezTo>
                  <a:cubicBezTo>
                    <a:pt x="2686" y="0"/>
                    <a:pt x="3445" y="759"/>
                    <a:pt x="3445" y="16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9" name="Google Shape;18489;p46"/>
            <p:cNvSpPr/>
            <p:nvPr/>
          </p:nvSpPr>
          <p:spPr>
            <a:xfrm>
              <a:off x="1661950" y="3903775"/>
              <a:ext cx="84675" cy="86125"/>
            </a:xfrm>
            <a:custGeom>
              <a:avLst/>
              <a:gdLst/>
              <a:ahLst/>
              <a:cxnLst/>
              <a:rect l="l" t="t" r="r" b="b"/>
              <a:pathLst>
                <a:path w="3387" h="3445" extrusionOk="0">
                  <a:moveTo>
                    <a:pt x="1693" y="1"/>
                  </a:moveTo>
                  <a:cubicBezTo>
                    <a:pt x="2627" y="1"/>
                    <a:pt x="3386" y="818"/>
                    <a:pt x="3386" y="1752"/>
                  </a:cubicBezTo>
                  <a:cubicBezTo>
                    <a:pt x="3386" y="2686"/>
                    <a:pt x="2569" y="3444"/>
                    <a:pt x="1635" y="3386"/>
                  </a:cubicBezTo>
                  <a:cubicBezTo>
                    <a:pt x="701" y="3386"/>
                    <a:pt x="1" y="2627"/>
                    <a:pt x="1" y="1693"/>
                  </a:cubicBezTo>
                  <a:cubicBezTo>
                    <a:pt x="1" y="759"/>
                    <a:pt x="759" y="1"/>
                    <a:pt x="1693"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0" name="Google Shape;18490;p46"/>
            <p:cNvSpPr/>
            <p:nvPr/>
          </p:nvSpPr>
          <p:spPr>
            <a:xfrm>
              <a:off x="5587375" y="4398475"/>
              <a:ext cx="81725" cy="81725"/>
            </a:xfrm>
            <a:custGeom>
              <a:avLst/>
              <a:gdLst/>
              <a:ahLst/>
              <a:cxnLst/>
              <a:rect l="l" t="t" r="r" b="b"/>
              <a:pathLst>
                <a:path w="3269" h="3269" extrusionOk="0">
                  <a:moveTo>
                    <a:pt x="1635" y="3269"/>
                  </a:moveTo>
                  <a:cubicBezTo>
                    <a:pt x="701" y="3269"/>
                    <a:pt x="0" y="2510"/>
                    <a:pt x="0" y="1635"/>
                  </a:cubicBezTo>
                  <a:cubicBezTo>
                    <a:pt x="0" y="759"/>
                    <a:pt x="759" y="0"/>
                    <a:pt x="1693" y="0"/>
                  </a:cubicBezTo>
                  <a:cubicBezTo>
                    <a:pt x="2569" y="59"/>
                    <a:pt x="3269" y="817"/>
                    <a:pt x="3269" y="1693"/>
                  </a:cubicBezTo>
                  <a:cubicBezTo>
                    <a:pt x="3211" y="2569"/>
                    <a:pt x="2510" y="3269"/>
                    <a:pt x="1635"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1" name="Google Shape;18491;p46"/>
            <p:cNvSpPr/>
            <p:nvPr/>
          </p:nvSpPr>
          <p:spPr>
            <a:xfrm>
              <a:off x="6076225" y="1948375"/>
              <a:ext cx="81750" cy="81725"/>
            </a:xfrm>
            <a:custGeom>
              <a:avLst/>
              <a:gdLst/>
              <a:ahLst/>
              <a:cxnLst/>
              <a:rect l="l" t="t" r="r" b="b"/>
              <a:pathLst>
                <a:path w="3270" h="3269" extrusionOk="0">
                  <a:moveTo>
                    <a:pt x="1693" y="3211"/>
                  </a:moveTo>
                  <a:cubicBezTo>
                    <a:pt x="818" y="3269"/>
                    <a:pt x="59" y="2510"/>
                    <a:pt x="0" y="1635"/>
                  </a:cubicBezTo>
                  <a:cubicBezTo>
                    <a:pt x="0" y="759"/>
                    <a:pt x="759" y="0"/>
                    <a:pt x="1635" y="0"/>
                  </a:cubicBezTo>
                  <a:cubicBezTo>
                    <a:pt x="2510" y="0"/>
                    <a:pt x="3269" y="701"/>
                    <a:pt x="3269" y="1576"/>
                  </a:cubicBezTo>
                  <a:cubicBezTo>
                    <a:pt x="3269" y="2452"/>
                    <a:pt x="2569" y="3211"/>
                    <a:pt x="1693"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2" name="Google Shape;18492;p46"/>
            <p:cNvSpPr/>
            <p:nvPr/>
          </p:nvSpPr>
          <p:spPr>
            <a:xfrm>
              <a:off x="2152275" y="964825"/>
              <a:ext cx="81725" cy="81750"/>
            </a:xfrm>
            <a:custGeom>
              <a:avLst/>
              <a:gdLst/>
              <a:ahLst/>
              <a:cxnLst/>
              <a:rect l="l" t="t" r="r" b="b"/>
              <a:pathLst>
                <a:path w="3269" h="3270" extrusionOk="0">
                  <a:moveTo>
                    <a:pt x="3269" y="1635"/>
                  </a:moveTo>
                  <a:cubicBezTo>
                    <a:pt x="3269" y="2510"/>
                    <a:pt x="2568" y="3211"/>
                    <a:pt x="1693" y="3269"/>
                  </a:cubicBezTo>
                  <a:cubicBezTo>
                    <a:pt x="759" y="3269"/>
                    <a:pt x="0" y="2510"/>
                    <a:pt x="59" y="1577"/>
                  </a:cubicBezTo>
                  <a:cubicBezTo>
                    <a:pt x="59" y="701"/>
                    <a:pt x="817" y="0"/>
                    <a:pt x="1693" y="0"/>
                  </a:cubicBezTo>
                  <a:cubicBezTo>
                    <a:pt x="2568" y="0"/>
                    <a:pt x="3269" y="759"/>
                    <a:pt x="3269"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3" name="Google Shape;18493;p46"/>
            <p:cNvSpPr/>
            <p:nvPr/>
          </p:nvSpPr>
          <p:spPr>
            <a:xfrm>
              <a:off x="5833975" y="1453675"/>
              <a:ext cx="81750" cy="81750"/>
            </a:xfrm>
            <a:custGeom>
              <a:avLst/>
              <a:gdLst/>
              <a:ahLst/>
              <a:cxnLst/>
              <a:rect l="l" t="t" r="r" b="b"/>
              <a:pathLst>
                <a:path w="3270" h="3270" extrusionOk="0">
                  <a:moveTo>
                    <a:pt x="3270" y="1635"/>
                  </a:moveTo>
                  <a:cubicBezTo>
                    <a:pt x="3270" y="2511"/>
                    <a:pt x="2511" y="3269"/>
                    <a:pt x="1635" y="3269"/>
                  </a:cubicBezTo>
                  <a:cubicBezTo>
                    <a:pt x="760" y="3269"/>
                    <a:pt x="1" y="2511"/>
                    <a:pt x="1" y="1635"/>
                  </a:cubicBezTo>
                  <a:cubicBezTo>
                    <a:pt x="1" y="759"/>
                    <a:pt x="760" y="1"/>
                    <a:pt x="1635" y="1"/>
                  </a:cubicBezTo>
                  <a:cubicBezTo>
                    <a:pt x="2511" y="1"/>
                    <a:pt x="3211" y="759"/>
                    <a:pt x="3211"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4" name="Google Shape;18494;p46"/>
            <p:cNvSpPr/>
            <p:nvPr/>
          </p:nvSpPr>
          <p:spPr>
            <a:xfrm>
              <a:off x="4361600" y="5135400"/>
              <a:ext cx="81725" cy="81750"/>
            </a:xfrm>
            <a:custGeom>
              <a:avLst/>
              <a:gdLst/>
              <a:ahLst/>
              <a:cxnLst/>
              <a:rect l="l" t="t" r="r" b="b"/>
              <a:pathLst>
                <a:path w="3269" h="3270" extrusionOk="0">
                  <a:moveTo>
                    <a:pt x="1634" y="3269"/>
                  </a:moveTo>
                  <a:cubicBezTo>
                    <a:pt x="759" y="3269"/>
                    <a:pt x="58" y="2569"/>
                    <a:pt x="0" y="1693"/>
                  </a:cubicBezTo>
                  <a:cubicBezTo>
                    <a:pt x="0" y="759"/>
                    <a:pt x="700" y="0"/>
                    <a:pt x="1634" y="0"/>
                  </a:cubicBezTo>
                  <a:cubicBezTo>
                    <a:pt x="2510" y="0"/>
                    <a:pt x="3269" y="701"/>
                    <a:pt x="3269" y="1576"/>
                  </a:cubicBezTo>
                  <a:cubicBezTo>
                    <a:pt x="3269" y="2510"/>
                    <a:pt x="2510" y="3211"/>
                    <a:pt x="1634"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5" name="Google Shape;18495;p46"/>
            <p:cNvSpPr/>
            <p:nvPr/>
          </p:nvSpPr>
          <p:spPr>
            <a:xfrm>
              <a:off x="3137275" y="5136850"/>
              <a:ext cx="78825" cy="78825"/>
            </a:xfrm>
            <a:custGeom>
              <a:avLst/>
              <a:gdLst/>
              <a:ahLst/>
              <a:cxnLst/>
              <a:rect l="l" t="t" r="r" b="b"/>
              <a:pathLst>
                <a:path w="3153" h="3153" extrusionOk="0">
                  <a:moveTo>
                    <a:pt x="1576" y="3094"/>
                  </a:moveTo>
                  <a:cubicBezTo>
                    <a:pt x="701" y="3153"/>
                    <a:pt x="0" y="2452"/>
                    <a:pt x="0" y="1577"/>
                  </a:cubicBezTo>
                  <a:cubicBezTo>
                    <a:pt x="0" y="701"/>
                    <a:pt x="642" y="1"/>
                    <a:pt x="1518" y="1"/>
                  </a:cubicBezTo>
                  <a:cubicBezTo>
                    <a:pt x="2452" y="1"/>
                    <a:pt x="3094" y="643"/>
                    <a:pt x="3152" y="1518"/>
                  </a:cubicBezTo>
                  <a:cubicBezTo>
                    <a:pt x="3152" y="2394"/>
                    <a:pt x="2452" y="3094"/>
                    <a:pt x="1576"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6" name="Google Shape;18496;p46"/>
            <p:cNvSpPr/>
            <p:nvPr/>
          </p:nvSpPr>
          <p:spPr>
            <a:xfrm>
              <a:off x="1416800" y="2190600"/>
              <a:ext cx="80275" cy="80300"/>
            </a:xfrm>
            <a:custGeom>
              <a:avLst/>
              <a:gdLst/>
              <a:ahLst/>
              <a:cxnLst/>
              <a:rect l="l" t="t" r="r" b="b"/>
              <a:pathLst>
                <a:path w="3211" h="3212" extrusionOk="0">
                  <a:moveTo>
                    <a:pt x="1635" y="1"/>
                  </a:moveTo>
                  <a:cubicBezTo>
                    <a:pt x="2510" y="1"/>
                    <a:pt x="3211" y="701"/>
                    <a:pt x="3211" y="1635"/>
                  </a:cubicBezTo>
                  <a:cubicBezTo>
                    <a:pt x="3211" y="2511"/>
                    <a:pt x="2510" y="3211"/>
                    <a:pt x="1635" y="3211"/>
                  </a:cubicBezTo>
                  <a:cubicBezTo>
                    <a:pt x="759" y="3211"/>
                    <a:pt x="0" y="2511"/>
                    <a:pt x="0" y="1635"/>
                  </a:cubicBezTo>
                  <a:cubicBezTo>
                    <a:pt x="0" y="701"/>
                    <a:pt x="701" y="1"/>
                    <a:pt x="16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7" name="Google Shape;18497;p46"/>
            <p:cNvSpPr/>
            <p:nvPr/>
          </p:nvSpPr>
          <p:spPr>
            <a:xfrm>
              <a:off x="5340750" y="4646550"/>
              <a:ext cx="80275" cy="80275"/>
            </a:xfrm>
            <a:custGeom>
              <a:avLst/>
              <a:gdLst/>
              <a:ahLst/>
              <a:cxnLst/>
              <a:rect l="l" t="t" r="r" b="b"/>
              <a:pathLst>
                <a:path w="3211" h="3211" extrusionOk="0">
                  <a:moveTo>
                    <a:pt x="3211" y="1635"/>
                  </a:moveTo>
                  <a:cubicBezTo>
                    <a:pt x="3211" y="2510"/>
                    <a:pt x="2511" y="3211"/>
                    <a:pt x="1635" y="3211"/>
                  </a:cubicBezTo>
                  <a:cubicBezTo>
                    <a:pt x="701" y="3211"/>
                    <a:pt x="1" y="2510"/>
                    <a:pt x="1" y="1576"/>
                  </a:cubicBezTo>
                  <a:cubicBezTo>
                    <a:pt x="1" y="701"/>
                    <a:pt x="759" y="0"/>
                    <a:pt x="1635" y="0"/>
                  </a:cubicBezTo>
                  <a:cubicBezTo>
                    <a:pt x="2511" y="0"/>
                    <a:pt x="3211" y="701"/>
                    <a:pt x="3211"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8" name="Google Shape;18498;p46"/>
            <p:cNvSpPr/>
            <p:nvPr/>
          </p:nvSpPr>
          <p:spPr>
            <a:xfrm>
              <a:off x="1911500" y="1208525"/>
              <a:ext cx="78825" cy="78825"/>
            </a:xfrm>
            <a:custGeom>
              <a:avLst/>
              <a:gdLst/>
              <a:ahLst/>
              <a:cxnLst/>
              <a:rect l="l" t="t" r="r" b="b"/>
              <a:pathLst>
                <a:path w="3153" h="3153" extrusionOk="0">
                  <a:moveTo>
                    <a:pt x="1576" y="0"/>
                  </a:moveTo>
                  <a:cubicBezTo>
                    <a:pt x="2510" y="0"/>
                    <a:pt x="3152" y="701"/>
                    <a:pt x="3152" y="1635"/>
                  </a:cubicBezTo>
                  <a:cubicBezTo>
                    <a:pt x="3094" y="2510"/>
                    <a:pt x="2452" y="3152"/>
                    <a:pt x="1576" y="3152"/>
                  </a:cubicBezTo>
                  <a:cubicBezTo>
                    <a:pt x="642" y="3152"/>
                    <a:pt x="0" y="2452"/>
                    <a:pt x="0" y="1576"/>
                  </a:cubicBezTo>
                  <a:cubicBezTo>
                    <a:pt x="0" y="701"/>
                    <a:pt x="700" y="0"/>
                    <a:pt x="15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9" name="Google Shape;18499;p46"/>
            <p:cNvSpPr/>
            <p:nvPr/>
          </p:nvSpPr>
          <p:spPr>
            <a:xfrm>
              <a:off x="4608200" y="475975"/>
              <a:ext cx="81750" cy="80275"/>
            </a:xfrm>
            <a:custGeom>
              <a:avLst/>
              <a:gdLst/>
              <a:ahLst/>
              <a:cxnLst/>
              <a:rect l="l" t="t" r="r" b="b"/>
              <a:pathLst>
                <a:path w="3270" h="3211" extrusionOk="0">
                  <a:moveTo>
                    <a:pt x="1693" y="0"/>
                  </a:moveTo>
                  <a:cubicBezTo>
                    <a:pt x="2569" y="0"/>
                    <a:pt x="3269" y="759"/>
                    <a:pt x="3269" y="1635"/>
                  </a:cubicBezTo>
                  <a:cubicBezTo>
                    <a:pt x="3211" y="2510"/>
                    <a:pt x="2511" y="3211"/>
                    <a:pt x="1577" y="3211"/>
                  </a:cubicBezTo>
                  <a:cubicBezTo>
                    <a:pt x="701" y="3152"/>
                    <a:pt x="1" y="2452"/>
                    <a:pt x="1" y="1576"/>
                  </a:cubicBezTo>
                  <a:cubicBezTo>
                    <a:pt x="59" y="642"/>
                    <a:pt x="759" y="0"/>
                    <a:pt x="169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0" name="Google Shape;18500;p46"/>
            <p:cNvSpPr/>
            <p:nvPr/>
          </p:nvSpPr>
          <p:spPr>
            <a:xfrm>
              <a:off x="5098525" y="718200"/>
              <a:ext cx="80275" cy="81750"/>
            </a:xfrm>
            <a:custGeom>
              <a:avLst/>
              <a:gdLst/>
              <a:ahLst/>
              <a:cxnLst/>
              <a:rect l="l" t="t" r="r" b="b"/>
              <a:pathLst>
                <a:path w="3211" h="3270" extrusionOk="0">
                  <a:moveTo>
                    <a:pt x="1635" y="3211"/>
                  </a:moveTo>
                  <a:cubicBezTo>
                    <a:pt x="759" y="3270"/>
                    <a:pt x="0" y="2569"/>
                    <a:pt x="0" y="1635"/>
                  </a:cubicBezTo>
                  <a:cubicBezTo>
                    <a:pt x="0" y="760"/>
                    <a:pt x="701" y="59"/>
                    <a:pt x="1576" y="1"/>
                  </a:cubicBezTo>
                  <a:cubicBezTo>
                    <a:pt x="2452" y="1"/>
                    <a:pt x="3211" y="701"/>
                    <a:pt x="3211" y="1577"/>
                  </a:cubicBezTo>
                  <a:cubicBezTo>
                    <a:pt x="3211" y="2511"/>
                    <a:pt x="2510" y="3211"/>
                    <a:pt x="1635"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1" name="Google Shape;18501;p46"/>
            <p:cNvSpPr/>
            <p:nvPr/>
          </p:nvSpPr>
          <p:spPr>
            <a:xfrm>
              <a:off x="6079150" y="3664450"/>
              <a:ext cx="77350" cy="77375"/>
            </a:xfrm>
            <a:custGeom>
              <a:avLst/>
              <a:gdLst/>
              <a:ahLst/>
              <a:cxnLst/>
              <a:rect l="l" t="t" r="r" b="b"/>
              <a:pathLst>
                <a:path w="3094" h="3095" extrusionOk="0">
                  <a:moveTo>
                    <a:pt x="3094" y="1519"/>
                  </a:moveTo>
                  <a:cubicBezTo>
                    <a:pt x="3094" y="2394"/>
                    <a:pt x="2393" y="3095"/>
                    <a:pt x="1576" y="3095"/>
                  </a:cubicBezTo>
                  <a:cubicBezTo>
                    <a:pt x="701" y="3095"/>
                    <a:pt x="0" y="2452"/>
                    <a:pt x="0" y="1577"/>
                  </a:cubicBezTo>
                  <a:cubicBezTo>
                    <a:pt x="0" y="701"/>
                    <a:pt x="642" y="59"/>
                    <a:pt x="1518" y="1"/>
                  </a:cubicBezTo>
                  <a:cubicBezTo>
                    <a:pt x="2335" y="1"/>
                    <a:pt x="3094" y="701"/>
                    <a:pt x="3094" y="15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2" name="Google Shape;18502;p46"/>
            <p:cNvSpPr/>
            <p:nvPr/>
          </p:nvSpPr>
          <p:spPr>
            <a:xfrm>
              <a:off x="1418250" y="3417850"/>
              <a:ext cx="78825" cy="77350"/>
            </a:xfrm>
            <a:custGeom>
              <a:avLst/>
              <a:gdLst/>
              <a:ahLst/>
              <a:cxnLst/>
              <a:rect l="l" t="t" r="r" b="b"/>
              <a:pathLst>
                <a:path w="3153" h="3094" extrusionOk="0">
                  <a:moveTo>
                    <a:pt x="1577" y="3094"/>
                  </a:moveTo>
                  <a:cubicBezTo>
                    <a:pt x="701" y="3094"/>
                    <a:pt x="1" y="2393"/>
                    <a:pt x="1" y="1576"/>
                  </a:cubicBezTo>
                  <a:cubicBezTo>
                    <a:pt x="1" y="701"/>
                    <a:pt x="760" y="0"/>
                    <a:pt x="1577" y="0"/>
                  </a:cubicBezTo>
                  <a:cubicBezTo>
                    <a:pt x="2452" y="59"/>
                    <a:pt x="3094" y="701"/>
                    <a:pt x="3094" y="1518"/>
                  </a:cubicBezTo>
                  <a:cubicBezTo>
                    <a:pt x="3153" y="2393"/>
                    <a:pt x="2452" y="3094"/>
                    <a:pt x="1577"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3" name="Google Shape;18503;p46"/>
            <p:cNvSpPr/>
            <p:nvPr/>
          </p:nvSpPr>
          <p:spPr>
            <a:xfrm>
              <a:off x="2890650" y="477425"/>
              <a:ext cx="77375" cy="77375"/>
            </a:xfrm>
            <a:custGeom>
              <a:avLst/>
              <a:gdLst/>
              <a:ahLst/>
              <a:cxnLst/>
              <a:rect l="l" t="t" r="r" b="b"/>
              <a:pathLst>
                <a:path w="3095" h="3095" extrusionOk="0">
                  <a:moveTo>
                    <a:pt x="3094" y="1518"/>
                  </a:moveTo>
                  <a:cubicBezTo>
                    <a:pt x="3094" y="2336"/>
                    <a:pt x="2452" y="3036"/>
                    <a:pt x="1577" y="3094"/>
                  </a:cubicBezTo>
                  <a:cubicBezTo>
                    <a:pt x="759" y="3094"/>
                    <a:pt x="1" y="2394"/>
                    <a:pt x="59" y="1518"/>
                  </a:cubicBezTo>
                  <a:cubicBezTo>
                    <a:pt x="59" y="701"/>
                    <a:pt x="759" y="1"/>
                    <a:pt x="1577" y="1"/>
                  </a:cubicBezTo>
                  <a:cubicBezTo>
                    <a:pt x="2394" y="1"/>
                    <a:pt x="3094" y="701"/>
                    <a:pt x="3094"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4" name="Google Shape;18504;p46"/>
            <p:cNvSpPr/>
            <p:nvPr/>
          </p:nvSpPr>
          <p:spPr>
            <a:xfrm>
              <a:off x="5835450" y="4154775"/>
              <a:ext cx="77350" cy="77350"/>
            </a:xfrm>
            <a:custGeom>
              <a:avLst/>
              <a:gdLst/>
              <a:ahLst/>
              <a:cxnLst/>
              <a:rect l="l" t="t" r="r" b="b"/>
              <a:pathLst>
                <a:path w="3094" h="3094" extrusionOk="0">
                  <a:moveTo>
                    <a:pt x="3094" y="1518"/>
                  </a:moveTo>
                  <a:cubicBezTo>
                    <a:pt x="3094" y="2335"/>
                    <a:pt x="2335" y="3094"/>
                    <a:pt x="1518" y="3036"/>
                  </a:cubicBezTo>
                  <a:cubicBezTo>
                    <a:pt x="701" y="3036"/>
                    <a:pt x="0" y="2277"/>
                    <a:pt x="59" y="1460"/>
                  </a:cubicBezTo>
                  <a:cubicBezTo>
                    <a:pt x="59" y="701"/>
                    <a:pt x="759" y="0"/>
                    <a:pt x="1576" y="0"/>
                  </a:cubicBezTo>
                  <a:cubicBezTo>
                    <a:pt x="2393" y="0"/>
                    <a:pt x="3094" y="701"/>
                    <a:pt x="3094"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5" name="Google Shape;18505;p46"/>
            <p:cNvSpPr/>
            <p:nvPr/>
          </p:nvSpPr>
          <p:spPr>
            <a:xfrm>
              <a:off x="2401800" y="719675"/>
              <a:ext cx="75900" cy="77350"/>
            </a:xfrm>
            <a:custGeom>
              <a:avLst/>
              <a:gdLst/>
              <a:ahLst/>
              <a:cxnLst/>
              <a:rect l="l" t="t" r="r" b="b"/>
              <a:pathLst>
                <a:path w="3036" h="3094" extrusionOk="0">
                  <a:moveTo>
                    <a:pt x="3036" y="1576"/>
                  </a:moveTo>
                  <a:cubicBezTo>
                    <a:pt x="3036" y="2393"/>
                    <a:pt x="2277" y="3094"/>
                    <a:pt x="1460" y="3036"/>
                  </a:cubicBezTo>
                  <a:cubicBezTo>
                    <a:pt x="643" y="3036"/>
                    <a:pt x="0" y="2277"/>
                    <a:pt x="59" y="1518"/>
                  </a:cubicBezTo>
                  <a:cubicBezTo>
                    <a:pt x="59" y="701"/>
                    <a:pt x="818" y="0"/>
                    <a:pt x="1635" y="59"/>
                  </a:cubicBezTo>
                  <a:cubicBezTo>
                    <a:pt x="2394" y="117"/>
                    <a:pt x="3036" y="817"/>
                    <a:pt x="3036" y="15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6" name="Google Shape;18506;p46"/>
            <p:cNvSpPr/>
            <p:nvPr/>
          </p:nvSpPr>
          <p:spPr>
            <a:xfrm>
              <a:off x="2156650" y="4645075"/>
              <a:ext cx="74450" cy="74450"/>
            </a:xfrm>
            <a:custGeom>
              <a:avLst/>
              <a:gdLst/>
              <a:ahLst/>
              <a:cxnLst/>
              <a:rect l="l" t="t" r="r" b="b"/>
              <a:pathLst>
                <a:path w="2978" h="2978" extrusionOk="0">
                  <a:moveTo>
                    <a:pt x="2919" y="1518"/>
                  </a:moveTo>
                  <a:cubicBezTo>
                    <a:pt x="2919" y="2336"/>
                    <a:pt x="2277" y="2978"/>
                    <a:pt x="1460" y="2978"/>
                  </a:cubicBezTo>
                  <a:cubicBezTo>
                    <a:pt x="642" y="2978"/>
                    <a:pt x="0" y="2277"/>
                    <a:pt x="0" y="1460"/>
                  </a:cubicBezTo>
                  <a:cubicBezTo>
                    <a:pt x="59" y="701"/>
                    <a:pt x="701" y="1"/>
                    <a:pt x="1518" y="59"/>
                  </a:cubicBezTo>
                  <a:cubicBezTo>
                    <a:pt x="2335" y="59"/>
                    <a:pt x="2977" y="701"/>
                    <a:pt x="2919"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7" name="Google Shape;18507;p46"/>
            <p:cNvSpPr/>
            <p:nvPr/>
          </p:nvSpPr>
          <p:spPr>
            <a:xfrm>
              <a:off x="1910025" y="4402850"/>
              <a:ext cx="73000" cy="72975"/>
            </a:xfrm>
            <a:custGeom>
              <a:avLst/>
              <a:gdLst/>
              <a:ahLst/>
              <a:cxnLst/>
              <a:rect l="l" t="t" r="r" b="b"/>
              <a:pathLst>
                <a:path w="2920" h="2919" extrusionOk="0">
                  <a:moveTo>
                    <a:pt x="1460" y="0"/>
                  </a:moveTo>
                  <a:cubicBezTo>
                    <a:pt x="2277" y="0"/>
                    <a:pt x="2919" y="642"/>
                    <a:pt x="2919" y="1460"/>
                  </a:cubicBezTo>
                  <a:cubicBezTo>
                    <a:pt x="2919" y="2277"/>
                    <a:pt x="2277" y="2919"/>
                    <a:pt x="1460" y="2919"/>
                  </a:cubicBezTo>
                  <a:cubicBezTo>
                    <a:pt x="643" y="2919"/>
                    <a:pt x="59" y="2335"/>
                    <a:pt x="1" y="1518"/>
                  </a:cubicBezTo>
                  <a:cubicBezTo>
                    <a:pt x="1" y="701"/>
                    <a:pt x="643" y="59"/>
                    <a:pt x="146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8" name="Google Shape;18508;p46"/>
            <p:cNvSpPr/>
            <p:nvPr/>
          </p:nvSpPr>
          <p:spPr>
            <a:xfrm>
              <a:off x="1669250" y="1459525"/>
              <a:ext cx="70075" cy="71525"/>
            </a:xfrm>
            <a:custGeom>
              <a:avLst/>
              <a:gdLst/>
              <a:ahLst/>
              <a:cxnLst/>
              <a:rect l="l" t="t" r="r" b="b"/>
              <a:pathLst>
                <a:path w="2803" h="2861" extrusionOk="0">
                  <a:moveTo>
                    <a:pt x="1401" y="2802"/>
                  </a:moveTo>
                  <a:cubicBezTo>
                    <a:pt x="584" y="2802"/>
                    <a:pt x="1" y="2218"/>
                    <a:pt x="1" y="1401"/>
                  </a:cubicBezTo>
                  <a:cubicBezTo>
                    <a:pt x="1" y="584"/>
                    <a:pt x="584" y="0"/>
                    <a:pt x="1401" y="0"/>
                  </a:cubicBezTo>
                  <a:cubicBezTo>
                    <a:pt x="2219" y="0"/>
                    <a:pt x="2802" y="642"/>
                    <a:pt x="2802" y="1401"/>
                  </a:cubicBezTo>
                  <a:cubicBezTo>
                    <a:pt x="2802" y="2218"/>
                    <a:pt x="2219" y="2860"/>
                    <a:pt x="1401"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9" name="Google Shape;18509;p46"/>
            <p:cNvSpPr/>
            <p:nvPr/>
          </p:nvSpPr>
          <p:spPr>
            <a:xfrm>
              <a:off x="5102900" y="4894625"/>
              <a:ext cx="71525" cy="70050"/>
            </a:xfrm>
            <a:custGeom>
              <a:avLst/>
              <a:gdLst/>
              <a:ahLst/>
              <a:cxnLst/>
              <a:rect l="l" t="t" r="r" b="b"/>
              <a:pathLst>
                <a:path w="2861" h="2802" extrusionOk="0">
                  <a:moveTo>
                    <a:pt x="1460" y="2802"/>
                  </a:moveTo>
                  <a:cubicBezTo>
                    <a:pt x="642" y="2802"/>
                    <a:pt x="0" y="2218"/>
                    <a:pt x="0" y="1401"/>
                  </a:cubicBezTo>
                  <a:cubicBezTo>
                    <a:pt x="0" y="584"/>
                    <a:pt x="584" y="0"/>
                    <a:pt x="1401" y="0"/>
                  </a:cubicBezTo>
                  <a:cubicBezTo>
                    <a:pt x="2218" y="0"/>
                    <a:pt x="2802" y="584"/>
                    <a:pt x="2860" y="1401"/>
                  </a:cubicBezTo>
                  <a:cubicBezTo>
                    <a:pt x="2860" y="2160"/>
                    <a:pt x="2218" y="2802"/>
                    <a:pt x="1460"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0" name="Google Shape;18510;p46"/>
            <p:cNvSpPr/>
            <p:nvPr/>
          </p:nvSpPr>
          <p:spPr>
            <a:xfrm>
              <a:off x="1422625" y="1949825"/>
              <a:ext cx="70075" cy="68600"/>
            </a:xfrm>
            <a:custGeom>
              <a:avLst/>
              <a:gdLst/>
              <a:ahLst/>
              <a:cxnLst/>
              <a:rect l="l" t="t" r="r" b="b"/>
              <a:pathLst>
                <a:path w="2803" h="2744" extrusionOk="0">
                  <a:moveTo>
                    <a:pt x="2803" y="1401"/>
                  </a:moveTo>
                  <a:cubicBezTo>
                    <a:pt x="2803" y="2160"/>
                    <a:pt x="2161" y="2744"/>
                    <a:pt x="1402" y="2744"/>
                  </a:cubicBezTo>
                  <a:cubicBezTo>
                    <a:pt x="643" y="2744"/>
                    <a:pt x="1" y="2102"/>
                    <a:pt x="1" y="1343"/>
                  </a:cubicBezTo>
                  <a:cubicBezTo>
                    <a:pt x="59" y="584"/>
                    <a:pt x="701" y="1"/>
                    <a:pt x="1402" y="1"/>
                  </a:cubicBezTo>
                  <a:cubicBezTo>
                    <a:pt x="2161" y="1"/>
                    <a:pt x="2803" y="643"/>
                    <a:pt x="2803" y="14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1" name="Google Shape;18511;p46"/>
            <p:cNvSpPr/>
            <p:nvPr/>
          </p:nvSpPr>
          <p:spPr>
            <a:xfrm>
              <a:off x="4611125" y="5141225"/>
              <a:ext cx="68600" cy="70075"/>
            </a:xfrm>
            <a:custGeom>
              <a:avLst/>
              <a:gdLst/>
              <a:ahLst/>
              <a:cxnLst/>
              <a:rect l="l" t="t" r="r" b="b"/>
              <a:pathLst>
                <a:path w="2744" h="2803" extrusionOk="0">
                  <a:moveTo>
                    <a:pt x="1343" y="2803"/>
                  </a:moveTo>
                  <a:cubicBezTo>
                    <a:pt x="584" y="2744"/>
                    <a:pt x="0" y="2161"/>
                    <a:pt x="0" y="1402"/>
                  </a:cubicBezTo>
                  <a:cubicBezTo>
                    <a:pt x="0" y="643"/>
                    <a:pt x="642" y="1"/>
                    <a:pt x="1401" y="1"/>
                  </a:cubicBezTo>
                  <a:cubicBezTo>
                    <a:pt x="2160" y="59"/>
                    <a:pt x="2744" y="701"/>
                    <a:pt x="2744" y="1460"/>
                  </a:cubicBezTo>
                  <a:cubicBezTo>
                    <a:pt x="2744" y="2161"/>
                    <a:pt x="2102" y="2803"/>
                    <a:pt x="1343"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2" name="Google Shape;18512;p46"/>
            <p:cNvSpPr/>
            <p:nvPr/>
          </p:nvSpPr>
          <p:spPr>
            <a:xfrm>
              <a:off x="2407625" y="4897525"/>
              <a:ext cx="65700" cy="64250"/>
            </a:xfrm>
            <a:custGeom>
              <a:avLst/>
              <a:gdLst/>
              <a:ahLst/>
              <a:cxnLst/>
              <a:rect l="l" t="t" r="r" b="b"/>
              <a:pathLst>
                <a:path w="2628" h="2570" extrusionOk="0">
                  <a:moveTo>
                    <a:pt x="1343" y="2569"/>
                  </a:moveTo>
                  <a:cubicBezTo>
                    <a:pt x="643" y="2569"/>
                    <a:pt x="59" y="2044"/>
                    <a:pt x="59" y="1343"/>
                  </a:cubicBezTo>
                  <a:cubicBezTo>
                    <a:pt x="1" y="585"/>
                    <a:pt x="585" y="1"/>
                    <a:pt x="1343" y="1"/>
                  </a:cubicBezTo>
                  <a:cubicBezTo>
                    <a:pt x="2044" y="1"/>
                    <a:pt x="2569" y="526"/>
                    <a:pt x="2569" y="1227"/>
                  </a:cubicBezTo>
                  <a:cubicBezTo>
                    <a:pt x="2628" y="1986"/>
                    <a:pt x="2044" y="2511"/>
                    <a:pt x="1343" y="25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3" name="Google Shape;18513;p46"/>
            <p:cNvSpPr/>
            <p:nvPr/>
          </p:nvSpPr>
          <p:spPr>
            <a:xfrm>
              <a:off x="1425550" y="3671750"/>
              <a:ext cx="64225" cy="64250"/>
            </a:xfrm>
            <a:custGeom>
              <a:avLst/>
              <a:gdLst/>
              <a:ahLst/>
              <a:cxnLst/>
              <a:rect l="l" t="t" r="r" b="b"/>
              <a:pathLst>
                <a:path w="2569" h="2570" extrusionOk="0">
                  <a:moveTo>
                    <a:pt x="1285" y="1"/>
                  </a:moveTo>
                  <a:cubicBezTo>
                    <a:pt x="1985" y="1"/>
                    <a:pt x="2569" y="526"/>
                    <a:pt x="2569" y="1285"/>
                  </a:cubicBezTo>
                  <a:cubicBezTo>
                    <a:pt x="2569" y="2044"/>
                    <a:pt x="1985" y="2569"/>
                    <a:pt x="1226" y="2569"/>
                  </a:cubicBezTo>
                  <a:cubicBezTo>
                    <a:pt x="526" y="2511"/>
                    <a:pt x="1" y="1985"/>
                    <a:pt x="1" y="1227"/>
                  </a:cubicBezTo>
                  <a:cubicBezTo>
                    <a:pt x="1" y="526"/>
                    <a:pt x="584" y="1"/>
                    <a:pt x="128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4" name="Google Shape;18514;p46"/>
            <p:cNvSpPr/>
            <p:nvPr/>
          </p:nvSpPr>
          <p:spPr>
            <a:xfrm>
              <a:off x="1672175" y="4160600"/>
              <a:ext cx="64225" cy="64250"/>
            </a:xfrm>
            <a:custGeom>
              <a:avLst/>
              <a:gdLst/>
              <a:ahLst/>
              <a:cxnLst/>
              <a:rect l="l" t="t" r="r" b="b"/>
              <a:pathLst>
                <a:path w="2569" h="2570" extrusionOk="0">
                  <a:moveTo>
                    <a:pt x="2569" y="1285"/>
                  </a:moveTo>
                  <a:cubicBezTo>
                    <a:pt x="2569" y="2044"/>
                    <a:pt x="1985" y="2569"/>
                    <a:pt x="1284" y="2569"/>
                  </a:cubicBezTo>
                  <a:cubicBezTo>
                    <a:pt x="526" y="2569"/>
                    <a:pt x="0" y="1985"/>
                    <a:pt x="0" y="1227"/>
                  </a:cubicBezTo>
                  <a:cubicBezTo>
                    <a:pt x="0" y="526"/>
                    <a:pt x="584" y="1"/>
                    <a:pt x="1284" y="1"/>
                  </a:cubicBezTo>
                  <a:cubicBezTo>
                    <a:pt x="2043" y="59"/>
                    <a:pt x="2569" y="585"/>
                    <a:pt x="2569" y="12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5" name="Google Shape;18515;p46"/>
            <p:cNvSpPr/>
            <p:nvPr/>
          </p:nvSpPr>
          <p:spPr>
            <a:xfrm>
              <a:off x="4859200" y="483275"/>
              <a:ext cx="64225" cy="65675"/>
            </a:xfrm>
            <a:custGeom>
              <a:avLst/>
              <a:gdLst/>
              <a:ahLst/>
              <a:cxnLst/>
              <a:rect l="l" t="t" r="r" b="b"/>
              <a:pathLst>
                <a:path w="2569" h="2627" extrusionOk="0">
                  <a:moveTo>
                    <a:pt x="1343" y="0"/>
                  </a:moveTo>
                  <a:cubicBezTo>
                    <a:pt x="2043" y="0"/>
                    <a:pt x="2569" y="584"/>
                    <a:pt x="2569" y="1284"/>
                  </a:cubicBezTo>
                  <a:cubicBezTo>
                    <a:pt x="2569" y="2043"/>
                    <a:pt x="1985" y="2627"/>
                    <a:pt x="1226" y="2569"/>
                  </a:cubicBezTo>
                  <a:cubicBezTo>
                    <a:pt x="526" y="2569"/>
                    <a:pt x="0" y="1985"/>
                    <a:pt x="0" y="1284"/>
                  </a:cubicBezTo>
                  <a:cubicBezTo>
                    <a:pt x="59" y="526"/>
                    <a:pt x="584" y="0"/>
                    <a:pt x="134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6" name="Google Shape;18516;p46"/>
            <p:cNvSpPr/>
            <p:nvPr/>
          </p:nvSpPr>
          <p:spPr>
            <a:xfrm>
              <a:off x="6084975" y="1709050"/>
              <a:ext cx="64225" cy="65700"/>
            </a:xfrm>
            <a:custGeom>
              <a:avLst/>
              <a:gdLst/>
              <a:ahLst/>
              <a:cxnLst/>
              <a:rect l="l" t="t" r="r" b="b"/>
              <a:pathLst>
                <a:path w="2569" h="2628" extrusionOk="0">
                  <a:moveTo>
                    <a:pt x="2569" y="1285"/>
                  </a:moveTo>
                  <a:cubicBezTo>
                    <a:pt x="2569" y="2043"/>
                    <a:pt x="2044" y="2569"/>
                    <a:pt x="1343" y="2569"/>
                  </a:cubicBezTo>
                  <a:cubicBezTo>
                    <a:pt x="584" y="2627"/>
                    <a:pt x="1" y="2043"/>
                    <a:pt x="1" y="1285"/>
                  </a:cubicBezTo>
                  <a:cubicBezTo>
                    <a:pt x="59" y="584"/>
                    <a:pt x="584" y="0"/>
                    <a:pt x="1343" y="59"/>
                  </a:cubicBezTo>
                  <a:cubicBezTo>
                    <a:pt x="2044" y="59"/>
                    <a:pt x="2569" y="584"/>
                    <a:pt x="2569" y="12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7" name="Google Shape;18517;p46"/>
            <p:cNvSpPr/>
            <p:nvPr/>
          </p:nvSpPr>
          <p:spPr>
            <a:xfrm>
              <a:off x="2897950" y="5142700"/>
              <a:ext cx="64225" cy="65675"/>
            </a:xfrm>
            <a:custGeom>
              <a:avLst/>
              <a:gdLst/>
              <a:ahLst/>
              <a:cxnLst/>
              <a:rect l="l" t="t" r="r" b="b"/>
              <a:pathLst>
                <a:path w="2569" h="2627" extrusionOk="0">
                  <a:moveTo>
                    <a:pt x="1285" y="2627"/>
                  </a:moveTo>
                  <a:cubicBezTo>
                    <a:pt x="584" y="2627"/>
                    <a:pt x="0" y="2102"/>
                    <a:pt x="0" y="1343"/>
                  </a:cubicBezTo>
                  <a:cubicBezTo>
                    <a:pt x="0" y="642"/>
                    <a:pt x="526" y="59"/>
                    <a:pt x="1226" y="59"/>
                  </a:cubicBezTo>
                  <a:cubicBezTo>
                    <a:pt x="1985" y="0"/>
                    <a:pt x="2569" y="584"/>
                    <a:pt x="2569" y="1343"/>
                  </a:cubicBezTo>
                  <a:cubicBezTo>
                    <a:pt x="2569" y="2043"/>
                    <a:pt x="2043" y="2627"/>
                    <a:pt x="1285" y="26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8" name="Google Shape;18518;p46"/>
            <p:cNvSpPr/>
            <p:nvPr/>
          </p:nvSpPr>
          <p:spPr>
            <a:xfrm>
              <a:off x="6333050" y="2936300"/>
              <a:ext cx="62775" cy="62750"/>
            </a:xfrm>
            <a:custGeom>
              <a:avLst/>
              <a:gdLst/>
              <a:ahLst/>
              <a:cxnLst/>
              <a:rect l="l" t="t" r="r" b="b"/>
              <a:pathLst>
                <a:path w="2511" h="2510" extrusionOk="0">
                  <a:moveTo>
                    <a:pt x="2510" y="1226"/>
                  </a:moveTo>
                  <a:cubicBezTo>
                    <a:pt x="2452" y="1985"/>
                    <a:pt x="1927" y="2510"/>
                    <a:pt x="1168" y="2510"/>
                  </a:cubicBezTo>
                  <a:cubicBezTo>
                    <a:pt x="526" y="2452"/>
                    <a:pt x="1" y="1926"/>
                    <a:pt x="1" y="1226"/>
                  </a:cubicBezTo>
                  <a:cubicBezTo>
                    <a:pt x="1" y="525"/>
                    <a:pt x="584" y="0"/>
                    <a:pt x="1285" y="0"/>
                  </a:cubicBezTo>
                  <a:cubicBezTo>
                    <a:pt x="1985" y="0"/>
                    <a:pt x="2510" y="584"/>
                    <a:pt x="2510" y="12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9" name="Google Shape;18519;p46"/>
            <p:cNvSpPr/>
            <p:nvPr/>
          </p:nvSpPr>
          <p:spPr>
            <a:xfrm>
              <a:off x="5597575" y="975050"/>
              <a:ext cx="61325" cy="61300"/>
            </a:xfrm>
            <a:custGeom>
              <a:avLst/>
              <a:gdLst/>
              <a:ahLst/>
              <a:cxnLst/>
              <a:rect l="l" t="t" r="r" b="b"/>
              <a:pathLst>
                <a:path w="2453" h="2452" extrusionOk="0">
                  <a:moveTo>
                    <a:pt x="1227" y="0"/>
                  </a:moveTo>
                  <a:cubicBezTo>
                    <a:pt x="1927" y="0"/>
                    <a:pt x="2452" y="584"/>
                    <a:pt x="2452" y="1226"/>
                  </a:cubicBezTo>
                  <a:cubicBezTo>
                    <a:pt x="2452" y="1868"/>
                    <a:pt x="1869" y="2452"/>
                    <a:pt x="1227" y="2452"/>
                  </a:cubicBezTo>
                  <a:cubicBezTo>
                    <a:pt x="526" y="2452"/>
                    <a:pt x="1" y="1868"/>
                    <a:pt x="1" y="1168"/>
                  </a:cubicBezTo>
                  <a:cubicBezTo>
                    <a:pt x="1" y="525"/>
                    <a:pt x="585" y="0"/>
                    <a:pt x="122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0" name="Google Shape;18520;p46"/>
            <p:cNvSpPr/>
            <p:nvPr/>
          </p:nvSpPr>
          <p:spPr>
            <a:xfrm>
              <a:off x="3634875" y="238125"/>
              <a:ext cx="62775" cy="62750"/>
            </a:xfrm>
            <a:custGeom>
              <a:avLst/>
              <a:gdLst/>
              <a:ahLst/>
              <a:cxnLst/>
              <a:rect l="l" t="t" r="r" b="b"/>
              <a:pathLst>
                <a:path w="2511" h="2510" extrusionOk="0">
                  <a:moveTo>
                    <a:pt x="1226" y="2510"/>
                  </a:moveTo>
                  <a:cubicBezTo>
                    <a:pt x="526" y="2510"/>
                    <a:pt x="1" y="1926"/>
                    <a:pt x="1" y="1226"/>
                  </a:cubicBezTo>
                  <a:cubicBezTo>
                    <a:pt x="59" y="525"/>
                    <a:pt x="584" y="0"/>
                    <a:pt x="1226" y="0"/>
                  </a:cubicBezTo>
                  <a:cubicBezTo>
                    <a:pt x="1927" y="0"/>
                    <a:pt x="2510" y="584"/>
                    <a:pt x="2452" y="1284"/>
                  </a:cubicBezTo>
                  <a:cubicBezTo>
                    <a:pt x="2452" y="1985"/>
                    <a:pt x="1927" y="2510"/>
                    <a:pt x="1226"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1" name="Google Shape;18521;p46"/>
            <p:cNvSpPr/>
            <p:nvPr/>
          </p:nvSpPr>
          <p:spPr>
            <a:xfrm>
              <a:off x="6333050" y="2692600"/>
              <a:ext cx="62775" cy="62775"/>
            </a:xfrm>
            <a:custGeom>
              <a:avLst/>
              <a:gdLst/>
              <a:ahLst/>
              <a:cxnLst/>
              <a:rect l="l" t="t" r="r" b="b"/>
              <a:pathLst>
                <a:path w="2511" h="2511" extrusionOk="0">
                  <a:moveTo>
                    <a:pt x="2510" y="1284"/>
                  </a:moveTo>
                  <a:cubicBezTo>
                    <a:pt x="2510" y="1985"/>
                    <a:pt x="1927" y="2510"/>
                    <a:pt x="1226" y="2510"/>
                  </a:cubicBezTo>
                  <a:cubicBezTo>
                    <a:pt x="526" y="2510"/>
                    <a:pt x="1" y="1985"/>
                    <a:pt x="1" y="1284"/>
                  </a:cubicBezTo>
                  <a:cubicBezTo>
                    <a:pt x="1" y="584"/>
                    <a:pt x="584" y="0"/>
                    <a:pt x="1285" y="59"/>
                  </a:cubicBezTo>
                  <a:cubicBezTo>
                    <a:pt x="1985" y="59"/>
                    <a:pt x="2510" y="584"/>
                    <a:pt x="2510" y="128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2" name="Google Shape;18522;p46"/>
            <p:cNvSpPr/>
            <p:nvPr/>
          </p:nvSpPr>
          <p:spPr>
            <a:xfrm>
              <a:off x="3881500" y="238125"/>
              <a:ext cx="62775" cy="62750"/>
            </a:xfrm>
            <a:custGeom>
              <a:avLst/>
              <a:gdLst/>
              <a:ahLst/>
              <a:cxnLst/>
              <a:rect l="l" t="t" r="r" b="b"/>
              <a:pathLst>
                <a:path w="2511" h="2510" extrusionOk="0">
                  <a:moveTo>
                    <a:pt x="2510" y="1226"/>
                  </a:moveTo>
                  <a:cubicBezTo>
                    <a:pt x="2510" y="1926"/>
                    <a:pt x="1985" y="2452"/>
                    <a:pt x="1284" y="2452"/>
                  </a:cubicBezTo>
                  <a:cubicBezTo>
                    <a:pt x="584" y="2510"/>
                    <a:pt x="0" y="1985"/>
                    <a:pt x="0" y="1226"/>
                  </a:cubicBezTo>
                  <a:cubicBezTo>
                    <a:pt x="0" y="525"/>
                    <a:pt x="584" y="0"/>
                    <a:pt x="1284" y="0"/>
                  </a:cubicBezTo>
                  <a:cubicBezTo>
                    <a:pt x="1985" y="0"/>
                    <a:pt x="2510" y="525"/>
                    <a:pt x="2510" y="12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3" name="Google Shape;18523;p46"/>
            <p:cNvSpPr/>
            <p:nvPr/>
          </p:nvSpPr>
          <p:spPr>
            <a:xfrm>
              <a:off x="6333050" y="2447425"/>
              <a:ext cx="61325" cy="59875"/>
            </a:xfrm>
            <a:custGeom>
              <a:avLst/>
              <a:gdLst/>
              <a:ahLst/>
              <a:cxnLst/>
              <a:rect l="l" t="t" r="r" b="b"/>
              <a:pathLst>
                <a:path w="2453" h="2395" extrusionOk="0">
                  <a:moveTo>
                    <a:pt x="2452" y="1168"/>
                  </a:moveTo>
                  <a:cubicBezTo>
                    <a:pt x="2452" y="1810"/>
                    <a:pt x="1868" y="2394"/>
                    <a:pt x="1226" y="2394"/>
                  </a:cubicBezTo>
                  <a:cubicBezTo>
                    <a:pt x="643" y="2394"/>
                    <a:pt x="59" y="1869"/>
                    <a:pt x="59" y="1227"/>
                  </a:cubicBezTo>
                  <a:cubicBezTo>
                    <a:pt x="1" y="585"/>
                    <a:pt x="584" y="1"/>
                    <a:pt x="1226" y="1"/>
                  </a:cubicBezTo>
                  <a:cubicBezTo>
                    <a:pt x="1868" y="1"/>
                    <a:pt x="2452" y="585"/>
                    <a:pt x="2452"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4" name="Google Shape;18524;p46"/>
            <p:cNvSpPr/>
            <p:nvPr/>
          </p:nvSpPr>
          <p:spPr>
            <a:xfrm>
              <a:off x="6086425" y="3919825"/>
              <a:ext cx="61325" cy="61325"/>
            </a:xfrm>
            <a:custGeom>
              <a:avLst/>
              <a:gdLst/>
              <a:ahLst/>
              <a:cxnLst/>
              <a:rect l="l" t="t" r="r" b="b"/>
              <a:pathLst>
                <a:path w="2453" h="2453" extrusionOk="0">
                  <a:moveTo>
                    <a:pt x="1227" y="1"/>
                  </a:moveTo>
                  <a:cubicBezTo>
                    <a:pt x="1869" y="1"/>
                    <a:pt x="2453" y="584"/>
                    <a:pt x="2453" y="1226"/>
                  </a:cubicBezTo>
                  <a:cubicBezTo>
                    <a:pt x="2453" y="1869"/>
                    <a:pt x="1869" y="2394"/>
                    <a:pt x="1285" y="2452"/>
                  </a:cubicBezTo>
                  <a:cubicBezTo>
                    <a:pt x="585" y="2452"/>
                    <a:pt x="1" y="1869"/>
                    <a:pt x="59" y="1168"/>
                  </a:cubicBezTo>
                  <a:cubicBezTo>
                    <a:pt x="59" y="584"/>
                    <a:pt x="585" y="1"/>
                    <a:pt x="1227"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5" name="Google Shape;18525;p46"/>
            <p:cNvSpPr/>
            <p:nvPr/>
          </p:nvSpPr>
          <p:spPr>
            <a:xfrm>
              <a:off x="2657175" y="486175"/>
              <a:ext cx="59850" cy="59875"/>
            </a:xfrm>
            <a:custGeom>
              <a:avLst/>
              <a:gdLst/>
              <a:ahLst/>
              <a:cxnLst/>
              <a:rect l="l" t="t" r="r" b="b"/>
              <a:pathLst>
                <a:path w="2394" h="2395" extrusionOk="0">
                  <a:moveTo>
                    <a:pt x="2394" y="1168"/>
                  </a:moveTo>
                  <a:cubicBezTo>
                    <a:pt x="2394" y="1752"/>
                    <a:pt x="1868" y="2336"/>
                    <a:pt x="1226" y="2394"/>
                  </a:cubicBezTo>
                  <a:cubicBezTo>
                    <a:pt x="584" y="2394"/>
                    <a:pt x="0" y="1810"/>
                    <a:pt x="0" y="1168"/>
                  </a:cubicBezTo>
                  <a:cubicBezTo>
                    <a:pt x="0" y="526"/>
                    <a:pt x="584" y="1"/>
                    <a:pt x="1168" y="1"/>
                  </a:cubicBezTo>
                  <a:cubicBezTo>
                    <a:pt x="1810" y="1"/>
                    <a:pt x="2394" y="526"/>
                    <a:pt x="2394"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6" name="Google Shape;18526;p46"/>
            <p:cNvSpPr/>
            <p:nvPr/>
          </p:nvSpPr>
          <p:spPr>
            <a:xfrm>
              <a:off x="4126650" y="239575"/>
              <a:ext cx="58400" cy="59850"/>
            </a:xfrm>
            <a:custGeom>
              <a:avLst/>
              <a:gdLst/>
              <a:ahLst/>
              <a:cxnLst/>
              <a:rect l="l" t="t" r="r" b="b"/>
              <a:pathLst>
                <a:path w="2336" h="2394" extrusionOk="0">
                  <a:moveTo>
                    <a:pt x="1168" y="2335"/>
                  </a:moveTo>
                  <a:cubicBezTo>
                    <a:pt x="526" y="2394"/>
                    <a:pt x="0" y="1810"/>
                    <a:pt x="0" y="1226"/>
                  </a:cubicBezTo>
                  <a:cubicBezTo>
                    <a:pt x="0" y="584"/>
                    <a:pt x="526" y="0"/>
                    <a:pt x="1168" y="0"/>
                  </a:cubicBezTo>
                  <a:cubicBezTo>
                    <a:pt x="1752" y="0"/>
                    <a:pt x="2335" y="526"/>
                    <a:pt x="2335" y="1168"/>
                  </a:cubicBezTo>
                  <a:cubicBezTo>
                    <a:pt x="2335" y="1810"/>
                    <a:pt x="1810" y="2335"/>
                    <a:pt x="1168"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7" name="Google Shape;18527;p46"/>
            <p:cNvSpPr/>
            <p:nvPr/>
          </p:nvSpPr>
          <p:spPr>
            <a:xfrm>
              <a:off x="5845650" y="1223125"/>
              <a:ext cx="56950" cy="58375"/>
            </a:xfrm>
            <a:custGeom>
              <a:avLst/>
              <a:gdLst/>
              <a:ahLst/>
              <a:cxnLst/>
              <a:rect l="l" t="t" r="r" b="b"/>
              <a:pathLst>
                <a:path w="2278" h="2335" extrusionOk="0">
                  <a:moveTo>
                    <a:pt x="2277" y="1167"/>
                  </a:moveTo>
                  <a:cubicBezTo>
                    <a:pt x="2277" y="1810"/>
                    <a:pt x="1810" y="2277"/>
                    <a:pt x="1168" y="2277"/>
                  </a:cubicBezTo>
                  <a:cubicBezTo>
                    <a:pt x="526" y="2335"/>
                    <a:pt x="1" y="1810"/>
                    <a:pt x="1" y="1109"/>
                  </a:cubicBezTo>
                  <a:cubicBezTo>
                    <a:pt x="59" y="467"/>
                    <a:pt x="526" y="0"/>
                    <a:pt x="1168" y="0"/>
                  </a:cubicBezTo>
                  <a:cubicBezTo>
                    <a:pt x="1810" y="0"/>
                    <a:pt x="2277" y="525"/>
                    <a:pt x="2277" y="116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8" name="Google Shape;18528;p46"/>
            <p:cNvSpPr/>
            <p:nvPr/>
          </p:nvSpPr>
          <p:spPr>
            <a:xfrm>
              <a:off x="3394100" y="241025"/>
              <a:ext cx="58400" cy="56950"/>
            </a:xfrm>
            <a:custGeom>
              <a:avLst/>
              <a:gdLst/>
              <a:ahLst/>
              <a:cxnLst/>
              <a:rect l="l" t="t" r="r" b="b"/>
              <a:pathLst>
                <a:path w="2336" h="2278" extrusionOk="0">
                  <a:moveTo>
                    <a:pt x="2277" y="1168"/>
                  </a:moveTo>
                  <a:cubicBezTo>
                    <a:pt x="2277" y="1810"/>
                    <a:pt x="1810" y="2277"/>
                    <a:pt x="1168" y="2277"/>
                  </a:cubicBezTo>
                  <a:cubicBezTo>
                    <a:pt x="526" y="2277"/>
                    <a:pt x="0" y="1752"/>
                    <a:pt x="59" y="1051"/>
                  </a:cubicBezTo>
                  <a:cubicBezTo>
                    <a:pt x="59" y="409"/>
                    <a:pt x="584" y="1"/>
                    <a:pt x="1226" y="1"/>
                  </a:cubicBezTo>
                  <a:cubicBezTo>
                    <a:pt x="1868" y="1"/>
                    <a:pt x="2335" y="526"/>
                    <a:pt x="2277"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9" name="Google Shape;18529;p46"/>
            <p:cNvSpPr/>
            <p:nvPr/>
          </p:nvSpPr>
          <p:spPr>
            <a:xfrm>
              <a:off x="6335975" y="3185825"/>
              <a:ext cx="56925" cy="56925"/>
            </a:xfrm>
            <a:custGeom>
              <a:avLst/>
              <a:gdLst/>
              <a:ahLst/>
              <a:cxnLst/>
              <a:rect l="l" t="t" r="r" b="b"/>
              <a:pathLst>
                <a:path w="2277" h="2277" extrusionOk="0">
                  <a:moveTo>
                    <a:pt x="1168" y="2277"/>
                  </a:moveTo>
                  <a:cubicBezTo>
                    <a:pt x="526" y="2277"/>
                    <a:pt x="0" y="1810"/>
                    <a:pt x="0" y="1168"/>
                  </a:cubicBezTo>
                  <a:cubicBezTo>
                    <a:pt x="0" y="467"/>
                    <a:pt x="467" y="0"/>
                    <a:pt x="1168" y="0"/>
                  </a:cubicBezTo>
                  <a:cubicBezTo>
                    <a:pt x="1810" y="0"/>
                    <a:pt x="2277" y="526"/>
                    <a:pt x="2277" y="1109"/>
                  </a:cubicBezTo>
                  <a:cubicBezTo>
                    <a:pt x="2277" y="1751"/>
                    <a:pt x="1751" y="2277"/>
                    <a:pt x="1168" y="22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0" name="Google Shape;18530;p46"/>
            <p:cNvSpPr/>
            <p:nvPr/>
          </p:nvSpPr>
          <p:spPr>
            <a:xfrm>
              <a:off x="5356800" y="731350"/>
              <a:ext cx="56950" cy="55475"/>
            </a:xfrm>
            <a:custGeom>
              <a:avLst/>
              <a:gdLst/>
              <a:ahLst/>
              <a:cxnLst/>
              <a:rect l="l" t="t" r="r" b="b"/>
              <a:pathLst>
                <a:path w="2278" h="2219" extrusionOk="0">
                  <a:moveTo>
                    <a:pt x="1168" y="2218"/>
                  </a:moveTo>
                  <a:cubicBezTo>
                    <a:pt x="526" y="2218"/>
                    <a:pt x="59" y="1810"/>
                    <a:pt x="1" y="1168"/>
                  </a:cubicBezTo>
                  <a:cubicBezTo>
                    <a:pt x="1" y="467"/>
                    <a:pt x="468" y="0"/>
                    <a:pt x="1110" y="0"/>
                  </a:cubicBezTo>
                  <a:cubicBezTo>
                    <a:pt x="1752" y="0"/>
                    <a:pt x="2277" y="467"/>
                    <a:pt x="2277" y="1051"/>
                  </a:cubicBezTo>
                  <a:cubicBezTo>
                    <a:pt x="2277" y="1693"/>
                    <a:pt x="1810" y="2218"/>
                    <a:pt x="1168"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1" name="Google Shape;18531;p46"/>
            <p:cNvSpPr/>
            <p:nvPr/>
          </p:nvSpPr>
          <p:spPr>
            <a:xfrm>
              <a:off x="1924625" y="979425"/>
              <a:ext cx="52550" cy="52550"/>
            </a:xfrm>
            <a:custGeom>
              <a:avLst/>
              <a:gdLst/>
              <a:ahLst/>
              <a:cxnLst/>
              <a:rect l="l" t="t" r="r" b="b"/>
              <a:pathLst>
                <a:path w="2102" h="2102" extrusionOk="0">
                  <a:moveTo>
                    <a:pt x="2102" y="1051"/>
                  </a:moveTo>
                  <a:cubicBezTo>
                    <a:pt x="2102" y="1576"/>
                    <a:pt x="1635" y="2043"/>
                    <a:pt x="1051" y="2102"/>
                  </a:cubicBezTo>
                  <a:cubicBezTo>
                    <a:pt x="526" y="2102"/>
                    <a:pt x="0" y="1576"/>
                    <a:pt x="0" y="993"/>
                  </a:cubicBezTo>
                  <a:cubicBezTo>
                    <a:pt x="0" y="467"/>
                    <a:pt x="526" y="0"/>
                    <a:pt x="1051" y="0"/>
                  </a:cubicBezTo>
                  <a:cubicBezTo>
                    <a:pt x="1576" y="0"/>
                    <a:pt x="2102" y="467"/>
                    <a:pt x="2102" y="10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2" name="Google Shape;18532;p46"/>
            <p:cNvSpPr/>
            <p:nvPr/>
          </p:nvSpPr>
          <p:spPr>
            <a:xfrm>
              <a:off x="6337425" y="2205200"/>
              <a:ext cx="54025" cy="52550"/>
            </a:xfrm>
            <a:custGeom>
              <a:avLst/>
              <a:gdLst/>
              <a:ahLst/>
              <a:cxnLst/>
              <a:rect l="l" t="t" r="r" b="b"/>
              <a:pathLst>
                <a:path w="2161" h="2102" extrusionOk="0">
                  <a:moveTo>
                    <a:pt x="1051" y="0"/>
                  </a:moveTo>
                  <a:cubicBezTo>
                    <a:pt x="1577" y="0"/>
                    <a:pt x="2102" y="467"/>
                    <a:pt x="2102" y="993"/>
                  </a:cubicBezTo>
                  <a:cubicBezTo>
                    <a:pt x="2160" y="1576"/>
                    <a:pt x="1635" y="2102"/>
                    <a:pt x="1051" y="2102"/>
                  </a:cubicBezTo>
                  <a:cubicBezTo>
                    <a:pt x="526" y="2043"/>
                    <a:pt x="1" y="1576"/>
                    <a:pt x="1" y="1051"/>
                  </a:cubicBezTo>
                  <a:cubicBezTo>
                    <a:pt x="1" y="467"/>
                    <a:pt x="526" y="0"/>
                    <a:pt x="105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3" name="Google Shape;18533;p46"/>
            <p:cNvSpPr/>
            <p:nvPr/>
          </p:nvSpPr>
          <p:spPr>
            <a:xfrm>
              <a:off x="1431400" y="1714875"/>
              <a:ext cx="52550" cy="52575"/>
            </a:xfrm>
            <a:custGeom>
              <a:avLst/>
              <a:gdLst/>
              <a:ahLst/>
              <a:cxnLst/>
              <a:rect l="l" t="t" r="r" b="b"/>
              <a:pathLst>
                <a:path w="2102" h="2103" extrusionOk="0">
                  <a:moveTo>
                    <a:pt x="2101" y="1052"/>
                  </a:moveTo>
                  <a:cubicBezTo>
                    <a:pt x="2101" y="1635"/>
                    <a:pt x="1635" y="2102"/>
                    <a:pt x="1051" y="2102"/>
                  </a:cubicBezTo>
                  <a:cubicBezTo>
                    <a:pt x="467" y="2102"/>
                    <a:pt x="0" y="1577"/>
                    <a:pt x="0" y="1052"/>
                  </a:cubicBezTo>
                  <a:cubicBezTo>
                    <a:pt x="0" y="468"/>
                    <a:pt x="525" y="1"/>
                    <a:pt x="1051" y="1"/>
                  </a:cubicBezTo>
                  <a:cubicBezTo>
                    <a:pt x="1576" y="59"/>
                    <a:pt x="2101" y="526"/>
                    <a:pt x="2101" y="10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4" name="Google Shape;18534;p46"/>
            <p:cNvSpPr/>
            <p:nvPr/>
          </p:nvSpPr>
          <p:spPr>
            <a:xfrm>
              <a:off x="5601950" y="4661125"/>
              <a:ext cx="52575" cy="52575"/>
            </a:xfrm>
            <a:custGeom>
              <a:avLst/>
              <a:gdLst/>
              <a:ahLst/>
              <a:cxnLst/>
              <a:rect l="l" t="t" r="r" b="b"/>
              <a:pathLst>
                <a:path w="2103" h="2103" extrusionOk="0">
                  <a:moveTo>
                    <a:pt x="2102" y="993"/>
                  </a:moveTo>
                  <a:cubicBezTo>
                    <a:pt x="2102" y="1519"/>
                    <a:pt x="1635" y="2044"/>
                    <a:pt x="1052" y="2044"/>
                  </a:cubicBezTo>
                  <a:cubicBezTo>
                    <a:pt x="526" y="2102"/>
                    <a:pt x="1" y="1577"/>
                    <a:pt x="1" y="993"/>
                  </a:cubicBezTo>
                  <a:cubicBezTo>
                    <a:pt x="1" y="468"/>
                    <a:pt x="468" y="1"/>
                    <a:pt x="1052" y="1"/>
                  </a:cubicBezTo>
                  <a:cubicBezTo>
                    <a:pt x="1577" y="1"/>
                    <a:pt x="2044" y="468"/>
                    <a:pt x="2102"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5" name="Google Shape;18535;p46"/>
            <p:cNvSpPr/>
            <p:nvPr/>
          </p:nvSpPr>
          <p:spPr>
            <a:xfrm>
              <a:off x="4865025" y="5150000"/>
              <a:ext cx="54025" cy="52550"/>
            </a:xfrm>
            <a:custGeom>
              <a:avLst/>
              <a:gdLst/>
              <a:ahLst/>
              <a:cxnLst/>
              <a:rect l="l" t="t" r="r" b="b"/>
              <a:pathLst>
                <a:path w="2161" h="2102" extrusionOk="0">
                  <a:moveTo>
                    <a:pt x="2102" y="992"/>
                  </a:moveTo>
                  <a:cubicBezTo>
                    <a:pt x="2161" y="1518"/>
                    <a:pt x="1694" y="2043"/>
                    <a:pt x="1110" y="2101"/>
                  </a:cubicBezTo>
                  <a:cubicBezTo>
                    <a:pt x="526" y="2101"/>
                    <a:pt x="1" y="1576"/>
                    <a:pt x="1" y="1051"/>
                  </a:cubicBezTo>
                  <a:cubicBezTo>
                    <a:pt x="1" y="467"/>
                    <a:pt x="526" y="0"/>
                    <a:pt x="1052" y="0"/>
                  </a:cubicBezTo>
                  <a:cubicBezTo>
                    <a:pt x="1577" y="0"/>
                    <a:pt x="2102" y="467"/>
                    <a:pt x="2102" y="99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6" name="Google Shape;18536;p46"/>
            <p:cNvSpPr/>
            <p:nvPr/>
          </p:nvSpPr>
          <p:spPr>
            <a:xfrm>
              <a:off x="4376175" y="242500"/>
              <a:ext cx="52575" cy="52550"/>
            </a:xfrm>
            <a:custGeom>
              <a:avLst/>
              <a:gdLst/>
              <a:ahLst/>
              <a:cxnLst/>
              <a:rect l="l" t="t" r="r" b="b"/>
              <a:pathLst>
                <a:path w="2103" h="2102" extrusionOk="0">
                  <a:moveTo>
                    <a:pt x="2102" y="1109"/>
                  </a:moveTo>
                  <a:cubicBezTo>
                    <a:pt x="2044" y="1634"/>
                    <a:pt x="1577" y="2101"/>
                    <a:pt x="1051" y="2101"/>
                  </a:cubicBezTo>
                  <a:cubicBezTo>
                    <a:pt x="468" y="2101"/>
                    <a:pt x="1" y="1576"/>
                    <a:pt x="1" y="1051"/>
                  </a:cubicBezTo>
                  <a:cubicBezTo>
                    <a:pt x="1" y="467"/>
                    <a:pt x="526" y="0"/>
                    <a:pt x="1051" y="58"/>
                  </a:cubicBezTo>
                  <a:cubicBezTo>
                    <a:pt x="1635" y="58"/>
                    <a:pt x="2102" y="525"/>
                    <a:pt x="2102" y="110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7" name="Google Shape;18537;p46"/>
            <p:cNvSpPr/>
            <p:nvPr/>
          </p:nvSpPr>
          <p:spPr>
            <a:xfrm>
              <a:off x="1190625" y="2942125"/>
              <a:ext cx="48175" cy="49650"/>
            </a:xfrm>
            <a:custGeom>
              <a:avLst/>
              <a:gdLst/>
              <a:ahLst/>
              <a:cxnLst/>
              <a:rect l="l" t="t" r="r" b="b"/>
              <a:pathLst>
                <a:path w="1927" h="1986" extrusionOk="0">
                  <a:moveTo>
                    <a:pt x="1926" y="993"/>
                  </a:moveTo>
                  <a:cubicBezTo>
                    <a:pt x="1926" y="1518"/>
                    <a:pt x="1518" y="1985"/>
                    <a:pt x="992" y="1985"/>
                  </a:cubicBezTo>
                  <a:cubicBezTo>
                    <a:pt x="409" y="1985"/>
                    <a:pt x="0" y="1576"/>
                    <a:pt x="0" y="993"/>
                  </a:cubicBezTo>
                  <a:cubicBezTo>
                    <a:pt x="0" y="409"/>
                    <a:pt x="350" y="117"/>
                    <a:pt x="876" y="59"/>
                  </a:cubicBezTo>
                  <a:cubicBezTo>
                    <a:pt x="1459" y="0"/>
                    <a:pt x="1868" y="409"/>
                    <a:pt x="1926"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8" name="Google Shape;18538;p46"/>
            <p:cNvSpPr/>
            <p:nvPr/>
          </p:nvSpPr>
          <p:spPr>
            <a:xfrm>
              <a:off x="2169775" y="734250"/>
              <a:ext cx="48175" cy="48200"/>
            </a:xfrm>
            <a:custGeom>
              <a:avLst/>
              <a:gdLst/>
              <a:ahLst/>
              <a:cxnLst/>
              <a:rect l="l" t="t" r="r" b="b"/>
              <a:pathLst>
                <a:path w="1927" h="1928" extrusionOk="0">
                  <a:moveTo>
                    <a:pt x="1927" y="935"/>
                  </a:moveTo>
                  <a:cubicBezTo>
                    <a:pt x="1868" y="1577"/>
                    <a:pt x="1577" y="1927"/>
                    <a:pt x="935" y="1927"/>
                  </a:cubicBezTo>
                  <a:cubicBezTo>
                    <a:pt x="351" y="1927"/>
                    <a:pt x="1" y="1577"/>
                    <a:pt x="1" y="935"/>
                  </a:cubicBezTo>
                  <a:cubicBezTo>
                    <a:pt x="59" y="410"/>
                    <a:pt x="351" y="59"/>
                    <a:pt x="935" y="59"/>
                  </a:cubicBezTo>
                  <a:cubicBezTo>
                    <a:pt x="1577" y="1"/>
                    <a:pt x="1810" y="410"/>
                    <a:pt x="1927" y="9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9" name="Google Shape;18539;p46"/>
            <p:cNvSpPr/>
            <p:nvPr/>
          </p:nvSpPr>
          <p:spPr>
            <a:xfrm>
              <a:off x="1190625" y="2695500"/>
              <a:ext cx="48175" cy="49650"/>
            </a:xfrm>
            <a:custGeom>
              <a:avLst/>
              <a:gdLst/>
              <a:ahLst/>
              <a:cxnLst/>
              <a:rect l="l" t="t" r="r" b="b"/>
              <a:pathLst>
                <a:path w="1927" h="1986" extrusionOk="0">
                  <a:moveTo>
                    <a:pt x="1926" y="993"/>
                  </a:moveTo>
                  <a:cubicBezTo>
                    <a:pt x="1926" y="1519"/>
                    <a:pt x="1518" y="1927"/>
                    <a:pt x="992" y="1985"/>
                  </a:cubicBezTo>
                  <a:cubicBezTo>
                    <a:pt x="409" y="1985"/>
                    <a:pt x="0" y="1577"/>
                    <a:pt x="0" y="993"/>
                  </a:cubicBezTo>
                  <a:cubicBezTo>
                    <a:pt x="0" y="409"/>
                    <a:pt x="350" y="118"/>
                    <a:pt x="876" y="59"/>
                  </a:cubicBezTo>
                  <a:cubicBezTo>
                    <a:pt x="1459" y="1"/>
                    <a:pt x="1868" y="409"/>
                    <a:pt x="1926"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0" name="Google Shape;18540;p46"/>
            <p:cNvSpPr/>
            <p:nvPr/>
          </p:nvSpPr>
          <p:spPr>
            <a:xfrm>
              <a:off x="6340350" y="3432425"/>
              <a:ext cx="48175" cy="48200"/>
            </a:xfrm>
            <a:custGeom>
              <a:avLst/>
              <a:gdLst/>
              <a:ahLst/>
              <a:cxnLst/>
              <a:rect l="l" t="t" r="r" b="b"/>
              <a:pathLst>
                <a:path w="1927" h="1928" extrusionOk="0">
                  <a:moveTo>
                    <a:pt x="934" y="1927"/>
                  </a:moveTo>
                  <a:cubicBezTo>
                    <a:pt x="409" y="1927"/>
                    <a:pt x="0" y="1519"/>
                    <a:pt x="0" y="935"/>
                  </a:cubicBezTo>
                  <a:cubicBezTo>
                    <a:pt x="0" y="410"/>
                    <a:pt x="467" y="1"/>
                    <a:pt x="993" y="1"/>
                  </a:cubicBezTo>
                  <a:cubicBezTo>
                    <a:pt x="1576" y="59"/>
                    <a:pt x="1868" y="410"/>
                    <a:pt x="1927" y="935"/>
                  </a:cubicBezTo>
                  <a:cubicBezTo>
                    <a:pt x="1927" y="1519"/>
                    <a:pt x="1518" y="1927"/>
                    <a:pt x="934" y="19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1" name="Google Shape;18541;p46"/>
            <p:cNvSpPr/>
            <p:nvPr/>
          </p:nvSpPr>
          <p:spPr>
            <a:xfrm>
              <a:off x="3151850" y="245400"/>
              <a:ext cx="48200" cy="46725"/>
            </a:xfrm>
            <a:custGeom>
              <a:avLst/>
              <a:gdLst/>
              <a:ahLst/>
              <a:cxnLst/>
              <a:rect l="l" t="t" r="r" b="b"/>
              <a:pathLst>
                <a:path w="1928" h="1869" extrusionOk="0">
                  <a:moveTo>
                    <a:pt x="1927" y="993"/>
                  </a:moveTo>
                  <a:cubicBezTo>
                    <a:pt x="1869" y="1518"/>
                    <a:pt x="1577" y="1869"/>
                    <a:pt x="993" y="1869"/>
                  </a:cubicBezTo>
                  <a:cubicBezTo>
                    <a:pt x="410" y="1869"/>
                    <a:pt x="1" y="1402"/>
                    <a:pt x="59" y="876"/>
                  </a:cubicBezTo>
                  <a:cubicBezTo>
                    <a:pt x="118" y="293"/>
                    <a:pt x="468" y="1"/>
                    <a:pt x="1052" y="1"/>
                  </a:cubicBezTo>
                  <a:cubicBezTo>
                    <a:pt x="1635" y="59"/>
                    <a:pt x="1869" y="409"/>
                    <a:pt x="1927"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2" name="Google Shape;18542;p46"/>
            <p:cNvSpPr/>
            <p:nvPr/>
          </p:nvSpPr>
          <p:spPr>
            <a:xfrm>
              <a:off x="5850025" y="4415975"/>
              <a:ext cx="48200" cy="48175"/>
            </a:xfrm>
            <a:custGeom>
              <a:avLst/>
              <a:gdLst/>
              <a:ahLst/>
              <a:cxnLst/>
              <a:rect l="l" t="t" r="r" b="b"/>
              <a:pathLst>
                <a:path w="1928" h="1927" extrusionOk="0">
                  <a:moveTo>
                    <a:pt x="935" y="1"/>
                  </a:moveTo>
                  <a:cubicBezTo>
                    <a:pt x="1519" y="1"/>
                    <a:pt x="1927" y="409"/>
                    <a:pt x="1927" y="935"/>
                  </a:cubicBezTo>
                  <a:cubicBezTo>
                    <a:pt x="1927" y="1518"/>
                    <a:pt x="1519" y="1927"/>
                    <a:pt x="993" y="1927"/>
                  </a:cubicBezTo>
                  <a:cubicBezTo>
                    <a:pt x="410" y="1869"/>
                    <a:pt x="59" y="1577"/>
                    <a:pt x="59" y="993"/>
                  </a:cubicBezTo>
                  <a:cubicBezTo>
                    <a:pt x="1" y="468"/>
                    <a:pt x="410" y="1"/>
                    <a:pt x="9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3" name="Google Shape;18543;p46"/>
            <p:cNvSpPr/>
            <p:nvPr/>
          </p:nvSpPr>
          <p:spPr>
            <a:xfrm>
              <a:off x="3640725" y="5393675"/>
              <a:ext cx="49625" cy="49650"/>
            </a:xfrm>
            <a:custGeom>
              <a:avLst/>
              <a:gdLst/>
              <a:ahLst/>
              <a:cxnLst/>
              <a:rect l="l" t="t" r="r" b="b"/>
              <a:pathLst>
                <a:path w="1985" h="1986" extrusionOk="0">
                  <a:moveTo>
                    <a:pt x="934" y="1985"/>
                  </a:moveTo>
                  <a:cubicBezTo>
                    <a:pt x="409" y="1927"/>
                    <a:pt x="0" y="1460"/>
                    <a:pt x="58" y="935"/>
                  </a:cubicBezTo>
                  <a:cubicBezTo>
                    <a:pt x="117" y="351"/>
                    <a:pt x="584" y="1"/>
                    <a:pt x="1109" y="59"/>
                  </a:cubicBezTo>
                  <a:cubicBezTo>
                    <a:pt x="1693" y="118"/>
                    <a:pt x="1985" y="468"/>
                    <a:pt x="1985" y="1052"/>
                  </a:cubicBezTo>
                  <a:cubicBezTo>
                    <a:pt x="1985" y="1577"/>
                    <a:pt x="1518" y="1985"/>
                    <a:pt x="934"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4" name="Google Shape;18544;p46"/>
            <p:cNvSpPr/>
            <p:nvPr/>
          </p:nvSpPr>
          <p:spPr>
            <a:xfrm>
              <a:off x="3884400" y="5393675"/>
              <a:ext cx="48200" cy="49650"/>
            </a:xfrm>
            <a:custGeom>
              <a:avLst/>
              <a:gdLst/>
              <a:ahLst/>
              <a:cxnLst/>
              <a:rect l="l" t="t" r="r" b="b"/>
              <a:pathLst>
                <a:path w="1928" h="1986" extrusionOk="0">
                  <a:moveTo>
                    <a:pt x="1927" y="993"/>
                  </a:moveTo>
                  <a:cubicBezTo>
                    <a:pt x="1927" y="1577"/>
                    <a:pt x="1519" y="1985"/>
                    <a:pt x="993" y="1985"/>
                  </a:cubicBezTo>
                  <a:cubicBezTo>
                    <a:pt x="409" y="1985"/>
                    <a:pt x="1" y="1519"/>
                    <a:pt x="1" y="993"/>
                  </a:cubicBezTo>
                  <a:cubicBezTo>
                    <a:pt x="59" y="409"/>
                    <a:pt x="409" y="59"/>
                    <a:pt x="935" y="59"/>
                  </a:cubicBezTo>
                  <a:cubicBezTo>
                    <a:pt x="1519" y="1"/>
                    <a:pt x="1927" y="468"/>
                    <a:pt x="1927"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5" name="Google Shape;18545;p46"/>
            <p:cNvSpPr/>
            <p:nvPr/>
          </p:nvSpPr>
          <p:spPr>
            <a:xfrm>
              <a:off x="1190625" y="2454725"/>
              <a:ext cx="46700" cy="46725"/>
            </a:xfrm>
            <a:custGeom>
              <a:avLst/>
              <a:gdLst/>
              <a:ahLst/>
              <a:cxnLst/>
              <a:rect l="l" t="t" r="r" b="b"/>
              <a:pathLst>
                <a:path w="1868" h="1869" extrusionOk="0">
                  <a:moveTo>
                    <a:pt x="1868" y="935"/>
                  </a:moveTo>
                  <a:cubicBezTo>
                    <a:pt x="1809" y="1518"/>
                    <a:pt x="1459" y="1869"/>
                    <a:pt x="934" y="1810"/>
                  </a:cubicBezTo>
                  <a:cubicBezTo>
                    <a:pt x="350" y="1810"/>
                    <a:pt x="0" y="1402"/>
                    <a:pt x="58" y="876"/>
                  </a:cubicBezTo>
                  <a:cubicBezTo>
                    <a:pt x="117" y="351"/>
                    <a:pt x="467" y="1"/>
                    <a:pt x="992" y="1"/>
                  </a:cubicBezTo>
                  <a:cubicBezTo>
                    <a:pt x="1518" y="1"/>
                    <a:pt x="1809" y="409"/>
                    <a:pt x="1868" y="9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6" name="Google Shape;18546;p46"/>
            <p:cNvSpPr/>
            <p:nvPr/>
          </p:nvSpPr>
          <p:spPr>
            <a:xfrm>
              <a:off x="1434300" y="3922750"/>
              <a:ext cx="46725" cy="46725"/>
            </a:xfrm>
            <a:custGeom>
              <a:avLst/>
              <a:gdLst/>
              <a:ahLst/>
              <a:cxnLst/>
              <a:rect l="l" t="t" r="r" b="b"/>
              <a:pathLst>
                <a:path w="1869" h="1869" extrusionOk="0">
                  <a:moveTo>
                    <a:pt x="935" y="0"/>
                  </a:moveTo>
                  <a:cubicBezTo>
                    <a:pt x="1460" y="117"/>
                    <a:pt x="1869" y="409"/>
                    <a:pt x="1810" y="993"/>
                  </a:cubicBezTo>
                  <a:cubicBezTo>
                    <a:pt x="1810" y="1518"/>
                    <a:pt x="1460" y="1868"/>
                    <a:pt x="876" y="1868"/>
                  </a:cubicBezTo>
                  <a:cubicBezTo>
                    <a:pt x="351" y="1810"/>
                    <a:pt x="1" y="1460"/>
                    <a:pt x="1" y="934"/>
                  </a:cubicBezTo>
                  <a:cubicBezTo>
                    <a:pt x="1" y="351"/>
                    <a:pt x="351" y="117"/>
                    <a:pt x="93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7" name="Google Shape;18547;p46"/>
            <p:cNvSpPr/>
            <p:nvPr/>
          </p:nvSpPr>
          <p:spPr>
            <a:xfrm>
              <a:off x="1680925" y="1224575"/>
              <a:ext cx="46725" cy="46725"/>
            </a:xfrm>
            <a:custGeom>
              <a:avLst/>
              <a:gdLst/>
              <a:ahLst/>
              <a:cxnLst/>
              <a:rect l="l" t="t" r="r" b="b"/>
              <a:pathLst>
                <a:path w="1869" h="1869" extrusionOk="0">
                  <a:moveTo>
                    <a:pt x="1868" y="934"/>
                  </a:moveTo>
                  <a:cubicBezTo>
                    <a:pt x="1810" y="1460"/>
                    <a:pt x="1518" y="1868"/>
                    <a:pt x="934" y="1868"/>
                  </a:cubicBezTo>
                  <a:cubicBezTo>
                    <a:pt x="351" y="1868"/>
                    <a:pt x="0" y="1518"/>
                    <a:pt x="0" y="934"/>
                  </a:cubicBezTo>
                  <a:cubicBezTo>
                    <a:pt x="0" y="409"/>
                    <a:pt x="351" y="59"/>
                    <a:pt x="876" y="59"/>
                  </a:cubicBezTo>
                  <a:cubicBezTo>
                    <a:pt x="1460" y="0"/>
                    <a:pt x="1752" y="351"/>
                    <a:pt x="1868" y="93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8" name="Google Shape;18548;p46"/>
            <p:cNvSpPr/>
            <p:nvPr/>
          </p:nvSpPr>
          <p:spPr>
            <a:xfrm>
              <a:off x="5358275" y="4906300"/>
              <a:ext cx="45250" cy="45250"/>
            </a:xfrm>
            <a:custGeom>
              <a:avLst/>
              <a:gdLst/>
              <a:ahLst/>
              <a:cxnLst/>
              <a:rect l="l" t="t" r="r" b="b"/>
              <a:pathLst>
                <a:path w="1810" h="1810" extrusionOk="0">
                  <a:moveTo>
                    <a:pt x="876" y="0"/>
                  </a:moveTo>
                  <a:cubicBezTo>
                    <a:pt x="1459" y="59"/>
                    <a:pt x="1810" y="350"/>
                    <a:pt x="1810" y="876"/>
                  </a:cubicBezTo>
                  <a:cubicBezTo>
                    <a:pt x="1810" y="1459"/>
                    <a:pt x="1518" y="1810"/>
                    <a:pt x="934" y="1810"/>
                  </a:cubicBezTo>
                  <a:cubicBezTo>
                    <a:pt x="409" y="1810"/>
                    <a:pt x="58" y="1518"/>
                    <a:pt x="0" y="992"/>
                  </a:cubicBezTo>
                  <a:cubicBezTo>
                    <a:pt x="0" y="409"/>
                    <a:pt x="350" y="117"/>
                    <a:pt x="8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9" name="Google Shape;18549;p46"/>
            <p:cNvSpPr/>
            <p:nvPr/>
          </p:nvSpPr>
          <p:spPr>
            <a:xfrm>
              <a:off x="1192075" y="3185825"/>
              <a:ext cx="46725" cy="46725"/>
            </a:xfrm>
            <a:custGeom>
              <a:avLst/>
              <a:gdLst/>
              <a:ahLst/>
              <a:cxnLst/>
              <a:rect l="l" t="t" r="r" b="b"/>
              <a:pathLst>
                <a:path w="1869" h="1869" extrusionOk="0">
                  <a:moveTo>
                    <a:pt x="1868" y="701"/>
                  </a:moveTo>
                  <a:cubicBezTo>
                    <a:pt x="1751" y="1518"/>
                    <a:pt x="1460" y="1868"/>
                    <a:pt x="876" y="1868"/>
                  </a:cubicBezTo>
                  <a:cubicBezTo>
                    <a:pt x="351" y="1868"/>
                    <a:pt x="0" y="1518"/>
                    <a:pt x="0" y="993"/>
                  </a:cubicBezTo>
                  <a:cubicBezTo>
                    <a:pt x="0" y="409"/>
                    <a:pt x="351" y="0"/>
                    <a:pt x="934" y="117"/>
                  </a:cubicBezTo>
                  <a:cubicBezTo>
                    <a:pt x="1285" y="175"/>
                    <a:pt x="1576" y="526"/>
                    <a:pt x="1868" y="7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0" name="Google Shape;18550;p46"/>
            <p:cNvSpPr/>
            <p:nvPr/>
          </p:nvSpPr>
          <p:spPr>
            <a:xfrm>
              <a:off x="2660100" y="5152900"/>
              <a:ext cx="46700" cy="46725"/>
            </a:xfrm>
            <a:custGeom>
              <a:avLst/>
              <a:gdLst/>
              <a:ahLst/>
              <a:cxnLst/>
              <a:rect l="l" t="t" r="r" b="b"/>
              <a:pathLst>
                <a:path w="1868" h="1869" extrusionOk="0">
                  <a:moveTo>
                    <a:pt x="992" y="1869"/>
                  </a:moveTo>
                  <a:cubicBezTo>
                    <a:pt x="409" y="1810"/>
                    <a:pt x="0" y="1518"/>
                    <a:pt x="0" y="935"/>
                  </a:cubicBezTo>
                  <a:cubicBezTo>
                    <a:pt x="0" y="351"/>
                    <a:pt x="350" y="1"/>
                    <a:pt x="934" y="1"/>
                  </a:cubicBezTo>
                  <a:cubicBezTo>
                    <a:pt x="1459" y="1"/>
                    <a:pt x="1810" y="351"/>
                    <a:pt x="1810" y="876"/>
                  </a:cubicBezTo>
                  <a:cubicBezTo>
                    <a:pt x="1868" y="1460"/>
                    <a:pt x="1518" y="1752"/>
                    <a:pt x="992" y="18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1" name="Google Shape;18551;p46"/>
            <p:cNvSpPr/>
            <p:nvPr/>
          </p:nvSpPr>
          <p:spPr>
            <a:xfrm>
              <a:off x="3395550" y="5395150"/>
              <a:ext cx="46725" cy="46725"/>
            </a:xfrm>
            <a:custGeom>
              <a:avLst/>
              <a:gdLst/>
              <a:ahLst/>
              <a:cxnLst/>
              <a:rect l="l" t="t" r="r" b="b"/>
              <a:pathLst>
                <a:path w="1869" h="1869" extrusionOk="0">
                  <a:moveTo>
                    <a:pt x="935" y="0"/>
                  </a:moveTo>
                  <a:cubicBezTo>
                    <a:pt x="1518" y="117"/>
                    <a:pt x="1869" y="350"/>
                    <a:pt x="1869" y="934"/>
                  </a:cubicBezTo>
                  <a:cubicBezTo>
                    <a:pt x="1869" y="1518"/>
                    <a:pt x="1518" y="1868"/>
                    <a:pt x="935" y="1868"/>
                  </a:cubicBezTo>
                  <a:cubicBezTo>
                    <a:pt x="409" y="1868"/>
                    <a:pt x="59" y="1518"/>
                    <a:pt x="59" y="993"/>
                  </a:cubicBezTo>
                  <a:cubicBezTo>
                    <a:pt x="1" y="409"/>
                    <a:pt x="409" y="117"/>
                    <a:pt x="8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2" name="Google Shape;18552;p46"/>
            <p:cNvSpPr/>
            <p:nvPr/>
          </p:nvSpPr>
          <p:spPr>
            <a:xfrm>
              <a:off x="4132475" y="5396600"/>
              <a:ext cx="46725" cy="45275"/>
            </a:xfrm>
            <a:custGeom>
              <a:avLst/>
              <a:gdLst/>
              <a:ahLst/>
              <a:cxnLst/>
              <a:rect l="l" t="t" r="r" b="b"/>
              <a:pathLst>
                <a:path w="1869" h="1811" extrusionOk="0">
                  <a:moveTo>
                    <a:pt x="1869" y="876"/>
                  </a:moveTo>
                  <a:cubicBezTo>
                    <a:pt x="1752" y="1460"/>
                    <a:pt x="1460" y="1810"/>
                    <a:pt x="876" y="1810"/>
                  </a:cubicBezTo>
                  <a:cubicBezTo>
                    <a:pt x="351" y="1752"/>
                    <a:pt x="1" y="1402"/>
                    <a:pt x="1" y="818"/>
                  </a:cubicBezTo>
                  <a:cubicBezTo>
                    <a:pt x="59" y="292"/>
                    <a:pt x="409" y="1"/>
                    <a:pt x="935" y="1"/>
                  </a:cubicBezTo>
                  <a:cubicBezTo>
                    <a:pt x="1519" y="1"/>
                    <a:pt x="1752" y="351"/>
                    <a:pt x="1869" y="8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3" name="Google Shape;18553;p46"/>
            <p:cNvSpPr/>
            <p:nvPr/>
          </p:nvSpPr>
          <p:spPr>
            <a:xfrm>
              <a:off x="1926075" y="4661125"/>
              <a:ext cx="45275" cy="43825"/>
            </a:xfrm>
            <a:custGeom>
              <a:avLst/>
              <a:gdLst/>
              <a:ahLst/>
              <a:cxnLst/>
              <a:rect l="l" t="t" r="r" b="b"/>
              <a:pathLst>
                <a:path w="1811" h="1753" extrusionOk="0">
                  <a:moveTo>
                    <a:pt x="1810" y="993"/>
                  </a:moveTo>
                  <a:cubicBezTo>
                    <a:pt x="1518" y="1227"/>
                    <a:pt x="1227" y="1577"/>
                    <a:pt x="876" y="1635"/>
                  </a:cubicBezTo>
                  <a:cubicBezTo>
                    <a:pt x="351" y="1752"/>
                    <a:pt x="1" y="1402"/>
                    <a:pt x="1" y="876"/>
                  </a:cubicBezTo>
                  <a:cubicBezTo>
                    <a:pt x="1" y="351"/>
                    <a:pt x="293" y="1"/>
                    <a:pt x="818" y="59"/>
                  </a:cubicBezTo>
                  <a:cubicBezTo>
                    <a:pt x="1168" y="118"/>
                    <a:pt x="1460" y="410"/>
                    <a:pt x="1810" y="643"/>
                  </a:cubicBezTo>
                  <a:cubicBezTo>
                    <a:pt x="1810" y="760"/>
                    <a:pt x="1810" y="876"/>
                    <a:pt x="1810"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4" name="Google Shape;18554;p46"/>
            <p:cNvSpPr/>
            <p:nvPr/>
          </p:nvSpPr>
          <p:spPr>
            <a:xfrm>
              <a:off x="5117475" y="493475"/>
              <a:ext cx="45275" cy="43800"/>
            </a:xfrm>
            <a:custGeom>
              <a:avLst/>
              <a:gdLst/>
              <a:ahLst/>
              <a:cxnLst/>
              <a:rect l="l" t="t" r="r" b="b"/>
              <a:pathLst>
                <a:path w="1811" h="1752" extrusionOk="0">
                  <a:moveTo>
                    <a:pt x="1810" y="1052"/>
                  </a:moveTo>
                  <a:cubicBezTo>
                    <a:pt x="1519" y="1285"/>
                    <a:pt x="1227" y="1635"/>
                    <a:pt x="877" y="1694"/>
                  </a:cubicBezTo>
                  <a:cubicBezTo>
                    <a:pt x="351" y="1752"/>
                    <a:pt x="1" y="1402"/>
                    <a:pt x="1" y="876"/>
                  </a:cubicBezTo>
                  <a:cubicBezTo>
                    <a:pt x="1" y="351"/>
                    <a:pt x="351" y="1"/>
                    <a:pt x="818" y="59"/>
                  </a:cubicBezTo>
                  <a:cubicBezTo>
                    <a:pt x="1168" y="118"/>
                    <a:pt x="1460" y="468"/>
                    <a:pt x="1810" y="701"/>
                  </a:cubicBezTo>
                  <a:cubicBezTo>
                    <a:pt x="1810" y="818"/>
                    <a:pt x="1810" y="935"/>
                    <a:pt x="1810" y="10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5" name="Google Shape;18555;p46"/>
            <p:cNvSpPr/>
            <p:nvPr/>
          </p:nvSpPr>
          <p:spPr>
            <a:xfrm>
              <a:off x="6096650" y="1472650"/>
              <a:ext cx="45275" cy="43800"/>
            </a:xfrm>
            <a:custGeom>
              <a:avLst/>
              <a:gdLst/>
              <a:ahLst/>
              <a:cxnLst/>
              <a:rect l="l" t="t" r="r" b="b"/>
              <a:pathLst>
                <a:path w="1811" h="1752" extrusionOk="0">
                  <a:moveTo>
                    <a:pt x="1810" y="1051"/>
                  </a:moveTo>
                  <a:cubicBezTo>
                    <a:pt x="1460" y="1285"/>
                    <a:pt x="1226" y="1635"/>
                    <a:pt x="876" y="1693"/>
                  </a:cubicBezTo>
                  <a:cubicBezTo>
                    <a:pt x="351" y="1752"/>
                    <a:pt x="1" y="1401"/>
                    <a:pt x="1" y="876"/>
                  </a:cubicBezTo>
                  <a:cubicBezTo>
                    <a:pt x="1" y="351"/>
                    <a:pt x="351" y="0"/>
                    <a:pt x="818" y="59"/>
                  </a:cubicBezTo>
                  <a:cubicBezTo>
                    <a:pt x="1168" y="117"/>
                    <a:pt x="1460" y="467"/>
                    <a:pt x="1810" y="701"/>
                  </a:cubicBezTo>
                  <a:lnTo>
                    <a:pt x="1810" y="1051"/>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6" name="Google Shape;18556;p46"/>
            <p:cNvSpPr/>
            <p:nvPr/>
          </p:nvSpPr>
          <p:spPr>
            <a:xfrm>
              <a:off x="6098100" y="4173750"/>
              <a:ext cx="37975" cy="42325"/>
            </a:xfrm>
            <a:custGeom>
              <a:avLst/>
              <a:gdLst/>
              <a:ahLst/>
              <a:cxnLst/>
              <a:rect l="l" t="t" r="r" b="b"/>
              <a:pathLst>
                <a:path w="1519" h="1693" extrusionOk="0">
                  <a:moveTo>
                    <a:pt x="643" y="1693"/>
                  </a:moveTo>
                  <a:cubicBezTo>
                    <a:pt x="410" y="1401"/>
                    <a:pt x="1" y="1051"/>
                    <a:pt x="59" y="817"/>
                  </a:cubicBezTo>
                  <a:cubicBezTo>
                    <a:pt x="118" y="526"/>
                    <a:pt x="526" y="117"/>
                    <a:pt x="818" y="59"/>
                  </a:cubicBezTo>
                  <a:cubicBezTo>
                    <a:pt x="993" y="0"/>
                    <a:pt x="1460" y="467"/>
                    <a:pt x="1460" y="759"/>
                  </a:cubicBezTo>
                  <a:cubicBezTo>
                    <a:pt x="1519" y="1051"/>
                    <a:pt x="1168" y="1343"/>
                    <a:pt x="993" y="1635"/>
                  </a:cubicBezTo>
                  <a:cubicBezTo>
                    <a:pt x="876" y="1635"/>
                    <a:pt x="760" y="1635"/>
                    <a:pt x="643" y="16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7" name="Google Shape;18557;p46"/>
            <p:cNvSpPr/>
            <p:nvPr/>
          </p:nvSpPr>
          <p:spPr>
            <a:xfrm>
              <a:off x="1196450" y="2212500"/>
              <a:ext cx="40875" cy="37950"/>
            </a:xfrm>
            <a:custGeom>
              <a:avLst/>
              <a:gdLst/>
              <a:ahLst/>
              <a:cxnLst/>
              <a:rect l="l" t="t" r="r" b="b"/>
              <a:pathLst>
                <a:path w="1635" h="1518" extrusionOk="0">
                  <a:moveTo>
                    <a:pt x="1635" y="934"/>
                  </a:moveTo>
                  <a:cubicBezTo>
                    <a:pt x="1285" y="1109"/>
                    <a:pt x="993" y="1518"/>
                    <a:pt x="701" y="1460"/>
                  </a:cubicBezTo>
                  <a:cubicBezTo>
                    <a:pt x="409" y="1401"/>
                    <a:pt x="59" y="993"/>
                    <a:pt x="0" y="701"/>
                  </a:cubicBezTo>
                  <a:cubicBezTo>
                    <a:pt x="0" y="467"/>
                    <a:pt x="467" y="0"/>
                    <a:pt x="701" y="0"/>
                  </a:cubicBezTo>
                  <a:cubicBezTo>
                    <a:pt x="993" y="0"/>
                    <a:pt x="1343" y="350"/>
                    <a:pt x="1635" y="584"/>
                  </a:cubicBezTo>
                  <a:lnTo>
                    <a:pt x="1635" y="934"/>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8" name="Google Shape;18558;p46"/>
            <p:cNvSpPr/>
            <p:nvPr/>
          </p:nvSpPr>
          <p:spPr>
            <a:xfrm>
              <a:off x="6346175" y="1970250"/>
              <a:ext cx="40900" cy="36525"/>
            </a:xfrm>
            <a:custGeom>
              <a:avLst/>
              <a:gdLst/>
              <a:ahLst/>
              <a:cxnLst/>
              <a:rect l="l" t="t" r="r" b="b"/>
              <a:pathLst>
                <a:path w="1636" h="1461" extrusionOk="0">
                  <a:moveTo>
                    <a:pt x="1577" y="935"/>
                  </a:moveTo>
                  <a:cubicBezTo>
                    <a:pt x="1285" y="1110"/>
                    <a:pt x="935" y="1460"/>
                    <a:pt x="701" y="1402"/>
                  </a:cubicBezTo>
                  <a:cubicBezTo>
                    <a:pt x="409" y="1402"/>
                    <a:pt x="59" y="935"/>
                    <a:pt x="1" y="643"/>
                  </a:cubicBezTo>
                  <a:cubicBezTo>
                    <a:pt x="1" y="468"/>
                    <a:pt x="468" y="1"/>
                    <a:pt x="701" y="1"/>
                  </a:cubicBezTo>
                  <a:cubicBezTo>
                    <a:pt x="993" y="1"/>
                    <a:pt x="1285" y="351"/>
                    <a:pt x="1635" y="526"/>
                  </a:cubicBezTo>
                  <a:cubicBezTo>
                    <a:pt x="1635" y="643"/>
                    <a:pt x="1635" y="818"/>
                    <a:pt x="1577" y="8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9" name="Google Shape;18559;p46"/>
            <p:cNvSpPr/>
            <p:nvPr/>
          </p:nvSpPr>
          <p:spPr>
            <a:xfrm>
              <a:off x="1685300" y="4417450"/>
              <a:ext cx="37975" cy="40875"/>
            </a:xfrm>
            <a:custGeom>
              <a:avLst/>
              <a:gdLst/>
              <a:ahLst/>
              <a:cxnLst/>
              <a:rect l="l" t="t" r="r" b="b"/>
              <a:pathLst>
                <a:path w="1519" h="1635" extrusionOk="0">
                  <a:moveTo>
                    <a:pt x="935" y="0"/>
                  </a:moveTo>
                  <a:cubicBezTo>
                    <a:pt x="1110" y="292"/>
                    <a:pt x="1518" y="642"/>
                    <a:pt x="1460" y="876"/>
                  </a:cubicBezTo>
                  <a:cubicBezTo>
                    <a:pt x="1401" y="1167"/>
                    <a:pt x="993" y="1576"/>
                    <a:pt x="701" y="1576"/>
                  </a:cubicBezTo>
                  <a:cubicBezTo>
                    <a:pt x="468" y="1634"/>
                    <a:pt x="59" y="1167"/>
                    <a:pt x="1" y="934"/>
                  </a:cubicBezTo>
                  <a:cubicBezTo>
                    <a:pt x="1" y="642"/>
                    <a:pt x="351" y="292"/>
                    <a:pt x="584" y="0"/>
                  </a:cubicBezTo>
                  <a:lnTo>
                    <a:pt x="935" y="0"/>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0" name="Google Shape;18560;p46"/>
            <p:cNvSpPr/>
            <p:nvPr/>
          </p:nvSpPr>
          <p:spPr>
            <a:xfrm>
              <a:off x="4630100" y="246875"/>
              <a:ext cx="37950" cy="40875"/>
            </a:xfrm>
            <a:custGeom>
              <a:avLst/>
              <a:gdLst/>
              <a:ahLst/>
              <a:cxnLst/>
              <a:rect l="l" t="t" r="r" b="b"/>
              <a:pathLst>
                <a:path w="1518" h="1635" extrusionOk="0">
                  <a:moveTo>
                    <a:pt x="934" y="0"/>
                  </a:moveTo>
                  <a:cubicBezTo>
                    <a:pt x="1109" y="292"/>
                    <a:pt x="1518" y="642"/>
                    <a:pt x="1459" y="876"/>
                  </a:cubicBezTo>
                  <a:cubicBezTo>
                    <a:pt x="1401" y="1168"/>
                    <a:pt x="993" y="1576"/>
                    <a:pt x="701" y="1576"/>
                  </a:cubicBezTo>
                  <a:cubicBezTo>
                    <a:pt x="526" y="1635"/>
                    <a:pt x="59" y="1168"/>
                    <a:pt x="59" y="934"/>
                  </a:cubicBezTo>
                  <a:cubicBezTo>
                    <a:pt x="0" y="584"/>
                    <a:pt x="350" y="292"/>
                    <a:pt x="584" y="0"/>
                  </a:cubicBezTo>
                  <a:lnTo>
                    <a:pt x="934" y="0"/>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1" name="Google Shape;18561;p46"/>
            <p:cNvSpPr/>
            <p:nvPr/>
          </p:nvSpPr>
          <p:spPr>
            <a:xfrm>
              <a:off x="2175625" y="4910675"/>
              <a:ext cx="36500" cy="40875"/>
            </a:xfrm>
            <a:custGeom>
              <a:avLst/>
              <a:gdLst/>
              <a:ahLst/>
              <a:cxnLst/>
              <a:rect l="l" t="t" r="r" b="b"/>
              <a:pathLst>
                <a:path w="1460" h="1635" extrusionOk="0">
                  <a:moveTo>
                    <a:pt x="584" y="1635"/>
                  </a:moveTo>
                  <a:cubicBezTo>
                    <a:pt x="350" y="1343"/>
                    <a:pt x="0" y="1051"/>
                    <a:pt x="0" y="759"/>
                  </a:cubicBezTo>
                  <a:cubicBezTo>
                    <a:pt x="58" y="467"/>
                    <a:pt x="467" y="59"/>
                    <a:pt x="759" y="59"/>
                  </a:cubicBezTo>
                  <a:cubicBezTo>
                    <a:pt x="934" y="0"/>
                    <a:pt x="1401" y="467"/>
                    <a:pt x="1459" y="701"/>
                  </a:cubicBezTo>
                  <a:cubicBezTo>
                    <a:pt x="1459" y="993"/>
                    <a:pt x="1109" y="1343"/>
                    <a:pt x="934" y="1635"/>
                  </a:cubicBezTo>
                  <a:cubicBezTo>
                    <a:pt x="817" y="1635"/>
                    <a:pt x="701" y="1635"/>
                    <a:pt x="584"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2" name="Google Shape;18562;p46"/>
            <p:cNvSpPr/>
            <p:nvPr/>
          </p:nvSpPr>
          <p:spPr>
            <a:xfrm>
              <a:off x="4379100" y="5399525"/>
              <a:ext cx="40875" cy="36500"/>
            </a:xfrm>
            <a:custGeom>
              <a:avLst/>
              <a:gdLst/>
              <a:ahLst/>
              <a:cxnLst/>
              <a:rect l="l" t="t" r="r" b="b"/>
              <a:pathLst>
                <a:path w="1635" h="1460" extrusionOk="0">
                  <a:moveTo>
                    <a:pt x="59" y="526"/>
                  </a:moveTo>
                  <a:cubicBezTo>
                    <a:pt x="351" y="351"/>
                    <a:pt x="701" y="0"/>
                    <a:pt x="993" y="59"/>
                  </a:cubicBezTo>
                  <a:cubicBezTo>
                    <a:pt x="1226" y="117"/>
                    <a:pt x="1576" y="526"/>
                    <a:pt x="1635" y="818"/>
                  </a:cubicBezTo>
                  <a:cubicBezTo>
                    <a:pt x="1635" y="1051"/>
                    <a:pt x="1168" y="1460"/>
                    <a:pt x="876" y="1460"/>
                  </a:cubicBezTo>
                  <a:cubicBezTo>
                    <a:pt x="584" y="1460"/>
                    <a:pt x="292" y="1109"/>
                    <a:pt x="0" y="876"/>
                  </a:cubicBezTo>
                  <a:cubicBezTo>
                    <a:pt x="0" y="759"/>
                    <a:pt x="59" y="642"/>
                    <a:pt x="59" y="5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3" name="Google Shape;18563;p46"/>
            <p:cNvSpPr/>
            <p:nvPr/>
          </p:nvSpPr>
          <p:spPr>
            <a:xfrm>
              <a:off x="2422225" y="497850"/>
              <a:ext cx="43800" cy="35050"/>
            </a:xfrm>
            <a:custGeom>
              <a:avLst/>
              <a:gdLst/>
              <a:ahLst/>
              <a:cxnLst/>
              <a:rect l="l" t="t" r="r" b="b"/>
              <a:pathLst>
                <a:path w="1752" h="1402" extrusionOk="0">
                  <a:moveTo>
                    <a:pt x="1752" y="701"/>
                  </a:moveTo>
                  <a:cubicBezTo>
                    <a:pt x="1285" y="1052"/>
                    <a:pt x="993" y="1402"/>
                    <a:pt x="759" y="1402"/>
                  </a:cubicBezTo>
                  <a:cubicBezTo>
                    <a:pt x="468" y="1402"/>
                    <a:pt x="234" y="993"/>
                    <a:pt x="1" y="760"/>
                  </a:cubicBezTo>
                  <a:cubicBezTo>
                    <a:pt x="234" y="468"/>
                    <a:pt x="409" y="59"/>
                    <a:pt x="701" y="59"/>
                  </a:cubicBezTo>
                  <a:cubicBezTo>
                    <a:pt x="935" y="1"/>
                    <a:pt x="1285" y="351"/>
                    <a:pt x="1752" y="7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4" name="Google Shape;18564;p46"/>
            <p:cNvSpPr/>
            <p:nvPr/>
          </p:nvSpPr>
          <p:spPr>
            <a:xfrm>
              <a:off x="1203750" y="3439725"/>
              <a:ext cx="27750" cy="36525"/>
            </a:xfrm>
            <a:custGeom>
              <a:avLst/>
              <a:gdLst/>
              <a:ahLst/>
              <a:cxnLst/>
              <a:rect l="l" t="t" r="r" b="b"/>
              <a:pathLst>
                <a:path w="1110" h="1461" extrusionOk="0">
                  <a:moveTo>
                    <a:pt x="351" y="1402"/>
                  </a:moveTo>
                  <a:cubicBezTo>
                    <a:pt x="234" y="1110"/>
                    <a:pt x="59" y="818"/>
                    <a:pt x="0" y="526"/>
                  </a:cubicBezTo>
                  <a:cubicBezTo>
                    <a:pt x="0" y="351"/>
                    <a:pt x="234" y="176"/>
                    <a:pt x="409" y="1"/>
                  </a:cubicBezTo>
                  <a:cubicBezTo>
                    <a:pt x="642" y="234"/>
                    <a:pt x="993" y="409"/>
                    <a:pt x="1051" y="701"/>
                  </a:cubicBezTo>
                  <a:cubicBezTo>
                    <a:pt x="1109" y="876"/>
                    <a:pt x="818" y="1168"/>
                    <a:pt x="642" y="1460"/>
                  </a:cubicBezTo>
                  <a:cubicBezTo>
                    <a:pt x="526" y="1460"/>
                    <a:pt x="467" y="1402"/>
                    <a:pt x="351" y="14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5" name="Google Shape;18565;p46"/>
            <p:cNvSpPr/>
            <p:nvPr/>
          </p:nvSpPr>
          <p:spPr>
            <a:xfrm>
              <a:off x="3159150" y="5402450"/>
              <a:ext cx="42350" cy="27750"/>
            </a:xfrm>
            <a:custGeom>
              <a:avLst/>
              <a:gdLst/>
              <a:ahLst/>
              <a:cxnLst/>
              <a:rect l="l" t="t" r="r" b="b"/>
              <a:pathLst>
                <a:path w="1694" h="1110" extrusionOk="0">
                  <a:moveTo>
                    <a:pt x="1694" y="642"/>
                  </a:moveTo>
                  <a:cubicBezTo>
                    <a:pt x="1285" y="876"/>
                    <a:pt x="1051" y="1109"/>
                    <a:pt x="876" y="1051"/>
                  </a:cubicBezTo>
                  <a:cubicBezTo>
                    <a:pt x="584" y="992"/>
                    <a:pt x="293" y="759"/>
                    <a:pt x="1" y="584"/>
                  </a:cubicBezTo>
                  <a:cubicBezTo>
                    <a:pt x="234" y="409"/>
                    <a:pt x="468" y="0"/>
                    <a:pt x="701" y="0"/>
                  </a:cubicBezTo>
                  <a:cubicBezTo>
                    <a:pt x="935" y="0"/>
                    <a:pt x="1227" y="350"/>
                    <a:pt x="1635" y="64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6" name="Google Shape;18566;p46"/>
            <p:cNvSpPr/>
            <p:nvPr/>
          </p:nvSpPr>
          <p:spPr>
            <a:xfrm>
              <a:off x="2914000" y="258550"/>
              <a:ext cx="36500" cy="26275"/>
            </a:xfrm>
            <a:custGeom>
              <a:avLst/>
              <a:gdLst/>
              <a:ahLst/>
              <a:cxnLst/>
              <a:rect l="l" t="t" r="r" b="b"/>
              <a:pathLst>
                <a:path w="1460" h="1051" extrusionOk="0">
                  <a:moveTo>
                    <a:pt x="1460" y="0"/>
                  </a:moveTo>
                  <a:cubicBezTo>
                    <a:pt x="1285" y="467"/>
                    <a:pt x="1226" y="759"/>
                    <a:pt x="1051" y="934"/>
                  </a:cubicBezTo>
                  <a:cubicBezTo>
                    <a:pt x="876" y="1051"/>
                    <a:pt x="526" y="1051"/>
                    <a:pt x="292" y="992"/>
                  </a:cubicBezTo>
                  <a:cubicBezTo>
                    <a:pt x="176" y="934"/>
                    <a:pt x="117" y="701"/>
                    <a:pt x="1" y="584"/>
                  </a:cubicBezTo>
                  <a:cubicBezTo>
                    <a:pt x="176" y="467"/>
                    <a:pt x="351" y="350"/>
                    <a:pt x="584" y="234"/>
                  </a:cubicBezTo>
                  <a:cubicBezTo>
                    <a:pt x="759" y="175"/>
                    <a:pt x="993" y="117"/>
                    <a:pt x="146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7" name="Google Shape;18567;p46"/>
            <p:cNvSpPr/>
            <p:nvPr/>
          </p:nvSpPr>
          <p:spPr>
            <a:xfrm>
              <a:off x="6349100" y="3686350"/>
              <a:ext cx="24825" cy="33575"/>
            </a:xfrm>
            <a:custGeom>
              <a:avLst/>
              <a:gdLst/>
              <a:ahLst/>
              <a:cxnLst/>
              <a:rect l="l" t="t" r="r" b="b"/>
              <a:pathLst>
                <a:path w="993" h="1343" extrusionOk="0">
                  <a:moveTo>
                    <a:pt x="993" y="0"/>
                  </a:moveTo>
                  <a:cubicBezTo>
                    <a:pt x="935" y="351"/>
                    <a:pt x="876" y="526"/>
                    <a:pt x="818" y="759"/>
                  </a:cubicBezTo>
                  <a:cubicBezTo>
                    <a:pt x="701" y="934"/>
                    <a:pt x="526" y="1109"/>
                    <a:pt x="409" y="1343"/>
                  </a:cubicBezTo>
                  <a:cubicBezTo>
                    <a:pt x="292" y="1168"/>
                    <a:pt x="1" y="1051"/>
                    <a:pt x="1" y="876"/>
                  </a:cubicBezTo>
                  <a:cubicBezTo>
                    <a:pt x="1" y="584"/>
                    <a:pt x="117" y="292"/>
                    <a:pt x="292" y="117"/>
                  </a:cubicBezTo>
                  <a:cubicBezTo>
                    <a:pt x="409" y="0"/>
                    <a:pt x="643" y="59"/>
                    <a:pt x="99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8582" name="Google Shape;18582;p46"/>
          <p:cNvSpPr/>
          <p:nvPr/>
        </p:nvSpPr>
        <p:spPr>
          <a:xfrm flipH="1">
            <a:off x="5117121" y="3361514"/>
            <a:ext cx="160202" cy="160202"/>
          </a:xfrm>
          <a:custGeom>
            <a:avLst/>
            <a:gdLst/>
            <a:ahLst/>
            <a:cxnLst/>
            <a:rect l="l" t="t" r="r" b="b"/>
            <a:pathLst>
              <a:path w="20638" h="20638" extrusionOk="0">
                <a:moveTo>
                  <a:pt x="6319" y="1"/>
                </a:moveTo>
                <a:lnTo>
                  <a:pt x="6319" y="6319"/>
                </a:lnTo>
                <a:lnTo>
                  <a:pt x="1" y="6319"/>
                </a:lnTo>
                <a:lnTo>
                  <a:pt x="1" y="14318"/>
                </a:lnTo>
                <a:lnTo>
                  <a:pt x="6319" y="14318"/>
                </a:lnTo>
                <a:lnTo>
                  <a:pt x="6319" y="20637"/>
                </a:lnTo>
                <a:lnTo>
                  <a:pt x="14318" y="20637"/>
                </a:lnTo>
                <a:lnTo>
                  <a:pt x="14318" y="14318"/>
                </a:lnTo>
                <a:lnTo>
                  <a:pt x="20637" y="14318"/>
                </a:lnTo>
                <a:lnTo>
                  <a:pt x="20637" y="6319"/>
                </a:lnTo>
                <a:lnTo>
                  <a:pt x="14318" y="6319"/>
                </a:lnTo>
                <a:lnTo>
                  <a:pt x="14318" y="1"/>
                </a:lnTo>
                <a:close/>
              </a:path>
            </a:pathLst>
          </a:cu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mc:AlternateContent xmlns:mc="http://schemas.openxmlformats.org/markup-compatibility/2006">
    <mc:Choice xmlns:p14="http://schemas.microsoft.com/office/powerpoint/2010/main" Requires="p14">
      <p:transition spd="slow" p14:dur="900">
        <p14:flythrough dir="out" hasBounce="1"/>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7809"/>
        <p:cNvGrpSpPr/>
        <p:nvPr/>
      </p:nvGrpSpPr>
      <p:grpSpPr>
        <a:xfrm>
          <a:off x="0" y="0"/>
          <a:ext cx="0" cy="0"/>
          <a:chOff x="0" y="0"/>
          <a:chExt cx="0" cy="0"/>
        </a:xfrm>
      </p:grpSpPr>
      <p:grpSp>
        <p:nvGrpSpPr>
          <p:cNvPr id="17810" name="Google Shape;17810;p46"/>
          <p:cNvGrpSpPr/>
          <p:nvPr/>
        </p:nvGrpSpPr>
        <p:grpSpPr>
          <a:xfrm>
            <a:off x="-1403988" y="4004002"/>
            <a:ext cx="3288125" cy="3288125"/>
            <a:chOff x="1190625" y="238125"/>
            <a:chExt cx="5205200" cy="5205200"/>
          </a:xfrm>
        </p:grpSpPr>
        <p:sp>
          <p:nvSpPr>
            <p:cNvPr id="17811" name="Google Shape;17811;p46"/>
            <p:cNvSpPr/>
            <p:nvPr/>
          </p:nvSpPr>
          <p:spPr>
            <a:xfrm>
              <a:off x="3537100" y="2352575"/>
              <a:ext cx="739875" cy="745725"/>
            </a:xfrm>
            <a:custGeom>
              <a:avLst/>
              <a:gdLst/>
              <a:ahLst/>
              <a:cxnLst/>
              <a:rect l="l" t="t" r="r" b="b"/>
              <a:pathLst>
                <a:path w="29595" h="29829" extrusionOk="0">
                  <a:moveTo>
                    <a:pt x="19963" y="23699"/>
                  </a:moveTo>
                  <a:cubicBezTo>
                    <a:pt x="20956" y="20839"/>
                    <a:pt x="23057" y="19438"/>
                    <a:pt x="25509" y="19847"/>
                  </a:cubicBezTo>
                  <a:cubicBezTo>
                    <a:pt x="27785" y="20197"/>
                    <a:pt x="29478" y="22123"/>
                    <a:pt x="29536" y="24400"/>
                  </a:cubicBezTo>
                  <a:cubicBezTo>
                    <a:pt x="29595" y="26793"/>
                    <a:pt x="28077" y="28777"/>
                    <a:pt x="25684" y="29303"/>
                  </a:cubicBezTo>
                  <a:cubicBezTo>
                    <a:pt x="23232" y="29828"/>
                    <a:pt x="21189" y="28544"/>
                    <a:pt x="19963" y="25625"/>
                  </a:cubicBezTo>
                  <a:cubicBezTo>
                    <a:pt x="19146" y="28135"/>
                    <a:pt x="17512" y="29595"/>
                    <a:pt x="14768" y="29536"/>
                  </a:cubicBezTo>
                  <a:cubicBezTo>
                    <a:pt x="12609" y="29536"/>
                    <a:pt x="11266" y="28369"/>
                    <a:pt x="10040" y="25567"/>
                  </a:cubicBezTo>
                  <a:cubicBezTo>
                    <a:pt x="9690" y="26910"/>
                    <a:pt x="8990" y="27960"/>
                    <a:pt x="7881" y="28661"/>
                  </a:cubicBezTo>
                  <a:cubicBezTo>
                    <a:pt x="6830" y="29420"/>
                    <a:pt x="5604" y="29711"/>
                    <a:pt x="4320" y="29478"/>
                  </a:cubicBezTo>
                  <a:cubicBezTo>
                    <a:pt x="2044" y="29069"/>
                    <a:pt x="409" y="27201"/>
                    <a:pt x="234" y="25042"/>
                  </a:cubicBezTo>
                  <a:cubicBezTo>
                    <a:pt x="59" y="22532"/>
                    <a:pt x="1402" y="20664"/>
                    <a:pt x="4145" y="19672"/>
                  </a:cubicBezTo>
                  <a:cubicBezTo>
                    <a:pt x="1518" y="18796"/>
                    <a:pt x="1" y="17103"/>
                    <a:pt x="176" y="14243"/>
                  </a:cubicBezTo>
                  <a:cubicBezTo>
                    <a:pt x="351" y="12200"/>
                    <a:pt x="1577" y="10741"/>
                    <a:pt x="4203" y="9749"/>
                  </a:cubicBezTo>
                  <a:cubicBezTo>
                    <a:pt x="2744" y="9340"/>
                    <a:pt x="1635" y="8581"/>
                    <a:pt x="993" y="7355"/>
                  </a:cubicBezTo>
                  <a:cubicBezTo>
                    <a:pt x="293" y="6071"/>
                    <a:pt x="176" y="4787"/>
                    <a:pt x="643" y="3445"/>
                  </a:cubicBezTo>
                  <a:cubicBezTo>
                    <a:pt x="1343" y="1285"/>
                    <a:pt x="3386" y="1"/>
                    <a:pt x="5721" y="234"/>
                  </a:cubicBezTo>
                  <a:cubicBezTo>
                    <a:pt x="7822" y="409"/>
                    <a:pt x="9632" y="2161"/>
                    <a:pt x="9924" y="4320"/>
                  </a:cubicBezTo>
                  <a:cubicBezTo>
                    <a:pt x="10274" y="6713"/>
                    <a:pt x="8990" y="8640"/>
                    <a:pt x="6130" y="9807"/>
                  </a:cubicBezTo>
                  <a:cubicBezTo>
                    <a:pt x="8114" y="10332"/>
                    <a:pt x="9457" y="11558"/>
                    <a:pt x="10040" y="13660"/>
                  </a:cubicBezTo>
                  <a:cubicBezTo>
                    <a:pt x="10683" y="11617"/>
                    <a:pt x="11908" y="10332"/>
                    <a:pt x="13893" y="9749"/>
                  </a:cubicBezTo>
                  <a:cubicBezTo>
                    <a:pt x="11091" y="8581"/>
                    <a:pt x="9807" y="6538"/>
                    <a:pt x="10274" y="4087"/>
                  </a:cubicBezTo>
                  <a:cubicBezTo>
                    <a:pt x="10741" y="1752"/>
                    <a:pt x="12784" y="118"/>
                    <a:pt x="15177" y="176"/>
                  </a:cubicBezTo>
                  <a:cubicBezTo>
                    <a:pt x="17395" y="234"/>
                    <a:pt x="19380" y="1869"/>
                    <a:pt x="19788" y="4087"/>
                  </a:cubicBezTo>
                  <a:cubicBezTo>
                    <a:pt x="20197" y="6597"/>
                    <a:pt x="18913" y="8698"/>
                    <a:pt x="16111" y="9749"/>
                  </a:cubicBezTo>
                  <a:cubicBezTo>
                    <a:pt x="18096" y="10332"/>
                    <a:pt x="19380" y="11617"/>
                    <a:pt x="19963" y="13660"/>
                  </a:cubicBezTo>
                  <a:cubicBezTo>
                    <a:pt x="20430" y="12259"/>
                    <a:pt x="21131" y="11266"/>
                    <a:pt x="22240" y="10566"/>
                  </a:cubicBezTo>
                  <a:cubicBezTo>
                    <a:pt x="23349" y="9924"/>
                    <a:pt x="24575" y="9749"/>
                    <a:pt x="25859" y="10041"/>
                  </a:cubicBezTo>
                  <a:cubicBezTo>
                    <a:pt x="28135" y="10566"/>
                    <a:pt x="29595" y="12492"/>
                    <a:pt x="29536" y="14827"/>
                  </a:cubicBezTo>
                  <a:cubicBezTo>
                    <a:pt x="29536" y="17103"/>
                    <a:pt x="27902" y="19030"/>
                    <a:pt x="25684" y="19438"/>
                  </a:cubicBezTo>
                  <a:cubicBezTo>
                    <a:pt x="23232" y="19964"/>
                    <a:pt x="21248" y="18738"/>
                    <a:pt x="19963" y="15878"/>
                  </a:cubicBezTo>
                  <a:cubicBezTo>
                    <a:pt x="19380" y="17804"/>
                    <a:pt x="18154" y="19030"/>
                    <a:pt x="16111" y="19672"/>
                  </a:cubicBezTo>
                  <a:cubicBezTo>
                    <a:pt x="18154" y="20314"/>
                    <a:pt x="19380" y="21598"/>
                    <a:pt x="19963" y="23641"/>
                  </a:cubicBezTo>
                  <a:close/>
                  <a:moveTo>
                    <a:pt x="10040" y="23758"/>
                  </a:moveTo>
                  <a:cubicBezTo>
                    <a:pt x="10624" y="21598"/>
                    <a:pt x="11850" y="20314"/>
                    <a:pt x="13951" y="19672"/>
                  </a:cubicBezTo>
                  <a:cubicBezTo>
                    <a:pt x="11908" y="19088"/>
                    <a:pt x="10683" y="17804"/>
                    <a:pt x="10040" y="15819"/>
                  </a:cubicBezTo>
                  <a:cubicBezTo>
                    <a:pt x="9398" y="17921"/>
                    <a:pt x="8114" y="19088"/>
                    <a:pt x="6013" y="19672"/>
                  </a:cubicBezTo>
                  <a:cubicBezTo>
                    <a:pt x="8173" y="20255"/>
                    <a:pt x="9457" y="21540"/>
                    <a:pt x="10040" y="237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2" name="Google Shape;17812;p46"/>
            <p:cNvSpPr/>
            <p:nvPr/>
          </p:nvSpPr>
          <p:spPr>
            <a:xfrm>
              <a:off x="3793925" y="3092425"/>
              <a:ext cx="237900" cy="240800"/>
            </a:xfrm>
            <a:custGeom>
              <a:avLst/>
              <a:gdLst/>
              <a:ahLst/>
              <a:cxnLst/>
              <a:rect l="l" t="t" r="r" b="b"/>
              <a:pathLst>
                <a:path w="9516" h="9632" extrusionOk="0">
                  <a:moveTo>
                    <a:pt x="4729" y="9632"/>
                  </a:moveTo>
                  <a:cubicBezTo>
                    <a:pt x="2102" y="9632"/>
                    <a:pt x="1" y="7414"/>
                    <a:pt x="1" y="4845"/>
                  </a:cubicBezTo>
                  <a:cubicBezTo>
                    <a:pt x="1" y="2277"/>
                    <a:pt x="2219" y="1"/>
                    <a:pt x="4787" y="59"/>
                  </a:cubicBezTo>
                  <a:cubicBezTo>
                    <a:pt x="7356" y="117"/>
                    <a:pt x="9515" y="2335"/>
                    <a:pt x="9515" y="4904"/>
                  </a:cubicBezTo>
                  <a:cubicBezTo>
                    <a:pt x="9515" y="7472"/>
                    <a:pt x="7356" y="9632"/>
                    <a:pt x="4729" y="963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3" name="Google Shape;17813;p46"/>
            <p:cNvSpPr/>
            <p:nvPr/>
          </p:nvSpPr>
          <p:spPr>
            <a:xfrm>
              <a:off x="3300700" y="2600650"/>
              <a:ext cx="239350" cy="239350"/>
            </a:xfrm>
            <a:custGeom>
              <a:avLst/>
              <a:gdLst/>
              <a:ahLst/>
              <a:cxnLst/>
              <a:rect l="l" t="t" r="r" b="b"/>
              <a:pathLst>
                <a:path w="9574" h="9574" extrusionOk="0">
                  <a:moveTo>
                    <a:pt x="4729" y="9574"/>
                  </a:moveTo>
                  <a:cubicBezTo>
                    <a:pt x="2102" y="9574"/>
                    <a:pt x="1" y="7414"/>
                    <a:pt x="1" y="4787"/>
                  </a:cubicBezTo>
                  <a:cubicBezTo>
                    <a:pt x="1" y="2161"/>
                    <a:pt x="2160" y="1"/>
                    <a:pt x="4729" y="59"/>
                  </a:cubicBezTo>
                  <a:cubicBezTo>
                    <a:pt x="7355" y="59"/>
                    <a:pt x="9573" y="2277"/>
                    <a:pt x="9515" y="4846"/>
                  </a:cubicBezTo>
                  <a:cubicBezTo>
                    <a:pt x="9515" y="7414"/>
                    <a:pt x="7297" y="9574"/>
                    <a:pt x="4729" y="957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4" name="Google Shape;17814;p46"/>
            <p:cNvSpPr/>
            <p:nvPr/>
          </p:nvSpPr>
          <p:spPr>
            <a:xfrm>
              <a:off x="3547325" y="3093900"/>
              <a:ext cx="237875" cy="239325"/>
            </a:xfrm>
            <a:custGeom>
              <a:avLst/>
              <a:gdLst/>
              <a:ahLst/>
              <a:cxnLst/>
              <a:rect l="l" t="t" r="r" b="b"/>
              <a:pathLst>
                <a:path w="9515" h="9573" extrusionOk="0">
                  <a:moveTo>
                    <a:pt x="9515" y="4786"/>
                  </a:moveTo>
                  <a:cubicBezTo>
                    <a:pt x="9515" y="7355"/>
                    <a:pt x="7355" y="9573"/>
                    <a:pt x="4728" y="9573"/>
                  </a:cubicBezTo>
                  <a:cubicBezTo>
                    <a:pt x="2160" y="9573"/>
                    <a:pt x="0" y="7355"/>
                    <a:pt x="0" y="4786"/>
                  </a:cubicBezTo>
                  <a:cubicBezTo>
                    <a:pt x="59" y="2218"/>
                    <a:pt x="2160" y="58"/>
                    <a:pt x="4728" y="58"/>
                  </a:cubicBezTo>
                  <a:cubicBezTo>
                    <a:pt x="7297" y="0"/>
                    <a:pt x="9515" y="2218"/>
                    <a:pt x="9515" y="47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5" name="Google Shape;17815;p46"/>
            <p:cNvSpPr/>
            <p:nvPr/>
          </p:nvSpPr>
          <p:spPr>
            <a:xfrm>
              <a:off x="3299250" y="2848725"/>
              <a:ext cx="239350" cy="237900"/>
            </a:xfrm>
            <a:custGeom>
              <a:avLst/>
              <a:gdLst/>
              <a:ahLst/>
              <a:cxnLst/>
              <a:rect l="l" t="t" r="r" b="b"/>
              <a:pathLst>
                <a:path w="9574" h="9516" extrusionOk="0">
                  <a:moveTo>
                    <a:pt x="9573" y="4729"/>
                  </a:moveTo>
                  <a:cubicBezTo>
                    <a:pt x="9573" y="7355"/>
                    <a:pt x="7355" y="9515"/>
                    <a:pt x="4787" y="9515"/>
                  </a:cubicBezTo>
                  <a:cubicBezTo>
                    <a:pt x="2160" y="9457"/>
                    <a:pt x="0" y="7297"/>
                    <a:pt x="59" y="4729"/>
                  </a:cubicBezTo>
                  <a:cubicBezTo>
                    <a:pt x="117" y="2102"/>
                    <a:pt x="2218" y="1"/>
                    <a:pt x="4787" y="1"/>
                  </a:cubicBezTo>
                  <a:cubicBezTo>
                    <a:pt x="7355" y="1"/>
                    <a:pt x="9573" y="2160"/>
                    <a:pt x="9573"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6" name="Google Shape;17816;p46"/>
            <p:cNvSpPr/>
            <p:nvPr/>
          </p:nvSpPr>
          <p:spPr>
            <a:xfrm>
              <a:off x="4036175" y="2358425"/>
              <a:ext cx="239350" cy="239350"/>
            </a:xfrm>
            <a:custGeom>
              <a:avLst/>
              <a:gdLst/>
              <a:ahLst/>
              <a:cxnLst/>
              <a:rect l="l" t="t" r="r" b="b"/>
              <a:pathLst>
                <a:path w="9574" h="9574" extrusionOk="0">
                  <a:moveTo>
                    <a:pt x="4904" y="59"/>
                  </a:moveTo>
                  <a:cubicBezTo>
                    <a:pt x="7530" y="175"/>
                    <a:pt x="9573" y="2277"/>
                    <a:pt x="9456" y="4903"/>
                  </a:cubicBezTo>
                  <a:cubicBezTo>
                    <a:pt x="9398" y="7530"/>
                    <a:pt x="7238" y="9573"/>
                    <a:pt x="4670" y="9456"/>
                  </a:cubicBezTo>
                  <a:cubicBezTo>
                    <a:pt x="2043" y="9398"/>
                    <a:pt x="0" y="7238"/>
                    <a:pt x="59" y="4670"/>
                  </a:cubicBezTo>
                  <a:cubicBezTo>
                    <a:pt x="176" y="2043"/>
                    <a:pt x="2277" y="0"/>
                    <a:pt x="4904"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7" name="Google Shape;17817;p46"/>
            <p:cNvSpPr/>
            <p:nvPr/>
          </p:nvSpPr>
          <p:spPr>
            <a:xfrm>
              <a:off x="4039100" y="3098275"/>
              <a:ext cx="232050" cy="232050"/>
            </a:xfrm>
            <a:custGeom>
              <a:avLst/>
              <a:gdLst/>
              <a:ahLst/>
              <a:cxnLst/>
              <a:rect l="l" t="t" r="r" b="b"/>
              <a:pathLst>
                <a:path w="9282" h="9282" extrusionOk="0">
                  <a:moveTo>
                    <a:pt x="4670" y="0"/>
                  </a:moveTo>
                  <a:cubicBezTo>
                    <a:pt x="7238" y="0"/>
                    <a:pt x="9281" y="2043"/>
                    <a:pt x="9281" y="4670"/>
                  </a:cubicBezTo>
                  <a:cubicBezTo>
                    <a:pt x="9281" y="7238"/>
                    <a:pt x="7180" y="9281"/>
                    <a:pt x="4611" y="9281"/>
                  </a:cubicBezTo>
                  <a:cubicBezTo>
                    <a:pt x="2043" y="9223"/>
                    <a:pt x="0" y="7180"/>
                    <a:pt x="0" y="4611"/>
                  </a:cubicBezTo>
                  <a:cubicBezTo>
                    <a:pt x="0" y="2043"/>
                    <a:pt x="2102" y="0"/>
                    <a:pt x="467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8" name="Google Shape;17818;p46"/>
            <p:cNvSpPr/>
            <p:nvPr/>
          </p:nvSpPr>
          <p:spPr>
            <a:xfrm>
              <a:off x="3303625" y="2361350"/>
              <a:ext cx="232050" cy="232025"/>
            </a:xfrm>
            <a:custGeom>
              <a:avLst/>
              <a:gdLst/>
              <a:ahLst/>
              <a:cxnLst/>
              <a:rect l="l" t="t" r="r" b="b"/>
              <a:pathLst>
                <a:path w="9282" h="9281" extrusionOk="0">
                  <a:moveTo>
                    <a:pt x="0" y="4670"/>
                  </a:moveTo>
                  <a:cubicBezTo>
                    <a:pt x="0" y="2101"/>
                    <a:pt x="2043" y="0"/>
                    <a:pt x="4612" y="0"/>
                  </a:cubicBezTo>
                  <a:cubicBezTo>
                    <a:pt x="7238" y="0"/>
                    <a:pt x="9281" y="2101"/>
                    <a:pt x="9281" y="4670"/>
                  </a:cubicBezTo>
                  <a:cubicBezTo>
                    <a:pt x="9223" y="7238"/>
                    <a:pt x="7180" y="9281"/>
                    <a:pt x="4670" y="9281"/>
                  </a:cubicBezTo>
                  <a:cubicBezTo>
                    <a:pt x="2043" y="9281"/>
                    <a:pt x="0" y="7238"/>
                    <a:pt x="0" y="46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9" name="Google Shape;17819;p46"/>
            <p:cNvSpPr/>
            <p:nvPr/>
          </p:nvSpPr>
          <p:spPr>
            <a:xfrm>
              <a:off x="3303625" y="3098275"/>
              <a:ext cx="232050" cy="230575"/>
            </a:xfrm>
            <a:custGeom>
              <a:avLst/>
              <a:gdLst/>
              <a:ahLst/>
              <a:cxnLst/>
              <a:rect l="l" t="t" r="r" b="b"/>
              <a:pathLst>
                <a:path w="9282" h="9223" extrusionOk="0">
                  <a:moveTo>
                    <a:pt x="4670" y="9223"/>
                  </a:moveTo>
                  <a:cubicBezTo>
                    <a:pt x="2160" y="9223"/>
                    <a:pt x="59" y="7180"/>
                    <a:pt x="59" y="4670"/>
                  </a:cubicBezTo>
                  <a:cubicBezTo>
                    <a:pt x="0" y="2160"/>
                    <a:pt x="2102" y="0"/>
                    <a:pt x="4612" y="59"/>
                  </a:cubicBezTo>
                  <a:cubicBezTo>
                    <a:pt x="7122" y="59"/>
                    <a:pt x="9165" y="2101"/>
                    <a:pt x="9223" y="4553"/>
                  </a:cubicBezTo>
                  <a:cubicBezTo>
                    <a:pt x="9281" y="7063"/>
                    <a:pt x="7180" y="9223"/>
                    <a:pt x="4670" y="922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0" name="Google Shape;17820;p46"/>
            <p:cNvSpPr/>
            <p:nvPr/>
          </p:nvSpPr>
          <p:spPr>
            <a:xfrm>
              <a:off x="3798325" y="2116175"/>
              <a:ext cx="229125" cy="230600"/>
            </a:xfrm>
            <a:custGeom>
              <a:avLst/>
              <a:gdLst/>
              <a:ahLst/>
              <a:cxnLst/>
              <a:rect l="l" t="t" r="r" b="b"/>
              <a:pathLst>
                <a:path w="9165" h="9224" extrusionOk="0">
                  <a:moveTo>
                    <a:pt x="9164" y="4612"/>
                  </a:moveTo>
                  <a:cubicBezTo>
                    <a:pt x="9164" y="7122"/>
                    <a:pt x="7063" y="9223"/>
                    <a:pt x="4553" y="9165"/>
                  </a:cubicBezTo>
                  <a:cubicBezTo>
                    <a:pt x="2043" y="9165"/>
                    <a:pt x="0" y="7122"/>
                    <a:pt x="0" y="4612"/>
                  </a:cubicBezTo>
                  <a:cubicBezTo>
                    <a:pt x="0" y="2102"/>
                    <a:pt x="2101" y="1"/>
                    <a:pt x="4611" y="1"/>
                  </a:cubicBezTo>
                  <a:cubicBezTo>
                    <a:pt x="7121" y="59"/>
                    <a:pt x="9164" y="2102"/>
                    <a:pt x="9164"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1" name="Google Shape;17821;p46"/>
            <p:cNvSpPr/>
            <p:nvPr/>
          </p:nvSpPr>
          <p:spPr>
            <a:xfrm>
              <a:off x="4287175" y="2605025"/>
              <a:ext cx="230575" cy="230600"/>
            </a:xfrm>
            <a:custGeom>
              <a:avLst/>
              <a:gdLst/>
              <a:ahLst/>
              <a:cxnLst/>
              <a:rect l="l" t="t" r="r" b="b"/>
              <a:pathLst>
                <a:path w="9223" h="9224" extrusionOk="0">
                  <a:moveTo>
                    <a:pt x="9223" y="4612"/>
                  </a:moveTo>
                  <a:cubicBezTo>
                    <a:pt x="9223" y="7122"/>
                    <a:pt x="7063" y="9223"/>
                    <a:pt x="4553" y="9223"/>
                  </a:cubicBezTo>
                  <a:cubicBezTo>
                    <a:pt x="2101" y="9165"/>
                    <a:pt x="0" y="7122"/>
                    <a:pt x="0" y="4612"/>
                  </a:cubicBezTo>
                  <a:cubicBezTo>
                    <a:pt x="0" y="2102"/>
                    <a:pt x="2101" y="1"/>
                    <a:pt x="4611" y="59"/>
                  </a:cubicBezTo>
                  <a:cubicBezTo>
                    <a:pt x="7121" y="59"/>
                    <a:pt x="9164" y="2102"/>
                    <a:pt x="9223"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2" name="Google Shape;17822;p46"/>
            <p:cNvSpPr/>
            <p:nvPr/>
          </p:nvSpPr>
          <p:spPr>
            <a:xfrm>
              <a:off x="4287175" y="2853100"/>
              <a:ext cx="229125" cy="229150"/>
            </a:xfrm>
            <a:custGeom>
              <a:avLst/>
              <a:gdLst/>
              <a:ahLst/>
              <a:cxnLst/>
              <a:rect l="l" t="t" r="r" b="b"/>
              <a:pathLst>
                <a:path w="9165" h="9166" extrusionOk="0">
                  <a:moveTo>
                    <a:pt x="4611" y="9165"/>
                  </a:moveTo>
                  <a:cubicBezTo>
                    <a:pt x="2101" y="9107"/>
                    <a:pt x="0" y="7064"/>
                    <a:pt x="59" y="4554"/>
                  </a:cubicBezTo>
                  <a:cubicBezTo>
                    <a:pt x="59" y="2044"/>
                    <a:pt x="2101" y="1"/>
                    <a:pt x="4611" y="1"/>
                  </a:cubicBezTo>
                  <a:cubicBezTo>
                    <a:pt x="7121" y="1"/>
                    <a:pt x="9164" y="2102"/>
                    <a:pt x="9164" y="4554"/>
                  </a:cubicBezTo>
                  <a:cubicBezTo>
                    <a:pt x="9164" y="7064"/>
                    <a:pt x="7063" y="9165"/>
                    <a:pt x="4611" y="916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3" name="Google Shape;17823;p46"/>
            <p:cNvSpPr/>
            <p:nvPr/>
          </p:nvSpPr>
          <p:spPr>
            <a:xfrm>
              <a:off x="3551700" y="2116175"/>
              <a:ext cx="229125" cy="229125"/>
            </a:xfrm>
            <a:custGeom>
              <a:avLst/>
              <a:gdLst/>
              <a:ahLst/>
              <a:cxnLst/>
              <a:rect l="l" t="t" r="r" b="b"/>
              <a:pathLst>
                <a:path w="9165" h="9165" extrusionOk="0">
                  <a:moveTo>
                    <a:pt x="9165" y="4612"/>
                  </a:moveTo>
                  <a:cubicBezTo>
                    <a:pt x="9106" y="7122"/>
                    <a:pt x="7063" y="9165"/>
                    <a:pt x="4553" y="9165"/>
                  </a:cubicBezTo>
                  <a:cubicBezTo>
                    <a:pt x="2043" y="9165"/>
                    <a:pt x="0" y="7064"/>
                    <a:pt x="0" y="4554"/>
                  </a:cubicBezTo>
                  <a:cubicBezTo>
                    <a:pt x="0" y="2044"/>
                    <a:pt x="2102" y="1"/>
                    <a:pt x="4612" y="59"/>
                  </a:cubicBezTo>
                  <a:cubicBezTo>
                    <a:pt x="7122" y="59"/>
                    <a:pt x="9165" y="2102"/>
                    <a:pt x="9165"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4" name="Google Shape;17824;p46"/>
            <p:cNvSpPr/>
            <p:nvPr/>
          </p:nvSpPr>
          <p:spPr>
            <a:xfrm>
              <a:off x="3799775" y="3344875"/>
              <a:ext cx="224750" cy="224750"/>
            </a:xfrm>
            <a:custGeom>
              <a:avLst/>
              <a:gdLst/>
              <a:ahLst/>
              <a:cxnLst/>
              <a:rect l="l" t="t" r="r" b="b"/>
              <a:pathLst>
                <a:path w="8990" h="8990" extrusionOk="0">
                  <a:moveTo>
                    <a:pt x="8989" y="4495"/>
                  </a:moveTo>
                  <a:cubicBezTo>
                    <a:pt x="8989" y="7005"/>
                    <a:pt x="7005" y="8990"/>
                    <a:pt x="4495" y="8990"/>
                  </a:cubicBezTo>
                  <a:cubicBezTo>
                    <a:pt x="1985" y="8990"/>
                    <a:pt x="0" y="7005"/>
                    <a:pt x="0" y="4495"/>
                  </a:cubicBezTo>
                  <a:cubicBezTo>
                    <a:pt x="0" y="1985"/>
                    <a:pt x="1985" y="1"/>
                    <a:pt x="4495" y="1"/>
                  </a:cubicBezTo>
                  <a:cubicBezTo>
                    <a:pt x="7005" y="1"/>
                    <a:pt x="8989" y="1985"/>
                    <a:pt x="8989"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5" name="Google Shape;17825;p46"/>
            <p:cNvSpPr/>
            <p:nvPr/>
          </p:nvSpPr>
          <p:spPr>
            <a:xfrm>
              <a:off x="4290075" y="2365725"/>
              <a:ext cx="224750" cy="224750"/>
            </a:xfrm>
            <a:custGeom>
              <a:avLst/>
              <a:gdLst/>
              <a:ahLst/>
              <a:cxnLst/>
              <a:rect l="l" t="t" r="r" b="b"/>
              <a:pathLst>
                <a:path w="8990" h="8990" extrusionOk="0">
                  <a:moveTo>
                    <a:pt x="8990" y="4495"/>
                  </a:moveTo>
                  <a:cubicBezTo>
                    <a:pt x="8990" y="7005"/>
                    <a:pt x="7005" y="8989"/>
                    <a:pt x="4495" y="8989"/>
                  </a:cubicBezTo>
                  <a:cubicBezTo>
                    <a:pt x="1985" y="8989"/>
                    <a:pt x="1" y="6946"/>
                    <a:pt x="1" y="4495"/>
                  </a:cubicBezTo>
                  <a:cubicBezTo>
                    <a:pt x="1" y="1985"/>
                    <a:pt x="1985" y="0"/>
                    <a:pt x="4437" y="0"/>
                  </a:cubicBezTo>
                  <a:cubicBezTo>
                    <a:pt x="6947" y="0"/>
                    <a:pt x="8990" y="1985"/>
                    <a:pt x="8990"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6" name="Google Shape;17826;p46"/>
            <p:cNvSpPr/>
            <p:nvPr/>
          </p:nvSpPr>
          <p:spPr>
            <a:xfrm>
              <a:off x="3553150" y="3344875"/>
              <a:ext cx="224750" cy="224750"/>
            </a:xfrm>
            <a:custGeom>
              <a:avLst/>
              <a:gdLst/>
              <a:ahLst/>
              <a:cxnLst/>
              <a:rect l="l" t="t" r="r" b="b"/>
              <a:pathLst>
                <a:path w="8990" h="8990" extrusionOk="0">
                  <a:moveTo>
                    <a:pt x="8990" y="4437"/>
                  </a:moveTo>
                  <a:cubicBezTo>
                    <a:pt x="8990" y="6947"/>
                    <a:pt x="7005" y="8990"/>
                    <a:pt x="4495" y="8990"/>
                  </a:cubicBezTo>
                  <a:cubicBezTo>
                    <a:pt x="1985" y="8990"/>
                    <a:pt x="1" y="6947"/>
                    <a:pt x="1" y="4437"/>
                  </a:cubicBezTo>
                  <a:cubicBezTo>
                    <a:pt x="1" y="1985"/>
                    <a:pt x="1985" y="1"/>
                    <a:pt x="4437" y="1"/>
                  </a:cubicBezTo>
                  <a:cubicBezTo>
                    <a:pt x="6947" y="1"/>
                    <a:pt x="8990" y="1985"/>
                    <a:pt x="8990" y="443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7" name="Google Shape;17827;p46"/>
            <p:cNvSpPr/>
            <p:nvPr/>
          </p:nvSpPr>
          <p:spPr>
            <a:xfrm>
              <a:off x="3064300" y="2607950"/>
              <a:ext cx="224750" cy="224750"/>
            </a:xfrm>
            <a:custGeom>
              <a:avLst/>
              <a:gdLst/>
              <a:ahLst/>
              <a:cxnLst/>
              <a:rect l="l" t="t" r="r" b="b"/>
              <a:pathLst>
                <a:path w="8990" h="8990" extrusionOk="0">
                  <a:moveTo>
                    <a:pt x="8990" y="4554"/>
                  </a:moveTo>
                  <a:cubicBezTo>
                    <a:pt x="8990" y="7063"/>
                    <a:pt x="6947" y="8990"/>
                    <a:pt x="4437" y="8990"/>
                  </a:cubicBezTo>
                  <a:cubicBezTo>
                    <a:pt x="1927" y="8990"/>
                    <a:pt x="1" y="6947"/>
                    <a:pt x="1" y="4437"/>
                  </a:cubicBezTo>
                  <a:cubicBezTo>
                    <a:pt x="1" y="1985"/>
                    <a:pt x="2044" y="1"/>
                    <a:pt x="4495" y="1"/>
                  </a:cubicBezTo>
                  <a:cubicBezTo>
                    <a:pt x="7005" y="1"/>
                    <a:pt x="8990" y="2044"/>
                    <a:pt x="8990" y="455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8" name="Google Shape;17828;p46"/>
            <p:cNvSpPr/>
            <p:nvPr/>
          </p:nvSpPr>
          <p:spPr>
            <a:xfrm>
              <a:off x="3064300" y="2854575"/>
              <a:ext cx="224750" cy="224750"/>
            </a:xfrm>
            <a:custGeom>
              <a:avLst/>
              <a:gdLst/>
              <a:ahLst/>
              <a:cxnLst/>
              <a:rect l="l" t="t" r="r" b="b"/>
              <a:pathLst>
                <a:path w="8990" h="8990" extrusionOk="0">
                  <a:moveTo>
                    <a:pt x="8990" y="4553"/>
                  </a:moveTo>
                  <a:cubicBezTo>
                    <a:pt x="8990" y="7005"/>
                    <a:pt x="6947" y="8989"/>
                    <a:pt x="4437" y="8989"/>
                  </a:cubicBezTo>
                  <a:cubicBezTo>
                    <a:pt x="1985" y="8989"/>
                    <a:pt x="1" y="6946"/>
                    <a:pt x="1" y="4495"/>
                  </a:cubicBezTo>
                  <a:cubicBezTo>
                    <a:pt x="1" y="1985"/>
                    <a:pt x="2044" y="0"/>
                    <a:pt x="4554" y="0"/>
                  </a:cubicBezTo>
                  <a:cubicBezTo>
                    <a:pt x="7005" y="59"/>
                    <a:pt x="8990" y="2043"/>
                    <a:pt x="8990" y="45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9" name="Google Shape;17829;p46"/>
            <p:cNvSpPr/>
            <p:nvPr/>
          </p:nvSpPr>
          <p:spPr>
            <a:xfrm>
              <a:off x="4043475" y="2119100"/>
              <a:ext cx="224750" cy="224750"/>
            </a:xfrm>
            <a:custGeom>
              <a:avLst/>
              <a:gdLst/>
              <a:ahLst/>
              <a:cxnLst/>
              <a:rect l="l" t="t" r="r" b="b"/>
              <a:pathLst>
                <a:path w="8990" h="8990" extrusionOk="0">
                  <a:moveTo>
                    <a:pt x="8989" y="4495"/>
                  </a:moveTo>
                  <a:cubicBezTo>
                    <a:pt x="8989" y="7005"/>
                    <a:pt x="6946" y="8990"/>
                    <a:pt x="4436" y="8990"/>
                  </a:cubicBezTo>
                  <a:cubicBezTo>
                    <a:pt x="1985" y="8931"/>
                    <a:pt x="0" y="6947"/>
                    <a:pt x="0" y="4495"/>
                  </a:cubicBezTo>
                  <a:cubicBezTo>
                    <a:pt x="0" y="1985"/>
                    <a:pt x="2043" y="1"/>
                    <a:pt x="4553" y="1"/>
                  </a:cubicBezTo>
                  <a:cubicBezTo>
                    <a:pt x="7005" y="1"/>
                    <a:pt x="8989" y="2044"/>
                    <a:pt x="8989"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0" name="Google Shape;17830;p46"/>
            <p:cNvSpPr/>
            <p:nvPr/>
          </p:nvSpPr>
          <p:spPr>
            <a:xfrm>
              <a:off x="3308000" y="2119100"/>
              <a:ext cx="223300" cy="224750"/>
            </a:xfrm>
            <a:custGeom>
              <a:avLst/>
              <a:gdLst/>
              <a:ahLst/>
              <a:cxnLst/>
              <a:rect l="l" t="t" r="r" b="b"/>
              <a:pathLst>
                <a:path w="8932" h="8990" extrusionOk="0">
                  <a:moveTo>
                    <a:pt x="4495" y="59"/>
                  </a:moveTo>
                  <a:cubicBezTo>
                    <a:pt x="6888" y="59"/>
                    <a:pt x="8931" y="2102"/>
                    <a:pt x="8931" y="4495"/>
                  </a:cubicBezTo>
                  <a:cubicBezTo>
                    <a:pt x="8873" y="6947"/>
                    <a:pt x="6830" y="8990"/>
                    <a:pt x="4378" y="8931"/>
                  </a:cubicBezTo>
                  <a:cubicBezTo>
                    <a:pt x="1985" y="8873"/>
                    <a:pt x="1" y="6888"/>
                    <a:pt x="1" y="4495"/>
                  </a:cubicBezTo>
                  <a:cubicBezTo>
                    <a:pt x="1" y="2044"/>
                    <a:pt x="2044" y="1"/>
                    <a:pt x="449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1" name="Google Shape;17831;p46"/>
            <p:cNvSpPr/>
            <p:nvPr/>
          </p:nvSpPr>
          <p:spPr>
            <a:xfrm>
              <a:off x="4290075" y="3102650"/>
              <a:ext cx="223300" cy="223275"/>
            </a:xfrm>
            <a:custGeom>
              <a:avLst/>
              <a:gdLst/>
              <a:ahLst/>
              <a:cxnLst/>
              <a:rect l="l" t="t" r="r" b="b"/>
              <a:pathLst>
                <a:path w="8932" h="8931" extrusionOk="0">
                  <a:moveTo>
                    <a:pt x="8932" y="4436"/>
                  </a:moveTo>
                  <a:cubicBezTo>
                    <a:pt x="8932" y="6888"/>
                    <a:pt x="6947" y="8931"/>
                    <a:pt x="4495" y="8931"/>
                  </a:cubicBezTo>
                  <a:cubicBezTo>
                    <a:pt x="2044" y="8931"/>
                    <a:pt x="1" y="6888"/>
                    <a:pt x="1" y="4436"/>
                  </a:cubicBezTo>
                  <a:cubicBezTo>
                    <a:pt x="59" y="2043"/>
                    <a:pt x="2044" y="0"/>
                    <a:pt x="4437" y="0"/>
                  </a:cubicBezTo>
                  <a:cubicBezTo>
                    <a:pt x="6889" y="0"/>
                    <a:pt x="8932" y="1985"/>
                    <a:pt x="8932" y="44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2" name="Google Shape;17832;p46"/>
            <p:cNvSpPr/>
            <p:nvPr/>
          </p:nvSpPr>
          <p:spPr>
            <a:xfrm>
              <a:off x="4043475" y="3346350"/>
              <a:ext cx="223275" cy="221825"/>
            </a:xfrm>
            <a:custGeom>
              <a:avLst/>
              <a:gdLst/>
              <a:ahLst/>
              <a:cxnLst/>
              <a:rect l="l" t="t" r="r" b="b"/>
              <a:pathLst>
                <a:path w="8931" h="8873" extrusionOk="0">
                  <a:moveTo>
                    <a:pt x="8931" y="4378"/>
                  </a:moveTo>
                  <a:cubicBezTo>
                    <a:pt x="8931" y="6829"/>
                    <a:pt x="6888" y="8872"/>
                    <a:pt x="4495" y="8872"/>
                  </a:cubicBezTo>
                  <a:cubicBezTo>
                    <a:pt x="2043" y="8872"/>
                    <a:pt x="59" y="6888"/>
                    <a:pt x="59" y="4436"/>
                  </a:cubicBezTo>
                  <a:cubicBezTo>
                    <a:pt x="0" y="2043"/>
                    <a:pt x="2043" y="0"/>
                    <a:pt x="4495" y="0"/>
                  </a:cubicBezTo>
                  <a:cubicBezTo>
                    <a:pt x="6888" y="0"/>
                    <a:pt x="8873" y="1985"/>
                    <a:pt x="8931" y="43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3" name="Google Shape;17833;p46"/>
            <p:cNvSpPr/>
            <p:nvPr/>
          </p:nvSpPr>
          <p:spPr>
            <a:xfrm>
              <a:off x="3065775" y="2365725"/>
              <a:ext cx="221825" cy="223275"/>
            </a:xfrm>
            <a:custGeom>
              <a:avLst/>
              <a:gdLst/>
              <a:ahLst/>
              <a:cxnLst/>
              <a:rect l="l" t="t" r="r" b="b"/>
              <a:pathLst>
                <a:path w="8873" h="8931" extrusionOk="0">
                  <a:moveTo>
                    <a:pt x="4378" y="8931"/>
                  </a:moveTo>
                  <a:cubicBezTo>
                    <a:pt x="1985" y="8872"/>
                    <a:pt x="0" y="6888"/>
                    <a:pt x="0" y="4495"/>
                  </a:cubicBezTo>
                  <a:cubicBezTo>
                    <a:pt x="0" y="2043"/>
                    <a:pt x="2101" y="0"/>
                    <a:pt x="4495" y="59"/>
                  </a:cubicBezTo>
                  <a:cubicBezTo>
                    <a:pt x="6946" y="117"/>
                    <a:pt x="8872" y="2101"/>
                    <a:pt x="8872" y="4495"/>
                  </a:cubicBezTo>
                  <a:cubicBezTo>
                    <a:pt x="8814" y="6946"/>
                    <a:pt x="6829" y="8931"/>
                    <a:pt x="4378" y="887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4" name="Google Shape;17834;p46"/>
            <p:cNvSpPr/>
            <p:nvPr/>
          </p:nvSpPr>
          <p:spPr>
            <a:xfrm>
              <a:off x="3309450" y="3346350"/>
              <a:ext cx="220375" cy="220375"/>
            </a:xfrm>
            <a:custGeom>
              <a:avLst/>
              <a:gdLst/>
              <a:ahLst/>
              <a:cxnLst/>
              <a:rect l="l" t="t" r="r" b="b"/>
              <a:pathLst>
                <a:path w="8815" h="8815" extrusionOk="0">
                  <a:moveTo>
                    <a:pt x="8757" y="4436"/>
                  </a:moveTo>
                  <a:cubicBezTo>
                    <a:pt x="8757" y="6888"/>
                    <a:pt x="6772" y="8814"/>
                    <a:pt x="4320" y="8814"/>
                  </a:cubicBezTo>
                  <a:cubicBezTo>
                    <a:pt x="1927" y="8756"/>
                    <a:pt x="1" y="6829"/>
                    <a:pt x="1" y="4378"/>
                  </a:cubicBezTo>
                  <a:cubicBezTo>
                    <a:pt x="59" y="1926"/>
                    <a:pt x="1986" y="0"/>
                    <a:pt x="4437" y="58"/>
                  </a:cubicBezTo>
                  <a:cubicBezTo>
                    <a:pt x="6889" y="58"/>
                    <a:pt x="8815" y="2043"/>
                    <a:pt x="8757" y="44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5" name="Google Shape;17835;p46"/>
            <p:cNvSpPr/>
            <p:nvPr/>
          </p:nvSpPr>
          <p:spPr>
            <a:xfrm>
              <a:off x="3067225" y="3104100"/>
              <a:ext cx="218900" cy="218925"/>
            </a:xfrm>
            <a:custGeom>
              <a:avLst/>
              <a:gdLst/>
              <a:ahLst/>
              <a:cxnLst/>
              <a:rect l="l" t="t" r="r" b="b"/>
              <a:pathLst>
                <a:path w="8756" h="8757" extrusionOk="0">
                  <a:moveTo>
                    <a:pt x="8756" y="4378"/>
                  </a:moveTo>
                  <a:cubicBezTo>
                    <a:pt x="8756" y="6830"/>
                    <a:pt x="6830" y="8756"/>
                    <a:pt x="4378" y="8756"/>
                  </a:cubicBezTo>
                  <a:cubicBezTo>
                    <a:pt x="1927" y="8756"/>
                    <a:pt x="0" y="6830"/>
                    <a:pt x="0" y="4378"/>
                  </a:cubicBezTo>
                  <a:cubicBezTo>
                    <a:pt x="0" y="1927"/>
                    <a:pt x="1927" y="1"/>
                    <a:pt x="4378" y="1"/>
                  </a:cubicBezTo>
                  <a:cubicBezTo>
                    <a:pt x="6830" y="59"/>
                    <a:pt x="8698" y="1985"/>
                    <a:pt x="8698" y="43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6" name="Google Shape;17836;p46"/>
            <p:cNvSpPr/>
            <p:nvPr/>
          </p:nvSpPr>
          <p:spPr>
            <a:xfrm>
              <a:off x="4294475" y="2123475"/>
              <a:ext cx="215975" cy="216000"/>
            </a:xfrm>
            <a:custGeom>
              <a:avLst/>
              <a:gdLst/>
              <a:ahLst/>
              <a:cxnLst/>
              <a:rect l="l" t="t" r="r" b="b"/>
              <a:pathLst>
                <a:path w="8639" h="8640" extrusionOk="0">
                  <a:moveTo>
                    <a:pt x="4319" y="1"/>
                  </a:moveTo>
                  <a:cubicBezTo>
                    <a:pt x="6713" y="1"/>
                    <a:pt x="8639" y="1927"/>
                    <a:pt x="8639" y="4320"/>
                  </a:cubicBezTo>
                  <a:cubicBezTo>
                    <a:pt x="8639" y="6713"/>
                    <a:pt x="6654" y="8639"/>
                    <a:pt x="4261" y="8639"/>
                  </a:cubicBezTo>
                  <a:cubicBezTo>
                    <a:pt x="1868" y="8581"/>
                    <a:pt x="0" y="6655"/>
                    <a:pt x="0" y="4262"/>
                  </a:cubicBezTo>
                  <a:cubicBezTo>
                    <a:pt x="0" y="1869"/>
                    <a:pt x="1926" y="1"/>
                    <a:pt x="431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7" name="Google Shape;17837;p46"/>
            <p:cNvSpPr/>
            <p:nvPr/>
          </p:nvSpPr>
          <p:spPr>
            <a:xfrm>
              <a:off x="3805600" y="1876875"/>
              <a:ext cx="214550" cy="215975"/>
            </a:xfrm>
            <a:custGeom>
              <a:avLst/>
              <a:gdLst/>
              <a:ahLst/>
              <a:cxnLst/>
              <a:rect l="l" t="t" r="r" b="b"/>
              <a:pathLst>
                <a:path w="8582" h="8639" extrusionOk="0">
                  <a:moveTo>
                    <a:pt x="8581" y="4319"/>
                  </a:moveTo>
                  <a:cubicBezTo>
                    <a:pt x="8581" y="6654"/>
                    <a:pt x="6655" y="8581"/>
                    <a:pt x="4320" y="8639"/>
                  </a:cubicBezTo>
                  <a:cubicBezTo>
                    <a:pt x="1927" y="8639"/>
                    <a:pt x="1" y="6654"/>
                    <a:pt x="1" y="4319"/>
                  </a:cubicBezTo>
                  <a:cubicBezTo>
                    <a:pt x="1" y="1926"/>
                    <a:pt x="1927" y="0"/>
                    <a:pt x="4262" y="0"/>
                  </a:cubicBezTo>
                  <a:cubicBezTo>
                    <a:pt x="6655" y="0"/>
                    <a:pt x="8581" y="1926"/>
                    <a:pt x="8581" y="43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8" name="Google Shape;17838;p46"/>
            <p:cNvSpPr/>
            <p:nvPr/>
          </p:nvSpPr>
          <p:spPr>
            <a:xfrm>
              <a:off x="4541075" y="2612325"/>
              <a:ext cx="216000" cy="216000"/>
            </a:xfrm>
            <a:custGeom>
              <a:avLst/>
              <a:gdLst/>
              <a:ahLst/>
              <a:cxnLst/>
              <a:rect l="l" t="t" r="r" b="b"/>
              <a:pathLst>
                <a:path w="8640" h="8640" extrusionOk="0">
                  <a:moveTo>
                    <a:pt x="4320" y="1"/>
                  </a:moveTo>
                  <a:cubicBezTo>
                    <a:pt x="6713" y="1"/>
                    <a:pt x="8639" y="1985"/>
                    <a:pt x="8639" y="4320"/>
                  </a:cubicBezTo>
                  <a:cubicBezTo>
                    <a:pt x="8639" y="6713"/>
                    <a:pt x="6713" y="8640"/>
                    <a:pt x="4320" y="8640"/>
                  </a:cubicBezTo>
                  <a:cubicBezTo>
                    <a:pt x="1927" y="8640"/>
                    <a:pt x="1" y="6713"/>
                    <a:pt x="1" y="4320"/>
                  </a:cubicBezTo>
                  <a:cubicBezTo>
                    <a:pt x="1" y="1985"/>
                    <a:pt x="1927" y="1"/>
                    <a:pt x="432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9" name="Google Shape;17839;p46"/>
            <p:cNvSpPr/>
            <p:nvPr/>
          </p:nvSpPr>
          <p:spPr>
            <a:xfrm>
              <a:off x="4541075" y="2858950"/>
              <a:ext cx="216000" cy="216000"/>
            </a:xfrm>
            <a:custGeom>
              <a:avLst/>
              <a:gdLst/>
              <a:ahLst/>
              <a:cxnLst/>
              <a:rect l="l" t="t" r="r" b="b"/>
              <a:pathLst>
                <a:path w="8640" h="8640" extrusionOk="0">
                  <a:moveTo>
                    <a:pt x="8639" y="4320"/>
                  </a:moveTo>
                  <a:cubicBezTo>
                    <a:pt x="8639" y="6655"/>
                    <a:pt x="6655" y="8639"/>
                    <a:pt x="4320" y="8639"/>
                  </a:cubicBezTo>
                  <a:cubicBezTo>
                    <a:pt x="1927" y="8639"/>
                    <a:pt x="1" y="6713"/>
                    <a:pt x="1" y="4320"/>
                  </a:cubicBezTo>
                  <a:cubicBezTo>
                    <a:pt x="1" y="1985"/>
                    <a:pt x="1927" y="59"/>
                    <a:pt x="4262" y="59"/>
                  </a:cubicBezTo>
                  <a:cubicBezTo>
                    <a:pt x="6655" y="0"/>
                    <a:pt x="8581" y="1927"/>
                    <a:pt x="8639"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0" name="Google Shape;17840;p46"/>
            <p:cNvSpPr/>
            <p:nvPr/>
          </p:nvSpPr>
          <p:spPr>
            <a:xfrm>
              <a:off x="3557525" y="1875400"/>
              <a:ext cx="217475" cy="217450"/>
            </a:xfrm>
            <a:custGeom>
              <a:avLst/>
              <a:gdLst/>
              <a:ahLst/>
              <a:cxnLst/>
              <a:rect l="l" t="t" r="r" b="b"/>
              <a:pathLst>
                <a:path w="8699" h="8698" extrusionOk="0">
                  <a:moveTo>
                    <a:pt x="4262" y="8640"/>
                  </a:moveTo>
                  <a:cubicBezTo>
                    <a:pt x="1927" y="8640"/>
                    <a:pt x="1" y="6597"/>
                    <a:pt x="59" y="4262"/>
                  </a:cubicBezTo>
                  <a:cubicBezTo>
                    <a:pt x="118" y="1927"/>
                    <a:pt x="2102" y="1"/>
                    <a:pt x="4379" y="59"/>
                  </a:cubicBezTo>
                  <a:cubicBezTo>
                    <a:pt x="6772" y="117"/>
                    <a:pt x="8698" y="2102"/>
                    <a:pt x="8640" y="4437"/>
                  </a:cubicBezTo>
                  <a:cubicBezTo>
                    <a:pt x="8581" y="6830"/>
                    <a:pt x="6597" y="8698"/>
                    <a:pt x="4262" y="864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1" name="Google Shape;17841;p46"/>
            <p:cNvSpPr/>
            <p:nvPr/>
          </p:nvSpPr>
          <p:spPr>
            <a:xfrm>
              <a:off x="3070150" y="2123475"/>
              <a:ext cx="213075" cy="214550"/>
            </a:xfrm>
            <a:custGeom>
              <a:avLst/>
              <a:gdLst/>
              <a:ahLst/>
              <a:cxnLst/>
              <a:rect l="l" t="t" r="r" b="b"/>
              <a:pathLst>
                <a:path w="8523" h="8582" extrusionOk="0">
                  <a:moveTo>
                    <a:pt x="4261" y="59"/>
                  </a:moveTo>
                  <a:cubicBezTo>
                    <a:pt x="6596" y="59"/>
                    <a:pt x="8522" y="1985"/>
                    <a:pt x="8522" y="4320"/>
                  </a:cubicBezTo>
                  <a:cubicBezTo>
                    <a:pt x="8522" y="6655"/>
                    <a:pt x="6596" y="8581"/>
                    <a:pt x="4261" y="8581"/>
                  </a:cubicBezTo>
                  <a:cubicBezTo>
                    <a:pt x="1926" y="8581"/>
                    <a:pt x="0" y="6597"/>
                    <a:pt x="0" y="4262"/>
                  </a:cubicBezTo>
                  <a:cubicBezTo>
                    <a:pt x="0" y="1927"/>
                    <a:pt x="1926" y="1"/>
                    <a:pt x="42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2" name="Google Shape;17842;p46"/>
            <p:cNvSpPr/>
            <p:nvPr/>
          </p:nvSpPr>
          <p:spPr>
            <a:xfrm>
              <a:off x="4295925" y="3349250"/>
              <a:ext cx="213075" cy="214550"/>
            </a:xfrm>
            <a:custGeom>
              <a:avLst/>
              <a:gdLst/>
              <a:ahLst/>
              <a:cxnLst/>
              <a:rect l="l" t="t" r="r" b="b"/>
              <a:pathLst>
                <a:path w="8523" h="8582" extrusionOk="0">
                  <a:moveTo>
                    <a:pt x="4261" y="59"/>
                  </a:moveTo>
                  <a:cubicBezTo>
                    <a:pt x="6596" y="59"/>
                    <a:pt x="8522" y="1985"/>
                    <a:pt x="8522" y="4320"/>
                  </a:cubicBezTo>
                  <a:cubicBezTo>
                    <a:pt x="8522" y="6655"/>
                    <a:pt x="6596" y="8581"/>
                    <a:pt x="4261" y="8581"/>
                  </a:cubicBezTo>
                  <a:cubicBezTo>
                    <a:pt x="1927" y="8581"/>
                    <a:pt x="0" y="6597"/>
                    <a:pt x="0" y="4320"/>
                  </a:cubicBezTo>
                  <a:cubicBezTo>
                    <a:pt x="0" y="1985"/>
                    <a:pt x="1927" y="1"/>
                    <a:pt x="42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3" name="Google Shape;17843;p46"/>
            <p:cNvSpPr/>
            <p:nvPr/>
          </p:nvSpPr>
          <p:spPr>
            <a:xfrm>
              <a:off x="4542525" y="2371550"/>
              <a:ext cx="213100" cy="213075"/>
            </a:xfrm>
            <a:custGeom>
              <a:avLst/>
              <a:gdLst/>
              <a:ahLst/>
              <a:cxnLst/>
              <a:rect l="l" t="t" r="r" b="b"/>
              <a:pathLst>
                <a:path w="8524" h="8523" extrusionOk="0">
                  <a:moveTo>
                    <a:pt x="8523" y="4203"/>
                  </a:moveTo>
                  <a:cubicBezTo>
                    <a:pt x="8523" y="6596"/>
                    <a:pt x="6597" y="8523"/>
                    <a:pt x="4262" y="8464"/>
                  </a:cubicBezTo>
                  <a:cubicBezTo>
                    <a:pt x="1927" y="8464"/>
                    <a:pt x="59" y="6596"/>
                    <a:pt x="1" y="4262"/>
                  </a:cubicBezTo>
                  <a:cubicBezTo>
                    <a:pt x="1" y="1927"/>
                    <a:pt x="1927" y="1"/>
                    <a:pt x="4262" y="1"/>
                  </a:cubicBezTo>
                  <a:cubicBezTo>
                    <a:pt x="6597" y="1"/>
                    <a:pt x="8465" y="1868"/>
                    <a:pt x="8523" y="42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4" name="Google Shape;17844;p46"/>
            <p:cNvSpPr/>
            <p:nvPr/>
          </p:nvSpPr>
          <p:spPr>
            <a:xfrm>
              <a:off x="4049300" y="1878325"/>
              <a:ext cx="213075" cy="211625"/>
            </a:xfrm>
            <a:custGeom>
              <a:avLst/>
              <a:gdLst/>
              <a:ahLst/>
              <a:cxnLst/>
              <a:rect l="l" t="t" r="r" b="b"/>
              <a:pathLst>
                <a:path w="8523" h="8465" extrusionOk="0">
                  <a:moveTo>
                    <a:pt x="4203" y="0"/>
                  </a:moveTo>
                  <a:cubicBezTo>
                    <a:pt x="6538" y="0"/>
                    <a:pt x="8464" y="1868"/>
                    <a:pt x="8464" y="4203"/>
                  </a:cubicBezTo>
                  <a:cubicBezTo>
                    <a:pt x="8523" y="6538"/>
                    <a:pt x="6655" y="8464"/>
                    <a:pt x="4262" y="8464"/>
                  </a:cubicBezTo>
                  <a:cubicBezTo>
                    <a:pt x="1927" y="8464"/>
                    <a:pt x="1" y="6596"/>
                    <a:pt x="59" y="4203"/>
                  </a:cubicBezTo>
                  <a:cubicBezTo>
                    <a:pt x="59" y="1868"/>
                    <a:pt x="1869" y="0"/>
                    <a:pt x="420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5" name="Google Shape;17845;p46"/>
            <p:cNvSpPr/>
            <p:nvPr/>
          </p:nvSpPr>
          <p:spPr>
            <a:xfrm>
              <a:off x="3560450" y="3598800"/>
              <a:ext cx="211625" cy="210150"/>
            </a:xfrm>
            <a:custGeom>
              <a:avLst/>
              <a:gdLst/>
              <a:ahLst/>
              <a:cxnLst/>
              <a:rect l="l" t="t" r="r" b="b"/>
              <a:pathLst>
                <a:path w="8465" h="8406" extrusionOk="0">
                  <a:moveTo>
                    <a:pt x="8406" y="4145"/>
                  </a:moveTo>
                  <a:cubicBezTo>
                    <a:pt x="8464" y="6538"/>
                    <a:pt x="6597" y="8406"/>
                    <a:pt x="4262" y="8406"/>
                  </a:cubicBezTo>
                  <a:cubicBezTo>
                    <a:pt x="1927" y="8406"/>
                    <a:pt x="59" y="6596"/>
                    <a:pt x="1" y="4203"/>
                  </a:cubicBezTo>
                  <a:cubicBezTo>
                    <a:pt x="1" y="1868"/>
                    <a:pt x="1869" y="0"/>
                    <a:pt x="4203" y="0"/>
                  </a:cubicBezTo>
                  <a:cubicBezTo>
                    <a:pt x="6538" y="0"/>
                    <a:pt x="8406" y="1810"/>
                    <a:pt x="8406" y="414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6" name="Google Shape;17846;p46"/>
            <p:cNvSpPr/>
            <p:nvPr/>
          </p:nvSpPr>
          <p:spPr>
            <a:xfrm>
              <a:off x="3807075" y="3597325"/>
              <a:ext cx="211600" cy="211625"/>
            </a:xfrm>
            <a:custGeom>
              <a:avLst/>
              <a:gdLst/>
              <a:ahLst/>
              <a:cxnLst/>
              <a:rect l="l" t="t" r="r" b="b"/>
              <a:pathLst>
                <a:path w="8464" h="8465" extrusionOk="0">
                  <a:moveTo>
                    <a:pt x="4203" y="8465"/>
                  </a:moveTo>
                  <a:cubicBezTo>
                    <a:pt x="1868" y="8465"/>
                    <a:pt x="0" y="6597"/>
                    <a:pt x="0" y="4204"/>
                  </a:cubicBezTo>
                  <a:cubicBezTo>
                    <a:pt x="0" y="1869"/>
                    <a:pt x="1868" y="1"/>
                    <a:pt x="4203" y="1"/>
                  </a:cubicBezTo>
                  <a:cubicBezTo>
                    <a:pt x="6596" y="1"/>
                    <a:pt x="8464" y="1927"/>
                    <a:pt x="8464" y="4320"/>
                  </a:cubicBezTo>
                  <a:cubicBezTo>
                    <a:pt x="8406" y="6655"/>
                    <a:pt x="6538" y="8465"/>
                    <a:pt x="4203" y="846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7" name="Google Shape;17847;p46"/>
            <p:cNvSpPr/>
            <p:nvPr/>
          </p:nvSpPr>
          <p:spPr>
            <a:xfrm>
              <a:off x="2824975" y="2615250"/>
              <a:ext cx="210175" cy="210150"/>
            </a:xfrm>
            <a:custGeom>
              <a:avLst/>
              <a:gdLst/>
              <a:ahLst/>
              <a:cxnLst/>
              <a:rect l="l" t="t" r="r" b="b"/>
              <a:pathLst>
                <a:path w="8407" h="8406" extrusionOk="0">
                  <a:moveTo>
                    <a:pt x="4204" y="8406"/>
                  </a:moveTo>
                  <a:cubicBezTo>
                    <a:pt x="1869" y="8406"/>
                    <a:pt x="1" y="6596"/>
                    <a:pt x="1" y="4203"/>
                  </a:cubicBezTo>
                  <a:cubicBezTo>
                    <a:pt x="1" y="1868"/>
                    <a:pt x="1869" y="1"/>
                    <a:pt x="4262" y="1"/>
                  </a:cubicBezTo>
                  <a:cubicBezTo>
                    <a:pt x="6597" y="1"/>
                    <a:pt x="8406" y="1927"/>
                    <a:pt x="8406" y="4262"/>
                  </a:cubicBezTo>
                  <a:cubicBezTo>
                    <a:pt x="8406" y="6596"/>
                    <a:pt x="6538" y="8406"/>
                    <a:pt x="4204" y="840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8" name="Google Shape;17848;p46"/>
            <p:cNvSpPr/>
            <p:nvPr/>
          </p:nvSpPr>
          <p:spPr>
            <a:xfrm>
              <a:off x="2824975" y="2861875"/>
              <a:ext cx="210175" cy="210150"/>
            </a:xfrm>
            <a:custGeom>
              <a:avLst/>
              <a:gdLst/>
              <a:ahLst/>
              <a:cxnLst/>
              <a:rect l="l" t="t" r="r" b="b"/>
              <a:pathLst>
                <a:path w="8407" h="8406" extrusionOk="0">
                  <a:moveTo>
                    <a:pt x="4204" y="8405"/>
                  </a:moveTo>
                  <a:cubicBezTo>
                    <a:pt x="1810" y="8405"/>
                    <a:pt x="1" y="6538"/>
                    <a:pt x="1" y="4203"/>
                  </a:cubicBezTo>
                  <a:cubicBezTo>
                    <a:pt x="1" y="1868"/>
                    <a:pt x="1869" y="0"/>
                    <a:pt x="4204" y="0"/>
                  </a:cubicBezTo>
                  <a:cubicBezTo>
                    <a:pt x="6538" y="0"/>
                    <a:pt x="8406" y="1868"/>
                    <a:pt x="8406" y="4203"/>
                  </a:cubicBezTo>
                  <a:cubicBezTo>
                    <a:pt x="8406" y="6596"/>
                    <a:pt x="6538" y="8405"/>
                    <a:pt x="4204" y="840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9" name="Google Shape;17849;p46"/>
            <p:cNvSpPr/>
            <p:nvPr/>
          </p:nvSpPr>
          <p:spPr>
            <a:xfrm>
              <a:off x="4544000" y="3108475"/>
              <a:ext cx="210150" cy="210175"/>
            </a:xfrm>
            <a:custGeom>
              <a:avLst/>
              <a:gdLst/>
              <a:ahLst/>
              <a:cxnLst/>
              <a:rect l="l" t="t" r="r" b="b"/>
              <a:pathLst>
                <a:path w="8406" h="8407" extrusionOk="0">
                  <a:moveTo>
                    <a:pt x="4203" y="8406"/>
                  </a:moveTo>
                  <a:cubicBezTo>
                    <a:pt x="1868" y="8406"/>
                    <a:pt x="0" y="6597"/>
                    <a:pt x="0" y="4203"/>
                  </a:cubicBezTo>
                  <a:cubicBezTo>
                    <a:pt x="0" y="1869"/>
                    <a:pt x="1868" y="1"/>
                    <a:pt x="4203" y="1"/>
                  </a:cubicBezTo>
                  <a:cubicBezTo>
                    <a:pt x="6538" y="1"/>
                    <a:pt x="8406" y="1869"/>
                    <a:pt x="8406" y="4203"/>
                  </a:cubicBezTo>
                  <a:cubicBezTo>
                    <a:pt x="8406" y="6538"/>
                    <a:pt x="6596" y="8406"/>
                    <a:pt x="4203" y="840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0" name="Google Shape;17850;p46"/>
            <p:cNvSpPr/>
            <p:nvPr/>
          </p:nvSpPr>
          <p:spPr>
            <a:xfrm>
              <a:off x="3313850" y="1879775"/>
              <a:ext cx="210150" cy="208700"/>
            </a:xfrm>
            <a:custGeom>
              <a:avLst/>
              <a:gdLst/>
              <a:ahLst/>
              <a:cxnLst/>
              <a:rect l="l" t="t" r="r" b="b"/>
              <a:pathLst>
                <a:path w="8406" h="8348" extrusionOk="0">
                  <a:moveTo>
                    <a:pt x="4203" y="8348"/>
                  </a:moveTo>
                  <a:cubicBezTo>
                    <a:pt x="1868" y="8348"/>
                    <a:pt x="0" y="6480"/>
                    <a:pt x="58" y="4145"/>
                  </a:cubicBezTo>
                  <a:cubicBezTo>
                    <a:pt x="58" y="1810"/>
                    <a:pt x="1926" y="1"/>
                    <a:pt x="4261" y="1"/>
                  </a:cubicBezTo>
                  <a:cubicBezTo>
                    <a:pt x="6596" y="1"/>
                    <a:pt x="8405" y="1869"/>
                    <a:pt x="8405" y="4203"/>
                  </a:cubicBezTo>
                  <a:cubicBezTo>
                    <a:pt x="8405" y="6538"/>
                    <a:pt x="6538" y="8348"/>
                    <a:pt x="4203" y="834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1" name="Google Shape;17851;p46"/>
            <p:cNvSpPr/>
            <p:nvPr/>
          </p:nvSpPr>
          <p:spPr>
            <a:xfrm>
              <a:off x="3071600" y="3352175"/>
              <a:ext cx="210150" cy="210150"/>
            </a:xfrm>
            <a:custGeom>
              <a:avLst/>
              <a:gdLst/>
              <a:ahLst/>
              <a:cxnLst/>
              <a:rect l="l" t="t" r="r" b="b"/>
              <a:pathLst>
                <a:path w="8406" h="8406" extrusionOk="0">
                  <a:moveTo>
                    <a:pt x="4262" y="8406"/>
                  </a:moveTo>
                  <a:cubicBezTo>
                    <a:pt x="1868" y="8406"/>
                    <a:pt x="1" y="6538"/>
                    <a:pt x="1" y="4203"/>
                  </a:cubicBezTo>
                  <a:cubicBezTo>
                    <a:pt x="1" y="1868"/>
                    <a:pt x="1868" y="1"/>
                    <a:pt x="4203" y="1"/>
                  </a:cubicBezTo>
                  <a:cubicBezTo>
                    <a:pt x="6538" y="1"/>
                    <a:pt x="8348" y="1810"/>
                    <a:pt x="8406" y="4145"/>
                  </a:cubicBezTo>
                  <a:cubicBezTo>
                    <a:pt x="8406" y="6480"/>
                    <a:pt x="6596" y="8348"/>
                    <a:pt x="4203" y="834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2" name="Google Shape;17852;p46"/>
            <p:cNvSpPr/>
            <p:nvPr/>
          </p:nvSpPr>
          <p:spPr>
            <a:xfrm>
              <a:off x="2826450" y="2373025"/>
              <a:ext cx="207225" cy="208675"/>
            </a:xfrm>
            <a:custGeom>
              <a:avLst/>
              <a:gdLst/>
              <a:ahLst/>
              <a:cxnLst/>
              <a:rect l="l" t="t" r="r" b="b"/>
              <a:pathLst>
                <a:path w="8289" h="8347" extrusionOk="0">
                  <a:moveTo>
                    <a:pt x="4145" y="8347"/>
                  </a:moveTo>
                  <a:cubicBezTo>
                    <a:pt x="1810" y="8347"/>
                    <a:pt x="0" y="6479"/>
                    <a:pt x="0" y="4203"/>
                  </a:cubicBezTo>
                  <a:cubicBezTo>
                    <a:pt x="0" y="1868"/>
                    <a:pt x="1868" y="0"/>
                    <a:pt x="4145" y="0"/>
                  </a:cubicBezTo>
                  <a:cubicBezTo>
                    <a:pt x="6421" y="0"/>
                    <a:pt x="8289" y="1868"/>
                    <a:pt x="8289" y="4203"/>
                  </a:cubicBezTo>
                  <a:cubicBezTo>
                    <a:pt x="8289" y="6479"/>
                    <a:pt x="6421" y="8347"/>
                    <a:pt x="4145" y="834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3" name="Google Shape;17853;p46"/>
            <p:cNvSpPr/>
            <p:nvPr/>
          </p:nvSpPr>
          <p:spPr>
            <a:xfrm>
              <a:off x="4050775" y="3598800"/>
              <a:ext cx="208700" cy="208700"/>
            </a:xfrm>
            <a:custGeom>
              <a:avLst/>
              <a:gdLst/>
              <a:ahLst/>
              <a:cxnLst/>
              <a:rect l="l" t="t" r="r" b="b"/>
              <a:pathLst>
                <a:path w="8348" h="8348" extrusionOk="0">
                  <a:moveTo>
                    <a:pt x="8347" y="4145"/>
                  </a:moveTo>
                  <a:cubicBezTo>
                    <a:pt x="8347" y="6479"/>
                    <a:pt x="6538" y="8347"/>
                    <a:pt x="4203" y="8347"/>
                  </a:cubicBezTo>
                  <a:cubicBezTo>
                    <a:pt x="1926" y="8347"/>
                    <a:pt x="59" y="6538"/>
                    <a:pt x="59" y="4203"/>
                  </a:cubicBezTo>
                  <a:cubicBezTo>
                    <a:pt x="0" y="1926"/>
                    <a:pt x="1868" y="59"/>
                    <a:pt x="4144" y="59"/>
                  </a:cubicBezTo>
                  <a:cubicBezTo>
                    <a:pt x="6479" y="0"/>
                    <a:pt x="8347" y="1868"/>
                    <a:pt x="8347" y="414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4" name="Google Shape;17854;p46"/>
            <p:cNvSpPr/>
            <p:nvPr/>
          </p:nvSpPr>
          <p:spPr>
            <a:xfrm>
              <a:off x="3315300" y="3598800"/>
              <a:ext cx="207250" cy="208700"/>
            </a:xfrm>
            <a:custGeom>
              <a:avLst/>
              <a:gdLst/>
              <a:ahLst/>
              <a:cxnLst/>
              <a:rect l="l" t="t" r="r" b="b"/>
              <a:pathLst>
                <a:path w="8290" h="8348" extrusionOk="0">
                  <a:moveTo>
                    <a:pt x="4145" y="59"/>
                  </a:moveTo>
                  <a:cubicBezTo>
                    <a:pt x="6421" y="0"/>
                    <a:pt x="8289" y="1926"/>
                    <a:pt x="8289" y="4203"/>
                  </a:cubicBezTo>
                  <a:cubicBezTo>
                    <a:pt x="8289" y="6421"/>
                    <a:pt x="6421" y="8289"/>
                    <a:pt x="4203" y="8347"/>
                  </a:cubicBezTo>
                  <a:cubicBezTo>
                    <a:pt x="1927" y="8347"/>
                    <a:pt x="0" y="6479"/>
                    <a:pt x="0" y="4203"/>
                  </a:cubicBezTo>
                  <a:cubicBezTo>
                    <a:pt x="0" y="1926"/>
                    <a:pt x="1868" y="59"/>
                    <a:pt x="414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5" name="Google Shape;17855;p46"/>
            <p:cNvSpPr/>
            <p:nvPr/>
          </p:nvSpPr>
          <p:spPr>
            <a:xfrm>
              <a:off x="2826450" y="3109950"/>
              <a:ext cx="207225" cy="208700"/>
            </a:xfrm>
            <a:custGeom>
              <a:avLst/>
              <a:gdLst/>
              <a:ahLst/>
              <a:cxnLst/>
              <a:rect l="l" t="t" r="r" b="b"/>
              <a:pathLst>
                <a:path w="8289" h="8348" extrusionOk="0">
                  <a:moveTo>
                    <a:pt x="8289" y="4144"/>
                  </a:moveTo>
                  <a:cubicBezTo>
                    <a:pt x="8289" y="6362"/>
                    <a:pt x="6421" y="8289"/>
                    <a:pt x="4203" y="8289"/>
                  </a:cubicBezTo>
                  <a:cubicBezTo>
                    <a:pt x="1927" y="8347"/>
                    <a:pt x="0" y="6421"/>
                    <a:pt x="0" y="4144"/>
                  </a:cubicBezTo>
                  <a:cubicBezTo>
                    <a:pt x="0" y="1926"/>
                    <a:pt x="1868" y="58"/>
                    <a:pt x="4145" y="0"/>
                  </a:cubicBezTo>
                  <a:cubicBezTo>
                    <a:pt x="6363" y="0"/>
                    <a:pt x="8289" y="1868"/>
                    <a:pt x="8289" y="41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6" name="Google Shape;17856;p46"/>
            <p:cNvSpPr/>
            <p:nvPr/>
          </p:nvSpPr>
          <p:spPr>
            <a:xfrm>
              <a:off x="4298850" y="1881250"/>
              <a:ext cx="205775" cy="205775"/>
            </a:xfrm>
            <a:custGeom>
              <a:avLst/>
              <a:gdLst/>
              <a:ahLst/>
              <a:cxnLst/>
              <a:rect l="l" t="t" r="r" b="b"/>
              <a:pathLst>
                <a:path w="8231" h="8231" extrusionOk="0">
                  <a:moveTo>
                    <a:pt x="8230" y="4086"/>
                  </a:moveTo>
                  <a:cubicBezTo>
                    <a:pt x="8230" y="6363"/>
                    <a:pt x="6362" y="8230"/>
                    <a:pt x="4144" y="8230"/>
                  </a:cubicBezTo>
                  <a:cubicBezTo>
                    <a:pt x="1868" y="8230"/>
                    <a:pt x="58" y="6421"/>
                    <a:pt x="58" y="4144"/>
                  </a:cubicBezTo>
                  <a:cubicBezTo>
                    <a:pt x="0" y="1868"/>
                    <a:pt x="1868" y="0"/>
                    <a:pt x="4144" y="0"/>
                  </a:cubicBezTo>
                  <a:cubicBezTo>
                    <a:pt x="6421" y="59"/>
                    <a:pt x="8230" y="1868"/>
                    <a:pt x="8230"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7" name="Google Shape;17857;p46"/>
            <p:cNvSpPr/>
            <p:nvPr/>
          </p:nvSpPr>
          <p:spPr>
            <a:xfrm>
              <a:off x="4545450" y="2127850"/>
              <a:ext cx="207250" cy="205775"/>
            </a:xfrm>
            <a:custGeom>
              <a:avLst/>
              <a:gdLst/>
              <a:ahLst/>
              <a:cxnLst/>
              <a:rect l="l" t="t" r="r" b="b"/>
              <a:pathLst>
                <a:path w="8290" h="8231" extrusionOk="0">
                  <a:moveTo>
                    <a:pt x="8231" y="4087"/>
                  </a:moveTo>
                  <a:cubicBezTo>
                    <a:pt x="8289" y="6363"/>
                    <a:pt x="6421" y="8231"/>
                    <a:pt x="4145" y="8231"/>
                  </a:cubicBezTo>
                  <a:cubicBezTo>
                    <a:pt x="1869" y="8231"/>
                    <a:pt x="59" y="6422"/>
                    <a:pt x="59" y="4145"/>
                  </a:cubicBezTo>
                  <a:cubicBezTo>
                    <a:pt x="1" y="1927"/>
                    <a:pt x="1869" y="1"/>
                    <a:pt x="4145" y="59"/>
                  </a:cubicBezTo>
                  <a:cubicBezTo>
                    <a:pt x="6363" y="59"/>
                    <a:pt x="8231" y="1869"/>
                    <a:pt x="8231" y="408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8" name="Google Shape;17858;p46"/>
            <p:cNvSpPr/>
            <p:nvPr/>
          </p:nvSpPr>
          <p:spPr>
            <a:xfrm>
              <a:off x="4548375" y="3355100"/>
              <a:ext cx="202850" cy="202850"/>
            </a:xfrm>
            <a:custGeom>
              <a:avLst/>
              <a:gdLst/>
              <a:ahLst/>
              <a:cxnLst/>
              <a:rect l="l" t="t" r="r" b="b"/>
              <a:pathLst>
                <a:path w="8114" h="8114" extrusionOk="0">
                  <a:moveTo>
                    <a:pt x="8056" y="4028"/>
                  </a:moveTo>
                  <a:cubicBezTo>
                    <a:pt x="8114" y="6304"/>
                    <a:pt x="6304" y="8114"/>
                    <a:pt x="4086" y="8114"/>
                  </a:cubicBezTo>
                  <a:cubicBezTo>
                    <a:pt x="1810" y="8114"/>
                    <a:pt x="0" y="6363"/>
                    <a:pt x="0" y="4086"/>
                  </a:cubicBezTo>
                  <a:cubicBezTo>
                    <a:pt x="0" y="1868"/>
                    <a:pt x="1693" y="59"/>
                    <a:pt x="3911" y="59"/>
                  </a:cubicBezTo>
                  <a:cubicBezTo>
                    <a:pt x="6188" y="0"/>
                    <a:pt x="8056" y="1751"/>
                    <a:pt x="8056"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9" name="Google Shape;17859;p46"/>
            <p:cNvSpPr/>
            <p:nvPr/>
          </p:nvSpPr>
          <p:spPr>
            <a:xfrm>
              <a:off x="3075975" y="1882700"/>
              <a:ext cx="201400" cy="202875"/>
            </a:xfrm>
            <a:custGeom>
              <a:avLst/>
              <a:gdLst/>
              <a:ahLst/>
              <a:cxnLst/>
              <a:rect l="l" t="t" r="r" b="b"/>
              <a:pathLst>
                <a:path w="8056" h="8115" extrusionOk="0">
                  <a:moveTo>
                    <a:pt x="8056" y="4086"/>
                  </a:moveTo>
                  <a:cubicBezTo>
                    <a:pt x="8056" y="6363"/>
                    <a:pt x="6246" y="8114"/>
                    <a:pt x="3970" y="8114"/>
                  </a:cubicBezTo>
                  <a:cubicBezTo>
                    <a:pt x="1752" y="8056"/>
                    <a:pt x="1" y="6305"/>
                    <a:pt x="1" y="4028"/>
                  </a:cubicBezTo>
                  <a:cubicBezTo>
                    <a:pt x="1" y="1752"/>
                    <a:pt x="1810" y="1"/>
                    <a:pt x="4087" y="59"/>
                  </a:cubicBezTo>
                  <a:cubicBezTo>
                    <a:pt x="6305" y="59"/>
                    <a:pt x="8056" y="1868"/>
                    <a:pt x="8056"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0" name="Google Shape;17860;p46"/>
            <p:cNvSpPr/>
            <p:nvPr/>
          </p:nvSpPr>
          <p:spPr>
            <a:xfrm>
              <a:off x="2829375" y="2130775"/>
              <a:ext cx="201400" cy="201400"/>
            </a:xfrm>
            <a:custGeom>
              <a:avLst/>
              <a:gdLst/>
              <a:ahLst/>
              <a:cxnLst/>
              <a:rect l="l" t="t" r="r" b="b"/>
              <a:pathLst>
                <a:path w="8056" h="8056" extrusionOk="0">
                  <a:moveTo>
                    <a:pt x="8055" y="3970"/>
                  </a:moveTo>
                  <a:cubicBezTo>
                    <a:pt x="8055" y="6188"/>
                    <a:pt x="6304" y="7997"/>
                    <a:pt x="4086" y="8056"/>
                  </a:cubicBezTo>
                  <a:cubicBezTo>
                    <a:pt x="1810" y="8056"/>
                    <a:pt x="0" y="6246"/>
                    <a:pt x="0" y="4028"/>
                  </a:cubicBezTo>
                  <a:cubicBezTo>
                    <a:pt x="0" y="1810"/>
                    <a:pt x="1751" y="1"/>
                    <a:pt x="3969" y="1"/>
                  </a:cubicBezTo>
                  <a:cubicBezTo>
                    <a:pt x="6187" y="1"/>
                    <a:pt x="7997" y="1752"/>
                    <a:pt x="8055"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1" name="Google Shape;17861;p46"/>
            <p:cNvSpPr/>
            <p:nvPr/>
          </p:nvSpPr>
          <p:spPr>
            <a:xfrm>
              <a:off x="4301750" y="3603175"/>
              <a:ext cx="201400" cy="201400"/>
            </a:xfrm>
            <a:custGeom>
              <a:avLst/>
              <a:gdLst/>
              <a:ahLst/>
              <a:cxnLst/>
              <a:rect l="l" t="t" r="r" b="b"/>
              <a:pathLst>
                <a:path w="8056" h="8056" extrusionOk="0">
                  <a:moveTo>
                    <a:pt x="8056" y="3970"/>
                  </a:moveTo>
                  <a:cubicBezTo>
                    <a:pt x="8056" y="6246"/>
                    <a:pt x="6305" y="7997"/>
                    <a:pt x="4087" y="8055"/>
                  </a:cubicBezTo>
                  <a:cubicBezTo>
                    <a:pt x="1810" y="8055"/>
                    <a:pt x="1" y="6246"/>
                    <a:pt x="1" y="4028"/>
                  </a:cubicBezTo>
                  <a:cubicBezTo>
                    <a:pt x="1" y="1810"/>
                    <a:pt x="1810" y="0"/>
                    <a:pt x="4028" y="0"/>
                  </a:cubicBezTo>
                  <a:cubicBezTo>
                    <a:pt x="6246" y="0"/>
                    <a:pt x="8056" y="1751"/>
                    <a:pt x="8056"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2" name="Google Shape;17862;p46"/>
            <p:cNvSpPr/>
            <p:nvPr/>
          </p:nvSpPr>
          <p:spPr>
            <a:xfrm>
              <a:off x="4790600" y="2619625"/>
              <a:ext cx="201425" cy="201400"/>
            </a:xfrm>
            <a:custGeom>
              <a:avLst/>
              <a:gdLst/>
              <a:ahLst/>
              <a:cxnLst/>
              <a:rect l="l" t="t" r="r" b="b"/>
              <a:pathLst>
                <a:path w="8057" h="8056" extrusionOk="0">
                  <a:moveTo>
                    <a:pt x="4029" y="1"/>
                  </a:moveTo>
                  <a:cubicBezTo>
                    <a:pt x="6247" y="1"/>
                    <a:pt x="8056" y="1810"/>
                    <a:pt x="8056" y="4028"/>
                  </a:cubicBezTo>
                  <a:cubicBezTo>
                    <a:pt x="8056" y="6246"/>
                    <a:pt x="6305" y="8056"/>
                    <a:pt x="4087" y="8056"/>
                  </a:cubicBezTo>
                  <a:cubicBezTo>
                    <a:pt x="1810" y="8056"/>
                    <a:pt x="59" y="6305"/>
                    <a:pt x="1" y="4028"/>
                  </a:cubicBezTo>
                  <a:cubicBezTo>
                    <a:pt x="1" y="1810"/>
                    <a:pt x="1810" y="59"/>
                    <a:pt x="402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3" name="Google Shape;17863;p46"/>
            <p:cNvSpPr/>
            <p:nvPr/>
          </p:nvSpPr>
          <p:spPr>
            <a:xfrm>
              <a:off x="3564825" y="1641925"/>
              <a:ext cx="201400" cy="199950"/>
            </a:xfrm>
            <a:custGeom>
              <a:avLst/>
              <a:gdLst/>
              <a:ahLst/>
              <a:cxnLst/>
              <a:rect l="l" t="t" r="r" b="b"/>
              <a:pathLst>
                <a:path w="8056" h="7998" extrusionOk="0">
                  <a:moveTo>
                    <a:pt x="8056" y="4028"/>
                  </a:moveTo>
                  <a:cubicBezTo>
                    <a:pt x="8056" y="6246"/>
                    <a:pt x="6246" y="7997"/>
                    <a:pt x="4028" y="7997"/>
                  </a:cubicBezTo>
                  <a:cubicBezTo>
                    <a:pt x="1810" y="7997"/>
                    <a:pt x="1" y="6129"/>
                    <a:pt x="59" y="3911"/>
                  </a:cubicBezTo>
                  <a:cubicBezTo>
                    <a:pt x="59" y="1752"/>
                    <a:pt x="1869" y="0"/>
                    <a:pt x="4028" y="0"/>
                  </a:cubicBezTo>
                  <a:cubicBezTo>
                    <a:pt x="6246" y="0"/>
                    <a:pt x="8056" y="1752"/>
                    <a:pt x="8056"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4" name="Google Shape;17864;p46"/>
            <p:cNvSpPr/>
            <p:nvPr/>
          </p:nvSpPr>
          <p:spPr>
            <a:xfrm>
              <a:off x="3811450" y="1640475"/>
              <a:ext cx="201400" cy="201400"/>
            </a:xfrm>
            <a:custGeom>
              <a:avLst/>
              <a:gdLst/>
              <a:ahLst/>
              <a:cxnLst/>
              <a:rect l="l" t="t" r="r" b="b"/>
              <a:pathLst>
                <a:path w="8056" h="8056" extrusionOk="0">
                  <a:moveTo>
                    <a:pt x="4086" y="58"/>
                  </a:moveTo>
                  <a:cubicBezTo>
                    <a:pt x="6304" y="58"/>
                    <a:pt x="8056" y="1868"/>
                    <a:pt x="8056" y="4086"/>
                  </a:cubicBezTo>
                  <a:cubicBezTo>
                    <a:pt x="8056" y="6304"/>
                    <a:pt x="6246" y="8055"/>
                    <a:pt x="4028" y="8055"/>
                  </a:cubicBezTo>
                  <a:cubicBezTo>
                    <a:pt x="1810" y="8055"/>
                    <a:pt x="0" y="6246"/>
                    <a:pt x="59" y="4028"/>
                  </a:cubicBezTo>
                  <a:cubicBezTo>
                    <a:pt x="59" y="1810"/>
                    <a:pt x="1868" y="0"/>
                    <a:pt x="4086"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5" name="Google Shape;17865;p46"/>
            <p:cNvSpPr/>
            <p:nvPr/>
          </p:nvSpPr>
          <p:spPr>
            <a:xfrm>
              <a:off x="4790600" y="2866250"/>
              <a:ext cx="201425" cy="201400"/>
            </a:xfrm>
            <a:custGeom>
              <a:avLst/>
              <a:gdLst/>
              <a:ahLst/>
              <a:cxnLst/>
              <a:rect l="l" t="t" r="r" b="b"/>
              <a:pathLst>
                <a:path w="8057" h="8056" extrusionOk="0">
                  <a:moveTo>
                    <a:pt x="8056" y="4086"/>
                  </a:moveTo>
                  <a:cubicBezTo>
                    <a:pt x="8056" y="6304"/>
                    <a:pt x="6247" y="8055"/>
                    <a:pt x="4029" y="8055"/>
                  </a:cubicBezTo>
                  <a:cubicBezTo>
                    <a:pt x="1810" y="8055"/>
                    <a:pt x="1" y="6246"/>
                    <a:pt x="59" y="4028"/>
                  </a:cubicBezTo>
                  <a:cubicBezTo>
                    <a:pt x="59" y="1810"/>
                    <a:pt x="1869" y="0"/>
                    <a:pt x="4087" y="59"/>
                  </a:cubicBezTo>
                  <a:cubicBezTo>
                    <a:pt x="6305" y="59"/>
                    <a:pt x="8056" y="1868"/>
                    <a:pt x="8056"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6" name="Google Shape;17866;p46"/>
            <p:cNvSpPr/>
            <p:nvPr/>
          </p:nvSpPr>
          <p:spPr>
            <a:xfrm>
              <a:off x="2829375" y="3356550"/>
              <a:ext cx="201400" cy="199950"/>
            </a:xfrm>
            <a:custGeom>
              <a:avLst/>
              <a:gdLst/>
              <a:ahLst/>
              <a:cxnLst/>
              <a:rect l="l" t="t" r="r" b="b"/>
              <a:pathLst>
                <a:path w="8056" h="7998" extrusionOk="0">
                  <a:moveTo>
                    <a:pt x="7997" y="4028"/>
                  </a:moveTo>
                  <a:cubicBezTo>
                    <a:pt x="7997" y="6246"/>
                    <a:pt x="6187" y="7997"/>
                    <a:pt x="4028" y="7997"/>
                  </a:cubicBezTo>
                  <a:cubicBezTo>
                    <a:pt x="1810" y="7997"/>
                    <a:pt x="0" y="6130"/>
                    <a:pt x="58" y="3912"/>
                  </a:cubicBezTo>
                  <a:cubicBezTo>
                    <a:pt x="58" y="1752"/>
                    <a:pt x="1926" y="1"/>
                    <a:pt x="4086" y="1"/>
                  </a:cubicBezTo>
                  <a:cubicBezTo>
                    <a:pt x="6246" y="59"/>
                    <a:pt x="8055" y="1869"/>
                    <a:pt x="7997"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7" name="Google Shape;17867;p46"/>
            <p:cNvSpPr/>
            <p:nvPr/>
          </p:nvSpPr>
          <p:spPr>
            <a:xfrm>
              <a:off x="3075975" y="3603175"/>
              <a:ext cx="199950" cy="201400"/>
            </a:xfrm>
            <a:custGeom>
              <a:avLst/>
              <a:gdLst/>
              <a:ahLst/>
              <a:cxnLst/>
              <a:rect l="l" t="t" r="r" b="b"/>
              <a:pathLst>
                <a:path w="7998" h="8056" extrusionOk="0">
                  <a:moveTo>
                    <a:pt x="4087" y="0"/>
                  </a:moveTo>
                  <a:cubicBezTo>
                    <a:pt x="6246" y="59"/>
                    <a:pt x="7997" y="1868"/>
                    <a:pt x="7997" y="4028"/>
                  </a:cubicBezTo>
                  <a:cubicBezTo>
                    <a:pt x="7997" y="6246"/>
                    <a:pt x="6130" y="8055"/>
                    <a:pt x="3970" y="7997"/>
                  </a:cubicBezTo>
                  <a:cubicBezTo>
                    <a:pt x="1752" y="7939"/>
                    <a:pt x="1" y="6129"/>
                    <a:pt x="59" y="3970"/>
                  </a:cubicBezTo>
                  <a:cubicBezTo>
                    <a:pt x="59" y="1810"/>
                    <a:pt x="1869" y="0"/>
                    <a:pt x="40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8" name="Google Shape;17868;p46"/>
            <p:cNvSpPr/>
            <p:nvPr/>
          </p:nvSpPr>
          <p:spPr>
            <a:xfrm>
              <a:off x="4056600" y="1641925"/>
              <a:ext cx="198475" cy="198475"/>
            </a:xfrm>
            <a:custGeom>
              <a:avLst/>
              <a:gdLst/>
              <a:ahLst/>
              <a:cxnLst/>
              <a:rect l="l" t="t" r="r" b="b"/>
              <a:pathLst>
                <a:path w="7939" h="7939" extrusionOk="0">
                  <a:moveTo>
                    <a:pt x="3970" y="7939"/>
                  </a:moveTo>
                  <a:cubicBezTo>
                    <a:pt x="1810" y="7939"/>
                    <a:pt x="1" y="6129"/>
                    <a:pt x="1" y="3970"/>
                  </a:cubicBezTo>
                  <a:cubicBezTo>
                    <a:pt x="1" y="1810"/>
                    <a:pt x="1810" y="0"/>
                    <a:pt x="3970" y="0"/>
                  </a:cubicBezTo>
                  <a:cubicBezTo>
                    <a:pt x="6130" y="0"/>
                    <a:pt x="7939" y="1810"/>
                    <a:pt x="7939" y="3970"/>
                  </a:cubicBezTo>
                  <a:cubicBezTo>
                    <a:pt x="7939" y="6188"/>
                    <a:pt x="6130" y="7939"/>
                    <a:pt x="3970" y="793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9" name="Google Shape;17869;p46"/>
            <p:cNvSpPr/>
            <p:nvPr/>
          </p:nvSpPr>
          <p:spPr>
            <a:xfrm>
              <a:off x="4792075" y="2377400"/>
              <a:ext cx="199950" cy="199925"/>
            </a:xfrm>
            <a:custGeom>
              <a:avLst/>
              <a:gdLst/>
              <a:ahLst/>
              <a:cxnLst/>
              <a:rect l="l" t="t" r="r" b="b"/>
              <a:pathLst>
                <a:path w="7998" h="7997" extrusionOk="0">
                  <a:moveTo>
                    <a:pt x="3970" y="58"/>
                  </a:moveTo>
                  <a:cubicBezTo>
                    <a:pt x="6129" y="0"/>
                    <a:pt x="7939" y="1810"/>
                    <a:pt x="7939" y="3969"/>
                  </a:cubicBezTo>
                  <a:cubicBezTo>
                    <a:pt x="7997" y="6129"/>
                    <a:pt x="6188" y="7939"/>
                    <a:pt x="4028" y="7997"/>
                  </a:cubicBezTo>
                  <a:cubicBezTo>
                    <a:pt x="1868" y="7997"/>
                    <a:pt x="59" y="6246"/>
                    <a:pt x="0" y="4028"/>
                  </a:cubicBezTo>
                  <a:cubicBezTo>
                    <a:pt x="0" y="1926"/>
                    <a:pt x="1810" y="58"/>
                    <a:pt x="3970"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0" name="Google Shape;17870;p46"/>
            <p:cNvSpPr/>
            <p:nvPr/>
          </p:nvSpPr>
          <p:spPr>
            <a:xfrm>
              <a:off x="4793525" y="3115775"/>
              <a:ext cx="197025" cy="197025"/>
            </a:xfrm>
            <a:custGeom>
              <a:avLst/>
              <a:gdLst/>
              <a:ahLst/>
              <a:cxnLst/>
              <a:rect l="l" t="t" r="r" b="b"/>
              <a:pathLst>
                <a:path w="7881" h="7881" extrusionOk="0">
                  <a:moveTo>
                    <a:pt x="3970" y="1"/>
                  </a:moveTo>
                  <a:cubicBezTo>
                    <a:pt x="6130" y="1"/>
                    <a:pt x="7881" y="1752"/>
                    <a:pt x="7881" y="3911"/>
                  </a:cubicBezTo>
                  <a:cubicBezTo>
                    <a:pt x="7881" y="6129"/>
                    <a:pt x="6071" y="7881"/>
                    <a:pt x="3853" y="7881"/>
                  </a:cubicBezTo>
                  <a:cubicBezTo>
                    <a:pt x="1693" y="7822"/>
                    <a:pt x="1" y="6071"/>
                    <a:pt x="1" y="3911"/>
                  </a:cubicBezTo>
                  <a:cubicBezTo>
                    <a:pt x="1" y="1693"/>
                    <a:pt x="1752" y="1"/>
                    <a:pt x="397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1" name="Google Shape;17871;p46"/>
            <p:cNvSpPr/>
            <p:nvPr/>
          </p:nvSpPr>
          <p:spPr>
            <a:xfrm>
              <a:off x="2584200" y="2622550"/>
              <a:ext cx="197025" cy="195550"/>
            </a:xfrm>
            <a:custGeom>
              <a:avLst/>
              <a:gdLst/>
              <a:ahLst/>
              <a:cxnLst/>
              <a:rect l="l" t="t" r="r" b="b"/>
              <a:pathLst>
                <a:path w="7881" h="7822" extrusionOk="0">
                  <a:moveTo>
                    <a:pt x="3912" y="7822"/>
                  </a:moveTo>
                  <a:cubicBezTo>
                    <a:pt x="1752" y="7822"/>
                    <a:pt x="1" y="6071"/>
                    <a:pt x="59" y="3911"/>
                  </a:cubicBezTo>
                  <a:cubicBezTo>
                    <a:pt x="59" y="1693"/>
                    <a:pt x="1810" y="0"/>
                    <a:pt x="3970" y="0"/>
                  </a:cubicBezTo>
                  <a:cubicBezTo>
                    <a:pt x="6188" y="0"/>
                    <a:pt x="7881" y="1751"/>
                    <a:pt x="7881" y="3970"/>
                  </a:cubicBezTo>
                  <a:cubicBezTo>
                    <a:pt x="7881" y="6129"/>
                    <a:pt x="6130" y="7822"/>
                    <a:pt x="3912" y="78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2" name="Google Shape;17872;p46"/>
            <p:cNvSpPr/>
            <p:nvPr/>
          </p:nvSpPr>
          <p:spPr>
            <a:xfrm>
              <a:off x="3321125" y="1643375"/>
              <a:ext cx="197025" cy="197025"/>
            </a:xfrm>
            <a:custGeom>
              <a:avLst/>
              <a:gdLst/>
              <a:ahLst/>
              <a:cxnLst/>
              <a:rect l="l" t="t" r="r" b="b"/>
              <a:pathLst>
                <a:path w="7881" h="7881" extrusionOk="0">
                  <a:moveTo>
                    <a:pt x="3912" y="7822"/>
                  </a:moveTo>
                  <a:cubicBezTo>
                    <a:pt x="1694" y="7822"/>
                    <a:pt x="1" y="6071"/>
                    <a:pt x="1" y="3912"/>
                  </a:cubicBezTo>
                  <a:cubicBezTo>
                    <a:pt x="59" y="1694"/>
                    <a:pt x="1810" y="1"/>
                    <a:pt x="3970" y="1"/>
                  </a:cubicBezTo>
                  <a:cubicBezTo>
                    <a:pt x="6130" y="59"/>
                    <a:pt x="7881" y="1810"/>
                    <a:pt x="7823" y="3970"/>
                  </a:cubicBezTo>
                  <a:cubicBezTo>
                    <a:pt x="7823" y="6130"/>
                    <a:pt x="6071" y="7881"/>
                    <a:pt x="3912" y="78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3" name="Google Shape;17873;p46"/>
            <p:cNvSpPr/>
            <p:nvPr/>
          </p:nvSpPr>
          <p:spPr>
            <a:xfrm>
              <a:off x="3812900" y="3851250"/>
              <a:ext cx="198500" cy="197025"/>
            </a:xfrm>
            <a:custGeom>
              <a:avLst/>
              <a:gdLst/>
              <a:ahLst/>
              <a:cxnLst/>
              <a:rect l="l" t="t" r="r" b="b"/>
              <a:pathLst>
                <a:path w="7940" h="7881" extrusionOk="0">
                  <a:moveTo>
                    <a:pt x="7939" y="3969"/>
                  </a:moveTo>
                  <a:cubicBezTo>
                    <a:pt x="7881" y="6188"/>
                    <a:pt x="6130" y="7880"/>
                    <a:pt x="3970" y="7880"/>
                  </a:cubicBezTo>
                  <a:cubicBezTo>
                    <a:pt x="1752" y="7880"/>
                    <a:pt x="1" y="6071"/>
                    <a:pt x="59" y="3911"/>
                  </a:cubicBezTo>
                  <a:cubicBezTo>
                    <a:pt x="117" y="1693"/>
                    <a:pt x="1869" y="0"/>
                    <a:pt x="4028" y="59"/>
                  </a:cubicBezTo>
                  <a:cubicBezTo>
                    <a:pt x="6188" y="59"/>
                    <a:pt x="7939" y="1810"/>
                    <a:pt x="7939" y="39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4" name="Google Shape;17874;p46"/>
            <p:cNvSpPr/>
            <p:nvPr/>
          </p:nvSpPr>
          <p:spPr>
            <a:xfrm>
              <a:off x="2585675" y="2869150"/>
              <a:ext cx="195550" cy="195575"/>
            </a:xfrm>
            <a:custGeom>
              <a:avLst/>
              <a:gdLst/>
              <a:ahLst/>
              <a:cxnLst/>
              <a:rect l="l" t="t" r="r" b="b"/>
              <a:pathLst>
                <a:path w="7822" h="7823" extrusionOk="0">
                  <a:moveTo>
                    <a:pt x="7822" y="3912"/>
                  </a:moveTo>
                  <a:cubicBezTo>
                    <a:pt x="7822" y="6071"/>
                    <a:pt x="6129" y="7823"/>
                    <a:pt x="3911" y="7823"/>
                  </a:cubicBezTo>
                  <a:cubicBezTo>
                    <a:pt x="1751" y="7823"/>
                    <a:pt x="0" y="6130"/>
                    <a:pt x="0" y="3970"/>
                  </a:cubicBezTo>
                  <a:cubicBezTo>
                    <a:pt x="0" y="1752"/>
                    <a:pt x="1693" y="59"/>
                    <a:pt x="3853" y="1"/>
                  </a:cubicBezTo>
                  <a:cubicBezTo>
                    <a:pt x="6071" y="1"/>
                    <a:pt x="7763" y="1752"/>
                    <a:pt x="7822" y="39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5" name="Google Shape;17875;p46"/>
            <p:cNvSpPr/>
            <p:nvPr/>
          </p:nvSpPr>
          <p:spPr>
            <a:xfrm>
              <a:off x="3567750" y="3851250"/>
              <a:ext cx="197025" cy="198475"/>
            </a:xfrm>
            <a:custGeom>
              <a:avLst/>
              <a:gdLst/>
              <a:ahLst/>
              <a:cxnLst/>
              <a:rect l="l" t="t" r="r" b="b"/>
              <a:pathLst>
                <a:path w="7881" h="7939" extrusionOk="0">
                  <a:moveTo>
                    <a:pt x="4028" y="59"/>
                  </a:moveTo>
                  <a:cubicBezTo>
                    <a:pt x="6188" y="117"/>
                    <a:pt x="7881" y="1868"/>
                    <a:pt x="7822" y="4028"/>
                  </a:cubicBezTo>
                  <a:cubicBezTo>
                    <a:pt x="7822" y="6246"/>
                    <a:pt x="6013" y="7939"/>
                    <a:pt x="3853" y="7880"/>
                  </a:cubicBezTo>
                  <a:cubicBezTo>
                    <a:pt x="1693" y="7822"/>
                    <a:pt x="1" y="6071"/>
                    <a:pt x="1" y="3853"/>
                  </a:cubicBezTo>
                  <a:cubicBezTo>
                    <a:pt x="59" y="1693"/>
                    <a:pt x="1868" y="0"/>
                    <a:pt x="4028"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6" name="Google Shape;17876;p46"/>
            <p:cNvSpPr/>
            <p:nvPr/>
          </p:nvSpPr>
          <p:spPr>
            <a:xfrm>
              <a:off x="4551300" y="1891450"/>
              <a:ext cx="195550" cy="194125"/>
            </a:xfrm>
            <a:custGeom>
              <a:avLst/>
              <a:gdLst/>
              <a:ahLst/>
              <a:cxnLst/>
              <a:rect l="l" t="t" r="r" b="b"/>
              <a:pathLst>
                <a:path w="7822" h="7765" extrusionOk="0">
                  <a:moveTo>
                    <a:pt x="7763" y="3912"/>
                  </a:moveTo>
                  <a:cubicBezTo>
                    <a:pt x="7763" y="6071"/>
                    <a:pt x="6071" y="7764"/>
                    <a:pt x="3853" y="7764"/>
                  </a:cubicBezTo>
                  <a:cubicBezTo>
                    <a:pt x="1693" y="7764"/>
                    <a:pt x="0" y="6013"/>
                    <a:pt x="0" y="3853"/>
                  </a:cubicBezTo>
                  <a:cubicBezTo>
                    <a:pt x="0" y="1693"/>
                    <a:pt x="1751" y="1"/>
                    <a:pt x="3969" y="1"/>
                  </a:cubicBezTo>
                  <a:cubicBezTo>
                    <a:pt x="6129" y="1"/>
                    <a:pt x="7822" y="1693"/>
                    <a:pt x="7763" y="39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7" name="Google Shape;17877;p46"/>
            <p:cNvSpPr/>
            <p:nvPr/>
          </p:nvSpPr>
          <p:spPr>
            <a:xfrm>
              <a:off x="4059525" y="3852700"/>
              <a:ext cx="192650" cy="194100"/>
            </a:xfrm>
            <a:custGeom>
              <a:avLst/>
              <a:gdLst/>
              <a:ahLst/>
              <a:cxnLst/>
              <a:rect l="l" t="t" r="r" b="b"/>
              <a:pathLst>
                <a:path w="7706" h="7764" extrusionOk="0">
                  <a:moveTo>
                    <a:pt x="3794" y="59"/>
                  </a:moveTo>
                  <a:cubicBezTo>
                    <a:pt x="5954" y="1"/>
                    <a:pt x="7705" y="1693"/>
                    <a:pt x="7705" y="3853"/>
                  </a:cubicBezTo>
                  <a:cubicBezTo>
                    <a:pt x="7705" y="6013"/>
                    <a:pt x="6013" y="7764"/>
                    <a:pt x="3853" y="7764"/>
                  </a:cubicBezTo>
                  <a:cubicBezTo>
                    <a:pt x="1693" y="7764"/>
                    <a:pt x="0" y="6071"/>
                    <a:pt x="0" y="3911"/>
                  </a:cubicBezTo>
                  <a:cubicBezTo>
                    <a:pt x="0" y="1752"/>
                    <a:pt x="1693" y="59"/>
                    <a:pt x="3794"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8" name="Google Shape;17878;p46"/>
            <p:cNvSpPr/>
            <p:nvPr/>
          </p:nvSpPr>
          <p:spPr>
            <a:xfrm>
              <a:off x="2585675" y="2380300"/>
              <a:ext cx="194100" cy="194125"/>
            </a:xfrm>
            <a:custGeom>
              <a:avLst/>
              <a:gdLst/>
              <a:ahLst/>
              <a:cxnLst/>
              <a:rect l="l" t="t" r="r" b="b"/>
              <a:pathLst>
                <a:path w="7764" h="7765" extrusionOk="0">
                  <a:moveTo>
                    <a:pt x="3911" y="59"/>
                  </a:moveTo>
                  <a:cubicBezTo>
                    <a:pt x="6071" y="59"/>
                    <a:pt x="7763" y="1810"/>
                    <a:pt x="7763" y="3912"/>
                  </a:cubicBezTo>
                  <a:cubicBezTo>
                    <a:pt x="7763" y="6071"/>
                    <a:pt x="6012" y="7764"/>
                    <a:pt x="3853" y="7764"/>
                  </a:cubicBezTo>
                  <a:cubicBezTo>
                    <a:pt x="1693" y="7764"/>
                    <a:pt x="0" y="6013"/>
                    <a:pt x="59" y="3853"/>
                  </a:cubicBezTo>
                  <a:cubicBezTo>
                    <a:pt x="59" y="1694"/>
                    <a:pt x="1810" y="1"/>
                    <a:pt x="391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9" name="Google Shape;17879;p46"/>
            <p:cNvSpPr/>
            <p:nvPr/>
          </p:nvSpPr>
          <p:spPr>
            <a:xfrm>
              <a:off x="3322600" y="3854175"/>
              <a:ext cx="192650" cy="192625"/>
            </a:xfrm>
            <a:custGeom>
              <a:avLst/>
              <a:gdLst/>
              <a:ahLst/>
              <a:cxnLst/>
              <a:rect l="l" t="t" r="r" b="b"/>
              <a:pathLst>
                <a:path w="7706" h="7705" extrusionOk="0">
                  <a:moveTo>
                    <a:pt x="7705" y="3852"/>
                  </a:moveTo>
                  <a:cubicBezTo>
                    <a:pt x="7705" y="5954"/>
                    <a:pt x="5954" y="7705"/>
                    <a:pt x="3853" y="7705"/>
                  </a:cubicBezTo>
                  <a:cubicBezTo>
                    <a:pt x="1751" y="7705"/>
                    <a:pt x="0" y="5954"/>
                    <a:pt x="0" y="3852"/>
                  </a:cubicBezTo>
                  <a:cubicBezTo>
                    <a:pt x="0" y="1693"/>
                    <a:pt x="1751" y="0"/>
                    <a:pt x="3911" y="0"/>
                  </a:cubicBezTo>
                  <a:cubicBezTo>
                    <a:pt x="6012" y="0"/>
                    <a:pt x="7705" y="1751"/>
                    <a:pt x="7705" y="38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0" name="Google Shape;17880;p46"/>
            <p:cNvSpPr/>
            <p:nvPr/>
          </p:nvSpPr>
          <p:spPr>
            <a:xfrm>
              <a:off x="2585675" y="3117225"/>
              <a:ext cx="195550" cy="194125"/>
            </a:xfrm>
            <a:custGeom>
              <a:avLst/>
              <a:gdLst/>
              <a:ahLst/>
              <a:cxnLst/>
              <a:rect l="l" t="t" r="r" b="b"/>
              <a:pathLst>
                <a:path w="7822" h="7765" extrusionOk="0">
                  <a:moveTo>
                    <a:pt x="3969" y="1"/>
                  </a:moveTo>
                  <a:cubicBezTo>
                    <a:pt x="6071" y="59"/>
                    <a:pt x="7822" y="1869"/>
                    <a:pt x="7763" y="3970"/>
                  </a:cubicBezTo>
                  <a:cubicBezTo>
                    <a:pt x="7705" y="6071"/>
                    <a:pt x="5954" y="7764"/>
                    <a:pt x="3853" y="7706"/>
                  </a:cubicBezTo>
                  <a:cubicBezTo>
                    <a:pt x="1751" y="7706"/>
                    <a:pt x="0" y="5896"/>
                    <a:pt x="59" y="3795"/>
                  </a:cubicBezTo>
                  <a:cubicBezTo>
                    <a:pt x="117" y="1694"/>
                    <a:pt x="1868" y="1"/>
                    <a:pt x="396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1" name="Google Shape;17881;p46"/>
            <p:cNvSpPr/>
            <p:nvPr/>
          </p:nvSpPr>
          <p:spPr>
            <a:xfrm>
              <a:off x="4795000" y="2133700"/>
              <a:ext cx="192625" cy="194100"/>
            </a:xfrm>
            <a:custGeom>
              <a:avLst/>
              <a:gdLst/>
              <a:ahLst/>
              <a:cxnLst/>
              <a:rect l="l" t="t" r="r" b="b"/>
              <a:pathLst>
                <a:path w="7705" h="7764" extrusionOk="0">
                  <a:moveTo>
                    <a:pt x="3911" y="7764"/>
                  </a:moveTo>
                  <a:cubicBezTo>
                    <a:pt x="1810" y="7764"/>
                    <a:pt x="58" y="6012"/>
                    <a:pt x="0" y="3911"/>
                  </a:cubicBezTo>
                  <a:cubicBezTo>
                    <a:pt x="0" y="1810"/>
                    <a:pt x="1751" y="59"/>
                    <a:pt x="3853" y="59"/>
                  </a:cubicBezTo>
                  <a:cubicBezTo>
                    <a:pt x="5954" y="0"/>
                    <a:pt x="7705" y="1751"/>
                    <a:pt x="7705" y="3911"/>
                  </a:cubicBezTo>
                  <a:cubicBezTo>
                    <a:pt x="7705" y="5954"/>
                    <a:pt x="6012" y="7705"/>
                    <a:pt x="3911" y="776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2" name="Google Shape;17882;p46"/>
            <p:cNvSpPr/>
            <p:nvPr/>
          </p:nvSpPr>
          <p:spPr>
            <a:xfrm>
              <a:off x="4306125" y="1644850"/>
              <a:ext cx="192650" cy="194100"/>
            </a:xfrm>
            <a:custGeom>
              <a:avLst/>
              <a:gdLst/>
              <a:ahLst/>
              <a:cxnLst/>
              <a:rect l="l" t="t" r="r" b="b"/>
              <a:pathLst>
                <a:path w="7706" h="7764" extrusionOk="0">
                  <a:moveTo>
                    <a:pt x="7706" y="3911"/>
                  </a:moveTo>
                  <a:cubicBezTo>
                    <a:pt x="7648" y="6012"/>
                    <a:pt x="5896" y="7763"/>
                    <a:pt x="3737" y="7705"/>
                  </a:cubicBezTo>
                  <a:cubicBezTo>
                    <a:pt x="1694" y="7647"/>
                    <a:pt x="1" y="5896"/>
                    <a:pt x="1" y="3794"/>
                  </a:cubicBezTo>
                  <a:cubicBezTo>
                    <a:pt x="1" y="1693"/>
                    <a:pt x="1810" y="0"/>
                    <a:pt x="3912" y="0"/>
                  </a:cubicBezTo>
                  <a:cubicBezTo>
                    <a:pt x="6013" y="59"/>
                    <a:pt x="7706" y="1810"/>
                    <a:pt x="7706" y="39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3" name="Google Shape;17883;p46"/>
            <p:cNvSpPr/>
            <p:nvPr/>
          </p:nvSpPr>
          <p:spPr>
            <a:xfrm>
              <a:off x="4546925" y="3606100"/>
              <a:ext cx="195550" cy="194100"/>
            </a:xfrm>
            <a:custGeom>
              <a:avLst/>
              <a:gdLst/>
              <a:ahLst/>
              <a:cxnLst/>
              <a:rect l="l" t="t" r="r" b="b"/>
              <a:pathLst>
                <a:path w="7822" h="7764" extrusionOk="0">
                  <a:moveTo>
                    <a:pt x="3853" y="7763"/>
                  </a:moveTo>
                  <a:cubicBezTo>
                    <a:pt x="1751" y="7705"/>
                    <a:pt x="0" y="5895"/>
                    <a:pt x="58" y="3794"/>
                  </a:cubicBezTo>
                  <a:cubicBezTo>
                    <a:pt x="117" y="1693"/>
                    <a:pt x="1926" y="0"/>
                    <a:pt x="3969" y="58"/>
                  </a:cubicBezTo>
                  <a:cubicBezTo>
                    <a:pt x="6129" y="117"/>
                    <a:pt x="7822" y="1868"/>
                    <a:pt x="7763" y="4028"/>
                  </a:cubicBezTo>
                  <a:cubicBezTo>
                    <a:pt x="7705" y="6071"/>
                    <a:pt x="5954" y="7763"/>
                    <a:pt x="3853" y="77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4" name="Google Shape;17884;p46"/>
            <p:cNvSpPr/>
            <p:nvPr/>
          </p:nvSpPr>
          <p:spPr>
            <a:xfrm>
              <a:off x="2832275" y="1887075"/>
              <a:ext cx="194125" cy="194100"/>
            </a:xfrm>
            <a:custGeom>
              <a:avLst/>
              <a:gdLst/>
              <a:ahLst/>
              <a:cxnLst/>
              <a:rect l="l" t="t" r="r" b="b"/>
              <a:pathLst>
                <a:path w="7765" h="7764" extrusionOk="0">
                  <a:moveTo>
                    <a:pt x="7764" y="3911"/>
                  </a:moveTo>
                  <a:cubicBezTo>
                    <a:pt x="7706" y="6013"/>
                    <a:pt x="5955" y="7764"/>
                    <a:pt x="3912" y="7706"/>
                  </a:cubicBezTo>
                  <a:cubicBezTo>
                    <a:pt x="1752" y="7706"/>
                    <a:pt x="1" y="5954"/>
                    <a:pt x="59" y="3795"/>
                  </a:cubicBezTo>
                  <a:cubicBezTo>
                    <a:pt x="118" y="1693"/>
                    <a:pt x="1869" y="1"/>
                    <a:pt x="3970" y="59"/>
                  </a:cubicBezTo>
                  <a:cubicBezTo>
                    <a:pt x="6071" y="59"/>
                    <a:pt x="7764" y="1810"/>
                    <a:pt x="7764" y="39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5" name="Google Shape;17885;p46"/>
            <p:cNvSpPr/>
            <p:nvPr/>
          </p:nvSpPr>
          <p:spPr>
            <a:xfrm>
              <a:off x="4796450" y="3362400"/>
              <a:ext cx="191175" cy="189725"/>
            </a:xfrm>
            <a:custGeom>
              <a:avLst/>
              <a:gdLst/>
              <a:ahLst/>
              <a:cxnLst/>
              <a:rect l="l" t="t" r="r" b="b"/>
              <a:pathLst>
                <a:path w="7647" h="7589" extrusionOk="0">
                  <a:moveTo>
                    <a:pt x="3795" y="0"/>
                  </a:moveTo>
                  <a:cubicBezTo>
                    <a:pt x="5896" y="0"/>
                    <a:pt x="7647" y="1751"/>
                    <a:pt x="7589" y="3794"/>
                  </a:cubicBezTo>
                  <a:cubicBezTo>
                    <a:pt x="7589" y="5896"/>
                    <a:pt x="5896" y="7588"/>
                    <a:pt x="3795" y="7588"/>
                  </a:cubicBezTo>
                  <a:cubicBezTo>
                    <a:pt x="1693" y="7588"/>
                    <a:pt x="0" y="5837"/>
                    <a:pt x="0" y="3736"/>
                  </a:cubicBezTo>
                  <a:cubicBezTo>
                    <a:pt x="0" y="1693"/>
                    <a:pt x="1752" y="0"/>
                    <a:pt x="379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6" name="Google Shape;17886;p46"/>
            <p:cNvSpPr/>
            <p:nvPr/>
          </p:nvSpPr>
          <p:spPr>
            <a:xfrm>
              <a:off x="3081825" y="1646300"/>
              <a:ext cx="189725" cy="191200"/>
            </a:xfrm>
            <a:custGeom>
              <a:avLst/>
              <a:gdLst/>
              <a:ahLst/>
              <a:cxnLst/>
              <a:rect l="l" t="t" r="r" b="b"/>
              <a:pathLst>
                <a:path w="7589" h="7648" extrusionOk="0">
                  <a:moveTo>
                    <a:pt x="3794" y="1"/>
                  </a:moveTo>
                  <a:cubicBezTo>
                    <a:pt x="5837" y="1"/>
                    <a:pt x="7588" y="1752"/>
                    <a:pt x="7588" y="3853"/>
                  </a:cubicBezTo>
                  <a:cubicBezTo>
                    <a:pt x="7588" y="5896"/>
                    <a:pt x="5896" y="7589"/>
                    <a:pt x="3794" y="7589"/>
                  </a:cubicBezTo>
                  <a:cubicBezTo>
                    <a:pt x="1751" y="7647"/>
                    <a:pt x="0" y="5896"/>
                    <a:pt x="0" y="3795"/>
                  </a:cubicBezTo>
                  <a:cubicBezTo>
                    <a:pt x="0" y="1693"/>
                    <a:pt x="1693" y="1"/>
                    <a:pt x="3794"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7" name="Google Shape;17887;p46"/>
            <p:cNvSpPr/>
            <p:nvPr/>
          </p:nvSpPr>
          <p:spPr>
            <a:xfrm>
              <a:off x="2835200" y="3609000"/>
              <a:ext cx="189725" cy="189725"/>
            </a:xfrm>
            <a:custGeom>
              <a:avLst/>
              <a:gdLst/>
              <a:ahLst/>
              <a:cxnLst/>
              <a:rect l="l" t="t" r="r" b="b"/>
              <a:pathLst>
                <a:path w="7589" h="7589" extrusionOk="0">
                  <a:moveTo>
                    <a:pt x="3795" y="1"/>
                  </a:moveTo>
                  <a:cubicBezTo>
                    <a:pt x="5896" y="59"/>
                    <a:pt x="7589" y="1752"/>
                    <a:pt x="7530" y="3795"/>
                  </a:cubicBezTo>
                  <a:cubicBezTo>
                    <a:pt x="7530" y="5896"/>
                    <a:pt x="5838" y="7589"/>
                    <a:pt x="3736" y="7531"/>
                  </a:cubicBezTo>
                  <a:cubicBezTo>
                    <a:pt x="1635" y="7531"/>
                    <a:pt x="1" y="5838"/>
                    <a:pt x="1" y="3737"/>
                  </a:cubicBezTo>
                  <a:cubicBezTo>
                    <a:pt x="59" y="1635"/>
                    <a:pt x="1752" y="1"/>
                    <a:pt x="379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8" name="Google Shape;17888;p46"/>
            <p:cNvSpPr/>
            <p:nvPr/>
          </p:nvSpPr>
          <p:spPr>
            <a:xfrm>
              <a:off x="4309050" y="3855625"/>
              <a:ext cx="186825" cy="188275"/>
            </a:xfrm>
            <a:custGeom>
              <a:avLst/>
              <a:gdLst/>
              <a:ahLst/>
              <a:cxnLst/>
              <a:rect l="l" t="t" r="r" b="b"/>
              <a:pathLst>
                <a:path w="7473" h="7531" extrusionOk="0">
                  <a:moveTo>
                    <a:pt x="3736" y="7530"/>
                  </a:moveTo>
                  <a:cubicBezTo>
                    <a:pt x="1635" y="7530"/>
                    <a:pt x="1" y="5896"/>
                    <a:pt x="1" y="3794"/>
                  </a:cubicBezTo>
                  <a:cubicBezTo>
                    <a:pt x="1" y="1693"/>
                    <a:pt x="1635" y="0"/>
                    <a:pt x="3736" y="59"/>
                  </a:cubicBezTo>
                  <a:cubicBezTo>
                    <a:pt x="5838" y="59"/>
                    <a:pt x="7472" y="1693"/>
                    <a:pt x="7472" y="3736"/>
                  </a:cubicBezTo>
                  <a:cubicBezTo>
                    <a:pt x="7472" y="5837"/>
                    <a:pt x="5838" y="7530"/>
                    <a:pt x="3736" y="753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9" name="Google Shape;17889;p46"/>
            <p:cNvSpPr/>
            <p:nvPr/>
          </p:nvSpPr>
          <p:spPr>
            <a:xfrm>
              <a:off x="2590050" y="2136600"/>
              <a:ext cx="186800" cy="188275"/>
            </a:xfrm>
            <a:custGeom>
              <a:avLst/>
              <a:gdLst/>
              <a:ahLst/>
              <a:cxnLst/>
              <a:rect l="l" t="t" r="r" b="b"/>
              <a:pathLst>
                <a:path w="7472" h="7531" extrusionOk="0">
                  <a:moveTo>
                    <a:pt x="3736" y="7531"/>
                  </a:moveTo>
                  <a:cubicBezTo>
                    <a:pt x="1635" y="7531"/>
                    <a:pt x="0" y="5896"/>
                    <a:pt x="0" y="3737"/>
                  </a:cubicBezTo>
                  <a:cubicBezTo>
                    <a:pt x="0" y="1694"/>
                    <a:pt x="1635" y="59"/>
                    <a:pt x="3678" y="59"/>
                  </a:cubicBezTo>
                  <a:cubicBezTo>
                    <a:pt x="5837" y="1"/>
                    <a:pt x="7472" y="1694"/>
                    <a:pt x="7472" y="3795"/>
                  </a:cubicBezTo>
                  <a:cubicBezTo>
                    <a:pt x="7472" y="5896"/>
                    <a:pt x="5837" y="7531"/>
                    <a:pt x="3736" y="753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0" name="Google Shape;17890;p46"/>
            <p:cNvSpPr/>
            <p:nvPr/>
          </p:nvSpPr>
          <p:spPr>
            <a:xfrm>
              <a:off x="2590050" y="3363850"/>
              <a:ext cx="186800" cy="186800"/>
            </a:xfrm>
            <a:custGeom>
              <a:avLst/>
              <a:gdLst/>
              <a:ahLst/>
              <a:cxnLst/>
              <a:rect l="l" t="t" r="r" b="b"/>
              <a:pathLst>
                <a:path w="7472" h="7472" extrusionOk="0">
                  <a:moveTo>
                    <a:pt x="3736" y="1"/>
                  </a:moveTo>
                  <a:cubicBezTo>
                    <a:pt x="5837" y="59"/>
                    <a:pt x="7472" y="1693"/>
                    <a:pt x="7413" y="3795"/>
                  </a:cubicBezTo>
                  <a:cubicBezTo>
                    <a:pt x="7413" y="5838"/>
                    <a:pt x="5721" y="7472"/>
                    <a:pt x="3678" y="7414"/>
                  </a:cubicBezTo>
                  <a:cubicBezTo>
                    <a:pt x="1635" y="7414"/>
                    <a:pt x="0" y="5721"/>
                    <a:pt x="0" y="3678"/>
                  </a:cubicBezTo>
                  <a:cubicBezTo>
                    <a:pt x="0" y="1635"/>
                    <a:pt x="1693" y="1"/>
                    <a:pt x="37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1" name="Google Shape;17891;p46"/>
            <p:cNvSpPr/>
            <p:nvPr/>
          </p:nvSpPr>
          <p:spPr>
            <a:xfrm>
              <a:off x="3083275" y="3857075"/>
              <a:ext cx="186800" cy="185350"/>
            </a:xfrm>
            <a:custGeom>
              <a:avLst/>
              <a:gdLst/>
              <a:ahLst/>
              <a:cxnLst/>
              <a:rect l="l" t="t" r="r" b="b"/>
              <a:pathLst>
                <a:path w="7472" h="7414" extrusionOk="0">
                  <a:moveTo>
                    <a:pt x="7414" y="3678"/>
                  </a:moveTo>
                  <a:cubicBezTo>
                    <a:pt x="7472" y="5779"/>
                    <a:pt x="5779" y="7414"/>
                    <a:pt x="3736" y="7414"/>
                  </a:cubicBezTo>
                  <a:cubicBezTo>
                    <a:pt x="1693" y="7414"/>
                    <a:pt x="1" y="5779"/>
                    <a:pt x="59" y="3736"/>
                  </a:cubicBezTo>
                  <a:cubicBezTo>
                    <a:pt x="59" y="1694"/>
                    <a:pt x="1693" y="59"/>
                    <a:pt x="3678" y="1"/>
                  </a:cubicBezTo>
                  <a:cubicBezTo>
                    <a:pt x="5779" y="1"/>
                    <a:pt x="7414" y="1635"/>
                    <a:pt x="7472"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2" name="Google Shape;17892;p46"/>
            <p:cNvSpPr/>
            <p:nvPr/>
          </p:nvSpPr>
          <p:spPr>
            <a:xfrm>
              <a:off x="5045975" y="2628375"/>
              <a:ext cx="185350" cy="185350"/>
            </a:xfrm>
            <a:custGeom>
              <a:avLst/>
              <a:gdLst/>
              <a:ahLst/>
              <a:cxnLst/>
              <a:rect l="l" t="t" r="r" b="b"/>
              <a:pathLst>
                <a:path w="7414" h="7414" extrusionOk="0">
                  <a:moveTo>
                    <a:pt x="3737" y="7414"/>
                  </a:moveTo>
                  <a:cubicBezTo>
                    <a:pt x="1635" y="7414"/>
                    <a:pt x="1" y="5721"/>
                    <a:pt x="1" y="3678"/>
                  </a:cubicBezTo>
                  <a:cubicBezTo>
                    <a:pt x="1" y="1635"/>
                    <a:pt x="1635" y="1"/>
                    <a:pt x="3737" y="1"/>
                  </a:cubicBezTo>
                  <a:cubicBezTo>
                    <a:pt x="5721" y="1"/>
                    <a:pt x="7414" y="1635"/>
                    <a:pt x="7414" y="3678"/>
                  </a:cubicBezTo>
                  <a:cubicBezTo>
                    <a:pt x="7414" y="5721"/>
                    <a:pt x="5779" y="7414"/>
                    <a:pt x="3737" y="741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3" name="Google Shape;17893;p46"/>
            <p:cNvSpPr/>
            <p:nvPr/>
          </p:nvSpPr>
          <p:spPr>
            <a:xfrm>
              <a:off x="3818750" y="1401150"/>
              <a:ext cx="188275" cy="186800"/>
            </a:xfrm>
            <a:custGeom>
              <a:avLst/>
              <a:gdLst/>
              <a:ahLst/>
              <a:cxnLst/>
              <a:rect l="l" t="t" r="r" b="b"/>
              <a:pathLst>
                <a:path w="7531" h="7472" extrusionOk="0">
                  <a:moveTo>
                    <a:pt x="59" y="3678"/>
                  </a:moveTo>
                  <a:cubicBezTo>
                    <a:pt x="59" y="1635"/>
                    <a:pt x="1751" y="0"/>
                    <a:pt x="3853" y="59"/>
                  </a:cubicBezTo>
                  <a:cubicBezTo>
                    <a:pt x="5896" y="59"/>
                    <a:pt x="7530" y="1810"/>
                    <a:pt x="7472" y="3853"/>
                  </a:cubicBezTo>
                  <a:cubicBezTo>
                    <a:pt x="7413" y="5837"/>
                    <a:pt x="5721" y="7472"/>
                    <a:pt x="3736" y="7472"/>
                  </a:cubicBezTo>
                  <a:cubicBezTo>
                    <a:pt x="1693" y="7413"/>
                    <a:pt x="0" y="5721"/>
                    <a:pt x="59"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4" name="Google Shape;17894;p46"/>
            <p:cNvSpPr/>
            <p:nvPr/>
          </p:nvSpPr>
          <p:spPr>
            <a:xfrm>
              <a:off x="5045975" y="2875000"/>
              <a:ext cx="185350" cy="185350"/>
            </a:xfrm>
            <a:custGeom>
              <a:avLst/>
              <a:gdLst/>
              <a:ahLst/>
              <a:cxnLst/>
              <a:rect l="l" t="t" r="r" b="b"/>
              <a:pathLst>
                <a:path w="7414" h="7414" extrusionOk="0">
                  <a:moveTo>
                    <a:pt x="3678" y="0"/>
                  </a:moveTo>
                  <a:cubicBezTo>
                    <a:pt x="5721" y="0"/>
                    <a:pt x="7414" y="1693"/>
                    <a:pt x="7414" y="3736"/>
                  </a:cubicBezTo>
                  <a:cubicBezTo>
                    <a:pt x="7355" y="5721"/>
                    <a:pt x="5721" y="7413"/>
                    <a:pt x="3678" y="7413"/>
                  </a:cubicBezTo>
                  <a:cubicBezTo>
                    <a:pt x="1635" y="7413"/>
                    <a:pt x="1" y="5721"/>
                    <a:pt x="1" y="3678"/>
                  </a:cubicBezTo>
                  <a:cubicBezTo>
                    <a:pt x="1" y="1635"/>
                    <a:pt x="1694" y="0"/>
                    <a:pt x="367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5" name="Google Shape;17895;p46"/>
            <p:cNvSpPr/>
            <p:nvPr/>
          </p:nvSpPr>
          <p:spPr>
            <a:xfrm>
              <a:off x="3573575" y="1402600"/>
              <a:ext cx="185375" cy="185350"/>
            </a:xfrm>
            <a:custGeom>
              <a:avLst/>
              <a:gdLst/>
              <a:ahLst/>
              <a:cxnLst/>
              <a:rect l="l" t="t" r="r" b="b"/>
              <a:pathLst>
                <a:path w="7415" h="7414" extrusionOk="0">
                  <a:moveTo>
                    <a:pt x="3678" y="1"/>
                  </a:moveTo>
                  <a:cubicBezTo>
                    <a:pt x="5721" y="1"/>
                    <a:pt x="7414" y="1635"/>
                    <a:pt x="7414" y="3678"/>
                  </a:cubicBezTo>
                  <a:cubicBezTo>
                    <a:pt x="7414" y="5721"/>
                    <a:pt x="5721" y="7414"/>
                    <a:pt x="3678" y="7355"/>
                  </a:cubicBezTo>
                  <a:cubicBezTo>
                    <a:pt x="1635" y="7355"/>
                    <a:pt x="1" y="5663"/>
                    <a:pt x="1" y="3678"/>
                  </a:cubicBezTo>
                  <a:cubicBezTo>
                    <a:pt x="1" y="1635"/>
                    <a:pt x="1694" y="1"/>
                    <a:pt x="367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6" name="Google Shape;17896;p46"/>
            <p:cNvSpPr/>
            <p:nvPr/>
          </p:nvSpPr>
          <p:spPr>
            <a:xfrm>
              <a:off x="4799375" y="1895825"/>
              <a:ext cx="183875" cy="183900"/>
            </a:xfrm>
            <a:custGeom>
              <a:avLst/>
              <a:gdLst/>
              <a:ahLst/>
              <a:cxnLst/>
              <a:rect l="l" t="t" r="r" b="b"/>
              <a:pathLst>
                <a:path w="7355" h="7356" extrusionOk="0">
                  <a:moveTo>
                    <a:pt x="3678" y="7356"/>
                  </a:moveTo>
                  <a:cubicBezTo>
                    <a:pt x="1693" y="7356"/>
                    <a:pt x="0" y="5663"/>
                    <a:pt x="0" y="3678"/>
                  </a:cubicBezTo>
                  <a:cubicBezTo>
                    <a:pt x="59" y="1635"/>
                    <a:pt x="1751" y="1"/>
                    <a:pt x="3736" y="1"/>
                  </a:cubicBezTo>
                  <a:cubicBezTo>
                    <a:pt x="5720" y="59"/>
                    <a:pt x="7355" y="1694"/>
                    <a:pt x="7355" y="3678"/>
                  </a:cubicBezTo>
                  <a:cubicBezTo>
                    <a:pt x="7355" y="5663"/>
                    <a:pt x="5662" y="7356"/>
                    <a:pt x="3678" y="735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7" name="Google Shape;17897;p46"/>
            <p:cNvSpPr/>
            <p:nvPr/>
          </p:nvSpPr>
          <p:spPr>
            <a:xfrm>
              <a:off x="5045975" y="2386150"/>
              <a:ext cx="183900" cy="183900"/>
            </a:xfrm>
            <a:custGeom>
              <a:avLst/>
              <a:gdLst/>
              <a:ahLst/>
              <a:cxnLst/>
              <a:rect l="l" t="t" r="r" b="b"/>
              <a:pathLst>
                <a:path w="7356" h="7356" extrusionOk="0">
                  <a:moveTo>
                    <a:pt x="7355" y="3678"/>
                  </a:moveTo>
                  <a:cubicBezTo>
                    <a:pt x="7355" y="5662"/>
                    <a:pt x="5721" y="7355"/>
                    <a:pt x="3678" y="7355"/>
                  </a:cubicBezTo>
                  <a:cubicBezTo>
                    <a:pt x="1694" y="7355"/>
                    <a:pt x="1" y="5662"/>
                    <a:pt x="1" y="3619"/>
                  </a:cubicBezTo>
                  <a:cubicBezTo>
                    <a:pt x="59" y="1693"/>
                    <a:pt x="1694" y="0"/>
                    <a:pt x="3678" y="0"/>
                  </a:cubicBezTo>
                  <a:cubicBezTo>
                    <a:pt x="5663" y="0"/>
                    <a:pt x="7355" y="1635"/>
                    <a:pt x="7355"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8" name="Google Shape;17898;p46"/>
            <p:cNvSpPr/>
            <p:nvPr/>
          </p:nvSpPr>
          <p:spPr>
            <a:xfrm>
              <a:off x="4557125" y="1649225"/>
              <a:ext cx="183900" cy="185350"/>
            </a:xfrm>
            <a:custGeom>
              <a:avLst/>
              <a:gdLst/>
              <a:ahLst/>
              <a:cxnLst/>
              <a:rect l="l" t="t" r="r" b="b"/>
              <a:pathLst>
                <a:path w="7356" h="7414" extrusionOk="0">
                  <a:moveTo>
                    <a:pt x="3678" y="0"/>
                  </a:moveTo>
                  <a:cubicBezTo>
                    <a:pt x="5663" y="0"/>
                    <a:pt x="7355" y="1693"/>
                    <a:pt x="7355" y="3736"/>
                  </a:cubicBezTo>
                  <a:cubicBezTo>
                    <a:pt x="7355" y="5721"/>
                    <a:pt x="5663" y="7413"/>
                    <a:pt x="3620" y="7355"/>
                  </a:cubicBezTo>
                  <a:cubicBezTo>
                    <a:pt x="1635" y="7355"/>
                    <a:pt x="1" y="5721"/>
                    <a:pt x="1" y="3736"/>
                  </a:cubicBezTo>
                  <a:cubicBezTo>
                    <a:pt x="1" y="1693"/>
                    <a:pt x="1635" y="0"/>
                    <a:pt x="367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9" name="Google Shape;17899;p46"/>
            <p:cNvSpPr/>
            <p:nvPr/>
          </p:nvSpPr>
          <p:spPr>
            <a:xfrm>
              <a:off x="4062450" y="1401150"/>
              <a:ext cx="186800" cy="188275"/>
            </a:xfrm>
            <a:custGeom>
              <a:avLst/>
              <a:gdLst/>
              <a:ahLst/>
              <a:cxnLst/>
              <a:rect l="l" t="t" r="r" b="b"/>
              <a:pathLst>
                <a:path w="7472" h="7531" extrusionOk="0">
                  <a:moveTo>
                    <a:pt x="7355" y="3853"/>
                  </a:moveTo>
                  <a:cubicBezTo>
                    <a:pt x="7296" y="5896"/>
                    <a:pt x="5545" y="7530"/>
                    <a:pt x="3561" y="7413"/>
                  </a:cubicBezTo>
                  <a:cubicBezTo>
                    <a:pt x="1576" y="7297"/>
                    <a:pt x="0" y="5604"/>
                    <a:pt x="58" y="3619"/>
                  </a:cubicBezTo>
                  <a:cubicBezTo>
                    <a:pt x="175" y="1576"/>
                    <a:pt x="1926" y="0"/>
                    <a:pt x="3853" y="117"/>
                  </a:cubicBezTo>
                  <a:cubicBezTo>
                    <a:pt x="5896" y="234"/>
                    <a:pt x="7472" y="1926"/>
                    <a:pt x="7355" y="38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0" name="Google Shape;17900;p46"/>
            <p:cNvSpPr/>
            <p:nvPr/>
          </p:nvSpPr>
          <p:spPr>
            <a:xfrm>
              <a:off x="3326975" y="1402600"/>
              <a:ext cx="183900" cy="183900"/>
            </a:xfrm>
            <a:custGeom>
              <a:avLst/>
              <a:gdLst/>
              <a:ahLst/>
              <a:cxnLst/>
              <a:rect l="l" t="t" r="r" b="b"/>
              <a:pathLst>
                <a:path w="7356" h="7356" extrusionOk="0">
                  <a:moveTo>
                    <a:pt x="7297" y="3795"/>
                  </a:moveTo>
                  <a:cubicBezTo>
                    <a:pt x="7238" y="5838"/>
                    <a:pt x="5604" y="7355"/>
                    <a:pt x="3619" y="7297"/>
                  </a:cubicBezTo>
                  <a:cubicBezTo>
                    <a:pt x="1576" y="7239"/>
                    <a:pt x="0" y="5604"/>
                    <a:pt x="59" y="3620"/>
                  </a:cubicBezTo>
                  <a:cubicBezTo>
                    <a:pt x="117" y="1577"/>
                    <a:pt x="1810" y="1"/>
                    <a:pt x="3794" y="59"/>
                  </a:cubicBezTo>
                  <a:cubicBezTo>
                    <a:pt x="5837" y="117"/>
                    <a:pt x="7355" y="1810"/>
                    <a:pt x="7297" y="37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1" name="Google Shape;17901;p46"/>
            <p:cNvSpPr/>
            <p:nvPr/>
          </p:nvSpPr>
          <p:spPr>
            <a:xfrm>
              <a:off x="5047450" y="3123075"/>
              <a:ext cx="182425" cy="182425"/>
            </a:xfrm>
            <a:custGeom>
              <a:avLst/>
              <a:gdLst/>
              <a:ahLst/>
              <a:cxnLst/>
              <a:rect l="l" t="t" r="r" b="b"/>
              <a:pathLst>
                <a:path w="7297" h="7297" extrusionOk="0">
                  <a:moveTo>
                    <a:pt x="7296" y="3619"/>
                  </a:moveTo>
                  <a:cubicBezTo>
                    <a:pt x="7296" y="5604"/>
                    <a:pt x="5662" y="7238"/>
                    <a:pt x="3678" y="7297"/>
                  </a:cubicBezTo>
                  <a:cubicBezTo>
                    <a:pt x="1635" y="7297"/>
                    <a:pt x="0" y="5662"/>
                    <a:pt x="0" y="3678"/>
                  </a:cubicBezTo>
                  <a:cubicBezTo>
                    <a:pt x="0" y="1635"/>
                    <a:pt x="1635" y="0"/>
                    <a:pt x="3619" y="0"/>
                  </a:cubicBezTo>
                  <a:cubicBezTo>
                    <a:pt x="5604" y="0"/>
                    <a:pt x="7238" y="1635"/>
                    <a:pt x="7296"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2" name="Google Shape;17902;p46"/>
            <p:cNvSpPr/>
            <p:nvPr/>
          </p:nvSpPr>
          <p:spPr>
            <a:xfrm>
              <a:off x="3821650" y="4102250"/>
              <a:ext cx="180975" cy="180950"/>
            </a:xfrm>
            <a:custGeom>
              <a:avLst/>
              <a:gdLst/>
              <a:ahLst/>
              <a:cxnLst/>
              <a:rect l="l" t="t" r="r" b="b"/>
              <a:pathLst>
                <a:path w="7239" h="7238" extrusionOk="0">
                  <a:moveTo>
                    <a:pt x="7239" y="3619"/>
                  </a:moveTo>
                  <a:cubicBezTo>
                    <a:pt x="7239" y="5662"/>
                    <a:pt x="5663" y="7238"/>
                    <a:pt x="3620" y="7238"/>
                  </a:cubicBezTo>
                  <a:cubicBezTo>
                    <a:pt x="1577" y="7238"/>
                    <a:pt x="1" y="5604"/>
                    <a:pt x="59" y="3619"/>
                  </a:cubicBezTo>
                  <a:cubicBezTo>
                    <a:pt x="59" y="1634"/>
                    <a:pt x="1635" y="58"/>
                    <a:pt x="3620" y="58"/>
                  </a:cubicBezTo>
                  <a:cubicBezTo>
                    <a:pt x="5605" y="0"/>
                    <a:pt x="7239" y="1634"/>
                    <a:pt x="7239"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3" name="Google Shape;17903;p46"/>
            <p:cNvSpPr/>
            <p:nvPr/>
          </p:nvSpPr>
          <p:spPr>
            <a:xfrm>
              <a:off x="3576500" y="4103700"/>
              <a:ext cx="179525" cy="179500"/>
            </a:xfrm>
            <a:custGeom>
              <a:avLst/>
              <a:gdLst/>
              <a:ahLst/>
              <a:cxnLst/>
              <a:rect l="l" t="t" r="r" b="b"/>
              <a:pathLst>
                <a:path w="7181" h="7180" extrusionOk="0">
                  <a:moveTo>
                    <a:pt x="7180" y="3561"/>
                  </a:moveTo>
                  <a:cubicBezTo>
                    <a:pt x="7180" y="5546"/>
                    <a:pt x="5604" y="7180"/>
                    <a:pt x="3561" y="7180"/>
                  </a:cubicBezTo>
                  <a:cubicBezTo>
                    <a:pt x="1577" y="7180"/>
                    <a:pt x="1" y="5604"/>
                    <a:pt x="1" y="3619"/>
                  </a:cubicBezTo>
                  <a:cubicBezTo>
                    <a:pt x="1" y="1576"/>
                    <a:pt x="1577" y="0"/>
                    <a:pt x="3620" y="0"/>
                  </a:cubicBezTo>
                  <a:cubicBezTo>
                    <a:pt x="5604" y="0"/>
                    <a:pt x="7180" y="1518"/>
                    <a:pt x="7180"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4" name="Google Shape;17904;p46"/>
            <p:cNvSpPr/>
            <p:nvPr/>
          </p:nvSpPr>
          <p:spPr>
            <a:xfrm>
              <a:off x="2350725" y="2629850"/>
              <a:ext cx="179525" cy="180975"/>
            </a:xfrm>
            <a:custGeom>
              <a:avLst/>
              <a:gdLst/>
              <a:ahLst/>
              <a:cxnLst/>
              <a:rect l="l" t="t" r="r" b="b"/>
              <a:pathLst>
                <a:path w="7181" h="7239" extrusionOk="0">
                  <a:moveTo>
                    <a:pt x="3561" y="59"/>
                  </a:moveTo>
                  <a:cubicBezTo>
                    <a:pt x="5604" y="0"/>
                    <a:pt x="7180" y="1635"/>
                    <a:pt x="7180" y="3619"/>
                  </a:cubicBezTo>
                  <a:cubicBezTo>
                    <a:pt x="7180" y="5604"/>
                    <a:pt x="5604" y="7180"/>
                    <a:pt x="3619" y="7238"/>
                  </a:cubicBezTo>
                  <a:cubicBezTo>
                    <a:pt x="1577" y="7238"/>
                    <a:pt x="1" y="5662"/>
                    <a:pt x="1" y="3619"/>
                  </a:cubicBezTo>
                  <a:cubicBezTo>
                    <a:pt x="1" y="1635"/>
                    <a:pt x="1577" y="59"/>
                    <a:pt x="35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5" name="Google Shape;17905;p46"/>
            <p:cNvSpPr/>
            <p:nvPr/>
          </p:nvSpPr>
          <p:spPr>
            <a:xfrm>
              <a:off x="4802275" y="3613375"/>
              <a:ext cx="179525" cy="180975"/>
            </a:xfrm>
            <a:custGeom>
              <a:avLst/>
              <a:gdLst/>
              <a:ahLst/>
              <a:cxnLst/>
              <a:rect l="l" t="t" r="r" b="b"/>
              <a:pathLst>
                <a:path w="7181" h="7239" extrusionOk="0">
                  <a:moveTo>
                    <a:pt x="7180" y="3562"/>
                  </a:moveTo>
                  <a:cubicBezTo>
                    <a:pt x="7180" y="5604"/>
                    <a:pt x="5604" y="7239"/>
                    <a:pt x="3562" y="7180"/>
                  </a:cubicBezTo>
                  <a:cubicBezTo>
                    <a:pt x="1577" y="7180"/>
                    <a:pt x="1" y="5604"/>
                    <a:pt x="1" y="3620"/>
                  </a:cubicBezTo>
                  <a:cubicBezTo>
                    <a:pt x="1" y="1577"/>
                    <a:pt x="1577" y="1"/>
                    <a:pt x="3620" y="1"/>
                  </a:cubicBezTo>
                  <a:cubicBezTo>
                    <a:pt x="5604" y="1"/>
                    <a:pt x="7180" y="1577"/>
                    <a:pt x="7180" y="35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6" name="Google Shape;17906;p46"/>
            <p:cNvSpPr/>
            <p:nvPr/>
          </p:nvSpPr>
          <p:spPr>
            <a:xfrm>
              <a:off x="2839575" y="1652125"/>
              <a:ext cx="179525" cy="179525"/>
            </a:xfrm>
            <a:custGeom>
              <a:avLst/>
              <a:gdLst/>
              <a:ahLst/>
              <a:cxnLst/>
              <a:rect l="l" t="t" r="r" b="b"/>
              <a:pathLst>
                <a:path w="7181" h="7181" extrusionOk="0">
                  <a:moveTo>
                    <a:pt x="7180" y="3620"/>
                  </a:moveTo>
                  <a:cubicBezTo>
                    <a:pt x="7180" y="5605"/>
                    <a:pt x="5604" y="7181"/>
                    <a:pt x="3561" y="7181"/>
                  </a:cubicBezTo>
                  <a:cubicBezTo>
                    <a:pt x="1577" y="7122"/>
                    <a:pt x="1" y="5546"/>
                    <a:pt x="59" y="3562"/>
                  </a:cubicBezTo>
                  <a:cubicBezTo>
                    <a:pt x="59" y="1519"/>
                    <a:pt x="1635" y="1"/>
                    <a:pt x="3678" y="1"/>
                  </a:cubicBezTo>
                  <a:cubicBezTo>
                    <a:pt x="5663" y="1"/>
                    <a:pt x="7180" y="1577"/>
                    <a:pt x="7180" y="36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7" name="Google Shape;17907;p46"/>
            <p:cNvSpPr/>
            <p:nvPr/>
          </p:nvSpPr>
          <p:spPr>
            <a:xfrm>
              <a:off x="2594425" y="1894375"/>
              <a:ext cx="178050" cy="179525"/>
            </a:xfrm>
            <a:custGeom>
              <a:avLst/>
              <a:gdLst/>
              <a:ahLst/>
              <a:cxnLst/>
              <a:rect l="l" t="t" r="r" b="b"/>
              <a:pathLst>
                <a:path w="7122" h="7181" extrusionOk="0">
                  <a:moveTo>
                    <a:pt x="3503" y="7180"/>
                  </a:moveTo>
                  <a:cubicBezTo>
                    <a:pt x="1518" y="7122"/>
                    <a:pt x="0" y="5546"/>
                    <a:pt x="0" y="3561"/>
                  </a:cubicBezTo>
                  <a:cubicBezTo>
                    <a:pt x="0" y="1576"/>
                    <a:pt x="1576" y="0"/>
                    <a:pt x="3561" y="59"/>
                  </a:cubicBezTo>
                  <a:cubicBezTo>
                    <a:pt x="5546" y="59"/>
                    <a:pt x="7122" y="1635"/>
                    <a:pt x="7122" y="3619"/>
                  </a:cubicBezTo>
                  <a:cubicBezTo>
                    <a:pt x="7122" y="5604"/>
                    <a:pt x="5487" y="7180"/>
                    <a:pt x="3503" y="718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8" name="Google Shape;17908;p46"/>
            <p:cNvSpPr/>
            <p:nvPr/>
          </p:nvSpPr>
          <p:spPr>
            <a:xfrm>
              <a:off x="2350725" y="2877925"/>
              <a:ext cx="179525" cy="179500"/>
            </a:xfrm>
            <a:custGeom>
              <a:avLst/>
              <a:gdLst/>
              <a:ahLst/>
              <a:cxnLst/>
              <a:rect l="l" t="t" r="r" b="b"/>
              <a:pathLst>
                <a:path w="7181" h="7180" extrusionOk="0">
                  <a:moveTo>
                    <a:pt x="7180" y="3561"/>
                  </a:moveTo>
                  <a:cubicBezTo>
                    <a:pt x="7180" y="5604"/>
                    <a:pt x="5604" y="7180"/>
                    <a:pt x="3561" y="7180"/>
                  </a:cubicBezTo>
                  <a:cubicBezTo>
                    <a:pt x="1577" y="7180"/>
                    <a:pt x="1" y="5604"/>
                    <a:pt x="1" y="3619"/>
                  </a:cubicBezTo>
                  <a:cubicBezTo>
                    <a:pt x="1" y="1576"/>
                    <a:pt x="1577" y="0"/>
                    <a:pt x="3619" y="0"/>
                  </a:cubicBezTo>
                  <a:cubicBezTo>
                    <a:pt x="5604" y="0"/>
                    <a:pt x="7122" y="1576"/>
                    <a:pt x="7180"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9" name="Google Shape;17909;p46"/>
            <p:cNvSpPr/>
            <p:nvPr/>
          </p:nvSpPr>
          <p:spPr>
            <a:xfrm>
              <a:off x="4555675" y="3860000"/>
              <a:ext cx="178050" cy="179525"/>
            </a:xfrm>
            <a:custGeom>
              <a:avLst/>
              <a:gdLst/>
              <a:ahLst/>
              <a:cxnLst/>
              <a:rect l="l" t="t" r="r" b="b"/>
              <a:pathLst>
                <a:path w="7122" h="7181" extrusionOk="0">
                  <a:moveTo>
                    <a:pt x="3561" y="59"/>
                  </a:moveTo>
                  <a:cubicBezTo>
                    <a:pt x="5546" y="59"/>
                    <a:pt x="7122" y="1577"/>
                    <a:pt x="7122" y="3619"/>
                  </a:cubicBezTo>
                  <a:cubicBezTo>
                    <a:pt x="7122" y="5604"/>
                    <a:pt x="5546" y="7180"/>
                    <a:pt x="3503" y="7180"/>
                  </a:cubicBezTo>
                  <a:cubicBezTo>
                    <a:pt x="1518" y="7180"/>
                    <a:pt x="0" y="5604"/>
                    <a:pt x="0" y="3561"/>
                  </a:cubicBezTo>
                  <a:cubicBezTo>
                    <a:pt x="0" y="1577"/>
                    <a:pt x="1576" y="1"/>
                    <a:pt x="3561"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0" name="Google Shape;17910;p46"/>
            <p:cNvSpPr/>
            <p:nvPr/>
          </p:nvSpPr>
          <p:spPr>
            <a:xfrm>
              <a:off x="2352175" y="2389075"/>
              <a:ext cx="176600" cy="178050"/>
            </a:xfrm>
            <a:custGeom>
              <a:avLst/>
              <a:gdLst/>
              <a:ahLst/>
              <a:cxnLst/>
              <a:rect l="l" t="t" r="r" b="b"/>
              <a:pathLst>
                <a:path w="7064" h="7122" extrusionOk="0">
                  <a:moveTo>
                    <a:pt x="3561" y="7121"/>
                  </a:moveTo>
                  <a:cubicBezTo>
                    <a:pt x="1577" y="7121"/>
                    <a:pt x="1" y="5545"/>
                    <a:pt x="1" y="3561"/>
                  </a:cubicBezTo>
                  <a:cubicBezTo>
                    <a:pt x="1" y="1576"/>
                    <a:pt x="1577" y="0"/>
                    <a:pt x="3561" y="0"/>
                  </a:cubicBezTo>
                  <a:cubicBezTo>
                    <a:pt x="5488" y="0"/>
                    <a:pt x="7064" y="1576"/>
                    <a:pt x="7064" y="3502"/>
                  </a:cubicBezTo>
                  <a:cubicBezTo>
                    <a:pt x="7064" y="5487"/>
                    <a:pt x="5546" y="7121"/>
                    <a:pt x="3561" y="71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1" name="Google Shape;17911;p46"/>
            <p:cNvSpPr/>
            <p:nvPr/>
          </p:nvSpPr>
          <p:spPr>
            <a:xfrm>
              <a:off x="4066825" y="4103700"/>
              <a:ext cx="178050" cy="178050"/>
            </a:xfrm>
            <a:custGeom>
              <a:avLst/>
              <a:gdLst/>
              <a:ahLst/>
              <a:cxnLst/>
              <a:rect l="l" t="t" r="r" b="b"/>
              <a:pathLst>
                <a:path w="7122" h="7122" extrusionOk="0">
                  <a:moveTo>
                    <a:pt x="3561" y="0"/>
                  </a:moveTo>
                  <a:cubicBezTo>
                    <a:pt x="5545" y="0"/>
                    <a:pt x="7121" y="1576"/>
                    <a:pt x="7121" y="3561"/>
                  </a:cubicBezTo>
                  <a:cubicBezTo>
                    <a:pt x="7121" y="5546"/>
                    <a:pt x="5545" y="7122"/>
                    <a:pt x="3561" y="7122"/>
                  </a:cubicBezTo>
                  <a:cubicBezTo>
                    <a:pt x="1576" y="7122"/>
                    <a:pt x="0" y="5546"/>
                    <a:pt x="0" y="3619"/>
                  </a:cubicBezTo>
                  <a:cubicBezTo>
                    <a:pt x="0" y="1635"/>
                    <a:pt x="1576" y="0"/>
                    <a:pt x="356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2" name="Google Shape;17912;p46"/>
            <p:cNvSpPr/>
            <p:nvPr/>
          </p:nvSpPr>
          <p:spPr>
            <a:xfrm>
              <a:off x="5050350" y="2142450"/>
              <a:ext cx="176600" cy="178050"/>
            </a:xfrm>
            <a:custGeom>
              <a:avLst/>
              <a:gdLst/>
              <a:ahLst/>
              <a:cxnLst/>
              <a:rect l="l" t="t" r="r" b="b"/>
              <a:pathLst>
                <a:path w="7064" h="7122" extrusionOk="0">
                  <a:moveTo>
                    <a:pt x="3503" y="0"/>
                  </a:moveTo>
                  <a:cubicBezTo>
                    <a:pt x="5488" y="0"/>
                    <a:pt x="7064" y="1576"/>
                    <a:pt x="7064" y="3503"/>
                  </a:cubicBezTo>
                  <a:cubicBezTo>
                    <a:pt x="7064" y="5487"/>
                    <a:pt x="5488" y="7122"/>
                    <a:pt x="3503" y="7063"/>
                  </a:cubicBezTo>
                  <a:cubicBezTo>
                    <a:pt x="1519" y="7063"/>
                    <a:pt x="1" y="5487"/>
                    <a:pt x="1" y="3503"/>
                  </a:cubicBezTo>
                  <a:cubicBezTo>
                    <a:pt x="1" y="1576"/>
                    <a:pt x="1577" y="0"/>
                    <a:pt x="350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3" name="Google Shape;17913;p46"/>
            <p:cNvSpPr/>
            <p:nvPr/>
          </p:nvSpPr>
          <p:spPr>
            <a:xfrm>
              <a:off x="3331350" y="4103700"/>
              <a:ext cx="176600" cy="178050"/>
            </a:xfrm>
            <a:custGeom>
              <a:avLst/>
              <a:gdLst/>
              <a:ahLst/>
              <a:cxnLst/>
              <a:rect l="l" t="t" r="r" b="b"/>
              <a:pathLst>
                <a:path w="7064" h="7122" extrusionOk="0">
                  <a:moveTo>
                    <a:pt x="3503" y="7122"/>
                  </a:moveTo>
                  <a:cubicBezTo>
                    <a:pt x="1576" y="7122"/>
                    <a:pt x="0" y="5546"/>
                    <a:pt x="0" y="3561"/>
                  </a:cubicBezTo>
                  <a:cubicBezTo>
                    <a:pt x="0" y="1576"/>
                    <a:pt x="1576" y="0"/>
                    <a:pt x="3561" y="0"/>
                  </a:cubicBezTo>
                  <a:cubicBezTo>
                    <a:pt x="5487" y="59"/>
                    <a:pt x="7063" y="1635"/>
                    <a:pt x="7063" y="3619"/>
                  </a:cubicBezTo>
                  <a:cubicBezTo>
                    <a:pt x="7063" y="5546"/>
                    <a:pt x="5487" y="7122"/>
                    <a:pt x="3503" y="71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4" name="Google Shape;17914;p46"/>
            <p:cNvSpPr/>
            <p:nvPr/>
          </p:nvSpPr>
          <p:spPr>
            <a:xfrm>
              <a:off x="4313425" y="1406975"/>
              <a:ext cx="178075" cy="176600"/>
            </a:xfrm>
            <a:custGeom>
              <a:avLst/>
              <a:gdLst/>
              <a:ahLst/>
              <a:cxnLst/>
              <a:rect l="l" t="t" r="r" b="b"/>
              <a:pathLst>
                <a:path w="7123" h="7064" extrusionOk="0">
                  <a:moveTo>
                    <a:pt x="1" y="3503"/>
                  </a:moveTo>
                  <a:cubicBezTo>
                    <a:pt x="1" y="1577"/>
                    <a:pt x="1577" y="1"/>
                    <a:pt x="3561" y="1"/>
                  </a:cubicBezTo>
                  <a:cubicBezTo>
                    <a:pt x="5546" y="1"/>
                    <a:pt x="7122" y="1577"/>
                    <a:pt x="7122" y="3561"/>
                  </a:cubicBezTo>
                  <a:cubicBezTo>
                    <a:pt x="7064" y="5488"/>
                    <a:pt x="5488" y="7064"/>
                    <a:pt x="3503" y="7064"/>
                  </a:cubicBezTo>
                  <a:cubicBezTo>
                    <a:pt x="1577" y="7064"/>
                    <a:pt x="1" y="5429"/>
                    <a:pt x="1" y="35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5" name="Google Shape;17915;p46"/>
            <p:cNvSpPr/>
            <p:nvPr/>
          </p:nvSpPr>
          <p:spPr>
            <a:xfrm>
              <a:off x="2352175" y="3126000"/>
              <a:ext cx="176600" cy="176575"/>
            </a:xfrm>
            <a:custGeom>
              <a:avLst/>
              <a:gdLst/>
              <a:ahLst/>
              <a:cxnLst/>
              <a:rect l="l" t="t" r="r" b="b"/>
              <a:pathLst>
                <a:path w="7064" h="7063" extrusionOk="0">
                  <a:moveTo>
                    <a:pt x="3561" y="7063"/>
                  </a:moveTo>
                  <a:cubicBezTo>
                    <a:pt x="1635" y="7063"/>
                    <a:pt x="1" y="5487"/>
                    <a:pt x="1" y="3561"/>
                  </a:cubicBezTo>
                  <a:cubicBezTo>
                    <a:pt x="1" y="1635"/>
                    <a:pt x="1577" y="0"/>
                    <a:pt x="3503" y="0"/>
                  </a:cubicBezTo>
                  <a:cubicBezTo>
                    <a:pt x="5429" y="0"/>
                    <a:pt x="7064" y="1576"/>
                    <a:pt x="7064" y="3502"/>
                  </a:cubicBezTo>
                  <a:cubicBezTo>
                    <a:pt x="7064" y="5429"/>
                    <a:pt x="5488" y="7063"/>
                    <a:pt x="3561" y="70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6" name="Google Shape;17916;p46"/>
            <p:cNvSpPr/>
            <p:nvPr/>
          </p:nvSpPr>
          <p:spPr>
            <a:xfrm>
              <a:off x="2841050" y="3861450"/>
              <a:ext cx="178050" cy="178075"/>
            </a:xfrm>
            <a:custGeom>
              <a:avLst/>
              <a:gdLst/>
              <a:ahLst/>
              <a:cxnLst/>
              <a:rect l="l" t="t" r="r" b="b"/>
              <a:pathLst>
                <a:path w="7122" h="7123" extrusionOk="0">
                  <a:moveTo>
                    <a:pt x="3502" y="1"/>
                  </a:moveTo>
                  <a:cubicBezTo>
                    <a:pt x="5428" y="1"/>
                    <a:pt x="7063" y="1577"/>
                    <a:pt x="7063" y="3503"/>
                  </a:cubicBezTo>
                  <a:cubicBezTo>
                    <a:pt x="7121" y="5429"/>
                    <a:pt x="5545" y="7064"/>
                    <a:pt x="3561" y="7064"/>
                  </a:cubicBezTo>
                  <a:cubicBezTo>
                    <a:pt x="1634" y="7122"/>
                    <a:pt x="58" y="5546"/>
                    <a:pt x="0" y="3561"/>
                  </a:cubicBezTo>
                  <a:cubicBezTo>
                    <a:pt x="0" y="1635"/>
                    <a:pt x="1576" y="59"/>
                    <a:pt x="35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7" name="Google Shape;17917;p46"/>
            <p:cNvSpPr/>
            <p:nvPr/>
          </p:nvSpPr>
          <p:spPr>
            <a:xfrm>
              <a:off x="2594425" y="3614850"/>
              <a:ext cx="178050" cy="178050"/>
            </a:xfrm>
            <a:custGeom>
              <a:avLst/>
              <a:gdLst/>
              <a:ahLst/>
              <a:cxnLst/>
              <a:rect l="l" t="t" r="r" b="b"/>
              <a:pathLst>
                <a:path w="7122" h="7122" extrusionOk="0">
                  <a:moveTo>
                    <a:pt x="7063" y="3561"/>
                  </a:moveTo>
                  <a:cubicBezTo>
                    <a:pt x="7063" y="5487"/>
                    <a:pt x="5429" y="7121"/>
                    <a:pt x="3503" y="7063"/>
                  </a:cubicBezTo>
                  <a:cubicBezTo>
                    <a:pt x="1576" y="7063"/>
                    <a:pt x="0" y="5429"/>
                    <a:pt x="0" y="3503"/>
                  </a:cubicBezTo>
                  <a:cubicBezTo>
                    <a:pt x="59" y="1576"/>
                    <a:pt x="1635" y="0"/>
                    <a:pt x="3561" y="0"/>
                  </a:cubicBezTo>
                  <a:cubicBezTo>
                    <a:pt x="5487" y="59"/>
                    <a:pt x="7122" y="1635"/>
                    <a:pt x="7063"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8" name="Google Shape;17918;p46"/>
            <p:cNvSpPr/>
            <p:nvPr/>
          </p:nvSpPr>
          <p:spPr>
            <a:xfrm>
              <a:off x="5050350" y="3368225"/>
              <a:ext cx="176600" cy="176600"/>
            </a:xfrm>
            <a:custGeom>
              <a:avLst/>
              <a:gdLst/>
              <a:ahLst/>
              <a:cxnLst/>
              <a:rect l="l" t="t" r="r" b="b"/>
              <a:pathLst>
                <a:path w="7064" h="7064" extrusionOk="0">
                  <a:moveTo>
                    <a:pt x="7064" y="3503"/>
                  </a:moveTo>
                  <a:cubicBezTo>
                    <a:pt x="7064" y="5429"/>
                    <a:pt x="5429" y="7064"/>
                    <a:pt x="3503" y="7064"/>
                  </a:cubicBezTo>
                  <a:cubicBezTo>
                    <a:pt x="1635" y="7064"/>
                    <a:pt x="1" y="5487"/>
                    <a:pt x="1" y="3561"/>
                  </a:cubicBezTo>
                  <a:cubicBezTo>
                    <a:pt x="1" y="1635"/>
                    <a:pt x="1635" y="1"/>
                    <a:pt x="3562" y="1"/>
                  </a:cubicBezTo>
                  <a:cubicBezTo>
                    <a:pt x="5429" y="59"/>
                    <a:pt x="7005" y="1635"/>
                    <a:pt x="7064" y="35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9" name="Google Shape;17919;p46"/>
            <p:cNvSpPr/>
            <p:nvPr/>
          </p:nvSpPr>
          <p:spPr>
            <a:xfrm>
              <a:off x="3087650" y="1406975"/>
              <a:ext cx="176600" cy="176600"/>
            </a:xfrm>
            <a:custGeom>
              <a:avLst/>
              <a:gdLst/>
              <a:ahLst/>
              <a:cxnLst/>
              <a:rect l="l" t="t" r="r" b="b"/>
              <a:pathLst>
                <a:path w="7064" h="7064" extrusionOk="0">
                  <a:moveTo>
                    <a:pt x="3561" y="1"/>
                  </a:moveTo>
                  <a:cubicBezTo>
                    <a:pt x="5487" y="1"/>
                    <a:pt x="7063" y="1635"/>
                    <a:pt x="7063" y="3503"/>
                  </a:cubicBezTo>
                  <a:cubicBezTo>
                    <a:pt x="7063" y="5429"/>
                    <a:pt x="5429" y="7064"/>
                    <a:pt x="3503" y="7005"/>
                  </a:cubicBezTo>
                  <a:cubicBezTo>
                    <a:pt x="1577" y="6947"/>
                    <a:pt x="1" y="5371"/>
                    <a:pt x="59" y="3503"/>
                  </a:cubicBezTo>
                  <a:cubicBezTo>
                    <a:pt x="59" y="1577"/>
                    <a:pt x="1693" y="1"/>
                    <a:pt x="3561"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0" name="Google Shape;17920;p46"/>
            <p:cNvSpPr/>
            <p:nvPr/>
          </p:nvSpPr>
          <p:spPr>
            <a:xfrm>
              <a:off x="4316350" y="4106625"/>
              <a:ext cx="172225" cy="173675"/>
            </a:xfrm>
            <a:custGeom>
              <a:avLst/>
              <a:gdLst/>
              <a:ahLst/>
              <a:cxnLst/>
              <a:rect l="l" t="t" r="r" b="b"/>
              <a:pathLst>
                <a:path w="6889" h="6947" extrusionOk="0">
                  <a:moveTo>
                    <a:pt x="6888" y="3502"/>
                  </a:moveTo>
                  <a:cubicBezTo>
                    <a:pt x="6888" y="5429"/>
                    <a:pt x="5312" y="6946"/>
                    <a:pt x="3386" y="6888"/>
                  </a:cubicBezTo>
                  <a:cubicBezTo>
                    <a:pt x="1460" y="6888"/>
                    <a:pt x="1" y="5370"/>
                    <a:pt x="1" y="3444"/>
                  </a:cubicBezTo>
                  <a:cubicBezTo>
                    <a:pt x="1" y="1518"/>
                    <a:pt x="1577" y="0"/>
                    <a:pt x="3503" y="0"/>
                  </a:cubicBezTo>
                  <a:cubicBezTo>
                    <a:pt x="5371" y="59"/>
                    <a:pt x="6888" y="1576"/>
                    <a:pt x="6888" y="35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1" name="Google Shape;17921;p46"/>
            <p:cNvSpPr/>
            <p:nvPr/>
          </p:nvSpPr>
          <p:spPr>
            <a:xfrm>
              <a:off x="2353650" y="2145375"/>
              <a:ext cx="172200" cy="172200"/>
            </a:xfrm>
            <a:custGeom>
              <a:avLst/>
              <a:gdLst/>
              <a:ahLst/>
              <a:cxnLst/>
              <a:rect l="l" t="t" r="r" b="b"/>
              <a:pathLst>
                <a:path w="6888" h="6888" extrusionOk="0">
                  <a:moveTo>
                    <a:pt x="6888" y="3444"/>
                  </a:moveTo>
                  <a:cubicBezTo>
                    <a:pt x="6888" y="5370"/>
                    <a:pt x="5429" y="6830"/>
                    <a:pt x="3502" y="6888"/>
                  </a:cubicBezTo>
                  <a:cubicBezTo>
                    <a:pt x="1518" y="6888"/>
                    <a:pt x="0" y="5370"/>
                    <a:pt x="59" y="3386"/>
                  </a:cubicBezTo>
                  <a:cubicBezTo>
                    <a:pt x="59" y="1459"/>
                    <a:pt x="1576" y="0"/>
                    <a:pt x="3502" y="0"/>
                  </a:cubicBezTo>
                  <a:cubicBezTo>
                    <a:pt x="5370" y="0"/>
                    <a:pt x="6888" y="1518"/>
                    <a:pt x="6888"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2" name="Google Shape;17922;p46"/>
            <p:cNvSpPr/>
            <p:nvPr/>
          </p:nvSpPr>
          <p:spPr>
            <a:xfrm>
              <a:off x="4805200" y="1656525"/>
              <a:ext cx="172225" cy="170750"/>
            </a:xfrm>
            <a:custGeom>
              <a:avLst/>
              <a:gdLst/>
              <a:ahLst/>
              <a:cxnLst/>
              <a:rect l="l" t="t" r="r" b="b"/>
              <a:pathLst>
                <a:path w="6889" h="6830" extrusionOk="0">
                  <a:moveTo>
                    <a:pt x="6888" y="3386"/>
                  </a:moveTo>
                  <a:cubicBezTo>
                    <a:pt x="6888" y="5312"/>
                    <a:pt x="5371" y="6829"/>
                    <a:pt x="3503" y="6829"/>
                  </a:cubicBezTo>
                  <a:cubicBezTo>
                    <a:pt x="1518" y="6829"/>
                    <a:pt x="1" y="5312"/>
                    <a:pt x="59" y="3386"/>
                  </a:cubicBezTo>
                  <a:cubicBezTo>
                    <a:pt x="59" y="1459"/>
                    <a:pt x="1577" y="0"/>
                    <a:pt x="3503" y="0"/>
                  </a:cubicBezTo>
                  <a:cubicBezTo>
                    <a:pt x="5371" y="0"/>
                    <a:pt x="6888" y="1518"/>
                    <a:pt x="6888"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3" name="Google Shape;17923;p46"/>
            <p:cNvSpPr/>
            <p:nvPr/>
          </p:nvSpPr>
          <p:spPr>
            <a:xfrm>
              <a:off x="3090575" y="4108075"/>
              <a:ext cx="170750" cy="170750"/>
            </a:xfrm>
            <a:custGeom>
              <a:avLst/>
              <a:gdLst/>
              <a:ahLst/>
              <a:cxnLst/>
              <a:rect l="l" t="t" r="r" b="b"/>
              <a:pathLst>
                <a:path w="6830" h="6830" extrusionOk="0">
                  <a:moveTo>
                    <a:pt x="6830" y="3444"/>
                  </a:moveTo>
                  <a:cubicBezTo>
                    <a:pt x="6830" y="5312"/>
                    <a:pt x="5312" y="6830"/>
                    <a:pt x="3386" y="6830"/>
                  </a:cubicBezTo>
                  <a:cubicBezTo>
                    <a:pt x="1518" y="6771"/>
                    <a:pt x="0" y="5254"/>
                    <a:pt x="59" y="3328"/>
                  </a:cubicBezTo>
                  <a:cubicBezTo>
                    <a:pt x="59" y="1460"/>
                    <a:pt x="1576" y="1"/>
                    <a:pt x="3444" y="1"/>
                  </a:cubicBezTo>
                  <a:cubicBezTo>
                    <a:pt x="5370" y="1"/>
                    <a:pt x="6830" y="1518"/>
                    <a:pt x="6830"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4" name="Google Shape;17924;p46"/>
            <p:cNvSpPr/>
            <p:nvPr/>
          </p:nvSpPr>
          <p:spPr>
            <a:xfrm>
              <a:off x="2355100" y="3371150"/>
              <a:ext cx="170750" cy="170750"/>
            </a:xfrm>
            <a:custGeom>
              <a:avLst/>
              <a:gdLst/>
              <a:ahLst/>
              <a:cxnLst/>
              <a:rect l="l" t="t" r="r" b="b"/>
              <a:pathLst>
                <a:path w="6830" h="6830" extrusionOk="0">
                  <a:moveTo>
                    <a:pt x="3444" y="6830"/>
                  </a:moveTo>
                  <a:cubicBezTo>
                    <a:pt x="1518" y="6830"/>
                    <a:pt x="1" y="5312"/>
                    <a:pt x="1" y="3444"/>
                  </a:cubicBezTo>
                  <a:cubicBezTo>
                    <a:pt x="1" y="1518"/>
                    <a:pt x="1518" y="59"/>
                    <a:pt x="3386" y="0"/>
                  </a:cubicBezTo>
                  <a:cubicBezTo>
                    <a:pt x="5312" y="0"/>
                    <a:pt x="6830" y="1518"/>
                    <a:pt x="6830" y="3444"/>
                  </a:cubicBezTo>
                  <a:cubicBezTo>
                    <a:pt x="6830" y="5312"/>
                    <a:pt x="5312" y="6830"/>
                    <a:pt x="3444" y="683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5" name="Google Shape;17925;p46"/>
            <p:cNvSpPr/>
            <p:nvPr/>
          </p:nvSpPr>
          <p:spPr>
            <a:xfrm>
              <a:off x="5053275" y="1903125"/>
              <a:ext cx="170750" cy="170775"/>
            </a:xfrm>
            <a:custGeom>
              <a:avLst/>
              <a:gdLst/>
              <a:ahLst/>
              <a:cxnLst/>
              <a:rect l="l" t="t" r="r" b="b"/>
              <a:pathLst>
                <a:path w="6830" h="6831" extrusionOk="0">
                  <a:moveTo>
                    <a:pt x="3445" y="1"/>
                  </a:moveTo>
                  <a:cubicBezTo>
                    <a:pt x="5312" y="59"/>
                    <a:pt x="6830" y="1577"/>
                    <a:pt x="6772" y="3445"/>
                  </a:cubicBezTo>
                  <a:cubicBezTo>
                    <a:pt x="6772" y="5312"/>
                    <a:pt x="5254" y="6830"/>
                    <a:pt x="3386" y="6772"/>
                  </a:cubicBezTo>
                  <a:cubicBezTo>
                    <a:pt x="1518" y="6772"/>
                    <a:pt x="1" y="5254"/>
                    <a:pt x="1" y="3386"/>
                  </a:cubicBezTo>
                  <a:cubicBezTo>
                    <a:pt x="59" y="1518"/>
                    <a:pt x="1577" y="1"/>
                    <a:pt x="344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6" name="Google Shape;17926;p46"/>
            <p:cNvSpPr/>
            <p:nvPr/>
          </p:nvSpPr>
          <p:spPr>
            <a:xfrm>
              <a:off x="4564425" y="1409900"/>
              <a:ext cx="169300" cy="169300"/>
            </a:xfrm>
            <a:custGeom>
              <a:avLst/>
              <a:gdLst/>
              <a:ahLst/>
              <a:cxnLst/>
              <a:rect l="l" t="t" r="r" b="b"/>
              <a:pathLst>
                <a:path w="6772" h="6772" extrusionOk="0">
                  <a:moveTo>
                    <a:pt x="6772" y="3386"/>
                  </a:moveTo>
                  <a:cubicBezTo>
                    <a:pt x="6772" y="5195"/>
                    <a:pt x="5254" y="6771"/>
                    <a:pt x="3386" y="6771"/>
                  </a:cubicBezTo>
                  <a:cubicBezTo>
                    <a:pt x="1577" y="6771"/>
                    <a:pt x="1" y="5254"/>
                    <a:pt x="1" y="3444"/>
                  </a:cubicBezTo>
                  <a:cubicBezTo>
                    <a:pt x="1" y="1576"/>
                    <a:pt x="1518" y="59"/>
                    <a:pt x="3328" y="0"/>
                  </a:cubicBezTo>
                  <a:cubicBezTo>
                    <a:pt x="5196" y="0"/>
                    <a:pt x="6772" y="1518"/>
                    <a:pt x="6772"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7" name="Google Shape;17927;p46"/>
            <p:cNvSpPr/>
            <p:nvPr/>
          </p:nvSpPr>
          <p:spPr>
            <a:xfrm>
              <a:off x="5296975" y="2635675"/>
              <a:ext cx="169300" cy="169300"/>
            </a:xfrm>
            <a:custGeom>
              <a:avLst/>
              <a:gdLst/>
              <a:ahLst/>
              <a:cxnLst/>
              <a:rect l="l" t="t" r="r" b="b"/>
              <a:pathLst>
                <a:path w="6772" h="6772" extrusionOk="0">
                  <a:moveTo>
                    <a:pt x="6771" y="3386"/>
                  </a:moveTo>
                  <a:cubicBezTo>
                    <a:pt x="6771" y="5196"/>
                    <a:pt x="5254" y="6772"/>
                    <a:pt x="3386" y="6772"/>
                  </a:cubicBezTo>
                  <a:cubicBezTo>
                    <a:pt x="1518" y="6772"/>
                    <a:pt x="1" y="5254"/>
                    <a:pt x="1" y="3386"/>
                  </a:cubicBezTo>
                  <a:cubicBezTo>
                    <a:pt x="1" y="1577"/>
                    <a:pt x="1518" y="59"/>
                    <a:pt x="3328" y="1"/>
                  </a:cubicBezTo>
                  <a:cubicBezTo>
                    <a:pt x="5137" y="1"/>
                    <a:pt x="6713" y="1518"/>
                    <a:pt x="6771"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8" name="Google Shape;17928;p46"/>
            <p:cNvSpPr/>
            <p:nvPr/>
          </p:nvSpPr>
          <p:spPr>
            <a:xfrm>
              <a:off x="4806675" y="3865850"/>
              <a:ext cx="170750" cy="169275"/>
            </a:xfrm>
            <a:custGeom>
              <a:avLst/>
              <a:gdLst/>
              <a:ahLst/>
              <a:cxnLst/>
              <a:rect l="l" t="t" r="r" b="b"/>
              <a:pathLst>
                <a:path w="6830" h="6771" extrusionOk="0">
                  <a:moveTo>
                    <a:pt x="3444" y="6771"/>
                  </a:moveTo>
                  <a:cubicBezTo>
                    <a:pt x="1576" y="6771"/>
                    <a:pt x="58" y="5253"/>
                    <a:pt x="0" y="3385"/>
                  </a:cubicBezTo>
                  <a:cubicBezTo>
                    <a:pt x="0" y="1518"/>
                    <a:pt x="1576" y="0"/>
                    <a:pt x="3444" y="0"/>
                  </a:cubicBezTo>
                  <a:cubicBezTo>
                    <a:pt x="5253" y="0"/>
                    <a:pt x="6771" y="1518"/>
                    <a:pt x="6771" y="3327"/>
                  </a:cubicBezTo>
                  <a:cubicBezTo>
                    <a:pt x="6829" y="5195"/>
                    <a:pt x="5253" y="6713"/>
                    <a:pt x="3444" y="677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9" name="Google Shape;17929;p46"/>
            <p:cNvSpPr/>
            <p:nvPr/>
          </p:nvSpPr>
          <p:spPr>
            <a:xfrm>
              <a:off x="5296975" y="2882300"/>
              <a:ext cx="169300" cy="170750"/>
            </a:xfrm>
            <a:custGeom>
              <a:avLst/>
              <a:gdLst/>
              <a:ahLst/>
              <a:cxnLst/>
              <a:rect l="l" t="t" r="r" b="b"/>
              <a:pathLst>
                <a:path w="6772" h="6830" extrusionOk="0">
                  <a:moveTo>
                    <a:pt x="6713" y="3444"/>
                  </a:moveTo>
                  <a:cubicBezTo>
                    <a:pt x="6713" y="5254"/>
                    <a:pt x="5137" y="6830"/>
                    <a:pt x="3328" y="6771"/>
                  </a:cubicBezTo>
                  <a:cubicBezTo>
                    <a:pt x="1460" y="6713"/>
                    <a:pt x="1" y="5195"/>
                    <a:pt x="1" y="3386"/>
                  </a:cubicBezTo>
                  <a:cubicBezTo>
                    <a:pt x="1" y="1518"/>
                    <a:pt x="1577" y="0"/>
                    <a:pt x="3444" y="59"/>
                  </a:cubicBezTo>
                  <a:cubicBezTo>
                    <a:pt x="5254" y="59"/>
                    <a:pt x="6771" y="1635"/>
                    <a:pt x="6713"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0" name="Google Shape;17930;p46"/>
            <p:cNvSpPr/>
            <p:nvPr/>
          </p:nvSpPr>
          <p:spPr>
            <a:xfrm>
              <a:off x="3827500" y="1167650"/>
              <a:ext cx="170750" cy="169300"/>
            </a:xfrm>
            <a:custGeom>
              <a:avLst/>
              <a:gdLst/>
              <a:ahLst/>
              <a:cxnLst/>
              <a:rect l="l" t="t" r="r" b="b"/>
              <a:pathLst>
                <a:path w="6830" h="6772" extrusionOk="0">
                  <a:moveTo>
                    <a:pt x="3386" y="6772"/>
                  </a:moveTo>
                  <a:cubicBezTo>
                    <a:pt x="1518" y="6714"/>
                    <a:pt x="0" y="5138"/>
                    <a:pt x="59" y="3328"/>
                  </a:cubicBezTo>
                  <a:cubicBezTo>
                    <a:pt x="59" y="1519"/>
                    <a:pt x="1635" y="1"/>
                    <a:pt x="3444" y="1"/>
                  </a:cubicBezTo>
                  <a:cubicBezTo>
                    <a:pt x="5254" y="1"/>
                    <a:pt x="6830" y="1635"/>
                    <a:pt x="6771" y="3445"/>
                  </a:cubicBezTo>
                  <a:cubicBezTo>
                    <a:pt x="6713" y="5254"/>
                    <a:pt x="5195" y="6772"/>
                    <a:pt x="3386" y="677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1" name="Google Shape;17931;p46"/>
            <p:cNvSpPr/>
            <p:nvPr/>
          </p:nvSpPr>
          <p:spPr>
            <a:xfrm>
              <a:off x="2603175" y="1656525"/>
              <a:ext cx="167850" cy="170750"/>
            </a:xfrm>
            <a:custGeom>
              <a:avLst/>
              <a:gdLst/>
              <a:ahLst/>
              <a:cxnLst/>
              <a:rect l="l" t="t" r="r" b="b"/>
              <a:pathLst>
                <a:path w="6714" h="6830" extrusionOk="0">
                  <a:moveTo>
                    <a:pt x="6713" y="3444"/>
                  </a:moveTo>
                  <a:cubicBezTo>
                    <a:pt x="6713" y="5253"/>
                    <a:pt x="5137" y="6829"/>
                    <a:pt x="3269" y="6771"/>
                  </a:cubicBezTo>
                  <a:cubicBezTo>
                    <a:pt x="1460" y="6713"/>
                    <a:pt x="1" y="5195"/>
                    <a:pt x="1" y="3386"/>
                  </a:cubicBezTo>
                  <a:cubicBezTo>
                    <a:pt x="1" y="1518"/>
                    <a:pt x="1577" y="0"/>
                    <a:pt x="3444" y="58"/>
                  </a:cubicBezTo>
                  <a:cubicBezTo>
                    <a:pt x="5254" y="58"/>
                    <a:pt x="6713" y="1634"/>
                    <a:pt x="6713"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2" name="Google Shape;17932;p46"/>
            <p:cNvSpPr/>
            <p:nvPr/>
          </p:nvSpPr>
          <p:spPr>
            <a:xfrm>
              <a:off x="3580875" y="1167650"/>
              <a:ext cx="169300" cy="169300"/>
            </a:xfrm>
            <a:custGeom>
              <a:avLst/>
              <a:gdLst/>
              <a:ahLst/>
              <a:cxnLst/>
              <a:rect l="l" t="t" r="r" b="b"/>
              <a:pathLst>
                <a:path w="6772" h="6772" extrusionOk="0">
                  <a:moveTo>
                    <a:pt x="3445" y="6714"/>
                  </a:moveTo>
                  <a:cubicBezTo>
                    <a:pt x="1577" y="6772"/>
                    <a:pt x="1" y="5196"/>
                    <a:pt x="59" y="3328"/>
                  </a:cubicBezTo>
                  <a:cubicBezTo>
                    <a:pt x="59" y="1519"/>
                    <a:pt x="1577" y="1"/>
                    <a:pt x="3386" y="1"/>
                  </a:cubicBezTo>
                  <a:cubicBezTo>
                    <a:pt x="5254" y="1"/>
                    <a:pt x="6772" y="1577"/>
                    <a:pt x="6772" y="3386"/>
                  </a:cubicBezTo>
                  <a:cubicBezTo>
                    <a:pt x="6772" y="5196"/>
                    <a:pt x="5196" y="6714"/>
                    <a:pt x="3445" y="671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3" name="Google Shape;17933;p46"/>
            <p:cNvSpPr/>
            <p:nvPr/>
          </p:nvSpPr>
          <p:spPr>
            <a:xfrm>
              <a:off x="5054750" y="3620675"/>
              <a:ext cx="166375" cy="166375"/>
            </a:xfrm>
            <a:custGeom>
              <a:avLst/>
              <a:gdLst/>
              <a:ahLst/>
              <a:cxnLst/>
              <a:rect l="l" t="t" r="r" b="b"/>
              <a:pathLst>
                <a:path w="6655" h="6655" extrusionOk="0">
                  <a:moveTo>
                    <a:pt x="6654" y="3328"/>
                  </a:moveTo>
                  <a:cubicBezTo>
                    <a:pt x="6654" y="5196"/>
                    <a:pt x="5137" y="6655"/>
                    <a:pt x="3327" y="6655"/>
                  </a:cubicBezTo>
                  <a:cubicBezTo>
                    <a:pt x="1459" y="6597"/>
                    <a:pt x="0" y="5079"/>
                    <a:pt x="0" y="3270"/>
                  </a:cubicBezTo>
                  <a:cubicBezTo>
                    <a:pt x="58" y="1460"/>
                    <a:pt x="1518" y="1"/>
                    <a:pt x="3327" y="1"/>
                  </a:cubicBezTo>
                  <a:cubicBezTo>
                    <a:pt x="5195" y="1"/>
                    <a:pt x="6654" y="1518"/>
                    <a:pt x="6654" y="33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4" name="Google Shape;17934;p46"/>
            <p:cNvSpPr/>
            <p:nvPr/>
          </p:nvSpPr>
          <p:spPr>
            <a:xfrm>
              <a:off x="5296975" y="2391975"/>
              <a:ext cx="169300" cy="170775"/>
            </a:xfrm>
            <a:custGeom>
              <a:avLst/>
              <a:gdLst/>
              <a:ahLst/>
              <a:cxnLst/>
              <a:rect l="l" t="t" r="r" b="b"/>
              <a:pathLst>
                <a:path w="6772" h="6831" extrusionOk="0">
                  <a:moveTo>
                    <a:pt x="3269" y="6772"/>
                  </a:moveTo>
                  <a:cubicBezTo>
                    <a:pt x="1401" y="6655"/>
                    <a:pt x="1" y="5137"/>
                    <a:pt x="59" y="3328"/>
                  </a:cubicBezTo>
                  <a:cubicBezTo>
                    <a:pt x="176" y="1460"/>
                    <a:pt x="1693" y="1"/>
                    <a:pt x="3503" y="118"/>
                  </a:cubicBezTo>
                  <a:cubicBezTo>
                    <a:pt x="5371" y="234"/>
                    <a:pt x="6771" y="1694"/>
                    <a:pt x="6713" y="3503"/>
                  </a:cubicBezTo>
                  <a:cubicBezTo>
                    <a:pt x="6596" y="5371"/>
                    <a:pt x="5079" y="6830"/>
                    <a:pt x="3269" y="671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5" name="Google Shape;17935;p46"/>
            <p:cNvSpPr/>
            <p:nvPr/>
          </p:nvSpPr>
          <p:spPr>
            <a:xfrm>
              <a:off x="4562975" y="4111000"/>
              <a:ext cx="163450" cy="164925"/>
            </a:xfrm>
            <a:custGeom>
              <a:avLst/>
              <a:gdLst/>
              <a:ahLst/>
              <a:cxnLst/>
              <a:rect l="l" t="t" r="r" b="b"/>
              <a:pathLst>
                <a:path w="6538" h="6597" extrusionOk="0">
                  <a:moveTo>
                    <a:pt x="6538" y="3269"/>
                  </a:moveTo>
                  <a:cubicBezTo>
                    <a:pt x="6538" y="5078"/>
                    <a:pt x="5137" y="6538"/>
                    <a:pt x="3327" y="6538"/>
                  </a:cubicBezTo>
                  <a:cubicBezTo>
                    <a:pt x="1459" y="6596"/>
                    <a:pt x="0" y="5137"/>
                    <a:pt x="0" y="3269"/>
                  </a:cubicBezTo>
                  <a:cubicBezTo>
                    <a:pt x="0" y="1401"/>
                    <a:pt x="1459" y="0"/>
                    <a:pt x="3269" y="0"/>
                  </a:cubicBezTo>
                  <a:cubicBezTo>
                    <a:pt x="5137" y="0"/>
                    <a:pt x="6538" y="1460"/>
                    <a:pt x="6538"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6" name="Google Shape;17936;p46"/>
            <p:cNvSpPr/>
            <p:nvPr/>
          </p:nvSpPr>
          <p:spPr>
            <a:xfrm>
              <a:off x="4072650" y="1169125"/>
              <a:ext cx="166375" cy="164925"/>
            </a:xfrm>
            <a:custGeom>
              <a:avLst/>
              <a:gdLst/>
              <a:ahLst/>
              <a:cxnLst/>
              <a:rect l="l" t="t" r="r" b="b"/>
              <a:pathLst>
                <a:path w="6655" h="6597" extrusionOk="0">
                  <a:moveTo>
                    <a:pt x="3328" y="0"/>
                  </a:moveTo>
                  <a:cubicBezTo>
                    <a:pt x="5196" y="0"/>
                    <a:pt x="6655" y="1518"/>
                    <a:pt x="6597" y="3327"/>
                  </a:cubicBezTo>
                  <a:cubicBezTo>
                    <a:pt x="6597" y="5195"/>
                    <a:pt x="5137" y="6596"/>
                    <a:pt x="3328" y="6596"/>
                  </a:cubicBezTo>
                  <a:cubicBezTo>
                    <a:pt x="1460" y="6596"/>
                    <a:pt x="1" y="5137"/>
                    <a:pt x="1" y="3269"/>
                  </a:cubicBezTo>
                  <a:cubicBezTo>
                    <a:pt x="59" y="1460"/>
                    <a:pt x="1518" y="0"/>
                    <a:pt x="33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7" name="Google Shape;17937;p46"/>
            <p:cNvSpPr/>
            <p:nvPr/>
          </p:nvSpPr>
          <p:spPr>
            <a:xfrm>
              <a:off x="2846875" y="1411350"/>
              <a:ext cx="166375" cy="167850"/>
            </a:xfrm>
            <a:custGeom>
              <a:avLst/>
              <a:gdLst/>
              <a:ahLst/>
              <a:cxnLst/>
              <a:rect l="l" t="t" r="r" b="b"/>
              <a:pathLst>
                <a:path w="6655" h="6714" extrusionOk="0">
                  <a:moveTo>
                    <a:pt x="6596" y="3386"/>
                  </a:moveTo>
                  <a:cubicBezTo>
                    <a:pt x="6596" y="5254"/>
                    <a:pt x="5079" y="6713"/>
                    <a:pt x="3269" y="6655"/>
                  </a:cubicBezTo>
                  <a:cubicBezTo>
                    <a:pt x="1401" y="6597"/>
                    <a:pt x="0" y="5137"/>
                    <a:pt x="0" y="3328"/>
                  </a:cubicBezTo>
                  <a:cubicBezTo>
                    <a:pt x="59" y="1460"/>
                    <a:pt x="1576" y="1"/>
                    <a:pt x="3386" y="59"/>
                  </a:cubicBezTo>
                  <a:cubicBezTo>
                    <a:pt x="5195" y="59"/>
                    <a:pt x="6655" y="1577"/>
                    <a:pt x="6596"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8" name="Google Shape;17938;p46"/>
            <p:cNvSpPr/>
            <p:nvPr/>
          </p:nvSpPr>
          <p:spPr>
            <a:xfrm>
              <a:off x="5299900" y="3131825"/>
              <a:ext cx="163450" cy="164925"/>
            </a:xfrm>
            <a:custGeom>
              <a:avLst/>
              <a:gdLst/>
              <a:ahLst/>
              <a:cxnLst/>
              <a:rect l="l" t="t" r="r" b="b"/>
              <a:pathLst>
                <a:path w="6538" h="6597" extrusionOk="0">
                  <a:moveTo>
                    <a:pt x="6538" y="3269"/>
                  </a:moveTo>
                  <a:cubicBezTo>
                    <a:pt x="6538" y="5079"/>
                    <a:pt x="5137" y="6538"/>
                    <a:pt x="3327" y="6597"/>
                  </a:cubicBezTo>
                  <a:cubicBezTo>
                    <a:pt x="1460" y="6597"/>
                    <a:pt x="0" y="5137"/>
                    <a:pt x="0" y="3269"/>
                  </a:cubicBezTo>
                  <a:cubicBezTo>
                    <a:pt x="0" y="1460"/>
                    <a:pt x="1401" y="1"/>
                    <a:pt x="3211" y="1"/>
                  </a:cubicBezTo>
                  <a:cubicBezTo>
                    <a:pt x="5078" y="1"/>
                    <a:pt x="6538" y="1402"/>
                    <a:pt x="6538"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9" name="Google Shape;17939;p46"/>
            <p:cNvSpPr/>
            <p:nvPr/>
          </p:nvSpPr>
          <p:spPr>
            <a:xfrm>
              <a:off x="2358025" y="1901675"/>
              <a:ext cx="164925" cy="164925"/>
            </a:xfrm>
            <a:custGeom>
              <a:avLst/>
              <a:gdLst/>
              <a:ahLst/>
              <a:cxnLst/>
              <a:rect l="l" t="t" r="r" b="b"/>
              <a:pathLst>
                <a:path w="6597" h="6597" extrusionOk="0">
                  <a:moveTo>
                    <a:pt x="3327" y="6596"/>
                  </a:moveTo>
                  <a:cubicBezTo>
                    <a:pt x="1518" y="6596"/>
                    <a:pt x="59" y="5195"/>
                    <a:pt x="0" y="3327"/>
                  </a:cubicBezTo>
                  <a:cubicBezTo>
                    <a:pt x="0" y="1518"/>
                    <a:pt x="1401" y="59"/>
                    <a:pt x="3269" y="59"/>
                  </a:cubicBezTo>
                  <a:cubicBezTo>
                    <a:pt x="5079" y="0"/>
                    <a:pt x="6538" y="1460"/>
                    <a:pt x="6538" y="3269"/>
                  </a:cubicBezTo>
                  <a:cubicBezTo>
                    <a:pt x="6596" y="5137"/>
                    <a:pt x="5137" y="6538"/>
                    <a:pt x="3327" y="659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0" name="Google Shape;17940;p46"/>
            <p:cNvSpPr/>
            <p:nvPr/>
          </p:nvSpPr>
          <p:spPr>
            <a:xfrm>
              <a:off x="3337175" y="1170575"/>
              <a:ext cx="164925" cy="163475"/>
            </a:xfrm>
            <a:custGeom>
              <a:avLst/>
              <a:gdLst/>
              <a:ahLst/>
              <a:cxnLst/>
              <a:rect l="l" t="t" r="r" b="b"/>
              <a:pathLst>
                <a:path w="6597" h="6539" extrusionOk="0">
                  <a:moveTo>
                    <a:pt x="3270" y="1"/>
                  </a:moveTo>
                  <a:cubicBezTo>
                    <a:pt x="5079" y="1"/>
                    <a:pt x="6538" y="1402"/>
                    <a:pt x="6538" y="3211"/>
                  </a:cubicBezTo>
                  <a:cubicBezTo>
                    <a:pt x="6597" y="5079"/>
                    <a:pt x="5138" y="6538"/>
                    <a:pt x="3328" y="6538"/>
                  </a:cubicBezTo>
                  <a:cubicBezTo>
                    <a:pt x="1460" y="6538"/>
                    <a:pt x="59" y="5137"/>
                    <a:pt x="1" y="3269"/>
                  </a:cubicBezTo>
                  <a:cubicBezTo>
                    <a:pt x="1" y="1460"/>
                    <a:pt x="1402" y="1"/>
                    <a:pt x="327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1" name="Google Shape;17941;p46"/>
            <p:cNvSpPr/>
            <p:nvPr/>
          </p:nvSpPr>
          <p:spPr>
            <a:xfrm>
              <a:off x="2601725" y="3864375"/>
              <a:ext cx="163450" cy="163475"/>
            </a:xfrm>
            <a:custGeom>
              <a:avLst/>
              <a:gdLst/>
              <a:ahLst/>
              <a:cxnLst/>
              <a:rect l="l" t="t" r="r" b="b"/>
              <a:pathLst>
                <a:path w="6538" h="6539" extrusionOk="0">
                  <a:moveTo>
                    <a:pt x="3269" y="1"/>
                  </a:moveTo>
                  <a:cubicBezTo>
                    <a:pt x="5137" y="1"/>
                    <a:pt x="6538" y="1460"/>
                    <a:pt x="6538" y="3328"/>
                  </a:cubicBezTo>
                  <a:cubicBezTo>
                    <a:pt x="6538" y="5137"/>
                    <a:pt x="5078" y="6538"/>
                    <a:pt x="3211" y="6538"/>
                  </a:cubicBezTo>
                  <a:cubicBezTo>
                    <a:pt x="1401" y="6538"/>
                    <a:pt x="0" y="5079"/>
                    <a:pt x="0" y="3269"/>
                  </a:cubicBezTo>
                  <a:cubicBezTo>
                    <a:pt x="0" y="1402"/>
                    <a:pt x="1460" y="1"/>
                    <a:pt x="326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2" name="Google Shape;17942;p46"/>
            <p:cNvSpPr/>
            <p:nvPr/>
          </p:nvSpPr>
          <p:spPr>
            <a:xfrm>
              <a:off x="2112875" y="2886675"/>
              <a:ext cx="162000" cy="162000"/>
            </a:xfrm>
            <a:custGeom>
              <a:avLst/>
              <a:gdLst/>
              <a:ahLst/>
              <a:cxnLst/>
              <a:rect l="l" t="t" r="r" b="b"/>
              <a:pathLst>
                <a:path w="6480" h="6480" extrusionOk="0">
                  <a:moveTo>
                    <a:pt x="6479" y="3211"/>
                  </a:moveTo>
                  <a:cubicBezTo>
                    <a:pt x="6479" y="5020"/>
                    <a:pt x="5020" y="6480"/>
                    <a:pt x="3269" y="6480"/>
                  </a:cubicBezTo>
                  <a:cubicBezTo>
                    <a:pt x="1401" y="6480"/>
                    <a:pt x="0" y="5020"/>
                    <a:pt x="0" y="3211"/>
                  </a:cubicBezTo>
                  <a:cubicBezTo>
                    <a:pt x="0" y="1401"/>
                    <a:pt x="1459" y="0"/>
                    <a:pt x="3269" y="0"/>
                  </a:cubicBezTo>
                  <a:cubicBezTo>
                    <a:pt x="5020" y="0"/>
                    <a:pt x="6479" y="1460"/>
                    <a:pt x="6479"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3" name="Google Shape;17943;p46"/>
            <p:cNvSpPr/>
            <p:nvPr/>
          </p:nvSpPr>
          <p:spPr>
            <a:xfrm>
              <a:off x="3585250" y="4357600"/>
              <a:ext cx="162025" cy="163475"/>
            </a:xfrm>
            <a:custGeom>
              <a:avLst/>
              <a:gdLst/>
              <a:ahLst/>
              <a:cxnLst/>
              <a:rect l="l" t="t" r="r" b="b"/>
              <a:pathLst>
                <a:path w="6481" h="6539" extrusionOk="0">
                  <a:moveTo>
                    <a:pt x="3211" y="6538"/>
                  </a:moveTo>
                  <a:cubicBezTo>
                    <a:pt x="1460" y="6538"/>
                    <a:pt x="1" y="5079"/>
                    <a:pt x="1" y="3270"/>
                  </a:cubicBezTo>
                  <a:cubicBezTo>
                    <a:pt x="1" y="1460"/>
                    <a:pt x="1460" y="1"/>
                    <a:pt x="3270" y="59"/>
                  </a:cubicBezTo>
                  <a:cubicBezTo>
                    <a:pt x="5021" y="59"/>
                    <a:pt x="6480" y="1518"/>
                    <a:pt x="6480" y="3328"/>
                  </a:cubicBezTo>
                  <a:cubicBezTo>
                    <a:pt x="6480" y="5079"/>
                    <a:pt x="5021" y="6538"/>
                    <a:pt x="3211" y="653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4" name="Google Shape;17944;p46"/>
            <p:cNvSpPr/>
            <p:nvPr/>
          </p:nvSpPr>
          <p:spPr>
            <a:xfrm>
              <a:off x="3831875" y="4359075"/>
              <a:ext cx="162000" cy="162000"/>
            </a:xfrm>
            <a:custGeom>
              <a:avLst/>
              <a:gdLst/>
              <a:ahLst/>
              <a:cxnLst/>
              <a:rect l="l" t="t" r="r" b="b"/>
              <a:pathLst>
                <a:path w="6480" h="6480" extrusionOk="0">
                  <a:moveTo>
                    <a:pt x="3211" y="0"/>
                  </a:moveTo>
                  <a:cubicBezTo>
                    <a:pt x="5020" y="0"/>
                    <a:pt x="6480" y="1401"/>
                    <a:pt x="6480" y="3269"/>
                  </a:cubicBezTo>
                  <a:cubicBezTo>
                    <a:pt x="6480" y="5020"/>
                    <a:pt x="5020" y="6479"/>
                    <a:pt x="3269" y="6479"/>
                  </a:cubicBezTo>
                  <a:cubicBezTo>
                    <a:pt x="1460" y="6479"/>
                    <a:pt x="1" y="5020"/>
                    <a:pt x="1" y="3211"/>
                  </a:cubicBezTo>
                  <a:cubicBezTo>
                    <a:pt x="1" y="1401"/>
                    <a:pt x="1401" y="0"/>
                    <a:pt x="32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5" name="Google Shape;17945;p46"/>
            <p:cNvSpPr/>
            <p:nvPr/>
          </p:nvSpPr>
          <p:spPr>
            <a:xfrm>
              <a:off x="2112875" y="2640050"/>
              <a:ext cx="162000" cy="162000"/>
            </a:xfrm>
            <a:custGeom>
              <a:avLst/>
              <a:gdLst/>
              <a:ahLst/>
              <a:cxnLst/>
              <a:rect l="l" t="t" r="r" b="b"/>
              <a:pathLst>
                <a:path w="6480" h="6480" extrusionOk="0">
                  <a:moveTo>
                    <a:pt x="6479" y="3211"/>
                  </a:moveTo>
                  <a:cubicBezTo>
                    <a:pt x="6479" y="4962"/>
                    <a:pt x="5078" y="6422"/>
                    <a:pt x="3269" y="6480"/>
                  </a:cubicBezTo>
                  <a:cubicBezTo>
                    <a:pt x="1459" y="6480"/>
                    <a:pt x="0" y="5021"/>
                    <a:pt x="0" y="3211"/>
                  </a:cubicBezTo>
                  <a:cubicBezTo>
                    <a:pt x="0" y="1460"/>
                    <a:pt x="1459" y="1"/>
                    <a:pt x="3211" y="1"/>
                  </a:cubicBezTo>
                  <a:cubicBezTo>
                    <a:pt x="5020" y="1"/>
                    <a:pt x="6479" y="1402"/>
                    <a:pt x="6479"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6" name="Google Shape;17946;p46"/>
            <p:cNvSpPr/>
            <p:nvPr/>
          </p:nvSpPr>
          <p:spPr>
            <a:xfrm>
              <a:off x="2848325" y="4112450"/>
              <a:ext cx="162000" cy="162000"/>
            </a:xfrm>
            <a:custGeom>
              <a:avLst/>
              <a:gdLst/>
              <a:ahLst/>
              <a:cxnLst/>
              <a:rect l="l" t="t" r="r" b="b"/>
              <a:pathLst>
                <a:path w="6480" h="6480" extrusionOk="0">
                  <a:moveTo>
                    <a:pt x="3270" y="6480"/>
                  </a:moveTo>
                  <a:cubicBezTo>
                    <a:pt x="1518" y="6480"/>
                    <a:pt x="59" y="5020"/>
                    <a:pt x="1" y="3269"/>
                  </a:cubicBezTo>
                  <a:cubicBezTo>
                    <a:pt x="1" y="1460"/>
                    <a:pt x="1460" y="1"/>
                    <a:pt x="3211" y="1"/>
                  </a:cubicBezTo>
                  <a:cubicBezTo>
                    <a:pt x="5021" y="1"/>
                    <a:pt x="6480" y="1402"/>
                    <a:pt x="6480" y="3211"/>
                  </a:cubicBezTo>
                  <a:cubicBezTo>
                    <a:pt x="6480" y="4962"/>
                    <a:pt x="5079" y="6421"/>
                    <a:pt x="3270" y="648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7" name="Google Shape;17947;p46"/>
            <p:cNvSpPr/>
            <p:nvPr/>
          </p:nvSpPr>
          <p:spPr>
            <a:xfrm>
              <a:off x="2359475" y="3622150"/>
              <a:ext cx="162000" cy="162000"/>
            </a:xfrm>
            <a:custGeom>
              <a:avLst/>
              <a:gdLst/>
              <a:ahLst/>
              <a:cxnLst/>
              <a:rect l="l" t="t" r="r" b="b"/>
              <a:pathLst>
                <a:path w="6480" h="6480" extrusionOk="0">
                  <a:moveTo>
                    <a:pt x="3211" y="0"/>
                  </a:moveTo>
                  <a:cubicBezTo>
                    <a:pt x="4962" y="0"/>
                    <a:pt x="6480" y="1459"/>
                    <a:pt x="6480" y="3211"/>
                  </a:cubicBezTo>
                  <a:cubicBezTo>
                    <a:pt x="6480" y="5020"/>
                    <a:pt x="5021" y="6479"/>
                    <a:pt x="3269" y="6479"/>
                  </a:cubicBezTo>
                  <a:cubicBezTo>
                    <a:pt x="1460" y="6479"/>
                    <a:pt x="1" y="5078"/>
                    <a:pt x="1" y="3269"/>
                  </a:cubicBezTo>
                  <a:cubicBezTo>
                    <a:pt x="1" y="1518"/>
                    <a:pt x="1402" y="59"/>
                    <a:pt x="32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8" name="Google Shape;17948;p46"/>
            <p:cNvSpPr/>
            <p:nvPr/>
          </p:nvSpPr>
          <p:spPr>
            <a:xfrm>
              <a:off x="4320725" y="1170575"/>
              <a:ext cx="162000" cy="162000"/>
            </a:xfrm>
            <a:custGeom>
              <a:avLst/>
              <a:gdLst/>
              <a:ahLst/>
              <a:cxnLst/>
              <a:rect l="l" t="t" r="r" b="b"/>
              <a:pathLst>
                <a:path w="6480" h="6480" extrusionOk="0">
                  <a:moveTo>
                    <a:pt x="6480" y="3211"/>
                  </a:moveTo>
                  <a:cubicBezTo>
                    <a:pt x="6480" y="5021"/>
                    <a:pt x="5021" y="6480"/>
                    <a:pt x="3269" y="6480"/>
                  </a:cubicBezTo>
                  <a:cubicBezTo>
                    <a:pt x="1518" y="6480"/>
                    <a:pt x="59" y="5021"/>
                    <a:pt x="59" y="3269"/>
                  </a:cubicBezTo>
                  <a:cubicBezTo>
                    <a:pt x="1" y="1518"/>
                    <a:pt x="1518" y="1"/>
                    <a:pt x="3269" y="59"/>
                  </a:cubicBezTo>
                  <a:cubicBezTo>
                    <a:pt x="5021" y="59"/>
                    <a:pt x="6480" y="1518"/>
                    <a:pt x="6480"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9" name="Google Shape;17949;p46"/>
            <p:cNvSpPr/>
            <p:nvPr/>
          </p:nvSpPr>
          <p:spPr>
            <a:xfrm>
              <a:off x="4074125" y="4359075"/>
              <a:ext cx="162000" cy="162000"/>
            </a:xfrm>
            <a:custGeom>
              <a:avLst/>
              <a:gdLst/>
              <a:ahLst/>
              <a:cxnLst/>
              <a:rect l="l" t="t" r="r" b="b"/>
              <a:pathLst>
                <a:path w="6480" h="6480" extrusionOk="0">
                  <a:moveTo>
                    <a:pt x="3210" y="0"/>
                  </a:moveTo>
                  <a:cubicBezTo>
                    <a:pt x="5020" y="0"/>
                    <a:pt x="6479" y="1459"/>
                    <a:pt x="6479" y="3269"/>
                  </a:cubicBezTo>
                  <a:cubicBezTo>
                    <a:pt x="6479" y="4962"/>
                    <a:pt x="5020" y="6421"/>
                    <a:pt x="3269" y="6479"/>
                  </a:cubicBezTo>
                  <a:cubicBezTo>
                    <a:pt x="1518" y="6479"/>
                    <a:pt x="0" y="4962"/>
                    <a:pt x="58" y="3211"/>
                  </a:cubicBezTo>
                  <a:cubicBezTo>
                    <a:pt x="58" y="1459"/>
                    <a:pt x="1518" y="59"/>
                    <a:pt x="321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0" name="Google Shape;17950;p46"/>
            <p:cNvSpPr/>
            <p:nvPr/>
          </p:nvSpPr>
          <p:spPr>
            <a:xfrm>
              <a:off x="5301350" y="2149750"/>
              <a:ext cx="160550" cy="162000"/>
            </a:xfrm>
            <a:custGeom>
              <a:avLst/>
              <a:gdLst/>
              <a:ahLst/>
              <a:cxnLst/>
              <a:rect l="l" t="t" r="r" b="b"/>
              <a:pathLst>
                <a:path w="6422" h="6480" extrusionOk="0">
                  <a:moveTo>
                    <a:pt x="3211" y="6479"/>
                  </a:moveTo>
                  <a:cubicBezTo>
                    <a:pt x="1460" y="6479"/>
                    <a:pt x="1" y="5020"/>
                    <a:pt x="1" y="3269"/>
                  </a:cubicBezTo>
                  <a:cubicBezTo>
                    <a:pt x="1" y="1518"/>
                    <a:pt x="1460" y="59"/>
                    <a:pt x="3153" y="59"/>
                  </a:cubicBezTo>
                  <a:cubicBezTo>
                    <a:pt x="4962" y="0"/>
                    <a:pt x="6421" y="1518"/>
                    <a:pt x="6421" y="3269"/>
                  </a:cubicBezTo>
                  <a:cubicBezTo>
                    <a:pt x="6421" y="5020"/>
                    <a:pt x="4962" y="6479"/>
                    <a:pt x="3211" y="647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1" name="Google Shape;17951;p46"/>
            <p:cNvSpPr/>
            <p:nvPr/>
          </p:nvSpPr>
          <p:spPr>
            <a:xfrm>
              <a:off x="2112875" y="2396350"/>
              <a:ext cx="162000" cy="162025"/>
            </a:xfrm>
            <a:custGeom>
              <a:avLst/>
              <a:gdLst/>
              <a:ahLst/>
              <a:cxnLst/>
              <a:rect l="l" t="t" r="r" b="b"/>
              <a:pathLst>
                <a:path w="6480" h="6481" extrusionOk="0">
                  <a:moveTo>
                    <a:pt x="6421" y="3270"/>
                  </a:moveTo>
                  <a:cubicBezTo>
                    <a:pt x="6421" y="5021"/>
                    <a:pt x="4962" y="6480"/>
                    <a:pt x="3211" y="6480"/>
                  </a:cubicBezTo>
                  <a:cubicBezTo>
                    <a:pt x="1459" y="6422"/>
                    <a:pt x="0" y="4962"/>
                    <a:pt x="0" y="3270"/>
                  </a:cubicBezTo>
                  <a:cubicBezTo>
                    <a:pt x="59" y="1519"/>
                    <a:pt x="1518" y="1"/>
                    <a:pt x="3269" y="59"/>
                  </a:cubicBezTo>
                  <a:cubicBezTo>
                    <a:pt x="5020" y="59"/>
                    <a:pt x="6479" y="1519"/>
                    <a:pt x="6421" y="32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2" name="Google Shape;17952;p46"/>
            <p:cNvSpPr/>
            <p:nvPr/>
          </p:nvSpPr>
          <p:spPr>
            <a:xfrm>
              <a:off x="5301350" y="3376975"/>
              <a:ext cx="159075" cy="160550"/>
            </a:xfrm>
            <a:custGeom>
              <a:avLst/>
              <a:gdLst/>
              <a:ahLst/>
              <a:cxnLst/>
              <a:rect l="l" t="t" r="r" b="b"/>
              <a:pathLst>
                <a:path w="6363" h="6422" extrusionOk="0">
                  <a:moveTo>
                    <a:pt x="6363" y="3211"/>
                  </a:moveTo>
                  <a:cubicBezTo>
                    <a:pt x="6363" y="4962"/>
                    <a:pt x="4904" y="6422"/>
                    <a:pt x="3153" y="6363"/>
                  </a:cubicBezTo>
                  <a:cubicBezTo>
                    <a:pt x="1402" y="6363"/>
                    <a:pt x="1" y="4904"/>
                    <a:pt x="1" y="3153"/>
                  </a:cubicBezTo>
                  <a:cubicBezTo>
                    <a:pt x="59" y="1402"/>
                    <a:pt x="1460" y="1"/>
                    <a:pt x="3211" y="1"/>
                  </a:cubicBezTo>
                  <a:cubicBezTo>
                    <a:pt x="4904" y="1"/>
                    <a:pt x="6363" y="1460"/>
                    <a:pt x="6363"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3" name="Google Shape;17953;p46"/>
            <p:cNvSpPr/>
            <p:nvPr/>
          </p:nvSpPr>
          <p:spPr>
            <a:xfrm>
              <a:off x="3340100" y="4360525"/>
              <a:ext cx="159100" cy="159075"/>
            </a:xfrm>
            <a:custGeom>
              <a:avLst/>
              <a:gdLst/>
              <a:ahLst/>
              <a:cxnLst/>
              <a:rect l="l" t="t" r="r" b="b"/>
              <a:pathLst>
                <a:path w="6364" h="6363" extrusionOk="0">
                  <a:moveTo>
                    <a:pt x="6363" y="3153"/>
                  </a:moveTo>
                  <a:cubicBezTo>
                    <a:pt x="6363" y="4904"/>
                    <a:pt x="4904" y="6363"/>
                    <a:pt x="3153" y="6363"/>
                  </a:cubicBezTo>
                  <a:cubicBezTo>
                    <a:pt x="1402" y="6363"/>
                    <a:pt x="1" y="4904"/>
                    <a:pt x="1" y="3153"/>
                  </a:cubicBezTo>
                  <a:cubicBezTo>
                    <a:pt x="1" y="1460"/>
                    <a:pt x="1460" y="1"/>
                    <a:pt x="3153" y="1"/>
                  </a:cubicBezTo>
                  <a:cubicBezTo>
                    <a:pt x="4904" y="1"/>
                    <a:pt x="6363" y="1460"/>
                    <a:pt x="6363" y="31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4" name="Google Shape;17954;p46"/>
            <p:cNvSpPr/>
            <p:nvPr/>
          </p:nvSpPr>
          <p:spPr>
            <a:xfrm>
              <a:off x="2114325" y="3134750"/>
              <a:ext cx="159075" cy="159075"/>
            </a:xfrm>
            <a:custGeom>
              <a:avLst/>
              <a:gdLst/>
              <a:ahLst/>
              <a:cxnLst/>
              <a:rect l="l" t="t" r="r" b="b"/>
              <a:pathLst>
                <a:path w="6363" h="6363" extrusionOk="0">
                  <a:moveTo>
                    <a:pt x="3153" y="6363"/>
                  </a:moveTo>
                  <a:cubicBezTo>
                    <a:pt x="1460" y="6363"/>
                    <a:pt x="1" y="4904"/>
                    <a:pt x="1" y="3152"/>
                  </a:cubicBezTo>
                  <a:cubicBezTo>
                    <a:pt x="1" y="1460"/>
                    <a:pt x="1460" y="0"/>
                    <a:pt x="3153" y="0"/>
                  </a:cubicBezTo>
                  <a:cubicBezTo>
                    <a:pt x="4904" y="0"/>
                    <a:pt x="6363" y="1460"/>
                    <a:pt x="6363" y="3152"/>
                  </a:cubicBezTo>
                  <a:cubicBezTo>
                    <a:pt x="6363" y="4904"/>
                    <a:pt x="4904" y="6363"/>
                    <a:pt x="3153" y="63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5" name="Google Shape;17955;p46"/>
            <p:cNvSpPr/>
            <p:nvPr/>
          </p:nvSpPr>
          <p:spPr>
            <a:xfrm>
              <a:off x="4812500" y="1415725"/>
              <a:ext cx="159075" cy="157625"/>
            </a:xfrm>
            <a:custGeom>
              <a:avLst/>
              <a:gdLst/>
              <a:ahLst/>
              <a:cxnLst/>
              <a:rect l="l" t="t" r="r" b="b"/>
              <a:pathLst>
                <a:path w="6363" h="6305" extrusionOk="0">
                  <a:moveTo>
                    <a:pt x="6305" y="3153"/>
                  </a:moveTo>
                  <a:cubicBezTo>
                    <a:pt x="6363" y="4904"/>
                    <a:pt x="4904" y="6305"/>
                    <a:pt x="3153" y="6305"/>
                  </a:cubicBezTo>
                  <a:cubicBezTo>
                    <a:pt x="1401" y="6305"/>
                    <a:pt x="1" y="4904"/>
                    <a:pt x="1" y="3211"/>
                  </a:cubicBezTo>
                  <a:cubicBezTo>
                    <a:pt x="1" y="1460"/>
                    <a:pt x="1401" y="1"/>
                    <a:pt x="3211" y="1"/>
                  </a:cubicBezTo>
                  <a:cubicBezTo>
                    <a:pt x="4904" y="1"/>
                    <a:pt x="6305" y="1402"/>
                    <a:pt x="6305" y="31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6" name="Google Shape;17956;p46"/>
            <p:cNvSpPr/>
            <p:nvPr/>
          </p:nvSpPr>
          <p:spPr>
            <a:xfrm>
              <a:off x="5059125" y="1660900"/>
              <a:ext cx="159075" cy="160525"/>
            </a:xfrm>
            <a:custGeom>
              <a:avLst/>
              <a:gdLst/>
              <a:ahLst/>
              <a:cxnLst/>
              <a:rect l="l" t="t" r="r" b="b"/>
              <a:pathLst>
                <a:path w="6363" h="6421" extrusionOk="0">
                  <a:moveTo>
                    <a:pt x="6363" y="3269"/>
                  </a:moveTo>
                  <a:cubicBezTo>
                    <a:pt x="6304" y="5020"/>
                    <a:pt x="4845" y="6421"/>
                    <a:pt x="3094" y="6363"/>
                  </a:cubicBezTo>
                  <a:cubicBezTo>
                    <a:pt x="1343" y="6363"/>
                    <a:pt x="0" y="4903"/>
                    <a:pt x="0" y="3211"/>
                  </a:cubicBezTo>
                  <a:cubicBezTo>
                    <a:pt x="59" y="1401"/>
                    <a:pt x="1518" y="0"/>
                    <a:pt x="3269" y="59"/>
                  </a:cubicBezTo>
                  <a:cubicBezTo>
                    <a:pt x="4962" y="117"/>
                    <a:pt x="6363" y="1518"/>
                    <a:pt x="6363"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7" name="Google Shape;17957;p46"/>
            <p:cNvSpPr/>
            <p:nvPr/>
          </p:nvSpPr>
          <p:spPr>
            <a:xfrm>
              <a:off x="3097875" y="1172050"/>
              <a:ext cx="157625" cy="159075"/>
            </a:xfrm>
            <a:custGeom>
              <a:avLst/>
              <a:gdLst/>
              <a:ahLst/>
              <a:cxnLst/>
              <a:rect l="l" t="t" r="r" b="b"/>
              <a:pathLst>
                <a:path w="6305" h="6363" extrusionOk="0">
                  <a:moveTo>
                    <a:pt x="6304" y="3152"/>
                  </a:moveTo>
                  <a:cubicBezTo>
                    <a:pt x="6304" y="4903"/>
                    <a:pt x="4903" y="6362"/>
                    <a:pt x="3152" y="6362"/>
                  </a:cubicBezTo>
                  <a:cubicBezTo>
                    <a:pt x="1401" y="6362"/>
                    <a:pt x="0" y="4962"/>
                    <a:pt x="0" y="3210"/>
                  </a:cubicBezTo>
                  <a:cubicBezTo>
                    <a:pt x="0" y="1459"/>
                    <a:pt x="1401" y="0"/>
                    <a:pt x="3152" y="58"/>
                  </a:cubicBezTo>
                  <a:cubicBezTo>
                    <a:pt x="4903" y="58"/>
                    <a:pt x="6304" y="1459"/>
                    <a:pt x="6304" y="31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8" name="Google Shape;17958;p46"/>
            <p:cNvSpPr/>
            <p:nvPr/>
          </p:nvSpPr>
          <p:spPr>
            <a:xfrm>
              <a:off x="4323650" y="4361975"/>
              <a:ext cx="156175" cy="156175"/>
            </a:xfrm>
            <a:custGeom>
              <a:avLst/>
              <a:gdLst/>
              <a:ahLst/>
              <a:cxnLst/>
              <a:rect l="l" t="t" r="r" b="b"/>
              <a:pathLst>
                <a:path w="6247" h="6247" extrusionOk="0">
                  <a:moveTo>
                    <a:pt x="3152" y="1"/>
                  </a:moveTo>
                  <a:cubicBezTo>
                    <a:pt x="4904" y="59"/>
                    <a:pt x="6246" y="1460"/>
                    <a:pt x="6246" y="3211"/>
                  </a:cubicBezTo>
                  <a:cubicBezTo>
                    <a:pt x="6188" y="4904"/>
                    <a:pt x="4845" y="6247"/>
                    <a:pt x="3094" y="6188"/>
                  </a:cubicBezTo>
                  <a:cubicBezTo>
                    <a:pt x="1343" y="6188"/>
                    <a:pt x="0" y="4787"/>
                    <a:pt x="59" y="3036"/>
                  </a:cubicBezTo>
                  <a:cubicBezTo>
                    <a:pt x="59" y="1343"/>
                    <a:pt x="1460" y="1"/>
                    <a:pt x="315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9" name="Google Shape;17959;p46"/>
            <p:cNvSpPr/>
            <p:nvPr/>
          </p:nvSpPr>
          <p:spPr>
            <a:xfrm>
              <a:off x="2609025" y="1417200"/>
              <a:ext cx="156150" cy="154700"/>
            </a:xfrm>
            <a:custGeom>
              <a:avLst/>
              <a:gdLst/>
              <a:ahLst/>
              <a:cxnLst/>
              <a:rect l="l" t="t" r="r" b="b"/>
              <a:pathLst>
                <a:path w="6246" h="6188" extrusionOk="0">
                  <a:moveTo>
                    <a:pt x="6187" y="3094"/>
                  </a:moveTo>
                  <a:cubicBezTo>
                    <a:pt x="6246" y="4787"/>
                    <a:pt x="4845" y="6188"/>
                    <a:pt x="3152" y="6188"/>
                  </a:cubicBezTo>
                  <a:cubicBezTo>
                    <a:pt x="1459" y="6188"/>
                    <a:pt x="58" y="4845"/>
                    <a:pt x="58" y="3152"/>
                  </a:cubicBezTo>
                  <a:cubicBezTo>
                    <a:pt x="0" y="1401"/>
                    <a:pt x="1401" y="59"/>
                    <a:pt x="3094" y="0"/>
                  </a:cubicBezTo>
                  <a:cubicBezTo>
                    <a:pt x="4786" y="0"/>
                    <a:pt x="6187" y="1401"/>
                    <a:pt x="6187"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0" name="Google Shape;17960;p46"/>
            <p:cNvSpPr/>
            <p:nvPr/>
          </p:nvSpPr>
          <p:spPr>
            <a:xfrm>
              <a:off x="5060575" y="3873125"/>
              <a:ext cx="154700" cy="154725"/>
            </a:xfrm>
            <a:custGeom>
              <a:avLst/>
              <a:gdLst/>
              <a:ahLst/>
              <a:cxnLst/>
              <a:rect l="l" t="t" r="r" b="b"/>
              <a:pathLst>
                <a:path w="6188" h="6189" extrusionOk="0">
                  <a:moveTo>
                    <a:pt x="6188" y="3094"/>
                  </a:moveTo>
                  <a:cubicBezTo>
                    <a:pt x="6188" y="4787"/>
                    <a:pt x="4787" y="6188"/>
                    <a:pt x="3094" y="6188"/>
                  </a:cubicBezTo>
                  <a:cubicBezTo>
                    <a:pt x="1401" y="6188"/>
                    <a:pt x="1" y="4787"/>
                    <a:pt x="1" y="3094"/>
                  </a:cubicBezTo>
                  <a:cubicBezTo>
                    <a:pt x="1" y="1343"/>
                    <a:pt x="1401" y="1"/>
                    <a:pt x="3094" y="1"/>
                  </a:cubicBezTo>
                  <a:cubicBezTo>
                    <a:pt x="4845" y="1"/>
                    <a:pt x="6188" y="1402"/>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1" name="Google Shape;17961;p46"/>
            <p:cNvSpPr/>
            <p:nvPr/>
          </p:nvSpPr>
          <p:spPr>
            <a:xfrm>
              <a:off x="2115775" y="2154125"/>
              <a:ext cx="154725" cy="154700"/>
            </a:xfrm>
            <a:custGeom>
              <a:avLst/>
              <a:gdLst/>
              <a:ahLst/>
              <a:cxnLst/>
              <a:rect l="l" t="t" r="r" b="b"/>
              <a:pathLst>
                <a:path w="6189" h="6188" extrusionOk="0">
                  <a:moveTo>
                    <a:pt x="6188" y="3094"/>
                  </a:moveTo>
                  <a:cubicBezTo>
                    <a:pt x="6188" y="4787"/>
                    <a:pt x="4846" y="6129"/>
                    <a:pt x="3153" y="6188"/>
                  </a:cubicBezTo>
                  <a:cubicBezTo>
                    <a:pt x="1402" y="6188"/>
                    <a:pt x="1" y="4787"/>
                    <a:pt x="1" y="3036"/>
                  </a:cubicBezTo>
                  <a:cubicBezTo>
                    <a:pt x="59" y="1343"/>
                    <a:pt x="1402" y="0"/>
                    <a:pt x="3153" y="0"/>
                  </a:cubicBezTo>
                  <a:cubicBezTo>
                    <a:pt x="4846" y="0"/>
                    <a:pt x="6188" y="1343"/>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2" name="Google Shape;17962;p46"/>
            <p:cNvSpPr/>
            <p:nvPr/>
          </p:nvSpPr>
          <p:spPr>
            <a:xfrm>
              <a:off x="4813950" y="4115375"/>
              <a:ext cx="154725" cy="154700"/>
            </a:xfrm>
            <a:custGeom>
              <a:avLst/>
              <a:gdLst/>
              <a:ahLst/>
              <a:cxnLst/>
              <a:rect l="l" t="t" r="r" b="b"/>
              <a:pathLst>
                <a:path w="6189" h="6188" extrusionOk="0">
                  <a:moveTo>
                    <a:pt x="6188" y="3094"/>
                  </a:moveTo>
                  <a:cubicBezTo>
                    <a:pt x="6188" y="4845"/>
                    <a:pt x="4787" y="6188"/>
                    <a:pt x="3095" y="6188"/>
                  </a:cubicBezTo>
                  <a:cubicBezTo>
                    <a:pt x="1402" y="6188"/>
                    <a:pt x="1" y="4728"/>
                    <a:pt x="59" y="3036"/>
                  </a:cubicBezTo>
                  <a:cubicBezTo>
                    <a:pt x="59" y="1401"/>
                    <a:pt x="1460" y="0"/>
                    <a:pt x="3095" y="0"/>
                  </a:cubicBezTo>
                  <a:cubicBezTo>
                    <a:pt x="4787" y="0"/>
                    <a:pt x="6188" y="1401"/>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3" name="Google Shape;17963;p46"/>
            <p:cNvSpPr/>
            <p:nvPr/>
          </p:nvSpPr>
          <p:spPr>
            <a:xfrm>
              <a:off x="3099325" y="4361975"/>
              <a:ext cx="154700" cy="154725"/>
            </a:xfrm>
            <a:custGeom>
              <a:avLst/>
              <a:gdLst/>
              <a:ahLst/>
              <a:cxnLst/>
              <a:rect l="l" t="t" r="r" b="b"/>
              <a:pathLst>
                <a:path w="6188" h="6189" extrusionOk="0">
                  <a:moveTo>
                    <a:pt x="6188" y="3095"/>
                  </a:moveTo>
                  <a:cubicBezTo>
                    <a:pt x="6188" y="4787"/>
                    <a:pt x="4787" y="6188"/>
                    <a:pt x="3094" y="6188"/>
                  </a:cubicBezTo>
                  <a:cubicBezTo>
                    <a:pt x="1401" y="6188"/>
                    <a:pt x="1" y="4787"/>
                    <a:pt x="1" y="3095"/>
                  </a:cubicBezTo>
                  <a:cubicBezTo>
                    <a:pt x="1" y="1460"/>
                    <a:pt x="1343" y="59"/>
                    <a:pt x="3036" y="59"/>
                  </a:cubicBezTo>
                  <a:cubicBezTo>
                    <a:pt x="4729" y="1"/>
                    <a:pt x="6129" y="1402"/>
                    <a:pt x="6129" y="30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4" name="Google Shape;17964;p46"/>
            <p:cNvSpPr/>
            <p:nvPr/>
          </p:nvSpPr>
          <p:spPr>
            <a:xfrm>
              <a:off x="2115775" y="3378450"/>
              <a:ext cx="156175" cy="156150"/>
            </a:xfrm>
            <a:custGeom>
              <a:avLst/>
              <a:gdLst/>
              <a:ahLst/>
              <a:cxnLst/>
              <a:rect l="l" t="t" r="r" b="b"/>
              <a:pathLst>
                <a:path w="6247" h="6246" extrusionOk="0">
                  <a:moveTo>
                    <a:pt x="3153" y="59"/>
                  </a:moveTo>
                  <a:cubicBezTo>
                    <a:pt x="4846" y="117"/>
                    <a:pt x="6247" y="1576"/>
                    <a:pt x="6188" y="3211"/>
                  </a:cubicBezTo>
                  <a:cubicBezTo>
                    <a:pt x="6130" y="4903"/>
                    <a:pt x="4671" y="6246"/>
                    <a:pt x="3036" y="6188"/>
                  </a:cubicBezTo>
                  <a:cubicBezTo>
                    <a:pt x="1343" y="6129"/>
                    <a:pt x="1" y="4728"/>
                    <a:pt x="59" y="3036"/>
                  </a:cubicBezTo>
                  <a:cubicBezTo>
                    <a:pt x="118" y="1343"/>
                    <a:pt x="1519" y="0"/>
                    <a:pt x="3153"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5" name="Google Shape;17965;p46"/>
            <p:cNvSpPr/>
            <p:nvPr/>
          </p:nvSpPr>
          <p:spPr>
            <a:xfrm>
              <a:off x="2362400" y="1663800"/>
              <a:ext cx="156175" cy="154725"/>
            </a:xfrm>
            <a:custGeom>
              <a:avLst/>
              <a:gdLst/>
              <a:ahLst/>
              <a:cxnLst/>
              <a:rect l="l" t="t" r="r" b="b"/>
              <a:pathLst>
                <a:path w="6247" h="6189" extrusionOk="0">
                  <a:moveTo>
                    <a:pt x="59" y="3095"/>
                  </a:moveTo>
                  <a:cubicBezTo>
                    <a:pt x="59" y="1402"/>
                    <a:pt x="1518" y="1"/>
                    <a:pt x="3152" y="59"/>
                  </a:cubicBezTo>
                  <a:cubicBezTo>
                    <a:pt x="4845" y="59"/>
                    <a:pt x="6246" y="1519"/>
                    <a:pt x="6188" y="3211"/>
                  </a:cubicBezTo>
                  <a:cubicBezTo>
                    <a:pt x="6129" y="4846"/>
                    <a:pt x="4729" y="6188"/>
                    <a:pt x="3094" y="6188"/>
                  </a:cubicBezTo>
                  <a:cubicBezTo>
                    <a:pt x="1401" y="6188"/>
                    <a:pt x="0" y="4729"/>
                    <a:pt x="59" y="30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6" name="Google Shape;17966;p46"/>
            <p:cNvSpPr/>
            <p:nvPr/>
          </p:nvSpPr>
          <p:spPr>
            <a:xfrm>
              <a:off x="4571725" y="1174950"/>
              <a:ext cx="153250" cy="154725"/>
            </a:xfrm>
            <a:custGeom>
              <a:avLst/>
              <a:gdLst/>
              <a:ahLst/>
              <a:cxnLst/>
              <a:rect l="l" t="t" r="r" b="b"/>
              <a:pathLst>
                <a:path w="6130" h="6189" extrusionOk="0">
                  <a:moveTo>
                    <a:pt x="6129" y="3094"/>
                  </a:moveTo>
                  <a:cubicBezTo>
                    <a:pt x="6129" y="4729"/>
                    <a:pt x="4787" y="6130"/>
                    <a:pt x="3094" y="6130"/>
                  </a:cubicBezTo>
                  <a:cubicBezTo>
                    <a:pt x="1460" y="6188"/>
                    <a:pt x="0" y="4729"/>
                    <a:pt x="59" y="3036"/>
                  </a:cubicBezTo>
                  <a:cubicBezTo>
                    <a:pt x="59" y="1402"/>
                    <a:pt x="1460" y="1"/>
                    <a:pt x="3094" y="1"/>
                  </a:cubicBezTo>
                  <a:cubicBezTo>
                    <a:pt x="4728" y="1"/>
                    <a:pt x="6129" y="1402"/>
                    <a:pt x="6129"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7" name="Google Shape;17967;p46"/>
            <p:cNvSpPr/>
            <p:nvPr/>
          </p:nvSpPr>
          <p:spPr>
            <a:xfrm>
              <a:off x="5308650" y="1911875"/>
              <a:ext cx="153250" cy="153250"/>
            </a:xfrm>
            <a:custGeom>
              <a:avLst/>
              <a:gdLst/>
              <a:ahLst/>
              <a:cxnLst/>
              <a:rect l="l" t="t" r="r" b="b"/>
              <a:pathLst>
                <a:path w="6130" h="6130" extrusionOk="0">
                  <a:moveTo>
                    <a:pt x="6129" y="3036"/>
                  </a:moveTo>
                  <a:cubicBezTo>
                    <a:pt x="6129" y="4671"/>
                    <a:pt x="4728" y="6071"/>
                    <a:pt x="3094" y="6130"/>
                  </a:cubicBezTo>
                  <a:cubicBezTo>
                    <a:pt x="1460" y="6130"/>
                    <a:pt x="0" y="4729"/>
                    <a:pt x="0" y="3036"/>
                  </a:cubicBezTo>
                  <a:cubicBezTo>
                    <a:pt x="0" y="1402"/>
                    <a:pt x="1401" y="1"/>
                    <a:pt x="3036" y="1"/>
                  </a:cubicBezTo>
                  <a:cubicBezTo>
                    <a:pt x="4728" y="1"/>
                    <a:pt x="6071" y="1402"/>
                    <a:pt x="6129" y="30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8" name="Google Shape;17968;p46"/>
            <p:cNvSpPr/>
            <p:nvPr/>
          </p:nvSpPr>
          <p:spPr>
            <a:xfrm>
              <a:off x="2855625" y="1173500"/>
              <a:ext cx="148875" cy="148875"/>
            </a:xfrm>
            <a:custGeom>
              <a:avLst/>
              <a:gdLst/>
              <a:ahLst/>
              <a:cxnLst/>
              <a:rect l="l" t="t" r="r" b="b"/>
              <a:pathLst>
                <a:path w="5955" h="5955" extrusionOk="0">
                  <a:moveTo>
                    <a:pt x="5955" y="3036"/>
                  </a:moveTo>
                  <a:cubicBezTo>
                    <a:pt x="5955" y="4670"/>
                    <a:pt x="4612" y="5954"/>
                    <a:pt x="2919" y="5954"/>
                  </a:cubicBezTo>
                  <a:cubicBezTo>
                    <a:pt x="1285" y="5954"/>
                    <a:pt x="1" y="4612"/>
                    <a:pt x="1" y="2977"/>
                  </a:cubicBezTo>
                  <a:cubicBezTo>
                    <a:pt x="1" y="1285"/>
                    <a:pt x="1343" y="0"/>
                    <a:pt x="2978" y="0"/>
                  </a:cubicBezTo>
                  <a:cubicBezTo>
                    <a:pt x="4670" y="59"/>
                    <a:pt x="5955" y="1343"/>
                    <a:pt x="5955" y="30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9" name="Google Shape;17969;p46"/>
            <p:cNvSpPr/>
            <p:nvPr/>
          </p:nvSpPr>
          <p:spPr>
            <a:xfrm>
              <a:off x="5307200" y="3627975"/>
              <a:ext cx="148850" cy="150325"/>
            </a:xfrm>
            <a:custGeom>
              <a:avLst/>
              <a:gdLst/>
              <a:ahLst/>
              <a:cxnLst/>
              <a:rect l="l" t="t" r="r" b="b"/>
              <a:pathLst>
                <a:path w="5954" h="6013" extrusionOk="0">
                  <a:moveTo>
                    <a:pt x="2977" y="6013"/>
                  </a:moveTo>
                  <a:cubicBezTo>
                    <a:pt x="1284" y="6013"/>
                    <a:pt x="0" y="4670"/>
                    <a:pt x="0" y="3036"/>
                  </a:cubicBezTo>
                  <a:cubicBezTo>
                    <a:pt x="0" y="1343"/>
                    <a:pt x="1343" y="1"/>
                    <a:pt x="3035" y="59"/>
                  </a:cubicBezTo>
                  <a:cubicBezTo>
                    <a:pt x="4670" y="59"/>
                    <a:pt x="5954" y="1402"/>
                    <a:pt x="5954" y="3036"/>
                  </a:cubicBezTo>
                  <a:cubicBezTo>
                    <a:pt x="5954" y="4729"/>
                    <a:pt x="4611" y="6013"/>
                    <a:pt x="2977" y="601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0" name="Google Shape;17970;p46"/>
            <p:cNvSpPr/>
            <p:nvPr/>
          </p:nvSpPr>
          <p:spPr>
            <a:xfrm>
              <a:off x="3839175" y="931250"/>
              <a:ext cx="147400" cy="148875"/>
            </a:xfrm>
            <a:custGeom>
              <a:avLst/>
              <a:gdLst/>
              <a:ahLst/>
              <a:cxnLst/>
              <a:rect l="l" t="t" r="r" b="b"/>
              <a:pathLst>
                <a:path w="5896" h="5955" extrusionOk="0">
                  <a:moveTo>
                    <a:pt x="2977" y="5955"/>
                  </a:moveTo>
                  <a:cubicBezTo>
                    <a:pt x="1285" y="5955"/>
                    <a:pt x="0" y="4612"/>
                    <a:pt x="0" y="2978"/>
                  </a:cubicBezTo>
                  <a:cubicBezTo>
                    <a:pt x="0" y="1285"/>
                    <a:pt x="1285" y="1"/>
                    <a:pt x="2977" y="1"/>
                  </a:cubicBezTo>
                  <a:cubicBezTo>
                    <a:pt x="4612" y="1"/>
                    <a:pt x="5896" y="1285"/>
                    <a:pt x="5896" y="2920"/>
                  </a:cubicBezTo>
                  <a:cubicBezTo>
                    <a:pt x="5896" y="4612"/>
                    <a:pt x="4612" y="5896"/>
                    <a:pt x="2977" y="595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1" name="Google Shape;17971;p46"/>
            <p:cNvSpPr/>
            <p:nvPr/>
          </p:nvSpPr>
          <p:spPr>
            <a:xfrm>
              <a:off x="2365325" y="3871675"/>
              <a:ext cx="148875" cy="148875"/>
            </a:xfrm>
            <a:custGeom>
              <a:avLst/>
              <a:gdLst/>
              <a:ahLst/>
              <a:cxnLst/>
              <a:rect l="l" t="t" r="r" b="b"/>
              <a:pathLst>
                <a:path w="5955" h="5955" extrusionOk="0">
                  <a:moveTo>
                    <a:pt x="5954" y="2977"/>
                  </a:moveTo>
                  <a:cubicBezTo>
                    <a:pt x="5954" y="4670"/>
                    <a:pt x="4670" y="5954"/>
                    <a:pt x="3035" y="5954"/>
                  </a:cubicBezTo>
                  <a:cubicBezTo>
                    <a:pt x="1343" y="5954"/>
                    <a:pt x="0" y="4612"/>
                    <a:pt x="0" y="2919"/>
                  </a:cubicBezTo>
                  <a:cubicBezTo>
                    <a:pt x="59" y="1285"/>
                    <a:pt x="1343" y="0"/>
                    <a:pt x="3035" y="0"/>
                  </a:cubicBezTo>
                  <a:cubicBezTo>
                    <a:pt x="4670" y="0"/>
                    <a:pt x="5954" y="1343"/>
                    <a:pt x="5954"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2" name="Google Shape;17972;p46"/>
            <p:cNvSpPr/>
            <p:nvPr/>
          </p:nvSpPr>
          <p:spPr>
            <a:xfrm>
              <a:off x="2607550" y="4118300"/>
              <a:ext cx="150325" cy="150325"/>
            </a:xfrm>
            <a:custGeom>
              <a:avLst/>
              <a:gdLst/>
              <a:ahLst/>
              <a:cxnLst/>
              <a:rect l="l" t="t" r="r" b="b"/>
              <a:pathLst>
                <a:path w="6013" h="6013" extrusionOk="0">
                  <a:moveTo>
                    <a:pt x="6013" y="2977"/>
                  </a:moveTo>
                  <a:cubicBezTo>
                    <a:pt x="6013" y="4611"/>
                    <a:pt x="4729" y="5954"/>
                    <a:pt x="3036" y="5954"/>
                  </a:cubicBezTo>
                  <a:cubicBezTo>
                    <a:pt x="1343" y="6012"/>
                    <a:pt x="1" y="4670"/>
                    <a:pt x="59" y="2977"/>
                  </a:cubicBezTo>
                  <a:cubicBezTo>
                    <a:pt x="59" y="1284"/>
                    <a:pt x="1343" y="0"/>
                    <a:pt x="3036" y="0"/>
                  </a:cubicBezTo>
                  <a:cubicBezTo>
                    <a:pt x="4670" y="0"/>
                    <a:pt x="6013" y="1343"/>
                    <a:pt x="6013"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3" name="Google Shape;17973;p46"/>
            <p:cNvSpPr/>
            <p:nvPr/>
          </p:nvSpPr>
          <p:spPr>
            <a:xfrm>
              <a:off x="5553800" y="2892500"/>
              <a:ext cx="148875" cy="148875"/>
            </a:xfrm>
            <a:custGeom>
              <a:avLst/>
              <a:gdLst/>
              <a:ahLst/>
              <a:cxnLst/>
              <a:rect l="l" t="t" r="r" b="b"/>
              <a:pathLst>
                <a:path w="5955" h="5955" extrusionOk="0">
                  <a:moveTo>
                    <a:pt x="1" y="2919"/>
                  </a:moveTo>
                  <a:cubicBezTo>
                    <a:pt x="1" y="1285"/>
                    <a:pt x="1343" y="1"/>
                    <a:pt x="3036" y="59"/>
                  </a:cubicBezTo>
                  <a:cubicBezTo>
                    <a:pt x="4670" y="59"/>
                    <a:pt x="5955" y="1402"/>
                    <a:pt x="5955" y="3095"/>
                  </a:cubicBezTo>
                  <a:cubicBezTo>
                    <a:pt x="5896" y="4729"/>
                    <a:pt x="4612" y="5955"/>
                    <a:pt x="2919" y="5955"/>
                  </a:cubicBezTo>
                  <a:cubicBezTo>
                    <a:pt x="1285" y="5955"/>
                    <a:pt x="1" y="4612"/>
                    <a:pt x="1"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4" name="Google Shape;17974;p46"/>
            <p:cNvSpPr/>
            <p:nvPr/>
          </p:nvSpPr>
          <p:spPr>
            <a:xfrm>
              <a:off x="5553800" y="2645900"/>
              <a:ext cx="148875" cy="148875"/>
            </a:xfrm>
            <a:custGeom>
              <a:avLst/>
              <a:gdLst/>
              <a:ahLst/>
              <a:cxnLst/>
              <a:rect l="l" t="t" r="r" b="b"/>
              <a:pathLst>
                <a:path w="5955" h="5955" extrusionOk="0">
                  <a:moveTo>
                    <a:pt x="5955" y="2977"/>
                  </a:moveTo>
                  <a:cubicBezTo>
                    <a:pt x="5955" y="4670"/>
                    <a:pt x="4612" y="5954"/>
                    <a:pt x="2978" y="5954"/>
                  </a:cubicBezTo>
                  <a:cubicBezTo>
                    <a:pt x="1285" y="5954"/>
                    <a:pt x="1" y="4612"/>
                    <a:pt x="1" y="2977"/>
                  </a:cubicBezTo>
                  <a:cubicBezTo>
                    <a:pt x="1" y="1343"/>
                    <a:pt x="1285" y="59"/>
                    <a:pt x="2919" y="0"/>
                  </a:cubicBezTo>
                  <a:cubicBezTo>
                    <a:pt x="4612" y="0"/>
                    <a:pt x="5955" y="1284"/>
                    <a:pt x="5955"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5" name="Google Shape;17975;p46"/>
            <p:cNvSpPr/>
            <p:nvPr/>
          </p:nvSpPr>
          <p:spPr>
            <a:xfrm>
              <a:off x="3592550" y="931250"/>
              <a:ext cx="147425" cy="148875"/>
            </a:xfrm>
            <a:custGeom>
              <a:avLst/>
              <a:gdLst/>
              <a:ahLst/>
              <a:cxnLst/>
              <a:rect l="l" t="t" r="r" b="b"/>
              <a:pathLst>
                <a:path w="5897" h="5955" extrusionOk="0">
                  <a:moveTo>
                    <a:pt x="5896" y="2978"/>
                  </a:moveTo>
                  <a:cubicBezTo>
                    <a:pt x="5896" y="4612"/>
                    <a:pt x="4612" y="5955"/>
                    <a:pt x="2919" y="5896"/>
                  </a:cubicBezTo>
                  <a:cubicBezTo>
                    <a:pt x="1285" y="5896"/>
                    <a:pt x="1" y="4612"/>
                    <a:pt x="1" y="2978"/>
                  </a:cubicBezTo>
                  <a:cubicBezTo>
                    <a:pt x="1" y="1285"/>
                    <a:pt x="1285" y="1"/>
                    <a:pt x="2978" y="1"/>
                  </a:cubicBezTo>
                  <a:cubicBezTo>
                    <a:pt x="4612" y="1"/>
                    <a:pt x="5896" y="1285"/>
                    <a:pt x="5896" y="29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6" name="Google Shape;17976;p46"/>
            <p:cNvSpPr/>
            <p:nvPr/>
          </p:nvSpPr>
          <p:spPr>
            <a:xfrm>
              <a:off x="4571725" y="4366375"/>
              <a:ext cx="147400" cy="147400"/>
            </a:xfrm>
            <a:custGeom>
              <a:avLst/>
              <a:gdLst/>
              <a:ahLst/>
              <a:cxnLst/>
              <a:rect l="l" t="t" r="r" b="b"/>
              <a:pathLst>
                <a:path w="5896" h="5896" extrusionOk="0">
                  <a:moveTo>
                    <a:pt x="5896" y="2977"/>
                  </a:moveTo>
                  <a:cubicBezTo>
                    <a:pt x="5896" y="4553"/>
                    <a:pt x="4553" y="5895"/>
                    <a:pt x="2919" y="5895"/>
                  </a:cubicBezTo>
                  <a:cubicBezTo>
                    <a:pt x="1285" y="5895"/>
                    <a:pt x="0" y="4553"/>
                    <a:pt x="0" y="2860"/>
                  </a:cubicBezTo>
                  <a:cubicBezTo>
                    <a:pt x="0" y="1226"/>
                    <a:pt x="1343" y="0"/>
                    <a:pt x="2977" y="0"/>
                  </a:cubicBezTo>
                  <a:cubicBezTo>
                    <a:pt x="4612" y="0"/>
                    <a:pt x="5896" y="1343"/>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7" name="Google Shape;17977;p46"/>
            <p:cNvSpPr/>
            <p:nvPr/>
          </p:nvSpPr>
          <p:spPr>
            <a:xfrm>
              <a:off x="5555275" y="2405125"/>
              <a:ext cx="145950" cy="145950"/>
            </a:xfrm>
            <a:custGeom>
              <a:avLst/>
              <a:gdLst/>
              <a:ahLst/>
              <a:cxnLst/>
              <a:rect l="l" t="t" r="r" b="b"/>
              <a:pathLst>
                <a:path w="5838" h="5838" extrusionOk="0">
                  <a:moveTo>
                    <a:pt x="5837" y="2919"/>
                  </a:moveTo>
                  <a:cubicBezTo>
                    <a:pt x="5837" y="4495"/>
                    <a:pt x="4553" y="5837"/>
                    <a:pt x="2919" y="5837"/>
                  </a:cubicBezTo>
                  <a:cubicBezTo>
                    <a:pt x="1284" y="5837"/>
                    <a:pt x="0" y="4553"/>
                    <a:pt x="0" y="2919"/>
                  </a:cubicBezTo>
                  <a:cubicBezTo>
                    <a:pt x="0" y="1284"/>
                    <a:pt x="1284" y="0"/>
                    <a:pt x="2919" y="0"/>
                  </a:cubicBezTo>
                  <a:cubicBezTo>
                    <a:pt x="4495" y="0"/>
                    <a:pt x="5837" y="1284"/>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8" name="Google Shape;17978;p46"/>
            <p:cNvSpPr/>
            <p:nvPr/>
          </p:nvSpPr>
          <p:spPr>
            <a:xfrm>
              <a:off x="2120150" y="1910425"/>
              <a:ext cx="147425" cy="147400"/>
            </a:xfrm>
            <a:custGeom>
              <a:avLst/>
              <a:gdLst/>
              <a:ahLst/>
              <a:cxnLst/>
              <a:rect l="l" t="t" r="r" b="b"/>
              <a:pathLst>
                <a:path w="5897" h="5896" extrusionOk="0">
                  <a:moveTo>
                    <a:pt x="5896" y="2919"/>
                  </a:moveTo>
                  <a:cubicBezTo>
                    <a:pt x="5896" y="4553"/>
                    <a:pt x="4612" y="5896"/>
                    <a:pt x="2978" y="5896"/>
                  </a:cubicBezTo>
                  <a:cubicBezTo>
                    <a:pt x="1344" y="5896"/>
                    <a:pt x="1" y="4612"/>
                    <a:pt x="1" y="2977"/>
                  </a:cubicBezTo>
                  <a:cubicBezTo>
                    <a:pt x="1" y="1343"/>
                    <a:pt x="1285" y="59"/>
                    <a:pt x="2920" y="1"/>
                  </a:cubicBezTo>
                  <a:cubicBezTo>
                    <a:pt x="4554" y="1"/>
                    <a:pt x="5838" y="1285"/>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9" name="Google Shape;17979;p46"/>
            <p:cNvSpPr/>
            <p:nvPr/>
          </p:nvSpPr>
          <p:spPr>
            <a:xfrm>
              <a:off x="4081400" y="932725"/>
              <a:ext cx="147425" cy="145950"/>
            </a:xfrm>
            <a:custGeom>
              <a:avLst/>
              <a:gdLst/>
              <a:ahLst/>
              <a:cxnLst/>
              <a:rect l="l" t="t" r="r" b="b"/>
              <a:pathLst>
                <a:path w="5897" h="5838" extrusionOk="0">
                  <a:moveTo>
                    <a:pt x="5896" y="2919"/>
                  </a:moveTo>
                  <a:cubicBezTo>
                    <a:pt x="5896" y="4553"/>
                    <a:pt x="4554" y="5837"/>
                    <a:pt x="2919" y="5837"/>
                  </a:cubicBezTo>
                  <a:cubicBezTo>
                    <a:pt x="1285" y="5779"/>
                    <a:pt x="1" y="4437"/>
                    <a:pt x="59" y="2861"/>
                  </a:cubicBezTo>
                  <a:cubicBezTo>
                    <a:pt x="59" y="1226"/>
                    <a:pt x="1402" y="0"/>
                    <a:pt x="2978" y="0"/>
                  </a:cubicBezTo>
                  <a:cubicBezTo>
                    <a:pt x="4612" y="0"/>
                    <a:pt x="5896" y="1343"/>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0" name="Google Shape;17980;p46"/>
            <p:cNvSpPr/>
            <p:nvPr/>
          </p:nvSpPr>
          <p:spPr>
            <a:xfrm>
              <a:off x="5553800" y="3140575"/>
              <a:ext cx="147425" cy="145950"/>
            </a:xfrm>
            <a:custGeom>
              <a:avLst/>
              <a:gdLst/>
              <a:ahLst/>
              <a:cxnLst/>
              <a:rect l="l" t="t" r="r" b="b"/>
              <a:pathLst>
                <a:path w="5897" h="5838" extrusionOk="0">
                  <a:moveTo>
                    <a:pt x="2978" y="1"/>
                  </a:moveTo>
                  <a:cubicBezTo>
                    <a:pt x="4554" y="1"/>
                    <a:pt x="5896" y="1402"/>
                    <a:pt x="5896" y="2978"/>
                  </a:cubicBezTo>
                  <a:cubicBezTo>
                    <a:pt x="5838" y="4554"/>
                    <a:pt x="4554" y="5838"/>
                    <a:pt x="2978" y="5838"/>
                  </a:cubicBezTo>
                  <a:cubicBezTo>
                    <a:pt x="1343" y="5838"/>
                    <a:pt x="1" y="4495"/>
                    <a:pt x="59" y="2861"/>
                  </a:cubicBezTo>
                  <a:cubicBezTo>
                    <a:pt x="59" y="1285"/>
                    <a:pt x="1402" y="1"/>
                    <a:pt x="297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1" name="Google Shape;17981;p46"/>
            <p:cNvSpPr/>
            <p:nvPr/>
          </p:nvSpPr>
          <p:spPr>
            <a:xfrm>
              <a:off x="5064950" y="1421575"/>
              <a:ext cx="145950" cy="145950"/>
            </a:xfrm>
            <a:custGeom>
              <a:avLst/>
              <a:gdLst/>
              <a:ahLst/>
              <a:cxnLst/>
              <a:rect l="l" t="t" r="r" b="b"/>
              <a:pathLst>
                <a:path w="5838" h="5838" extrusionOk="0">
                  <a:moveTo>
                    <a:pt x="5838" y="2977"/>
                  </a:moveTo>
                  <a:cubicBezTo>
                    <a:pt x="5838" y="4553"/>
                    <a:pt x="4495" y="5838"/>
                    <a:pt x="2919" y="5838"/>
                  </a:cubicBezTo>
                  <a:cubicBezTo>
                    <a:pt x="1343" y="5838"/>
                    <a:pt x="1" y="4495"/>
                    <a:pt x="59" y="2919"/>
                  </a:cubicBezTo>
                  <a:cubicBezTo>
                    <a:pt x="59" y="1343"/>
                    <a:pt x="1402" y="0"/>
                    <a:pt x="2978" y="59"/>
                  </a:cubicBezTo>
                  <a:cubicBezTo>
                    <a:pt x="4554" y="59"/>
                    <a:pt x="5838" y="1401"/>
                    <a:pt x="5838"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2" name="Google Shape;17982;p46"/>
            <p:cNvSpPr/>
            <p:nvPr/>
          </p:nvSpPr>
          <p:spPr>
            <a:xfrm>
              <a:off x="3345950" y="932725"/>
              <a:ext cx="145950" cy="145950"/>
            </a:xfrm>
            <a:custGeom>
              <a:avLst/>
              <a:gdLst/>
              <a:ahLst/>
              <a:cxnLst/>
              <a:rect l="l" t="t" r="r" b="b"/>
              <a:pathLst>
                <a:path w="5838" h="5838" extrusionOk="0">
                  <a:moveTo>
                    <a:pt x="5837" y="2919"/>
                  </a:moveTo>
                  <a:cubicBezTo>
                    <a:pt x="5837" y="4495"/>
                    <a:pt x="4495" y="5837"/>
                    <a:pt x="2919" y="5837"/>
                  </a:cubicBezTo>
                  <a:cubicBezTo>
                    <a:pt x="1343" y="5837"/>
                    <a:pt x="0" y="4437"/>
                    <a:pt x="0" y="2861"/>
                  </a:cubicBezTo>
                  <a:cubicBezTo>
                    <a:pt x="59" y="1284"/>
                    <a:pt x="1401" y="0"/>
                    <a:pt x="2977" y="0"/>
                  </a:cubicBezTo>
                  <a:cubicBezTo>
                    <a:pt x="4553" y="0"/>
                    <a:pt x="5837" y="1343"/>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3" name="Google Shape;17983;p46"/>
            <p:cNvSpPr/>
            <p:nvPr/>
          </p:nvSpPr>
          <p:spPr>
            <a:xfrm>
              <a:off x="2857100" y="4366375"/>
              <a:ext cx="145950" cy="145950"/>
            </a:xfrm>
            <a:custGeom>
              <a:avLst/>
              <a:gdLst/>
              <a:ahLst/>
              <a:cxnLst/>
              <a:rect l="l" t="t" r="r" b="b"/>
              <a:pathLst>
                <a:path w="5838" h="5838" extrusionOk="0">
                  <a:moveTo>
                    <a:pt x="5837" y="2919"/>
                  </a:moveTo>
                  <a:cubicBezTo>
                    <a:pt x="5837" y="4495"/>
                    <a:pt x="4495" y="5837"/>
                    <a:pt x="2919" y="5837"/>
                  </a:cubicBezTo>
                  <a:cubicBezTo>
                    <a:pt x="1343" y="5837"/>
                    <a:pt x="58" y="4553"/>
                    <a:pt x="0" y="2977"/>
                  </a:cubicBezTo>
                  <a:cubicBezTo>
                    <a:pt x="0" y="1401"/>
                    <a:pt x="1284" y="58"/>
                    <a:pt x="2860" y="58"/>
                  </a:cubicBezTo>
                  <a:cubicBezTo>
                    <a:pt x="4436" y="0"/>
                    <a:pt x="5779" y="1343"/>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4" name="Google Shape;17984;p46"/>
            <p:cNvSpPr/>
            <p:nvPr/>
          </p:nvSpPr>
          <p:spPr>
            <a:xfrm>
              <a:off x="2121625" y="3630900"/>
              <a:ext cx="144500" cy="145950"/>
            </a:xfrm>
            <a:custGeom>
              <a:avLst/>
              <a:gdLst/>
              <a:ahLst/>
              <a:cxnLst/>
              <a:rect l="l" t="t" r="r" b="b"/>
              <a:pathLst>
                <a:path w="5780" h="5838" extrusionOk="0">
                  <a:moveTo>
                    <a:pt x="2919" y="0"/>
                  </a:moveTo>
                  <a:cubicBezTo>
                    <a:pt x="4437" y="0"/>
                    <a:pt x="5779" y="1343"/>
                    <a:pt x="5779" y="2919"/>
                  </a:cubicBezTo>
                  <a:cubicBezTo>
                    <a:pt x="5779" y="4495"/>
                    <a:pt x="4437" y="5837"/>
                    <a:pt x="2861" y="5779"/>
                  </a:cubicBezTo>
                  <a:cubicBezTo>
                    <a:pt x="1285" y="5779"/>
                    <a:pt x="0" y="4437"/>
                    <a:pt x="0" y="2861"/>
                  </a:cubicBezTo>
                  <a:cubicBezTo>
                    <a:pt x="0" y="1343"/>
                    <a:pt x="1343" y="0"/>
                    <a:pt x="2919"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5" name="Google Shape;17985;p46"/>
            <p:cNvSpPr/>
            <p:nvPr/>
          </p:nvSpPr>
          <p:spPr>
            <a:xfrm>
              <a:off x="3840625" y="4611525"/>
              <a:ext cx="144500" cy="143025"/>
            </a:xfrm>
            <a:custGeom>
              <a:avLst/>
              <a:gdLst/>
              <a:ahLst/>
              <a:cxnLst/>
              <a:rect l="l" t="t" r="r" b="b"/>
              <a:pathLst>
                <a:path w="5780" h="5721" extrusionOk="0">
                  <a:moveTo>
                    <a:pt x="5779" y="2802"/>
                  </a:moveTo>
                  <a:cubicBezTo>
                    <a:pt x="5779" y="4378"/>
                    <a:pt x="4437" y="5721"/>
                    <a:pt x="2861" y="5721"/>
                  </a:cubicBezTo>
                  <a:cubicBezTo>
                    <a:pt x="1343" y="5721"/>
                    <a:pt x="59" y="4436"/>
                    <a:pt x="1" y="2860"/>
                  </a:cubicBezTo>
                  <a:cubicBezTo>
                    <a:pt x="1" y="1284"/>
                    <a:pt x="1285" y="0"/>
                    <a:pt x="2861" y="0"/>
                  </a:cubicBezTo>
                  <a:cubicBezTo>
                    <a:pt x="4437" y="0"/>
                    <a:pt x="5721" y="1226"/>
                    <a:pt x="5779"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6" name="Google Shape;17986;p46"/>
            <p:cNvSpPr/>
            <p:nvPr/>
          </p:nvSpPr>
          <p:spPr>
            <a:xfrm>
              <a:off x="1879375" y="2895425"/>
              <a:ext cx="143050" cy="143025"/>
            </a:xfrm>
            <a:custGeom>
              <a:avLst/>
              <a:gdLst/>
              <a:ahLst/>
              <a:cxnLst/>
              <a:rect l="l" t="t" r="r" b="b"/>
              <a:pathLst>
                <a:path w="5722" h="5721" extrusionOk="0">
                  <a:moveTo>
                    <a:pt x="2861" y="1"/>
                  </a:moveTo>
                  <a:cubicBezTo>
                    <a:pt x="4437" y="1"/>
                    <a:pt x="5663" y="1285"/>
                    <a:pt x="5721" y="2861"/>
                  </a:cubicBezTo>
                  <a:cubicBezTo>
                    <a:pt x="5721" y="4437"/>
                    <a:pt x="4437" y="5721"/>
                    <a:pt x="2861" y="5721"/>
                  </a:cubicBezTo>
                  <a:cubicBezTo>
                    <a:pt x="1285" y="5721"/>
                    <a:pt x="1" y="4437"/>
                    <a:pt x="1" y="2861"/>
                  </a:cubicBezTo>
                  <a:cubicBezTo>
                    <a:pt x="1" y="1285"/>
                    <a:pt x="1285" y="59"/>
                    <a:pt x="28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7" name="Google Shape;17987;p46"/>
            <p:cNvSpPr/>
            <p:nvPr/>
          </p:nvSpPr>
          <p:spPr>
            <a:xfrm>
              <a:off x="1879375" y="2648825"/>
              <a:ext cx="143050" cy="143025"/>
            </a:xfrm>
            <a:custGeom>
              <a:avLst/>
              <a:gdLst/>
              <a:ahLst/>
              <a:cxnLst/>
              <a:rect l="l" t="t" r="r" b="b"/>
              <a:pathLst>
                <a:path w="5722" h="5721" extrusionOk="0">
                  <a:moveTo>
                    <a:pt x="2861" y="5720"/>
                  </a:moveTo>
                  <a:cubicBezTo>
                    <a:pt x="1285" y="5720"/>
                    <a:pt x="1" y="4436"/>
                    <a:pt x="1" y="2860"/>
                  </a:cubicBezTo>
                  <a:cubicBezTo>
                    <a:pt x="1" y="1284"/>
                    <a:pt x="1285" y="0"/>
                    <a:pt x="2919" y="0"/>
                  </a:cubicBezTo>
                  <a:cubicBezTo>
                    <a:pt x="4495" y="58"/>
                    <a:pt x="5721" y="1343"/>
                    <a:pt x="5721" y="2919"/>
                  </a:cubicBezTo>
                  <a:cubicBezTo>
                    <a:pt x="5663" y="4495"/>
                    <a:pt x="4437" y="5720"/>
                    <a:pt x="2861" y="57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8" name="Google Shape;17988;p46"/>
            <p:cNvSpPr/>
            <p:nvPr/>
          </p:nvSpPr>
          <p:spPr>
            <a:xfrm>
              <a:off x="3594025" y="4610050"/>
              <a:ext cx="143025" cy="144500"/>
            </a:xfrm>
            <a:custGeom>
              <a:avLst/>
              <a:gdLst/>
              <a:ahLst/>
              <a:cxnLst/>
              <a:rect l="l" t="t" r="r" b="b"/>
              <a:pathLst>
                <a:path w="5721" h="5780" extrusionOk="0">
                  <a:moveTo>
                    <a:pt x="2860" y="5780"/>
                  </a:moveTo>
                  <a:cubicBezTo>
                    <a:pt x="1284" y="5780"/>
                    <a:pt x="59" y="4495"/>
                    <a:pt x="0" y="2919"/>
                  </a:cubicBezTo>
                  <a:cubicBezTo>
                    <a:pt x="0" y="1343"/>
                    <a:pt x="1343" y="1"/>
                    <a:pt x="2919" y="59"/>
                  </a:cubicBezTo>
                  <a:cubicBezTo>
                    <a:pt x="4495" y="59"/>
                    <a:pt x="5720" y="1343"/>
                    <a:pt x="5720" y="2919"/>
                  </a:cubicBezTo>
                  <a:cubicBezTo>
                    <a:pt x="5720" y="4495"/>
                    <a:pt x="4436" y="5780"/>
                    <a:pt x="2860" y="57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9" name="Google Shape;17989;p46"/>
            <p:cNvSpPr/>
            <p:nvPr/>
          </p:nvSpPr>
          <p:spPr>
            <a:xfrm>
              <a:off x="5556725" y="2159950"/>
              <a:ext cx="141575" cy="141575"/>
            </a:xfrm>
            <a:custGeom>
              <a:avLst/>
              <a:gdLst/>
              <a:ahLst/>
              <a:cxnLst/>
              <a:rect l="l" t="t" r="r" b="b"/>
              <a:pathLst>
                <a:path w="5663" h="5663" extrusionOk="0">
                  <a:moveTo>
                    <a:pt x="2802" y="5663"/>
                  </a:moveTo>
                  <a:cubicBezTo>
                    <a:pt x="1226" y="5663"/>
                    <a:pt x="0" y="4379"/>
                    <a:pt x="59" y="2803"/>
                  </a:cubicBezTo>
                  <a:cubicBezTo>
                    <a:pt x="59" y="1227"/>
                    <a:pt x="1343" y="1"/>
                    <a:pt x="2919" y="1"/>
                  </a:cubicBezTo>
                  <a:cubicBezTo>
                    <a:pt x="4495" y="59"/>
                    <a:pt x="5662" y="1285"/>
                    <a:pt x="5662" y="2861"/>
                  </a:cubicBezTo>
                  <a:cubicBezTo>
                    <a:pt x="5662" y="4437"/>
                    <a:pt x="4437" y="5663"/>
                    <a:pt x="2802" y="56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0" name="Google Shape;17990;p46"/>
            <p:cNvSpPr/>
            <p:nvPr/>
          </p:nvSpPr>
          <p:spPr>
            <a:xfrm>
              <a:off x="4821250" y="1180800"/>
              <a:ext cx="141575" cy="141575"/>
            </a:xfrm>
            <a:custGeom>
              <a:avLst/>
              <a:gdLst/>
              <a:ahLst/>
              <a:cxnLst/>
              <a:rect l="l" t="t" r="r" b="b"/>
              <a:pathLst>
                <a:path w="5663" h="5663" extrusionOk="0">
                  <a:moveTo>
                    <a:pt x="5663" y="2860"/>
                  </a:moveTo>
                  <a:cubicBezTo>
                    <a:pt x="5663" y="4436"/>
                    <a:pt x="4379" y="5662"/>
                    <a:pt x="2803" y="5662"/>
                  </a:cubicBezTo>
                  <a:cubicBezTo>
                    <a:pt x="1227" y="5662"/>
                    <a:pt x="1" y="4436"/>
                    <a:pt x="1" y="2802"/>
                  </a:cubicBezTo>
                  <a:cubicBezTo>
                    <a:pt x="1" y="1284"/>
                    <a:pt x="1227" y="59"/>
                    <a:pt x="2744" y="59"/>
                  </a:cubicBezTo>
                  <a:cubicBezTo>
                    <a:pt x="4379" y="0"/>
                    <a:pt x="5604" y="1226"/>
                    <a:pt x="5604" y="28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1" name="Google Shape;17991;p46"/>
            <p:cNvSpPr/>
            <p:nvPr/>
          </p:nvSpPr>
          <p:spPr>
            <a:xfrm>
              <a:off x="5314475" y="1671100"/>
              <a:ext cx="141575" cy="141575"/>
            </a:xfrm>
            <a:custGeom>
              <a:avLst/>
              <a:gdLst/>
              <a:ahLst/>
              <a:cxnLst/>
              <a:rect l="l" t="t" r="r" b="b"/>
              <a:pathLst>
                <a:path w="5663" h="5663" extrusionOk="0">
                  <a:moveTo>
                    <a:pt x="5663" y="2803"/>
                  </a:moveTo>
                  <a:cubicBezTo>
                    <a:pt x="5663" y="4379"/>
                    <a:pt x="4437" y="5663"/>
                    <a:pt x="2803" y="5663"/>
                  </a:cubicBezTo>
                  <a:cubicBezTo>
                    <a:pt x="1227" y="5663"/>
                    <a:pt x="1" y="4379"/>
                    <a:pt x="1" y="2803"/>
                  </a:cubicBezTo>
                  <a:cubicBezTo>
                    <a:pt x="1" y="1227"/>
                    <a:pt x="1227" y="1"/>
                    <a:pt x="2803" y="1"/>
                  </a:cubicBezTo>
                  <a:cubicBezTo>
                    <a:pt x="4379" y="1"/>
                    <a:pt x="5663" y="1227"/>
                    <a:pt x="5663"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2" name="Google Shape;17992;p46"/>
            <p:cNvSpPr/>
            <p:nvPr/>
          </p:nvSpPr>
          <p:spPr>
            <a:xfrm>
              <a:off x="1880850" y="2408025"/>
              <a:ext cx="140100" cy="140125"/>
            </a:xfrm>
            <a:custGeom>
              <a:avLst/>
              <a:gdLst/>
              <a:ahLst/>
              <a:cxnLst/>
              <a:rect l="l" t="t" r="r" b="b"/>
              <a:pathLst>
                <a:path w="5604" h="5605" extrusionOk="0">
                  <a:moveTo>
                    <a:pt x="5604" y="2803"/>
                  </a:moveTo>
                  <a:cubicBezTo>
                    <a:pt x="5604" y="4379"/>
                    <a:pt x="4378" y="5604"/>
                    <a:pt x="2744" y="5604"/>
                  </a:cubicBezTo>
                  <a:cubicBezTo>
                    <a:pt x="1226" y="5546"/>
                    <a:pt x="0" y="4379"/>
                    <a:pt x="0" y="2803"/>
                  </a:cubicBezTo>
                  <a:cubicBezTo>
                    <a:pt x="0" y="1227"/>
                    <a:pt x="1226" y="1"/>
                    <a:pt x="2802" y="1"/>
                  </a:cubicBezTo>
                  <a:cubicBezTo>
                    <a:pt x="4378" y="1"/>
                    <a:pt x="5604" y="1227"/>
                    <a:pt x="5604"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3" name="Google Shape;17993;p46"/>
            <p:cNvSpPr/>
            <p:nvPr/>
          </p:nvSpPr>
          <p:spPr>
            <a:xfrm>
              <a:off x="5067875" y="4122675"/>
              <a:ext cx="140100" cy="140100"/>
            </a:xfrm>
            <a:custGeom>
              <a:avLst/>
              <a:gdLst/>
              <a:ahLst/>
              <a:cxnLst/>
              <a:rect l="l" t="t" r="r" b="b"/>
              <a:pathLst>
                <a:path w="5604" h="5604" extrusionOk="0">
                  <a:moveTo>
                    <a:pt x="2802" y="5604"/>
                  </a:moveTo>
                  <a:cubicBezTo>
                    <a:pt x="1226" y="5604"/>
                    <a:pt x="0" y="4378"/>
                    <a:pt x="0" y="2802"/>
                  </a:cubicBezTo>
                  <a:cubicBezTo>
                    <a:pt x="59" y="1226"/>
                    <a:pt x="1285" y="0"/>
                    <a:pt x="2802" y="0"/>
                  </a:cubicBezTo>
                  <a:cubicBezTo>
                    <a:pt x="4378" y="0"/>
                    <a:pt x="5604" y="1284"/>
                    <a:pt x="5604" y="2860"/>
                  </a:cubicBezTo>
                  <a:cubicBezTo>
                    <a:pt x="5604" y="4378"/>
                    <a:pt x="4378" y="5604"/>
                    <a:pt x="2802" y="56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4" name="Google Shape;17994;p46"/>
            <p:cNvSpPr/>
            <p:nvPr/>
          </p:nvSpPr>
          <p:spPr>
            <a:xfrm>
              <a:off x="4330950" y="934175"/>
              <a:ext cx="141575" cy="141575"/>
            </a:xfrm>
            <a:custGeom>
              <a:avLst/>
              <a:gdLst/>
              <a:ahLst/>
              <a:cxnLst/>
              <a:rect l="l" t="t" r="r" b="b"/>
              <a:pathLst>
                <a:path w="5663" h="5663" extrusionOk="0">
                  <a:moveTo>
                    <a:pt x="5662" y="2861"/>
                  </a:moveTo>
                  <a:cubicBezTo>
                    <a:pt x="5662" y="4437"/>
                    <a:pt x="4436" y="5663"/>
                    <a:pt x="2860" y="5663"/>
                  </a:cubicBezTo>
                  <a:cubicBezTo>
                    <a:pt x="1226" y="5663"/>
                    <a:pt x="0" y="4379"/>
                    <a:pt x="59" y="2803"/>
                  </a:cubicBezTo>
                  <a:cubicBezTo>
                    <a:pt x="59" y="1226"/>
                    <a:pt x="1284" y="59"/>
                    <a:pt x="2860" y="59"/>
                  </a:cubicBezTo>
                  <a:cubicBezTo>
                    <a:pt x="4436" y="1"/>
                    <a:pt x="5662" y="1285"/>
                    <a:pt x="5662" y="28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5" name="Google Shape;17995;p46"/>
            <p:cNvSpPr/>
            <p:nvPr/>
          </p:nvSpPr>
          <p:spPr>
            <a:xfrm>
              <a:off x="4085800" y="4617350"/>
              <a:ext cx="140100" cy="138650"/>
            </a:xfrm>
            <a:custGeom>
              <a:avLst/>
              <a:gdLst/>
              <a:ahLst/>
              <a:cxnLst/>
              <a:rect l="l" t="t" r="r" b="b"/>
              <a:pathLst>
                <a:path w="5604" h="5546" extrusionOk="0">
                  <a:moveTo>
                    <a:pt x="2802" y="5546"/>
                  </a:moveTo>
                  <a:cubicBezTo>
                    <a:pt x="1226" y="5546"/>
                    <a:pt x="0" y="4320"/>
                    <a:pt x="0" y="2744"/>
                  </a:cubicBezTo>
                  <a:cubicBezTo>
                    <a:pt x="0" y="1168"/>
                    <a:pt x="1226" y="1"/>
                    <a:pt x="2802" y="1"/>
                  </a:cubicBezTo>
                  <a:cubicBezTo>
                    <a:pt x="4378" y="1"/>
                    <a:pt x="5604" y="1227"/>
                    <a:pt x="5604" y="2803"/>
                  </a:cubicBezTo>
                  <a:cubicBezTo>
                    <a:pt x="5604" y="4379"/>
                    <a:pt x="4378" y="5546"/>
                    <a:pt x="2802" y="554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6" name="Google Shape;17996;p46"/>
            <p:cNvSpPr/>
            <p:nvPr/>
          </p:nvSpPr>
          <p:spPr>
            <a:xfrm>
              <a:off x="5558175" y="3387200"/>
              <a:ext cx="140125" cy="140125"/>
            </a:xfrm>
            <a:custGeom>
              <a:avLst/>
              <a:gdLst/>
              <a:ahLst/>
              <a:cxnLst/>
              <a:rect l="l" t="t" r="r" b="b"/>
              <a:pathLst>
                <a:path w="5605" h="5605" extrusionOk="0">
                  <a:moveTo>
                    <a:pt x="2744" y="5546"/>
                  </a:moveTo>
                  <a:cubicBezTo>
                    <a:pt x="1227" y="5546"/>
                    <a:pt x="1" y="4320"/>
                    <a:pt x="1" y="2744"/>
                  </a:cubicBezTo>
                  <a:cubicBezTo>
                    <a:pt x="1" y="1226"/>
                    <a:pt x="1285" y="0"/>
                    <a:pt x="2803" y="0"/>
                  </a:cubicBezTo>
                  <a:cubicBezTo>
                    <a:pt x="4379" y="0"/>
                    <a:pt x="5604" y="1285"/>
                    <a:pt x="5546" y="2802"/>
                  </a:cubicBezTo>
                  <a:cubicBezTo>
                    <a:pt x="5546" y="4378"/>
                    <a:pt x="4320" y="5604"/>
                    <a:pt x="2744" y="554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7" name="Google Shape;17997;p46"/>
            <p:cNvSpPr/>
            <p:nvPr/>
          </p:nvSpPr>
          <p:spPr>
            <a:xfrm>
              <a:off x="2369700" y="1424500"/>
              <a:ext cx="141575" cy="140100"/>
            </a:xfrm>
            <a:custGeom>
              <a:avLst/>
              <a:gdLst/>
              <a:ahLst/>
              <a:cxnLst/>
              <a:rect l="l" t="t" r="r" b="b"/>
              <a:pathLst>
                <a:path w="5663" h="5604" extrusionOk="0">
                  <a:moveTo>
                    <a:pt x="5604" y="2860"/>
                  </a:moveTo>
                  <a:cubicBezTo>
                    <a:pt x="5546" y="4436"/>
                    <a:pt x="4320" y="5604"/>
                    <a:pt x="2744" y="5604"/>
                  </a:cubicBezTo>
                  <a:cubicBezTo>
                    <a:pt x="1226" y="5545"/>
                    <a:pt x="0" y="4320"/>
                    <a:pt x="59" y="2744"/>
                  </a:cubicBezTo>
                  <a:cubicBezTo>
                    <a:pt x="59" y="1226"/>
                    <a:pt x="1343" y="0"/>
                    <a:pt x="2860" y="59"/>
                  </a:cubicBezTo>
                  <a:cubicBezTo>
                    <a:pt x="4437" y="59"/>
                    <a:pt x="5662" y="1343"/>
                    <a:pt x="5604" y="28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8" name="Google Shape;17998;p46"/>
            <p:cNvSpPr/>
            <p:nvPr/>
          </p:nvSpPr>
          <p:spPr>
            <a:xfrm>
              <a:off x="3350325" y="4612975"/>
              <a:ext cx="138650" cy="138650"/>
            </a:xfrm>
            <a:custGeom>
              <a:avLst/>
              <a:gdLst/>
              <a:ahLst/>
              <a:cxnLst/>
              <a:rect l="l" t="t" r="r" b="b"/>
              <a:pathLst>
                <a:path w="5546" h="5546" extrusionOk="0">
                  <a:moveTo>
                    <a:pt x="2802" y="1"/>
                  </a:moveTo>
                  <a:cubicBezTo>
                    <a:pt x="4320" y="1"/>
                    <a:pt x="5546" y="1226"/>
                    <a:pt x="5546" y="2802"/>
                  </a:cubicBezTo>
                  <a:cubicBezTo>
                    <a:pt x="5546" y="4320"/>
                    <a:pt x="4320" y="5546"/>
                    <a:pt x="2744" y="5546"/>
                  </a:cubicBezTo>
                  <a:cubicBezTo>
                    <a:pt x="1226" y="5546"/>
                    <a:pt x="0" y="4320"/>
                    <a:pt x="0" y="2802"/>
                  </a:cubicBezTo>
                  <a:cubicBezTo>
                    <a:pt x="0" y="1226"/>
                    <a:pt x="1226" y="1"/>
                    <a:pt x="28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9" name="Google Shape;17999;p46"/>
            <p:cNvSpPr/>
            <p:nvPr/>
          </p:nvSpPr>
          <p:spPr>
            <a:xfrm>
              <a:off x="5311575" y="3880425"/>
              <a:ext cx="138650" cy="140125"/>
            </a:xfrm>
            <a:custGeom>
              <a:avLst/>
              <a:gdLst/>
              <a:ahLst/>
              <a:cxnLst/>
              <a:rect l="l" t="t" r="r" b="b"/>
              <a:pathLst>
                <a:path w="5546" h="5605" extrusionOk="0">
                  <a:moveTo>
                    <a:pt x="5545" y="2802"/>
                  </a:moveTo>
                  <a:cubicBezTo>
                    <a:pt x="5545" y="4320"/>
                    <a:pt x="4320" y="5604"/>
                    <a:pt x="2744" y="5546"/>
                  </a:cubicBezTo>
                  <a:cubicBezTo>
                    <a:pt x="1284" y="5546"/>
                    <a:pt x="0" y="4320"/>
                    <a:pt x="0" y="2802"/>
                  </a:cubicBezTo>
                  <a:cubicBezTo>
                    <a:pt x="0" y="1285"/>
                    <a:pt x="1284" y="1"/>
                    <a:pt x="2802" y="1"/>
                  </a:cubicBezTo>
                  <a:cubicBezTo>
                    <a:pt x="4320" y="59"/>
                    <a:pt x="5545" y="1285"/>
                    <a:pt x="5545"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0" name="Google Shape;18000;p46"/>
            <p:cNvSpPr/>
            <p:nvPr/>
          </p:nvSpPr>
          <p:spPr>
            <a:xfrm>
              <a:off x="3106625" y="935650"/>
              <a:ext cx="140100" cy="140100"/>
            </a:xfrm>
            <a:custGeom>
              <a:avLst/>
              <a:gdLst/>
              <a:ahLst/>
              <a:cxnLst/>
              <a:rect l="l" t="t" r="r" b="b"/>
              <a:pathLst>
                <a:path w="5604" h="5604" extrusionOk="0">
                  <a:moveTo>
                    <a:pt x="5604" y="2802"/>
                  </a:moveTo>
                  <a:cubicBezTo>
                    <a:pt x="5604" y="4320"/>
                    <a:pt x="4320" y="5604"/>
                    <a:pt x="2744" y="5545"/>
                  </a:cubicBezTo>
                  <a:cubicBezTo>
                    <a:pt x="1226" y="5545"/>
                    <a:pt x="0" y="4320"/>
                    <a:pt x="0" y="2744"/>
                  </a:cubicBezTo>
                  <a:cubicBezTo>
                    <a:pt x="59" y="1226"/>
                    <a:pt x="1285" y="0"/>
                    <a:pt x="2802" y="0"/>
                  </a:cubicBezTo>
                  <a:cubicBezTo>
                    <a:pt x="4320" y="0"/>
                    <a:pt x="5604" y="1284"/>
                    <a:pt x="5546"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1" name="Google Shape;18001;p46"/>
            <p:cNvSpPr/>
            <p:nvPr/>
          </p:nvSpPr>
          <p:spPr>
            <a:xfrm>
              <a:off x="1876475" y="3144950"/>
              <a:ext cx="140100" cy="138675"/>
            </a:xfrm>
            <a:custGeom>
              <a:avLst/>
              <a:gdLst/>
              <a:ahLst/>
              <a:cxnLst/>
              <a:rect l="l" t="t" r="r" b="b"/>
              <a:pathLst>
                <a:path w="5604" h="5547" extrusionOk="0">
                  <a:moveTo>
                    <a:pt x="2802" y="1"/>
                  </a:moveTo>
                  <a:cubicBezTo>
                    <a:pt x="4320" y="1"/>
                    <a:pt x="5604" y="1227"/>
                    <a:pt x="5604" y="2744"/>
                  </a:cubicBezTo>
                  <a:cubicBezTo>
                    <a:pt x="5604" y="4320"/>
                    <a:pt x="4378" y="5546"/>
                    <a:pt x="2802" y="5546"/>
                  </a:cubicBezTo>
                  <a:cubicBezTo>
                    <a:pt x="1284" y="5546"/>
                    <a:pt x="58" y="4320"/>
                    <a:pt x="58" y="2803"/>
                  </a:cubicBezTo>
                  <a:cubicBezTo>
                    <a:pt x="0" y="1285"/>
                    <a:pt x="1226" y="1"/>
                    <a:pt x="28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2" name="Google Shape;18002;p46"/>
            <p:cNvSpPr/>
            <p:nvPr/>
          </p:nvSpPr>
          <p:spPr>
            <a:xfrm>
              <a:off x="2617775" y="1177875"/>
              <a:ext cx="138650" cy="140125"/>
            </a:xfrm>
            <a:custGeom>
              <a:avLst/>
              <a:gdLst/>
              <a:ahLst/>
              <a:cxnLst/>
              <a:rect l="l" t="t" r="r" b="b"/>
              <a:pathLst>
                <a:path w="5546" h="5605" extrusionOk="0">
                  <a:moveTo>
                    <a:pt x="2802" y="59"/>
                  </a:moveTo>
                  <a:cubicBezTo>
                    <a:pt x="4320" y="59"/>
                    <a:pt x="5546" y="1343"/>
                    <a:pt x="5546" y="2802"/>
                  </a:cubicBezTo>
                  <a:cubicBezTo>
                    <a:pt x="5546" y="4378"/>
                    <a:pt x="4203" y="5604"/>
                    <a:pt x="2685" y="5604"/>
                  </a:cubicBezTo>
                  <a:cubicBezTo>
                    <a:pt x="1226" y="5546"/>
                    <a:pt x="0" y="4262"/>
                    <a:pt x="0" y="2744"/>
                  </a:cubicBezTo>
                  <a:cubicBezTo>
                    <a:pt x="59" y="1285"/>
                    <a:pt x="1284" y="1"/>
                    <a:pt x="2802"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3" name="Google Shape;18003;p46"/>
            <p:cNvSpPr/>
            <p:nvPr/>
          </p:nvSpPr>
          <p:spPr>
            <a:xfrm>
              <a:off x="4822725" y="4370750"/>
              <a:ext cx="137175" cy="137175"/>
            </a:xfrm>
            <a:custGeom>
              <a:avLst/>
              <a:gdLst/>
              <a:ahLst/>
              <a:cxnLst/>
              <a:rect l="l" t="t" r="r" b="b"/>
              <a:pathLst>
                <a:path w="5487" h="5487" extrusionOk="0">
                  <a:moveTo>
                    <a:pt x="0" y="2744"/>
                  </a:moveTo>
                  <a:cubicBezTo>
                    <a:pt x="0" y="1284"/>
                    <a:pt x="1284" y="0"/>
                    <a:pt x="2802" y="0"/>
                  </a:cubicBezTo>
                  <a:cubicBezTo>
                    <a:pt x="4261" y="0"/>
                    <a:pt x="5487" y="1284"/>
                    <a:pt x="5487" y="2802"/>
                  </a:cubicBezTo>
                  <a:cubicBezTo>
                    <a:pt x="5487" y="4261"/>
                    <a:pt x="4203" y="5487"/>
                    <a:pt x="2744" y="5487"/>
                  </a:cubicBezTo>
                  <a:cubicBezTo>
                    <a:pt x="1284" y="5487"/>
                    <a:pt x="0" y="4203"/>
                    <a:pt x="0"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4" name="Google Shape;18004;p46"/>
            <p:cNvSpPr/>
            <p:nvPr/>
          </p:nvSpPr>
          <p:spPr>
            <a:xfrm>
              <a:off x="2124550" y="1672575"/>
              <a:ext cx="138650" cy="137175"/>
            </a:xfrm>
            <a:custGeom>
              <a:avLst/>
              <a:gdLst/>
              <a:ahLst/>
              <a:cxnLst/>
              <a:rect l="l" t="t" r="r" b="b"/>
              <a:pathLst>
                <a:path w="5546" h="5487" extrusionOk="0">
                  <a:moveTo>
                    <a:pt x="5487" y="2744"/>
                  </a:moveTo>
                  <a:cubicBezTo>
                    <a:pt x="5545" y="4203"/>
                    <a:pt x="4261" y="5487"/>
                    <a:pt x="2802" y="5487"/>
                  </a:cubicBezTo>
                  <a:cubicBezTo>
                    <a:pt x="1284" y="5487"/>
                    <a:pt x="0" y="4261"/>
                    <a:pt x="0" y="2744"/>
                  </a:cubicBezTo>
                  <a:cubicBezTo>
                    <a:pt x="0" y="1284"/>
                    <a:pt x="1226" y="59"/>
                    <a:pt x="2685" y="0"/>
                  </a:cubicBezTo>
                  <a:cubicBezTo>
                    <a:pt x="4203" y="0"/>
                    <a:pt x="5487" y="1226"/>
                    <a:pt x="5487"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5" name="Google Shape;18005;p46"/>
            <p:cNvSpPr/>
            <p:nvPr/>
          </p:nvSpPr>
          <p:spPr>
            <a:xfrm>
              <a:off x="2372625" y="4124125"/>
              <a:ext cx="135725" cy="137200"/>
            </a:xfrm>
            <a:custGeom>
              <a:avLst/>
              <a:gdLst/>
              <a:ahLst/>
              <a:cxnLst/>
              <a:rect l="l" t="t" r="r" b="b"/>
              <a:pathLst>
                <a:path w="5429" h="5488" extrusionOk="0">
                  <a:moveTo>
                    <a:pt x="5429" y="2744"/>
                  </a:moveTo>
                  <a:cubicBezTo>
                    <a:pt x="5429" y="4262"/>
                    <a:pt x="4144" y="5487"/>
                    <a:pt x="2685" y="5487"/>
                  </a:cubicBezTo>
                  <a:cubicBezTo>
                    <a:pt x="1167" y="5429"/>
                    <a:pt x="0" y="4203"/>
                    <a:pt x="0" y="2744"/>
                  </a:cubicBezTo>
                  <a:cubicBezTo>
                    <a:pt x="0" y="1226"/>
                    <a:pt x="1284" y="1"/>
                    <a:pt x="2743" y="59"/>
                  </a:cubicBezTo>
                  <a:cubicBezTo>
                    <a:pt x="4203" y="59"/>
                    <a:pt x="5429" y="1285"/>
                    <a:pt x="5429"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6" name="Google Shape;18006;p46"/>
            <p:cNvSpPr/>
            <p:nvPr/>
          </p:nvSpPr>
          <p:spPr>
            <a:xfrm>
              <a:off x="1882300" y="2162875"/>
              <a:ext cx="137200" cy="135750"/>
            </a:xfrm>
            <a:custGeom>
              <a:avLst/>
              <a:gdLst/>
              <a:ahLst/>
              <a:cxnLst/>
              <a:rect l="l" t="t" r="r" b="b"/>
              <a:pathLst>
                <a:path w="5488" h="5430" extrusionOk="0">
                  <a:moveTo>
                    <a:pt x="5429" y="2744"/>
                  </a:moveTo>
                  <a:cubicBezTo>
                    <a:pt x="5429" y="4262"/>
                    <a:pt x="4203" y="5429"/>
                    <a:pt x="2744" y="5429"/>
                  </a:cubicBezTo>
                  <a:cubicBezTo>
                    <a:pt x="1226" y="5429"/>
                    <a:pt x="1" y="4145"/>
                    <a:pt x="59" y="2627"/>
                  </a:cubicBezTo>
                  <a:cubicBezTo>
                    <a:pt x="117" y="1168"/>
                    <a:pt x="1343" y="1"/>
                    <a:pt x="2802" y="1"/>
                  </a:cubicBezTo>
                  <a:cubicBezTo>
                    <a:pt x="4262" y="59"/>
                    <a:pt x="5487" y="1285"/>
                    <a:pt x="5429"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7" name="Google Shape;18007;p46"/>
            <p:cNvSpPr/>
            <p:nvPr/>
          </p:nvSpPr>
          <p:spPr>
            <a:xfrm>
              <a:off x="4335325" y="4618825"/>
              <a:ext cx="135725" cy="135725"/>
            </a:xfrm>
            <a:custGeom>
              <a:avLst/>
              <a:gdLst/>
              <a:ahLst/>
              <a:cxnLst/>
              <a:rect l="l" t="t" r="r" b="b"/>
              <a:pathLst>
                <a:path w="5429" h="5429" extrusionOk="0">
                  <a:moveTo>
                    <a:pt x="5370" y="2685"/>
                  </a:moveTo>
                  <a:cubicBezTo>
                    <a:pt x="5429" y="4144"/>
                    <a:pt x="4203" y="5370"/>
                    <a:pt x="2744" y="5429"/>
                  </a:cubicBezTo>
                  <a:cubicBezTo>
                    <a:pt x="1226" y="5429"/>
                    <a:pt x="0" y="4203"/>
                    <a:pt x="0" y="2685"/>
                  </a:cubicBezTo>
                  <a:cubicBezTo>
                    <a:pt x="0" y="1226"/>
                    <a:pt x="1168" y="0"/>
                    <a:pt x="2685" y="0"/>
                  </a:cubicBezTo>
                  <a:cubicBezTo>
                    <a:pt x="4145" y="0"/>
                    <a:pt x="5370" y="1168"/>
                    <a:pt x="5370" y="26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8" name="Google Shape;18008;p46"/>
            <p:cNvSpPr/>
            <p:nvPr/>
          </p:nvSpPr>
          <p:spPr>
            <a:xfrm>
              <a:off x="3109550" y="4615900"/>
              <a:ext cx="134275" cy="134275"/>
            </a:xfrm>
            <a:custGeom>
              <a:avLst/>
              <a:gdLst/>
              <a:ahLst/>
              <a:cxnLst/>
              <a:rect l="l" t="t" r="r" b="b"/>
              <a:pathLst>
                <a:path w="5371" h="5371" extrusionOk="0">
                  <a:moveTo>
                    <a:pt x="2744" y="0"/>
                  </a:moveTo>
                  <a:cubicBezTo>
                    <a:pt x="4203" y="0"/>
                    <a:pt x="5370" y="1226"/>
                    <a:pt x="5312" y="2744"/>
                  </a:cubicBezTo>
                  <a:cubicBezTo>
                    <a:pt x="5312" y="4203"/>
                    <a:pt x="4144" y="5371"/>
                    <a:pt x="2627" y="5312"/>
                  </a:cubicBezTo>
                  <a:cubicBezTo>
                    <a:pt x="1109" y="5312"/>
                    <a:pt x="0" y="4145"/>
                    <a:pt x="0" y="2569"/>
                  </a:cubicBezTo>
                  <a:cubicBezTo>
                    <a:pt x="59" y="1109"/>
                    <a:pt x="1226" y="0"/>
                    <a:pt x="2744"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9" name="Google Shape;18009;p46"/>
            <p:cNvSpPr/>
            <p:nvPr/>
          </p:nvSpPr>
          <p:spPr>
            <a:xfrm>
              <a:off x="5561100" y="1922100"/>
              <a:ext cx="134275" cy="132825"/>
            </a:xfrm>
            <a:custGeom>
              <a:avLst/>
              <a:gdLst/>
              <a:ahLst/>
              <a:cxnLst/>
              <a:rect l="l" t="t" r="r" b="b"/>
              <a:pathLst>
                <a:path w="5371" h="5313" extrusionOk="0">
                  <a:moveTo>
                    <a:pt x="2686" y="1"/>
                  </a:moveTo>
                  <a:cubicBezTo>
                    <a:pt x="4203" y="1"/>
                    <a:pt x="5371" y="1226"/>
                    <a:pt x="5312" y="2744"/>
                  </a:cubicBezTo>
                  <a:cubicBezTo>
                    <a:pt x="5312" y="4203"/>
                    <a:pt x="4145" y="5312"/>
                    <a:pt x="2627" y="5312"/>
                  </a:cubicBezTo>
                  <a:cubicBezTo>
                    <a:pt x="1110" y="5312"/>
                    <a:pt x="1" y="4086"/>
                    <a:pt x="1" y="2569"/>
                  </a:cubicBezTo>
                  <a:cubicBezTo>
                    <a:pt x="59" y="1110"/>
                    <a:pt x="1226" y="1"/>
                    <a:pt x="268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0" name="Google Shape;18010;p46"/>
            <p:cNvSpPr/>
            <p:nvPr/>
          </p:nvSpPr>
          <p:spPr>
            <a:xfrm>
              <a:off x="4583400" y="940025"/>
              <a:ext cx="131350" cy="131350"/>
            </a:xfrm>
            <a:custGeom>
              <a:avLst/>
              <a:gdLst/>
              <a:ahLst/>
              <a:cxnLst/>
              <a:rect l="l" t="t" r="r" b="b"/>
              <a:pathLst>
                <a:path w="5254" h="5254" extrusionOk="0">
                  <a:moveTo>
                    <a:pt x="2627" y="0"/>
                  </a:moveTo>
                  <a:cubicBezTo>
                    <a:pt x="4086" y="0"/>
                    <a:pt x="5254" y="1109"/>
                    <a:pt x="5254" y="2569"/>
                  </a:cubicBezTo>
                  <a:cubicBezTo>
                    <a:pt x="5254" y="4086"/>
                    <a:pt x="4086" y="5254"/>
                    <a:pt x="2569" y="5254"/>
                  </a:cubicBezTo>
                  <a:cubicBezTo>
                    <a:pt x="1109" y="5254"/>
                    <a:pt x="0" y="4086"/>
                    <a:pt x="0" y="2627"/>
                  </a:cubicBezTo>
                  <a:cubicBezTo>
                    <a:pt x="0" y="1109"/>
                    <a:pt x="1109" y="0"/>
                    <a:pt x="262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1" name="Google Shape;18011;p46"/>
            <p:cNvSpPr/>
            <p:nvPr/>
          </p:nvSpPr>
          <p:spPr>
            <a:xfrm>
              <a:off x="2127450" y="3880425"/>
              <a:ext cx="132825" cy="132825"/>
            </a:xfrm>
            <a:custGeom>
              <a:avLst/>
              <a:gdLst/>
              <a:ahLst/>
              <a:cxnLst/>
              <a:rect l="l" t="t" r="r" b="b"/>
              <a:pathLst>
                <a:path w="5313" h="5313" extrusionOk="0">
                  <a:moveTo>
                    <a:pt x="2686" y="1"/>
                  </a:moveTo>
                  <a:cubicBezTo>
                    <a:pt x="4145" y="1"/>
                    <a:pt x="5313" y="1168"/>
                    <a:pt x="5313" y="2627"/>
                  </a:cubicBezTo>
                  <a:cubicBezTo>
                    <a:pt x="5313" y="4145"/>
                    <a:pt x="4145" y="5312"/>
                    <a:pt x="2628" y="5312"/>
                  </a:cubicBezTo>
                  <a:cubicBezTo>
                    <a:pt x="1110" y="5254"/>
                    <a:pt x="1" y="4087"/>
                    <a:pt x="1" y="2627"/>
                  </a:cubicBezTo>
                  <a:cubicBezTo>
                    <a:pt x="1" y="1110"/>
                    <a:pt x="1168" y="1"/>
                    <a:pt x="262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2" name="Google Shape;18012;p46"/>
            <p:cNvSpPr/>
            <p:nvPr/>
          </p:nvSpPr>
          <p:spPr>
            <a:xfrm>
              <a:off x="1880850" y="3390125"/>
              <a:ext cx="132800" cy="132800"/>
            </a:xfrm>
            <a:custGeom>
              <a:avLst/>
              <a:gdLst/>
              <a:ahLst/>
              <a:cxnLst/>
              <a:rect l="l" t="t" r="r" b="b"/>
              <a:pathLst>
                <a:path w="5312" h="5312" extrusionOk="0">
                  <a:moveTo>
                    <a:pt x="2627" y="0"/>
                  </a:moveTo>
                  <a:cubicBezTo>
                    <a:pt x="4086" y="0"/>
                    <a:pt x="5254" y="1168"/>
                    <a:pt x="5312" y="2627"/>
                  </a:cubicBezTo>
                  <a:cubicBezTo>
                    <a:pt x="5312" y="4145"/>
                    <a:pt x="4145" y="5312"/>
                    <a:pt x="2627" y="5312"/>
                  </a:cubicBezTo>
                  <a:cubicBezTo>
                    <a:pt x="1168" y="5312"/>
                    <a:pt x="0" y="4145"/>
                    <a:pt x="0" y="2685"/>
                  </a:cubicBezTo>
                  <a:cubicBezTo>
                    <a:pt x="0" y="1168"/>
                    <a:pt x="1168" y="59"/>
                    <a:pt x="2627"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3" name="Google Shape;18013;p46"/>
            <p:cNvSpPr/>
            <p:nvPr/>
          </p:nvSpPr>
          <p:spPr>
            <a:xfrm>
              <a:off x="2616300" y="4372200"/>
              <a:ext cx="132825" cy="134275"/>
            </a:xfrm>
            <a:custGeom>
              <a:avLst/>
              <a:gdLst/>
              <a:ahLst/>
              <a:cxnLst/>
              <a:rect l="l" t="t" r="r" b="b"/>
              <a:pathLst>
                <a:path w="5313" h="5371" extrusionOk="0">
                  <a:moveTo>
                    <a:pt x="5313" y="2744"/>
                  </a:moveTo>
                  <a:cubicBezTo>
                    <a:pt x="5313" y="4262"/>
                    <a:pt x="4087" y="5371"/>
                    <a:pt x="2628" y="5371"/>
                  </a:cubicBezTo>
                  <a:cubicBezTo>
                    <a:pt x="1110" y="5312"/>
                    <a:pt x="1" y="4145"/>
                    <a:pt x="1" y="2569"/>
                  </a:cubicBezTo>
                  <a:cubicBezTo>
                    <a:pt x="59" y="1110"/>
                    <a:pt x="1285" y="1"/>
                    <a:pt x="2744" y="59"/>
                  </a:cubicBezTo>
                  <a:cubicBezTo>
                    <a:pt x="4204" y="117"/>
                    <a:pt x="5313" y="1285"/>
                    <a:pt x="5313"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4" name="Google Shape;18014;p46"/>
            <p:cNvSpPr/>
            <p:nvPr/>
          </p:nvSpPr>
          <p:spPr>
            <a:xfrm>
              <a:off x="2864375" y="940025"/>
              <a:ext cx="131375" cy="131350"/>
            </a:xfrm>
            <a:custGeom>
              <a:avLst/>
              <a:gdLst/>
              <a:ahLst/>
              <a:cxnLst/>
              <a:rect l="l" t="t" r="r" b="b"/>
              <a:pathLst>
                <a:path w="5255" h="5254" extrusionOk="0">
                  <a:moveTo>
                    <a:pt x="2628" y="0"/>
                  </a:moveTo>
                  <a:cubicBezTo>
                    <a:pt x="4028" y="0"/>
                    <a:pt x="5196" y="1168"/>
                    <a:pt x="5196" y="2627"/>
                  </a:cubicBezTo>
                  <a:cubicBezTo>
                    <a:pt x="5254" y="4028"/>
                    <a:pt x="4028" y="5254"/>
                    <a:pt x="2569" y="5254"/>
                  </a:cubicBezTo>
                  <a:cubicBezTo>
                    <a:pt x="1168" y="5195"/>
                    <a:pt x="1" y="4028"/>
                    <a:pt x="1" y="2569"/>
                  </a:cubicBezTo>
                  <a:cubicBezTo>
                    <a:pt x="1" y="1168"/>
                    <a:pt x="1227"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5" name="Google Shape;18015;p46"/>
            <p:cNvSpPr/>
            <p:nvPr/>
          </p:nvSpPr>
          <p:spPr>
            <a:xfrm>
              <a:off x="5562550" y="3638200"/>
              <a:ext cx="131375" cy="131350"/>
            </a:xfrm>
            <a:custGeom>
              <a:avLst/>
              <a:gdLst/>
              <a:ahLst/>
              <a:cxnLst/>
              <a:rect l="l" t="t" r="r" b="b"/>
              <a:pathLst>
                <a:path w="5255" h="5254" extrusionOk="0">
                  <a:moveTo>
                    <a:pt x="2628" y="0"/>
                  </a:moveTo>
                  <a:cubicBezTo>
                    <a:pt x="4029" y="0"/>
                    <a:pt x="5196" y="1168"/>
                    <a:pt x="5254" y="2569"/>
                  </a:cubicBezTo>
                  <a:cubicBezTo>
                    <a:pt x="5254" y="4028"/>
                    <a:pt x="4029" y="5254"/>
                    <a:pt x="2628" y="5195"/>
                  </a:cubicBezTo>
                  <a:cubicBezTo>
                    <a:pt x="1168" y="5195"/>
                    <a:pt x="1" y="4028"/>
                    <a:pt x="1" y="2569"/>
                  </a:cubicBezTo>
                  <a:cubicBezTo>
                    <a:pt x="1" y="1168"/>
                    <a:pt x="1168"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6" name="Google Shape;18016;p46"/>
            <p:cNvSpPr/>
            <p:nvPr/>
          </p:nvSpPr>
          <p:spPr>
            <a:xfrm>
              <a:off x="5073700" y="1188100"/>
              <a:ext cx="129900" cy="128425"/>
            </a:xfrm>
            <a:custGeom>
              <a:avLst/>
              <a:gdLst/>
              <a:ahLst/>
              <a:cxnLst/>
              <a:rect l="l" t="t" r="r" b="b"/>
              <a:pathLst>
                <a:path w="5196" h="5137" extrusionOk="0">
                  <a:moveTo>
                    <a:pt x="2569" y="0"/>
                  </a:moveTo>
                  <a:cubicBezTo>
                    <a:pt x="4028" y="0"/>
                    <a:pt x="5196" y="1226"/>
                    <a:pt x="5196" y="2627"/>
                  </a:cubicBezTo>
                  <a:cubicBezTo>
                    <a:pt x="5137" y="3969"/>
                    <a:pt x="3970" y="5137"/>
                    <a:pt x="2569" y="5137"/>
                  </a:cubicBezTo>
                  <a:cubicBezTo>
                    <a:pt x="1168" y="5137"/>
                    <a:pt x="1" y="3911"/>
                    <a:pt x="1" y="2510"/>
                  </a:cubicBezTo>
                  <a:cubicBezTo>
                    <a:pt x="59" y="1109"/>
                    <a:pt x="1227"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7" name="Google Shape;18017;p46"/>
            <p:cNvSpPr/>
            <p:nvPr/>
          </p:nvSpPr>
          <p:spPr>
            <a:xfrm>
              <a:off x="5320325" y="1430325"/>
              <a:ext cx="129900" cy="128450"/>
            </a:xfrm>
            <a:custGeom>
              <a:avLst/>
              <a:gdLst/>
              <a:ahLst/>
              <a:cxnLst/>
              <a:rect l="l" t="t" r="r" b="b"/>
              <a:pathLst>
                <a:path w="5196" h="5138" extrusionOk="0">
                  <a:moveTo>
                    <a:pt x="5137" y="2627"/>
                  </a:moveTo>
                  <a:cubicBezTo>
                    <a:pt x="5137" y="4028"/>
                    <a:pt x="3970" y="5137"/>
                    <a:pt x="2569" y="5137"/>
                  </a:cubicBezTo>
                  <a:cubicBezTo>
                    <a:pt x="1168" y="5137"/>
                    <a:pt x="0" y="3912"/>
                    <a:pt x="0" y="2511"/>
                  </a:cubicBezTo>
                  <a:cubicBezTo>
                    <a:pt x="59" y="1110"/>
                    <a:pt x="1285" y="1"/>
                    <a:pt x="2627" y="1"/>
                  </a:cubicBezTo>
                  <a:cubicBezTo>
                    <a:pt x="4028" y="59"/>
                    <a:pt x="5195" y="1226"/>
                    <a:pt x="5137" y="26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8" name="Google Shape;18018;p46"/>
            <p:cNvSpPr/>
            <p:nvPr/>
          </p:nvSpPr>
          <p:spPr>
            <a:xfrm>
              <a:off x="1886675" y="1920650"/>
              <a:ext cx="128450" cy="126975"/>
            </a:xfrm>
            <a:custGeom>
              <a:avLst/>
              <a:gdLst/>
              <a:ahLst/>
              <a:cxnLst/>
              <a:rect l="l" t="t" r="r" b="b"/>
              <a:pathLst>
                <a:path w="5138" h="5079" extrusionOk="0">
                  <a:moveTo>
                    <a:pt x="2569" y="0"/>
                  </a:moveTo>
                  <a:cubicBezTo>
                    <a:pt x="3970" y="0"/>
                    <a:pt x="5079" y="1109"/>
                    <a:pt x="5079" y="2510"/>
                  </a:cubicBezTo>
                  <a:cubicBezTo>
                    <a:pt x="5137" y="3969"/>
                    <a:pt x="3970" y="5078"/>
                    <a:pt x="2569" y="5078"/>
                  </a:cubicBezTo>
                  <a:cubicBezTo>
                    <a:pt x="1168" y="5078"/>
                    <a:pt x="59" y="3969"/>
                    <a:pt x="1" y="2568"/>
                  </a:cubicBezTo>
                  <a:cubicBezTo>
                    <a:pt x="1" y="1168"/>
                    <a:pt x="1110" y="59"/>
                    <a:pt x="2569"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9" name="Google Shape;18019;p46"/>
            <p:cNvSpPr/>
            <p:nvPr/>
          </p:nvSpPr>
          <p:spPr>
            <a:xfrm>
              <a:off x="5812100" y="2904175"/>
              <a:ext cx="125525" cy="127000"/>
            </a:xfrm>
            <a:custGeom>
              <a:avLst/>
              <a:gdLst/>
              <a:ahLst/>
              <a:cxnLst/>
              <a:rect l="l" t="t" r="r" b="b"/>
              <a:pathLst>
                <a:path w="5021" h="5080" extrusionOk="0">
                  <a:moveTo>
                    <a:pt x="2510" y="5021"/>
                  </a:moveTo>
                  <a:cubicBezTo>
                    <a:pt x="1109" y="5079"/>
                    <a:pt x="0" y="3970"/>
                    <a:pt x="0" y="2511"/>
                  </a:cubicBezTo>
                  <a:cubicBezTo>
                    <a:pt x="0" y="1110"/>
                    <a:pt x="1051" y="1"/>
                    <a:pt x="2510" y="1"/>
                  </a:cubicBezTo>
                  <a:cubicBezTo>
                    <a:pt x="3911" y="1"/>
                    <a:pt x="5020" y="1052"/>
                    <a:pt x="5020" y="2452"/>
                  </a:cubicBezTo>
                  <a:cubicBezTo>
                    <a:pt x="5020" y="3912"/>
                    <a:pt x="3969" y="5021"/>
                    <a:pt x="2510" y="50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0" name="Google Shape;18020;p46"/>
            <p:cNvSpPr/>
            <p:nvPr/>
          </p:nvSpPr>
          <p:spPr>
            <a:xfrm>
              <a:off x="5810625" y="2660475"/>
              <a:ext cx="127000" cy="127000"/>
            </a:xfrm>
            <a:custGeom>
              <a:avLst/>
              <a:gdLst/>
              <a:ahLst/>
              <a:cxnLst/>
              <a:rect l="l" t="t" r="r" b="b"/>
              <a:pathLst>
                <a:path w="5080" h="5080" extrusionOk="0">
                  <a:moveTo>
                    <a:pt x="2569" y="5079"/>
                  </a:moveTo>
                  <a:cubicBezTo>
                    <a:pt x="1168" y="5079"/>
                    <a:pt x="59" y="3970"/>
                    <a:pt x="1" y="2569"/>
                  </a:cubicBezTo>
                  <a:cubicBezTo>
                    <a:pt x="1" y="1168"/>
                    <a:pt x="1110" y="59"/>
                    <a:pt x="2569" y="1"/>
                  </a:cubicBezTo>
                  <a:cubicBezTo>
                    <a:pt x="3970" y="1"/>
                    <a:pt x="5079" y="1110"/>
                    <a:pt x="5079" y="2569"/>
                  </a:cubicBezTo>
                  <a:cubicBezTo>
                    <a:pt x="5079" y="3970"/>
                    <a:pt x="3970" y="5079"/>
                    <a:pt x="2569" y="507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1" name="Google Shape;18021;p46"/>
            <p:cNvSpPr/>
            <p:nvPr/>
          </p:nvSpPr>
          <p:spPr>
            <a:xfrm>
              <a:off x="4581925" y="4623200"/>
              <a:ext cx="127000" cy="126975"/>
            </a:xfrm>
            <a:custGeom>
              <a:avLst/>
              <a:gdLst/>
              <a:ahLst/>
              <a:cxnLst/>
              <a:rect l="l" t="t" r="r" b="b"/>
              <a:pathLst>
                <a:path w="5080" h="5079" extrusionOk="0">
                  <a:moveTo>
                    <a:pt x="5079" y="2510"/>
                  </a:moveTo>
                  <a:cubicBezTo>
                    <a:pt x="5079" y="3911"/>
                    <a:pt x="3970" y="5020"/>
                    <a:pt x="2569" y="5079"/>
                  </a:cubicBezTo>
                  <a:cubicBezTo>
                    <a:pt x="1168" y="5079"/>
                    <a:pt x="1" y="3969"/>
                    <a:pt x="1" y="2569"/>
                  </a:cubicBezTo>
                  <a:cubicBezTo>
                    <a:pt x="1" y="1109"/>
                    <a:pt x="1110" y="0"/>
                    <a:pt x="2511" y="0"/>
                  </a:cubicBezTo>
                  <a:cubicBezTo>
                    <a:pt x="3912" y="0"/>
                    <a:pt x="5021" y="1109"/>
                    <a:pt x="5079"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2" name="Google Shape;18022;p46"/>
            <p:cNvSpPr/>
            <p:nvPr/>
          </p:nvSpPr>
          <p:spPr>
            <a:xfrm>
              <a:off x="3849400" y="694850"/>
              <a:ext cx="126975" cy="127000"/>
            </a:xfrm>
            <a:custGeom>
              <a:avLst/>
              <a:gdLst/>
              <a:ahLst/>
              <a:cxnLst/>
              <a:rect l="l" t="t" r="r" b="b"/>
              <a:pathLst>
                <a:path w="5079" h="5080" extrusionOk="0">
                  <a:moveTo>
                    <a:pt x="2510" y="59"/>
                  </a:moveTo>
                  <a:cubicBezTo>
                    <a:pt x="3911" y="1"/>
                    <a:pt x="5078" y="1110"/>
                    <a:pt x="5078" y="2569"/>
                  </a:cubicBezTo>
                  <a:cubicBezTo>
                    <a:pt x="5078" y="3970"/>
                    <a:pt x="3969" y="5079"/>
                    <a:pt x="2510" y="5079"/>
                  </a:cubicBezTo>
                  <a:cubicBezTo>
                    <a:pt x="1109" y="5079"/>
                    <a:pt x="58" y="3970"/>
                    <a:pt x="0" y="2628"/>
                  </a:cubicBezTo>
                  <a:cubicBezTo>
                    <a:pt x="0" y="1168"/>
                    <a:pt x="1109" y="59"/>
                    <a:pt x="25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3" name="Google Shape;18023;p46"/>
            <p:cNvSpPr/>
            <p:nvPr/>
          </p:nvSpPr>
          <p:spPr>
            <a:xfrm>
              <a:off x="3602775" y="696325"/>
              <a:ext cx="125525" cy="125525"/>
            </a:xfrm>
            <a:custGeom>
              <a:avLst/>
              <a:gdLst/>
              <a:ahLst/>
              <a:cxnLst/>
              <a:rect l="l" t="t" r="r" b="b"/>
              <a:pathLst>
                <a:path w="5021" h="5021" extrusionOk="0">
                  <a:moveTo>
                    <a:pt x="5020" y="2452"/>
                  </a:moveTo>
                  <a:cubicBezTo>
                    <a:pt x="5020" y="3911"/>
                    <a:pt x="3970" y="5020"/>
                    <a:pt x="2510" y="5020"/>
                  </a:cubicBezTo>
                  <a:cubicBezTo>
                    <a:pt x="1109" y="5020"/>
                    <a:pt x="59" y="3911"/>
                    <a:pt x="0" y="2510"/>
                  </a:cubicBezTo>
                  <a:cubicBezTo>
                    <a:pt x="0" y="1109"/>
                    <a:pt x="1109" y="0"/>
                    <a:pt x="2510" y="0"/>
                  </a:cubicBezTo>
                  <a:cubicBezTo>
                    <a:pt x="3911" y="0"/>
                    <a:pt x="5020" y="1051"/>
                    <a:pt x="5020" y="24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4" name="Google Shape;18024;p46"/>
            <p:cNvSpPr/>
            <p:nvPr/>
          </p:nvSpPr>
          <p:spPr>
            <a:xfrm>
              <a:off x="2867300" y="4620275"/>
              <a:ext cx="124075" cy="124075"/>
            </a:xfrm>
            <a:custGeom>
              <a:avLst/>
              <a:gdLst/>
              <a:ahLst/>
              <a:cxnLst/>
              <a:rect l="l" t="t" r="r" b="b"/>
              <a:pathLst>
                <a:path w="4963" h="4963" extrusionOk="0">
                  <a:moveTo>
                    <a:pt x="2511" y="4962"/>
                  </a:moveTo>
                  <a:cubicBezTo>
                    <a:pt x="1110" y="4962"/>
                    <a:pt x="1" y="3853"/>
                    <a:pt x="1" y="2452"/>
                  </a:cubicBezTo>
                  <a:cubicBezTo>
                    <a:pt x="1" y="1110"/>
                    <a:pt x="1110" y="1"/>
                    <a:pt x="2511" y="1"/>
                  </a:cubicBezTo>
                  <a:cubicBezTo>
                    <a:pt x="3911" y="1"/>
                    <a:pt x="4962" y="1110"/>
                    <a:pt x="4962" y="2510"/>
                  </a:cubicBezTo>
                  <a:cubicBezTo>
                    <a:pt x="4962" y="3911"/>
                    <a:pt x="3911" y="4962"/>
                    <a:pt x="2511"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5" name="Google Shape;18025;p46"/>
            <p:cNvSpPr/>
            <p:nvPr/>
          </p:nvSpPr>
          <p:spPr>
            <a:xfrm>
              <a:off x="5812100" y="2415325"/>
              <a:ext cx="125525" cy="125525"/>
            </a:xfrm>
            <a:custGeom>
              <a:avLst/>
              <a:gdLst/>
              <a:ahLst/>
              <a:cxnLst/>
              <a:rect l="l" t="t" r="r" b="b"/>
              <a:pathLst>
                <a:path w="5021" h="5021" extrusionOk="0">
                  <a:moveTo>
                    <a:pt x="2510" y="1"/>
                  </a:moveTo>
                  <a:cubicBezTo>
                    <a:pt x="3853" y="1"/>
                    <a:pt x="4962" y="1110"/>
                    <a:pt x="4962" y="2511"/>
                  </a:cubicBezTo>
                  <a:cubicBezTo>
                    <a:pt x="5020" y="3853"/>
                    <a:pt x="3911" y="4962"/>
                    <a:pt x="2510" y="4962"/>
                  </a:cubicBezTo>
                  <a:cubicBezTo>
                    <a:pt x="1109" y="5021"/>
                    <a:pt x="0" y="3912"/>
                    <a:pt x="0" y="2511"/>
                  </a:cubicBezTo>
                  <a:cubicBezTo>
                    <a:pt x="0" y="1110"/>
                    <a:pt x="1109" y="1"/>
                    <a:pt x="25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6" name="Google Shape;18026;p46"/>
            <p:cNvSpPr/>
            <p:nvPr/>
          </p:nvSpPr>
          <p:spPr>
            <a:xfrm>
              <a:off x="5812100" y="3152250"/>
              <a:ext cx="125525" cy="124075"/>
            </a:xfrm>
            <a:custGeom>
              <a:avLst/>
              <a:gdLst/>
              <a:ahLst/>
              <a:cxnLst/>
              <a:rect l="l" t="t" r="r" b="b"/>
              <a:pathLst>
                <a:path w="5021" h="4963" extrusionOk="0">
                  <a:moveTo>
                    <a:pt x="2452" y="4962"/>
                  </a:moveTo>
                  <a:cubicBezTo>
                    <a:pt x="1109" y="4904"/>
                    <a:pt x="0" y="3795"/>
                    <a:pt x="59" y="2394"/>
                  </a:cubicBezTo>
                  <a:cubicBezTo>
                    <a:pt x="59" y="1052"/>
                    <a:pt x="1168" y="1"/>
                    <a:pt x="2510" y="1"/>
                  </a:cubicBezTo>
                  <a:cubicBezTo>
                    <a:pt x="3911" y="1"/>
                    <a:pt x="5020" y="1168"/>
                    <a:pt x="4962" y="2569"/>
                  </a:cubicBezTo>
                  <a:cubicBezTo>
                    <a:pt x="4903" y="3912"/>
                    <a:pt x="3794" y="4962"/>
                    <a:pt x="2452"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7" name="Google Shape;18027;p46"/>
            <p:cNvSpPr/>
            <p:nvPr/>
          </p:nvSpPr>
          <p:spPr>
            <a:xfrm>
              <a:off x="2378450" y="1186625"/>
              <a:ext cx="124075" cy="122600"/>
            </a:xfrm>
            <a:custGeom>
              <a:avLst/>
              <a:gdLst/>
              <a:ahLst/>
              <a:cxnLst/>
              <a:rect l="l" t="t" r="r" b="b"/>
              <a:pathLst>
                <a:path w="4963" h="4904" extrusionOk="0">
                  <a:moveTo>
                    <a:pt x="2452" y="4904"/>
                  </a:moveTo>
                  <a:cubicBezTo>
                    <a:pt x="1110" y="4904"/>
                    <a:pt x="1" y="3853"/>
                    <a:pt x="1" y="2452"/>
                  </a:cubicBezTo>
                  <a:cubicBezTo>
                    <a:pt x="1" y="1110"/>
                    <a:pt x="1110" y="1"/>
                    <a:pt x="2510" y="1"/>
                  </a:cubicBezTo>
                  <a:cubicBezTo>
                    <a:pt x="3853" y="1"/>
                    <a:pt x="4962" y="1110"/>
                    <a:pt x="4962" y="2511"/>
                  </a:cubicBezTo>
                  <a:cubicBezTo>
                    <a:pt x="4904" y="3853"/>
                    <a:pt x="3795" y="4904"/>
                    <a:pt x="2452" y="49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8" name="Google Shape;18028;p46"/>
            <p:cNvSpPr/>
            <p:nvPr/>
          </p:nvSpPr>
          <p:spPr>
            <a:xfrm>
              <a:off x="4093075" y="696325"/>
              <a:ext cx="125525" cy="125525"/>
            </a:xfrm>
            <a:custGeom>
              <a:avLst/>
              <a:gdLst/>
              <a:ahLst/>
              <a:cxnLst/>
              <a:rect l="l" t="t" r="r" b="b"/>
              <a:pathLst>
                <a:path w="5021" h="5021" extrusionOk="0">
                  <a:moveTo>
                    <a:pt x="2511" y="0"/>
                  </a:moveTo>
                  <a:cubicBezTo>
                    <a:pt x="3912" y="59"/>
                    <a:pt x="5021" y="1168"/>
                    <a:pt x="4962" y="2569"/>
                  </a:cubicBezTo>
                  <a:cubicBezTo>
                    <a:pt x="4962" y="3911"/>
                    <a:pt x="3853" y="5020"/>
                    <a:pt x="2452" y="4962"/>
                  </a:cubicBezTo>
                  <a:cubicBezTo>
                    <a:pt x="1052" y="4962"/>
                    <a:pt x="1" y="3853"/>
                    <a:pt x="1" y="2510"/>
                  </a:cubicBezTo>
                  <a:cubicBezTo>
                    <a:pt x="1" y="1109"/>
                    <a:pt x="1110" y="0"/>
                    <a:pt x="25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9" name="Google Shape;18029;p46"/>
            <p:cNvSpPr/>
            <p:nvPr/>
          </p:nvSpPr>
          <p:spPr>
            <a:xfrm>
              <a:off x="1885225" y="3641100"/>
              <a:ext cx="124050" cy="124075"/>
            </a:xfrm>
            <a:custGeom>
              <a:avLst/>
              <a:gdLst/>
              <a:ahLst/>
              <a:cxnLst/>
              <a:rect l="l" t="t" r="r" b="b"/>
              <a:pathLst>
                <a:path w="4962" h="4963" extrusionOk="0">
                  <a:moveTo>
                    <a:pt x="2452" y="1"/>
                  </a:moveTo>
                  <a:cubicBezTo>
                    <a:pt x="3853" y="1"/>
                    <a:pt x="4962" y="1168"/>
                    <a:pt x="4962" y="2569"/>
                  </a:cubicBezTo>
                  <a:cubicBezTo>
                    <a:pt x="4903" y="3912"/>
                    <a:pt x="3794" y="4962"/>
                    <a:pt x="2452" y="4962"/>
                  </a:cubicBezTo>
                  <a:cubicBezTo>
                    <a:pt x="1051" y="4962"/>
                    <a:pt x="0" y="3853"/>
                    <a:pt x="0" y="2453"/>
                  </a:cubicBezTo>
                  <a:cubicBezTo>
                    <a:pt x="0" y="1110"/>
                    <a:pt x="1109" y="1"/>
                    <a:pt x="245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0" name="Google Shape;18030;p46"/>
            <p:cNvSpPr/>
            <p:nvPr/>
          </p:nvSpPr>
          <p:spPr>
            <a:xfrm>
              <a:off x="5318875" y="4129975"/>
              <a:ext cx="124050" cy="125500"/>
            </a:xfrm>
            <a:custGeom>
              <a:avLst/>
              <a:gdLst/>
              <a:ahLst/>
              <a:cxnLst/>
              <a:rect l="l" t="t" r="r" b="b"/>
              <a:pathLst>
                <a:path w="4962" h="5020" extrusionOk="0">
                  <a:moveTo>
                    <a:pt x="58" y="2510"/>
                  </a:moveTo>
                  <a:cubicBezTo>
                    <a:pt x="58" y="1109"/>
                    <a:pt x="1167" y="0"/>
                    <a:pt x="2568" y="58"/>
                  </a:cubicBezTo>
                  <a:cubicBezTo>
                    <a:pt x="3911" y="117"/>
                    <a:pt x="4962" y="1226"/>
                    <a:pt x="4962" y="2568"/>
                  </a:cubicBezTo>
                  <a:cubicBezTo>
                    <a:pt x="4962" y="3911"/>
                    <a:pt x="3794" y="5020"/>
                    <a:pt x="2452" y="5020"/>
                  </a:cubicBezTo>
                  <a:cubicBezTo>
                    <a:pt x="1109" y="4962"/>
                    <a:pt x="0" y="3853"/>
                    <a:pt x="58"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1" name="Google Shape;18031;p46"/>
            <p:cNvSpPr/>
            <p:nvPr/>
          </p:nvSpPr>
          <p:spPr>
            <a:xfrm>
              <a:off x="3357625" y="696325"/>
              <a:ext cx="124050" cy="124050"/>
            </a:xfrm>
            <a:custGeom>
              <a:avLst/>
              <a:gdLst/>
              <a:ahLst/>
              <a:cxnLst/>
              <a:rect l="l" t="t" r="r" b="b"/>
              <a:pathLst>
                <a:path w="4962" h="4962" extrusionOk="0">
                  <a:moveTo>
                    <a:pt x="2510" y="4962"/>
                  </a:moveTo>
                  <a:cubicBezTo>
                    <a:pt x="1168" y="4962"/>
                    <a:pt x="59" y="3853"/>
                    <a:pt x="0" y="2510"/>
                  </a:cubicBezTo>
                  <a:cubicBezTo>
                    <a:pt x="0" y="1168"/>
                    <a:pt x="1109" y="59"/>
                    <a:pt x="2452" y="59"/>
                  </a:cubicBezTo>
                  <a:cubicBezTo>
                    <a:pt x="3794" y="0"/>
                    <a:pt x="4903" y="1109"/>
                    <a:pt x="4903" y="2452"/>
                  </a:cubicBezTo>
                  <a:cubicBezTo>
                    <a:pt x="4962" y="3794"/>
                    <a:pt x="3853" y="4903"/>
                    <a:pt x="2510"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2" name="Google Shape;18032;p46"/>
            <p:cNvSpPr/>
            <p:nvPr/>
          </p:nvSpPr>
          <p:spPr>
            <a:xfrm>
              <a:off x="5076625" y="4378050"/>
              <a:ext cx="124075" cy="124050"/>
            </a:xfrm>
            <a:custGeom>
              <a:avLst/>
              <a:gdLst/>
              <a:ahLst/>
              <a:cxnLst/>
              <a:rect l="l" t="t" r="r" b="b"/>
              <a:pathLst>
                <a:path w="4963" h="4962" extrusionOk="0">
                  <a:moveTo>
                    <a:pt x="1" y="2393"/>
                  </a:moveTo>
                  <a:cubicBezTo>
                    <a:pt x="59" y="1051"/>
                    <a:pt x="1226" y="0"/>
                    <a:pt x="2511" y="0"/>
                  </a:cubicBezTo>
                  <a:cubicBezTo>
                    <a:pt x="3853" y="58"/>
                    <a:pt x="4962" y="1226"/>
                    <a:pt x="4904" y="2510"/>
                  </a:cubicBezTo>
                  <a:cubicBezTo>
                    <a:pt x="4904" y="3852"/>
                    <a:pt x="3736" y="4962"/>
                    <a:pt x="2394" y="4903"/>
                  </a:cubicBezTo>
                  <a:cubicBezTo>
                    <a:pt x="1051" y="4903"/>
                    <a:pt x="1" y="3736"/>
                    <a:pt x="1"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3" name="Google Shape;18033;p46"/>
            <p:cNvSpPr/>
            <p:nvPr/>
          </p:nvSpPr>
          <p:spPr>
            <a:xfrm>
              <a:off x="4830000" y="944400"/>
              <a:ext cx="122625" cy="122600"/>
            </a:xfrm>
            <a:custGeom>
              <a:avLst/>
              <a:gdLst/>
              <a:ahLst/>
              <a:cxnLst/>
              <a:rect l="l" t="t" r="r" b="b"/>
              <a:pathLst>
                <a:path w="4905" h="4904" extrusionOk="0">
                  <a:moveTo>
                    <a:pt x="4904" y="2452"/>
                  </a:moveTo>
                  <a:cubicBezTo>
                    <a:pt x="4904" y="3794"/>
                    <a:pt x="3795" y="4903"/>
                    <a:pt x="2453" y="4903"/>
                  </a:cubicBezTo>
                  <a:cubicBezTo>
                    <a:pt x="1110" y="4903"/>
                    <a:pt x="1" y="3736"/>
                    <a:pt x="1" y="2452"/>
                  </a:cubicBezTo>
                  <a:cubicBezTo>
                    <a:pt x="1" y="1109"/>
                    <a:pt x="1168" y="0"/>
                    <a:pt x="2453" y="0"/>
                  </a:cubicBezTo>
                  <a:cubicBezTo>
                    <a:pt x="3795" y="0"/>
                    <a:pt x="4904" y="1109"/>
                    <a:pt x="4904" y="24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4" name="Google Shape;18034;p46"/>
            <p:cNvSpPr/>
            <p:nvPr/>
          </p:nvSpPr>
          <p:spPr>
            <a:xfrm>
              <a:off x="2131825" y="1433250"/>
              <a:ext cx="124075" cy="124050"/>
            </a:xfrm>
            <a:custGeom>
              <a:avLst/>
              <a:gdLst/>
              <a:ahLst/>
              <a:cxnLst/>
              <a:rect l="l" t="t" r="r" b="b"/>
              <a:pathLst>
                <a:path w="4963" h="4962" extrusionOk="0">
                  <a:moveTo>
                    <a:pt x="2453" y="4904"/>
                  </a:moveTo>
                  <a:cubicBezTo>
                    <a:pt x="1110" y="4904"/>
                    <a:pt x="1" y="3795"/>
                    <a:pt x="1" y="2452"/>
                  </a:cubicBezTo>
                  <a:cubicBezTo>
                    <a:pt x="59" y="1109"/>
                    <a:pt x="1168" y="0"/>
                    <a:pt x="2511" y="0"/>
                  </a:cubicBezTo>
                  <a:cubicBezTo>
                    <a:pt x="3853" y="59"/>
                    <a:pt x="4962" y="1168"/>
                    <a:pt x="4904" y="2510"/>
                  </a:cubicBezTo>
                  <a:cubicBezTo>
                    <a:pt x="4904" y="3853"/>
                    <a:pt x="3795" y="4962"/>
                    <a:pt x="2453" y="49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5" name="Google Shape;18035;p46"/>
            <p:cNvSpPr/>
            <p:nvPr/>
          </p:nvSpPr>
          <p:spPr>
            <a:xfrm>
              <a:off x="5565475" y="1679875"/>
              <a:ext cx="124075" cy="124050"/>
            </a:xfrm>
            <a:custGeom>
              <a:avLst/>
              <a:gdLst/>
              <a:ahLst/>
              <a:cxnLst/>
              <a:rect l="l" t="t" r="r" b="b"/>
              <a:pathLst>
                <a:path w="4963" h="4962" extrusionOk="0">
                  <a:moveTo>
                    <a:pt x="2452" y="0"/>
                  </a:moveTo>
                  <a:cubicBezTo>
                    <a:pt x="3795" y="0"/>
                    <a:pt x="4962" y="1109"/>
                    <a:pt x="4962" y="2452"/>
                  </a:cubicBezTo>
                  <a:cubicBezTo>
                    <a:pt x="4962" y="3794"/>
                    <a:pt x="3853" y="4903"/>
                    <a:pt x="2511" y="4903"/>
                  </a:cubicBezTo>
                  <a:cubicBezTo>
                    <a:pt x="1168" y="4962"/>
                    <a:pt x="59" y="3852"/>
                    <a:pt x="59" y="2510"/>
                  </a:cubicBezTo>
                  <a:cubicBezTo>
                    <a:pt x="1" y="1167"/>
                    <a:pt x="1110" y="58"/>
                    <a:pt x="2452"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6" name="Google Shape;18036;p46"/>
            <p:cNvSpPr/>
            <p:nvPr/>
          </p:nvSpPr>
          <p:spPr>
            <a:xfrm>
              <a:off x="3847925" y="4868350"/>
              <a:ext cx="121150" cy="121150"/>
            </a:xfrm>
            <a:custGeom>
              <a:avLst/>
              <a:gdLst/>
              <a:ahLst/>
              <a:cxnLst/>
              <a:rect l="l" t="t" r="r" b="b"/>
              <a:pathLst>
                <a:path w="4846" h="4846" extrusionOk="0">
                  <a:moveTo>
                    <a:pt x="4845" y="2394"/>
                  </a:moveTo>
                  <a:cubicBezTo>
                    <a:pt x="4845" y="3736"/>
                    <a:pt x="3795" y="4845"/>
                    <a:pt x="2452" y="4845"/>
                  </a:cubicBezTo>
                  <a:cubicBezTo>
                    <a:pt x="1168" y="4845"/>
                    <a:pt x="59" y="3795"/>
                    <a:pt x="59" y="2452"/>
                  </a:cubicBezTo>
                  <a:cubicBezTo>
                    <a:pt x="1" y="1110"/>
                    <a:pt x="1110" y="59"/>
                    <a:pt x="2394" y="59"/>
                  </a:cubicBezTo>
                  <a:cubicBezTo>
                    <a:pt x="3736" y="1"/>
                    <a:pt x="4845" y="1110"/>
                    <a:pt x="4845" y="23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7" name="Google Shape;18037;p46"/>
            <p:cNvSpPr/>
            <p:nvPr/>
          </p:nvSpPr>
          <p:spPr>
            <a:xfrm>
              <a:off x="1644450" y="2660475"/>
              <a:ext cx="119675" cy="119700"/>
            </a:xfrm>
            <a:custGeom>
              <a:avLst/>
              <a:gdLst/>
              <a:ahLst/>
              <a:cxnLst/>
              <a:rect l="l" t="t" r="r" b="b"/>
              <a:pathLst>
                <a:path w="4787" h="4788" extrusionOk="0">
                  <a:moveTo>
                    <a:pt x="2393" y="1"/>
                  </a:moveTo>
                  <a:cubicBezTo>
                    <a:pt x="3678" y="1"/>
                    <a:pt x="4787" y="1052"/>
                    <a:pt x="4787" y="2394"/>
                  </a:cubicBezTo>
                  <a:cubicBezTo>
                    <a:pt x="4787" y="3678"/>
                    <a:pt x="3736" y="4787"/>
                    <a:pt x="2393" y="4787"/>
                  </a:cubicBezTo>
                  <a:cubicBezTo>
                    <a:pt x="1109" y="4787"/>
                    <a:pt x="0" y="3737"/>
                    <a:pt x="0" y="2394"/>
                  </a:cubicBezTo>
                  <a:cubicBezTo>
                    <a:pt x="0" y="1110"/>
                    <a:pt x="1051" y="1"/>
                    <a:pt x="2393"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8" name="Google Shape;18038;p46"/>
            <p:cNvSpPr/>
            <p:nvPr/>
          </p:nvSpPr>
          <p:spPr>
            <a:xfrm>
              <a:off x="3605700" y="4868350"/>
              <a:ext cx="121125" cy="121150"/>
            </a:xfrm>
            <a:custGeom>
              <a:avLst/>
              <a:gdLst/>
              <a:ahLst/>
              <a:cxnLst/>
              <a:rect l="l" t="t" r="r" b="b"/>
              <a:pathLst>
                <a:path w="4845" h="4846" extrusionOk="0">
                  <a:moveTo>
                    <a:pt x="4787" y="2394"/>
                  </a:moveTo>
                  <a:cubicBezTo>
                    <a:pt x="4845" y="3736"/>
                    <a:pt x="3736" y="4845"/>
                    <a:pt x="2452" y="4845"/>
                  </a:cubicBezTo>
                  <a:cubicBezTo>
                    <a:pt x="1109" y="4845"/>
                    <a:pt x="59" y="3795"/>
                    <a:pt x="0" y="2452"/>
                  </a:cubicBezTo>
                  <a:cubicBezTo>
                    <a:pt x="0" y="1110"/>
                    <a:pt x="1051" y="59"/>
                    <a:pt x="2393" y="59"/>
                  </a:cubicBezTo>
                  <a:cubicBezTo>
                    <a:pt x="3736" y="1"/>
                    <a:pt x="4787" y="1110"/>
                    <a:pt x="4787" y="23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9" name="Google Shape;18039;p46"/>
            <p:cNvSpPr/>
            <p:nvPr/>
          </p:nvSpPr>
          <p:spPr>
            <a:xfrm>
              <a:off x="4342625" y="699250"/>
              <a:ext cx="119675" cy="118225"/>
            </a:xfrm>
            <a:custGeom>
              <a:avLst/>
              <a:gdLst/>
              <a:ahLst/>
              <a:cxnLst/>
              <a:rect l="l" t="t" r="r" b="b"/>
              <a:pathLst>
                <a:path w="4787" h="4729" extrusionOk="0">
                  <a:moveTo>
                    <a:pt x="2393" y="4728"/>
                  </a:moveTo>
                  <a:cubicBezTo>
                    <a:pt x="1051" y="4728"/>
                    <a:pt x="59" y="3736"/>
                    <a:pt x="59" y="2393"/>
                  </a:cubicBezTo>
                  <a:cubicBezTo>
                    <a:pt x="0" y="1051"/>
                    <a:pt x="1051" y="0"/>
                    <a:pt x="2452" y="0"/>
                  </a:cubicBezTo>
                  <a:cubicBezTo>
                    <a:pt x="3736" y="58"/>
                    <a:pt x="4787" y="1051"/>
                    <a:pt x="4728" y="2393"/>
                  </a:cubicBezTo>
                  <a:cubicBezTo>
                    <a:pt x="4728" y="3736"/>
                    <a:pt x="3736" y="4728"/>
                    <a:pt x="2393" y="47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0" name="Google Shape;18040;p46"/>
            <p:cNvSpPr/>
            <p:nvPr/>
          </p:nvSpPr>
          <p:spPr>
            <a:xfrm>
              <a:off x="5568400" y="3890650"/>
              <a:ext cx="118225" cy="118225"/>
            </a:xfrm>
            <a:custGeom>
              <a:avLst/>
              <a:gdLst/>
              <a:ahLst/>
              <a:cxnLst/>
              <a:rect l="l" t="t" r="r" b="b"/>
              <a:pathLst>
                <a:path w="4729" h="4729" extrusionOk="0">
                  <a:moveTo>
                    <a:pt x="4728" y="2393"/>
                  </a:moveTo>
                  <a:cubicBezTo>
                    <a:pt x="4728" y="3736"/>
                    <a:pt x="3736" y="4728"/>
                    <a:pt x="2394" y="4728"/>
                  </a:cubicBezTo>
                  <a:cubicBezTo>
                    <a:pt x="1051" y="4728"/>
                    <a:pt x="0" y="3678"/>
                    <a:pt x="0" y="2335"/>
                  </a:cubicBezTo>
                  <a:cubicBezTo>
                    <a:pt x="59" y="1051"/>
                    <a:pt x="1109" y="0"/>
                    <a:pt x="2394" y="0"/>
                  </a:cubicBezTo>
                  <a:cubicBezTo>
                    <a:pt x="3736" y="59"/>
                    <a:pt x="4728" y="1051"/>
                    <a:pt x="4728"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1" name="Google Shape;18041;p46"/>
            <p:cNvSpPr/>
            <p:nvPr/>
          </p:nvSpPr>
          <p:spPr>
            <a:xfrm>
              <a:off x="2134750" y="4134350"/>
              <a:ext cx="118225" cy="118225"/>
            </a:xfrm>
            <a:custGeom>
              <a:avLst/>
              <a:gdLst/>
              <a:ahLst/>
              <a:cxnLst/>
              <a:rect l="l" t="t" r="r" b="b"/>
              <a:pathLst>
                <a:path w="4729" h="4729" extrusionOk="0">
                  <a:moveTo>
                    <a:pt x="4729" y="2393"/>
                  </a:moveTo>
                  <a:cubicBezTo>
                    <a:pt x="4670" y="3678"/>
                    <a:pt x="3678" y="4728"/>
                    <a:pt x="2336" y="4670"/>
                  </a:cubicBezTo>
                  <a:cubicBezTo>
                    <a:pt x="993" y="4670"/>
                    <a:pt x="1" y="3619"/>
                    <a:pt x="1" y="2277"/>
                  </a:cubicBezTo>
                  <a:cubicBezTo>
                    <a:pt x="59" y="992"/>
                    <a:pt x="1051" y="0"/>
                    <a:pt x="2394" y="0"/>
                  </a:cubicBezTo>
                  <a:cubicBezTo>
                    <a:pt x="3736" y="0"/>
                    <a:pt x="4729" y="1051"/>
                    <a:pt x="4670"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2" name="Google Shape;18042;p46"/>
            <p:cNvSpPr/>
            <p:nvPr/>
          </p:nvSpPr>
          <p:spPr>
            <a:xfrm>
              <a:off x="2381375" y="4380950"/>
              <a:ext cx="118225" cy="118225"/>
            </a:xfrm>
            <a:custGeom>
              <a:avLst/>
              <a:gdLst/>
              <a:ahLst/>
              <a:cxnLst/>
              <a:rect l="l" t="t" r="r" b="b"/>
              <a:pathLst>
                <a:path w="4729" h="4729" extrusionOk="0">
                  <a:moveTo>
                    <a:pt x="2335" y="4729"/>
                  </a:moveTo>
                  <a:cubicBezTo>
                    <a:pt x="993" y="4670"/>
                    <a:pt x="0" y="3678"/>
                    <a:pt x="0" y="2336"/>
                  </a:cubicBezTo>
                  <a:cubicBezTo>
                    <a:pt x="0" y="993"/>
                    <a:pt x="1109" y="1"/>
                    <a:pt x="2452" y="1"/>
                  </a:cubicBezTo>
                  <a:cubicBezTo>
                    <a:pt x="3736" y="59"/>
                    <a:pt x="4728" y="1110"/>
                    <a:pt x="4728" y="2394"/>
                  </a:cubicBezTo>
                  <a:cubicBezTo>
                    <a:pt x="4670" y="3736"/>
                    <a:pt x="3619" y="4729"/>
                    <a:pt x="2335"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3" name="Google Shape;18043;p46"/>
            <p:cNvSpPr/>
            <p:nvPr/>
          </p:nvSpPr>
          <p:spPr>
            <a:xfrm>
              <a:off x="4097450" y="4871275"/>
              <a:ext cx="116775" cy="116750"/>
            </a:xfrm>
            <a:custGeom>
              <a:avLst/>
              <a:gdLst/>
              <a:ahLst/>
              <a:cxnLst/>
              <a:rect l="l" t="t" r="r" b="b"/>
              <a:pathLst>
                <a:path w="4671" h="4670" extrusionOk="0">
                  <a:moveTo>
                    <a:pt x="2336" y="0"/>
                  </a:moveTo>
                  <a:cubicBezTo>
                    <a:pt x="3620" y="0"/>
                    <a:pt x="4671" y="993"/>
                    <a:pt x="4671" y="2277"/>
                  </a:cubicBezTo>
                  <a:cubicBezTo>
                    <a:pt x="4671" y="3619"/>
                    <a:pt x="3678" y="4612"/>
                    <a:pt x="2336" y="4670"/>
                  </a:cubicBezTo>
                  <a:cubicBezTo>
                    <a:pt x="1052" y="4670"/>
                    <a:pt x="1" y="3619"/>
                    <a:pt x="1" y="2335"/>
                  </a:cubicBezTo>
                  <a:cubicBezTo>
                    <a:pt x="1" y="993"/>
                    <a:pt x="993" y="0"/>
                    <a:pt x="233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4" name="Google Shape;18044;p46"/>
            <p:cNvSpPr/>
            <p:nvPr/>
          </p:nvSpPr>
          <p:spPr>
            <a:xfrm>
              <a:off x="5815025" y="2171625"/>
              <a:ext cx="119675" cy="118225"/>
            </a:xfrm>
            <a:custGeom>
              <a:avLst/>
              <a:gdLst/>
              <a:ahLst/>
              <a:cxnLst/>
              <a:rect l="l" t="t" r="r" b="b"/>
              <a:pathLst>
                <a:path w="4787" h="4729" extrusionOk="0">
                  <a:moveTo>
                    <a:pt x="2393" y="4729"/>
                  </a:moveTo>
                  <a:cubicBezTo>
                    <a:pt x="1051" y="4729"/>
                    <a:pt x="0" y="3678"/>
                    <a:pt x="0" y="2336"/>
                  </a:cubicBezTo>
                  <a:cubicBezTo>
                    <a:pt x="58" y="1052"/>
                    <a:pt x="1051" y="1"/>
                    <a:pt x="2393" y="1"/>
                  </a:cubicBezTo>
                  <a:cubicBezTo>
                    <a:pt x="3736" y="1"/>
                    <a:pt x="4786" y="1052"/>
                    <a:pt x="4728" y="2394"/>
                  </a:cubicBezTo>
                  <a:cubicBezTo>
                    <a:pt x="4728" y="3737"/>
                    <a:pt x="3677" y="4729"/>
                    <a:pt x="2393"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5" name="Google Shape;18045;p46"/>
            <p:cNvSpPr/>
            <p:nvPr/>
          </p:nvSpPr>
          <p:spPr>
            <a:xfrm>
              <a:off x="5816475" y="3398875"/>
              <a:ext cx="116775" cy="116775"/>
            </a:xfrm>
            <a:custGeom>
              <a:avLst/>
              <a:gdLst/>
              <a:ahLst/>
              <a:cxnLst/>
              <a:rect l="l" t="t" r="r" b="b"/>
              <a:pathLst>
                <a:path w="4671" h="4671" extrusionOk="0">
                  <a:moveTo>
                    <a:pt x="2335" y="0"/>
                  </a:moveTo>
                  <a:cubicBezTo>
                    <a:pt x="3619" y="0"/>
                    <a:pt x="4670" y="993"/>
                    <a:pt x="4670" y="2335"/>
                  </a:cubicBezTo>
                  <a:cubicBezTo>
                    <a:pt x="4670" y="3619"/>
                    <a:pt x="3619" y="4670"/>
                    <a:pt x="2335" y="4670"/>
                  </a:cubicBezTo>
                  <a:cubicBezTo>
                    <a:pt x="993" y="4670"/>
                    <a:pt x="0" y="3619"/>
                    <a:pt x="0" y="2335"/>
                  </a:cubicBezTo>
                  <a:cubicBezTo>
                    <a:pt x="0" y="993"/>
                    <a:pt x="993" y="0"/>
                    <a:pt x="233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6" name="Google Shape;18046;p46"/>
            <p:cNvSpPr/>
            <p:nvPr/>
          </p:nvSpPr>
          <p:spPr>
            <a:xfrm>
              <a:off x="1644450" y="2907100"/>
              <a:ext cx="118225" cy="119675"/>
            </a:xfrm>
            <a:custGeom>
              <a:avLst/>
              <a:gdLst/>
              <a:ahLst/>
              <a:cxnLst/>
              <a:rect l="l" t="t" r="r" b="b"/>
              <a:pathLst>
                <a:path w="4729" h="4787" extrusionOk="0">
                  <a:moveTo>
                    <a:pt x="2335" y="59"/>
                  </a:moveTo>
                  <a:cubicBezTo>
                    <a:pt x="3678" y="1"/>
                    <a:pt x="4728" y="1051"/>
                    <a:pt x="4728" y="2394"/>
                  </a:cubicBezTo>
                  <a:cubicBezTo>
                    <a:pt x="4728" y="3736"/>
                    <a:pt x="3736" y="4729"/>
                    <a:pt x="2452" y="4787"/>
                  </a:cubicBezTo>
                  <a:cubicBezTo>
                    <a:pt x="1109" y="4787"/>
                    <a:pt x="0" y="3736"/>
                    <a:pt x="0" y="2394"/>
                  </a:cubicBezTo>
                  <a:cubicBezTo>
                    <a:pt x="0" y="1110"/>
                    <a:pt x="1051" y="59"/>
                    <a:pt x="233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7" name="Google Shape;18047;p46"/>
            <p:cNvSpPr/>
            <p:nvPr/>
          </p:nvSpPr>
          <p:spPr>
            <a:xfrm>
              <a:off x="2627975" y="945850"/>
              <a:ext cx="118225" cy="118225"/>
            </a:xfrm>
            <a:custGeom>
              <a:avLst/>
              <a:gdLst/>
              <a:ahLst/>
              <a:cxnLst/>
              <a:rect l="l" t="t" r="r" b="b"/>
              <a:pathLst>
                <a:path w="4729" h="4729" extrusionOk="0">
                  <a:moveTo>
                    <a:pt x="2336" y="1"/>
                  </a:moveTo>
                  <a:cubicBezTo>
                    <a:pt x="3678" y="1"/>
                    <a:pt x="4729" y="1051"/>
                    <a:pt x="4729" y="2336"/>
                  </a:cubicBezTo>
                  <a:cubicBezTo>
                    <a:pt x="4729" y="3678"/>
                    <a:pt x="3678" y="4729"/>
                    <a:pt x="2336" y="4729"/>
                  </a:cubicBezTo>
                  <a:cubicBezTo>
                    <a:pt x="993" y="4729"/>
                    <a:pt x="1" y="3678"/>
                    <a:pt x="1" y="2394"/>
                  </a:cubicBezTo>
                  <a:cubicBezTo>
                    <a:pt x="1" y="1051"/>
                    <a:pt x="1052" y="59"/>
                    <a:pt x="23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8" name="Google Shape;18048;p46"/>
            <p:cNvSpPr/>
            <p:nvPr/>
          </p:nvSpPr>
          <p:spPr>
            <a:xfrm>
              <a:off x="1645900" y="2419700"/>
              <a:ext cx="116775" cy="116775"/>
            </a:xfrm>
            <a:custGeom>
              <a:avLst/>
              <a:gdLst/>
              <a:ahLst/>
              <a:cxnLst/>
              <a:rect l="l" t="t" r="r" b="b"/>
              <a:pathLst>
                <a:path w="4671" h="4671" extrusionOk="0">
                  <a:moveTo>
                    <a:pt x="2335" y="1"/>
                  </a:moveTo>
                  <a:cubicBezTo>
                    <a:pt x="3678" y="1"/>
                    <a:pt x="4670" y="993"/>
                    <a:pt x="4670" y="2336"/>
                  </a:cubicBezTo>
                  <a:cubicBezTo>
                    <a:pt x="4670" y="3620"/>
                    <a:pt x="3620" y="4670"/>
                    <a:pt x="2335" y="4670"/>
                  </a:cubicBezTo>
                  <a:cubicBezTo>
                    <a:pt x="993" y="4670"/>
                    <a:pt x="1" y="3620"/>
                    <a:pt x="1" y="2336"/>
                  </a:cubicBezTo>
                  <a:cubicBezTo>
                    <a:pt x="1" y="993"/>
                    <a:pt x="1051" y="1"/>
                    <a:pt x="23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9" name="Google Shape;18049;p46"/>
            <p:cNvSpPr/>
            <p:nvPr/>
          </p:nvSpPr>
          <p:spPr>
            <a:xfrm>
              <a:off x="3118300" y="700700"/>
              <a:ext cx="116775" cy="116775"/>
            </a:xfrm>
            <a:custGeom>
              <a:avLst/>
              <a:gdLst/>
              <a:ahLst/>
              <a:cxnLst/>
              <a:rect l="l" t="t" r="r" b="b"/>
              <a:pathLst>
                <a:path w="4671" h="4671" extrusionOk="0">
                  <a:moveTo>
                    <a:pt x="2277" y="4612"/>
                  </a:moveTo>
                  <a:cubicBezTo>
                    <a:pt x="993" y="4612"/>
                    <a:pt x="0" y="3561"/>
                    <a:pt x="0" y="2219"/>
                  </a:cubicBezTo>
                  <a:cubicBezTo>
                    <a:pt x="59" y="993"/>
                    <a:pt x="1109" y="0"/>
                    <a:pt x="2394" y="0"/>
                  </a:cubicBezTo>
                  <a:cubicBezTo>
                    <a:pt x="3678" y="0"/>
                    <a:pt x="4670" y="1109"/>
                    <a:pt x="4670" y="2394"/>
                  </a:cubicBezTo>
                  <a:cubicBezTo>
                    <a:pt x="4612" y="3678"/>
                    <a:pt x="3561" y="4670"/>
                    <a:pt x="2277"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0" name="Google Shape;18050;p46"/>
            <p:cNvSpPr/>
            <p:nvPr/>
          </p:nvSpPr>
          <p:spPr>
            <a:xfrm>
              <a:off x="1645900" y="3155175"/>
              <a:ext cx="116775" cy="116775"/>
            </a:xfrm>
            <a:custGeom>
              <a:avLst/>
              <a:gdLst/>
              <a:ahLst/>
              <a:cxnLst/>
              <a:rect l="l" t="t" r="r" b="b"/>
              <a:pathLst>
                <a:path w="4671" h="4671" extrusionOk="0">
                  <a:moveTo>
                    <a:pt x="4670" y="2335"/>
                  </a:moveTo>
                  <a:cubicBezTo>
                    <a:pt x="4670" y="3678"/>
                    <a:pt x="3620" y="4670"/>
                    <a:pt x="2277" y="4670"/>
                  </a:cubicBezTo>
                  <a:cubicBezTo>
                    <a:pt x="1051" y="4612"/>
                    <a:pt x="1" y="3620"/>
                    <a:pt x="1" y="2335"/>
                  </a:cubicBezTo>
                  <a:cubicBezTo>
                    <a:pt x="1" y="1051"/>
                    <a:pt x="1051" y="1"/>
                    <a:pt x="2394" y="59"/>
                  </a:cubicBezTo>
                  <a:cubicBezTo>
                    <a:pt x="3620" y="59"/>
                    <a:pt x="4670" y="1110"/>
                    <a:pt x="4670"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1" name="Google Shape;18051;p46"/>
            <p:cNvSpPr/>
            <p:nvPr/>
          </p:nvSpPr>
          <p:spPr>
            <a:xfrm>
              <a:off x="1892525" y="1682775"/>
              <a:ext cx="116750" cy="116775"/>
            </a:xfrm>
            <a:custGeom>
              <a:avLst/>
              <a:gdLst/>
              <a:ahLst/>
              <a:cxnLst/>
              <a:rect l="l" t="t" r="r" b="b"/>
              <a:pathLst>
                <a:path w="4670" h="4671" extrusionOk="0">
                  <a:moveTo>
                    <a:pt x="4670" y="2336"/>
                  </a:moveTo>
                  <a:cubicBezTo>
                    <a:pt x="4670" y="3620"/>
                    <a:pt x="3619" y="4670"/>
                    <a:pt x="2277" y="4670"/>
                  </a:cubicBezTo>
                  <a:cubicBezTo>
                    <a:pt x="1051" y="4670"/>
                    <a:pt x="0" y="3620"/>
                    <a:pt x="0" y="2394"/>
                  </a:cubicBezTo>
                  <a:cubicBezTo>
                    <a:pt x="0" y="1051"/>
                    <a:pt x="1051" y="1"/>
                    <a:pt x="2335" y="59"/>
                  </a:cubicBezTo>
                  <a:cubicBezTo>
                    <a:pt x="3619" y="59"/>
                    <a:pt x="4611" y="1051"/>
                    <a:pt x="4670" y="23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2" name="Google Shape;18052;p46"/>
            <p:cNvSpPr/>
            <p:nvPr/>
          </p:nvSpPr>
          <p:spPr>
            <a:xfrm>
              <a:off x="4832925" y="4629025"/>
              <a:ext cx="116775" cy="115325"/>
            </a:xfrm>
            <a:custGeom>
              <a:avLst/>
              <a:gdLst/>
              <a:ahLst/>
              <a:cxnLst/>
              <a:rect l="l" t="t" r="r" b="b"/>
              <a:pathLst>
                <a:path w="4671" h="4613" extrusionOk="0">
                  <a:moveTo>
                    <a:pt x="2336" y="1"/>
                  </a:moveTo>
                  <a:cubicBezTo>
                    <a:pt x="3678" y="1"/>
                    <a:pt x="4670" y="1051"/>
                    <a:pt x="4670" y="2336"/>
                  </a:cubicBezTo>
                  <a:cubicBezTo>
                    <a:pt x="4670" y="3620"/>
                    <a:pt x="3620" y="4612"/>
                    <a:pt x="2336" y="4612"/>
                  </a:cubicBezTo>
                  <a:cubicBezTo>
                    <a:pt x="1051" y="4612"/>
                    <a:pt x="1" y="3561"/>
                    <a:pt x="59" y="2277"/>
                  </a:cubicBezTo>
                  <a:cubicBezTo>
                    <a:pt x="59" y="993"/>
                    <a:pt x="1110" y="1"/>
                    <a:pt x="23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3" name="Google Shape;18053;p46"/>
            <p:cNvSpPr/>
            <p:nvPr/>
          </p:nvSpPr>
          <p:spPr>
            <a:xfrm>
              <a:off x="3360525" y="4871275"/>
              <a:ext cx="116775" cy="116750"/>
            </a:xfrm>
            <a:custGeom>
              <a:avLst/>
              <a:gdLst/>
              <a:ahLst/>
              <a:cxnLst/>
              <a:rect l="l" t="t" r="r" b="b"/>
              <a:pathLst>
                <a:path w="4671" h="4670" extrusionOk="0">
                  <a:moveTo>
                    <a:pt x="4671" y="2335"/>
                  </a:moveTo>
                  <a:cubicBezTo>
                    <a:pt x="4671" y="3619"/>
                    <a:pt x="3620" y="4670"/>
                    <a:pt x="2277" y="4612"/>
                  </a:cubicBezTo>
                  <a:cubicBezTo>
                    <a:pt x="1052" y="4612"/>
                    <a:pt x="1" y="3561"/>
                    <a:pt x="1" y="2335"/>
                  </a:cubicBezTo>
                  <a:cubicBezTo>
                    <a:pt x="1" y="993"/>
                    <a:pt x="1052" y="0"/>
                    <a:pt x="2394" y="0"/>
                  </a:cubicBezTo>
                  <a:cubicBezTo>
                    <a:pt x="3678" y="0"/>
                    <a:pt x="4671" y="1051"/>
                    <a:pt x="4671"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4" name="Google Shape;18054;p46"/>
            <p:cNvSpPr/>
            <p:nvPr/>
          </p:nvSpPr>
          <p:spPr>
            <a:xfrm>
              <a:off x="1889600" y="3890650"/>
              <a:ext cx="113850" cy="112375"/>
            </a:xfrm>
            <a:custGeom>
              <a:avLst/>
              <a:gdLst/>
              <a:ahLst/>
              <a:cxnLst/>
              <a:rect l="l" t="t" r="r" b="b"/>
              <a:pathLst>
                <a:path w="4554" h="4495" extrusionOk="0">
                  <a:moveTo>
                    <a:pt x="4553" y="2277"/>
                  </a:moveTo>
                  <a:cubicBezTo>
                    <a:pt x="4495" y="3503"/>
                    <a:pt x="3503" y="4495"/>
                    <a:pt x="2277" y="4495"/>
                  </a:cubicBezTo>
                  <a:cubicBezTo>
                    <a:pt x="993" y="4436"/>
                    <a:pt x="0" y="3386"/>
                    <a:pt x="59" y="2160"/>
                  </a:cubicBezTo>
                  <a:cubicBezTo>
                    <a:pt x="117" y="934"/>
                    <a:pt x="1109" y="0"/>
                    <a:pt x="2277" y="0"/>
                  </a:cubicBezTo>
                  <a:cubicBezTo>
                    <a:pt x="3561" y="0"/>
                    <a:pt x="4553" y="993"/>
                    <a:pt x="4553"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5" name="Google Shape;18055;p46"/>
            <p:cNvSpPr/>
            <p:nvPr/>
          </p:nvSpPr>
          <p:spPr>
            <a:xfrm>
              <a:off x="4345525" y="4872725"/>
              <a:ext cx="112400" cy="112400"/>
            </a:xfrm>
            <a:custGeom>
              <a:avLst/>
              <a:gdLst/>
              <a:ahLst/>
              <a:cxnLst/>
              <a:rect l="l" t="t" r="r" b="b"/>
              <a:pathLst>
                <a:path w="4496" h="4496" extrusionOk="0">
                  <a:moveTo>
                    <a:pt x="2277" y="4495"/>
                  </a:moveTo>
                  <a:cubicBezTo>
                    <a:pt x="993" y="4495"/>
                    <a:pt x="1" y="3444"/>
                    <a:pt x="1" y="2219"/>
                  </a:cubicBezTo>
                  <a:cubicBezTo>
                    <a:pt x="59" y="993"/>
                    <a:pt x="1052" y="1"/>
                    <a:pt x="2336" y="1"/>
                  </a:cubicBezTo>
                  <a:cubicBezTo>
                    <a:pt x="3503" y="59"/>
                    <a:pt x="4495" y="1051"/>
                    <a:pt x="4495" y="2219"/>
                  </a:cubicBezTo>
                  <a:cubicBezTo>
                    <a:pt x="4495" y="3503"/>
                    <a:pt x="3503" y="4495"/>
                    <a:pt x="2277"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6" name="Google Shape;18056;p46"/>
            <p:cNvSpPr/>
            <p:nvPr/>
          </p:nvSpPr>
          <p:spPr>
            <a:xfrm>
              <a:off x="2626525" y="4626125"/>
              <a:ext cx="112400" cy="112375"/>
            </a:xfrm>
            <a:custGeom>
              <a:avLst/>
              <a:gdLst/>
              <a:ahLst/>
              <a:cxnLst/>
              <a:rect l="l" t="t" r="r" b="b"/>
              <a:pathLst>
                <a:path w="4496" h="4495" extrusionOk="0">
                  <a:moveTo>
                    <a:pt x="2277" y="0"/>
                  </a:moveTo>
                  <a:cubicBezTo>
                    <a:pt x="3503" y="0"/>
                    <a:pt x="4495" y="1051"/>
                    <a:pt x="4495" y="2276"/>
                  </a:cubicBezTo>
                  <a:cubicBezTo>
                    <a:pt x="4495" y="3502"/>
                    <a:pt x="3444" y="4495"/>
                    <a:pt x="2219" y="4495"/>
                  </a:cubicBezTo>
                  <a:cubicBezTo>
                    <a:pt x="993" y="4495"/>
                    <a:pt x="59" y="3502"/>
                    <a:pt x="1" y="2276"/>
                  </a:cubicBezTo>
                  <a:cubicBezTo>
                    <a:pt x="1" y="1051"/>
                    <a:pt x="1051" y="0"/>
                    <a:pt x="227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7" name="Google Shape;18057;p46"/>
            <p:cNvSpPr/>
            <p:nvPr/>
          </p:nvSpPr>
          <p:spPr>
            <a:xfrm>
              <a:off x="5819400" y="1933775"/>
              <a:ext cx="110925" cy="109475"/>
            </a:xfrm>
            <a:custGeom>
              <a:avLst/>
              <a:gdLst/>
              <a:ahLst/>
              <a:cxnLst/>
              <a:rect l="l" t="t" r="r" b="b"/>
              <a:pathLst>
                <a:path w="4437" h="4379" extrusionOk="0">
                  <a:moveTo>
                    <a:pt x="4436" y="2160"/>
                  </a:moveTo>
                  <a:cubicBezTo>
                    <a:pt x="4436" y="3386"/>
                    <a:pt x="3502" y="4378"/>
                    <a:pt x="2277" y="4378"/>
                  </a:cubicBezTo>
                  <a:cubicBezTo>
                    <a:pt x="992" y="4378"/>
                    <a:pt x="0" y="3444"/>
                    <a:pt x="0" y="2160"/>
                  </a:cubicBezTo>
                  <a:cubicBezTo>
                    <a:pt x="0" y="934"/>
                    <a:pt x="992" y="0"/>
                    <a:pt x="2218" y="0"/>
                  </a:cubicBezTo>
                  <a:cubicBezTo>
                    <a:pt x="3444" y="0"/>
                    <a:pt x="4378" y="934"/>
                    <a:pt x="4378"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8" name="Google Shape;18058;p46"/>
            <p:cNvSpPr/>
            <p:nvPr/>
          </p:nvSpPr>
          <p:spPr>
            <a:xfrm>
              <a:off x="5329075" y="1196850"/>
              <a:ext cx="110925" cy="110925"/>
            </a:xfrm>
            <a:custGeom>
              <a:avLst/>
              <a:gdLst/>
              <a:ahLst/>
              <a:cxnLst/>
              <a:rect l="l" t="t" r="r" b="b"/>
              <a:pathLst>
                <a:path w="4437" h="4437" extrusionOk="0">
                  <a:moveTo>
                    <a:pt x="4437" y="2218"/>
                  </a:moveTo>
                  <a:cubicBezTo>
                    <a:pt x="4437" y="3444"/>
                    <a:pt x="3503" y="4378"/>
                    <a:pt x="2277" y="4437"/>
                  </a:cubicBezTo>
                  <a:cubicBezTo>
                    <a:pt x="993" y="4437"/>
                    <a:pt x="1" y="3444"/>
                    <a:pt x="59" y="2160"/>
                  </a:cubicBezTo>
                  <a:cubicBezTo>
                    <a:pt x="59" y="934"/>
                    <a:pt x="1051" y="0"/>
                    <a:pt x="2277" y="0"/>
                  </a:cubicBezTo>
                  <a:cubicBezTo>
                    <a:pt x="3503" y="0"/>
                    <a:pt x="4437" y="993"/>
                    <a:pt x="4437"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9" name="Google Shape;18059;p46"/>
            <p:cNvSpPr/>
            <p:nvPr/>
          </p:nvSpPr>
          <p:spPr>
            <a:xfrm>
              <a:off x="4593600" y="703625"/>
              <a:ext cx="110950" cy="109450"/>
            </a:xfrm>
            <a:custGeom>
              <a:avLst/>
              <a:gdLst/>
              <a:ahLst/>
              <a:cxnLst/>
              <a:rect l="l" t="t" r="r" b="b"/>
              <a:pathLst>
                <a:path w="4438" h="4378" extrusionOk="0">
                  <a:moveTo>
                    <a:pt x="4379" y="2218"/>
                  </a:moveTo>
                  <a:cubicBezTo>
                    <a:pt x="4379" y="3444"/>
                    <a:pt x="3445" y="4378"/>
                    <a:pt x="2219" y="4378"/>
                  </a:cubicBezTo>
                  <a:cubicBezTo>
                    <a:pt x="935" y="4378"/>
                    <a:pt x="1" y="3444"/>
                    <a:pt x="1" y="2160"/>
                  </a:cubicBezTo>
                  <a:cubicBezTo>
                    <a:pt x="59" y="934"/>
                    <a:pt x="993" y="0"/>
                    <a:pt x="2219" y="0"/>
                  </a:cubicBezTo>
                  <a:cubicBezTo>
                    <a:pt x="3445" y="0"/>
                    <a:pt x="4437" y="992"/>
                    <a:pt x="4379"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0" name="Google Shape;18060;p46"/>
            <p:cNvSpPr/>
            <p:nvPr/>
          </p:nvSpPr>
          <p:spPr>
            <a:xfrm>
              <a:off x="1648825" y="2174550"/>
              <a:ext cx="110925" cy="112400"/>
            </a:xfrm>
            <a:custGeom>
              <a:avLst/>
              <a:gdLst/>
              <a:ahLst/>
              <a:cxnLst/>
              <a:rect l="l" t="t" r="r" b="b"/>
              <a:pathLst>
                <a:path w="4437" h="4496" extrusionOk="0">
                  <a:moveTo>
                    <a:pt x="4436" y="2277"/>
                  </a:moveTo>
                  <a:cubicBezTo>
                    <a:pt x="4436" y="3503"/>
                    <a:pt x="3503" y="4437"/>
                    <a:pt x="2277" y="4495"/>
                  </a:cubicBezTo>
                  <a:cubicBezTo>
                    <a:pt x="993" y="4495"/>
                    <a:pt x="0" y="3503"/>
                    <a:pt x="0" y="2277"/>
                  </a:cubicBezTo>
                  <a:cubicBezTo>
                    <a:pt x="0" y="993"/>
                    <a:pt x="993" y="1"/>
                    <a:pt x="2218" y="59"/>
                  </a:cubicBezTo>
                  <a:cubicBezTo>
                    <a:pt x="3444" y="59"/>
                    <a:pt x="4436" y="993"/>
                    <a:pt x="4436" y="22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1" name="Google Shape;18061;p46"/>
            <p:cNvSpPr/>
            <p:nvPr/>
          </p:nvSpPr>
          <p:spPr>
            <a:xfrm>
              <a:off x="3121225" y="4875650"/>
              <a:ext cx="109450" cy="108000"/>
            </a:xfrm>
            <a:custGeom>
              <a:avLst/>
              <a:gdLst/>
              <a:ahLst/>
              <a:cxnLst/>
              <a:rect l="l" t="t" r="r" b="b"/>
              <a:pathLst>
                <a:path w="4378" h="4320" extrusionOk="0">
                  <a:moveTo>
                    <a:pt x="4378" y="2160"/>
                  </a:moveTo>
                  <a:cubicBezTo>
                    <a:pt x="4378" y="3386"/>
                    <a:pt x="3386" y="4320"/>
                    <a:pt x="2160" y="4320"/>
                  </a:cubicBezTo>
                  <a:cubicBezTo>
                    <a:pt x="934" y="4320"/>
                    <a:pt x="0" y="3327"/>
                    <a:pt x="59" y="2102"/>
                  </a:cubicBezTo>
                  <a:cubicBezTo>
                    <a:pt x="59" y="876"/>
                    <a:pt x="1051" y="0"/>
                    <a:pt x="2218" y="0"/>
                  </a:cubicBezTo>
                  <a:cubicBezTo>
                    <a:pt x="3444" y="0"/>
                    <a:pt x="4378" y="934"/>
                    <a:pt x="4378"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2" name="Google Shape;18062;p46"/>
            <p:cNvSpPr/>
            <p:nvPr/>
          </p:nvSpPr>
          <p:spPr>
            <a:xfrm>
              <a:off x="1648825" y="3401800"/>
              <a:ext cx="110925" cy="109450"/>
            </a:xfrm>
            <a:custGeom>
              <a:avLst/>
              <a:gdLst/>
              <a:ahLst/>
              <a:cxnLst/>
              <a:rect l="l" t="t" r="r" b="b"/>
              <a:pathLst>
                <a:path w="4437" h="4378" extrusionOk="0">
                  <a:moveTo>
                    <a:pt x="59" y="2160"/>
                  </a:moveTo>
                  <a:cubicBezTo>
                    <a:pt x="59" y="934"/>
                    <a:pt x="993" y="0"/>
                    <a:pt x="2277" y="59"/>
                  </a:cubicBezTo>
                  <a:cubicBezTo>
                    <a:pt x="3444" y="59"/>
                    <a:pt x="4436" y="1051"/>
                    <a:pt x="4378" y="2277"/>
                  </a:cubicBezTo>
                  <a:cubicBezTo>
                    <a:pt x="4378" y="3444"/>
                    <a:pt x="3386" y="4378"/>
                    <a:pt x="2218" y="4378"/>
                  </a:cubicBezTo>
                  <a:cubicBezTo>
                    <a:pt x="993" y="4378"/>
                    <a:pt x="0" y="3444"/>
                    <a:pt x="59"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3" name="Google Shape;18063;p46"/>
            <p:cNvSpPr/>
            <p:nvPr/>
          </p:nvSpPr>
          <p:spPr>
            <a:xfrm>
              <a:off x="5574225" y="1440550"/>
              <a:ext cx="108025" cy="108000"/>
            </a:xfrm>
            <a:custGeom>
              <a:avLst/>
              <a:gdLst/>
              <a:ahLst/>
              <a:cxnLst/>
              <a:rect l="l" t="t" r="r" b="b"/>
              <a:pathLst>
                <a:path w="4321" h="4320" extrusionOk="0">
                  <a:moveTo>
                    <a:pt x="2161" y="4320"/>
                  </a:moveTo>
                  <a:cubicBezTo>
                    <a:pt x="993" y="4320"/>
                    <a:pt x="1" y="3386"/>
                    <a:pt x="1" y="2218"/>
                  </a:cubicBezTo>
                  <a:cubicBezTo>
                    <a:pt x="1" y="993"/>
                    <a:pt x="935" y="0"/>
                    <a:pt x="2102" y="0"/>
                  </a:cubicBezTo>
                  <a:cubicBezTo>
                    <a:pt x="3328" y="0"/>
                    <a:pt x="4320" y="934"/>
                    <a:pt x="4320" y="2160"/>
                  </a:cubicBezTo>
                  <a:cubicBezTo>
                    <a:pt x="4320" y="3327"/>
                    <a:pt x="3386" y="4320"/>
                    <a:pt x="2161"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4" name="Google Shape;18064;p46"/>
            <p:cNvSpPr/>
            <p:nvPr/>
          </p:nvSpPr>
          <p:spPr>
            <a:xfrm>
              <a:off x="5820850" y="3649875"/>
              <a:ext cx="108000" cy="108000"/>
            </a:xfrm>
            <a:custGeom>
              <a:avLst/>
              <a:gdLst/>
              <a:ahLst/>
              <a:cxnLst/>
              <a:rect l="l" t="t" r="r" b="b"/>
              <a:pathLst>
                <a:path w="4320" h="4320" extrusionOk="0">
                  <a:moveTo>
                    <a:pt x="2160" y="4320"/>
                  </a:moveTo>
                  <a:cubicBezTo>
                    <a:pt x="993" y="4320"/>
                    <a:pt x="1" y="3327"/>
                    <a:pt x="1" y="2160"/>
                  </a:cubicBezTo>
                  <a:cubicBezTo>
                    <a:pt x="1" y="992"/>
                    <a:pt x="993" y="0"/>
                    <a:pt x="2160" y="0"/>
                  </a:cubicBezTo>
                  <a:cubicBezTo>
                    <a:pt x="3328" y="0"/>
                    <a:pt x="4320" y="992"/>
                    <a:pt x="4320" y="2160"/>
                  </a:cubicBezTo>
                  <a:cubicBezTo>
                    <a:pt x="4320" y="3327"/>
                    <a:pt x="3328" y="4320"/>
                    <a:pt x="2160"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5" name="Google Shape;18065;p46"/>
            <p:cNvSpPr/>
            <p:nvPr/>
          </p:nvSpPr>
          <p:spPr>
            <a:xfrm>
              <a:off x="5083925" y="950225"/>
              <a:ext cx="109475" cy="109475"/>
            </a:xfrm>
            <a:custGeom>
              <a:avLst/>
              <a:gdLst/>
              <a:ahLst/>
              <a:cxnLst/>
              <a:rect l="l" t="t" r="r" b="b"/>
              <a:pathLst>
                <a:path w="4379" h="4379" extrusionOk="0">
                  <a:moveTo>
                    <a:pt x="4320" y="2161"/>
                  </a:moveTo>
                  <a:cubicBezTo>
                    <a:pt x="4378" y="3328"/>
                    <a:pt x="3386" y="4320"/>
                    <a:pt x="2219" y="4379"/>
                  </a:cubicBezTo>
                  <a:cubicBezTo>
                    <a:pt x="1051" y="4379"/>
                    <a:pt x="59" y="3445"/>
                    <a:pt x="0" y="2219"/>
                  </a:cubicBezTo>
                  <a:cubicBezTo>
                    <a:pt x="0" y="1051"/>
                    <a:pt x="993" y="59"/>
                    <a:pt x="2160" y="59"/>
                  </a:cubicBezTo>
                  <a:cubicBezTo>
                    <a:pt x="3328" y="1"/>
                    <a:pt x="4320" y="993"/>
                    <a:pt x="4320" y="21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6" name="Google Shape;18066;p46"/>
            <p:cNvSpPr/>
            <p:nvPr/>
          </p:nvSpPr>
          <p:spPr>
            <a:xfrm>
              <a:off x="2876050" y="703625"/>
              <a:ext cx="108025" cy="109450"/>
            </a:xfrm>
            <a:custGeom>
              <a:avLst/>
              <a:gdLst/>
              <a:ahLst/>
              <a:cxnLst/>
              <a:rect l="l" t="t" r="r" b="b"/>
              <a:pathLst>
                <a:path w="4321" h="4378" extrusionOk="0">
                  <a:moveTo>
                    <a:pt x="2161" y="4320"/>
                  </a:moveTo>
                  <a:cubicBezTo>
                    <a:pt x="993" y="4320"/>
                    <a:pt x="1" y="3327"/>
                    <a:pt x="1" y="2160"/>
                  </a:cubicBezTo>
                  <a:cubicBezTo>
                    <a:pt x="59" y="992"/>
                    <a:pt x="1052" y="0"/>
                    <a:pt x="2219" y="59"/>
                  </a:cubicBezTo>
                  <a:cubicBezTo>
                    <a:pt x="3328" y="59"/>
                    <a:pt x="4320" y="1051"/>
                    <a:pt x="4320" y="2218"/>
                  </a:cubicBezTo>
                  <a:cubicBezTo>
                    <a:pt x="4320" y="3386"/>
                    <a:pt x="3328" y="4378"/>
                    <a:pt x="2161"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7" name="Google Shape;18067;p46"/>
            <p:cNvSpPr/>
            <p:nvPr/>
          </p:nvSpPr>
          <p:spPr>
            <a:xfrm>
              <a:off x="5329075" y="4386800"/>
              <a:ext cx="105100" cy="106550"/>
            </a:xfrm>
            <a:custGeom>
              <a:avLst/>
              <a:gdLst/>
              <a:ahLst/>
              <a:cxnLst/>
              <a:rect l="l" t="t" r="r" b="b"/>
              <a:pathLst>
                <a:path w="4204" h="4262" extrusionOk="0">
                  <a:moveTo>
                    <a:pt x="4203" y="2102"/>
                  </a:moveTo>
                  <a:cubicBezTo>
                    <a:pt x="4203" y="3269"/>
                    <a:pt x="3211" y="4203"/>
                    <a:pt x="2102" y="4261"/>
                  </a:cubicBezTo>
                  <a:cubicBezTo>
                    <a:pt x="935" y="4261"/>
                    <a:pt x="1" y="3269"/>
                    <a:pt x="1" y="2102"/>
                  </a:cubicBezTo>
                  <a:cubicBezTo>
                    <a:pt x="1" y="993"/>
                    <a:pt x="935" y="0"/>
                    <a:pt x="2102" y="0"/>
                  </a:cubicBezTo>
                  <a:cubicBezTo>
                    <a:pt x="3211" y="0"/>
                    <a:pt x="4203" y="993"/>
                    <a:pt x="4203" y="21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8" name="Google Shape;18068;p46"/>
            <p:cNvSpPr/>
            <p:nvPr/>
          </p:nvSpPr>
          <p:spPr>
            <a:xfrm>
              <a:off x="2140600" y="1195400"/>
              <a:ext cx="105075" cy="105075"/>
            </a:xfrm>
            <a:custGeom>
              <a:avLst/>
              <a:gdLst/>
              <a:ahLst/>
              <a:cxnLst/>
              <a:rect l="l" t="t" r="r" b="b"/>
              <a:pathLst>
                <a:path w="4203" h="4203" extrusionOk="0">
                  <a:moveTo>
                    <a:pt x="2102" y="0"/>
                  </a:moveTo>
                  <a:cubicBezTo>
                    <a:pt x="3211" y="0"/>
                    <a:pt x="4203" y="934"/>
                    <a:pt x="4203" y="2101"/>
                  </a:cubicBezTo>
                  <a:cubicBezTo>
                    <a:pt x="4203" y="3269"/>
                    <a:pt x="3269" y="4203"/>
                    <a:pt x="2102" y="4203"/>
                  </a:cubicBezTo>
                  <a:cubicBezTo>
                    <a:pt x="992" y="4203"/>
                    <a:pt x="59" y="3269"/>
                    <a:pt x="0" y="2160"/>
                  </a:cubicBezTo>
                  <a:cubicBezTo>
                    <a:pt x="0" y="992"/>
                    <a:pt x="934" y="58"/>
                    <a:pt x="2102"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9" name="Google Shape;18069;p46"/>
            <p:cNvSpPr/>
            <p:nvPr/>
          </p:nvSpPr>
          <p:spPr>
            <a:xfrm>
              <a:off x="2388675" y="954600"/>
              <a:ext cx="102175" cy="102175"/>
            </a:xfrm>
            <a:custGeom>
              <a:avLst/>
              <a:gdLst/>
              <a:ahLst/>
              <a:cxnLst/>
              <a:rect l="l" t="t" r="r" b="b"/>
              <a:pathLst>
                <a:path w="4087" h="4087" extrusionOk="0">
                  <a:moveTo>
                    <a:pt x="4086" y="2044"/>
                  </a:moveTo>
                  <a:cubicBezTo>
                    <a:pt x="4086" y="3211"/>
                    <a:pt x="3211" y="4087"/>
                    <a:pt x="2043" y="4087"/>
                  </a:cubicBezTo>
                  <a:cubicBezTo>
                    <a:pt x="876" y="4028"/>
                    <a:pt x="0" y="3153"/>
                    <a:pt x="0" y="1986"/>
                  </a:cubicBezTo>
                  <a:cubicBezTo>
                    <a:pt x="59" y="876"/>
                    <a:pt x="934" y="1"/>
                    <a:pt x="2043" y="1"/>
                  </a:cubicBezTo>
                  <a:cubicBezTo>
                    <a:pt x="3211" y="1"/>
                    <a:pt x="4086" y="876"/>
                    <a:pt x="4086" y="20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0" name="Google Shape;18070;p46"/>
            <p:cNvSpPr/>
            <p:nvPr/>
          </p:nvSpPr>
          <p:spPr>
            <a:xfrm>
              <a:off x="5577150" y="4141650"/>
              <a:ext cx="102175" cy="102150"/>
            </a:xfrm>
            <a:custGeom>
              <a:avLst/>
              <a:gdLst/>
              <a:ahLst/>
              <a:cxnLst/>
              <a:rect l="l" t="t" r="r" b="b"/>
              <a:pathLst>
                <a:path w="4087" h="4086" extrusionOk="0">
                  <a:moveTo>
                    <a:pt x="4087" y="2043"/>
                  </a:moveTo>
                  <a:cubicBezTo>
                    <a:pt x="4087" y="3210"/>
                    <a:pt x="3153" y="4086"/>
                    <a:pt x="2044" y="4086"/>
                  </a:cubicBezTo>
                  <a:cubicBezTo>
                    <a:pt x="876" y="4086"/>
                    <a:pt x="1" y="3210"/>
                    <a:pt x="1" y="2043"/>
                  </a:cubicBezTo>
                  <a:cubicBezTo>
                    <a:pt x="1" y="876"/>
                    <a:pt x="876" y="0"/>
                    <a:pt x="2044" y="0"/>
                  </a:cubicBezTo>
                  <a:cubicBezTo>
                    <a:pt x="3211" y="0"/>
                    <a:pt x="4087" y="934"/>
                    <a:pt x="4087" y="204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1" name="Google Shape;18071;p46"/>
            <p:cNvSpPr/>
            <p:nvPr/>
          </p:nvSpPr>
          <p:spPr>
            <a:xfrm>
              <a:off x="4593600" y="4877100"/>
              <a:ext cx="103650" cy="103650"/>
            </a:xfrm>
            <a:custGeom>
              <a:avLst/>
              <a:gdLst/>
              <a:ahLst/>
              <a:cxnLst/>
              <a:rect l="l" t="t" r="r" b="b"/>
              <a:pathLst>
                <a:path w="4146" h="4146" extrusionOk="0">
                  <a:moveTo>
                    <a:pt x="4087" y="2102"/>
                  </a:moveTo>
                  <a:cubicBezTo>
                    <a:pt x="4087" y="3269"/>
                    <a:pt x="3211" y="4145"/>
                    <a:pt x="2044" y="4145"/>
                  </a:cubicBezTo>
                  <a:cubicBezTo>
                    <a:pt x="877" y="4145"/>
                    <a:pt x="1" y="3211"/>
                    <a:pt x="1" y="2044"/>
                  </a:cubicBezTo>
                  <a:cubicBezTo>
                    <a:pt x="1" y="935"/>
                    <a:pt x="935" y="1"/>
                    <a:pt x="2102" y="59"/>
                  </a:cubicBezTo>
                  <a:cubicBezTo>
                    <a:pt x="3211" y="59"/>
                    <a:pt x="4145" y="935"/>
                    <a:pt x="4087" y="21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2" name="Google Shape;18072;p46"/>
            <p:cNvSpPr/>
            <p:nvPr/>
          </p:nvSpPr>
          <p:spPr>
            <a:xfrm>
              <a:off x="1653200" y="1932325"/>
              <a:ext cx="102175" cy="103625"/>
            </a:xfrm>
            <a:custGeom>
              <a:avLst/>
              <a:gdLst/>
              <a:ahLst/>
              <a:cxnLst/>
              <a:rect l="l" t="t" r="r" b="b"/>
              <a:pathLst>
                <a:path w="4087" h="4145" extrusionOk="0">
                  <a:moveTo>
                    <a:pt x="1985" y="4086"/>
                  </a:moveTo>
                  <a:cubicBezTo>
                    <a:pt x="818" y="4086"/>
                    <a:pt x="0" y="3152"/>
                    <a:pt x="0" y="1985"/>
                  </a:cubicBezTo>
                  <a:cubicBezTo>
                    <a:pt x="59" y="876"/>
                    <a:pt x="993" y="0"/>
                    <a:pt x="2160" y="58"/>
                  </a:cubicBezTo>
                  <a:cubicBezTo>
                    <a:pt x="3269" y="117"/>
                    <a:pt x="4086" y="992"/>
                    <a:pt x="4086" y="2160"/>
                  </a:cubicBezTo>
                  <a:cubicBezTo>
                    <a:pt x="4028" y="3269"/>
                    <a:pt x="3152" y="4144"/>
                    <a:pt x="1985" y="41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3" name="Google Shape;18073;p46"/>
            <p:cNvSpPr/>
            <p:nvPr/>
          </p:nvSpPr>
          <p:spPr>
            <a:xfrm>
              <a:off x="6067475" y="2673625"/>
              <a:ext cx="100700" cy="100700"/>
            </a:xfrm>
            <a:custGeom>
              <a:avLst/>
              <a:gdLst/>
              <a:ahLst/>
              <a:cxnLst/>
              <a:rect l="l" t="t" r="r" b="b"/>
              <a:pathLst>
                <a:path w="4028" h="4028" extrusionOk="0">
                  <a:moveTo>
                    <a:pt x="2043" y="4028"/>
                  </a:moveTo>
                  <a:cubicBezTo>
                    <a:pt x="934" y="4028"/>
                    <a:pt x="0" y="3152"/>
                    <a:pt x="0" y="2043"/>
                  </a:cubicBezTo>
                  <a:cubicBezTo>
                    <a:pt x="0" y="934"/>
                    <a:pt x="876" y="0"/>
                    <a:pt x="2043" y="59"/>
                  </a:cubicBezTo>
                  <a:cubicBezTo>
                    <a:pt x="3152" y="59"/>
                    <a:pt x="4028" y="934"/>
                    <a:pt x="4028" y="2043"/>
                  </a:cubicBezTo>
                  <a:cubicBezTo>
                    <a:pt x="4028" y="3152"/>
                    <a:pt x="3152" y="4028"/>
                    <a:pt x="2043"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4" name="Google Shape;18074;p46"/>
            <p:cNvSpPr/>
            <p:nvPr/>
          </p:nvSpPr>
          <p:spPr>
            <a:xfrm>
              <a:off x="5088300" y="4636325"/>
              <a:ext cx="100725" cy="100725"/>
            </a:xfrm>
            <a:custGeom>
              <a:avLst/>
              <a:gdLst/>
              <a:ahLst/>
              <a:cxnLst/>
              <a:rect l="l" t="t" r="r" b="b"/>
              <a:pathLst>
                <a:path w="4029" h="4029" extrusionOk="0">
                  <a:moveTo>
                    <a:pt x="4028" y="1985"/>
                  </a:moveTo>
                  <a:cubicBezTo>
                    <a:pt x="4028" y="3094"/>
                    <a:pt x="3153" y="4028"/>
                    <a:pt x="2044" y="4028"/>
                  </a:cubicBezTo>
                  <a:cubicBezTo>
                    <a:pt x="876" y="4028"/>
                    <a:pt x="1" y="3153"/>
                    <a:pt x="1" y="1985"/>
                  </a:cubicBezTo>
                  <a:cubicBezTo>
                    <a:pt x="1" y="876"/>
                    <a:pt x="876" y="1"/>
                    <a:pt x="1985" y="1"/>
                  </a:cubicBezTo>
                  <a:cubicBezTo>
                    <a:pt x="3153" y="1"/>
                    <a:pt x="4028" y="876"/>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5" name="Google Shape;18075;p46"/>
            <p:cNvSpPr/>
            <p:nvPr/>
          </p:nvSpPr>
          <p:spPr>
            <a:xfrm>
              <a:off x="1899825" y="1443475"/>
              <a:ext cx="102150" cy="102150"/>
            </a:xfrm>
            <a:custGeom>
              <a:avLst/>
              <a:gdLst/>
              <a:ahLst/>
              <a:cxnLst/>
              <a:rect l="l" t="t" r="r" b="b"/>
              <a:pathLst>
                <a:path w="4086" h="4086" extrusionOk="0">
                  <a:moveTo>
                    <a:pt x="2101" y="58"/>
                  </a:moveTo>
                  <a:cubicBezTo>
                    <a:pt x="3210" y="58"/>
                    <a:pt x="4086" y="992"/>
                    <a:pt x="4028" y="2101"/>
                  </a:cubicBezTo>
                  <a:cubicBezTo>
                    <a:pt x="4028" y="3210"/>
                    <a:pt x="3094" y="4086"/>
                    <a:pt x="1926" y="4086"/>
                  </a:cubicBezTo>
                  <a:cubicBezTo>
                    <a:pt x="817" y="4028"/>
                    <a:pt x="0" y="3094"/>
                    <a:pt x="58" y="1985"/>
                  </a:cubicBezTo>
                  <a:cubicBezTo>
                    <a:pt x="58" y="876"/>
                    <a:pt x="992" y="0"/>
                    <a:pt x="2101"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6" name="Google Shape;18076;p46"/>
            <p:cNvSpPr/>
            <p:nvPr/>
          </p:nvSpPr>
          <p:spPr>
            <a:xfrm>
              <a:off x="6066000" y="2917325"/>
              <a:ext cx="102175" cy="100700"/>
            </a:xfrm>
            <a:custGeom>
              <a:avLst/>
              <a:gdLst/>
              <a:ahLst/>
              <a:cxnLst/>
              <a:rect l="l" t="t" r="r" b="b"/>
              <a:pathLst>
                <a:path w="4087" h="4028" extrusionOk="0">
                  <a:moveTo>
                    <a:pt x="4028" y="2043"/>
                  </a:moveTo>
                  <a:cubicBezTo>
                    <a:pt x="4028" y="3094"/>
                    <a:pt x="3094" y="4028"/>
                    <a:pt x="1985" y="3969"/>
                  </a:cubicBezTo>
                  <a:cubicBezTo>
                    <a:pt x="935" y="3969"/>
                    <a:pt x="1" y="3035"/>
                    <a:pt x="59" y="1926"/>
                  </a:cubicBezTo>
                  <a:cubicBezTo>
                    <a:pt x="118" y="876"/>
                    <a:pt x="993" y="0"/>
                    <a:pt x="2044" y="0"/>
                  </a:cubicBezTo>
                  <a:cubicBezTo>
                    <a:pt x="3153" y="0"/>
                    <a:pt x="4087" y="934"/>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7" name="Google Shape;18077;p46"/>
            <p:cNvSpPr/>
            <p:nvPr/>
          </p:nvSpPr>
          <p:spPr>
            <a:xfrm>
              <a:off x="2878975" y="4878575"/>
              <a:ext cx="100725" cy="100700"/>
            </a:xfrm>
            <a:custGeom>
              <a:avLst/>
              <a:gdLst/>
              <a:ahLst/>
              <a:cxnLst/>
              <a:rect l="l" t="t" r="r" b="b"/>
              <a:pathLst>
                <a:path w="4029" h="4028" extrusionOk="0">
                  <a:moveTo>
                    <a:pt x="4028" y="1985"/>
                  </a:moveTo>
                  <a:cubicBezTo>
                    <a:pt x="4028" y="3094"/>
                    <a:pt x="3153" y="4028"/>
                    <a:pt x="2044" y="4028"/>
                  </a:cubicBezTo>
                  <a:cubicBezTo>
                    <a:pt x="935" y="4028"/>
                    <a:pt x="1" y="3094"/>
                    <a:pt x="59" y="1985"/>
                  </a:cubicBezTo>
                  <a:cubicBezTo>
                    <a:pt x="59" y="934"/>
                    <a:pt x="935" y="58"/>
                    <a:pt x="1985" y="0"/>
                  </a:cubicBezTo>
                  <a:cubicBezTo>
                    <a:pt x="3094" y="0"/>
                    <a:pt x="4028" y="934"/>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8" name="Google Shape;18078;p46"/>
            <p:cNvSpPr/>
            <p:nvPr/>
          </p:nvSpPr>
          <p:spPr>
            <a:xfrm>
              <a:off x="3862525" y="465750"/>
              <a:ext cx="100700" cy="100725"/>
            </a:xfrm>
            <a:custGeom>
              <a:avLst/>
              <a:gdLst/>
              <a:ahLst/>
              <a:cxnLst/>
              <a:rect l="l" t="t" r="r" b="b"/>
              <a:pathLst>
                <a:path w="4028" h="4029" extrusionOk="0">
                  <a:moveTo>
                    <a:pt x="4028" y="1985"/>
                  </a:moveTo>
                  <a:cubicBezTo>
                    <a:pt x="4028" y="3094"/>
                    <a:pt x="3094" y="4028"/>
                    <a:pt x="1985" y="3970"/>
                  </a:cubicBezTo>
                  <a:cubicBezTo>
                    <a:pt x="934" y="3970"/>
                    <a:pt x="0" y="3094"/>
                    <a:pt x="0" y="1985"/>
                  </a:cubicBezTo>
                  <a:cubicBezTo>
                    <a:pt x="0" y="935"/>
                    <a:pt x="934" y="1"/>
                    <a:pt x="1985" y="1"/>
                  </a:cubicBezTo>
                  <a:cubicBezTo>
                    <a:pt x="3036" y="1"/>
                    <a:pt x="3970" y="876"/>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9" name="Google Shape;18079;p46"/>
            <p:cNvSpPr/>
            <p:nvPr/>
          </p:nvSpPr>
          <p:spPr>
            <a:xfrm>
              <a:off x="3615900" y="465750"/>
              <a:ext cx="100725" cy="100725"/>
            </a:xfrm>
            <a:custGeom>
              <a:avLst/>
              <a:gdLst/>
              <a:ahLst/>
              <a:cxnLst/>
              <a:rect l="l" t="t" r="r" b="b"/>
              <a:pathLst>
                <a:path w="4029" h="4029" extrusionOk="0">
                  <a:moveTo>
                    <a:pt x="2044" y="4028"/>
                  </a:moveTo>
                  <a:cubicBezTo>
                    <a:pt x="935" y="4028"/>
                    <a:pt x="1" y="3094"/>
                    <a:pt x="1" y="2044"/>
                  </a:cubicBezTo>
                  <a:cubicBezTo>
                    <a:pt x="1" y="935"/>
                    <a:pt x="935" y="1"/>
                    <a:pt x="2044" y="1"/>
                  </a:cubicBezTo>
                  <a:cubicBezTo>
                    <a:pt x="3094" y="1"/>
                    <a:pt x="3970" y="876"/>
                    <a:pt x="4028" y="1985"/>
                  </a:cubicBezTo>
                  <a:cubicBezTo>
                    <a:pt x="4028" y="3036"/>
                    <a:pt x="3153" y="3970"/>
                    <a:pt x="2044"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0" name="Google Shape;18080;p46"/>
            <p:cNvSpPr/>
            <p:nvPr/>
          </p:nvSpPr>
          <p:spPr>
            <a:xfrm>
              <a:off x="2143500" y="4389725"/>
              <a:ext cx="100725" cy="99250"/>
            </a:xfrm>
            <a:custGeom>
              <a:avLst/>
              <a:gdLst/>
              <a:ahLst/>
              <a:cxnLst/>
              <a:rect l="l" t="t" r="r" b="b"/>
              <a:pathLst>
                <a:path w="4029" h="3970" extrusionOk="0">
                  <a:moveTo>
                    <a:pt x="3970" y="1985"/>
                  </a:moveTo>
                  <a:cubicBezTo>
                    <a:pt x="4028" y="3035"/>
                    <a:pt x="3095" y="3969"/>
                    <a:pt x="1986" y="3969"/>
                  </a:cubicBezTo>
                  <a:cubicBezTo>
                    <a:pt x="935" y="3969"/>
                    <a:pt x="59" y="3094"/>
                    <a:pt x="1" y="2043"/>
                  </a:cubicBezTo>
                  <a:cubicBezTo>
                    <a:pt x="1" y="934"/>
                    <a:pt x="935" y="0"/>
                    <a:pt x="1986" y="0"/>
                  </a:cubicBezTo>
                  <a:cubicBezTo>
                    <a:pt x="3036" y="0"/>
                    <a:pt x="3970" y="876"/>
                    <a:pt x="3970"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1" name="Google Shape;18081;p46"/>
            <p:cNvSpPr/>
            <p:nvPr/>
          </p:nvSpPr>
          <p:spPr>
            <a:xfrm>
              <a:off x="1654650" y="3652775"/>
              <a:ext cx="99250" cy="100725"/>
            </a:xfrm>
            <a:custGeom>
              <a:avLst/>
              <a:gdLst/>
              <a:ahLst/>
              <a:cxnLst/>
              <a:rect l="l" t="t" r="r" b="b"/>
              <a:pathLst>
                <a:path w="3970" h="4029" extrusionOk="0">
                  <a:moveTo>
                    <a:pt x="1985" y="59"/>
                  </a:moveTo>
                  <a:cubicBezTo>
                    <a:pt x="3036" y="1"/>
                    <a:pt x="3970" y="935"/>
                    <a:pt x="3970" y="2044"/>
                  </a:cubicBezTo>
                  <a:cubicBezTo>
                    <a:pt x="3970" y="3095"/>
                    <a:pt x="3094" y="4028"/>
                    <a:pt x="1985" y="4028"/>
                  </a:cubicBezTo>
                  <a:cubicBezTo>
                    <a:pt x="935" y="4028"/>
                    <a:pt x="1" y="3095"/>
                    <a:pt x="1" y="1986"/>
                  </a:cubicBezTo>
                  <a:cubicBezTo>
                    <a:pt x="1" y="935"/>
                    <a:pt x="876" y="59"/>
                    <a:pt x="198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2" name="Google Shape;18082;p46"/>
            <p:cNvSpPr/>
            <p:nvPr/>
          </p:nvSpPr>
          <p:spPr>
            <a:xfrm>
              <a:off x="6067475" y="2428475"/>
              <a:ext cx="99250" cy="99250"/>
            </a:xfrm>
            <a:custGeom>
              <a:avLst/>
              <a:gdLst/>
              <a:ahLst/>
              <a:cxnLst/>
              <a:rect l="l" t="t" r="r" b="b"/>
              <a:pathLst>
                <a:path w="3970" h="3970" extrusionOk="0">
                  <a:moveTo>
                    <a:pt x="1985" y="0"/>
                  </a:moveTo>
                  <a:cubicBezTo>
                    <a:pt x="3035" y="0"/>
                    <a:pt x="3911" y="876"/>
                    <a:pt x="3969" y="1926"/>
                  </a:cubicBezTo>
                  <a:cubicBezTo>
                    <a:pt x="3969" y="2977"/>
                    <a:pt x="3094" y="3911"/>
                    <a:pt x="2043" y="3911"/>
                  </a:cubicBezTo>
                  <a:cubicBezTo>
                    <a:pt x="992" y="3969"/>
                    <a:pt x="59" y="3035"/>
                    <a:pt x="59" y="1985"/>
                  </a:cubicBezTo>
                  <a:cubicBezTo>
                    <a:pt x="0" y="934"/>
                    <a:pt x="934" y="58"/>
                    <a:pt x="198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3" name="Google Shape;18083;p46"/>
            <p:cNvSpPr/>
            <p:nvPr/>
          </p:nvSpPr>
          <p:spPr>
            <a:xfrm>
              <a:off x="4841675" y="709450"/>
              <a:ext cx="99275" cy="99250"/>
            </a:xfrm>
            <a:custGeom>
              <a:avLst/>
              <a:gdLst/>
              <a:ahLst/>
              <a:cxnLst/>
              <a:rect l="l" t="t" r="r" b="b"/>
              <a:pathLst>
                <a:path w="3971" h="3970" extrusionOk="0">
                  <a:moveTo>
                    <a:pt x="3970" y="1985"/>
                  </a:moveTo>
                  <a:cubicBezTo>
                    <a:pt x="3970" y="3036"/>
                    <a:pt x="3036" y="3970"/>
                    <a:pt x="1986" y="3970"/>
                  </a:cubicBezTo>
                  <a:cubicBezTo>
                    <a:pt x="935" y="3911"/>
                    <a:pt x="1" y="2978"/>
                    <a:pt x="59" y="1927"/>
                  </a:cubicBezTo>
                  <a:cubicBezTo>
                    <a:pt x="59" y="876"/>
                    <a:pt x="993" y="1"/>
                    <a:pt x="2044" y="1"/>
                  </a:cubicBezTo>
                  <a:cubicBezTo>
                    <a:pt x="3095" y="1"/>
                    <a:pt x="3970" y="935"/>
                    <a:pt x="3970"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4" name="Google Shape;18084;p46"/>
            <p:cNvSpPr/>
            <p:nvPr/>
          </p:nvSpPr>
          <p:spPr>
            <a:xfrm>
              <a:off x="5825225" y="1691525"/>
              <a:ext cx="99250" cy="99275"/>
            </a:xfrm>
            <a:custGeom>
              <a:avLst/>
              <a:gdLst/>
              <a:ahLst/>
              <a:cxnLst/>
              <a:rect l="l" t="t" r="r" b="b"/>
              <a:pathLst>
                <a:path w="3970" h="3971" extrusionOk="0">
                  <a:moveTo>
                    <a:pt x="1985" y="3970"/>
                  </a:moveTo>
                  <a:cubicBezTo>
                    <a:pt x="876" y="3970"/>
                    <a:pt x="1" y="3036"/>
                    <a:pt x="1" y="1986"/>
                  </a:cubicBezTo>
                  <a:cubicBezTo>
                    <a:pt x="1" y="935"/>
                    <a:pt x="935" y="1"/>
                    <a:pt x="1985" y="59"/>
                  </a:cubicBezTo>
                  <a:cubicBezTo>
                    <a:pt x="3036" y="59"/>
                    <a:pt x="3970" y="993"/>
                    <a:pt x="3970" y="2044"/>
                  </a:cubicBezTo>
                  <a:cubicBezTo>
                    <a:pt x="3911" y="3095"/>
                    <a:pt x="3036" y="3970"/>
                    <a:pt x="1985"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5" name="Google Shape;18085;p46"/>
            <p:cNvSpPr/>
            <p:nvPr/>
          </p:nvSpPr>
          <p:spPr>
            <a:xfrm>
              <a:off x="4106225" y="465750"/>
              <a:ext cx="97800" cy="99250"/>
            </a:xfrm>
            <a:custGeom>
              <a:avLst/>
              <a:gdLst/>
              <a:ahLst/>
              <a:cxnLst/>
              <a:rect l="l" t="t" r="r" b="b"/>
              <a:pathLst>
                <a:path w="3912" h="3970" extrusionOk="0">
                  <a:moveTo>
                    <a:pt x="3911" y="1985"/>
                  </a:moveTo>
                  <a:cubicBezTo>
                    <a:pt x="3911" y="3036"/>
                    <a:pt x="3035" y="3970"/>
                    <a:pt x="1985" y="3970"/>
                  </a:cubicBezTo>
                  <a:cubicBezTo>
                    <a:pt x="934" y="3970"/>
                    <a:pt x="0" y="3036"/>
                    <a:pt x="0" y="1985"/>
                  </a:cubicBezTo>
                  <a:cubicBezTo>
                    <a:pt x="0" y="935"/>
                    <a:pt x="876" y="59"/>
                    <a:pt x="1926" y="59"/>
                  </a:cubicBezTo>
                  <a:cubicBezTo>
                    <a:pt x="2977" y="1"/>
                    <a:pt x="3911" y="935"/>
                    <a:pt x="3911"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6" name="Google Shape;18086;p46"/>
            <p:cNvSpPr/>
            <p:nvPr/>
          </p:nvSpPr>
          <p:spPr>
            <a:xfrm>
              <a:off x="2393050" y="4634875"/>
              <a:ext cx="94875" cy="96325"/>
            </a:xfrm>
            <a:custGeom>
              <a:avLst/>
              <a:gdLst/>
              <a:ahLst/>
              <a:cxnLst/>
              <a:rect l="l" t="t" r="r" b="b"/>
              <a:pathLst>
                <a:path w="3795" h="3853" extrusionOk="0">
                  <a:moveTo>
                    <a:pt x="3794" y="1868"/>
                  </a:moveTo>
                  <a:cubicBezTo>
                    <a:pt x="3794" y="2977"/>
                    <a:pt x="2977" y="3794"/>
                    <a:pt x="1926" y="3794"/>
                  </a:cubicBezTo>
                  <a:cubicBezTo>
                    <a:pt x="817" y="3853"/>
                    <a:pt x="0" y="2977"/>
                    <a:pt x="0" y="1868"/>
                  </a:cubicBezTo>
                  <a:cubicBezTo>
                    <a:pt x="0" y="817"/>
                    <a:pt x="817" y="0"/>
                    <a:pt x="1926" y="0"/>
                  </a:cubicBezTo>
                  <a:cubicBezTo>
                    <a:pt x="2977" y="0"/>
                    <a:pt x="3794" y="817"/>
                    <a:pt x="3794" y="18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7" name="Google Shape;18087;p46"/>
            <p:cNvSpPr/>
            <p:nvPr/>
          </p:nvSpPr>
          <p:spPr>
            <a:xfrm>
              <a:off x="6068925" y="3165400"/>
              <a:ext cx="96325" cy="96325"/>
            </a:xfrm>
            <a:custGeom>
              <a:avLst/>
              <a:gdLst/>
              <a:ahLst/>
              <a:cxnLst/>
              <a:rect l="l" t="t" r="r" b="b"/>
              <a:pathLst>
                <a:path w="3853" h="3853" extrusionOk="0">
                  <a:moveTo>
                    <a:pt x="3853" y="1985"/>
                  </a:moveTo>
                  <a:cubicBezTo>
                    <a:pt x="3853" y="3035"/>
                    <a:pt x="2977" y="3853"/>
                    <a:pt x="1927" y="3853"/>
                  </a:cubicBezTo>
                  <a:cubicBezTo>
                    <a:pt x="818" y="3853"/>
                    <a:pt x="1" y="2977"/>
                    <a:pt x="59" y="1868"/>
                  </a:cubicBezTo>
                  <a:cubicBezTo>
                    <a:pt x="59" y="817"/>
                    <a:pt x="934" y="0"/>
                    <a:pt x="1985" y="0"/>
                  </a:cubicBezTo>
                  <a:cubicBezTo>
                    <a:pt x="3036" y="59"/>
                    <a:pt x="3853" y="934"/>
                    <a:pt x="3853"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8" name="Google Shape;18088;p46"/>
            <p:cNvSpPr/>
            <p:nvPr/>
          </p:nvSpPr>
          <p:spPr>
            <a:xfrm>
              <a:off x="3370750" y="467225"/>
              <a:ext cx="96325" cy="96325"/>
            </a:xfrm>
            <a:custGeom>
              <a:avLst/>
              <a:gdLst/>
              <a:ahLst/>
              <a:cxnLst/>
              <a:rect l="l" t="t" r="r" b="b"/>
              <a:pathLst>
                <a:path w="3853" h="3853" extrusionOk="0">
                  <a:moveTo>
                    <a:pt x="1868" y="3853"/>
                  </a:moveTo>
                  <a:cubicBezTo>
                    <a:pt x="818" y="3794"/>
                    <a:pt x="0" y="2977"/>
                    <a:pt x="59" y="1868"/>
                  </a:cubicBezTo>
                  <a:cubicBezTo>
                    <a:pt x="59" y="817"/>
                    <a:pt x="934" y="0"/>
                    <a:pt x="1985" y="59"/>
                  </a:cubicBezTo>
                  <a:cubicBezTo>
                    <a:pt x="3094" y="59"/>
                    <a:pt x="3853" y="934"/>
                    <a:pt x="3853" y="1985"/>
                  </a:cubicBezTo>
                  <a:cubicBezTo>
                    <a:pt x="3795" y="3094"/>
                    <a:pt x="2977" y="3853"/>
                    <a:pt x="1868" y="38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9" name="Google Shape;18089;p46"/>
            <p:cNvSpPr/>
            <p:nvPr/>
          </p:nvSpPr>
          <p:spPr>
            <a:xfrm>
              <a:off x="5828150" y="3902325"/>
              <a:ext cx="93425" cy="94875"/>
            </a:xfrm>
            <a:custGeom>
              <a:avLst/>
              <a:gdLst/>
              <a:ahLst/>
              <a:cxnLst/>
              <a:rect l="l" t="t" r="r" b="b"/>
              <a:pathLst>
                <a:path w="3737" h="3795" extrusionOk="0">
                  <a:moveTo>
                    <a:pt x="3736" y="1926"/>
                  </a:moveTo>
                  <a:cubicBezTo>
                    <a:pt x="3736" y="3036"/>
                    <a:pt x="2861" y="3794"/>
                    <a:pt x="1810" y="3794"/>
                  </a:cubicBezTo>
                  <a:cubicBezTo>
                    <a:pt x="759" y="3736"/>
                    <a:pt x="0" y="2919"/>
                    <a:pt x="0" y="1926"/>
                  </a:cubicBezTo>
                  <a:cubicBezTo>
                    <a:pt x="0" y="817"/>
                    <a:pt x="876" y="0"/>
                    <a:pt x="1927" y="59"/>
                  </a:cubicBezTo>
                  <a:cubicBezTo>
                    <a:pt x="2977" y="59"/>
                    <a:pt x="3736" y="876"/>
                    <a:pt x="3736" y="19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0" name="Google Shape;18090;p46"/>
            <p:cNvSpPr/>
            <p:nvPr/>
          </p:nvSpPr>
          <p:spPr>
            <a:xfrm>
              <a:off x="1899825" y="4146025"/>
              <a:ext cx="94875" cy="94875"/>
            </a:xfrm>
            <a:custGeom>
              <a:avLst/>
              <a:gdLst/>
              <a:ahLst/>
              <a:cxnLst/>
              <a:rect l="l" t="t" r="r" b="b"/>
              <a:pathLst>
                <a:path w="3795" h="3795" extrusionOk="0">
                  <a:moveTo>
                    <a:pt x="3794" y="1926"/>
                  </a:moveTo>
                  <a:cubicBezTo>
                    <a:pt x="3736" y="2977"/>
                    <a:pt x="2919" y="3794"/>
                    <a:pt x="1810" y="3794"/>
                  </a:cubicBezTo>
                  <a:cubicBezTo>
                    <a:pt x="759" y="3736"/>
                    <a:pt x="0" y="2919"/>
                    <a:pt x="0" y="1810"/>
                  </a:cubicBezTo>
                  <a:cubicBezTo>
                    <a:pt x="58" y="759"/>
                    <a:pt x="876" y="0"/>
                    <a:pt x="1868" y="0"/>
                  </a:cubicBezTo>
                  <a:cubicBezTo>
                    <a:pt x="2977" y="0"/>
                    <a:pt x="3794" y="817"/>
                    <a:pt x="3736" y="19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1" name="Google Shape;18091;p46"/>
            <p:cNvSpPr/>
            <p:nvPr/>
          </p:nvSpPr>
          <p:spPr>
            <a:xfrm>
              <a:off x="2639650" y="712375"/>
              <a:ext cx="94875" cy="93425"/>
            </a:xfrm>
            <a:custGeom>
              <a:avLst/>
              <a:gdLst/>
              <a:ahLst/>
              <a:cxnLst/>
              <a:rect l="l" t="t" r="r" b="b"/>
              <a:pathLst>
                <a:path w="3795" h="3737" extrusionOk="0">
                  <a:moveTo>
                    <a:pt x="1927" y="3736"/>
                  </a:moveTo>
                  <a:cubicBezTo>
                    <a:pt x="876" y="3736"/>
                    <a:pt x="59" y="2919"/>
                    <a:pt x="59" y="1868"/>
                  </a:cubicBezTo>
                  <a:cubicBezTo>
                    <a:pt x="1" y="818"/>
                    <a:pt x="818" y="0"/>
                    <a:pt x="1869" y="0"/>
                  </a:cubicBezTo>
                  <a:cubicBezTo>
                    <a:pt x="2919" y="0"/>
                    <a:pt x="3737" y="818"/>
                    <a:pt x="3737" y="1810"/>
                  </a:cubicBezTo>
                  <a:cubicBezTo>
                    <a:pt x="3795" y="2861"/>
                    <a:pt x="2978" y="3678"/>
                    <a:pt x="1927" y="37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2" name="Google Shape;18092;p46"/>
            <p:cNvSpPr/>
            <p:nvPr/>
          </p:nvSpPr>
          <p:spPr>
            <a:xfrm>
              <a:off x="6070375" y="2184775"/>
              <a:ext cx="93425" cy="91950"/>
            </a:xfrm>
            <a:custGeom>
              <a:avLst/>
              <a:gdLst/>
              <a:ahLst/>
              <a:cxnLst/>
              <a:rect l="l" t="t" r="r" b="b"/>
              <a:pathLst>
                <a:path w="3737" h="3678" extrusionOk="0">
                  <a:moveTo>
                    <a:pt x="3737" y="1868"/>
                  </a:moveTo>
                  <a:cubicBezTo>
                    <a:pt x="3737" y="2860"/>
                    <a:pt x="2861" y="3678"/>
                    <a:pt x="1869" y="3678"/>
                  </a:cubicBezTo>
                  <a:cubicBezTo>
                    <a:pt x="876" y="3678"/>
                    <a:pt x="1" y="2802"/>
                    <a:pt x="59" y="1810"/>
                  </a:cubicBezTo>
                  <a:cubicBezTo>
                    <a:pt x="59" y="817"/>
                    <a:pt x="935" y="0"/>
                    <a:pt x="1927" y="0"/>
                  </a:cubicBezTo>
                  <a:cubicBezTo>
                    <a:pt x="2919" y="59"/>
                    <a:pt x="3737" y="876"/>
                    <a:pt x="3737" y="18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3" name="Google Shape;18093;p46"/>
            <p:cNvSpPr/>
            <p:nvPr/>
          </p:nvSpPr>
          <p:spPr>
            <a:xfrm>
              <a:off x="3862525" y="5129550"/>
              <a:ext cx="91950" cy="91975"/>
            </a:xfrm>
            <a:custGeom>
              <a:avLst/>
              <a:gdLst/>
              <a:ahLst/>
              <a:cxnLst/>
              <a:rect l="l" t="t" r="r" b="b"/>
              <a:pathLst>
                <a:path w="3678" h="3679" extrusionOk="0">
                  <a:moveTo>
                    <a:pt x="3678" y="1869"/>
                  </a:moveTo>
                  <a:cubicBezTo>
                    <a:pt x="3678" y="2861"/>
                    <a:pt x="2860" y="3678"/>
                    <a:pt x="1868" y="3678"/>
                  </a:cubicBezTo>
                  <a:cubicBezTo>
                    <a:pt x="876" y="3678"/>
                    <a:pt x="0" y="2803"/>
                    <a:pt x="0" y="1810"/>
                  </a:cubicBezTo>
                  <a:cubicBezTo>
                    <a:pt x="59" y="818"/>
                    <a:pt x="934" y="1"/>
                    <a:pt x="1868" y="59"/>
                  </a:cubicBezTo>
                  <a:cubicBezTo>
                    <a:pt x="2860" y="59"/>
                    <a:pt x="3678" y="876"/>
                    <a:pt x="3678" y="18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4" name="Google Shape;18094;p46"/>
            <p:cNvSpPr/>
            <p:nvPr/>
          </p:nvSpPr>
          <p:spPr>
            <a:xfrm>
              <a:off x="4357200" y="470125"/>
              <a:ext cx="91975" cy="91975"/>
            </a:xfrm>
            <a:custGeom>
              <a:avLst/>
              <a:gdLst/>
              <a:ahLst/>
              <a:cxnLst/>
              <a:rect l="l" t="t" r="r" b="b"/>
              <a:pathLst>
                <a:path w="3679" h="3679" extrusionOk="0">
                  <a:moveTo>
                    <a:pt x="3620" y="1810"/>
                  </a:moveTo>
                  <a:cubicBezTo>
                    <a:pt x="3678" y="2744"/>
                    <a:pt x="2861" y="3620"/>
                    <a:pt x="1869" y="3678"/>
                  </a:cubicBezTo>
                  <a:cubicBezTo>
                    <a:pt x="876" y="3678"/>
                    <a:pt x="1" y="2803"/>
                    <a:pt x="1" y="1810"/>
                  </a:cubicBezTo>
                  <a:cubicBezTo>
                    <a:pt x="1" y="876"/>
                    <a:pt x="818" y="1"/>
                    <a:pt x="1810" y="1"/>
                  </a:cubicBezTo>
                  <a:cubicBezTo>
                    <a:pt x="2744" y="1"/>
                    <a:pt x="3620" y="818"/>
                    <a:pt x="3620"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5" name="Google Shape;18095;p46"/>
            <p:cNvSpPr/>
            <p:nvPr/>
          </p:nvSpPr>
          <p:spPr>
            <a:xfrm>
              <a:off x="3620275" y="5131025"/>
              <a:ext cx="91975" cy="90500"/>
            </a:xfrm>
            <a:custGeom>
              <a:avLst/>
              <a:gdLst/>
              <a:ahLst/>
              <a:cxnLst/>
              <a:rect l="l" t="t" r="r" b="b"/>
              <a:pathLst>
                <a:path w="3679" h="3620" extrusionOk="0">
                  <a:moveTo>
                    <a:pt x="1869" y="3619"/>
                  </a:moveTo>
                  <a:cubicBezTo>
                    <a:pt x="876" y="3619"/>
                    <a:pt x="1" y="2744"/>
                    <a:pt x="1" y="1810"/>
                  </a:cubicBezTo>
                  <a:cubicBezTo>
                    <a:pt x="1" y="817"/>
                    <a:pt x="876" y="0"/>
                    <a:pt x="1869" y="0"/>
                  </a:cubicBezTo>
                  <a:cubicBezTo>
                    <a:pt x="2803" y="0"/>
                    <a:pt x="3620" y="817"/>
                    <a:pt x="3620" y="1751"/>
                  </a:cubicBezTo>
                  <a:cubicBezTo>
                    <a:pt x="3678" y="2744"/>
                    <a:pt x="2803" y="3619"/>
                    <a:pt x="1869"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6" name="Google Shape;18096;p46"/>
            <p:cNvSpPr/>
            <p:nvPr/>
          </p:nvSpPr>
          <p:spPr>
            <a:xfrm>
              <a:off x="1412425" y="2921700"/>
              <a:ext cx="90500" cy="90500"/>
            </a:xfrm>
            <a:custGeom>
              <a:avLst/>
              <a:gdLst/>
              <a:ahLst/>
              <a:cxnLst/>
              <a:rect l="l" t="t" r="r" b="b"/>
              <a:pathLst>
                <a:path w="3620" h="3620" extrusionOk="0">
                  <a:moveTo>
                    <a:pt x="3619" y="1810"/>
                  </a:moveTo>
                  <a:cubicBezTo>
                    <a:pt x="3619" y="2802"/>
                    <a:pt x="2802" y="3619"/>
                    <a:pt x="1810" y="3619"/>
                  </a:cubicBezTo>
                  <a:cubicBezTo>
                    <a:pt x="818" y="3619"/>
                    <a:pt x="0" y="2802"/>
                    <a:pt x="0" y="1810"/>
                  </a:cubicBezTo>
                  <a:cubicBezTo>
                    <a:pt x="0" y="876"/>
                    <a:pt x="818" y="59"/>
                    <a:pt x="1751" y="0"/>
                  </a:cubicBezTo>
                  <a:cubicBezTo>
                    <a:pt x="2744" y="0"/>
                    <a:pt x="3561" y="817"/>
                    <a:pt x="3619"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7" name="Google Shape;18097;p46"/>
            <p:cNvSpPr/>
            <p:nvPr/>
          </p:nvSpPr>
          <p:spPr>
            <a:xfrm>
              <a:off x="4846075" y="4884400"/>
              <a:ext cx="91950" cy="90500"/>
            </a:xfrm>
            <a:custGeom>
              <a:avLst/>
              <a:gdLst/>
              <a:ahLst/>
              <a:cxnLst/>
              <a:rect l="l" t="t" r="r" b="b"/>
              <a:pathLst>
                <a:path w="3678" h="3620" extrusionOk="0">
                  <a:moveTo>
                    <a:pt x="1868" y="1"/>
                  </a:moveTo>
                  <a:cubicBezTo>
                    <a:pt x="2802" y="1"/>
                    <a:pt x="3677" y="876"/>
                    <a:pt x="3619" y="1810"/>
                  </a:cubicBezTo>
                  <a:cubicBezTo>
                    <a:pt x="3619" y="2802"/>
                    <a:pt x="2743" y="3620"/>
                    <a:pt x="1751" y="3620"/>
                  </a:cubicBezTo>
                  <a:cubicBezTo>
                    <a:pt x="817" y="3561"/>
                    <a:pt x="0" y="2744"/>
                    <a:pt x="0" y="1810"/>
                  </a:cubicBezTo>
                  <a:cubicBezTo>
                    <a:pt x="0" y="818"/>
                    <a:pt x="876" y="1"/>
                    <a:pt x="18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8" name="Google Shape;18098;p46"/>
            <p:cNvSpPr/>
            <p:nvPr/>
          </p:nvSpPr>
          <p:spPr>
            <a:xfrm>
              <a:off x="1659025" y="1695925"/>
              <a:ext cx="90500" cy="90500"/>
            </a:xfrm>
            <a:custGeom>
              <a:avLst/>
              <a:gdLst/>
              <a:ahLst/>
              <a:cxnLst/>
              <a:rect l="l" t="t" r="r" b="b"/>
              <a:pathLst>
                <a:path w="3620" h="3620" extrusionOk="0">
                  <a:moveTo>
                    <a:pt x="3620" y="1810"/>
                  </a:moveTo>
                  <a:cubicBezTo>
                    <a:pt x="3620" y="2802"/>
                    <a:pt x="2803" y="3619"/>
                    <a:pt x="1810" y="3619"/>
                  </a:cubicBezTo>
                  <a:cubicBezTo>
                    <a:pt x="818" y="3619"/>
                    <a:pt x="1" y="2802"/>
                    <a:pt x="1" y="1810"/>
                  </a:cubicBezTo>
                  <a:cubicBezTo>
                    <a:pt x="1" y="876"/>
                    <a:pt x="818" y="58"/>
                    <a:pt x="1752" y="0"/>
                  </a:cubicBezTo>
                  <a:cubicBezTo>
                    <a:pt x="2744" y="0"/>
                    <a:pt x="3562" y="817"/>
                    <a:pt x="3620"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9" name="Google Shape;18099;p46"/>
            <p:cNvSpPr/>
            <p:nvPr/>
          </p:nvSpPr>
          <p:spPr>
            <a:xfrm>
              <a:off x="1412425" y="2675075"/>
              <a:ext cx="90500" cy="91975"/>
            </a:xfrm>
            <a:custGeom>
              <a:avLst/>
              <a:gdLst/>
              <a:ahLst/>
              <a:cxnLst/>
              <a:rect l="l" t="t" r="r" b="b"/>
              <a:pathLst>
                <a:path w="3620" h="3679" extrusionOk="0">
                  <a:moveTo>
                    <a:pt x="1810" y="1"/>
                  </a:moveTo>
                  <a:cubicBezTo>
                    <a:pt x="2802" y="59"/>
                    <a:pt x="3619" y="935"/>
                    <a:pt x="3619" y="1869"/>
                  </a:cubicBezTo>
                  <a:cubicBezTo>
                    <a:pt x="3561" y="2861"/>
                    <a:pt x="2685" y="3678"/>
                    <a:pt x="1751" y="3620"/>
                  </a:cubicBezTo>
                  <a:cubicBezTo>
                    <a:pt x="759" y="3561"/>
                    <a:pt x="0" y="2744"/>
                    <a:pt x="0" y="1810"/>
                  </a:cubicBezTo>
                  <a:cubicBezTo>
                    <a:pt x="0" y="818"/>
                    <a:pt x="876" y="1"/>
                    <a:pt x="18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0" name="Google Shape;18100;p46"/>
            <p:cNvSpPr/>
            <p:nvPr/>
          </p:nvSpPr>
          <p:spPr>
            <a:xfrm>
              <a:off x="5340750" y="961900"/>
              <a:ext cx="87575" cy="87575"/>
            </a:xfrm>
            <a:custGeom>
              <a:avLst/>
              <a:gdLst/>
              <a:ahLst/>
              <a:cxnLst/>
              <a:rect l="l" t="t" r="r" b="b"/>
              <a:pathLst>
                <a:path w="3503" h="3503" extrusionOk="0">
                  <a:moveTo>
                    <a:pt x="3503" y="1752"/>
                  </a:moveTo>
                  <a:cubicBezTo>
                    <a:pt x="3503" y="2744"/>
                    <a:pt x="2744" y="3503"/>
                    <a:pt x="1752" y="3503"/>
                  </a:cubicBezTo>
                  <a:cubicBezTo>
                    <a:pt x="759" y="3503"/>
                    <a:pt x="1" y="2744"/>
                    <a:pt x="1" y="1752"/>
                  </a:cubicBezTo>
                  <a:cubicBezTo>
                    <a:pt x="1" y="760"/>
                    <a:pt x="759" y="1"/>
                    <a:pt x="1752" y="1"/>
                  </a:cubicBezTo>
                  <a:cubicBezTo>
                    <a:pt x="2744" y="1"/>
                    <a:pt x="3503" y="760"/>
                    <a:pt x="3503"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1" name="Google Shape;18101;p46"/>
            <p:cNvSpPr/>
            <p:nvPr/>
          </p:nvSpPr>
          <p:spPr>
            <a:xfrm>
              <a:off x="5584450" y="1208525"/>
              <a:ext cx="87575" cy="87575"/>
            </a:xfrm>
            <a:custGeom>
              <a:avLst/>
              <a:gdLst/>
              <a:ahLst/>
              <a:cxnLst/>
              <a:rect l="l" t="t" r="r" b="b"/>
              <a:pathLst>
                <a:path w="3503" h="3503" extrusionOk="0">
                  <a:moveTo>
                    <a:pt x="3503" y="1751"/>
                  </a:moveTo>
                  <a:cubicBezTo>
                    <a:pt x="3503" y="2744"/>
                    <a:pt x="2744" y="3503"/>
                    <a:pt x="1752" y="3503"/>
                  </a:cubicBezTo>
                  <a:cubicBezTo>
                    <a:pt x="759" y="3503"/>
                    <a:pt x="1" y="2685"/>
                    <a:pt x="1" y="1751"/>
                  </a:cubicBezTo>
                  <a:cubicBezTo>
                    <a:pt x="1" y="759"/>
                    <a:pt x="759" y="0"/>
                    <a:pt x="1752" y="0"/>
                  </a:cubicBezTo>
                  <a:cubicBezTo>
                    <a:pt x="2744" y="0"/>
                    <a:pt x="3503" y="759"/>
                    <a:pt x="3503"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2" name="Google Shape;18102;p46"/>
            <p:cNvSpPr/>
            <p:nvPr/>
          </p:nvSpPr>
          <p:spPr>
            <a:xfrm>
              <a:off x="3132900" y="471600"/>
              <a:ext cx="87575" cy="87575"/>
            </a:xfrm>
            <a:custGeom>
              <a:avLst/>
              <a:gdLst/>
              <a:ahLst/>
              <a:cxnLst/>
              <a:rect l="l" t="t" r="r" b="b"/>
              <a:pathLst>
                <a:path w="3503" h="3503" extrusionOk="0">
                  <a:moveTo>
                    <a:pt x="3502" y="1751"/>
                  </a:moveTo>
                  <a:cubicBezTo>
                    <a:pt x="3502" y="2744"/>
                    <a:pt x="2744" y="3503"/>
                    <a:pt x="1751" y="3503"/>
                  </a:cubicBezTo>
                  <a:cubicBezTo>
                    <a:pt x="759" y="3503"/>
                    <a:pt x="0" y="2744"/>
                    <a:pt x="0" y="1751"/>
                  </a:cubicBezTo>
                  <a:cubicBezTo>
                    <a:pt x="0" y="817"/>
                    <a:pt x="759" y="0"/>
                    <a:pt x="1751" y="0"/>
                  </a:cubicBezTo>
                  <a:cubicBezTo>
                    <a:pt x="2685" y="0"/>
                    <a:pt x="3502" y="759"/>
                    <a:pt x="3502"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3" name="Google Shape;18103;p46"/>
            <p:cNvSpPr/>
            <p:nvPr/>
          </p:nvSpPr>
          <p:spPr>
            <a:xfrm>
              <a:off x="6073300" y="3413475"/>
              <a:ext cx="87575" cy="87575"/>
            </a:xfrm>
            <a:custGeom>
              <a:avLst/>
              <a:gdLst/>
              <a:ahLst/>
              <a:cxnLst/>
              <a:rect l="l" t="t" r="r" b="b"/>
              <a:pathLst>
                <a:path w="3503" h="3503" extrusionOk="0">
                  <a:moveTo>
                    <a:pt x="1752" y="3502"/>
                  </a:moveTo>
                  <a:cubicBezTo>
                    <a:pt x="759" y="3502"/>
                    <a:pt x="1" y="2685"/>
                    <a:pt x="1" y="1751"/>
                  </a:cubicBezTo>
                  <a:cubicBezTo>
                    <a:pt x="1" y="759"/>
                    <a:pt x="818" y="0"/>
                    <a:pt x="1810" y="0"/>
                  </a:cubicBezTo>
                  <a:cubicBezTo>
                    <a:pt x="2744" y="0"/>
                    <a:pt x="3503" y="759"/>
                    <a:pt x="3503" y="1751"/>
                  </a:cubicBezTo>
                  <a:cubicBezTo>
                    <a:pt x="3503" y="2744"/>
                    <a:pt x="2744" y="3502"/>
                    <a:pt x="1752" y="35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4" name="Google Shape;18104;p46"/>
            <p:cNvSpPr/>
            <p:nvPr/>
          </p:nvSpPr>
          <p:spPr>
            <a:xfrm>
              <a:off x="1413875" y="2434300"/>
              <a:ext cx="87575" cy="86125"/>
            </a:xfrm>
            <a:custGeom>
              <a:avLst/>
              <a:gdLst/>
              <a:ahLst/>
              <a:cxnLst/>
              <a:rect l="l" t="t" r="r" b="b"/>
              <a:pathLst>
                <a:path w="3503" h="3445" extrusionOk="0">
                  <a:moveTo>
                    <a:pt x="1752" y="3444"/>
                  </a:moveTo>
                  <a:cubicBezTo>
                    <a:pt x="760" y="3444"/>
                    <a:pt x="1" y="2744"/>
                    <a:pt x="1" y="1752"/>
                  </a:cubicBezTo>
                  <a:cubicBezTo>
                    <a:pt x="1" y="759"/>
                    <a:pt x="760" y="1"/>
                    <a:pt x="1752" y="1"/>
                  </a:cubicBezTo>
                  <a:cubicBezTo>
                    <a:pt x="2744" y="1"/>
                    <a:pt x="3445" y="759"/>
                    <a:pt x="3503" y="1693"/>
                  </a:cubicBezTo>
                  <a:cubicBezTo>
                    <a:pt x="3503" y="2686"/>
                    <a:pt x="2744" y="3444"/>
                    <a:pt x="1752"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5" name="Google Shape;18105;p46"/>
            <p:cNvSpPr/>
            <p:nvPr/>
          </p:nvSpPr>
          <p:spPr>
            <a:xfrm>
              <a:off x="4112050" y="5131025"/>
              <a:ext cx="87575" cy="89025"/>
            </a:xfrm>
            <a:custGeom>
              <a:avLst/>
              <a:gdLst/>
              <a:ahLst/>
              <a:cxnLst/>
              <a:rect l="l" t="t" r="r" b="b"/>
              <a:pathLst>
                <a:path w="3503" h="3561" extrusionOk="0">
                  <a:moveTo>
                    <a:pt x="3503" y="1751"/>
                  </a:moveTo>
                  <a:cubicBezTo>
                    <a:pt x="3503" y="2744"/>
                    <a:pt x="2744" y="3561"/>
                    <a:pt x="1752" y="3561"/>
                  </a:cubicBezTo>
                  <a:cubicBezTo>
                    <a:pt x="760" y="3561"/>
                    <a:pt x="1" y="2802"/>
                    <a:pt x="1" y="1810"/>
                  </a:cubicBezTo>
                  <a:cubicBezTo>
                    <a:pt x="1" y="817"/>
                    <a:pt x="701" y="59"/>
                    <a:pt x="1693" y="59"/>
                  </a:cubicBezTo>
                  <a:cubicBezTo>
                    <a:pt x="2686" y="0"/>
                    <a:pt x="3445" y="759"/>
                    <a:pt x="3503"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6" name="Google Shape;18106;p46"/>
            <p:cNvSpPr/>
            <p:nvPr/>
          </p:nvSpPr>
          <p:spPr>
            <a:xfrm>
              <a:off x="1413875" y="3171225"/>
              <a:ext cx="86125" cy="86125"/>
            </a:xfrm>
            <a:custGeom>
              <a:avLst/>
              <a:gdLst/>
              <a:ahLst/>
              <a:cxnLst/>
              <a:rect l="l" t="t" r="r" b="b"/>
              <a:pathLst>
                <a:path w="3445" h="3445" extrusionOk="0">
                  <a:moveTo>
                    <a:pt x="3445" y="1752"/>
                  </a:moveTo>
                  <a:cubicBezTo>
                    <a:pt x="3445" y="2686"/>
                    <a:pt x="2686" y="3445"/>
                    <a:pt x="1693" y="3445"/>
                  </a:cubicBezTo>
                  <a:cubicBezTo>
                    <a:pt x="760" y="3386"/>
                    <a:pt x="1" y="2627"/>
                    <a:pt x="59" y="1693"/>
                  </a:cubicBezTo>
                  <a:cubicBezTo>
                    <a:pt x="59" y="759"/>
                    <a:pt x="818" y="1"/>
                    <a:pt x="1752" y="1"/>
                  </a:cubicBezTo>
                  <a:cubicBezTo>
                    <a:pt x="2744" y="1"/>
                    <a:pt x="3445" y="759"/>
                    <a:pt x="3445"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7" name="Google Shape;18107;p46"/>
            <p:cNvSpPr/>
            <p:nvPr/>
          </p:nvSpPr>
          <p:spPr>
            <a:xfrm>
              <a:off x="3376575" y="5132475"/>
              <a:ext cx="86125" cy="86125"/>
            </a:xfrm>
            <a:custGeom>
              <a:avLst/>
              <a:gdLst/>
              <a:ahLst/>
              <a:cxnLst/>
              <a:rect l="l" t="t" r="r" b="b"/>
              <a:pathLst>
                <a:path w="3445" h="3445" extrusionOk="0">
                  <a:moveTo>
                    <a:pt x="3445" y="1752"/>
                  </a:moveTo>
                  <a:cubicBezTo>
                    <a:pt x="3445" y="2686"/>
                    <a:pt x="2686" y="3444"/>
                    <a:pt x="1752" y="3444"/>
                  </a:cubicBezTo>
                  <a:cubicBezTo>
                    <a:pt x="760" y="3444"/>
                    <a:pt x="1" y="2686"/>
                    <a:pt x="1" y="1693"/>
                  </a:cubicBezTo>
                  <a:cubicBezTo>
                    <a:pt x="1" y="759"/>
                    <a:pt x="760" y="1"/>
                    <a:pt x="1752" y="1"/>
                  </a:cubicBezTo>
                  <a:cubicBezTo>
                    <a:pt x="2686" y="1"/>
                    <a:pt x="3445" y="759"/>
                    <a:pt x="3445"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8" name="Google Shape;18108;p46"/>
            <p:cNvSpPr/>
            <p:nvPr/>
          </p:nvSpPr>
          <p:spPr>
            <a:xfrm>
              <a:off x="2639650" y="4887325"/>
              <a:ext cx="86125" cy="84650"/>
            </a:xfrm>
            <a:custGeom>
              <a:avLst/>
              <a:gdLst/>
              <a:ahLst/>
              <a:cxnLst/>
              <a:rect l="l" t="t" r="r" b="b"/>
              <a:pathLst>
                <a:path w="3445" h="3386" extrusionOk="0">
                  <a:moveTo>
                    <a:pt x="3445" y="1693"/>
                  </a:moveTo>
                  <a:cubicBezTo>
                    <a:pt x="3445" y="2627"/>
                    <a:pt x="2628" y="3386"/>
                    <a:pt x="1694" y="3386"/>
                  </a:cubicBezTo>
                  <a:cubicBezTo>
                    <a:pt x="760" y="3327"/>
                    <a:pt x="1" y="2569"/>
                    <a:pt x="59" y="1635"/>
                  </a:cubicBezTo>
                  <a:cubicBezTo>
                    <a:pt x="59" y="701"/>
                    <a:pt x="818" y="0"/>
                    <a:pt x="1752" y="0"/>
                  </a:cubicBezTo>
                  <a:cubicBezTo>
                    <a:pt x="2686" y="0"/>
                    <a:pt x="3445" y="759"/>
                    <a:pt x="3445" y="16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9" name="Google Shape;18109;p46"/>
            <p:cNvSpPr/>
            <p:nvPr/>
          </p:nvSpPr>
          <p:spPr>
            <a:xfrm>
              <a:off x="1661950" y="3903775"/>
              <a:ext cx="84675" cy="86125"/>
            </a:xfrm>
            <a:custGeom>
              <a:avLst/>
              <a:gdLst/>
              <a:ahLst/>
              <a:cxnLst/>
              <a:rect l="l" t="t" r="r" b="b"/>
              <a:pathLst>
                <a:path w="3387" h="3445" extrusionOk="0">
                  <a:moveTo>
                    <a:pt x="1693" y="1"/>
                  </a:moveTo>
                  <a:cubicBezTo>
                    <a:pt x="2627" y="1"/>
                    <a:pt x="3386" y="818"/>
                    <a:pt x="3386" y="1752"/>
                  </a:cubicBezTo>
                  <a:cubicBezTo>
                    <a:pt x="3386" y="2686"/>
                    <a:pt x="2569" y="3444"/>
                    <a:pt x="1635" y="3386"/>
                  </a:cubicBezTo>
                  <a:cubicBezTo>
                    <a:pt x="701" y="3386"/>
                    <a:pt x="1" y="2627"/>
                    <a:pt x="1" y="1693"/>
                  </a:cubicBezTo>
                  <a:cubicBezTo>
                    <a:pt x="1" y="759"/>
                    <a:pt x="759" y="1"/>
                    <a:pt x="1693"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0" name="Google Shape;18110;p46"/>
            <p:cNvSpPr/>
            <p:nvPr/>
          </p:nvSpPr>
          <p:spPr>
            <a:xfrm>
              <a:off x="5587375" y="4398475"/>
              <a:ext cx="81725" cy="81725"/>
            </a:xfrm>
            <a:custGeom>
              <a:avLst/>
              <a:gdLst/>
              <a:ahLst/>
              <a:cxnLst/>
              <a:rect l="l" t="t" r="r" b="b"/>
              <a:pathLst>
                <a:path w="3269" h="3269" extrusionOk="0">
                  <a:moveTo>
                    <a:pt x="1635" y="3269"/>
                  </a:moveTo>
                  <a:cubicBezTo>
                    <a:pt x="701" y="3269"/>
                    <a:pt x="0" y="2510"/>
                    <a:pt x="0" y="1635"/>
                  </a:cubicBezTo>
                  <a:cubicBezTo>
                    <a:pt x="0" y="759"/>
                    <a:pt x="759" y="0"/>
                    <a:pt x="1693" y="0"/>
                  </a:cubicBezTo>
                  <a:cubicBezTo>
                    <a:pt x="2569" y="59"/>
                    <a:pt x="3269" y="817"/>
                    <a:pt x="3269" y="1693"/>
                  </a:cubicBezTo>
                  <a:cubicBezTo>
                    <a:pt x="3211" y="2569"/>
                    <a:pt x="2510" y="3269"/>
                    <a:pt x="1635"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1" name="Google Shape;18111;p46"/>
            <p:cNvSpPr/>
            <p:nvPr/>
          </p:nvSpPr>
          <p:spPr>
            <a:xfrm>
              <a:off x="6076225" y="1948375"/>
              <a:ext cx="81750" cy="81725"/>
            </a:xfrm>
            <a:custGeom>
              <a:avLst/>
              <a:gdLst/>
              <a:ahLst/>
              <a:cxnLst/>
              <a:rect l="l" t="t" r="r" b="b"/>
              <a:pathLst>
                <a:path w="3270" h="3269" extrusionOk="0">
                  <a:moveTo>
                    <a:pt x="1693" y="3211"/>
                  </a:moveTo>
                  <a:cubicBezTo>
                    <a:pt x="818" y="3269"/>
                    <a:pt x="59" y="2510"/>
                    <a:pt x="0" y="1635"/>
                  </a:cubicBezTo>
                  <a:cubicBezTo>
                    <a:pt x="0" y="759"/>
                    <a:pt x="759" y="0"/>
                    <a:pt x="1635" y="0"/>
                  </a:cubicBezTo>
                  <a:cubicBezTo>
                    <a:pt x="2510" y="0"/>
                    <a:pt x="3269" y="701"/>
                    <a:pt x="3269" y="1576"/>
                  </a:cubicBezTo>
                  <a:cubicBezTo>
                    <a:pt x="3269" y="2452"/>
                    <a:pt x="2569" y="3211"/>
                    <a:pt x="1693"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2" name="Google Shape;18112;p46"/>
            <p:cNvSpPr/>
            <p:nvPr/>
          </p:nvSpPr>
          <p:spPr>
            <a:xfrm>
              <a:off x="2152275" y="964825"/>
              <a:ext cx="81725" cy="81750"/>
            </a:xfrm>
            <a:custGeom>
              <a:avLst/>
              <a:gdLst/>
              <a:ahLst/>
              <a:cxnLst/>
              <a:rect l="l" t="t" r="r" b="b"/>
              <a:pathLst>
                <a:path w="3269" h="3270" extrusionOk="0">
                  <a:moveTo>
                    <a:pt x="3269" y="1635"/>
                  </a:moveTo>
                  <a:cubicBezTo>
                    <a:pt x="3269" y="2510"/>
                    <a:pt x="2568" y="3211"/>
                    <a:pt x="1693" y="3269"/>
                  </a:cubicBezTo>
                  <a:cubicBezTo>
                    <a:pt x="759" y="3269"/>
                    <a:pt x="0" y="2510"/>
                    <a:pt x="59" y="1577"/>
                  </a:cubicBezTo>
                  <a:cubicBezTo>
                    <a:pt x="59" y="701"/>
                    <a:pt x="817" y="0"/>
                    <a:pt x="1693" y="0"/>
                  </a:cubicBezTo>
                  <a:cubicBezTo>
                    <a:pt x="2568" y="0"/>
                    <a:pt x="3269" y="759"/>
                    <a:pt x="3269"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3" name="Google Shape;18113;p46"/>
            <p:cNvSpPr/>
            <p:nvPr/>
          </p:nvSpPr>
          <p:spPr>
            <a:xfrm>
              <a:off x="5833975" y="1453675"/>
              <a:ext cx="81750" cy="81750"/>
            </a:xfrm>
            <a:custGeom>
              <a:avLst/>
              <a:gdLst/>
              <a:ahLst/>
              <a:cxnLst/>
              <a:rect l="l" t="t" r="r" b="b"/>
              <a:pathLst>
                <a:path w="3270" h="3270" extrusionOk="0">
                  <a:moveTo>
                    <a:pt x="3270" y="1635"/>
                  </a:moveTo>
                  <a:cubicBezTo>
                    <a:pt x="3270" y="2511"/>
                    <a:pt x="2511" y="3269"/>
                    <a:pt x="1635" y="3269"/>
                  </a:cubicBezTo>
                  <a:cubicBezTo>
                    <a:pt x="760" y="3269"/>
                    <a:pt x="1" y="2511"/>
                    <a:pt x="1" y="1635"/>
                  </a:cubicBezTo>
                  <a:cubicBezTo>
                    <a:pt x="1" y="759"/>
                    <a:pt x="760" y="1"/>
                    <a:pt x="1635" y="1"/>
                  </a:cubicBezTo>
                  <a:cubicBezTo>
                    <a:pt x="2511" y="1"/>
                    <a:pt x="3211" y="759"/>
                    <a:pt x="3211"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4" name="Google Shape;18114;p46"/>
            <p:cNvSpPr/>
            <p:nvPr/>
          </p:nvSpPr>
          <p:spPr>
            <a:xfrm>
              <a:off x="4361600" y="5135400"/>
              <a:ext cx="81725" cy="81750"/>
            </a:xfrm>
            <a:custGeom>
              <a:avLst/>
              <a:gdLst/>
              <a:ahLst/>
              <a:cxnLst/>
              <a:rect l="l" t="t" r="r" b="b"/>
              <a:pathLst>
                <a:path w="3269" h="3270" extrusionOk="0">
                  <a:moveTo>
                    <a:pt x="1634" y="3269"/>
                  </a:moveTo>
                  <a:cubicBezTo>
                    <a:pt x="759" y="3269"/>
                    <a:pt x="58" y="2569"/>
                    <a:pt x="0" y="1693"/>
                  </a:cubicBezTo>
                  <a:cubicBezTo>
                    <a:pt x="0" y="759"/>
                    <a:pt x="700" y="0"/>
                    <a:pt x="1634" y="0"/>
                  </a:cubicBezTo>
                  <a:cubicBezTo>
                    <a:pt x="2510" y="0"/>
                    <a:pt x="3269" y="701"/>
                    <a:pt x="3269" y="1576"/>
                  </a:cubicBezTo>
                  <a:cubicBezTo>
                    <a:pt x="3269" y="2510"/>
                    <a:pt x="2510" y="3211"/>
                    <a:pt x="1634"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5" name="Google Shape;18115;p46"/>
            <p:cNvSpPr/>
            <p:nvPr/>
          </p:nvSpPr>
          <p:spPr>
            <a:xfrm>
              <a:off x="3137275" y="5136850"/>
              <a:ext cx="78825" cy="78825"/>
            </a:xfrm>
            <a:custGeom>
              <a:avLst/>
              <a:gdLst/>
              <a:ahLst/>
              <a:cxnLst/>
              <a:rect l="l" t="t" r="r" b="b"/>
              <a:pathLst>
                <a:path w="3153" h="3153" extrusionOk="0">
                  <a:moveTo>
                    <a:pt x="1576" y="3094"/>
                  </a:moveTo>
                  <a:cubicBezTo>
                    <a:pt x="701" y="3153"/>
                    <a:pt x="0" y="2452"/>
                    <a:pt x="0" y="1577"/>
                  </a:cubicBezTo>
                  <a:cubicBezTo>
                    <a:pt x="0" y="701"/>
                    <a:pt x="642" y="1"/>
                    <a:pt x="1518" y="1"/>
                  </a:cubicBezTo>
                  <a:cubicBezTo>
                    <a:pt x="2452" y="1"/>
                    <a:pt x="3094" y="643"/>
                    <a:pt x="3152" y="1518"/>
                  </a:cubicBezTo>
                  <a:cubicBezTo>
                    <a:pt x="3152" y="2394"/>
                    <a:pt x="2452" y="3094"/>
                    <a:pt x="1576"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6" name="Google Shape;18116;p46"/>
            <p:cNvSpPr/>
            <p:nvPr/>
          </p:nvSpPr>
          <p:spPr>
            <a:xfrm>
              <a:off x="1416800" y="2190600"/>
              <a:ext cx="80275" cy="80300"/>
            </a:xfrm>
            <a:custGeom>
              <a:avLst/>
              <a:gdLst/>
              <a:ahLst/>
              <a:cxnLst/>
              <a:rect l="l" t="t" r="r" b="b"/>
              <a:pathLst>
                <a:path w="3211" h="3212" extrusionOk="0">
                  <a:moveTo>
                    <a:pt x="1635" y="1"/>
                  </a:moveTo>
                  <a:cubicBezTo>
                    <a:pt x="2510" y="1"/>
                    <a:pt x="3211" y="701"/>
                    <a:pt x="3211" y="1635"/>
                  </a:cubicBezTo>
                  <a:cubicBezTo>
                    <a:pt x="3211" y="2511"/>
                    <a:pt x="2510" y="3211"/>
                    <a:pt x="1635" y="3211"/>
                  </a:cubicBezTo>
                  <a:cubicBezTo>
                    <a:pt x="759" y="3211"/>
                    <a:pt x="0" y="2511"/>
                    <a:pt x="0" y="1635"/>
                  </a:cubicBezTo>
                  <a:cubicBezTo>
                    <a:pt x="0" y="701"/>
                    <a:pt x="701" y="1"/>
                    <a:pt x="16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7" name="Google Shape;18117;p46"/>
            <p:cNvSpPr/>
            <p:nvPr/>
          </p:nvSpPr>
          <p:spPr>
            <a:xfrm>
              <a:off x="5340750" y="4646550"/>
              <a:ext cx="80275" cy="80275"/>
            </a:xfrm>
            <a:custGeom>
              <a:avLst/>
              <a:gdLst/>
              <a:ahLst/>
              <a:cxnLst/>
              <a:rect l="l" t="t" r="r" b="b"/>
              <a:pathLst>
                <a:path w="3211" h="3211" extrusionOk="0">
                  <a:moveTo>
                    <a:pt x="3211" y="1635"/>
                  </a:moveTo>
                  <a:cubicBezTo>
                    <a:pt x="3211" y="2510"/>
                    <a:pt x="2511" y="3211"/>
                    <a:pt x="1635" y="3211"/>
                  </a:cubicBezTo>
                  <a:cubicBezTo>
                    <a:pt x="701" y="3211"/>
                    <a:pt x="1" y="2510"/>
                    <a:pt x="1" y="1576"/>
                  </a:cubicBezTo>
                  <a:cubicBezTo>
                    <a:pt x="1" y="701"/>
                    <a:pt x="759" y="0"/>
                    <a:pt x="1635" y="0"/>
                  </a:cubicBezTo>
                  <a:cubicBezTo>
                    <a:pt x="2511" y="0"/>
                    <a:pt x="3211" y="701"/>
                    <a:pt x="3211"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8" name="Google Shape;18118;p46"/>
            <p:cNvSpPr/>
            <p:nvPr/>
          </p:nvSpPr>
          <p:spPr>
            <a:xfrm>
              <a:off x="1911500" y="1208525"/>
              <a:ext cx="78825" cy="78825"/>
            </a:xfrm>
            <a:custGeom>
              <a:avLst/>
              <a:gdLst/>
              <a:ahLst/>
              <a:cxnLst/>
              <a:rect l="l" t="t" r="r" b="b"/>
              <a:pathLst>
                <a:path w="3153" h="3153" extrusionOk="0">
                  <a:moveTo>
                    <a:pt x="1576" y="0"/>
                  </a:moveTo>
                  <a:cubicBezTo>
                    <a:pt x="2510" y="0"/>
                    <a:pt x="3152" y="701"/>
                    <a:pt x="3152" y="1635"/>
                  </a:cubicBezTo>
                  <a:cubicBezTo>
                    <a:pt x="3094" y="2510"/>
                    <a:pt x="2452" y="3152"/>
                    <a:pt x="1576" y="3152"/>
                  </a:cubicBezTo>
                  <a:cubicBezTo>
                    <a:pt x="642" y="3152"/>
                    <a:pt x="0" y="2452"/>
                    <a:pt x="0" y="1576"/>
                  </a:cubicBezTo>
                  <a:cubicBezTo>
                    <a:pt x="0" y="701"/>
                    <a:pt x="700" y="0"/>
                    <a:pt x="15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9" name="Google Shape;18119;p46"/>
            <p:cNvSpPr/>
            <p:nvPr/>
          </p:nvSpPr>
          <p:spPr>
            <a:xfrm>
              <a:off x="4608200" y="475975"/>
              <a:ext cx="81750" cy="80275"/>
            </a:xfrm>
            <a:custGeom>
              <a:avLst/>
              <a:gdLst/>
              <a:ahLst/>
              <a:cxnLst/>
              <a:rect l="l" t="t" r="r" b="b"/>
              <a:pathLst>
                <a:path w="3270" h="3211" extrusionOk="0">
                  <a:moveTo>
                    <a:pt x="1693" y="0"/>
                  </a:moveTo>
                  <a:cubicBezTo>
                    <a:pt x="2569" y="0"/>
                    <a:pt x="3269" y="759"/>
                    <a:pt x="3269" y="1635"/>
                  </a:cubicBezTo>
                  <a:cubicBezTo>
                    <a:pt x="3211" y="2510"/>
                    <a:pt x="2511" y="3211"/>
                    <a:pt x="1577" y="3211"/>
                  </a:cubicBezTo>
                  <a:cubicBezTo>
                    <a:pt x="701" y="3152"/>
                    <a:pt x="1" y="2452"/>
                    <a:pt x="1" y="1576"/>
                  </a:cubicBezTo>
                  <a:cubicBezTo>
                    <a:pt x="59" y="642"/>
                    <a:pt x="759" y="0"/>
                    <a:pt x="169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0" name="Google Shape;18120;p46"/>
            <p:cNvSpPr/>
            <p:nvPr/>
          </p:nvSpPr>
          <p:spPr>
            <a:xfrm>
              <a:off x="5098525" y="718200"/>
              <a:ext cx="80275" cy="81750"/>
            </a:xfrm>
            <a:custGeom>
              <a:avLst/>
              <a:gdLst/>
              <a:ahLst/>
              <a:cxnLst/>
              <a:rect l="l" t="t" r="r" b="b"/>
              <a:pathLst>
                <a:path w="3211" h="3270" extrusionOk="0">
                  <a:moveTo>
                    <a:pt x="1635" y="3211"/>
                  </a:moveTo>
                  <a:cubicBezTo>
                    <a:pt x="759" y="3270"/>
                    <a:pt x="0" y="2569"/>
                    <a:pt x="0" y="1635"/>
                  </a:cubicBezTo>
                  <a:cubicBezTo>
                    <a:pt x="0" y="760"/>
                    <a:pt x="701" y="59"/>
                    <a:pt x="1576" y="1"/>
                  </a:cubicBezTo>
                  <a:cubicBezTo>
                    <a:pt x="2452" y="1"/>
                    <a:pt x="3211" y="701"/>
                    <a:pt x="3211" y="1577"/>
                  </a:cubicBezTo>
                  <a:cubicBezTo>
                    <a:pt x="3211" y="2511"/>
                    <a:pt x="2510" y="3211"/>
                    <a:pt x="1635"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1" name="Google Shape;18121;p46"/>
            <p:cNvSpPr/>
            <p:nvPr/>
          </p:nvSpPr>
          <p:spPr>
            <a:xfrm>
              <a:off x="6079150" y="3664450"/>
              <a:ext cx="77350" cy="77375"/>
            </a:xfrm>
            <a:custGeom>
              <a:avLst/>
              <a:gdLst/>
              <a:ahLst/>
              <a:cxnLst/>
              <a:rect l="l" t="t" r="r" b="b"/>
              <a:pathLst>
                <a:path w="3094" h="3095" extrusionOk="0">
                  <a:moveTo>
                    <a:pt x="3094" y="1519"/>
                  </a:moveTo>
                  <a:cubicBezTo>
                    <a:pt x="3094" y="2394"/>
                    <a:pt x="2393" y="3095"/>
                    <a:pt x="1576" y="3095"/>
                  </a:cubicBezTo>
                  <a:cubicBezTo>
                    <a:pt x="701" y="3095"/>
                    <a:pt x="0" y="2452"/>
                    <a:pt x="0" y="1577"/>
                  </a:cubicBezTo>
                  <a:cubicBezTo>
                    <a:pt x="0" y="701"/>
                    <a:pt x="642" y="59"/>
                    <a:pt x="1518" y="1"/>
                  </a:cubicBezTo>
                  <a:cubicBezTo>
                    <a:pt x="2335" y="1"/>
                    <a:pt x="3094" y="701"/>
                    <a:pt x="3094" y="15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2" name="Google Shape;18122;p46"/>
            <p:cNvSpPr/>
            <p:nvPr/>
          </p:nvSpPr>
          <p:spPr>
            <a:xfrm>
              <a:off x="1418250" y="3417850"/>
              <a:ext cx="78825" cy="77350"/>
            </a:xfrm>
            <a:custGeom>
              <a:avLst/>
              <a:gdLst/>
              <a:ahLst/>
              <a:cxnLst/>
              <a:rect l="l" t="t" r="r" b="b"/>
              <a:pathLst>
                <a:path w="3153" h="3094" extrusionOk="0">
                  <a:moveTo>
                    <a:pt x="1577" y="3094"/>
                  </a:moveTo>
                  <a:cubicBezTo>
                    <a:pt x="701" y="3094"/>
                    <a:pt x="1" y="2393"/>
                    <a:pt x="1" y="1576"/>
                  </a:cubicBezTo>
                  <a:cubicBezTo>
                    <a:pt x="1" y="701"/>
                    <a:pt x="760" y="0"/>
                    <a:pt x="1577" y="0"/>
                  </a:cubicBezTo>
                  <a:cubicBezTo>
                    <a:pt x="2452" y="59"/>
                    <a:pt x="3094" y="701"/>
                    <a:pt x="3094" y="1518"/>
                  </a:cubicBezTo>
                  <a:cubicBezTo>
                    <a:pt x="3153" y="2393"/>
                    <a:pt x="2452" y="3094"/>
                    <a:pt x="1577"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3" name="Google Shape;18123;p46"/>
            <p:cNvSpPr/>
            <p:nvPr/>
          </p:nvSpPr>
          <p:spPr>
            <a:xfrm>
              <a:off x="2890650" y="477425"/>
              <a:ext cx="77375" cy="77375"/>
            </a:xfrm>
            <a:custGeom>
              <a:avLst/>
              <a:gdLst/>
              <a:ahLst/>
              <a:cxnLst/>
              <a:rect l="l" t="t" r="r" b="b"/>
              <a:pathLst>
                <a:path w="3095" h="3095" extrusionOk="0">
                  <a:moveTo>
                    <a:pt x="3094" y="1518"/>
                  </a:moveTo>
                  <a:cubicBezTo>
                    <a:pt x="3094" y="2336"/>
                    <a:pt x="2452" y="3036"/>
                    <a:pt x="1577" y="3094"/>
                  </a:cubicBezTo>
                  <a:cubicBezTo>
                    <a:pt x="759" y="3094"/>
                    <a:pt x="1" y="2394"/>
                    <a:pt x="59" y="1518"/>
                  </a:cubicBezTo>
                  <a:cubicBezTo>
                    <a:pt x="59" y="701"/>
                    <a:pt x="759" y="1"/>
                    <a:pt x="1577" y="1"/>
                  </a:cubicBezTo>
                  <a:cubicBezTo>
                    <a:pt x="2394" y="1"/>
                    <a:pt x="3094" y="701"/>
                    <a:pt x="3094"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4" name="Google Shape;18124;p46"/>
            <p:cNvSpPr/>
            <p:nvPr/>
          </p:nvSpPr>
          <p:spPr>
            <a:xfrm>
              <a:off x="5835450" y="4154775"/>
              <a:ext cx="77350" cy="77350"/>
            </a:xfrm>
            <a:custGeom>
              <a:avLst/>
              <a:gdLst/>
              <a:ahLst/>
              <a:cxnLst/>
              <a:rect l="l" t="t" r="r" b="b"/>
              <a:pathLst>
                <a:path w="3094" h="3094" extrusionOk="0">
                  <a:moveTo>
                    <a:pt x="3094" y="1518"/>
                  </a:moveTo>
                  <a:cubicBezTo>
                    <a:pt x="3094" y="2335"/>
                    <a:pt x="2335" y="3094"/>
                    <a:pt x="1518" y="3036"/>
                  </a:cubicBezTo>
                  <a:cubicBezTo>
                    <a:pt x="701" y="3036"/>
                    <a:pt x="0" y="2277"/>
                    <a:pt x="59" y="1460"/>
                  </a:cubicBezTo>
                  <a:cubicBezTo>
                    <a:pt x="59" y="701"/>
                    <a:pt x="759" y="0"/>
                    <a:pt x="1576" y="0"/>
                  </a:cubicBezTo>
                  <a:cubicBezTo>
                    <a:pt x="2393" y="0"/>
                    <a:pt x="3094" y="701"/>
                    <a:pt x="3094"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5" name="Google Shape;18125;p46"/>
            <p:cNvSpPr/>
            <p:nvPr/>
          </p:nvSpPr>
          <p:spPr>
            <a:xfrm>
              <a:off x="2401800" y="719675"/>
              <a:ext cx="75900" cy="77350"/>
            </a:xfrm>
            <a:custGeom>
              <a:avLst/>
              <a:gdLst/>
              <a:ahLst/>
              <a:cxnLst/>
              <a:rect l="l" t="t" r="r" b="b"/>
              <a:pathLst>
                <a:path w="3036" h="3094" extrusionOk="0">
                  <a:moveTo>
                    <a:pt x="3036" y="1576"/>
                  </a:moveTo>
                  <a:cubicBezTo>
                    <a:pt x="3036" y="2393"/>
                    <a:pt x="2277" y="3094"/>
                    <a:pt x="1460" y="3036"/>
                  </a:cubicBezTo>
                  <a:cubicBezTo>
                    <a:pt x="643" y="3036"/>
                    <a:pt x="0" y="2277"/>
                    <a:pt x="59" y="1518"/>
                  </a:cubicBezTo>
                  <a:cubicBezTo>
                    <a:pt x="59" y="701"/>
                    <a:pt x="818" y="0"/>
                    <a:pt x="1635" y="59"/>
                  </a:cubicBezTo>
                  <a:cubicBezTo>
                    <a:pt x="2394" y="117"/>
                    <a:pt x="3036" y="817"/>
                    <a:pt x="3036" y="15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6" name="Google Shape;18126;p46"/>
            <p:cNvSpPr/>
            <p:nvPr/>
          </p:nvSpPr>
          <p:spPr>
            <a:xfrm>
              <a:off x="2156650" y="4645075"/>
              <a:ext cx="74450" cy="74450"/>
            </a:xfrm>
            <a:custGeom>
              <a:avLst/>
              <a:gdLst/>
              <a:ahLst/>
              <a:cxnLst/>
              <a:rect l="l" t="t" r="r" b="b"/>
              <a:pathLst>
                <a:path w="2978" h="2978" extrusionOk="0">
                  <a:moveTo>
                    <a:pt x="2919" y="1518"/>
                  </a:moveTo>
                  <a:cubicBezTo>
                    <a:pt x="2919" y="2336"/>
                    <a:pt x="2277" y="2978"/>
                    <a:pt x="1460" y="2978"/>
                  </a:cubicBezTo>
                  <a:cubicBezTo>
                    <a:pt x="642" y="2978"/>
                    <a:pt x="0" y="2277"/>
                    <a:pt x="0" y="1460"/>
                  </a:cubicBezTo>
                  <a:cubicBezTo>
                    <a:pt x="59" y="701"/>
                    <a:pt x="701" y="1"/>
                    <a:pt x="1518" y="59"/>
                  </a:cubicBezTo>
                  <a:cubicBezTo>
                    <a:pt x="2335" y="59"/>
                    <a:pt x="2977" y="701"/>
                    <a:pt x="2919"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7" name="Google Shape;18127;p46"/>
            <p:cNvSpPr/>
            <p:nvPr/>
          </p:nvSpPr>
          <p:spPr>
            <a:xfrm>
              <a:off x="1910025" y="4402850"/>
              <a:ext cx="73000" cy="72975"/>
            </a:xfrm>
            <a:custGeom>
              <a:avLst/>
              <a:gdLst/>
              <a:ahLst/>
              <a:cxnLst/>
              <a:rect l="l" t="t" r="r" b="b"/>
              <a:pathLst>
                <a:path w="2920" h="2919" extrusionOk="0">
                  <a:moveTo>
                    <a:pt x="1460" y="0"/>
                  </a:moveTo>
                  <a:cubicBezTo>
                    <a:pt x="2277" y="0"/>
                    <a:pt x="2919" y="642"/>
                    <a:pt x="2919" y="1460"/>
                  </a:cubicBezTo>
                  <a:cubicBezTo>
                    <a:pt x="2919" y="2277"/>
                    <a:pt x="2277" y="2919"/>
                    <a:pt x="1460" y="2919"/>
                  </a:cubicBezTo>
                  <a:cubicBezTo>
                    <a:pt x="643" y="2919"/>
                    <a:pt x="59" y="2335"/>
                    <a:pt x="1" y="1518"/>
                  </a:cubicBezTo>
                  <a:cubicBezTo>
                    <a:pt x="1" y="701"/>
                    <a:pt x="643" y="59"/>
                    <a:pt x="146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8" name="Google Shape;18128;p46"/>
            <p:cNvSpPr/>
            <p:nvPr/>
          </p:nvSpPr>
          <p:spPr>
            <a:xfrm>
              <a:off x="1669250" y="1459525"/>
              <a:ext cx="70075" cy="71525"/>
            </a:xfrm>
            <a:custGeom>
              <a:avLst/>
              <a:gdLst/>
              <a:ahLst/>
              <a:cxnLst/>
              <a:rect l="l" t="t" r="r" b="b"/>
              <a:pathLst>
                <a:path w="2803" h="2861" extrusionOk="0">
                  <a:moveTo>
                    <a:pt x="1401" y="2802"/>
                  </a:moveTo>
                  <a:cubicBezTo>
                    <a:pt x="584" y="2802"/>
                    <a:pt x="1" y="2218"/>
                    <a:pt x="1" y="1401"/>
                  </a:cubicBezTo>
                  <a:cubicBezTo>
                    <a:pt x="1" y="584"/>
                    <a:pt x="584" y="0"/>
                    <a:pt x="1401" y="0"/>
                  </a:cubicBezTo>
                  <a:cubicBezTo>
                    <a:pt x="2219" y="0"/>
                    <a:pt x="2802" y="642"/>
                    <a:pt x="2802" y="1401"/>
                  </a:cubicBezTo>
                  <a:cubicBezTo>
                    <a:pt x="2802" y="2218"/>
                    <a:pt x="2219" y="2860"/>
                    <a:pt x="1401"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9" name="Google Shape;18129;p46"/>
            <p:cNvSpPr/>
            <p:nvPr/>
          </p:nvSpPr>
          <p:spPr>
            <a:xfrm>
              <a:off x="5102900" y="4894625"/>
              <a:ext cx="71525" cy="70050"/>
            </a:xfrm>
            <a:custGeom>
              <a:avLst/>
              <a:gdLst/>
              <a:ahLst/>
              <a:cxnLst/>
              <a:rect l="l" t="t" r="r" b="b"/>
              <a:pathLst>
                <a:path w="2861" h="2802" extrusionOk="0">
                  <a:moveTo>
                    <a:pt x="1460" y="2802"/>
                  </a:moveTo>
                  <a:cubicBezTo>
                    <a:pt x="642" y="2802"/>
                    <a:pt x="0" y="2218"/>
                    <a:pt x="0" y="1401"/>
                  </a:cubicBezTo>
                  <a:cubicBezTo>
                    <a:pt x="0" y="584"/>
                    <a:pt x="584" y="0"/>
                    <a:pt x="1401" y="0"/>
                  </a:cubicBezTo>
                  <a:cubicBezTo>
                    <a:pt x="2218" y="0"/>
                    <a:pt x="2802" y="584"/>
                    <a:pt x="2860" y="1401"/>
                  </a:cubicBezTo>
                  <a:cubicBezTo>
                    <a:pt x="2860" y="2160"/>
                    <a:pt x="2218" y="2802"/>
                    <a:pt x="1460"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0" name="Google Shape;18130;p46"/>
            <p:cNvSpPr/>
            <p:nvPr/>
          </p:nvSpPr>
          <p:spPr>
            <a:xfrm>
              <a:off x="1422625" y="1949825"/>
              <a:ext cx="70075" cy="68600"/>
            </a:xfrm>
            <a:custGeom>
              <a:avLst/>
              <a:gdLst/>
              <a:ahLst/>
              <a:cxnLst/>
              <a:rect l="l" t="t" r="r" b="b"/>
              <a:pathLst>
                <a:path w="2803" h="2744" extrusionOk="0">
                  <a:moveTo>
                    <a:pt x="2803" y="1401"/>
                  </a:moveTo>
                  <a:cubicBezTo>
                    <a:pt x="2803" y="2160"/>
                    <a:pt x="2161" y="2744"/>
                    <a:pt x="1402" y="2744"/>
                  </a:cubicBezTo>
                  <a:cubicBezTo>
                    <a:pt x="643" y="2744"/>
                    <a:pt x="1" y="2102"/>
                    <a:pt x="1" y="1343"/>
                  </a:cubicBezTo>
                  <a:cubicBezTo>
                    <a:pt x="59" y="584"/>
                    <a:pt x="701" y="1"/>
                    <a:pt x="1402" y="1"/>
                  </a:cubicBezTo>
                  <a:cubicBezTo>
                    <a:pt x="2161" y="1"/>
                    <a:pt x="2803" y="643"/>
                    <a:pt x="2803" y="14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1" name="Google Shape;18131;p46"/>
            <p:cNvSpPr/>
            <p:nvPr/>
          </p:nvSpPr>
          <p:spPr>
            <a:xfrm>
              <a:off x="4611125" y="5141225"/>
              <a:ext cx="68600" cy="70075"/>
            </a:xfrm>
            <a:custGeom>
              <a:avLst/>
              <a:gdLst/>
              <a:ahLst/>
              <a:cxnLst/>
              <a:rect l="l" t="t" r="r" b="b"/>
              <a:pathLst>
                <a:path w="2744" h="2803" extrusionOk="0">
                  <a:moveTo>
                    <a:pt x="1343" y="2803"/>
                  </a:moveTo>
                  <a:cubicBezTo>
                    <a:pt x="584" y="2744"/>
                    <a:pt x="0" y="2161"/>
                    <a:pt x="0" y="1402"/>
                  </a:cubicBezTo>
                  <a:cubicBezTo>
                    <a:pt x="0" y="643"/>
                    <a:pt x="642" y="1"/>
                    <a:pt x="1401" y="1"/>
                  </a:cubicBezTo>
                  <a:cubicBezTo>
                    <a:pt x="2160" y="59"/>
                    <a:pt x="2744" y="701"/>
                    <a:pt x="2744" y="1460"/>
                  </a:cubicBezTo>
                  <a:cubicBezTo>
                    <a:pt x="2744" y="2161"/>
                    <a:pt x="2102" y="2803"/>
                    <a:pt x="1343"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2" name="Google Shape;18132;p46"/>
            <p:cNvSpPr/>
            <p:nvPr/>
          </p:nvSpPr>
          <p:spPr>
            <a:xfrm>
              <a:off x="2407625" y="4897525"/>
              <a:ext cx="65700" cy="64250"/>
            </a:xfrm>
            <a:custGeom>
              <a:avLst/>
              <a:gdLst/>
              <a:ahLst/>
              <a:cxnLst/>
              <a:rect l="l" t="t" r="r" b="b"/>
              <a:pathLst>
                <a:path w="2628" h="2570" extrusionOk="0">
                  <a:moveTo>
                    <a:pt x="1343" y="2569"/>
                  </a:moveTo>
                  <a:cubicBezTo>
                    <a:pt x="643" y="2569"/>
                    <a:pt x="59" y="2044"/>
                    <a:pt x="59" y="1343"/>
                  </a:cubicBezTo>
                  <a:cubicBezTo>
                    <a:pt x="1" y="585"/>
                    <a:pt x="585" y="1"/>
                    <a:pt x="1343" y="1"/>
                  </a:cubicBezTo>
                  <a:cubicBezTo>
                    <a:pt x="2044" y="1"/>
                    <a:pt x="2569" y="526"/>
                    <a:pt x="2569" y="1227"/>
                  </a:cubicBezTo>
                  <a:cubicBezTo>
                    <a:pt x="2628" y="1986"/>
                    <a:pt x="2044" y="2511"/>
                    <a:pt x="1343" y="25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3" name="Google Shape;18133;p46"/>
            <p:cNvSpPr/>
            <p:nvPr/>
          </p:nvSpPr>
          <p:spPr>
            <a:xfrm>
              <a:off x="1425550" y="3671750"/>
              <a:ext cx="64225" cy="64250"/>
            </a:xfrm>
            <a:custGeom>
              <a:avLst/>
              <a:gdLst/>
              <a:ahLst/>
              <a:cxnLst/>
              <a:rect l="l" t="t" r="r" b="b"/>
              <a:pathLst>
                <a:path w="2569" h="2570" extrusionOk="0">
                  <a:moveTo>
                    <a:pt x="1285" y="1"/>
                  </a:moveTo>
                  <a:cubicBezTo>
                    <a:pt x="1985" y="1"/>
                    <a:pt x="2569" y="526"/>
                    <a:pt x="2569" y="1285"/>
                  </a:cubicBezTo>
                  <a:cubicBezTo>
                    <a:pt x="2569" y="2044"/>
                    <a:pt x="1985" y="2569"/>
                    <a:pt x="1226" y="2569"/>
                  </a:cubicBezTo>
                  <a:cubicBezTo>
                    <a:pt x="526" y="2511"/>
                    <a:pt x="1" y="1985"/>
                    <a:pt x="1" y="1227"/>
                  </a:cubicBezTo>
                  <a:cubicBezTo>
                    <a:pt x="1" y="526"/>
                    <a:pt x="584" y="1"/>
                    <a:pt x="128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4" name="Google Shape;18134;p46"/>
            <p:cNvSpPr/>
            <p:nvPr/>
          </p:nvSpPr>
          <p:spPr>
            <a:xfrm>
              <a:off x="1672175" y="4160600"/>
              <a:ext cx="64225" cy="64250"/>
            </a:xfrm>
            <a:custGeom>
              <a:avLst/>
              <a:gdLst/>
              <a:ahLst/>
              <a:cxnLst/>
              <a:rect l="l" t="t" r="r" b="b"/>
              <a:pathLst>
                <a:path w="2569" h="2570" extrusionOk="0">
                  <a:moveTo>
                    <a:pt x="2569" y="1285"/>
                  </a:moveTo>
                  <a:cubicBezTo>
                    <a:pt x="2569" y="2044"/>
                    <a:pt x="1985" y="2569"/>
                    <a:pt x="1284" y="2569"/>
                  </a:cubicBezTo>
                  <a:cubicBezTo>
                    <a:pt x="526" y="2569"/>
                    <a:pt x="0" y="1985"/>
                    <a:pt x="0" y="1227"/>
                  </a:cubicBezTo>
                  <a:cubicBezTo>
                    <a:pt x="0" y="526"/>
                    <a:pt x="584" y="1"/>
                    <a:pt x="1284" y="1"/>
                  </a:cubicBezTo>
                  <a:cubicBezTo>
                    <a:pt x="2043" y="59"/>
                    <a:pt x="2569" y="585"/>
                    <a:pt x="2569" y="12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5" name="Google Shape;18135;p46"/>
            <p:cNvSpPr/>
            <p:nvPr/>
          </p:nvSpPr>
          <p:spPr>
            <a:xfrm>
              <a:off x="4859200" y="483275"/>
              <a:ext cx="64225" cy="65675"/>
            </a:xfrm>
            <a:custGeom>
              <a:avLst/>
              <a:gdLst/>
              <a:ahLst/>
              <a:cxnLst/>
              <a:rect l="l" t="t" r="r" b="b"/>
              <a:pathLst>
                <a:path w="2569" h="2627" extrusionOk="0">
                  <a:moveTo>
                    <a:pt x="1343" y="0"/>
                  </a:moveTo>
                  <a:cubicBezTo>
                    <a:pt x="2043" y="0"/>
                    <a:pt x="2569" y="584"/>
                    <a:pt x="2569" y="1284"/>
                  </a:cubicBezTo>
                  <a:cubicBezTo>
                    <a:pt x="2569" y="2043"/>
                    <a:pt x="1985" y="2627"/>
                    <a:pt x="1226" y="2569"/>
                  </a:cubicBezTo>
                  <a:cubicBezTo>
                    <a:pt x="526" y="2569"/>
                    <a:pt x="0" y="1985"/>
                    <a:pt x="0" y="1284"/>
                  </a:cubicBezTo>
                  <a:cubicBezTo>
                    <a:pt x="59" y="526"/>
                    <a:pt x="584" y="0"/>
                    <a:pt x="134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6" name="Google Shape;18136;p46"/>
            <p:cNvSpPr/>
            <p:nvPr/>
          </p:nvSpPr>
          <p:spPr>
            <a:xfrm>
              <a:off x="6084975" y="1709050"/>
              <a:ext cx="64225" cy="65700"/>
            </a:xfrm>
            <a:custGeom>
              <a:avLst/>
              <a:gdLst/>
              <a:ahLst/>
              <a:cxnLst/>
              <a:rect l="l" t="t" r="r" b="b"/>
              <a:pathLst>
                <a:path w="2569" h="2628" extrusionOk="0">
                  <a:moveTo>
                    <a:pt x="2569" y="1285"/>
                  </a:moveTo>
                  <a:cubicBezTo>
                    <a:pt x="2569" y="2043"/>
                    <a:pt x="2044" y="2569"/>
                    <a:pt x="1343" y="2569"/>
                  </a:cubicBezTo>
                  <a:cubicBezTo>
                    <a:pt x="584" y="2627"/>
                    <a:pt x="1" y="2043"/>
                    <a:pt x="1" y="1285"/>
                  </a:cubicBezTo>
                  <a:cubicBezTo>
                    <a:pt x="59" y="584"/>
                    <a:pt x="584" y="0"/>
                    <a:pt x="1343" y="59"/>
                  </a:cubicBezTo>
                  <a:cubicBezTo>
                    <a:pt x="2044" y="59"/>
                    <a:pt x="2569" y="584"/>
                    <a:pt x="2569" y="12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7" name="Google Shape;18137;p46"/>
            <p:cNvSpPr/>
            <p:nvPr/>
          </p:nvSpPr>
          <p:spPr>
            <a:xfrm>
              <a:off x="2897950" y="5142700"/>
              <a:ext cx="64225" cy="65675"/>
            </a:xfrm>
            <a:custGeom>
              <a:avLst/>
              <a:gdLst/>
              <a:ahLst/>
              <a:cxnLst/>
              <a:rect l="l" t="t" r="r" b="b"/>
              <a:pathLst>
                <a:path w="2569" h="2627" extrusionOk="0">
                  <a:moveTo>
                    <a:pt x="1285" y="2627"/>
                  </a:moveTo>
                  <a:cubicBezTo>
                    <a:pt x="584" y="2627"/>
                    <a:pt x="0" y="2102"/>
                    <a:pt x="0" y="1343"/>
                  </a:cubicBezTo>
                  <a:cubicBezTo>
                    <a:pt x="0" y="642"/>
                    <a:pt x="526" y="59"/>
                    <a:pt x="1226" y="59"/>
                  </a:cubicBezTo>
                  <a:cubicBezTo>
                    <a:pt x="1985" y="0"/>
                    <a:pt x="2569" y="584"/>
                    <a:pt x="2569" y="1343"/>
                  </a:cubicBezTo>
                  <a:cubicBezTo>
                    <a:pt x="2569" y="2043"/>
                    <a:pt x="2043" y="2627"/>
                    <a:pt x="1285" y="26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8" name="Google Shape;18138;p46"/>
            <p:cNvSpPr/>
            <p:nvPr/>
          </p:nvSpPr>
          <p:spPr>
            <a:xfrm>
              <a:off x="6333050" y="2936300"/>
              <a:ext cx="62775" cy="62750"/>
            </a:xfrm>
            <a:custGeom>
              <a:avLst/>
              <a:gdLst/>
              <a:ahLst/>
              <a:cxnLst/>
              <a:rect l="l" t="t" r="r" b="b"/>
              <a:pathLst>
                <a:path w="2511" h="2510" extrusionOk="0">
                  <a:moveTo>
                    <a:pt x="2510" y="1226"/>
                  </a:moveTo>
                  <a:cubicBezTo>
                    <a:pt x="2452" y="1985"/>
                    <a:pt x="1927" y="2510"/>
                    <a:pt x="1168" y="2510"/>
                  </a:cubicBezTo>
                  <a:cubicBezTo>
                    <a:pt x="526" y="2452"/>
                    <a:pt x="1" y="1926"/>
                    <a:pt x="1" y="1226"/>
                  </a:cubicBezTo>
                  <a:cubicBezTo>
                    <a:pt x="1" y="525"/>
                    <a:pt x="584" y="0"/>
                    <a:pt x="1285" y="0"/>
                  </a:cubicBezTo>
                  <a:cubicBezTo>
                    <a:pt x="1985" y="0"/>
                    <a:pt x="2510" y="584"/>
                    <a:pt x="2510" y="12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9" name="Google Shape;18139;p46"/>
            <p:cNvSpPr/>
            <p:nvPr/>
          </p:nvSpPr>
          <p:spPr>
            <a:xfrm>
              <a:off x="5597575" y="975050"/>
              <a:ext cx="61325" cy="61300"/>
            </a:xfrm>
            <a:custGeom>
              <a:avLst/>
              <a:gdLst/>
              <a:ahLst/>
              <a:cxnLst/>
              <a:rect l="l" t="t" r="r" b="b"/>
              <a:pathLst>
                <a:path w="2453" h="2452" extrusionOk="0">
                  <a:moveTo>
                    <a:pt x="1227" y="0"/>
                  </a:moveTo>
                  <a:cubicBezTo>
                    <a:pt x="1927" y="0"/>
                    <a:pt x="2452" y="584"/>
                    <a:pt x="2452" y="1226"/>
                  </a:cubicBezTo>
                  <a:cubicBezTo>
                    <a:pt x="2452" y="1868"/>
                    <a:pt x="1869" y="2452"/>
                    <a:pt x="1227" y="2452"/>
                  </a:cubicBezTo>
                  <a:cubicBezTo>
                    <a:pt x="526" y="2452"/>
                    <a:pt x="1" y="1868"/>
                    <a:pt x="1" y="1168"/>
                  </a:cubicBezTo>
                  <a:cubicBezTo>
                    <a:pt x="1" y="525"/>
                    <a:pt x="585" y="0"/>
                    <a:pt x="122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0" name="Google Shape;18140;p46"/>
            <p:cNvSpPr/>
            <p:nvPr/>
          </p:nvSpPr>
          <p:spPr>
            <a:xfrm>
              <a:off x="3634875" y="238125"/>
              <a:ext cx="62775" cy="62750"/>
            </a:xfrm>
            <a:custGeom>
              <a:avLst/>
              <a:gdLst/>
              <a:ahLst/>
              <a:cxnLst/>
              <a:rect l="l" t="t" r="r" b="b"/>
              <a:pathLst>
                <a:path w="2511" h="2510" extrusionOk="0">
                  <a:moveTo>
                    <a:pt x="1226" y="2510"/>
                  </a:moveTo>
                  <a:cubicBezTo>
                    <a:pt x="526" y="2510"/>
                    <a:pt x="1" y="1926"/>
                    <a:pt x="1" y="1226"/>
                  </a:cubicBezTo>
                  <a:cubicBezTo>
                    <a:pt x="59" y="525"/>
                    <a:pt x="584" y="0"/>
                    <a:pt x="1226" y="0"/>
                  </a:cubicBezTo>
                  <a:cubicBezTo>
                    <a:pt x="1927" y="0"/>
                    <a:pt x="2510" y="584"/>
                    <a:pt x="2452" y="1284"/>
                  </a:cubicBezTo>
                  <a:cubicBezTo>
                    <a:pt x="2452" y="1985"/>
                    <a:pt x="1927" y="2510"/>
                    <a:pt x="1226"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1" name="Google Shape;18141;p46"/>
            <p:cNvSpPr/>
            <p:nvPr/>
          </p:nvSpPr>
          <p:spPr>
            <a:xfrm>
              <a:off x="6333050" y="2692600"/>
              <a:ext cx="62775" cy="62775"/>
            </a:xfrm>
            <a:custGeom>
              <a:avLst/>
              <a:gdLst/>
              <a:ahLst/>
              <a:cxnLst/>
              <a:rect l="l" t="t" r="r" b="b"/>
              <a:pathLst>
                <a:path w="2511" h="2511" extrusionOk="0">
                  <a:moveTo>
                    <a:pt x="2510" y="1284"/>
                  </a:moveTo>
                  <a:cubicBezTo>
                    <a:pt x="2510" y="1985"/>
                    <a:pt x="1927" y="2510"/>
                    <a:pt x="1226" y="2510"/>
                  </a:cubicBezTo>
                  <a:cubicBezTo>
                    <a:pt x="526" y="2510"/>
                    <a:pt x="1" y="1985"/>
                    <a:pt x="1" y="1284"/>
                  </a:cubicBezTo>
                  <a:cubicBezTo>
                    <a:pt x="1" y="584"/>
                    <a:pt x="584" y="0"/>
                    <a:pt x="1285" y="59"/>
                  </a:cubicBezTo>
                  <a:cubicBezTo>
                    <a:pt x="1985" y="59"/>
                    <a:pt x="2510" y="584"/>
                    <a:pt x="2510" y="128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2" name="Google Shape;18142;p46"/>
            <p:cNvSpPr/>
            <p:nvPr/>
          </p:nvSpPr>
          <p:spPr>
            <a:xfrm>
              <a:off x="3881500" y="238125"/>
              <a:ext cx="62775" cy="62750"/>
            </a:xfrm>
            <a:custGeom>
              <a:avLst/>
              <a:gdLst/>
              <a:ahLst/>
              <a:cxnLst/>
              <a:rect l="l" t="t" r="r" b="b"/>
              <a:pathLst>
                <a:path w="2511" h="2510" extrusionOk="0">
                  <a:moveTo>
                    <a:pt x="2510" y="1226"/>
                  </a:moveTo>
                  <a:cubicBezTo>
                    <a:pt x="2510" y="1926"/>
                    <a:pt x="1985" y="2452"/>
                    <a:pt x="1284" y="2452"/>
                  </a:cubicBezTo>
                  <a:cubicBezTo>
                    <a:pt x="584" y="2510"/>
                    <a:pt x="0" y="1985"/>
                    <a:pt x="0" y="1226"/>
                  </a:cubicBezTo>
                  <a:cubicBezTo>
                    <a:pt x="0" y="525"/>
                    <a:pt x="584" y="0"/>
                    <a:pt x="1284" y="0"/>
                  </a:cubicBezTo>
                  <a:cubicBezTo>
                    <a:pt x="1985" y="0"/>
                    <a:pt x="2510" y="525"/>
                    <a:pt x="2510" y="12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3" name="Google Shape;18143;p46"/>
            <p:cNvSpPr/>
            <p:nvPr/>
          </p:nvSpPr>
          <p:spPr>
            <a:xfrm>
              <a:off x="6333050" y="2447425"/>
              <a:ext cx="61325" cy="59875"/>
            </a:xfrm>
            <a:custGeom>
              <a:avLst/>
              <a:gdLst/>
              <a:ahLst/>
              <a:cxnLst/>
              <a:rect l="l" t="t" r="r" b="b"/>
              <a:pathLst>
                <a:path w="2453" h="2395" extrusionOk="0">
                  <a:moveTo>
                    <a:pt x="2452" y="1168"/>
                  </a:moveTo>
                  <a:cubicBezTo>
                    <a:pt x="2452" y="1810"/>
                    <a:pt x="1868" y="2394"/>
                    <a:pt x="1226" y="2394"/>
                  </a:cubicBezTo>
                  <a:cubicBezTo>
                    <a:pt x="643" y="2394"/>
                    <a:pt x="59" y="1869"/>
                    <a:pt x="59" y="1227"/>
                  </a:cubicBezTo>
                  <a:cubicBezTo>
                    <a:pt x="1" y="585"/>
                    <a:pt x="584" y="1"/>
                    <a:pt x="1226" y="1"/>
                  </a:cubicBezTo>
                  <a:cubicBezTo>
                    <a:pt x="1868" y="1"/>
                    <a:pt x="2452" y="585"/>
                    <a:pt x="2452"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4" name="Google Shape;18144;p46"/>
            <p:cNvSpPr/>
            <p:nvPr/>
          </p:nvSpPr>
          <p:spPr>
            <a:xfrm>
              <a:off x="6086425" y="3919825"/>
              <a:ext cx="61325" cy="61325"/>
            </a:xfrm>
            <a:custGeom>
              <a:avLst/>
              <a:gdLst/>
              <a:ahLst/>
              <a:cxnLst/>
              <a:rect l="l" t="t" r="r" b="b"/>
              <a:pathLst>
                <a:path w="2453" h="2453" extrusionOk="0">
                  <a:moveTo>
                    <a:pt x="1227" y="1"/>
                  </a:moveTo>
                  <a:cubicBezTo>
                    <a:pt x="1869" y="1"/>
                    <a:pt x="2453" y="584"/>
                    <a:pt x="2453" y="1226"/>
                  </a:cubicBezTo>
                  <a:cubicBezTo>
                    <a:pt x="2453" y="1869"/>
                    <a:pt x="1869" y="2394"/>
                    <a:pt x="1285" y="2452"/>
                  </a:cubicBezTo>
                  <a:cubicBezTo>
                    <a:pt x="585" y="2452"/>
                    <a:pt x="1" y="1869"/>
                    <a:pt x="59" y="1168"/>
                  </a:cubicBezTo>
                  <a:cubicBezTo>
                    <a:pt x="59" y="584"/>
                    <a:pt x="585" y="1"/>
                    <a:pt x="1227"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5" name="Google Shape;18145;p46"/>
            <p:cNvSpPr/>
            <p:nvPr/>
          </p:nvSpPr>
          <p:spPr>
            <a:xfrm>
              <a:off x="2657175" y="486175"/>
              <a:ext cx="59850" cy="59875"/>
            </a:xfrm>
            <a:custGeom>
              <a:avLst/>
              <a:gdLst/>
              <a:ahLst/>
              <a:cxnLst/>
              <a:rect l="l" t="t" r="r" b="b"/>
              <a:pathLst>
                <a:path w="2394" h="2395" extrusionOk="0">
                  <a:moveTo>
                    <a:pt x="2394" y="1168"/>
                  </a:moveTo>
                  <a:cubicBezTo>
                    <a:pt x="2394" y="1752"/>
                    <a:pt x="1868" y="2336"/>
                    <a:pt x="1226" y="2394"/>
                  </a:cubicBezTo>
                  <a:cubicBezTo>
                    <a:pt x="584" y="2394"/>
                    <a:pt x="0" y="1810"/>
                    <a:pt x="0" y="1168"/>
                  </a:cubicBezTo>
                  <a:cubicBezTo>
                    <a:pt x="0" y="526"/>
                    <a:pt x="584" y="1"/>
                    <a:pt x="1168" y="1"/>
                  </a:cubicBezTo>
                  <a:cubicBezTo>
                    <a:pt x="1810" y="1"/>
                    <a:pt x="2394" y="526"/>
                    <a:pt x="2394"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6" name="Google Shape;18146;p46"/>
            <p:cNvSpPr/>
            <p:nvPr/>
          </p:nvSpPr>
          <p:spPr>
            <a:xfrm>
              <a:off x="4126650" y="239575"/>
              <a:ext cx="58400" cy="59850"/>
            </a:xfrm>
            <a:custGeom>
              <a:avLst/>
              <a:gdLst/>
              <a:ahLst/>
              <a:cxnLst/>
              <a:rect l="l" t="t" r="r" b="b"/>
              <a:pathLst>
                <a:path w="2336" h="2394" extrusionOk="0">
                  <a:moveTo>
                    <a:pt x="1168" y="2335"/>
                  </a:moveTo>
                  <a:cubicBezTo>
                    <a:pt x="526" y="2394"/>
                    <a:pt x="0" y="1810"/>
                    <a:pt x="0" y="1226"/>
                  </a:cubicBezTo>
                  <a:cubicBezTo>
                    <a:pt x="0" y="584"/>
                    <a:pt x="526" y="0"/>
                    <a:pt x="1168" y="0"/>
                  </a:cubicBezTo>
                  <a:cubicBezTo>
                    <a:pt x="1752" y="0"/>
                    <a:pt x="2335" y="526"/>
                    <a:pt x="2335" y="1168"/>
                  </a:cubicBezTo>
                  <a:cubicBezTo>
                    <a:pt x="2335" y="1810"/>
                    <a:pt x="1810" y="2335"/>
                    <a:pt x="1168"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7" name="Google Shape;18147;p46"/>
            <p:cNvSpPr/>
            <p:nvPr/>
          </p:nvSpPr>
          <p:spPr>
            <a:xfrm>
              <a:off x="5845650" y="1223125"/>
              <a:ext cx="56950" cy="58375"/>
            </a:xfrm>
            <a:custGeom>
              <a:avLst/>
              <a:gdLst/>
              <a:ahLst/>
              <a:cxnLst/>
              <a:rect l="l" t="t" r="r" b="b"/>
              <a:pathLst>
                <a:path w="2278" h="2335" extrusionOk="0">
                  <a:moveTo>
                    <a:pt x="2277" y="1167"/>
                  </a:moveTo>
                  <a:cubicBezTo>
                    <a:pt x="2277" y="1810"/>
                    <a:pt x="1810" y="2277"/>
                    <a:pt x="1168" y="2277"/>
                  </a:cubicBezTo>
                  <a:cubicBezTo>
                    <a:pt x="526" y="2335"/>
                    <a:pt x="1" y="1810"/>
                    <a:pt x="1" y="1109"/>
                  </a:cubicBezTo>
                  <a:cubicBezTo>
                    <a:pt x="59" y="467"/>
                    <a:pt x="526" y="0"/>
                    <a:pt x="1168" y="0"/>
                  </a:cubicBezTo>
                  <a:cubicBezTo>
                    <a:pt x="1810" y="0"/>
                    <a:pt x="2277" y="525"/>
                    <a:pt x="2277" y="116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8" name="Google Shape;18148;p46"/>
            <p:cNvSpPr/>
            <p:nvPr/>
          </p:nvSpPr>
          <p:spPr>
            <a:xfrm>
              <a:off x="3394100" y="241025"/>
              <a:ext cx="58400" cy="56950"/>
            </a:xfrm>
            <a:custGeom>
              <a:avLst/>
              <a:gdLst/>
              <a:ahLst/>
              <a:cxnLst/>
              <a:rect l="l" t="t" r="r" b="b"/>
              <a:pathLst>
                <a:path w="2336" h="2278" extrusionOk="0">
                  <a:moveTo>
                    <a:pt x="2277" y="1168"/>
                  </a:moveTo>
                  <a:cubicBezTo>
                    <a:pt x="2277" y="1810"/>
                    <a:pt x="1810" y="2277"/>
                    <a:pt x="1168" y="2277"/>
                  </a:cubicBezTo>
                  <a:cubicBezTo>
                    <a:pt x="526" y="2277"/>
                    <a:pt x="0" y="1752"/>
                    <a:pt x="59" y="1051"/>
                  </a:cubicBezTo>
                  <a:cubicBezTo>
                    <a:pt x="59" y="409"/>
                    <a:pt x="584" y="1"/>
                    <a:pt x="1226" y="1"/>
                  </a:cubicBezTo>
                  <a:cubicBezTo>
                    <a:pt x="1868" y="1"/>
                    <a:pt x="2335" y="526"/>
                    <a:pt x="2277"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9" name="Google Shape;18149;p46"/>
            <p:cNvSpPr/>
            <p:nvPr/>
          </p:nvSpPr>
          <p:spPr>
            <a:xfrm>
              <a:off x="6335975" y="3185825"/>
              <a:ext cx="56925" cy="56925"/>
            </a:xfrm>
            <a:custGeom>
              <a:avLst/>
              <a:gdLst/>
              <a:ahLst/>
              <a:cxnLst/>
              <a:rect l="l" t="t" r="r" b="b"/>
              <a:pathLst>
                <a:path w="2277" h="2277" extrusionOk="0">
                  <a:moveTo>
                    <a:pt x="1168" y="2277"/>
                  </a:moveTo>
                  <a:cubicBezTo>
                    <a:pt x="526" y="2277"/>
                    <a:pt x="0" y="1810"/>
                    <a:pt x="0" y="1168"/>
                  </a:cubicBezTo>
                  <a:cubicBezTo>
                    <a:pt x="0" y="467"/>
                    <a:pt x="467" y="0"/>
                    <a:pt x="1168" y="0"/>
                  </a:cubicBezTo>
                  <a:cubicBezTo>
                    <a:pt x="1810" y="0"/>
                    <a:pt x="2277" y="526"/>
                    <a:pt x="2277" y="1109"/>
                  </a:cubicBezTo>
                  <a:cubicBezTo>
                    <a:pt x="2277" y="1751"/>
                    <a:pt x="1751" y="2277"/>
                    <a:pt x="1168" y="22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0" name="Google Shape;18150;p46"/>
            <p:cNvSpPr/>
            <p:nvPr/>
          </p:nvSpPr>
          <p:spPr>
            <a:xfrm>
              <a:off x="5356800" y="731350"/>
              <a:ext cx="56950" cy="55475"/>
            </a:xfrm>
            <a:custGeom>
              <a:avLst/>
              <a:gdLst/>
              <a:ahLst/>
              <a:cxnLst/>
              <a:rect l="l" t="t" r="r" b="b"/>
              <a:pathLst>
                <a:path w="2278" h="2219" extrusionOk="0">
                  <a:moveTo>
                    <a:pt x="1168" y="2218"/>
                  </a:moveTo>
                  <a:cubicBezTo>
                    <a:pt x="526" y="2218"/>
                    <a:pt x="59" y="1810"/>
                    <a:pt x="1" y="1168"/>
                  </a:cubicBezTo>
                  <a:cubicBezTo>
                    <a:pt x="1" y="467"/>
                    <a:pt x="468" y="0"/>
                    <a:pt x="1110" y="0"/>
                  </a:cubicBezTo>
                  <a:cubicBezTo>
                    <a:pt x="1752" y="0"/>
                    <a:pt x="2277" y="467"/>
                    <a:pt x="2277" y="1051"/>
                  </a:cubicBezTo>
                  <a:cubicBezTo>
                    <a:pt x="2277" y="1693"/>
                    <a:pt x="1810" y="2218"/>
                    <a:pt x="1168"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1" name="Google Shape;18151;p46"/>
            <p:cNvSpPr/>
            <p:nvPr/>
          </p:nvSpPr>
          <p:spPr>
            <a:xfrm>
              <a:off x="1924625" y="979425"/>
              <a:ext cx="52550" cy="52550"/>
            </a:xfrm>
            <a:custGeom>
              <a:avLst/>
              <a:gdLst/>
              <a:ahLst/>
              <a:cxnLst/>
              <a:rect l="l" t="t" r="r" b="b"/>
              <a:pathLst>
                <a:path w="2102" h="2102" extrusionOk="0">
                  <a:moveTo>
                    <a:pt x="2102" y="1051"/>
                  </a:moveTo>
                  <a:cubicBezTo>
                    <a:pt x="2102" y="1576"/>
                    <a:pt x="1635" y="2043"/>
                    <a:pt x="1051" y="2102"/>
                  </a:cubicBezTo>
                  <a:cubicBezTo>
                    <a:pt x="526" y="2102"/>
                    <a:pt x="0" y="1576"/>
                    <a:pt x="0" y="993"/>
                  </a:cubicBezTo>
                  <a:cubicBezTo>
                    <a:pt x="0" y="467"/>
                    <a:pt x="526" y="0"/>
                    <a:pt x="1051" y="0"/>
                  </a:cubicBezTo>
                  <a:cubicBezTo>
                    <a:pt x="1576" y="0"/>
                    <a:pt x="2102" y="467"/>
                    <a:pt x="2102" y="10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2" name="Google Shape;18152;p46"/>
            <p:cNvSpPr/>
            <p:nvPr/>
          </p:nvSpPr>
          <p:spPr>
            <a:xfrm>
              <a:off x="6337425" y="2205200"/>
              <a:ext cx="54025" cy="52550"/>
            </a:xfrm>
            <a:custGeom>
              <a:avLst/>
              <a:gdLst/>
              <a:ahLst/>
              <a:cxnLst/>
              <a:rect l="l" t="t" r="r" b="b"/>
              <a:pathLst>
                <a:path w="2161" h="2102" extrusionOk="0">
                  <a:moveTo>
                    <a:pt x="1051" y="0"/>
                  </a:moveTo>
                  <a:cubicBezTo>
                    <a:pt x="1577" y="0"/>
                    <a:pt x="2102" y="467"/>
                    <a:pt x="2102" y="993"/>
                  </a:cubicBezTo>
                  <a:cubicBezTo>
                    <a:pt x="2160" y="1576"/>
                    <a:pt x="1635" y="2102"/>
                    <a:pt x="1051" y="2102"/>
                  </a:cubicBezTo>
                  <a:cubicBezTo>
                    <a:pt x="526" y="2043"/>
                    <a:pt x="1" y="1576"/>
                    <a:pt x="1" y="1051"/>
                  </a:cubicBezTo>
                  <a:cubicBezTo>
                    <a:pt x="1" y="467"/>
                    <a:pt x="526" y="0"/>
                    <a:pt x="105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3" name="Google Shape;18153;p46"/>
            <p:cNvSpPr/>
            <p:nvPr/>
          </p:nvSpPr>
          <p:spPr>
            <a:xfrm>
              <a:off x="1431400" y="1714875"/>
              <a:ext cx="52550" cy="52575"/>
            </a:xfrm>
            <a:custGeom>
              <a:avLst/>
              <a:gdLst/>
              <a:ahLst/>
              <a:cxnLst/>
              <a:rect l="l" t="t" r="r" b="b"/>
              <a:pathLst>
                <a:path w="2102" h="2103" extrusionOk="0">
                  <a:moveTo>
                    <a:pt x="2101" y="1052"/>
                  </a:moveTo>
                  <a:cubicBezTo>
                    <a:pt x="2101" y="1635"/>
                    <a:pt x="1635" y="2102"/>
                    <a:pt x="1051" y="2102"/>
                  </a:cubicBezTo>
                  <a:cubicBezTo>
                    <a:pt x="467" y="2102"/>
                    <a:pt x="0" y="1577"/>
                    <a:pt x="0" y="1052"/>
                  </a:cubicBezTo>
                  <a:cubicBezTo>
                    <a:pt x="0" y="468"/>
                    <a:pt x="525" y="1"/>
                    <a:pt x="1051" y="1"/>
                  </a:cubicBezTo>
                  <a:cubicBezTo>
                    <a:pt x="1576" y="59"/>
                    <a:pt x="2101" y="526"/>
                    <a:pt x="2101" y="10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4" name="Google Shape;18154;p46"/>
            <p:cNvSpPr/>
            <p:nvPr/>
          </p:nvSpPr>
          <p:spPr>
            <a:xfrm>
              <a:off x="5601950" y="4661125"/>
              <a:ext cx="52575" cy="52575"/>
            </a:xfrm>
            <a:custGeom>
              <a:avLst/>
              <a:gdLst/>
              <a:ahLst/>
              <a:cxnLst/>
              <a:rect l="l" t="t" r="r" b="b"/>
              <a:pathLst>
                <a:path w="2103" h="2103" extrusionOk="0">
                  <a:moveTo>
                    <a:pt x="2102" y="993"/>
                  </a:moveTo>
                  <a:cubicBezTo>
                    <a:pt x="2102" y="1519"/>
                    <a:pt x="1635" y="2044"/>
                    <a:pt x="1052" y="2044"/>
                  </a:cubicBezTo>
                  <a:cubicBezTo>
                    <a:pt x="526" y="2102"/>
                    <a:pt x="1" y="1577"/>
                    <a:pt x="1" y="993"/>
                  </a:cubicBezTo>
                  <a:cubicBezTo>
                    <a:pt x="1" y="468"/>
                    <a:pt x="468" y="1"/>
                    <a:pt x="1052" y="1"/>
                  </a:cubicBezTo>
                  <a:cubicBezTo>
                    <a:pt x="1577" y="1"/>
                    <a:pt x="2044" y="468"/>
                    <a:pt x="2102"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5" name="Google Shape;18155;p46"/>
            <p:cNvSpPr/>
            <p:nvPr/>
          </p:nvSpPr>
          <p:spPr>
            <a:xfrm>
              <a:off x="4865025" y="5150000"/>
              <a:ext cx="54025" cy="52550"/>
            </a:xfrm>
            <a:custGeom>
              <a:avLst/>
              <a:gdLst/>
              <a:ahLst/>
              <a:cxnLst/>
              <a:rect l="l" t="t" r="r" b="b"/>
              <a:pathLst>
                <a:path w="2161" h="2102" extrusionOk="0">
                  <a:moveTo>
                    <a:pt x="2102" y="992"/>
                  </a:moveTo>
                  <a:cubicBezTo>
                    <a:pt x="2161" y="1518"/>
                    <a:pt x="1694" y="2043"/>
                    <a:pt x="1110" y="2101"/>
                  </a:cubicBezTo>
                  <a:cubicBezTo>
                    <a:pt x="526" y="2101"/>
                    <a:pt x="1" y="1576"/>
                    <a:pt x="1" y="1051"/>
                  </a:cubicBezTo>
                  <a:cubicBezTo>
                    <a:pt x="1" y="467"/>
                    <a:pt x="526" y="0"/>
                    <a:pt x="1052" y="0"/>
                  </a:cubicBezTo>
                  <a:cubicBezTo>
                    <a:pt x="1577" y="0"/>
                    <a:pt x="2102" y="467"/>
                    <a:pt x="2102" y="99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6" name="Google Shape;18156;p46"/>
            <p:cNvSpPr/>
            <p:nvPr/>
          </p:nvSpPr>
          <p:spPr>
            <a:xfrm>
              <a:off x="4376175" y="242500"/>
              <a:ext cx="52575" cy="52550"/>
            </a:xfrm>
            <a:custGeom>
              <a:avLst/>
              <a:gdLst/>
              <a:ahLst/>
              <a:cxnLst/>
              <a:rect l="l" t="t" r="r" b="b"/>
              <a:pathLst>
                <a:path w="2103" h="2102" extrusionOk="0">
                  <a:moveTo>
                    <a:pt x="2102" y="1109"/>
                  </a:moveTo>
                  <a:cubicBezTo>
                    <a:pt x="2044" y="1634"/>
                    <a:pt x="1577" y="2101"/>
                    <a:pt x="1051" y="2101"/>
                  </a:cubicBezTo>
                  <a:cubicBezTo>
                    <a:pt x="468" y="2101"/>
                    <a:pt x="1" y="1576"/>
                    <a:pt x="1" y="1051"/>
                  </a:cubicBezTo>
                  <a:cubicBezTo>
                    <a:pt x="1" y="467"/>
                    <a:pt x="526" y="0"/>
                    <a:pt x="1051" y="58"/>
                  </a:cubicBezTo>
                  <a:cubicBezTo>
                    <a:pt x="1635" y="58"/>
                    <a:pt x="2102" y="525"/>
                    <a:pt x="2102" y="110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7" name="Google Shape;18157;p46"/>
            <p:cNvSpPr/>
            <p:nvPr/>
          </p:nvSpPr>
          <p:spPr>
            <a:xfrm>
              <a:off x="1190625" y="2942125"/>
              <a:ext cx="48175" cy="49650"/>
            </a:xfrm>
            <a:custGeom>
              <a:avLst/>
              <a:gdLst/>
              <a:ahLst/>
              <a:cxnLst/>
              <a:rect l="l" t="t" r="r" b="b"/>
              <a:pathLst>
                <a:path w="1927" h="1986" extrusionOk="0">
                  <a:moveTo>
                    <a:pt x="1926" y="993"/>
                  </a:moveTo>
                  <a:cubicBezTo>
                    <a:pt x="1926" y="1518"/>
                    <a:pt x="1518" y="1985"/>
                    <a:pt x="992" y="1985"/>
                  </a:cubicBezTo>
                  <a:cubicBezTo>
                    <a:pt x="409" y="1985"/>
                    <a:pt x="0" y="1576"/>
                    <a:pt x="0" y="993"/>
                  </a:cubicBezTo>
                  <a:cubicBezTo>
                    <a:pt x="0" y="409"/>
                    <a:pt x="350" y="117"/>
                    <a:pt x="876" y="59"/>
                  </a:cubicBezTo>
                  <a:cubicBezTo>
                    <a:pt x="1459" y="0"/>
                    <a:pt x="1868" y="409"/>
                    <a:pt x="1926"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8" name="Google Shape;18158;p46"/>
            <p:cNvSpPr/>
            <p:nvPr/>
          </p:nvSpPr>
          <p:spPr>
            <a:xfrm>
              <a:off x="2169775" y="734250"/>
              <a:ext cx="48175" cy="48200"/>
            </a:xfrm>
            <a:custGeom>
              <a:avLst/>
              <a:gdLst/>
              <a:ahLst/>
              <a:cxnLst/>
              <a:rect l="l" t="t" r="r" b="b"/>
              <a:pathLst>
                <a:path w="1927" h="1928" extrusionOk="0">
                  <a:moveTo>
                    <a:pt x="1927" y="935"/>
                  </a:moveTo>
                  <a:cubicBezTo>
                    <a:pt x="1868" y="1577"/>
                    <a:pt x="1577" y="1927"/>
                    <a:pt x="935" y="1927"/>
                  </a:cubicBezTo>
                  <a:cubicBezTo>
                    <a:pt x="351" y="1927"/>
                    <a:pt x="1" y="1577"/>
                    <a:pt x="1" y="935"/>
                  </a:cubicBezTo>
                  <a:cubicBezTo>
                    <a:pt x="59" y="410"/>
                    <a:pt x="351" y="59"/>
                    <a:pt x="935" y="59"/>
                  </a:cubicBezTo>
                  <a:cubicBezTo>
                    <a:pt x="1577" y="1"/>
                    <a:pt x="1810" y="410"/>
                    <a:pt x="1927" y="9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9" name="Google Shape;18159;p46"/>
            <p:cNvSpPr/>
            <p:nvPr/>
          </p:nvSpPr>
          <p:spPr>
            <a:xfrm>
              <a:off x="1190625" y="2695500"/>
              <a:ext cx="48175" cy="49650"/>
            </a:xfrm>
            <a:custGeom>
              <a:avLst/>
              <a:gdLst/>
              <a:ahLst/>
              <a:cxnLst/>
              <a:rect l="l" t="t" r="r" b="b"/>
              <a:pathLst>
                <a:path w="1927" h="1986" extrusionOk="0">
                  <a:moveTo>
                    <a:pt x="1926" y="993"/>
                  </a:moveTo>
                  <a:cubicBezTo>
                    <a:pt x="1926" y="1519"/>
                    <a:pt x="1518" y="1927"/>
                    <a:pt x="992" y="1985"/>
                  </a:cubicBezTo>
                  <a:cubicBezTo>
                    <a:pt x="409" y="1985"/>
                    <a:pt x="0" y="1577"/>
                    <a:pt x="0" y="993"/>
                  </a:cubicBezTo>
                  <a:cubicBezTo>
                    <a:pt x="0" y="409"/>
                    <a:pt x="350" y="118"/>
                    <a:pt x="876" y="59"/>
                  </a:cubicBezTo>
                  <a:cubicBezTo>
                    <a:pt x="1459" y="1"/>
                    <a:pt x="1868" y="409"/>
                    <a:pt x="1926"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0" name="Google Shape;18160;p46"/>
            <p:cNvSpPr/>
            <p:nvPr/>
          </p:nvSpPr>
          <p:spPr>
            <a:xfrm>
              <a:off x="6340350" y="3432425"/>
              <a:ext cx="48175" cy="48200"/>
            </a:xfrm>
            <a:custGeom>
              <a:avLst/>
              <a:gdLst/>
              <a:ahLst/>
              <a:cxnLst/>
              <a:rect l="l" t="t" r="r" b="b"/>
              <a:pathLst>
                <a:path w="1927" h="1928" extrusionOk="0">
                  <a:moveTo>
                    <a:pt x="934" y="1927"/>
                  </a:moveTo>
                  <a:cubicBezTo>
                    <a:pt x="409" y="1927"/>
                    <a:pt x="0" y="1519"/>
                    <a:pt x="0" y="935"/>
                  </a:cubicBezTo>
                  <a:cubicBezTo>
                    <a:pt x="0" y="410"/>
                    <a:pt x="467" y="1"/>
                    <a:pt x="993" y="1"/>
                  </a:cubicBezTo>
                  <a:cubicBezTo>
                    <a:pt x="1576" y="59"/>
                    <a:pt x="1868" y="410"/>
                    <a:pt x="1927" y="935"/>
                  </a:cubicBezTo>
                  <a:cubicBezTo>
                    <a:pt x="1927" y="1519"/>
                    <a:pt x="1518" y="1927"/>
                    <a:pt x="934" y="19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1" name="Google Shape;18161;p46"/>
            <p:cNvSpPr/>
            <p:nvPr/>
          </p:nvSpPr>
          <p:spPr>
            <a:xfrm>
              <a:off x="3151850" y="245400"/>
              <a:ext cx="48200" cy="46725"/>
            </a:xfrm>
            <a:custGeom>
              <a:avLst/>
              <a:gdLst/>
              <a:ahLst/>
              <a:cxnLst/>
              <a:rect l="l" t="t" r="r" b="b"/>
              <a:pathLst>
                <a:path w="1928" h="1869" extrusionOk="0">
                  <a:moveTo>
                    <a:pt x="1927" y="993"/>
                  </a:moveTo>
                  <a:cubicBezTo>
                    <a:pt x="1869" y="1518"/>
                    <a:pt x="1577" y="1869"/>
                    <a:pt x="993" y="1869"/>
                  </a:cubicBezTo>
                  <a:cubicBezTo>
                    <a:pt x="410" y="1869"/>
                    <a:pt x="1" y="1402"/>
                    <a:pt x="59" y="876"/>
                  </a:cubicBezTo>
                  <a:cubicBezTo>
                    <a:pt x="118" y="293"/>
                    <a:pt x="468" y="1"/>
                    <a:pt x="1052" y="1"/>
                  </a:cubicBezTo>
                  <a:cubicBezTo>
                    <a:pt x="1635" y="59"/>
                    <a:pt x="1869" y="409"/>
                    <a:pt x="1927"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2" name="Google Shape;18162;p46"/>
            <p:cNvSpPr/>
            <p:nvPr/>
          </p:nvSpPr>
          <p:spPr>
            <a:xfrm>
              <a:off x="5850025" y="4415975"/>
              <a:ext cx="48200" cy="48175"/>
            </a:xfrm>
            <a:custGeom>
              <a:avLst/>
              <a:gdLst/>
              <a:ahLst/>
              <a:cxnLst/>
              <a:rect l="l" t="t" r="r" b="b"/>
              <a:pathLst>
                <a:path w="1928" h="1927" extrusionOk="0">
                  <a:moveTo>
                    <a:pt x="935" y="1"/>
                  </a:moveTo>
                  <a:cubicBezTo>
                    <a:pt x="1519" y="1"/>
                    <a:pt x="1927" y="409"/>
                    <a:pt x="1927" y="935"/>
                  </a:cubicBezTo>
                  <a:cubicBezTo>
                    <a:pt x="1927" y="1518"/>
                    <a:pt x="1519" y="1927"/>
                    <a:pt x="993" y="1927"/>
                  </a:cubicBezTo>
                  <a:cubicBezTo>
                    <a:pt x="410" y="1869"/>
                    <a:pt x="59" y="1577"/>
                    <a:pt x="59" y="993"/>
                  </a:cubicBezTo>
                  <a:cubicBezTo>
                    <a:pt x="1" y="468"/>
                    <a:pt x="410" y="1"/>
                    <a:pt x="9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3" name="Google Shape;18163;p46"/>
            <p:cNvSpPr/>
            <p:nvPr/>
          </p:nvSpPr>
          <p:spPr>
            <a:xfrm>
              <a:off x="3640725" y="5393675"/>
              <a:ext cx="49625" cy="49650"/>
            </a:xfrm>
            <a:custGeom>
              <a:avLst/>
              <a:gdLst/>
              <a:ahLst/>
              <a:cxnLst/>
              <a:rect l="l" t="t" r="r" b="b"/>
              <a:pathLst>
                <a:path w="1985" h="1986" extrusionOk="0">
                  <a:moveTo>
                    <a:pt x="934" y="1985"/>
                  </a:moveTo>
                  <a:cubicBezTo>
                    <a:pt x="409" y="1927"/>
                    <a:pt x="0" y="1460"/>
                    <a:pt x="58" y="935"/>
                  </a:cubicBezTo>
                  <a:cubicBezTo>
                    <a:pt x="117" y="351"/>
                    <a:pt x="584" y="1"/>
                    <a:pt x="1109" y="59"/>
                  </a:cubicBezTo>
                  <a:cubicBezTo>
                    <a:pt x="1693" y="118"/>
                    <a:pt x="1985" y="468"/>
                    <a:pt x="1985" y="1052"/>
                  </a:cubicBezTo>
                  <a:cubicBezTo>
                    <a:pt x="1985" y="1577"/>
                    <a:pt x="1518" y="1985"/>
                    <a:pt x="934"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4" name="Google Shape;18164;p46"/>
            <p:cNvSpPr/>
            <p:nvPr/>
          </p:nvSpPr>
          <p:spPr>
            <a:xfrm>
              <a:off x="3884400" y="5393675"/>
              <a:ext cx="48200" cy="49650"/>
            </a:xfrm>
            <a:custGeom>
              <a:avLst/>
              <a:gdLst/>
              <a:ahLst/>
              <a:cxnLst/>
              <a:rect l="l" t="t" r="r" b="b"/>
              <a:pathLst>
                <a:path w="1928" h="1986" extrusionOk="0">
                  <a:moveTo>
                    <a:pt x="1927" y="993"/>
                  </a:moveTo>
                  <a:cubicBezTo>
                    <a:pt x="1927" y="1577"/>
                    <a:pt x="1519" y="1985"/>
                    <a:pt x="993" y="1985"/>
                  </a:cubicBezTo>
                  <a:cubicBezTo>
                    <a:pt x="409" y="1985"/>
                    <a:pt x="1" y="1519"/>
                    <a:pt x="1" y="993"/>
                  </a:cubicBezTo>
                  <a:cubicBezTo>
                    <a:pt x="59" y="409"/>
                    <a:pt x="409" y="59"/>
                    <a:pt x="935" y="59"/>
                  </a:cubicBezTo>
                  <a:cubicBezTo>
                    <a:pt x="1519" y="1"/>
                    <a:pt x="1927" y="468"/>
                    <a:pt x="1927"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5" name="Google Shape;18165;p46"/>
            <p:cNvSpPr/>
            <p:nvPr/>
          </p:nvSpPr>
          <p:spPr>
            <a:xfrm>
              <a:off x="1190625" y="2454725"/>
              <a:ext cx="46700" cy="46725"/>
            </a:xfrm>
            <a:custGeom>
              <a:avLst/>
              <a:gdLst/>
              <a:ahLst/>
              <a:cxnLst/>
              <a:rect l="l" t="t" r="r" b="b"/>
              <a:pathLst>
                <a:path w="1868" h="1869" extrusionOk="0">
                  <a:moveTo>
                    <a:pt x="1868" y="935"/>
                  </a:moveTo>
                  <a:cubicBezTo>
                    <a:pt x="1809" y="1518"/>
                    <a:pt x="1459" y="1869"/>
                    <a:pt x="934" y="1810"/>
                  </a:cubicBezTo>
                  <a:cubicBezTo>
                    <a:pt x="350" y="1810"/>
                    <a:pt x="0" y="1402"/>
                    <a:pt x="58" y="876"/>
                  </a:cubicBezTo>
                  <a:cubicBezTo>
                    <a:pt x="117" y="351"/>
                    <a:pt x="467" y="1"/>
                    <a:pt x="992" y="1"/>
                  </a:cubicBezTo>
                  <a:cubicBezTo>
                    <a:pt x="1518" y="1"/>
                    <a:pt x="1809" y="409"/>
                    <a:pt x="1868" y="9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6" name="Google Shape;18166;p46"/>
            <p:cNvSpPr/>
            <p:nvPr/>
          </p:nvSpPr>
          <p:spPr>
            <a:xfrm>
              <a:off x="1434300" y="3922750"/>
              <a:ext cx="46725" cy="46725"/>
            </a:xfrm>
            <a:custGeom>
              <a:avLst/>
              <a:gdLst/>
              <a:ahLst/>
              <a:cxnLst/>
              <a:rect l="l" t="t" r="r" b="b"/>
              <a:pathLst>
                <a:path w="1869" h="1869" extrusionOk="0">
                  <a:moveTo>
                    <a:pt x="935" y="0"/>
                  </a:moveTo>
                  <a:cubicBezTo>
                    <a:pt x="1460" y="117"/>
                    <a:pt x="1869" y="409"/>
                    <a:pt x="1810" y="993"/>
                  </a:cubicBezTo>
                  <a:cubicBezTo>
                    <a:pt x="1810" y="1518"/>
                    <a:pt x="1460" y="1868"/>
                    <a:pt x="876" y="1868"/>
                  </a:cubicBezTo>
                  <a:cubicBezTo>
                    <a:pt x="351" y="1810"/>
                    <a:pt x="1" y="1460"/>
                    <a:pt x="1" y="934"/>
                  </a:cubicBezTo>
                  <a:cubicBezTo>
                    <a:pt x="1" y="351"/>
                    <a:pt x="351" y="117"/>
                    <a:pt x="93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7" name="Google Shape;18167;p46"/>
            <p:cNvSpPr/>
            <p:nvPr/>
          </p:nvSpPr>
          <p:spPr>
            <a:xfrm>
              <a:off x="1680925" y="1224575"/>
              <a:ext cx="46725" cy="46725"/>
            </a:xfrm>
            <a:custGeom>
              <a:avLst/>
              <a:gdLst/>
              <a:ahLst/>
              <a:cxnLst/>
              <a:rect l="l" t="t" r="r" b="b"/>
              <a:pathLst>
                <a:path w="1869" h="1869" extrusionOk="0">
                  <a:moveTo>
                    <a:pt x="1868" y="934"/>
                  </a:moveTo>
                  <a:cubicBezTo>
                    <a:pt x="1810" y="1460"/>
                    <a:pt x="1518" y="1868"/>
                    <a:pt x="934" y="1868"/>
                  </a:cubicBezTo>
                  <a:cubicBezTo>
                    <a:pt x="351" y="1868"/>
                    <a:pt x="0" y="1518"/>
                    <a:pt x="0" y="934"/>
                  </a:cubicBezTo>
                  <a:cubicBezTo>
                    <a:pt x="0" y="409"/>
                    <a:pt x="351" y="59"/>
                    <a:pt x="876" y="59"/>
                  </a:cubicBezTo>
                  <a:cubicBezTo>
                    <a:pt x="1460" y="0"/>
                    <a:pt x="1752" y="351"/>
                    <a:pt x="1868" y="93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8" name="Google Shape;18168;p46"/>
            <p:cNvSpPr/>
            <p:nvPr/>
          </p:nvSpPr>
          <p:spPr>
            <a:xfrm>
              <a:off x="5358275" y="4906300"/>
              <a:ext cx="45250" cy="45250"/>
            </a:xfrm>
            <a:custGeom>
              <a:avLst/>
              <a:gdLst/>
              <a:ahLst/>
              <a:cxnLst/>
              <a:rect l="l" t="t" r="r" b="b"/>
              <a:pathLst>
                <a:path w="1810" h="1810" extrusionOk="0">
                  <a:moveTo>
                    <a:pt x="876" y="0"/>
                  </a:moveTo>
                  <a:cubicBezTo>
                    <a:pt x="1459" y="59"/>
                    <a:pt x="1810" y="350"/>
                    <a:pt x="1810" y="876"/>
                  </a:cubicBezTo>
                  <a:cubicBezTo>
                    <a:pt x="1810" y="1459"/>
                    <a:pt x="1518" y="1810"/>
                    <a:pt x="934" y="1810"/>
                  </a:cubicBezTo>
                  <a:cubicBezTo>
                    <a:pt x="409" y="1810"/>
                    <a:pt x="58" y="1518"/>
                    <a:pt x="0" y="992"/>
                  </a:cubicBezTo>
                  <a:cubicBezTo>
                    <a:pt x="0" y="409"/>
                    <a:pt x="350" y="117"/>
                    <a:pt x="8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9" name="Google Shape;18169;p46"/>
            <p:cNvSpPr/>
            <p:nvPr/>
          </p:nvSpPr>
          <p:spPr>
            <a:xfrm>
              <a:off x="1192075" y="3185825"/>
              <a:ext cx="46725" cy="46725"/>
            </a:xfrm>
            <a:custGeom>
              <a:avLst/>
              <a:gdLst/>
              <a:ahLst/>
              <a:cxnLst/>
              <a:rect l="l" t="t" r="r" b="b"/>
              <a:pathLst>
                <a:path w="1869" h="1869" extrusionOk="0">
                  <a:moveTo>
                    <a:pt x="1868" y="701"/>
                  </a:moveTo>
                  <a:cubicBezTo>
                    <a:pt x="1751" y="1518"/>
                    <a:pt x="1460" y="1868"/>
                    <a:pt x="876" y="1868"/>
                  </a:cubicBezTo>
                  <a:cubicBezTo>
                    <a:pt x="351" y="1868"/>
                    <a:pt x="0" y="1518"/>
                    <a:pt x="0" y="993"/>
                  </a:cubicBezTo>
                  <a:cubicBezTo>
                    <a:pt x="0" y="409"/>
                    <a:pt x="351" y="0"/>
                    <a:pt x="934" y="117"/>
                  </a:cubicBezTo>
                  <a:cubicBezTo>
                    <a:pt x="1285" y="175"/>
                    <a:pt x="1576" y="526"/>
                    <a:pt x="1868" y="7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0" name="Google Shape;18170;p46"/>
            <p:cNvSpPr/>
            <p:nvPr/>
          </p:nvSpPr>
          <p:spPr>
            <a:xfrm>
              <a:off x="2660100" y="5152900"/>
              <a:ext cx="46700" cy="46725"/>
            </a:xfrm>
            <a:custGeom>
              <a:avLst/>
              <a:gdLst/>
              <a:ahLst/>
              <a:cxnLst/>
              <a:rect l="l" t="t" r="r" b="b"/>
              <a:pathLst>
                <a:path w="1868" h="1869" extrusionOk="0">
                  <a:moveTo>
                    <a:pt x="992" y="1869"/>
                  </a:moveTo>
                  <a:cubicBezTo>
                    <a:pt x="409" y="1810"/>
                    <a:pt x="0" y="1518"/>
                    <a:pt x="0" y="935"/>
                  </a:cubicBezTo>
                  <a:cubicBezTo>
                    <a:pt x="0" y="351"/>
                    <a:pt x="350" y="1"/>
                    <a:pt x="934" y="1"/>
                  </a:cubicBezTo>
                  <a:cubicBezTo>
                    <a:pt x="1459" y="1"/>
                    <a:pt x="1810" y="351"/>
                    <a:pt x="1810" y="876"/>
                  </a:cubicBezTo>
                  <a:cubicBezTo>
                    <a:pt x="1868" y="1460"/>
                    <a:pt x="1518" y="1752"/>
                    <a:pt x="992" y="18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1" name="Google Shape;18171;p46"/>
            <p:cNvSpPr/>
            <p:nvPr/>
          </p:nvSpPr>
          <p:spPr>
            <a:xfrm>
              <a:off x="3395550" y="5395150"/>
              <a:ext cx="46725" cy="46725"/>
            </a:xfrm>
            <a:custGeom>
              <a:avLst/>
              <a:gdLst/>
              <a:ahLst/>
              <a:cxnLst/>
              <a:rect l="l" t="t" r="r" b="b"/>
              <a:pathLst>
                <a:path w="1869" h="1869" extrusionOk="0">
                  <a:moveTo>
                    <a:pt x="935" y="0"/>
                  </a:moveTo>
                  <a:cubicBezTo>
                    <a:pt x="1518" y="117"/>
                    <a:pt x="1869" y="350"/>
                    <a:pt x="1869" y="934"/>
                  </a:cubicBezTo>
                  <a:cubicBezTo>
                    <a:pt x="1869" y="1518"/>
                    <a:pt x="1518" y="1868"/>
                    <a:pt x="935" y="1868"/>
                  </a:cubicBezTo>
                  <a:cubicBezTo>
                    <a:pt x="409" y="1868"/>
                    <a:pt x="59" y="1518"/>
                    <a:pt x="59" y="993"/>
                  </a:cubicBezTo>
                  <a:cubicBezTo>
                    <a:pt x="1" y="409"/>
                    <a:pt x="409" y="117"/>
                    <a:pt x="8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2" name="Google Shape;18172;p46"/>
            <p:cNvSpPr/>
            <p:nvPr/>
          </p:nvSpPr>
          <p:spPr>
            <a:xfrm>
              <a:off x="4132475" y="5396600"/>
              <a:ext cx="46725" cy="45275"/>
            </a:xfrm>
            <a:custGeom>
              <a:avLst/>
              <a:gdLst/>
              <a:ahLst/>
              <a:cxnLst/>
              <a:rect l="l" t="t" r="r" b="b"/>
              <a:pathLst>
                <a:path w="1869" h="1811" extrusionOk="0">
                  <a:moveTo>
                    <a:pt x="1869" y="876"/>
                  </a:moveTo>
                  <a:cubicBezTo>
                    <a:pt x="1752" y="1460"/>
                    <a:pt x="1460" y="1810"/>
                    <a:pt x="876" y="1810"/>
                  </a:cubicBezTo>
                  <a:cubicBezTo>
                    <a:pt x="351" y="1752"/>
                    <a:pt x="1" y="1402"/>
                    <a:pt x="1" y="818"/>
                  </a:cubicBezTo>
                  <a:cubicBezTo>
                    <a:pt x="59" y="292"/>
                    <a:pt x="409" y="1"/>
                    <a:pt x="935" y="1"/>
                  </a:cubicBezTo>
                  <a:cubicBezTo>
                    <a:pt x="1519" y="1"/>
                    <a:pt x="1752" y="351"/>
                    <a:pt x="1869" y="8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3" name="Google Shape;18173;p46"/>
            <p:cNvSpPr/>
            <p:nvPr/>
          </p:nvSpPr>
          <p:spPr>
            <a:xfrm>
              <a:off x="1926075" y="4661125"/>
              <a:ext cx="45275" cy="43825"/>
            </a:xfrm>
            <a:custGeom>
              <a:avLst/>
              <a:gdLst/>
              <a:ahLst/>
              <a:cxnLst/>
              <a:rect l="l" t="t" r="r" b="b"/>
              <a:pathLst>
                <a:path w="1811" h="1753" extrusionOk="0">
                  <a:moveTo>
                    <a:pt x="1810" y="993"/>
                  </a:moveTo>
                  <a:cubicBezTo>
                    <a:pt x="1518" y="1227"/>
                    <a:pt x="1227" y="1577"/>
                    <a:pt x="876" y="1635"/>
                  </a:cubicBezTo>
                  <a:cubicBezTo>
                    <a:pt x="351" y="1752"/>
                    <a:pt x="1" y="1402"/>
                    <a:pt x="1" y="876"/>
                  </a:cubicBezTo>
                  <a:cubicBezTo>
                    <a:pt x="1" y="351"/>
                    <a:pt x="293" y="1"/>
                    <a:pt x="818" y="59"/>
                  </a:cubicBezTo>
                  <a:cubicBezTo>
                    <a:pt x="1168" y="118"/>
                    <a:pt x="1460" y="410"/>
                    <a:pt x="1810" y="643"/>
                  </a:cubicBezTo>
                  <a:cubicBezTo>
                    <a:pt x="1810" y="760"/>
                    <a:pt x="1810" y="876"/>
                    <a:pt x="1810"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4" name="Google Shape;18174;p46"/>
            <p:cNvSpPr/>
            <p:nvPr/>
          </p:nvSpPr>
          <p:spPr>
            <a:xfrm>
              <a:off x="5117475" y="493475"/>
              <a:ext cx="45275" cy="43800"/>
            </a:xfrm>
            <a:custGeom>
              <a:avLst/>
              <a:gdLst/>
              <a:ahLst/>
              <a:cxnLst/>
              <a:rect l="l" t="t" r="r" b="b"/>
              <a:pathLst>
                <a:path w="1811" h="1752" extrusionOk="0">
                  <a:moveTo>
                    <a:pt x="1810" y="1052"/>
                  </a:moveTo>
                  <a:cubicBezTo>
                    <a:pt x="1519" y="1285"/>
                    <a:pt x="1227" y="1635"/>
                    <a:pt x="877" y="1694"/>
                  </a:cubicBezTo>
                  <a:cubicBezTo>
                    <a:pt x="351" y="1752"/>
                    <a:pt x="1" y="1402"/>
                    <a:pt x="1" y="876"/>
                  </a:cubicBezTo>
                  <a:cubicBezTo>
                    <a:pt x="1" y="351"/>
                    <a:pt x="351" y="1"/>
                    <a:pt x="818" y="59"/>
                  </a:cubicBezTo>
                  <a:cubicBezTo>
                    <a:pt x="1168" y="118"/>
                    <a:pt x="1460" y="468"/>
                    <a:pt x="1810" y="701"/>
                  </a:cubicBezTo>
                  <a:cubicBezTo>
                    <a:pt x="1810" y="818"/>
                    <a:pt x="1810" y="935"/>
                    <a:pt x="1810" y="10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5" name="Google Shape;18175;p46"/>
            <p:cNvSpPr/>
            <p:nvPr/>
          </p:nvSpPr>
          <p:spPr>
            <a:xfrm>
              <a:off x="6096650" y="1472650"/>
              <a:ext cx="45275" cy="43800"/>
            </a:xfrm>
            <a:custGeom>
              <a:avLst/>
              <a:gdLst/>
              <a:ahLst/>
              <a:cxnLst/>
              <a:rect l="l" t="t" r="r" b="b"/>
              <a:pathLst>
                <a:path w="1811" h="1752" extrusionOk="0">
                  <a:moveTo>
                    <a:pt x="1810" y="1051"/>
                  </a:moveTo>
                  <a:cubicBezTo>
                    <a:pt x="1460" y="1285"/>
                    <a:pt x="1226" y="1635"/>
                    <a:pt x="876" y="1693"/>
                  </a:cubicBezTo>
                  <a:cubicBezTo>
                    <a:pt x="351" y="1752"/>
                    <a:pt x="1" y="1401"/>
                    <a:pt x="1" y="876"/>
                  </a:cubicBezTo>
                  <a:cubicBezTo>
                    <a:pt x="1" y="351"/>
                    <a:pt x="351" y="0"/>
                    <a:pt x="818" y="59"/>
                  </a:cubicBezTo>
                  <a:cubicBezTo>
                    <a:pt x="1168" y="117"/>
                    <a:pt x="1460" y="467"/>
                    <a:pt x="1810" y="701"/>
                  </a:cubicBezTo>
                  <a:lnTo>
                    <a:pt x="1810" y="1051"/>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6" name="Google Shape;18176;p46"/>
            <p:cNvSpPr/>
            <p:nvPr/>
          </p:nvSpPr>
          <p:spPr>
            <a:xfrm>
              <a:off x="6098100" y="4173750"/>
              <a:ext cx="37975" cy="42325"/>
            </a:xfrm>
            <a:custGeom>
              <a:avLst/>
              <a:gdLst/>
              <a:ahLst/>
              <a:cxnLst/>
              <a:rect l="l" t="t" r="r" b="b"/>
              <a:pathLst>
                <a:path w="1519" h="1693" extrusionOk="0">
                  <a:moveTo>
                    <a:pt x="643" y="1693"/>
                  </a:moveTo>
                  <a:cubicBezTo>
                    <a:pt x="410" y="1401"/>
                    <a:pt x="1" y="1051"/>
                    <a:pt x="59" y="817"/>
                  </a:cubicBezTo>
                  <a:cubicBezTo>
                    <a:pt x="118" y="526"/>
                    <a:pt x="526" y="117"/>
                    <a:pt x="818" y="59"/>
                  </a:cubicBezTo>
                  <a:cubicBezTo>
                    <a:pt x="993" y="0"/>
                    <a:pt x="1460" y="467"/>
                    <a:pt x="1460" y="759"/>
                  </a:cubicBezTo>
                  <a:cubicBezTo>
                    <a:pt x="1519" y="1051"/>
                    <a:pt x="1168" y="1343"/>
                    <a:pt x="993" y="1635"/>
                  </a:cubicBezTo>
                  <a:cubicBezTo>
                    <a:pt x="876" y="1635"/>
                    <a:pt x="760" y="1635"/>
                    <a:pt x="643" y="16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7" name="Google Shape;18177;p46"/>
            <p:cNvSpPr/>
            <p:nvPr/>
          </p:nvSpPr>
          <p:spPr>
            <a:xfrm>
              <a:off x="1196450" y="2212500"/>
              <a:ext cx="40875" cy="37950"/>
            </a:xfrm>
            <a:custGeom>
              <a:avLst/>
              <a:gdLst/>
              <a:ahLst/>
              <a:cxnLst/>
              <a:rect l="l" t="t" r="r" b="b"/>
              <a:pathLst>
                <a:path w="1635" h="1518" extrusionOk="0">
                  <a:moveTo>
                    <a:pt x="1635" y="934"/>
                  </a:moveTo>
                  <a:cubicBezTo>
                    <a:pt x="1285" y="1109"/>
                    <a:pt x="993" y="1518"/>
                    <a:pt x="701" y="1460"/>
                  </a:cubicBezTo>
                  <a:cubicBezTo>
                    <a:pt x="409" y="1401"/>
                    <a:pt x="59" y="993"/>
                    <a:pt x="0" y="701"/>
                  </a:cubicBezTo>
                  <a:cubicBezTo>
                    <a:pt x="0" y="467"/>
                    <a:pt x="467" y="0"/>
                    <a:pt x="701" y="0"/>
                  </a:cubicBezTo>
                  <a:cubicBezTo>
                    <a:pt x="993" y="0"/>
                    <a:pt x="1343" y="350"/>
                    <a:pt x="1635" y="584"/>
                  </a:cubicBezTo>
                  <a:lnTo>
                    <a:pt x="1635" y="934"/>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8" name="Google Shape;18178;p46"/>
            <p:cNvSpPr/>
            <p:nvPr/>
          </p:nvSpPr>
          <p:spPr>
            <a:xfrm>
              <a:off x="6346175" y="1970250"/>
              <a:ext cx="40900" cy="36525"/>
            </a:xfrm>
            <a:custGeom>
              <a:avLst/>
              <a:gdLst/>
              <a:ahLst/>
              <a:cxnLst/>
              <a:rect l="l" t="t" r="r" b="b"/>
              <a:pathLst>
                <a:path w="1636" h="1461" extrusionOk="0">
                  <a:moveTo>
                    <a:pt x="1577" y="935"/>
                  </a:moveTo>
                  <a:cubicBezTo>
                    <a:pt x="1285" y="1110"/>
                    <a:pt x="935" y="1460"/>
                    <a:pt x="701" y="1402"/>
                  </a:cubicBezTo>
                  <a:cubicBezTo>
                    <a:pt x="409" y="1402"/>
                    <a:pt x="59" y="935"/>
                    <a:pt x="1" y="643"/>
                  </a:cubicBezTo>
                  <a:cubicBezTo>
                    <a:pt x="1" y="468"/>
                    <a:pt x="468" y="1"/>
                    <a:pt x="701" y="1"/>
                  </a:cubicBezTo>
                  <a:cubicBezTo>
                    <a:pt x="993" y="1"/>
                    <a:pt x="1285" y="351"/>
                    <a:pt x="1635" y="526"/>
                  </a:cubicBezTo>
                  <a:cubicBezTo>
                    <a:pt x="1635" y="643"/>
                    <a:pt x="1635" y="818"/>
                    <a:pt x="1577" y="8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9" name="Google Shape;18179;p46"/>
            <p:cNvSpPr/>
            <p:nvPr/>
          </p:nvSpPr>
          <p:spPr>
            <a:xfrm>
              <a:off x="1685300" y="4417450"/>
              <a:ext cx="37975" cy="40875"/>
            </a:xfrm>
            <a:custGeom>
              <a:avLst/>
              <a:gdLst/>
              <a:ahLst/>
              <a:cxnLst/>
              <a:rect l="l" t="t" r="r" b="b"/>
              <a:pathLst>
                <a:path w="1519" h="1635" extrusionOk="0">
                  <a:moveTo>
                    <a:pt x="935" y="0"/>
                  </a:moveTo>
                  <a:cubicBezTo>
                    <a:pt x="1110" y="292"/>
                    <a:pt x="1518" y="642"/>
                    <a:pt x="1460" y="876"/>
                  </a:cubicBezTo>
                  <a:cubicBezTo>
                    <a:pt x="1401" y="1167"/>
                    <a:pt x="993" y="1576"/>
                    <a:pt x="701" y="1576"/>
                  </a:cubicBezTo>
                  <a:cubicBezTo>
                    <a:pt x="468" y="1634"/>
                    <a:pt x="59" y="1167"/>
                    <a:pt x="1" y="934"/>
                  </a:cubicBezTo>
                  <a:cubicBezTo>
                    <a:pt x="1" y="642"/>
                    <a:pt x="351" y="292"/>
                    <a:pt x="584" y="0"/>
                  </a:cubicBezTo>
                  <a:lnTo>
                    <a:pt x="935" y="0"/>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0" name="Google Shape;18180;p46"/>
            <p:cNvSpPr/>
            <p:nvPr/>
          </p:nvSpPr>
          <p:spPr>
            <a:xfrm>
              <a:off x="4630100" y="246875"/>
              <a:ext cx="37950" cy="40875"/>
            </a:xfrm>
            <a:custGeom>
              <a:avLst/>
              <a:gdLst/>
              <a:ahLst/>
              <a:cxnLst/>
              <a:rect l="l" t="t" r="r" b="b"/>
              <a:pathLst>
                <a:path w="1518" h="1635" extrusionOk="0">
                  <a:moveTo>
                    <a:pt x="934" y="0"/>
                  </a:moveTo>
                  <a:cubicBezTo>
                    <a:pt x="1109" y="292"/>
                    <a:pt x="1518" y="642"/>
                    <a:pt x="1459" y="876"/>
                  </a:cubicBezTo>
                  <a:cubicBezTo>
                    <a:pt x="1401" y="1168"/>
                    <a:pt x="993" y="1576"/>
                    <a:pt x="701" y="1576"/>
                  </a:cubicBezTo>
                  <a:cubicBezTo>
                    <a:pt x="526" y="1635"/>
                    <a:pt x="59" y="1168"/>
                    <a:pt x="59" y="934"/>
                  </a:cubicBezTo>
                  <a:cubicBezTo>
                    <a:pt x="0" y="584"/>
                    <a:pt x="350" y="292"/>
                    <a:pt x="584" y="0"/>
                  </a:cubicBezTo>
                  <a:lnTo>
                    <a:pt x="934" y="0"/>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1" name="Google Shape;18181;p46"/>
            <p:cNvSpPr/>
            <p:nvPr/>
          </p:nvSpPr>
          <p:spPr>
            <a:xfrm>
              <a:off x="2175625" y="4910675"/>
              <a:ext cx="36500" cy="40875"/>
            </a:xfrm>
            <a:custGeom>
              <a:avLst/>
              <a:gdLst/>
              <a:ahLst/>
              <a:cxnLst/>
              <a:rect l="l" t="t" r="r" b="b"/>
              <a:pathLst>
                <a:path w="1460" h="1635" extrusionOk="0">
                  <a:moveTo>
                    <a:pt x="584" y="1635"/>
                  </a:moveTo>
                  <a:cubicBezTo>
                    <a:pt x="350" y="1343"/>
                    <a:pt x="0" y="1051"/>
                    <a:pt x="0" y="759"/>
                  </a:cubicBezTo>
                  <a:cubicBezTo>
                    <a:pt x="58" y="467"/>
                    <a:pt x="467" y="59"/>
                    <a:pt x="759" y="59"/>
                  </a:cubicBezTo>
                  <a:cubicBezTo>
                    <a:pt x="934" y="0"/>
                    <a:pt x="1401" y="467"/>
                    <a:pt x="1459" y="701"/>
                  </a:cubicBezTo>
                  <a:cubicBezTo>
                    <a:pt x="1459" y="993"/>
                    <a:pt x="1109" y="1343"/>
                    <a:pt x="934" y="1635"/>
                  </a:cubicBezTo>
                  <a:cubicBezTo>
                    <a:pt x="817" y="1635"/>
                    <a:pt x="701" y="1635"/>
                    <a:pt x="584"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2" name="Google Shape;18182;p46"/>
            <p:cNvSpPr/>
            <p:nvPr/>
          </p:nvSpPr>
          <p:spPr>
            <a:xfrm>
              <a:off x="4379100" y="5399525"/>
              <a:ext cx="40875" cy="36500"/>
            </a:xfrm>
            <a:custGeom>
              <a:avLst/>
              <a:gdLst/>
              <a:ahLst/>
              <a:cxnLst/>
              <a:rect l="l" t="t" r="r" b="b"/>
              <a:pathLst>
                <a:path w="1635" h="1460" extrusionOk="0">
                  <a:moveTo>
                    <a:pt x="59" y="526"/>
                  </a:moveTo>
                  <a:cubicBezTo>
                    <a:pt x="351" y="351"/>
                    <a:pt x="701" y="0"/>
                    <a:pt x="993" y="59"/>
                  </a:cubicBezTo>
                  <a:cubicBezTo>
                    <a:pt x="1226" y="117"/>
                    <a:pt x="1576" y="526"/>
                    <a:pt x="1635" y="818"/>
                  </a:cubicBezTo>
                  <a:cubicBezTo>
                    <a:pt x="1635" y="1051"/>
                    <a:pt x="1168" y="1460"/>
                    <a:pt x="876" y="1460"/>
                  </a:cubicBezTo>
                  <a:cubicBezTo>
                    <a:pt x="584" y="1460"/>
                    <a:pt x="292" y="1109"/>
                    <a:pt x="0" y="876"/>
                  </a:cubicBezTo>
                  <a:cubicBezTo>
                    <a:pt x="0" y="759"/>
                    <a:pt x="59" y="642"/>
                    <a:pt x="59" y="5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3" name="Google Shape;18183;p46"/>
            <p:cNvSpPr/>
            <p:nvPr/>
          </p:nvSpPr>
          <p:spPr>
            <a:xfrm>
              <a:off x="2422225" y="497850"/>
              <a:ext cx="43800" cy="35050"/>
            </a:xfrm>
            <a:custGeom>
              <a:avLst/>
              <a:gdLst/>
              <a:ahLst/>
              <a:cxnLst/>
              <a:rect l="l" t="t" r="r" b="b"/>
              <a:pathLst>
                <a:path w="1752" h="1402" extrusionOk="0">
                  <a:moveTo>
                    <a:pt x="1752" y="701"/>
                  </a:moveTo>
                  <a:cubicBezTo>
                    <a:pt x="1285" y="1052"/>
                    <a:pt x="993" y="1402"/>
                    <a:pt x="759" y="1402"/>
                  </a:cubicBezTo>
                  <a:cubicBezTo>
                    <a:pt x="468" y="1402"/>
                    <a:pt x="234" y="993"/>
                    <a:pt x="1" y="760"/>
                  </a:cubicBezTo>
                  <a:cubicBezTo>
                    <a:pt x="234" y="468"/>
                    <a:pt x="409" y="59"/>
                    <a:pt x="701" y="59"/>
                  </a:cubicBezTo>
                  <a:cubicBezTo>
                    <a:pt x="935" y="1"/>
                    <a:pt x="1285" y="351"/>
                    <a:pt x="1752" y="7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4" name="Google Shape;18184;p46"/>
            <p:cNvSpPr/>
            <p:nvPr/>
          </p:nvSpPr>
          <p:spPr>
            <a:xfrm>
              <a:off x="1203750" y="3439725"/>
              <a:ext cx="27750" cy="36525"/>
            </a:xfrm>
            <a:custGeom>
              <a:avLst/>
              <a:gdLst/>
              <a:ahLst/>
              <a:cxnLst/>
              <a:rect l="l" t="t" r="r" b="b"/>
              <a:pathLst>
                <a:path w="1110" h="1461" extrusionOk="0">
                  <a:moveTo>
                    <a:pt x="351" y="1402"/>
                  </a:moveTo>
                  <a:cubicBezTo>
                    <a:pt x="234" y="1110"/>
                    <a:pt x="59" y="818"/>
                    <a:pt x="0" y="526"/>
                  </a:cubicBezTo>
                  <a:cubicBezTo>
                    <a:pt x="0" y="351"/>
                    <a:pt x="234" y="176"/>
                    <a:pt x="409" y="1"/>
                  </a:cubicBezTo>
                  <a:cubicBezTo>
                    <a:pt x="642" y="234"/>
                    <a:pt x="993" y="409"/>
                    <a:pt x="1051" y="701"/>
                  </a:cubicBezTo>
                  <a:cubicBezTo>
                    <a:pt x="1109" y="876"/>
                    <a:pt x="818" y="1168"/>
                    <a:pt x="642" y="1460"/>
                  </a:cubicBezTo>
                  <a:cubicBezTo>
                    <a:pt x="526" y="1460"/>
                    <a:pt x="467" y="1402"/>
                    <a:pt x="351" y="14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5" name="Google Shape;18185;p46"/>
            <p:cNvSpPr/>
            <p:nvPr/>
          </p:nvSpPr>
          <p:spPr>
            <a:xfrm>
              <a:off x="3159150" y="5402450"/>
              <a:ext cx="42350" cy="27750"/>
            </a:xfrm>
            <a:custGeom>
              <a:avLst/>
              <a:gdLst/>
              <a:ahLst/>
              <a:cxnLst/>
              <a:rect l="l" t="t" r="r" b="b"/>
              <a:pathLst>
                <a:path w="1694" h="1110" extrusionOk="0">
                  <a:moveTo>
                    <a:pt x="1694" y="642"/>
                  </a:moveTo>
                  <a:cubicBezTo>
                    <a:pt x="1285" y="876"/>
                    <a:pt x="1051" y="1109"/>
                    <a:pt x="876" y="1051"/>
                  </a:cubicBezTo>
                  <a:cubicBezTo>
                    <a:pt x="584" y="992"/>
                    <a:pt x="293" y="759"/>
                    <a:pt x="1" y="584"/>
                  </a:cubicBezTo>
                  <a:cubicBezTo>
                    <a:pt x="234" y="409"/>
                    <a:pt x="468" y="0"/>
                    <a:pt x="701" y="0"/>
                  </a:cubicBezTo>
                  <a:cubicBezTo>
                    <a:pt x="935" y="0"/>
                    <a:pt x="1227" y="350"/>
                    <a:pt x="1635" y="64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6" name="Google Shape;18186;p46"/>
            <p:cNvSpPr/>
            <p:nvPr/>
          </p:nvSpPr>
          <p:spPr>
            <a:xfrm>
              <a:off x="2914000" y="258550"/>
              <a:ext cx="36500" cy="26275"/>
            </a:xfrm>
            <a:custGeom>
              <a:avLst/>
              <a:gdLst/>
              <a:ahLst/>
              <a:cxnLst/>
              <a:rect l="l" t="t" r="r" b="b"/>
              <a:pathLst>
                <a:path w="1460" h="1051" extrusionOk="0">
                  <a:moveTo>
                    <a:pt x="1460" y="0"/>
                  </a:moveTo>
                  <a:cubicBezTo>
                    <a:pt x="1285" y="467"/>
                    <a:pt x="1226" y="759"/>
                    <a:pt x="1051" y="934"/>
                  </a:cubicBezTo>
                  <a:cubicBezTo>
                    <a:pt x="876" y="1051"/>
                    <a:pt x="526" y="1051"/>
                    <a:pt x="292" y="992"/>
                  </a:cubicBezTo>
                  <a:cubicBezTo>
                    <a:pt x="176" y="934"/>
                    <a:pt x="117" y="701"/>
                    <a:pt x="1" y="584"/>
                  </a:cubicBezTo>
                  <a:cubicBezTo>
                    <a:pt x="176" y="467"/>
                    <a:pt x="351" y="350"/>
                    <a:pt x="584" y="234"/>
                  </a:cubicBezTo>
                  <a:cubicBezTo>
                    <a:pt x="759" y="175"/>
                    <a:pt x="993" y="117"/>
                    <a:pt x="146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7" name="Google Shape;18187;p46"/>
            <p:cNvSpPr/>
            <p:nvPr/>
          </p:nvSpPr>
          <p:spPr>
            <a:xfrm>
              <a:off x="6349100" y="3686350"/>
              <a:ext cx="24825" cy="33575"/>
            </a:xfrm>
            <a:custGeom>
              <a:avLst/>
              <a:gdLst/>
              <a:ahLst/>
              <a:cxnLst/>
              <a:rect l="l" t="t" r="r" b="b"/>
              <a:pathLst>
                <a:path w="993" h="1343" extrusionOk="0">
                  <a:moveTo>
                    <a:pt x="993" y="0"/>
                  </a:moveTo>
                  <a:cubicBezTo>
                    <a:pt x="935" y="351"/>
                    <a:pt x="876" y="526"/>
                    <a:pt x="818" y="759"/>
                  </a:cubicBezTo>
                  <a:cubicBezTo>
                    <a:pt x="701" y="934"/>
                    <a:pt x="526" y="1109"/>
                    <a:pt x="409" y="1343"/>
                  </a:cubicBezTo>
                  <a:cubicBezTo>
                    <a:pt x="292" y="1168"/>
                    <a:pt x="1" y="1051"/>
                    <a:pt x="1" y="876"/>
                  </a:cubicBezTo>
                  <a:cubicBezTo>
                    <a:pt x="1" y="584"/>
                    <a:pt x="117" y="292"/>
                    <a:pt x="292" y="117"/>
                  </a:cubicBezTo>
                  <a:cubicBezTo>
                    <a:pt x="409" y="0"/>
                    <a:pt x="643" y="59"/>
                    <a:pt x="99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8188" name="Google Shape;18188;p46"/>
          <p:cNvSpPr txBox="1">
            <a:spLocks noGrp="1"/>
          </p:cNvSpPr>
          <p:nvPr>
            <p:ph type="title"/>
          </p:nvPr>
        </p:nvSpPr>
        <p:spPr>
          <a:xfrm>
            <a:off x="1084304" y="218903"/>
            <a:ext cx="7312309"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US" dirty="0"/>
              <a:t>Theoretical Frameworks Applied in Depth Cont’d</a:t>
            </a:r>
          </a:p>
        </p:txBody>
      </p:sp>
      <p:sp>
        <p:nvSpPr>
          <p:cNvPr id="18189" name="Google Shape;18189;p46"/>
          <p:cNvSpPr txBox="1">
            <a:spLocks noGrp="1"/>
          </p:cNvSpPr>
          <p:nvPr>
            <p:ph type="body" idx="1"/>
          </p:nvPr>
        </p:nvSpPr>
        <p:spPr>
          <a:xfrm>
            <a:off x="1206765" y="1652331"/>
            <a:ext cx="6741694" cy="3227396"/>
          </a:xfrm>
          <a:prstGeom prst="rect">
            <a:avLst/>
          </a:prstGeom>
        </p:spPr>
        <p:style>
          <a:lnRef idx="1">
            <a:schemeClr val="accent2"/>
          </a:lnRef>
          <a:fillRef idx="3">
            <a:schemeClr val="accent2"/>
          </a:fillRef>
          <a:effectRef idx="2">
            <a:schemeClr val="accent2"/>
          </a:effectRef>
          <a:fontRef idx="minor">
            <a:schemeClr val="lt1"/>
          </a:fontRef>
        </p:style>
        <p:txBody>
          <a:bodyPr spcFirstLastPara="1" wrap="square" lIns="91425" tIns="91425" rIns="91425" bIns="91425" anchor="t" anchorCtr="0">
            <a:noAutofit/>
          </a:bodyPr>
          <a:lstStyle/>
          <a:p>
            <a:pPr marL="285750" indent="-285750"/>
            <a:r>
              <a:rPr lang="en-US" sz="2000" dirty="0">
                <a:solidFill>
                  <a:schemeClr val="dk2"/>
                </a:solidFill>
              </a:rPr>
              <a:t>The </a:t>
            </a:r>
            <a:r>
              <a:rPr lang="en-US" sz="2000" b="1" i="1" dirty="0">
                <a:solidFill>
                  <a:schemeClr val="dk2"/>
                </a:solidFill>
              </a:rPr>
              <a:t>Fishbone diagram </a:t>
            </a:r>
            <a:r>
              <a:rPr lang="en-US" sz="2000" dirty="0">
                <a:solidFill>
                  <a:schemeClr val="dk2"/>
                </a:solidFill>
              </a:rPr>
              <a:t>serves as a </a:t>
            </a:r>
            <a:r>
              <a:rPr lang="en-US" sz="2000" dirty="0" err="1">
                <a:solidFill>
                  <a:schemeClr val="dk2"/>
                </a:solidFill>
              </a:rPr>
              <a:t>visualisation</a:t>
            </a:r>
            <a:r>
              <a:rPr lang="en-US" sz="2000" dirty="0">
                <a:solidFill>
                  <a:schemeClr val="dk2"/>
                </a:solidFill>
              </a:rPr>
              <a:t> tool for examining root causes of specific issues, </a:t>
            </a:r>
            <a:r>
              <a:rPr lang="en-US" sz="2000" dirty="0" err="1">
                <a:solidFill>
                  <a:schemeClr val="dk2"/>
                </a:solidFill>
              </a:rPr>
              <a:t>categorising</a:t>
            </a:r>
            <a:r>
              <a:rPr lang="en-US" sz="2000" dirty="0">
                <a:solidFill>
                  <a:schemeClr val="dk2"/>
                </a:solidFill>
              </a:rPr>
              <a:t> contributing factors (Kane, 2018).</a:t>
            </a:r>
          </a:p>
          <a:p>
            <a:pPr marL="285750" indent="-285750"/>
            <a:r>
              <a:rPr lang="en-US" sz="2000" b="1" i="1" dirty="0">
                <a:solidFill>
                  <a:schemeClr val="dk2"/>
                </a:solidFill>
              </a:rPr>
              <a:t>Systems Theory </a:t>
            </a:r>
            <a:r>
              <a:rPr lang="en-US" sz="2000" dirty="0">
                <a:solidFill>
                  <a:schemeClr val="dk2"/>
                </a:solidFill>
              </a:rPr>
              <a:t>suggests understanding complexities requires </a:t>
            </a:r>
            <a:r>
              <a:rPr lang="en-US" sz="2000" dirty="0" err="1">
                <a:solidFill>
                  <a:schemeClr val="dk2"/>
                </a:solidFill>
              </a:rPr>
              <a:t>recognising</a:t>
            </a:r>
            <a:r>
              <a:rPr lang="en-US" sz="2000" dirty="0">
                <a:solidFill>
                  <a:schemeClr val="dk2"/>
                </a:solidFill>
              </a:rPr>
              <a:t> interrelations among parts, rather than viewing them in isolation (Anderson, 2016).</a:t>
            </a:r>
          </a:p>
          <a:p>
            <a:pPr marL="285750" indent="-285750"/>
            <a:r>
              <a:rPr lang="en-US" sz="2000" b="1" i="1" dirty="0">
                <a:solidFill>
                  <a:schemeClr val="dk2"/>
                </a:solidFill>
              </a:rPr>
              <a:t>Donabedian's healthcare quality model </a:t>
            </a:r>
            <a:r>
              <a:rPr lang="en-US" sz="2000" dirty="0">
                <a:solidFill>
                  <a:schemeClr val="dk2"/>
                </a:solidFill>
              </a:rPr>
              <a:t>argues that structural improvements lead to better clinical processes and patient outcomes, focusing on Structure, Process, and Outcome for quality evaluation (Moore et al., 2015).</a:t>
            </a:r>
          </a:p>
        </p:txBody>
      </p:sp>
      <p:grpSp>
        <p:nvGrpSpPr>
          <p:cNvPr id="18190" name="Google Shape;18190;p46"/>
          <p:cNvGrpSpPr/>
          <p:nvPr/>
        </p:nvGrpSpPr>
        <p:grpSpPr>
          <a:xfrm>
            <a:off x="6062400" y="600552"/>
            <a:ext cx="3288125" cy="3288125"/>
            <a:chOff x="1190625" y="238125"/>
            <a:chExt cx="5205200" cy="5205200"/>
          </a:xfrm>
        </p:grpSpPr>
        <p:sp>
          <p:nvSpPr>
            <p:cNvPr id="18191" name="Google Shape;18191;p46"/>
            <p:cNvSpPr/>
            <p:nvPr/>
          </p:nvSpPr>
          <p:spPr>
            <a:xfrm>
              <a:off x="3537100" y="2352575"/>
              <a:ext cx="739875" cy="745725"/>
            </a:xfrm>
            <a:custGeom>
              <a:avLst/>
              <a:gdLst/>
              <a:ahLst/>
              <a:cxnLst/>
              <a:rect l="l" t="t" r="r" b="b"/>
              <a:pathLst>
                <a:path w="29595" h="29829" extrusionOk="0">
                  <a:moveTo>
                    <a:pt x="19963" y="23699"/>
                  </a:moveTo>
                  <a:cubicBezTo>
                    <a:pt x="20956" y="20839"/>
                    <a:pt x="23057" y="19438"/>
                    <a:pt x="25509" y="19847"/>
                  </a:cubicBezTo>
                  <a:cubicBezTo>
                    <a:pt x="27785" y="20197"/>
                    <a:pt x="29478" y="22123"/>
                    <a:pt x="29536" y="24400"/>
                  </a:cubicBezTo>
                  <a:cubicBezTo>
                    <a:pt x="29595" y="26793"/>
                    <a:pt x="28077" y="28777"/>
                    <a:pt x="25684" y="29303"/>
                  </a:cubicBezTo>
                  <a:cubicBezTo>
                    <a:pt x="23232" y="29828"/>
                    <a:pt x="21189" y="28544"/>
                    <a:pt x="19963" y="25625"/>
                  </a:cubicBezTo>
                  <a:cubicBezTo>
                    <a:pt x="19146" y="28135"/>
                    <a:pt x="17512" y="29595"/>
                    <a:pt x="14768" y="29536"/>
                  </a:cubicBezTo>
                  <a:cubicBezTo>
                    <a:pt x="12609" y="29536"/>
                    <a:pt x="11266" y="28369"/>
                    <a:pt x="10040" y="25567"/>
                  </a:cubicBezTo>
                  <a:cubicBezTo>
                    <a:pt x="9690" y="26910"/>
                    <a:pt x="8990" y="27960"/>
                    <a:pt x="7881" y="28661"/>
                  </a:cubicBezTo>
                  <a:cubicBezTo>
                    <a:pt x="6830" y="29420"/>
                    <a:pt x="5604" y="29711"/>
                    <a:pt x="4320" y="29478"/>
                  </a:cubicBezTo>
                  <a:cubicBezTo>
                    <a:pt x="2044" y="29069"/>
                    <a:pt x="409" y="27201"/>
                    <a:pt x="234" y="25042"/>
                  </a:cubicBezTo>
                  <a:cubicBezTo>
                    <a:pt x="59" y="22532"/>
                    <a:pt x="1402" y="20664"/>
                    <a:pt x="4145" y="19672"/>
                  </a:cubicBezTo>
                  <a:cubicBezTo>
                    <a:pt x="1518" y="18796"/>
                    <a:pt x="1" y="17103"/>
                    <a:pt x="176" y="14243"/>
                  </a:cubicBezTo>
                  <a:cubicBezTo>
                    <a:pt x="351" y="12200"/>
                    <a:pt x="1577" y="10741"/>
                    <a:pt x="4203" y="9749"/>
                  </a:cubicBezTo>
                  <a:cubicBezTo>
                    <a:pt x="2744" y="9340"/>
                    <a:pt x="1635" y="8581"/>
                    <a:pt x="993" y="7355"/>
                  </a:cubicBezTo>
                  <a:cubicBezTo>
                    <a:pt x="293" y="6071"/>
                    <a:pt x="176" y="4787"/>
                    <a:pt x="643" y="3445"/>
                  </a:cubicBezTo>
                  <a:cubicBezTo>
                    <a:pt x="1343" y="1285"/>
                    <a:pt x="3386" y="1"/>
                    <a:pt x="5721" y="234"/>
                  </a:cubicBezTo>
                  <a:cubicBezTo>
                    <a:pt x="7822" y="409"/>
                    <a:pt x="9632" y="2161"/>
                    <a:pt x="9924" y="4320"/>
                  </a:cubicBezTo>
                  <a:cubicBezTo>
                    <a:pt x="10274" y="6713"/>
                    <a:pt x="8990" y="8640"/>
                    <a:pt x="6130" y="9807"/>
                  </a:cubicBezTo>
                  <a:cubicBezTo>
                    <a:pt x="8114" y="10332"/>
                    <a:pt x="9457" y="11558"/>
                    <a:pt x="10040" y="13660"/>
                  </a:cubicBezTo>
                  <a:cubicBezTo>
                    <a:pt x="10683" y="11617"/>
                    <a:pt x="11908" y="10332"/>
                    <a:pt x="13893" y="9749"/>
                  </a:cubicBezTo>
                  <a:cubicBezTo>
                    <a:pt x="11091" y="8581"/>
                    <a:pt x="9807" y="6538"/>
                    <a:pt x="10274" y="4087"/>
                  </a:cubicBezTo>
                  <a:cubicBezTo>
                    <a:pt x="10741" y="1752"/>
                    <a:pt x="12784" y="118"/>
                    <a:pt x="15177" y="176"/>
                  </a:cubicBezTo>
                  <a:cubicBezTo>
                    <a:pt x="17395" y="234"/>
                    <a:pt x="19380" y="1869"/>
                    <a:pt x="19788" y="4087"/>
                  </a:cubicBezTo>
                  <a:cubicBezTo>
                    <a:pt x="20197" y="6597"/>
                    <a:pt x="18913" y="8698"/>
                    <a:pt x="16111" y="9749"/>
                  </a:cubicBezTo>
                  <a:cubicBezTo>
                    <a:pt x="18096" y="10332"/>
                    <a:pt x="19380" y="11617"/>
                    <a:pt x="19963" y="13660"/>
                  </a:cubicBezTo>
                  <a:cubicBezTo>
                    <a:pt x="20430" y="12259"/>
                    <a:pt x="21131" y="11266"/>
                    <a:pt x="22240" y="10566"/>
                  </a:cubicBezTo>
                  <a:cubicBezTo>
                    <a:pt x="23349" y="9924"/>
                    <a:pt x="24575" y="9749"/>
                    <a:pt x="25859" y="10041"/>
                  </a:cubicBezTo>
                  <a:cubicBezTo>
                    <a:pt x="28135" y="10566"/>
                    <a:pt x="29595" y="12492"/>
                    <a:pt x="29536" y="14827"/>
                  </a:cubicBezTo>
                  <a:cubicBezTo>
                    <a:pt x="29536" y="17103"/>
                    <a:pt x="27902" y="19030"/>
                    <a:pt x="25684" y="19438"/>
                  </a:cubicBezTo>
                  <a:cubicBezTo>
                    <a:pt x="23232" y="19964"/>
                    <a:pt x="21248" y="18738"/>
                    <a:pt x="19963" y="15878"/>
                  </a:cubicBezTo>
                  <a:cubicBezTo>
                    <a:pt x="19380" y="17804"/>
                    <a:pt x="18154" y="19030"/>
                    <a:pt x="16111" y="19672"/>
                  </a:cubicBezTo>
                  <a:cubicBezTo>
                    <a:pt x="18154" y="20314"/>
                    <a:pt x="19380" y="21598"/>
                    <a:pt x="19963" y="23641"/>
                  </a:cubicBezTo>
                  <a:close/>
                  <a:moveTo>
                    <a:pt x="10040" y="23758"/>
                  </a:moveTo>
                  <a:cubicBezTo>
                    <a:pt x="10624" y="21598"/>
                    <a:pt x="11850" y="20314"/>
                    <a:pt x="13951" y="19672"/>
                  </a:cubicBezTo>
                  <a:cubicBezTo>
                    <a:pt x="11908" y="19088"/>
                    <a:pt x="10683" y="17804"/>
                    <a:pt x="10040" y="15819"/>
                  </a:cubicBezTo>
                  <a:cubicBezTo>
                    <a:pt x="9398" y="17921"/>
                    <a:pt x="8114" y="19088"/>
                    <a:pt x="6013" y="19672"/>
                  </a:cubicBezTo>
                  <a:cubicBezTo>
                    <a:pt x="8173" y="20255"/>
                    <a:pt x="9457" y="21540"/>
                    <a:pt x="10040" y="237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2" name="Google Shape;18192;p46"/>
            <p:cNvSpPr/>
            <p:nvPr/>
          </p:nvSpPr>
          <p:spPr>
            <a:xfrm>
              <a:off x="3793925" y="3092425"/>
              <a:ext cx="237900" cy="240800"/>
            </a:xfrm>
            <a:custGeom>
              <a:avLst/>
              <a:gdLst/>
              <a:ahLst/>
              <a:cxnLst/>
              <a:rect l="l" t="t" r="r" b="b"/>
              <a:pathLst>
                <a:path w="9516" h="9632" extrusionOk="0">
                  <a:moveTo>
                    <a:pt x="4729" y="9632"/>
                  </a:moveTo>
                  <a:cubicBezTo>
                    <a:pt x="2102" y="9632"/>
                    <a:pt x="1" y="7414"/>
                    <a:pt x="1" y="4845"/>
                  </a:cubicBezTo>
                  <a:cubicBezTo>
                    <a:pt x="1" y="2277"/>
                    <a:pt x="2219" y="1"/>
                    <a:pt x="4787" y="59"/>
                  </a:cubicBezTo>
                  <a:cubicBezTo>
                    <a:pt x="7356" y="117"/>
                    <a:pt x="9515" y="2335"/>
                    <a:pt x="9515" y="4904"/>
                  </a:cubicBezTo>
                  <a:cubicBezTo>
                    <a:pt x="9515" y="7472"/>
                    <a:pt x="7356" y="9632"/>
                    <a:pt x="4729" y="963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3" name="Google Shape;18193;p46"/>
            <p:cNvSpPr/>
            <p:nvPr/>
          </p:nvSpPr>
          <p:spPr>
            <a:xfrm>
              <a:off x="3300700" y="2600650"/>
              <a:ext cx="239350" cy="239350"/>
            </a:xfrm>
            <a:custGeom>
              <a:avLst/>
              <a:gdLst/>
              <a:ahLst/>
              <a:cxnLst/>
              <a:rect l="l" t="t" r="r" b="b"/>
              <a:pathLst>
                <a:path w="9574" h="9574" extrusionOk="0">
                  <a:moveTo>
                    <a:pt x="4729" y="9574"/>
                  </a:moveTo>
                  <a:cubicBezTo>
                    <a:pt x="2102" y="9574"/>
                    <a:pt x="1" y="7414"/>
                    <a:pt x="1" y="4787"/>
                  </a:cubicBezTo>
                  <a:cubicBezTo>
                    <a:pt x="1" y="2161"/>
                    <a:pt x="2160" y="1"/>
                    <a:pt x="4729" y="59"/>
                  </a:cubicBezTo>
                  <a:cubicBezTo>
                    <a:pt x="7355" y="59"/>
                    <a:pt x="9573" y="2277"/>
                    <a:pt x="9515" y="4846"/>
                  </a:cubicBezTo>
                  <a:cubicBezTo>
                    <a:pt x="9515" y="7414"/>
                    <a:pt x="7297" y="9574"/>
                    <a:pt x="4729" y="957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4" name="Google Shape;18194;p46"/>
            <p:cNvSpPr/>
            <p:nvPr/>
          </p:nvSpPr>
          <p:spPr>
            <a:xfrm>
              <a:off x="3547325" y="3093900"/>
              <a:ext cx="237875" cy="239325"/>
            </a:xfrm>
            <a:custGeom>
              <a:avLst/>
              <a:gdLst/>
              <a:ahLst/>
              <a:cxnLst/>
              <a:rect l="l" t="t" r="r" b="b"/>
              <a:pathLst>
                <a:path w="9515" h="9573" extrusionOk="0">
                  <a:moveTo>
                    <a:pt x="9515" y="4786"/>
                  </a:moveTo>
                  <a:cubicBezTo>
                    <a:pt x="9515" y="7355"/>
                    <a:pt x="7355" y="9573"/>
                    <a:pt x="4728" y="9573"/>
                  </a:cubicBezTo>
                  <a:cubicBezTo>
                    <a:pt x="2160" y="9573"/>
                    <a:pt x="0" y="7355"/>
                    <a:pt x="0" y="4786"/>
                  </a:cubicBezTo>
                  <a:cubicBezTo>
                    <a:pt x="59" y="2218"/>
                    <a:pt x="2160" y="58"/>
                    <a:pt x="4728" y="58"/>
                  </a:cubicBezTo>
                  <a:cubicBezTo>
                    <a:pt x="7297" y="0"/>
                    <a:pt x="9515" y="2218"/>
                    <a:pt x="9515" y="47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5" name="Google Shape;18195;p46"/>
            <p:cNvSpPr/>
            <p:nvPr/>
          </p:nvSpPr>
          <p:spPr>
            <a:xfrm>
              <a:off x="3299250" y="2848725"/>
              <a:ext cx="239350" cy="237900"/>
            </a:xfrm>
            <a:custGeom>
              <a:avLst/>
              <a:gdLst/>
              <a:ahLst/>
              <a:cxnLst/>
              <a:rect l="l" t="t" r="r" b="b"/>
              <a:pathLst>
                <a:path w="9574" h="9516" extrusionOk="0">
                  <a:moveTo>
                    <a:pt x="9573" y="4729"/>
                  </a:moveTo>
                  <a:cubicBezTo>
                    <a:pt x="9573" y="7355"/>
                    <a:pt x="7355" y="9515"/>
                    <a:pt x="4787" y="9515"/>
                  </a:cubicBezTo>
                  <a:cubicBezTo>
                    <a:pt x="2160" y="9457"/>
                    <a:pt x="0" y="7297"/>
                    <a:pt x="59" y="4729"/>
                  </a:cubicBezTo>
                  <a:cubicBezTo>
                    <a:pt x="117" y="2102"/>
                    <a:pt x="2218" y="1"/>
                    <a:pt x="4787" y="1"/>
                  </a:cubicBezTo>
                  <a:cubicBezTo>
                    <a:pt x="7355" y="1"/>
                    <a:pt x="9573" y="2160"/>
                    <a:pt x="9573"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6" name="Google Shape;18196;p46"/>
            <p:cNvSpPr/>
            <p:nvPr/>
          </p:nvSpPr>
          <p:spPr>
            <a:xfrm>
              <a:off x="4036175" y="2358425"/>
              <a:ext cx="239350" cy="239350"/>
            </a:xfrm>
            <a:custGeom>
              <a:avLst/>
              <a:gdLst/>
              <a:ahLst/>
              <a:cxnLst/>
              <a:rect l="l" t="t" r="r" b="b"/>
              <a:pathLst>
                <a:path w="9574" h="9574" extrusionOk="0">
                  <a:moveTo>
                    <a:pt x="4904" y="59"/>
                  </a:moveTo>
                  <a:cubicBezTo>
                    <a:pt x="7530" y="175"/>
                    <a:pt x="9573" y="2277"/>
                    <a:pt x="9456" y="4903"/>
                  </a:cubicBezTo>
                  <a:cubicBezTo>
                    <a:pt x="9398" y="7530"/>
                    <a:pt x="7238" y="9573"/>
                    <a:pt x="4670" y="9456"/>
                  </a:cubicBezTo>
                  <a:cubicBezTo>
                    <a:pt x="2043" y="9398"/>
                    <a:pt x="0" y="7238"/>
                    <a:pt x="59" y="4670"/>
                  </a:cubicBezTo>
                  <a:cubicBezTo>
                    <a:pt x="176" y="2043"/>
                    <a:pt x="2277" y="0"/>
                    <a:pt x="4904"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7" name="Google Shape;18197;p46"/>
            <p:cNvSpPr/>
            <p:nvPr/>
          </p:nvSpPr>
          <p:spPr>
            <a:xfrm>
              <a:off x="4039100" y="3098275"/>
              <a:ext cx="232050" cy="232050"/>
            </a:xfrm>
            <a:custGeom>
              <a:avLst/>
              <a:gdLst/>
              <a:ahLst/>
              <a:cxnLst/>
              <a:rect l="l" t="t" r="r" b="b"/>
              <a:pathLst>
                <a:path w="9282" h="9282" extrusionOk="0">
                  <a:moveTo>
                    <a:pt x="4670" y="0"/>
                  </a:moveTo>
                  <a:cubicBezTo>
                    <a:pt x="7238" y="0"/>
                    <a:pt x="9281" y="2043"/>
                    <a:pt x="9281" y="4670"/>
                  </a:cubicBezTo>
                  <a:cubicBezTo>
                    <a:pt x="9281" y="7238"/>
                    <a:pt x="7180" y="9281"/>
                    <a:pt x="4611" y="9281"/>
                  </a:cubicBezTo>
                  <a:cubicBezTo>
                    <a:pt x="2043" y="9223"/>
                    <a:pt x="0" y="7180"/>
                    <a:pt x="0" y="4611"/>
                  </a:cubicBezTo>
                  <a:cubicBezTo>
                    <a:pt x="0" y="2043"/>
                    <a:pt x="2102" y="0"/>
                    <a:pt x="467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8" name="Google Shape;18198;p46"/>
            <p:cNvSpPr/>
            <p:nvPr/>
          </p:nvSpPr>
          <p:spPr>
            <a:xfrm>
              <a:off x="3303625" y="2361350"/>
              <a:ext cx="232050" cy="232025"/>
            </a:xfrm>
            <a:custGeom>
              <a:avLst/>
              <a:gdLst/>
              <a:ahLst/>
              <a:cxnLst/>
              <a:rect l="l" t="t" r="r" b="b"/>
              <a:pathLst>
                <a:path w="9282" h="9281" extrusionOk="0">
                  <a:moveTo>
                    <a:pt x="0" y="4670"/>
                  </a:moveTo>
                  <a:cubicBezTo>
                    <a:pt x="0" y="2101"/>
                    <a:pt x="2043" y="0"/>
                    <a:pt x="4612" y="0"/>
                  </a:cubicBezTo>
                  <a:cubicBezTo>
                    <a:pt x="7238" y="0"/>
                    <a:pt x="9281" y="2101"/>
                    <a:pt x="9281" y="4670"/>
                  </a:cubicBezTo>
                  <a:cubicBezTo>
                    <a:pt x="9223" y="7238"/>
                    <a:pt x="7180" y="9281"/>
                    <a:pt x="4670" y="9281"/>
                  </a:cubicBezTo>
                  <a:cubicBezTo>
                    <a:pt x="2043" y="9281"/>
                    <a:pt x="0" y="7238"/>
                    <a:pt x="0" y="46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9" name="Google Shape;18199;p46"/>
            <p:cNvSpPr/>
            <p:nvPr/>
          </p:nvSpPr>
          <p:spPr>
            <a:xfrm>
              <a:off x="3303625" y="3098275"/>
              <a:ext cx="232050" cy="230575"/>
            </a:xfrm>
            <a:custGeom>
              <a:avLst/>
              <a:gdLst/>
              <a:ahLst/>
              <a:cxnLst/>
              <a:rect l="l" t="t" r="r" b="b"/>
              <a:pathLst>
                <a:path w="9282" h="9223" extrusionOk="0">
                  <a:moveTo>
                    <a:pt x="4670" y="9223"/>
                  </a:moveTo>
                  <a:cubicBezTo>
                    <a:pt x="2160" y="9223"/>
                    <a:pt x="59" y="7180"/>
                    <a:pt x="59" y="4670"/>
                  </a:cubicBezTo>
                  <a:cubicBezTo>
                    <a:pt x="0" y="2160"/>
                    <a:pt x="2102" y="0"/>
                    <a:pt x="4612" y="59"/>
                  </a:cubicBezTo>
                  <a:cubicBezTo>
                    <a:pt x="7122" y="59"/>
                    <a:pt x="9165" y="2101"/>
                    <a:pt x="9223" y="4553"/>
                  </a:cubicBezTo>
                  <a:cubicBezTo>
                    <a:pt x="9281" y="7063"/>
                    <a:pt x="7180" y="9223"/>
                    <a:pt x="4670" y="922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0" name="Google Shape;18200;p46"/>
            <p:cNvSpPr/>
            <p:nvPr/>
          </p:nvSpPr>
          <p:spPr>
            <a:xfrm>
              <a:off x="3798325" y="2116175"/>
              <a:ext cx="229125" cy="230600"/>
            </a:xfrm>
            <a:custGeom>
              <a:avLst/>
              <a:gdLst/>
              <a:ahLst/>
              <a:cxnLst/>
              <a:rect l="l" t="t" r="r" b="b"/>
              <a:pathLst>
                <a:path w="9165" h="9224" extrusionOk="0">
                  <a:moveTo>
                    <a:pt x="9164" y="4612"/>
                  </a:moveTo>
                  <a:cubicBezTo>
                    <a:pt x="9164" y="7122"/>
                    <a:pt x="7063" y="9223"/>
                    <a:pt x="4553" y="9165"/>
                  </a:cubicBezTo>
                  <a:cubicBezTo>
                    <a:pt x="2043" y="9165"/>
                    <a:pt x="0" y="7122"/>
                    <a:pt x="0" y="4612"/>
                  </a:cubicBezTo>
                  <a:cubicBezTo>
                    <a:pt x="0" y="2102"/>
                    <a:pt x="2101" y="1"/>
                    <a:pt x="4611" y="1"/>
                  </a:cubicBezTo>
                  <a:cubicBezTo>
                    <a:pt x="7121" y="59"/>
                    <a:pt x="9164" y="2102"/>
                    <a:pt x="9164"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1" name="Google Shape;18201;p46"/>
            <p:cNvSpPr/>
            <p:nvPr/>
          </p:nvSpPr>
          <p:spPr>
            <a:xfrm>
              <a:off x="4287175" y="2605025"/>
              <a:ext cx="230575" cy="230600"/>
            </a:xfrm>
            <a:custGeom>
              <a:avLst/>
              <a:gdLst/>
              <a:ahLst/>
              <a:cxnLst/>
              <a:rect l="l" t="t" r="r" b="b"/>
              <a:pathLst>
                <a:path w="9223" h="9224" extrusionOk="0">
                  <a:moveTo>
                    <a:pt x="9223" y="4612"/>
                  </a:moveTo>
                  <a:cubicBezTo>
                    <a:pt x="9223" y="7122"/>
                    <a:pt x="7063" y="9223"/>
                    <a:pt x="4553" y="9223"/>
                  </a:cubicBezTo>
                  <a:cubicBezTo>
                    <a:pt x="2101" y="9165"/>
                    <a:pt x="0" y="7122"/>
                    <a:pt x="0" y="4612"/>
                  </a:cubicBezTo>
                  <a:cubicBezTo>
                    <a:pt x="0" y="2102"/>
                    <a:pt x="2101" y="1"/>
                    <a:pt x="4611" y="59"/>
                  </a:cubicBezTo>
                  <a:cubicBezTo>
                    <a:pt x="7121" y="59"/>
                    <a:pt x="9164" y="2102"/>
                    <a:pt x="9223"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2" name="Google Shape;18202;p46"/>
            <p:cNvSpPr/>
            <p:nvPr/>
          </p:nvSpPr>
          <p:spPr>
            <a:xfrm>
              <a:off x="4287175" y="2853100"/>
              <a:ext cx="229125" cy="229150"/>
            </a:xfrm>
            <a:custGeom>
              <a:avLst/>
              <a:gdLst/>
              <a:ahLst/>
              <a:cxnLst/>
              <a:rect l="l" t="t" r="r" b="b"/>
              <a:pathLst>
                <a:path w="9165" h="9166" extrusionOk="0">
                  <a:moveTo>
                    <a:pt x="4611" y="9165"/>
                  </a:moveTo>
                  <a:cubicBezTo>
                    <a:pt x="2101" y="9107"/>
                    <a:pt x="0" y="7064"/>
                    <a:pt x="59" y="4554"/>
                  </a:cubicBezTo>
                  <a:cubicBezTo>
                    <a:pt x="59" y="2044"/>
                    <a:pt x="2101" y="1"/>
                    <a:pt x="4611" y="1"/>
                  </a:cubicBezTo>
                  <a:cubicBezTo>
                    <a:pt x="7121" y="1"/>
                    <a:pt x="9164" y="2102"/>
                    <a:pt x="9164" y="4554"/>
                  </a:cubicBezTo>
                  <a:cubicBezTo>
                    <a:pt x="9164" y="7064"/>
                    <a:pt x="7063" y="9165"/>
                    <a:pt x="4611" y="916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3" name="Google Shape;18203;p46"/>
            <p:cNvSpPr/>
            <p:nvPr/>
          </p:nvSpPr>
          <p:spPr>
            <a:xfrm>
              <a:off x="3551700" y="2116175"/>
              <a:ext cx="229125" cy="229125"/>
            </a:xfrm>
            <a:custGeom>
              <a:avLst/>
              <a:gdLst/>
              <a:ahLst/>
              <a:cxnLst/>
              <a:rect l="l" t="t" r="r" b="b"/>
              <a:pathLst>
                <a:path w="9165" h="9165" extrusionOk="0">
                  <a:moveTo>
                    <a:pt x="9165" y="4612"/>
                  </a:moveTo>
                  <a:cubicBezTo>
                    <a:pt x="9106" y="7122"/>
                    <a:pt x="7063" y="9165"/>
                    <a:pt x="4553" y="9165"/>
                  </a:cubicBezTo>
                  <a:cubicBezTo>
                    <a:pt x="2043" y="9165"/>
                    <a:pt x="0" y="7064"/>
                    <a:pt x="0" y="4554"/>
                  </a:cubicBezTo>
                  <a:cubicBezTo>
                    <a:pt x="0" y="2044"/>
                    <a:pt x="2102" y="1"/>
                    <a:pt x="4612" y="59"/>
                  </a:cubicBezTo>
                  <a:cubicBezTo>
                    <a:pt x="7122" y="59"/>
                    <a:pt x="9165" y="2102"/>
                    <a:pt x="9165"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4" name="Google Shape;18204;p46"/>
            <p:cNvSpPr/>
            <p:nvPr/>
          </p:nvSpPr>
          <p:spPr>
            <a:xfrm>
              <a:off x="3799775" y="3344875"/>
              <a:ext cx="224750" cy="224750"/>
            </a:xfrm>
            <a:custGeom>
              <a:avLst/>
              <a:gdLst/>
              <a:ahLst/>
              <a:cxnLst/>
              <a:rect l="l" t="t" r="r" b="b"/>
              <a:pathLst>
                <a:path w="8990" h="8990" extrusionOk="0">
                  <a:moveTo>
                    <a:pt x="8989" y="4495"/>
                  </a:moveTo>
                  <a:cubicBezTo>
                    <a:pt x="8989" y="7005"/>
                    <a:pt x="7005" y="8990"/>
                    <a:pt x="4495" y="8990"/>
                  </a:cubicBezTo>
                  <a:cubicBezTo>
                    <a:pt x="1985" y="8990"/>
                    <a:pt x="0" y="7005"/>
                    <a:pt x="0" y="4495"/>
                  </a:cubicBezTo>
                  <a:cubicBezTo>
                    <a:pt x="0" y="1985"/>
                    <a:pt x="1985" y="1"/>
                    <a:pt x="4495" y="1"/>
                  </a:cubicBezTo>
                  <a:cubicBezTo>
                    <a:pt x="7005" y="1"/>
                    <a:pt x="8989" y="1985"/>
                    <a:pt x="8989"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5" name="Google Shape;18205;p46"/>
            <p:cNvSpPr/>
            <p:nvPr/>
          </p:nvSpPr>
          <p:spPr>
            <a:xfrm>
              <a:off x="4290075" y="2365725"/>
              <a:ext cx="224750" cy="224750"/>
            </a:xfrm>
            <a:custGeom>
              <a:avLst/>
              <a:gdLst/>
              <a:ahLst/>
              <a:cxnLst/>
              <a:rect l="l" t="t" r="r" b="b"/>
              <a:pathLst>
                <a:path w="8990" h="8990" extrusionOk="0">
                  <a:moveTo>
                    <a:pt x="8990" y="4495"/>
                  </a:moveTo>
                  <a:cubicBezTo>
                    <a:pt x="8990" y="7005"/>
                    <a:pt x="7005" y="8989"/>
                    <a:pt x="4495" y="8989"/>
                  </a:cubicBezTo>
                  <a:cubicBezTo>
                    <a:pt x="1985" y="8989"/>
                    <a:pt x="1" y="6946"/>
                    <a:pt x="1" y="4495"/>
                  </a:cubicBezTo>
                  <a:cubicBezTo>
                    <a:pt x="1" y="1985"/>
                    <a:pt x="1985" y="0"/>
                    <a:pt x="4437" y="0"/>
                  </a:cubicBezTo>
                  <a:cubicBezTo>
                    <a:pt x="6947" y="0"/>
                    <a:pt x="8990" y="1985"/>
                    <a:pt x="8990"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6" name="Google Shape;18206;p46"/>
            <p:cNvSpPr/>
            <p:nvPr/>
          </p:nvSpPr>
          <p:spPr>
            <a:xfrm>
              <a:off x="3553150" y="3344875"/>
              <a:ext cx="224750" cy="224750"/>
            </a:xfrm>
            <a:custGeom>
              <a:avLst/>
              <a:gdLst/>
              <a:ahLst/>
              <a:cxnLst/>
              <a:rect l="l" t="t" r="r" b="b"/>
              <a:pathLst>
                <a:path w="8990" h="8990" extrusionOk="0">
                  <a:moveTo>
                    <a:pt x="8990" y="4437"/>
                  </a:moveTo>
                  <a:cubicBezTo>
                    <a:pt x="8990" y="6947"/>
                    <a:pt x="7005" y="8990"/>
                    <a:pt x="4495" y="8990"/>
                  </a:cubicBezTo>
                  <a:cubicBezTo>
                    <a:pt x="1985" y="8990"/>
                    <a:pt x="1" y="6947"/>
                    <a:pt x="1" y="4437"/>
                  </a:cubicBezTo>
                  <a:cubicBezTo>
                    <a:pt x="1" y="1985"/>
                    <a:pt x="1985" y="1"/>
                    <a:pt x="4437" y="1"/>
                  </a:cubicBezTo>
                  <a:cubicBezTo>
                    <a:pt x="6947" y="1"/>
                    <a:pt x="8990" y="1985"/>
                    <a:pt x="8990" y="443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7" name="Google Shape;18207;p46"/>
            <p:cNvSpPr/>
            <p:nvPr/>
          </p:nvSpPr>
          <p:spPr>
            <a:xfrm>
              <a:off x="3064300" y="2607950"/>
              <a:ext cx="224750" cy="224750"/>
            </a:xfrm>
            <a:custGeom>
              <a:avLst/>
              <a:gdLst/>
              <a:ahLst/>
              <a:cxnLst/>
              <a:rect l="l" t="t" r="r" b="b"/>
              <a:pathLst>
                <a:path w="8990" h="8990" extrusionOk="0">
                  <a:moveTo>
                    <a:pt x="8990" y="4554"/>
                  </a:moveTo>
                  <a:cubicBezTo>
                    <a:pt x="8990" y="7063"/>
                    <a:pt x="6947" y="8990"/>
                    <a:pt x="4437" y="8990"/>
                  </a:cubicBezTo>
                  <a:cubicBezTo>
                    <a:pt x="1927" y="8990"/>
                    <a:pt x="1" y="6947"/>
                    <a:pt x="1" y="4437"/>
                  </a:cubicBezTo>
                  <a:cubicBezTo>
                    <a:pt x="1" y="1985"/>
                    <a:pt x="2044" y="1"/>
                    <a:pt x="4495" y="1"/>
                  </a:cubicBezTo>
                  <a:cubicBezTo>
                    <a:pt x="7005" y="1"/>
                    <a:pt x="8990" y="2044"/>
                    <a:pt x="8990" y="455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8" name="Google Shape;18208;p46"/>
            <p:cNvSpPr/>
            <p:nvPr/>
          </p:nvSpPr>
          <p:spPr>
            <a:xfrm>
              <a:off x="3064300" y="2854575"/>
              <a:ext cx="224750" cy="224750"/>
            </a:xfrm>
            <a:custGeom>
              <a:avLst/>
              <a:gdLst/>
              <a:ahLst/>
              <a:cxnLst/>
              <a:rect l="l" t="t" r="r" b="b"/>
              <a:pathLst>
                <a:path w="8990" h="8990" extrusionOk="0">
                  <a:moveTo>
                    <a:pt x="8990" y="4553"/>
                  </a:moveTo>
                  <a:cubicBezTo>
                    <a:pt x="8990" y="7005"/>
                    <a:pt x="6947" y="8989"/>
                    <a:pt x="4437" y="8989"/>
                  </a:cubicBezTo>
                  <a:cubicBezTo>
                    <a:pt x="1985" y="8989"/>
                    <a:pt x="1" y="6946"/>
                    <a:pt x="1" y="4495"/>
                  </a:cubicBezTo>
                  <a:cubicBezTo>
                    <a:pt x="1" y="1985"/>
                    <a:pt x="2044" y="0"/>
                    <a:pt x="4554" y="0"/>
                  </a:cubicBezTo>
                  <a:cubicBezTo>
                    <a:pt x="7005" y="59"/>
                    <a:pt x="8990" y="2043"/>
                    <a:pt x="8990" y="45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9" name="Google Shape;18209;p46"/>
            <p:cNvSpPr/>
            <p:nvPr/>
          </p:nvSpPr>
          <p:spPr>
            <a:xfrm>
              <a:off x="4043475" y="2119100"/>
              <a:ext cx="224750" cy="224750"/>
            </a:xfrm>
            <a:custGeom>
              <a:avLst/>
              <a:gdLst/>
              <a:ahLst/>
              <a:cxnLst/>
              <a:rect l="l" t="t" r="r" b="b"/>
              <a:pathLst>
                <a:path w="8990" h="8990" extrusionOk="0">
                  <a:moveTo>
                    <a:pt x="8989" y="4495"/>
                  </a:moveTo>
                  <a:cubicBezTo>
                    <a:pt x="8989" y="7005"/>
                    <a:pt x="6946" y="8990"/>
                    <a:pt x="4436" y="8990"/>
                  </a:cubicBezTo>
                  <a:cubicBezTo>
                    <a:pt x="1985" y="8931"/>
                    <a:pt x="0" y="6947"/>
                    <a:pt x="0" y="4495"/>
                  </a:cubicBezTo>
                  <a:cubicBezTo>
                    <a:pt x="0" y="1985"/>
                    <a:pt x="2043" y="1"/>
                    <a:pt x="4553" y="1"/>
                  </a:cubicBezTo>
                  <a:cubicBezTo>
                    <a:pt x="7005" y="1"/>
                    <a:pt x="8989" y="2044"/>
                    <a:pt x="8989"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0" name="Google Shape;18210;p46"/>
            <p:cNvSpPr/>
            <p:nvPr/>
          </p:nvSpPr>
          <p:spPr>
            <a:xfrm>
              <a:off x="3308000" y="2119100"/>
              <a:ext cx="223300" cy="224750"/>
            </a:xfrm>
            <a:custGeom>
              <a:avLst/>
              <a:gdLst/>
              <a:ahLst/>
              <a:cxnLst/>
              <a:rect l="l" t="t" r="r" b="b"/>
              <a:pathLst>
                <a:path w="8932" h="8990" extrusionOk="0">
                  <a:moveTo>
                    <a:pt x="4495" y="59"/>
                  </a:moveTo>
                  <a:cubicBezTo>
                    <a:pt x="6888" y="59"/>
                    <a:pt x="8931" y="2102"/>
                    <a:pt x="8931" y="4495"/>
                  </a:cubicBezTo>
                  <a:cubicBezTo>
                    <a:pt x="8873" y="6947"/>
                    <a:pt x="6830" y="8990"/>
                    <a:pt x="4378" y="8931"/>
                  </a:cubicBezTo>
                  <a:cubicBezTo>
                    <a:pt x="1985" y="8873"/>
                    <a:pt x="1" y="6888"/>
                    <a:pt x="1" y="4495"/>
                  </a:cubicBezTo>
                  <a:cubicBezTo>
                    <a:pt x="1" y="2044"/>
                    <a:pt x="2044" y="1"/>
                    <a:pt x="449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1" name="Google Shape;18211;p46"/>
            <p:cNvSpPr/>
            <p:nvPr/>
          </p:nvSpPr>
          <p:spPr>
            <a:xfrm>
              <a:off x="4290075" y="3102650"/>
              <a:ext cx="223300" cy="223275"/>
            </a:xfrm>
            <a:custGeom>
              <a:avLst/>
              <a:gdLst/>
              <a:ahLst/>
              <a:cxnLst/>
              <a:rect l="l" t="t" r="r" b="b"/>
              <a:pathLst>
                <a:path w="8932" h="8931" extrusionOk="0">
                  <a:moveTo>
                    <a:pt x="8932" y="4436"/>
                  </a:moveTo>
                  <a:cubicBezTo>
                    <a:pt x="8932" y="6888"/>
                    <a:pt x="6947" y="8931"/>
                    <a:pt x="4495" y="8931"/>
                  </a:cubicBezTo>
                  <a:cubicBezTo>
                    <a:pt x="2044" y="8931"/>
                    <a:pt x="1" y="6888"/>
                    <a:pt x="1" y="4436"/>
                  </a:cubicBezTo>
                  <a:cubicBezTo>
                    <a:pt x="59" y="2043"/>
                    <a:pt x="2044" y="0"/>
                    <a:pt x="4437" y="0"/>
                  </a:cubicBezTo>
                  <a:cubicBezTo>
                    <a:pt x="6889" y="0"/>
                    <a:pt x="8932" y="1985"/>
                    <a:pt x="8932" y="44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2" name="Google Shape;18212;p46"/>
            <p:cNvSpPr/>
            <p:nvPr/>
          </p:nvSpPr>
          <p:spPr>
            <a:xfrm>
              <a:off x="4043475" y="3346350"/>
              <a:ext cx="223275" cy="221825"/>
            </a:xfrm>
            <a:custGeom>
              <a:avLst/>
              <a:gdLst/>
              <a:ahLst/>
              <a:cxnLst/>
              <a:rect l="l" t="t" r="r" b="b"/>
              <a:pathLst>
                <a:path w="8931" h="8873" extrusionOk="0">
                  <a:moveTo>
                    <a:pt x="8931" y="4378"/>
                  </a:moveTo>
                  <a:cubicBezTo>
                    <a:pt x="8931" y="6829"/>
                    <a:pt x="6888" y="8872"/>
                    <a:pt x="4495" y="8872"/>
                  </a:cubicBezTo>
                  <a:cubicBezTo>
                    <a:pt x="2043" y="8872"/>
                    <a:pt x="59" y="6888"/>
                    <a:pt x="59" y="4436"/>
                  </a:cubicBezTo>
                  <a:cubicBezTo>
                    <a:pt x="0" y="2043"/>
                    <a:pt x="2043" y="0"/>
                    <a:pt x="4495" y="0"/>
                  </a:cubicBezTo>
                  <a:cubicBezTo>
                    <a:pt x="6888" y="0"/>
                    <a:pt x="8873" y="1985"/>
                    <a:pt x="8931" y="43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3" name="Google Shape;18213;p46"/>
            <p:cNvSpPr/>
            <p:nvPr/>
          </p:nvSpPr>
          <p:spPr>
            <a:xfrm>
              <a:off x="3065775" y="2365725"/>
              <a:ext cx="221825" cy="223275"/>
            </a:xfrm>
            <a:custGeom>
              <a:avLst/>
              <a:gdLst/>
              <a:ahLst/>
              <a:cxnLst/>
              <a:rect l="l" t="t" r="r" b="b"/>
              <a:pathLst>
                <a:path w="8873" h="8931" extrusionOk="0">
                  <a:moveTo>
                    <a:pt x="4378" y="8931"/>
                  </a:moveTo>
                  <a:cubicBezTo>
                    <a:pt x="1985" y="8872"/>
                    <a:pt x="0" y="6888"/>
                    <a:pt x="0" y="4495"/>
                  </a:cubicBezTo>
                  <a:cubicBezTo>
                    <a:pt x="0" y="2043"/>
                    <a:pt x="2101" y="0"/>
                    <a:pt x="4495" y="59"/>
                  </a:cubicBezTo>
                  <a:cubicBezTo>
                    <a:pt x="6946" y="117"/>
                    <a:pt x="8872" y="2101"/>
                    <a:pt x="8872" y="4495"/>
                  </a:cubicBezTo>
                  <a:cubicBezTo>
                    <a:pt x="8814" y="6946"/>
                    <a:pt x="6829" y="8931"/>
                    <a:pt x="4378" y="887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4" name="Google Shape;18214;p46"/>
            <p:cNvSpPr/>
            <p:nvPr/>
          </p:nvSpPr>
          <p:spPr>
            <a:xfrm>
              <a:off x="3309450" y="3346350"/>
              <a:ext cx="220375" cy="220375"/>
            </a:xfrm>
            <a:custGeom>
              <a:avLst/>
              <a:gdLst/>
              <a:ahLst/>
              <a:cxnLst/>
              <a:rect l="l" t="t" r="r" b="b"/>
              <a:pathLst>
                <a:path w="8815" h="8815" extrusionOk="0">
                  <a:moveTo>
                    <a:pt x="8757" y="4436"/>
                  </a:moveTo>
                  <a:cubicBezTo>
                    <a:pt x="8757" y="6888"/>
                    <a:pt x="6772" y="8814"/>
                    <a:pt x="4320" y="8814"/>
                  </a:cubicBezTo>
                  <a:cubicBezTo>
                    <a:pt x="1927" y="8756"/>
                    <a:pt x="1" y="6829"/>
                    <a:pt x="1" y="4378"/>
                  </a:cubicBezTo>
                  <a:cubicBezTo>
                    <a:pt x="59" y="1926"/>
                    <a:pt x="1986" y="0"/>
                    <a:pt x="4437" y="58"/>
                  </a:cubicBezTo>
                  <a:cubicBezTo>
                    <a:pt x="6889" y="58"/>
                    <a:pt x="8815" y="2043"/>
                    <a:pt x="8757" y="44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5" name="Google Shape;18215;p46"/>
            <p:cNvSpPr/>
            <p:nvPr/>
          </p:nvSpPr>
          <p:spPr>
            <a:xfrm>
              <a:off x="3067225" y="3104100"/>
              <a:ext cx="218900" cy="218925"/>
            </a:xfrm>
            <a:custGeom>
              <a:avLst/>
              <a:gdLst/>
              <a:ahLst/>
              <a:cxnLst/>
              <a:rect l="l" t="t" r="r" b="b"/>
              <a:pathLst>
                <a:path w="8756" h="8757" extrusionOk="0">
                  <a:moveTo>
                    <a:pt x="8756" y="4378"/>
                  </a:moveTo>
                  <a:cubicBezTo>
                    <a:pt x="8756" y="6830"/>
                    <a:pt x="6830" y="8756"/>
                    <a:pt x="4378" y="8756"/>
                  </a:cubicBezTo>
                  <a:cubicBezTo>
                    <a:pt x="1927" y="8756"/>
                    <a:pt x="0" y="6830"/>
                    <a:pt x="0" y="4378"/>
                  </a:cubicBezTo>
                  <a:cubicBezTo>
                    <a:pt x="0" y="1927"/>
                    <a:pt x="1927" y="1"/>
                    <a:pt x="4378" y="1"/>
                  </a:cubicBezTo>
                  <a:cubicBezTo>
                    <a:pt x="6830" y="59"/>
                    <a:pt x="8698" y="1985"/>
                    <a:pt x="8698" y="43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6" name="Google Shape;18216;p46"/>
            <p:cNvSpPr/>
            <p:nvPr/>
          </p:nvSpPr>
          <p:spPr>
            <a:xfrm>
              <a:off x="4294475" y="2123475"/>
              <a:ext cx="215975" cy="216000"/>
            </a:xfrm>
            <a:custGeom>
              <a:avLst/>
              <a:gdLst/>
              <a:ahLst/>
              <a:cxnLst/>
              <a:rect l="l" t="t" r="r" b="b"/>
              <a:pathLst>
                <a:path w="8639" h="8640" extrusionOk="0">
                  <a:moveTo>
                    <a:pt x="4319" y="1"/>
                  </a:moveTo>
                  <a:cubicBezTo>
                    <a:pt x="6713" y="1"/>
                    <a:pt x="8639" y="1927"/>
                    <a:pt x="8639" y="4320"/>
                  </a:cubicBezTo>
                  <a:cubicBezTo>
                    <a:pt x="8639" y="6713"/>
                    <a:pt x="6654" y="8639"/>
                    <a:pt x="4261" y="8639"/>
                  </a:cubicBezTo>
                  <a:cubicBezTo>
                    <a:pt x="1868" y="8581"/>
                    <a:pt x="0" y="6655"/>
                    <a:pt x="0" y="4262"/>
                  </a:cubicBezTo>
                  <a:cubicBezTo>
                    <a:pt x="0" y="1869"/>
                    <a:pt x="1926" y="1"/>
                    <a:pt x="431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7" name="Google Shape;18217;p46"/>
            <p:cNvSpPr/>
            <p:nvPr/>
          </p:nvSpPr>
          <p:spPr>
            <a:xfrm>
              <a:off x="3805600" y="1876875"/>
              <a:ext cx="214550" cy="215975"/>
            </a:xfrm>
            <a:custGeom>
              <a:avLst/>
              <a:gdLst/>
              <a:ahLst/>
              <a:cxnLst/>
              <a:rect l="l" t="t" r="r" b="b"/>
              <a:pathLst>
                <a:path w="8582" h="8639" extrusionOk="0">
                  <a:moveTo>
                    <a:pt x="8581" y="4319"/>
                  </a:moveTo>
                  <a:cubicBezTo>
                    <a:pt x="8581" y="6654"/>
                    <a:pt x="6655" y="8581"/>
                    <a:pt x="4320" y="8639"/>
                  </a:cubicBezTo>
                  <a:cubicBezTo>
                    <a:pt x="1927" y="8639"/>
                    <a:pt x="1" y="6654"/>
                    <a:pt x="1" y="4319"/>
                  </a:cubicBezTo>
                  <a:cubicBezTo>
                    <a:pt x="1" y="1926"/>
                    <a:pt x="1927" y="0"/>
                    <a:pt x="4262" y="0"/>
                  </a:cubicBezTo>
                  <a:cubicBezTo>
                    <a:pt x="6655" y="0"/>
                    <a:pt x="8581" y="1926"/>
                    <a:pt x="8581" y="43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8" name="Google Shape;18218;p46"/>
            <p:cNvSpPr/>
            <p:nvPr/>
          </p:nvSpPr>
          <p:spPr>
            <a:xfrm>
              <a:off x="4541075" y="2612325"/>
              <a:ext cx="216000" cy="216000"/>
            </a:xfrm>
            <a:custGeom>
              <a:avLst/>
              <a:gdLst/>
              <a:ahLst/>
              <a:cxnLst/>
              <a:rect l="l" t="t" r="r" b="b"/>
              <a:pathLst>
                <a:path w="8640" h="8640" extrusionOk="0">
                  <a:moveTo>
                    <a:pt x="4320" y="1"/>
                  </a:moveTo>
                  <a:cubicBezTo>
                    <a:pt x="6713" y="1"/>
                    <a:pt x="8639" y="1985"/>
                    <a:pt x="8639" y="4320"/>
                  </a:cubicBezTo>
                  <a:cubicBezTo>
                    <a:pt x="8639" y="6713"/>
                    <a:pt x="6713" y="8640"/>
                    <a:pt x="4320" y="8640"/>
                  </a:cubicBezTo>
                  <a:cubicBezTo>
                    <a:pt x="1927" y="8640"/>
                    <a:pt x="1" y="6713"/>
                    <a:pt x="1" y="4320"/>
                  </a:cubicBezTo>
                  <a:cubicBezTo>
                    <a:pt x="1" y="1985"/>
                    <a:pt x="1927" y="1"/>
                    <a:pt x="432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9" name="Google Shape;18219;p46"/>
            <p:cNvSpPr/>
            <p:nvPr/>
          </p:nvSpPr>
          <p:spPr>
            <a:xfrm>
              <a:off x="4541075" y="2858950"/>
              <a:ext cx="216000" cy="216000"/>
            </a:xfrm>
            <a:custGeom>
              <a:avLst/>
              <a:gdLst/>
              <a:ahLst/>
              <a:cxnLst/>
              <a:rect l="l" t="t" r="r" b="b"/>
              <a:pathLst>
                <a:path w="8640" h="8640" extrusionOk="0">
                  <a:moveTo>
                    <a:pt x="8639" y="4320"/>
                  </a:moveTo>
                  <a:cubicBezTo>
                    <a:pt x="8639" y="6655"/>
                    <a:pt x="6655" y="8639"/>
                    <a:pt x="4320" y="8639"/>
                  </a:cubicBezTo>
                  <a:cubicBezTo>
                    <a:pt x="1927" y="8639"/>
                    <a:pt x="1" y="6713"/>
                    <a:pt x="1" y="4320"/>
                  </a:cubicBezTo>
                  <a:cubicBezTo>
                    <a:pt x="1" y="1985"/>
                    <a:pt x="1927" y="59"/>
                    <a:pt x="4262" y="59"/>
                  </a:cubicBezTo>
                  <a:cubicBezTo>
                    <a:pt x="6655" y="0"/>
                    <a:pt x="8581" y="1927"/>
                    <a:pt x="8639"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0" name="Google Shape;18220;p46"/>
            <p:cNvSpPr/>
            <p:nvPr/>
          </p:nvSpPr>
          <p:spPr>
            <a:xfrm>
              <a:off x="3557525" y="1875400"/>
              <a:ext cx="217475" cy="217450"/>
            </a:xfrm>
            <a:custGeom>
              <a:avLst/>
              <a:gdLst/>
              <a:ahLst/>
              <a:cxnLst/>
              <a:rect l="l" t="t" r="r" b="b"/>
              <a:pathLst>
                <a:path w="8699" h="8698" extrusionOk="0">
                  <a:moveTo>
                    <a:pt x="4262" y="8640"/>
                  </a:moveTo>
                  <a:cubicBezTo>
                    <a:pt x="1927" y="8640"/>
                    <a:pt x="1" y="6597"/>
                    <a:pt x="59" y="4262"/>
                  </a:cubicBezTo>
                  <a:cubicBezTo>
                    <a:pt x="118" y="1927"/>
                    <a:pt x="2102" y="1"/>
                    <a:pt x="4379" y="59"/>
                  </a:cubicBezTo>
                  <a:cubicBezTo>
                    <a:pt x="6772" y="117"/>
                    <a:pt x="8698" y="2102"/>
                    <a:pt x="8640" y="4437"/>
                  </a:cubicBezTo>
                  <a:cubicBezTo>
                    <a:pt x="8581" y="6830"/>
                    <a:pt x="6597" y="8698"/>
                    <a:pt x="4262" y="864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1" name="Google Shape;18221;p46"/>
            <p:cNvSpPr/>
            <p:nvPr/>
          </p:nvSpPr>
          <p:spPr>
            <a:xfrm>
              <a:off x="3070150" y="2123475"/>
              <a:ext cx="213075" cy="214550"/>
            </a:xfrm>
            <a:custGeom>
              <a:avLst/>
              <a:gdLst/>
              <a:ahLst/>
              <a:cxnLst/>
              <a:rect l="l" t="t" r="r" b="b"/>
              <a:pathLst>
                <a:path w="8523" h="8582" extrusionOk="0">
                  <a:moveTo>
                    <a:pt x="4261" y="59"/>
                  </a:moveTo>
                  <a:cubicBezTo>
                    <a:pt x="6596" y="59"/>
                    <a:pt x="8522" y="1985"/>
                    <a:pt x="8522" y="4320"/>
                  </a:cubicBezTo>
                  <a:cubicBezTo>
                    <a:pt x="8522" y="6655"/>
                    <a:pt x="6596" y="8581"/>
                    <a:pt x="4261" y="8581"/>
                  </a:cubicBezTo>
                  <a:cubicBezTo>
                    <a:pt x="1926" y="8581"/>
                    <a:pt x="0" y="6597"/>
                    <a:pt x="0" y="4262"/>
                  </a:cubicBezTo>
                  <a:cubicBezTo>
                    <a:pt x="0" y="1927"/>
                    <a:pt x="1926" y="1"/>
                    <a:pt x="42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2" name="Google Shape;18222;p46"/>
            <p:cNvSpPr/>
            <p:nvPr/>
          </p:nvSpPr>
          <p:spPr>
            <a:xfrm>
              <a:off x="4295925" y="3349250"/>
              <a:ext cx="213075" cy="214550"/>
            </a:xfrm>
            <a:custGeom>
              <a:avLst/>
              <a:gdLst/>
              <a:ahLst/>
              <a:cxnLst/>
              <a:rect l="l" t="t" r="r" b="b"/>
              <a:pathLst>
                <a:path w="8523" h="8582" extrusionOk="0">
                  <a:moveTo>
                    <a:pt x="4261" y="59"/>
                  </a:moveTo>
                  <a:cubicBezTo>
                    <a:pt x="6596" y="59"/>
                    <a:pt x="8522" y="1985"/>
                    <a:pt x="8522" y="4320"/>
                  </a:cubicBezTo>
                  <a:cubicBezTo>
                    <a:pt x="8522" y="6655"/>
                    <a:pt x="6596" y="8581"/>
                    <a:pt x="4261" y="8581"/>
                  </a:cubicBezTo>
                  <a:cubicBezTo>
                    <a:pt x="1927" y="8581"/>
                    <a:pt x="0" y="6597"/>
                    <a:pt x="0" y="4320"/>
                  </a:cubicBezTo>
                  <a:cubicBezTo>
                    <a:pt x="0" y="1985"/>
                    <a:pt x="1927" y="1"/>
                    <a:pt x="42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3" name="Google Shape;18223;p46"/>
            <p:cNvSpPr/>
            <p:nvPr/>
          </p:nvSpPr>
          <p:spPr>
            <a:xfrm>
              <a:off x="4542525" y="2371550"/>
              <a:ext cx="213100" cy="213075"/>
            </a:xfrm>
            <a:custGeom>
              <a:avLst/>
              <a:gdLst/>
              <a:ahLst/>
              <a:cxnLst/>
              <a:rect l="l" t="t" r="r" b="b"/>
              <a:pathLst>
                <a:path w="8524" h="8523" extrusionOk="0">
                  <a:moveTo>
                    <a:pt x="8523" y="4203"/>
                  </a:moveTo>
                  <a:cubicBezTo>
                    <a:pt x="8523" y="6596"/>
                    <a:pt x="6597" y="8523"/>
                    <a:pt x="4262" y="8464"/>
                  </a:cubicBezTo>
                  <a:cubicBezTo>
                    <a:pt x="1927" y="8464"/>
                    <a:pt x="59" y="6596"/>
                    <a:pt x="1" y="4262"/>
                  </a:cubicBezTo>
                  <a:cubicBezTo>
                    <a:pt x="1" y="1927"/>
                    <a:pt x="1927" y="1"/>
                    <a:pt x="4262" y="1"/>
                  </a:cubicBezTo>
                  <a:cubicBezTo>
                    <a:pt x="6597" y="1"/>
                    <a:pt x="8465" y="1868"/>
                    <a:pt x="8523" y="42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4" name="Google Shape;18224;p46"/>
            <p:cNvSpPr/>
            <p:nvPr/>
          </p:nvSpPr>
          <p:spPr>
            <a:xfrm>
              <a:off x="4049300" y="1878325"/>
              <a:ext cx="213075" cy="211625"/>
            </a:xfrm>
            <a:custGeom>
              <a:avLst/>
              <a:gdLst/>
              <a:ahLst/>
              <a:cxnLst/>
              <a:rect l="l" t="t" r="r" b="b"/>
              <a:pathLst>
                <a:path w="8523" h="8465" extrusionOk="0">
                  <a:moveTo>
                    <a:pt x="4203" y="0"/>
                  </a:moveTo>
                  <a:cubicBezTo>
                    <a:pt x="6538" y="0"/>
                    <a:pt x="8464" y="1868"/>
                    <a:pt x="8464" y="4203"/>
                  </a:cubicBezTo>
                  <a:cubicBezTo>
                    <a:pt x="8523" y="6538"/>
                    <a:pt x="6655" y="8464"/>
                    <a:pt x="4262" y="8464"/>
                  </a:cubicBezTo>
                  <a:cubicBezTo>
                    <a:pt x="1927" y="8464"/>
                    <a:pt x="1" y="6596"/>
                    <a:pt x="59" y="4203"/>
                  </a:cubicBezTo>
                  <a:cubicBezTo>
                    <a:pt x="59" y="1868"/>
                    <a:pt x="1869" y="0"/>
                    <a:pt x="420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5" name="Google Shape;18225;p46"/>
            <p:cNvSpPr/>
            <p:nvPr/>
          </p:nvSpPr>
          <p:spPr>
            <a:xfrm>
              <a:off x="3560450" y="3598800"/>
              <a:ext cx="211625" cy="210150"/>
            </a:xfrm>
            <a:custGeom>
              <a:avLst/>
              <a:gdLst/>
              <a:ahLst/>
              <a:cxnLst/>
              <a:rect l="l" t="t" r="r" b="b"/>
              <a:pathLst>
                <a:path w="8465" h="8406" extrusionOk="0">
                  <a:moveTo>
                    <a:pt x="8406" y="4145"/>
                  </a:moveTo>
                  <a:cubicBezTo>
                    <a:pt x="8464" y="6538"/>
                    <a:pt x="6597" y="8406"/>
                    <a:pt x="4262" y="8406"/>
                  </a:cubicBezTo>
                  <a:cubicBezTo>
                    <a:pt x="1927" y="8406"/>
                    <a:pt x="59" y="6596"/>
                    <a:pt x="1" y="4203"/>
                  </a:cubicBezTo>
                  <a:cubicBezTo>
                    <a:pt x="1" y="1868"/>
                    <a:pt x="1869" y="0"/>
                    <a:pt x="4203" y="0"/>
                  </a:cubicBezTo>
                  <a:cubicBezTo>
                    <a:pt x="6538" y="0"/>
                    <a:pt x="8406" y="1810"/>
                    <a:pt x="8406" y="414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6" name="Google Shape;18226;p46"/>
            <p:cNvSpPr/>
            <p:nvPr/>
          </p:nvSpPr>
          <p:spPr>
            <a:xfrm>
              <a:off x="3807075" y="3597325"/>
              <a:ext cx="211600" cy="211625"/>
            </a:xfrm>
            <a:custGeom>
              <a:avLst/>
              <a:gdLst/>
              <a:ahLst/>
              <a:cxnLst/>
              <a:rect l="l" t="t" r="r" b="b"/>
              <a:pathLst>
                <a:path w="8464" h="8465" extrusionOk="0">
                  <a:moveTo>
                    <a:pt x="4203" y="8465"/>
                  </a:moveTo>
                  <a:cubicBezTo>
                    <a:pt x="1868" y="8465"/>
                    <a:pt x="0" y="6597"/>
                    <a:pt x="0" y="4204"/>
                  </a:cubicBezTo>
                  <a:cubicBezTo>
                    <a:pt x="0" y="1869"/>
                    <a:pt x="1868" y="1"/>
                    <a:pt x="4203" y="1"/>
                  </a:cubicBezTo>
                  <a:cubicBezTo>
                    <a:pt x="6596" y="1"/>
                    <a:pt x="8464" y="1927"/>
                    <a:pt x="8464" y="4320"/>
                  </a:cubicBezTo>
                  <a:cubicBezTo>
                    <a:pt x="8406" y="6655"/>
                    <a:pt x="6538" y="8465"/>
                    <a:pt x="4203" y="846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7" name="Google Shape;18227;p46"/>
            <p:cNvSpPr/>
            <p:nvPr/>
          </p:nvSpPr>
          <p:spPr>
            <a:xfrm>
              <a:off x="2824975" y="2615250"/>
              <a:ext cx="210175" cy="210150"/>
            </a:xfrm>
            <a:custGeom>
              <a:avLst/>
              <a:gdLst/>
              <a:ahLst/>
              <a:cxnLst/>
              <a:rect l="l" t="t" r="r" b="b"/>
              <a:pathLst>
                <a:path w="8407" h="8406" extrusionOk="0">
                  <a:moveTo>
                    <a:pt x="4204" y="8406"/>
                  </a:moveTo>
                  <a:cubicBezTo>
                    <a:pt x="1869" y="8406"/>
                    <a:pt x="1" y="6596"/>
                    <a:pt x="1" y="4203"/>
                  </a:cubicBezTo>
                  <a:cubicBezTo>
                    <a:pt x="1" y="1868"/>
                    <a:pt x="1869" y="1"/>
                    <a:pt x="4262" y="1"/>
                  </a:cubicBezTo>
                  <a:cubicBezTo>
                    <a:pt x="6597" y="1"/>
                    <a:pt x="8406" y="1927"/>
                    <a:pt x="8406" y="4262"/>
                  </a:cubicBezTo>
                  <a:cubicBezTo>
                    <a:pt x="8406" y="6596"/>
                    <a:pt x="6538" y="8406"/>
                    <a:pt x="4204" y="840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8" name="Google Shape;18228;p46"/>
            <p:cNvSpPr/>
            <p:nvPr/>
          </p:nvSpPr>
          <p:spPr>
            <a:xfrm>
              <a:off x="2824975" y="2861875"/>
              <a:ext cx="210175" cy="210150"/>
            </a:xfrm>
            <a:custGeom>
              <a:avLst/>
              <a:gdLst/>
              <a:ahLst/>
              <a:cxnLst/>
              <a:rect l="l" t="t" r="r" b="b"/>
              <a:pathLst>
                <a:path w="8407" h="8406" extrusionOk="0">
                  <a:moveTo>
                    <a:pt x="4204" y="8405"/>
                  </a:moveTo>
                  <a:cubicBezTo>
                    <a:pt x="1810" y="8405"/>
                    <a:pt x="1" y="6538"/>
                    <a:pt x="1" y="4203"/>
                  </a:cubicBezTo>
                  <a:cubicBezTo>
                    <a:pt x="1" y="1868"/>
                    <a:pt x="1869" y="0"/>
                    <a:pt x="4204" y="0"/>
                  </a:cubicBezTo>
                  <a:cubicBezTo>
                    <a:pt x="6538" y="0"/>
                    <a:pt x="8406" y="1868"/>
                    <a:pt x="8406" y="4203"/>
                  </a:cubicBezTo>
                  <a:cubicBezTo>
                    <a:pt x="8406" y="6596"/>
                    <a:pt x="6538" y="8405"/>
                    <a:pt x="4204" y="840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9" name="Google Shape;18229;p46"/>
            <p:cNvSpPr/>
            <p:nvPr/>
          </p:nvSpPr>
          <p:spPr>
            <a:xfrm>
              <a:off x="4544000" y="3108475"/>
              <a:ext cx="210150" cy="210175"/>
            </a:xfrm>
            <a:custGeom>
              <a:avLst/>
              <a:gdLst/>
              <a:ahLst/>
              <a:cxnLst/>
              <a:rect l="l" t="t" r="r" b="b"/>
              <a:pathLst>
                <a:path w="8406" h="8407" extrusionOk="0">
                  <a:moveTo>
                    <a:pt x="4203" y="8406"/>
                  </a:moveTo>
                  <a:cubicBezTo>
                    <a:pt x="1868" y="8406"/>
                    <a:pt x="0" y="6597"/>
                    <a:pt x="0" y="4203"/>
                  </a:cubicBezTo>
                  <a:cubicBezTo>
                    <a:pt x="0" y="1869"/>
                    <a:pt x="1868" y="1"/>
                    <a:pt x="4203" y="1"/>
                  </a:cubicBezTo>
                  <a:cubicBezTo>
                    <a:pt x="6538" y="1"/>
                    <a:pt x="8406" y="1869"/>
                    <a:pt x="8406" y="4203"/>
                  </a:cubicBezTo>
                  <a:cubicBezTo>
                    <a:pt x="8406" y="6538"/>
                    <a:pt x="6596" y="8406"/>
                    <a:pt x="4203" y="840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0" name="Google Shape;18230;p46"/>
            <p:cNvSpPr/>
            <p:nvPr/>
          </p:nvSpPr>
          <p:spPr>
            <a:xfrm>
              <a:off x="3313850" y="1879775"/>
              <a:ext cx="210150" cy="208700"/>
            </a:xfrm>
            <a:custGeom>
              <a:avLst/>
              <a:gdLst/>
              <a:ahLst/>
              <a:cxnLst/>
              <a:rect l="l" t="t" r="r" b="b"/>
              <a:pathLst>
                <a:path w="8406" h="8348" extrusionOk="0">
                  <a:moveTo>
                    <a:pt x="4203" y="8348"/>
                  </a:moveTo>
                  <a:cubicBezTo>
                    <a:pt x="1868" y="8348"/>
                    <a:pt x="0" y="6480"/>
                    <a:pt x="58" y="4145"/>
                  </a:cubicBezTo>
                  <a:cubicBezTo>
                    <a:pt x="58" y="1810"/>
                    <a:pt x="1926" y="1"/>
                    <a:pt x="4261" y="1"/>
                  </a:cubicBezTo>
                  <a:cubicBezTo>
                    <a:pt x="6596" y="1"/>
                    <a:pt x="8405" y="1869"/>
                    <a:pt x="8405" y="4203"/>
                  </a:cubicBezTo>
                  <a:cubicBezTo>
                    <a:pt x="8405" y="6538"/>
                    <a:pt x="6538" y="8348"/>
                    <a:pt x="4203" y="834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1" name="Google Shape;18231;p46"/>
            <p:cNvSpPr/>
            <p:nvPr/>
          </p:nvSpPr>
          <p:spPr>
            <a:xfrm>
              <a:off x="3071600" y="3352175"/>
              <a:ext cx="210150" cy="210150"/>
            </a:xfrm>
            <a:custGeom>
              <a:avLst/>
              <a:gdLst/>
              <a:ahLst/>
              <a:cxnLst/>
              <a:rect l="l" t="t" r="r" b="b"/>
              <a:pathLst>
                <a:path w="8406" h="8406" extrusionOk="0">
                  <a:moveTo>
                    <a:pt x="4262" y="8406"/>
                  </a:moveTo>
                  <a:cubicBezTo>
                    <a:pt x="1868" y="8406"/>
                    <a:pt x="1" y="6538"/>
                    <a:pt x="1" y="4203"/>
                  </a:cubicBezTo>
                  <a:cubicBezTo>
                    <a:pt x="1" y="1868"/>
                    <a:pt x="1868" y="1"/>
                    <a:pt x="4203" y="1"/>
                  </a:cubicBezTo>
                  <a:cubicBezTo>
                    <a:pt x="6538" y="1"/>
                    <a:pt x="8348" y="1810"/>
                    <a:pt x="8406" y="4145"/>
                  </a:cubicBezTo>
                  <a:cubicBezTo>
                    <a:pt x="8406" y="6480"/>
                    <a:pt x="6596" y="8348"/>
                    <a:pt x="4203" y="834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2" name="Google Shape;18232;p46"/>
            <p:cNvSpPr/>
            <p:nvPr/>
          </p:nvSpPr>
          <p:spPr>
            <a:xfrm>
              <a:off x="2826450" y="2373025"/>
              <a:ext cx="207225" cy="208675"/>
            </a:xfrm>
            <a:custGeom>
              <a:avLst/>
              <a:gdLst/>
              <a:ahLst/>
              <a:cxnLst/>
              <a:rect l="l" t="t" r="r" b="b"/>
              <a:pathLst>
                <a:path w="8289" h="8347" extrusionOk="0">
                  <a:moveTo>
                    <a:pt x="4145" y="8347"/>
                  </a:moveTo>
                  <a:cubicBezTo>
                    <a:pt x="1810" y="8347"/>
                    <a:pt x="0" y="6479"/>
                    <a:pt x="0" y="4203"/>
                  </a:cubicBezTo>
                  <a:cubicBezTo>
                    <a:pt x="0" y="1868"/>
                    <a:pt x="1868" y="0"/>
                    <a:pt x="4145" y="0"/>
                  </a:cubicBezTo>
                  <a:cubicBezTo>
                    <a:pt x="6421" y="0"/>
                    <a:pt x="8289" y="1868"/>
                    <a:pt x="8289" y="4203"/>
                  </a:cubicBezTo>
                  <a:cubicBezTo>
                    <a:pt x="8289" y="6479"/>
                    <a:pt x="6421" y="8347"/>
                    <a:pt x="4145" y="834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3" name="Google Shape;18233;p46"/>
            <p:cNvSpPr/>
            <p:nvPr/>
          </p:nvSpPr>
          <p:spPr>
            <a:xfrm>
              <a:off x="4050775" y="3598800"/>
              <a:ext cx="208700" cy="208700"/>
            </a:xfrm>
            <a:custGeom>
              <a:avLst/>
              <a:gdLst/>
              <a:ahLst/>
              <a:cxnLst/>
              <a:rect l="l" t="t" r="r" b="b"/>
              <a:pathLst>
                <a:path w="8348" h="8348" extrusionOk="0">
                  <a:moveTo>
                    <a:pt x="8347" y="4145"/>
                  </a:moveTo>
                  <a:cubicBezTo>
                    <a:pt x="8347" y="6479"/>
                    <a:pt x="6538" y="8347"/>
                    <a:pt x="4203" y="8347"/>
                  </a:cubicBezTo>
                  <a:cubicBezTo>
                    <a:pt x="1926" y="8347"/>
                    <a:pt x="59" y="6538"/>
                    <a:pt x="59" y="4203"/>
                  </a:cubicBezTo>
                  <a:cubicBezTo>
                    <a:pt x="0" y="1926"/>
                    <a:pt x="1868" y="59"/>
                    <a:pt x="4144" y="59"/>
                  </a:cubicBezTo>
                  <a:cubicBezTo>
                    <a:pt x="6479" y="0"/>
                    <a:pt x="8347" y="1868"/>
                    <a:pt x="8347" y="414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4" name="Google Shape;18234;p46"/>
            <p:cNvSpPr/>
            <p:nvPr/>
          </p:nvSpPr>
          <p:spPr>
            <a:xfrm>
              <a:off x="3315300" y="3598800"/>
              <a:ext cx="207250" cy="208700"/>
            </a:xfrm>
            <a:custGeom>
              <a:avLst/>
              <a:gdLst/>
              <a:ahLst/>
              <a:cxnLst/>
              <a:rect l="l" t="t" r="r" b="b"/>
              <a:pathLst>
                <a:path w="8290" h="8348" extrusionOk="0">
                  <a:moveTo>
                    <a:pt x="4145" y="59"/>
                  </a:moveTo>
                  <a:cubicBezTo>
                    <a:pt x="6421" y="0"/>
                    <a:pt x="8289" y="1926"/>
                    <a:pt x="8289" y="4203"/>
                  </a:cubicBezTo>
                  <a:cubicBezTo>
                    <a:pt x="8289" y="6421"/>
                    <a:pt x="6421" y="8289"/>
                    <a:pt x="4203" y="8347"/>
                  </a:cubicBezTo>
                  <a:cubicBezTo>
                    <a:pt x="1927" y="8347"/>
                    <a:pt x="0" y="6479"/>
                    <a:pt x="0" y="4203"/>
                  </a:cubicBezTo>
                  <a:cubicBezTo>
                    <a:pt x="0" y="1926"/>
                    <a:pt x="1868" y="59"/>
                    <a:pt x="414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5" name="Google Shape;18235;p46"/>
            <p:cNvSpPr/>
            <p:nvPr/>
          </p:nvSpPr>
          <p:spPr>
            <a:xfrm>
              <a:off x="2826450" y="3109950"/>
              <a:ext cx="207225" cy="208700"/>
            </a:xfrm>
            <a:custGeom>
              <a:avLst/>
              <a:gdLst/>
              <a:ahLst/>
              <a:cxnLst/>
              <a:rect l="l" t="t" r="r" b="b"/>
              <a:pathLst>
                <a:path w="8289" h="8348" extrusionOk="0">
                  <a:moveTo>
                    <a:pt x="8289" y="4144"/>
                  </a:moveTo>
                  <a:cubicBezTo>
                    <a:pt x="8289" y="6362"/>
                    <a:pt x="6421" y="8289"/>
                    <a:pt x="4203" y="8289"/>
                  </a:cubicBezTo>
                  <a:cubicBezTo>
                    <a:pt x="1927" y="8347"/>
                    <a:pt x="0" y="6421"/>
                    <a:pt x="0" y="4144"/>
                  </a:cubicBezTo>
                  <a:cubicBezTo>
                    <a:pt x="0" y="1926"/>
                    <a:pt x="1868" y="58"/>
                    <a:pt x="4145" y="0"/>
                  </a:cubicBezTo>
                  <a:cubicBezTo>
                    <a:pt x="6363" y="0"/>
                    <a:pt x="8289" y="1868"/>
                    <a:pt x="8289" y="41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6" name="Google Shape;18236;p46"/>
            <p:cNvSpPr/>
            <p:nvPr/>
          </p:nvSpPr>
          <p:spPr>
            <a:xfrm>
              <a:off x="4298850" y="1881250"/>
              <a:ext cx="205775" cy="205775"/>
            </a:xfrm>
            <a:custGeom>
              <a:avLst/>
              <a:gdLst/>
              <a:ahLst/>
              <a:cxnLst/>
              <a:rect l="l" t="t" r="r" b="b"/>
              <a:pathLst>
                <a:path w="8231" h="8231" extrusionOk="0">
                  <a:moveTo>
                    <a:pt x="8230" y="4086"/>
                  </a:moveTo>
                  <a:cubicBezTo>
                    <a:pt x="8230" y="6363"/>
                    <a:pt x="6362" y="8230"/>
                    <a:pt x="4144" y="8230"/>
                  </a:cubicBezTo>
                  <a:cubicBezTo>
                    <a:pt x="1868" y="8230"/>
                    <a:pt x="58" y="6421"/>
                    <a:pt x="58" y="4144"/>
                  </a:cubicBezTo>
                  <a:cubicBezTo>
                    <a:pt x="0" y="1868"/>
                    <a:pt x="1868" y="0"/>
                    <a:pt x="4144" y="0"/>
                  </a:cubicBezTo>
                  <a:cubicBezTo>
                    <a:pt x="6421" y="59"/>
                    <a:pt x="8230" y="1868"/>
                    <a:pt x="8230"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7" name="Google Shape;18237;p46"/>
            <p:cNvSpPr/>
            <p:nvPr/>
          </p:nvSpPr>
          <p:spPr>
            <a:xfrm>
              <a:off x="4545450" y="2127850"/>
              <a:ext cx="207250" cy="205775"/>
            </a:xfrm>
            <a:custGeom>
              <a:avLst/>
              <a:gdLst/>
              <a:ahLst/>
              <a:cxnLst/>
              <a:rect l="l" t="t" r="r" b="b"/>
              <a:pathLst>
                <a:path w="8290" h="8231" extrusionOk="0">
                  <a:moveTo>
                    <a:pt x="8231" y="4087"/>
                  </a:moveTo>
                  <a:cubicBezTo>
                    <a:pt x="8289" y="6363"/>
                    <a:pt x="6421" y="8231"/>
                    <a:pt x="4145" y="8231"/>
                  </a:cubicBezTo>
                  <a:cubicBezTo>
                    <a:pt x="1869" y="8231"/>
                    <a:pt x="59" y="6422"/>
                    <a:pt x="59" y="4145"/>
                  </a:cubicBezTo>
                  <a:cubicBezTo>
                    <a:pt x="1" y="1927"/>
                    <a:pt x="1869" y="1"/>
                    <a:pt x="4145" y="59"/>
                  </a:cubicBezTo>
                  <a:cubicBezTo>
                    <a:pt x="6363" y="59"/>
                    <a:pt x="8231" y="1869"/>
                    <a:pt x="8231" y="408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8" name="Google Shape;18238;p46"/>
            <p:cNvSpPr/>
            <p:nvPr/>
          </p:nvSpPr>
          <p:spPr>
            <a:xfrm>
              <a:off x="4548375" y="3355100"/>
              <a:ext cx="202850" cy="202850"/>
            </a:xfrm>
            <a:custGeom>
              <a:avLst/>
              <a:gdLst/>
              <a:ahLst/>
              <a:cxnLst/>
              <a:rect l="l" t="t" r="r" b="b"/>
              <a:pathLst>
                <a:path w="8114" h="8114" extrusionOk="0">
                  <a:moveTo>
                    <a:pt x="8056" y="4028"/>
                  </a:moveTo>
                  <a:cubicBezTo>
                    <a:pt x="8114" y="6304"/>
                    <a:pt x="6304" y="8114"/>
                    <a:pt x="4086" y="8114"/>
                  </a:cubicBezTo>
                  <a:cubicBezTo>
                    <a:pt x="1810" y="8114"/>
                    <a:pt x="0" y="6363"/>
                    <a:pt x="0" y="4086"/>
                  </a:cubicBezTo>
                  <a:cubicBezTo>
                    <a:pt x="0" y="1868"/>
                    <a:pt x="1693" y="59"/>
                    <a:pt x="3911" y="59"/>
                  </a:cubicBezTo>
                  <a:cubicBezTo>
                    <a:pt x="6188" y="0"/>
                    <a:pt x="8056" y="1751"/>
                    <a:pt x="8056"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9" name="Google Shape;18239;p46"/>
            <p:cNvSpPr/>
            <p:nvPr/>
          </p:nvSpPr>
          <p:spPr>
            <a:xfrm>
              <a:off x="3075975" y="1882700"/>
              <a:ext cx="201400" cy="202875"/>
            </a:xfrm>
            <a:custGeom>
              <a:avLst/>
              <a:gdLst/>
              <a:ahLst/>
              <a:cxnLst/>
              <a:rect l="l" t="t" r="r" b="b"/>
              <a:pathLst>
                <a:path w="8056" h="8115" extrusionOk="0">
                  <a:moveTo>
                    <a:pt x="8056" y="4086"/>
                  </a:moveTo>
                  <a:cubicBezTo>
                    <a:pt x="8056" y="6363"/>
                    <a:pt x="6246" y="8114"/>
                    <a:pt x="3970" y="8114"/>
                  </a:cubicBezTo>
                  <a:cubicBezTo>
                    <a:pt x="1752" y="8056"/>
                    <a:pt x="1" y="6305"/>
                    <a:pt x="1" y="4028"/>
                  </a:cubicBezTo>
                  <a:cubicBezTo>
                    <a:pt x="1" y="1752"/>
                    <a:pt x="1810" y="1"/>
                    <a:pt x="4087" y="59"/>
                  </a:cubicBezTo>
                  <a:cubicBezTo>
                    <a:pt x="6305" y="59"/>
                    <a:pt x="8056" y="1868"/>
                    <a:pt x="8056"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0" name="Google Shape;18240;p46"/>
            <p:cNvSpPr/>
            <p:nvPr/>
          </p:nvSpPr>
          <p:spPr>
            <a:xfrm>
              <a:off x="2829375" y="2130775"/>
              <a:ext cx="201400" cy="201400"/>
            </a:xfrm>
            <a:custGeom>
              <a:avLst/>
              <a:gdLst/>
              <a:ahLst/>
              <a:cxnLst/>
              <a:rect l="l" t="t" r="r" b="b"/>
              <a:pathLst>
                <a:path w="8056" h="8056" extrusionOk="0">
                  <a:moveTo>
                    <a:pt x="8055" y="3970"/>
                  </a:moveTo>
                  <a:cubicBezTo>
                    <a:pt x="8055" y="6188"/>
                    <a:pt x="6304" y="7997"/>
                    <a:pt x="4086" y="8056"/>
                  </a:cubicBezTo>
                  <a:cubicBezTo>
                    <a:pt x="1810" y="8056"/>
                    <a:pt x="0" y="6246"/>
                    <a:pt x="0" y="4028"/>
                  </a:cubicBezTo>
                  <a:cubicBezTo>
                    <a:pt x="0" y="1810"/>
                    <a:pt x="1751" y="1"/>
                    <a:pt x="3969" y="1"/>
                  </a:cubicBezTo>
                  <a:cubicBezTo>
                    <a:pt x="6187" y="1"/>
                    <a:pt x="7997" y="1752"/>
                    <a:pt x="8055"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1" name="Google Shape;18241;p46"/>
            <p:cNvSpPr/>
            <p:nvPr/>
          </p:nvSpPr>
          <p:spPr>
            <a:xfrm>
              <a:off x="4301750" y="3603175"/>
              <a:ext cx="201400" cy="201400"/>
            </a:xfrm>
            <a:custGeom>
              <a:avLst/>
              <a:gdLst/>
              <a:ahLst/>
              <a:cxnLst/>
              <a:rect l="l" t="t" r="r" b="b"/>
              <a:pathLst>
                <a:path w="8056" h="8056" extrusionOk="0">
                  <a:moveTo>
                    <a:pt x="8056" y="3970"/>
                  </a:moveTo>
                  <a:cubicBezTo>
                    <a:pt x="8056" y="6246"/>
                    <a:pt x="6305" y="7997"/>
                    <a:pt x="4087" y="8055"/>
                  </a:cubicBezTo>
                  <a:cubicBezTo>
                    <a:pt x="1810" y="8055"/>
                    <a:pt x="1" y="6246"/>
                    <a:pt x="1" y="4028"/>
                  </a:cubicBezTo>
                  <a:cubicBezTo>
                    <a:pt x="1" y="1810"/>
                    <a:pt x="1810" y="0"/>
                    <a:pt x="4028" y="0"/>
                  </a:cubicBezTo>
                  <a:cubicBezTo>
                    <a:pt x="6246" y="0"/>
                    <a:pt x="8056" y="1751"/>
                    <a:pt x="8056"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2" name="Google Shape;18242;p46"/>
            <p:cNvSpPr/>
            <p:nvPr/>
          </p:nvSpPr>
          <p:spPr>
            <a:xfrm>
              <a:off x="4790600" y="2619625"/>
              <a:ext cx="201425" cy="201400"/>
            </a:xfrm>
            <a:custGeom>
              <a:avLst/>
              <a:gdLst/>
              <a:ahLst/>
              <a:cxnLst/>
              <a:rect l="l" t="t" r="r" b="b"/>
              <a:pathLst>
                <a:path w="8057" h="8056" extrusionOk="0">
                  <a:moveTo>
                    <a:pt x="4029" y="1"/>
                  </a:moveTo>
                  <a:cubicBezTo>
                    <a:pt x="6247" y="1"/>
                    <a:pt x="8056" y="1810"/>
                    <a:pt x="8056" y="4028"/>
                  </a:cubicBezTo>
                  <a:cubicBezTo>
                    <a:pt x="8056" y="6246"/>
                    <a:pt x="6305" y="8056"/>
                    <a:pt x="4087" y="8056"/>
                  </a:cubicBezTo>
                  <a:cubicBezTo>
                    <a:pt x="1810" y="8056"/>
                    <a:pt x="59" y="6305"/>
                    <a:pt x="1" y="4028"/>
                  </a:cubicBezTo>
                  <a:cubicBezTo>
                    <a:pt x="1" y="1810"/>
                    <a:pt x="1810" y="59"/>
                    <a:pt x="402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3" name="Google Shape;18243;p46"/>
            <p:cNvSpPr/>
            <p:nvPr/>
          </p:nvSpPr>
          <p:spPr>
            <a:xfrm>
              <a:off x="3564825" y="1641925"/>
              <a:ext cx="201400" cy="199950"/>
            </a:xfrm>
            <a:custGeom>
              <a:avLst/>
              <a:gdLst/>
              <a:ahLst/>
              <a:cxnLst/>
              <a:rect l="l" t="t" r="r" b="b"/>
              <a:pathLst>
                <a:path w="8056" h="7998" extrusionOk="0">
                  <a:moveTo>
                    <a:pt x="8056" y="4028"/>
                  </a:moveTo>
                  <a:cubicBezTo>
                    <a:pt x="8056" y="6246"/>
                    <a:pt x="6246" y="7997"/>
                    <a:pt x="4028" y="7997"/>
                  </a:cubicBezTo>
                  <a:cubicBezTo>
                    <a:pt x="1810" y="7997"/>
                    <a:pt x="1" y="6129"/>
                    <a:pt x="59" y="3911"/>
                  </a:cubicBezTo>
                  <a:cubicBezTo>
                    <a:pt x="59" y="1752"/>
                    <a:pt x="1869" y="0"/>
                    <a:pt x="4028" y="0"/>
                  </a:cubicBezTo>
                  <a:cubicBezTo>
                    <a:pt x="6246" y="0"/>
                    <a:pt x="8056" y="1752"/>
                    <a:pt x="8056"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4" name="Google Shape;18244;p46"/>
            <p:cNvSpPr/>
            <p:nvPr/>
          </p:nvSpPr>
          <p:spPr>
            <a:xfrm>
              <a:off x="3811450" y="1640475"/>
              <a:ext cx="201400" cy="201400"/>
            </a:xfrm>
            <a:custGeom>
              <a:avLst/>
              <a:gdLst/>
              <a:ahLst/>
              <a:cxnLst/>
              <a:rect l="l" t="t" r="r" b="b"/>
              <a:pathLst>
                <a:path w="8056" h="8056" extrusionOk="0">
                  <a:moveTo>
                    <a:pt x="4086" y="58"/>
                  </a:moveTo>
                  <a:cubicBezTo>
                    <a:pt x="6304" y="58"/>
                    <a:pt x="8056" y="1868"/>
                    <a:pt x="8056" y="4086"/>
                  </a:cubicBezTo>
                  <a:cubicBezTo>
                    <a:pt x="8056" y="6304"/>
                    <a:pt x="6246" y="8055"/>
                    <a:pt x="4028" y="8055"/>
                  </a:cubicBezTo>
                  <a:cubicBezTo>
                    <a:pt x="1810" y="8055"/>
                    <a:pt x="0" y="6246"/>
                    <a:pt x="59" y="4028"/>
                  </a:cubicBezTo>
                  <a:cubicBezTo>
                    <a:pt x="59" y="1810"/>
                    <a:pt x="1868" y="0"/>
                    <a:pt x="4086"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5" name="Google Shape;18245;p46"/>
            <p:cNvSpPr/>
            <p:nvPr/>
          </p:nvSpPr>
          <p:spPr>
            <a:xfrm>
              <a:off x="4790600" y="2866250"/>
              <a:ext cx="201425" cy="201400"/>
            </a:xfrm>
            <a:custGeom>
              <a:avLst/>
              <a:gdLst/>
              <a:ahLst/>
              <a:cxnLst/>
              <a:rect l="l" t="t" r="r" b="b"/>
              <a:pathLst>
                <a:path w="8057" h="8056" extrusionOk="0">
                  <a:moveTo>
                    <a:pt x="8056" y="4086"/>
                  </a:moveTo>
                  <a:cubicBezTo>
                    <a:pt x="8056" y="6304"/>
                    <a:pt x="6247" y="8055"/>
                    <a:pt x="4029" y="8055"/>
                  </a:cubicBezTo>
                  <a:cubicBezTo>
                    <a:pt x="1810" y="8055"/>
                    <a:pt x="1" y="6246"/>
                    <a:pt x="59" y="4028"/>
                  </a:cubicBezTo>
                  <a:cubicBezTo>
                    <a:pt x="59" y="1810"/>
                    <a:pt x="1869" y="0"/>
                    <a:pt x="4087" y="59"/>
                  </a:cubicBezTo>
                  <a:cubicBezTo>
                    <a:pt x="6305" y="59"/>
                    <a:pt x="8056" y="1868"/>
                    <a:pt x="8056"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6" name="Google Shape;18246;p46"/>
            <p:cNvSpPr/>
            <p:nvPr/>
          </p:nvSpPr>
          <p:spPr>
            <a:xfrm>
              <a:off x="2829375" y="3356550"/>
              <a:ext cx="201400" cy="199950"/>
            </a:xfrm>
            <a:custGeom>
              <a:avLst/>
              <a:gdLst/>
              <a:ahLst/>
              <a:cxnLst/>
              <a:rect l="l" t="t" r="r" b="b"/>
              <a:pathLst>
                <a:path w="8056" h="7998" extrusionOk="0">
                  <a:moveTo>
                    <a:pt x="7997" y="4028"/>
                  </a:moveTo>
                  <a:cubicBezTo>
                    <a:pt x="7997" y="6246"/>
                    <a:pt x="6187" y="7997"/>
                    <a:pt x="4028" y="7997"/>
                  </a:cubicBezTo>
                  <a:cubicBezTo>
                    <a:pt x="1810" y="7997"/>
                    <a:pt x="0" y="6130"/>
                    <a:pt x="58" y="3912"/>
                  </a:cubicBezTo>
                  <a:cubicBezTo>
                    <a:pt x="58" y="1752"/>
                    <a:pt x="1926" y="1"/>
                    <a:pt x="4086" y="1"/>
                  </a:cubicBezTo>
                  <a:cubicBezTo>
                    <a:pt x="6246" y="59"/>
                    <a:pt x="8055" y="1869"/>
                    <a:pt x="7997"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7" name="Google Shape;18247;p46"/>
            <p:cNvSpPr/>
            <p:nvPr/>
          </p:nvSpPr>
          <p:spPr>
            <a:xfrm>
              <a:off x="3075975" y="3603175"/>
              <a:ext cx="199950" cy="201400"/>
            </a:xfrm>
            <a:custGeom>
              <a:avLst/>
              <a:gdLst/>
              <a:ahLst/>
              <a:cxnLst/>
              <a:rect l="l" t="t" r="r" b="b"/>
              <a:pathLst>
                <a:path w="7998" h="8056" extrusionOk="0">
                  <a:moveTo>
                    <a:pt x="4087" y="0"/>
                  </a:moveTo>
                  <a:cubicBezTo>
                    <a:pt x="6246" y="59"/>
                    <a:pt x="7997" y="1868"/>
                    <a:pt x="7997" y="4028"/>
                  </a:cubicBezTo>
                  <a:cubicBezTo>
                    <a:pt x="7997" y="6246"/>
                    <a:pt x="6130" y="8055"/>
                    <a:pt x="3970" y="7997"/>
                  </a:cubicBezTo>
                  <a:cubicBezTo>
                    <a:pt x="1752" y="7939"/>
                    <a:pt x="1" y="6129"/>
                    <a:pt x="59" y="3970"/>
                  </a:cubicBezTo>
                  <a:cubicBezTo>
                    <a:pt x="59" y="1810"/>
                    <a:pt x="1869" y="0"/>
                    <a:pt x="40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8" name="Google Shape;18248;p46"/>
            <p:cNvSpPr/>
            <p:nvPr/>
          </p:nvSpPr>
          <p:spPr>
            <a:xfrm>
              <a:off x="4056600" y="1641925"/>
              <a:ext cx="198475" cy="198475"/>
            </a:xfrm>
            <a:custGeom>
              <a:avLst/>
              <a:gdLst/>
              <a:ahLst/>
              <a:cxnLst/>
              <a:rect l="l" t="t" r="r" b="b"/>
              <a:pathLst>
                <a:path w="7939" h="7939" extrusionOk="0">
                  <a:moveTo>
                    <a:pt x="3970" y="7939"/>
                  </a:moveTo>
                  <a:cubicBezTo>
                    <a:pt x="1810" y="7939"/>
                    <a:pt x="1" y="6129"/>
                    <a:pt x="1" y="3970"/>
                  </a:cubicBezTo>
                  <a:cubicBezTo>
                    <a:pt x="1" y="1810"/>
                    <a:pt x="1810" y="0"/>
                    <a:pt x="3970" y="0"/>
                  </a:cubicBezTo>
                  <a:cubicBezTo>
                    <a:pt x="6130" y="0"/>
                    <a:pt x="7939" y="1810"/>
                    <a:pt x="7939" y="3970"/>
                  </a:cubicBezTo>
                  <a:cubicBezTo>
                    <a:pt x="7939" y="6188"/>
                    <a:pt x="6130" y="7939"/>
                    <a:pt x="3970" y="793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9" name="Google Shape;18249;p46"/>
            <p:cNvSpPr/>
            <p:nvPr/>
          </p:nvSpPr>
          <p:spPr>
            <a:xfrm>
              <a:off x="4792075" y="2377400"/>
              <a:ext cx="199950" cy="199925"/>
            </a:xfrm>
            <a:custGeom>
              <a:avLst/>
              <a:gdLst/>
              <a:ahLst/>
              <a:cxnLst/>
              <a:rect l="l" t="t" r="r" b="b"/>
              <a:pathLst>
                <a:path w="7998" h="7997" extrusionOk="0">
                  <a:moveTo>
                    <a:pt x="3970" y="58"/>
                  </a:moveTo>
                  <a:cubicBezTo>
                    <a:pt x="6129" y="0"/>
                    <a:pt x="7939" y="1810"/>
                    <a:pt x="7939" y="3969"/>
                  </a:cubicBezTo>
                  <a:cubicBezTo>
                    <a:pt x="7997" y="6129"/>
                    <a:pt x="6188" y="7939"/>
                    <a:pt x="4028" y="7997"/>
                  </a:cubicBezTo>
                  <a:cubicBezTo>
                    <a:pt x="1868" y="7997"/>
                    <a:pt x="59" y="6246"/>
                    <a:pt x="0" y="4028"/>
                  </a:cubicBezTo>
                  <a:cubicBezTo>
                    <a:pt x="0" y="1926"/>
                    <a:pt x="1810" y="58"/>
                    <a:pt x="3970"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0" name="Google Shape;18250;p46"/>
            <p:cNvSpPr/>
            <p:nvPr/>
          </p:nvSpPr>
          <p:spPr>
            <a:xfrm>
              <a:off x="4793525" y="3115775"/>
              <a:ext cx="197025" cy="197025"/>
            </a:xfrm>
            <a:custGeom>
              <a:avLst/>
              <a:gdLst/>
              <a:ahLst/>
              <a:cxnLst/>
              <a:rect l="l" t="t" r="r" b="b"/>
              <a:pathLst>
                <a:path w="7881" h="7881" extrusionOk="0">
                  <a:moveTo>
                    <a:pt x="3970" y="1"/>
                  </a:moveTo>
                  <a:cubicBezTo>
                    <a:pt x="6130" y="1"/>
                    <a:pt x="7881" y="1752"/>
                    <a:pt x="7881" y="3911"/>
                  </a:cubicBezTo>
                  <a:cubicBezTo>
                    <a:pt x="7881" y="6129"/>
                    <a:pt x="6071" y="7881"/>
                    <a:pt x="3853" y="7881"/>
                  </a:cubicBezTo>
                  <a:cubicBezTo>
                    <a:pt x="1693" y="7822"/>
                    <a:pt x="1" y="6071"/>
                    <a:pt x="1" y="3911"/>
                  </a:cubicBezTo>
                  <a:cubicBezTo>
                    <a:pt x="1" y="1693"/>
                    <a:pt x="1752" y="1"/>
                    <a:pt x="397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1" name="Google Shape;18251;p46"/>
            <p:cNvSpPr/>
            <p:nvPr/>
          </p:nvSpPr>
          <p:spPr>
            <a:xfrm>
              <a:off x="2584200" y="2622550"/>
              <a:ext cx="197025" cy="195550"/>
            </a:xfrm>
            <a:custGeom>
              <a:avLst/>
              <a:gdLst/>
              <a:ahLst/>
              <a:cxnLst/>
              <a:rect l="l" t="t" r="r" b="b"/>
              <a:pathLst>
                <a:path w="7881" h="7822" extrusionOk="0">
                  <a:moveTo>
                    <a:pt x="3912" y="7822"/>
                  </a:moveTo>
                  <a:cubicBezTo>
                    <a:pt x="1752" y="7822"/>
                    <a:pt x="1" y="6071"/>
                    <a:pt x="59" y="3911"/>
                  </a:cubicBezTo>
                  <a:cubicBezTo>
                    <a:pt x="59" y="1693"/>
                    <a:pt x="1810" y="0"/>
                    <a:pt x="3970" y="0"/>
                  </a:cubicBezTo>
                  <a:cubicBezTo>
                    <a:pt x="6188" y="0"/>
                    <a:pt x="7881" y="1751"/>
                    <a:pt x="7881" y="3970"/>
                  </a:cubicBezTo>
                  <a:cubicBezTo>
                    <a:pt x="7881" y="6129"/>
                    <a:pt x="6130" y="7822"/>
                    <a:pt x="3912" y="78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2" name="Google Shape;18252;p46"/>
            <p:cNvSpPr/>
            <p:nvPr/>
          </p:nvSpPr>
          <p:spPr>
            <a:xfrm>
              <a:off x="3321125" y="1643375"/>
              <a:ext cx="197025" cy="197025"/>
            </a:xfrm>
            <a:custGeom>
              <a:avLst/>
              <a:gdLst/>
              <a:ahLst/>
              <a:cxnLst/>
              <a:rect l="l" t="t" r="r" b="b"/>
              <a:pathLst>
                <a:path w="7881" h="7881" extrusionOk="0">
                  <a:moveTo>
                    <a:pt x="3912" y="7822"/>
                  </a:moveTo>
                  <a:cubicBezTo>
                    <a:pt x="1694" y="7822"/>
                    <a:pt x="1" y="6071"/>
                    <a:pt x="1" y="3912"/>
                  </a:cubicBezTo>
                  <a:cubicBezTo>
                    <a:pt x="59" y="1694"/>
                    <a:pt x="1810" y="1"/>
                    <a:pt x="3970" y="1"/>
                  </a:cubicBezTo>
                  <a:cubicBezTo>
                    <a:pt x="6130" y="59"/>
                    <a:pt x="7881" y="1810"/>
                    <a:pt x="7823" y="3970"/>
                  </a:cubicBezTo>
                  <a:cubicBezTo>
                    <a:pt x="7823" y="6130"/>
                    <a:pt x="6071" y="7881"/>
                    <a:pt x="3912" y="78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3" name="Google Shape;18253;p46"/>
            <p:cNvSpPr/>
            <p:nvPr/>
          </p:nvSpPr>
          <p:spPr>
            <a:xfrm>
              <a:off x="3812900" y="3851250"/>
              <a:ext cx="198500" cy="197025"/>
            </a:xfrm>
            <a:custGeom>
              <a:avLst/>
              <a:gdLst/>
              <a:ahLst/>
              <a:cxnLst/>
              <a:rect l="l" t="t" r="r" b="b"/>
              <a:pathLst>
                <a:path w="7940" h="7881" extrusionOk="0">
                  <a:moveTo>
                    <a:pt x="7939" y="3969"/>
                  </a:moveTo>
                  <a:cubicBezTo>
                    <a:pt x="7881" y="6188"/>
                    <a:pt x="6130" y="7880"/>
                    <a:pt x="3970" y="7880"/>
                  </a:cubicBezTo>
                  <a:cubicBezTo>
                    <a:pt x="1752" y="7880"/>
                    <a:pt x="1" y="6071"/>
                    <a:pt x="59" y="3911"/>
                  </a:cubicBezTo>
                  <a:cubicBezTo>
                    <a:pt x="117" y="1693"/>
                    <a:pt x="1869" y="0"/>
                    <a:pt x="4028" y="59"/>
                  </a:cubicBezTo>
                  <a:cubicBezTo>
                    <a:pt x="6188" y="59"/>
                    <a:pt x="7939" y="1810"/>
                    <a:pt x="7939" y="39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4" name="Google Shape;18254;p46"/>
            <p:cNvSpPr/>
            <p:nvPr/>
          </p:nvSpPr>
          <p:spPr>
            <a:xfrm>
              <a:off x="2585675" y="2869150"/>
              <a:ext cx="195550" cy="195575"/>
            </a:xfrm>
            <a:custGeom>
              <a:avLst/>
              <a:gdLst/>
              <a:ahLst/>
              <a:cxnLst/>
              <a:rect l="l" t="t" r="r" b="b"/>
              <a:pathLst>
                <a:path w="7822" h="7823" extrusionOk="0">
                  <a:moveTo>
                    <a:pt x="7822" y="3912"/>
                  </a:moveTo>
                  <a:cubicBezTo>
                    <a:pt x="7822" y="6071"/>
                    <a:pt x="6129" y="7823"/>
                    <a:pt x="3911" y="7823"/>
                  </a:cubicBezTo>
                  <a:cubicBezTo>
                    <a:pt x="1751" y="7823"/>
                    <a:pt x="0" y="6130"/>
                    <a:pt x="0" y="3970"/>
                  </a:cubicBezTo>
                  <a:cubicBezTo>
                    <a:pt x="0" y="1752"/>
                    <a:pt x="1693" y="59"/>
                    <a:pt x="3853" y="1"/>
                  </a:cubicBezTo>
                  <a:cubicBezTo>
                    <a:pt x="6071" y="1"/>
                    <a:pt x="7763" y="1752"/>
                    <a:pt x="7822" y="39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5" name="Google Shape;18255;p46"/>
            <p:cNvSpPr/>
            <p:nvPr/>
          </p:nvSpPr>
          <p:spPr>
            <a:xfrm>
              <a:off x="3567750" y="3851250"/>
              <a:ext cx="197025" cy="198475"/>
            </a:xfrm>
            <a:custGeom>
              <a:avLst/>
              <a:gdLst/>
              <a:ahLst/>
              <a:cxnLst/>
              <a:rect l="l" t="t" r="r" b="b"/>
              <a:pathLst>
                <a:path w="7881" h="7939" extrusionOk="0">
                  <a:moveTo>
                    <a:pt x="4028" y="59"/>
                  </a:moveTo>
                  <a:cubicBezTo>
                    <a:pt x="6188" y="117"/>
                    <a:pt x="7881" y="1868"/>
                    <a:pt x="7822" y="4028"/>
                  </a:cubicBezTo>
                  <a:cubicBezTo>
                    <a:pt x="7822" y="6246"/>
                    <a:pt x="6013" y="7939"/>
                    <a:pt x="3853" y="7880"/>
                  </a:cubicBezTo>
                  <a:cubicBezTo>
                    <a:pt x="1693" y="7822"/>
                    <a:pt x="1" y="6071"/>
                    <a:pt x="1" y="3853"/>
                  </a:cubicBezTo>
                  <a:cubicBezTo>
                    <a:pt x="59" y="1693"/>
                    <a:pt x="1868" y="0"/>
                    <a:pt x="4028"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6" name="Google Shape;18256;p46"/>
            <p:cNvSpPr/>
            <p:nvPr/>
          </p:nvSpPr>
          <p:spPr>
            <a:xfrm>
              <a:off x="4551300" y="1891450"/>
              <a:ext cx="195550" cy="194125"/>
            </a:xfrm>
            <a:custGeom>
              <a:avLst/>
              <a:gdLst/>
              <a:ahLst/>
              <a:cxnLst/>
              <a:rect l="l" t="t" r="r" b="b"/>
              <a:pathLst>
                <a:path w="7822" h="7765" extrusionOk="0">
                  <a:moveTo>
                    <a:pt x="7763" y="3912"/>
                  </a:moveTo>
                  <a:cubicBezTo>
                    <a:pt x="7763" y="6071"/>
                    <a:pt x="6071" y="7764"/>
                    <a:pt x="3853" y="7764"/>
                  </a:cubicBezTo>
                  <a:cubicBezTo>
                    <a:pt x="1693" y="7764"/>
                    <a:pt x="0" y="6013"/>
                    <a:pt x="0" y="3853"/>
                  </a:cubicBezTo>
                  <a:cubicBezTo>
                    <a:pt x="0" y="1693"/>
                    <a:pt x="1751" y="1"/>
                    <a:pt x="3969" y="1"/>
                  </a:cubicBezTo>
                  <a:cubicBezTo>
                    <a:pt x="6129" y="1"/>
                    <a:pt x="7822" y="1693"/>
                    <a:pt x="7763" y="39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7" name="Google Shape;18257;p46"/>
            <p:cNvSpPr/>
            <p:nvPr/>
          </p:nvSpPr>
          <p:spPr>
            <a:xfrm>
              <a:off x="4059525" y="3852700"/>
              <a:ext cx="192650" cy="194100"/>
            </a:xfrm>
            <a:custGeom>
              <a:avLst/>
              <a:gdLst/>
              <a:ahLst/>
              <a:cxnLst/>
              <a:rect l="l" t="t" r="r" b="b"/>
              <a:pathLst>
                <a:path w="7706" h="7764" extrusionOk="0">
                  <a:moveTo>
                    <a:pt x="3794" y="59"/>
                  </a:moveTo>
                  <a:cubicBezTo>
                    <a:pt x="5954" y="1"/>
                    <a:pt x="7705" y="1693"/>
                    <a:pt x="7705" y="3853"/>
                  </a:cubicBezTo>
                  <a:cubicBezTo>
                    <a:pt x="7705" y="6013"/>
                    <a:pt x="6013" y="7764"/>
                    <a:pt x="3853" y="7764"/>
                  </a:cubicBezTo>
                  <a:cubicBezTo>
                    <a:pt x="1693" y="7764"/>
                    <a:pt x="0" y="6071"/>
                    <a:pt x="0" y="3911"/>
                  </a:cubicBezTo>
                  <a:cubicBezTo>
                    <a:pt x="0" y="1752"/>
                    <a:pt x="1693" y="59"/>
                    <a:pt x="3794"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8" name="Google Shape;18258;p46"/>
            <p:cNvSpPr/>
            <p:nvPr/>
          </p:nvSpPr>
          <p:spPr>
            <a:xfrm>
              <a:off x="2585675" y="2380300"/>
              <a:ext cx="194100" cy="194125"/>
            </a:xfrm>
            <a:custGeom>
              <a:avLst/>
              <a:gdLst/>
              <a:ahLst/>
              <a:cxnLst/>
              <a:rect l="l" t="t" r="r" b="b"/>
              <a:pathLst>
                <a:path w="7764" h="7765" extrusionOk="0">
                  <a:moveTo>
                    <a:pt x="3911" y="59"/>
                  </a:moveTo>
                  <a:cubicBezTo>
                    <a:pt x="6071" y="59"/>
                    <a:pt x="7763" y="1810"/>
                    <a:pt x="7763" y="3912"/>
                  </a:cubicBezTo>
                  <a:cubicBezTo>
                    <a:pt x="7763" y="6071"/>
                    <a:pt x="6012" y="7764"/>
                    <a:pt x="3853" y="7764"/>
                  </a:cubicBezTo>
                  <a:cubicBezTo>
                    <a:pt x="1693" y="7764"/>
                    <a:pt x="0" y="6013"/>
                    <a:pt x="59" y="3853"/>
                  </a:cubicBezTo>
                  <a:cubicBezTo>
                    <a:pt x="59" y="1694"/>
                    <a:pt x="1810" y="1"/>
                    <a:pt x="391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9" name="Google Shape;18259;p46"/>
            <p:cNvSpPr/>
            <p:nvPr/>
          </p:nvSpPr>
          <p:spPr>
            <a:xfrm>
              <a:off x="3322600" y="3854175"/>
              <a:ext cx="192650" cy="192625"/>
            </a:xfrm>
            <a:custGeom>
              <a:avLst/>
              <a:gdLst/>
              <a:ahLst/>
              <a:cxnLst/>
              <a:rect l="l" t="t" r="r" b="b"/>
              <a:pathLst>
                <a:path w="7706" h="7705" extrusionOk="0">
                  <a:moveTo>
                    <a:pt x="7705" y="3852"/>
                  </a:moveTo>
                  <a:cubicBezTo>
                    <a:pt x="7705" y="5954"/>
                    <a:pt x="5954" y="7705"/>
                    <a:pt x="3853" y="7705"/>
                  </a:cubicBezTo>
                  <a:cubicBezTo>
                    <a:pt x="1751" y="7705"/>
                    <a:pt x="0" y="5954"/>
                    <a:pt x="0" y="3852"/>
                  </a:cubicBezTo>
                  <a:cubicBezTo>
                    <a:pt x="0" y="1693"/>
                    <a:pt x="1751" y="0"/>
                    <a:pt x="3911" y="0"/>
                  </a:cubicBezTo>
                  <a:cubicBezTo>
                    <a:pt x="6012" y="0"/>
                    <a:pt x="7705" y="1751"/>
                    <a:pt x="7705" y="38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0" name="Google Shape;18260;p46"/>
            <p:cNvSpPr/>
            <p:nvPr/>
          </p:nvSpPr>
          <p:spPr>
            <a:xfrm>
              <a:off x="2585675" y="3117225"/>
              <a:ext cx="195550" cy="194125"/>
            </a:xfrm>
            <a:custGeom>
              <a:avLst/>
              <a:gdLst/>
              <a:ahLst/>
              <a:cxnLst/>
              <a:rect l="l" t="t" r="r" b="b"/>
              <a:pathLst>
                <a:path w="7822" h="7765" extrusionOk="0">
                  <a:moveTo>
                    <a:pt x="3969" y="1"/>
                  </a:moveTo>
                  <a:cubicBezTo>
                    <a:pt x="6071" y="59"/>
                    <a:pt x="7822" y="1869"/>
                    <a:pt x="7763" y="3970"/>
                  </a:cubicBezTo>
                  <a:cubicBezTo>
                    <a:pt x="7705" y="6071"/>
                    <a:pt x="5954" y="7764"/>
                    <a:pt x="3853" y="7706"/>
                  </a:cubicBezTo>
                  <a:cubicBezTo>
                    <a:pt x="1751" y="7706"/>
                    <a:pt x="0" y="5896"/>
                    <a:pt x="59" y="3795"/>
                  </a:cubicBezTo>
                  <a:cubicBezTo>
                    <a:pt x="117" y="1694"/>
                    <a:pt x="1868" y="1"/>
                    <a:pt x="396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1" name="Google Shape;18261;p46"/>
            <p:cNvSpPr/>
            <p:nvPr/>
          </p:nvSpPr>
          <p:spPr>
            <a:xfrm>
              <a:off x="4795000" y="2133700"/>
              <a:ext cx="192625" cy="194100"/>
            </a:xfrm>
            <a:custGeom>
              <a:avLst/>
              <a:gdLst/>
              <a:ahLst/>
              <a:cxnLst/>
              <a:rect l="l" t="t" r="r" b="b"/>
              <a:pathLst>
                <a:path w="7705" h="7764" extrusionOk="0">
                  <a:moveTo>
                    <a:pt x="3911" y="7764"/>
                  </a:moveTo>
                  <a:cubicBezTo>
                    <a:pt x="1810" y="7764"/>
                    <a:pt x="58" y="6012"/>
                    <a:pt x="0" y="3911"/>
                  </a:cubicBezTo>
                  <a:cubicBezTo>
                    <a:pt x="0" y="1810"/>
                    <a:pt x="1751" y="59"/>
                    <a:pt x="3853" y="59"/>
                  </a:cubicBezTo>
                  <a:cubicBezTo>
                    <a:pt x="5954" y="0"/>
                    <a:pt x="7705" y="1751"/>
                    <a:pt x="7705" y="3911"/>
                  </a:cubicBezTo>
                  <a:cubicBezTo>
                    <a:pt x="7705" y="5954"/>
                    <a:pt x="6012" y="7705"/>
                    <a:pt x="3911" y="776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2" name="Google Shape;18262;p46"/>
            <p:cNvSpPr/>
            <p:nvPr/>
          </p:nvSpPr>
          <p:spPr>
            <a:xfrm>
              <a:off x="4306125" y="1644850"/>
              <a:ext cx="192650" cy="194100"/>
            </a:xfrm>
            <a:custGeom>
              <a:avLst/>
              <a:gdLst/>
              <a:ahLst/>
              <a:cxnLst/>
              <a:rect l="l" t="t" r="r" b="b"/>
              <a:pathLst>
                <a:path w="7706" h="7764" extrusionOk="0">
                  <a:moveTo>
                    <a:pt x="7706" y="3911"/>
                  </a:moveTo>
                  <a:cubicBezTo>
                    <a:pt x="7648" y="6012"/>
                    <a:pt x="5896" y="7763"/>
                    <a:pt x="3737" y="7705"/>
                  </a:cubicBezTo>
                  <a:cubicBezTo>
                    <a:pt x="1694" y="7647"/>
                    <a:pt x="1" y="5896"/>
                    <a:pt x="1" y="3794"/>
                  </a:cubicBezTo>
                  <a:cubicBezTo>
                    <a:pt x="1" y="1693"/>
                    <a:pt x="1810" y="0"/>
                    <a:pt x="3912" y="0"/>
                  </a:cubicBezTo>
                  <a:cubicBezTo>
                    <a:pt x="6013" y="59"/>
                    <a:pt x="7706" y="1810"/>
                    <a:pt x="7706" y="39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3" name="Google Shape;18263;p46"/>
            <p:cNvSpPr/>
            <p:nvPr/>
          </p:nvSpPr>
          <p:spPr>
            <a:xfrm>
              <a:off x="4546925" y="3606100"/>
              <a:ext cx="195550" cy="194100"/>
            </a:xfrm>
            <a:custGeom>
              <a:avLst/>
              <a:gdLst/>
              <a:ahLst/>
              <a:cxnLst/>
              <a:rect l="l" t="t" r="r" b="b"/>
              <a:pathLst>
                <a:path w="7822" h="7764" extrusionOk="0">
                  <a:moveTo>
                    <a:pt x="3853" y="7763"/>
                  </a:moveTo>
                  <a:cubicBezTo>
                    <a:pt x="1751" y="7705"/>
                    <a:pt x="0" y="5895"/>
                    <a:pt x="58" y="3794"/>
                  </a:cubicBezTo>
                  <a:cubicBezTo>
                    <a:pt x="117" y="1693"/>
                    <a:pt x="1926" y="0"/>
                    <a:pt x="3969" y="58"/>
                  </a:cubicBezTo>
                  <a:cubicBezTo>
                    <a:pt x="6129" y="117"/>
                    <a:pt x="7822" y="1868"/>
                    <a:pt x="7763" y="4028"/>
                  </a:cubicBezTo>
                  <a:cubicBezTo>
                    <a:pt x="7705" y="6071"/>
                    <a:pt x="5954" y="7763"/>
                    <a:pt x="3853" y="77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4" name="Google Shape;18264;p46"/>
            <p:cNvSpPr/>
            <p:nvPr/>
          </p:nvSpPr>
          <p:spPr>
            <a:xfrm>
              <a:off x="2832275" y="1887075"/>
              <a:ext cx="194125" cy="194100"/>
            </a:xfrm>
            <a:custGeom>
              <a:avLst/>
              <a:gdLst/>
              <a:ahLst/>
              <a:cxnLst/>
              <a:rect l="l" t="t" r="r" b="b"/>
              <a:pathLst>
                <a:path w="7765" h="7764" extrusionOk="0">
                  <a:moveTo>
                    <a:pt x="7764" y="3911"/>
                  </a:moveTo>
                  <a:cubicBezTo>
                    <a:pt x="7706" y="6013"/>
                    <a:pt x="5955" y="7764"/>
                    <a:pt x="3912" y="7706"/>
                  </a:cubicBezTo>
                  <a:cubicBezTo>
                    <a:pt x="1752" y="7706"/>
                    <a:pt x="1" y="5954"/>
                    <a:pt x="59" y="3795"/>
                  </a:cubicBezTo>
                  <a:cubicBezTo>
                    <a:pt x="118" y="1693"/>
                    <a:pt x="1869" y="1"/>
                    <a:pt x="3970" y="59"/>
                  </a:cubicBezTo>
                  <a:cubicBezTo>
                    <a:pt x="6071" y="59"/>
                    <a:pt x="7764" y="1810"/>
                    <a:pt x="7764" y="39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5" name="Google Shape;18265;p46"/>
            <p:cNvSpPr/>
            <p:nvPr/>
          </p:nvSpPr>
          <p:spPr>
            <a:xfrm>
              <a:off x="4796450" y="3362400"/>
              <a:ext cx="191175" cy="189725"/>
            </a:xfrm>
            <a:custGeom>
              <a:avLst/>
              <a:gdLst/>
              <a:ahLst/>
              <a:cxnLst/>
              <a:rect l="l" t="t" r="r" b="b"/>
              <a:pathLst>
                <a:path w="7647" h="7589" extrusionOk="0">
                  <a:moveTo>
                    <a:pt x="3795" y="0"/>
                  </a:moveTo>
                  <a:cubicBezTo>
                    <a:pt x="5896" y="0"/>
                    <a:pt x="7647" y="1751"/>
                    <a:pt x="7589" y="3794"/>
                  </a:cubicBezTo>
                  <a:cubicBezTo>
                    <a:pt x="7589" y="5896"/>
                    <a:pt x="5896" y="7588"/>
                    <a:pt x="3795" y="7588"/>
                  </a:cubicBezTo>
                  <a:cubicBezTo>
                    <a:pt x="1693" y="7588"/>
                    <a:pt x="0" y="5837"/>
                    <a:pt x="0" y="3736"/>
                  </a:cubicBezTo>
                  <a:cubicBezTo>
                    <a:pt x="0" y="1693"/>
                    <a:pt x="1752" y="0"/>
                    <a:pt x="379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6" name="Google Shape;18266;p46"/>
            <p:cNvSpPr/>
            <p:nvPr/>
          </p:nvSpPr>
          <p:spPr>
            <a:xfrm>
              <a:off x="3081825" y="1646300"/>
              <a:ext cx="189725" cy="191200"/>
            </a:xfrm>
            <a:custGeom>
              <a:avLst/>
              <a:gdLst/>
              <a:ahLst/>
              <a:cxnLst/>
              <a:rect l="l" t="t" r="r" b="b"/>
              <a:pathLst>
                <a:path w="7589" h="7648" extrusionOk="0">
                  <a:moveTo>
                    <a:pt x="3794" y="1"/>
                  </a:moveTo>
                  <a:cubicBezTo>
                    <a:pt x="5837" y="1"/>
                    <a:pt x="7588" y="1752"/>
                    <a:pt x="7588" y="3853"/>
                  </a:cubicBezTo>
                  <a:cubicBezTo>
                    <a:pt x="7588" y="5896"/>
                    <a:pt x="5896" y="7589"/>
                    <a:pt x="3794" y="7589"/>
                  </a:cubicBezTo>
                  <a:cubicBezTo>
                    <a:pt x="1751" y="7647"/>
                    <a:pt x="0" y="5896"/>
                    <a:pt x="0" y="3795"/>
                  </a:cubicBezTo>
                  <a:cubicBezTo>
                    <a:pt x="0" y="1693"/>
                    <a:pt x="1693" y="1"/>
                    <a:pt x="3794"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7" name="Google Shape;18267;p46"/>
            <p:cNvSpPr/>
            <p:nvPr/>
          </p:nvSpPr>
          <p:spPr>
            <a:xfrm>
              <a:off x="2835200" y="3609000"/>
              <a:ext cx="189725" cy="189725"/>
            </a:xfrm>
            <a:custGeom>
              <a:avLst/>
              <a:gdLst/>
              <a:ahLst/>
              <a:cxnLst/>
              <a:rect l="l" t="t" r="r" b="b"/>
              <a:pathLst>
                <a:path w="7589" h="7589" extrusionOk="0">
                  <a:moveTo>
                    <a:pt x="3795" y="1"/>
                  </a:moveTo>
                  <a:cubicBezTo>
                    <a:pt x="5896" y="59"/>
                    <a:pt x="7589" y="1752"/>
                    <a:pt x="7530" y="3795"/>
                  </a:cubicBezTo>
                  <a:cubicBezTo>
                    <a:pt x="7530" y="5896"/>
                    <a:pt x="5838" y="7589"/>
                    <a:pt x="3736" y="7531"/>
                  </a:cubicBezTo>
                  <a:cubicBezTo>
                    <a:pt x="1635" y="7531"/>
                    <a:pt x="1" y="5838"/>
                    <a:pt x="1" y="3737"/>
                  </a:cubicBezTo>
                  <a:cubicBezTo>
                    <a:pt x="59" y="1635"/>
                    <a:pt x="1752" y="1"/>
                    <a:pt x="379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8" name="Google Shape;18268;p46"/>
            <p:cNvSpPr/>
            <p:nvPr/>
          </p:nvSpPr>
          <p:spPr>
            <a:xfrm>
              <a:off x="4309050" y="3855625"/>
              <a:ext cx="186825" cy="188275"/>
            </a:xfrm>
            <a:custGeom>
              <a:avLst/>
              <a:gdLst/>
              <a:ahLst/>
              <a:cxnLst/>
              <a:rect l="l" t="t" r="r" b="b"/>
              <a:pathLst>
                <a:path w="7473" h="7531" extrusionOk="0">
                  <a:moveTo>
                    <a:pt x="3736" y="7530"/>
                  </a:moveTo>
                  <a:cubicBezTo>
                    <a:pt x="1635" y="7530"/>
                    <a:pt x="1" y="5896"/>
                    <a:pt x="1" y="3794"/>
                  </a:cubicBezTo>
                  <a:cubicBezTo>
                    <a:pt x="1" y="1693"/>
                    <a:pt x="1635" y="0"/>
                    <a:pt x="3736" y="59"/>
                  </a:cubicBezTo>
                  <a:cubicBezTo>
                    <a:pt x="5838" y="59"/>
                    <a:pt x="7472" y="1693"/>
                    <a:pt x="7472" y="3736"/>
                  </a:cubicBezTo>
                  <a:cubicBezTo>
                    <a:pt x="7472" y="5837"/>
                    <a:pt x="5838" y="7530"/>
                    <a:pt x="3736" y="753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9" name="Google Shape;18269;p46"/>
            <p:cNvSpPr/>
            <p:nvPr/>
          </p:nvSpPr>
          <p:spPr>
            <a:xfrm>
              <a:off x="2590050" y="2136600"/>
              <a:ext cx="186800" cy="188275"/>
            </a:xfrm>
            <a:custGeom>
              <a:avLst/>
              <a:gdLst/>
              <a:ahLst/>
              <a:cxnLst/>
              <a:rect l="l" t="t" r="r" b="b"/>
              <a:pathLst>
                <a:path w="7472" h="7531" extrusionOk="0">
                  <a:moveTo>
                    <a:pt x="3736" y="7531"/>
                  </a:moveTo>
                  <a:cubicBezTo>
                    <a:pt x="1635" y="7531"/>
                    <a:pt x="0" y="5896"/>
                    <a:pt x="0" y="3737"/>
                  </a:cubicBezTo>
                  <a:cubicBezTo>
                    <a:pt x="0" y="1694"/>
                    <a:pt x="1635" y="59"/>
                    <a:pt x="3678" y="59"/>
                  </a:cubicBezTo>
                  <a:cubicBezTo>
                    <a:pt x="5837" y="1"/>
                    <a:pt x="7472" y="1694"/>
                    <a:pt x="7472" y="3795"/>
                  </a:cubicBezTo>
                  <a:cubicBezTo>
                    <a:pt x="7472" y="5896"/>
                    <a:pt x="5837" y="7531"/>
                    <a:pt x="3736" y="753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0" name="Google Shape;18270;p46"/>
            <p:cNvSpPr/>
            <p:nvPr/>
          </p:nvSpPr>
          <p:spPr>
            <a:xfrm>
              <a:off x="2590050" y="3363850"/>
              <a:ext cx="186800" cy="186800"/>
            </a:xfrm>
            <a:custGeom>
              <a:avLst/>
              <a:gdLst/>
              <a:ahLst/>
              <a:cxnLst/>
              <a:rect l="l" t="t" r="r" b="b"/>
              <a:pathLst>
                <a:path w="7472" h="7472" extrusionOk="0">
                  <a:moveTo>
                    <a:pt x="3736" y="1"/>
                  </a:moveTo>
                  <a:cubicBezTo>
                    <a:pt x="5837" y="59"/>
                    <a:pt x="7472" y="1693"/>
                    <a:pt x="7413" y="3795"/>
                  </a:cubicBezTo>
                  <a:cubicBezTo>
                    <a:pt x="7413" y="5838"/>
                    <a:pt x="5721" y="7472"/>
                    <a:pt x="3678" y="7414"/>
                  </a:cubicBezTo>
                  <a:cubicBezTo>
                    <a:pt x="1635" y="7414"/>
                    <a:pt x="0" y="5721"/>
                    <a:pt x="0" y="3678"/>
                  </a:cubicBezTo>
                  <a:cubicBezTo>
                    <a:pt x="0" y="1635"/>
                    <a:pt x="1693" y="1"/>
                    <a:pt x="37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1" name="Google Shape;18271;p46"/>
            <p:cNvSpPr/>
            <p:nvPr/>
          </p:nvSpPr>
          <p:spPr>
            <a:xfrm>
              <a:off x="3083275" y="3857075"/>
              <a:ext cx="186800" cy="185350"/>
            </a:xfrm>
            <a:custGeom>
              <a:avLst/>
              <a:gdLst/>
              <a:ahLst/>
              <a:cxnLst/>
              <a:rect l="l" t="t" r="r" b="b"/>
              <a:pathLst>
                <a:path w="7472" h="7414" extrusionOk="0">
                  <a:moveTo>
                    <a:pt x="7414" y="3678"/>
                  </a:moveTo>
                  <a:cubicBezTo>
                    <a:pt x="7472" y="5779"/>
                    <a:pt x="5779" y="7414"/>
                    <a:pt x="3736" y="7414"/>
                  </a:cubicBezTo>
                  <a:cubicBezTo>
                    <a:pt x="1693" y="7414"/>
                    <a:pt x="1" y="5779"/>
                    <a:pt x="59" y="3736"/>
                  </a:cubicBezTo>
                  <a:cubicBezTo>
                    <a:pt x="59" y="1694"/>
                    <a:pt x="1693" y="59"/>
                    <a:pt x="3678" y="1"/>
                  </a:cubicBezTo>
                  <a:cubicBezTo>
                    <a:pt x="5779" y="1"/>
                    <a:pt x="7414" y="1635"/>
                    <a:pt x="7472"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2" name="Google Shape;18272;p46"/>
            <p:cNvSpPr/>
            <p:nvPr/>
          </p:nvSpPr>
          <p:spPr>
            <a:xfrm>
              <a:off x="5045975" y="2628375"/>
              <a:ext cx="185350" cy="185350"/>
            </a:xfrm>
            <a:custGeom>
              <a:avLst/>
              <a:gdLst/>
              <a:ahLst/>
              <a:cxnLst/>
              <a:rect l="l" t="t" r="r" b="b"/>
              <a:pathLst>
                <a:path w="7414" h="7414" extrusionOk="0">
                  <a:moveTo>
                    <a:pt x="3737" y="7414"/>
                  </a:moveTo>
                  <a:cubicBezTo>
                    <a:pt x="1635" y="7414"/>
                    <a:pt x="1" y="5721"/>
                    <a:pt x="1" y="3678"/>
                  </a:cubicBezTo>
                  <a:cubicBezTo>
                    <a:pt x="1" y="1635"/>
                    <a:pt x="1635" y="1"/>
                    <a:pt x="3737" y="1"/>
                  </a:cubicBezTo>
                  <a:cubicBezTo>
                    <a:pt x="5721" y="1"/>
                    <a:pt x="7414" y="1635"/>
                    <a:pt x="7414" y="3678"/>
                  </a:cubicBezTo>
                  <a:cubicBezTo>
                    <a:pt x="7414" y="5721"/>
                    <a:pt x="5779" y="7414"/>
                    <a:pt x="3737" y="741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3" name="Google Shape;18273;p46"/>
            <p:cNvSpPr/>
            <p:nvPr/>
          </p:nvSpPr>
          <p:spPr>
            <a:xfrm>
              <a:off x="3818750" y="1401150"/>
              <a:ext cx="188275" cy="186800"/>
            </a:xfrm>
            <a:custGeom>
              <a:avLst/>
              <a:gdLst/>
              <a:ahLst/>
              <a:cxnLst/>
              <a:rect l="l" t="t" r="r" b="b"/>
              <a:pathLst>
                <a:path w="7531" h="7472" extrusionOk="0">
                  <a:moveTo>
                    <a:pt x="59" y="3678"/>
                  </a:moveTo>
                  <a:cubicBezTo>
                    <a:pt x="59" y="1635"/>
                    <a:pt x="1751" y="0"/>
                    <a:pt x="3853" y="59"/>
                  </a:cubicBezTo>
                  <a:cubicBezTo>
                    <a:pt x="5896" y="59"/>
                    <a:pt x="7530" y="1810"/>
                    <a:pt x="7472" y="3853"/>
                  </a:cubicBezTo>
                  <a:cubicBezTo>
                    <a:pt x="7413" y="5837"/>
                    <a:pt x="5721" y="7472"/>
                    <a:pt x="3736" y="7472"/>
                  </a:cubicBezTo>
                  <a:cubicBezTo>
                    <a:pt x="1693" y="7413"/>
                    <a:pt x="0" y="5721"/>
                    <a:pt x="59"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4" name="Google Shape;18274;p46"/>
            <p:cNvSpPr/>
            <p:nvPr/>
          </p:nvSpPr>
          <p:spPr>
            <a:xfrm>
              <a:off x="5045975" y="2875000"/>
              <a:ext cx="185350" cy="185350"/>
            </a:xfrm>
            <a:custGeom>
              <a:avLst/>
              <a:gdLst/>
              <a:ahLst/>
              <a:cxnLst/>
              <a:rect l="l" t="t" r="r" b="b"/>
              <a:pathLst>
                <a:path w="7414" h="7414" extrusionOk="0">
                  <a:moveTo>
                    <a:pt x="3678" y="0"/>
                  </a:moveTo>
                  <a:cubicBezTo>
                    <a:pt x="5721" y="0"/>
                    <a:pt x="7414" y="1693"/>
                    <a:pt x="7414" y="3736"/>
                  </a:cubicBezTo>
                  <a:cubicBezTo>
                    <a:pt x="7355" y="5721"/>
                    <a:pt x="5721" y="7413"/>
                    <a:pt x="3678" y="7413"/>
                  </a:cubicBezTo>
                  <a:cubicBezTo>
                    <a:pt x="1635" y="7413"/>
                    <a:pt x="1" y="5721"/>
                    <a:pt x="1" y="3678"/>
                  </a:cubicBezTo>
                  <a:cubicBezTo>
                    <a:pt x="1" y="1635"/>
                    <a:pt x="1694" y="0"/>
                    <a:pt x="367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5" name="Google Shape;18275;p46"/>
            <p:cNvSpPr/>
            <p:nvPr/>
          </p:nvSpPr>
          <p:spPr>
            <a:xfrm>
              <a:off x="3573575" y="1402600"/>
              <a:ext cx="185375" cy="185350"/>
            </a:xfrm>
            <a:custGeom>
              <a:avLst/>
              <a:gdLst/>
              <a:ahLst/>
              <a:cxnLst/>
              <a:rect l="l" t="t" r="r" b="b"/>
              <a:pathLst>
                <a:path w="7415" h="7414" extrusionOk="0">
                  <a:moveTo>
                    <a:pt x="3678" y="1"/>
                  </a:moveTo>
                  <a:cubicBezTo>
                    <a:pt x="5721" y="1"/>
                    <a:pt x="7414" y="1635"/>
                    <a:pt x="7414" y="3678"/>
                  </a:cubicBezTo>
                  <a:cubicBezTo>
                    <a:pt x="7414" y="5721"/>
                    <a:pt x="5721" y="7414"/>
                    <a:pt x="3678" y="7355"/>
                  </a:cubicBezTo>
                  <a:cubicBezTo>
                    <a:pt x="1635" y="7355"/>
                    <a:pt x="1" y="5663"/>
                    <a:pt x="1" y="3678"/>
                  </a:cubicBezTo>
                  <a:cubicBezTo>
                    <a:pt x="1" y="1635"/>
                    <a:pt x="1694" y="1"/>
                    <a:pt x="367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6" name="Google Shape;18276;p46"/>
            <p:cNvSpPr/>
            <p:nvPr/>
          </p:nvSpPr>
          <p:spPr>
            <a:xfrm>
              <a:off x="4799375" y="1895825"/>
              <a:ext cx="183875" cy="183900"/>
            </a:xfrm>
            <a:custGeom>
              <a:avLst/>
              <a:gdLst/>
              <a:ahLst/>
              <a:cxnLst/>
              <a:rect l="l" t="t" r="r" b="b"/>
              <a:pathLst>
                <a:path w="7355" h="7356" extrusionOk="0">
                  <a:moveTo>
                    <a:pt x="3678" y="7356"/>
                  </a:moveTo>
                  <a:cubicBezTo>
                    <a:pt x="1693" y="7356"/>
                    <a:pt x="0" y="5663"/>
                    <a:pt x="0" y="3678"/>
                  </a:cubicBezTo>
                  <a:cubicBezTo>
                    <a:pt x="59" y="1635"/>
                    <a:pt x="1751" y="1"/>
                    <a:pt x="3736" y="1"/>
                  </a:cubicBezTo>
                  <a:cubicBezTo>
                    <a:pt x="5720" y="59"/>
                    <a:pt x="7355" y="1694"/>
                    <a:pt x="7355" y="3678"/>
                  </a:cubicBezTo>
                  <a:cubicBezTo>
                    <a:pt x="7355" y="5663"/>
                    <a:pt x="5662" y="7356"/>
                    <a:pt x="3678" y="735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7" name="Google Shape;18277;p46"/>
            <p:cNvSpPr/>
            <p:nvPr/>
          </p:nvSpPr>
          <p:spPr>
            <a:xfrm>
              <a:off x="5045975" y="2386150"/>
              <a:ext cx="183900" cy="183900"/>
            </a:xfrm>
            <a:custGeom>
              <a:avLst/>
              <a:gdLst/>
              <a:ahLst/>
              <a:cxnLst/>
              <a:rect l="l" t="t" r="r" b="b"/>
              <a:pathLst>
                <a:path w="7356" h="7356" extrusionOk="0">
                  <a:moveTo>
                    <a:pt x="7355" y="3678"/>
                  </a:moveTo>
                  <a:cubicBezTo>
                    <a:pt x="7355" y="5662"/>
                    <a:pt x="5721" y="7355"/>
                    <a:pt x="3678" y="7355"/>
                  </a:cubicBezTo>
                  <a:cubicBezTo>
                    <a:pt x="1694" y="7355"/>
                    <a:pt x="1" y="5662"/>
                    <a:pt x="1" y="3619"/>
                  </a:cubicBezTo>
                  <a:cubicBezTo>
                    <a:pt x="59" y="1693"/>
                    <a:pt x="1694" y="0"/>
                    <a:pt x="3678" y="0"/>
                  </a:cubicBezTo>
                  <a:cubicBezTo>
                    <a:pt x="5663" y="0"/>
                    <a:pt x="7355" y="1635"/>
                    <a:pt x="7355"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8" name="Google Shape;18278;p46"/>
            <p:cNvSpPr/>
            <p:nvPr/>
          </p:nvSpPr>
          <p:spPr>
            <a:xfrm>
              <a:off x="4557125" y="1649225"/>
              <a:ext cx="183900" cy="185350"/>
            </a:xfrm>
            <a:custGeom>
              <a:avLst/>
              <a:gdLst/>
              <a:ahLst/>
              <a:cxnLst/>
              <a:rect l="l" t="t" r="r" b="b"/>
              <a:pathLst>
                <a:path w="7356" h="7414" extrusionOk="0">
                  <a:moveTo>
                    <a:pt x="3678" y="0"/>
                  </a:moveTo>
                  <a:cubicBezTo>
                    <a:pt x="5663" y="0"/>
                    <a:pt x="7355" y="1693"/>
                    <a:pt x="7355" y="3736"/>
                  </a:cubicBezTo>
                  <a:cubicBezTo>
                    <a:pt x="7355" y="5721"/>
                    <a:pt x="5663" y="7413"/>
                    <a:pt x="3620" y="7355"/>
                  </a:cubicBezTo>
                  <a:cubicBezTo>
                    <a:pt x="1635" y="7355"/>
                    <a:pt x="1" y="5721"/>
                    <a:pt x="1" y="3736"/>
                  </a:cubicBezTo>
                  <a:cubicBezTo>
                    <a:pt x="1" y="1693"/>
                    <a:pt x="1635" y="0"/>
                    <a:pt x="367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9" name="Google Shape;18279;p46"/>
            <p:cNvSpPr/>
            <p:nvPr/>
          </p:nvSpPr>
          <p:spPr>
            <a:xfrm>
              <a:off x="4062450" y="1401150"/>
              <a:ext cx="186800" cy="188275"/>
            </a:xfrm>
            <a:custGeom>
              <a:avLst/>
              <a:gdLst/>
              <a:ahLst/>
              <a:cxnLst/>
              <a:rect l="l" t="t" r="r" b="b"/>
              <a:pathLst>
                <a:path w="7472" h="7531" extrusionOk="0">
                  <a:moveTo>
                    <a:pt x="7355" y="3853"/>
                  </a:moveTo>
                  <a:cubicBezTo>
                    <a:pt x="7296" y="5896"/>
                    <a:pt x="5545" y="7530"/>
                    <a:pt x="3561" y="7413"/>
                  </a:cubicBezTo>
                  <a:cubicBezTo>
                    <a:pt x="1576" y="7297"/>
                    <a:pt x="0" y="5604"/>
                    <a:pt x="58" y="3619"/>
                  </a:cubicBezTo>
                  <a:cubicBezTo>
                    <a:pt x="175" y="1576"/>
                    <a:pt x="1926" y="0"/>
                    <a:pt x="3853" y="117"/>
                  </a:cubicBezTo>
                  <a:cubicBezTo>
                    <a:pt x="5896" y="234"/>
                    <a:pt x="7472" y="1926"/>
                    <a:pt x="7355" y="38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0" name="Google Shape;18280;p46"/>
            <p:cNvSpPr/>
            <p:nvPr/>
          </p:nvSpPr>
          <p:spPr>
            <a:xfrm>
              <a:off x="3326975" y="1402600"/>
              <a:ext cx="183900" cy="183900"/>
            </a:xfrm>
            <a:custGeom>
              <a:avLst/>
              <a:gdLst/>
              <a:ahLst/>
              <a:cxnLst/>
              <a:rect l="l" t="t" r="r" b="b"/>
              <a:pathLst>
                <a:path w="7356" h="7356" extrusionOk="0">
                  <a:moveTo>
                    <a:pt x="7297" y="3795"/>
                  </a:moveTo>
                  <a:cubicBezTo>
                    <a:pt x="7238" y="5838"/>
                    <a:pt x="5604" y="7355"/>
                    <a:pt x="3619" y="7297"/>
                  </a:cubicBezTo>
                  <a:cubicBezTo>
                    <a:pt x="1576" y="7239"/>
                    <a:pt x="0" y="5604"/>
                    <a:pt x="59" y="3620"/>
                  </a:cubicBezTo>
                  <a:cubicBezTo>
                    <a:pt x="117" y="1577"/>
                    <a:pt x="1810" y="1"/>
                    <a:pt x="3794" y="59"/>
                  </a:cubicBezTo>
                  <a:cubicBezTo>
                    <a:pt x="5837" y="117"/>
                    <a:pt x="7355" y="1810"/>
                    <a:pt x="7297" y="37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1" name="Google Shape;18281;p46"/>
            <p:cNvSpPr/>
            <p:nvPr/>
          </p:nvSpPr>
          <p:spPr>
            <a:xfrm>
              <a:off x="5047450" y="3123075"/>
              <a:ext cx="182425" cy="182425"/>
            </a:xfrm>
            <a:custGeom>
              <a:avLst/>
              <a:gdLst/>
              <a:ahLst/>
              <a:cxnLst/>
              <a:rect l="l" t="t" r="r" b="b"/>
              <a:pathLst>
                <a:path w="7297" h="7297" extrusionOk="0">
                  <a:moveTo>
                    <a:pt x="7296" y="3619"/>
                  </a:moveTo>
                  <a:cubicBezTo>
                    <a:pt x="7296" y="5604"/>
                    <a:pt x="5662" y="7238"/>
                    <a:pt x="3678" y="7297"/>
                  </a:cubicBezTo>
                  <a:cubicBezTo>
                    <a:pt x="1635" y="7297"/>
                    <a:pt x="0" y="5662"/>
                    <a:pt x="0" y="3678"/>
                  </a:cubicBezTo>
                  <a:cubicBezTo>
                    <a:pt x="0" y="1635"/>
                    <a:pt x="1635" y="0"/>
                    <a:pt x="3619" y="0"/>
                  </a:cubicBezTo>
                  <a:cubicBezTo>
                    <a:pt x="5604" y="0"/>
                    <a:pt x="7238" y="1635"/>
                    <a:pt x="7296"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2" name="Google Shape;18282;p46"/>
            <p:cNvSpPr/>
            <p:nvPr/>
          </p:nvSpPr>
          <p:spPr>
            <a:xfrm>
              <a:off x="3821650" y="4102250"/>
              <a:ext cx="180975" cy="180950"/>
            </a:xfrm>
            <a:custGeom>
              <a:avLst/>
              <a:gdLst/>
              <a:ahLst/>
              <a:cxnLst/>
              <a:rect l="l" t="t" r="r" b="b"/>
              <a:pathLst>
                <a:path w="7239" h="7238" extrusionOk="0">
                  <a:moveTo>
                    <a:pt x="7239" y="3619"/>
                  </a:moveTo>
                  <a:cubicBezTo>
                    <a:pt x="7239" y="5662"/>
                    <a:pt x="5663" y="7238"/>
                    <a:pt x="3620" y="7238"/>
                  </a:cubicBezTo>
                  <a:cubicBezTo>
                    <a:pt x="1577" y="7238"/>
                    <a:pt x="1" y="5604"/>
                    <a:pt x="59" y="3619"/>
                  </a:cubicBezTo>
                  <a:cubicBezTo>
                    <a:pt x="59" y="1634"/>
                    <a:pt x="1635" y="58"/>
                    <a:pt x="3620" y="58"/>
                  </a:cubicBezTo>
                  <a:cubicBezTo>
                    <a:pt x="5605" y="0"/>
                    <a:pt x="7239" y="1634"/>
                    <a:pt x="7239"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3" name="Google Shape;18283;p46"/>
            <p:cNvSpPr/>
            <p:nvPr/>
          </p:nvSpPr>
          <p:spPr>
            <a:xfrm>
              <a:off x="3576500" y="4103700"/>
              <a:ext cx="179525" cy="179500"/>
            </a:xfrm>
            <a:custGeom>
              <a:avLst/>
              <a:gdLst/>
              <a:ahLst/>
              <a:cxnLst/>
              <a:rect l="l" t="t" r="r" b="b"/>
              <a:pathLst>
                <a:path w="7181" h="7180" extrusionOk="0">
                  <a:moveTo>
                    <a:pt x="7180" y="3561"/>
                  </a:moveTo>
                  <a:cubicBezTo>
                    <a:pt x="7180" y="5546"/>
                    <a:pt x="5604" y="7180"/>
                    <a:pt x="3561" y="7180"/>
                  </a:cubicBezTo>
                  <a:cubicBezTo>
                    <a:pt x="1577" y="7180"/>
                    <a:pt x="1" y="5604"/>
                    <a:pt x="1" y="3619"/>
                  </a:cubicBezTo>
                  <a:cubicBezTo>
                    <a:pt x="1" y="1576"/>
                    <a:pt x="1577" y="0"/>
                    <a:pt x="3620" y="0"/>
                  </a:cubicBezTo>
                  <a:cubicBezTo>
                    <a:pt x="5604" y="0"/>
                    <a:pt x="7180" y="1518"/>
                    <a:pt x="7180"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4" name="Google Shape;18284;p46"/>
            <p:cNvSpPr/>
            <p:nvPr/>
          </p:nvSpPr>
          <p:spPr>
            <a:xfrm>
              <a:off x="2350725" y="2629850"/>
              <a:ext cx="179525" cy="180975"/>
            </a:xfrm>
            <a:custGeom>
              <a:avLst/>
              <a:gdLst/>
              <a:ahLst/>
              <a:cxnLst/>
              <a:rect l="l" t="t" r="r" b="b"/>
              <a:pathLst>
                <a:path w="7181" h="7239" extrusionOk="0">
                  <a:moveTo>
                    <a:pt x="3561" y="59"/>
                  </a:moveTo>
                  <a:cubicBezTo>
                    <a:pt x="5604" y="0"/>
                    <a:pt x="7180" y="1635"/>
                    <a:pt x="7180" y="3619"/>
                  </a:cubicBezTo>
                  <a:cubicBezTo>
                    <a:pt x="7180" y="5604"/>
                    <a:pt x="5604" y="7180"/>
                    <a:pt x="3619" y="7238"/>
                  </a:cubicBezTo>
                  <a:cubicBezTo>
                    <a:pt x="1577" y="7238"/>
                    <a:pt x="1" y="5662"/>
                    <a:pt x="1" y="3619"/>
                  </a:cubicBezTo>
                  <a:cubicBezTo>
                    <a:pt x="1" y="1635"/>
                    <a:pt x="1577" y="59"/>
                    <a:pt x="35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5" name="Google Shape;18285;p46"/>
            <p:cNvSpPr/>
            <p:nvPr/>
          </p:nvSpPr>
          <p:spPr>
            <a:xfrm>
              <a:off x="4802275" y="3613375"/>
              <a:ext cx="179525" cy="180975"/>
            </a:xfrm>
            <a:custGeom>
              <a:avLst/>
              <a:gdLst/>
              <a:ahLst/>
              <a:cxnLst/>
              <a:rect l="l" t="t" r="r" b="b"/>
              <a:pathLst>
                <a:path w="7181" h="7239" extrusionOk="0">
                  <a:moveTo>
                    <a:pt x="7180" y="3562"/>
                  </a:moveTo>
                  <a:cubicBezTo>
                    <a:pt x="7180" y="5604"/>
                    <a:pt x="5604" y="7239"/>
                    <a:pt x="3562" y="7180"/>
                  </a:cubicBezTo>
                  <a:cubicBezTo>
                    <a:pt x="1577" y="7180"/>
                    <a:pt x="1" y="5604"/>
                    <a:pt x="1" y="3620"/>
                  </a:cubicBezTo>
                  <a:cubicBezTo>
                    <a:pt x="1" y="1577"/>
                    <a:pt x="1577" y="1"/>
                    <a:pt x="3620" y="1"/>
                  </a:cubicBezTo>
                  <a:cubicBezTo>
                    <a:pt x="5604" y="1"/>
                    <a:pt x="7180" y="1577"/>
                    <a:pt x="7180" y="35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6" name="Google Shape;18286;p46"/>
            <p:cNvSpPr/>
            <p:nvPr/>
          </p:nvSpPr>
          <p:spPr>
            <a:xfrm>
              <a:off x="2839575" y="1652125"/>
              <a:ext cx="179525" cy="179525"/>
            </a:xfrm>
            <a:custGeom>
              <a:avLst/>
              <a:gdLst/>
              <a:ahLst/>
              <a:cxnLst/>
              <a:rect l="l" t="t" r="r" b="b"/>
              <a:pathLst>
                <a:path w="7181" h="7181" extrusionOk="0">
                  <a:moveTo>
                    <a:pt x="7180" y="3620"/>
                  </a:moveTo>
                  <a:cubicBezTo>
                    <a:pt x="7180" y="5605"/>
                    <a:pt x="5604" y="7181"/>
                    <a:pt x="3561" y="7181"/>
                  </a:cubicBezTo>
                  <a:cubicBezTo>
                    <a:pt x="1577" y="7122"/>
                    <a:pt x="1" y="5546"/>
                    <a:pt x="59" y="3562"/>
                  </a:cubicBezTo>
                  <a:cubicBezTo>
                    <a:pt x="59" y="1519"/>
                    <a:pt x="1635" y="1"/>
                    <a:pt x="3678" y="1"/>
                  </a:cubicBezTo>
                  <a:cubicBezTo>
                    <a:pt x="5663" y="1"/>
                    <a:pt x="7180" y="1577"/>
                    <a:pt x="7180" y="36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7" name="Google Shape;18287;p46"/>
            <p:cNvSpPr/>
            <p:nvPr/>
          </p:nvSpPr>
          <p:spPr>
            <a:xfrm>
              <a:off x="2594425" y="1894375"/>
              <a:ext cx="178050" cy="179525"/>
            </a:xfrm>
            <a:custGeom>
              <a:avLst/>
              <a:gdLst/>
              <a:ahLst/>
              <a:cxnLst/>
              <a:rect l="l" t="t" r="r" b="b"/>
              <a:pathLst>
                <a:path w="7122" h="7181" extrusionOk="0">
                  <a:moveTo>
                    <a:pt x="3503" y="7180"/>
                  </a:moveTo>
                  <a:cubicBezTo>
                    <a:pt x="1518" y="7122"/>
                    <a:pt x="0" y="5546"/>
                    <a:pt x="0" y="3561"/>
                  </a:cubicBezTo>
                  <a:cubicBezTo>
                    <a:pt x="0" y="1576"/>
                    <a:pt x="1576" y="0"/>
                    <a:pt x="3561" y="59"/>
                  </a:cubicBezTo>
                  <a:cubicBezTo>
                    <a:pt x="5546" y="59"/>
                    <a:pt x="7122" y="1635"/>
                    <a:pt x="7122" y="3619"/>
                  </a:cubicBezTo>
                  <a:cubicBezTo>
                    <a:pt x="7122" y="5604"/>
                    <a:pt x="5487" y="7180"/>
                    <a:pt x="3503" y="718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8" name="Google Shape;18288;p46"/>
            <p:cNvSpPr/>
            <p:nvPr/>
          </p:nvSpPr>
          <p:spPr>
            <a:xfrm>
              <a:off x="2350725" y="2877925"/>
              <a:ext cx="179525" cy="179500"/>
            </a:xfrm>
            <a:custGeom>
              <a:avLst/>
              <a:gdLst/>
              <a:ahLst/>
              <a:cxnLst/>
              <a:rect l="l" t="t" r="r" b="b"/>
              <a:pathLst>
                <a:path w="7181" h="7180" extrusionOk="0">
                  <a:moveTo>
                    <a:pt x="7180" y="3561"/>
                  </a:moveTo>
                  <a:cubicBezTo>
                    <a:pt x="7180" y="5604"/>
                    <a:pt x="5604" y="7180"/>
                    <a:pt x="3561" y="7180"/>
                  </a:cubicBezTo>
                  <a:cubicBezTo>
                    <a:pt x="1577" y="7180"/>
                    <a:pt x="1" y="5604"/>
                    <a:pt x="1" y="3619"/>
                  </a:cubicBezTo>
                  <a:cubicBezTo>
                    <a:pt x="1" y="1576"/>
                    <a:pt x="1577" y="0"/>
                    <a:pt x="3619" y="0"/>
                  </a:cubicBezTo>
                  <a:cubicBezTo>
                    <a:pt x="5604" y="0"/>
                    <a:pt x="7122" y="1576"/>
                    <a:pt x="7180"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9" name="Google Shape;18289;p46"/>
            <p:cNvSpPr/>
            <p:nvPr/>
          </p:nvSpPr>
          <p:spPr>
            <a:xfrm>
              <a:off x="4555675" y="3860000"/>
              <a:ext cx="178050" cy="179525"/>
            </a:xfrm>
            <a:custGeom>
              <a:avLst/>
              <a:gdLst/>
              <a:ahLst/>
              <a:cxnLst/>
              <a:rect l="l" t="t" r="r" b="b"/>
              <a:pathLst>
                <a:path w="7122" h="7181" extrusionOk="0">
                  <a:moveTo>
                    <a:pt x="3561" y="59"/>
                  </a:moveTo>
                  <a:cubicBezTo>
                    <a:pt x="5546" y="59"/>
                    <a:pt x="7122" y="1577"/>
                    <a:pt x="7122" y="3619"/>
                  </a:cubicBezTo>
                  <a:cubicBezTo>
                    <a:pt x="7122" y="5604"/>
                    <a:pt x="5546" y="7180"/>
                    <a:pt x="3503" y="7180"/>
                  </a:cubicBezTo>
                  <a:cubicBezTo>
                    <a:pt x="1518" y="7180"/>
                    <a:pt x="0" y="5604"/>
                    <a:pt x="0" y="3561"/>
                  </a:cubicBezTo>
                  <a:cubicBezTo>
                    <a:pt x="0" y="1577"/>
                    <a:pt x="1576" y="1"/>
                    <a:pt x="3561"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0" name="Google Shape;18290;p46"/>
            <p:cNvSpPr/>
            <p:nvPr/>
          </p:nvSpPr>
          <p:spPr>
            <a:xfrm>
              <a:off x="2352175" y="2389075"/>
              <a:ext cx="176600" cy="178050"/>
            </a:xfrm>
            <a:custGeom>
              <a:avLst/>
              <a:gdLst/>
              <a:ahLst/>
              <a:cxnLst/>
              <a:rect l="l" t="t" r="r" b="b"/>
              <a:pathLst>
                <a:path w="7064" h="7122" extrusionOk="0">
                  <a:moveTo>
                    <a:pt x="3561" y="7121"/>
                  </a:moveTo>
                  <a:cubicBezTo>
                    <a:pt x="1577" y="7121"/>
                    <a:pt x="1" y="5545"/>
                    <a:pt x="1" y="3561"/>
                  </a:cubicBezTo>
                  <a:cubicBezTo>
                    <a:pt x="1" y="1576"/>
                    <a:pt x="1577" y="0"/>
                    <a:pt x="3561" y="0"/>
                  </a:cubicBezTo>
                  <a:cubicBezTo>
                    <a:pt x="5488" y="0"/>
                    <a:pt x="7064" y="1576"/>
                    <a:pt x="7064" y="3502"/>
                  </a:cubicBezTo>
                  <a:cubicBezTo>
                    <a:pt x="7064" y="5487"/>
                    <a:pt x="5546" y="7121"/>
                    <a:pt x="3561" y="71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1" name="Google Shape;18291;p46"/>
            <p:cNvSpPr/>
            <p:nvPr/>
          </p:nvSpPr>
          <p:spPr>
            <a:xfrm>
              <a:off x="4066825" y="4103700"/>
              <a:ext cx="178050" cy="178050"/>
            </a:xfrm>
            <a:custGeom>
              <a:avLst/>
              <a:gdLst/>
              <a:ahLst/>
              <a:cxnLst/>
              <a:rect l="l" t="t" r="r" b="b"/>
              <a:pathLst>
                <a:path w="7122" h="7122" extrusionOk="0">
                  <a:moveTo>
                    <a:pt x="3561" y="0"/>
                  </a:moveTo>
                  <a:cubicBezTo>
                    <a:pt x="5545" y="0"/>
                    <a:pt x="7121" y="1576"/>
                    <a:pt x="7121" y="3561"/>
                  </a:cubicBezTo>
                  <a:cubicBezTo>
                    <a:pt x="7121" y="5546"/>
                    <a:pt x="5545" y="7122"/>
                    <a:pt x="3561" y="7122"/>
                  </a:cubicBezTo>
                  <a:cubicBezTo>
                    <a:pt x="1576" y="7122"/>
                    <a:pt x="0" y="5546"/>
                    <a:pt x="0" y="3619"/>
                  </a:cubicBezTo>
                  <a:cubicBezTo>
                    <a:pt x="0" y="1635"/>
                    <a:pt x="1576" y="0"/>
                    <a:pt x="356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2" name="Google Shape;18292;p46"/>
            <p:cNvSpPr/>
            <p:nvPr/>
          </p:nvSpPr>
          <p:spPr>
            <a:xfrm>
              <a:off x="5050350" y="2142450"/>
              <a:ext cx="176600" cy="178050"/>
            </a:xfrm>
            <a:custGeom>
              <a:avLst/>
              <a:gdLst/>
              <a:ahLst/>
              <a:cxnLst/>
              <a:rect l="l" t="t" r="r" b="b"/>
              <a:pathLst>
                <a:path w="7064" h="7122" extrusionOk="0">
                  <a:moveTo>
                    <a:pt x="3503" y="0"/>
                  </a:moveTo>
                  <a:cubicBezTo>
                    <a:pt x="5488" y="0"/>
                    <a:pt x="7064" y="1576"/>
                    <a:pt x="7064" y="3503"/>
                  </a:cubicBezTo>
                  <a:cubicBezTo>
                    <a:pt x="7064" y="5487"/>
                    <a:pt x="5488" y="7122"/>
                    <a:pt x="3503" y="7063"/>
                  </a:cubicBezTo>
                  <a:cubicBezTo>
                    <a:pt x="1519" y="7063"/>
                    <a:pt x="1" y="5487"/>
                    <a:pt x="1" y="3503"/>
                  </a:cubicBezTo>
                  <a:cubicBezTo>
                    <a:pt x="1" y="1576"/>
                    <a:pt x="1577" y="0"/>
                    <a:pt x="350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3" name="Google Shape;18293;p46"/>
            <p:cNvSpPr/>
            <p:nvPr/>
          </p:nvSpPr>
          <p:spPr>
            <a:xfrm>
              <a:off x="3331350" y="4103700"/>
              <a:ext cx="176600" cy="178050"/>
            </a:xfrm>
            <a:custGeom>
              <a:avLst/>
              <a:gdLst/>
              <a:ahLst/>
              <a:cxnLst/>
              <a:rect l="l" t="t" r="r" b="b"/>
              <a:pathLst>
                <a:path w="7064" h="7122" extrusionOk="0">
                  <a:moveTo>
                    <a:pt x="3503" y="7122"/>
                  </a:moveTo>
                  <a:cubicBezTo>
                    <a:pt x="1576" y="7122"/>
                    <a:pt x="0" y="5546"/>
                    <a:pt x="0" y="3561"/>
                  </a:cubicBezTo>
                  <a:cubicBezTo>
                    <a:pt x="0" y="1576"/>
                    <a:pt x="1576" y="0"/>
                    <a:pt x="3561" y="0"/>
                  </a:cubicBezTo>
                  <a:cubicBezTo>
                    <a:pt x="5487" y="59"/>
                    <a:pt x="7063" y="1635"/>
                    <a:pt x="7063" y="3619"/>
                  </a:cubicBezTo>
                  <a:cubicBezTo>
                    <a:pt x="7063" y="5546"/>
                    <a:pt x="5487" y="7122"/>
                    <a:pt x="3503" y="71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4" name="Google Shape;18294;p46"/>
            <p:cNvSpPr/>
            <p:nvPr/>
          </p:nvSpPr>
          <p:spPr>
            <a:xfrm>
              <a:off x="4313425" y="1406975"/>
              <a:ext cx="178075" cy="176600"/>
            </a:xfrm>
            <a:custGeom>
              <a:avLst/>
              <a:gdLst/>
              <a:ahLst/>
              <a:cxnLst/>
              <a:rect l="l" t="t" r="r" b="b"/>
              <a:pathLst>
                <a:path w="7123" h="7064" extrusionOk="0">
                  <a:moveTo>
                    <a:pt x="1" y="3503"/>
                  </a:moveTo>
                  <a:cubicBezTo>
                    <a:pt x="1" y="1577"/>
                    <a:pt x="1577" y="1"/>
                    <a:pt x="3561" y="1"/>
                  </a:cubicBezTo>
                  <a:cubicBezTo>
                    <a:pt x="5546" y="1"/>
                    <a:pt x="7122" y="1577"/>
                    <a:pt x="7122" y="3561"/>
                  </a:cubicBezTo>
                  <a:cubicBezTo>
                    <a:pt x="7064" y="5488"/>
                    <a:pt x="5488" y="7064"/>
                    <a:pt x="3503" y="7064"/>
                  </a:cubicBezTo>
                  <a:cubicBezTo>
                    <a:pt x="1577" y="7064"/>
                    <a:pt x="1" y="5429"/>
                    <a:pt x="1" y="35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5" name="Google Shape;18295;p46"/>
            <p:cNvSpPr/>
            <p:nvPr/>
          </p:nvSpPr>
          <p:spPr>
            <a:xfrm>
              <a:off x="2352175" y="3126000"/>
              <a:ext cx="176600" cy="176575"/>
            </a:xfrm>
            <a:custGeom>
              <a:avLst/>
              <a:gdLst/>
              <a:ahLst/>
              <a:cxnLst/>
              <a:rect l="l" t="t" r="r" b="b"/>
              <a:pathLst>
                <a:path w="7064" h="7063" extrusionOk="0">
                  <a:moveTo>
                    <a:pt x="3561" y="7063"/>
                  </a:moveTo>
                  <a:cubicBezTo>
                    <a:pt x="1635" y="7063"/>
                    <a:pt x="1" y="5487"/>
                    <a:pt x="1" y="3561"/>
                  </a:cubicBezTo>
                  <a:cubicBezTo>
                    <a:pt x="1" y="1635"/>
                    <a:pt x="1577" y="0"/>
                    <a:pt x="3503" y="0"/>
                  </a:cubicBezTo>
                  <a:cubicBezTo>
                    <a:pt x="5429" y="0"/>
                    <a:pt x="7064" y="1576"/>
                    <a:pt x="7064" y="3502"/>
                  </a:cubicBezTo>
                  <a:cubicBezTo>
                    <a:pt x="7064" y="5429"/>
                    <a:pt x="5488" y="7063"/>
                    <a:pt x="3561" y="70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6" name="Google Shape;18296;p46"/>
            <p:cNvSpPr/>
            <p:nvPr/>
          </p:nvSpPr>
          <p:spPr>
            <a:xfrm>
              <a:off x="2841050" y="3861450"/>
              <a:ext cx="178050" cy="178075"/>
            </a:xfrm>
            <a:custGeom>
              <a:avLst/>
              <a:gdLst/>
              <a:ahLst/>
              <a:cxnLst/>
              <a:rect l="l" t="t" r="r" b="b"/>
              <a:pathLst>
                <a:path w="7122" h="7123" extrusionOk="0">
                  <a:moveTo>
                    <a:pt x="3502" y="1"/>
                  </a:moveTo>
                  <a:cubicBezTo>
                    <a:pt x="5428" y="1"/>
                    <a:pt x="7063" y="1577"/>
                    <a:pt x="7063" y="3503"/>
                  </a:cubicBezTo>
                  <a:cubicBezTo>
                    <a:pt x="7121" y="5429"/>
                    <a:pt x="5545" y="7064"/>
                    <a:pt x="3561" y="7064"/>
                  </a:cubicBezTo>
                  <a:cubicBezTo>
                    <a:pt x="1634" y="7122"/>
                    <a:pt x="58" y="5546"/>
                    <a:pt x="0" y="3561"/>
                  </a:cubicBezTo>
                  <a:cubicBezTo>
                    <a:pt x="0" y="1635"/>
                    <a:pt x="1576" y="59"/>
                    <a:pt x="35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7" name="Google Shape;18297;p46"/>
            <p:cNvSpPr/>
            <p:nvPr/>
          </p:nvSpPr>
          <p:spPr>
            <a:xfrm>
              <a:off x="2594425" y="3614850"/>
              <a:ext cx="178050" cy="178050"/>
            </a:xfrm>
            <a:custGeom>
              <a:avLst/>
              <a:gdLst/>
              <a:ahLst/>
              <a:cxnLst/>
              <a:rect l="l" t="t" r="r" b="b"/>
              <a:pathLst>
                <a:path w="7122" h="7122" extrusionOk="0">
                  <a:moveTo>
                    <a:pt x="7063" y="3561"/>
                  </a:moveTo>
                  <a:cubicBezTo>
                    <a:pt x="7063" y="5487"/>
                    <a:pt x="5429" y="7121"/>
                    <a:pt x="3503" y="7063"/>
                  </a:cubicBezTo>
                  <a:cubicBezTo>
                    <a:pt x="1576" y="7063"/>
                    <a:pt x="0" y="5429"/>
                    <a:pt x="0" y="3503"/>
                  </a:cubicBezTo>
                  <a:cubicBezTo>
                    <a:pt x="59" y="1576"/>
                    <a:pt x="1635" y="0"/>
                    <a:pt x="3561" y="0"/>
                  </a:cubicBezTo>
                  <a:cubicBezTo>
                    <a:pt x="5487" y="59"/>
                    <a:pt x="7122" y="1635"/>
                    <a:pt x="7063"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8" name="Google Shape;18298;p46"/>
            <p:cNvSpPr/>
            <p:nvPr/>
          </p:nvSpPr>
          <p:spPr>
            <a:xfrm>
              <a:off x="5050350" y="3368225"/>
              <a:ext cx="176600" cy="176600"/>
            </a:xfrm>
            <a:custGeom>
              <a:avLst/>
              <a:gdLst/>
              <a:ahLst/>
              <a:cxnLst/>
              <a:rect l="l" t="t" r="r" b="b"/>
              <a:pathLst>
                <a:path w="7064" h="7064" extrusionOk="0">
                  <a:moveTo>
                    <a:pt x="7064" y="3503"/>
                  </a:moveTo>
                  <a:cubicBezTo>
                    <a:pt x="7064" y="5429"/>
                    <a:pt x="5429" y="7064"/>
                    <a:pt x="3503" y="7064"/>
                  </a:cubicBezTo>
                  <a:cubicBezTo>
                    <a:pt x="1635" y="7064"/>
                    <a:pt x="1" y="5487"/>
                    <a:pt x="1" y="3561"/>
                  </a:cubicBezTo>
                  <a:cubicBezTo>
                    <a:pt x="1" y="1635"/>
                    <a:pt x="1635" y="1"/>
                    <a:pt x="3562" y="1"/>
                  </a:cubicBezTo>
                  <a:cubicBezTo>
                    <a:pt x="5429" y="59"/>
                    <a:pt x="7005" y="1635"/>
                    <a:pt x="7064" y="35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9" name="Google Shape;18299;p46"/>
            <p:cNvSpPr/>
            <p:nvPr/>
          </p:nvSpPr>
          <p:spPr>
            <a:xfrm>
              <a:off x="3087650" y="1406975"/>
              <a:ext cx="176600" cy="176600"/>
            </a:xfrm>
            <a:custGeom>
              <a:avLst/>
              <a:gdLst/>
              <a:ahLst/>
              <a:cxnLst/>
              <a:rect l="l" t="t" r="r" b="b"/>
              <a:pathLst>
                <a:path w="7064" h="7064" extrusionOk="0">
                  <a:moveTo>
                    <a:pt x="3561" y="1"/>
                  </a:moveTo>
                  <a:cubicBezTo>
                    <a:pt x="5487" y="1"/>
                    <a:pt x="7063" y="1635"/>
                    <a:pt x="7063" y="3503"/>
                  </a:cubicBezTo>
                  <a:cubicBezTo>
                    <a:pt x="7063" y="5429"/>
                    <a:pt x="5429" y="7064"/>
                    <a:pt x="3503" y="7005"/>
                  </a:cubicBezTo>
                  <a:cubicBezTo>
                    <a:pt x="1577" y="6947"/>
                    <a:pt x="1" y="5371"/>
                    <a:pt x="59" y="3503"/>
                  </a:cubicBezTo>
                  <a:cubicBezTo>
                    <a:pt x="59" y="1577"/>
                    <a:pt x="1693" y="1"/>
                    <a:pt x="3561"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0" name="Google Shape;18300;p46"/>
            <p:cNvSpPr/>
            <p:nvPr/>
          </p:nvSpPr>
          <p:spPr>
            <a:xfrm>
              <a:off x="4316350" y="4106625"/>
              <a:ext cx="172225" cy="173675"/>
            </a:xfrm>
            <a:custGeom>
              <a:avLst/>
              <a:gdLst/>
              <a:ahLst/>
              <a:cxnLst/>
              <a:rect l="l" t="t" r="r" b="b"/>
              <a:pathLst>
                <a:path w="6889" h="6947" extrusionOk="0">
                  <a:moveTo>
                    <a:pt x="6888" y="3502"/>
                  </a:moveTo>
                  <a:cubicBezTo>
                    <a:pt x="6888" y="5429"/>
                    <a:pt x="5312" y="6946"/>
                    <a:pt x="3386" y="6888"/>
                  </a:cubicBezTo>
                  <a:cubicBezTo>
                    <a:pt x="1460" y="6888"/>
                    <a:pt x="1" y="5370"/>
                    <a:pt x="1" y="3444"/>
                  </a:cubicBezTo>
                  <a:cubicBezTo>
                    <a:pt x="1" y="1518"/>
                    <a:pt x="1577" y="0"/>
                    <a:pt x="3503" y="0"/>
                  </a:cubicBezTo>
                  <a:cubicBezTo>
                    <a:pt x="5371" y="59"/>
                    <a:pt x="6888" y="1576"/>
                    <a:pt x="6888" y="35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1" name="Google Shape;18301;p46"/>
            <p:cNvSpPr/>
            <p:nvPr/>
          </p:nvSpPr>
          <p:spPr>
            <a:xfrm>
              <a:off x="2353650" y="2145375"/>
              <a:ext cx="172200" cy="172200"/>
            </a:xfrm>
            <a:custGeom>
              <a:avLst/>
              <a:gdLst/>
              <a:ahLst/>
              <a:cxnLst/>
              <a:rect l="l" t="t" r="r" b="b"/>
              <a:pathLst>
                <a:path w="6888" h="6888" extrusionOk="0">
                  <a:moveTo>
                    <a:pt x="6888" y="3444"/>
                  </a:moveTo>
                  <a:cubicBezTo>
                    <a:pt x="6888" y="5370"/>
                    <a:pt x="5429" y="6830"/>
                    <a:pt x="3502" y="6888"/>
                  </a:cubicBezTo>
                  <a:cubicBezTo>
                    <a:pt x="1518" y="6888"/>
                    <a:pt x="0" y="5370"/>
                    <a:pt x="59" y="3386"/>
                  </a:cubicBezTo>
                  <a:cubicBezTo>
                    <a:pt x="59" y="1459"/>
                    <a:pt x="1576" y="0"/>
                    <a:pt x="3502" y="0"/>
                  </a:cubicBezTo>
                  <a:cubicBezTo>
                    <a:pt x="5370" y="0"/>
                    <a:pt x="6888" y="1518"/>
                    <a:pt x="6888"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2" name="Google Shape;18302;p46"/>
            <p:cNvSpPr/>
            <p:nvPr/>
          </p:nvSpPr>
          <p:spPr>
            <a:xfrm>
              <a:off x="4805200" y="1656525"/>
              <a:ext cx="172225" cy="170750"/>
            </a:xfrm>
            <a:custGeom>
              <a:avLst/>
              <a:gdLst/>
              <a:ahLst/>
              <a:cxnLst/>
              <a:rect l="l" t="t" r="r" b="b"/>
              <a:pathLst>
                <a:path w="6889" h="6830" extrusionOk="0">
                  <a:moveTo>
                    <a:pt x="6888" y="3386"/>
                  </a:moveTo>
                  <a:cubicBezTo>
                    <a:pt x="6888" y="5312"/>
                    <a:pt x="5371" y="6829"/>
                    <a:pt x="3503" y="6829"/>
                  </a:cubicBezTo>
                  <a:cubicBezTo>
                    <a:pt x="1518" y="6829"/>
                    <a:pt x="1" y="5312"/>
                    <a:pt x="59" y="3386"/>
                  </a:cubicBezTo>
                  <a:cubicBezTo>
                    <a:pt x="59" y="1459"/>
                    <a:pt x="1577" y="0"/>
                    <a:pt x="3503" y="0"/>
                  </a:cubicBezTo>
                  <a:cubicBezTo>
                    <a:pt x="5371" y="0"/>
                    <a:pt x="6888" y="1518"/>
                    <a:pt x="6888"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3" name="Google Shape;18303;p46"/>
            <p:cNvSpPr/>
            <p:nvPr/>
          </p:nvSpPr>
          <p:spPr>
            <a:xfrm>
              <a:off x="3090575" y="4108075"/>
              <a:ext cx="170750" cy="170750"/>
            </a:xfrm>
            <a:custGeom>
              <a:avLst/>
              <a:gdLst/>
              <a:ahLst/>
              <a:cxnLst/>
              <a:rect l="l" t="t" r="r" b="b"/>
              <a:pathLst>
                <a:path w="6830" h="6830" extrusionOk="0">
                  <a:moveTo>
                    <a:pt x="6830" y="3444"/>
                  </a:moveTo>
                  <a:cubicBezTo>
                    <a:pt x="6830" y="5312"/>
                    <a:pt x="5312" y="6830"/>
                    <a:pt x="3386" y="6830"/>
                  </a:cubicBezTo>
                  <a:cubicBezTo>
                    <a:pt x="1518" y="6771"/>
                    <a:pt x="0" y="5254"/>
                    <a:pt x="59" y="3328"/>
                  </a:cubicBezTo>
                  <a:cubicBezTo>
                    <a:pt x="59" y="1460"/>
                    <a:pt x="1576" y="1"/>
                    <a:pt x="3444" y="1"/>
                  </a:cubicBezTo>
                  <a:cubicBezTo>
                    <a:pt x="5370" y="1"/>
                    <a:pt x="6830" y="1518"/>
                    <a:pt x="6830"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4" name="Google Shape;18304;p46"/>
            <p:cNvSpPr/>
            <p:nvPr/>
          </p:nvSpPr>
          <p:spPr>
            <a:xfrm>
              <a:off x="2355100" y="3371150"/>
              <a:ext cx="170750" cy="170750"/>
            </a:xfrm>
            <a:custGeom>
              <a:avLst/>
              <a:gdLst/>
              <a:ahLst/>
              <a:cxnLst/>
              <a:rect l="l" t="t" r="r" b="b"/>
              <a:pathLst>
                <a:path w="6830" h="6830" extrusionOk="0">
                  <a:moveTo>
                    <a:pt x="3444" y="6830"/>
                  </a:moveTo>
                  <a:cubicBezTo>
                    <a:pt x="1518" y="6830"/>
                    <a:pt x="1" y="5312"/>
                    <a:pt x="1" y="3444"/>
                  </a:cubicBezTo>
                  <a:cubicBezTo>
                    <a:pt x="1" y="1518"/>
                    <a:pt x="1518" y="59"/>
                    <a:pt x="3386" y="0"/>
                  </a:cubicBezTo>
                  <a:cubicBezTo>
                    <a:pt x="5312" y="0"/>
                    <a:pt x="6830" y="1518"/>
                    <a:pt x="6830" y="3444"/>
                  </a:cubicBezTo>
                  <a:cubicBezTo>
                    <a:pt x="6830" y="5312"/>
                    <a:pt x="5312" y="6830"/>
                    <a:pt x="3444" y="683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5" name="Google Shape;18305;p46"/>
            <p:cNvSpPr/>
            <p:nvPr/>
          </p:nvSpPr>
          <p:spPr>
            <a:xfrm>
              <a:off x="5053275" y="1903125"/>
              <a:ext cx="170750" cy="170775"/>
            </a:xfrm>
            <a:custGeom>
              <a:avLst/>
              <a:gdLst/>
              <a:ahLst/>
              <a:cxnLst/>
              <a:rect l="l" t="t" r="r" b="b"/>
              <a:pathLst>
                <a:path w="6830" h="6831" extrusionOk="0">
                  <a:moveTo>
                    <a:pt x="3445" y="1"/>
                  </a:moveTo>
                  <a:cubicBezTo>
                    <a:pt x="5312" y="59"/>
                    <a:pt x="6830" y="1577"/>
                    <a:pt x="6772" y="3445"/>
                  </a:cubicBezTo>
                  <a:cubicBezTo>
                    <a:pt x="6772" y="5312"/>
                    <a:pt x="5254" y="6830"/>
                    <a:pt x="3386" y="6772"/>
                  </a:cubicBezTo>
                  <a:cubicBezTo>
                    <a:pt x="1518" y="6772"/>
                    <a:pt x="1" y="5254"/>
                    <a:pt x="1" y="3386"/>
                  </a:cubicBezTo>
                  <a:cubicBezTo>
                    <a:pt x="59" y="1518"/>
                    <a:pt x="1577" y="1"/>
                    <a:pt x="344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6" name="Google Shape;18306;p46"/>
            <p:cNvSpPr/>
            <p:nvPr/>
          </p:nvSpPr>
          <p:spPr>
            <a:xfrm>
              <a:off x="4564425" y="1409900"/>
              <a:ext cx="169300" cy="169300"/>
            </a:xfrm>
            <a:custGeom>
              <a:avLst/>
              <a:gdLst/>
              <a:ahLst/>
              <a:cxnLst/>
              <a:rect l="l" t="t" r="r" b="b"/>
              <a:pathLst>
                <a:path w="6772" h="6772" extrusionOk="0">
                  <a:moveTo>
                    <a:pt x="6772" y="3386"/>
                  </a:moveTo>
                  <a:cubicBezTo>
                    <a:pt x="6772" y="5195"/>
                    <a:pt x="5254" y="6771"/>
                    <a:pt x="3386" y="6771"/>
                  </a:cubicBezTo>
                  <a:cubicBezTo>
                    <a:pt x="1577" y="6771"/>
                    <a:pt x="1" y="5254"/>
                    <a:pt x="1" y="3444"/>
                  </a:cubicBezTo>
                  <a:cubicBezTo>
                    <a:pt x="1" y="1576"/>
                    <a:pt x="1518" y="59"/>
                    <a:pt x="3328" y="0"/>
                  </a:cubicBezTo>
                  <a:cubicBezTo>
                    <a:pt x="5196" y="0"/>
                    <a:pt x="6772" y="1518"/>
                    <a:pt x="6772"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7" name="Google Shape;18307;p46"/>
            <p:cNvSpPr/>
            <p:nvPr/>
          </p:nvSpPr>
          <p:spPr>
            <a:xfrm>
              <a:off x="5296975" y="2635675"/>
              <a:ext cx="169300" cy="169300"/>
            </a:xfrm>
            <a:custGeom>
              <a:avLst/>
              <a:gdLst/>
              <a:ahLst/>
              <a:cxnLst/>
              <a:rect l="l" t="t" r="r" b="b"/>
              <a:pathLst>
                <a:path w="6772" h="6772" extrusionOk="0">
                  <a:moveTo>
                    <a:pt x="6771" y="3386"/>
                  </a:moveTo>
                  <a:cubicBezTo>
                    <a:pt x="6771" y="5196"/>
                    <a:pt x="5254" y="6772"/>
                    <a:pt x="3386" y="6772"/>
                  </a:cubicBezTo>
                  <a:cubicBezTo>
                    <a:pt x="1518" y="6772"/>
                    <a:pt x="1" y="5254"/>
                    <a:pt x="1" y="3386"/>
                  </a:cubicBezTo>
                  <a:cubicBezTo>
                    <a:pt x="1" y="1577"/>
                    <a:pt x="1518" y="59"/>
                    <a:pt x="3328" y="1"/>
                  </a:cubicBezTo>
                  <a:cubicBezTo>
                    <a:pt x="5137" y="1"/>
                    <a:pt x="6713" y="1518"/>
                    <a:pt x="6771"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8" name="Google Shape;18308;p46"/>
            <p:cNvSpPr/>
            <p:nvPr/>
          </p:nvSpPr>
          <p:spPr>
            <a:xfrm>
              <a:off x="4806675" y="3865850"/>
              <a:ext cx="170750" cy="169275"/>
            </a:xfrm>
            <a:custGeom>
              <a:avLst/>
              <a:gdLst/>
              <a:ahLst/>
              <a:cxnLst/>
              <a:rect l="l" t="t" r="r" b="b"/>
              <a:pathLst>
                <a:path w="6830" h="6771" extrusionOk="0">
                  <a:moveTo>
                    <a:pt x="3444" y="6771"/>
                  </a:moveTo>
                  <a:cubicBezTo>
                    <a:pt x="1576" y="6771"/>
                    <a:pt x="58" y="5253"/>
                    <a:pt x="0" y="3385"/>
                  </a:cubicBezTo>
                  <a:cubicBezTo>
                    <a:pt x="0" y="1518"/>
                    <a:pt x="1576" y="0"/>
                    <a:pt x="3444" y="0"/>
                  </a:cubicBezTo>
                  <a:cubicBezTo>
                    <a:pt x="5253" y="0"/>
                    <a:pt x="6771" y="1518"/>
                    <a:pt x="6771" y="3327"/>
                  </a:cubicBezTo>
                  <a:cubicBezTo>
                    <a:pt x="6829" y="5195"/>
                    <a:pt x="5253" y="6713"/>
                    <a:pt x="3444" y="677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9" name="Google Shape;18309;p46"/>
            <p:cNvSpPr/>
            <p:nvPr/>
          </p:nvSpPr>
          <p:spPr>
            <a:xfrm>
              <a:off x="5296975" y="2882300"/>
              <a:ext cx="169300" cy="170750"/>
            </a:xfrm>
            <a:custGeom>
              <a:avLst/>
              <a:gdLst/>
              <a:ahLst/>
              <a:cxnLst/>
              <a:rect l="l" t="t" r="r" b="b"/>
              <a:pathLst>
                <a:path w="6772" h="6830" extrusionOk="0">
                  <a:moveTo>
                    <a:pt x="6713" y="3444"/>
                  </a:moveTo>
                  <a:cubicBezTo>
                    <a:pt x="6713" y="5254"/>
                    <a:pt x="5137" y="6830"/>
                    <a:pt x="3328" y="6771"/>
                  </a:cubicBezTo>
                  <a:cubicBezTo>
                    <a:pt x="1460" y="6713"/>
                    <a:pt x="1" y="5195"/>
                    <a:pt x="1" y="3386"/>
                  </a:cubicBezTo>
                  <a:cubicBezTo>
                    <a:pt x="1" y="1518"/>
                    <a:pt x="1577" y="0"/>
                    <a:pt x="3444" y="59"/>
                  </a:cubicBezTo>
                  <a:cubicBezTo>
                    <a:pt x="5254" y="59"/>
                    <a:pt x="6771" y="1635"/>
                    <a:pt x="6713"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0" name="Google Shape;18310;p46"/>
            <p:cNvSpPr/>
            <p:nvPr/>
          </p:nvSpPr>
          <p:spPr>
            <a:xfrm>
              <a:off x="3827500" y="1167650"/>
              <a:ext cx="170750" cy="169300"/>
            </a:xfrm>
            <a:custGeom>
              <a:avLst/>
              <a:gdLst/>
              <a:ahLst/>
              <a:cxnLst/>
              <a:rect l="l" t="t" r="r" b="b"/>
              <a:pathLst>
                <a:path w="6830" h="6772" extrusionOk="0">
                  <a:moveTo>
                    <a:pt x="3386" y="6772"/>
                  </a:moveTo>
                  <a:cubicBezTo>
                    <a:pt x="1518" y="6714"/>
                    <a:pt x="0" y="5138"/>
                    <a:pt x="59" y="3328"/>
                  </a:cubicBezTo>
                  <a:cubicBezTo>
                    <a:pt x="59" y="1519"/>
                    <a:pt x="1635" y="1"/>
                    <a:pt x="3444" y="1"/>
                  </a:cubicBezTo>
                  <a:cubicBezTo>
                    <a:pt x="5254" y="1"/>
                    <a:pt x="6830" y="1635"/>
                    <a:pt x="6771" y="3445"/>
                  </a:cubicBezTo>
                  <a:cubicBezTo>
                    <a:pt x="6713" y="5254"/>
                    <a:pt x="5195" y="6772"/>
                    <a:pt x="3386" y="677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1" name="Google Shape;18311;p46"/>
            <p:cNvSpPr/>
            <p:nvPr/>
          </p:nvSpPr>
          <p:spPr>
            <a:xfrm>
              <a:off x="2603175" y="1656525"/>
              <a:ext cx="167850" cy="170750"/>
            </a:xfrm>
            <a:custGeom>
              <a:avLst/>
              <a:gdLst/>
              <a:ahLst/>
              <a:cxnLst/>
              <a:rect l="l" t="t" r="r" b="b"/>
              <a:pathLst>
                <a:path w="6714" h="6830" extrusionOk="0">
                  <a:moveTo>
                    <a:pt x="6713" y="3444"/>
                  </a:moveTo>
                  <a:cubicBezTo>
                    <a:pt x="6713" y="5253"/>
                    <a:pt x="5137" y="6829"/>
                    <a:pt x="3269" y="6771"/>
                  </a:cubicBezTo>
                  <a:cubicBezTo>
                    <a:pt x="1460" y="6713"/>
                    <a:pt x="1" y="5195"/>
                    <a:pt x="1" y="3386"/>
                  </a:cubicBezTo>
                  <a:cubicBezTo>
                    <a:pt x="1" y="1518"/>
                    <a:pt x="1577" y="0"/>
                    <a:pt x="3444" y="58"/>
                  </a:cubicBezTo>
                  <a:cubicBezTo>
                    <a:pt x="5254" y="58"/>
                    <a:pt x="6713" y="1634"/>
                    <a:pt x="6713"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2" name="Google Shape;18312;p46"/>
            <p:cNvSpPr/>
            <p:nvPr/>
          </p:nvSpPr>
          <p:spPr>
            <a:xfrm>
              <a:off x="3580875" y="1167650"/>
              <a:ext cx="169300" cy="169300"/>
            </a:xfrm>
            <a:custGeom>
              <a:avLst/>
              <a:gdLst/>
              <a:ahLst/>
              <a:cxnLst/>
              <a:rect l="l" t="t" r="r" b="b"/>
              <a:pathLst>
                <a:path w="6772" h="6772" extrusionOk="0">
                  <a:moveTo>
                    <a:pt x="3445" y="6714"/>
                  </a:moveTo>
                  <a:cubicBezTo>
                    <a:pt x="1577" y="6772"/>
                    <a:pt x="1" y="5196"/>
                    <a:pt x="59" y="3328"/>
                  </a:cubicBezTo>
                  <a:cubicBezTo>
                    <a:pt x="59" y="1519"/>
                    <a:pt x="1577" y="1"/>
                    <a:pt x="3386" y="1"/>
                  </a:cubicBezTo>
                  <a:cubicBezTo>
                    <a:pt x="5254" y="1"/>
                    <a:pt x="6772" y="1577"/>
                    <a:pt x="6772" y="3386"/>
                  </a:cubicBezTo>
                  <a:cubicBezTo>
                    <a:pt x="6772" y="5196"/>
                    <a:pt x="5196" y="6714"/>
                    <a:pt x="3445" y="671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3" name="Google Shape;18313;p46"/>
            <p:cNvSpPr/>
            <p:nvPr/>
          </p:nvSpPr>
          <p:spPr>
            <a:xfrm>
              <a:off x="5054750" y="3620675"/>
              <a:ext cx="166375" cy="166375"/>
            </a:xfrm>
            <a:custGeom>
              <a:avLst/>
              <a:gdLst/>
              <a:ahLst/>
              <a:cxnLst/>
              <a:rect l="l" t="t" r="r" b="b"/>
              <a:pathLst>
                <a:path w="6655" h="6655" extrusionOk="0">
                  <a:moveTo>
                    <a:pt x="6654" y="3328"/>
                  </a:moveTo>
                  <a:cubicBezTo>
                    <a:pt x="6654" y="5196"/>
                    <a:pt x="5137" y="6655"/>
                    <a:pt x="3327" y="6655"/>
                  </a:cubicBezTo>
                  <a:cubicBezTo>
                    <a:pt x="1459" y="6597"/>
                    <a:pt x="0" y="5079"/>
                    <a:pt x="0" y="3270"/>
                  </a:cubicBezTo>
                  <a:cubicBezTo>
                    <a:pt x="58" y="1460"/>
                    <a:pt x="1518" y="1"/>
                    <a:pt x="3327" y="1"/>
                  </a:cubicBezTo>
                  <a:cubicBezTo>
                    <a:pt x="5195" y="1"/>
                    <a:pt x="6654" y="1518"/>
                    <a:pt x="6654" y="33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4" name="Google Shape;18314;p46"/>
            <p:cNvSpPr/>
            <p:nvPr/>
          </p:nvSpPr>
          <p:spPr>
            <a:xfrm>
              <a:off x="5296975" y="2391975"/>
              <a:ext cx="169300" cy="170775"/>
            </a:xfrm>
            <a:custGeom>
              <a:avLst/>
              <a:gdLst/>
              <a:ahLst/>
              <a:cxnLst/>
              <a:rect l="l" t="t" r="r" b="b"/>
              <a:pathLst>
                <a:path w="6772" h="6831" extrusionOk="0">
                  <a:moveTo>
                    <a:pt x="3269" y="6772"/>
                  </a:moveTo>
                  <a:cubicBezTo>
                    <a:pt x="1401" y="6655"/>
                    <a:pt x="1" y="5137"/>
                    <a:pt x="59" y="3328"/>
                  </a:cubicBezTo>
                  <a:cubicBezTo>
                    <a:pt x="176" y="1460"/>
                    <a:pt x="1693" y="1"/>
                    <a:pt x="3503" y="118"/>
                  </a:cubicBezTo>
                  <a:cubicBezTo>
                    <a:pt x="5371" y="234"/>
                    <a:pt x="6771" y="1694"/>
                    <a:pt x="6713" y="3503"/>
                  </a:cubicBezTo>
                  <a:cubicBezTo>
                    <a:pt x="6596" y="5371"/>
                    <a:pt x="5079" y="6830"/>
                    <a:pt x="3269" y="671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5" name="Google Shape;18315;p46"/>
            <p:cNvSpPr/>
            <p:nvPr/>
          </p:nvSpPr>
          <p:spPr>
            <a:xfrm>
              <a:off x="4562975" y="4111000"/>
              <a:ext cx="163450" cy="164925"/>
            </a:xfrm>
            <a:custGeom>
              <a:avLst/>
              <a:gdLst/>
              <a:ahLst/>
              <a:cxnLst/>
              <a:rect l="l" t="t" r="r" b="b"/>
              <a:pathLst>
                <a:path w="6538" h="6597" extrusionOk="0">
                  <a:moveTo>
                    <a:pt x="6538" y="3269"/>
                  </a:moveTo>
                  <a:cubicBezTo>
                    <a:pt x="6538" y="5078"/>
                    <a:pt x="5137" y="6538"/>
                    <a:pt x="3327" y="6538"/>
                  </a:cubicBezTo>
                  <a:cubicBezTo>
                    <a:pt x="1459" y="6596"/>
                    <a:pt x="0" y="5137"/>
                    <a:pt x="0" y="3269"/>
                  </a:cubicBezTo>
                  <a:cubicBezTo>
                    <a:pt x="0" y="1401"/>
                    <a:pt x="1459" y="0"/>
                    <a:pt x="3269" y="0"/>
                  </a:cubicBezTo>
                  <a:cubicBezTo>
                    <a:pt x="5137" y="0"/>
                    <a:pt x="6538" y="1460"/>
                    <a:pt x="6538"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6" name="Google Shape;18316;p46"/>
            <p:cNvSpPr/>
            <p:nvPr/>
          </p:nvSpPr>
          <p:spPr>
            <a:xfrm>
              <a:off x="4072650" y="1169125"/>
              <a:ext cx="166375" cy="164925"/>
            </a:xfrm>
            <a:custGeom>
              <a:avLst/>
              <a:gdLst/>
              <a:ahLst/>
              <a:cxnLst/>
              <a:rect l="l" t="t" r="r" b="b"/>
              <a:pathLst>
                <a:path w="6655" h="6597" extrusionOk="0">
                  <a:moveTo>
                    <a:pt x="3328" y="0"/>
                  </a:moveTo>
                  <a:cubicBezTo>
                    <a:pt x="5196" y="0"/>
                    <a:pt x="6655" y="1518"/>
                    <a:pt x="6597" y="3327"/>
                  </a:cubicBezTo>
                  <a:cubicBezTo>
                    <a:pt x="6597" y="5195"/>
                    <a:pt x="5137" y="6596"/>
                    <a:pt x="3328" y="6596"/>
                  </a:cubicBezTo>
                  <a:cubicBezTo>
                    <a:pt x="1460" y="6596"/>
                    <a:pt x="1" y="5137"/>
                    <a:pt x="1" y="3269"/>
                  </a:cubicBezTo>
                  <a:cubicBezTo>
                    <a:pt x="59" y="1460"/>
                    <a:pt x="1518" y="0"/>
                    <a:pt x="33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7" name="Google Shape;18317;p46"/>
            <p:cNvSpPr/>
            <p:nvPr/>
          </p:nvSpPr>
          <p:spPr>
            <a:xfrm>
              <a:off x="2846875" y="1411350"/>
              <a:ext cx="166375" cy="167850"/>
            </a:xfrm>
            <a:custGeom>
              <a:avLst/>
              <a:gdLst/>
              <a:ahLst/>
              <a:cxnLst/>
              <a:rect l="l" t="t" r="r" b="b"/>
              <a:pathLst>
                <a:path w="6655" h="6714" extrusionOk="0">
                  <a:moveTo>
                    <a:pt x="6596" y="3386"/>
                  </a:moveTo>
                  <a:cubicBezTo>
                    <a:pt x="6596" y="5254"/>
                    <a:pt x="5079" y="6713"/>
                    <a:pt x="3269" y="6655"/>
                  </a:cubicBezTo>
                  <a:cubicBezTo>
                    <a:pt x="1401" y="6597"/>
                    <a:pt x="0" y="5137"/>
                    <a:pt x="0" y="3328"/>
                  </a:cubicBezTo>
                  <a:cubicBezTo>
                    <a:pt x="59" y="1460"/>
                    <a:pt x="1576" y="1"/>
                    <a:pt x="3386" y="59"/>
                  </a:cubicBezTo>
                  <a:cubicBezTo>
                    <a:pt x="5195" y="59"/>
                    <a:pt x="6655" y="1577"/>
                    <a:pt x="6596"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8" name="Google Shape;18318;p46"/>
            <p:cNvSpPr/>
            <p:nvPr/>
          </p:nvSpPr>
          <p:spPr>
            <a:xfrm>
              <a:off x="5299900" y="3131825"/>
              <a:ext cx="163450" cy="164925"/>
            </a:xfrm>
            <a:custGeom>
              <a:avLst/>
              <a:gdLst/>
              <a:ahLst/>
              <a:cxnLst/>
              <a:rect l="l" t="t" r="r" b="b"/>
              <a:pathLst>
                <a:path w="6538" h="6597" extrusionOk="0">
                  <a:moveTo>
                    <a:pt x="6538" y="3269"/>
                  </a:moveTo>
                  <a:cubicBezTo>
                    <a:pt x="6538" y="5079"/>
                    <a:pt x="5137" y="6538"/>
                    <a:pt x="3327" y="6597"/>
                  </a:cubicBezTo>
                  <a:cubicBezTo>
                    <a:pt x="1460" y="6597"/>
                    <a:pt x="0" y="5137"/>
                    <a:pt x="0" y="3269"/>
                  </a:cubicBezTo>
                  <a:cubicBezTo>
                    <a:pt x="0" y="1460"/>
                    <a:pt x="1401" y="1"/>
                    <a:pt x="3211" y="1"/>
                  </a:cubicBezTo>
                  <a:cubicBezTo>
                    <a:pt x="5078" y="1"/>
                    <a:pt x="6538" y="1402"/>
                    <a:pt x="6538"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9" name="Google Shape;18319;p46"/>
            <p:cNvSpPr/>
            <p:nvPr/>
          </p:nvSpPr>
          <p:spPr>
            <a:xfrm>
              <a:off x="2358025" y="1901675"/>
              <a:ext cx="164925" cy="164925"/>
            </a:xfrm>
            <a:custGeom>
              <a:avLst/>
              <a:gdLst/>
              <a:ahLst/>
              <a:cxnLst/>
              <a:rect l="l" t="t" r="r" b="b"/>
              <a:pathLst>
                <a:path w="6597" h="6597" extrusionOk="0">
                  <a:moveTo>
                    <a:pt x="3327" y="6596"/>
                  </a:moveTo>
                  <a:cubicBezTo>
                    <a:pt x="1518" y="6596"/>
                    <a:pt x="59" y="5195"/>
                    <a:pt x="0" y="3327"/>
                  </a:cubicBezTo>
                  <a:cubicBezTo>
                    <a:pt x="0" y="1518"/>
                    <a:pt x="1401" y="59"/>
                    <a:pt x="3269" y="59"/>
                  </a:cubicBezTo>
                  <a:cubicBezTo>
                    <a:pt x="5079" y="0"/>
                    <a:pt x="6538" y="1460"/>
                    <a:pt x="6538" y="3269"/>
                  </a:cubicBezTo>
                  <a:cubicBezTo>
                    <a:pt x="6596" y="5137"/>
                    <a:pt x="5137" y="6538"/>
                    <a:pt x="3327" y="659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0" name="Google Shape;18320;p46"/>
            <p:cNvSpPr/>
            <p:nvPr/>
          </p:nvSpPr>
          <p:spPr>
            <a:xfrm>
              <a:off x="3337175" y="1170575"/>
              <a:ext cx="164925" cy="163475"/>
            </a:xfrm>
            <a:custGeom>
              <a:avLst/>
              <a:gdLst/>
              <a:ahLst/>
              <a:cxnLst/>
              <a:rect l="l" t="t" r="r" b="b"/>
              <a:pathLst>
                <a:path w="6597" h="6539" extrusionOk="0">
                  <a:moveTo>
                    <a:pt x="3270" y="1"/>
                  </a:moveTo>
                  <a:cubicBezTo>
                    <a:pt x="5079" y="1"/>
                    <a:pt x="6538" y="1402"/>
                    <a:pt x="6538" y="3211"/>
                  </a:cubicBezTo>
                  <a:cubicBezTo>
                    <a:pt x="6597" y="5079"/>
                    <a:pt x="5138" y="6538"/>
                    <a:pt x="3328" y="6538"/>
                  </a:cubicBezTo>
                  <a:cubicBezTo>
                    <a:pt x="1460" y="6538"/>
                    <a:pt x="59" y="5137"/>
                    <a:pt x="1" y="3269"/>
                  </a:cubicBezTo>
                  <a:cubicBezTo>
                    <a:pt x="1" y="1460"/>
                    <a:pt x="1402" y="1"/>
                    <a:pt x="327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1" name="Google Shape;18321;p46"/>
            <p:cNvSpPr/>
            <p:nvPr/>
          </p:nvSpPr>
          <p:spPr>
            <a:xfrm>
              <a:off x="2601725" y="3864375"/>
              <a:ext cx="163450" cy="163475"/>
            </a:xfrm>
            <a:custGeom>
              <a:avLst/>
              <a:gdLst/>
              <a:ahLst/>
              <a:cxnLst/>
              <a:rect l="l" t="t" r="r" b="b"/>
              <a:pathLst>
                <a:path w="6538" h="6539" extrusionOk="0">
                  <a:moveTo>
                    <a:pt x="3269" y="1"/>
                  </a:moveTo>
                  <a:cubicBezTo>
                    <a:pt x="5137" y="1"/>
                    <a:pt x="6538" y="1460"/>
                    <a:pt x="6538" y="3328"/>
                  </a:cubicBezTo>
                  <a:cubicBezTo>
                    <a:pt x="6538" y="5137"/>
                    <a:pt x="5078" y="6538"/>
                    <a:pt x="3211" y="6538"/>
                  </a:cubicBezTo>
                  <a:cubicBezTo>
                    <a:pt x="1401" y="6538"/>
                    <a:pt x="0" y="5079"/>
                    <a:pt x="0" y="3269"/>
                  </a:cubicBezTo>
                  <a:cubicBezTo>
                    <a:pt x="0" y="1402"/>
                    <a:pt x="1460" y="1"/>
                    <a:pt x="326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2" name="Google Shape;18322;p46"/>
            <p:cNvSpPr/>
            <p:nvPr/>
          </p:nvSpPr>
          <p:spPr>
            <a:xfrm>
              <a:off x="2112875" y="2886675"/>
              <a:ext cx="162000" cy="162000"/>
            </a:xfrm>
            <a:custGeom>
              <a:avLst/>
              <a:gdLst/>
              <a:ahLst/>
              <a:cxnLst/>
              <a:rect l="l" t="t" r="r" b="b"/>
              <a:pathLst>
                <a:path w="6480" h="6480" extrusionOk="0">
                  <a:moveTo>
                    <a:pt x="6479" y="3211"/>
                  </a:moveTo>
                  <a:cubicBezTo>
                    <a:pt x="6479" y="5020"/>
                    <a:pt x="5020" y="6480"/>
                    <a:pt x="3269" y="6480"/>
                  </a:cubicBezTo>
                  <a:cubicBezTo>
                    <a:pt x="1401" y="6480"/>
                    <a:pt x="0" y="5020"/>
                    <a:pt x="0" y="3211"/>
                  </a:cubicBezTo>
                  <a:cubicBezTo>
                    <a:pt x="0" y="1401"/>
                    <a:pt x="1459" y="0"/>
                    <a:pt x="3269" y="0"/>
                  </a:cubicBezTo>
                  <a:cubicBezTo>
                    <a:pt x="5020" y="0"/>
                    <a:pt x="6479" y="1460"/>
                    <a:pt x="6479"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3" name="Google Shape;18323;p46"/>
            <p:cNvSpPr/>
            <p:nvPr/>
          </p:nvSpPr>
          <p:spPr>
            <a:xfrm>
              <a:off x="3585250" y="4357600"/>
              <a:ext cx="162025" cy="163475"/>
            </a:xfrm>
            <a:custGeom>
              <a:avLst/>
              <a:gdLst/>
              <a:ahLst/>
              <a:cxnLst/>
              <a:rect l="l" t="t" r="r" b="b"/>
              <a:pathLst>
                <a:path w="6481" h="6539" extrusionOk="0">
                  <a:moveTo>
                    <a:pt x="3211" y="6538"/>
                  </a:moveTo>
                  <a:cubicBezTo>
                    <a:pt x="1460" y="6538"/>
                    <a:pt x="1" y="5079"/>
                    <a:pt x="1" y="3270"/>
                  </a:cubicBezTo>
                  <a:cubicBezTo>
                    <a:pt x="1" y="1460"/>
                    <a:pt x="1460" y="1"/>
                    <a:pt x="3270" y="59"/>
                  </a:cubicBezTo>
                  <a:cubicBezTo>
                    <a:pt x="5021" y="59"/>
                    <a:pt x="6480" y="1518"/>
                    <a:pt x="6480" y="3328"/>
                  </a:cubicBezTo>
                  <a:cubicBezTo>
                    <a:pt x="6480" y="5079"/>
                    <a:pt x="5021" y="6538"/>
                    <a:pt x="3211" y="653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4" name="Google Shape;18324;p46"/>
            <p:cNvSpPr/>
            <p:nvPr/>
          </p:nvSpPr>
          <p:spPr>
            <a:xfrm>
              <a:off x="3831875" y="4359075"/>
              <a:ext cx="162000" cy="162000"/>
            </a:xfrm>
            <a:custGeom>
              <a:avLst/>
              <a:gdLst/>
              <a:ahLst/>
              <a:cxnLst/>
              <a:rect l="l" t="t" r="r" b="b"/>
              <a:pathLst>
                <a:path w="6480" h="6480" extrusionOk="0">
                  <a:moveTo>
                    <a:pt x="3211" y="0"/>
                  </a:moveTo>
                  <a:cubicBezTo>
                    <a:pt x="5020" y="0"/>
                    <a:pt x="6480" y="1401"/>
                    <a:pt x="6480" y="3269"/>
                  </a:cubicBezTo>
                  <a:cubicBezTo>
                    <a:pt x="6480" y="5020"/>
                    <a:pt x="5020" y="6479"/>
                    <a:pt x="3269" y="6479"/>
                  </a:cubicBezTo>
                  <a:cubicBezTo>
                    <a:pt x="1460" y="6479"/>
                    <a:pt x="1" y="5020"/>
                    <a:pt x="1" y="3211"/>
                  </a:cubicBezTo>
                  <a:cubicBezTo>
                    <a:pt x="1" y="1401"/>
                    <a:pt x="1401" y="0"/>
                    <a:pt x="32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5" name="Google Shape;18325;p46"/>
            <p:cNvSpPr/>
            <p:nvPr/>
          </p:nvSpPr>
          <p:spPr>
            <a:xfrm>
              <a:off x="2112875" y="2640050"/>
              <a:ext cx="162000" cy="162000"/>
            </a:xfrm>
            <a:custGeom>
              <a:avLst/>
              <a:gdLst/>
              <a:ahLst/>
              <a:cxnLst/>
              <a:rect l="l" t="t" r="r" b="b"/>
              <a:pathLst>
                <a:path w="6480" h="6480" extrusionOk="0">
                  <a:moveTo>
                    <a:pt x="6479" y="3211"/>
                  </a:moveTo>
                  <a:cubicBezTo>
                    <a:pt x="6479" y="4962"/>
                    <a:pt x="5078" y="6422"/>
                    <a:pt x="3269" y="6480"/>
                  </a:cubicBezTo>
                  <a:cubicBezTo>
                    <a:pt x="1459" y="6480"/>
                    <a:pt x="0" y="5021"/>
                    <a:pt x="0" y="3211"/>
                  </a:cubicBezTo>
                  <a:cubicBezTo>
                    <a:pt x="0" y="1460"/>
                    <a:pt x="1459" y="1"/>
                    <a:pt x="3211" y="1"/>
                  </a:cubicBezTo>
                  <a:cubicBezTo>
                    <a:pt x="5020" y="1"/>
                    <a:pt x="6479" y="1402"/>
                    <a:pt x="6479"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6" name="Google Shape;18326;p46"/>
            <p:cNvSpPr/>
            <p:nvPr/>
          </p:nvSpPr>
          <p:spPr>
            <a:xfrm>
              <a:off x="2848325" y="4112450"/>
              <a:ext cx="162000" cy="162000"/>
            </a:xfrm>
            <a:custGeom>
              <a:avLst/>
              <a:gdLst/>
              <a:ahLst/>
              <a:cxnLst/>
              <a:rect l="l" t="t" r="r" b="b"/>
              <a:pathLst>
                <a:path w="6480" h="6480" extrusionOk="0">
                  <a:moveTo>
                    <a:pt x="3270" y="6480"/>
                  </a:moveTo>
                  <a:cubicBezTo>
                    <a:pt x="1518" y="6480"/>
                    <a:pt x="59" y="5020"/>
                    <a:pt x="1" y="3269"/>
                  </a:cubicBezTo>
                  <a:cubicBezTo>
                    <a:pt x="1" y="1460"/>
                    <a:pt x="1460" y="1"/>
                    <a:pt x="3211" y="1"/>
                  </a:cubicBezTo>
                  <a:cubicBezTo>
                    <a:pt x="5021" y="1"/>
                    <a:pt x="6480" y="1402"/>
                    <a:pt x="6480" y="3211"/>
                  </a:cubicBezTo>
                  <a:cubicBezTo>
                    <a:pt x="6480" y="4962"/>
                    <a:pt x="5079" y="6421"/>
                    <a:pt x="3270" y="648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7" name="Google Shape;18327;p46"/>
            <p:cNvSpPr/>
            <p:nvPr/>
          </p:nvSpPr>
          <p:spPr>
            <a:xfrm>
              <a:off x="2359475" y="3622150"/>
              <a:ext cx="162000" cy="162000"/>
            </a:xfrm>
            <a:custGeom>
              <a:avLst/>
              <a:gdLst/>
              <a:ahLst/>
              <a:cxnLst/>
              <a:rect l="l" t="t" r="r" b="b"/>
              <a:pathLst>
                <a:path w="6480" h="6480" extrusionOk="0">
                  <a:moveTo>
                    <a:pt x="3211" y="0"/>
                  </a:moveTo>
                  <a:cubicBezTo>
                    <a:pt x="4962" y="0"/>
                    <a:pt x="6480" y="1459"/>
                    <a:pt x="6480" y="3211"/>
                  </a:cubicBezTo>
                  <a:cubicBezTo>
                    <a:pt x="6480" y="5020"/>
                    <a:pt x="5021" y="6479"/>
                    <a:pt x="3269" y="6479"/>
                  </a:cubicBezTo>
                  <a:cubicBezTo>
                    <a:pt x="1460" y="6479"/>
                    <a:pt x="1" y="5078"/>
                    <a:pt x="1" y="3269"/>
                  </a:cubicBezTo>
                  <a:cubicBezTo>
                    <a:pt x="1" y="1518"/>
                    <a:pt x="1402" y="59"/>
                    <a:pt x="32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8" name="Google Shape;18328;p46"/>
            <p:cNvSpPr/>
            <p:nvPr/>
          </p:nvSpPr>
          <p:spPr>
            <a:xfrm>
              <a:off x="4320725" y="1170575"/>
              <a:ext cx="162000" cy="162000"/>
            </a:xfrm>
            <a:custGeom>
              <a:avLst/>
              <a:gdLst/>
              <a:ahLst/>
              <a:cxnLst/>
              <a:rect l="l" t="t" r="r" b="b"/>
              <a:pathLst>
                <a:path w="6480" h="6480" extrusionOk="0">
                  <a:moveTo>
                    <a:pt x="6480" y="3211"/>
                  </a:moveTo>
                  <a:cubicBezTo>
                    <a:pt x="6480" y="5021"/>
                    <a:pt x="5021" y="6480"/>
                    <a:pt x="3269" y="6480"/>
                  </a:cubicBezTo>
                  <a:cubicBezTo>
                    <a:pt x="1518" y="6480"/>
                    <a:pt x="59" y="5021"/>
                    <a:pt x="59" y="3269"/>
                  </a:cubicBezTo>
                  <a:cubicBezTo>
                    <a:pt x="1" y="1518"/>
                    <a:pt x="1518" y="1"/>
                    <a:pt x="3269" y="59"/>
                  </a:cubicBezTo>
                  <a:cubicBezTo>
                    <a:pt x="5021" y="59"/>
                    <a:pt x="6480" y="1518"/>
                    <a:pt x="6480"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9" name="Google Shape;18329;p46"/>
            <p:cNvSpPr/>
            <p:nvPr/>
          </p:nvSpPr>
          <p:spPr>
            <a:xfrm>
              <a:off x="4074125" y="4359075"/>
              <a:ext cx="162000" cy="162000"/>
            </a:xfrm>
            <a:custGeom>
              <a:avLst/>
              <a:gdLst/>
              <a:ahLst/>
              <a:cxnLst/>
              <a:rect l="l" t="t" r="r" b="b"/>
              <a:pathLst>
                <a:path w="6480" h="6480" extrusionOk="0">
                  <a:moveTo>
                    <a:pt x="3210" y="0"/>
                  </a:moveTo>
                  <a:cubicBezTo>
                    <a:pt x="5020" y="0"/>
                    <a:pt x="6479" y="1459"/>
                    <a:pt x="6479" y="3269"/>
                  </a:cubicBezTo>
                  <a:cubicBezTo>
                    <a:pt x="6479" y="4962"/>
                    <a:pt x="5020" y="6421"/>
                    <a:pt x="3269" y="6479"/>
                  </a:cubicBezTo>
                  <a:cubicBezTo>
                    <a:pt x="1518" y="6479"/>
                    <a:pt x="0" y="4962"/>
                    <a:pt x="58" y="3211"/>
                  </a:cubicBezTo>
                  <a:cubicBezTo>
                    <a:pt x="58" y="1459"/>
                    <a:pt x="1518" y="59"/>
                    <a:pt x="321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0" name="Google Shape;18330;p46"/>
            <p:cNvSpPr/>
            <p:nvPr/>
          </p:nvSpPr>
          <p:spPr>
            <a:xfrm>
              <a:off x="5301350" y="2149750"/>
              <a:ext cx="160550" cy="162000"/>
            </a:xfrm>
            <a:custGeom>
              <a:avLst/>
              <a:gdLst/>
              <a:ahLst/>
              <a:cxnLst/>
              <a:rect l="l" t="t" r="r" b="b"/>
              <a:pathLst>
                <a:path w="6422" h="6480" extrusionOk="0">
                  <a:moveTo>
                    <a:pt x="3211" y="6479"/>
                  </a:moveTo>
                  <a:cubicBezTo>
                    <a:pt x="1460" y="6479"/>
                    <a:pt x="1" y="5020"/>
                    <a:pt x="1" y="3269"/>
                  </a:cubicBezTo>
                  <a:cubicBezTo>
                    <a:pt x="1" y="1518"/>
                    <a:pt x="1460" y="59"/>
                    <a:pt x="3153" y="59"/>
                  </a:cubicBezTo>
                  <a:cubicBezTo>
                    <a:pt x="4962" y="0"/>
                    <a:pt x="6421" y="1518"/>
                    <a:pt x="6421" y="3269"/>
                  </a:cubicBezTo>
                  <a:cubicBezTo>
                    <a:pt x="6421" y="5020"/>
                    <a:pt x="4962" y="6479"/>
                    <a:pt x="3211" y="647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1" name="Google Shape;18331;p46"/>
            <p:cNvSpPr/>
            <p:nvPr/>
          </p:nvSpPr>
          <p:spPr>
            <a:xfrm>
              <a:off x="2112875" y="2396350"/>
              <a:ext cx="162000" cy="162025"/>
            </a:xfrm>
            <a:custGeom>
              <a:avLst/>
              <a:gdLst/>
              <a:ahLst/>
              <a:cxnLst/>
              <a:rect l="l" t="t" r="r" b="b"/>
              <a:pathLst>
                <a:path w="6480" h="6481" extrusionOk="0">
                  <a:moveTo>
                    <a:pt x="6421" y="3270"/>
                  </a:moveTo>
                  <a:cubicBezTo>
                    <a:pt x="6421" y="5021"/>
                    <a:pt x="4962" y="6480"/>
                    <a:pt x="3211" y="6480"/>
                  </a:cubicBezTo>
                  <a:cubicBezTo>
                    <a:pt x="1459" y="6422"/>
                    <a:pt x="0" y="4962"/>
                    <a:pt x="0" y="3270"/>
                  </a:cubicBezTo>
                  <a:cubicBezTo>
                    <a:pt x="59" y="1519"/>
                    <a:pt x="1518" y="1"/>
                    <a:pt x="3269" y="59"/>
                  </a:cubicBezTo>
                  <a:cubicBezTo>
                    <a:pt x="5020" y="59"/>
                    <a:pt x="6479" y="1519"/>
                    <a:pt x="6421" y="32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2" name="Google Shape;18332;p46"/>
            <p:cNvSpPr/>
            <p:nvPr/>
          </p:nvSpPr>
          <p:spPr>
            <a:xfrm>
              <a:off x="5301350" y="3376975"/>
              <a:ext cx="159075" cy="160550"/>
            </a:xfrm>
            <a:custGeom>
              <a:avLst/>
              <a:gdLst/>
              <a:ahLst/>
              <a:cxnLst/>
              <a:rect l="l" t="t" r="r" b="b"/>
              <a:pathLst>
                <a:path w="6363" h="6422" extrusionOk="0">
                  <a:moveTo>
                    <a:pt x="6363" y="3211"/>
                  </a:moveTo>
                  <a:cubicBezTo>
                    <a:pt x="6363" y="4962"/>
                    <a:pt x="4904" y="6422"/>
                    <a:pt x="3153" y="6363"/>
                  </a:cubicBezTo>
                  <a:cubicBezTo>
                    <a:pt x="1402" y="6363"/>
                    <a:pt x="1" y="4904"/>
                    <a:pt x="1" y="3153"/>
                  </a:cubicBezTo>
                  <a:cubicBezTo>
                    <a:pt x="59" y="1402"/>
                    <a:pt x="1460" y="1"/>
                    <a:pt x="3211" y="1"/>
                  </a:cubicBezTo>
                  <a:cubicBezTo>
                    <a:pt x="4904" y="1"/>
                    <a:pt x="6363" y="1460"/>
                    <a:pt x="6363"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3" name="Google Shape;18333;p46"/>
            <p:cNvSpPr/>
            <p:nvPr/>
          </p:nvSpPr>
          <p:spPr>
            <a:xfrm>
              <a:off x="3340100" y="4360525"/>
              <a:ext cx="159100" cy="159075"/>
            </a:xfrm>
            <a:custGeom>
              <a:avLst/>
              <a:gdLst/>
              <a:ahLst/>
              <a:cxnLst/>
              <a:rect l="l" t="t" r="r" b="b"/>
              <a:pathLst>
                <a:path w="6364" h="6363" extrusionOk="0">
                  <a:moveTo>
                    <a:pt x="6363" y="3153"/>
                  </a:moveTo>
                  <a:cubicBezTo>
                    <a:pt x="6363" y="4904"/>
                    <a:pt x="4904" y="6363"/>
                    <a:pt x="3153" y="6363"/>
                  </a:cubicBezTo>
                  <a:cubicBezTo>
                    <a:pt x="1402" y="6363"/>
                    <a:pt x="1" y="4904"/>
                    <a:pt x="1" y="3153"/>
                  </a:cubicBezTo>
                  <a:cubicBezTo>
                    <a:pt x="1" y="1460"/>
                    <a:pt x="1460" y="1"/>
                    <a:pt x="3153" y="1"/>
                  </a:cubicBezTo>
                  <a:cubicBezTo>
                    <a:pt x="4904" y="1"/>
                    <a:pt x="6363" y="1460"/>
                    <a:pt x="6363" y="31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4" name="Google Shape;18334;p46"/>
            <p:cNvSpPr/>
            <p:nvPr/>
          </p:nvSpPr>
          <p:spPr>
            <a:xfrm>
              <a:off x="2114325" y="3134750"/>
              <a:ext cx="159075" cy="159075"/>
            </a:xfrm>
            <a:custGeom>
              <a:avLst/>
              <a:gdLst/>
              <a:ahLst/>
              <a:cxnLst/>
              <a:rect l="l" t="t" r="r" b="b"/>
              <a:pathLst>
                <a:path w="6363" h="6363" extrusionOk="0">
                  <a:moveTo>
                    <a:pt x="3153" y="6363"/>
                  </a:moveTo>
                  <a:cubicBezTo>
                    <a:pt x="1460" y="6363"/>
                    <a:pt x="1" y="4904"/>
                    <a:pt x="1" y="3152"/>
                  </a:cubicBezTo>
                  <a:cubicBezTo>
                    <a:pt x="1" y="1460"/>
                    <a:pt x="1460" y="0"/>
                    <a:pt x="3153" y="0"/>
                  </a:cubicBezTo>
                  <a:cubicBezTo>
                    <a:pt x="4904" y="0"/>
                    <a:pt x="6363" y="1460"/>
                    <a:pt x="6363" y="3152"/>
                  </a:cubicBezTo>
                  <a:cubicBezTo>
                    <a:pt x="6363" y="4904"/>
                    <a:pt x="4904" y="6363"/>
                    <a:pt x="3153" y="63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5" name="Google Shape;18335;p46"/>
            <p:cNvSpPr/>
            <p:nvPr/>
          </p:nvSpPr>
          <p:spPr>
            <a:xfrm>
              <a:off x="4812500" y="1415725"/>
              <a:ext cx="159075" cy="157625"/>
            </a:xfrm>
            <a:custGeom>
              <a:avLst/>
              <a:gdLst/>
              <a:ahLst/>
              <a:cxnLst/>
              <a:rect l="l" t="t" r="r" b="b"/>
              <a:pathLst>
                <a:path w="6363" h="6305" extrusionOk="0">
                  <a:moveTo>
                    <a:pt x="6305" y="3153"/>
                  </a:moveTo>
                  <a:cubicBezTo>
                    <a:pt x="6363" y="4904"/>
                    <a:pt x="4904" y="6305"/>
                    <a:pt x="3153" y="6305"/>
                  </a:cubicBezTo>
                  <a:cubicBezTo>
                    <a:pt x="1401" y="6305"/>
                    <a:pt x="1" y="4904"/>
                    <a:pt x="1" y="3211"/>
                  </a:cubicBezTo>
                  <a:cubicBezTo>
                    <a:pt x="1" y="1460"/>
                    <a:pt x="1401" y="1"/>
                    <a:pt x="3211" y="1"/>
                  </a:cubicBezTo>
                  <a:cubicBezTo>
                    <a:pt x="4904" y="1"/>
                    <a:pt x="6305" y="1402"/>
                    <a:pt x="6305" y="31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6" name="Google Shape;18336;p46"/>
            <p:cNvSpPr/>
            <p:nvPr/>
          </p:nvSpPr>
          <p:spPr>
            <a:xfrm>
              <a:off x="5059125" y="1660900"/>
              <a:ext cx="159075" cy="160525"/>
            </a:xfrm>
            <a:custGeom>
              <a:avLst/>
              <a:gdLst/>
              <a:ahLst/>
              <a:cxnLst/>
              <a:rect l="l" t="t" r="r" b="b"/>
              <a:pathLst>
                <a:path w="6363" h="6421" extrusionOk="0">
                  <a:moveTo>
                    <a:pt x="6363" y="3269"/>
                  </a:moveTo>
                  <a:cubicBezTo>
                    <a:pt x="6304" y="5020"/>
                    <a:pt x="4845" y="6421"/>
                    <a:pt x="3094" y="6363"/>
                  </a:cubicBezTo>
                  <a:cubicBezTo>
                    <a:pt x="1343" y="6363"/>
                    <a:pt x="0" y="4903"/>
                    <a:pt x="0" y="3211"/>
                  </a:cubicBezTo>
                  <a:cubicBezTo>
                    <a:pt x="59" y="1401"/>
                    <a:pt x="1518" y="0"/>
                    <a:pt x="3269" y="59"/>
                  </a:cubicBezTo>
                  <a:cubicBezTo>
                    <a:pt x="4962" y="117"/>
                    <a:pt x="6363" y="1518"/>
                    <a:pt x="6363"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7" name="Google Shape;18337;p46"/>
            <p:cNvSpPr/>
            <p:nvPr/>
          </p:nvSpPr>
          <p:spPr>
            <a:xfrm>
              <a:off x="3097875" y="1172050"/>
              <a:ext cx="157625" cy="159075"/>
            </a:xfrm>
            <a:custGeom>
              <a:avLst/>
              <a:gdLst/>
              <a:ahLst/>
              <a:cxnLst/>
              <a:rect l="l" t="t" r="r" b="b"/>
              <a:pathLst>
                <a:path w="6305" h="6363" extrusionOk="0">
                  <a:moveTo>
                    <a:pt x="6304" y="3152"/>
                  </a:moveTo>
                  <a:cubicBezTo>
                    <a:pt x="6304" y="4903"/>
                    <a:pt x="4903" y="6362"/>
                    <a:pt x="3152" y="6362"/>
                  </a:cubicBezTo>
                  <a:cubicBezTo>
                    <a:pt x="1401" y="6362"/>
                    <a:pt x="0" y="4962"/>
                    <a:pt x="0" y="3210"/>
                  </a:cubicBezTo>
                  <a:cubicBezTo>
                    <a:pt x="0" y="1459"/>
                    <a:pt x="1401" y="0"/>
                    <a:pt x="3152" y="58"/>
                  </a:cubicBezTo>
                  <a:cubicBezTo>
                    <a:pt x="4903" y="58"/>
                    <a:pt x="6304" y="1459"/>
                    <a:pt x="6304" y="31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8" name="Google Shape;18338;p46"/>
            <p:cNvSpPr/>
            <p:nvPr/>
          </p:nvSpPr>
          <p:spPr>
            <a:xfrm>
              <a:off x="4323650" y="4361975"/>
              <a:ext cx="156175" cy="156175"/>
            </a:xfrm>
            <a:custGeom>
              <a:avLst/>
              <a:gdLst/>
              <a:ahLst/>
              <a:cxnLst/>
              <a:rect l="l" t="t" r="r" b="b"/>
              <a:pathLst>
                <a:path w="6247" h="6247" extrusionOk="0">
                  <a:moveTo>
                    <a:pt x="3152" y="1"/>
                  </a:moveTo>
                  <a:cubicBezTo>
                    <a:pt x="4904" y="59"/>
                    <a:pt x="6246" y="1460"/>
                    <a:pt x="6246" y="3211"/>
                  </a:cubicBezTo>
                  <a:cubicBezTo>
                    <a:pt x="6188" y="4904"/>
                    <a:pt x="4845" y="6247"/>
                    <a:pt x="3094" y="6188"/>
                  </a:cubicBezTo>
                  <a:cubicBezTo>
                    <a:pt x="1343" y="6188"/>
                    <a:pt x="0" y="4787"/>
                    <a:pt x="59" y="3036"/>
                  </a:cubicBezTo>
                  <a:cubicBezTo>
                    <a:pt x="59" y="1343"/>
                    <a:pt x="1460" y="1"/>
                    <a:pt x="315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9" name="Google Shape;18339;p46"/>
            <p:cNvSpPr/>
            <p:nvPr/>
          </p:nvSpPr>
          <p:spPr>
            <a:xfrm>
              <a:off x="2609025" y="1417200"/>
              <a:ext cx="156150" cy="154700"/>
            </a:xfrm>
            <a:custGeom>
              <a:avLst/>
              <a:gdLst/>
              <a:ahLst/>
              <a:cxnLst/>
              <a:rect l="l" t="t" r="r" b="b"/>
              <a:pathLst>
                <a:path w="6246" h="6188" extrusionOk="0">
                  <a:moveTo>
                    <a:pt x="6187" y="3094"/>
                  </a:moveTo>
                  <a:cubicBezTo>
                    <a:pt x="6246" y="4787"/>
                    <a:pt x="4845" y="6188"/>
                    <a:pt x="3152" y="6188"/>
                  </a:cubicBezTo>
                  <a:cubicBezTo>
                    <a:pt x="1459" y="6188"/>
                    <a:pt x="58" y="4845"/>
                    <a:pt x="58" y="3152"/>
                  </a:cubicBezTo>
                  <a:cubicBezTo>
                    <a:pt x="0" y="1401"/>
                    <a:pt x="1401" y="59"/>
                    <a:pt x="3094" y="0"/>
                  </a:cubicBezTo>
                  <a:cubicBezTo>
                    <a:pt x="4786" y="0"/>
                    <a:pt x="6187" y="1401"/>
                    <a:pt x="6187"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0" name="Google Shape;18340;p46"/>
            <p:cNvSpPr/>
            <p:nvPr/>
          </p:nvSpPr>
          <p:spPr>
            <a:xfrm>
              <a:off x="5060575" y="3873125"/>
              <a:ext cx="154700" cy="154725"/>
            </a:xfrm>
            <a:custGeom>
              <a:avLst/>
              <a:gdLst/>
              <a:ahLst/>
              <a:cxnLst/>
              <a:rect l="l" t="t" r="r" b="b"/>
              <a:pathLst>
                <a:path w="6188" h="6189" extrusionOk="0">
                  <a:moveTo>
                    <a:pt x="6188" y="3094"/>
                  </a:moveTo>
                  <a:cubicBezTo>
                    <a:pt x="6188" y="4787"/>
                    <a:pt x="4787" y="6188"/>
                    <a:pt x="3094" y="6188"/>
                  </a:cubicBezTo>
                  <a:cubicBezTo>
                    <a:pt x="1401" y="6188"/>
                    <a:pt x="1" y="4787"/>
                    <a:pt x="1" y="3094"/>
                  </a:cubicBezTo>
                  <a:cubicBezTo>
                    <a:pt x="1" y="1343"/>
                    <a:pt x="1401" y="1"/>
                    <a:pt x="3094" y="1"/>
                  </a:cubicBezTo>
                  <a:cubicBezTo>
                    <a:pt x="4845" y="1"/>
                    <a:pt x="6188" y="1402"/>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1" name="Google Shape;18341;p46"/>
            <p:cNvSpPr/>
            <p:nvPr/>
          </p:nvSpPr>
          <p:spPr>
            <a:xfrm>
              <a:off x="2115775" y="2154125"/>
              <a:ext cx="154725" cy="154700"/>
            </a:xfrm>
            <a:custGeom>
              <a:avLst/>
              <a:gdLst/>
              <a:ahLst/>
              <a:cxnLst/>
              <a:rect l="l" t="t" r="r" b="b"/>
              <a:pathLst>
                <a:path w="6189" h="6188" extrusionOk="0">
                  <a:moveTo>
                    <a:pt x="6188" y="3094"/>
                  </a:moveTo>
                  <a:cubicBezTo>
                    <a:pt x="6188" y="4787"/>
                    <a:pt x="4846" y="6129"/>
                    <a:pt x="3153" y="6188"/>
                  </a:cubicBezTo>
                  <a:cubicBezTo>
                    <a:pt x="1402" y="6188"/>
                    <a:pt x="1" y="4787"/>
                    <a:pt x="1" y="3036"/>
                  </a:cubicBezTo>
                  <a:cubicBezTo>
                    <a:pt x="59" y="1343"/>
                    <a:pt x="1402" y="0"/>
                    <a:pt x="3153" y="0"/>
                  </a:cubicBezTo>
                  <a:cubicBezTo>
                    <a:pt x="4846" y="0"/>
                    <a:pt x="6188" y="1343"/>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2" name="Google Shape;18342;p46"/>
            <p:cNvSpPr/>
            <p:nvPr/>
          </p:nvSpPr>
          <p:spPr>
            <a:xfrm>
              <a:off x="4813950" y="4115375"/>
              <a:ext cx="154725" cy="154700"/>
            </a:xfrm>
            <a:custGeom>
              <a:avLst/>
              <a:gdLst/>
              <a:ahLst/>
              <a:cxnLst/>
              <a:rect l="l" t="t" r="r" b="b"/>
              <a:pathLst>
                <a:path w="6189" h="6188" extrusionOk="0">
                  <a:moveTo>
                    <a:pt x="6188" y="3094"/>
                  </a:moveTo>
                  <a:cubicBezTo>
                    <a:pt x="6188" y="4845"/>
                    <a:pt x="4787" y="6188"/>
                    <a:pt x="3095" y="6188"/>
                  </a:cubicBezTo>
                  <a:cubicBezTo>
                    <a:pt x="1402" y="6188"/>
                    <a:pt x="1" y="4728"/>
                    <a:pt x="59" y="3036"/>
                  </a:cubicBezTo>
                  <a:cubicBezTo>
                    <a:pt x="59" y="1401"/>
                    <a:pt x="1460" y="0"/>
                    <a:pt x="3095" y="0"/>
                  </a:cubicBezTo>
                  <a:cubicBezTo>
                    <a:pt x="4787" y="0"/>
                    <a:pt x="6188" y="1401"/>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3" name="Google Shape;18343;p46"/>
            <p:cNvSpPr/>
            <p:nvPr/>
          </p:nvSpPr>
          <p:spPr>
            <a:xfrm>
              <a:off x="3099325" y="4361975"/>
              <a:ext cx="154700" cy="154725"/>
            </a:xfrm>
            <a:custGeom>
              <a:avLst/>
              <a:gdLst/>
              <a:ahLst/>
              <a:cxnLst/>
              <a:rect l="l" t="t" r="r" b="b"/>
              <a:pathLst>
                <a:path w="6188" h="6189" extrusionOk="0">
                  <a:moveTo>
                    <a:pt x="6188" y="3095"/>
                  </a:moveTo>
                  <a:cubicBezTo>
                    <a:pt x="6188" y="4787"/>
                    <a:pt x="4787" y="6188"/>
                    <a:pt x="3094" y="6188"/>
                  </a:cubicBezTo>
                  <a:cubicBezTo>
                    <a:pt x="1401" y="6188"/>
                    <a:pt x="1" y="4787"/>
                    <a:pt x="1" y="3095"/>
                  </a:cubicBezTo>
                  <a:cubicBezTo>
                    <a:pt x="1" y="1460"/>
                    <a:pt x="1343" y="59"/>
                    <a:pt x="3036" y="59"/>
                  </a:cubicBezTo>
                  <a:cubicBezTo>
                    <a:pt x="4729" y="1"/>
                    <a:pt x="6129" y="1402"/>
                    <a:pt x="6129" y="30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4" name="Google Shape;18344;p46"/>
            <p:cNvSpPr/>
            <p:nvPr/>
          </p:nvSpPr>
          <p:spPr>
            <a:xfrm>
              <a:off x="2115775" y="3378450"/>
              <a:ext cx="156175" cy="156150"/>
            </a:xfrm>
            <a:custGeom>
              <a:avLst/>
              <a:gdLst/>
              <a:ahLst/>
              <a:cxnLst/>
              <a:rect l="l" t="t" r="r" b="b"/>
              <a:pathLst>
                <a:path w="6247" h="6246" extrusionOk="0">
                  <a:moveTo>
                    <a:pt x="3153" y="59"/>
                  </a:moveTo>
                  <a:cubicBezTo>
                    <a:pt x="4846" y="117"/>
                    <a:pt x="6247" y="1576"/>
                    <a:pt x="6188" y="3211"/>
                  </a:cubicBezTo>
                  <a:cubicBezTo>
                    <a:pt x="6130" y="4903"/>
                    <a:pt x="4671" y="6246"/>
                    <a:pt x="3036" y="6188"/>
                  </a:cubicBezTo>
                  <a:cubicBezTo>
                    <a:pt x="1343" y="6129"/>
                    <a:pt x="1" y="4728"/>
                    <a:pt x="59" y="3036"/>
                  </a:cubicBezTo>
                  <a:cubicBezTo>
                    <a:pt x="118" y="1343"/>
                    <a:pt x="1519" y="0"/>
                    <a:pt x="3153"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5" name="Google Shape;18345;p46"/>
            <p:cNvSpPr/>
            <p:nvPr/>
          </p:nvSpPr>
          <p:spPr>
            <a:xfrm>
              <a:off x="2362400" y="1663800"/>
              <a:ext cx="156175" cy="154725"/>
            </a:xfrm>
            <a:custGeom>
              <a:avLst/>
              <a:gdLst/>
              <a:ahLst/>
              <a:cxnLst/>
              <a:rect l="l" t="t" r="r" b="b"/>
              <a:pathLst>
                <a:path w="6247" h="6189" extrusionOk="0">
                  <a:moveTo>
                    <a:pt x="59" y="3095"/>
                  </a:moveTo>
                  <a:cubicBezTo>
                    <a:pt x="59" y="1402"/>
                    <a:pt x="1518" y="1"/>
                    <a:pt x="3152" y="59"/>
                  </a:cubicBezTo>
                  <a:cubicBezTo>
                    <a:pt x="4845" y="59"/>
                    <a:pt x="6246" y="1519"/>
                    <a:pt x="6188" y="3211"/>
                  </a:cubicBezTo>
                  <a:cubicBezTo>
                    <a:pt x="6129" y="4846"/>
                    <a:pt x="4729" y="6188"/>
                    <a:pt x="3094" y="6188"/>
                  </a:cubicBezTo>
                  <a:cubicBezTo>
                    <a:pt x="1401" y="6188"/>
                    <a:pt x="0" y="4729"/>
                    <a:pt x="59" y="30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6" name="Google Shape;18346;p46"/>
            <p:cNvSpPr/>
            <p:nvPr/>
          </p:nvSpPr>
          <p:spPr>
            <a:xfrm>
              <a:off x="4571725" y="1174950"/>
              <a:ext cx="153250" cy="154725"/>
            </a:xfrm>
            <a:custGeom>
              <a:avLst/>
              <a:gdLst/>
              <a:ahLst/>
              <a:cxnLst/>
              <a:rect l="l" t="t" r="r" b="b"/>
              <a:pathLst>
                <a:path w="6130" h="6189" extrusionOk="0">
                  <a:moveTo>
                    <a:pt x="6129" y="3094"/>
                  </a:moveTo>
                  <a:cubicBezTo>
                    <a:pt x="6129" y="4729"/>
                    <a:pt x="4787" y="6130"/>
                    <a:pt x="3094" y="6130"/>
                  </a:cubicBezTo>
                  <a:cubicBezTo>
                    <a:pt x="1460" y="6188"/>
                    <a:pt x="0" y="4729"/>
                    <a:pt x="59" y="3036"/>
                  </a:cubicBezTo>
                  <a:cubicBezTo>
                    <a:pt x="59" y="1402"/>
                    <a:pt x="1460" y="1"/>
                    <a:pt x="3094" y="1"/>
                  </a:cubicBezTo>
                  <a:cubicBezTo>
                    <a:pt x="4728" y="1"/>
                    <a:pt x="6129" y="1402"/>
                    <a:pt x="6129"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7" name="Google Shape;18347;p46"/>
            <p:cNvSpPr/>
            <p:nvPr/>
          </p:nvSpPr>
          <p:spPr>
            <a:xfrm>
              <a:off x="5308650" y="1911875"/>
              <a:ext cx="153250" cy="153250"/>
            </a:xfrm>
            <a:custGeom>
              <a:avLst/>
              <a:gdLst/>
              <a:ahLst/>
              <a:cxnLst/>
              <a:rect l="l" t="t" r="r" b="b"/>
              <a:pathLst>
                <a:path w="6130" h="6130" extrusionOk="0">
                  <a:moveTo>
                    <a:pt x="6129" y="3036"/>
                  </a:moveTo>
                  <a:cubicBezTo>
                    <a:pt x="6129" y="4671"/>
                    <a:pt x="4728" y="6071"/>
                    <a:pt x="3094" y="6130"/>
                  </a:cubicBezTo>
                  <a:cubicBezTo>
                    <a:pt x="1460" y="6130"/>
                    <a:pt x="0" y="4729"/>
                    <a:pt x="0" y="3036"/>
                  </a:cubicBezTo>
                  <a:cubicBezTo>
                    <a:pt x="0" y="1402"/>
                    <a:pt x="1401" y="1"/>
                    <a:pt x="3036" y="1"/>
                  </a:cubicBezTo>
                  <a:cubicBezTo>
                    <a:pt x="4728" y="1"/>
                    <a:pt x="6071" y="1402"/>
                    <a:pt x="6129" y="30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8" name="Google Shape;18348;p46"/>
            <p:cNvSpPr/>
            <p:nvPr/>
          </p:nvSpPr>
          <p:spPr>
            <a:xfrm>
              <a:off x="2855625" y="1173500"/>
              <a:ext cx="148875" cy="148875"/>
            </a:xfrm>
            <a:custGeom>
              <a:avLst/>
              <a:gdLst/>
              <a:ahLst/>
              <a:cxnLst/>
              <a:rect l="l" t="t" r="r" b="b"/>
              <a:pathLst>
                <a:path w="5955" h="5955" extrusionOk="0">
                  <a:moveTo>
                    <a:pt x="5955" y="3036"/>
                  </a:moveTo>
                  <a:cubicBezTo>
                    <a:pt x="5955" y="4670"/>
                    <a:pt x="4612" y="5954"/>
                    <a:pt x="2919" y="5954"/>
                  </a:cubicBezTo>
                  <a:cubicBezTo>
                    <a:pt x="1285" y="5954"/>
                    <a:pt x="1" y="4612"/>
                    <a:pt x="1" y="2977"/>
                  </a:cubicBezTo>
                  <a:cubicBezTo>
                    <a:pt x="1" y="1285"/>
                    <a:pt x="1343" y="0"/>
                    <a:pt x="2978" y="0"/>
                  </a:cubicBezTo>
                  <a:cubicBezTo>
                    <a:pt x="4670" y="59"/>
                    <a:pt x="5955" y="1343"/>
                    <a:pt x="5955" y="30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9" name="Google Shape;18349;p46"/>
            <p:cNvSpPr/>
            <p:nvPr/>
          </p:nvSpPr>
          <p:spPr>
            <a:xfrm>
              <a:off x="5307200" y="3627975"/>
              <a:ext cx="148850" cy="150325"/>
            </a:xfrm>
            <a:custGeom>
              <a:avLst/>
              <a:gdLst/>
              <a:ahLst/>
              <a:cxnLst/>
              <a:rect l="l" t="t" r="r" b="b"/>
              <a:pathLst>
                <a:path w="5954" h="6013" extrusionOk="0">
                  <a:moveTo>
                    <a:pt x="2977" y="6013"/>
                  </a:moveTo>
                  <a:cubicBezTo>
                    <a:pt x="1284" y="6013"/>
                    <a:pt x="0" y="4670"/>
                    <a:pt x="0" y="3036"/>
                  </a:cubicBezTo>
                  <a:cubicBezTo>
                    <a:pt x="0" y="1343"/>
                    <a:pt x="1343" y="1"/>
                    <a:pt x="3035" y="59"/>
                  </a:cubicBezTo>
                  <a:cubicBezTo>
                    <a:pt x="4670" y="59"/>
                    <a:pt x="5954" y="1402"/>
                    <a:pt x="5954" y="3036"/>
                  </a:cubicBezTo>
                  <a:cubicBezTo>
                    <a:pt x="5954" y="4729"/>
                    <a:pt x="4611" y="6013"/>
                    <a:pt x="2977" y="601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0" name="Google Shape;18350;p46"/>
            <p:cNvSpPr/>
            <p:nvPr/>
          </p:nvSpPr>
          <p:spPr>
            <a:xfrm>
              <a:off x="3839175" y="931250"/>
              <a:ext cx="147400" cy="148875"/>
            </a:xfrm>
            <a:custGeom>
              <a:avLst/>
              <a:gdLst/>
              <a:ahLst/>
              <a:cxnLst/>
              <a:rect l="l" t="t" r="r" b="b"/>
              <a:pathLst>
                <a:path w="5896" h="5955" extrusionOk="0">
                  <a:moveTo>
                    <a:pt x="2977" y="5955"/>
                  </a:moveTo>
                  <a:cubicBezTo>
                    <a:pt x="1285" y="5955"/>
                    <a:pt x="0" y="4612"/>
                    <a:pt x="0" y="2978"/>
                  </a:cubicBezTo>
                  <a:cubicBezTo>
                    <a:pt x="0" y="1285"/>
                    <a:pt x="1285" y="1"/>
                    <a:pt x="2977" y="1"/>
                  </a:cubicBezTo>
                  <a:cubicBezTo>
                    <a:pt x="4612" y="1"/>
                    <a:pt x="5896" y="1285"/>
                    <a:pt x="5896" y="2920"/>
                  </a:cubicBezTo>
                  <a:cubicBezTo>
                    <a:pt x="5896" y="4612"/>
                    <a:pt x="4612" y="5896"/>
                    <a:pt x="2977" y="595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1" name="Google Shape;18351;p46"/>
            <p:cNvSpPr/>
            <p:nvPr/>
          </p:nvSpPr>
          <p:spPr>
            <a:xfrm>
              <a:off x="2365325" y="3871675"/>
              <a:ext cx="148875" cy="148875"/>
            </a:xfrm>
            <a:custGeom>
              <a:avLst/>
              <a:gdLst/>
              <a:ahLst/>
              <a:cxnLst/>
              <a:rect l="l" t="t" r="r" b="b"/>
              <a:pathLst>
                <a:path w="5955" h="5955" extrusionOk="0">
                  <a:moveTo>
                    <a:pt x="5954" y="2977"/>
                  </a:moveTo>
                  <a:cubicBezTo>
                    <a:pt x="5954" y="4670"/>
                    <a:pt x="4670" y="5954"/>
                    <a:pt x="3035" y="5954"/>
                  </a:cubicBezTo>
                  <a:cubicBezTo>
                    <a:pt x="1343" y="5954"/>
                    <a:pt x="0" y="4612"/>
                    <a:pt x="0" y="2919"/>
                  </a:cubicBezTo>
                  <a:cubicBezTo>
                    <a:pt x="59" y="1285"/>
                    <a:pt x="1343" y="0"/>
                    <a:pt x="3035" y="0"/>
                  </a:cubicBezTo>
                  <a:cubicBezTo>
                    <a:pt x="4670" y="0"/>
                    <a:pt x="5954" y="1343"/>
                    <a:pt x="5954"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2" name="Google Shape;18352;p46"/>
            <p:cNvSpPr/>
            <p:nvPr/>
          </p:nvSpPr>
          <p:spPr>
            <a:xfrm>
              <a:off x="2607550" y="4118300"/>
              <a:ext cx="150325" cy="150325"/>
            </a:xfrm>
            <a:custGeom>
              <a:avLst/>
              <a:gdLst/>
              <a:ahLst/>
              <a:cxnLst/>
              <a:rect l="l" t="t" r="r" b="b"/>
              <a:pathLst>
                <a:path w="6013" h="6013" extrusionOk="0">
                  <a:moveTo>
                    <a:pt x="6013" y="2977"/>
                  </a:moveTo>
                  <a:cubicBezTo>
                    <a:pt x="6013" y="4611"/>
                    <a:pt x="4729" y="5954"/>
                    <a:pt x="3036" y="5954"/>
                  </a:cubicBezTo>
                  <a:cubicBezTo>
                    <a:pt x="1343" y="6012"/>
                    <a:pt x="1" y="4670"/>
                    <a:pt x="59" y="2977"/>
                  </a:cubicBezTo>
                  <a:cubicBezTo>
                    <a:pt x="59" y="1284"/>
                    <a:pt x="1343" y="0"/>
                    <a:pt x="3036" y="0"/>
                  </a:cubicBezTo>
                  <a:cubicBezTo>
                    <a:pt x="4670" y="0"/>
                    <a:pt x="6013" y="1343"/>
                    <a:pt x="6013"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3" name="Google Shape;18353;p46"/>
            <p:cNvSpPr/>
            <p:nvPr/>
          </p:nvSpPr>
          <p:spPr>
            <a:xfrm>
              <a:off x="5553800" y="2892500"/>
              <a:ext cx="148875" cy="148875"/>
            </a:xfrm>
            <a:custGeom>
              <a:avLst/>
              <a:gdLst/>
              <a:ahLst/>
              <a:cxnLst/>
              <a:rect l="l" t="t" r="r" b="b"/>
              <a:pathLst>
                <a:path w="5955" h="5955" extrusionOk="0">
                  <a:moveTo>
                    <a:pt x="1" y="2919"/>
                  </a:moveTo>
                  <a:cubicBezTo>
                    <a:pt x="1" y="1285"/>
                    <a:pt x="1343" y="1"/>
                    <a:pt x="3036" y="59"/>
                  </a:cubicBezTo>
                  <a:cubicBezTo>
                    <a:pt x="4670" y="59"/>
                    <a:pt x="5955" y="1402"/>
                    <a:pt x="5955" y="3095"/>
                  </a:cubicBezTo>
                  <a:cubicBezTo>
                    <a:pt x="5896" y="4729"/>
                    <a:pt x="4612" y="5955"/>
                    <a:pt x="2919" y="5955"/>
                  </a:cubicBezTo>
                  <a:cubicBezTo>
                    <a:pt x="1285" y="5955"/>
                    <a:pt x="1" y="4612"/>
                    <a:pt x="1"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4" name="Google Shape;18354;p46"/>
            <p:cNvSpPr/>
            <p:nvPr/>
          </p:nvSpPr>
          <p:spPr>
            <a:xfrm>
              <a:off x="5553800" y="2645900"/>
              <a:ext cx="148875" cy="148875"/>
            </a:xfrm>
            <a:custGeom>
              <a:avLst/>
              <a:gdLst/>
              <a:ahLst/>
              <a:cxnLst/>
              <a:rect l="l" t="t" r="r" b="b"/>
              <a:pathLst>
                <a:path w="5955" h="5955" extrusionOk="0">
                  <a:moveTo>
                    <a:pt x="5955" y="2977"/>
                  </a:moveTo>
                  <a:cubicBezTo>
                    <a:pt x="5955" y="4670"/>
                    <a:pt x="4612" y="5954"/>
                    <a:pt x="2978" y="5954"/>
                  </a:cubicBezTo>
                  <a:cubicBezTo>
                    <a:pt x="1285" y="5954"/>
                    <a:pt x="1" y="4612"/>
                    <a:pt x="1" y="2977"/>
                  </a:cubicBezTo>
                  <a:cubicBezTo>
                    <a:pt x="1" y="1343"/>
                    <a:pt x="1285" y="59"/>
                    <a:pt x="2919" y="0"/>
                  </a:cubicBezTo>
                  <a:cubicBezTo>
                    <a:pt x="4612" y="0"/>
                    <a:pt x="5955" y="1284"/>
                    <a:pt x="5955"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5" name="Google Shape;18355;p46"/>
            <p:cNvSpPr/>
            <p:nvPr/>
          </p:nvSpPr>
          <p:spPr>
            <a:xfrm>
              <a:off x="3592550" y="931250"/>
              <a:ext cx="147425" cy="148875"/>
            </a:xfrm>
            <a:custGeom>
              <a:avLst/>
              <a:gdLst/>
              <a:ahLst/>
              <a:cxnLst/>
              <a:rect l="l" t="t" r="r" b="b"/>
              <a:pathLst>
                <a:path w="5897" h="5955" extrusionOk="0">
                  <a:moveTo>
                    <a:pt x="5896" y="2978"/>
                  </a:moveTo>
                  <a:cubicBezTo>
                    <a:pt x="5896" y="4612"/>
                    <a:pt x="4612" y="5955"/>
                    <a:pt x="2919" y="5896"/>
                  </a:cubicBezTo>
                  <a:cubicBezTo>
                    <a:pt x="1285" y="5896"/>
                    <a:pt x="1" y="4612"/>
                    <a:pt x="1" y="2978"/>
                  </a:cubicBezTo>
                  <a:cubicBezTo>
                    <a:pt x="1" y="1285"/>
                    <a:pt x="1285" y="1"/>
                    <a:pt x="2978" y="1"/>
                  </a:cubicBezTo>
                  <a:cubicBezTo>
                    <a:pt x="4612" y="1"/>
                    <a:pt x="5896" y="1285"/>
                    <a:pt x="5896" y="29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6" name="Google Shape;18356;p46"/>
            <p:cNvSpPr/>
            <p:nvPr/>
          </p:nvSpPr>
          <p:spPr>
            <a:xfrm>
              <a:off x="4571725" y="4366375"/>
              <a:ext cx="147400" cy="147400"/>
            </a:xfrm>
            <a:custGeom>
              <a:avLst/>
              <a:gdLst/>
              <a:ahLst/>
              <a:cxnLst/>
              <a:rect l="l" t="t" r="r" b="b"/>
              <a:pathLst>
                <a:path w="5896" h="5896" extrusionOk="0">
                  <a:moveTo>
                    <a:pt x="5896" y="2977"/>
                  </a:moveTo>
                  <a:cubicBezTo>
                    <a:pt x="5896" y="4553"/>
                    <a:pt x="4553" y="5895"/>
                    <a:pt x="2919" y="5895"/>
                  </a:cubicBezTo>
                  <a:cubicBezTo>
                    <a:pt x="1285" y="5895"/>
                    <a:pt x="0" y="4553"/>
                    <a:pt x="0" y="2860"/>
                  </a:cubicBezTo>
                  <a:cubicBezTo>
                    <a:pt x="0" y="1226"/>
                    <a:pt x="1343" y="0"/>
                    <a:pt x="2977" y="0"/>
                  </a:cubicBezTo>
                  <a:cubicBezTo>
                    <a:pt x="4612" y="0"/>
                    <a:pt x="5896" y="1343"/>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7" name="Google Shape;18357;p46"/>
            <p:cNvSpPr/>
            <p:nvPr/>
          </p:nvSpPr>
          <p:spPr>
            <a:xfrm>
              <a:off x="5555275" y="2405125"/>
              <a:ext cx="145950" cy="145950"/>
            </a:xfrm>
            <a:custGeom>
              <a:avLst/>
              <a:gdLst/>
              <a:ahLst/>
              <a:cxnLst/>
              <a:rect l="l" t="t" r="r" b="b"/>
              <a:pathLst>
                <a:path w="5838" h="5838" extrusionOk="0">
                  <a:moveTo>
                    <a:pt x="5837" y="2919"/>
                  </a:moveTo>
                  <a:cubicBezTo>
                    <a:pt x="5837" y="4495"/>
                    <a:pt x="4553" y="5837"/>
                    <a:pt x="2919" y="5837"/>
                  </a:cubicBezTo>
                  <a:cubicBezTo>
                    <a:pt x="1284" y="5837"/>
                    <a:pt x="0" y="4553"/>
                    <a:pt x="0" y="2919"/>
                  </a:cubicBezTo>
                  <a:cubicBezTo>
                    <a:pt x="0" y="1284"/>
                    <a:pt x="1284" y="0"/>
                    <a:pt x="2919" y="0"/>
                  </a:cubicBezTo>
                  <a:cubicBezTo>
                    <a:pt x="4495" y="0"/>
                    <a:pt x="5837" y="1284"/>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8" name="Google Shape;18358;p46"/>
            <p:cNvSpPr/>
            <p:nvPr/>
          </p:nvSpPr>
          <p:spPr>
            <a:xfrm>
              <a:off x="2120150" y="1910425"/>
              <a:ext cx="147425" cy="147400"/>
            </a:xfrm>
            <a:custGeom>
              <a:avLst/>
              <a:gdLst/>
              <a:ahLst/>
              <a:cxnLst/>
              <a:rect l="l" t="t" r="r" b="b"/>
              <a:pathLst>
                <a:path w="5897" h="5896" extrusionOk="0">
                  <a:moveTo>
                    <a:pt x="5896" y="2919"/>
                  </a:moveTo>
                  <a:cubicBezTo>
                    <a:pt x="5896" y="4553"/>
                    <a:pt x="4612" y="5896"/>
                    <a:pt x="2978" y="5896"/>
                  </a:cubicBezTo>
                  <a:cubicBezTo>
                    <a:pt x="1344" y="5896"/>
                    <a:pt x="1" y="4612"/>
                    <a:pt x="1" y="2977"/>
                  </a:cubicBezTo>
                  <a:cubicBezTo>
                    <a:pt x="1" y="1343"/>
                    <a:pt x="1285" y="59"/>
                    <a:pt x="2920" y="1"/>
                  </a:cubicBezTo>
                  <a:cubicBezTo>
                    <a:pt x="4554" y="1"/>
                    <a:pt x="5838" y="1285"/>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9" name="Google Shape;18359;p46"/>
            <p:cNvSpPr/>
            <p:nvPr/>
          </p:nvSpPr>
          <p:spPr>
            <a:xfrm>
              <a:off x="4081400" y="932725"/>
              <a:ext cx="147425" cy="145950"/>
            </a:xfrm>
            <a:custGeom>
              <a:avLst/>
              <a:gdLst/>
              <a:ahLst/>
              <a:cxnLst/>
              <a:rect l="l" t="t" r="r" b="b"/>
              <a:pathLst>
                <a:path w="5897" h="5838" extrusionOk="0">
                  <a:moveTo>
                    <a:pt x="5896" y="2919"/>
                  </a:moveTo>
                  <a:cubicBezTo>
                    <a:pt x="5896" y="4553"/>
                    <a:pt x="4554" y="5837"/>
                    <a:pt x="2919" y="5837"/>
                  </a:cubicBezTo>
                  <a:cubicBezTo>
                    <a:pt x="1285" y="5779"/>
                    <a:pt x="1" y="4437"/>
                    <a:pt x="59" y="2861"/>
                  </a:cubicBezTo>
                  <a:cubicBezTo>
                    <a:pt x="59" y="1226"/>
                    <a:pt x="1402" y="0"/>
                    <a:pt x="2978" y="0"/>
                  </a:cubicBezTo>
                  <a:cubicBezTo>
                    <a:pt x="4612" y="0"/>
                    <a:pt x="5896" y="1343"/>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0" name="Google Shape;18360;p46"/>
            <p:cNvSpPr/>
            <p:nvPr/>
          </p:nvSpPr>
          <p:spPr>
            <a:xfrm>
              <a:off x="5553800" y="3140575"/>
              <a:ext cx="147425" cy="145950"/>
            </a:xfrm>
            <a:custGeom>
              <a:avLst/>
              <a:gdLst/>
              <a:ahLst/>
              <a:cxnLst/>
              <a:rect l="l" t="t" r="r" b="b"/>
              <a:pathLst>
                <a:path w="5897" h="5838" extrusionOk="0">
                  <a:moveTo>
                    <a:pt x="2978" y="1"/>
                  </a:moveTo>
                  <a:cubicBezTo>
                    <a:pt x="4554" y="1"/>
                    <a:pt x="5896" y="1402"/>
                    <a:pt x="5896" y="2978"/>
                  </a:cubicBezTo>
                  <a:cubicBezTo>
                    <a:pt x="5838" y="4554"/>
                    <a:pt x="4554" y="5838"/>
                    <a:pt x="2978" y="5838"/>
                  </a:cubicBezTo>
                  <a:cubicBezTo>
                    <a:pt x="1343" y="5838"/>
                    <a:pt x="1" y="4495"/>
                    <a:pt x="59" y="2861"/>
                  </a:cubicBezTo>
                  <a:cubicBezTo>
                    <a:pt x="59" y="1285"/>
                    <a:pt x="1402" y="1"/>
                    <a:pt x="297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1" name="Google Shape;18361;p46"/>
            <p:cNvSpPr/>
            <p:nvPr/>
          </p:nvSpPr>
          <p:spPr>
            <a:xfrm>
              <a:off x="5064950" y="1421575"/>
              <a:ext cx="145950" cy="145950"/>
            </a:xfrm>
            <a:custGeom>
              <a:avLst/>
              <a:gdLst/>
              <a:ahLst/>
              <a:cxnLst/>
              <a:rect l="l" t="t" r="r" b="b"/>
              <a:pathLst>
                <a:path w="5838" h="5838" extrusionOk="0">
                  <a:moveTo>
                    <a:pt x="5838" y="2977"/>
                  </a:moveTo>
                  <a:cubicBezTo>
                    <a:pt x="5838" y="4553"/>
                    <a:pt x="4495" y="5838"/>
                    <a:pt x="2919" y="5838"/>
                  </a:cubicBezTo>
                  <a:cubicBezTo>
                    <a:pt x="1343" y="5838"/>
                    <a:pt x="1" y="4495"/>
                    <a:pt x="59" y="2919"/>
                  </a:cubicBezTo>
                  <a:cubicBezTo>
                    <a:pt x="59" y="1343"/>
                    <a:pt x="1402" y="0"/>
                    <a:pt x="2978" y="59"/>
                  </a:cubicBezTo>
                  <a:cubicBezTo>
                    <a:pt x="4554" y="59"/>
                    <a:pt x="5838" y="1401"/>
                    <a:pt x="5838"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2" name="Google Shape;18362;p46"/>
            <p:cNvSpPr/>
            <p:nvPr/>
          </p:nvSpPr>
          <p:spPr>
            <a:xfrm>
              <a:off x="3345950" y="932725"/>
              <a:ext cx="145950" cy="145950"/>
            </a:xfrm>
            <a:custGeom>
              <a:avLst/>
              <a:gdLst/>
              <a:ahLst/>
              <a:cxnLst/>
              <a:rect l="l" t="t" r="r" b="b"/>
              <a:pathLst>
                <a:path w="5838" h="5838" extrusionOk="0">
                  <a:moveTo>
                    <a:pt x="5837" y="2919"/>
                  </a:moveTo>
                  <a:cubicBezTo>
                    <a:pt x="5837" y="4495"/>
                    <a:pt x="4495" y="5837"/>
                    <a:pt x="2919" y="5837"/>
                  </a:cubicBezTo>
                  <a:cubicBezTo>
                    <a:pt x="1343" y="5837"/>
                    <a:pt x="0" y="4437"/>
                    <a:pt x="0" y="2861"/>
                  </a:cubicBezTo>
                  <a:cubicBezTo>
                    <a:pt x="59" y="1284"/>
                    <a:pt x="1401" y="0"/>
                    <a:pt x="2977" y="0"/>
                  </a:cubicBezTo>
                  <a:cubicBezTo>
                    <a:pt x="4553" y="0"/>
                    <a:pt x="5837" y="1343"/>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3" name="Google Shape;18363;p46"/>
            <p:cNvSpPr/>
            <p:nvPr/>
          </p:nvSpPr>
          <p:spPr>
            <a:xfrm>
              <a:off x="2857100" y="4366375"/>
              <a:ext cx="145950" cy="145950"/>
            </a:xfrm>
            <a:custGeom>
              <a:avLst/>
              <a:gdLst/>
              <a:ahLst/>
              <a:cxnLst/>
              <a:rect l="l" t="t" r="r" b="b"/>
              <a:pathLst>
                <a:path w="5838" h="5838" extrusionOk="0">
                  <a:moveTo>
                    <a:pt x="5837" y="2919"/>
                  </a:moveTo>
                  <a:cubicBezTo>
                    <a:pt x="5837" y="4495"/>
                    <a:pt x="4495" y="5837"/>
                    <a:pt x="2919" y="5837"/>
                  </a:cubicBezTo>
                  <a:cubicBezTo>
                    <a:pt x="1343" y="5837"/>
                    <a:pt x="58" y="4553"/>
                    <a:pt x="0" y="2977"/>
                  </a:cubicBezTo>
                  <a:cubicBezTo>
                    <a:pt x="0" y="1401"/>
                    <a:pt x="1284" y="58"/>
                    <a:pt x="2860" y="58"/>
                  </a:cubicBezTo>
                  <a:cubicBezTo>
                    <a:pt x="4436" y="0"/>
                    <a:pt x="5779" y="1343"/>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4" name="Google Shape;18364;p46"/>
            <p:cNvSpPr/>
            <p:nvPr/>
          </p:nvSpPr>
          <p:spPr>
            <a:xfrm>
              <a:off x="2121625" y="3630900"/>
              <a:ext cx="144500" cy="145950"/>
            </a:xfrm>
            <a:custGeom>
              <a:avLst/>
              <a:gdLst/>
              <a:ahLst/>
              <a:cxnLst/>
              <a:rect l="l" t="t" r="r" b="b"/>
              <a:pathLst>
                <a:path w="5780" h="5838" extrusionOk="0">
                  <a:moveTo>
                    <a:pt x="2919" y="0"/>
                  </a:moveTo>
                  <a:cubicBezTo>
                    <a:pt x="4437" y="0"/>
                    <a:pt x="5779" y="1343"/>
                    <a:pt x="5779" y="2919"/>
                  </a:cubicBezTo>
                  <a:cubicBezTo>
                    <a:pt x="5779" y="4495"/>
                    <a:pt x="4437" y="5837"/>
                    <a:pt x="2861" y="5779"/>
                  </a:cubicBezTo>
                  <a:cubicBezTo>
                    <a:pt x="1285" y="5779"/>
                    <a:pt x="0" y="4437"/>
                    <a:pt x="0" y="2861"/>
                  </a:cubicBezTo>
                  <a:cubicBezTo>
                    <a:pt x="0" y="1343"/>
                    <a:pt x="1343" y="0"/>
                    <a:pt x="2919"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5" name="Google Shape;18365;p46"/>
            <p:cNvSpPr/>
            <p:nvPr/>
          </p:nvSpPr>
          <p:spPr>
            <a:xfrm>
              <a:off x="3840625" y="4611525"/>
              <a:ext cx="144500" cy="143025"/>
            </a:xfrm>
            <a:custGeom>
              <a:avLst/>
              <a:gdLst/>
              <a:ahLst/>
              <a:cxnLst/>
              <a:rect l="l" t="t" r="r" b="b"/>
              <a:pathLst>
                <a:path w="5780" h="5721" extrusionOk="0">
                  <a:moveTo>
                    <a:pt x="5779" y="2802"/>
                  </a:moveTo>
                  <a:cubicBezTo>
                    <a:pt x="5779" y="4378"/>
                    <a:pt x="4437" y="5721"/>
                    <a:pt x="2861" y="5721"/>
                  </a:cubicBezTo>
                  <a:cubicBezTo>
                    <a:pt x="1343" y="5721"/>
                    <a:pt x="59" y="4436"/>
                    <a:pt x="1" y="2860"/>
                  </a:cubicBezTo>
                  <a:cubicBezTo>
                    <a:pt x="1" y="1284"/>
                    <a:pt x="1285" y="0"/>
                    <a:pt x="2861" y="0"/>
                  </a:cubicBezTo>
                  <a:cubicBezTo>
                    <a:pt x="4437" y="0"/>
                    <a:pt x="5721" y="1226"/>
                    <a:pt x="5779"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6" name="Google Shape;18366;p46"/>
            <p:cNvSpPr/>
            <p:nvPr/>
          </p:nvSpPr>
          <p:spPr>
            <a:xfrm>
              <a:off x="1879375" y="2895425"/>
              <a:ext cx="143050" cy="143025"/>
            </a:xfrm>
            <a:custGeom>
              <a:avLst/>
              <a:gdLst/>
              <a:ahLst/>
              <a:cxnLst/>
              <a:rect l="l" t="t" r="r" b="b"/>
              <a:pathLst>
                <a:path w="5722" h="5721" extrusionOk="0">
                  <a:moveTo>
                    <a:pt x="2861" y="1"/>
                  </a:moveTo>
                  <a:cubicBezTo>
                    <a:pt x="4437" y="1"/>
                    <a:pt x="5663" y="1285"/>
                    <a:pt x="5721" y="2861"/>
                  </a:cubicBezTo>
                  <a:cubicBezTo>
                    <a:pt x="5721" y="4437"/>
                    <a:pt x="4437" y="5721"/>
                    <a:pt x="2861" y="5721"/>
                  </a:cubicBezTo>
                  <a:cubicBezTo>
                    <a:pt x="1285" y="5721"/>
                    <a:pt x="1" y="4437"/>
                    <a:pt x="1" y="2861"/>
                  </a:cubicBezTo>
                  <a:cubicBezTo>
                    <a:pt x="1" y="1285"/>
                    <a:pt x="1285" y="59"/>
                    <a:pt x="28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7" name="Google Shape;18367;p46"/>
            <p:cNvSpPr/>
            <p:nvPr/>
          </p:nvSpPr>
          <p:spPr>
            <a:xfrm>
              <a:off x="1879375" y="2648825"/>
              <a:ext cx="143050" cy="143025"/>
            </a:xfrm>
            <a:custGeom>
              <a:avLst/>
              <a:gdLst/>
              <a:ahLst/>
              <a:cxnLst/>
              <a:rect l="l" t="t" r="r" b="b"/>
              <a:pathLst>
                <a:path w="5722" h="5721" extrusionOk="0">
                  <a:moveTo>
                    <a:pt x="2861" y="5720"/>
                  </a:moveTo>
                  <a:cubicBezTo>
                    <a:pt x="1285" y="5720"/>
                    <a:pt x="1" y="4436"/>
                    <a:pt x="1" y="2860"/>
                  </a:cubicBezTo>
                  <a:cubicBezTo>
                    <a:pt x="1" y="1284"/>
                    <a:pt x="1285" y="0"/>
                    <a:pt x="2919" y="0"/>
                  </a:cubicBezTo>
                  <a:cubicBezTo>
                    <a:pt x="4495" y="58"/>
                    <a:pt x="5721" y="1343"/>
                    <a:pt x="5721" y="2919"/>
                  </a:cubicBezTo>
                  <a:cubicBezTo>
                    <a:pt x="5663" y="4495"/>
                    <a:pt x="4437" y="5720"/>
                    <a:pt x="2861" y="57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8" name="Google Shape;18368;p46"/>
            <p:cNvSpPr/>
            <p:nvPr/>
          </p:nvSpPr>
          <p:spPr>
            <a:xfrm>
              <a:off x="3594025" y="4610050"/>
              <a:ext cx="143025" cy="144500"/>
            </a:xfrm>
            <a:custGeom>
              <a:avLst/>
              <a:gdLst/>
              <a:ahLst/>
              <a:cxnLst/>
              <a:rect l="l" t="t" r="r" b="b"/>
              <a:pathLst>
                <a:path w="5721" h="5780" extrusionOk="0">
                  <a:moveTo>
                    <a:pt x="2860" y="5780"/>
                  </a:moveTo>
                  <a:cubicBezTo>
                    <a:pt x="1284" y="5780"/>
                    <a:pt x="59" y="4495"/>
                    <a:pt x="0" y="2919"/>
                  </a:cubicBezTo>
                  <a:cubicBezTo>
                    <a:pt x="0" y="1343"/>
                    <a:pt x="1343" y="1"/>
                    <a:pt x="2919" y="59"/>
                  </a:cubicBezTo>
                  <a:cubicBezTo>
                    <a:pt x="4495" y="59"/>
                    <a:pt x="5720" y="1343"/>
                    <a:pt x="5720" y="2919"/>
                  </a:cubicBezTo>
                  <a:cubicBezTo>
                    <a:pt x="5720" y="4495"/>
                    <a:pt x="4436" y="5780"/>
                    <a:pt x="2860" y="57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9" name="Google Shape;18369;p46"/>
            <p:cNvSpPr/>
            <p:nvPr/>
          </p:nvSpPr>
          <p:spPr>
            <a:xfrm>
              <a:off x="5556725" y="2159950"/>
              <a:ext cx="141575" cy="141575"/>
            </a:xfrm>
            <a:custGeom>
              <a:avLst/>
              <a:gdLst/>
              <a:ahLst/>
              <a:cxnLst/>
              <a:rect l="l" t="t" r="r" b="b"/>
              <a:pathLst>
                <a:path w="5663" h="5663" extrusionOk="0">
                  <a:moveTo>
                    <a:pt x="2802" y="5663"/>
                  </a:moveTo>
                  <a:cubicBezTo>
                    <a:pt x="1226" y="5663"/>
                    <a:pt x="0" y="4379"/>
                    <a:pt x="59" y="2803"/>
                  </a:cubicBezTo>
                  <a:cubicBezTo>
                    <a:pt x="59" y="1227"/>
                    <a:pt x="1343" y="1"/>
                    <a:pt x="2919" y="1"/>
                  </a:cubicBezTo>
                  <a:cubicBezTo>
                    <a:pt x="4495" y="59"/>
                    <a:pt x="5662" y="1285"/>
                    <a:pt x="5662" y="2861"/>
                  </a:cubicBezTo>
                  <a:cubicBezTo>
                    <a:pt x="5662" y="4437"/>
                    <a:pt x="4437" y="5663"/>
                    <a:pt x="2802" y="56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0" name="Google Shape;18370;p46"/>
            <p:cNvSpPr/>
            <p:nvPr/>
          </p:nvSpPr>
          <p:spPr>
            <a:xfrm>
              <a:off x="4821250" y="1180800"/>
              <a:ext cx="141575" cy="141575"/>
            </a:xfrm>
            <a:custGeom>
              <a:avLst/>
              <a:gdLst/>
              <a:ahLst/>
              <a:cxnLst/>
              <a:rect l="l" t="t" r="r" b="b"/>
              <a:pathLst>
                <a:path w="5663" h="5663" extrusionOk="0">
                  <a:moveTo>
                    <a:pt x="5663" y="2860"/>
                  </a:moveTo>
                  <a:cubicBezTo>
                    <a:pt x="5663" y="4436"/>
                    <a:pt x="4379" y="5662"/>
                    <a:pt x="2803" y="5662"/>
                  </a:cubicBezTo>
                  <a:cubicBezTo>
                    <a:pt x="1227" y="5662"/>
                    <a:pt x="1" y="4436"/>
                    <a:pt x="1" y="2802"/>
                  </a:cubicBezTo>
                  <a:cubicBezTo>
                    <a:pt x="1" y="1284"/>
                    <a:pt x="1227" y="59"/>
                    <a:pt x="2744" y="59"/>
                  </a:cubicBezTo>
                  <a:cubicBezTo>
                    <a:pt x="4379" y="0"/>
                    <a:pt x="5604" y="1226"/>
                    <a:pt x="5604" y="28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1" name="Google Shape;18371;p46"/>
            <p:cNvSpPr/>
            <p:nvPr/>
          </p:nvSpPr>
          <p:spPr>
            <a:xfrm>
              <a:off x="5314475" y="1671100"/>
              <a:ext cx="141575" cy="141575"/>
            </a:xfrm>
            <a:custGeom>
              <a:avLst/>
              <a:gdLst/>
              <a:ahLst/>
              <a:cxnLst/>
              <a:rect l="l" t="t" r="r" b="b"/>
              <a:pathLst>
                <a:path w="5663" h="5663" extrusionOk="0">
                  <a:moveTo>
                    <a:pt x="5663" y="2803"/>
                  </a:moveTo>
                  <a:cubicBezTo>
                    <a:pt x="5663" y="4379"/>
                    <a:pt x="4437" y="5663"/>
                    <a:pt x="2803" y="5663"/>
                  </a:cubicBezTo>
                  <a:cubicBezTo>
                    <a:pt x="1227" y="5663"/>
                    <a:pt x="1" y="4379"/>
                    <a:pt x="1" y="2803"/>
                  </a:cubicBezTo>
                  <a:cubicBezTo>
                    <a:pt x="1" y="1227"/>
                    <a:pt x="1227" y="1"/>
                    <a:pt x="2803" y="1"/>
                  </a:cubicBezTo>
                  <a:cubicBezTo>
                    <a:pt x="4379" y="1"/>
                    <a:pt x="5663" y="1227"/>
                    <a:pt x="5663"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2" name="Google Shape;18372;p46"/>
            <p:cNvSpPr/>
            <p:nvPr/>
          </p:nvSpPr>
          <p:spPr>
            <a:xfrm>
              <a:off x="1880850" y="2408025"/>
              <a:ext cx="140100" cy="140125"/>
            </a:xfrm>
            <a:custGeom>
              <a:avLst/>
              <a:gdLst/>
              <a:ahLst/>
              <a:cxnLst/>
              <a:rect l="l" t="t" r="r" b="b"/>
              <a:pathLst>
                <a:path w="5604" h="5605" extrusionOk="0">
                  <a:moveTo>
                    <a:pt x="5604" y="2803"/>
                  </a:moveTo>
                  <a:cubicBezTo>
                    <a:pt x="5604" y="4379"/>
                    <a:pt x="4378" y="5604"/>
                    <a:pt x="2744" y="5604"/>
                  </a:cubicBezTo>
                  <a:cubicBezTo>
                    <a:pt x="1226" y="5546"/>
                    <a:pt x="0" y="4379"/>
                    <a:pt x="0" y="2803"/>
                  </a:cubicBezTo>
                  <a:cubicBezTo>
                    <a:pt x="0" y="1227"/>
                    <a:pt x="1226" y="1"/>
                    <a:pt x="2802" y="1"/>
                  </a:cubicBezTo>
                  <a:cubicBezTo>
                    <a:pt x="4378" y="1"/>
                    <a:pt x="5604" y="1227"/>
                    <a:pt x="5604"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3" name="Google Shape;18373;p46"/>
            <p:cNvSpPr/>
            <p:nvPr/>
          </p:nvSpPr>
          <p:spPr>
            <a:xfrm>
              <a:off x="5067875" y="4122675"/>
              <a:ext cx="140100" cy="140100"/>
            </a:xfrm>
            <a:custGeom>
              <a:avLst/>
              <a:gdLst/>
              <a:ahLst/>
              <a:cxnLst/>
              <a:rect l="l" t="t" r="r" b="b"/>
              <a:pathLst>
                <a:path w="5604" h="5604" extrusionOk="0">
                  <a:moveTo>
                    <a:pt x="2802" y="5604"/>
                  </a:moveTo>
                  <a:cubicBezTo>
                    <a:pt x="1226" y="5604"/>
                    <a:pt x="0" y="4378"/>
                    <a:pt x="0" y="2802"/>
                  </a:cubicBezTo>
                  <a:cubicBezTo>
                    <a:pt x="59" y="1226"/>
                    <a:pt x="1285" y="0"/>
                    <a:pt x="2802" y="0"/>
                  </a:cubicBezTo>
                  <a:cubicBezTo>
                    <a:pt x="4378" y="0"/>
                    <a:pt x="5604" y="1284"/>
                    <a:pt x="5604" y="2860"/>
                  </a:cubicBezTo>
                  <a:cubicBezTo>
                    <a:pt x="5604" y="4378"/>
                    <a:pt x="4378" y="5604"/>
                    <a:pt x="2802" y="56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4" name="Google Shape;18374;p46"/>
            <p:cNvSpPr/>
            <p:nvPr/>
          </p:nvSpPr>
          <p:spPr>
            <a:xfrm>
              <a:off x="4330950" y="934175"/>
              <a:ext cx="141575" cy="141575"/>
            </a:xfrm>
            <a:custGeom>
              <a:avLst/>
              <a:gdLst/>
              <a:ahLst/>
              <a:cxnLst/>
              <a:rect l="l" t="t" r="r" b="b"/>
              <a:pathLst>
                <a:path w="5663" h="5663" extrusionOk="0">
                  <a:moveTo>
                    <a:pt x="5662" y="2861"/>
                  </a:moveTo>
                  <a:cubicBezTo>
                    <a:pt x="5662" y="4437"/>
                    <a:pt x="4436" y="5663"/>
                    <a:pt x="2860" y="5663"/>
                  </a:cubicBezTo>
                  <a:cubicBezTo>
                    <a:pt x="1226" y="5663"/>
                    <a:pt x="0" y="4379"/>
                    <a:pt x="59" y="2803"/>
                  </a:cubicBezTo>
                  <a:cubicBezTo>
                    <a:pt x="59" y="1226"/>
                    <a:pt x="1284" y="59"/>
                    <a:pt x="2860" y="59"/>
                  </a:cubicBezTo>
                  <a:cubicBezTo>
                    <a:pt x="4436" y="1"/>
                    <a:pt x="5662" y="1285"/>
                    <a:pt x="5662" y="28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5" name="Google Shape;18375;p46"/>
            <p:cNvSpPr/>
            <p:nvPr/>
          </p:nvSpPr>
          <p:spPr>
            <a:xfrm>
              <a:off x="4085800" y="4617350"/>
              <a:ext cx="140100" cy="138650"/>
            </a:xfrm>
            <a:custGeom>
              <a:avLst/>
              <a:gdLst/>
              <a:ahLst/>
              <a:cxnLst/>
              <a:rect l="l" t="t" r="r" b="b"/>
              <a:pathLst>
                <a:path w="5604" h="5546" extrusionOk="0">
                  <a:moveTo>
                    <a:pt x="2802" y="5546"/>
                  </a:moveTo>
                  <a:cubicBezTo>
                    <a:pt x="1226" y="5546"/>
                    <a:pt x="0" y="4320"/>
                    <a:pt x="0" y="2744"/>
                  </a:cubicBezTo>
                  <a:cubicBezTo>
                    <a:pt x="0" y="1168"/>
                    <a:pt x="1226" y="1"/>
                    <a:pt x="2802" y="1"/>
                  </a:cubicBezTo>
                  <a:cubicBezTo>
                    <a:pt x="4378" y="1"/>
                    <a:pt x="5604" y="1227"/>
                    <a:pt x="5604" y="2803"/>
                  </a:cubicBezTo>
                  <a:cubicBezTo>
                    <a:pt x="5604" y="4379"/>
                    <a:pt x="4378" y="5546"/>
                    <a:pt x="2802" y="554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6" name="Google Shape;18376;p46"/>
            <p:cNvSpPr/>
            <p:nvPr/>
          </p:nvSpPr>
          <p:spPr>
            <a:xfrm>
              <a:off x="5558175" y="3387200"/>
              <a:ext cx="140125" cy="140125"/>
            </a:xfrm>
            <a:custGeom>
              <a:avLst/>
              <a:gdLst/>
              <a:ahLst/>
              <a:cxnLst/>
              <a:rect l="l" t="t" r="r" b="b"/>
              <a:pathLst>
                <a:path w="5605" h="5605" extrusionOk="0">
                  <a:moveTo>
                    <a:pt x="2744" y="5546"/>
                  </a:moveTo>
                  <a:cubicBezTo>
                    <a:pt x="1227" y="5546"/>
                    <a:pt x="1" y="4320"/>
                    <a:pt x="1" y="2744"/>
                  </a:cubicBezTo>
                  <a:cubicBezTo>
                    <a:pt x="1" y="1226"/>
                    <a:pt x="1285" y="0"/>
                    <a:pt x="2803" y="0"/>
                  </a:cubicBezTo>
                  <a:cubicBezTo>
                    <a:pt x="4379" y="0"/>
                    <a:pt x="5604" y="1285"/>
                    <a:pt x="5546" y="2802"/>
                  </a:cubicBezTo>
                  <a:cubicBezTo>
                    <a:pt x="5546" y="4378"/>
                    <a:pt x="4320" y="5604"/>
                    <a:pt x="2744" y="554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7" name="Google Shape;18377;p46"/>
            <p:cNvSpPr/>
            <p:nvPr/>
          </p:nvSpPr>
          <p:spPr>
            <a:xfrm>
              <a:off x="2369700" y="1424500"/>
              <a:ext cx="141575" cy="140100"/>
            </a:xfrm>
            <a:custGeom>
              <a:avLst/>
              <a:gdLst/>
              <a:ahLst/>
              <a:cxnLst/>
              <a:rect l="l" t="t" r="r" b="b"/>
              <a:pathLst>
                <a:path w="5663" h="5604" extrusionOk="0">
                  <a:moveTo>
                    <a:pt x="5604" y="2860"/>
                  </a:moveTo>
                  <a:cubicBezTo>
                    <a:pt x="5546" y="4436"/>
                    <a:pt x="4320" y="5604"/>
                    <a:pt x="2744" y="5604"/>
                  </a:cubicBezTo>
                  <a:cubicBezTo>
                    <a:pt x="1226" y="5545"/>
                    <a:pt x="0" y="4320"/>
                    <a:pt x="59" y="2744"/>
                  </a:cubicBezTo>
                  <a:cubicBezTo>
                    <a:pt x="59" y="1226"/>
                    <a:pt x="1343" y="0"/>
                    <a:pt x="2860" y="59"/>
                  </a:cubicBezTo>
                  <a:cubicBezTo>
                    <a:pt x="4437" y="59"/>
                    <a:pt x="5662" y="1343"/>
                    <a:pt x="5604" y="28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8" name="Google Shape;18378;p46"/>
            <p:cNvSpPr/>
            <p:nvPr/>
          </p:nvSpPr>
          <p:spPr>
            <a:xfrm>
              <a:off x="3350325" y="4612975"/>
              <a:ext cx="138650" cy="138650"/>
            </a:xfrm>
            <a:custGeom>
              <a:avLst/>
              <a:gdLst/>
              <a:ahLst/>
              <a:cxnLst/>
              <a:rect l="l" t="t" r="r" b="b"/>
              <a:pathLst>
                <a:path w="5546" h="5546" extrusionOk="0">
                  <a:moveTo>
                    <a:pt x="2802" y="1"/>
                  </a:moveTo>
                  <a:cubicBezTo>
                    <a:pt x="4320" y="1"/>
                    <a:pt x="5546" y="1226"/>
                    <a:pt x="5546" y="2802"/>
                  </a:cubicBezTo>
                  <a:cubicBezTo>
                    <a:pt x="5546" y="4320"/>
                    <a:pt x="4320" y="5546"/>
                    <a:pt x="2744" y="5546"/>
                  </a:cubicBezTo>
                  <a:cubicBezTo>
                    <a:pt x="1226" y="5546"/>
                    <a:pt x="0" y="4320"/>
                    <a:pt x="0" y="2802"/>
                  </a:cubicBezTo>
                  <a:cubicBezTo>
                    <a:pt x="0" y="1226"/>
                    <a:pt x="1226" y="1"/>
                    <a:pt x="28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9" name="Google Shape;18379;p46"/>
            <p:cNvSpPr/>
            <p:nvPr/>
          </p:nvSpPr>
          <p:spPr>
            <a:xfrm>
              <a:off x="5311575" y="3880425"/>
              <a:ext cx="138650" cy="140125"/>
            </a:xfrm>
            <a:custGeom>
              <a:avLst/>
              <a:gdLst/>
              <a:ahLst/>
              <a:cxnLst/>
              <a:rect l="l" t="t" r="r" b="b"/>
              <a:pathLst>
                <a:path w="5546" h="5605" extrusionOk="0">
                  <a:moveTo>
                    <a:pt x="5545" y="2802"/>
                  </a:moveTo>
                  <a:cubicBezTo>
                    <a:pt x="5545" y="4320"/>
                    <a:pt x="4320" y="5604"/>
                    <a:pt x="2744" y="5546"/>
                  </a:cubicBezTo>
                  <a:cubicBezTo>
                    <a:pt x="1284" y="5546"/>
                    <a:pt x="0" y="4320"/>
                    <a:pt x="0" y="2802"/>
                  </a:cubicBezTo>
                  <a:cubicBezTo>
                    <a:pt x="0" y="1285"/>
                    <a:pt x="1284" y="1"/>
                    <a:pt x="2802" y="1"/>
                  </a:cubicBezTo>
                  <a:cubicBezTo>
                    <a:pt x="4320" y="59"/>
                    <a:pt x="5545" y="1285"/>
                    <a:pt x="5545"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0" name="Google Shape;18380;p46"/>
            <p:cNvSpPr/>
            <p:nvPr/>
          </p:nvSpPr>
          <p:spPr>
            <a:xfrm>
              <a:off x="3106625" y="935650"/>
              <a:ext cx="140100" cy="140100"/>
            </a:xfrm>
            <a:custGeom>
              <a:avLst/>
              <a:gdLst/>
              <a:ahLst/>
              <a:cxnLst/>
              <a:rect l="l" t="t" r="r" b="b"/>
              <a:pathLst>
                <a:path w="5604" h="5604" extrusionOk="0">
                  <a:moveTo>
                    <a:pt x="5604" y="2802"/>
                  </a:moveTo>
                  <a:cubicBezTo>
                    <a:pt x="5604" y="4320"/>
                    <a:pt x="4320" y="5604"/>
                    <a:pt x="2744" y="5545"/>
                  </a:cubicBezTo>
                  <a:cubicBezTo>
                    <a:pt x="1226" y="5545"/>
                    <a:pt x="0" y="4320"/>
                    <a:pt x="0" y="2744"/>
                  </a:cubicBezTo>
                  <a:cubicBezTo>
                    <a:pt x="59" y="1226"/>
                    <a:pt x="1285" y="0"/>
                    <a:pt x="2802" y="0"/>
                  </a:cubicBezTo>
                  <a:cubicBezTo>
                    <a:pt x="4320" y="0"/>
                    <a:pt x="5604" y="1284"/>
                    <a:pt x="5546"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1" name="Google Shape;18381;p46"/>
            <p:cNvSpPr/>
            <p:nvPr/>
          </p:nvSpPr>
          <p:spPr>
            <a:xfrm>
              <a:off x="1876475" y="3144950"/>
              <a:ext cx="140100" cy="138675"/>
            </a:xfrm>
            <a:custGeom>
              <a:avLst/>
              <a:gdLst/>
              <a:ahLst/>
              <a:cxnLst/>
              <a:rect l="l" t="t" r="r" b="b"/>
              <a:pathLst>
                <a:path w="5604" h="5547" extrusionOk="0">
                  <a:moveTo>
                    <a:pt x="2802" y="1"/>
                  </a:moveTo>
                  <a:cubicBezTo>
                    <a:pt x="4320" y="1"/>
                    <a:pt x="5604" y="1227"/>
                    <a:pt x="5604" y="2744"/>
                  </a:cubicBezTo>
                  <a:cubicBezTo>
                    <a:pt x="5604" y="4320"/>
                    <a:pt x="4378" y="5546"/>
                    <a:pt x="2802" y="5546"/>
                  </a:cubicBezTo>
                  <a:cubicBezTo>
                    <a:pt x="1284" y="5546"/>
                    <a:pt x="58" y="4320"/>
                    <a:pt x="58" y="2803"/>
                  </a:cubicBezTo>
                  <a:cubicBezTo>
                    <a:pt x="0" y="1285"/>
                    <a:pt x="1226" y="1"/>
                    <a:pt x="28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2" name="Google Shape;18382;p46"/>
            <p:cNvSpPr/>
            <p:nvPr/>
          </p:nvSpPr>
          <p:spPr>
            <a:xfrm>
              <a:off x="2617775" y="1177875"/>
              <a:ext cx="138650" cy="140125"/>
            </a:xfrm>
            <a:custGeom>
              <a:avLst/>
              <a:gdLst/>
              <a:ahLst/>
              <a:cxnLst/>
              <a:rect l="l" t="t" r="r" b="b"/>
              <a:pathLst>
                <a:path w="5546" h="5605" extrusionOk="0">
                  <a:moveTo>
                    <a:pt x="2802" y="59"/>
                  </a:moveTo>
                  <a:cubicBezTo>
                    <a:pt x="4320" y="59"/>
                    <a:pt x="5546" y="1343"/>
                    <a:pt x="5546" y="2802"/>
                  </a:cubicBezTo>
                  <a:cubicBezTo>
                    <a:pt x="5546" y="4378"/>
                    <a:pt x="4203" y="5604"/>
                    <a:pt x="2685" y="5604"/>
                  </a:cubicBezTo>
                  <a:cubicBezTo>
                    <a:pt x="1226" y="5546"/>
                    <a:pt x="0" y="4262"/>
                    <a:pt x="0" y="2744"/>
                  </a:cubicBezTo>
                  <a:cubicBezTo>
                    <a:pt x="59" y="1285"/>
                    <a:pt x="1284" y="1"/>
                    <a:pt x="2802"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3" name="Google Shape;18383;p46"/>
            <p:cNvSpPr/>
            <p:nvPr/>
          </p:nvSpPr>
          <p:spPr>
            <a:xfrm>
              <a:off x="4822725" y="4370750"/>
              <a:ext cx="137175" cy="137175"/>
            </a:xfrm>
            <a:custGeom>
              <a:avLst/>
              <a:gdLst/>
              <a:ahLst/>
              <a:cxnLst/>
              <a:rect l="l" t="t" r="r" b="b"/>
              <a:pathLst>
                <a:path w="5487" h="5487" extrusionOk="0">
                  <a:moveTo>
                    <a:pt x="0" y="2744"/>
                  </a:moveTo>
                  <a:cubicBezTo>
                    <a:pt x="0" y="1284"/>
                    <a:pt x="1284" y="0"/>
                    <a:pt x="2802" y="0"/>
                  </a:cubicBezTo>
                  <a:cubicBezTo>
                    <a:pt x="4261" y="0"/>
                    <a:pt x="5487" y="1284"/>
                    <a:pt x="5487" y="2802"/>
                  </a:cubicBezTo>
                  <a:cubicBezTo>
                    <a:pt x="5487" y="4261"/>
                    <a:pt x="4203" y="5487"/>
                    <a:pt x="2744" y="5487"/>
                  </a:cubicBezTo>
                  <a:cubicBezTo>
                    <a:pt x="1284" y="5487"/>
                    <a:pt x="0" y="4203"/>
                    <a:pt x="0"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4" name="Google Shape;18384;p46"/>
            <p:cNvSpPr/>
            <p:nvPr/>
          </p:nvSpPr>
          <p:spPr>
            <a:xfrm>
              <a:off x="2124550" y="1672575"/>
              <a:ext cx="138650" cy="137175"/>
            </a:xfrm>
            <a:custGeom>
              <a:avLst/>
              <a:gdLst/>
              <a:ahLst/>
              <a:cxnLst/>
              <a:rect l="l" t="t" r="r" b="b"/>
              <a:pathLst>
                <a:path w="5546" h="5487" extrusionOk="0">
                  <a:moveTo>
                    <a:pt x="5487" y="2744"/>
                  </a:moveTo>
                  <a:cubicBezTo>
                    <a:pt x="5545" y="4203"/>
                    <a:pt x="4261" y="5487"/>
                    <a:pt x="2802" y="5487"/>
                  </a:cubicBezTo>
                  <a:cubicBezTo>
                    <a:pt x="1284" y="5487"/>
                    <a:pt x="0" y="4261"/>
                    <a:pt x="0" y="2744"/>
                  </a:cubicBezTo>
                  <a:cubicBezTo>
                    <a:pt x="0" y="1284"/>
                    <a:pt x="1226" y="59"/>
                    <a:pt x="2685" y="0"/>
                  </a:cubicBezTo>
                  <a:cubicBezTo>
                    <a:pt x="4203" y="0"/>
                    <a:pt x="5487" y="1226"/>
                    <a:pt x="5487"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5" name="Google Shape;18385;p46"/>
            <p:cNvSpPr/>
            <p:nvPr/>
          </p:nvSpPr>
          <p:spPr>
            <a:xfrm>
              <a:off x="2372625" y="4124125"/>
              <a:ext cx="135725" cy="137200"/>
            </a:xfrm>
            <a:custGeom>
              <a:avLst/>
              <a:gdLst/>
              <a:ahLst/>
              <a:cxnLst/>
              <a:rect l="l" t="t" r="r" b="b"/>
              <a:pathLst>
                <a:path w="5429" h="5488" extrusionOk="0">
                  <a:moveTo>
                    <a:pt x="5429" y="2744"/>
                  </a:moveTo>
                  <a:cubicBezTo>
                    <a:pt x="5429" y="4262"/>
                    <a:pt x="4144" y="5487"/>
                    <a:pt x="2685" y="5487"/>
                  </a:cubicBezTo>
                  <a:cubicBezTo>
                    <a:pt x="1167" y="5429"/>
                    <a:pt x="0" y="4203"/>
                    <a:pt x="0" y="2744"/>
                  </a:cubicBezTo>
                  <a:cubicBezTo>
                    <a:pt x="0" y="1226"/>
                    <a:pt x="1284" y="1"/>
                    <a:pt x="2743" y="59"/>
                  </a:cubicBezTo>
                  <a:cubicBezTo>
                    <a:pt x="4203" y="59"/>
                    <a:pt x="5429" y="1285"/>
                    <a:pt x="5429"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6" name="Google Shape;18386;p46"/>
            <p:cNvSpPr/>
            <p:nvPr/>
          </p:nvSpPr>
          <p:spPr>
            <a:xfrm>
              <a:off x="1882300" y="2162875"/>
              <a:ext cx="137200" cy="135750"/>
            </a:xfrm>
            <a:custGeom>
              <a:avLst/>
              <a:gdLst/>
              <a:ahLst/>
              <a:cxnLst/>
              <a:rect l="l" t="t" r="r" b="b"/>
              <a:pathLst>
                <a:path w="5488" h="5430" extrusionOk="0">
                  <a:moveTo>
                    <a:pt x="5429" y="2744"/>
                  </a:moveTo>
                  <a:cubicBezTo>
                    <a:pt x="5429" y="4262"/>
                    <a:pt x="4203" y="5429"/>
                    <a:pt x="2744" y="5429"/>
                  </a:cubicBezTo>
                  <a:cubicBezTo>
                    <a:pt x="1226" y="5429"/>
                    <a:pt x="1" y="4145"/>
                    <a:pt x="59" y="2627"/>
                  </a:cubicBezTo>
                  <a:cubicBezTo>
                    <a:pt x="117" y="1168"/>
                    <a:pt x="1343" y="1"/>
                    <a:pt x="2802" y="1"/>
                  </a:cubicBezTo>
                  <a:cubicBezTo>
                    <a:pt x="4262" y="59"/>
                    <a:pt x="5487" y="1285"/>
                    <a:pt x="5429"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7" name="Google Shape;18387;p46"/>
            <p:cNvSpPr/>
            <p:nvPr/>
          </p:nvSpPr>
          <p:spPr>
            <a:xfrm>
              <a:off x="4335325" y="4618825"/>
              <a:ext cx="135725" cy="135725"/>
            </a:xfrm>
            <a:custGeom>
              <a:avLst/>
              <a:gdLst/>
              <a:ahLst/>
              <a:cxnLst/>
              <a:rect l="l" t="t" r="r" b="b"/>
              <a:pathLst>
                <a:path w="5429" h="5429" extrusionOk="0">
                  <a:moveTo>
                    <a:pt x="5370" y="2685"/>
                  </a:moveTo>
                  <a:cubicBezTo>
                    <a:pt x="5429" y="4144"/>
                    <a:pt x="4203" y="5370"/>
                    <a:pt x="2744" y="5429"/>
                  </a:cubicBezTo>
                  <a:cubicBezTo>
                    <a:pt x="1226" y="5429"/>
                    <a:pt x="0" y="4203"/>
                    <a:pt x="0" y="2685"/>
                  </a:cubicBezTo>
                  <a:cubicBezTo>
                    <a:pt x="0" y="1226"/>
                    <a:pt x="1168" y="0"/>
                    <a:pt x="2685" y="0"/>
                  </a:cubicBezTo>
                  <a:cubicBezTo>
                    <a:pt x="4145" y="0"/>
                    <a:pt x="5370" y="1168"/>
                    <a:pt x="5370" y="26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8" name="Google Shape;18388;p46"/>
            <p:cNvSpPr/>
            <p:nvPr/>
          </p:nvSpPr>
          <p:spPr>
            <a:xfrm>
              <a:off x="3109550" y="4615900"/>
              <a:ext cx="134275" cy="134275"/>
            </a:xfrm>
            <a:custGeom>
              <a:avLst/>
              <a:gdLst/>
              <a:ahLst/>
              <a:cxnLst/>
              <a:rect l="l" t="t" r="r" b="b"/>
              <a:pathLst>
                <a:path w="5371" h="5371" extrusionOk="0">
                  <a:moveTo>
                    <a:pt x="2744" y="0"/>
                  </a:moveTo>
                  <a:cubicBezTo>
                    <a:pt x="4203" y="0"/>
                    <a:pt x="5370" y="1226"/>
                    <a:pt x="5312" y="2744"/>
                  </a:cubicBezTo>
                  <a:cubicBezTo>
                    <a:pt x="5312" y="4203"/>
                    <a:pt x="4144" y="5371"/>
                    <a:pt x="2627" y="5312"/>
                  </a:cubicBezTo>
                  <a:cubicBezTo>
                    <a:pt x="1109" y="5312"/>
                    <a:pt x="0" y="4145"/>
                    <a:pt x="0" y="2569"/>
                  </a:cubicBezTo>
                  <a:cubicBezTo>
                    <a:pt x="59" y="1109"/>
                    <a:pt x="1226" y="0"/>
                    <a:pt x="2744"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9" name="Google Shape;18389;p46"/>
            <p:cNvSpPr/>
            <p:nvPr/>
          </p:nvSpPr>
          <p:spPr>
            <a:xfrm>
              <a:off x="5561100" y="1922100"/>
              <a:ext cx="134275" cy="132825"/>
            </a:xfrm>
            <a:custGeom>
              <a:avLst/>
              <a:gdLst/>
              <a:ahLst/>
              <a:cxnLst/>
              <a:rect l="l" t="t" r="r" b="b"/>
              <a:pathLst>
                <a:path w="5371" h="5313" extrusionOk="0">
                  <a:moveTo>
                    <a:pt x="2686" y="1"/>
                  </a:moveTo>
                  <a:cubicBezTo>
                    <a:pt x="4203" y="1"/>
                    <a:pt x="5371" y="1226"/>
                    <a:pt x="5312" y="2744"/>
                  </a:cubicBezTo>
                  <a:cubicBezTo>
                    <a:pt x="5312" y="4203"/>
                    <a:pt x="4145" y="5312"/>
                    <a:pt x="2627" y="5312"/>
                  </a:cubicBezTo>
                  <a:cubicBezTo>
                    <a:pt x="1110" y="5312"/>
                    <a:pt x="1" y="4086"/>
                    <a:pt x="1" y="2569"/>
                  </a:cubicBezTo>
                  <a:cubicBezTo>
                    <a:pt x="59" y="1110"/>
                    <a:pt x="1226" y="1"/>
                    <a:pt x="268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0" name="Google Shape;18390;p46"/>
            <p:cNvSpPr/>
            <p:nvPr/>
          </p:nvSpPr>
          <p:spPr>
            <a:xfrm>
              <a:off x="4583400" y="940025"/>
              <a:ext cx="131350" cy="131350"/>
            </a:xfrm>
            <a:custGeom>
              <a:avLst/>
              <a:gdLst/>
              <a:ahLst/>
              <a:cxnLst/>
              <a:rect l="l" t="t" r="r" b="b"/>
              <a:pathLst>
                <a:path w="5254" h="5254" extrusionOk="0">
                  <a:moveTo>
                    <a:pt x="2627" y="0"/>
                  </a:moveTo>
                  <a:cubicBezTo>
                    <a:pt x="4086" y="0"/>
                    <a:pt x="5254" y="1109"/>
                    <a:pt x="5254" y="2569"/>
                  </a:cubicBezTo>
                  <a:cubicBezTo>
                    <a:pt x="5254" y="4086"/>
                    <a:pt x="4086" y="5254"/>
                    <a:pt x="2569" y="5254"/>
                  </a:cubicBezTo>
                  <a:cubicBezTo>
                    <a:pt x="1109" y="5254"/>
                    <a:pt x="0" y="4086"/>
                    <a:pt x="0" y="2627"/>
                  </a:cubicBezTo>
                  <a:cubicBezTo>
                    <a:pt x="0" y="1109"/>
                    <a:pt x="1109" y="0"/>
                    <a:pt x="262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1" name="Google Shape;18391;p46"/>
            <p:cNvSpPr/>
            <p:nvPr/>
          </p:nvSpPr>
          <p:spPr>
            <a:xfrm>
              <a:off x="2127450" y="3880425"/>
              <a:ext cx="132825" cy="132825"/>
            </a:xfrm>
            <a:custGeom>
              <a:avLst/>
              <a:gdLst/>
              <a:ahLst/>
              <a:cxnLst/>
              <a:rect l="l" t="t" r="r" b="b"/>
              <a:pathLst>
                <a:path w="5313" h="5313" extrusionOk="0">
                  <a:moveTo>
                    <a:pt x="2686" y="1"/>
                  </a:moveTo>
                  <a:cubicBezTo>
                    <a:pt x="4145" y="1"/>
                    <a:pt x="5313" y="1168"/>
                    <a:pt x="5313" y="2627"/>
                  </a:cubicBezTo>
                  <a:cubicBezTo>
                    <a:pt x="5313" y="4145"/>
                    <a:pt x="4145" y="5312"/>
                    <a:pt x="2628" y="5312"/>
                  </a:cubicBezTo>
                  <a:cubicBezTo>
                    <a:pt x="1110" y="5254"/>
                    <a:pt x="1" y="4087"/>
                    <a:pt x="1" y="2627"/>
                  </a:cubicBezTo>
                  <a:cubicBezTo>
                    <a:pt x="1" y="1110"/>
                    <a:pt x="1168" y="1"/>
                    <a:pt x="262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2" name="Google Shape;18392;p46"/>
            <p:cNvSpPr/>
            <p:nvPr/>
          </p:nvSpPr>
          <p:spPr>
            <a:xfrm>
              <a:off x="1880850" y="3390125"/>
              <a:ext cx="132800" cy="132800"/>
            </a:xfrm>
            <a:custGeom>
              <a:avLst/>
              <a:gdLst/>
              <a:ahLst/>
              <a:cxnLst/>
              <a:rect l="l" t="t" r="r" b="b"/>
              <a:pathLst>
                <a:path w="5312" h="5312" extrusionOk="0">
                  <a:moveTo>
                    <a:pt x="2627" y="0"/>
                  </a:moveTo>
                  <a:cubicBezTo>
                    <a:pt x="4086" y="0"/>
                    <a:pt x="5254" y="1168"/>
                    <a:pt x="5312" y="2627"/>
                  </a:cubicBezTo>
                  <a:cubicBezTo>
                    <a:pt x="5312" y="4145"/>
                    <a:pt x="4145" y="5312"/>
                    <a:pt x="2627" y="5312"/>
                  </a:cubicBezTo>
                  <a:cubicBezTo>
                    <a:pt x="1168" y="5312"/>
                    <a:pt x="0" y="4145"/>
                    <a:pt x="0" y="2685"/>
                  </a:cubicBezTo>
                  <a:cubicBezTo>
                    <a:pt x="0" y="1168"/>
                    <a:pt x="1168" y="59"/>
                    <a:pt x="2627"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3" name="Google Shape;18393;p46"/>
            <p:cNvSpPr/>
            <p:nvPr/>
          </p:nvSpPr>
          <p:spPr>
            <a:xfrm>
              <a:off x="2616300" y="4372200"/>
              <a:ext cx="132825" cy="134275"/>
            </a:xfrm>
            <a:custGeom>
              <a:avLst/>
              <a:gdLst/>
              <a:ahLst/>
              <a:cxnLst/>
              <a:rect l="l" t="t" r="r" b="b"/>
              <a:pathLst>
                <a:path w="5313" h="5371" extrusionOk="0">
                  <a:moveTo>
                    <a:pt x="5313" y="2744"/>
                  </a:moveTo>
                  <a:cubicBezTo>
                    <a:pt x="5313" y="4262"/>
                    <a:pt x="4087" y="5371"/>
                    <a:pt x="2628" y="5371"/>
                  </a:cubicBezTo>
                  <a:cubicBezTo>
                    <a:pt x="1110" y="5312"/>
                    <a:pt x="1" y="4145"/>
                    <a:pt x="1" y="2569"/>
                  </a:cubicBezTo>
                  <a:cubicBezTo>
                    <a:pt x="59" y="1110"/>
                    <a:pt x="1285" y="1"/>
                    <a:pt x="2744" y="59"/>
                  </a:cubicBezTo>
                  <a:cubicBezTo>
                    <a:pt x="4204" y="117"/>
                    <a:pt x="5313" y="1285"/>
                    <a:pt x="5313"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4" name="Google Shape;18394;p46"/>
            <p:cNvSpPr/>
            <p:nvPr/>
          </p:nvSpPr>
          <p:spPr>
            <a:xfrm>
              <a:off x="2864375" y="940025"/>
              <a:ext cx="131375" cy="131350"/>
            </a:xfrm>
            <a:custGeom>
              <a:avLst/>
              <a:gdLst/>
              <a:ahLst/>
              <a:cxnLst/>
              <a:rect l="l" t="t" r="r" b="b"/>
              <a:pathLst>
                <a:path w="5255" h="5254" extrusionOk="0">
                  <a:moveTo>
                    <a:pt x="2628" y="0"/>
                  </a:moveTo>
                  <a:cubicBezTo>
                    <a:pt x="4028" y="0"/>
                    <a:pt x="5196" y="1168"/>
                    <a:pt x="5196" y="2627"/>
                  </a:cubicBezTo>
                  <a:cubicBezTo>
                    <a:pt x="5254" y="4028"/>
                    <a:pt x="4028" y="5254"/>
                    <a:pt x="2569" y="5254"/>
                  </a:cubicBezTo>
                  <a:cubicBezTo>
                    <a:pt x="1168" y="5195"/>
                    <a:pt x="1" y="4028"/>
                    <a:pt x="1" y="2569"/>
                  </a:cubicBezTo>
                  <a:cubicBezTo>
                    <a:pt x="1" y="1168"/>
                    <a:pt x="1227"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5" name="Google Shape;18395;p46"/>
            <p:cNvSpPr/>
            <p:nvPr/>
          </p:nvSpPr>
          <p:spPr>
            <a:xfrm>
              <a:off x="5562550" y="3638200"/>
              <a:ext cx="131375" cy="131350"/>
            </a:xfrm>
            <a:custGeom>
              <a:avLst/>
              <a:gdLst/>
              <a:ahLst/>
              <a:cxnLst/>
              <a:rect l="l" t="t" r="r" b="b"/>
              <a:pathLst>
                <a:path w="5255" h="5254" extrusionOk="0">
                  <a:moveTo>
                    <a:pt x="2628" y="0"/>
                  </a:moveTo>
                  <a:cubicBezTo>
                    <a:pt x="4029" y="0"/>
                    <a:pt x="5196" y="1168"/>
                    <a:pt x="5254" y="2569"/>
                  </a:cubicBezTo>
                  <a:cubicBezTo>
                    <a:pt x="5254" y="4028"/>
                    <a:pt x="4029" y="5254"/>
                    <a:pt x="2628" y="5195"/>
                  </a:cubicBezTo>
                  <a:cubicBezTo>
                    <a:pt x="1168" y="5195"/>
                    <a:pt x="1" y="4028"/>
                    <a:pt x="1" y="2569"/>
                  </a:cubicBezTo>
                  <a:cubicBezTo>
                    <a:pt x="1" y="1168"/>
                    <a:pt x="1168"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6" name="Google Shape;18396;p46"/>
            <p:cNvSpPr/>
            <p:nvPr/>
          </p:nvSpPr>
          <p:spPr>
            <a:xfrm>
              <a:off x="5073700" y="1188100"/>
              <a:ext cx="129900" cy="128425"/>
            </a:xfrm>
            <a:custGeom>
              <a:avLst/>
              <a:gdLst/>
              <a:ahLst/>
              <a:cxnLst/>
              <a:rect l="l" t="t" r="r" b="b"/>
              <a:pathLst>
                <a:path w="5196" h="5137" extrusionOk="0">
                  <a:moveTo>
                    <a:pt x="2569" y="0"/>
                  </a:moveTo>
                  <a:cubicBezTo>
                    <a:pt x="4028" y="0"/>
                    <a:pt x="5196" y="1226"/>
                    <a:pt x="5196" y="2627"/>
                  </a:cubicBezTo>
                  <a:cubicBezTo>
                    <a:pt x="5137" y="3969"/>
                    <a:pt x="3970" y="5137"/>
                    <a:pt x="2569" y="5137"/>
                  </a:cubicBezTo>
                  <a:cubicBezTo>
                    <a:pt x="1168" y="5137"/>
                    <a:pt x="1" y="3911"/>
                    <a:pt x="1" y="2510"/>
                  </a:cubicBezTo>
                  <a:cubicBezTo>
                    <a:pt x="59" y="1109"/>
                    <a:pt x="1227"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7" name="Google Shape;18397;p46"/>
            <p:cNvSpPr/>
            <p:nvPr/>
          </p:nvSpPr>
          <p:spPr>
            <a:xfrm>
              <a:off x="5320325" y="1430325"/>
              <a:ext cx="129900" cy="128450"/>
            </a:xfrm>
            <a:custGeom>
              <a:avLst/>
              <a:gdLst/>
              <a:ahLst/>
              <a:cxnLst/>
              <a:rect l="l" t="t" r="r" b="b"/>
              <a:pathLst>
                <a:path w="5196" h="5138" extrusionOk="0">
                  <a:moveTo>
                    <a:pt x="5137" y="2627"/>
                  </a:moveTo>
                  <a:cubicBezTo>
                    <a:pt x="5137" y="4028"/>
                    <a:pt x="3970" y="5137"/>
                    <a:pt x="2569" y="5137"/>
                  </a:cubicBezTo>
                  <a:cubicBezTo>
                    <a:pt x="1168" y="5137"/>
                    <a:pt x="0" y="3912"/>
                    <a:pt x="0" y="2511"/>
                  </a:cubicBezTo>
                  <a:cubicBezTo>
                    <a:pt x="59" y="1110"/>
                    <a:pt x="1285" y="1"/>
                    <a:pt x="2627" y="1"/>
                  </a:cubicBezTo>
                  <a:cubicBezTo>
                    <a:pt x="4028" y="59"/>
                    <a:pt x="5195" y="1226"/>
                    <a:pt x="5137" y="26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8" name="Google Shape;18398;p46"/>
            <p:cNvSpPr/>
            <p:nvPr/>
          </p:nvSpPr>
          <p:spPr>
            <a:xfrm>
              <a:off x="1886675" y="1920650"/>
              <a:ext cx="128450" cy="126975"/>
            </a:xfrm>
            <a:custGeom>
              <a:avLst/>
              <a:gdLst/>
              <a:ahLst/>
              <a:cxnLst/>
              <a:rect l="l" t="t" r="r" b="b"/>
              <a:pathLst>
                <a:path w="5138" h="5079" extrusionOk="0">
                  <a:moveTo>
                    <a:pt x="2569" y="0"/>
                  </a:moveTo>
                  <a:cubicBezTo>
                    <a:pt x="3970" y="0"/>
                    <a:pt x="5079" y="1109"/>
                    <a:pt x="5079" y="2510"/>
                  </a:cubicBezTo>
                  <a:cubicBezTo>
                    <a:pt x="5137" y="3969"/>
                    <a:pt x="3970" y="5078"/>
                    <a:pt x="2569" y="5078"/>
                  </a:cubicBezTo>
                  <a:cubicBezTo>
                    <a:pt x="1168" y="5078"/>
                    <a:pt x="59" y="3969"/>
                    <a:pt x="1" y="2568"/>
                  </a:cubicBezTo>
                  <a:cubicBezTo>
                    <a:pt x="1" y="1168"/>
                    <a:pt x="1110" y="59"/>
                    <a:pt x="2569"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9" name="Google Shape;18399;p46"/>
            <p:cNvSpPr/>
            <p:nvPr/>
          </p:nvSpPr>
          <p:spPr>
            <a:xfrm>
              <a:off x="5812100" y="2904175"/>
              <a:ext cx="125525" cy="127000"/>
            </a:xfrm>
            <a:custGeom>
              <a:avLst/>
              <a:gdLst/>
              <a:ahLst/>
              <a:cxnLst/>
              <a:rect l="l" t="t" r="r" b="b"/>
              <a:pathLst>
                <a:path w="5021" h="5080" extrusionOk="0">
                  <a:moveTo>
                    <a:pt x="2510" y="5021"/>
                  </a:moveTo>
                  <a:cubicBezTo>
                    <a:pt x="1109" y="5079"/>
                    <a:pt x="0" y="3970"/>
                    <a:pt x="0" y="2511"/>
                  </a:cubicBezTo>
                  <a:cubicBezTo>
                    <a:pt x="0" y="1110"/>
                    <a:pt x="1051" y="1"/>
                    <a:pt x="2510" y="1"/>
                  </a:cubicBezTo>
                  <a:cubicBezTo>
                    <a:pt x="3911" y="1"/>
                    <a:pt x="5020" y="1052"/>
                    <a:pt x="5020" y="2452"/>
                  </a:cubicBezTo>
                  <a:cubicBezTo>
                    <a:pt x="5020" y="3912"/>
                    <a:pt x="3969" y="5021"/>
                    <a:pt x="2510" y="50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0" name="Google Shape;18400;p46"/>
            <p:cNvSpPr/>
            <p:nvPr/>
          </p:nvSpPr>
          <p:spPr>
            <a:xfrm>
              <a:off x="5810625" y="2660475"/>
              <a:ext cx="127000" cy="127000"/>
            </a:xfrm>
            <a:custGeom>
              <a:avLst/>
              <a:gdLst/>
              <a:ahLst/>
              <a:cxnLst/>
              <a:rect l="l" t="t" r="r" b="b"/>
              <a:pathLst>
                <a:path w="5080" h="5080" extrusionOk="0">
                  <a:moveTo>
                    <a:pt x="2569" y="5079"/>
                  </a:moveTo>
                  <a:cubicBezTo>
                    <a:pt x="1168" y="5079"/>
                    <a:pt x="59" y="3970"/>
                    <a:pt x="1" y="2569"/>
                  </a:cubicBezTo>
                  <a:cubicBezTo>
                    <a:pt x="1" y="1168"/>
                    <a:pt x="1110" y="59"/>
                    <a:pt x="2569" y="1"/>
                  </a:cubicBezTo>
                  <a:cubicBezTo>
                    <a:pt x="3970" y="1"/>
                    <a:pt x="5079" y="1110"/>
                    <a:pt x="5079" y="2569"/>
                  </a:cubicBezTo>
                  <a:cubicBezTo>
                    <a:pt x="5079" y="3970"/>
                    <a:pt x="3970" y="5079"/>
                    <a:pt x="2569" y="507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1" name="Google Shape;18401;p46"/>
            <p:cNvSpPr/>
            <p:nvPr/>
          </p:nvSpPr>
          <p:spPr>
            <a:xfrm>
              <a:off x="4581925" y="4623200"/>
              <a:ext cx="127000" cy="126975"/>
            </a:xfrm>
            <a:custGeom>
              <a:avLst/>
              <a:gdLst/>
              <a:ahLst/>
              <a:cxnLst/>
              <a:rect l="l" t="t" r="r" b="b"/>
              <a:pathLst>
                <a:path w="5080" h="5079" extrusionOk="0">
                  <a:moveTo>
                    <a:pt x="5079" y="2510"/>
                  </a:moveTo>
                  <a:cubicBezTo>
                    <a:pt x="5079" y="3911"/>
                    <a:pt x="3970" y="5020"/>
                    <a:pt x="2569" y="5079"/>
                  </a:cubicBezTo>
                  <a:cubicBezTo>
                    <a:pt x="1168" y="5079"/>
                    <a:pt x="1" y="3969"/>
                    <a:pt x="1" y="2569"/>
                  </a:cubicBezTo>
                  <a:cubicBezTo>
                    <a:pt x="1" y="1109"/>
                    <a:pt x="1110" y="0"/>
                    <a:pt x="2511" y="0"/>
                  </a:cubicBezTo>
                  <a:cubicBezTo>
                    <a:pt x="3912" y="0"/>
                    <a:pt x="5021" y="1109"/>
                    <a:pt x="5079"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2" name="Google Shape;18402;p46"/>
            <p:cNvSpPr/>
            <p:nvPr/>
          </p:nvSpPr>
          <p:spPr>
            <a:xfrm>
              <a:off x="3849400" y="694850"/>
              <a:ext cx="126975" cy="127000"/>
            </a:xfrm>
            <a:custGeom>
              <a:avLst/>
              <a:gdLst/>
              <a:ahLst/>
              <a:cxnLst/>
              <a:rect l="l" t="t" r="r" b="b"/>
              <a:pathLst>
                <a:path w="5079" h="5080" extrusionOk="0">
                  <a:moveTo>
                    <a:pt x="2510" y="59"/>
                  </a:moveTo>
                  <a:cubicBezTo>
                    <a:pt x="3911" y="1"/>
                    <a:pt x="5078" y="1110"/>
                    <a:pt x="5078" y="2569"/>
                  </a:cubicBezTo>
                  <a:cubicBezTo>
                    <a:pt x="5078" y="3970"/>
                    <a:pt x="3969" y="5079"/>
                    <a:pt x="2510" y="5079"/>
                  </a:cubicBezTo>
                  <a:cubicBezTo>
                    <a:pt x="1109" y="5079"/>
                    <a:pt x="58" y="3970"/>
                    <a:pt x="0" y="2628"/>
                  </a:cubicBezTo>
                  <a:cubicBezTo>
                    <a:pt x="0" y="1168"/>
                    <a:pt x="1109" y="59"/>
                    <a:pt x="25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3" name="Google Shape;18403;p46"/>
            <p:cNvSpPr/>
            <p:nvPr/>
          </p:nvSpPr>
          <p:spPr>
            <a:xfrm>
              <a:off x="3602775" y="696325"/>
              <a:ext cx="125525" cy="125525"/>
            </a:xfrm>
            <a:custGeom>
              <a:avLst/>
              <a:gdLst/>
              <a:ahLst/>
              <a:cxnLst/>
              <a:rect l="l" t="t" r="r" b="b"/>
              <a:pathLst>
                <a:path w="5021" h="5021" extrusionOk="0">
                  <a:moveTo>
                    <a:pt x="5020" y="2452"/>
                  </a:moveTo>
                  <a:cubicBezTo>
                    <a:pt x="5020" y="3911"/>
                    <a:pt x="3970" y="5020"/>
                    <a:pt x="2510" y="5020"/>
                  </a:cubicBezTo>
                  <a:cubicBezTo>
                    <a:pt x="1109" y="5020"/>
                    <a:pt x="59" y="3911"/>
                    <a:pt x="0" y="2510"/>
                  </a:cubicBezTo>
                  <a:cubicBezTo>
                    <a:pt x="0" y="1109"/>
                    <a:pt x="1109" y="0"/>
                    <a:pt x="2510" y="0"/>
                  </a:cubicBezTo>
                  <a:cubicBezTo>
                    <a:pt x="3911" y="0"/>
                    <a:pt x="5020" y="1051"/>
                    <a:pt x="5020" y="24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4" name="Google Shape;18404;p46"/>
            <p:cNvSpPr/>
            <p:nvPr/>
          </p:nvSpPr>
          <p:spPr>
            <a:xfrm>
              <a:off x="2867300" y="4620275"/>
              <a:ext cx="124075" cy="124075"/>
            </a:xfrm>
            <a:custGeom>
              <a:avLst/>
              <a:gdLst/>
              <a:ahLst/>
              <a:cxnLst/>
              <a:rect l="l" t="t" r="r" b="b"/>
              <a:pathLst>
                <a:path w="4963" h="4963" extrusionOk="0">
                  <a:moveTo>
                    <a:pt x="2511" y="4962"/>
                  </a:moveTo>
                  <a:cubicBezTo>
                    <a:pt x="1110" y="4962"/>
                    <a:pt x="1" y="3853"/>
                    <a:pt x="1" y="2452"/>
                  </a:cubicBezTo>
                  <a:cubicBezTo>
                    <a:pt x="1" y="1110"/>
                    <a:pt x="1110" y="1"/>
                    <a:pt x="2511" y="1"/>
                  </a:cubicBezTo>
                  <a:cubicBezTo>
                    <a:pt x="3911" y="1"/>
                    <a:pt x="4962" y="1110"/>
                    <a:pt x="4962" y="2510"/>
                  </a:cubicBezTo>
                  <a:cubicBezTo>
                    <a:pt x="4962" y="3911"/>
                    <a:pt x="3911" y="4962"/>
                    <a:pt x="2511"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5" name="Google Shape;18405;p46"/>
            <p:cNvSpPr/>
            <p:nvPr/>
          </p:nvSpPr>
          <p:spPr>
            <a:xfrm>
              <a:off x="5812100" y="2415325"/>
              <a:ext cx="125525" cy="125525"/>
            </a:xfrm>
            <a:custGeom>
              <a:avLst/>
              <a:gdLst/>
              <a:ahLst/>
              <a:cxnLst/>
              <a:rect l="l" t="t" r="r" b="b"/>
              <a:pathLst>
                <a:path w="5021" h="5021" extrusionOk="0">
                  <a:moveTo>
                    <a:pt x="2510" y="1"/>
                  </a:moveTo>
                  <a:cubicBezTo>
                    <a:pt x="3853" y="1"/>
                    <a:pt x="4962" y="1110"/>
                    <a:pt x="4962" y="2511"/>
                  </a:cubicBezTo>
                  <a:cubicBezTo>
                    <a:pt x="5020" y="3853"/>
                    <a:pt x="3911" y="4962"/>
                    <a:pt x="2510" y="4962"/>
                  </a:cubicBezTo>
                  <a:cubicBezTo>
                    <a:pt x="1109" y="5021"/>
                    <a:pt x="0" y="3912"/>
                    <a:pt x="0" y="2511"/>
                  </a:cubicBezTo>
                  <a:cubicBezTo>
                    <a:pt x="0" y="1110"/>
                    <a:pt x="1109" y="1"/>
                    <a:pt x="25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6" name="Google Shape;18406;p46"/>
            <p:cNvSpPr/>
            <p:nvPr/>
          </p:nvSpPr>
          <p:spPr>
            <a:xfrm>
              <a:off x="5812100" y="3152250"/>
              <a:ext cx="125525" cy="124075"/>
            </a:xfrm>
            <a:custGeom>
              <a:avLst/>
              <a:gdLst/>
              <a:ahLst/>
              <a:cxnLst/>
              <a:rect l="l" t="t" r="r" b="b"/>
              <a:pathLst>
                <a:path w="5021" h="4963" extrusionOk="0">
                  <a:moveTo>
                    <a:pt x="2452" y="4962"/>
                  </a:moveTo>
                  <a:cubicBezTo>
                    <a:pt x="1109" y="4904"/>
                    <a:pt x="0" y="3795"/>
                    <a:pt x="59" y="2394"/>
                  </a:cubicBezTo>
                  <a:cubicBezTo>
                    <a:pt x="59" y="1052"/>
                    <a:pt x="1168" y="1"/>
                    <a:pt x="2510" y="1"/>
                  </a:cubicBezTo>
                  <a:cubicBezTo>
                    <a:pt x="3911" y="1"/>
                    <a:pt x="5020" y="1168"/>
                    <a:pt x="4962" y="2569"/>
                  </a:cubicBezTo>
                  <a:cubicBezTo>
                    <a:pt x="4903" y="3912"/>
                    <a:pt x="3794" y="4962"/>
                    <a:pt x="2452"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7" name="Google Shape;18407;p46"/>
            <p:cNvSpPr/>
            <p:nvPr/>
          </p:nvSpPr>
          <p:spPr>
            <a:xfrm>
              <a:off x="2378450" y="1186625"/>
              <a:ext cx="124075" cy="122600"/>
            </a:xfrm>
            <a:custGeom>
              <a:avLst/>
              <a:gdLst/>
              <a:ahLst/>
              <a:cxnLst/>
              <a:rect l="l" t="t" r="r" b="b"/>
              <a:pathLst>
                <a:path w="4963" h="4904" extrusionOk="0">
                  <a:moveTo>
                    <a:pt x="2452" y="4904"/>
                  </a:moveTo>
                  <a:cubicBezTo>
                    <a:pt x="1110" y="4904"/>
                    <a:pt x="1" y="3853"/>
                    <a:pt x="1" y="2452"/>
                  </a:cubicBezTo>
                  <a:cubicBezTo>
                    <a:pt x="1" y="1110"/>
                    <a:pt x="1110" y="1"/>
                    <a:pt x="2510" y="1"/>
                  </a:cubicBezTo>
                  <a:cubicBezTo>
                    <a:pt x="3853" y="1"/>
                    <a:pt x="4962" y="1110"/>
                    <a:pt x="4962" y="2511"/>
                  </a:cubicBezTo>
                  <a:cubicBezTo>
                    <a:pt x="4904" y="3853"/>
                    <a:pt x="3795" y="4904"/>
                    <a:pt x="2452" y="49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8" name="Google Shape;18408;p46"/>
            <p:cNvSpPr/>
            <p:nvPr/>
          </p:nvSpPr>
          <p:spPr>
            <a:xfrm>
              <a:off x="4093075" y="696325"/>
              <a:ext cx="125525" cy="125525"/>
            </a:xfrm>
            <a:custGeom>
              <a:avLst/>
              <a:gdLst/>
              <a:ahLst/>
              <a:cxnLst/>
              <a:rect l="l" t="t" r="r" b="b"/>
              <a:pathLst>
                <a:path w="5021" h="5021" extrusionOk="0">
                  <a:moveTo>
                    <a:pt x="2511" y="0"/>
                  </a:moveTo>
                  <a:cubicBezTo>
                    <a:pt x="3912" y="59"/>
                    <a:pt x="5021" y="1168"/>
                    <a:pt x="4962" y="2569"/>
                  </a:cubicBezTo>
                  <a:cubicBezTo>
                    <a:pt x="4962" y="3911"/>
                    <a:pt x="3853" y="5020"/>
                    <a:pt x="2452" y="4962"/>
                  </a:cubicBezTo>
                  <a:cubicBezTo>
                    <a:pt x="1052" y="4962"/>
                    <a:pt x="1" y="3853"/>
                    <a:pt x="1" y="2510"/>
                  </a:cubicBezTo>
                  <a:cubicBezTo>
                    <a:pt x="1" y="1109"/>
                    <a:pt x="1110" y="0"/>
                    <a:pt x="25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9" name="Google Shape;18409;p46"/>
            <p:cNvSpPr/>
            <p:nvPr/>
          </p:nvSpPr>
          <p:spPr>
            <a:xfrm>
              <a:off x="1885225" y="3641100"/>
              <a:ext cx="124050" cy="124075"/>
            </a:xfrm>
            <a:custGeom>
              <a:avLst/>
              <a:gdLst/>
              <a:ahLst/>
              <a:cxnLst/>
              <a:rect l="l" t="t" r="r" b="b"/>
              <a:pathLst>
                <a:path w="4962" h="4963" extrusionOk="0">
                  <a:moveTo>
                    <a:pt x="2452" y="1"/>
                  </a:moveTo>
                  <a:cubicBezTo>
                    <a:pt x="3853" y="1"/>
                    <a:pt x="4962" y="1168"/>
                    <a:pt x="4962" y="2569"/>
                  </a:cubicBezTo>
                  <a:cubicBezTo>
                    <a:pt x="4903" y="3912"/>
                    <a:pt x="3794" y="4962"/>
                    <a:pt x="2452" y="4962"/>
                  </a:cubicBezTo>
                  <a:cubicBezTo>
                    <a:pt x="1051" y="4962"/>
                    <a:pt x="0" y="3853"/>
                    <a:pt x="0" y="2453"/>
                  </a:cubicBezTo>
                  <a:cubicBezTo>
                    <a:pt x="0" y="1110"/>
                    <a:pt x="1109" y="1"/>
                    <a:pt x="245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0" name="Google Shape;18410;p46"/>
            <p:cNvSpPr/>
            <p:nvPr/>
          </p:nvSpPr>
          <p:spPr>
            <a:xfrm>
              <a:off x="5318875" y="4129975"/>
              <a:ext cx="124050" cy="125500"/>
            </a:xfrm>
            <a:custGeom>
              <a:avLst/>
              <a:gdLst/>
              <a:ahLst/>
              <a:cxnLst/>
              <a:rect l="l" t="t" r="r" b="b"/>
              <a:pathLst>
                <a:path w="4962" h="5020" extrusionOk="0">
                  <a:moveTo>
                    <a:pt x="58" y="2510"/>
                  </a:moveTo>
                  <a:cubicBezTo>
                    <a:pt x="58" y="1109"/>
                    <a:pt x="1167" y="0"/>
                    <a:pt x="2568" y="58"/>
                  </a:cubicBezTo>
                  <a:cubicBezTo>
                    <a:pt x="3911" y="117"/>
                    <a:pt x="4962" y="1226"/>
                    <a:pt x="4962" y="2568"/>
                  </a:cubicBezTo>
                  <a:cubicBezTo>
                    <a:pt x="4962" y="3911"/>
                    <a:pt x="3794" y="5020"/>
                    <a:pt x="2452" y="5020"/>
                  </a:cubicBezTo>
                  <a:cubicBezTo>
                    <a:pt x="1109" y="4962"/>
                    <a:pt x="0" y="3853"/>
                    <a:pt x="58"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1" name="Google Shape;18411;p46"/>
            <p:cNvSpPr/>
            <p:nvPr/>
          </p:nvSpPr>
          <p:spPr>
            <a:xfrm>
              <a:off x="3357625" y="696325"/>
              <a:ext cx="124050" cy="124050"/>
            </a:xfrm>
            <a:custGeom>
              <a:avLst/>
              <a:gdLst/>
              <a:ahLst/>
              <a:cxnLst/>
              <a:rect l="l" t="t" r="r" b="b"/>
              <a:pathLst>
                <a:path w="4962" h="4962" extrusionOk="0">
                  <a:moveTo>
                    <a:pt x="2510" y="4962"/>
                  </a:moveTo>
                  <a:cubicBezTo>
                    <a:pt x="1168" y="4962"/>
                    <a:pt x="59" y="3853"/>
                    <a:pt x="0" y="2510"/>
                  </a:cubicBezTo>
                  <a:cubicBezTo>
                    <a:pt x="0" y="1168"/>
                    <a:pt x="1109" y="59"/>
                    <a:pt x="2452" y="59"/>
                  </a:cubicBezTo>
                  <a:cubicBezTo>
                    <a:pt x="3794" y="0"/>
                    <a:pt x="4903" y="1109"/>
                    <a:pt x="4903" y="2452"/>
                  </a:cubicBezTo>
                  <a:cubicBezTo>
                    <a:pt x="4962" y="3794"/>
                    <a:pt x="3853" y="4903"/>
                    <a:pt x="2510"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2" name="Google Shape;18412;p46"/>
            <p:cNvSpPr/>
            <p:nvPr/>
          </p:nvSpPr>
          <p:spPr>
            <a:xfrm>
              <a:off x="5076625" y="4378050"/>
              <a:ext cx="124075" cy="124050"/>
            </a:xfrm>
            <a:custGeom>
              <a:avLst/>
              <a:gdLst/>
              <a:ahLst/>
              <a:cxnLst/>
              <a:rect l="l" t="t" r="r" b="b"/>
              <a:pathLst>
                <a:path w="4963" h="4962" extrusionOk="0">
                  <a:moveTo>
                    <a:pt x="1" y="2393"/>
                  </a:moveTo>
                  <a:cubicBezTo>
                    <a:pt x="59" y="1051"/>
                    <a:pt x="1226" y="0"/>
                    <a:pt x="2511" y="0"/>
                  </a:cubicBezTo>
                  <a:cubicBezTo>
                    <a:pt x="3853" y="58"/>
                    <a:pt x="4962" y="1226"/>
                    <a:pt x="4904" y="2510"/>
                  </a:cubicBezTo>
                  <a:cubicBezTo>
                    <a:pt x="4904" y="3852"/>
                    <a:pt x="3736" y="4962"/>
                    <a:pt x="2394" y="4903"/>
                  </a:cubicBezTo>
                  <a:cubicBezTo>
                    <a:pt x="1051" y="4903"/>
                    <a:pt x="1" y="3736"/>
                    <a:pt x="1"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3" name="Google Shape;18413;p46"/>
            <p:cNvSpPr/>
            <p:nvPr/>
          </p:nvSpPr>
          <p:spPr>
            <a:xfrm>
              <a:off x="4830000" y="944400"/>
              <a:ext cx="122625" cy="122600"/>
            </a:xfrm>
            <a:custGeom>
              <a:avLst/>
              <a:gdLst/>
              <a:ahLst/>
              <a:cxnLst/>
              <a:rect l="l" t="t" r="r" b="b"/>
              <a:pathLst>
                <a:path w="4905" h="4904" extrusionOk="0">
                  <a:moveTo>
                    <a:pt x="4904" y="2452"/>
                  </a:moveTo>
                  <a:cubicBezTo>
                    <a:pt x="4904" y="3794"/>
                    <a:pt x="3795" y="4903"/>
                    <a:pt x="2453" y="4903"/>
                  </a:cubicBezTo>
                  <a:cubicBezTo>
                    <a:pt x="1110" y="4903"/>
                    <a:pt x="1" y="3736"/>
                    <a:pt x="1" y="2452"/>
                  </a:cubicBezTo>
                  <a:cubicBezTo>
                    <a:pt x="1" y="1109"/>
                    <a:pt x="1168" y="0"/>
                    <a:pt x="2453" y="0"/>
                  </a:cubicBezTo>
                  <a:cubicBezTo>
                    <a:pt x="3795" y="0"/>
                    <a:pt x="4904" y="1109"/>
                    <a:pt x="4904" y="24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4" name="Google Shape;18414;p46"/>
            <p:cNvSpPr/>
            <p:nvPr/>
          </p:nvSpPr>
          <p:spPr>
            <a:xfrm>
              <a:off x="2131825" y="1433250"/>
              <a:ext cx="124075" cy="124050"/>
            </a:xfrm>
            <a:custGeom>
              <a:avLst/>
              <a:gdLst/>
              <a:ahLst/>
              <a:cxnLst/>
              <a:rect l="l" t="t" r="r" b="b"/>
              <a:pathLst>
                <a:path w="4963" h="4962" extrusionOk="0">
                  <a:moveTo>
                    <a:pt x="2453" y="4904"/>
                  </a:moveTo>
                  <a:cubicBezTo>
                    <a:pt x="1110" y="4904"/>
                    <a:pt x="1" y="3795"/>
                    <a:pt x="1" y="2452"/>
                  </a:cubicBezTo>
                  <a:cubicBezTo>
                    <a:pt x="59" y="1109"/>
                    <a:pt x="1168" y="0"/>
                    <a:pt x="2511" y="0"/>
                  </a:cubicBezTo>
                  <a:cubicBezTo>
                    <a:pt x="3853" y="59"/>
                    <a:pt x="4962" y="1168"/>
                    <a:pt x="4904" y="2510"/>
                  </a:cubicBezTo>
                  <a:cubicBezTo>
                    <a:pt x="4904" y="3853"/>
                    <a:pt x="3795" y="4962"/>
                    <a:pt x="2453" y="49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5" name="Google Shape;18415;p46"/>
            <p:cNvSpPr/>
            <p:nvPr/>
          </p:nvSpPr>
          <p:spPr>
            <a:xfrm>
              <a:off x="5565475" y="1679875"/>
              <a:ext cx="124075" cy="124050"/>
            </a:xfrm>
            <a:custGeom>
              <a:avLst/>
              <a:gdLst/>
              <a:ahLst/>
              <a:cxnLst/>
              <a:rect l="l" t="t" r="r" b="b"/>
              <a:pathLst>
                <a:path w="4963" h="4962" extrusionOk="0">
                  <a:moveTo>
                    <a:pt x="2452" y="0"/>
                  </a:moveTo>
                  <a:cubicBezTo>
                    <a:pt x="3795" y="0"/>
                    <a:pt x="4962" y="1109"/>
                    <a:pt x="4962" y="2452"/>
                  </a:cubicBezTo>
                  <a:cubicBezTo>
                    <a:pt x="4962" y="3794"/>
                    <a:pt x="3853" y="4903"/>
                    <a:pt x="2511" y="4903"/>
                  </a:cubicBezTo>
                  <a:cubicBezTo>
                    <a:pt x="1168" y="4962"/>
                    <a:pt x="59" y="3852"/>
                    <a:pt x="59" y="2510"/>
                  </a:cubicBezTo>
                  <a:cubicBezTo>
                    <a:pt x="1" y="1167"/>
                    <a:pt x="1110" y="58"/>
                    <a:pt x="2452"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6" name="Google Shape;18416;p46"/>
            <p:cNvSpPr/>
            <p:nvPr/>
          </p:nvSpPr>
          <p:spPr>
            <a:xfrm>
              <a:off x="3847925" y="4868350"/>
              <a:ext cx="121150" cy="121150"/>
            </a:xfrm>
            <a:custGeom>
              <a:avLst/>
              <a:gdLst/>
              <a:ahLst/>
              <a:cxnLst/>
              <a:rect l="l" t="t" r="r" b="b"/>
              <a:pathLst>
                <a:path w="4846" h="4846" extrusionOk="0">
                  <a:moveTo>
                    <a:pt x="4845" y="2394"/>
                  </a:moveTo>
                  <a:cubicBezTo>
                    <a:pt x="4845" y="3736"/>
                    <a:pt x="3795" y="4845"/>
                    <a:pt x="2452" y="4845"/>
                  </a:cubicBezTo>
                  <a:cubicBezTo>
                    <a:pt x="1168" y="4845"/>
                    <a:pt x="59" y="3795"/>
                    <a:pt x="59" y="2452"/>
                  </a:cubicBezTo>
                  <a:cubicBezTo>
                    <a:pt x="1" y="1110"/>
                    <a:pt x="1110" y="59"/>
                    <a:pt x="2394" y="59"/>
                  </a:cubicBezTo>
                  <a:cubicBezTo>
                    <a:pt x="3736" y="1"/>
                    <a:pt x="4845" y="1110"/>
                    <a:pt x="4845" y="23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7" name="Google Shape;18417;p46"/>
            <p:cNvSpPr/>
            <p:nvPr/>
          </p:nvSpPr>
          <p:spPr>
            <a:xfrm>
              <a:off x="1644450" y="2660475"/>
              <a:ext cx="119675" cy="119700"/>
            </a:xfrm>
            <a:custGeom>
              <a:avLst/>
              <a:gdLst/>
              <a:ahLst/>
              <a:cxnLst/>
              <a:rect l="l" t="t" r="r" b="b"/>
              <a:pathLst>
                <a:path w="4787" h="4788" extrusionOk="0">
                  <a:moveTo>
                    <a:pt x="2393" y="1"/>
                  </a:moveTo>
                  <a:cubicBezTo>
                    <a:pt x="3678" y="1"/>
                    <a:pt x="4787" y="1052"/>
                    <a:pt x="4787" y="2394"/>
                  </a:cubicBezTo>
                  <a:cubicBezTo>
                    <a:pt x="4787" y="3678"/>
                    <a:pt x="3736" y="4787"/>
                    <a:pt x="2393" y="4787"/>
                  </a:cubicBezTo>
                  <a:cubicBezTo>
                    <a:pt x="1109" y="4787"/>
                    <a:pt x="0" y="3737"/>
                    <a:pt x="0" y="2394"/>
                  </a:cubicBezTo>
                  <a:cubicBezTo>
                    <a:pt x="0" y="1110"/>
                    <a:pt x="1051" y="1"/>
                    <a:pt x="2393"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8" name="Google Shape;18418;p46"/>
            <p:cNvSpPr/>
            <p:nvPr/>
          </p:nvSpPr>
          <p:spPr>
            <a:xfrm>
              <a:off x="3605700" y="4868350"/>
              <a:ext cx="121125" cy="121150"/>
            </a:xfrm>
            <a:custGeom>
              <a:avLst/>
              <a:gdLst/>
              <a:ahLst/>
              <a:cxnLst/>
              <a:rect l="l" t="t" r="r" b="b"/>
              <a:pathLst>
                <a:path w="4845" h="4846" extrusionOk="0">
                  <a:moveTo>
                    <a:pt x="4787" y="2394"/>
                  </a:moveTo>
                  <a:cubicBezTo>
                    <a:pt x="4845" y="3736"/>
                    <a:pt x="3736" y="4845"/>
                    <a:pt x="2452" y="4845"/>
                  </a:cubicBezTo>
                  <a:cubicBezTo>
                    <a:pt x="1109" y="4845"/>
                    <a:pt x="59" y="3795"/>
                    <a:pt x="0" y="2452"/>
                  </a:cubicBezTo>
                  <a:cubicBezTo>
                    <a:pt x="0" y="1110"/>
                    <a:pt x="1051" y="59"/>
                    <a:pt x="2393" y="59"/>
                  </a:cubicBezTo>
                  <a:cubicBezTo>
                    <a:pt x="3736" y="1"/>
                    <a:pt x="4787" y="1110"/>
                    <a:pt x="4787" y="23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9" name="Google Shape;18419;p46"/>
            <p:cNvSpPr/>
            <p:nvPr/>
          </p:nvSpPr>
          <p:spPr>
            <a:xfrm>
              <a:off x="4342625" y="699250"/>
              <a:ext cx="119675" cy="118225"/>
            </a:xfrm>
            <a:custGeom>
              <a:avLst/>
              <a:gdLst/>
              <a:ahLst/>
              <a:cxnLst/>
              <a:rect l="l" t="t" r="r" b="b"/>
              <a:pathLst>
                <a:path w="4787" h="4729" extrusionOk="0">
                  <a:moveTo>
                    <a:pt x="2393" y="4728"/>
                  </a:moveTo>
                  <a:cubicBezTo>
                    <a:pt x="1051" y="4728"/>
                    <a:pt x="59" y="3736"/>
                    <a:pt x="59" y="2393"/>
                  </a:cubicBezTo>
                  <a:cubicBezTo>
                    <a:pt x="0" y="1051"/>
                    <a:pt x="1051" y="0"/>
                    <a:pt x="2452" y="0"/>
                  </a:cubicBezTo>
                  <a:cubicBezTo>
                    <a:pt x="3736" y="58"/>
                    <a:pt x="4787" y="1051"/>
                    <a:pt x="4728" y="2393"/>
                  </a:cubicBezTo>
                  <a:cubicBezTo>
                    <a:pt x="4728" y="3736"/>
                    <a:pt x="3736" y="4728"/>
                    <a:pt x="2393" y="47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0" name="Google Shape;18420;p46"/>
            <p:cNvSpPr/>
            <p:nvPr/>
          </p:nvSpPr>
          <p:spPr>
            <a:xfrm>
              <a:off x="5568400" y="3890650"/>
              <a:ext cx="118225" cy="118225"/>
            </a:xfrm>
            <a:custGeom>
              <a:avLst/>
              <a:gdLst/>
              <a:ahLst/>
              <a:cxnLst/>
              <a:rect l="l" t="t" r="r" b="b"/>
              <a:pathLst>
                <a:path w="4729" h="4729" extrusionOk="0">
                  <a:moveTo>
                    <a:pt x="4728" y="2393"/>
                  </a:moveTo>
                  <a:cubicBezTo>
                    <a:pt x="4728" y="3736"/>
                    <a:pt x="3736" y="4728"/>
                    <a:pt x="2394" y="4728"/>
                  </a:cubicBezTo>
                  <a:cubicBezTo>
                    <a:pt x="1051" y="4728"/>
                    <a:pt x="0" y="3678"/>
                    <a:pt x="0" y="2335"/>
                  </a:cubicBezTo>
                  <a:cubicBezTo>
                    <a:pt x="59" y="1051"/>
                    <a:pt x="1109" y="0"/>
                    <a:pt x="2394" y="0"/>
                  </a:cubicBezTo>
                  <a:cubicBezTo>
                    <a:pt x="3736" y="59"/>
                    <a:pt x="4728" y="1051"/>
                    <a:pt x="4728"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1" name="Google Shape;18421;p46"/>
            <p:cNvSpPr/>
            <p:nvPr/>
          </p:nvSpPr>
          <p:spPr>
            <a:xfrm>
              <a:off x="2134750" y="4134350"/>
              <a:ext cx="118225" cy="118225"/>
            </a:xfrm>
            <a:custGeom>
              <a:avLst/>
              <a:gdLst/>
              <a:ahLst/>
              <a:cxnLst/>
              <a:rect l="l" t="t" r="r" b="b"/>
              <a:pathLst>
                <a:path w="4729" h="4729" extrusionOk="0">
                  <a:moveTo>
                    <a:pt x="4729" y="2393"/>
                  </a:moveTo>
                  <a:cubicBezTo>
                    <a:pt x="4670" y="3678"/>
                    <a:pt x="3678" y="4728"/>
                    <a:pt x="2336" y="4670"/>
                  </a:cubicBezTo>
                  <a:cubicBezTo>
                    <a:pt x="993" y="4670"/>
                    <a:pt x="1" y="3619"/>
                    <a:pt x="1" y="2277"/>
                  </a:cubicBezTo>
                  <a:cubicBezTo>
                    <a:pt x="59" y="992"/>
                    <a:pt x="1051" y="0"/>
                    <a:pt x="2394" y="0"/>
                  </a:cubicBezTo>
                  <a:cubicBezTo>
                    <a:pt x="3736" y="0"/>
                    <a:pt x="4729" y="1051"/>
                    <a:pt x="4670"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2" name="Google Shape;18422;p46"/>
            <p:cNvSpPr/>
            <p:nvPr/>
          </p:nvSpPr>
          <p:spPr>
            <a:xfrm>
              <a:off x="2381375" y="4380950"/>
              <a:ext cx="118225" cy="118225"/>
            </a:xfrm>
            <a:custGeom>
              <a:avLst/>
              <a:gdLst/>
              <a:ahLst/>
              <a:cxnLst/>
              <a:rect l="l" t="t" r="r" b="b"/>
              <a:pathLst>
                <a:path w="4729" h="4729" extrusionOk="0">
                  <a:moveTo>
                    <a:pt x="2335" y="4729"/>
                  </a:moveTo>
                  <a:cubicBezTo>
                    <a:pt x="993" y="4670"/>
                    <a:pt x="0" y="3678"/>
                    <a:pt x="0" y="2336"/>
                  </a:cubicBezTo>
                  <a:cubicBezTo>
                    <a:pt x="0" y="993"/>
                    <a:pt x="1109" y="1"/>
                    <a:pt x="2452" y="1"/>
                  </a:cubicBezTo>
                  <a:cubicBezTo>
                    <a:pt x="3736" y="59"/>
                    <a:pt x="4728" y="1110"/>
                    <a:pt x="4728" y="2394"/>
                  </a:cubicBezTo>
                  <a:cubicBezTo>
                    <a:pt x="4670" y="3736"/>
                    <a:pt x="3619" y="4729"/>
                    <a:pt x="2335"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3" name="Google Shape;18423;p46"/>
            <p:cNvSpPr/>
            <p:nvPr/>
          </p:nvSpPr>
          <p:spPr>
            <a:xfrm>
              <a:off x="4097450" y="4871275"/>
              <a:ext cx="116775" cy="116750"/>
            </a:xfrm>
            <a:custGeom>
              <a:avLst/>
              <a:gdLst/>
              <a:ahLst/>
              <a:cxnLst/>
              <a:rect l="l" t="t" r="r" b="b"/>
              <a:pathLst>
                <a:path w="4671" h="4670" extrusionOk="0">
                  <a:moveTo>
                    <a:pt x="2336" y="0"/>
                  </a:moveTo>
                  <a:cubicBezTo>
                    <a:pt x="3620" y="0"/>
                    <a:pt x="4671" y="993"/>
                    <a:pt x="4671" y="2277"/>
                  </a:cubicBezTo>
                  <a:cubicBezTo>
                    <a:pt x="4671" y="3619"/>
                    <a:pt x="3678" y="4612"/>
                    <a:pt x="2336" y="4670"/>
                  </a:cubicBezTo>
                  <a:cubicBezTo>
                    <a:pt x="1052" y="4670"/>
                    <a:pt x="1" y="3619"/>
                    <a:pt x="1" y="2335"/>
                  </a:cubicBezTo>
                  <a:cubicBezTo>
                    <a:pt x="1" y="993"/>
                    <a:pt x="993" y="0"/>
                    <a:pt x="233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4" name="Google Shape;18424;p46"/>
            <p:cNvSpPr/>
            <p:nvPr/>
          </p:nvSpPr>
          <p:spPr>
            <a:xfrm>
              <a:off x="5815025" y="2171625"/>
              <a:ext cx="119675" cy="118225"/>
            </a:xfrm>
            <a:custGeom>
              <a:avLst/>
              <a:gdLst/>
              <a:ahLst/>
              <a:cxnLst/>
              <a:rect l="l" t="t" r="r" b="b"/>
              <a:pathLst>
                <a:path w="4787" h="4729" extrusionOk="0">
                  <a:moveTo>
                    <a:pt x="2393" y="4729"/>
                  </a:moveTo>
                  <a:cubicBezTo>
                    <a:pt x="1051" y="4729"/>
                    <a:pt x="0" y="3678"/>
                    <a:pt x="0" y="2336"/>
                  </a:cubicBezTo>
                  <a:cubicBezTo>
                    <a:pt x="58" y="1052"/>
                    <a:pt x="1051" y="1"/>
                    <a:pt x="2393" y="1"/>
                  </a:cubicBezTo>
                  <a:cubicBezTo>
                    <a:pt x="3736" y="1"/>
                    <a:pt x="4786" y="1052"/>
                    <a:pt x="4728" y="2394"/>
                  </a:cubicBezTo>
                  <a:cubicBezTo>
                    <a:pt x="4728" y="3737"/>
                    <a:pt x="3677" y="4729"/>
                    <a:pt x="2393"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5" name="Google Shape;18425;p46"/>
            <p:cNvSpPr/>
            <p:nvPr/>
          </p:nvSpPr>
          <p:spPr>
            <a:xfrm>
              <a:off x="5816475" y="3398875"/>
              <a:ext cx="116775" cy="116775"/>
            </a:xfrm>
            <a:custGeom>
              <a:avLst/>
              <a:gdLst/>
              <a:ahLst/>
              <a:cxnLst/>
              <a:rect l="l" t="t" r="r" b="b"/>
              <a:pathLst>
                <a:path w="4671" h="4671" extrusionOk="0">
                  <a:moveTo>
                    <a:pt x="2335" y="0"/>
                  </a:moveTo>
                  <a:cubicBezTo>
                    <a:pt x="3619" y="0"/>
                    <a:pt x="4670" y="993"/>
                    <a:pt x="4670" y="2335"/>
                  </a:cubicBezTo>
                  <a:cubicBezTo>
                    <a:pt x="4670" y="3619"/>
                    <a:pt x="3619" y="4670"/>
                    <a:pt x="2335" y="4670"/>
                  </a:cubicBezTo>
                  <a:cubicBezTo>
                    <a:pt x="993" y="4670"/>
                    <a:pt x="0" y="3619"/>
                    <a:pt x="0" y="2335"/>
                  </a:cubicBezTo>
                  <a:cubicBezTo>
                    <a:pt x="0" y="993"/>
                    <a:pt x="993" y="0"/>
                    <a:pt x="233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6" name="Google Shape;18426;p46"/>
            <p:cNvSpPr/>
            <p:nvPr/>
          </p:nvSpPr>
          <p:spPr>
            <a:xfrm>
              <a:off x="1644450" y="2907100"/>
              <a:ext cx="118225" cy="119675"/>
            </a:xfrm>
            <a:custGeom>
              <a:avLst/>
              <a:gdLst/>
              <a:ahLst/>
              <a:cxnLst/>
              <a:rect l="l" t="t" r="r" b="b"/>
              <a:pathLst>
                <a:path w="4729" h="4787" extrusionOk="0">
                  <a:moveTo>
                    <a:pt x="2335" y="59"/>
                  </a:moveTo>
                  <a:cubicBezTo>
                    <a:pt x="3678" y="1"/>
                    <a:pt x="4728" y="1051"/>
                    <a:pt x="4728" y="2394"/>
                  </a:cubicBezTo>
                  <a:cubicBezTo>
                    <a:pt x="4728" y="3736"/>
                    <a:pt x="3736" y="4729"/>
                    <a:pt x="2452" y="4787"/>
                  </a:cubicBezTo>
                  <a:cubicBezTo>
                    <a:pt x="1109" y="4787"/>
                    <a:pt x="0" y="3736"/>
                    <a:pt x="0" y="2394"/>
                  </a:cubicBezTo>
                  <a:cubicBezTo>
                    <a:pt x="0" y="1110"/>
                    <a:pt x="1051" y="59"/>
                    <a:pt x="233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7" name="Google Shape;18427;p46"/>
            <p:cNvSpPr/>
            <p:nvPr/>
          </p:nvSpPr>
          <p:spPr>
            <a:xfrm>
              <a:off x="2627975" y="945850"/>
              <a:ext cx="118225" cy="118225"/>
            </a:xfrm>
            <a:custGeom>
              <a:avLst/>
              <a:gdLst/>
              <a:ahLst/>
              <a:cxnLst/>
              <a:rect l="l" t="t" r="r" b="b"/>
              <a:pathLst>
                <a:path w="4729" h="4729" extrusionOk="0">
                  <a:moveTo>
                    <a:pt x="2336" y="1"/>
                  </a:moveTo>
                  <a:cubicBezTo>
                    <a:pt x="3678" y="1"/>
                    <a:pt x="4729" y="1051"/>
                    <a:pt x="4729" y="2336"/>
                  </a:cubicBezTo>
                  <a:cubicBezTo>
                    <a:pt x="4729" y="3678"/>
                    <a:pt x="3678" y="4729"/>
                    <a:pt x="2336" y="4729"/>
                  </a:cubicBezTo>
                  <a:cubicBezTo>
                    <a:pt x="993" y="4729"/>
                    <a:pt x="1" y="3678"/>
                    <a:pt x="1" y="2394"/>
                  </a:cubicBezTo>
                  <a:cubicBezTo>
                    <a:pt x="1" y="1051"/>
                    <a:pt x="1052" y="59"/>
                    <a:pt x="23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8" name="Google Shape;18428;p46"/>
            <p:cNvSpPr/>
            <p:nvPr/>
          </p:nvSpPr>
          <p:spPr>
            <a:xfrm>
              <a:off x="1645900" y="2419700"/>
              <a:ext cx="116775" cy="116775"/>
            </a:xfrm>
            <a:custGeom>
              <a:avLst/>
              <a:gdLst/>
              <a:ahLst/>
              <a:cxnLst/>
              <a:rect l="l" t="t" r="r" b="b"/>
              <a:pathLst>
                <a:path w="4671" h="4671" extrusionOk="0">
                  <a:moveTo>
                    <a:pt x="2335" y="1"/>
                  </a:moveTo>
                  <a:cubicBezTo>
                    <a:pt x="3678" y="1"/>
                    <a:pt x="4670" y="993"/>
                    <a:pt x="4670" y="2336"/>
                  </a:cubicBezTo>
                  <a:cubicBezTo>
                    <a:pt x="4670" y="3620"/>
                    <a:pt x="3620" y="4670"/>
                    <a:pt x="2335" y="4670"/>
                  </a:cubicBezTo>
                  <a:cubicBezTo>
                    <a:pt x="993" y="4670"/>
                    <a:pt x="1" y="3620"/>
                    <a:pt x="1" y="2336"/>
                  </a:cubicBezTo>
                  <a:cubicBezTo>
                    <a:pt x="1" y="993"/>
                    <a:pt x="1051" y="1"/>
                    <a:pt x="23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9" name="Google Shape;18429;p46"/>
            <p:cNvSpPr/>
            <p:nvPr/>
          </p:nvSpPr>
          <p:spPr>
            <a:xfrm>
              <a:off x="3118300" y="700700"/>
              <a:ext cx="116775" cy="116775"/>
            </a:xfrm>
            <a:custGeom>
              <a:avLst/>
              <a:gdLst/>
              <a:ahLst/>
              <a:cxnLst/>
              <a:rect l="l" t="t" r="r" b="b"/>
              <a:pathLst>
                <a:path w="4671" h="4671" extrusionOk="0">
                  <a:moveTo>
                    <a:pt x="2277" y="4612"/>
                  </a:moveTo>
                  <a:cubicBezTo>
                    <a:pt x="993" y="4612"/>
                    <a:pt x="0" y="3561"/>
                    <a:pt x="0" y="2219"/>
                  </a:cubicBezTo>
                  <a:cubicBezTo>
                    <a:pt x="59" y="993"/>
                    <a:pt x="1109" y="0"/>
                    <a:pt x="2394" y="0"/>
                  </a:cubicBezTo>
                  <a:cubicBezTo>
                    <a:pt x="3678" y="0"/>
                    <a:pt x="4670" y="1109"/>
                    <a:pt x="4670" y="2394"/>
                  </a:cubicBezTo>
                  <a:cubicBezTo>
                    <a:pt x="4612" y="3678"/>
                    <a:pt x="3561" y="4670"/>
                    <a:pt x="2277"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0" name="Google Shape;18430;p46"/>
            <p:cNvSpPr/>
            <p:nvPr/>
          </p:nvSpPr>
          <p:spPr>
            <a:xfrm>
              <a:off x="1645900" y="3155175"/>
              <a:ext cx="116775" cy="116775"/>
            </a:xfrm>
            <a:custGeom>
              <a:avLst/>
              <a:gdLst/>
              <a:ahLst/>
              <a:cxnLst/>
              <a:rect l="l" t="t" r="r" b="b"/>
              <a:pathLst>
                <a:path w="4671" h="4671" extrusionOk="0">
                  <a:moveTo>
                    <a:pt x="4670" y="2335"/>
                  </a:moveTo>
                  <a:cubicBezTo>
                    <a:pt x="4670" y="3678"/>
                    <a:pt x="3620" y="4670"/>
                    <a:pt x="2277" y="4670"/>
                  </a:cubicBezTo>
                  <a:cubicBezTo>
                    <a:pt x="1051" y="4612"/>
                    <a:pt x="1" y="3620"/>
                    <a:pt x="1" y="2335"/>
                  </a:cubicBezTo>
                  <a:cubicBezTo>
                    <a:pt x="1" y="1051"/>
                    <a:pt x="1051" y="1"/>
                    <a:pt x="2394" y="59"/>
                  </a:cubicBezTo>
                  <a:cubicBezTo>
                    <a:pt x="3620" y="59"/>
                    <a:pt x="4670" y="1110"/>
                    <a:pt x="4670"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1" name="Google Shape;18431;p46"/>
            <p:cNvSpPr/>
            <p:nvPr/>
          </p:nvSpPr>
          <p:spPr>
            <a:xfrm>
              <a:off x="1892525" y="1682775"/>
              <a:ext cx="116750" cy="116775"/>
            </a:xfrm>
            <a:custGeom>
              <a:avLst/>
              <a:gdLst/>
              <a:ahLst/>
              <a:cxnLst/>
              <a:rect l="l" t="t" r="r" b="b"/>
              <a:pathLst>
                <a:path w="4670" h="4671" extrusionOk="0">
                  <a:moveTo>
                    <a:pt x="4670" y="2336"/>
                  </a:moveTo>
                  <a:cubicBezTo>
                    <a:pt x="4670" y="3620"/>
                    <a:pt x="3619" y="4670"/>
                    <a:pt x="2277" y="4670"/>
                  </a:cubicBezTo>
                  <a:cubicBezTo>
                    <a:pt x="1051" y="4670"/>
                    <a:pt x="0" y="3620"/>
                    <a:pt x="0" y="2394"/>
                  </a:cubicBezTo>
                  <a:cubicBezTo>
                    <a:pt x="0" y="1051"/>
                    <a:pt x="1051" y="1"/>
                    <a:pt x="2335" y="59"/>
                  </a:cubicBezTo>
                  <a:cubicBezTo>
                    <a:pt x="3619" y="59"/>
                    <a:pt x="4611" y="1051"/>
                    <a:pt x="4670" y="23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2" name="Google Shape;18432;p46"/>
            <p:cNvSpPr/>
            <p:nvPr/>
          </p:nvSpPr>
          <p:spPr>
            <a:xfrm>
              <a:off x="4832925" y="4629025"/>
              <a:ext cx="116775" cy="115325"/>
            </a:xfrm>
            <a:custGeom>
              <a:avLst/>
              <a:gdLst/>
              <a:ahLst/>
              <a:cxnLst/>
              <a:rect l="l" t="t" r="r" b="b"/>
              <a:pathLst>
                <a:path w="4671" h="4613" extrusionOk="0">
                  <a:moveTo>
                    <a:pt x="2336" y="1"/>
                  </a:moveTo>
                  <a:cubicBezTo>
                    <a:pt x="3678" y="1"/>
                    <a:pt x="4670" y="1051"/>
                    <a:pt x="4670" y="2336"/>
                  </a:cubicBezTo>
                  <a:cubicBezTo>
                    <a:pt x="4670" y="3620"/>
                    <a:pt x="3620" y="4612"/>
                    <a:pt x="2336" y="4612"/>
                  </a:cubicBezTo>
                  <a:cubicBezTo>
                    <a:pt x="1051" y="4612"/>
                    <a:pt x="1" y="3561"/>
                    <a:pt x="59" y="2277"/>
                  </a:cubicBezTo>
                  <a:cubicBezTo>
                    <a:pt x="59" y="993"/>
                    <a:pt x="1110" y="1"/>
                    <a:pt x="23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3" name="Google Shape;18433;p46"/>
            <p:cNvSpPr/>
            <p:nvPr/>
          </p:nvSpPr>
          <p:spPr>
            <a:xfrm>
              <a:off x="3360525" y="4871275"/>
              <a:ext cx="116775" cy="116750"/>
            </a:xfrm>
            <a:custGeom>
              <a:avLst/>
              <a:gdLst/>
              <a:ahLst/>
              <a:cxnLst/>
              <a:rect l="l" t="t" r="r" b="b"/>
              <a:pathLst>
                <a:path w="4671" h="4670" extrusionOk="0">
                  <a:moveTo>
                    <a:pt x="4671" y="2335"/>
                  </a:moveTo>
                  <a:cubicBezTo>
                    <a:pt x="4671" y="3619"/>
                    <a:pt x="3620" y="4670"/>
                    <a:pt x="2277" y="4612"/>
                  </a:cubicBezTo>
                  <a:cubicBezTo>
                    <a:pt x="1052" y="4612"/>
                    <a:pt x="1" y="3561"/>
                    <a:pt x="1" y="2335"/>
                  </a:cubicBezTo>
                  <a:cubicBezTo>
                    <a:pt x="1" y="993"/>
                    <a:pt x="1052" y="0"/>
                    <a:pt x="2394" y="0"/>
                  </a:cubicBezTo>
                  <a:cubicBezTo>
                    <a:pt x="3678" y="0"/>
                    <a:pt x="4671" y="1051"/>
                    <a:pt x="4671"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4" name="Google Shape;18434;p46"/>
            <p:cNvSpPr/>
            <p:nvPr/>
          </p:nvSpPr>
          <p:spPr>
            <a:xfrm>
              <a:off x="1889600" y="3890650"/>
              <a:ext cx="113850" cy="112375"/>
            </a:xfrm>
            <a:custGeom>
              <a:avLst/>
              <a:gdLst/>
              <a:ahLst/>
              <a:cxnLst/>
              <a:rect l="l" t="t" r="r" b="b"/>
              <a:pathLst>
                <a:path w="4554" h="4495" extrusionOk="0">
                  <a:moveTo>
                    <a:pt x="4553" y="2277"/>
                  </a:moveTo>
                  <a:cubicBezTo>
                    <a:pt x="4495" y="3503"/>
                    <a:pt x="3503" y="4495"/>
                    <a:pt x="2277" y="4495"/>
                  </a:cubicBezTo>
                  <a:cubicBezTo>
                    <a:pt x="993" y="4436"/>
                    <a:pt x="0" y="3386"/>
                    <a:pt x="59" y="2160"/>
                  </a:cubicBezTo>
                  <a:cubicBezTo>
                    <a:pt x="117" y="934"/>
                    <a:pt x="1109" y="0"/>
                    <a:pt x="2277" y="0"/>
                  </a:cubicBezTo>
                  <a:cubicBezTo>
                    <a:pt x="3561" y="0"/>
                    <a:pt x="4553" y="993"/>
                    <a:pt x="4553"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5" name="Google Shape;18435;p46"/>
            <p:cNvSpPr/>
            <p:nvPr/>
          </p:nvSpPr>
          <p:spPr>
            <a:xfrm>
              <a:off x="4345525" y="4872725"/>
              <a:ext cx="112400" cy="112400"/>
            </a:xfrm>
            <a:custGeom>
              <a:avLst/>
              <a:gdLst/>
              <a:ahLst/>
              <a:cxnLst/>
              <a:rect l="l" t="t" r="r" b="b"/>
              <a:pathLst>
                <a:path w="4496" h="4496" extrusionOk="0">
                  <a:moveTo>
                    <a:pt x="2277" y="4495"/>
                  </a:moveTo>
                  <a:cubicBezTo>
                    <a:pt x="993" y="4495"/>
                    <a:pt x="1" y="3444"/>
                    <a:pt x="1" y="2219"/>
                  </a:cubicBezTo>
                  <a:cubicBezTo>
                    <a:pt x="59" y="993"/>
                    <a:pt x="1052" y="1"/>
                    <a:pt x="2336" y="1"/>
                  </a:cubicBezTo>
                  <a:cubicBezTo>
                    <a:pt x="3503" y="59"/>
                    <a:pt x="4495" y="1051"/>
                    <a:pt x="4495" y="2219"/>
                  </a:cubicBezTo>
                  <a:cubicBezTo>
                    <a:pt x="4495" y="3503"/>
                    <a:pt x="3503" y="4495"/>
                    <a:pt x="2277"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6" name="Google Shape;18436;p46"/>
            <p:cNvSpPr/>
            <p:nvPr/>
          </p:nvSpPr>
          <p:spPr>
            <a:xfrm>
              <a:off x="2626525" y="4626125"/>
              <a:ext cx="112400" cy="112375"/>
            </a:xfrm>
            <a:custGeom>
              <a:avLst/>
              <a:gdLst/>
              <a:ahLst/>
              <a:cxnLst/>
              <a:rect l="l" t="t" r="r" b="b"/>
              <a:pathLst>
                <a:path w="4496" h="4495" extrusionOk="0">
                  <a:moveTo>
                    <a:pt x="2277" y="0"/>
                  </a:moveTo>
                  <a:cubicBezTo>
                    <a:pt x="3503" y="0"/>
                    <a:pt x="4495" y="1051"/>
                    <a:pt x="4495" y="2276"/>
                  </a:cubicBezTo>
                  <a:cubicBezTo>
                    <a:pt x="4495" y="3502"/>
                    <a:pt x="3444" y="4495"/>
                    <a:pt x="2219" y="4495"/>
                  </a:cubicBezTo>
                  <a:cubicBezTo>
                    <a:pt x="993" y="4495"/>
                    <a:pt x="59" y="3502"/>
                    <a:pt x="1" y="2276"/>
                  </a:cubicBezTo>
                  <a:cubicBezTo>
                    <a:pt x="1" y="1051"/>
                    <a:pt x="1051" y="0"/>
                    <a:pt x="227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7" name="Google Shape;18437;p46"/>
            <p:cNvSpPr/>
            <p:nvPr/>
          </p:nvSpPr>
          <p:spPr>
            <a:xfrm>
              <a:off x="5819400" y="1933775"/>
              <a:ext cx="110925" cy="109475"/>
            </a:xfrm>
            <a:custGeom>
              <a:avLst/>
              <a:gdLst/>
              <a:ahLst/>
              <a:cxnLst/>
              <a:rect l="l" t="t" r="r" b="b"/>
              <a:pathLst>
                <a:path w="4437" h="4379" extrusionOk="0">
                  <a:moveTo>
                    <a:pt x="4436" y="2160"/>
                  </a:moveTo>
                  <a:cubicBezTo>
                    <a:pt x="4436" y="3386"/>
                    <a:pt x="3502" y="4378"/>
                    <a:pt x="2277" y="4378"/>
                  </a:cubicBezTo>
                  <a:cubicBezTo>
                    <a:pt x="992" y="4378"/>
                    <a:pt x="0" y="3444"/>
                    <a:pt x="0" y="2160"/>
                  </a:cubicBezTo>
                  <a:cubicBezTo>
                    <a:pt x="0" y="934"/>
                    <a:pt x="992" y="0"/>
                    <a:pt x="2218" y="0"/>
                  </a:cubicBezTo>
                  <a:cubicBezTo>
                    <a:pt x="3444" y="0"/>
                    <a:pt x="4378" y="934"/>
                    <a:pt x="4378"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8" name="Google Shape;18438;p46"/>
            <p:cNvSpPr/>
            <p:nvPr/>
          </p:nvSpPr>
          <p:spPr>
            <a:xfrm>
              <a:off x="5329075" y="1196850"/>
              <a:ext cx="110925" cy="110925"/>
            </a:xfrm>
            <a:custGeom>
              <a:avLst/>
              <a:gdLst/>
              <a:ahLst/>
              <a:cxnLst/>
              <a:rect l="l" t="t" r="r" b="b"/>
              <a:pathLst>
                <a:path w="4437" h="4437" extrusionOk="0">
                  <a:moveTo>
                    <a:pt x="4437" y="2218"/>
                  </a:moveTo>
                  <a:cubicBezTo>
                    <a:pt x="4437" y="3444"/>
                    <a:pt x="3503" y="4378"/>
                    <a:pt x="2277" y="4437"/>
                  </a:cubicBezTo>
                  <a:cubicBezTo>
                    <a:pt x="993" y="4437"/>
                    <a:pt x="1" y="3444"/>
                    <a:pt x="59" y="2160"/>
                  </a:cubicBezTo>
                  <a:cubicBezTo>
                    <a:pt x="59" y="934"/>
                    <a:pt x="1051" y="0"/>
                    <a:pt x="2277" y="0"/>
                  </a:cubicBezTo>
                  <a:cubicBezTo>
                    <a:pt x="3503" y="0"/>
                    <a:pt x="4437" y="993"/>
                    <a:pt x="4437"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9" name="Google Shape;18439;p46"/>
            <p:cNvSpPr/>
            <p:nvPr/>
          </p:nvSpPr>
          <p:spPr>
            <a:xfrm>
              <a:off x="4593600" y="703625"/>
              <a:ext cx="110950" cy="109450"/>
            </a:xfrm>
            <a:custGeom>
              <a:avLst/>
              <a:gdLst/>
              <a:ahLst/>
              <a:cxnLst/>
              <a:rect l="l" t="t" r="r" b="b"/>
              <a:pathLst>
                <a:path w="4438" h="4378" extrusionOk="0">
                  <a:moveTo>
                    <a:pt x="4379" y="2218"/>
                  </a:moveTo>
                  <a:cubicBezTo>
                    <a:pt x="4379" y="3444"/>
                    <a:pt x="3445" y="4378"/>
                    <a:pt x="2219" y="4378"/>
                  </a:cubicBezTo>
                  <a:cubicBezTo>
                    <a:pt x="935" y="4378"/>
                    <a:pt x="1" y="3444"/>
                    <a:pt x="1" y="2160"/>
                  </a:cubicBezTo>
                  <a:cubicBezTo>
                    <a:pt x="59" y="934"/>
                    <a:pt x="993" y="0"/>
                    <a:pt x="2219" y="0"/>
                  </a:cubicBezTo>
                  <a:cubicBezTo>
                    <a:pt x="3445" y="0"/>
                    <a:pt x="4437" y="992"/>
                    <a:pt x="4379"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0" name="Google Shape;18440;p46"/>
            <p:cNvSpPr/>
            <p:nvPr/>
          </p:nvSpPr>
          <p:spPr>
            <a:xfrm>
              <a:off x="1648825" y="2174550"/>
              <a:ext cx="110925" cy="112400"/>
            </a:xfrm>
            <a:custGeom>
              <a:avLst/>
              <a:gdLst/>
              <a:ahLst/>
              <a:cxnLst/>
              <a:rect l="l" t="t" r="r" b="b"/>
              <a:pathLst>
                <a:path w="4437" h="4496" extrusionOk="0">
                  <a:moveTo>
                    <a:pt x="4436" y="2277"/>
                  </a:moveTo>
                  <a:cubicBezTo>
                    <a:pt x="4436" y="3503"/>
                    <a:pt x="3503" y="4437"/>
                    <a:pt x="2277" y="4495"/>
                  </a:cubicBezTo>
                  <a:cubicBezTo>
                    <a:pt x="993" y="4495"/>
                    <a:pt x="0" y="3503"/>
                    <a:pt x="0" y="2277"/>
                  </a:cubicBezTo>
                  <a:cubicBezTo>
                    <a:pt x="0" y="993"/>
                    <a:pt x="993" y="1"/>
                    <a:pt x="2218" y="59"/>
                  </a:cubicBezTo>
                  <a:cubicBezTo>
                    <a:pt x="3444" y="59"/>
                    <a:pt x="4436" y="993"/>
                    <a:pt x="4436" y="22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1" name="Google Shape;18441;p46"/>
            <p:cNvSpPr/>
            <p:nvPr/>
          </p:nvSpPr>
          <p:spPr>
            <a:xfrm>
              <a:off x="3121225" y="4875650"/>
              <a:ext cx="109450" cy="108000"/>
            </a:xfrm>
            <a:custGeom>
              <a:avLst/>
              <a:gdLst/>
              <a:ahLst/>
              <a:cxnLst/>
              <a:rect l="l" t="t" r="r" b="b"/>
              <a:pathLst>
                <a:path w="4378" h="4320" extrusionOk="0">
                  <a:moveTo>
                    <a:pt x="4378" y="2160"/>
                  </a:moveTo>
                  <a:cubicBezTo>
                    <a:pt x="4378" y="3386"/>
                    <a:pt x="3386" y="4320"/>
                    <a:pt x="2160" y="4320"/>
                  </a:cubicBezTo>
                  <a:cubicBezTo>
                    <a:pt x="934" y="4320"/>
                    <a:pt x="0" y="3327"/>
                    <a:pt x="59" y="2102"/>
                  </a:cubicBezTo>
                  <a:cubicBezTo>
                    <a:pt x="59" y="876"/>
                    <a:pt x="1051" y="0"/>
                    <a:pt x="2218" y="0"/>
                  </a:cubicBezTo>
                  <a:cubicBezTo>
                    <a:pt x="3444" y="0"/>
                    <a:pt x="4378" y="934"/>
                    <a:pt x="4378"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2" name="Google Shape;18442;p46"/>
            <p:cNvSpPr/>
            <p:nvPr/>
          </p:nvSpPr>
          <p:spPr>
            <a:xfrm>
              <a:off x="1648825" y="3401800"/>
              <a:ext cx="110925" cy="109450"/>
            </a:xfrm>
            <a:custGeom>
              <a:avLst/>
              <a:gdLst/>
              <a:ahLst/>
              <a:cxnLst/>
              <a:rect l="l" t="t" r="r" b="b"/>
              <a:pathLst>
                <a:path w="4437" h="4378" extrusionOk="0">
                  <a:moveTo>
                    <a:pt x="59" y="2160"/>
                  </a:moveTo>
                  <a:cubicBezTo>
                    <a:pt x="59" y="934"/>
                    <a:pt x="993" y="0"/>
                    <a:pt x="2277" y="59"/>
                  </a:cubicBezTo>
                  <a:cubicBezTo>
                    <a:pt x="3444" y="59"/>
                    <a:pt x="4436" y="1051"/>
                    <a:pt x="4378" y="2277"/>
                  </a:cubicBezTo>
                  <a:cubicBezTo>
                    <a:pt x="4378" y="3444"/>
                    <a:pt x="3386" y="4378"/>
                    <a:pt x="2218" y="4378"/>
                  </a:cubicBezTo>
                  <a:cubicBezTo>
                    <a:pt x="993" y="4378"/>
                    <a:pt x="0" y="3444"/>
                    <a:pt x="59"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3" name="Google Shape;18443;p46"/>
            <p:cNvSpPr/>
            <p:nvPr/>
          </p:nvSpPr>
          <p:spPr>
            <a:xfrm>
              <a:off x="5574225" y="1440550"/>
              <a:ext cx="108025" cy="108000"/>
            </a:xfrm>
            <a:custGeom>
              <a:avLst/>
              <a:gdLst/>
              <a:ahLst/>
              <a:cxnLst/>
              <a:rect l="l" t="t" r="r" b="b"/>
              <a:pathLst>
                <a:path w="4321" h="4320" extrusionOk="0">
                  <a:moveTo>
                    <a:pt x="2161" y="4320"/>
                  </a:moveTo>
                  <a:cubicBezTo>
                    <a:pt x="993" y="4320"/>
                    <a:pt x="1" y="3386"/>
                    <a:pt x="1" y="2218"/>
                  </a:cubicBezTo>
                  <a:cubicBezTo>
                    <a:pt x="1" y="993"/>
                    <a:pt x="935" y="0"/>
                    <a:pt x="2102" y="0"/>
                  </a:cubicBezTo>
                  <a:cubicBezTo>
                    <a:pt x="3328" y="0"/>
                    <a:pt x="4320" y="934"/>
                    <a:pt x="4320" y="2160"/>
                  </a:cubicBezTo>
                  <a:cubicBezTo>
                    <a:pt x="4320" y="3327"/>
                    <a:pt x="3386" y="4320"/>
                    <a:pt x="2161"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4" name="Google Shape;18444;p46"/>
            <p:cNvSpPr/>
            <p:nvPr/>
          </p:nvSpPr>
          <p:spPr>
            <a:xfrm>
              <a:off x="5820850" y="3649875"/>
              <a:ext cx="108000" cy="108000"/>
            </a:xfrm>
            <a:custGeom>
              <a:avLst/>
              <a:gdLst/>
              <a:ahLst/>
              <a:cxnLst/>
              <a:rect l="l" t="t" r="r" b="b"/>
              <a:pathLst>
                <a:path w="4320" h="4320" extrusionOk="0">
                  <a:moveTo>
                    <a:pt x="2160" y="4320"/>
                  </a:moveTo>
                  <a:cubicBezTo>
                    <a:pt x="993" y="4320"/>
                    <a:pt x="1" y="3327"/>
                    <a:pt x="1" y="2160"/>
                  </a:cubicBezTo>
                  <a:cubicBezTo>
                    <a:pt x="1" y="992"/>
                    <a:pt x="993" y="0"/>
                    <a:pt x="2160" y="0"/>
                  </a:cubicBezTo>
                  <a:cubicBezTo>
                    <a:pt x="3328" y="0"/>
                    <a:pt x="4320" y="992"/>
                    <a:pt x="4320" y="2160"/>
                  </a:cubicBezTo>
                  <a:cubicBezTo>
                    <a:pt x="4320" y="3327"/>
                    <a:pt x="3328" y="4320"/>
                    <a:pt x="2160"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5" name="Google Shape;18445;p46"/>
            <p:cNvSpPr/>
            <p:nvPr/>
          </p:nvSpPr>
          <p:spPr>
            <a:xfrm>
              <a:off x="5083925" y="950225"/>
              <a:ext cx="109475" cy="109475"/>
            </a:xfrm>
            <a:custGeom>
              <a:avLst/>
              <a:gdLst/>
              <a:ahLst/>
              <a:cxnLst/>
              <a:rect l="l" t="t" r="r" b="b"/>
              <a:pathLst>
                <a:path w="4379" h="4379" extrusionOk="0">
                  <a:moveTo>
                    <a:pt x="4320" y="2161"/>
                  </a:moveTo>
                  <a:cubicBezTo>
                    <a:pt x="4378" y="3328"/>
                    <a:pt x="3386" y="4320"/>
                    <a:pt x="2219" y="4379"/>
                  </a:cubicBezTo>
                  <a:cubicBezTo>
                    <a:pt x="1051" y="4379"/>
                    <a:pt x="59" y="3445"/>
                    <a:pt x="0" y="2219"/>
                  </a:cubicBezTo>
                  <a:cubicBezTo>
                    <a:pt x="0" y="1051"/>
                    <a:pt x="993" y="59"/>
                    <a:pt x="2160" y="59"/>
                  </a:cubicBezTo>
                  <a:cubicBezTo>
                    <a:pt x="3328" y="1"/>
                    <a:pt x="4320" y="993"/>
                    <a:pt x="4320" y="21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6" name="Google Shape;18446;p46"/>
            <p:cNvSpPr/>
            <p:nvPr/>
          </p:nvSpPr>
          <p:spPr>
            <a:xfrm>
              <a:off x="2876050" y="703625"/>
              <a:ext cx="108025" cy="109450"/>
            </a:xfrm>
            <a:custGeom>
              <a:avLst/>
              <a:gdLst/>
              <a:ahLst/>
              <a:cxnLst/>
              <a:rect l="l" t="t" r="r" b="b"/>
              <a:pathLst>
                <a:path w="4321" h="4378" extrusionOk="0">
                  <a:moveTo>
                    <a:pt x="2161" y="4320"/>
                  </a:moveTo>
                  <a:cubicBezTo>
                    <a:pt x="993" y="4320"/>
                    <a:pt x="1" y="3327"/>
                    <a:pt x="1" y="2160"/>
                  </a:cubicBezTo>
                  <a:cubicBezTo>
                    <a:pt x="59" y="992"/>
                    <a:pt x="1052" y="0"/>
                    <a:pt x="2219" y="59"/>
                  </a:cubicBezTo>
                  <a:cubicBezTo>
                    <a:pt x="3328" y="59"/>
                    <a:pt x="4320" y="1051"/>
                    <a:pt x="4320" y="2218"/>
                  </a:cubicBezTo>
                  <a:cubicBezTo>
                    <a:pt x="4320" y="3386"/>
                    <a:pt x="3328" y="4378"/>
                    <a:pt x="2161"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7" name="Google Shape;18447;p46"/>
            <p:cNvSpPr/>
            <p:nvPr/>
          </p:nvSpPr>
          <p:spPr>
            <a:xfrm>
              <a:off x="5329075" y="4386800"/>
              <a:ext cx="105100" cy="106550"/>
            </a:xfrm>
            <a:custGeom>
              <a:avLst/>
              <a:gdLst/>
              <a:ahLst/>
              <a:cxnLst/>
              <a:rect l="l" t="t" r="r" b="b"/>
              <a:pathLst>
                <a:path w="4204" h="4262" extrusionOk="0">
                  <a:moveTo>
                    <a:pt x="4203" y="2102"/>
                  </a:moveTo>
                  <a:cubicBezTo>
                    <a:pt x="4203" y="3269"/>
                    <a:pt x="3211" y="4203"/>
                    <a:pt x="2102" y="4261"/>
                  </a:cubicBezTo>
                  <a:cubicBezTo>
                    <a:pt x="935" y="4261"/>
                    <a:pt x="1" y="3269"/>
                    <a:pt x="1" y="2102"/>
                  </a:cubicBezTo>
                  <a:cubicBezTo>
                    <a:pt x="1" y="993"/>
                    <a:pt x="935" y="0"/>
                    <a:pt x="2102" y="0"/>
                  </a:cubicBezTo>
                  <a:cubicBezTo>
                    <a:pt x="3211" y="0"/>
                    <a:pt x="4203" y="993"/>
                    <a:pt x="4203" y="21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8" name="Google Shape;18448;p46"/>
            <p:cNvSpPr/>
            <p:nvPr/>
          </p:nvSpPr>
          <p:spPr>
            <a:xfrm>
              <a:off x="2140600" y="1195400"/>
              <a:ext cx="105075" cy="105075"/>
            </a:xfrm>
            <a:custGeom>
              <a:avLst/>
              <a:gdLst/>
              <a:ahLst/>
              <a:cxnLst/>
              <a:rect l="l" t="t" r="r" b="b"/>
              <a:pathLst>
                <a:path w="4203" h="4203" extrusionOk="0">
                  <a:moveTo>
                    <a:pt x="2102" y="0"/>
                  </a:moveTo>
                  <a:cubicBezTo>
                    <a:pt x="3211" y="0"/>
                    <a:pt x="4203" y="934"/>
                    <a:pt x="4203" y="2101"/>
                  </a:cubicBezTo>
                  <a:cubicBezTo>
                    <a:pt x="4203" y="3269"/>
                    <a:pt x="3269" y="4203"/>
                    <a:pt x="2102" y="4203"/>
                  </a:cubicBezTo>
                  <a:cubicBezTo>
                    <a:pt x="992" y="4203"/>
                    <a:pt x="59" y="3269"/>
                    <a:pt x="0" y="2160"/>
                  </a:cubicBezTo>
                  <a:cubicBezTo>
                    <a:pt x="0" y="992"/>
                    <a:pt x="934" y="58"/>
                    <a:pt x="2102"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9" name="Google Shape;18449;p46"/>
            <p:cNvSpPr/>
            <p:nvPr/>
          </p:nvSpPr>
          <p:spPr>
            <a:xfrm>
              <a:off x="2388675" y="954600"/>
              <a:ext cx="102175" cy="102175"/>
            </a:xfrm>
            <a:custGeom>
              <a:avLst/>
              <a:gdLst/>
              <a:ahLst/>
              <a:cxnLst/>
              <a:rect l="l" t="t" r="r" b="b"/>
              <a:pathLst>
                <a:path w="4087" h="4087" extrusionOk="0">
                  <a:moveTo>
                    <a:pt x="4086" y="2044"/>
                  </a:moveTo>
                  <a:cubicBezTo>
                    <a:pt x="4086" y="3211"/>
                    <a:pt x="3211" y="4087"/>
                    <a:pt x="2043" y="4087"/>
                  </a:cubicBezTo>
                  <a:cubicBezTo>
                    <a:pt x="876" y="4028"/>
                    <a:pt x="0" y="3153"/>
                    <a:pt x="0" y="1986"/>
                  </a:cubicBezTo>
                  <a:cubicBezTo>
                    <a:pt x="59" y="876"/>
                    <a:pt x="934" y="1"/>
                    <a:pt x="2043" y="1"/>
                  </a:cubicBezTo>
                  <a:cubicBezTo>
                    <a:pt x="3211" y="1"/>
                    <a:pt x="4086" y="876"/>
                    <a:pt x="4086" y="20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0" name="Google Shape;18450;p46"/>
            <p:cNvSpPr/>
            <p:nvPr/>
          </p:nvSpPr>
          <p:spPr>
            <a:xfrm>
              <a:off x="5577150" y="4141650"/>
              <a:ext cx="102175" cy="102150"/>
            </a:xfrm>
            <a:custGeom>
              <a:avLst/>
              <a:gdLst/>
              <a:ahLst/>
              <a:cxnLst/>
              <a:rect l="l" t="t" r="r" b="b"/>
              <a:pathLst>
                <a:path w="4087" h="4086" extrusionOk="0">
                  <a:moveTo>
                    <a:pt x="4087" y="2043"/>
                  </a:moveTo>
                  <a:cubicBezTo>
                    <a:pt x="4087" y="3210"/>
                    <a:pt x="3153" y="4086"/>
                    <a:pt x="2044" y="4086"/>
                  </a:cubicBezTo>
                  <a:cubicBezTo>
                    <a:pt x="876" y="4086"/>
                    <a:pt x="1" y="3210"/>
                    <a:pt x="1" y="2043"/>
                  </a:cubicBezTo>
                  <a:cubicBezTo>
                    <a:pt x="1" y="876"/>
                    <a:pt x="876" y="0"/>
                    <a:pt x="2044" y="0"/>
                  </a:cubicBezTo>
                  <a:cubicBezTo>
                    <a:pt x="3211" y="0"/>
                    <a:pt x="4087" y="934"/>
                    <a:pt x="4087" y="204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1" name="Google Shape;18451;p46"/>
            <p:cNvSpPr/>
            <p:nvPr/>
          </p:nvSpPr>
          <p:spPr>
            <a:xfrm>
              <a:off x="4593600" y="4877100"/>
              <a:ext cx="103650" cy="103650"/>
            </a:xfrm>
            <a:custGeom>
              <a:avLst/>
              <a:gdLst/>
              <a:ahLst/>
              <a:cxnLst/>
              <a:rect l="l" t="t" r="r" b="b"/>
              <a:pathLst>
                <a:path w="4146" h="4146" extrusionOk="0">
                  <a:moveTo>
                    <a:pt x="4087" y="2102"/>
                  </a:moveTo>
                  <a:cubicBezTo>
                    <a:pt x="4087" y="3269"/>
                    <a:pt x="3211" y="4145"/>
                    <a:pt x="2044" y="4145"/>
                  </a:cubicBezTo>
                  <a:cubicBezTo>
                    <a:pt x="877" y="4145"/>
                    <a:pt x="1" y="3211"/>
                    <a:pt x="1" y="2044"/>
                  </a:cubicBezTo>
                  <a:cubicBezTo>
                    <a:pt x="1" y="935"/>
                    <a:pt x="935" y="1"/>
                    <a:pt x="2102" y="59"/>
                  </a:cubicBezTo>
                  <a:cubicBezTo>
                    <a:pt x="3211" y="59"/>
                    <a:pt x="4145" y="935"/>
                    <a:pt x="4087" y="21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2" name="Google Shape;18452;p46"/>
            <p:cNvSpPr/>
            <p:nvPr/>
          </p:nvSpPr>
          <p:spPr>
            <a:xfrm>
              <a:off x="1653200" y="1932325"/>
              <a:ext cx="102175" cy="103625"/>
            </a:xfrm>
            <a:custGeom>
              <a:avLst/>
              <a:gdLst/>
              <a:ahLst/>
              <a:cxnLst/>
              <a:rect l="l" t="t" r="r" b="b"/>
              <a:pathLst>
                <a:path w="4087" h="4145" extrusionOk="0">
                  <a:moveTo>
                    <a:pt x="1985" y="4086"/>
                  </a:moveTo>
                  <a:cubicBezTo>
                    <a:pt x="818" y="4086"/>
                    <a:pt x="0" y="3152"/>
                    <a:pt x="0" y="1985"/>
                  </a:cubicBezTo>
                  <a:cubicBezTo>
                    <a:pt x="59" y="876"/>
                    <a:pt x="993" y="0"/>
                    <a:pt x="2160" y="58"/>
                  </a:cubicBezTo>
                  <a:cubicBezTo>
                    <a:pt x="3269" y="117"/>
                    <a:pt x="4086" y="992"/>
                    <a:pt x="4086" y="2160"/>
                  </a:cubicBezTo>
                  <a:cubicBezTo>
                    <a:pt x="4028" y="3269"/>
                    <a:pt x="3152" y="4144"/>
                    <a:pt x="1985" y="41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3" name="Google Shape;18453;p46"/>
            <p:cNvSpPr/>
            <p:nvPr/>
          </p:nvSpPr>
          <p:spPr>
            <a:xfrm>
              <a:off x="6067475" y="2673625"/>
              <a:ext cx="100700" cy="100700"/>
            </a:xfrm>
            <a:custGeom>
              <a:avLst/>
              <a:gdLst/>
              <a:ahLst/>
              <a:cxnLst/>
              <a:rect l="l" t="t" r="r" b="b"/>
              <a:pathLst>
                <a:path w="4028" h="4028" extrusionOk="0">
                  <a:moveTo>
                    <a:pt x="2043" y="4028"/>
                  </a:moveTo>
                  <a:cubicBezTo>
                    <a:pt x="934" y="4028"/>
                    <a:pt x="0" y="3152"/>
                    <a:pt x="0" y="2043"/>
                  </a:cubicBezTo>
                  <a:cubicBezTo>
                    <a:pt x="0" y="934"/>
                    <a:pt x="876" y="0"/>
                    <a:pt x="2043" y="59"/>
                  </a:cubicBezTo>
                  <a:cubicBezTo>
                    <a:pt x="3152" y="59"/>
                    <a:pt x="4028" y="934"/>
                    <a:pt x="4028" y="2043"/>
                  </a:cubicBezTo>
                  <a:cubicBezTo>
                    <a:pt x="4028" y="3152"/>
                    <a:pt x="3152" y="4028"/>
                    <a:pt x="2043"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4" name="Google Shape;18454;p46"/>
            <p:cNvSpPr/>
            <p:nvPr/>
          </p:nvSpPr>
          <p:spPr>
            <a:xfrm>
              <a:off x="5088300" y="4636325"/>
              <a:ext cx="100725" cy="100725"/>
            </a:xfrm>
            <a:custGeom>
              <a:avLst/>
              <a:gdLst/>
              <a:ahLst/>
              <a:cxnLst/>
              <a:rect l="l" t="t" r="r" b="b"/>
              <a:pathLst>
                <a:path w="4029" h="4029" extrusionOk="0">
                  <a:moveTo>
                    <a:pt x="4028" y="1985"/>
                  </a:moveTo>
                  <a:cubicBezTo>
                    <a:pt x="4028" y="3094"/>
                    <a:pt x="3153" y="4028"/>
                    <a:pt x="2044" y="4028"/>
                  </a:cubicBezTo>
                  <a:cubicBezTo>
                    <a:pt x="876" y="4028"/>
                    <a:pt x="1" y="3153"/>
                    <a:pt x="1" y="1985"/>
                  </a:cubicBezTo>
                  <a:cubicBezTo>
                    <a:pt x="1" y="876"/>
                    <a:pt x="876" y="1"/>
                    <a:pt x="1985" y="1"/>
                  </a:cubicBezTo>
                  <a:cubicBezTo>
                    <a:pt x="3153" y="1"/>
                    <a:pt x="4028" y="876"/>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5" name="Google Shape;18455;p46"/>
            <p:cNvSpPr/>
            <p:nvPr/>
          </p:nvSpPr>
          <p:spPr>
            <a:xfrm>
              <a:off x="1899825" y="1443475"/>
              <a:ext cx="102150" cy="102150"/>
            </a:xfrm>
            <a:custGeom>
              <a:avLst/>
              <a:gdLst/>
              <a:ahLst/>
              <a:cxnLst/>
              <a:rect l="l" t="t" r="r" b="b"/>
              <a:pathLst>
                <a:path w="4086" h="4086" extrusionOk="0">
                  <a:moveTo>
                    <a:pt x="2101" y="58"/>
                  </a:moveTo>
                  <a:cubicBezTo>
                    <a:pt x="3210" y="58"/>
                    <a:pt x="4086" y="992"/>
                    <a:pt x="4028" y="2101"/>
                  </a:cubicBezTo>
                  <a:cubicBezTo>
                    <a:pt x="4028" y="3210"/>
                    <a:pt x="3094" y="4086"/>
                    <a:pt x="1926" y="4086"/>
                  </a:cubicBezTo>
                  <a:cubicBezTo>
                    <a:pt x="817" y="4028"/>
                    <a:pt x="0" y="3094"/>
                    <a:pt x="58" y="1985"/>
                  </a:cubicBezTo>
                  <a:cubicBezTo>
                    <a:pt x="58" y="876"/>
                    <a:pt x="992" y="0"/>
                    <a:pt x="2101"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6" name="Google Shape;18456;p46"/>
            <p:cNvSpPr/>
            <p:nvPr/>
          </p:nvSpPr>
          <p:spPr>
            <a:xfrm>
              <a:off x="6066000" y="2917325"/>
              <a:ext cx="102175" cy="100700"/>
            </a:xfrm>
            <a:custGeom>
              <a:avLst/>
              <a:gdLst/>
              <a:ahLst/>
              <a:cxnLst/>
              <a:rect l="l" t="t" r="r" b="b"/>
              <a:pathLst>
                <a:path w="4087" h="4028" extrusionOk="0">
                  <a:moveTo>
                    <a:pt x="4028" y="2043"/>
                  </a:moveTo>
                  <a:cubicBezTo>
                    <a:pt x="4028" y="3094"/>
                    <a:pt x="3094" y="4028"/>
                    <a:pt x="1985" y="3969"/>
                  </a:cubicBezTo>
                  <a:cubicBezTo>
                    <a:pt x="935" y="3969"/>
                    <a:pt x="1" y="3035"/>
                    <a:pt x="59" y="1926"/>
                  </a:cubicBezTo>
                  <a:cubicBezTo>
                    <a:pt x="118" y="876"/>
                    <a:pt x="993" y="0"/>
                    <a:pt x="2044" y="0"/>
                  </a:cubicBezTo>
                  <a:cubicBezTo>
                    <a:pt x="3153" y="0"/>
                    <a:pt x="4087" y="934"/>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7" name="Google Shape;18457;p46"/>
            <p:cNvSpPr/>
            <p:nvPr/>
          </p:nvSpPr>
          <p:spPr>
            <a:xfrm>
              <a:off x="2878975" y="4878575"/>
              <a:ext cx="100725" cy="100700"/>
            </a:xfrm>
            <a:custGeom>
              <a:avLst/>
              <a:gdLst/>
              <a:ahLst/>
              <a:cxnLst/>
              <a:rect l="l" t="t" r="r" b="b"/>
              <a:pathLst>
                <a:path w="4029" h="4028" extrusionOk="0">
                  <a:moveTo>
                    <a:pt x="4028" y="1985"/>
                  </a:moveTo>
                  <a:cubicBezTo>
                    <a:pt x="4028" y="3094"/>
                    <a:pt x="3153" y="4028"/>
                    <a:pt x="2044" y="4028"/>
                  </a:cubicBezTo>
                  <a:cubicBezTo>
                    <a:pt x="935" y="4028"/>
                    <a:pt x="1" y="3094"/>
                    <a:pt x="59" y="1985"/>
                  </a:cubicBezTo>
                  <a:cubicBezTo>
                    <a:pt x="59" y="934"/>
                    <a:pt x="935" y="58"/>
                    <a:pt x="1985" y="0"/>
                  </a:cubicBezTo>
                  <a:cubicBezTo>
                    <a:pt x="3094" y="0"/>
                    <a:pt x="4028" y="934"/>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8" name="Google Shape;18458;p46"/>
            <p:cNvSpPr/>
            <p:nvPr/>
          </p:nvSpPr>
          <p:spPr>
            <a:xfrm>
              <a:off x="3862525" y="465750"/>
              <a:ext cx="100700" cy="100725"/>
            </a:xfrm>
            <a:custGeom>
              <a:avLst/>
              <a:gdLst/>
              <a:ahLst/>
              <a:cxnLst/>
              <a:rect l="l" t="t" r="r" b="b"/>
              <a:pathLst>
                <a:path w="4028" h="4029" extrusionOk="0">
                  <a:moveTo>
                    <a:pt x="4028" y="1985"/>
                  </a:moveTo>
                  <a:cubicBezTo>
                    <a:pt x="4028" y="3094"/>
                    <a:pt x="3094" y="4028"/>
                    <a:pt x="1985" y="3970"/>
                  </a:cubicBezTo>
                  <a:cubicBezTo>
                    <a:pt x="934" y="3970"/>
                    <a:pt x="0" y="3094"/>
                    <a:pt x="0" y="1985"/>
                  </a:cubicBezTo>
                  <a:cubicBezTo>
                    <a:pt x="0" y="935"/>
                    <a:pt x="934" y="1"/>
                    <a:pt x="1985" y="1"/>
                  </a:cubicBezTo>
                  <a:cubicBezTo>
                    <a:pt x="3036" y="1"/>
                    <a:pt x="3970" y="876"/>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9" name="Google Shape;18459;p46"/>
            <p:cNvSpPr/>
            <p:nvPr/>
          </p:nvSpPr>
          <p:spPr>
            <a:xfrm>
              <a:off x="3615900" y="465750"/>
              <a:ext cx="100725" cy="100725"/>
            </a:xfrm>
            <a:custGeom>
              <a:avLst/>
              <a:gdLst/>
              <a:ahLst/>
              <a:cxnLst/>
              <a:rect l="l" t="t" r="r" b="b"/>
              <a:pathLst>
                <a:path w="4029" h="4029" extrusionOk="0">
                  <a:moveTo>
                    <a:pt x="2044" y="4028"/>
                  </a:moveTo>
                  <a:cubicBezTo>
                    <a:pt x="935" y="4028"/>
                    <a:pt x="1" y="3094"/>
                    <a:pt x="1" y="2044"/>
                  </a:cubicBezTo>
                  <a:cubicBezTo>
                    <a:pt x="1" y="935"/>
                    <a:pt x="935" y="1"/>
                    <a:pt x="2044" y="1"/>
                  </a:cubicBezTo>
                  <a:cubicBezTo>
                    <a:pt x="3094" y="1"/>
                    <a:pt x="3970" y="876"/>
                    <a:pt x="4028" y="1985"/>
                  </a:cubicBezTo>
                  <a:cubicBezTo>
                    <a:pt x="4028" y="3036"/>
                    <a:pt x="3153" y="3970"/>
                    <a:pt x="2044"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0" name="Google Shape;18460;p46"/>
            <p:cNvSpPr/>
            <p:nvPr/>
          </p:nvSpPr>
          <p:spPr>
            <a:xfrm>
              <a:off x="2143500" y="4389725"/>
              <a:ext cx="100725" cy="99250"/>
            </a:xfrm>
            <a:custGeom>
              <a:avLst/>
              <a:gdLst/>
              <a:ahLst/>
              <a:cxnLst/>
              <a:rect l="l" t="t" r="r" b="b"/>
              <a:pathLst>
                <a:path w="4029" h="3970" extrusionOk="0">
                  <a:moveTo>
                    <a:pt x="3970" y="1985"/>
                  </a:moveTo>
                  <a:cubicBezTo>
                    <a:pt x="4028" y="3035"/>
                    <a:pt x="3095" y="3969"/>
                    <a:pt x="1986" y="3969"/>
                  </a:cubicBezTo>
                  <a:cubicBezTo>
                    <a:pt x="935" y="3969"/>
                    <a:pt x="59" y="3094"/>
                    <a:pt x="1" y="2043"/>
                  </a:cubicBezTo>
                  <a:cubicBezTo>
                    <a:pt x="1" y="934"/>
                    <a:pt x="935" y="0"/>
                    <a:pt x="1986" y="0"/>
                  </a:cubicBezTo>
                  <a:cubicBezTo>
                    <a:pt x="3036" y="0"/>
                    <a:pt x="3970" y="876"/>
                    <a:pt x="3970"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1" name="Google Shape;18461;p46"/>
            <p:cNvSpPr/>
            <p:nvPr/>
          </p:nvSpPr>
          <p:spPr>
            <a:xfrm>
              <a:off x="1654650" y="3652775"/>
              <a:ext cx="99250" cy="100725"/>
            </a:xfrm>
            <a:custGeom>
              <a:avLst/>
              <a:gdLst/>
              <a:ahLst/>
              <a:cxnLst/>
              <a:rect l="l" t="t" r="r" b="b"/>
              <a:pathLst>
                <a:path w="3970" h="4029" extrusionOk="0">
                  <a:moveTo>
                    <a:pt x="1985" y="59"/>
                  </a:moveTo>
                  <a:cubicBezTo>
                    <a:pt x="3036" y="1"/>
                    <a:pt x="3970" y="935"/>
                    <a:pt x="3970" y="2044"/>
                  </a:cubicBezTo>
                  <a:cubicBezTo>
                    <a:pt x="3970" y="3095"/>
                    <a:pt x="3094" y="4028"/>
                    <a:pt x="1985" y="4028"/>
                  </a:cubicBezTo>
                  <a:cubicBezTo>
                    <a:pt x="935" y="4028"/>
                    <a:pt x="1" y="3095"/>
                    <a:pt x="1" y="1986"/>
                  </a:cubicBezTo>
                  <a:cubicBezTo>
                    <a:pt x="1" y="935"/>
                    <a:pt x="876" y="59"/>
                    <a:pt x="198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2" name="Google Shape;18462;p46"/>
            <p:cNvSpPr/>
            <p:nvPr/>
          </p:nvSpPr>
          <p:spPr>
            <a:xfrm>
              <a:off x="6067475" y="2428475"/>
              <a:ext cx="99250" cy="99250"/>
            </a:xfrm>
            <a:custGeom>
              <a:avLst/>
              <a:gdLst/>
              <a:ahLst/>
              <a:cxnLst/>
              <a:rect l="l" t="t" r="r" b="b"/>
              <a:pathLst>
                <a:path w="3970" h="3970" extrusionOk="0">
                  <a:moveTo>
                    <a:pt x="1985" y="0"/>
                  </a:moveTo>
                  <a:cubicBezTo>
                    <a:pt x="3035" y="0"/>
                    <a:pt x="3911" y="876"/>
                    <a:pt x="3969" y="1926"/>
                  </a:cubicBezTo>
                  <a:cubicBezTo>
                    <a:pt x="3969" y="2977"/>
                    <a:pt x="3094" y="3911"/>
                    <a:pt x="2043" y="3911"/>
                  </a:cubicBezTo>
                  <a:cubicBezTo>
                    <a:pt x="992" y="3969"/>
                    <a:pt x="59" y="3035"/>
                    <a:pt x="59" y="1985"/>
                  </a:cubicBezTo>
                  <a:cubicBezTo>
                    <a:pt x="0" y="934"/>
                    <a:pt x="934" y="58"/>
                    <a:pt x="198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3" name="Google Shape;18463;p46"/>
            <p:cNvSpPr/>
            <p:nvPr/>
          </p:nvSpPr>
          <p:spPr>
            <a:xfrm>
              <a:off x="4841675" y="709450"/>
              <a:ext cx="99275" cy="99250"/>
            </a:xfrm>
            <a:custGeom>
              <a:avLst/>
              <a:gdLst/>
              <a:ahLst/>
              <a:cxnLst/>
              <a:rect l="l" t="t" r="r" b="b"/>
              <a:pathLst>
                <a:path w="3971" h="3970" extrusionOk="0">
                  <a:moveTo>
                    <a:pt x="3970" y="1985"/>
                  </a:moveTo>
                  <a:cubicBezTo>
                    <a:pt x="3970" y="3036"/>
                    <a:pt x="3036" y="3970"/>
                    <a:pt x="1986" y="3970"/>
                  </a:cubicBezTo>
                  <a:cubicBezTo>
                    <a:pt x="935" y="3911"/>
                    <a:pt x="1" y="2978"/>
                    <a:pt x="59" y="1927"/>
                  </a:cubicBezTo>
                  <a:cubicBezTo>
                    <a:pt x="59" y="876"/>
                    <a:pt x="993" y="1"/>
                    <a:pt x="2044" y="1"/>
                  </a:cubicBezTo>
                  <a:cubicBezTo>
                    <a:pt x="3095" y="1"/>
                    <a:pt x="3970" y="935"/>
                    <a:pt x="3970"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4" name="Google Shape;18464;p46"/>
            <p:cNvSpPr/>
            <p:nvPr/>
          </p:nvSpPr>
          <p:spPr>
            <a:xfrm>
              <a:off x="5825225" y="1691525"/>
              <a:ext cx="99250" cy="99275"/>
            </a:xfrm>
            <a:custGeom>
              <a:avLst/>
              <a:gdLst/>
              <a:ahLst/>
              <a:cxnLst/>
              <a:rect l="l" t="t" r="r" b="b"/>
              <a:pathLst>
                <a:path w="3970" h="3971" extrusionOk="0">
                  <a:moveTo>
                    <a:pt x="1985" y="3970"/>
                  </a:moveTo>
                  <a:cubicBezTo>
                    <a:pt x="876" y="3970"/>
                    <a:pt x="1" y="3036"/>
                    <a:pt x="1" y="1986"/>
                  </a:cubicBezTo>
                  <a:cubicBezTo>
                    <a:pt x="1" y="935"/>
                    <a:pt x="935" y="1"/>
                    <a:pt x="1985" y="59"/>
                  </a:cubicBezTo>
                  <a:cubicBezTo>
                    <a:pt x="3036" y="59"/>
                    <a:pt x="3970" y="993"/>
                    <a:pt x="3970" y="2044"/>
                  </a:cubicBezTo>
                  <a:cubicBezTo>
                    <a:pt x="3911" y="3095"/>
                    <a:pt x="3036" y="3970"/>
                    <a:pt x="1985"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5" name="Google Shape;18465;p46"/>
            <p:cNvSpPr/>
            <p:nvPr/>
          </p:nvSpPr>
          <p:spPr>
            <a:xfrm>
              <a:off x="4106225" y="465750"/>
              <a:ext cx="97800" cy="99250"/>
            </a:xfrm>
            <a:custGeom>
              <a:avLst/>
              <a:gdLst/>
              <a:ahLst/>
              <a:cxnLst/>
              <a:rect l="l" t="t" r="r" b="b"/>
              <a:pathLst>
                <a:path w="3912" h="3970" extrusionOk="0">
                  <a:moveTo>
                    <a:pt x="3911" y="1985"/>
                  </a:moveTo>
                  <a:cubicBezTo>
                    <a:pt x="3911" y="3036"/>
                    <a:pt x="3035" y="3970"/>
                    <a:pt x="1985" y="3970"/>
                  </a:cubicBezTo>
                  <a:cubicBezTo>
                    <a:pt x="934" y="3970"/>
                    <a:pt x="0" y="3036"/>
                    <a:pt x="0" y="1985"/>
                  </a:cubicBezTo>
                  <a:cubicBezTo>
                    <a:pt x="0" y="935"/>
                    <a:pt x="876" y="59"/>
                    <a:pt x="1926" y="59"/>
                  </a:cubicBezTo>
                  <a:cubicBezTo>
                    <a:pt x="2977" y="1"/>
                    <a:pt x="3911" y="935"/>
                    <a:pt x="3911"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6" name="Google Shape;18466;p46"/>
            <p:cNvSpPr/>
            <p:nvPr/>
          </p:nvSpPr>
          <p:spPr>
            <a:xfrm>
              <a:off x="2393050" y="4634875"/>
              <a:ext cx="94875" cy="96325"/>
            </a:xfrm>
            <a:custGeom>
              <a:avLst/>
              <a:gdLst/>
              <a:ahLst/>
              <a:cxnLst/>
              <a:rect l="l" t="t" r="r" b="b"/>
              <a:pathLst>
                <a:path w="3795" h="3853" extrusionOk="0">
                  <a:moveTo>
                    <a:pt x="3794" y="1868"/>
                  </a:moveTo>
                  <a:cubicBezTo>
                    <a:pt x="3794" y="2977"/>
                    <a:pt x="2977" y="3794"/>
                    <a:pt x="1926" y="3794"/>
                  </a:cubicBezTo>
                  <a:cubicBezTo>
                    <a:pt x="817" y="3853"/>
                    <a:pt x="0" y="2977"/>
                    <a:pt x="0" y="1868"/>
                  </a:cubicBezTo>
                  <a:cubicBezTo>
                    <a:pt x="0" y="817"/>
                    <a:pt x="817" y="0"/>
                    <a:pt x="1926" y="0"/>
                  </a:cubicBezTo>
                  <a:cubicBezTo>
                    <a:pt x="2977" y="0"/>
                    <a:pt x="3794" y="817"/>
                    <a:pt x="3794" y="18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7" name="Google Shape;18467;p46"/>
            <p:cNvSpPr/>
            <p:nvPr/>
          </p:nvSpPr>
          <p:spPr>
            <a:xfrm>
              <a:off x="6068925" y="3165400"/>
              <a:ext cx="96325" cy="96325"/>
            </a:xfrm>
            <a:custGeom>
              <a:avLst/>
              <a:gdLst/>
              <a:ahLst/>
              <a:cxnLst/>
              <a:rect l="l" t="t" r="r" b="b"/>
              <a:pathLst>
                <a:path w="3853" h="3853" extrusionOk="0">
                  <a:moveTo>
                    <a:pt x="3853" y="1985"/>
                  </a:moveTo>
                  <a:cubicBezTo>
                    <a:pt x="3853" y="3035"/>
                    <a:pt x="2977" y="3853"/>
                    <a:pt x="1927" y="3853"/>
                  </a:cubicBezTo>
                  <a:cubicBezTo>
                    <a:pt x="818" y="3853"/>
                    <a:pt x="1" y="2977"/>
                    <a:pt x="59" y="1868"/>
                  </a:cubicBezTo>
                  <a:cubicBezTo>
                    <a:pt x="59" y="817"/>
                    <a:pt x="934" y="0"/>
                    <a:pt x="1985" y="0"/>
                  </a:cubicBezTo>
                  <a:cubicBezTo>
                    <a:pt x="3036" y="59"/>
                    <a:pt x="3853" y="934"/>
                    <a:pt x="3853"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8" name="Google Shape;18468;p46"/>
            <p:cNvSpPr/>
            <p:nvPr/>
          </p:nvSpPr>
          <p:spPr>
            <a:xfrm>
              <a:off x="3370750" y="467225"/>
              <a:ext cx="96325" cy="96325"/>
            </a:xfrm>
            <a:custGeom>
              <a:avLst/>
              <a:gdLst/>
              <a:ahLst/>
              <a:cxnLst/>
              <a:rect l="l" t="t" r="r" b="b"/>
              <a:pathLst>
                <a:path w="3853" h="3853" extrusionOk="0">
                  <a:moveTo>
                    <a:pt x="1868" y="3853"/>
                  </a:moveTo>
                  <a:cubicBezTo>
                    <a:pt x="818" y="3794"/>
                    <a:pt x="0" y="2977"/>
                    <a:pt x="59" y="1868"/>
                  </a:cubicBezTo>
                  <a:cubicBezTo>
                    <a:pt x="59" y="817"/>
                    <a:pt x="934" y="0"/>
                    <a:pt x="1985" y="59"/>
                  </a:cubicBezTo>
                  <a:cubicBezTo>
                    <a:pt x="3094" y="59"/>
                    <a:pt x="3853" y="934"/>
                    <a:pt x="3853" y="1985"/>
                  </a:cubicBezTo>
                  <a:cubicBezTo>
                    <a:pt x="3795" y="3094"/>
                    <a:pt x="2977" y="3853"/>
                    <a:pt x="1868" y="38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9" name="Google Shape;18469;p46"/>
            <p:cNvSpPr/>
            <p:nvPr/>
          </p:nvSpPr>
          <p:spPr>
            <a:xfrm>
              <a:off x="5828150" y="3902325"/>
              <a:ext cx="93425" cy="94875"/>
            </a:xfrm>
            <a:custGeom>
              <a:avLst/>
              <a:gdLst/>
              <a:ahLst/>
              <a:cxnLst/>
              <a:rect l="l" t="t" r="r" b="b"/>
              <a:pathLst>
                <a:path w="3737" h="3795" extrusionOk="0">
                  <a:moveTo>
                    <a:pt x="3736" y="1926"/>
                  </a:moveTo>
                  <a:cubicBezTo>
                    <a:pt x="3736" y="3036"/>
                    <a:pt x="2861" y="3794"/>
                    <a:pt x="1810" y="3794"/>
                  </a:cubicBezTo>
                  <a:cubicBezTo>
                    <a:pt x="759" y="3736"/>
                    <a:pt x="0" y="2919"/>
                    <a:pt x="0" y="1926"/>
                  </a:cubicBezTo>
                  <a:cubicBezTo>
                    <a:pt x="0" y="817"/>
                    <a:pt x="876" y="0"/>
                    <a:pt x="1927" y="59"/>
                  </a:cubicBezTo>
                  <a:cubicBezTo>
                    <a:pt x="2977" y="59"/>
                    <a:pt x="3736" y="876"/>
                    <a:pt x="3736" y="19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0" name="Google Shape;18470;p46"/>
            <p:cNvSpPr/>
            <p:nvPr/>
          </p:nvSpPr>
          <p:spPr>
            <a:xfrm>
              <a:off x="1899825" y="4146025"/>
              <a:ext cx="94875" cy="94875"/>
            </a:xfrm>
            <a:custGeom>
              <a:avLst/>
              <a:gdLst/>
              <a:ahLst/>
              <a:cxnLst/>
              <a:rect l="l" t="t" r="r" b="b"/>
              <a:pathLst>
                <a:path w="3795" h="3795" extrusionOk="0">
                  <a:moveTo>
                    <a:pt x="3794" y="1926"/>
                  </a:moveTo>
                  <a:cubicBezTo>
                    <a:pt x="3736" y="2977"/>
                    <a:pt x="2919" y="3794"/>
                    <a:pt x="1810" y="3794"/>
                  </a:cubicBezTo>
                  <a:cubicBezTo>
                    <a:pt x="759" y="3736"/>
                    <a:pt x="0" y="2919"/>
                    <a:pt x="0" y="1810"/>
                  </a:cubicBezTo>
                  <a:cubicBezTo>
                    <a:pt x="58" y="759"/>
                    <a:pt x="876" y="0"/>
                    <a:pt x="1868" y="0"/>
                  </a:cubicBezTo>
                  <a:cubicBezTo>
                    <a:pt x="2977" y="0"/>
                    <a:pt x="3794" y="817"/>
                    <a:pt x="3736" y="19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1" name="Google Shape;18471;p46"/>
            <p:cNvSpPr/>
            <p:nvPr/>
          </p:nvSpPr>
          <p:spPr>
            <a:xfrm>
              <a:off x="2639650" y="712375"/>
              <a:ext cx="94875" cy="93425"/>
            </a:xfrm>
            <a:custGeom>
              <a:avLst/>
              <a:gdLst/>
              <a:ahLst/>
              <a:cxnLst/>
              <a:rect l="l" t="t" r="r" b="b"/>
              <a:pathLst>
                <a:path w="3795" h="3737" extrusionOk="0">
                  <a:moveTo>
                    <a:pt x="1927" y="3736"/>
                  </a:moveTo>
                  <a:cubicBezTo>
                    <a:pt x="876" y="3736"/>
                    <a:pt x="59" y="2919"/>
                    <a:pt x="59" y="1868"/>
                  </a:cubicBezTo>
                  <a:cubicBezTo>
                    <a:pt x="1" y="818"/>
                    <a:pt x="818" y="0"/>
                    <a:pt x="1869" y="0"/>
                  </a:cubicBezTo>
                  <a:cubicBezTo>
                    <a:pt x="2919" y="0"/>
                    <a:pt x="3737" y="818"/>
                    <a:pt x="3737" y="1810"/>
                  </a:cubicBezTo>
                  <a:cubicBezTo>
                    <a:pt x="3795" y="2861"/>
                    <a:pt x="2978" y="3678"/>
                    <a:pt x="1927" y="37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2" name="Google Shape;18472;p46"/>
            <p:cNvSpPr/>
            <p:nvPr/>
          </p:nvSpPr>
          <p:spPr>
            <a:xfrm>
              <a:off x="6070375" y="2184775"/>
              <a:ext cx="93425" cy="91950"/>
            </a:xfrm>
            <a:custGeom>
              <a:avLst/>
              <a:gdLst/>
              <a:ahLst/>
              <a:cxnLst/>
              <a:rect l="l" t="t" r="r" b="b"/>
              <a:pathLst>
                <a:path w="3737" h="3678" extrusionOk="0">
                  <a:moveTo>
                    <a:pt x="3737" y="1868"/>
                  </a:moveTo>
                  <a:cubicBezTo>
                    <a:pt x="3737" y="2860"/>
                    <a:pt x="2861" y="3678"/>
                    <a:pt x="1869" y="3678"/>
                  </a:cubicBezTo>
                  <a:cubicBezTo>
                    <a:pt x="876" y="3678"/>
                    <a:pt x="1" y="2802"/>
                    <a:pt x="59" y="1810"/>
                  </a:cubicBezTo>
                  <a:cubicBezTo>
                    <a:pt x="59" y="817"/>
                    <a:pt x="935" y="0"/>
                    <a:pt x="1927" y="0"/>
                  </a:cubicBezTo>
                  <a:cubicBezTo>
                    <a:pt x="2919" y="59"/>
                    <a:pt x="3737" y="876"/>
                    <a:pt x="3737" y="18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3" name="Google Shape;18473;p46"/>
            <p:cNvSpPr/>
            <p:nvPr/>
          </p:nvSpPr>
          <p:spPr>
            <a:xfrm>
              <a:off x="3862525" y="5129550"/>
              <a:ext cx="91950" cy="91975"/>
            </a:xfrm>
            <a:custGeom>
              <a:avLst/>
              <a:gdLst/>
              <a:ahLst/>
              <a:cxnLst/>
              <a:rect l="l" t="t" r="r" b="b"/>
              <a:pathLst>
                <a:path w="3678" h="3679" extrusionOk="0">
                  <a:moveTo>
                    <a:pt x="3678" y="1869"/>
                  </a:moveTo>
                  <a:cubicBezTo>
                    <a:pt x="3678" y="2861"/>
                    <a:pt x="2860" y="3678"/>
                    <a:pt x="1868" y="3678"/>
                  </a:cubicBezTo>
                  <a:cubicBezTo>
                    <a:pt x="876" y="3678"/>
                    <a:pt x="0" y="2803"/>
                    <a:pt x="0" y="1810"/>
                  </a:cubicBezTo>
                  <a:cubicBezTo>
                    <a:pt x="59" y="818"/>
                    <a:pt x="934" y="1"/>
                    <a:pt x="1868" y="59"/>
                  </a:cubicBezTo>
                  <a:cubicBezTo>
                    <a:pt x="2860" y="59"/>
                    <a:pt x="3678" y="876"/>
                    <a:pt x="3678" y="18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4" name="Google Shape;18474;p46"/>
            <p:cNvSpPr/>
            <p:nvPr/>
          </p:nvSpPr>
          <p:spPr>
            <a:xfrm>
              <a:off x="4357200" y="470125"/>
              <a:ext cx="91975" cy="91975"/>
            </a:xfrm>
            <a:custGeom>
              <a:avLst/>
              <a:gdLst/>
              <a:ahLst/>
              <a:cxnLst/>
              <a:rect l="l" t="t" r="r" b="b"/>
              <a:pathLst>
                <a:path w="3679" h="3679" extrusionOk="0">
                  <a:moveTo>
                    <a:pt x="3620" y="1810"/>
                  </a:moveTo>
                  <a:cubicBezTo>
                    <a:pt x="3678" y="2744"/>
                    <a:pt x="2861" y="3620"/>
                    <a:pt x="1869" y="3678"/>
                  </a:cubicBezTo>
                  <a:cubicBezTo>
                    <a:pt x="876" y="3678"/>
                    <a:pt x="1" y="2803"/>
                    <a:pt x="1" y="1810"/>
                  </a:cubicBezTo>
                  <a:cubicBezTo>
                    <a:pt x="1" y="876"/>
                    <a:pt x="818" y="1"/>
                    <a:pt x="1810" y="1"/>
                  </a:cubicBezTo>
                  <a:cubicBezTo>
                    <a:pt x="2744" y="1"/>
                    <a:pt x="3620" y="818"/>
                    <a:pt x="3620"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5" name="Google Shape;18475;p46"/>
            <p:cNvSpPr/>
            <p:nvPr/>
          </p:nvSpPr>
          <p:spPr>
            <a:xfrm>
              <a:off x="3620275" y="5131025"/>
              <a:ext cx="91975" cy="90500"/>
            </a:xfrm>
            <a:custGeom>
              <a:avLst/>
              <a:gdLst/>
              <a:ahLst/>
              <a:cxnLst/>
              <a:rect l="l" t="t" r="r" b="b"/>
              <a:pathLst>
                <a:path w="3679" h="3620" extrusionOk="0">
                  <a:moveTo>
                    <a:pt x="1869" y="3619"/>
                  </a:moveTo>
                  <a:cubicBezTo>
                    <a:pt x="876" y="3619"/>
                    <a:pt x="1" y="2744"/>
                    <a:pt x="1" y="1810"/>
                  </a:cubicBezTo>
                  <a:cubicBezTo>
                    <a:pt x="1" y="817"/>
                    <a:pt x="876" y="0"/>
                    <a:pt x="1869" y="0"/>
                  </a:cubicBezTo>
                  <a:cubicBezTo>
                    <a:pt x="2803" y="0"/>
                    <a:pt x="3620" y="817"/>
                    <a:pt x="3620" y="1751"/>
                  </a:cubicBezTo>
                  <a:cubicBezTo>
                    <a:pt x="3678" y="2744"/>
                    <a:pt x="2803" y="3619"/>
                    <a:pt x="1869"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6" name="Google Shape;18476;p46"/>
            <p:cNvSpPr/>
            <p:nvPr/>
          </p:nvSpPr>
          <p:spPr>
            <a:xfrm>
              <a:off x="1412425" y="2921700"/>
              <a:ext cx="90500" cy="90500"/>
            </a:xfrm>
            <a:custGeom>
              <a:avLst/>
              <a:gdLst/>
              <a:ahLst/>
              <a:cxnLst/>
              <a:rect l="l" t="t" r="r" b="b"/>
              <a:pathLst>
                <a:path w="3620" h="3620" extrusionOk="0">
                  <a:moveTo>
                    <a:pt x="3619" y="1810"/>
                  </a:moveTo>
                  <a:cubicBezTo>
                    <a:pt x="3619" y="2802"/>
                    <a:pt x="2802" y="3619"/>
                    <a:pt x="1810" y="3619"/>
                  </a:cubicBezTo>
                  <a:cubicBezTo>
                    <a:pt x="818" y="3619"/>
                    <a:pt x="0" y="2802"/>
                    <a:pt x="0" y="1810"/>
                  </a:cubicBezTo>
                  <a:cubicBezTo>
                    <a:pt x="0" y="876"/>
                    <a:pt x="818" y="59"/>
                    <a:pt x="1751" y="0"/>
                  </a:cubicBezTo>
                  <a:cubicBezTo>
                    <a:pt x="2744" y="0"/>
                    <a:pt x="3561" y="817"/>
                    <a:pt x="3619"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7" name="Google Shape;18477;p46"/>
            <p:cNvSpPr/>
            <p:nvPr/>
          </p:nvSpPr>
          <p:spPr>
            <a:xfrm>
              <a:off x="4846075" y="4884400"/>
              <a:ext cx="91950" cy="90500"/>
            </a:xfrm>
            <a:custGeom>
              <a:avLst/>
              <a:gdLst/>
              <a:ahLst/>
              <a:cxnLst/>
              <a:rect l="l" t="t" r="r" b="b"/>
              <a:pathLst>
                <a:path w="3678" h="3620" extrusionOk="0">
                  <a:moveTo>
                    <a:pt x="1868" y="1"/>
                  </a:moveTo>
                  <a:cubicBezTo>
                    <a:pt x="2802" y="1"/>
                    <a:pt x="3677" y="876"/>
                    <a:pt x="3619" y="1810"/>
                  </a:cubicBezTo>
                  <a:cubicBezTo>
                    <a:pt x="3619" y="2802"/>
                    <a:pt x="2743" y="3620"/>
                    <a:pt x="1751" y="3620"/>
                  </a:cubicBezTo>
                  <a:cubicBezTo>
                    <a:pt x="817" y="3561"/>
                    <a:pt x="0" y="2744"/>
                    <a:pt x="0" y="1810"/>
                  </a:cubicBezTo>
                  <a:cubicBezTo>
                    <a:pt x="0" y="818"/>
                    <a:pt x="876" y="1"/>
                    <a:pt x="18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8" name="Google Shape;18478;p46"/>
            <p:cNvSpPr/>
            <p:nvPr/>
          </p:nvSpPr>
          <p:spPr>
            <a:xfrm>
              <a:off x="1659025" y="1695925"/>
              <a:ext cx="90500" cy="90500"/>
            </a:xfrm>
            <a:custGeom>
              <a:avLst/>
              <a:gdLst/>
              <a:ahLst/>
              <a:cxnLst/>
              <a:rect l="l" t="t" r="r" b="b"/>
              <a:pathLst>
                <a:path w="3620" h="3620" extrusionOk="0">
                  <a:moveTo>
                    <a:pt x="3620" y="1810"/>
                  </a:moveTo>
                  <a:cubicBezTo>
                    <a:pt x="3620" y="2802"/>
                    <a:pt x="2803" y="3619"/>
                    <a:pt x="1810" y="3619"/>
                  </a:cubicBezTo>
                  <a:cubicBezTo>
                    <a:pt x="818" y="3619"/>
                    <a:pt x="1" y="2802"/>
                    <a:pt x="1" y="1810"/>
                  </a:cubicBezTo>
                  <a:cubicBezTo>
                    <a:pt x="1" y="876"/>
                    <a:pt x="818" y="58"/>
                    <a:pt x="1752" y="0"/>
                  </a:cubicBezTo>
                  <a:cubicBezTo>
                    <a:pt x="2744" y="0"/>
                    <a:pt x="3562" y="817"/>
                    <a:pt x="3620"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9" name="Google Shape;18479;p46"/>
            <p:cNvSpPr/>
            <p:nvPr/>
          </p:nvSpPr>
          <p:spPr>
            <a:xfrm>
              <a:off x="1412425" y="2675075"/>
              <a:ext cx="90500" cy="91975"/>
            </a:xfrm>
            <a:custGeom>
              <a:avLst/>
              <a:gdLst/>
              <a:ahLst/>
              <a:cxnLst/>
              <a:rect l="l" t="t" r="r" b="b"/>
              <a:pathLst>
                <a:path w="3620" h="3679" extrusionOk="0">
                  <a:moveTo>
                    <a:pt x="1810" y="1"/>
                  </a:moveTo>
                  <a:cubicBezTo>
                    <a:pt x="2802" y="59"/>
                    <a:pt x="3619" y="935"/>
                    <a:pt x="3619" y="1869"/>
                  </a:cubicBezTo>
                  <a:cubicBezTo>
                    <a:pt x="3561" y="2861"/>
                    <a:pt x="2685" y="3678"/>
                    <a:pt x="1751" y="3620"/>
                  </a:cubicBezTo>
                  <a:cubicBezTo>
                    <a:pt x="759" y="3561"/>
                    <a:pt x="0" y="2744"/>
                    <a:pt x="0" y="1810"/>
                  </a:cubicBezTo>
                  <a:cubicBezTo>
                    <a:pt x="0" y="818"/>
                    <a:pt x="876" y="1"/>
                    <a:pt x="18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0" name="Google Shape;18480;p46"/>
            <p:cNvSpPr/>
            <p:nvPr/>
          </p:nvSpPr>
          <p:spPr>
            <a:xfrm>
              <a:off x="5340750" y="961900"/>
              <a:ext cx="87575" cy="87575"/>
            </a:xfrm>
            <a:custGeom>
              <a:avLst/>
              <a:gdLst/>
              <a:ahLst/>
              <a:cxnLst/>
              <a:rect l="l" t="t" r="r" b="b"/>
              <a:pathLst>
                <a:path w="3503" h="3503" extrusionOk="0">
                  <a:moveTo>
                    <a:pt x="3503" y="1752"/>
                  </a:moveTo>
                  <a:cubicBezTo>
                    <a:pt x="3503" y="2744"/>
                    <a:pt x="2744" y="3503"/>
                    <a:pt x="1752" y="3503"/>
                  </a:cubicBezTo>
                  <a:cubicBezTo>
                    <a:pt x="759" y="3503"/>
                    <a:pt x="1" y="2744"/>
                    <a:pt x="1" y="1752"/>
                  </a:cubicBezTo>
                  <a:cubicBezTo>
                    <a:pt x="1" y="760"/>
                    <a:pt x="759" y="1"/>
                    <a:pt x="1752" y="1"/>
                  </a:cubicBezTo>
                  <a:cubicBezTo>
                    <a:pt x="2744" y="1"/>
                    <a:pt x="3503" y="760"/>
                    <a:pt x="3503"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1" name="Google Shape;18481;p46"/>
            <p:cNvSpPr/>
            <p:nvPr/>
          </p:nvSpPr>
          <p:spPr>
            <a:xfrm>
              <a:off x="5584450" y="1208525"/>
              <a:ext cx="87575" cy="87575"/>
            </a:xfrm>
            <a:custGeom>
              <a:avLst/>
              <a:gdLst/>
              <a:ahLst/>
              <a:cxnLst/>
              <a:rect l="l" t="t" r="r" b="b"/>
              <a:pathLst>
                <a:path w="3503" h="3503" extrusionOk="0">
                  <a:moveTo>
                    <a:pt x="3503" y="1751"/>
                  </a:moveTo>
                  <a:cubicBezTo>
                    <a:pt x="3503" y="2744"/>
                    <a:pt x="2744" y="3503"/>
                    <a:pt x="1752" y="3503"/>
                  </a:cubicBezTo>
                  <a:cubicBezTo>
                    <a:pt x="759" y="3503"/>
                    <a:pt x="1" y="2685"/>
                    <a:pt x="1" y="1751"/>
                  </a:cubicBezTo>
                  <a:cubicBezTo>
                    <a:pt x="1" y="759"/>
                    <a:pt x="759" y="0"/>
                    <a:pt x="1752" y="0"/>
                  </a:cubicBezTo>
                  <a:cubicBezTo>
                    <a:pt x="2744" y="0"/>
                    <a:pt x="3503" y="759"/>
                    <a:pt x="3503"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2" name="Google Shape;18482;p46"/>
            <p:cNvSpPr/>
            <p:nvPr/>
          </p:nvSpPr>
          <p:spPr>
            <a:xfrm>
              <a:off x="3132900" y="471600"/>
              <a:ext cx="87575" cy="87575"/>
            </a:xfrm>
            <a:custGeom>
              <a:avLst/>
              <a:gdLst/>
              <a:ahLst/>
              <a:cxnLst/>
              <a:rect l="l" t="t" r="r" b="b"/>
              <a:pathLst>
                <a:path w="3503" h="3503" extrusionOk="0">
                  <a:moveTo>
                    <a:pt x="3502" y="1751"/>
                  </a:moveTo>
                  <a:cubicBezTo>
                    <a:pt x="3502" y="2744"/>
                    <a:pt x="2744" y="3503"/>
                    <a:pt x="1751" y="3503"/>
                  </a:cubicBezTo>
                  <a:cubicBezTo>
                    <a:pt x="759" y="3503"/>
                    <a:pt x="0" y="2744"/>
                    <a:pt x="0" y="1751"/>
                  </a:cubicBezTo>
                  <a:cubicBezTo>
                    <a:pt x="0" y="817"/>
                    <a:pt x="759" y="0"/>
                    <a:pt x="1751" y="0"/>
                  </a:cubicBezTo>
                  <a:cubicBezTo>
                    <a:pt x="2685" y="0"/>
                    <a:pt x="3502" y="759"/>
                    <a:pt x="3502"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3" name="Google Shape;18483;p46"/>
            <p:cNvSpPr/>
            <p:nvPr/>
          </p:nvSpPr>
          <p:spPr>
            <a:xfrm>
              <a:off x="6073300" y="3413475"/>
              <a:ext cx="87575" cy="87575"/>
            </a:xfrm>
            <a:custGeom>
              <a:avLst/>
              <a:gdLst/>
              <a:ahLst/>
              <a:cxnLst/>
              <a:rect l="l" t="t" r="r" b="b"/>
              <a:pathLst>
                <a:path w="3503" h="3503" extrusionOk="0">
                  <a:moveTo>
                    <a:pt x="1752" y="3502"/>
                  </a:moveTo>
                  <a:cubicBezTo>
                    <a:pt x="759" y="3502"/>
                    <a:pt x="1" y="2685"/>
                    <a:pt x="1" y="1751"/>
                  </a:cubicBezTo>
                  <a:cubicBezTo>
                    <a:pt x="1" y="759"/>
                    <a:pt x="818" y="0"/>
                    <a:pt x="1810" y="0"/>
                  </a:cubicBezTo>
                  <a:cubicBezTo>
                    <a:pt x="2744" y="0"/>
                    <a:pt x="3503" y="759"/>
                    <a:pt x="3503" y="1751"/>
                  </a:cubicBezTo>
                  <a:cubicBezTo>
                    <a:pt x="3503" y="2744"/>
                    <a:pt x="2744" y="3502"/>
                    <a:pt x="1752" y="35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4" name="Google Shape;18484;p46"/>
            <p:cNvSpPr/>
            <p:nvPr/>
          </p:nvSpPr>
          <p:spPr>
            <a:xfrm>
              <a:off x="1413875" y="2434300"/>
              <a:ext cx="87575" cy="86125"/>
            </a:xfrm>
            <a:custGeom>
              <a:avLst/>
              <a:gdLst/>
              <a:ahLst/>
              <a:cxnLst/>
              <a:rect l="l" t="t" r="r" b="b"/>
              <a:pathLst>
                <a:path w="3503" h="3445" extrusionOk="0">
                  <a:moveTo>
                    <a:pt x="1752" y="3444"/>
                  </a:moveTo>
                  <a:cubicBezTo>
                    <a:pt x="760" y="3444"/>
                    <a:pt x="1" y="2744"/>
                    <a:pt x="1" y="1752"/>
                  </a:cubicBezTo>
                  <a:cubicBezTo>
                    <a:pt x="1" y="759"/>
                    <a:pt x="760" y="1"/>
                    <a:pt x="1752" y="1"/>
                  </a:cubicBezTo>
                  <a:cubicBezTo>
                    <a:pt x="2744" y="1"/>
                    <a:pt x="3445" y="759"/>
                    <a:pt x="3503" y="1693"/>
                  </a:cubicBezTo>
                  <a:cubicBezTo>
                    <a:pt x="3503" y="2686"/>
                    <a:pt x="2744" y="3444"/>
                    <a:pt x="1752"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5" name="Google Shape;18485;p46"/>
            <p:cNvSpPr/>
            <p:nvPr/>
          </p:nvSpPr>
          <p:spPr>
            <a:xfrm>
              <a:off x="4112050" y="5131025"/>
              <a:ext cx="87575" cy="89025"/>
            </a:xfrm>
            <a:custGeom>
              <a:avLst/>
              <a:gdLst/>
              <a:ahLst/>
              <a:cxnLst/>
              <a:rect l="l" t="t" r="r" b="b"/>
              <a:pathLst>
                <a:path w="3503" h="3561" extrusionOk="0">
                  <a:moveTo>
                    <a:pt x="3503" y="1751"/>
                  </a:moveTo>
                  <a:cubicBezTo>
                    <a:pt x="3503" y="2744"/>
                    <a:pt x="2744" y="3561"/>
                    <a:pt x="1752" y="3561"/>
                  </a:cubicBezTo>
                  <a:cubicBezTo>
                    <a:pt x="760" y="3561"/>
                    <a:pt x="1" y="2802"/>
                    <a:pt x="1" y="1810"/>
                  </a:cubicBezTo>
                  <a:cubicBezTo>
                    <a:pt x="1" y="817"/>
                    <a:pt x="701" y="59"/>
                    <a:pt x="1693" y="59"/>
                  </a:cubicBezTo>
                  <a:cubicBezTo>
                    <a:pt x="2686" y="0"/>
                    <a:pt x="3445" y="759"/>
                    <a:pt x="3503"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6" name="Google Shape;18486;p46"/>
            <p:cNvSpPr/>
            <p:nvPr/>
          </p:nvSpPr>
          <p:spPr>
            <a:xfrm>
              <a:off x="1413875" y="3171225"/>
              <a:ext cx="86125" cy="86125"/>
            </a:xfrm>
            <a:custGeom>
              <a:avLst/>
              <a:gdLst/>
              <a:ahLst/>
              <a:cxnLst/>
              <a:rect l="l" t="t" r="r" b="b"/>
              <a:pathLst>
                <a:path w="3445" h="3445" extrusionOk="0">
                  <a:moveTo>
                    <a:pt x="3445" y="1752"/>
                  </a:moveTo>
                  <a:cubicBezTo>
                    <a:pt x="3445" y="2686"/>
                    <a:pt x="2686" y="3445"/>
                    <a:pt x="1693" y="3445"/>
                  </a:cubicBezTo>
                  <a:cubicBezTo>
                    <a:pt x="760" y="3386"/>
                    <a:pt x="1" y="2627"/>
                    <a:pt x="59" y="1693"/>
                  </a:cubicBezTo>
                  <a:cubicBezTo>
                    <a:pt x="59" y="759"/>
                    <a:pt x="818" y="1"/>
                    <a:pt x="1752" y="1"/>
                  </a:cubicBezTo>
                  <a:cubicBezTo>
                    <a:pt x="2744" y="1"/>
                    <a:pt x="3445" y="759"/>
                    <a:pt x="3445"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7" name="Google Shape;18487;p46"/>
            <p:cNvSpPr/>
            <p:nvPr/>
          </p:nvSpPr>
          <p:spPr>
            <a:xfrm>
              <a:off x="3376575" y="5132475"/>
              <a:ext cx="86125" cy="86125"/>
            </a:xfrm>
            <a:custGeom>
              <a:avLst/>
              <a:gdLst/>
              <a:ahLst/>
              <a:cxnLst/>
              <a:rect l="l" t="t" r="r" b="b"/>
              <a:pathLst>
                <a:path w="3445" h="3445" extrusionOk="0">
                  <a:moveTo>
                    <a:pt x="3445" y="1752"/>
                  </a:moveTo>
                  <a:cubicBezTo>
                    <a:pt x="3445" y="2686"/>
                    <a:pt x="2686" y="3444"/>
                    <a:pt x="1752" y="3444"/>
                  </a:cubicBezTo>
                  <a:cubicBezTo>
                    <a:pt x="760" y="3444"/>
                    <a:pt x="1" y="2686"/>
                    <a:pt x="1" y="1693"/>
                  </a:cubicBezTo>
                  <a:cubicBezTo>
                    <a:pt x="1" y="759"/>
                    <a:pt x="760" y="1"/>
                    <a:pt x="1752" y="1"/>
                  </a:cubicBezTo>
                  <a:cubicBezTo>
                    <a:pt x="2686" y="1"/>
                    <a:pt x="3445" y="759"/>
                    <a:pt x="3445"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8" name="Google Shape;18488;p46"/>
            <p:cNvSpPr/>
            <p:nvPr/>
          </p:nvSpPr>
          <p:spPr>
            <a:xfrm>
              <a:off x="2639650" y="4887325"/>
              <a:ext cx="86125" cy="84650"/>
            </a:xfrm>
            <a:custGeom>
              <a:avLst/>
              <a:gdLst/>
              <a:ahLst/>
              <a:cxnLst/>
              <a:rect l="l" t="t" r="r" b="b"/>
              <a:pathLst>
                <a:path w="3445" h="3386" extrusionOk="0">
                  <a:moveTo>
                    <a:pt x="3445" y="1693"/>
                  </a:moveTo>
                  <a:cubicBezTo>
                    <a:pt x="3445" y="2627"/>
                    <a:pt x="2628" y="3386"/>
                    <a:pt x="1694" y="3386"/>
                  </a:cubicBezTo>
                  <a:cubicBezTo>
                    <a:pt x="760" y="3327"/>
                    <a:pt x="1" y="2569"/>
                    <a:pt x="59" y="1635"/>
                  </a:cubicBezTo>
                  <a:cubicBezTo>
                    <a:pt x="59" y="701"/>
                    <a:pt x="818" y="0"/>
                    <a:pt x="1752" y="0"/>
                  </a:cubicBezTo>
                  <a:cubicBezTo>
                    <a:pt x="2686" y="0"/>
                    <a:pt x="3445" y="759"/>
                    <a:pt x="3445" y="16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9" name="Google Shape;18489;p46"/>
            <p:cNvSpPr/>
            <p:nvPr/>
          </p:nvSpPr>
          <p:spPr>
            <a:xfrm>
              <a:off x="1661950" y="3903775"/>
              <a:ext cx="84675" cy="86125"/>
            </a:xfrm>
            <a:custGeom>
              <a:avLst/>
              <a:gdLst/>
              <a:ahLst/>
              <a:cxnLst/>
              <a:rect l="l" t="t" r="r" b="b"/>
              <a:pathLst>
                <a:path w="3387" h="3445" extrusionOk="0">
                  <a:moveTo>
                    <a:pt x="1693" y="1"/>
                  </a:moveTo>
                  <a:cubicBezTo>
                    <a:pt x="2627" y="1"/>
                    <a:pt x="3386" y="818"/>
                    <a:pt x="3386" y="1752"/>
                  </a:cubicBezTo>
                  <a:cubicBezTo>
                    <a:pt x="3386" y="2686"/>
                    <a:pt x="2569" y="3444"/>
                    <a:pt x="1635" y="3386"/>
                  </a:cubicBezTo>
                  <a:cubicBezTo>
                    <a:pt x="701" y="3386"/>
                    <a:pt x="1" y="2627"/>
                    <a:pt x="1" y="1693"/>
                  </a:cubicBezTo>
                  <a:cubicBezTo>
                    <a:pt x="1" y="759"/>
                    <a:pt x="759" y="1"/>
                    <a:pt x="1693"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0" name="Google Shape;18490;p46"/>
            <p:cNvSpPr/>
            <p:nvPr/>
          </p:nvSpPr>
          <p:spPr>
            <a:xfrm>
              <a:off x="5587375" y="4398475"/>
              <a:ext cx="81725" cy="81725"/>
            </a:xfrm>
            <a:custGeom>
              <a:avLst/>
              <a:gdLst/>
              <a:ahLst/>
              <a:cxnLst/>
              <a:rect l="l" t="t" r="r" b="b"/>
              <a:pathLst>
                <a:path w="3269" h="3269" extrusionOk="0">
                  <a:moveTo>
                    <a:pt x="1635" y="3269"/>
                  </a:moveTo>
                  <a:cubicBezTo>
                    <a:pt x="701" y="3269"/>
                    <a:pt x="0" y="2510"/>
                    <a:pt x="0" y="1635"/>
                  </a:cubicBezTo>
                  <a:cubicBezTo>
                    <a:pt x="0" y="759"/>
                    <a:pt x="759" y="0"/>
                    <a:pt x="1693" y="0"/>
                  </a:cubicBezTo>
                  <a:cubicBezTo>
                    <a:pt x="2569" y="59"/>
                    <a:pt x="3269" y="817"/>
                    <a:pt x="3269" y="1693"/>
                  </a:cubicBezTo>
                  <a:cubicBezTo>
                    <a:pt x="3211" y="2569"/>
                    <a:pt x="2510" y="3269"/>
                    <a:pt x="1635"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1" name="Google Shape;18491;p46"/>
            <p:cNvSpPr/>
            <p:nvPr/>
          </p:nvSpPr>
          <p:spPr>
            <a:xfrm>
              <a:off x="6076225" y="1948375"/>
              <a:ext cx="81750" cy="81725"/>
            </a:xfrm>
            <a:custGeom>
              <a:avLst/>
              <a:gdLst/>
              <a:ahLst/>
              <a:cxnLst/>
              <a:rect l="l" t="t" r="r" b="b"/>
              <a:pathLst>
                <a:path w="3270" h="3269" extrusionOk="0">
                  <a:moveTo>
                    <a:pt x="1693" y="3211"/>
                  </a:moveTo>
                  <a:cubicBezTo>
                    <a:pt x="818" y="3269"/>
                    <a:pt x="59" y="2510"/>
                    <a:pt x="0" y="1635"/>
                  </a:cubicBezTo>
                  <a:cubicBezTo>
                    <a:pt x="0" y="759"/>
                    <a:pt x="759" y="0"/>
                    <a:pt x="1635" y="0"/>
                  </a:cubicBezTo>
                  <a:cubicBezTo>
                    <a:pt x="2510" y="0"/>
                    <a:pt x="3269" y="701"/>
                    <a:pt x="3269" y="1576"/>
                  </a:cubicBezTo>
                  <a:cubicBezTo>
                    <a:pt x="3269" y="2452"/>
                    <a:pt x="2569" y="3211"/>
                    <a:pt x="1693"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2" name="Google Shape;18492;p46"/>
            <p:cNvSpPr/>
            <p:nvPr/>
          </p:nvSpPr>
          <p:spPr>
            <a:xfrm>
              <a:off x="2152275" y="964825"/>
              <a:ext cx="81725" cy="81750"/>
            </a:xfrm>
            <a:custGeom>
              <a:avLst/>
              <a:gdLst/>
              <a:ahLst/>
              <a:cxnLst/>
              <a:rect l="l" t="t" r="r" b="b"/>
              <a:pathLst>
                <a:path w="3269" h="3270" extrusionOk="0">
                  <a:moveTo>
                    <a:pt x="3269" y="1635"/>
                  </a:moveTo>
                  <a:cubicBezTo>
                    <a:pt x="3269" y="2510"/>
                    <a:pt x="2568" y="3211"/>
                    <a:pt x="1693" y="3269"/>
                  </a:cubicBezTo>
                  <a:cubicBezTo>
                    <a:pt x="759" y="3269"/>
                    <a:pt x="0" y="2510"/>
                    <a:pt x="59" y="1577"/>
                  </a:cubicBezTo>
                  <a:cubicBezTo>
                    <a:pt x="59" y="701"/>
                    <a:pt x="817" y="0"/>
                    <a:pt x="1693" y="0"/>
                  </a:cubicBezTo>
                  <a:cubicBezTo>
                    <a:pt x="2568" y="0"/>
                    <a:pt x="3269" y="759"/>
                    <a:pt x="3269"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3" name="Google Shape;18493;p46"/>
            <p:cNvSpPr/>
            <p:nvPr/>
          </p:nvSpPr>
          <p:spPr>
            <a:xfrm>
              <a:off x="5833975" y="1453675"/>
              <a:ext cx="81750" cy="81750"/>
            </a:xfrm>
            <a:custGeom>
              <a:avLst/>
              <a:gdLst/>
              <a:ahLst/>
              <a:cxnLst/>
              <a:rect l="l" t="t" r="r" b="b"/>
              <a:pathLst>
                <a:path w="3270" h="3270" extrusionOk="0">
                  <a:moveTo>
                    <a:pt x="3270" y="1635"/>
                  </a:moveTo>
                  <a:cubicBezTo>
                    <a:pt x="3270" y="2511"/>
                    <a:pt x="2511" y="3269"/>
                    <a:pt x="1635" y="3269"/>
                  </a:cubicBezTo>
                  <a:cubicBezTo>
                    <a:pt x="760" y="3269"/>
                    <a:pt x="1" y="2511"/>
                    <a:pt x="1" y="1635"/>
                  </a:cubicBezTo>
                  <a:cubicBezTo>
                    <a:pt x="1" y="759"/>
                    <a:pt x="760" y="1"/>
                    <a:pt x="1635" y="1"/>
                  </a:cubicBezTo>
                  <a:cubicBezTo>
                    <a:pt x="2511" y="1"/>
                    <a:pt x="3211" y="759"/>
                    <a:pt x="3211"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4" name="Google Shape;18494;p46"/>
            <p:cNvSpPr/>
            <p:nvPr/>
          </p:nvSpPr>
          <p:spPr>
            <a:xfrm>
              <a:off x="4361600" y="5135400"/>
              <a:ext cx="81725" cy="81750"/>
            </a:xfrm>
            <a:custGeom>
              <a:avLst/>
              <a:gdLst/>
              <a:ahLst/>
              <a:cxnLst/>
              <a:rect l="l" t="t" r="r" b="b"/>
              <a:pathLst>
                <a:path w="3269" h="3270" extrusionOk="0">
                  <a:moveTo>
                    <a:pt x="1634" y="3269"/>
                  </a:moveTo>
                  <a:cubicBezTo>
                    <a:pt x="759" y="3269"/>
                    <a:pt x="58" y="2569"/>
                    <a:pt x="0" y="1693"/>
                  </a:cubicBezTo>
                  <a:cubicBezTo>
                    <a:pt x="0" y="759"/>
                    <a:pt x="700" y="0"/>
                    <a:pt x="1634" y="0"/>
                  </a:cubicBezTo>
                  <a:cubicBezTo>
                    <a:pt x="2510" y="0"/>
                    <a:pt x="3269" y="701"/>
                    <a:pt x="3269" y="1576"/>
                  </a:cubicBezTo>
                  <a:cubicBezTo>
                    <a:pt x="3269" y="2510"/>
                    <a:pt x="2510" y="3211"/>
                    <a:pt x="1634"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5" name="Google Shape;18495;p46"/>
            <p:cNvSpPr/>
            <p:nvPr/>
          </p:nvSpPr>
          <p:spPr>
            <a:xfrm>
              <a:off x="3137275" y="5136850"/>
              <a:ext cx="78825" cy="78825"/>
            </a:xfrm>
            <a:custGeom>
              <a:avLst/>
              <a:gdLst/>
              <a:ahLst/>
              <a:cxnLst/>
              <a:rect l="l" t="t" r="r" b="b"/>
              <a:pathLst>
                <a:path w="3153" h="3153" extrusionOk="0">
                  <a:moveTo>
                    <a:pt x="1576" y="3094"/>
                  </a:moveTo>
                  <a:cubicBezTo>
                    <a:pt x="701" y="3153"/>
                    <a:pt x="0" y="2452"/>
                    <a:pt x="0" y="1577"/>
                  </a:cubicBezTo>
                  <a:cubicBezTo>
                    <a:pt x="0" y="701"/>
                    <a:pt x="642" y="1"/>
                    <a:pt x="1518" y="1"/>
                  </a:cubicBezTo>
                  <a:cubicBezTo>
                    <a:pt x="2452" y="1"/>
                    <a:pt x="3094" y="643"/>
                    <a:pt x="3152" y="1518"/>
                  </a:cubicBezTo>
                  <a:cubicBezTo>
                    <a:pt x="3152" y="2394"/>
                    <a:pt x="2452" y="3094"/>
                    <a:pt x="1576"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6" name="Google Shape;18496;p46"/>
            <p:cNvSpPr/>
            <p:nvPr/>
          </p:nvSpPr>
          <p:spPr>
            <a:xfrm>
              <a:off x="1416800" y="2190600"/>
              <a:ext cx="80275" cy="80300"/>
            </a:xfrm>
            <a:custGeom>
              <a:avLst/>
              <a:gdLst/>
              <a:ahLst/>
              <a:cxnLst/>
              <a:rect l="l" t="t" r="r" b="b"/>
              <a:pathLst>
                <a:path w="3211" h="3212" extrusionOk="0">
                  <a:moveTo>
                    <a:pt x="1635" y="1"/>
                  </a:moveTo>
                  <a:cubicBezTo>
                    <a:pt x="2510" y="1"/>
                    <a:pt x="3211" y="701"/>
                    <a:pt x="3211" y="1635"/>
                  </a:cubicBezTo>
                  <a:cubicBezTo>
                    <a:pt x="3211" y="2511"/>
                    <a:pt x="2510" y="3211"/>
                    <a:pt x="1635" y="3211"/>
                  </a:cubicBezTo>
                  <a:cubicBezTo>
                    <a:pt x="759" y="3211"/>
                    <a:pt x="0" y="2511"/>
                    <a:pt x="0" y="1635"/>
                  </a:cubicBezTo>
                  <a:cubicBezTo>
                    <a:pt x="0" y="701"/>
                    <a:pt x="701" y="1"/>
                    <a:pt x="16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7" name="Google Shape;18497;p46"/>
            <p:cNvSpPr/>
            <p:nvPr/>
          </p:nvSpPr>
          <p:spPr>
            <a:xfrm>
              <a:off x="5340750" y="4646550"/>
              <a:ext cx="80275" cy="80275"/>
            </a:xfrm>
            <a:custGeom>
              <a:avLst/>
              <a:gdLst/>
              <a:ahLst/>
              <a:cxnLst/>
              <a:rect l="l" t="t" r="r" b="b"/>
              <a:pathLst>
                <a:path w="3211" h="3211" extrusionOk="0">
                  <a:moveTo>
                    <a:pt x="3211" y="1635"/>
                  </a:moveTo>
                  <a:cubicBezTo>
                    <a:pt x="3211" y="2510"/>
                    <a:pt x="2511" y="3211"/>
                    <a:pt x="1635" y="3211"/>
                  </a:cubicBezTo>
                  <a:cubicBezTo>
                    <a:pt x="701" y="3211"/>
                    <a:pt x="1" y="2510"/>
                    <a:pt x="1" y="1576"/>
                  </a:cubicBezTo>
                  <a:cubicBezTo>
                    <a:pt x="1" y="701"/>
                    <a:pt x="759" y="0"/>
                    <a:pt x="1635" y="0"/>
                  </a:cubicBezTo>
                  <a:cubicBezTo>
                    <a:pt x="2511" y="0"/>
                    <a:pt x="3211" y="701"/>
                    <a:pt x="3211"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8" name="Google Shape;18498;p46"/>
            <p:cNvSpPr/>
            <p:nvPr/>
          </p:nvSpPr>
          <p:spPr>
            <a:xfrm>
              <a:off x="1911500" y="1208525"/>
              <a:ext cx="78825" cy="78825"/>
            </a:xfrm>
            <a:custGeom>
              <a:avLst/>
              <a:gdLst/>
              <a:ahLst/>
              <a:cxnLst/>
              <a:rect l="l" t="t" r="r" b="b"/>
              <a:pathLst>
                <a:path w="3153" h="3153" extrusionOk="0">
                  <a:moveTo>
                    <a:pt x="1576" y="0"/>
                  </a:moveTo>
                  <a:cubicBezTo>
                    <a:pt x="2510" y="0"/>
                    <a:pt x="3152" y="701"/>
                    <a:pt x="3152" y="1635"/>
                  </a:cubicBezTo>
                  <a:cubicBezTo>
                    <a:pt x="3094" y="2510"/>
                    <a:pt x="2452" y="3152"/>
                    <a:pt x="1576" y="3152"/>
                  </a:cubicBezTo>
                  <a:cubicBezTo>
                    <a:pt x="642" y="3152"/>
                    <a:pt x="0" y="2452"/>
                    <a:pt x="0" y="1576"/>
                  </a:cubicBezTo>
                  <a:cubicBezTo>
                    <a:pt x="0" y="701"/>
                    <a:pt x="700" y="0"/>
                    <a:pt x="15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9" name="Google Shape;18499;p46"/>
            <p:cNvSpPr/>
            <p:nvPr/>
          </p:nvSpPr>
          <p:spPr>
            <a:xfrm>
              <a:off x="4608200" y="475975"/>
              <a:ext cx="81750" cy="80275"/>
            </a:xfrm>
            <a:custGeom>
              <a:avLst/>
              <a:gdLst/>
              <a:ahLst/>
              <a:cxnLst/>
              <a:rect l="l" t="t" r="r" b="b"/>
              <a:pathLst>
                <a:path w="3270" h="3211" extrusionOk="0">
                  <a:moveTo>
                    <a:pt x="1693" y="0"/>
                  </a:moveTo>
                  <a:cubicBezTo>
                    <a:pt x="2569" y="0"/>
                    <a:pt x="3269" y="759"/>
                    <a:pt x="3269" y="1635"/>
                  </a:cubicBezTo>
                  <a:cubicBezTo>
                    <a:pt x="3211" y="2510"/>
                    <a:pt x="2511" y="3211"/>
                    <a:pt x="1577" y="3211"/>
                  </a:cubicBezTo>
                  <a:cubicBezTo>
                    <a:pt x="701" y="3152"/>
                    <a:pt x="1" y="2452"/>
                    <a:pt x="1" y="1576"/>
                  </a:cubicBezTo>
                  <a:cubicBezTo>
                    <a:pt x="59" y="642"/>
                    <a:pt x="759" y="0"/>
                    <a:pt x="169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0" name="Google Shape;18500;p46"/>
            <p:cNvSpPr/>
            <p:nvPr/>
          </p:nvSpPr>
          <p:spPr>
            <a:xfrm>
              <a:off x="5098525" y="718200"/>
              <a:ext cx="80275" cy="81750"/>
            </a:xfrm>
            <a:custGeom>
              <a:avLst/>
              <a:gdLst/>
              <a:ahLst/>
              <a:cxnLst/>
              <a:rect l="l" t="t" r="r" b="b"/>
              <a:pathLst>
                <a:path w="3211" h="3270" extrusionOk="0">
                  <a:moveTo>
                    <a:pt x="1635" y="3211"/>
                  </a:moveTo>
                  <a:cubicBezTo>
                    <a:pt x="759" y="3270"/>
                    <a:pt x="0" y="2569"/>
                    <a:pt x="0" y="1635"/>
                  </a:cubicBezTo>
                  <a:cubicBezTo>
                    <a:pt x="0" y="760"/>
                    <a:pt x="701" y="59"/>
                    <a:pt x="1576" y="1"/>
                  </a:cubicBezTo>
                  <a:cubicBezTo>
                    <a:pt x="2452" y="1"/>
                    <a:pt x="3211" y="701"/>
                    <a:pt x="3211" y="1577"/>
                  </a:cubicBezTo>
                  <a:cubicBezTo>
                    <a:pt x="3211" y="2511"/>
                    <a:pt x="2510" y="3211"/>
                    <a:pt x="1635"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1" name="Google Shape;18501;p46"/>
            <p:cNvSpPr/>
            <p:nvPr/>
          </p:nvSpPr>
          <p:spPr>
            <a:xfrm>
              <a:off x="6079150" y="3664450"/>
              <a:ext cx="77350" cy="77375"/>
            </a:xfrm>
            <a:custGeom>
              <a:avLst/>
              <a:gdLst/>
              <a:ahLst/>
              <a:cxnLst/>
              <a:rect l="l" t="t" r="r" b="b"/>
              <a:pathLst>
                <a:path w="3094" h="3095" extrusionOk="0">
                  <a:moveTo>
                    <a:pt x="3094" y="1519"/>
                  </a:moveTo>
                  <a:cubicBezTo>
                    <a:pt x="3094" y="2394"/>
                    <a:pt x="2393" y="3095"/>
                    <a:pt x="1576" y="3095"/>
                  </a:cubicBezTo>
                  <a:cubicBezTo>
                    <a:pt x="701" y="3095"/>
                    <a:pt x="0" y="2452"/>
                    <a:pt x="0" y="1577"/>
                  </a:cubicBezTo>
                  <a:cubicBezTo>
                    <a:pt x="0" y="701"/>
                    <a:pt x="642" y="59"/>
                    <a:pt x="1518" y="1"/>
                  </a:cubicBezTo>
                  <a:cubicBezTo>
                    <a:pt x="2335" y="1"/>
                    <a:pt x="3094" y="701"/>
                    <a:pt x="3094" y="15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2" name="Google Shape;18502;p46"/>
            <p:cNvSpPr/>
            <p:nvPr/>
          </p:nvSpPr>
          <p:spPr>
            <a:xfrm>
              <a:off x="1418250" y="3417850"/>
              <a:ext cx="78825" cy="77350"/>
            </a:xfrm>
            <a:custGeom>
              <a:avLst/>
              <a:gdLst/>
              <a:ahLst/>
              <a:cxnLst/>
              <a:rect l="l" t="t" r="r" b="b"/>
              <a:pathLst>
                <a:path w="3153" h="3094" extrusionOk="0">
                  <a:moveTo>
                    <a:pt x="1577" y="3094"/>
                  </a:moveTo>
                  <a:cubicBezTo>
                    <a:pt x="701" y="3094"/>
                    <a:pt x="1" y="2393"/>
                    <a:pt x="1" y="1576"/>
                  </a:cubicBezTo>
                  <a:cubicBezTo>
                    <a:pt x="1" y="701"/>
                    <a:pt x="760" y="0"/>
                    <a:pt x="1577" y="0"/>
                  </a:cubicBezTo>
                  <a:cubicBezTo>
                    <a:pt x="2452" y="59"/>
                    <a:pt x="3094" y="701"/>
                    <a:pt x="3094" y="1518"/>
                  </a:cubicBezTo>
                  <a:cubicBezTo>
                    <a:pt x="3153" y="2393"/>
                    <a:pt x="2452" y="3094"/>
                    <a:pt x="1577"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3" name="Google Shape;18503;p46"/>
            <p:cNvSpPr/>
            <p:nvPr/>
          </p:nvSpPr>
          <p:spPr>
            <a:xfrm>
              <a:off x="2890650" y="477425"/>
              <a:ext cx="77375" cy="77375"/>
            </a:xfrm>
            <a:custGeom>
              <a:avLst/>
              <a:gdLst/>
              <a:ahLst/>
              <a:cxnLst/>
              <a:rect l="l" t="t" r="r" b="b"/>
              <a:pathLst>
                <a:path w="3095" h="3095" extrusionOk="0">
                  <a:moveTo>
                    <a:pt x="3094" y="1518"/>
                  </a:moveTo>
                  <a:cubicBezTo>
                    <a:pt x="3094" y="2336"/>
                    <a:pt x="2452" y="3036"/>
                    <a:pt x="1577" y="3094"/>
                  </a:cubicBezTo>
                  <a:cubicBezTo>
                    <a:pt x="759" y="3094"/>
                    <a:pt x="1" y="2394"/>
                    <a:pt x="59" y="1518"/>
                  </a:cubicBezTo>
                  <a:cubicBezTo>
                    <a:pt x="59" y="701"/>
                    <a:pt x="759" y="1"/>
                    <a:pt x="1577" y="1"/>
                  </a:cubicBezTo>
                  <a:cubicBezTo>
                    <a:pt x="2394" y="1"/>
                    <a:pt x="3094" y="701"/>
                    <a:pt x="3094"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4" name="Google Shape;18504;p46"/>
            <p:cNvSpPr/>
            <p:nvPr/>
          </p:nvSpPr>
          <p:spPr>
            <a:xfrm>
              <a:off x="5835450" y="4154775"/>
              <a:ext cx="77350" cy="77350"/>
            </a:xfrm>
            <a:custGeom>
              <a:avLst/>
              <a:gdLst/>
              <a:ahLst/>
              <a:cxnLst/>
              <a:rect l="l" t="t" r="r" b="b"/>
              <a:pathLst>
                <a:path w="3094" h="3094" extrusionOk="0">
                  <a:moveTo>
                    <a:pt x="3094" y="1518"/>
                  </a:moveTo>
                  <a:cubicBezTo>
                    <a:pt x="3094" y="2335"/>
                    <a:pt x="2335" y="3094"/>
                    <a:pt x="1518" y="3036"/>
                  </a:cubicBezTo>
                  <a:cubicBezTo>
                    <a:pt x="701" y="3036"/>
                    <a:pt x="0" y="2277"/>
                    <a:pt x="59" y="1460"/>
                  </a:cubicBezTo>
                  <a:cubicBezTo>
                    <a:pt x="59" y="701"/>
                    <a:pt x="759" y="0"/>
                    <a:pt x="1576" y="0"/>
                  </a:cubicBezTo>
                  <a:cubicBezTo>
                    <a:pt x="2393" y="0"/>
                    <a:pt x="3094" y="701"/>
                    <a:pt x="3094"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5" name="Google Shape;18505;p46"/>
            <p:cNvSpPr/>
            <p:nvPr/>
          </p:nvSpPr>
          <p:spPr>
            <a:xfrm>
              <a:off x="2401800" y="719675"/>
              <a:ext cx="75900" cy="77350"/>
            </a:xfrm>
            <a:custGeom>
              <a:avLst/>
              <a:gdLst/>
              <a:ahLst/>
              <a:cxnLst/>
              <a:rect l="l" t="t" r="r" b="b"/>
              <a:pathLst>
                <a:path w="3036" h="3094" extrusionOk="0">
                  <a:moveTo>
                    <a:pt x="3036" y="1576"/>
                  </a:moveTo>
                  <a:cubicBezTo>
                    <a:pt x="3036" y="2393"/>
                    <a:pt x="2277" y="3094"/>
                    <a:pt x="1460" y="3036"/>
                  </a:cubicBezTo>
                  <a:cubicBezTo>
                    <a:pt x="643" y="3036"/>
                    <a:pt x="0" y="2277"/>
                    <a:pt x="59" y="1518"/>
                  </a:cubicBezTo>
                  <a:cubicBezTo>
                    <a:pt x="59" y="701"/>
                    <a:pt x="818" y="0"/>
                    <a:pt x="1635" y="59"/>
                  </a:cubicBezTo>
                  <a:cubicBezTo>
                    <a:pt x="2394" y="117"/>
                    <a:pt x="3036" y="817"/>
                    <a:pt x="3036" y="15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6" name="Google Shape;18506;p46"/>
            <p:cNvSpPr/>
            <p:nvPr/>
          </p:nvSpPr>
          <p:spPr>
            <a:xfrm>
              <a:off x="2156650" y="4645075"/>
              <a:ext cx="74450" cy="74450"/>
            </a:xfrm>
            <a:custGeom>
              <a:avLst/>
              <a:gdLst/>
              <a:ahLst/>
              <a:cxnLst/>
              <a:rect l="l" t="t" r="r" b="b"/>
              <a:pathLst>
                <a:path w="2978" h="2978" extrusionOk="0">
                  <a:moveTo>
                    <a:pt x="2919" y="1518"/>
                  </a:moveTo>
                  <a:cubicBezTo>
                    <a:pt x="2919" y="2336"/>
                    <a:pt x="2277" y="2978"/>
                    <a:pt x="1460" y="2978"/>
                  </a:cubicBezTo>
                  <a:cubicBezTo>
                    <a:pt x="642" y="2978"/>
                    <a:pt x="0" y="2277"/>
                    <a:pt x="0" y="1460"/>
                  </a:cubicBezTo>
                  <a:cubicBezTo>
                    <a:pt x="59" y="701"/>
                    <a:pt x="701" y="1"/>
                    <a:pt x="1518" y="59"/>
                  </a:cubicBezTo>
                  <a:cubicBezTo>
                    <a:pt x="2335" y="59"/>
                    <a:pt x="2977" y="701"/>
                    <a:pt x="2919"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7" name="Google Shape;18507;p46"/>
            <p:cNvSpPr/>
            <p:nvPr/>
          </p:nvSpPr>
          <p:spPr>
            <a:xfrm>
              <a:off x="1910025" y="4402850"/>
              <a:ext cx="73000" cy="72975"/>
            </a:xfrm>
            <a:custGeom>
              <a:avLst/>
              <a:gdLst/>
              <a:ahLst/>
              <a:cxnLst/>
              <a:rect l="l" t="t" r="r" b="b"/>
              <a:pathLst>
                <a:path w="2920" h="2919" extrusionOk="0">
                  <a:moveTo>
                    <a:pt x="1460" y="0"/>
                  </a:moveTo>
                  <a:cubicBezTo>
                    <a:pt x="2277" y="0"/>
                    <a:pt x="2919" y="642"/>
                    <a:pt x="2919" y="1460"/>
                  </a:cubicBezTo>
                  <a:cubicBezTo>
                    <a:pt x="2919" y="2277"/>
                    <a:pt x="2277" y="2919"/>
                    <a:pt x="1460" y="2919"/>
                  </a:cubicBezTo>
                  <a:cubicBezTo>
                    <a:pt x="643" y="2919"/>
                    <a:pt x="59" y="2335"/>
                    <a:pt x="1" y="1518"/>
                  </a:cubicBezTo>
                  <a:cubicBezTo>
                    <a:pt x="1" y="701"/>
                    <a:pt x="643" y="59"/>
                    <a:pt x="146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8" name="Google Shape;18508;p46"/>
            <p:cNvSpPr/>
            <p:nvPr/>
          </p:nvSpPr>
          <p:spPr>
            <a:xfrm>
              <a:off x="1669250" y="1459525"/>
              <a:ext cx="70075" cy="71525"/>
            </a:xfrm>
            <a:custGeom>
              <a:avLst/>
              <a:gdLst/>
              <a:ahLst/>
              <a:cxnLst/>
              <a:rect l="l" t="t" r="r" b="b"/>
              <a:pathLst>
                <a:path w="2803" h="2861" extrusionOk="0">
                  <a:moveTo>
                    <a:pt x="1401" y="2802"/>
                  </a:moveTo>
                  <a:cubicBezTo>
                    <a:pt x="584" y="2802"/>
                    <a:pt x="1" y="2218"/>
                    <a:pt x="1" y="1401"/>
                  </a:cubicBezTo>
                  <a:cubicBezTo>
                    <a:pt x="1" y="584"/>
                    <a:pt x="584" y="0"/>
                    <a:pt x="1401" y="0"/>
                  </a:cubicBezTo>
                  <a:cubicBezTo>
                    <a:pt x="2219" y="0"/>
                    <a:pt x="2802" y="642"/>
                    <a:pt x="2802" y="1401"/>
                  </a:cubicBezTo>
                  <a:cubicBezTo>
                    <a:pt x="2802" y="2218"/>
                    <a:pt x="2219" y="2860"/>
                    <a:pt x="1401"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9" name="Google Shape;18509;p46"/>
            <p:cNvSpPr/>
            <p:nvPr/>
          </p:nvSpPr>
          <p:spPr>
            <a:xfrm>
              <a:off x="5102900" y="4894625"/>
              <a:ext cx="71525" cy="70050"/>
            </a:xfrm>
            <a:custGeom>
              <a:avLst/>
              <a:gdLst/>
              <a:ahLst/>
              <a:cxnLst/>
              <a:rect l="l" t="t" r="r" b="b"/>
              <a:pathLst>
                <a:path w="2861" h="2802" extrusionOk="0">
                  <a:moveTo>
                    <a:pt x="1460" y="2802"/>
                  </a:moveTo>
                  <a:cubicBezTo>
                    <a:pt x="642" y="2802"/>
                    <a:pt x="0" y="2218"/>
                    <a:pt x="0" y="1401"/>
                  </a:cubicBezTo>
                  <a:cubicBezTo>
                    <a:pt x="0" y="584"/>
                    <a:pt x="584" y="0"/>
                    <a:pt x="1401" y="0"/>
                  </a:cubicBezTo>
                  <a:cubicBezTo>
                    <a:pt x="2218" y="0"/>
                    <a:pt x="2802" y="584"/>
                    <a:pt x="2860" y="1401"/>
                  </a:cubicBezTo>
                  <a:cubicBezTo>
                    <a:pt x="2860" y="2160"/>
                    <a:pt x="2218" y="2802"/>
                    <a:pt x="1460"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0" name="Google Shape;18510;p46"/>
            <p:cNvSpPr/>
            <p:nvPr/>
          </p:nvSpPr>
          <p:spPr>
            <a:xfrm>
              <a:off x="1422625" y="1949825"/>
              <a:ext cx="70075" cy="68600"/>
            </a:xfrm>
            <a:custGeom>
              <a:avLst/>
              <a:gdLst/>
              <a:ahLst/>
              <a:cxnLst/>
              <a:rect l="l" t="t" r="r" b="b"/>
              <a:pathLst>
                <a:path w="2803" h="2744" extrusionOk="0">
                  <a:moveTo>
                    <a:pt x="2803" y="1401"/>
                  </a:moveTo>
                  <a:cubicBezTo>
                    <a:pt x="2803" y="2160"/>
                    <a:pt x="2161" y="2744"/>
                    <a:pt x="1402" y="2744"/>
                  </a:cubicBezTo>
                  <a:cubicBezTo>
                    <a:pt x="643" y="2744"/>
                    <a:pt x="1" y="2102"/>
                    <a:pt x="1" y="1343"/>
                  </a:cubicBezTo>
                  <a:cubicBezTo>
                    <a:pt x="59" y="584"/>
                    <a:pt x="701" y="1"/>
                    <a:pt x="1402" y="1"/>
                  </a:cubicBezTo>
                  <a:cubicBezTo>
                    <a:pt x="2161" y="1"/>
                    <a:pt x="2803" y="643"/>
                    <a:pt x="2803" y="14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1" name="Google Shape;18511;p46"/>
            <p:cNvSpPr/>
            <p:nvPr/>
          </p:nvSpPr>
          <p:spPr>
            <a:xfrm>
              <a:off x="4611125" y="5141225"/>
              <a:ext cx="68600" cy="70075"/>
            </a:xfrm>
            <a:custGeom>
              <a:avLst/>
              <a:gdLst/>
              <a:ahLst/>
              <a:cxnLst/>
              <a:rect l="l" t="t" r="r" b="b"/>
              <a:pathLst>
                <a:path w="2744" h="2803" extrusionOk="0">
                  <a:moveTo>
                    <a:pt x="1343" y="2803"/>
                  </a:moveTo>
                  <a:cubicBezTo>
                    <a:pt x="584" y="2744"/>
                    <a:pt x="0" y="2161"/>
                    <a:pt x="0" y="1402"/>
                  </a:cubicBezTo>
                  <a:cubicBezTo>
                    <a:pt x="0" y="643"/>
                    <a:pt x="642" y="1"/>
                    <a:pt x="1401" y="1"/>
                  </a:cubicBezTo>
                  <a:cubicBezTo>
                    <a:pt x="2160" y="59"/>
                    <a:pt x="2744" y="701"/>
                    <a:pt x="2744" y="1460"/>
                  </a:cubicBezTo>
                  <a:cubicBezTo>
                    <a:pt x="2744" y="2161"/>
                    <a:pt x="2102" y="2803"/>
                    <a:pt x="1343"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2" name="Google Shape;18512;p46"/>
            <p:cNvSpPr/>
            <p:nvPr/>
          </p:nvSpPr>
          <p:spPr>
            <a:xfrm>
              <a:off x="2407625" y="4897525"/>
              <a:ext cx="65700" cy="64250"/>
            </a:xfrm>
            <a:custGeom>
              <a:avLst/>
              <a:gdLst/>
              <a:ahLst/>
              <a:cxnLst/>
              <a:rect l="l" t="t" r="r" b="b"/>
              <a:pathLst>
                <a:path w="2628" h="2570" extrusionOk="0">
                  <a:moveTo>
                    <a:pt x="1343" y="2569"/>
                  </a:moveTo>
                  <a:cubicBezTo>
                    <a:pt x="643" y="2569"/>
                    <a:pt x="59" y="2044"/>
                    <a:pt x="59" y="1343"/>
                  </a:cubicBezTo>
                  <a:cubicBezTo>
                    <a:pt x="1" y="585"/>
                    <a:pt x="585" y="1"/>
                    <a:pt x="1343" y="1"/>
                  </a:cubicBezTo>
                  <a:cubicBezTo>
                    <a:pt x="2044" y="1"/>
                    <a:pt x="2569" y="526"/>
                    <a:pt x="2569" y="1227"/>
                  </a:cubicBezTo>
                  <a:cubicBezTo>
                    <a:pt x="2628" y="1986"/>
                    <a:pt x="2044" y="2511"/>
                    <a:pt x="1343" y="25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3" name="Google Shape;18513;p46"/>
            <p:cNvSpPr/>
            <p:nvPr/>
          </p:nvSpPr>
          <p:spPr>
            <a:xfrm>
              <a:off x="1425550" y="3671750"/>
              <a:ext cx="64225" cy="64250"/>
            </a:xfrm>
            <a:custGeom>
              <a:avLst/>
              <a:gdLst/>
              <a:ahLst/>
              <a:cxnLst/>
              <a:rect l="l" t="t" r="r" b="b"/>
              <a:pathLst>
                <a:path w="2569" h="2570" extrusionOk="0">
                  <a:moveTo>
                    <a:pt x="1285" y="1"/>
                  </a:moveTo>
                  <a:cubicBezTo>
                    <a:pt x="1985" y="1"/>
                    <a:pt x="2569" y="526"/>
                    <a:pt x="2569" y="1285"/>
                  </a:cubicBezTo>
                  <a:cubicBezTo>
                    <a:pt x="2569" y="2044"/>
                    <a:pt x="1985" y="2569"/>
                    <a:pt x="1226" y="2569"/>
                  </a:cubicBezTo>
                  <a:cubicBezTo>
                    <a:pt x="526" y="2511"/>
                    <a:pt x="1" y="1985"/>
                    <a:pt x="1" y="1227"/>
                  </a:cubicBezTo>
                  <a:cubicBezTo>
                    <a:pt x="1" y="526"/>
                    <a:pt x="584" y="1"/>
                    <a:pt x="128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4" name="Google Shape;18514;p46"/>
            <p:cNvSpPr/>
            <p:nvPr/>
          </p:nvSpPr>
          <p:spPr>
            <a:xfrm>
              <a:off x="1672175" y="4160600"/>
              <a:ext cx="64225" cy="64250"/>
            </a:xfrm>
            <a:custGeom>
              <a:avLst/>
              <a:gdLst/>
              <a:ahLst/>
              <a:cxnLst/>
              <a:rect l="l" t="t" r="r" b="b"/>
              <a:pathLst>
                <a:path w="2569" h="2570" extrusionOk="0">
                  <a:moveTo>
                    <a:pt x="2569" y="1285"/>
                  </a:moveTo>
                  <a:cubicBezTo>
                    <a:pt x="2569" y="2044"/>
                    <a:pt x="1985" y="2569"/>
                    <a:pt x="1284" y="2569"/>
                  </a:cubicBezTo>
                  <a:cubicBezTo>
                    <a:pt x="526" y="2569"/>
                    <a:pt x="0" y="1985"/>
                    <a:pt x="0" y="1227"/>
                  </a:cubicBezTo>
                  <a:cubicBezTo>
                    <a:pt x="0" y="526"/>
                    <a:pt x="584" y="1"/>
                    <a:pt x="1284" y="1"/>
                  </a:cubicBezTo>
                  <a:cubicBezTo>
                    <a:pt x="2043" y="59"/>
                    <a:pt x="2569" y="585"/>
                    <a:pt x="2569" y="12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5" name="Google Shape;18515;p46"/>
            <p:cNvSpPr/>
            <p:nvPr/>
          </p:nvSpPr>
          <p:spPr>
            <a:xfrm>
              <a:off x="4859200" y="483275"/>
              <a:ext cx="64225" cy="65675"/>
            </a:xfrm>
            <a:custGeom>
              <a:avLst/>
              <a:gdLst/>
              <a:ahLst/>
              <a:cxnLst/>
              <a:rect l="l" t="t" r="r" b="b"/>
              <a:pathLst>
                <a:path w="2569" h="2627" extrusionOk="0">
                  <a:moveTo>
                    <a:pt x="1343" y="0"/>
                  </a:moveTo>
                  <a:cubicBezTo>
                    <a:pt x="2043" y="0"/>
                    <a:pt x="2569" y="584"/>
                    <a:pt x="2569" y="1284"/>
                  </a:cubicBezTo>
                  <a:cubicBezTo>
                    <a:pt x="2569" y="2043"/>
                    <a:pt x="1985" y="2627"/>
                    <a:pt x="1226" y="2569"/>
                  </a:cubicBezTo>
                  <a:cubicBezTo>
                    <a:pt x="526" y="2569"/>
                    <a:pt x="0" y="1985"/>
                    <a:pt x="0" y="1284"/>
                  </a:cubicBezTo>
                  <a:cubicBezTo>
                    <a:pt x="59" y="526"/>
                    <a:pt x="584" y="0"/>
                    <a:pt x="134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6" name="Google Shape;18516;p46"/>
            <p:cNvSpPr/>
            <p:nvPr/>
          </p:nvSpPr>
          <p:spPr>
            <a:xfrm>
              <a:off x="6084975" y="1709050"/>
              <a:ext cx="64225" cy="65700"/>
            </a:xfrm>
            <a:custGeom>
              <a:avLst/>
              <a:gdLst/>
              <a:ahLst/>
              <a:cxnLst/>
              <a:rect l="l" t="t" r="r" b="b"/>
              <a:pathLst>
                <a:path w="2569" h="2628" extrusionOk="0">
                  <a:moveTo>
                    <a:pt x="2569" y="1285"/>
                  </a:moveTo>
                  <a:cubicBezTo>
                    <a:pt x="2569" y="2043"/>
                    <a:pt x="2044" y="2569"/>
                    <a:pt x="1343" y="2569"/>
                  </a:cubicBezTo>
                  <a:cubicBezTo>
                    <a:pt x="584" y="2627"/>
                    <a:pt x="1" y="2043"/>
                    <a:pt x="1" y="1285"/>
                  </a:cubicBezTo>
                  <a:cubicBezTo>
                    <a:pt x="59" y="584"/>
                    <a:pt x="584" y="0"/>
                    <a:pt x="1343" y="59"/>
                  </a:cubicBezTo>
                  <a:cubicBezTo>
                    <a:pt x="2044" y="59"/>
                    <a:pt x="2569" y="584"/>
                    <a:pt x="2569" y="12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7" name="Google Shape;18517;p46"/>
            <p:cNvSpPr/>
            <p:nvPr/>
          </p:nvSpPr>
          <p:spPr>
            <a:xfrm>
              <a:off x="2897950" y="5142700"/>
              <a:ext cx="64225" cy="65675"/>
            </a:xfrm>
            <a:custGeom>
              <a:avLst/>
              <a:gdLst/>
              <a:ahLst/>
              <a:cxnLst/>
              <a:rect l="l" t="t" r="r" b="b"/>
              <a:pathLst>
                <a:path w="2569" h="2627" extrusionOk="0">
                  <a:moveTo>
                    <a:pt x="1285" y="2627"/>
                  </a:moveTo>
                  <a:cubicBezTo>
                    <a:pt x="584" y="2627"/>
                    <a:pt x="0" y="2102"/>
                    <a:pt x="0" y="1343"/>
                  </a:cubicBezTo>
                  <a:cubicBezTo>
                    <a:pt x="0" y="642"/>
                    <a:pt x="526" y="59"/>
                    <a:pt x="1226" y="59"/>
                  </a:cubicBezTo>
                  <a:cubicBezTo>
                    <a:pt x="1985" y="0"/>
                    <a:pt x="2569" y="584"/>
                    <a:pt x="2569" y="1343"/>
                  </a:cubicBezTo>
                  <a:cubicBezTo>
                    <a:pt x="2569" y="2043"/>
                    <a:pt x="2043" y="2627"/>
                    <a:pt x="1285" y="26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8" name="Google Shape;18518;p46"/>
            <p:cNvSpPr/>
            <p:nvPr/>
          </p:nvSpPr>
          <p:spPr>
            <a:xfrm>
              <a:off x="6333050" y="2936300"/>
              <a:ext cx="62775" cy="62750"/>
            </a:xfrm>
            <a:custGeom>
              <a:avLst/>
              <a:gdLst/>
              <a:ahLst/>
              <a:cxnLst/>
              <a:rect l="l" t="t" r="r" b="b"/>
              <a:pathLst>
                <a:path w="2511" h="2510" extrusionOk="0">
                  <a:moveTo>
                    <a:pt x="2510" y="1226"/>
                  </a:moveTo>
                  <a:cubicBezTo>
                    <a:pt x="2452" y="1985"/>
                    <a:pt x="1927" y="2510"/>
                    <a:pt x="1168" y="2510"/>
                  </a:cubicBezTo>
                  <a:cubicBezTo>
                    <a:pt x="526" y="2452"/>
                    <a:pt x="1" y="1926"/>
                    <a:pt x="1" y="1226"/>
                  </a:cubicBezTo>
                  <a:cubicBezTo>
                    <a:pt x="1" y="525"/>
                    <a:pt x="584" y="0"/>
                    <a:pt x="1285" y="0"/>
                  </a:cubicBezTo>
                  <a:cubicBezTo>
                    <a:pt x="1985" y="0"/>
                    <a:pt x="2510" y="584"/>
                    <a:pt x="2510" y="12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9" name="Google Shape;18519;p46"/>
            <p:cNvSpPr/>
            <p:nvPr/>
          </p:nvSpPr>
          <p:spPr>
            <a:xfrm>
              <a:off x="5597575" y="975050"/>
              <a:ext cx="61325" cy="61300"/>
            </a:xfrm>
            <a:custGeom>
              <a:avLst/>
              <a:gdLst/>
              <a:ahLst/>
              <a:cxnLst/>
              <a:rect l="l" t="t" r="r" b="b"/>
              <a:pathLst>
                <a:path w="2453" h="2452" extrusionOk="0">
                  <a:moveTo>
                    <a:pt x="1227" y="0"/>
                  </a:moveTo>
                  <a:cubicBezTo>
                    <a:pt x="1927" y="0"/>
                    <a:pt x="2452" y="584"/>
                    <a:pt x="2452" y="1226"/>
                  </a:cubicBezTo>
                  <a:cubicBezTo>
                    <a:pt x="2452" y="1868"/>
                    <a:pt x="1869" y="2452"/>
                    <a:pt x="1227" y="2452"/>
                  </a:cubicBezTo>
                  <a:cubicBezTo>
                    <a:pt x="526" y="2452"/>
                    <a:pt x="1" y="1868"/>
                    <a:pt x="1" y="1168"/>
                  </a:cubicBezTo>
                  <a:cubicBezTo>
                    <a:pt x="1" y="525"/>
                    <a:pt x="585" y="0"/>
                    <a:pt x="122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0" name="Google Shape;18520;p46"/>
            <p:cNvSpPr/>
            <p:nvPr/>
          </p:nvSpPr>
          <p:spPr>
            <a:xfrm>
              <a:off x="3634875" y="238125"/>
              <a:ext cx="62775" cy="62750"/>
            </a:xfrm>
            <a:custGeom>
              <a:avLst/>
              <a:gdLst/>
              <a:ahLst/>
              <a:cxnLst/>
              <a:rect l="l" t="t" r="r" b="b"/>
              <a:pathLst>
                <a:path w="2511" h="2510" extrusionOk="0">
                  <a:moveTo>
                    <a:pt x="1226" y="2510"/>
                  </a:moveTo>
                  <a:cubicBezTo>
                    <a:pt x="526" y="2510"/>
                    <a:pt x="1" y="1926"/>
                    <a:pt x="1" y="1226"/>
                  </a:cubicBezTo>
                  <a:cubicBezTo>
                    <a:pt x="59" y="525"/>
                    <a:pt x="584" y="0"/>
                    <a:pt x="1226" y="0"/>
                  </a:cubicBezTo>
                  <a:cubicBezTo>
                    <a:pt x="1927" y="0"/>
                    <a:pt x="2510" y="584"/>
                    <a:pt x="2452" y="1284"/>
                  </a:cubicBezTo>
                  <a:cubicBezTo>
                    <a:pt x="2452" y="1985"/>
                    <a:pt x="1927" y="2510"/>
                    <a:pt x="1226"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1" name="Google Shape;18521;p46"/>
            <p:cNvSpPr/>
            <p:nvPr/>
          </p:nvSpPr>
          <p:spPr>
            <a:xfrm>
              <a:off x="6333050" y="2692600"/>
              <a:ext cx="62775" cy="62775"/>
            </a:xfrm>
            <a:custGeom>
              <a:avLst/>
              <a:gdLst/>
              <a:ahLst/>
              <a:cxnLst/>
              <a:rect l="l" t="t" r="r" b="b"/>
              <a:pathLst>
                <a:path w="2511" h="2511" extrusionOk="0">
                  <a:moveTo>
                    <a:pt x="2510" y="1284"/>
                  </a:moveTo>
                  <a:cubicBezTo>
                    <a:pt x="2510" y="1985"/>
                    <a:pt x="1927" y="2510"/>
                    <a:pt x="1226" y="2510"/>
                  </a:cubicBezTo>
                  <a:cubicBezTo>
                    <a:pt x="526" y="2510"/>
                    <a:pt x="1" y="1985"/>
                    <a:pt x="1" y="1284"/>
                  </a:cubicBezTo>
                  <a:cubicBezTo>
                    <a:pt x="1" y="584"/>
                    <a:pt x="584" y="0"/>
                    <a:pt x="1285" y="59"/>
                  </a:cubicBezTo>
                  <a:cubicBezTo>
                    <a:pt x="1985" y="59"/>
                    <a:pt x="2510" y="584"/>
                    <a:pt x="2510" y="128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2" name="Google Shape;18522;p46"/>
            <p:cNvSpPr/>
            <p:nvPr/>
          </p:nvSpPr>
          <p:spPr>
            <a:xfrm>
              <a:off x="3881500" y="238125"/>
              <a:ext cx="62775" cy="62750"/>
            </a:xfrm>
            <a:custGeom>
              <a:avLst/>
              <a:gdLst/>
              <a:ahLst/>
              <a:cxnLst/>
              <a:rect l="l" t="t" r="r" b="b"/>
              <a:pathLst>
                <a:path w="2511" h="2510" extrusionOk="0">
                  <a:moveTo>
                    <a:pt x="2510" y="1226"/>
                  </a:moveTo>
                  <a:cubicBezTo>
                    <a:pt x="2510" y="1926"/>
                    <a:pt x="1985" y="2452"/>
                    <a:pt x="1284" y="2452"/>
                  </a:cubicBezTo>
                  <a:cubicBezTo>
                    <a:pt x="584" y="2510"/>
                    <a:pt x="0" y="1985"/>
                    <a:pt x="0" y="1226"/>
                  </a:cubicBezTo>
                  <a:cubicBezTo>
                    <a:pt x="0" y="525"/>
                    <a:pt x="584" y="0"/>
                    <a:pt x="1284" y="0"/>
                  </a:cubicBezTo>
                  <a:cubicBezTo>
                    <a:pt x="1985" y="0"/>
                    <a:pt x="2510" y="525"/>
                    <a:pt x="2510" y="12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3" name="Google Shape;18523;p46"/>
            <p:cNvSpPr/>
            <p:nvPr/>
          </p:nvSpPr>
          <p:spPr>
            <a:xfrm>
              <a:off x="6333050" y="2447425"/>
              <a:ext cx="61325" cy="59875"/>
            </a:xfrm>
            <a:custGeom>
              <a:avLst/>
              <a:gdLst/>
              <a:ahLst/>
              <a:cxnLst/>
              <a:rect l="l" t="t" r="r" b="b"/>
              <a:pathLst>
                <a:path w="2453" h="2395" extrusionOk="0">
                  <a:moveTo>
                    <a:pt x="2452" y="1168"/>
                  </a:moveTo>
                  <a:cubicBezTo>
                    <a:pt x="2452" y="1810"/>
                    <a:pt x="1868" y="2394"/>
                    <a:pt x="1226" y="2394"/>
                  </a:cubicBezTo>
                  <a:cubicBezTo>
                    <a:pt x="643" y="2394"/>
                    <a:pt x="59" y="1869"/>
                    <a:pt x="59" y="1227"/>
                  </a:cubicBezTo>
                  <a:cubicBezTo>
                    <a:pt x="1" y="585"/>
                    <a:pt x="584" y="1"/>
                    <a:pt x="1226" y="1"/>
                  </a:cubicBezTo>
                  <a:cubicBezTo>
                    <a:pt x="1868" y="1"/>
                    <a:pt x="2452" y="585"/>
                    <a:pt x="2452"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4" name="Google Shape;18524;p46"/>
            <p:cNvSpPr/>
            <p:nvPr/>
          </p:nvSpPr>
          <p:spPr>
            <a:xfrm>
              <a:off x="6086425" y="3919825"/>
              <a:ext cx="61325" cy="61325"/>
            </a:xfrm>
            <a:custGeom>
              <a:avLst/>
              <a:gdLst/>
              <a:ahLst/>
              <a:cxnLst/>
              <a:rect l="l" t="t" r="r" b="b"/>
              <a:pathLst>
                <a:path w="2453" h="2453" extrusionOk="0">
                  <a:moveTo>
                    <a:pt x="1227" y="1"/>
                  </a:moveTo>
                  <a:cubicBezTo>
                    <a:pt x="1869" y="1"/>
                    <a:pt x="2453" y="584"/>
                    <a:pt x="2453" y="1226"/>
                  </a:cubicBezTo>
                  <a:cubicBezTo>
                    <a:pt x="2453" y="1869"/>
                    <a:pt x="1869" y="2394"/>
                    <a:pt x="1285" y="2452"/>
                  </a:cubicBezTo>
                  <a:cubicBezTo>
                    <a:pt x="585" y="2452"/>
                    <a:pt x="1" y="1869"/>
                    <a:pt x="59" y="1168"/>
                  </a:cubicBezTo>
                  <a:cubicBezTo>
                    <a:pt x="59" y="584"/>
                    <a:pt x="585" y="1"/>
                    <a:pt x="1227"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5" name="Google Shape;18525;p46"/>
            <p:cNvSpPr/>
            <p:nvPr/>
          </p:nvSpPr>
          <p:spPr>
            <a:xfrm>
              <a:off x="2657175" y="486175"/>
              <a:ext cx="59850" cy="59875"/>
            </a:xfrm>
            <a:custGeom>
              <a:avLst/>
              <a:gdLst/>
              <a:ahLst/>
              <a:cxnLst/>
              <a:rect l="l" t="t" r="r" b="b"/>
              <a:pathLst>
                <a:path w="2394" h="2395" extrusionOk="0">
                  <a:moveTo>
                    <a:pt x="2394" y="1168"/>
                  </a:moveTo>
                  <a:cubicBezTo>
                    <a:pt x="2394" y="1752"/>
                    <a:pt x="1868" y="2336"/>
                    <a:pt x="1226" y="2394"/>
                  </a:cubicBezTo>
                  <a:cubicBezTo>
                    <a:pt x="584" y="2394"/>
                    <a:pt x="0" y="1810"/>
                    <a:pt x="0" y="1168"/>
                  </a:cubicBezTo>
                  <a:cubicBezTo>
                    <a:pt x="0" y="526"/>
                    <a:pt x="584" y="1"/>
                    <a:pt x="1168" y="1"/>
                  </a:cubicBezTo>
                  <a:cubicBezTo>
                    <a:pt x="1810" y="1"/>
                    <a:pt x="2394" y="526"/>
                    <a:pt x="2394"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6" name="Google Shape;18526;p46"/>
            <p:cNvSpPr/>
            <p:nvPr/>
          </p:nvSpPr>
          <p:spPr>
            <a:xfrm>
              <a:off x="4126650" y="239575"/>
              <a:ext cx="58400" cy="59850"/>
            </a:xfrm>
            <a:custGeom>
              <a:avLst/>
              <a:gdLst/>
              <a:ahLst/>
              <a:cxnLst/>
              <a:rect l="l" t="t" r="r" b="b"/>
              <a:pathLst>
                <a:path w="2336" h="2394" extrusionOk="0">
                  <a:moveTo>
                    <a:pt x="1168" y="2335"/>
                  </a:moveTo>
                  <a:cubicBezTo>
                    <a:pt x="526" y="2394"/>
                    <a:pt x="0" y="1810"/>
                    <a:pt x="0" y="1226"/>
                  </a:cubicBezTo>
                  <a:cubicBezTo>
                    <a:pt x="0" y="584"/>
                    <a:pt x="526" y="0"/>
                    <a:pt x="1168" y="0"/>
                  </a:cubicBezTo>
                  <a:cubicBezTo>
                    <a:pt x="1752" y="0"/>
                    <a:pt x="2335" y="526"/>
                    <a:pt x="2335" y="1168"/>
                  </a:cubicBezTo>
                  <a:cubicBezTo>
                    <a:pt x="2335" y="1810"/>
                    <a:pt x="1810" y="2335"/>
                    <a:pt x="1168"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7" name="Google Shape;18527;p46"/>
            <p:cNvSpPr/>
            <p:nvPr/>
          </p:nvSpPr>
          <p:spPr>
            <a:xfrm>
              <a:off x="5845650" y="1223125"/>
              <a:ext cx="56950" cy="58375"/>
            </a:xfrm>
            <a:custGeom>
              <a:avLst/>
              <a:gdLst/>
              <a:ahLst/>
              <a:cxnLst/>
              <a:rect l="l" t="t" r="r" b="b"/>
              <a:pathLst>
                <a:path w="2278" h="2335" extrusionOk="0">
                  <a:moveTo>
                    <a:pt x="2277" y="1167"/>
                  </a:moveTo>
                  <a:cubicBezTo>
                    <a:pt x="2277" y="1810"/>
                    <a:pt x="1810" y="2277"/>
                    <a:pt x="1168" y="2277"/>
                  </a:cubicBezTo>
                  <a:cubicBezTo>
                    <a:pt x="526" y="2335"/>
                    <a:pt x="1" y="1810"/>
                    <a:pt x="1" y="1109"/>
                  </a:cubicBezTo>
                  <a:cubicBezTo>
                    <a:pt x="59" y="467"/>
                    <a:pt x="526" y="0"/>
                    <a:pt x="1168" y="0"/>
                  </a:cubicBezTo>
                  <a:cubicBezTo>
                    <a:pt x="1810" y="0"/>
                    <a:pt x="2277" y="525"/>
                    <a:pt x="2277" y="116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8" name="Google Shape;18528;p46"/>
            <p:cNvSpPr/>
            <p:nvPr/>
          </p:nvSpPr>
          <p:spPr>
            <a:xfrm>
              <a:off x="3394100" y="241025"/>
              <a:ext cx="58400" cy="56950"/>
            </a:xfrm>
            <a:custGeom>
              <a:avLst/>
              <a:gdLst/>
              <a:ahLst/>
              <a:cxnLst/>
              <a:rect l="l" t="t" r="r" b="b"/>
              <a:pathLst>
                <a:path w="2336" h="2278" extrusionOk="0">
                  <a:moveTo>
                    <a:pt x="2277" y="1168"/>
                  </a:moveTo>
                  <a:cubicBezTo>
                    <a:pt x="2277" y="1810"/>
                    <a:pt x="1810" y="2277"/>
                    <a:pt x="1168" y="2277"/>
                  </a:cubicBezTo>
                  <a:cubicBezTo>
                    <a:pt x="526" y="2277"/>
                    <a:pt x="0" y="1752"/>
                    <a:pt x="59" y="1051"/>
                  </a:cubicBezTo>
                  <a:cubicBezTo>
                    <a:pt x="59" y="409"/>
                    <a:pt x="584" y="1"/>
                    <a:pt x="1226" y="1"/>
                  </a:cubicBezTo>
                  <a:cubicBezTo>
                    <a:pt x="1868" y="1"/>
                    <a:pt x="2335" y="526"/>
                    <a:pt x="2277"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9" name="Google Shape;18529;p46"/>
            <p:cNvSpPr/>
            <p:nvPr/>
          </p:nvSpPr>
          <p:spPr>
            <a:xfrm>
              <a:off x="6335975" y="3185825"/>
              <a:ext cx="56925" cy="56925"/>
            </a:xfrm>
            <a:custGeom>
              <a:avLst/>
              <a:gdLst/>
              <a:ahLst/>
              <a:cxnLst/>
              <a:rect l="l" t="t" r="r" b="b"/>
              <a:pathLst>
                <a:path w="2277" h="2277" extrusionOk="0">
                  <a:moveTo>
                    <a:pt x="1168" y="2277"/>
                  </a:moveTo>
                  <a:cubicBezTo>
                    <a:pt x="526" y="2277"/>
                    <a:pt x="0" y="1810"/>
                    <a:pt x="0" y="1168"/>
                  </a:cubicBezTo>
                  <a:cubicBezTo>
                    <a:pt x="0" y="467"/>
                    <a:pt x="467" y="0"/>
                    <a:pt x="1168" y="0"/>
                  </a:cubicBezTo>
                  <a:cubicBezTo>
                    <a:pt x="1810" y="0"/>
                    <a:pt x="2277" y="526"/>
                    <a:pt x="2277" y="1109"/>
                  </a:cubicBezTo>
                  <a:cubicBezTo>
                    <a:pt x="2277" y="1751"/>
                    <a:pt x="1751" y="2277"/>
                    <a:pt x="1168" y="22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0" name="Google Shape;18530;p46"/>
            <p:cNvSpPr/>
            <p:nvPr/>
          </p:nvSpPr>
          <p:spPr>
            <a:xfrm>
              <a:off x="5356800" y="731350"/>
              <a:ext cx="56950" cy="55475"/>
            </a:xfrm>
            <a:custGeom>
              <a:avLst/>
              <a:gdLst/>
              <a:ahLst/>
              <a:cxnLst/>
              <a:rect l="l" t="t" r="r" b="b"/>
              <a:pathLst>
                <a:path w="2278" h="2219" extrusionOk="0">
                  <a:moveTo>
                    <a:pt x="1168" y="2218"/>
                  </a:moveTo>
                  <a:cubicBezTo>
                    <a:pt x="526" y="2218"/>
                    <a:pt x="59" y="1810"/>
                    <a:pt x="1" y="1168"/>
                  </a:cubicBezTo>
                  <a:cubicBezTo>
                    <a:pt x="1" y="467"/>
                    <a:pt x="468" y="0"/>
                    <a:pt x="1110" y="0"/>
                  </a:cubicBezTo>
                  <a:cubicBezTo>
                    <a:pt x="1752" y="0"/>
                    <a:pt x="2277" y="467"/>
                    <a:pt x="2277" y="1051"/>
                  </a:cubicBezTo>
                  <a:cubicBezTo>
                    <a:pt x="2277" y="1693"/>
                    <a:pt x="1810" y="2218"/>
                    <a:pt x="1168"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1" name="Google Shape;18531;p46"/>
            <p:cNvSpPr/>
            <p:nvPr/>
          </p:nvSpPr>
          <p:spPr>
            <a:xfrm>
              <a:off x="1924625" y="979425"/>
              <a:ext cx="52550" cy="52550"/>
            </a:xfrm>
            <a:custGeom>
              <a:avLst/>
              <a:gdLst/>
              <a:ahLst/>
              <a:cxnLst/>
              <a:rect l="l" t="t" r="r" b="b"/>
              <a:pathLst>
                <a:path w="2102" h="2102" extrusionOk="0">
                  <a:moveTo>
                    <a:pt x="2102" y="1051"/>
                  </a:moveTo>
                  <a:cubicBezTo>
                    <a:pt x="2102" y="1576"/>
                    <a:pt x="1635" y="2043"/>
                    <a:pt x="1051" y="2102"/>
                  </a:cubicBezTo>
                  <a:cubicBezTo>
                    <a:pt x="526" y="2102"/>
                    <a:pt x="0" y="1576"/>
                    <a:pt x="0" y="993"/>
                  </a:cubicBezTo>
                  <a:cubicBezTo>
                    <a:pt x="0" y="467"/>
                    <a:pt x="526" y="0"/>
                    <a:pt x="1051" y="0"/>
                  </a:cubicBezTo>
                  <a:cubicBezTo>
                    <a:pt x="1576" y="0"/>
                    <a:pt x="2102" y="467"/>
                    <a:pt x="2102" y="10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2" name="Google Shape;18532;p46"/>
            <p:cNvSpPr/>
            <p:nvPr/>
          </p:nvSpPr>
          <p:spPr>
            <a:xfrm>
              <a:off x="6337425" y="2205200"/>
              <a:ext cx="54025" cy="52550"/>
            </a:xfrm>
            <a:custGeom>
              <a:avLst/>
              <a:gdLst/>
              <a:ahLst/>
              <a:cxnLst/>
              <a:rect l="l" t="t" r="r" b="b"/>
              <a:pathLst>
                <a:path w="2161" h="2102" extrusionOk="0">
                  <a:moveTo>
                    <a:pt x="1051" y="0"/>
                  </a:moveTo>
                  <a:cubicBezTo>
                    <a:pt x="1577" y="0"/>
                    <a:pt x="2102" y="467"/>
                    <a:pt x="2102" y="993"/>
                  </a:cubicBezTo>
                  <a:cubicBezTo>
                    <a:pt x="2160" y="1576"/>
                    <a:pt x="1635" y="2102"/>
                    <a:pt x="1051" y="2102"/>
                  </a:cubicBezTo>
                  <a:cubicBezTo>
                    <a:pt x="526" y="2043"/>
                    <a:pt x="1" y="1576"/>
                    <a:pt x="1" y="1051"/>
                  </a:cubicBezTo>
                  <a:cubicBezTo>
                    <a:pt x="1" y="467"/>
                    <a:pt x="526" y="0"/>
                    <a:pt x="105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3" name="Google Shape;18533;p46"/>
            <p:cNvSpPr/>
            <p:nvPr/>
          </p:nvSpPr>
          <p:spPr>
            <a:xfrm>
              <a:off x="1431400" y="1714875"/>
              <a:ext cx="52550" cy="52575"/>
            </a:xfrm>
            <a:custGeom>
              <a:avLst/>
              <a:gdLst/>
              <a:ahLst/>
              <a:cxnLst/>
              <a:rect l="l" t="t" r="r" b="b"/>
              <a:pathLst>
                <a:path w="2102" h="2103" extrusionOk="0">
                  <a:moveTo>
                    <a:pt x="2101" y="1052"/>
                  </a:moveTo>
                  <a:cubicBezTo>
                    <a:pt x="2101" y="1635"/>
                    <a:pt x="1635" y="2102"/>
                    <a:pt x="1051" y="2102"/>
                  </a:cubicBezTo>
                  <a:cubicBezTo>
                    <a:pt x="467" y="2102"/>
                    <a:pt x="0" y="1577"/>
                    <a:pt x="0" y="1052"/>
                  </a:cubicBezTo>
                  <a:cubicBezTo>
                    <a:pt x="0" y="468"/>
                    <a:pt x="525" y="1"/>
                    <a:pt x="1051" y="1"/>
                  </a:cubicBezTo>
                  <a:cubicBezTo>
                    <a:pt x="1576" y="59"/>
                    <a:pt x="2101" y="526"/>
                    <a:pt x="2101" y="10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4" name="Google Shape;18534;p46"/>
            <p:cNvSpPr/>
            <p:nvPr/>
          </p:nvSpPr>
          <p:spPr>
            <a:xfrm>
              <a:off x="5601950" y="4661125"/>
              <a:ext cx="52575" cy="52575"/>
            </a:xfrm>
            <a:custGeom>
              <a:avLst/>
              <a:gdLst/>
              <a:ahLst/>
              <a:cxnLst/>
              <a:rect l="l" t="t" r="r" b="b"/>
              <a:pathLst>
                <a:path w="2103" h="2103" extrusionOk="0">
                  <a:moveTo>
                    <a:pt x="2102" y="993"/>
                  </a:moveTo>
                  <a:cubicBezTo>
                    <a:pt x="2102" y="1519"/>
                    <a:pt x="1635" y="2044"/>
                    <a:pt x="1052" y="2044"/>
                  </a:cubicBezTo>
                  <a:cubicBezTo>
                    <a:pt x="526" y="2102"/>
                    <a:pt x="1" y="1577"/>
                    <a:pt x="1" y="993"/>
                  </a:cubicBezTo>
                  <a:cubicBezTo>
                    <a:pt x="1" y="468"/>
                    <a:pt x="468" y="1"/>
                    <a:pt x="1052" y="1"/>
                  </a:cubicBezTo>
                  <a:cubicBezTo>
                    <a:pt x="1577" y="1"/>
                    <a:pt x="2044" y="468"/>
                    <a:pt x="2102"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5" name="Google Shape;18535;p46"/>
            <p:cNvSpPr/>
            <p:nvPr/>
          </p:nvSpPr>
          <p:spPr>
            <a:xfrm>
              <a:off x="4865025" y="5150000"/>
              <a:ext cx="54025" cy="52550"/>
            </a:xfrm>
            <a:custGeom>
              <a:avLst/>
              <a:gdLst/>
              <a:ahLst/>
              <a:cxnLst/>
              <a:rect l="l" t="t" r="r" b="b"/>
              <a:pathLst>
                <a:path w="2161" h="2102" extrusionOk="0">
                  <a:moveTo>
                    <a:pt x="2102" y="992"/>
                  </a:moveTo>
                  <a:cubicBezTo>
                    <a:pt x="2161" y="1518"/>
                    <a:pt x="1694" y="2043"/>
                    <a:pt x="1110" y="2101"/>
                  </a:cubicBezTo>
                  <a:cubicBezTo>
                    <a:pt x="526" y="2101"/>
                    <a:pt x="1" y="1576"/>
                    <a:pt x="1" y="1051"/>
                  </a:cubicBezTo>
                  <a:cubicBezTo>
                    <a:pt x="1" y="467"/>
                    <a:pt x="526" y="0"/>
                    <a:pt x="1052" y="0"/>
                  </a:cubicBezTo>
                  <a:cubicBezTo>
                    <a:pt x="1577" y="0"/>
                    <a:pt x="2102" y="467"/>
                    <a:pt x="2102" y="99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6" name="Google Shape;18536;p46"/>
            <p:cNvSpPr/>
            <p:nvPr/>
          </p:nvSpPr>
          <p:spPr>
            <a:xfrm>
              <a:off x="4376175" y="242500"/>
              <a:ext cx="52575" cy="52550"/>
            </a:xfrm>
            <a:custGeom>
              <a:avLst/>
              <a:gdLst/>
              <a:ahLst/>
              <a:cxnLst/>
              <a:rect l="l" t="t" r="r" b="b"/>
              <a:pathLst>
                <a:path w="2103" h="2102" extrusionOk="0">
                  <a:moveTo>
                    <a:pt x="2102" y="1109"/>
                  </a:moveTo>
                  <a:cubicBezTo>
                    <a:pt x="2044" y="1634"/>
                    <a:pt x="1577" y="2101"/>
                    <a:pt x="1051" y="2101"/>
                  </a:cubicBezTo>
                  <a:cubicBezTo>
                    <a:pt x="468" y="2101"/>
                    <a:pt x="1" y="1576"/>
                    <a:pt x="1" y="1051"/>
                  </a:cubicBezTo>
                  <a:cubicBezTo>
                    <a:pt x="1" y="467"/>
                    <a:pt x="526" y="0"/>
                    <a:pt x="1051" y="58"/>
                  </a:cubicBezTo>
                  <a:cubicBezTo>
                    <a:pt x="1635" y="58"/>
                    <a:pt x="2102" y="525"/>
                    <a:pt x="2102" y="110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7" name="Google Shape;18537;p46"/>
            <p:cNvSpPr/>
            <p:nvPr/>
          </p:nvSpPr>
          <p:spPr>
            <a:xfrm>
              <a:off x="1190625" y="2942125"/>
              <a:ext cx="48175" cy="49650"/>
            </a:xfrm>
            <a:custGeom>
              <a:avLst/>
              <a:gdLst/>
              <a:ahLst/>
              <a:cxnLst/>
              <a:rect l="l" t="t" r="r" b="b"/>
              <a:pathLst>
                <a:path w="1927" h="1986" extrusionOk="0">
                  <a:moveTo>
                    <a:pt x="1926" y="993"/>
                  </a:moveTo>
                  <a:cubicBezTo>
                    <a:pt x="1926" y="1518"/>
                    <a:pt x="1518" y="1985"/>
                    <a:pt x="992" y="1985"/>
                  </a:cubicBezTo>
                  <a:cubicBezTo>
                    <a:pt x="409" y="1985"/>
                    <a:pt x="0" y="1576"/>
                    <a:pt x="0" y="993"/>
                  </a:cubicBezTo>
                  <a:cubicBezTo>
                    <a:pt x="0" y="409"/>
                    <a:pt x="350" y="117"/>
                    <a:pt x="876" y="59"/>
                  </a:cubicBezTo>
                  <a:cubicBezTo>
                    <a:pt x="1459" y="0"/>
                    <a:pt x="1868" y="409"/>
                    <a:pt x="1926"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8" name="Google Shape;18538;p46"/>
            <p:cNvSpPr/>
            <p:nvPr/>
          </p:nvSpPr>
          <p:spPr>
            <a:xfrm>
              <a:off x="2169775" y="734250"/>
              <a:ext cx="48175" cy="48200"/>
            </a:xfrm>
            <a:custGeom>
              <a:avLst/>
              <a:gdLst/>
              <a:ahLst/>
              <a:cxnLst/>
              <a:rect l="l" t="t" r="r" b="b"/>
              <a:pathLst>
                <a:path w="1927" h="1928" extrusionOk="0">
                  <a:moveTo>
                    <a:pt x="1927" y="935"/>
                  </a:moveTo>
                  <a:cubicBezTo>
                    <a:pt x="1868" y="1577"/>
                    <a:pt x="1577" y="1927"/>
                    <a:pt x="935" y="1927"/>
                  </a:cubicBezTo>
                  <a:cubicBezTo>
                    <a:pt x="351" y="1927"/>
                    <a:pt x="1" y="1577"/>
                    <a:pt x="1" y="935"/>
                  </a:cubicBezTo>
                  <a:cubicBezTo>
                    <a:pt x="59" y="410"/>
                    <a:pt x="351" y="59"/>
                    <a:pt x="935" y="59"/>
                  </a:cubicBezTo>
                  <a:cubicBezTo>
                    <a:pt x="1577" y="1"/>
                    <a:pt x="1810" y="410"/>
                    <a:pt x="1927" y="9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9" name="Google Shape;18539;p46"/>
            <p:cNvSpPr/>
            <p:nvPr/>
          </p:nvSpPr>
          <p:spPr>
            <a:xfrm>
              <a:off x="1190625" y="2695500"/>
              <a:ext cx="48175" cy="49650"/>
            </a:xfrm>
            <a:custGeom>
              <a:avLst/>
              <a:gdLst/>
              <a:ahLst/>
              <a:cxnLst/>
              <a:rect l="l" t="t" r="r" b="b"/>
              <a:pathLst>
                <a:path w="1927" h="1986" extrusionOk="0">
                  <a:moveTo>
                    <a:pt x="1926" y="993"/>
                  </a:moveTo>
                  <a:cubicBezTo>
                    <a:pt x="1926" y="1519"/>
                    <a:pt x="1518" y="1927"/>
                    <a:pt x="992" y="1985"/>
                  </a:cubicBezTo>
                  <a:cubicBezTo>
                    <a:pt x="409" y="1985"/>
                    <a:pt x="0" y="1577"/>
                    <a:pt x="0" y="993"/>
                  </a:cubicBezTo>
                  <a:cubicBezTo>
                    <a:pt x="0" y="409"/>
                    <a:pt x="350" y="118"/>
                    <a:pt x="876" y="59"/>
                  </a:cubicBezTo>
                  <a:cubicBezTo>
                    <a:pt x="1459" y="1"/>
                    <a:pt x="1868" y="409"/>
                    <a:pt x="1926"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0" name="Google Shape;18540;p46"/>
            <p:cNvSpPr/>
            <p:nvPr/>
          </p:nvSpPr>
          <p:spPr>
            <a:xfrm>
              <a:off x="6340350" y="3432425"/>
              <a:ext cx="48175" cy="48200"/>
            </a:xfrm>
            <a:custGeom>
              <a:avLst/>
              <a:gdLst/>
              <a:ahLst/>
              <a:cxnLst/>
              <a:rect l="l" t="t" r="r" b="b"/>
              <a:pathLst>
                <a:path w="1927" h="1928" extrusionOk="0">
                  <a:moveTo>
                    <a:pt x="934" y="1927"/>
                  </a:moveTo>
                  <a:cubicBezTo>
                    <a:pt x="409" y="1927"/>
                    <a:pt x="0" y="1519"/>
                    <a:pt x="0" y="935"/>
                  </a:cubicBezTo>
                  <a:cubicBezTo>
                    <a:pt x="0" y="410"/>
                    <a:pt x="467" y="1"/>
                    <a:pt x="993" y="1"/>
                  </a:cubicBezTo>
                  <a:cubicBezTo>
                    <a:pt x="1576" y="59"/>
                    <a:pt x="1868" y="410"/>
                    <a:pt x="1927" y="935"/>
                  </a:cubicBezTo>
                  <a:cubicBezTo>
                    <a:pt x="1927" y="1519"/>
                    <a:pt x="1518" y="1927"/>
                    <a:pt x="934" y="19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1" name="Google Shape;18541;p46"/>
            <p:cNvSpPr/>
            <p:nvPr/>
          </p:nvSpPr>
          <p:spPr>
            <a:xfrm>
              <a:off x="3151850" y="245400"/>
              <a:ext cx="48200" cy="46725"/>
            </a:xfrm>
            <a:custGeom>
              <a:avLst/>
              <a:gdLst/>
              <a:ahLst/>
              <a:cxnLst/>
              <a:rect l="l" t="t" r="r" b="b"/>
              <a:pathLst>
                <a:path w="1928" h="1869" extrusionOk="0">
                  <a:moveTo>
                    <a:pt x="1927" y="993"/>
                  </a:moveTo>
                  <a:cubicBezTo>
                    <a:pt x="1869" y="1518"/>
                    <a:pt x="1577" y="1869"/>
                    <a:pt x="993" y="1869"/>
                  </a:cubicBezTo>
                  <a:cubicBezTo>
                    <a:pt x="410" y="1869"/>
                    <a:pt x="1" y="1402"/>
                    <a:pt x="59" y="876"/>
                  </a:cubicBezTo>
                  <a:cubicBezTo>
                    <a:pt x="118" y="293"/>
                    <a:pt x="468" y="1"/>
                    <a:pt x="1052" y="1"/>
                  </a:cubicBezTo>
                  <a:cubicBezTo>
                    <a:pt x="1635" y="59"/>
                    <a:pt x="1869" y="409"/>
                    <a:pt x="1927"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2" name="Google Shape;18542;p46"/>
            <p:cNvSpPr/>
            <p:nvPr/>
          </p:nvSpPr>
          <p:spPr>
            <a:xfrm>
              <a:off x="5850025" y="4415975"/>
              <a:ext cx="48200" cy="48175"/>
            </a:xfrm>
            <a:custGeom>
              <a:avLst/>
              <a:gdLst/>
              <a:ahLst/>
              <a:cxnLst/>
              <a:rect l="l" t="t" r="r" b="b"/>
              <a:pathLst>
                <a:path w="1928" h="1927" extrusionOk="0">
                  <a:moveTo>
                    <a:pt x="935" y="1"/>
                  </a:moveTo>
                  <a:cubicBezTo>
                    <a:pt x="1519" y="1"/>
                    <a:pt x="1927" y="409"/>
                    <a:pt x="1927" y="935"/>
                  </a:cubicBezTo>
                  <a:cubicBezTo>
                    <a:pt x="1927" y="1518"/>
                    <a:pt x="1519" y="1927"/>
                    <a:pt x="993" y="1927"/>
                  </a:cubicBezTo>
                  <a:cubicBezTo>
                    <a:pt x="410" y="1869"/>
                    <a:pt x="59" y="1577"/>
                    <a:pt x="59" y="993"/>
                  </a:cubicBezTo>
                  <a:cubicBezTo>
                    <a:pt x="1" y="468"/>
                    <a:pt x="410" y="1"/>
                    <a:pt x="9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3" name="Google Shape;18543;p46"/>
            <p:cNvSpPr/>
            <p:nvPr/>
          </p:nvSpPr>
          <p:spPr>
            <a:xfrm>
              <a:off x="3640725" y="5393675"/>
              <a:ext cx="49625" cy="49650"/>
            </a:xfrm>
            <a:custGeom>
              <a:avLst/>
              <a:gdLst/>
              <a:ahLst/>
              <a:cxnLst/>
              <a:rect l="l" t="t" r="r" b="b"/>
              <a:pathLst>
                <a:path w="1985" h="1986" extrusionOk="0">
                  <a:moveTo>
                    <a:pt x="934" y="1985"/>
                  </a:moveTo>
                  <a:cubicBezTo>
                    <a:pt x="409" y="1927"/>
                    <a:pt x="0" y="1460"/>
                    <a:pt x="58" y="935"/>
                  </a:cubicBezTo>
                  <a:cubicBezTo>
                    <a:pt x="117" y="351"/>
                    <a:pt x="584" y="1"/>
                    <a:pt x="1109" y="59"/>
                  </a:cubicBezTo>
                  <a:cubicBezTo>
                    <a:pt x="1693" y="118"/>
                    <a:pt x="1985" y="468"/>
                    <a:pt x="1985" y="1052"/>
                  </a:cubicBezTo>
                  <a:cubicBezTo>
                    <a:pt x="1985" y="1577"/>
                    <a:pt x="1518" y="1985"/>
                    <a:pt x="934"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4" name="Google Shape;18544;p46"/>
            <p:cNvSpPr/>
            <p:nvPr/>
          </p:nvSpPr>
          <p:spPr>
            <a:xfrm>
              <a:off x="3884400" y="5393675"/>
              <a:ext cx="48200" cy="49650"/>
            </a:xfrm>
            <a:custGeom>
              <a:avLst/>
              <a:gdLst/>
              <a:ahLst/>
              <a:cxnLst/>
              <a:rect l="l" t="t" r="r" b="b"/>
              <a:pathLst>
                <a:path w="1928" h="1986" extrusionOk="0">
                  <a:moveTo>
                    <a:pt x="1927" y="993"/>
                  </a:moveTo>
                  <a:cubicBezTo>
                    <a:pt x="1927" y="1577"/>
                    <a:pt x="1519" y="1985"/>
                    <a:pt x="993" y="1985"/>
                  </a:cubicBezTo>
                  <a:cubicBezTo>
                    <a:pt x="409" y="1985"/>
                    <a:pt x="1" y="1519"/>
                    <a:pt x="1" y="993"/>
                  </a:cubicBezTo>
                  <a:cubicBezTo>
                    <a:pt x="59" y="409"/>
                    <a:pt x="409" y="59"/>
                    <a:pt x="935" y="59"/>
                  </a:cubicBezTo>
                  <a:cubicBezTo>
                    <a:pt x="1519" y="1"/>
                    <a:pt x="1927" y="468"/>
                    <a:pt x="1927"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5" name="Google Shape;18545;p46"/>
            <p:cNvSpPr/>
            <p:nvPr/>
          </p:nvSpPr>
          <p:spPr>
            <a:xfrm>
              <a:off x="1190625" y="2454725"/>
              <a:ext cx="46700" cy="46725"/>
            </a:xfrm>
            <a:custGeom>
              <a:avLst/>
              <a:gdLst/>
              <a:ahLst/>
              <a:cxnLst/>
              <a:rect l="l" t="t" r="r" b="b"/>
              <a:pathLst>
                <a:path w="1868" h="1869" extrusionOk="0">
                  <a:moveTo>
                    <a:pt x="1868" y="935"/>
                  </a:moveTo>
                  <a:cubicBezTo>
                    <a:pt x="1809" y="1518"/>
                    <a:pt x="1459" y="1869"/>
                    <a:pt x="934" y="1810"/>
                  </a:cubicBezTo>
                  <a:cubicBezTo>
                    <a:pt x="350" y="1810"/>
                    <a:pt x="0" y="1402"/>
                    <a:pt x="58" y="876"/>
                  </a:cubicBezTo>
                  <a:cubicBezTo>
                    <a:pt x="117" y="351"/>
                    <a:pt x="467" y="1"/>
                    <a:pt x="992" y="1"/>
                  </a:cubicBezTo>
                  <a:cubicBezTo>
                    <a:pt x="1518" y="1"/>
                    <a:pt x="1809" y="409"/>
                    <a:pt x="1868" y="9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6" name="Google Shape;18546;p46"/>
            <p:cNvSpPr/>
            <p:nvPr/>
          </p:nvSpPr>
          <p:spPr>
            <a:xfrm>
              <a:off x="1434300" y="3922750"/>
              <a:ext cx="46725" cy="46725"/>
            </a:xfrm>
            <a:custGeom>
              <a:avLst/>
              <a:gdLst/>
              <a:ahLst/>
              <a:cxnLst/>
              <a:rect l="l" t="t" r="r" b="b"/>
              <a:pathLst>
                <a:path w="1869" h="1869" extrusionOk="0">
                  <a:moveTo>
                    <a:pt x="935" y="0"/>
                  </a:moveTo>
                  <a:cubicBezTo>
                    <a:pt x="1460" y="117"/>
                    <a:pt x="1869" y="409"/>
                    <a:pt x="1810" y="993"/>
                  </a:cubicBezTo>
                  <a:cubicBezTo>
                    <a:pt x="1810" y="1518"/>
                    <a:pt x="1460" y="1868"/>
                    <a:pt x="876" y="1868"/>
                  </a:cubicBezTo>
                  <a:cubicBezTo>
                    <a:pt x="351" y="1810"/>
                    <a:pt x="1" y="1460"/>
                    <a:pt x="1" y="934"/>
                  </a:cubicBezTo>
                  <a:cubicBezTo>
                    <a:pt x="1" y="351"/>
                    <a:pt x="351" y="117"/>
                    <a:pt x="93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7" name="Google Shape;18547;p46"/>
            <p:cNvSpPr/>
            <p:nvPr/>
          </p:nvSpPr>
          <p:spPr>
            <a:xfrm>
              <a:off x="1680925" y="1224575"/>
              <a:ext cx="46725" cy="46725"/>
            </a:xfrm>
            <a:custGeom>
              <a:avLst/>
              <a:gdLst/>
              <a:ahLst/>
              <a:cxnLst/>
              <a:rect l="l" t="t" r="r" b="b"/>
              <a:pathLst>
                <a:path w="1869" h="1869" extrusionOk="0">
                  <a:moveTo>
                    <a:pt x="1868" y="934"/>
                  </a:moveTo>
                  <a:cubicBezTo>
                    <a:pt x="1810" y="1460"/>
                    <a:pt x="1518" y="1868"/>
                    <a:pt x="934" y="1868"/>
                  </a:cubicBezTo>
                  <a:cubicBezTo>
                    <a:pt x="351" y="1868"/>
                    <a:pt x="0" y="1518"/>
                    <a:pt x="0" y="934"/>
                  </a:cubicBezTo>
                  <a:cubicBezTo>
                    <a:pt x="0" y="409"/>
                    <a:pt x="351" y="59"/>
                    <a:pt x="876" y="59"/>
                  </a:cubicBezTo>
                  <a:cubicBezTo>
                    <a:pt x="1460" y="0"/>
                    <a:pt x="1752" y="351"/>
                    <a:pt x="1868" y="93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8" name="Google Shape;18548;p46"/>
            <p:cNvSpPr/>
            <p:nvPr/>
          </p:nvSpPr>
          <p:spPr>
            <a:xfrm>
              <a:off x="5358275" y="4906300"/>
              <a:ext cx="45250" cy="45250"/>
            </a:xfrm>
            <a:custGeom>
              <a:avLst/>
              <a:gdLst/>
              <a:ahLst/>
              <a:cxnLst/>
              <a:rect l="l" t="t" r="r" b="b"/>
              <a:pathLst>
                <a:path w="1810" h="1810" extrusionOk="0">
                  <a:moveTo>
                    <a:pt x="876" y="0"/>
                  </a:moveTo>
                  <a:cubicBezTo>
                    <a:pt x="1459" y="59"/>
                    <a:pt x="1810" y="350"/>
                    <a:pt x="1810" y="876"/>
                  </a:cubicBezTo>
                  <a:cubicBezTo>
                    <a:pt x="1810" y="1459"/>
                    <a:pt x="1518" y="1810"/>
                    <a:pt x="934" y="1810"/>
                  </a:cubicBezTo>
                  <a:cubicBezTo>
                    <a:pt x="409" y="1810"/>
                    <a:pt x="58" y="1518"/>
                    <a:pt x="0" y="992"/>
                  </a:cubicBezTo>
                  <a:cubicBezTo>
                    <a:pt x="0" y="409"/>
                    <a:pt x="350" y="117"/>
                    <a:pt x="8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9" name="Google Shape;18549;p46"/>
            <p:cNvSpPr/>
            <p:nvPr/>
          </p:nvSpPr>
          <p:spPr>
            <a:xfrm>
              <a:off x="1192075" y="3185825"/>
              <a:ext cx="46725" cy="46725"/>
            </a:xfrm>
            <a:custGeom>
              <a:avLst/>
              <a:gdLst/>
              <a:ahLst/>
              <a:cxnLst/>
              <a:rect l="l" t="t" r="r" b="b"/>
              <a:pathLst>
                <a:path w="1869" h="1869" extrusionOk="0">
                  <a:moveTo>
                    <a:pt x="1868" y="701"/>
                  </a:moveTo>
                  <a:cubicBezTo>
                    <a:pt x="1751" y="1518"/>
                    <a:pt x="1460" y="1868"/>
                    <a:pt x="876" y="1868"/>
                  </a:cubicBezTo>
                  <a:cubicBezTo>
                    <a:pt x="351" y="1868"/>
                    <a:pt x="0" y="1518"/>
                    <a:pt x="0" y="993"/>
                  </a:cubicBezTo>
                  <a:cubicBezTo>
                    <a:pt x="0" y="409"/>
                    <a:pt x="351" y="0"/>
                    <a:pt x="934" y="117"/>
                  </a:cubicBezTo>
                  <a:cubicBezTo>
                    <a:pt x="1285" y="175"/>
                    <a:pt x="1576" y="526"/>
                    <a:pt x="1868" y="7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0" name="Google Shape;18550;p46"/>
            <p:cNvSpPr/>
            <p:nvPr/>
          </p:nvSpPr>
          <p:spPr>
            <a:xfrm>
              <a:off x="2660100" y="5152900"/>
              <a:ext cx="46700" cy="46725"/>
            </a:xfrm>
            <a:custGeom>
              <a:avLst/>
              <a:gdLst/>
              <a:ahLst/>
              <a:cxnLst/>
              <a:rect l="l" t="t" r="r" b="b"/>
              <a:pathLst>
                <a:path w="1868" h="1869" extrusionOk="0">
                  <a:moveTo>
                    <a:pt x="992" y="1869"/>
                  </a:moveTo>
                  <a:cubicBezTo>
                    <a:pt x="409" y="1810"/>
                    <a:pt x="0" y="1518"/>
                    <a:pt x="0" y="935"/>
                  </a:cubicBezTo>
                  <a:cubicBezTo>
                    <a:pt x="0" y="351"/>
                    <a:pt x="350" y="1"/>
                    <a:pt x="934" y="1"/>
                  </a:cubicBezTo>
                  <a:cubicBezTo>
                    <a:pt x="1459" y="1"/>
                    <a:pt x="1810" y="351"/>
                    <a:pt x="1810" y="876"/>
                  </a:cubicBezTo>
                  <a:cubicBezTo>
                    <a:pt x="1868" y="1460"/>
                    <a:pt x="1518" y="1752"/>
                    <a:pt x="992" y="18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1" name="Google Shape;18551;p46"/>
            <p:cNvSpPr/>
            <p:nvPr/>
          </p:nvSpPr>
          <p:spPr>
            <a:xfrm>
              <a:off x="3395550" y="5395150"/>
              <a:ext cx="46725" cy="46725"/>
            </a:xfrm>
            <a:custGeom>
              <a:avLst/>
              <a:gdLst/>
              <a:ahLst/>
              <a:cxnLst/>
              <a:rect l="l" t="t" r="r" b="b"/>
              <a:pathLst>
                <a:path w="1869" h="1869" extrusionOk="0">
                  <a:moveTo>
                    <a:pt x="935" y="0"/>
                  </a:moveTo>
                  <a:cubicBezTo>
                    <a:pt x="1518" y="117"/>
                    <a:pt x="1869" y="350"/>
                    <a:pt x="1869" y="934"/>
                  </a:cubicBezTo>
                  <a:cubicBezTo>
                    <a:pt x="1869" y="1518"/>
                    <a:pt x="1518" y="1868"/>
                    <a:pt x="935" y="1868"/>
                  </a:cubicBezTo>
                  <a:cubicBezTo>
                    <a:pt x="409" y="1868"/>
                    <a:pt x="59" y="1518"/>
                    <a:pt x="59" y="993"/>
                  </a:cubicBezTo>
                  <a:cubicBezTo>
                    <a:pt x="1" y="409"/>
                    <a:pt x="409" y="117"/>
                    <a:pt x="8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2" name="Google Shape;18552;p46"/>
            <p:cNvSpPr/>
            <p:nvPr/>
          </p:nvSpPr>
          <p:spPr>
            <a:xfrm>
              <a:off x="4132475" y="5396600"/>
              <a:ext cx="46725" cy="45275"/>
            </a:xfrm>
            <a:custGeom>
              <a:avLst/>
              <a:gdLst/>
              <a:ahLst/>
              <a:cxnLst/>
              <a:rect l="l" t="t" r="r" b="b"/>
              <a:pathLst>
                <a:path w="1869" h="1811" extrusionOk="0">
                  <a:moveTo>
                    <a:pt x="1869" y="876"/>
                  </a:moveTo>
                  <a:cubicBezTo>
                    <a:pt x="1752" y="1460"/>
                    <a:pt x="1460" y="1810"/>
                    <a:pt x="876" y="1810"/>
                  </a:cubicBezTo>
                  <a:cubicBezTo>
                    <a:pt x="351" y="1752"/>
                    <a:pt x="1" y="1402"/>
                    <a:pt x="1" y="818"/>
                  </a:cubicBezTo>
                  <a:cubicBezTo>
                    <a:pt x="59" y="292"/>
                    <a:pt x="409" y="1"/>
                    <a:pt x="935" y="1"/>
                  </a:cubicBezTo>
                  <a:cubicBezTo>
                    <a:pt x="1519" y="1"/>
                    <a:pt x="1752" y="351"/>
                    <a:pt x="1869" y="8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3" name="Google Shape;18553;p46"/>
            <p:cNvSpPr/>
            <p:nvPr/>
          </p:nvSpPr>
          <p:spPr>
            <a:xfrm>
              <a:off x="1926075" y="4661125"/>
              <a:ext cx="45275" cy="43825"/>
            </a:xfrm>
            <a:custGeom>
              <a:avLst/>
              <a:gdLst/>
              <a:ahLst/>
              <a:cxnLst/>
              <a:rect l="l" t="t" r="r" b="b"/>
              <a:pathLst>
                <a:path w="1811" h="1753" extrusionOk="0">
                  <a:moveTo>
                    <a:pt x="1810" y="993"/>
                  </a:moveTo>
                  <a:cubicBezTo>
                    <a:pt x="1518" y="1227"/>
                    <a:pt x="1227" y="1577"/>
                    <a:pt x="876" y="1635"/>
                  </a:cubicBezTo>
                  <a:cubicBezTo>
                    <a:pt x="351" y="1752"/>
                    <a:pt x="1" y="1402"/>
                    <a:pt x="1" y="876"/>
                  </a:cubicBezTo>
                  <a:cubicBezTo>
                    <a:pt x="1" y="351"/>
                    <a:pt x="293" y="1"/>
                    <a:pt x="818" y="59"/>
                  </a:cubicBezTo>
                  <a:cubicBezTo>
                    <a:pt x="1168" y="118"/>
                    <a:pt x="1460" y="410"/>
                    <a:pt x="1810" y="643"/>
                  </a:cubicBezTo>
                  <a:cubicBezTo>
                    <a:pt x="1810" y="760"/>
                    <a:pt x="1810" y="876"/>
                    <a:pt x="1810"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4" name="Google Shape;18554;p46"/>
            <p:cNvSpPr/>
            <p:nvPr/>
          </p:nvSpPr>
          <p:spPr>
            <a:xfrm>
              <a:off x="5117475" y="493475"/>
              <a:ext cx="45275" cy="43800"/>
            </a:xfrm>
            <a:custGeom>
              <a:avLst/>
              <a:gdLst/>
              <a:ahLst/>
              <a:cxnLst/>
              <a:rect l="l" t="t" r="r" b="b"/>
              <a:pathLst>
                <a:path w="1811" h="1752" extrusionOk="0">
                  <a:moveTo>
                    <a:pt x="1810" y="1052"/>
                  </a:moveTo>
                  <a:cubicBezTo>
                    <a:pt x="1519" y="1285"/>
                    <a:pt x="1227" y="1635"/>
                    <a:pt x="877" y="1694"/>
                  </a:cubicBezTo>
                  <a:cubicBezTo>
                    <a:pt x="351" y="1752"/>
                    <a:pt x="1" y="1402"/>
                    <a:pt x="1" y="876"/>
                  </a:cubicBezTo>
                  <a:cubicBezTo>
                    <a:pt x="1" y="351"/>
                    <a:pt x="351" y="1"/>
                    <a:pt x="818" y="59"/>
                  </a:cubicBezTo>
                  <a:cubicBezTo>
                    <a:pt x="1168" y="118"/>
                    <a:pt x="1460" y="468"/>
                    <a:pt x="1810" y="701"/>
                  </a:cubicBezTo>
                  <a:cubicBezTo>
                    <a:pt x="1810" y="818"/>
                    <a:pt x="1810" y="935"/>
                    <a:pt x="1810" y="10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5" name="Google Shape;18555;p46"/>
            <p:cNvSpPr/>
            <p:nvPr/>
          </p:nvSpPr>
          <p:spPr>
            <a:xfrm>
              <a:off x="6096650" y="1472650"/>
              <a:ext cx="45275" cy="43800"/>
            </a:xfrm>
            <a:custGeom>
              <a:avLst/>
              <a:gdLst/>
              <a:ahLst/>
              <a:cxnLst/>
              <a:rect l="l" t="t" r="r" b="b"/>
              <a:pathLst>
                <a:path w="1811" h="1752" extrusionOk="0">
                  <a:moveTo>
                    <a:pt x="1810" y="1051"/>
                  </a:moveTo>
                  <a:cubicBezTo>
                    <a:pt x="1460" y="1285"/>
                    <a:pt x="1226" y="1635"/>
                    <a:pt x="876" y="1693"/>
                  </a:cubicBezTo>
                  <a:cubicBezTo>
                    <a:pt x="351" y="1752"/>
                    <a:pt x="1" y="1401"/>
                    <a:pt x="1" y="876"/>
                  </a:cubicBezTo>
                  <a:cubicBezTo>
                    <a:pt x="1" y="351"/>
                    <a:pt x="351" y="0"/>
                    <a:pt x="818" y="59"/>
                  </a:cubicBezTo>
                  <a:cubicBezTo>
                    <a:pt x="1168" y="117"/>
                    <a:pt x="1460" y="467"/>
                    <a:pt x="1810" y="701"/>
                  </a:cubicBezTo>
                  <a:lnTo>
                    <a:pt x="1810" y="1051"/>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6" name="Google Shape;18556;p46"/>
            <p:cNvSpPr/>
            <p:nvPr/>
          </p:nvSpPr>
          <p:spPr>
            <a:xfrm>
              <a:off x="6098100" y="4173750"/>
              <a:ext cx="37975" cy="42325"/>
            </a:xfrm>
            <a:custGeom>
              <a:avLst/>
              <a:gdLst/>
              <a:ahLst/>
              <a:cxnLst/>
              <a:rect l="l" t="t" r="r" b="b"/>
              <a:pathLst>
                <a:path w="1519" h="1693" extrusionOk="0">
                  <a:moveTo>
                    <a:pt x="643" y="1693"/>
                  </a:moveTo>
                  <a:cubicBezTo>
                    <a:pt x="410" y="1401"/>
                    <a:pt x="1" y="1051"/>
                    <a:pt x="59" y="817"/>
                  </a:cubicBezTo>
                  <a:cubicBezTo>
                    <a:pt x="118" y="526"/>
                    <a:pt x="526" y="117"/>
                    <a:pt x="818" y="59"/>
                  </a:cubicBezTo>
                  <a:cubicBezTo>
                    <a:pt x="993" y="0"/>
                    <a:pt x="1460" y="467"/>
                    <a:pt x="1460" y="759"/>
                  </a:cubicBezTo>
                  <a:cubicBezTo>
                    <a:pt x="1519" y="1051"/>
                    <a:pt x="1168" y="1343"/>
                    <a:pt x="993" y="1635"/>
                  </a:cubicBezTo>
                  <a:cubicBezTo>
                    <a:pt x="876" y="1635"/>
                    <a:pt x="760" y="1635"/>
                    <a:pt x="643" y="16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7" name="Google Shape;18557;p46"/>
            <p:cNvSpPr/>
            <p:nvPr/>
          </p:nvSpPr>
          <p:spPr>
            <a:xfrm>
              <a:off x="1196450" y="2212500"/>
              <a:ext cx="40875" cy="37950"/>
            </a:xfrm>
            <a:custGeom>
              <a:avLst/>
              <a:gdLst/>
              <a:ahLst/>
              <a:cxnLst/>
              <a:rect l="l" t="t" r="r" b="b"/>
              <a:pathLst>
                <a:path w="1635" h="1518" extrusionOk="0">
                  <a:moveTo>
                    <a:pt x="1635" y="934"/>
                  </a:moveTo>
                  <a:cubicBezTo>
                    <a:pt x="1285" y="1109"/>
                    <a:pt x="993" y="1518"/>
                    <a:pt x="701" y="1460"/>
                  </a:cubicBezTo>
                  <a:cubicBezTo>
                    <a:pt x="409" y="1401"/>
                    <a:pt x="59" y="993"/>
                    <a:pt x="0" y="701"/>
                  </a:cubicBezTo>
                  <a:cubicBezTo>
                    <a:pt x="0" y="467"/>
                    <a:pt x="467" y="0"/>
                    <a:pt x="701" y="0"/>
                  </a:cubicBezTo>
                  <a:cubicBezTo>
                    <a:pt x="993" y="0"/>
                    <a:pt x="1343" y="350"/>
                    <a:pt x="1635" y="584"/>
                  </a:cubicBezTo>
                  <a:lnTo>
                    <a:pt x="1635" y="934"/>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8" name="Google Shape;18558;p46"/>
            <p:cNvSpPr/>
            <p:nvPr/>
          </p:nvSpPr>
          <p:spPr>
            <a:xfrm>
              <a:off x="6346175" y="1970250"/>
              <a:ext cx="40900" cy="36525"/>
            </a:xfrm>
            <a:custGeom>
              <a:avLst/>
              <a:gdLst/>
              <a:ahLst/>
              <a:cxnLst/>
              <a:rect l="l" t="t" r="r" b="b"/>
              <a:pathLst>
                <a:path w="1636" h="1461" extrusionOk="0">
                  <a:moveTo>
                    <a:pt x="1577" y="935"/>
                  </a:moveTo>
                  <a:cubicBezTo>
                    <a:pt x="1285" y="1110"/>
                    <a:pt x="935" y="1460"/>
                    <a:pt x="701" y="1402"/>
                  </a:cubicBezTo>
                  <a:cubicBezTo>
                    <a:pt x="409" y="1402"/>
                    <a:pt x="59" y="935"/>
                    <a:pt x="1" y="643"/>
                  </a:cubicBezTo>
                  <a:cubicBezTo>
                    <a:pt x="1" y="468"/>
                    <a:pt x="468" y="1"/>
                    <a:pt x="701" y="1"/>
                  </a:cubicBezTo>
                  <a:cubicBezTo>
                    <a:pt x="993" y="1"/>
                    <a:pt x="1285" y="351"/>
                    <a:pt x="1635" y="526"/>
                  </a:cubicBezTo>
                  <a:cubicBezTo>
                    <a:pt x="1635" y="643"/>
                    <a:pt x="1635" y="818"/>
                    <a:pt x="1577" y="8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9" name="Google Shape;18559;p46"/>
            <p:cNvSpPr/>
            <p:nvPr/>
          </p:nvSpPr>
          <p:spPr>
            <a:xfrm>
              <a:off x="1685300" y="4417450"/>
              <a:ext cx="37975" cy="40875"/>
            </a:xfrm>
            <a:custGeom>
              <a:avLst/>
              <a:gdLst/>
              <a:ahLst/>
              <a:cxnLst/>
              <a:rect l="l" t="t" r="r" b="b"/>
              <a:pathLst>
                <a:path w="1519" h="1635" extrusionOk="0">
                  <a:moveTo>
                    <a:pt x="935" y="0"/>
                  </a:moveTo>
                  <a:cubicBezTo>
                    <a:pt x="1110" y="292"/>
                    <a:pt x="1518" y="642"/>
                    <a:pt x="1460" y="876"/>
                  </a:cubicBezTo>
                  <a:cubicBezTo>
                    <a:pt x="1401" y="1167"/>
                    <a:pt x="993" y="1576"/>
                    <a:pt x="701" y="1576"/>
                  </a:cubicBezTo>
                  <a:cubicBezTo>
                    <a:pt x="468" y="1634"/>
                    <a:pt x="59" y="1167"/>
                    <a:pt x="1" y="934"/>
                  </a:cubicBezTo>
                  <a:cubicBezTo>
                    <a:pt x="1" y="642"/>
                    <a:pt x="351" y="292"/>
                    <a:pt x="584" y="0"/>
                  </a:cubicBezTo>
                  <a:lnTo>
                    <a:pt x="935" y="0"/>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0" name="Google Shape;18560;p46"/>
            <p:cNvSpPr/>
            <p:nvPr/>
          </p:nvSpPr>
          <p:spPr>
            <a:xfrm>
              <a:off x="4630100" y="246875"/>
              <a:ext cx="37950" cy="40875"/>
            </a:xfrm>
            <a:custGeom>
              <a:avLst/>
              <a:gdLst/>
              <a:ahLst/>
              <a:cxnLst/>
              <a:rect l="l" t="t" r="r" b="b"/>
              <a:pathLst>
                <a:path w="1518" h="1635" extrusionOk="0">
                  <a:moveTo>
                    <a:pt x="934" y="0"/>
                  </a:moveTo>
                  <a:cubicBezTo>
                    <a:pt x="1109" y="292"/>
                    <a:pt x="1518" y="642"/>
                    <a:pt x="1459" y="876"/>
                  </a:cubicBezTo>
                  <a:cubicBezTo>
                    <a:pt x="1401" y="1168"/>
                    <a:pt x="993" y="1576"/>
                    <a:pt x="701" y="1576"/>
                  </a:cubicBezTo>
                  <a:cubicBezTo>
                    <a:pt x="526" y="1635"/>
                    <a:pt x="59" y="1168"/>
                    <a:pt x="59" y="934"/>
                  </a:cubicBezTo>
                  <a:cubicBezTo>
                    <a:pt x="0" y="584"/>
                    <a:pt x="350" y="292"/>
                    <a:pt x="584" y="0"/>
                  </a:cubicBezTo>
                  <a:lnTo>
                    <a:pt x="934" y="0"/>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1" name="Google Shape;18561;p46"/>
            <p:cNvSpPr/>
            <p:nvPr/>
          </p:nvSpPr>
          <p:spPr>
            <a:xfrm>
              <a:off x="2175625" y="4910675"/>
              <a:ext cx="36500" cy="40875"/>
            </a:xfrm>
            <a:custGeom>
              <a:avLst/>
              <a:gdLst/>
              <a:ahLst/>
              <a:cxnLst/>
              <a:rect l="l" t="t" r="r" b="b"/>
              <a:pathLst>
                <a:path w="1460" h="1635" extrusionOk="0">
                  <a:moveTo>
                    <a:pt x="584" y="1635"/>
                  </a:moveTo>
                  <a:cubicBezTo>
                    <a:pt x="350" y="1343"/>
                    <a:pt x="0" y="1051"/>
                    <a:pt x="0" y="759"/>
                  </a:cubicBezTo>
                  <a:cubicBezTo>
                    <a:pt x="58" y="467"/>
                    <a:pt x="467" y="59"/>
                    <a:pt x="759" y="59"/>
                  </a:cubicBezTo>
                  <a:cubicBezTo>
                    <a:pt x="934" y="0"/>
                    <a:pt x="1401" y="467"/>
                    <a:pt x="1459" y="701"/>
                  </a:cubicBezTo>
                  <a:cubicBezTo>
                    <a:pt x="1459" y="993"/>
                    <a:pt x="1109" y="1343"/>
                    <a:pt x="934" y="1635"/>
                  </a:cubicBezTo>
                  <a:cubicBezTo>
                    <a:pt x="817" y="1635"/>
                    <a:pt x="701" y="1635"/>
                    <a:pt x="584"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2" name="Google Shape;18562;p46"/>
            <p:cNvSpPr/>
            <p:nvPr/>
          </p:nvSpPr>
          <p:spPr>
            <a:xfrm>
              <a:off x="4379100" y="5399525"/>
              <a:ext cx="40875" cy="36500"/>
            </a:xfrm>
            <a:custGeom>
              <a:avLst/>
              <a:gdLst/>
              <a:ahLst/>
              <a:cxnLst/>
              <a:rect l="l" t="t" r="r" b="b"/>
              <a:pathLst>
                <a:path w="1635" h="1460" extrusionOk="0">
                  <a:moveTo>
                    <a:pt x="59" y="526"/>
                  </a:moveTo>
                  <a:cubicBezTo>
                    <a:pt x="351" y="351"/>
                    <a:pt x="701" y="0"/>
                    <a:pt x="993" y="59"/>
                  </a:cubicBezTo>
                  <a:cubicBezTo>
                    <a:pt x="1226" y="117"/>
                    <a:pt x="1576" y="526"/>
                    <a:pt x="1635" y="818"/>
                  </a:cubicBezTo>
                  <a:cubicBezTo>
                    <a:pt x="1635" y="1051"/>
                    <a:pt x="1168" y="1460"/>
                    <a:pt x="876" y="1460"/>
                  </a:cubicBezTo>
                  <a:cubicBezTo>
                    <a:pt x="584" y="1460"/>
                    <a:pt x="292" y="1109"/>
                    <a:pt x="0" y="876"/>
                  </a:cubicBezTo>
                  <a:cubicBezTo>
                    <a:pt x="0" y="759"/>
                    <a:pt x="59" y="642"/>
                    <a:pt x="59" y="5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3" name="Google Shape;18563;p46"/>
            <p:cNvSpPr/>
            <p:nvPr/>
          </p:nvSpPr>
          <p:spPr>
            <a:xfrm>
              <a:off x="2422225" y="497850"/>
              <a:ext cx="43800" cy="35050"/>
            </a:xfrm>
            <a:custGeom>
              <a:avLst/>
              <a:gdLst/>
              <a:ahLst/>
              <a:cxnLst/>
              <a:rect l="l" t="t" r="r" b="b"/>
              <a:pathLst>
                <a:path w="1752" h="1402" extrusionOk="0">
                  <a:moveTo>
                    <a:pt x="1752" y="701"/>
                  </a:moveTo>
                  <a:cubicBezTo>
                    <a:pt x="1285" y="1052"/>
                    <a:pt x="993" y="1402"/>
                    <a:pt x="759" y="1402"/>
                  </a:cubicBezTo>
                  <a:cubicBezTo>
                    <a:pt x="468" y="1402"/>
                    <a:pt x="234" y="993"/>
                    <a:pt x="1" y="760"/>
                  </a:cubicBezTo>
                  <a:cubicBezTo>
                    <a:pt x="234" y="468"/>
                    <a:pt x="409" y="59"/>
                    <a:pt x="701" y="59"/>
                  </a:cubicBezTo>
                  <a:cubicBezTo>
                    <a:pt x="935" y="1"/>
                    <a:pt x="1285" y="351"/>
                    <a:pt x="1752" y="7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4" name="Google Shape;18564;p46"/>
            <p:cNvSpPr/>
            <p:nvPr/>
          </p:nvSpPr>
          <p:spPr>
            <a:xfrm>
              <a:off x="1203750" y="3439725"/>
              <a:ext cx="27750" cy="36525"/>
            </a:xfrm>
            <a:custGeom>
              <a:avLst/>
              <a:gdLst/>
              <a:ahLst/>
              <a:cxnLst/>
              <a:rect l="l" t="t" r="r" b="b"/>
              <a:pathLst>
                <a:path w="1110" h="1461" extrusionOk="0">
                  <a:moveTo>
                    <a:pt x="351" y="1402"/>
                  </a:moveTo>
                  <a:cubicBezTo>
                    <a:pt x="234" y="1110"/>
                    <a:pt x="59" y="818"/>
                    <a:pt x="0" y="526"/>
                  </a:cubicBezTo>
                  <a:cubicBezTo>
                    <a:pt x="0" y="351"/>
                    <a:pt x="234" y="176"/>
                    <a:pt x="409" y="1"/>
                  </a:cubicBezTo>
                  <a:cubicBezTo>
                    <a:pt x="642" y="234"/>
                    <a:pt x="993" y="409"/>
                    <a:pt x="1051" y="701"/>
                  </a:cubicBezTo>
                  <a:cubicBezTo>
                    <a:pt x="1109" y="876"/>
                    <a:pt x="818" y="1168"/>
                    <a:pt x="642" y="1460"/>
                  </a:cubicBezTo>
                  <a:cubicBezTo>
                    <a:pt x="526" y="1460"/>
                    <a:pt x="467" y="1402"/>
                    <a:pt x="351" y="14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5" name="Google Shape;18565;p46"/>
            <p:cNvSpPr/>
            <p:nvPr/>
          </p:nvSpPr>
          <p:spPr>
            <a:xfrm>
              <a:off x="3159150" y="5402450"/>
              <a:ext cx="42350" cy="27750"/>
            </a:xfrm>
            <a:custGeom>
              <a:avLst/>
              <a:gdLst/>
              <a:ahLst/>
              <a:cxnLst/>
              <a:rect l="l" t="t" r="r" b="b"/>
              <a:pathLst>
                <a:path w="1694" h="1110" extrusionOk="0">
                  <a:moveTo>
                    <a:pt x="1694" y="642"/>
                  </a:moveTo>
                  <a:cubicBezTo>
                    <a:pt x="1285" y="876"/>
                    <a:pt x="1051" y="1109"/>
                    <a:pt x="876" y="1051"/>
                  </a:cubicBezTo>
                  <a:cubicBezTo>
                    <a:pt x="584" y="992"/>
                    <a:pt x="293" y="759"/>
                    <a:pt x="1" y="584"/>
                  </a:cubicBezTo>
                  <a:cubicBezTo>
                    <a:pt x="234" y="409"/>
                    <a:pt x="468" y="0"/>
                    <a:pt x="701" y="0"/>
                  </a:cubicBezTo>
                  <a:cubicBezTo>
                    <a:pt x="935" y="0"/>
                    <a:pt x="1227" y="350"/>
                    <a:pt x="1635" y="64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6" name="Google Shape;18566;p46"/>
            <p:cNvSpPr/>
            <p:nvPr/>
          </p:nvSpPr>
          <p:spPr>
            <a:xfrm>
              <a:off x="2914000" y="258550"/>
              <a:ext cx="36500" cy="26275"/>
            </a:xfrm>
            <a:custGeom>
              <a:avLst/>
              <a:gdLst/>
              <a:ahLst/>
              <a:cxnLst/>
              <a:rect l="l" t="t" r="r" b="b"/>
              <a:pathLst>
                <a:path w="1460" h="1051" extrusionOk="0">
                  <a:moveTo>
                    <a:pt x="1460" y="0"/>
                  </a:moveTo>
                  <a:cubicBezTo>
                    <a:pt x="1285" y="467"/>
                    <a:pt x="1226" y="759"/>
                    <a:pt x="1051" y="934"/>
                  </a:cubicBezTo>
                  <a:cubicBezTo>
                    <a:pt x="876" y="1051"/>
                    <a:pt x="526" y="1051"/>
                    <a:pt x="292" y="992"/>
                  </a:cubicBezTo>
                  <a:cubicBezTo>
                    <a:pt x="176" y="934"/>
                    <a:pt x="117" y="701"/>
                    <a:pt x="1" y="584"/>
                  </a:cubicBezTo>
                  <a:cubicBezTo>
                    <a:pt x="176" y="467"/>
                    <a:pt x="351" y="350"/>
                    <a:pt x="584" y="234"/>
                  </a:cubicBezTo>
                  <a:cubicBezTo>
                    <a:pt x="759" y="175"/>
                    <a:pt x="993" y="117"/>
                    <a:pt x="146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7" name="Google Shape;18567;p46"/>
            <p:cNvSpPr/>
            <p:nvPr/>
          </p:nvSpPr>
          <p:spPr>
            <a:xfrm>
              <a:off x="6349100" y="3686350"/>
              <a:ext cx="24825" cy="33575"/>
            </a:xfrm>
            <a:custGeom>
              <a:avLst/>
              <a:gdLst/>
              <a:ahLst/>
              <a:cxnLst/>
              <a:rect l="l" t="t" r="r" b="b"/>
              <a:pathLst>
                <a:path w="993" h="1343" extrusionOk="0">
                  <a:moveTo>
                    <a:pt x="993" y="0"/>
                  </a:moveTo>
                  <a:cubicBezTo>
                    <a:pt x="935" y="351"/>
                    <a:pt x="876" y="526"/>
                    <a:pt x="818" y="759"/>
                  </a:cubicBezTo>
                  <a:cubicBezTo>
                    <a:pt x="701" y="934"/>
                    <a:pt x="526" y="1109"/>
                    <a:pt x="409" y="1343"/>
                  </a:cubicBezTo>
                  <a:cubicBezTo>
                    <a:pt x="292" y="1168"/>
                    <a:pt x="1" y="1051"/>
                    <a:pt x="1" y="876"/>
                  </a:cubicBezTo>
                  <a:cubicBezTo>
                    <a:pt x="1" y="584"/>
                    <a:pt x="117" y="292"/>
                    <a:pt x="292" y="117"/>
                  </a:cubicBezTo>
                  <a:cubicBezTo>
                    <a:pt x="409" y="0"/>
                    <a:pt x="643" y="59"/>
                    <a:pt x="99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8582" name="Google Shape;18582;p46"/>
          <p:cNvSpPr/>
          <p:nvPr/>
        </p:nvSpPr>
        <p:spPr>
          <a:xfrm flipH="1">
            <a:off x="5117121" y="3361514"/>
            <a:ext cx="160202" cy="160202"/>
          </a:xfrm>
          <a:custGeom>
            <a:avLst/>
            <a:gdLst/>
            <a:ahLst/>
            <a:cxnLst/>
            <a:rect l="l" t="t" r="r" b="b"/>
            <a:pathLst>
              <a:path w="20638" h="20638" extrusionOk="0">
                <a:moveTo>
                  <a:pt x="6319" y="1"/>
                </a:moveTo>
                <a:lnTo>
                  <a:pt x="6319" y="6319"/>
                </a:lnTo>
                <a:lnTo>
                  <a:pt x="1" y="6319"/>
                </a:lnTo>
                <a:lnTo>
                  <a:pt x="1" y="14318"/>
                </a:lnTo>
                <a:lnTo>
                  <a:pt x="6319" y="14318"/>
                </a:lnTo>
                <a:lnTo>
                  <a:pt x="6319" y="20637"/>
                </a:lnTo>
                <a:lnTo>
                  <a:pt x="14318" y="20637"/>
                </a:lnTo>
                <a:lnTo>
                  <a:pt x="14318" y="14318"/>
                </a:lnTo>
                <a:lnTo>
                  <a:pt x="20637" y="14318"/>
                </a:lnTo>
                <a:lnTo>
                  <a:pt x="20637" y="6319"/>
                </a:lnTo>
                <a:lnTo>
                  <a:pt x="14318" y="6319"/>
                </a:lnTo>
                <a:lnTo>
                  <a:pt x="14318" y="1"/>
                </a:lnTo>
                <a:close/>
              </a:path>
            </a:pathLst>
          </a:cu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2" name="Google Shape;24206;p73">
            <a:extLst>
              <a:ext uri="{FF2B5EF4-FFF2-40B4-BE49-F238E27FC236}">
                <a16:creationId xmlns:a16="http://schemas.microsoft.com/office/drawing/2014/main" id="{7F9ACD8C-475B-435D-9EFD-0648586053C8}"/>
              </a:ext>
            </a:extLst>
          </p:cNvPr>
          <p:cNvSpPr/>
          <p:nvPr/>
        </p:nvSpPr>
        <p:spPr>
          <a:xfrm>
            <a:off x="7749889" y="1399420"/>
            <a:ext cx="623492" cy="623492"/>
          </a:xfrm>
          <a:custGeom>
            <a:avLst/>
            <a:gdLst/>
            <a:ahLst/>
            <a:cxnLst/>
            <a:rect l="l" t="t" r="r" b="b"/>
            <a:pathLst>
              <a:path w="193631" h="193631" extrusionOk="0">
                <a:moveTo>
                  <a:pt x="65531" y="0"/>
                </a:moveTo>
                <a:lnTo>
                  <a:pt x="65531" y="65531"/>
                </a:lnTo>
                <a:lnTo>
                  <a:pt x="0" y="65531"/>
                </a:lnTo>
                <a:lnTo>
                  <a:pt x="0" y="128470"/>
                </a:lnTo>
                <a:lnTo>
                  <a:pt x="65531" y="128470"/>
                </a:lnTo>
                <a:lnTo>
                  <a:pt x="65531" y="193630"/>
                </a:lnTo>
                <a:lnTo>
                  <a:pt x="128470" y="193630"/>
                </a:lnTo>
                <a:lnTo>
                  <a:pt x="128470" y="128470"/>
                </a:lnTo>
                <a:lnTo>
                  <a:pt x="193630" y="128470"/>
                </a:lnTo>
                <a:lnTo>
                  <a:pt x="193630" y="65531"/>
                </a:lnTo>
                <a:lnTo>
                  <a:pt x="128470" y="65531"/>
                </a:lnTo>
                <a:lnTo>
                  <a:pt x="128470" y="0"/>
                </a:lnTo>
                <a:close/>
              </a:path>
            </a:pathLst>
          </a:custGeom>
          <a:solidFill>
            <a:srgbClr val="FF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44943338"/>
      </p:ext>
    </p:extLst>
  </p:cSld>
  <p:clrMapOvr>
    <a:masterClrMapping/>
  </p:clrMapOvr>
  <mc:AlternateContent xmlns:mc="http://schemas.openxmlformats.org/markup-compatibility/2006">
    <mc:Choice xmlns:p14="http://schemas.microsoft.com/office/powerpoint/2010/main" Requires="p14">
      <p:transition spd="slow" p14:dur="900">
        <p14:flythrough dir="out" hasBounce="1"/>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8586"/>
        <p:cNvGrpSpPr/>
        <p:nvPr/>
      </p:nvGrpSpPr>
      <p:grpSpPr>
        <a:xfrm>
          <a:off x="0" y="0"/>
          <a:ext cx="0" cy="0"/>
          <a:chOff x="0" y="0"/>
          <a:chExt cx="0" cy="0"/>
        </a:xfrm>
      </p:grpSpPr>
      <p:grpSp>
        <p:nvGrpSpPr>
          <p:cNvPr id="16" name="Google Shape;24208;p73">
            <a:extLst>
              <a:ext uri="{FF2B5EF4-FFF2-40B4-BE49-F238E27FC236}">
                <a16:creationId xmlns:a16="http://schemas.microsoft.com/office/drawing/2014/main" id="{2F6F3590-6CF0-49E8-9AE2-A1B1AC2A2152}"/>
              </a:ext>
            </a:extLst>
          </p:cNvPr>
          <p:cNvGrpSpPr/>
          <p:nvPr/>
        </p:nvGrpSpPr>
        <p:grpSpPr>
          <a:xfrm>
            <a:off x="3734358" y="1194740"/>
            <a:ext cx="1808111" cy="1808111"/>
            <a:chOff x="1200525" y="248025"/>
            <a:chExt cx="5179350" cy="5179350"/>
          </a:xfrm>
        </p:grpSpPr>
        <p:sp>
          <p:nvSpPr>
            <p:cNvPr id="17" name="Google Shape;24209;p73">
              <a:extLst>
                <a:ext uri="{FF2B5EF4-FFF2-40B4-BE49-F238E27FC236}">
                  <a16:creationId xmlns:a16="http://schemas.microsoft.com/office/drawing/2014/main" id="{A3869AF3-9F1C-40D2-8A73-DBDBE2034B02}"/>
                </a:ext>
              </a:extLst>
            </p:cNvPr>
            <p:cNvSpPr/>
            <p:nvPr/>
          </p:nvSpPr>
          <p:spPr>
            <a:xfrm>
              <a:off x="1200525" y="248025"/>
              <a:ext cx="2990750" cy="2990750"/>
            </a:xfrm>
            <a:custGeom>
              <a:avLst/>
              <a:gdLst/>
              <a:ahLst/>
              <a:cxnLst/>
              <a:rect l="l" t="t" r="r" b="b"/>
              <a:pathLst>
                <a:path w="119630" h="119630" fill="none" extrusionOk="0">
                  <a:moveTo>
                    <a:pt x="0" y="119630"/>
                  </a:moveTo>
                  <a:lnTo>
                    <a:pt x="119630" y="0"/>
                  </a:lnTo>
                </a:path>
              </a:pathLst>
            </a:custGeom>
            <a:noFill/>
            <a:ln w="29700" cap="flat" cmpd="sng">
              <a:solidFill>
                <a:srgbClr val="4A9FBA"/>
              </a:solidFill>
              <a:prstDash val="solid"/>
              <a:miter lim="792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24210;p73">
              <a:extLst>
                <a:ext uri="{FF2B5EF4-FFF2-40B4-BE49-F238E27FC236}">
                  <a16:creationId xmlns:a16="http://schemas.microsoft.com/office/drawing/2014/main" id="{0014BE34-2044-4B5F-8F3C-86D13E8A70F7}"/>
                </a:ext>
              </a:extLst>
            </p:cNvPr>
            <p:cNvSpPr/>
            <p:nvPr/>
          </p:nvSpPr>
          <p:spPr>
            <a:xfrm>
              <a:off x="1384725" y="432225"/>
              <a:ext cx="2988775" cy="2988775"/>
            </a:xfrm>
            <a:custGeom>
              <a:avLst/>
              <a:gdLst/>
              <a:ahLst/>
              <a:cxnLst/>
              <a:rect l="l" t="t" r="r" b="b"/>
              <a:pathLst>
                <a:path w="119551" h="119551" fill="none" extrusionOk="0">
                  <a:moveTo>
                    <a:pt x="0" y="119551"/>
                  </a:moveTo>
                  <a:lnTo>
                    <a:pt x="119551" y="0"/>
                  </a:lnTo>
                </a:path>
              </a:pathLst>
            </a:custGeom>
            <a:noFill/>
            <a:ln w="29700" cap="flat" cmpd="sng">
              <a:solidFill>
                <a:srgbClr val="4A9FBA"/>
              </a:solidFill>
              <a:prstDash val="solid"/>
              <a:miter lim="792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24211;p73">
              <a:extLst>
                <a:ext uri="{FF2B5EF4-FFF2-40B4-BE49-F238E27FC236}">
                  <a16:creationId xmlns:a16="http://schemas.microsoft.com/office/drawing/2014/main" id="{69D0EFB4-F8B6-4723-AB50-2E78BB10B800}"/>
                </a:ext>
              </a:extLst>
            </p:cNvPr>
            <p:cNvSpPr/>
            <p:nvPr/>
          </p:nvSpPr>
          <p:spPr>
            <a:xfrm>
              <a:off x="1564950" y="612450"/>
              <a:ext cx="2990775" cy="2990775"/>
            </a:xfrm>
            <a:custGeom>
              <a:avLst/>
              <a:gdLst/>
              <a:ahLst/>
              <a:cxnLst/>
              <a:rect l="l" t="t" r="r" b="b"/>
              <a:pathLst>
                <a:path w="119631" h="119631" fill="none" extrusionOk="0">
                  <a:moveTo>
                    <a:pt x="1" y="119630"/>
                  </a:moveTo>
                  <a:lnTo>
                    <a:pt x="119630" y="1"/>
                  </a:lnTo>
                </a:path>
              </a:pathLst>
            </a:custGeom>
            <a:noFill/>
            <a:ln w="29700" cap="flat" cmpd="sng">
              <a:solidFill>
                <a:srgbClr val="4A9FBA"/>
              </a:solidFill>
              <a:prstDash val="solid"/>
              <a:miter lim="792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4212;p73">
              <a:extLst>
                <a:ext uri="{FF2B5EF4-FFF2-40B4-BE49-F238E27FC236}">
                  <a16:creationId xmlns:a16="http://schemas.microsoft.com/office/drawing/2014/main" id="{F21650D2-99D5-4212-B2BD-3923331555B4}"/>
                </a:ext>
              </a:extLst>
            </p:cNvPr>
            <p:cNvSpPr/>
            <p:nvPr/>
          </p:nvSpPr>
          <p:spPr>
            <a:xfrm>
              <a:off x="1749150" y="796650"/>
              <a:ext cx="2990775" cy="2990775"/>
            </a:xfrm>
            <a:custGeom>
              <a:avLst/>
              <a:gdLst/>
              <a:ahLst/>
              <a:cxnLst/>
              <a:rect l="l" t="t" r="r" b="b"/>
              <a:pathLst>
                <a:path w="119631" h="119631" fill="none" extrusionOk="0">
                  <a:moveTo>
                    <a:pt x="0" y="119630"/>
                  </a:moveTo>
                  <a:lnTo>
                    <a:pt x="119630" y="0"/>
                  </a:lnTo>
                </a:path>
              </a:pathLst>
            </a:custGeom>
            <a:noFill/>
            <a:ln w="29700" cap="flat" cmpd="sng">
              <a:solidFill>
                <a:srgbClr val="4A9FBA"/>
              </a:solidFill>
              <a:prstDash val="solid"/>
              <a:miter lim="792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24213;p73">
              <a:extLst>
                <a:ext uri="{FF2B5EF4-FFF2-40B4-BE49-F238E27FC236}">
                  <a16:creationId xmlns:a16="http://schemas.microsoft.com/office/drawing/2014/main" id="{ED4B6B5B-C042-40E6-BDC3-A1DE439B3C91}"/>
                </a:ext>
              </a:extLst>
            </p:cNvPr>
            <p:cNvSpPr/>
            <p:nvPr/>
          </p:nvSpPr>
          <p:spPr>
            <a:xfrm>
              <a:off x="1931375" y="978875"/>
              <a:ext cx="2990750" cy="2990750"/>
            </a:xfrm>
            <a:custGeom>
              <a:avLst/>
              <a:gdLst/>
              <a:ahLst/>
              <a:cxnLst/>
              <a:rect l="l" t="t" r="r" b="b"/>
              <a:pathLst>
                <a:path w="119630" h="119630" fill="none" extrusionOk="0">
                  <a:moveTo>
                    <a:pt x="0" y="119630"/>
                  </a:moveTo>
                  <a:lnTo>
                    <a:pt x="119630" y="0"/>
                  </a:lnTo>
                </a:path>
              </a:pathLst>
            </a:custGeom>
            <a:noFill/>
            <a:ln w="29700" cap="flat" cmpd="sng">
              <a:solidFill>
                <a:srgbClr val="4A9FBA"/>
              </a:solidFill>
              <a:prstDash val="solid"/>
              <a:miter lim="792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24214;p73">
              <a:extLst>
                <a:ext uri="{FF2B5EF4-FFF2-40B4-BE49-F238E27FC236}">
                  <a16:creationId xmlns:a16="http://schemas.microsoft.com/office/drawing/2014/main" id="{1D7ACB3A-0336-45BD-97BC-2EF310255C5A}"/>
                </a:ext>
              </a:extLst>
            </p:cNvPr>
            <p:cNvSpPr/>
            <p:nvPr/>
          </p:nvSpPr>
          <p:spPr>
            <a:xfrm>
              <a:off x="2113575" y="1161075"/>
              <a:ext cx="2990775" cy="2990775"/>
            </a:xfrm>
            <a:custGeom>
              <a:avLst/>
              <a:gdLst/>
              <a:ahLst/>
              <a:cxnLst/>
              <a:rect l="l" t="t" r="r" b="b"/>
              <a:pathLst>
                <a:path w="119631" h="119631" fill="none" extrusionOk="0">
                  <a:moveTo>
                    <a:pt x="1" y="119631"/>
                  </a:moveTo>
                  <a:lnTo>
                    <a:pt x="119631" y="1"/>
                  </a:lnTo>
                </a:path>
              </a:pathLst>
            </a:custGeom>
            <a:noFill/>
            <a:ln w="29700" cap="flat" cmpd="sng">
              <a:solidFill>
                <a:srgbClr val="4A9FBA"/>
              </a:solidFill>
              <a:prstDash val="solid"/>
              <a:miter lim="792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24215;p73">
              <a:extLst>
                <a:ext uri="{FF2B5EF4-FFF2-40B4-BE49-F238E27FC236}">
                  <a16:creationId xmlns:a16="http://schemas.microsoft.com/office/drawing/2014/main" id="{095E7958-072B-4315-9B47-137E8AEC0DEE}"/>
                </a:ext>
              </a:extLst>
            </p:cNvPr>
            <p:cNvSpPr/>
            <p:nvPr/>
          </p:nvSpPr>
          <p:spPr>
            <a:xfrm>
              <a:off x="2295800" y="1343300"/>
              <a:ext cx="2990775" cy="2990775"/>
            </a:xfrm>
            <a:custGeom>
              <a:avLst/>
              <a:gdLst/>
              <a:ahLst/>
              <a:cxnLst/>
              <a:rect l="l" t="t" r="r" b="b"/>
              <a:pathLst>
                <a:path w="119631" h="119631" fill="none" extrusionOk="0">
                  <a:moveTo>
                    <a:pt x="1" y="119630"/>
                  </a:moveTo>
                  <a:lnTo>
                    <a:pt x="119630" y="1"/>
                  </a:lnTo>
                </a:path>
              </a:pathLst>
            </a:custGeom>
            <a:noFill/>
            <a:ln w="29700" cap="flat" cmpd="sng">
              <a:solidFill>
                <a:srgbClr val="4A9FBA"/>
              </a:solidFill>
              <a:prstDash val="solid"/>
              <a:miter lim="792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4216;p73">
              <a:extLst>
                <a:ext uri="{FF2B5EF4-FFF2-40B4-BE49-F238E27FC236}">
                  <a16:creationId xmlns:a16="http://schemas.microsoft.com/office/drawing/2014/main" id="{87DC34C5-661B-49CA-BEB1-3C9D47501848}"/>
                </a:ext>
              </a:extLst>
            </p:cNvPr>
            <p:cNvSpPr/>
            <p:nvPr/>
          </p:nvSpPr>
          <p:spPr>
            <a:xfrm>
              <a:off x="2478025" y="1525525"/>
              <a:ext cx="2990750" cy="2990750"/>
            </a:xfrm>
            <a:custGeom>
              <a:avLst/>
              <a:gdLst/>
              <a:ahLst/>
              <a:cxnLst/>
              <a:rect l="l" t="t" r="r" b="b"/>
              <a:pathLst>
                <a:path w="119630" h="119630" fill="none" extrusionOk="0">
                  <a:moveTo>
                    <a:pt x="0" y="119630"/>
                  </a:moveTo>
                  <a:lnTo>
                    <a:pt x="119630" y="0"/>
                  </a:lnTo>
                </a:path>
              </a:pathLst>
            </a:custGeom>
            <a:noFill/>
            <a:ln w="29700" cap="flat" cmpd="sng">
              <a:solidFill>
                <a:srgbClr val="4A9FBA"/>
              </a:solidFill>
              <a:prstDash val="solid"/>
              <a:miter lim="792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4217;p73">
              <a:extLst>
                <a:ext uri="{FF2B5EF4-FFF2-40B4-BE49-F238E27FC236}">
                  <a16:creationId xmlns:a16="http://schemas.microsoft.com/office/drawing/2014/main" id="{E74EBD19-6E54-470B-BEEB-CBBF5F58098B}"/>
                </a:ext>
              </a:extLst>
            </p:cNvPr>
            <p:cNvSpPr/>
            <p:nvPr/>
          </p:nvSpPr>
          <p:spPr>
            <a:xfrm>
              <a:off x="2660225" y="1707725"/>
              <a:ext cx="2990775" cy="2990775"/>
            </a:xfrm>
            <a:custGeom>
              <a:avLst/>
              <a:gdLst/>
              <a:ahLst/>
              <a:cxnLst/>
              <a:rect l="l" t="t" r="r" b="b"/>
              <a:pathLst>
                <a:path w="119631" h="119631" fill="none" extrusionOk="0">
                  <a:moveTo>
                    <a:pt x="1" y="119631"/>
                  </a:moveTo>
                  <a:lnTo>
                    <a:pt x="119631" y="1"/>
                  </a:lnTo>
                </a:path>
              </a:pathLst>
            </a:custGeom>
            <a:noFill/>
            <a:ln w="29700" cap="flat" cmpd="sng">
              <a:solidFill>
                <a:srgbClr val="4A9FBA"/>
              </a:solidFill>
              <a:prstDash val="solid"/>
              <a:miter lim="792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4218;p73">
              <a:extLst>
                <a:ext uri="{FF2B5EF4-FFF2-40B4-BE49-F238E27FC236}">
                  <a16:creationId xmlns:a16="http://schemas.microsoft.com/office/drawing/2014/main" id="{9E2768D0-D5FB-4722-84A7-6EBB0AB53EE2}"/>
                </a:ext>
              </a:extLst>
            </p:cNvPr>
            <p:cNvSpPr/>
            <p:nvPr/>
          </p:nvSpPr>
          <p:spPr>
            <a:xfrm>
              <a:off x="2842450" y="1889950"/>
              <a:ext cx="2990775" cy="2990775"/>
            </a:xfrm>
            <a:custGeom>
              <a:avLst/>
              <a:gdLst/>
              <a:ahLst/>
              <a:cxnLst/>
              <a:rect l="l" t="t" r="r" b="b"/>
              <a:pathLst>
                <a:path w="119631" h="119631" fill="none" extrusionOk="0">
                  <a:moveTo>
                    <a:pt x="1" y="119630"/>
                  </a:moveTo>
                  <a:lnTo>
                    <a:pt x="119630" y="1"/>
                  </a:lnTo>
                </a:path>
              </a:pathLst>
            </a:custGeom>
            <a:noFill/>
            <a:ln w="29700" cap="flat" cmpd="sng">
              <a:solidFill>
                <a:srgbClr val="4A9FBA"/>
              </a:solidFill>
              <a:prstDash val="solid"/>
              <a:miter lim="792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24219;p73">
              <a:extLst>
                <a:ext uri="{FF2B5EF4-FFF2-40B4-BE49-F238E27FC236}">
                  <a16:creationId xmlns:a16="http://schemas.microsoft.com/office/drawing/2014/main" id="{74FF7F8E-DFD8-49FD-B889-0E717B2F6A79}"/>
                </a:ext>
              </a:extLst>
            </p:cNvPr>
            <p:cNvSpPr/>
            <p:nvPr/>
          </p:nvSpPr>
          <p:spPr>
            <a:xfrm>
              <a:off x="3024675" y="2072175"/>
              <a:ext cx="2990750" cy="2990750"/>
            </a:xfrm>
            <a:custGeom>
              <a:avLst/>
              <a:gdLst/>
              <a:ahLst/>
              <a:cxnLst/>
              <a:rect l="l" t="t" r="r" b="b"/>
              <a:pathLst>
                <a:path w="119630" h="119630" fill="none" extrusionOk="0">
                  <a:moveTo>
                    <a:pt x="0" y="119630"/>
                  </a:moveTo>
                  <a:lnTo>
                    <a:pt x="119630" y="0"/>
                  </a:lnTo>
                </a:path>
              </a:pathLst>
            </a:custGeom>
            <a:noFill/>
            <a:ln w="29700" cap="flat" cmpd="sng">
              <a:solidFill>
                <a:srgbClr val="4A9FBA"/>
              </a:solidFill>
              <a:prstDash val="solid"/>
              <a:miter lim="792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24220;p73">
              <a:extLst>
                <a:ext uri="{FF2B5EF4-FFF2-40B4-BE49-F238E27FC236}">
                  <a16:creationId xmlns:a16="http://schemas.microsoft.com/office/drawing/2014/main" id="{F0D386A4-1081-4F46-B8A2-917CDC00C6FA}"/>
                </a:ext>
              </a:extLst>
            </p:cNvPr>
            <p:cNvSpPr/>
            <p:nvPr/>
          </p:nvSpPr>
          <p:spPr>
            <a:xfrm>
              <a:off x="3206900" y="2254400"/>
              <a:ext cx="2990750" cy="2990750"/>
            </a:xfrm>
            <a:custGeom>
              <a:avLst/>
              <a:gdLst/>
              <a:ahLst/>
              <a:cxnLst/>
              <a:rect l="l" t="t" r="r" b="b"/>
              <a:pathLst>
                <a:path w="119630" h="119630" fill="none" extrusionOk="0">
                  <a:moveTo>
                    <a:pt x="0" y="119630"/>
                  </a:moveTo>
                  <a:lnTo>
                    <a:pt x="119630" y="0"/>
                  </a:lnTo>
                </a:path>
              </a:pathLst>
            </a:custGeom>
            <a:noFill/>
            <a:ln w="29700" cap="flat" cmpd="sng">
              <a:solidFill>
                <a:srgbClr val="4A9FBA"/>
              </a:solidFill>
              <a:prstDash val="solid"/>
              <a:miter lim="792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24221;p73">
              <a:extLst>
                <a:ext uri="{FF2B5EF4-FFF2-40B4-BE49-F238E27FC236}">
                  <a16:creationId xmlns:a16="http://schemas.microsoft.com/office/drawing/2014/main" id="{8483120F-F160-4AA4-9497-28131896FD90}"/>
                </a:ext>
              </a:extLst>
            </p:cNvPr>
            <p:cNvSpPr/>
            <p:nvPr/>
          </p:nvSpPr>
          <p:spPr>
            <a:xfrm>
              <a:off x="3389100" y="2436600"/>
              <a:ext cx="2990775" cy="2990775"/>
            </a:xfrm>
            <a:custGeom>
              <a:avLst/>
              <a:gdLst/>
              <a:ahLst/>
              <a:cxnLst/>
              <a:rect l="l" t="t" r="r" b="b"/>
              <a:pathLst>
                <a:path w="119631" h="119631" fill="none" extrusionOk="0">
                  <a:moveTo>
                    <a:pt x="1" y="119630"/>
                  </a:moveTo>
                  <a:lnTo>
                    <a:pt x="119630" y="1"/>
                  </a:lnTo>
                </a:path>
              </a:pathLst>
            </a:custGeom>
            <a:noFill/>
            <a:ln w="29700" cap="flat" cmpd="sng">
              <a:solidFill>
                <a:srgbClr val="4A9FBA"/>
              </a:solidFill>
              <a:prstDash val="solid"/>
              <a:miter lim="792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8589" name="Google Shape;18589;p47"/>
          <p:cNvSpPr txBox="1">
            <a:spLocks noGrp="1"/>
          </p:cNvSpPr>
          <p:nvPr>
            <p:ph type="subTitle" idx="3"/>
          </p:nvPr>
        </p:nvSpPr>
        <p:spPr>
          <a:xfrm>
            <a:off x="650100" y="2044808"/>
            <a:ext cx="3434219" cy="2368696"/>
          </a:xfrm>
          <a:prstGeom prst="rect">
            <a:avLst/>
          </a:prstGeom>
        </p:spPr>
        <p:style>
          <a:lnRef idx="1">
            <a:schemeClr val="accent2"/>
          </a:lnRef>
          <a:fillRef idx="3">
            <a:schemeClr val="accent2"/>
          </a:fillRef>
          <a:effectRef idx="2">
            <a:schemeClr val="accent2"/>
          </a:effectRef>
          <a:fontRef idx="minor">
            <a:schemeClr val="lt1"/>
          </a:fontRef>
        </p:style>
        <p:txBody>
          <a:bodyPr spcFirstLastPara="1" wrap="square" lIns="91425" tIns="91425" rIns="91425" bIns="91425" anchor="t" anchorCtr="0">
            <a:noAutofit/>
          </a:bodyPr>
          <a:lstStyle/>
          <a:p>
            <a:pPr marL="285750" lvl="0" indent="-285750" algn="l" rtl="0">
              <a:spcBef>
                <a:spcPts val="0"/>
              </a:spcBef>
              <a:spcAft>
                <a:spcPts val="0"/>
              </a:spcAft>
              <a:buFont typeface="Arial" panose="020B0604020202020204" pitchFamily="34" charset="0"/>
              <a:buChar char="•"/>
            </a:pPr>
            <a:r>
              <a:rPr lang="en-US" sz="1600" dirty="0"/>
              <a:t>National targets and FT </a:t>
            </a:r>
            <a:r>
              <a:rPr lang="en-US" sz="1600" dirty="0" err="1"/>
              <a:t>authorisation</a:t>
            </a:r>
            <a:r>
              <a:rPr lang="en-US" sz="1600" dirty="0"/>
              <a:t> created systemic holes in regulatory layers</a:t>
            </a:r>
          </a:p>
          <a:p>
            <a:pPr marL="285750" lvl="0" indent="-285750" algn="l" rtl="0">
              <a:spcBef>
                <a:spcPts val="0"/>
              </a:spcBef>
              <a:spcAft>
                <a:spcPts val="0"/>
              </a:spcAft>
              <a:buFont typeface="Arial" panose="020B0604020202020204" pitchFamily="34" charset="0"/>
              <a:buChar char="•"/>
            </a:pPr>
            <a:r>
              <a:rPr lang="en-US" sz="1600" dirty="0"/>
              <a:t>Relying on self-assessments and financial metrics.</a:t>
            </a:r>
          </a:p>
          <a:p>
            <a:pPr marL="285750" lvl="0" indent="-285750" algn="l" rtl="0">
              <a:spcBef>
                <a:spcPts val="0"/>
              </a:spcBef>
              <a:spcAft>
                <a:spcPts val="0"/>
              </a:spcAft>
              <a:buFont typeface="Arial" panose="020B0604020202020204" pitchFamily="34" charset="0"/>
              <a:buChar char="•"/>
            </a:pPr>
            <a:r>
              <a:rPr lang="en-US" sz="1600" dirty="0"/>
              <a:t>Poor inter-agency communication and frequent NHS </a:t>
            </a:r>
            <a:r>
              <a:rPr lang="en-US" sz="1600" dirty="0" err="1"/>
              <a:t>reorganisations</a:t>
            </a:r>
            <a:r>
              <a:rPr lang="en-US" sz="1600" dirty="0"/>
              <a:t> exacerbated clinical issue oversight (Francis, 2013a).</a:t>
            </a:r>
          </a:p>
        </p:txBody>
      </p:sp>
      <p:grpSp>
        <p:nvGrpSpPr>
          <p:cNvPr id="18596" name="Google Shape;18596;p47"/>
          <p:cNvGrpSpPr/>
          <p:nvPr/>
        </p:nvGrpSpPr>
        <p:grpSpPr>
          <a:xfrm>
            <a:off x="2613840" y="1352526"/>
            <a:ext cx="261419" cy="494258"/>
            <a:chOff x="2422000" y="238125"/>
            <a:chExt cx="2760500" cy="5219200"/>
          </a:xfrm>
        </p:grpSpPr>
        <p:sp>
          <p:nvSpPr>
            <p:cNvPr id="18597" name="Google Shape;18597;p47"/>
            <p:cNvSpPr/>
            <p:nvPr/>
          </p:nvSpPr>
          <p:spPr>
            <a:xfrm>
              <a:off x="3020575" y="1961250"/>
              <a:ext cx="1569875" cy="1060175"/>
            </a:xfrm>
            <a:custGeom>
              <a:avLst/>
              <a:gdLst/>
              <a:ahLst/>
              <a:cxnLst/>
              <a:rect l="l" t="t" r="r" b="b"/>
              <a:pathLst>
                <a:path w="62795" h="42407" extrusionOk="0">
                  <a:moveTo>
                    <a:pt x="6134" y="1"/>
                  </a:moveTo>
                  <a:cubicBezTo>
                    <a:pt x="2741" y="1"/>
                    <a:pt x="1" y="2708"/>
                    <a:pt x="1" y="6101"/>
                  </a:cubicBezTo>
                  <a:cubicBezTo>
                    <a:pt x="1" y="9493"/>
                    <a:pt x="2741" y="12233"/>
                    <a:pt x="6134" y="12233"/>
                  </a:cubicBezTo>
                  <a:lnTo>
                    <a:pt x="9787" y="12233"/>
                  </a:lnTo>
                  <a:lnTo>
                    <a:pt x="9787" y="42407"/>
                  </a:lnTo>
                  <a:lnTo>
                    <a:pt x="53008" y="42407"/>
                  </a:lnTo>
                  <a:lnTo>
                    <a:pt x="53008" y="12233"/>
                  </a:lnTo>
                  <a:lnTo>
                    <a:pt x="56694" y="12233"/>
                  </a:lnTo>
                  <a:cubicBezTo>
                    <a:pt x="60054" y="12233"/>
                    <a:pt x="62794" y="9493"/>
                    <a:pt x="62794" y="6101"/>
                  </a:cubicBezTo>
                  <a:cubicBezTo>
                    <a:pt x="62794" y="2708"/>
                    <a:pt x="60054" y="1"/>
                    <a:pt x="5669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98" name="Google Shape;18598;p47"/>
            <p:cNvSpPr/>
            <p:nvPr/>
          </p:nvSpPr>
          <p:spPr>
            <a:xfrm>
              <a:off x="3958400" y="238125"/>
              <a:ext cx="1224100" cy="1312950"/>
            </a:xfrm>
            <a:custGeom>
              <a:avLst/>
              <a:gdLst/>
              <a:ahLst/>
              <a:cxnLst/>
              <a:rect l="l" t="t" r="r" b="b"/>
              <a:pathLst>
                <a:path w="48964" h="52518" extrusionOk="0">
                  <a:moveTo>
                    <a:pt x="39764" y="0"/>
                  </a:moveTo>
                  <a:cubicBezTo>
                    <a:pt x="31381" y="0"/>
                    <a:pt x="15789" y="1501"/>
                    <a:pt x="5775" y="11515"/>
                  </a:cubicBezTo>
                  <a:cubicBezTo>
                    <a:pt x="3393" y="13896"/>
                    <a:pt x="1501" y="16571"/>
                    <a:pt x="1" y="19409"/>
                  </a:cubicBezTo>
                  <a:lnTo>
                    <a:pt x="1" y="52453"/>
                  </a:lnTo>
                  <a:cubicBezTo>
                    <a:pt x="718" y="52485"/>
                    <a:pt x="1567" y="52518"/>
                    <a:pt x="2480" y="52518"/>
                  </a:cubicBezTo>
                  <a:cubicBezTo>
                    <a:pt x="10635" y="52518"/>
                    <a:pt x="25771" y="51050"/>
                    <a:pt x="35524" y="41297"/>
                  </a:cubicBezTo>
                  <a:cubicBezTo>
                    <a:pt x="48963" y="27857"/>
                    <a:pt x="46810" y="4077"/>
                    <a:pt x="46712" y="3066"/>
                  </a:cubicBezTo>
                  <a:cubicBezTo>
                    <a:pt x="46582" y="1501"/>
                    <a:pt x="45342" y="294"/>
                    <a:pt x="43777" y="130"/>
                  </a:cubicBezTo>
                  <a:cubicBezTo>
                    <a:pt x="43711" y="130"/>
                    <a:pt x="42211" y="0"/>
                    <a:pt x="39764"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99" name="Google Shape;18599;p47"/>
            <p:cNvSpPr/>
            <p:nvPr/>
          </p:nvSpPr>
          <p:spPr>
            <a:xfrm>
              <a:off x="2422000" y="238125"/>
              <a:ext cx="1230625" cy="1312950"/>
            </a:xfrm>
            <a:custGeom>
              <a:avLst/>
              <a:gdLst/>
              <a:ahLst/>
              <a:cxnLst/>
              <a:rect l="l" t="t" r="r" b="b"/>
              <a:pathLst>
                <a:path w="49225" h="52518" extrusionOk="0">
                  <a:moveTo>
                    <a:pt x="9037" y="0"/>
                  </a:moveTo>
                  <a:cubicBezTo>
                    <a:pt x="6590" y="0"/>
                    <a:pt x="5057" y="130"/>
                    <a:pt x="4992" y="130"/>
                  </a:cubicBezTo>
                  <a:cubicBezTo>
                    <a:pt x="3426" y="294"/>
                    <a:pt x="2187" y="1533"/>
                    <a:pt x="2023" y="3099"/>
                  </a:cubicBezTo>
                  <a:cubicBezTo>
                    <a:pt x="1958" y="4110"/>
                    <a:pt x="1" y="27857"/>
                    <a:pt x="13440" y="41297"/>
                  </a:cubicBezTo>
                  <a:cubicBezTo>
                    <a:pt x="23194" y="51050"/>
                    <a:pt x="38231" y="52518"/>
                    <a:pt x="46321" y="52518"/>
                  </a:cubicBezTo>
                  <a:cubicBezTo>
                    <a:pt x="47463" y="52518"/>
                    <a:pt x="48441" y="52485"/>
                    <a:pt x="49224" y="52453"/>
                  </a:cubicBezTo>
                  <a:lnTo>
                    <a:pt x="49224" y="19963"/>
                  </a:lnTo>
                  <a:cubicBezTo>
                    <a:pt x="47691" y="16930"/>
                    <a:pt x="45734" y="14059"/>
                    <a:pt x="43190" y="11515"/>
                  </a:cubicBezTo>
                  <a:cubicBezTo>
                    <a:pt x="33175" y="1501"/>
                    <a:pt x="17485" y="0"/>
                    <a:pt x="903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00" name="Google Shape;18600;p47"/>
            <p:cNvSpPr/>
            <p:nvPr/>
          </p:nvSpPr>
          <p:spPr>
            <a:xfrm>
              <a:off x="3265225" y="3327225"/>
              <a:ext cx="1080575" cy="2130100"/>
            </a:xfrm>
            <a:custGeom>
              <a:avLst/>
              <a:gdLst/>
              <a:ahLst/>
              <a:cxnLst/>
              <a:rect l="l" t="t" r="r" b="b"/>
              <a:pathLst>
                <a:path w="43223" h="85204" extrusionOk="0">
                  <a:moveTo>
                    <a:pt x="1" y="0"/>
                  </a:moveTo>
                  <a:lnTo>
                    <a:pt x="1" y="63609"/>
                  </a:lnTo>
                  <a:cubicBezTo>
                    <a:pt x="1" y="75515"/>
                    <a:pt x="9689" y="85203"/>
                    <a:pt x="21628" y="85203"/>
                  </a:cubicBezTo>
                  <a:cubicBezTo>
                    <a:pt x="33567" y="85203"/>
                    <a:pt x="43222" y="75515"/>
                    <a:pt x="43222" y="63609"/>
                  </a:cubicBezTo>
                  <a:lnTo>
                    <a:pt x="43222"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8601" name="Google Shape;18601;p47"/>
          <p:cNvSpPr/>
          <p:nvPr/>
        </p:nvSpPr>
        <p:spPr>
          <a:xfrm>
            <a:off x="942713" y="1595352"/>
            <a:ext cx="404725" cy="404725"/>
          </a:xfrm>
          <a:custGeom>
            <a:avLst/>
            <a:gdLst/>
            <a:ahLst/>
            <a:cxnLst/>
            <a:rect l="l" t="t" r="r" b="b"/>
            <a:pathLst>
              <a:path w="38047" h="38047" extrusionOk="0">
                <a:moveTo>
                  <a:pt x="11697" y="1"/>
                </a:moveTo>
                <a:lnTo>
                  <a:pt x="11697" y="11697"/>
                </a:lnTo>
                <a:lnTo>
                  <a:pt x="0" y="11697"/>
                </a:lnTo>
                <a:lnTo>
                  <a:pt x="0" y="26418"/>
                </a:lnTo>
                <a:lnTo>
                  <a:pt x="11697" y="26418"/>
                </a:lnTo>
                <a:lnTo>
                  <a:pt x="11697" y="38047"/>
                </a:lnTo>
                <a:lnTo>
                  <a:pt x="26418" y="38047"/>
                </a:lnTo>
                <a:lnTo>
                  <a:pt x="26418" y="26418"/>
                </a:lnTo>
                <a:lnTo>
                  <a:pt x="38047" y="26418"/>
                </a:lnTo>
                <a:lnTo>
                  <a:pt x="38047" y="11697"/>
                </a:lnTo>
                <a:lnTo>
                  <a:pt x="26418" y="11697"/>
                </a:lnTo>
                <a:lnTo>
                  <a:pt x="26418"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02" name="Google Shape;18602;p47"/>
          <p:cNvSpPr/>
          <p:nvPr/>
        </p:nvSpPr>
        <p:spPr>
          <a:xfrm>
            <a:off x="841419" y="2284051"/>
            <a:ext cx="203171" cy="203171"/>
          </a:xfrm>
          <a:custGeom>
            <a:avLst/>
            <a:gdLst/>
            <a:ahLst/>
            <a:cxnLst/>
            <a:rect l="l" t="t" r="r" b="b"/>
            <a:pathLst>
              <a:path w="38047" h="38047" extrusionOk="0">
                <a:moveTo>
                  <a:pt x="11697" y="1"/>
                </a:moveTo>
                <a:lnTo>
                  <a:pt x="11697" y="11697"/>
                </a:lnTo>
                <a:lnTo>
                  <a:pt x="0" y="11697"/>
                </a:lnTo>
                <a:lnTo>
                  <a:pt x="0" y="26418"/>
                </a:lnTo>
                <a:lnTo>
                  <a:pt x="11697" y="26418"/>
                </a:lnTo>
                <a:lnTo>
                  <a:pt x="11697" y="38047"/>
                </a:lnTo>
                <a:lnTo>
                  <a:pt x="26418" y="38047"/>
                </a:lnTo>
                <a:lnTo>
                  <a:pt x="26418" y="26418"/>
                </a:lnTo>
                <a:lnTo>
                  <a:pt x="38047" y="26418"/>
                </a:lnTo>
                <a:lnTo>
                  <a:pt x="38047" y="11697"/>
                </a:lnTo>
                <a:lnTo>
                  <a:pt x="26418" y="11697"/>
                </a:lnTo>
                <a:lnTo>
                  <a:pt x="26418"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03" name="Google Shape;18603;p47"/>
          <p:cNvSpPr/>
          <p:nvPr/>
        </p:nvSpPr>
        <p:spPr>
          <a:xfrm>
            <a:off x="7877133" y="1271905"/>
            <a:ext cx="279596" cy="279585"/>
          </a:xfrm>
          <a:custGeom>
            <a:avLst/>
            <a:gdLst/>
            <a:ahLst/>
            <a:cxnLst/>
            <a:rect l="l" t="t" r="r" b="b"/>
            <a:pathLst>
              <a:path w="26284" h="26283" extrusionOk="0">
                <a:moveTo>
                  <a:pt x="8067" y="0"/>
                </a:moveTo>
                <a:lnTo>
                  <a:pt x="8067" y="8067"/>
                </a:lnTo>
                <a:lnTo>
                  <a:pt x="1" y="8067"/>
                </a:lnTo>
                <a:lnTo>
                  <a:pt x="1" y="18217"/>
                </a:lnTo>
                <a:lnTo>
                  <a:pt x="8067" y="18217"/>
                </a:lnTo>
                <a:lnTo>
                  <a:pt x="8067" y="26283"/>
                </a:lnTo>
                <a:lnTo>
                  <a:pt x="18217" y="26283"/>
                </a:lnTo>
                <a:lnTo>
                  <a:pt x="18217" y="18217"/>
                </a:lnTo>
                <a:lnTo>
                  <a:pt x="26284" y="18217"/>
                </a:lnTo>
                <a:lnTo>
                  <a:pt x="26284" y="8067"/>
                </a:lnTo>
                <a:lnTo>
                  <a:pt x="18217" y="8067"/>
                </a:lnTo>
                <a:lnTo>
                  <a:pt x="18217" y="0"/>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04" name="Google Shape;18604;p47"/>
          <p:cNvSpPr/>
          <p:nvPr/>
        </p:nvSpPr>
        <p:spPr>
          <a:xfrm>
            <a:off x="7728451" y="1899834"/>
            <a:ext cx="198970" cy="198962"/>
          </a:xfrm>
          <a:custGeom>
            <a:avLst/>
            <a:gdLst/>
            <a:ahLst/>
            <a:cxnLst/>
            <a:rect l="l" t="t" r="r" b="b"/>
            <a:pathLst>
              <a:path w="26284" h="26283" extrusionOk="0">
                <a:moveTo>
                  <a:pt x="8067" y="0"/>
                </a:moveTo>
                <a:lnTo>
                  <a:pt x="8067" y="8067"/>
                </a:lnTo>
                <a:lnTo>
                  <a:pt x="1" y="8067"/>
                </a:lnTo>
                <a:lnTo>
                  <a:pt x="1" y="18217"/>
                </a:lnTo>
                <a:lnTo>
                  <a:pt x="8067" y="18217"/>
                </a:lnTo>
                <a:lnTo>
                  <a:pt x="8067" y="26283"/>
                </a:lnTo>
                <a:lnTo>
                  <a:pt x="18217" y="26283"/>
                </a:lnTo>
                <a:lnTo>
                  <a:pt x="18217" y="18217"/>
                </a:lnTo>
                <a:lnTo>
                  <a:pt x="26284" y="18217"/>
                </a:lnTo>
                <a:lnTo>
                  <a:pt x="26284" y="8067"/>
                </a:lnTo>
                <a:lnTo>
                  <a:pt x="18217" y="8067"/>
                </a:lnTo>
                <a:lnTo>
                  <a:pt x="18217" y="0"/>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18188;p46">
            <a:extLst>
              <a:ext uri="{FF2B5EF4-FFF2-40B4-BE49-F238E27FC236}">
                <a16:creationId xmlns:a16="http://schemas.microsoft.com/office/drawing/2014/main" id="{898B9361-2DA8-4A18-87CF-ACA3D1E92A61}"/>
              </a:ext>
            </a:extLst>
          </p:cNvPr>
          <p:cNvSpPr txBox="1">
            <a:spLocks/>
          </p:cNvSpPr>
          <p:nvPr/>
        </p:nvSpPr>
        <p:spPr>
          <a:xfrm>
            <a:off x="1084304" y="218903"/>
            <a:ext cx="7312309" cy="572700"/>
          </a:xfrm>
          <a:prstGeom prst="rect">
            <a:avLst/>
          </a:prstGeom>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2800" b="1" dirty="0">
                <a:latin typeface="Poppins" panose="00000500000000000000" pitchFamily="2" charset="0"/>
                <a:cs typeface="Poppins" panose="00000500000000000000" pitchFamily="2" charset="0"/>
              </a:rPr>
              <a:t>Root Causes Identified Using the Swiss Cheese Model</a:t>
            </a:r>
          </a:p>
        </p:txBody>
      </p:sp>
      <p:sp>
        <p:nvSpPr>
          <p:cNvPr id="18587" name="Google Shape;18587;p47"/>
          <p:cNvSpPr txBox="1">
            <a:spLocks noGrp="1"/>
          </p:cNvSpPr>
          <p:nvPr>
            <p:ph type="subTitle" idx="1"/>
          </p:nvPr>
        </p:nvSpPr>
        <p:spPr>
          <a:xfrm>
            <a:off x="1010770" y="1131126"/>
            <a:ext cx="2778901" cy="792784"/>
          </a:xfrm>
          <a:prstGeom prst="rect">
            <a:avLst/>
          </a:prstGeom>
        </p:spPr>
        <p:style>
          <a:lnRef idx="3">
            <a:schemeClr val="lt1"/>
          </a:lnRef>
          <a:fillRef idx="1">
            <a:schemeClr val="accent3"/>
          </a:fillRef>
          <a:effectRef idx="1">
            <a:schemeClr val="accent3"/>
          </a:effectRef>
          <a:fontRef idx="minor">
            <a:schemeClr val="lt1"/>
          </a:fontRef>
        </p:style>
        <p:txBody>
          <a:bodyPr spcFirstLastPara="1" wrap="square" lIns="91425" tIns="91425" rIns="91425" bIns="91425" anchor="b" anchorCtr="0">
            <a:noAutofit/>
          </a:bodyPr>
          <a:lstStyle/>
          <a:p>
            <a:pPr marL="0" lvl="0" indent="0" algn="ctr" rtl="0">
              <a:spcBef>
                <a:spcPts val="0"/>
              </a:spcBef>
              <a:spcAft>
                <a:spcPts val="0"/>
              </a:spcAft>
              <a:buNone/>
            </a:pPr>
            <a:r>
              <a:rPr lang="en-US" sz="1600" dirty="0"/>
              <a:t>Policy/Regulatory Layer (Latent)</a:t>
            </a:r>
          </a:p>
        </p:txBody>
      </p:sp>
      <p:sp>
        <p:nvSpPr>
          <p:cNvPr id="27" name="Google Shape;18589;p47">
            <a:extLst>
              <a:ext uri="{FF2B5EF4-FFF2-40B4-BE49-F238E27FC236}">
                <a16:creationId xmlns:a16="http://schemas.microsoft.com/office/drawing/2014/main" id="{388DE9A6-8070-401E-9047-FBDFF8743A4B}"/>
              </a:ext>
            </a:extLst>
          </p:cNvPr>
          <p:cNvSpPr txBox="1">
            <a:spLocks/>
          </p:cNvSpPr>
          <p:nvPr/>
        </p:nvSpPr>
        <p:spPr>
          <a:xfrm>
            <a:off x="5201575" y="2044808"/>
            <a:ext cx="3195038" cy="2197232"/>
          </a:xfrm>
          <a:prstGeom prst="rect">
            <a:avLst/>
          </a:prstGeom>
        </p:spPr>
        <p:style>
          <a:lnRef idx="1">
            <a:schemeClr val="accent2"/>
          </a:lnRef>
          <a:fillRef idx="3">
            <a:schemeClr val="accent2"/>
          </a:fillRef>
          <a:effectRef idx="2">
            <a:schemeClr val="accent2"/>
          </a:effectRef>
          <a:fontRef idx="minor">
            <a:schemeClr val="lt1"/>
          </a:fontRef>
        </p:style>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2"/>
              </a:buClr>
              <a:buSzPts val="1400"/>
              <a:buFont typeface="Assistant"/>
              <a:buNone/>
              <a:defRPr sz="1400" b="0" i="0" u="none" strike="noStrike" cap="none">
                <a:solidFill>
                  <a:schemeClr val="dk2"/>
                </a:solidFill>
                <a:latin typeface="Assistant"/>
                <a:ea typeface="Assistant"/>
                <a:cs typeface="Assistant"/>
                <a:sym typeface="Assistant"/>
              </a:defRPr>
            </a:lvl1pPr>
            <a:lvl2pPr marL="914400" marR="0" lvl="1" indent="-317500" algn="ctr" rtl="0">
              <a:lnSpc>
                <a:spcPct val="100000"/>
              </a:lnSpc>
              <a:spcBef>
                <a:spcPts val="0"/>
              </a:spcBef>
              <a:spcAft>
                <a:spcPts val="0"/>
              </a:spcAft>
              <a:buClr>
                <a:schemeClr val="dk2"/>
              </a:buClr>
              <a:buSzPts val="1400"/>
              <a:buFont typeface="Assistant"/>
              <a:buNone/>
              <a:defRPr sz="1400" b="0" i="0" u="none" strike="noStrike" cap="none">
                <a:solidFill>
                  <a:schemeClr val="dk2"/>
                </a:solidFill>
                <a:latin typeface="Assistant"/>
                <a:ea typeface="Assistant"/>
                <a:cs typeface="Assistant"/>
                <a:sym typeface="Assistant"/>
              </a:defRPr>
            </a:lvl2pPr>
            <a:lvl3pPr marL="1371600" marR="0" lvl="2" indent="-317500" algn="ctr" rtl="0">
              <a:lnSpc>
                <a:spcPct val="100000"/>
              </a:lnSpc>
              <a:spcBef>
                <a:spcPts val="0"/>
              </a:spcBef>
              <a:spcAft>
                <a:spcPts val="0"/>
              </a:spcAft>
              <a:buClr>
                <a:schemeClr val="dk2"/>
              </a:buClr>
              <a:buSzPts val="1400"/>
              <a:buFont typeface="Assistant"/>
              <a:buNone/>
              <a:defRPr sz="1400" b="0" i="0" u="none" strike="noStrike" cap="none">
                <a:solidFill>
                  <a:schemeClr val="dk2"/>
                </a:solidFill>
                <a:latin typeface="Assistant"/>
                <a:ea typeface="Assistant"/>
                <a:cs typeface="Assistant"/>
                <a:sym typeface="Assistant"/>
              </a:defRPr>
            </a:lvl3pPr>
            <a:lvl4pPr marL="1828800" marR="0" lvl="3" indent="-317500" algn="ctr" rtl="0">
              <a:lnSpc>
                <a:spcPct val="100000"/>
              </a:lnSpc>
              <a:spcBef>
                <a:spcPts val="0"/>
              </a:spcBef>
              <a:spcAft>
                <a:spcPts val="0"/>
              </a:spcAft>
              <a:buClr>
                <a:schemeClr val="dk2"/>
              </a:buClr>
              <a:buSzPts val="1400"/>
              <a:buFont typeface="Assistant"/>
              <a:buNone/>
              <a:defRPr sz="1400" b="0" i="0" u="none" strike="noStrike" cap="none">
                <a:solidFill>
                  <a:schemeClr val="dk2"/>
                </a:solidFill>
                <a:latin typeface="Assistant"/>
                <a:ea typeface="Assistant"/>
                <a:cs typeface="Assistant"/>
                <a:sym typeface="Assistant"/>
              </a:defRPr>
            </a:lvl4pPr>
            <a:lvl5pPr marL="2286000" marR="0" lvl="4" indent="-317500" algn="ctr" rtl="0">
              <a:lnSpc>
                <a:spcPct val="100000"/>
              </a:lnSpc>
              <a:spcBef>
                <a:spcPts val="0"/>
              </a:spcBef>
              <a:spcAft>
                <a:spcPts val="0"/>
              </a:spcAft>
              <a:buClr>
                <a:schemeClr val="dk2"/>
              </a:buClr>
              <a:buSzPts val="1400"/>
              <a:buFont typeface="Assistant"/>
              <a:buNone/>
              <a:defRPr sz="1400" b="0" i="0" u="none" strike="noStrike" cap="none">
                <a:solidFill>
                  <a:schemeClr val="dk2"/>
                </a:solidFill>
                <a:latin typeface="Assistant"/>
                <a:ea typeface="Assistant"/>
                <a:cs typeface="Assistant"/>
                <a:sym typeface="Assistant"/>
              </a:defRPr>
            </a:lvl5pPr>
            <a:lvl6pPr marL="2743200" marR="0" lvl="5" indent="-317500" algn="ctr" rtl="0">
              <a:lnSpc>
                <a:spcPct val="100000"/>
              </a:lnSpc>
              <a:spcBef>
                <a:spcPts val="0"/>
              </a:spcBef>
              <a:spcAft>
                <a:spcPts val="0"/>
              </a:spcAft>
              <a:buClr>
                <a:schemeClr val="dk2"/>
              </a:buClr>
              <a:buSzPts val="1400"/>
              <a:buFont typeface="Assistant"/>
              <a:buNone/>
              <a:defRPr sz="1400" b="0" i="0" u="none" strike="noStrike" cap="none">
                <a:solidFill>
                  <a:schemeClr val="dk2"/>
                </a:solidFill>
                <a:latin typeface="Assistant"/>
                <a:ea typeface="Assistant"/>
                <a:cs typeface="Assistant"/>
                <a:sym typeface="Assistant"/>
              </a:defRPr>
            </a:lvl6pPr>
            <a:lvl7pPr marL="3200400" marR="0" lvl="6" indent="-317500" algn="ctr" rtl="0">
              <a:lnSpc>
                <a:spcPct val="100000"/>
              </a:lnSpc>
              <a:spcBef>
                <a:spcPts val="0"/>
              </a:spcBef>
              <a:spcAft>
                <a:spcPts val="0"/>
              </a:spcAft>
              <a:buClr>
                <a:schemeClr val="dk2"/>
              </a:buClr>
              <a:buSzPts val="1400"/>
              <a:buFont typeface="Assistant"/>
              <a:buNone/>
              <a:defRPr sz="1400" b="0" i="0" u="none" strike="noStrike" cap="none">
                <a:solidFill>
                  <a:schemeClr val="dk2"/>
                </a:solidFill>
                <a:latin typeface="Assistant"/>
                <a:ea typeface="Assistant"/>
                <a:cs typeface="Assistant"/>
                <a:sym typeface="Assistant"/>
              </a:defRPr>
            </a:lvl7pPr>
            <a:lvl8pPr marL="3657600" marR="0" lvl="7" indent="-317500" algn="ctr" rtl="0">
              <a:lnSpc>
                <a:spcPct val="100000"/>
              </a:lnSpc>
              <a:spcBef>
                <a:spcPts val="0"/>
              </a:spcBef>
              <a:spcAft>
                <a:spcPts val="0"/>
              </a:spcAft>
              <a:buClr>
                <a:schemeClr val="dk2"/>
              </a:buClr>
              <a:buSzPts val="1400"/>
              <a:buFont typeface="Assistant"/>
              <a:buNone/>
              <a:defRPr sz="1400" b="0" i="0" u="none" strike="noStrike" cap="none">
                <a:solidFill>
                  <a:schemeClr val="dk2"/>
                </a:solidFill>
                <a:latin typeface="Assistant"/>
                <a:ea typeface="Assistant"/>
                <a:cs typeface="Assistant"/>
                <a:sym typeface="Assistant"/>
              </a:defRPr>
            </a:lvl8pPr>
            <a:lvl9pPr marL="4114800" marR="0" lvl="8" indent="-317500" algn="ctr" rtl="0">
              <a:lnSpc>
                <a:spcPct val="100000"/>
              </a:lnSpc>
              <a:spcBef>
                <a:spcPts val="0"/>
              </a:spcBef>
              <a:spcAft>
                <a:spcPts val="0"/>
              </a:spcAft>
              <a:buClr>
                <a:schemeClr val="dk2"/>
              </a:buClr>
              <a:buSzPts val="1400"/>
              <a:buFont typeface="Assistant"/>
              <a:buNone/>
              <a:defRPr sz="1400" b="0" i="0" u="none" strike="noStrike" cap="none">
                <a:solidFill>
                  <a:schemeClr val="dk2"/>
                </a:solidFill>
                <a:latin typeface="Assistant"/>
                <a:ea typeface="Assistant"/>
                <a:cs typeface="Assistant"/>
                <a:sym typeface="Assistant"/>
              </a:defRPr>
            </a:lvl9pPr>
          </a:lstStyle>
          <a:p>
            <a:pPr marL="285750" indent="-285750" algn="l">
              <a:buFont typeface="Arial" panose="020B0604020202020204" pitchFamily="34" charset="0"/>
              <a:buChar char="•"/>
            </a:pPr>
            <a:r>
              <a:rPr lang="en-US" sz="1600" dirty="0"/>
              <a:t>The Board tolerated low standards</a:t>
            </a:r>
          </a:p>
          <a:p>
            <a:pPr marL="285750" indent="-285750" algn="l">
              <a:buFont typeface="Arial" panose="020B0604020202020204" pitchFamily="34" charset="0"/>
              <a:buChar char="•"/>
            </a:pPr>
            <a:r>
              <a:rPr lang="en-US" sz="1600" dirty="0"/>
              <a:t>Disengaged from clinical reality</a:t>
            </a:r>
          </a:p>
          <a:p>
            <a:pPr marL="285750" indent="-285750" algn="l">
              <a:buFont typeface="Arial" panose="020B0604020202020204" pitchFamily="34" charset="0"/>
              <a:buChar char="•"/>
            </a:pPr>
            <a:r>
              <a:rPr lang="en-US" sz="1600" dirty="0"/>
              <a:t>Fostered a culture of fear</a:t>
            </a:r>
          </a:p>
          <a:p>
            <a:pPr marL="285750" indent="-285750" algn="l">
              <a:buFont typeface="Arial" panose="020B0604020202020204" pitchFamily="34" charset="0"/>
              <a:buChar char="•"/>
            </a:pPr>
            <a:r>
              <a:rPr lang="en-US" sz="1600" dirty="0" err="1"/>
              <a:t>Prioritised</a:t>
            </a:r>
            <a:r>
              <a:rPr lang="en-US" sz="1600" dirty="0"/>
              <a:t> positive data and FT status over addressing mortality spikes and complaints (Francis, 2013a).</a:t>
            </a:r>
          </a:p>
        </p:txBody>
      </p:sp>
      <p:sp>
        <p:nvSpPr>
          <p:cNvPr id="28" name="Google Shape;18587;p47">
            <a:extLst>
              <a:ext uri="{FF2B5EF4-FFF2-40B4-BE49-F238E27FC236}">
                <a16:creationId xmlns:a16="http://schemas.microsoft.com/office/drawing/2014/main" id="{9DEAF70D-0826-4EA8-8E04-0D1CE651B61A}"/>
              </a:ext>
            </a:extLst>
          </p:cNvPr>
          <p:cNvSpPr txBox="1">
            <a:spLocks/>
          </p:cNvSpPr>
          <p:nvPr/>
        </p:nvSpPr>
        <p:spPr>
          <a:xfrm>
            <a:off x="5409643" y="1139947"/>
            <a:ext cx="2778901" cy="783963"/>
          </a:xfrm>
          <a:prstGeom prst="rect">
            <a:avLst/>
          </a:prstGeom>
        </p:spPr>
        <p:style>
          <a:lnRef idx="3">
            <a:schemeClr val="lt1"/>
          </a:lnRef>
          <a:fillRef idx="1">
            <a:schemeClr val="accent3"/>
          </a:fillRef>
          <a:effectRef idx="1">
            <a:schemeClr val="accent3"/>
          </a:effectRef>
          <a:fontRef idx="minor">
            <a:schemeClr val="lt1"/>
          </a:fontRef>
        </p:style>
        <p:txBody>
          <a:bodyPr spcFirstLastPara="1" wrap="square" lIns="91425" tIns="91425" rIns="91425" bIns="91425" anchor="b"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2"/>
              </a:buClr>
              <a:buSzPts val="2500"/>
              <a:buFont typeface="Bebas Neue"/>
              <a:buNone/>
              <a:defRPr sz="2400" b="1" i="0" u="none" strike="noStrike" cap="none">
                <a:solidFill>
                  <a:schemeClr val="dk2"/>
                </a:solidFill>
                <a:latin typeface="Assistant"/>
                <a:ea typeface="Assistant"/>
                <a:cs typeface="Assistant"/>
                <a:sym typeface="Assistant"/>
              </a:defRPr>
            </a:lvl1pPr>
            <a:lvl2pPr marL="914400" marR="0" lvl="1" indent="-317500" algn="ctr" rtl="0">
              <a:lnSpc>
                <a:spcPct val="100000"/>
              </a:lnSpc>
              <a:spcBef>
                <a:spcPts val="0"/>
              </a:spcBef>
              <a:spcAft>
                <a:spcPts val="0"/>
              </a:spcAft>
              <a:buClr>
                <a:schemeClr val="dk2"/>
              </a:buClr>
              <a:buSzPts val="2500"/>
              <a:buFont typeface="Bebas Neue"/>
              <a:buNone/>
              <a:defRPr sz="2500" b="0" i="0" u="none" strike="noStrike" cap="none">
                <a:solidFill>
                  <a:schemeClr val="dk2"/>
                </a:solidFill>
                <a:latin typeface="Bebas Neue"/>
                <a:ea typeface="Bebas Neue"/>
                <a:cs typeface="Bebas Neue"/>
                <a:sym typeface="Bebas Neue"/>
              </a:defRPr>
            </a:lvl2pPr>
            <a:lvl3pPr marL="1371600" marR="0" lvl="2" indent="-317500" algn="ctr" rtl="0">
              <a:lnSpc>
                <a:spcPct val="100000"/>
              </a:lnSpc>
              <a:spcBef>
                <a:spcPts val="0"/>
              </a:spcBef>
              <a:spcAft>
                <a:spcPts val="0"/>
              </a:spcAft>
              <a:buClr>
                <a:schemeClr val="dk2"/>
              </a:buClr>
              <a:buSzPts val="2500"/>
              <a:buFont typeface="Bebas Neue"/>
              <a:buNone/>
              <a:defRPr sz="2500" b="0" i="0" u="none" strike="noStrike" cap="none">
                <a:solidFill>
                  <a:schemeClr val="dk2"/>
                </a:solidFill>
                <a:latin typeface="Bebas Neue"/>
                <a:ea typeface="Bebas Neue"/>
                <a:cs typeface="Bebas Neue"/>
                <a:sym typeface="Bebas Neue"/>
              </a:defRPr>
            </a:lvl3pPr>
            <a:lvl4pPr marL="1828800" marR="0" lvl="3" indent="-317500" algn="ctr" rtl="0">
              <a:lnSpc>
                <a:spcPct val="100000"/>
              </a:lnSpc>
              <a:spcBef>
                <a:spcPts val="0"/>
              </a:spcBef>
              <a:spcAft>
                <a:spcPts val="0"/>
              </a:spcAft>
              <a:buClr>
                <a:schemeClr val="dk2"/>
              </a:buClr>
              <a:buSzPts val="2500"/>
              <a:buFont typeface="Bebas Neue"/>
              <a:buNone/>
              <a:defRPr sz="2500" b="0" i="0" u="none" strike="noStrike" cap="none">
                <a:solidFill>
                  <a:schemeClr val="dk2"/>
                </a:solidFill>
                <a:latin typeface="Bebas Neue"/>
                <a:ea typeface="Bebas Neue"/>
                <a:cs typeface="Bebas Neue"/>
                <a:sym typeface="Bebas Neue"/>
              </a:defRPr>
            </a:lvl4pPr>
            <a:lvl5pPr marL="2286000" marR="0" lvl="4" indent="-317500" algn="ctr" rtl="0">
              <a:lnSpc>
                <a:spcPct val="100000"/>
              </a:lnSpc>
              <a:spcBef>
                <a:spcPts val="0"/>
              </a:spcBef>
              <a:spcAft>
                <a:spcPts val="0"/>
              </a:spcAft>
              <a:buClr>
                <a:schemeClr val="dk2"/>
              </a:buClr>
              <a:buSzPts val="2500"/>
              <a:buFont typeface="Bebas Neue"/>
              <a:buNone/>
              <a:defRPr sz="2500" b="0" i="0" u="none" strike="noStrike" cap="none">
                <a:solidFill>
                  <a:schemeClr val="dk2"/>
                </a:solidFill>
                <a:latin typeface="Bebas Neue"/>
                <a:ea typeface="Bebas Neue"/>
                <a:cs typeface="Bebas Neue"/>
                <a:sym typeface="Bebas Neue"/>
              </a:defRPr>
            </a:lvl5pPr>
            <a:lvl6pPr marL="2743200" marR="0" lvl="5" indent="-317500" algn="ctr" rtl="0">
              <a:lnSpc>
                <a:spcPct val="100000"/>
              </a:lnSpc>
              <a:spcBef>
                <a:spcPts val="0"/>
              </a:spcBef>
              <a:spcAft>
                <a:spcPts val="0"/>
              </a:spcAft>
              <a:buClr>
                <a:schemeClr val="dk2"/>
              </a:buClr>
              <a:buSzPts val="2500"/>
              <a:buFont typeface="Bebas Neue"/>
              <a:buNone/>
              <a:defRPr sz="2500" b="0" i="0" u="none" strike="noStrike" cap="none">
                <a:solidFill>
                  <a:schemeClr val="dk2"/>
                </a:solidFill>
                <a:latin typeface="Bebas Neue"/>
                <a:ea typeface="Bebas Neue"/>
                <a:cs typeface="Bebas Neue"/>
                <a:sym typeface="Bebas Neue"/>
              </a:defRPr>
            </a:lvl6pPr>
            <a:lvl7pPr marL="3200400" marR="0" lvl="6" indent="-317500" algn="ctr" rtl="0">
              <a:lnSpc>
                <a:spcPct val="100000"/>
              </a:lnSpc>
              <a:spcBef>
                <a:spcPts val="0"/>
              </a:spcBef>
              <a:spcAft>
                <a:spcPts val="0"/>
              </a:spcAft>
              <a:buClr>
                <a:schemeClr val="dk2"/>
              </a:buClr>
              <a:buSzPts val="2500"/>
              <a:buFont typeface="Bebas Neue"/>
              <a:buNone/>
              <a:defRPr sz="2500" b="0" i="0" u="none" strike="noStrike" cap="none">
                <a:solidFill>
                  <a:schemeClr val="dk2"/>
                </a:solidFill>
                <a:latin typeface="Bebas Neue"/>
                <a:ea typeface="Bebas Neue"/>
                <a:cs typeface="Bebas Neue"/>
                <a:sym typeface="Bebas Neue"/>
              </a:defRPr>
            </a:lvl7pPr>
            <a:lvl8pPr marL="3657600" marR="0" lvl="7" indent="-317500" algn="ctr" rtl="0">
              <a:lnSpc>
                <a:spcPct val="100000"/>
              </a:lnSpc>
              <a:spcBef>
                <a:spcPts val="0"/>
              </a:spcBef>
              <a:spcAft>
                <a:spcPts val="0"/>
              </a:spcAft>
              <a:buClr>
                <a:schemeClr val="dk2"/>
              </a:buClr>
              <a:buSzPts val="2500"/>
              <a:buFont typeface="Bebas Neue"/>
              <a:buNone/>
              <a:defRPr sz="2500" b="0" i="0" u="none" strike="noStrike" cap="none">
                <a:solidFill>
                  <a:schemeClr val="dk2"/>
                </a:solidFill>
                <a:latin typeface="Bebas Neue"/>
                <a:ea typeface="Bebas Neue"/>
                <a:cs typeface="Bebas Neue"/>
                <a:sym typeface="Bebas Neue"/>
              </a:defRPr>
            </a:lvl8pPr>
            <a:lvl9pPr marL="4114800" marR="0" lvl="8" indent="-317500" algn="ctr" rtl="0">
              <a:lnSpc>
                <a:spcPct val="100000"/>
              </a:lnSpc>
              <a:spcBef>
                <a:spcPts val="0"/>
              </a:spcBef>
              <a:spcAft>
                <a:spcPts val="0"/>
              </a:spcAft>
              <a:buClr>
                <a:schemeClr val="dk2"/>
              </a:buClr>
              <a:buSzPts val="2500"/>
              <a:buFont typeface="Bebas Neue"/>
              <a:buNone/>
              <a:defRPr sz="2500" b="0" i="0" u="none" strike="noStrike" cap="none">
                <a:solidFill>
                  <a:schemeClr val="dk2"/>
                </a:solidFill>
                <a:latin typeface="Bebas Neue"/>
                <a:ea typeface="Bebas Neue"/>
                <a:cs typeface="Bebas Neue"/>
                <a:sym typeface="Bebas Neue"/>
              </a:defRPr>
            </a:lvl9pPr>
          </a:lstStyle>
          <a:p>
            <a:pPr marL="0" indent="0"/>
            <a:r>
              <a:rPr lang="en-US" sz="1600" dirty="0" err="1"/>
              <a:t>Organisational</a:t>
            </a:r>
            <a:r>
              <a:rPr lang="en-US" sz="1600" dirty="0"/>
              <a:t>/Management Layer (Latent)</a:t>
            </a:r>
          </a:p>
        </p:txBody>
      </p:sp>
    </p:spTree>
  </p:cSld>
  <p:clrMapOvr>
    <a:masterClrMapping/>
  </p:clrMapOvr>
  <mc:AlternateContent xmlns:mc="http://schemas.openxmlformats.org/markup-compatibility/2006">
    <mc:Choice xmlns:p14="http://schemas.microsoft.com/office/powerpoint/2010/main" Requires="p14">
      <p:transition spd="slow" p14:dur="900">
        <p14:flythrough dir="out" hasBounce="1"/>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8586"/>
        <p:cNvGrpSpPr/>
        <p:nvPr/>
      </p:nvGrpSpPr>
      <p:grpSpPr>
        <a:xfrm>
          <a:off x="0" y="0"/>
          <a:ext cx="0" cy="0"/>
          <a:chOff x="0" y="0"/>
          <a:chExt cx="0" cy="0"/>
        </a:xfrm>
      </p:grpSpPr>
      <p:grpSp>
        <p:nvGrpSpPr>
          <p:cNvPr id="16" name="Google Shape;24222;p73">
            <a:extLst>
              <a:ext uri="{FF2B5EF4-FFF2-40B4-BE49-F238E27FC236}">
                <a16:creationId xmlns:a16="http://schemas.microsoft.com/office/drawing/2014/main" id="{C28725B8-AB42-4858-BD57-61B18B3A2ED6}"/>
              </a:ext>
            </a:extLst>
          </p:cNvPr>
          <p:cNvGrpSpPr/>
          <p:nvPr/>
        </p:nvGrpSpPr>
        <p:grpSpPr>
          <a:xfrm>
            <a:off x="3987910" y="2284051"/>
            <a:ext cx="1735667" cy="1143065"/>
            <a:chOff x="293400" y="545075"/>
            <a:chExt cx="7067050" cy="4654175"/>
          </a:xfrm>
        </p:grpSpPr>
        <p:sp>
          <p:nvSpPr>
            <p:cNvPr id="17" name="Google Shape;24223;p73">
              <a:extLst>
                <a:ext uri="{FF2B5EF4-FFF2-40B4-BE49-F238E27FC236}">
                  <a16:creationId xmlns:a16="http://schemas.microsoft.com/office/drawing/2014/main" id="{7032CA43-7E49-40C6-A94B-502A8EA4D5DD}"/>
                </a:ext>
              </a:extLst>
            </p:cNvPr>
            <p:cNvSpPr/>
            <p:nvPr/>
          </p:nvSpPr>
          <p:spPr>
            <a:xfrm>
              <a:off x="7113275" y="4963350"/>
              <a:ext cx="235875" cy="235900"/>
            </a:xfrm>
            <a:custGeom>
              <a:avLst/>
              <a:gdLst/>
              <a:ahLst/>
              <a:cxnLst/>
              <a:rect l="l" t="t" r="r" b="b"/>
              <a:pathLst>
                <a:path w="9435" h="9436" extrusionOk="0">
                  <a:moveTo>
                    <a:pt x="45" y="0"/>
                  </a:moveTo>
                  <a:lnTo>
                    <a:pt x="0" y="9390"/>
                  </a:lnTo>
                  <a:lnTo>
                    <a:pt x="9390" y="9435"/>
                  </a:lnTo>
                  <a:lnTo>
                    <a:pt x="943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24224;p73">
              <a:extLst>
                <a:ext uri="{FF2B5EF4-FFF2-40B4-BE49-F238E27FC236}">
                  <a16:creationId xmlns:a16="http://schemas.microsoft.com/office/drawing/2014/main" id="{11666F56-326E-4B6F-8ED3-B0110260A123}"/>
                </a:ext>
              </a:extLst>
            </p:cNvPr>
            <p:cNvSpPr/>
            <p:nvPr/>
          </p:nvSpPr>
          <p:spPr>
            <a:xfrm>
              <a:off x="6642650" y="4962225"/>
              <a:ext cx="235900" cy="235900"/>
            </a:xfrm>
            <a:custGeom>
              <a:avLst/>
              <a:gdLst/>
              <a:ahLst/>
              <a:cxnLst/>
              <a:rect l="l" t="t" r="r" b="b"/>
              <a:pathLst>
                <a:path w="9436" h="9436" extrusionOk="0">
                  <a:moveTo>
                    <a:pt x="46" y="0"/>
                  </a:moveTo>
                  <a:lnTo>
                    <a:pt x="1" y="9390"/>
                  </a:lnTo>
                  <a:lnTo>
                    <a:pt x="9436" y="9435"/>
                  </a:lnTo>
                  <a:lnTo>
                    <a:pt x="9436"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24225;p73">
              <a:extLst>
                <a:ext uri="{FF2B5EF4-FFF2-40B4-BE49-F238E27FC236}">
                  <a16:creationId xmlns:a16="http://schemas.microsoft.com/office/drawing/2014/main" id="{07EFF3F6-41FF-48DD-B033-C3B2CBC18E11}"/>
                </a:ext>
              </a:extLst>
            </p:cNvPr>
            <p:cNvSpPr/>
            <p:nvPr/>
          </p:nvSpPr>
          <p:spPr>
            <a:xfrm>
              <a:off x="6172050" y="4959975"/>
              <a:ext cx="235900" cy="235875"/>
            </a:xfrm>
            <a:custGeom>
              <a:avLst/>
              <a:gdLst/>
              <a:ahLst/>
              <a:cxnLst/>
              <a:rect l="l" t="t" r="r" b="b"/>
              <a:pathLst>
                <a:path w="9436" h="9435" extrusionOk="0">
                  <a:moveTo>
                    <a:pt x="46" y="0"/>
                  </a:moveTo>
                  <a:lnTo>
                    <a:pt x="1" y="9435"/>
                  </a:lnTo>
                  <a:lnTo>
                    <a:pt x="9435" y="9435"/>
                  </a:lnTo>
                  <a:lnTo>
                    <a:pt x="9435" y="45"/>
                  </a:lnTo>
                  <a:lnTo>
                    <a:pt x="46"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4226;p73">
              <a:extLst>
                <a:ext uri="{FF2B5EF4-FFF2-40B4-BE49-F238E27FC236}">
                  <a16:creationId xmlns:a16="http://schemas.microsoft.com/office/drawing/2014/main" id="{C1CF39A5-6B9E-4C42-B54B-ED1B54224534}"/>
                </a:ext>
              </a:extLst>
            </p:cNvPr>
            <p:cNvSpPr/>
            <p:nvPr/>
          </p:nvSpPr>
          <p:spPr>
            <a:xfrm>
              <a:off x="5702575" y="4958825"/>
              <a:ext cx="235900" cy="235900"/>
            </a:xfrm>
            <a:custGeom>
              <a:avLst/>
              <a:gdLst/>
              <a:ahLst/>
              <a:cxnLst/>
              <a:rect l="l" t="t" r="r" b="b"/>
              <a:pathLst>
                <a:path w="9436" h="9436" extrusionOk="0">
                  <a:moveTo>
                    <a:pt x="0" y="1"/>
                  </a:moveTo>
                  <a:lnTo>
                    <a:pt x="0" y="9436"/>
                  </a:lnTo>
                  <a:lnTo>
                    <a:pt x="9390" y="9436"/>
                  </a:lnTo>
                  <a:lnTo>
                    <a:pt x="9435" y="46"/>
                  </a:lnTo>
                  <a:lnTo>
                    <a:pt x="0"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24227;p73">
              <a:extLst>
                <a:ext uri="{FF2B5EF4-FFF2-40B4-BE49-F238E27FC236}">
                  <a16:creationId xmlns:a16="http://schemas.microsoft.com/office/drawing/2014/main" id="{A2FF4EC4-D54F-4C83-A547-CB9030FD7D0F}"/>
                </a:ext>
              </a:extLst>
            </p:cNvPr>
            <p:cNvSpPr/>
            <p:nvPr/>
          </p:nvSpPr>
          <p:spPr>
            <a:xfrm>
              <a:off x="5231975" y="4957700"/>
              <a:ext cx="235875" cy="235900"/>
            </a:xfrm>
            <a:custGeom>
              <a:avLst/>
              <a:gdLst/>
              <a:ahLst/>
              <a:cxnLst/>
              <a:rect l="l" t="t" r="r" b="b"/>
              <a:pathLst>
                <a:path w="9435" h="9436" extrusionOk="0">
                  <a:moveTo>
                    <a:pt x="0" y="1"/>
                  </a:moveTo>
                  <a:lnTo>
                    <a:pt x="0" y="9390"/>
                  </a:lnTo>
                  <a:lnTo>
                    <a:pt x="9390" y="9435"/>
                  </a:lnTo>
                  <a:lnTo>
                    <a:pt x="9435" y="46"/>
                  </a:lnTo>
                  <a:lnTo>
                    <a:pt x="0"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24228;p73">
              <a:extLst>
                <a:ext uri="{FF2B5EF4-FFF2-40B4-BE49-F238E27FC236}">
                  <a16:creationId xmlns:a16="http://schemas.microsoft.com/office/drawing/2014/main" id="{38FB65D5-FE0C-46AE-9B9B-B0598C8D6755}"/>
                </a:ext>
              </a:extLst>
            </p:cNvPr>
            <p:cNvSpPr/>
            <p:nvPr/>
          </p:nvSpPr>
          <p:spPr>
            <a:xfrm>
              <a:off x="4761350" y="4956575"/>
              <a:ext cx="235900" cy="235900"/>
            </a:xfrm>
            <a:custGeom>
              <a:avLst/>
              <a:gdLst/>
              <a:ahLst/>
              <a:cxnLst/>
              <a:rect l="l" t="t" r="r" b="b"/>
              <a:pathLst>
                <a:path w="9436" h="9436" extrusionOk="0">
                  <a:moveTo>
                    <a:pt x="1" y="1"/>
                  </a:moveTo>
                  <a:lnTo>
                    <a:pt x="1" y="9390"/>
                  </a:lnTo>
                  <a:lnTo>
                    <a:pt x="9390" y="9435"/>
                  </a:lnTo>
                  <a:lnTo>
                    <a:pt x="9436" y="46"/>
                  </a:lnTo>
                  <a:lnTo>
                    <a:pt x="1"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24229;p73">
              <a:extLst>
                <a:ext uri="{FF2B5EF4-FFF2-40B4-BE49-F238E27FC236}">
                  <a16:creationId xmlns:a16="http://schemas.microsoft.com/office/drawing/2014/main" id="{66869F73-8497-402B-BB79-CDDD866F7133}"/>
                </a:ext>
              </a:extLst>
            </p:cNvPr>
            <p:cNvSpPr/>
            <p:nvPr/>
          </p:nvSpPr>
          <p:spPr>
            <a:xfrm>
              <a:off x="4290750" y="4955450"/>
              <a:ext cx="235900" cy="235900"/>
            </a:xfrm>
            <a:custGeom>
              <a:avLst/>
              <a:gdLst/>
              <a:ahLst/>
              <a:cxnLst/>
              <a:rect l="l" t="t" r="r" b="b"/>
              <a:pathLst>
                <a:path w="9436" h="9436" extrusionOk="0">
                  <a:moveTo>
                    <a:pt x="46" y="0"/>
                  </a:moveTo>
                  <a:lnTo>
                    <a:pt x="1" y="9390"/>
                  </a:lnTo>
                  <a:lnTo>
                    <a:pt x="9390" y="9435"/>
                  </a:lnTo>
                  <a:lnTo>
                    <a:pt x="943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4230;p73">
              <a:extLst>
                <a:ext uri="{FF2B5EF4-FFF2-40B4-BE49-F238E27FC236}">
                  <a16:creationId xmlns:a16="http://schemas.microsoft.com/office/drawing/2014/main" id="{81D9D36D-52A4-44A0-9EF6-59F6D19E3209}"/>
                </a:ext>
              </a:extLst>
            </p:cNvPr>
            <p:cNvSpPr/>
            <p:nvPr/>
          </p:nvSpPr>
          <p:spPr>
            <a:xfrm>
              <a:off x="3820150" y="4954325"/>
              <a:ext cx="235875" cy="235900"/>
            </a:xfrm>
            <a:custGeom>
              <a:avLst/>
              <a:gdLst/>
              <a:ahLst/>
              <a:cxnLst/>
              <a:rect l="l" t="t" r="r" b="b"/>
              <a:pathLst>
                <a:path w="9435" h="9436" extrusionOk="0">
                  <a:moveTo>
                    <a:pt x="45" y="0"/>
                  </a:moveTo>
                  <a:lnTo>
                    <a:pt x="0" y="9390"/>
                  </a:lnTo>
                  <a:lnTo>
                    <a:pt x="9435" y="9435"/>
                  </a:lnTo>
                  <a:lnTo>
                    <a:pt x="943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4231;p73">
              <a:extLst>
                <a:ext uri="{FF2B5EF4-FFF2-40B4-BE49-F238E27FC236}">
                  <a16:creationId xmlns:a16="http://schemas.microsoft.com/office/drawing/2014/main" id="{5589631F-3E52-4272-BFCF-DBCF208BF5B1}"/>
                </a:ext>
              </a:extLst>
            </p:cNvPr>
            <p:cNvSpPr/>
            <p:nvPr/>
          </p:nvSpPr>
          <p:spPr>
            <a:xfrm>
              <a:off x="3349525" y="4953200"/>
              <a:ext cx="235900" cy="235875"/>
            </a:xfrm>
            <a:custGeom>
              <a:avLst/>
              <a:gdLst/>
              <a:ahLst/>
              <a:cxnLst/>
              <a:rect l="l" t="t" r="r" b="b"/>
              <a:pathLst>
                <a:path w="9436" h="9435" extrusionOk="0">
                  <a:moveTo>
                    <a:pt x="46" y="0"/>
                  </a:moveTo>
                  <a:lnTo>
                    <a:pt x="1" y="9390"/>
                  </a:lnTo>
                  <a:lnTo>
                    <a:pt x="9436" y="9435"/>
                  </a:lnTo>
                  <a:lnTo>
                    <a:pt x="9436"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24232;p73">
              <a:extLst>
                <a:ext uri="{FF2B5EF4-FFF2-40B4-BE49-F238E27FC236}">
                  <a16:creationId xmlns:a16="http://schemas.microsoft.com/office/drawing/2014/main" id="{C9CD3E9C-5723-494A-B7FC-5D888CAF2D05}"/>
                </a:ext>
              </a:extLst>
            </p:cNvPr>
            <p:cNvSpPr/>
            <p:nvPr/>
          </p:nvSpPr>
          <p:spPr>
            <a:xfrm>
              <a:off x="2880050" y="4952075"/>
              <a:ext cx="235900" cy="234750"/>
            </a:xfrm>
            <a:custGeom>
              <a:avLst/>
              <a:gdLst/>
              <a:ahLst/>
              <a:cxnLst/>
              <a:rect l="l" t="t" r="r" b="b"/>
              <a:pathLst>
                <a:path w="9436" h="9390" extrusionOk="0">
                  <a:moveTo>
                    <a:pt x="1" y="0"/>
                  </a:moveTo>
                  <a:lnTo>
                    <a:pt x="1" y="9390"/>
                  </a:lnTo>
                  <a:lnTo>
                    <a:pt x="9390" y="9390"/>
                  </a:lnTo>
                  <a:lnTo>
                    <a:pt x="9436"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24233;p73">
              <a:extLst>
                <a:ext uri="{FF2B5EF4-FFF2-40B4-BE49-F238E27FC236}">
                  <a16:creationId xmlns:a16="http://schemas.microsoft.com/office/drawing/2014/main" id="{24264F35-709F-4028-8396-C957D16EEF2B}"/>
                </a:ext>
              </a:extLst>
            </p:cNvPr>
            <p:cNvSpPr/>
            <p:nvPr/>
          </p:nvSpPr>
          <p:spPr>
            <a:xfrm>
              <a:off x="2409450" y="4949800"/>
              <a:ext cx="235900" cy="235900"/>
            </a:xfrm>
            <a:custGeom>
              <a:avLst/>
              <a:gdLst/>
              <a:ahLst/>
              <a:cxnLst/>
              <a:rect l="l" t="t" r="r" b="b"/>
              <a:pathLst>
                <a:path w="9436" h="9436" extrusionOk="0">
                  <a:moveTo>
                    <a:pt x="1" y="1"/>
                  </a:moveTo>
                  <a:lnTo>
                    <a:pt x="1" y="9435"/>
                  </a:lnTo>
                  <a:lnTo>
                    <a:pt x="9390" y="9435"/>
                  </a:lnTo>
                  <a:lnTo>
                    <a:pt x="9435" y="46"/>
                  </a:lnTo>
                  <a:lnTo>
                    <a:pt x="1"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24234;p73">
              <a:extLst>
                <a:ext uri="{FF2B5EF4-FFF2-40B4-BE49-F238E27FC236}">
                  <a16:creationId xmlns:a16="http://schemas.microsoft.com/office/drawing/2014/main" id="{1C8E477D-C02A-49D9-B71F-D294C99D8398}"/>
                </a:ext>
              </a:extLst>
            </p:cNvPr>
            <p:cNvSpPr/>
            <p:nvPr/>
          </p:nvSpPr>
          <p:spPr>
            <a:xfrm>
              <a:off x="1938850" y="4948675"/>
              <a:ext cx="235875" cy="235900"/>
            </a:xfrm>
            <a:custGeom>
              <a:avLst/>
              <a:gdLst/>
              <a:ahLst/>
              <a:cxnLst/>
              <a:rect l="l" t="t" r="r" b="b"/>
              <a:pathLst>
                <a:path w="9435" h="9436" extrusionOk="0">
                  <a:moveTo>
                    <a:pt x="45" y="1"/>
                  </a:moveTo>
                  <a:lnTo>
                    <a:pt x="0" y="9435"/>
                  </a:lnTo>
                  <a:lnTo>
                    <a:pt x="9390" y="9435"/>
                  </a:lnTo>
                  <a:lnTo>
                    <a:pt x="9435" y="46"/>
                  </a:lnTo>
                  <a:lnTo>
                    <a:pt x="4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24235;p73">
              <a:extLst>
                <a:ext uri="{FF2B5EF4-FFF2-40B4-BE49-F238E27FC236}">
                  <a16:creationId xmlns:a16="http://schemas.microsoft.com/office/drawing/2014/main" id="{70B6C3A4-53B6-4430-81FD-5593D61B6C4B}"/>
                </a:ext>
              </a:extLst>
            </p:cNvPr>
            <p:cNvSpPr/>
            <p:nvPr/>
          </p:nvSpPr>
          <p:spPr>
            <a:xfrm>
              <a:off x="1468225" y="4947550"/>
              <a:ext cx="235900" cy="235900"/>
            </a:xfrm>
            <a:custGeom>
              <a:avLst/>
              <a:gdLst/>
              <a:ahLst/>
              <a:cxnLst/>
              <a:rect l="l" t="t" r="r" b="b"/>
              <a:pathLst>
                <a:path w="9436" h="9436" extrusionOk="0">
                  <a:moveTo>
                    <a:pt x="46" y="1"/>
                  </a:moveTo>
                  <a:lnTo>
                    <a:pt x="1" y="9435"/>
                  </a:lnTo>
                  <a:lnTo>
                    <a:pt x="9391" y="9435"/>
                  </a:lnTo>
                  <a:lnTo>
                    <a:pt x="9436" y="46"/>
                  </a:lnTo>
                  <a:lnTo>
                    <a:pt x="46"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24236;p73">
              <a:extLst>
                <a:ext uri="{FF2B5EF4-FFF2-40B4-BE49-F238E27FC236}">
                  <a16:creationId xmlns:a16="http://schemas.microsoft.com/office/drawing/2014/main" id="{A6C0E184-1DAB-407B-AAC5-868AB574835E}"/>
                </a:ext>
              </a:extLst>
            </p:cNvPr>
            <p:cNvSpPr/>
            <p:nvPr/>
          </p:nvSpPr>
          <p:spPr>
            <a:xfrm>
              <a:off x="997625" y="4946425"/>
              <a:ext cx="235900" cy="235900"/>
            </a:xfrm>
            <a:custGeom>
              <a:avLst/>
              <a:gdLst/>
              <a:ahLst/>
              <a:cxnLst/>
              <a:rect l="l" t="t" r="r" b="b"/>
              <a:pathLst>
                <a:path w="9436" h="9436" extrusionOk="0">
                  <a:moveTo>
                    <a:pt x="46" y="0"/>
                  </a:moveTo>
                  <a:lnTo>
                    <a:pt x="1" y="9390"/>
                  </a:lnTo>
                  <a:lnTo>
                    <a:pt x="9435" y="9435"/>
                  </a:lnTo>
                  <a:lnTo>
                    <a:pt x="9435" y="46"/>
                  </a:lnTo>
                  <a:lnTo>
                    <a:pt x="46"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24237;p73">
              <a:extLst>
                <a:ext uri="{FF2B5EF4-FFF2-40B4-BE49-F238E27FC236}">
                  <a16:creationId xmlns:a16="http://schemas.microsoft.com/office/drawing/2014/main" id="{D9349C58-D01E-40CB-B746-73823EC6B2C2}"/>
                </a:ext>
              </a:extLst>
            </p:cNvPr>
            <p:cNvSpPr/>
            <p:nvPr/>
          </p:nvSpPr>
          <p:spPr>
            <a:xfrm>
              <a:off x="528150" y="4945300"/>
              <a:ext cx="234775" cy="235875"/>
            </a:xfrm>
            <a:custGeom>
              <a:avLst/>
              <a:gdLst/>
              <a:ahLst/>
              <a:cxnLst/>
              <a:rect l="l" t="t" r="r" b="b"/>
              <a:pathLst>
                <a:path w="9391" h="9435" extrusionOk="0">
                  <a:moveTo>
                    <a:pt x="1" y="0"/>
                  </a:moveTo>
                  <a:lnTo>
                    <a:pt x="1" y="9390"/>
                  </a:lnTo>
                  <a:lnTo>
                    <a:pt x="9390" y="9435"/>
                  </a:lnTo>
                  <a:lnTo>
                    <a:pt x="9390" y="45"/>
                  </a:lnTo>
                  <a:lnTo>
                    <a:pt x="1"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24238;p73">
              <a:extLst>
                <a:ext uri="{FF2B5EF4-FFF2-40B4-BE49-F238E27FC236}">
                  <a16:creationId xmlns:a16="http://schemas.microsoft.com/office/drawing/2014/main" id="{759AB24A-228F-4C81-8AD9-F4617B0A5011}"/>
                </a:ext>
              </a:extLst>
            </p:cNvPr>
            <p:cNvSpPr/>
            <p:nvPr/>
          </p:nvSpPr>
          <p:spPr>
            <a:xfrm>
              <a:off x="6878525" y="4734250"/>
              <a:ext cx="235900" cy="235900"/>
            </a:xfrm>
            <a:custGeom>
              <a:avLst/>
              <a:gdLst/>
              <a:ahLst/>
              <a:cxnLst/>
              <a:rect l="l" t="t" r="r" b="b"/>
              <a:pathLst>
                <a:path w="9436" h="9436" extrusionOk="0">
                  <a:moveTo>
                    <a:pt x="46" y="1"/>
                  </a:moveTo>
                  <a:lnTo>
                    <a:pt x="1" y="9390"/>
                  </a:lnTo>
                  <a:lnTo>
                    <a:pt x="9435" y="9435"/>
                  </a:lnTo>
                  <a:lnTo>
                    <a:pt x="943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24239;p73">
              <a:extLst>
                <a:ext uri="{FF2B5EF4-FFF2-40B4-BE49-F238E27FC236}">
                  <a16:creationId xmlns:a16="http://schemas.microsoft.com/office/drawing/2014/main" id="{C030E082-F384-4959-A1B9-D2576DA3887E}"/>
                </a:ext>
              </a:extLst>
            </p:cNvPr>
            <p:cNvSpPr/>
            <p:nvPr/>
          </p:nvSpPr>
          <p:spPr>
            <a:xfrm>
              <a:off x="6407925" y="4733125"/>
              <a:ext cx="235875" cy="234775"/>
            </a:xfrm>
            <a:custGeom>
              <a:avLst/>
              <a:gdLst/>
              <a:ahLst/>
              <a:cxnLst/>
              <a:rect l="l" t="t" r="r" b="b"/>
              <a:pathLst>
                <a:path w="9435" h="9391" extrusionOk="0">
                  <a:moveTo>
                    <a:pt x="45" y="1"/>
                  </a:moveTo>
                  <a:lnTo>
                    <a:pt x="0" y="9390"/>
                  </a:lnTo>
                  <a:lnTo>
                    <a:pt x="9435" y="9390"/>
                  </a:lnTo>
                  <a:lnTo>
                    <a:pt x="943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24240;p73">
              <a:extLst>
                <a:ext uri="{FF2B5EF4-FFF2-40B4-BE49-F238E27FC236}">
                  <a16:creationId xmlns:a16="http://schemas.microsoft.com/office/drawing/2014/main" id="{9642FAE6-66F4-4A26-89B2-42D9423611F9}"/>
                </a:ext>
              </a:extLst>
            </p:cNvPr>
            <p:cNvSpPr/>
            <p:nvPr/>
          </p:nvSpPr>
          <p:spPr>
            <a:xfrm>
              <a:off x="5938450" y="4732000"/>
              <a:ext cx="234750" cy="235900"/>
            </a:xfrm>
            <a:custGeom>
              <a:avLst/>
              <a:gdLst/>
              <a:ahLst/>
              <a:cxnLst/>
              <a:rect l="l" t="t" r="r" b="b"/>
              <a:pathLst>
                <a:path w="9390" h="9436" extrusionOk="0">
                  <a:moveTo>
                    <a:pt x="0" y="0"/>
                  </a:moveTo>
                  <a:lnTo>
                    <a:pt x="0" y="9390"/>
                  </a:lnTo>
                  <a:lnTo>
                    <a:pt x="9390" y="9435"/>
                  </a:lnTo>
                  <a:lnTo>
                    <a:pt x="9390"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24241;p73">
              <a:extLst>
                <a:ext uri="{FF2B5EF4-FFF2-40B4-BE49-F238E27FC236}">
                  <a16:creationId xmlns:a16="http://schemas.microsoft.com/office/drawing/2014/main" id="{FE7C379C-636D-487D-88C4-82E6EBF08ED5}"/>
                </a:ext>
              </a:extLst>
            </p:cNvPr>
            <p:cNvSpPr/>
            <p:nvPr/>
          </p:nvSpPr>
          <p:spPr>
            <a:xfrm>
              <a:off x="5467825" y="4729750"/>
              <a:ext cx="235900" cy="235875"/>
            </a:xfrm>
            <a:custGeom>
              <a:avLst/>
              <a:gdLst/>
              <a:ahLst/>
              <a:cxnLst/>
              <a:rect l="l" t="t" r="r" b="b"/>
              <a:pathLst>
                <a:path w="9436" h="9435" extrusionOk="0">
                  <a:moveTo>
                    <a:pt x="1" y="0"/>
                  </a:moveTo>
                  <a:lnTo>
                    <a:pt x="1" y="9435"/>
                  </a:lnTo>
                  <a:lnTo>
                    <a:pt x="9390" y="9435"/>
                  </a:lnTo>
                  <a:lnTo>
                    <a:pt x="9436" y="45"/>
                  </a:lnTo>
                  <a:lnTo>
                    <a:pt x="1"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24242;p73">
              <a:extLst>
                <a:ext uri="{FF2B5EF4-FFF2-40B4-BE49-F238E27FC236}">
                  <a16:creationId xmlns:a16="http://schemas.microsoft.com/office/drawing/2014/main" id="{5E1524DF-31BC-46CE-84A0-5F122EAD4061}"/>
                </a:ext>
              </a:extLst>
            </p:cNvPr>
            <p:cNvSpPr/>
            <p:nvPr/>
          </p:nvSpPr>
          <p:spPr>
            <a:xfrm>
              <a:off x="4997225" y="4728600"/>
              <a:ext cx="235900" cy="235900"/>
            </a:xfrm>
            <a:custGeom>
              <a:avLst/>
              <a:gdLst/>
              <a:ahLst/>
              <a:cxnLst/>
              <a:rect l="l" t="t" r="r" b="b"/>
              <a:pathLst>
                <a:path w="9436" h="9436" extrusionOk="0">
                  <a:moveTo>
                    <a:pt x="1" y="1"/>
                  </a:moveTo>
                  <a:lnTo>
                    <a:pt x="1" y="9436"/>
                  </a:lnTo>
                  <a:lnTo>
                    <a:pt x="9390" y="9436"/>
                  </a:lnTo>
                  <a:lnTo>
                    <a:pt x="9435" y="46"/>
                  </a:lnTo>
                  <a:lnTo>
                    <a:pt x="1"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24243;p73">
              <a:extLst>
                <a:ext uri="{FF2B5EF4-FFF2-40B4-BE49-F238E27FC236}">
                  <a16:creationId xmlns:a16="http://schemas.microsoft.com/office/drawing/2014/main" id="{5F952A2F-0800-46F1-BFFE-21E78302CE82}"/>
                </a:ext>
              </a:extLst>
            </p:cNvPr>
            <p:cNvSpPr/>
            <p:nvPr/>
          </p:nvSpPr>
          <p:spPr>
            <a:xfrm>
              <a:off x="4526625" y="4727475"/>
              <a:ext cx="235875" cy="235900"/>
            </a:xfrm>
            <a:custGeom>
              <a:avLst/>
              <a:gdLst/>
              <a:ahLst/>
              <a:cxnLst/>
              <a:rect l="l" t="t" r="r" b="b"/>
              <a:pathLst>
                <a:path w="9435" h="9436" extrusionOk="0">
                  <a:moveTo>
                    <a:pt x="45" y="1"/>
                  </a:moveTo>
                  <a:lnTo>
                    <a:pt x="0" y="9435"/>
                  </a:lnTo>
                  <a:lnTo>
                    <a:pt x="9390" y="9435"/>
                  </a:lnTo>
                  <a:lnTo>
                    <a:pt x="9435" y="46"/>
                  </a:lnTo>
                  <a:lnTo>
                    <a:pt x="4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24244;p73">
              <a:extLst>
                <a:ext uri="{FF2B5EF4-FFF2-40B4-BE49-F238E27FC236}">
                  <a16:creationId xmlns:a16="http://schemas.microsoft.com/office/drawing/2014/main" id="{EF61A5F2-A06C-47EF-82A2-B1F0B0C4E8F0}"/>
                </a:ext>
              </a:extLst>
            </p:cNvPr>
            <p:cNvSpPr/>
            <p:nvPr/>
          </p:nvSpPr>
          <p:spPr>
            <a:xfrm>
              <a:off x="4056025" y="4726350"/>
              <a:ext cx="235875" cy="235900"/>
            </a:xfrm>
            <a:custGeom>
              <a:avLst/>
              <a:gdLst/>
              <a:ahLst/>
              <a:cxnLst/>
              <a:rect l="l" t="t" r="r" b="b"/>
              <a:pathLst>
                <a:path w="9435" h="9436" extrusionOk="0">
                  <a:moveTo>
                    <a:pt x="45" y="1"/>
                  </a:moveTo>
                  <a:lnTo>
                    <a:pt x="0" y="9390"/>
                  </a:lnTo>
                  <a:lnTo>
                    <a:pt x="9435" y="9435"/>
                  </a:lnTo>
                  <a:lnTo>
                    <a:pt x="9435" y="46"/>
                  </a:lnTo>
                  <a:lnTo>
                    <a:pt x="4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24245;p73">
              <a:extLst>
                <a:ext uri="{FF2B5EF4-FFF2-40B4-BE49-F238E27FC236}">
                  <a16:creationId xmlns:a16="http://schemas.microsoft.com/office/drawing/2014/main" id="{BBA53FA6-9368-439B-8C9C-3F0E27ABBC62}"/>
                </a:ext>
              </a:extLst>
            </p:cNvPr>
            <p:cNvSpPr/>
            <p:nvPr/>
          </p:nvSpPr>
          <p:spPr>
            <a:xfrm>
              <a:off x="3585400" y="4725225"/>
              <a:ext cx="235900" cy="235900"/>
            </a:xfrm>
            <a:custGeom>
              <a:avLst/>
              <a:gdLst/>
              <a:ahLst/>
              <a:cxnLst/>
              <a:rect l="l" t="t" r="r" b="b"/>
              <a:pathLst>
                <a:path w="9436" h="9436" extrusionOk="0">
                  <a:moveTo>
                    <a:pt x="46" y="1"/>
                  </a:moveTo>
                  <a:lnTo>
                    <a:pt x="1" y="9390"/>
                  </a:lnTo>
                  <a:lnTo>
                    <a:pt x="9435" y="9435"/>
                  </a:lnTo>
                  <a:lnTo>
                    <a:pt x="943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24246;p73">
              <a:extLst>
                <a:ext uri="{FF2B5EF4-FFF2-40B4-BE49-F238E27FC236}">
                  <a16:creationId xmlns:a16="http://schemas.microsoft.com/office/drawing/2014/main" id="{C75439A7-66F1-42D1-9E6F-7B4A68B14AC6}"/>
                </a:ext>
              </a:extLst>
            </p:cNvPr>
            <p:cNvSpPr/>
            <p:nvPr/>
          </p:nvSpPr>
          <p:spPr>
            <a:xfrm>
              <a:off x="3115925" y="4724100"/>
              <a:ext cx="235900" cy="235900"/>
            </a:xfrm>
            <a:custGeom>
              <a:avLst/>
              <a:gdLst/>
              <a:ahLst/>
              <a:cxnLst/>
              <a:rect l="l" t="t" r="r" b="b"/>
              <a:pathLst>
                <a:path w="9436" h="9436" extrusionOk="0">
                  <a:moveTo>
                    <a:pt x="1" y="0"/>
                  </a:moveTo>
                  <a:lnTo>
                    <a:pt x="1" y="9390"/>
                  </a:lnTo>
                  <a:lnTo>
                    <a:pt x="9390" y="9435"/>
                  </a:lnTo>
                  <a:lnTo>
                    <a:pt x="943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24247;p73">
              <a:extLst>
                <a:ext uri="{FF2B5EF4-FFF2-40B4-BE49-F238E27FC236}">
                  <a16:creationId xmlns:a16="http://schemas.microsoft.com/office/drawing/2014/main" id="{11FD9F0F-5356-418D-9561-383DC1AAA297}"/>
                </a:ext>
              </a:extLst>
            </p:cNvPr>
            <p:cNvSpPr/>
            <p:nvPr/>
          </p:nvSpPr>
          <p:spPr>
            <a:xfrm>
              <a:off x="2645325" y="4722975"/>
              <a:ext cx="235875" cy="235875"/>
            </a:xfrm>
            <a:custGeom>
              <a:avLst/>
              <a:gdLst/>
              <a:ahLst/>
              <a:cxnLst/>
              <a:rect l="l" t="t" r="r" b="b"/>
              <a:pathLst>
                <a:path w="9435" h="9435" extrusionOk="0">
                  <a:moveTo>
                    <a:pt x="0" y="0"/>
                  </a:moveTo>
                  <a:lnTo>
                    <a:pt x="0" y="9390"/>
                  </a:lnTo>
                  <a:lnTo>
                    <a:pt x="9390" y="9435"/>
                  </a:lnTo>
                  <a:lnTo>
                    <a:pt x="943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24248;p73">
              <a:extLst>
                <a:ext uri="{FF2B5EF4-FFF2-40B4-BE49-F238E27FC236}">
                  <a16:creationId xmlns:a16="http://schemas.microsoft.com/office/drawing/2014/main" id="{C233337F-4480-4698-BA4A-DA669268A10E}"/>
                </a:ext>
              </a:extLst>
            </p:cNvPr>
            <p:cNvSpPr/>
            <p:nvPr/>
          </p:nvSpPr>
          <p:spPr>
            <a:xfrm>
              <a:off x="2174700" y="4721850"/>
              <a:ext cx="235900" cy="235875"/>
            </a:xfrm>
            <a:custGeom>
              <a:avLst/>
              <a:gdLst/>
              <a:ahLst/>
              <a:cxnLst/>
              <a:rect l="l" t="t" r="r" b="b"/>
              <a:pathLst>
                <a:path w="9436" h="9435" extrusionOk="0">
                  <a:moveTo>
                    <a:pt x="1" y="0"/>
                  </a:moveTo>
                  <a:lnTo>
                    <a:pt x="1" y="9390"/>
                  </a:lnTo>
                  <a:lnTo>
                    <a:pt x="9391" y="9435"/>
                  </a:lnTo>
                  <a:lnTo>
                    <a:pt x="9436"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24249;p73">
              <a:extLst>
                <a:ext uri="{FF2B5EF4-FFF2-40B4-BE49-F238E27FC236}">
                  <a16:creationId xmlns:a16="http://schemas.microsoft.com/office/drawing/2014/main" id="{DE604412-C79B-474F-A143-1B423AA21E9A}"/>
                </a:ext>
              </a:extLst>
            </p:cNvPr>
            <p:cNvSpPr/>
            <p:nvPr/>
          </p:nvSpPr>
          <p:spPr>
            <a:xfrm>
              <a:off x="1704100" y="4719575"/>
              <a:ext cx="235900" cy="235900"/>
            </a:xfrm>
            <a:custGeom>
              <a:avLst/>
              <a:gdLst/>
              <a:ahLst/>
              <a:cxnLst/>
              <a:rect l="l" t="t" r="r" b="b"/>
              <a:pathLst>
                <a:path w="9436" h="9436" extrusionOk="0">
                  <a:moveTo>
                    <a:pt x="46" y="1"/>
                  </a:moveTo>
                  <a:lnTo>
                    <a:pt x="1" y="9435"/>
                  </a:lnTo>
                  <a:lnTo>
                    <a:pt x="9390" y="9435"/>
                  </a:lnTo>
                  <a:lnTo>
                    <a:pt x="9435" y="46"/>
                  </a:lnTo>
                  <a:lnTo>
                    <a:pt x="46"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24250;p73">
              <a:extLst>
                <a:ext uri="{FF2B5EF4-FFF2-40B4-BE49-F238E27FC236}">
                  <a16:creationId xmlns:a16="http://schemas.microsoft.com/office/drawing/2014/main" id="{6E010F98-137C-48F6-AFA7-C2D6EA33EB41}"/>
                </a:ext>
              </a:extLst>
            </p:cNvPr>
            <p:cNvSpPr/>
            <p:nvPr/>
          </p:nvSpPr>
          <p:spPr>
            <a:xfrm>
              <a:off x="1233500" y="4718450"/>
              <a:ext cx="235900" cy="235900"/>
            </a:xfrm>
            <a:custGeom>
              <a:avLst/>
              <a:gdLst/>
              <a:ahLst/>
              <a:cxnLst/>
              <a:rect l="l" t="t" r="r" b="b"/>
              <a:pathLst>
                <a:path w="9436" h="9436" extrusionOk="0">
                  <a:moveTo>
                    <a:pt x="46" y="1"/>
                  </a:moveTo>
                  <a:lnTo>
                    <a:pt x="0" y="9435"/>
                  </a:lnTo>
                  <a:lnTo>
                    <a:pt x="9435" y="9435"/>
                  </a:lnTo>
                  <a:lnTo>
                    <a:pt x="9435" y="46"/>
                  </a:lnTo>
                  <a:lnTo>
                    <a:pt x="46"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24251;p73">
              <a:extLst>
                <a:ext uri="{FF2B5EF4-FFF2-40B4-BE49-F238E27FC236}">
                  <a16:creationId xmlns:a16="http://schemas.microsoft.com/office/drawing/2014/main" id="{9A37FCDD-D783-4AEF-9C8B-B2BA9DFE17B2}"/>
                </a:ext>
              </a:extLst>
            </p:cNvPr>
            <p:cNvSpPr/>
            <p:nvPr/>
          </p:nvSpPr>
          <p:spPr>
            <a:xfrm>
              <a:off x="762900" y="4717325"/>
              <a:ext cx="235875" cy="235900"/>
            </a:xfrm>
            <a:custGeom>
              <a:avLst/>
              <a:gdLst/>
              <a:ahLst/>
              <a:cxnLst/>
              <a:rect l="l" t="t" r="r" b="b"/>
              <a:pathLst>
                <a:path w="9435" h="9436" extrusionOk="0">
                  <a:moveTo>
                    <a:pt x="45" y="1"/>
                  </a:moveTo>
                  <a:lnTo>
                    <a:pt x="0" y="9435"/>
                  </a:lnTo>
                  <a:lnTo>
                    <a:pt x="9435" y="9435"/>
                  </a:lnTo>
                  <a:lnTo>
                    <a:pt x="9435" y="46"/>
                  </a:lnTo>
                  <a:lnTo>
                    <a:pt x="4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24252;p73">
              <a:extLst>
                <a:ext uri="{FF2B5EF4-FFF2-40B4-BE49-F238E27FC236}">
                  <a16:creationId xmlns:a16="http://schemas.microsoft.com/office/drawing/2014/main" id="{00B654C0-C273-49AE-B673-D848A4F1AC40}"/>
                </a:ext>
              </a:extLst>
            </p:cNvPr>
            <p:cNvSpPr/>
            <p:nvPr/>
          </p:nvSpPr>
          <p:spPr>
            <a:xfrm>
              <a:off x="293400" y="4716200"/>
              <a:ext cx="235900" cy="235900"/>
            </a:xfrm>
            <a:custGeom>
              <a:avLst/>
              <a:gdLst/>
              <a:ahLst/>
              <a:cxnLst/>
              <a:rect l="l" t="t" r="r" b="b"/>
              <a:pathLst>
                <a:path w="9436" h="9436" extrusionOk="0">
                  <a:moveTo>
                    <a:pt x="1" y="0"/>
                  </a:moveTo>
                  <a:lnTo>
                    <a:pt x="1" y="9435"/>
                  </a:lnTo>
                  <a:lnTo>
                    <a:pt x="9391" y="9435"/>
                  </a:lnTo>
                  <a:lnTo>
                    <a:pt x="9436" y="46"/>
                  </a:lnTo>
                  <a:lnTo>
                    <a:pt x="1"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24253;p73">
              <a:extLst>
                <a:ext uri="{FF2B5EF4-FFF2-40B4-BE49-F238E27FC236}">
                  <a16:creationId xmlns:a16="http://schemas.microsoft.com/office/drawing/2014/main" id="{A7B31DDD-A6EA-4D06-88D4-4E5FC7F2048D}"/>
                </a:ext>
              </a:extLst>
            </p:cNvPr>
            <p:cNvSpPr/>
            <p:nvPr/>
          </p:nvSpPr>
          <p:spPr>
            <a:xfrm>
              <a:off x="7114400" y="4499525"/>
              <a:ext cx="235900" cy="235875"/>
            </a:xfrm>
            <a:custGeom>
              <a:avLst/>
              <a:gdLst/>
              <a:ahLst/>
              <a:cxnLst/>
              <a:rect l="l" t="t" r="r" b="b"/>
              <a:pathLst>
                <a:path w="9436" h="9435" extrusionOk="0">
                  <a:moveTo>
                    <a:pt x="45" y="0"/>
                  </a:moveTo>
                  <a:lnTo>
                    <a:pt x="0" y="9390"/>
                  </a:lnTo>
                  <a:lnTo>
                    <a:pt x="9390" y="9435"/>
                  </a:lnTo>
                  <a:lnTo>
                    <a:pt x="9435" y="45"/>
                  </a:lnTo>
                  <a:lnTo>
                    <a:pt x="4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24254;p73">
              <a:extLst>
                <a:ext uri="{FF2B5EF4-FFF2-40B4-BE49-F238E27FC236}">
                  <a16:creationId xmlns:a16="http://schemas.microsoft.com/office/drawing/2014/main" id="{809A3485-C0E2-41F9-9946-B74E56A1212F}"/>
                </a:ext>
              </a:extLst>
            </p:cNvPr>
            <p:cNvSpPr/>
            <p:nvPr/>
          </p:nvSpPr>
          <p:spPr>
            <a:xfrm>
              <a:off x="6643800" y="4498375"/>
              <a:ext cx="235875" cy="235900"/>
            </a:xfrm>
            <a:custGeom>
              <a:avLst/>
              <a:gdLst/>
              <a:ahLst/>
              <a:cxnLst/>
              <a:rect l="l" t="t" r="r" b="b"/>
              <a:pathLst>
                <a:path w="9435" h="9436" extrusionOk="0">
                  <a:moveTo>
                    <a:pt x="45" y="1"/>
                  </a:moveTo>
                  <a:lnTo>
                    <a:pt x="0" y="9391"/>
                  </a:lnTo>
                  <a:lnTo>
                    <a:pt x="9435" y="9436"/>
                  </a:lnTo>
                  <a:lnTo>
                    <a:pt x="943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24255;p73">
              <a:extLst>
                <a:ext uri="{FF2B5EF4-FFF2-40B4-BE49-F238E27FC236}">
                  <a16:creationId xmlns:a16="http://schemas.microsoft.com/office/drawing/2014/main" id="{8EDC53C5-CC26-440C-BB53-0840FF7B65CC}"/>
                </a:ext>
              </a:extLst>
            </p:cNvPr>
            <p:cNvSpPr/>
            <p:nvPr/>
          </p:nvSpPr>
          <p:spPr>
            <a:xfrm>
              <a:off x="6173175" y="4497250"/>
              <a:ext cx="235900" cy="235900"/>
            </a:xfrm>
            <a:custGeom>
              <a:avLst/>
              <a:gdLst/>
              <a:ahLst/>
              <a:cxnLst/>
              <a:rect l="l" t="t" r="r" b="b"/>
              <a:pathLst>
                <a:path w="9436" h="9436" extrusionOk="0">
                  <a:moveTo>
                    <a:pt x="46" y="1"/>
                  </a:moveTo>
                  <a:lnTo>
                    <a:pt x="1" y="9390"/>
                  </a:lnTo>
                  <a:lnTo>
                    <a:pt x="9435" y="9436"/>
                  </a:lnTo>
                  <a:lnTo>
                    <a:pt x="943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24256;p73">
              <a:extLst>
                <a:ext uri="{FF2B5EF4-FFF2-40B4-BE49-F238E27FC236}">
                  <a16:creationId xmlns:a16="http://schemas.microsoft.com/office/drawing/2014/main" id="{22DBC923-6083-42A8-96DF-5450F6627C59}"/>
                </a:ext>
              </a:extLst>
            </p:cNvPr>
            <p:cNvSpPr/>
            <p:nvPr/>
          </p:nvSpPr>
          <p:spPr>
            <a:xfrm>
              <a:off x="5703700" y="4496125"/>
              <a:ext cx="235900" cy="235900"/>
            </a:xfrm>
            <a:custGeom>
              <a:avLst/>
              <a:gdLst/>
              <a:ahLst/>
              <a:cxnLst/>
              <a:rect l="l" t="t" r="r" b="b"/>
              <a:pathLst>
                <a:path w="9436" h="9436" extrusionOk="0">
                  <a:moveTo>
                    <a:pt x="1" y="1"/>
                  </a:moveTo>
                  <a:lnTo>
                    <a:pt x="1" y="9390"/>
                  </a:lnTo>
                  <a:lnTo>
                    <a:pt x="9390" y="9435"/>
                  </a:lnTo>
                  <a:lnTo>
                    <a:pt x="943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24257;p73">
              <a:extLst>
                <a:ext uri="{FF2B5EF4-FFF2-40B4-BE49-F238E27FC236}">
                  <a16:creationId xmlns:a16="http://schemas.microsoft.com/office/drawing/2014/main" id="{35B5D26D-CF58-40C1-9C2C-8AAE33C5D00B}"/>
                </a:ext>
              </a:extLst>
            </p:cNvPr>
            <p:cNvSpPr/>
            <p:nvPr/>
          </p:nvSpPr>
          <p:spPr>
            <a:xfrm>
              <a:off x="5233100" y="4493875"/>
              <a:ext cx="235875" cy="235900"/>
            </a:xfrm>
            <a:custGeom>
              <a:avLst/>
              <a:gdLst/>
              <a:ahLst/>
              <a:cxnLst/>
              <a:rect l="l" t="t" r="r" b="b"/>
              <a:pathLst>
                <a:path w="9435" h="9436" extrusionOk="0">
                  <a:moveTo>
                    <a:pt x="45" y="0"/>
                  </a:moveTo>
                  <a:lnTo>
                    <a:pt x="0" y="9435"/>
                  </a:lnTo>
                  <a:lnTo>
                    <a:pt x="9390" y="9435"/>
                  </a:lnTo>
                  <a:lnTo>
                    <a:pt x="9435" y="46"/>
                  </a:lnTo>
                  <a:lnTo>
                    <a:pt x="4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24258;p73">
              <a:extLst>
                <a:ext uri="{FF2B5EF4-FFF2-40B4-BE49-F238E27FC236}">
                  <a16:creationId xmlns:a16="http://schemas.microsoft.com/office/drawing/2014/main" id="{682023E0-54D7-477D-9869-0C924EFE16B1}"/>
                </a:ext>
              </a:extLst>
            </p:cNvPr>
            <p:cNvSpPr/>
            <p:nvPr/>
          </p:nvSpPr>
          <p:spPr>
            <a:xfrm>
              <a:off x="4762500" y="4492750"/>
              <a:ext cx="235875" cy="235875"/>
            </a:xfrm>
            <a:custGeom>
              <a:avLst/>
              <a:gdLst/>
              <a:ahLst/>
              <a:cxnLst/>
              <a:rect l="l" t="t" r="r" b="b"/>
              <a:pathLst>
                <a:path w="9435" h="9435" extrusionOk="0">
                  <a:moveTo>
                    <a:pt x="45" y="0"/>
                  </a:moveTo>
                  <a:lnTo>
                    <a:pt x="0" y="9435"/>
                  </a:lnTo>
                  <a:lnTo>
                    <a:pt x="9390" y="9435"/>
                  </a:lnTo>
                  <a:lnTo>
                    <a:pt x="9435" y="45"/>
                  </a:lnTo>
                  <a:lnTo>
                    <a:pt x="4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24259;p73">
              <a:extLst>
                <a:ext uri="{FF2B5EF4-FFF2-40B4-BE49-F238E27FC236}">
                  <a16:creationId xmlns:a16="http://schemas.microsoft.com/office/drawing/2014/main" id="{B48DBEB5-0ABD-45FA-AD5D-0E38BD849860}"/>
                </a:ext>
              </a:extLst>
            </p:cNvPr>
            <p:cNvSpPr/>
            <p:nvPr/>
          </p:nvSpPr>
          <p:spPr>
            <a:xfrm>
              <a:off x="4291875" y="4491625"/>
              <a:ext cx="235900" cy="235875"/>
            </a:xfrm>
            <a:custGeom>
              <a:avLst/>
              <a:gdLst/>
              <a:ahLst/>
              <a:cxnLst/>
              <a:rect l="l" t="t" r="r" b="b"/>
              <a:pathLst>
                <a:path w="9436" h="9435" extrusionOk="0">
                  <a:moveTo>
                    <a:pt x="46" y="0"/>
                  </a:moveTo>
                  <a:lnTo>
                    <a:pt x="1" y="9435"/>
                  </a:lnTo>
                  <a:lnTo>
                    <a:pt x="9435" y="9435"/>
                  </a:lnTo>
                  <a:lnTo>
                    <a:pt x="9435" y="45"/>
                  </a:lnTo>
                  <a:lnTo>
                    <a:pt x="46"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24260;p73">
              <a:extLst>
                <a:ext uri="{FF2B5EF4-FFF2-40B4-BE49-F238E27FC236}">
                  <a16:creationId xmlns:a16="http://schemas.microsoft.com/office/drawing/2014/main" id="{3D0D557F-1198-41D2-9976-E7793B02C0DB}"/>
                </a:ext>
              </a:extLst>
            </p:cNvPr>
            <p:cNvSpPr/>
            <p:nvPr/>
          </p:nvSpPr>
          <p:spPr>
            <a:xfrm>
              <a:off x="3821275" y="4490475"/>
              <a:ext cx="235900" cy="235900"/>
            </a:xfrm>
            <a:custGeom>
              <a:avLst/>
              <a:gdLst/>
              <a:ahLst/>
              <a:cxnLst/>
              <a:rect l="l" t="t" r="r" b="b"/>
              <a:pathLst>
                <a:path w="9436" h="9436" extrusionOk="0">
                  <a:moveTo>
                    <a:pt x="46" y="1"/>
                  </a:moveTo>
                  <a:lnTo>
                    <a:pt x="0" y="9391"/>
                  </a:lnTo>
                  <a:lnTo>
                    <a:pt x="9435" y="9436"/>
                  </a:lnTo>
                  <a:lnTo>
                    <a:pt x="9435" y="46"/>
                  </a:lnTo>
                  <a:lnTo>
                    <a:pt x="46"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24261;p73">
              <a:extLst>
                <a:ext uri="{FF2B5EF4-FFF2-40B4-BE49-F238E27FC236}">
                  <a16:creationId xmlns:a16="http://schemas.microsoft.com/office/drawing/2014/main" id="{54A5715E-D080-475C-B950-12DEEAECFC5D}"/>
                </a:ext>
              </a:extLst>
            </p:cNvPr>
            <p:cNvSpPr/>
            <p:nvPr/>
          </p:nvSpPr>
          <p:spPr>
            <a:xfrm>
              <a:off x="3351800" y="4489350"/>
              <a:ext cx="235875" cy="235900"/>
            </a:xfrm>
            <a:custGeom>
              <a:avLst/>
              <a:gdLst/>
              <a:ahLst/>
              <a:cxnLst/>
              <a:rect l="l" t="t" r="r" b="b"/>
              <a:pathLst>
                <a:path w="9435" h="9436" extrusionOk="0">
                  <a:moveTo>
                    <a:pt x="0" y="1"/>
                  </a:moveTo>
                  <a:lnTo>
                    <a:pt x="0" y="9390"/>
                  </a:lnTo>
                  <a:lnTo>
                    <a:pt x="9390" y="9436"/>
                  </a:lnTo>
                  <a:lnTo>
                    <a:pt x="9435" y="46"/>
                  </a:lnTo>
                  <a:lnTo>
                    <a:pt x="0"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24262;p73">
              <a:extLst>
                <a:ext uri="{FF2B5EF4-FFF2-40B4-BE49-F238E27FC236}">
                  <a16:creationId xmlns:a16="http://schemas.microsoft.com/office/drawing/2014/main" id="{A2F99ED0-1256-4359-A1A6-FB538981BEA3}"/>
                </a:ext>
              </a:extLst>
            </p:cNvPr>
            <p:cNvSpPr/>
            <p:nvPr/>
          </p:nvSpPr>
          <p:spPr>
            <a:xfrm>
              <a:off x="2881175" y="4488225"/>
              <a:ext cx="235900" cy="235900"/>
            </a:xfrm>
            <a:custGeom>
              <a:avLst/>
              <a:gdLst/>
              <a:ahLst/>
              <a:cxnLst/>
              <a:rect l="l" t="t" r="r" b="b"/>
              <a:pathLst>
                <a:path w="9436" h="9436" extrusionOk="0">
                  <a:moveTo>
                    <a:pt x="1" y="1"/>
                  </a:moveTo>
                  <a:lnTo>
                    <a:pt x="1" y="9390"/>
                  </a:lnTo>
                  <a:lnTo>
                    <a:pt x="9391" y="9435"/>
                  </a:lnTo>
                  <a:lnTo>
                    <a:pt x="9436"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24263;p73">
              <a:extLst>
                <a:ext uri="{FF2B5EF4-FFF2-40B4-BE49-F238E27FC236}">
                  <a16:creationId xmlns:a16="http://schemas.microsoft.com/office/drawing/2014/main" id="{94B5DE7A-F871-4FAB-A749-5B49DCA6B4C3}"/>
                </a:ext>
              </a:extLst>
            </p:cNvPr>
            <p:cNvSpPr/>
            <p:nvPr/>
          </p:nvSpPr>
          <p:spPr>
            <a:xfrm>
              <a:off x="2410575" y="4487100"/>
              <a:ext cx="235900" cy="235900"/>
            </a:xfrm>
            <a:custGeom>
              <a:avLst/>
              <a:gdLst/>
              <a:ahLst/>
              <a:cxnLst/>
              <a:rect l="l" t="t" r="r" b="b"/>
              <a:pathLst>
                <a:path w="9436" h="9436" extrusionOk="0">
                  <a:moveTo>
                    <a:pt x="1" y="1"/>
                  </a:moveTo>
                  <a:lnTo>
                    <a:pt x="1" y="9390"/>
                  </a:lnTo>
                  <a:lnTo>
                    <a:pt x="9390" y="9435"/>
                  </a:lnTo>
                  <a:lnTo>
                    <a:pt x="943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24264;p73">
              <a:extLst>
                <a:ext uri="{FF2B5EF4-FFF2-40B4-BE49-F238E27FC236}">
                  <a16:creationId xmlns:a16="http://schemas.microsoft.com/office/drawing/2014/main" id="{DF9EA115-B904-4AAB-B244-4DA73F92788C}"/>
                </a:ext>
              </a:extLst>
            </p:cNvPr>
            <p:cNvSpPr/>
            <p:nvPr/>
          </p:nvSpPr>
          <p:spPr>
            <a:xfrm>
              <a:off x="1939975" y="4485975"/>
              <a:ext cx="235900" cy="235900"/>
            </a:xfrm>
            <a:custGeom>
              <a:avLst/>
              <a:gdLst/>
              <a:ahLst/>
              <a:cxnLst/>
              <a:rect l="l" t="t" r="r" b="b"/>
              <a:pathLst>
                <a:path w="9436" h="9436" extrusionOk="0">
                  <a:moveTo>
                    <a:pt x="46" y="0"/>
                  </a:moveTo>
                  <a:lnTo>
                    <a:pt x="0" y="9390"/>
                  </a:lnTo>
                  <a:lnTo>
                    <a:pt x="9390" y="9435"/>
                  </a:lnTo>
                  <a:lnTo>
                    <a:pt x="943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24265;p73">
              <a:extLst>
                <a:ext uri="{FF2B5EF4-FFF2-40B4-BE49-F238E27FC236}">
                  <a16:creationId xmlns:a16="http://schemas.microsoft.com/office/drawing/2014/main" id="{BBEEE89E-CE53-4DC9-84DA-298C7F21A005}"/>
                </a:ext>
              </a:extLst>
            </p:cNvPr>
            <p:cNvSpPr/>
            <p:nvPr/>
          </p:nvSpPr>
          <p:spPr>
            <a:xfrm>
              <a:off x="1469375" y="4484850"/>
              <a:ext cx="235875" cy="234750"/>
            </a:xfrm>
            <a:custGeom>
              <a:avLst/>
              <a:gdLst/>
              <a:ahLst/>
              <a:cxnLst/>
              <a:rect l="l" t="t" r="r" b="b"/>
              <a:pathLst>
                <a:path w="9435" h="9390" extrusionOk="0">
                  <a:moveTo>
                    <a:pt x="45" y="0"/>
                  </a:moveTo>
                  <a:lnTo>
                    <a:pt x="0" y="9390"/>
                  </a:lnTo>
                  <a:lnTo>
                    <a:pt x="9435" y="9390"/>
                  </a:lnTo>
                  <a:lnTo>
                    <a:pt x="943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24266;p73">
              <a:extLst>
                <a:ext uri="{FF2B5EF4-FFF2-40B4-BE49-F238E27FC236}">
                  <a16:creationId xmlns:a16="http://schemas.microsoft.com/office/drawing/2014/main" id="{7DC34ECC-D178-4FA6-93B6-C2F9C2A51416}"/>
                </a:ext>
              </a:extLst>
            </p:cNvPr>
            <p:cNvSpPr/>
            <p:nvPr/>
          </p:nvSpPr>
          <p:spPr>
            <a:xfrm>
              <a:off x="998750" y="4482575"/>
              <a:ext cx="235900" cy="235900"/>
            </a:xfrm>
            <a:custGeom>
              <a:avLst/>
              <a:gdLst/>
              <a:ahLst/>
              <a:cxnLst/>
              <a:rect l="l" t="t" r="r" b="b"/>
              <a:pathLst>
                <a:path w="9436" h="9436" extrusionOk="0">
                  <a:moveTo>
                    <a:pt x="46" y="1"/>
                  </a:moveTo>
                  <a:lnTo>
                    <a:pt x="1" y="9436"/>
                  </a:lnTo>
                  <a:lnTo>
                    <a:pt x="9436" y="9436"/>
                  </a:lnTo>
                  <a:lnTo>
                    <a:pt x="9436" y="46"/>
                  </a:lnTo>
                  <a:lnTo>
                    <a:pt x="46"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24267;p73">
              <a:extLst>
                <a:ext uri="{FF2B5EF4-FFF2-40B4-BE49-F238E27FC236}">
                  <a16:creationId xmlns:a16="http://schemas.microsoft.com/office/drawing/2014/main" id="{AD3CF42F-CFFC-4DDE-A4A9-48CCA7302651}"/>
                </a:ext>
              </a:extLst>
            </p:cNvPr>
            <p:cNvSpPr/>
            <p:nvPr/>
          </p:nvSpPr>
          <p:spPr>
            <a:xfrm>
              <a:off x="529275" y="4481450"/>
              <a:ext cx="235900" cy="235900"/>
            </a:xfrm>
            <a:custGeom>
              <a:avLst/>
              <a:gdLst/>
              <a:ahLst/>
              <a:cxnLst/>
              <a:rect l="l" t="t" r="r" b="b"/>
              <a:pathLst>
                <a:path w="9436" h="9436" extrusionOk="0">
                  <a:moveTo>
                    <a:pt x="1" y="1"/>
                  </a:moveTo>
                  <a:lnTo>
                    <a:pt x="1" y="9436"/>
                  </a:lnTo>
                  <a:lnTo>
                    <a:pt x="9390" y="9436"/>
                  </a:lnTo>
                  <a:lnTo>
                    <a:pt x="9435" y="46"/>
                  </a:lnTo>
                  <a:lnTo>
                    <a:pt x="1"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24268;p73">
              <a:extLst>
                <a:ext uri="{FF2B5EF4-FFF2-40B4-BE49-F238E27FC236}">
                  <a16:creationId xmlns:a16="http://schemas.microsoft.com/office/drawing/2014/main" id="{3F0A4FF1-E91A-4909-AA00-8F8AA13FA2FC}"/>
                </a:ext>
              </a:extLst>
            </p:cNvPr>
            <p:cNvSpPr/>
            <p:nvPr/>
          </p:nvSpPr>
          <p:spPr>
            <a:xfrm>
              <a:off x="6879650" y="4270425"/>
              <a:ext cx="235900" cy="235875"/>
            </a:xfrm>
            <a:custGeom>
              <a:avLst/>
              <a:gdLst/>
              <a:ahLst/>
              <a:cxnLst/>
              <a:rect l="l" t="t" r="r" b="b"/>
              <a:pathLst>
                <a:path w="9436" h="9435" extrusionOk="0">
                  <a:moveTo>
                    <a:pt x="46" y="0"/>
                  </a:moveTo>
                  <a:lnTo>
                    <a:pt x="1" y="9435"/>
                  </a:lnTo>
                  <a:lnTo>
                    <a:pt x="9435" y="9435"/>
                  </a:lnTo>
                  <a:lnTo>
                    <a:pt x="9435" y="45"/>
                  </a:lnTo>
                  <a:lnTo>
                    <a:pt x="46"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24269;p73">
              <a:extLst>
                <a:ext uri="{FF2B5EF4-FFF2-40B4-BE49-F238E27FC236}">
                  <a16:creationId xmlns:a16="http://schemas.microsoft.com/office/drawing/2014/main" id="{33EC3139-9977-4D82-BCEE-FF67AB2B9520}"/>
                </a:ext>
              </a:extLst>
            </p:cNvPr>
            <p:cNvSpPr/>
            <p:nvPr/>
          </p:nvSpPr>
          <p:spPr>
            <a:xfrm>
              <a:off x="6410175" y="4269300"/>
              <a:ext cx="234775" cy="235875"/>
            </a:xfrm>
            <a:custGeom>
              <a:avLst/>
              <a:gdLst/>
              <a:ahLst/>
              <a:cxnLst/>
              <a:rect l="l" t="t" r="r" b="b"/>
              <a:pathLst>
                <a:path w="9391" h="9435" extrusionOk="0">
                  <a:moveTo>
                    <a:pt x="1" y="0"/>
                  </a:moveTo>
                  <a:lnTo>
                    <a:pt x="1" y="9390"/>
                  </a:lnTo>
                  <a:lnTo>
                    <a:pt x="9390" y="9435"/>
                  </a:lnTo>
                  <a:lnTo>
                    <a:pt x="9390"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24270;p73">
              <a:extLst>
                <a:ext uri="{FF2B5EF4-FFF2-40B4-BE49-F238E27FC236}">
                  <a16:creationId xmlns:a16="http://schemas.microsoft.com/office/drawing/2014/main" id="{62BCBBED-1E58-4A29-ABE7-FB15DB8BF1EF}"/>
                </a:ext>
              </a:extLst>
            </p:cNvPr>
            <p:cNvSpPr/>
            <p:nvPr/>
          </p:nvSpPr>
          <p:spPr>
            <a:xfrm>
              <a:off x="5939575" y="4268175"/>
              <a:ext cx="235900" cy="235875"/>
            </a:xfrm>
            <a:custGeom>
              <a:avLst/>
              <a:gdLst/>
              <a:ahLst/>
              <a:cxnLst/>
              <a:rect l="l" t="t" r="r" b="b"/>
              <a:pathLst>
                <a:path w="9436" h="9435" extrusionOk="0">
                  <a:moveTo>
                    <a:pt x="0" y="0"/>
                  </a:moveTo>
                  <a:lnTo>
                    <a:pt x="0" y="9390"/>
                  </a:lnTo>
                  <a:lnTo>
                    <a:pt x="9390" y="9435"/>
                  </a:lnTo>
                  <a:lnTo>
                    <a:pt x="943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24271;p73">
              <a:extLst>
                <a:ext uri="{FF2B5EF4-FFF2-40B4-BE49-F238E27FC236}">
                  <a16:creationId xmlns:a16="http://schemas.microsoft.com/office/drawing/2014/main" id="{752EA106-AC3F-4CC5-9C49-0103132B7925}"/>
                </a:ext>
              </a:extLst>
            </p:cNvPr>
            <p:cNvSpPr/>
            <p:nvPr/>
          </p:nvSpPr>
          <p:spPr>
            <a:xfrm>
              <a:off x="5468975" y="4267025"/>
              <a:ext cx="235875" cy="235900"/>
            </a:xfrm>
            <a:custGeom>
              <a:avLst/>
              <a:gdLst/>
              <a:ahLst/>
              <a:cxnLst/>
              <a:rect l="l" t="t" r="r" b="b"/>
              <a:pathLst>
                <a:path w="9435" h="9436" extrusionOk="0">
                  <a:moveTo>
                    <a:pt x="0" y="1"/>
                  </a:moveTo>
                  <a:lnTo>
                    <a:pt x="0" y="9390"/>
                  </a:lnTo>
                  <a:lnTo>
                    <a:pt x="9390" y="9436"/>
                  </a:lnTo>
                  <a:lnTo>
                    <a:pt x="943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24272;p73">
              <a:extLst>
                <a:ext uri="{FF2B5EF4-FFF2-40B4-BE49-F238E27FC236}">
                  <a16:creationId xmlns:a16="http://schemas.microsoft.com/office/drawing/2014/main" id="{A8D54A14-B761-4ABC-8CEB-A18D39042721}"/>
                </a:ext>
              </a:extLst>
            </p:cNvPr>
            <p:cNvSpPr/>
            <p:nvPr/>
          </p:nvSpPr>
          <p:spPr>
            <a:xfrm>
              <a:off x="4998350" y="4265900"/>
              <a:ext cx="235900" cy="235900"/>
            </a:xfrm>
            <a:custGeom>
              <a:avLst/>
              <a:gdLst/>
              <a:ahLst/>
              <a:cxnLst/>
              <a:rect l="l" t="t" r="r" b="b"/>
              <a:pathLst>
                <a:path w="9436" h="9436" extrusionOk="0">
                  <a:moveTo>
                    <a:pt x="1" y="1"/>
                  </a:moveTo>
                  <a:lnTo>
                    <a:pt x="1" y="9390"/>
                  </a:lnTo>
                  <a:lnTo>
                    <a:pt x="9390" y="9435"/>
                  </a:lnTo>
                  <a:lnTo>
                    <a:pt x="943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24273;p73">
              <a:extLst>
                <a:ext uri="{FF2B5EF4-FFF2-40B4-BE49-F238E27FC236}">
                  <a16:creationId xmlns:a16="http://schemas.microsoft.com/office/drawing/2014/main" id="{82DCA806-B68C-40A7-A333-4386491DA4D3}"/>
                </a:ext>
              </a:extLst>
            </p:cNvPr>
            <p:cNvSpPr/>
            <p:nvPr/>
          </p:nvSpPr>
          <p:spPr>
            <a:xfrm>
              <a:off x="4527750" y="4264775"/>
              <a:ext cx="235900" cy="235900"/>
            </a:xfrm>
            <a:custGeom>
              <a:avLst/>
              <a:gdLst/>
              <a:ahLst/>
              <a:cxnLst/>
              <a:rect l="l" t="t" r="r" b="b"/>
              <a:pathLst>
                <a:path w="9436" h="9436" extrusionOk="0">
                  <a:moveTo>
                    <a:pt x="46" y="1"/>
                  </a:moveTo>
                  <a:lnTo>
                    <a:pt x="0" y="9390"/>
                  </a:lnTo>
                  <a:lnTo>
                    <a:pt x="9390" y="9435"/>
                  </a:lnTo>
                  <a:lnTo>
                    <a:pt x="943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24274;p73">
              <a:extLst>
                <a:ext uri="{FF2B5EF4-FFF2-40B4-BE49-F238E27FC236}">
                  <a16:creationId xmlns:a16="http://schemas.microsoft.com/office/drawing/2014/main" id="{4EB6BCD8-D155-4796-B0BE-9B64F6F35E91}"/>
                </a:ext>
              </a:extLst>
            </p:cNvPr>
            <p:cNvSpPr/>
            <p:nvPr/>
          </p:nvSpPr>
          <p:spPr>
            <a:xfrm>
              <a:off x="4057150" y="4262525"/>
              <a:ext cx="235875" cy="235875"/>
            </a:xfrm>
            <a:custGeom>
              <a:avLst/>
              <a:gdLst/>
              <a:ahLst/>
              <a:cxnLst/>
              <a:rect l="l" t="t" r="r" b="b"/>
              <a:pathLst>
                <a:path w="9435" h="9435" extrusionOk="0">
                  <a:moveTo>
                    <a:pt x="45" y="0"/>
                  </a:moveTo>
                  <a:lnTo>
                    <a:pt x="0" y="9435"/>
                  </a:lnTo>
                  <a:lnTo>
                    <a:pt x="9435" y="9435"/>
                  </a:lnTo>
                  <a:lnTo>
                    <a:pt x="9435" y="45"/>
                  </a:lnTo>
                  <a:lnTo>
                    <a:pt x="4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24275;p73">
              <a:extLst>
                <a:ext uri="{FF2B5EF4-FFF2-40B4-BE49-F238E27FC236}">
                  <a16:creationId xmlns:a16="http://schemas.microsoft.com/office/drawing/2014/main" id="{D5944070-2627-4951-BDE4-EEEA4C44BAFD}"/>
                </a:ext>
              </a:extLst>
            </p:cNvPr>
            <p:cNvSpPr/>
            <p:nvPr/>
          </p:nvSpPr>
          <p:spPr>
            <a:xfrm>
              <a:off x="3586525" y="4261400"/>
              <a:ext cx="235900" cy="235875"/>
            </a:xfrm>
            <a:custGeom>
              <a:avLst/>
              <a:gdLst/>
              <a:ahLst/>
              <a:cxnLst/>
              <a:rect l="l" t="t" r="r" b="b"/>
              <a:pathLst>
                <a:path w="9436" h="9435" extrusionOk="0">
                  <a:moveTo>
                    <a:pt x="46" y="0"/>
                  </a:moveTo>
                  <a:lnTo>
                    <a:pt x="1" y="9435"/>
                  </a:lnTo>
                  <a:lnTo>
                    <a:pt x="9436" y="9435"/>
                  </a:lnTo>
                  <a:lnTo>
                    <a:pt x="9436" y="45"/>
                  </a:lnTo>
                  <a:lnTo>
                    <a:pt x="46"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24276;p73">
              <a:extLst>
                <a:ext uri="{FF2B5EF4-FFF2-40B4-BE49-F238E27FC236}">
                  <a16:creationId xmlns:a16="http://schemas.microsoft.com/office/drawing/2014/main" id="{F4D72764-D99B-4E8A-934F-45D72CE50648}"/>
                </a:ext>
              </a:extLst>
            </p:cNvPr>
            <p:cNvSpPr/>
            <p:nvPr/>
          </p:nvSpPr>
          <p:spPr>
            <a:xfrm>
              <a:off x="3117050" y="4260275"/>
              <a:ext cx="235900" cy="235875"/>
            </a:xfrm>
            <a:custGeom>
              <a:avLst/>
              <a:gdLst/>
              <a:ahLst/>
              <a:cxnLst/>
              <a:rect l="l" t="t" r="r" b="b"/>
              <a:pathLst>
                <a:path w="9436" h="9435" extrusionOk="0">
                  <a:moveTo>
                    <a:pt x="1" y="0"/>
                  </a:moveTo>
                  <a:lnTo>
                    <a:pt x="1" y="9390"/>
                  </a:lnTo>
                  <a:lnTo>
                    <a:pt x="9390" y="9435"/>
                  </a:lnTo>
                  <a:lnTo>
                    <a:pt x="9435" y="45"/>
                  </a:lnTo>
                  <a:lnTo>
                    <a:pt x="1"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24277;p73">
              <a:extLst>
                <a:ext uri="{FF2B5EF4-FFF2-40B4-BE49-F238E27FC236}">
                  <a16:creationId xmlns:a16="http://schemas.microsoft.com/office/drawing/2014/main" id="{8B1851EE-1C95-4502-9EB2-FEEABCD769E4}"/>
                </a:ext>
              </a:extLst>
            </p:cNvPr>
            <p:cNvSpPr/>
            <p:nvPr/>
          </p:nvSpPr>
          <p:spPr>
            <a:xfrm>
              <a:off x="2646450" y="4259125"/>
              <a:ext cx="235900" cy="235900"/>
            </a:xfrm>
            <a:custGeom>
              <a:avLst/>
              <a:gdLst/>
              <a:ahLst/>
              <a:cxnLst/>
              <a:rect l="l" t="t" r="r" b="b"/>
              <a:pathLst>
                <a:path w="9436" h="9436" extrusionOk="0">
                  <a:moveTo>
                    <a:pt x="0" y="1"/>
                  </a:moveTo>
                  <a:lnTo>
                    <a:pt x="0" y="9390"/>
                  </a:lnTo>
                  <a:lnTo>
                    <a:pt x="9390" y="9436"/>
                  </a:lnTo>
                  <a:lnTo>
                    <a:pt x="9435" y="46"/>
                  </a:lnTo>
                  <a:lnTo>
                    <a:pt x="0"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24278;p73">
              <a:extLst>
                <a:ext uri="{FF2B5EF4-FFF2-40B4-BE49-F238E27FC236}">
                  <a16:creationId xmlns:a16="http://schemas.microsoft.com/office/drawing/2014/main" id="{94847567-E4A3-46CC-A7CB-C0ECA15085E0}"/>
                </a:ext>
              </a:extLst>
            </p:cNvPr>
            <p:cNvSpPr/>
            <p:nvPr/>
          </p:nvSpPr>
          <p:spPr>
            <a:xfrm>
              <a:off x="2175850" y="4258000"/>
              <a:ext cx="235875" cy="235900"/>
            </a:xfrm>
            <a:custGeom>
              <a:avLst/>
              <a:gdLst/>
              <a:ahLst/>
              <a:cxnLst/>
              <a:rect l="l" t="t" r="r" b="b"/>
              <a:pathLst>
                <a:path w="9435" h="9436" extrusionOk="0">
                  <a:moveTo>
                    <a:pt x="45" y="1"/>
                  </a:moveTo>
                  <a:lnTo>
                    <a:pt x="0" y="9390"/>
                  </a:lnTo>
                  <a:lnTo>
                    <a:pt x="9390" y="9435"/>
                  </a:lnTo>
                  <a:lnTo>
                    <a:pt x="943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24279;p73">
              <a:extLst>
                <a:ext uri="{FF2B5EF4-FFF2-40B4-BE49-F238E27FC236}">
                  <a16:creationId xmlns:a16="http://schemas.microsoft.com/office/drawing/2014/main" id="{C6841A90-C2C5-4D4E-BD71-AD9C29ED1112}"/>
                </a:ext>
              </a:extLst>
            </p:cNvPr>
            <p:cNvSpPr/>
            <p:nvPr/>
          </p:nvSpPr>
          <p:spPr>
            <a:xfrm>
              <a:off x="1705225" y="4256875"/>
              <a:ext cx="235900" cy="235900"/>
            </a:xfrm>
            <a:custGeom>
              <a:avLst/>
              <a:gdLst/>
              <a:ahLst/>
              <a:cxnLst/>
              <a:rect l="l" t="t" r="r" b="b"/>
              <a:pathLst>
                <a:path w="9436" h="9436" extrusionOk="0">
                  <a:moveTo>
                    <a:pt x="46" y="1"/>
                  </a:moveTo>
                  <a:lnTo>
                    <a:pt x="1" y="9390"/>
                  </a:lnTo>
                  <a:lnTo>
                    <a:pt x="9436" y="9435"/>
                  </a:lnTo>
                  <a:lnTo>
                    <a:pt x="9436"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24280;p73">
              <a:extLst>
                <a:ext uri="{FF2B5EF4-FFF2-40B4-BE49-F238E27FC236}">
                  <a16:creationId xmlns:a16="http://schemas.microsoft.com/office/drawing/2014/main" id="{B1A9B6F1-413A-426C-8967-0106792BAA69}"/>
                </a:ext>
              </a:extLst>
            </p:cNvPr>
            <p:cNvSpPr/>
            <p:nvPr/>
          </p:nvSpPr>
          <p:spPr>
            <a:xfrm>
              <a:off x="1234625" y="4255750"/>
              <a:ext cx="235900" cy="235900"/>
            </a:xfrm>
            <a:custGeom>
              <a:avLst/>
              <a:gdLst/>
              <a:ahLst/>
              <a:cxnLst/>
              <a:rect l="l" t="t" r="r" b="b"/>
              <a:pathLst>
                <a:path w="9436" h="9436" extrusionOk="0">
                  <a:moveTo>
                    <a:pt x="46" y="0"/>
                  </a:moveTo>
                  <a:lnTo>
                    <a:pt x="1" y="9390"/>
                  </a:lnTo>
                  <a:lnTo>
                    <a:pt x="9435" y="9435"/>
                  </a:lnTo>
                  <a:lnTo>
                    <a:pt x="943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24281;p73">
              <a:extLst>
                <a:ext uri="{FF2B5EF4-FFF2-40B4-BE49-F238E27FC236}">
                  <a16:creationId xmlns:a16="http://schemas.microsoft.com/office/drawing/2014/main" id="{967B14E8-288C-4A8C-805B-7706B36B10D9}"/>
                </a:ext>
              </a:extLst>
            </p:cNvPr>
            <p:cNvSpPr/>
            <p:nvPr/>
          </p:nvSpPr>
          <p:spPr>
            <a:xfrm>
              <a:off x="765150" y="4254625"/>
              <a:ext cx="235900" cy="234750"/>
            </a:xfrm>
            <a:custGeom>
              <a:avLst/>
              <a:gdLst/>
              <a:ahLst/>
              <a:cxnLst/>
              <a:rect l="l" t="t" r="r" b="b"/>
              <a:pathLst>
                <a:path w="9436" h="9390" extrusionOk="0">
                  <a:moveTo>
                    <a:pt x="0" y="0"/>
                  </a:moveTo>
                  <a:lnTo>
                    <a:pt x="0" y="9390"/>
                  </a:lnTo>
                  <a:lnTo>
                    <a:pt x="9390" y="9390"/>
                  </a:lnTo>
                  <a:lnTo>
                    <a:pt x="943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24282;p73">
              <a:extLst>
                <a:ext uri="{FF2B5EF4-FFF2-40B4-BE49-F238E27FC236}">
                  <a16:creationId xmlns:a16="http://schemas.microsoft.com/office/drawing/2014/main" id="{20E52F3A-954D-4349-A46E-FBFB3713E801}"/>
                </a:ext>
              </a:extLst>
            </p:cNvPr>
            <p:cNvSpPr/>
            <p:nvPr/>
          </p:nvSpPr>
          <p:spPr>
            <a:xfrm>
              <a:off x="294550" y="4252375"/>
              <a:ext cx="235875" cy="235875"/>
            </a:xfrm>
            <a:custGeom>
              <a:avLst/>
              <a:gdLst/>
              <a:ahLst/>
              <a:cxnLst/>
              <a:rect l="l" t="t" r="r" b="b"/>
              <a:pathLst>
                <a:path w="9435" h="9435" extrusionOk="0">
                  <a:moveTo>
                    <a:pt x="0" y="0"/>
                  </a:moveTo>
                  <a:lnTo>
                    <a:pt x="0" y="9435"/>
                  </a:lnTo>
                  <a:lnTo>
                    <a:pt x="9390" y="9435"/>
                  </a:lnTo>
                  <a:lnTo>
                    <a:pt x="9435" y="45"/>
                  </a:lnTo>
                  <a:lnTo>
                    <a:pt x="0"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24283;p73">
              <a:extLst>
                <a:ext uri="{FF2B5EF4-FFF2-40B4-BE49-F238E27FC236}">
                  <a16:creationId xmlns:a16="http://schemas.microsoft.com/office/drawing/2014/main" id="{1401D6EE-8F61-4A13-8BE5-DD0C6B8B63E6}"/>
                </a:ext>
              </a:extLst>
            </p:cNvPr>
            <p:cNvSpPr/>
            <p:nvPr/>
          </p:nvSpPr>
          <p:spPr>
            <a:xfrm>
              <a:off x="7115525" y="4035675"/>
              <a:ext cx="235900" cy="235900"/>
            </a:xfrm>
            <a:custGeom>
              <a:avLst/>
              <a:gdLst/>
              <a:ahLst/>
              <a:cxnLst/>
              <a:rect l="l" t="t" r="r" b="b"/>
              <a:pathLst>
                <a:path w="9436" h="9436" extrusionOk="0">
                  <a:moveTo>
                    <a:pt x="46" y="1"/>
                  </a:moveTo>
                  <a:lnTo>
                    <a:pt x="0" y="9435"/>
                  </a:lnTo>
                  <a:lnTo>
                    <a:pt x="9435" y="9435"/>
                  </a:lnTo>
                  <a:lnTo>
                    <a:pt x="9435" y="46"/>
                  </a:lnTo>
                  <a:lnTo>
                    <a:pt x="46"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24284;p73">
              <a:extLst>
                <a:ext uri="{FF2B5EF4-FFF2-40B4-BE49-F238E27FC236}">
                  <a16:creationId xmlns:a16="http://schemas.microsoft.com/office/drawing/2014/main" id="{EEB27E97-3DDD-4C94-9D3A-86C185D47517}"/>
                </a:ext>
              </a:extLst>
            </p:cNvPr>
            <p:cNvSpPr/>
            <p:nvPr/>
          </p:nvSpPr>
          <p:spPr>
            <a:xfrm>
              <a:off x="6644925" y="4034550"/>
              <a:ext cx="235875" cy="235900"/>
            </a:xfrm>
            <a:custGeom>
              <a:avLst/>
              <a:gdLst/>
              <a:ahLst/>
              <a:cxnLst/>
              <a:rect l="l" t="t" r="r" b="b"/>
              <a:pathLst>
                <a:path w="9435" h="9436" extrusionOk="0">
                  <a:moveTo>
                    <a:pt x="45" y="1"/>
                  </a:moveTo>
                  <a:lnTo>
                    <a:pt x="0" y="9435"/>
                  </a:lnTo>
                  <a:lnTo>
                    <a:pt x="9435" y="9435"/>
                  </a:lnTo>
                  <a:lnTo>
                    <a:pt x="9435" y="46"/>
                  </a:lnTo>
                  <a:lnTo>
                    <a:pt x="4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24285;p73">
              <a:extLst>
                <a:ext uri="{FF2B5EF4-FFF2-40B4-BE49-F238E27FC236}">
                  <a16:creationId xmlns:a16="http://schemas.microsoft.com/office/drawing/2014/main" id="{78ECAE52-7070-42A5-87E7-32D7B1526AE1}"/>
                </a:ext>
              </a:extLst>
            </p:cNvPr>
            <p:cNvSpPr/>
            <p:nvPr/>
          </p:nvSpPr>
          <p:spPr>
            <a:xfrm>
              <a:off x="6175450" y="4033425"/>
              <a:ext cx="235875" cy="235900"/>
            </a:xfrm>
            <a:custGeom>
              <a:avLst/>
              <a:gdLst/>
              <a:ahLst/>
              <a:cxnLst/>
              <a:rect l="l" t="t" r="r" b="b"/>
              <a:pathLst>
                <a:path w="9435" h="9436" extrusionOk="0">
                  <a:moveTo>
                    <a:pt x="0" y="0"/>
                  </a:moveTo>
                  <a:lnTo>
                    <a:pt x="0" y="9390"/>
                  </a:lnTo>
                  <a:lnTo>
                    <a:pt x="9390" y="9435"/>
                  </a:lnTo>
                  <a:lnTo>
                    <a:pt x="9435" y="46"/>
                  </a:lnTo>
                  <a:lnTo>
                    <a:pt x="0"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24286;p73">
              <a:extLst>
                <a:ext uri="{FF2B5EF4-FFF2-40B4-BE49-F238E27FC236}">
                  <a16:creationId xmlns:a16="http://schemas.microsoft.com/office/drawing/2014/main" id="{859309EA-70C8-4E6D-9BB7-F1FBE0090F70}"/>
                </a:ext>
              </a:extLst>
            </p:cNvPr>
            <p:cNvSpPr/>
            <p:nvPr/>
          </p:nvSpPr>
          <p:spPr>
            <a:xfrm>
              <a:off x="5704825" y="4032300"/>
              <a:ext cx="235900" cy="235900"/>
            </a:xfrm>
            <a:custGeom>
              <a:avLst/>
              <a:gdLst/>
              <a:ahLst/>
              <a:cxnLst/>
              <a:rect l="l" t="t" r="r" b="b"/>
              <a:pathLst>
                <a:path w="9436" h="9436" extrusionOk="0">
                  <a:moveTo>
                    <a:pt x="1" y="0"/>
                  </a:moveTo>
                  <a:lnTo>
                    <a:pt x="1" y="9390"/>
                  </a:lnTo>
                  <a:lnTo>
                    <a:pt x="9390" y="9435"/>
                  </a:lnTo>
                  <a:lnTo>
                    <a:pt x="943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24287;p73">
              <a:extLst>
                <a:ext uri="{FF2B5EF4-FFF2-40B4-BE49-F238E27FC236}">
                  <a16:creationId xmlns:a16="http://schemas.microsoft.com/office/drawing/2014/main" id="{F88D6C1E-3156-48C8-B4B6-594FE3578207}"/>
                </a:ext>
              </a:extLst>
            </p:cNvPr>
            <p:cNvSpPr/>
            <p:nvPr/>
          </p:nvSpPr>
          <p:spPr>
            <a:xfrm>
              <a:off x="5234225" y="4031175"/>
              <a:ext cx="235900" cy="235875"/>
            </a:xfrm>
            <a:custGeom>
              <a:avLst/>
              <a:gdLst/>
              <a:ahLst/>
              <a:cxnLst/>
              <a:rect l="l" t="t" r="r" b="b"/>
              <a:pathLst>
                <a:path w="9436" h="9435" extrusionOk="0">
                  <a:moveTo>
                    <a:pt x="46" y="0"/>
                  </a:moveTo>
                  <a:lnTo>
                    <a:pt x="0" y="9390"/>
                  </a:lnTo>
                  <a:lnTo>
                    <a:pt x="9390" y="9435"/>
                  </a:lnTo>
                  <a:lnTo>
                    <a:pt x="943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24288;p73">
              <a:extLst>
                <a:ext uri="{FF2B5EF4-FFF2-40B4-BE49-F238E27FC236}">
                  <a16:creationId xmlns:a16="http://schemas.microsoft.com/office/drawing/2014/main" id="{07037E2C-493A-4AFC-8B63-60E8C362F057}"/>
                </a:ext>
              </a:extLst>
            </p:cNvPr>
            <p:cNvSpPr/>
            <p:nvPr/>
          </p:nvSpPr>
          <p:spPr>
            <a:xfrm>
              <a:off x="4763625" y="4028900"/>
              <a:ext cx="235875" cy="235900"/>
            </a:xfrm>
            <a:custGeom>
              <a:avLst/>
              <a:gdLst/>
              <a:ahLst/>
              <a:cxnLst/>
              <a:rect l="l" t="t" r="r" b="b"/>
              <a:pathLst>
                <a:path w="9435" h="9436" extrusionOk="0">
                  <a:moveTo>
                    <a:pt x="45" y="1"/>
                  </a:moveTo>
                  <a:lnTo>
                    <a:pt x="0" y="9436"/>
                  </a:lnTo>
                  <a:lnTo>
                    <a:pt x="9435" y="9436"/>
                  </a:lnTo>
                  <a:lnTo>
                    <a:pt x="9435" y="46"/>
                  </a:lnTo>
                  <a:lnTo>
                    <a:pt x="4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24289;p73">
              <a:extLst>
                <a:ext uri="{FF2B5EF4-FFF2-40B4-BE49-F238E27FC236}">
                  <a16:creationId xmlns:a16="http://schemas.microsoft.com/office/drawing/2014/main" id="{C72A6191-DF71-4099-8138-8F3B244FDAAC}"/>
                </a:ext>
              </a:extLst>
            </p:cNvPr>
            <p:cNvSpPr/>
            <p:nvPr/>
          </p:nvSpPr>
          <p:spPr>
            <a:xfrm>
              <a:off x="4293000" y="4028900"/>
              <a:ext cx="235900" cy="234775"/>
            </a:xfrm>
            <a:custGeom>
              <a:avLst/>
              <a:gdLst/>
              <a:ahLst/>
              <a:cxnLst/>
              <a:rect l="l" t="t" r="r" b="b"/>
              <a:pathLst>
                <a:path w="9436" h="9391" extrusionOk="0">
                  <a:moveTo>
                    <a:pt x="46" y="1"/>
                  </a:moveTo>
                  <a:lnTo>
                    <a:pt x="1" y="9390"/>
                  </a:lnTo>
                  <a:lnTo>
                    <a:pt x="9436" y="9390"/>
                  </a:lnTo>
                  <a:lnTo>
                    <a:pt x="9436"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 name="Google Shape;24290;p73">
              <a:extLst>
                <a:ext uri="{FF2B5EF4-FFF2-40B4-BE49-F238E27FC236}">
                  <a16:creationId xmlns:a16="http://schemas.microsoft.com/office/drawing/2014/main" id="{9A7E1CF3-AC5E-4834-A4FB-5F8BC8B36C96}"/>
                </a:ext>
              </a:extLst>
            </p:cNvPr>
            <p:cNvSpPr/>
            <p:nvPr/>
          </p:nvSpPr>
          <p:spPr>
            <a:xfrm>
              <a:off x="3822400" y="4026650"/>
              <a:ext cx="235900" cy="235900"/>
            </a:xfrm>
            <a:custGeom>
              <a:avLst/>
              <a:gdLst/>
              <a:ahLst/>
              <a:cxnLst/>
              <a:rect l="l" t="t" r="r" b="b"/>
              <a:pathLst>
                <a:path w="9436" h="9436" extrusionOk="0">
                  <a:moveTo>
                    <a:pt x="46" y="1"/>
                  </a:moveTo>
                  <a:lnTo>
                    <a:pt x="1" y="9435"/>
                  </a:lnTo>
                  <a:lnTo>
                    <a:pt x="9435" y="9435"/>
                  </a:lnTo>
                  <a:lnTo>
                    <a:pt x="9435" y="46"/>
                  </a:lnTo>
                  <a:lnTo>
                    <a:pt x="46"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 name="Google Shape;24291;p73">
              <a:extLst>
                <a:ext uri="{FF2B5EF4-FFF2-40B4-BE49-F238E27FC236}">
                  <a16:creationId xmlns:a16="http://schemas.microsoft.com/office/drawing/2014/main" id="{0F2DB920-C4BE-4CAE-B9F6-16F33C452877}"/>
                </a:ext>
              </a:extLst>
            </p:cNvPr>
            <p:cNvSpPr/>
            <p:nvPr/>
          </p:nvSpPr>
          <p:spPr>
            <a:xfrm>
              <a:off x="3352925" y="4025525"/>
              <a:ext cx="235900" cy="235900"/>
            </a:xfrm>
            <a:custGeom>
              <a:avLst/>
              <a:gdLst/>
              <a:ahLst/>
              <a:cxnLst/>
              <a:rect l="l" t="t" r="r" b="b"/>
              <a:pathLst>
                <a:path w="9436" h="9436" extrusionOk="0">
                  <a:moveTo>
                    <a:pt x="0" y="0"/>
                  </a:moveTo>
                  <a:lnTo>
                    <a:pt x="0" y="9435"/>
                  </a:lnTo>
                  <a:lnTo>
                    <a:pt x="9390" y="9435"/>
                  </a:lnTo>
                  <a:lnTo>
                    <a:pt x="9435" y="46"/>
                  </a:lnTo>
                  <a:lnTo>
                    <a:pt x="0"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24292;p73">
              <a:extLst>
                <a:ext uri="{FF2B5EF4-FFF2-40B4-BE49-F238E27FC236}">
                  <a16:creationId xmlns:a16="http://schemas.microsoft.com/office/drawing/2014/main" id="{447FFB21-1397-4F33-ACB1-BE26916E93FD}"/>
                </a:ext>
              </a:extLst>
            </p:cNvPr>
            <p:cNvSpPr/>
            <p:nvPr/>
          </p:nvSpPr>
          <p:spPr>
            <a:xfrm>
              <a:off x="2882325" y="4024400"/>
              <a:ext cx="235875" cy="235900"/>
            </a:xfrm>
            <a:custGeom>
              <a:avLst/>
              <a:gdLst/>
              <a:ahLst/>
              <a:cxnLst/>
              <a:rect l="l" t="t" r="r" b="b"/>
              <a:pathLst>
                <a:path w="9435" h="9436" extrusionOk="0">
                  <a:moveTo>
                    <a:pt x="0" y="0"/>
                  </a:moveTo>
                  <a:lnTo>
                    <a:pt x="0" y="9435"/>
                  </a:lnTo>
                  <a:lnTo>
                    <a:pt x="9390" y="9435"/>
                  </a:lnTo>
                  <a:lnTo>
                    <a:pt x="9435" y="45"/>
                  </a:lnTo>
                  <a:lnTo>
                    <a:pt x="0"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24293;p73">
              <a:extLst>
                <a:ext uri="{FF2B5EF4-FFF2-40B4-BE49-F238E27FC236}">
                  <a16:creationId xmlns:a16="http://schemas.microsoft.com/office/drawing/2014/main" id="{9C140D4F-B199-4038-B75C-437DC29BD315}"/>
                </a:ext>
              </a:extLst>
            </p:cNvPr>
            <p:cNvSpPr/>
            <p:nvPr/>
          </p:nvSpPr>
          <p:spPr>
            <a:xfrm>
              <a:off x="2411700" y="4023275"/>
              <a:ext cx="235900" cy="235875"/>
            </a:xfrm>
            <a:custGeom>
              <a:avLst/>
              <a:gdLst/>
              <a:ahLst/>
              <a:cxnLst/>
              <a:rect l="l" t="t" r="r" b="b"/>
              <a:pathLst>
                <a:path w="9436" h="9435" extrusionOk="0">
                  <a:moveTo>
                    <a:pt x="46" y="0"/>
                  </a:moveTo>
                  <a:lnTo>
                    <a:pt x="1" y="9390"/>
                  </a:lnTo>
                  <a:lnTo>
                    <a:pt x="9390" y="9435"/>
                  </a:lnTo>
                  <a:lnTo>
                    <a:pt x="9436" y="45"/>
                  </a:lnTo>
                  <a:lnTo>
                    <a:pt x="46"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 name="Google Shape;24294;p73">
              <a:extLst>
                <a:ext uri="{FF2B5EF4-FFF2-40B4-BE49-F238E27FC236}">
                  <a16:creationId xmlns:a16="http://schemas.microsoft.com/office/drawing/2014/main" id="{0B7A67CD-3373-4ECB-9F79-9A631C77A38E}"/>
                </a:ext>
              </a:extLst>
            </p:cNvPr>
            <p:cNvSpPr/>
            <p:nvPr/>
          </p:nvSpPr>
          <p:spPr>
            <a:xfrm>
              <a:off x="1941100" y="4022150"/>
              <a:ext cx="235900" cy="235875"/>
            </a:xfrm>
            <a:custGeom>
              <a:avLst/>
              <a:gdLst/>
              <a:ahLst/>
              <a:cxnLst/>
              <a:rect l="l" t="t" r="r" b="b"/>
              <a:pathLst>
                <a:path w="9436" h="9435" extrusionOk="0">
                  <a:moveTo>
                    <a:pt x="46" y="0"/>
                  </a:moveTo>
                  <a:lnTo>
                    <a:pt x="1" y="9390"/>
                  </a:lnTo>
                  <a:lnTo>
                    <a:pt x="9435" y="9435"/>
                  </a:lnTo>
                  <a:lnTo>
                    <a:pt x="943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24295;p73">
              <a:extLst>
                <a:ext uri="{FF2B5EF4-FFF2-40B4-BE49-F238E27FC236}">
                  <a16:creationId xmlns:a16="http://schemas.microsoft.com/office/drawing/2014/main" id="{6418B854-7415-47F5-B7A7-B8A329DBE676}"/>
                </a:ext>
              </a:extLst>
            </p:cNvPr>
            <p:cNvSpPr/>
            <p:nvPr/>
          </p:nvSpPr>
          <p:spPr>
            <a:xfrm>
              <a:off x="1470500" y="4021000"/>
              <a:ext cx="235875" cy="235900"/>
            </a:xfrm>
            <a:custGeom>
              <a:avLst/>
              <a:gdLst/>
              <a:ahLst/>
              <a:cxnLst/>
              <a:rect l="l" t="t" r="r" b="b"/>
              <a:pathLst>
                <a:path w="9435" h="9436" extrusionOk="0">
                  <a:moveTo>
                    <a:pt x="45" y="1"/>
                  </a:moveTo>
                  <a:lnTo>
                    <a:pt x="0" y="9390"/>
                  </a:lnTo>
                  <a:lnTo>
                    <a:pt x="9435" y="9436"/>
                  </a:lnTo>
                  <a:lnTo>
                    <a:pt x="943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24296;p73">
              <a:extLst>
                <a:ext uri="{FF2B5EF4-FFF2-40B4-BE49-F238E27FC236}">
                  <a16:creationId xmlns:a16="http://schemas.microsoft.com/office/drawing/2014/main" id="{E5C5F1A5-494B-4AAC-A803-028E9D0F495B}"/>
                </a:ext>
              </a:extLst>
            </p:cNvPr>
            <p:cNvSpPr/>
            <p:nvPr/>
          </p:nvSpPr>
          <p:spPr>
            <a:xfrm>
              <a:off x="999875" y="4019875"/>
              <a:ext cx="235900" cy="235900"/>
            </a:xfrm>
            <a:custGeom>
              <a:avLst/>
              <a:gdLst/>
              <a:ahLst/>
              <a:cxnLst/>
              <a:rect l="l" t="t" r="r" b="b"/>
              <a:pathLst>
                <a:path w="9436" h="9436" extrusionOk="0">
                  <a:moveTo>
                    <a:pt x="46" y="1"/>
                  </a:moveTo>
                  <a:lnTo>
                    <a:pt x="1" y="9390"/>
                  </a:lnTo>
                  <a:lnTo>
                    <a:pt x="9436" y="9435"/>
                  </a:lnTo>
                  <a:lnTo>
                    <a:pt x="9436"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 name="Google Shape;24297;p73">
              <a:extLst>
                <a:ext uri="{FF2B5EF4-FFF2-40B4-BE49-F238E27FC236}">
                  <a16:creationId xmlns:a16="http://schemas.microsoft.com/office/drawing/2014/main" id="{75F09E80-8510-40B1-A43F-F1D415307C44}"/>
                </a:ext>
              </a:extLst>
            </p:cNvPr>
            <p:cNvSpPr/>
            <p:nvPr/>
          </p:nvSpPr>
          <p:spPr>
            <a:xfrm>
              <a:off x="530400" y="4018750"/>
              <a:ext cx="235900" cy="235900"/>
            </a:xfrm>
            <a:custGeom>
              <a:avLst/>
              <a:gdLst/>
              <a:ahLst/>
              <a:cxnLst/>
              <a:rect l="l" t="t" r="r" b="b"/>
              <a:pathLst>
                <a:path w="9436" h="9436" extrusionOk="0">
                  <a:moveTo>
                    <a:pt x="1" y="1"/>
                  </a:moveTo>
                  <a:lnTo>
                    <a:pt x="1" y="9390"/>
                  </a:lnTo>
                  <a:lnTo>
                    <a:pt x="9390" y="9435"/>
                  </a:lnTo>
                  <a:lnTo>
                    <a:pt x="9436"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 name="Google Shape;24298;p73">
              <a:extLst>
                <a:ext uri="{FF2B5EF4-FFF2-40B4-BE49-F238E27FC236}">
                  <a16:creationId xmlns:a16="http://schemas.microsoft.com/office/drawing/2014/main" id="{0CE85CBB-9ADA-4EEE-A452-82160BF8345A}"/>
                </a:ext>
              </a:extLst>
            </p:cNvPr>
            <p:cNvSpPr/>
            <p:nvPr/>
          </p:nvSpPr>
          <p:spPr>
            <a:xfrm>
              <a:off x="6880775" y="3806575"/>
              <a:ext cx="235900" cy="235900"/>
            </a:xfrm>
            <a:custGeom>
              <a:avLst/>
              <a:gdLst/>
              <a:ahLst/>
              <a:cxnLst/>
              <a:rect l="l" t="t" r="r" b="b"/>
              <a:pathLst>
                <a:path w="9436" h="9436" extrusionOk="0">
                  <a:moveTo>
                    <a:pt x="46" y="1"/>
                  </a:moveTo>
                  <a:lnTo>
                    <a:pt x="1" y="9436"/>
                  </a:lnTo>
                  <a:lnTo>
                    <a:pt x="9436" y="9436"/>
                  </a:lnTo>
                  <a:lnTo>
                    <a:pt x="9436" y="46"/>
                  </a:lnTo>
                  <a:lnTo>
                    <a:pt x="46"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 name="Google Shape;24299;p73">
              <a:extLst>
                <a:ext uri="{FF2B5EF4-FFF2-40B4-BE49-F238E27FC236}">
                  <a16:creationId xmlns:a16="http://schemas.microsoft.com/office/drawing/2014/main" id="{23C6AE00-630E-4F8E-A9FE-583D567AB7C5}"/>
                </a:ext>
              </a:extLst>
            </p:cNvPr>
            <p:cNvSpPr/>
            <p:nvPr/>
          </p:nvSpPr>
          <p:spPr>
            <a:xfrm>
              <a:off x="6411300" y="3805450"/>
              <a:ext cx="235900" cy="235900"/>
            </a:xfrm>
            <a:custGeom>
              <a:avLst/>
              <a:gdLst/>
              <a:ahLst/>
              <a:cxnLst/>
              <a:rect l="l" t="t" r="r" b="b"/>
              <a:pathLst>
                <a:path w="9436" h="9436" extrusionOk="0">
                  <a:moveTo>
                    <a:pt x="1" y="1"/>
                  </a:moveTo>
                  <a:lnTo>
                    <a:pt x="1" y="9435"/>
                  </a:lnTo>
                  <a:lnTo>
                    <a:pt x="9390" y="9435"/>
                  </a:lnTo>
                  <a:lnTo>
                    <a:pt x="9435" y="46"/>
                  </a:lnTo>
                  <a:lnTo>
                    <a:pt x="1"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 name="Google Shape;24300;p73">
              <a:extLst>
                <a:ext uri="{FF2B5EF4-FFF2-40B4-BE49-F238E27FC236}">
                  <a16:creationId xmlns:a16="http://schemas.microsoft.com/office/drawing/2014/main" id="{2F4DE913-086D-48ED-8EB2-57D53AF20011}"/>
                </a:ext>
              </a:extLst>
            </p:cNvPr>
            <p:cNvSpPr/>
            <p:nvPr/>
          </p:nvSpPr>
          <p:spPr>
            <a:xfrm>
              <a:off x="5940700" y="3804325"/>
              <a:ext cx="235900" cy="235900"/>
            </a:xfrm>
            <a:custGeom>
              <a:avLst/>
              <a:gdLst/>
              <a:ahLst/>
              <a:cxnLst/>
              <a:rect l="l" t="t" r="r" b="b"/>
              <a:pathLst>
                <a:path w="9436" h="9436" extrusionOk="0">
                  <a:moveTo>
                    <a:pt x="0" y="1"/>
                  </a:moveTo>
                  <a:lnTo>
                    <a:pt x="0" y="9435"/>
                  </a:lnTo>
                  <a:lnTo>
                    <a:pt x="9390" y="9435"/>
                  </a:lnTo>
                  <a:lnTo>
                    <a:pt x="9435" y="46"/>
                  </a:lnTo>
                  <a:lnTo>
                    <a:pt x="0"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 name="Google Shape;24301;p73">
              <a:extLst>
                <a:ext uri="{FF2B5EF4-FFF2-40B4-BE49-F238E27FC236}">
                  <a16:creationId xmlns:a16="http://schemas.microsoft.com/office/drawing/2014/main" id="{096178BE-25A0-47B6-A782-717BBD639AAF}"/>
                </a:ext>
              </a:extLst>
            </p:cNvPr>
            <p:cNvSpPr/>
            <p:nvPr/>
          </p:nvSpPr>
          <p:spPr>
            <a:xfrm>
              <a:off x="5470100" y="3803200"/>
              <a:ext cx="235875" cy="235900"/>
            </a:xfrm>
            <a:custGeom>
              <a:avLst/>
              <a:gdLst/>
              <a:ahLst/>
              <a:cxnLst/>
              <a:rect l="l" t="t" r="r" b="b"/>
              <a:pathLst>
                <a:path w="9435" h="9436" extrusionOk="0">
                  <a:moveTo>
                    <a:pt x="45" y="1"/>
                  </a:moveTo>
                  <a:lnTo>
                    <a:pt x="0" y="9390"/>
                  </a:lnTo>
                  <a:lnTo>
                    <a:pt x="9390" y="9435"/>
                  </a:lnTo>
                  <a:lnTo>
                    <a:pt x="9435" y="46"/>
                  </a:lnTo>
                  <a:lnTo>
                    <a:pt x="4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 name="Google Shape;24302;p73">
              <a:extLst>
                <a:ext uri="{FF2B5EF4-FFF2-40B4-BE49-F238E27FC236}">
                  <a16:creationId xmlns:a16="http://schemas.microsoft.com/office/drawing/2014/main" id="{7CDF4BFF-DCBA-4291-997A-E159840419E2}"/>
                </a:ext>
              </a:extLst>
            </p:cNvPr>
            <p:cNvSpPr/>
            <p:nvPr/>
          </p:nvSpPr>
          <p:spPr>
            <a:xfrm>
              <a:off x="4999475" y="3802075"/>
              <a:ext cx="235900" cy="235900"/>
            </a:xfrm>
            <a:custGeom>
              <a:avLst/>
              <a:gdLst/>
              <a:ahLst/>
              <a:cxnLst/>
              <a:rect l="l" t="t" r="r" b="b"/>
              <a:pathLst>
                <a:path w="9436" h="9436" extrusionOk="0">
                  <a:moveTo>
                    <a:pt x="46" y="0"/>
                  </a:moveTo>
                  <a:lnTo>
                    <a:pt x="1" y="9390"/>
                  </a:lnTo>
                  <a:lnTo>
                    <a:pt x="9390" y="9435"/>
                  </a:lnTo>
                  <a:lnTo>
                    <a:pt x="9436"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24303;p73">
              <a:extLst>
                <a:ext uri="{FF2B5EF4-FFF2-40B4-BE49-F238E27FC236}">
                  <a16:creationId xmlns:a16="http://schemas.microsoft.com/office/drawing/2014/main" id="{741F3A7A-48A6-4F7D-856D-63E9DBC221F5}"/>
                </a:ext>
              </a:extLst>
            </p:cNvPr>
            <p:cNvSpPr/>
            <p:nvPr/>
          </p:nvSpPr>
          <p:spPr>
            <a:xfrm>
              <a:off x="4528875" y="3800950"/>
              <a:ext cx="235900" cy="235875"/>
            </a:xfrm>
            <a:custGeom>
              <a:avLst/>
              <a:gdLst/>
              <a:ahLst/>
              <a:cxnLst/>
              <a:rect l="l" t="t" r="r" b="b"/>
              <a:pathLst>
                <a:path w="9436" h="9435" extrusionOk="0">
                  <a:moveTo>
                    <a:pt x="46" y="0"/>
                  </a:moveTo>
                  <a:lnTo>
                    <a:pt x="1" y="9390"/>
                  </a:lnTo>
                  <a:lnTo>
                    <a:pt x="9435" y="9435"/>
                  </a:lnTo>
                  <a:lnTo>
                    <a:pt x="943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 name="Google Shape;24304;p73">
              <a:extLst>
                <a:ext uri="{FF2B5EF4-FFF2-40B4-BE49-F238E27FC236}">
                  <a16:creationId xmlns:a16="http://schemas.microsoft.com/office/drawing/2014/main" id="{C7A66D8F-6B1E-40BD-9DBD-0C21DF04C7DE}"/>
                </a:ext>
              </a:extLst>
            </p:cNvPr>
            <p:cNvSpPr/>
            <p:nvPr/>
          </p:nvSpPr>
          <p:spPr>
            <a:xfrm>
              <a:off x="4058275" y="3799825"/>
              <a:ext cx="235875" cy="235875"/>
            </a:xfrm>
            <a:custGeom>
              <a:avLst/>
              <a:gdLst/>
              <a:ahLst/>
              <a:cxnLst/>
              <a:rect l="l" t="t" r="r" b="b"/>
              <a:pathLst>
                <a:path w="9435" h="9435" extrusionOk="0">
                  <a:moveTo>
                    <a:pt x="45" y="0"/>
                  </a:moveTo>
                  <a:lnTo>
                    <a:pt x="0" y="9390"/>
                  </a:lnTo>
                  <a:lnTo>
                    <a:pt x="9435" y="9435"/>
                  </a:lnTo>
                  <a:lnTo>
                    <a:pt x="943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 name="Google Shape;24305;p73">
              <a:extLst>
                <a:ext uri="{FF2B5EF4-FFF2-40B4-BE49-F238E27FC236}">
                  <a16:creationId xmlns:a16="http://schemas.microsoft.com/office/drawing/2014/main" id="{1E3CA52F-66EC-4699-8DA7-E40980CDD939}"/>
                </a:ext>
              </a:extLst>
            </p:cNvPr>
            <p:cNvSpPr/>
            <p:nvPr/>
          </p:nvSpPr>
          <p:spPr>
            <a:xfrm>
              <a:off x="3588800" y="3798675"/>
              <a:ext cx="235875" cy="235900"/>
            </a:xfrm>
            <a:custGeom>
              <a:avLst/>
              <a:gdLst/>
              <a:ahLst/>
              <a:cxnLst/>
              <a:rect l="l" t="t" r="r" b="b"/>
              <a:pathLst>
                <a:path w="9435" h="9436" extrusionOk="0">
                  <a:moveTo>
                    <a:pt x="0" y="1"/>
                  </a:moveTo>
                  <a:lnTo>
                    <a:pt x="0" y="9390"/>
                  </a:lnTo>
                  <a:lnTo>
                    <a:pt x="9390" y="9436"/>
                  </a:lnTo>
                  <a:lnTo>
                    <a:pt x="943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24306;p73">
              <a:extLst>
                <a:ext uri="{FF2B5EF4-FFF2-40B4-BE49-F238E27FC236}">
                  <a16:creationId xmlns:a16="http://schemas.microsoft.com/office/drawing/2014/main" id="{FECF8492-E4FD-445B-A7CE-E909FE6B8B2A}"/>
                </a:ext>
              </a:extLst>
            </p:cNvPr>
            <p:cNvSpPr/>
            <p:nvPr/>
          </p:nvSpPr>
          <p:spPr>
            <a:xfrm>
              <a:off x="3118175" y="3796425"/>
              <a:ext cx="235900" cy="235900"/>
            </a:xfrm>
            <a:custGeom>
              <a:avLst/>
              <a:gdLst/>
              <a:ahLst/>
              <a:cxnLst/>
              <a:rect l="l" t="t" r="r" b="b"/>
              <a:pathLst>
                <a:path w="9436" h="9436" extrusionOk="0">
                  <a:moveTo>
                    <a:pt x="1" y="1"/>
                  </a:moveTo>
                  <a:lnTo>
                    <a:pt x="1" y="9435"/>
                  </a:lnTo>
                  <a:lnTo>
                    <a:pt x="9390" y="9435"/>
                  </a:lnTo>
                  <a:lnTo>
                    <a:pt x="9436" y="46"/>
                  </a:lnTo>
                  <a:lnTo>
                    <a:pt x="1"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24307;p73">
              <a:extLst>
                <a:ext uri="{FF2B5EF4-FFF2-40B4-BE49-F238E27FC236}">
                  <a16:creationId xmlns:a16="http://schemas.microsoft.com/office/drawing/2014/main" id="{910BFADA-3B86-4312-AAB0-64551ED5DC51}"/>
                </a:ext>
              </a:extLst>
            </p:cNvPr>
            <p:cNvSpPr/>
            <p:nvPr/>
          </p:nvSpPr>
          <p:spPr>
            <a:xfrm>
              <a:off x="2647575" y="3795300"/>
              <a:ext cx="235900" cy="235900"/>
            </a:xfrm>
            <a:custGeom>
              <a:avLst/>
              <a:gdLst/>
              <a:ahLst/>
              <a:cxnLst/>
              <a:rect l="l" t="t" r="r" b="b"/>
              <a:pathLst>
                <a:path w="9436" h="9436" extrusionOk="0">
                  <a:moveTo>
                    <a:pt x="46" y="1"/>
                  </a:moveTo>
                  <a:lnTo>
                    <a:pt x="1" y="9435"/>
                  </a:lnTo>
                  <a:lnTo>
                    <a:pt x="9390" y="9435"/>
                  </a:lnTo>
                  <a:lnTo>
                    <a:pt x="9435" y="46"/>
                  </a:lnTo>
                  <a:lnTo>
                    <a:pt x="46"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24308;p73">
              <a:extLst>
                <a:ext uri="{FF2B5EF4-FFF2-40B4-BE49-F238E27FC236}">
                  <a16:creationId xmlns:a16="http://schemas.microsoft.com/office/drawing/2014/main" id="{C8129F5B-7C77-4908-897F-151B52A659B1}"/>
                </a:ext>
              </a:extLst>
            </p:cNvPr>
            <p:cNvSpPr/>
            <p:nvPr/>
          </p:nvSpPr>
          <p:spPr>
            <a:xfrm>
              <a:off x="2176975" y="3794175"/>
              <a:ext cx="235875" cy="235900"/>
            </a:xfrm>
            <a:custGeom>
              <a:avLst/>
              <a:gdLst/>
              <a:ahLst/>
              <a:cxnLst/>
              <a:rect l="l" t="t" r="r" b="b"/>
              <a:pathLst>
                <a:path w="9435" h="9436" extrusionOk="0">
                  <a:moveTo>
                    <a:pt x="45" y="0"/>
                  </a:moveTo>
                  <a:lnTo>
                    <a:pt x="0" y="9435"/>
                  </a:lnTo>
                  <a:lnTo>
                    <a:pt x="9390" y="9435"/>
                  </a:lnTo>
                  <a:lnTo>
                    <a:pt x="9435" y="46"/>
                  </a:lnTo>
                  <a:lnTo>
                    <a:pt x="4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24309;p73">
              <a:extLst>
                <a:ext uri="{FF2B5EF4-FFF2-40B4-BE49-F238E27FC236}">
                  <a16:creationId xmlns:a16="http://schemas.microsoft.com/office/drawing/2014/main" id="{723E23DE-B8FD-4F58-96F3-5A4DAE767DEF}"/>
                </a:ext>
              </a:extLst>
            </p:cNvPr>
            <p:cNvSpPr/>
            <p:nvPr/>
          </p:nvSpPr>
          <p:spPr>
            <a:xfrm>
              <a:off x="1706350" y="3793050"/>
              <a:ext cx="235900" cy="235875"/>
            </a:xfrm>
            <a:custGeom>
              <a:avLst/>
              <a:gdLst/>
              <a:ahLst/>
              <a:cxnLst/>
              <a:rect l="l" t="t" r="r" b="b"/>
              <a:pathLst>
                <a:path w="9436" h="9435" extrusionOk="0">
                  <a:moveTo>
                    <a:pt x="46" y="0"/>
                  </a:moveTo>
                  <a:lnTo>
                    <a:pt x="1" y="9390"/>
                  </a:lnTo>
                  <a:lnTo>
                    <a:pt x="9436" y="9435"/>
                  </a:lnTo>
                  <a:lnTo>
                    <a:pt x="9436" y="45"/>
                  </a:lnTo>
                  <a:lnTo>
                    <a:pt x="46"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24310;p73">
              <a:extLst>
                <a:ext uri="{FF2B5EF4-FFF2-40B4-BE49-F238E27FC236}">
                  <a16:creationId xmlns:a16="http://schemas.microsoft.com/office/drawing/2014/main" id="{23BC7059-8B1F-46F8-917C-F8CFDE27DF0E}"/>
                </a:ext>
              </a:extLst>
            </p:cNvPr>
            <p:cNvSpPr/>
            <p:nvPr/>
          </p:nvSpPr>
          <p:spPr>
            <a:xfrm>
              <a:off x="1235750" y="3791925"/>
              <a:ext cx="235900" cy="235875"/>
            </a:xfrm>
            <a:custGeom>
              <a:avLst/>
              <a:gdLst/>
              <a:ahLst/>
              <a:cxnLst/>
              <a:rect l="l" t="t" r="r" b="b"/>
              <a:pathLst>
                <a:path w="9436" h="9435" extrusionOk="0">
                  <a:moveTo>
                    <a:pt x="46" y="0"/>
                  </a:moveTo>
                  <a:lnTo>
                    <a:pt x="1" y="9390"/>
                  </a:lnTo>
                  <a:lnTo>
                    <a:pt x="9435" y="9435"/>
                  </a:lnTo>
                  <a:lnTo>
                    <a:pt x="943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 name="Google Shape;24311;p73">
              <a:extLst>
                <a:ext uri="{FF2B5EF4-FFF2-40B4-BE49-F238E27FC236}">
                  <a16:creationId xmlns:a16="http://schemas.microsoft.com/office/drawing/2014/main" id="{1A42A23B-11AF-409A-98F7-ABBA1B0E085A}"/>
                </a:ext>
              </a:extLst>
            </p:cNvPr>
            <p:cNvSpPr/>
            <p:nvPr/>
          </p:nvSpPr>
          <p:spPr>
            <a:xfrm>
              <a:off x="766275" y="3790775"/>
              <a:ext cx="235900" cy="235900"/>
            </a:xfrm>
            <a:custGeom>
              <a:avLst/>
              <a:gdLst/>
              <a:ahLst/>
              <a:cxnLst/>
              <a:rect l="l" t="t" r="r" b="b"/>
              <a:pathLst>
                <a:path w="9436" h="9436" extrusionOk="0">
                  <a:moveTo>
                    <a:pt x="1" y="1"/>
                  </a:moveTo>
                  <a:lnTo>
                    <a:pt x="1" y="9390"/>
                  </a:lnTo>
                  <a:lnTo>
                    <a:pt x="9390" y="9436"/>
                  </a:lnTo>
                  <a:lnTo>
                    <a:pt x="943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 name="Google Shape;24312;p73">
              <a:extLst>
                <a:ext uri="{FF2B5EF4-FFF2-40B4-BE49-F238E27FC236}">
                  <a16:creationId xmlns:a16="http://schemas.microsoft.com/office/drawing/2014/main" id="{1466B207-0EAE-49EF-9B70-2E458CB33CC6}"/>
                </a:ext>
              </a:extLst>
            </p:cNvPr>
            <p:cNvSpPr/>
            <p:nvPr/>
          </p:nvSpPr>
          <p:spPr>
            <a:xfrm>
              <a:off x="295675" y="3789650"/>
              <a:ext cx="235875" cy="235900"/>
            </a:xfrm>
            <a:custGeom>
              <a:avLst/>
              <a:gdLst/>
              <a:ahLst/>
              <a:cxnLst/>
              <a:rect l="l" t="t" r="r" b="b"/>
              <a:pathLst>
                <a:path w="9435" h="9436" extrusionOk="0">
                  <a:moveTo>
                    <a:pt x="0" y="1"/>
                  </a:moveTo>
                  <a:lnTo>
                    <a:pt x="0" y="9390"/>
                  </a:lnTo>
                  <a:lnTo>
                    <a:pt x="9390" y="9435"/>
                  </a:lnTo>
                  <a:lnTo>
                    <a:pt x="943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 name="Google Shape;24313;p73">
              <a:extLst>
                <a:ext uri="{FF2B5EF4-FFF2-40B4-BE49-F238E27FC236}">
                  <a16:creationId xmlns:a16="http://schemas.microsoft.com/office/drawing/2014/main" id="{4E18B4F9-0C15-4653-9859-7CB67C2A618E}"/>
                </a:ext>
              </a:extLst>
            </p:cNvPr>
            <p:cNvSpPr/>
            <p:nvPr/>
          </p:nvSpPr>
          <p:spPr>
            <a:xfrm>
              <a:off x="7116650" y="3572975"/>
              <a:ext cx="235900" cy="234775"/>
            </a:xfrm>
            <a:custGeom>
              <a:avLst/>
              <a:gdLst/>
              <a:ahLst/>
              <a:cxnLst/>
              <a:rect l="l" t="t" r="r" b="b"/>
              <a:pathLst>
                <a:path w="9436" h="9391" extrusionOk="0">
                  <a:moveTo>
                    <a:pt x="46" y="1"/>
                  </a:moveTo>
                  <a:lnTo>
                    <a:pt x="1" y="9390"/>
                  </a:lnTo>
                  <a:lnTo>
                    <a:pt x="9435" y="9390"/>
                  </a:lnTo>
                  <a:lnTo>
                    <a:pt x="943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24314;p73">
              <a:extLst>
                <a:ext uri="{FF2B5EF4-FFF2-40B4-BE49-F238E27FC236}">
                  <a16:creationId xmlns:a16="http://schemas.microsoft.com/office/drawing/2014/main" id="{E4A0716C-EAAE-43FB-B246-87AE5A137219}"/>
                </a:ext>
              </a:extLst>
            </p:cNvPr>
            <p:cNvSpPr/>
            <p:nvPr/>
          </p:nvSpPr>
          <p:spPr>
            <a:xfrm>
              <a:off x="6647175" y="3570725"/>
              <a:ext cx="234750" cy="235875"/>
            </a:xfrm>
            <a:custGeom>
              <a:avLst/>
              <a:gdLst/>
              <a:ahLst/>
              <a:cxnLst/>
              <a:rect l="l" t="t" r="r" b="b"/>
              <a:pathLst>
                <a:path w="9390" h="9435" extrusionOk="0">
                  <a:moveTo>
                    <a:pt x="0" y="0"/>
                  </a:moveTo>
                  <a:lnTo>
                    <a:pt x="0" y="9435"/>
                  </a:lnTo>
                  <a:lnTo>
                    <a:pt x="9390" y="9435"/>
                  </a:lnTo>
                  <a:lnTo>
                    <a:pt x="9390" y="45"/>
                  </a:lnTo>
                  <a:lnTo>
                    <a:pt x="0"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24315;p73">
              <a:extLst>
                <a:ext uri="{FF2B5EF4-FFF2-40B4-BE49-F238E27FC236}">
                  <a16:creationId xmlns:a16="http://schemas.microsoft.com/office/drawing/2014/main" id="{E9C7136E-55B8-4549-AAD6-68A95C900123}"/>
                </a:ext>
              </a:extLst>
            </p:cNvPr>
            <p:cNvSpPr/>
            <p:nvPr/>
          </p:nvSpPr>
          <p:spPr>
            <a:xfrm>
              <a:off x="6176575" y="3569600"/>
              <a:ext cx="235875" cy="235875"/>
            </a:xfrm>
            <a:custGeom>
              <a:avLst/>
              <a:gdLst/>
              <a:ahLst/>
              <a:cxnLst/>
              <a:rect l="l" t="t" r="r" b="b"/>
              <a:pathLst>
                <a:path w="9435" h="9435" extrusionOk="0">
                  <a:moveTo>
                    <a:pt x="0" y="0"/>
                  </a:moveTo>
                  <a:lnTo>
                    <a:pt x="0" y="9435"/>
                  </a:lnTo>
                  <a:lnTo>
                    <a:pt x="9390" y="9435"/>
                  </a:lnTo>
                  <a:lnTo>
                    <a:pt x="9435" y="45"/>
                  </a:lnTo>
                  <a:lnTo>
                    <a:pt x="0"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 name="Google Shape;24316;p73">
              <a:extLst>
                <a:ext uri="{FF2B5EF4-FFF2-40B4-BE49-F238E27FC236}">
                  <a16:creationId xmlns:a16="http://schemas.microsoft.com/office/drawing/2014/main" id="{63CA4E8C-C1A4-4E81-8C58-4792BBB296EB}"/>
                </a:ext>
              </a:extLst>
            </p:cNvPr>
            <p:cNvSpPr/>
            <p:nvPr/>
          </p:nvSpPr>
          <p:spPr>
            <a:xfrm>
              <a:off x="5705950" y="3568450"/>
              <a:ext cx="235900" cy="235900"/>
            </a:xfrm>
            <a:custGeom>
              <a:avLst/>
              <a:gdLst/>
              <a:ahLst/>
              <a:cxnLst/>
              <a:rect l="l" t="t" r="r" b="b"/>
              <a:pathLst>
                <a:path w="9436" h="9436" extrusionOk="0">
                  <a:moveTo>
                    <a:pt x="1" y="1"/>
                  </a:moveTo>
                  <a:lnTo>
                    <a:pt x="1" y="9436"/>
                  </a:lnTo>
                  <a:lnTo>
                    <a:pt x="9390" y="9436"/>
                  </a:lnTo>
                  <a:lnTo>
                    <a:pt x="9436" y="46"/>
                  </a:lnTo>
                  <a:lnTo>
                    <a:pt x="1"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24317;p73">
              <a:extLst>
                <a:ext uri="{FF2B5EF4-FFF2-40B4-BE49-F238E27FC236}">
                  <a16:creationId xmlns:a16="http://schemas.microsoft.com/office/drawing/2014/main" id="{4339839C-6335-405E-B34C-D66FEF7385D5}"/>
                </a:ext>
              </a:extLst>
            </p:cNvPr>
            <p:cNvSpPr/>
            <p:nvPr/>
          </p:nvSpPr>
          <p:spPr>
            <a:xfrm>
              <a:off x="5235350" y="3567325"/>
              <a:ext cx="235900" cy="235900"/>
            </a:xfrm>
            <a:custGeom>
              <a:avLst/>
              <a:gdLst/>
              <a:ahLst/>
              <a:cxnLst/>
              <a:rect l="l" t="t" r="r" b="b"/>
              <a:pathLst>
                <a:path w="9436" h="9436" extrusionOk="0">
                  <a:moveTo>
                    <a:pt x="46" y="1"/>
                  </a:moveTo>
                  <a:lnTo>
                    <a:pt x="1" y="9436"/>
                  </a:lnTo>
                  <a:lnTo>
                    <a:pt x="9435" y="9436"/>
                  </a:lnTo>
                  <a:lnTo>
                    <a:pt x="9435" y="46"/>
                  </a:lnTo>
                  <a:lnTo>
                    <a:pt x="46"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24318;p73">
              <a:extLst>
                <a:ext uri="{FF2B5EF4-FFF2-40B4-BE49-F238E27FC236}">
                  <a16:creationId xmlns:a16="http://schemas.microsoft.com/office/drawing/2014/main" id="{B9B8B3E7-C34A-4DE4-ADC1-23350E828E57}"/>
                </a:ext>
              </a:extLst>
            </p:cNvPr>
            <p:cNvSpPr/>
            <p:nvPr/>
          </p:nvSpPr>
          <p:spPr>
            <a:xfrm>
              <a:off x="4764750" y="3566200"/>
              <a:ext cx="235875" cy="235900"/>
            </a:xfrm>
            <a:custGeom>
              <a:avLst/>
              <a:gdLst/>
              <a:ahLst/>
              <a:cxnLst/>
              <a:rect l="l" t="t" r="r" b="b"/>
              <a:pathLst>
                <a:path w="9435" h="9436" extrusionOk="0">
                  <a:moveTo>
                    <a:pt x="45" y="1"/>
                  </a:moveTo>
                  <a:lnTo>
                    <a:pt x="0" y="9390"/>
                  </a:lnTo>
                  <a:lnTo>
                    <a:pt x="9435" y="9435"/>
                  </a:lnTo>
                  <a:lnTo>
                    <a:pt x="9435" y="46"/>
                  </a:lnTo>
                  <a:lnTo>
                    <a:pt x="4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24319;p73">
              <a:extLst>
                <a:ext uri="{FF2B5EF4-FFF2-40B4-BE49-F238E27FC236}">
                  <a16:creationId xmlns:a16="http://schemas.microsoft.com/office/drawing/2014/main" id="{B4254970-705B-4CE6-93E8-A675CFC475EA}"/>
                </a:ext>
              </a:extLst>
            </p:cNvPr>
            <p:cNvSpPr/>
            <p:nvPr/>
          </p:nvSpPr>
          <p:spPr>
            <a:xfrm>
              <a:off x="4294150" y="3565075"/>
              <a:ext cx="235875" cy="235900"/>
            </a:xfrm>
            <a:custGeom>
              <a:avLst/>
              <a:gdLst/>
              <a:ahLst/>
              <a:cxnLst/>
              <a:rect l="l" t="t" r="r" b="b"/>
              <a:pathLst>
                <a:path w="9435" h="9436" extrusionOk="0">
                  <a:moveTo>
                    <a:pt x="45" y="1"/>
                  </a:moveTo>
                  <a:lnTo>
                    <a:pt x="0" y="9390"/>
                  </a:lnTo>
                  <a:lnTo>
                    <a:pt x="9435" y="9435"/>
                  </a:lnTo>
                  <a:lnTo>
                    <a:pt x="943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 name="Google Shape;24320;p73">
              <a:extLst>
                <a:ext uri="{FF2B5EF4-FFF2-40B4-BE49-F238E27FC236}">
                  <a16:creationId xmlns:a16="http://schemas.microsoft.com/office/drawing/2014/main" id="{C0E1E739-F662-4EEE-BF9F-27172FE9E782}"/>
                </a:ext>
              </a:extLst>
            </p:cNvPr>
            <p:cNvSpPr/>
            <p:nvPr/>
          </p:nvSpPr>
          <p:spPr>
            <a:xfrm>
              <a:off x="3824650" y="3563950"/>
              <a:ext cx="234775" cy="235900"/>
            </a:xfrm>
            <a:custGeom>
              <a:avLst/>
              <a:gdLst/>
              <a:ahLst/>
              <a:cxnLst/>
              <a:rect l="l" t="t" r="r" b="b"/>
              <a:pathLst>
                <a:path w="9391" h="9436" extrusionOk="0">
                  <a:moveTo>
                    <a:pt x="1" y="0"/>
                  </a:moveTo>
                  <a:lnTo>
                    <a:pt x="1" y="9390"/>
                  </a:lnTo>
                  <a:lnTo>
                    <a:pt x="9390" y="9435"/>
                  </a:lnTo>
                  <a:lnTo>
                    <a:pt x="9390"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24321;p73">
              <a:extLst>
                <a:ext uri="{FF2B5EF4-FFF2-40B4-BE49-F238E27FC236}">
                  <a16:creationId xmlns:a16="http://schemas.microsoft.com/office/drawing/2014/main" id="{F38709CF-DAFC-4514-AC71-32E96E42A0E2}"/>
                </a:ext>
              </a:extLst>
            </p:cNvPr>
            <p:cNvSpPr/>
            <p:nvPr/>
          </p:nvSpPr>
          <p:spPr>
            <a:xfrm>
              <a:off x="3354050" y="3561700"/>
              <a:ext cx="235900" cy="235875"/>
            </a:xfrm>
            <a:custGeom>
              <a:avLst/>
              <a:gdLst/>
              <a:ahLst/>
              <a:cxnLst/>
              <a:rect l="l" t="t" r="r" b="b"/>
              <a:pathLst>
                <a:path w="9436" h="9435" extrusionOk="0">
                  <a:moveTo>
                    <a:pt x="1" y="0"/>
                  </a:moveTo>
                  <a:lnTo>
                    <a:pt x="1" y="9435"/>
                  </a:lnTo>
                  <a:lnTo>
                    <a:pt x="9390" y="9435"/>
                  </a:lnTo>
                  <a:lnTo>
                    <a:pt x="9435" y="45"/>
                  </a:lnTo>
                  <a:lnTo>
                    <a:pt x="1"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24322;p73">
              <a:extLst>
                <a:ext uri="{FF2B5EF4-FFF2-40B4-BE49-F238E27FC236}">
                  <a16:creationId xmlns:a16="http://schemas.microsoft.com/office/drawing/2014/main" id="{8B213280-230F-4DCD-B6FD-0EF0FC2F9864}"/>
                </a:ext>
              </a:extLst>
            </p:cNvPr>
            <p:cNvSpPr/>
            <p:nvPr/>
          </p:nvSpPr>
          <p:spPr>
            <a:xfrm>
              <a:off x="2883450" y="3561700"/>
              <a:ext cx="235875" cy="234750"/>
            </a:xfrm>
            <a:custGeom>
              <a:avLst/>
              <a:gdLst/>
              <a:ahLst/>
              <a:cxnLst/>
              <a:rect l="l" t="t" r="r" b="b"/>
              <a:pathLst>
                <a:path w="9435" h="9390" extrusionOk="0">
                  <a:moveTo>
                    <a:pt x="45" y="0"/>
                  </a:moveTo>
                  <a:lnTo>
                    <a:pt x="0" y="9390"/>
                  </a:lnTo>
                  <a:lnTo>
                    <a:pt x="9390" y="9390"/>
                  </a:lnTo>
                  <a:lnTo>
                    <a:pt x="943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 name="Google Shape;24323;p73">
              <a:extLst>
                <a:ext uri="{FF2B5EF4-FFF2-40B4-BE49-F238E27FC236}">
                  <a16:creationId xmlns:a16="http://schemas.microsoft.com/office/drawing/2014/main" id="{BD6B25E5-894F-42D8-90FA-6647F2CAFF7C}"/>
                </a:ext>
              </a:extLst>
            </p:cNvPr>
            <p:cNvSpPr/>
            <p:nvPr/>
          </p:nvSpPr>
          <p:spPr>
            <a:xfrm>
              <a:off x="2412825" y="3559425"/>
              <a:ext cx="235900" cy="235900"/>
            </a:xfrm>
            <a:custGeom>
              <a:avLst/>
              <a:gdLst/>
              <a:ahLst/>
              <a:cxnLst/>
              <a:rect l="l" t="t" r="r" b="b"/>
              <a:pathLst>
                <a:path w="9436" h="9436" extrusionOk="0">
                  <a:moveTo>
                    <a:pt x="46" y="1"/>
                  </a:moveTo>
                  <a:lnTo>
                    <a:pt x="1" y="9436"/>
                  </a:lnTo>
                  <a:lnTo>
                    <a:pt x="9391" y="9436"/>
                  </a:lnTo>
                  <a:lnTo>
                    <a:pt x="9436" y="46"/>
                  </a:lnTo>
                  <a:lnTo>
                    <a:pt x="46"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24324;p73">
              <a:extLst>
                <a:ext uri="{FF2B5EF4-FFF2-40B4-BE49-F238E27FC236}">
                  <a16:creationId xmlns:a16="http://schemas.microsoft.com/office/drawing/2014/main" id="{F6B48B09-68D6-435A-994D-0077166489EF}"/>
                </a:ext>
              </a:extLst>
            </p:cNvPr>
            <p:cNvSpPr/>
            <p:nvPr/>
          </p:nvSpPr>
          <p:spPr>
            <a:xfrm>
              <a:off x="1942225" y="3558300"/>
              <a:ext cx="235900" cy="235900"/>
            </a:xfrm>
            <a:custGeom>
              <a:avLst/>
              <a:gdLst/>
              <a:ahLst/>
              <a:cxnLst/>
              <a:rect l="l" t="t" r="r" b="b"/>
              <a:pathLst>
                <a:path w="9436" h="9436" extrusionOk="0">
                  <a:moveTo>
                    <a:pt x="46" y="1"/>
                  </a:moveTo>
                  <a:lnTo>
                    <a:pt x="1" y="9435"/>
                  </a:lnTo>
                  <a:lnTo>
                    <a:pt x="9435" y="9435"/>
                  </a:lnTo>
                  <a:lnTo>
                    <a:pt x="9435" y="46"/>
                  </a:lnTo>
                  <a:lnTo>
                    <a:pt x="46"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24325;p73">
              <a:extLst>
                <a:ext uri="{FF2B5EF4-FFF2-40B4-BE49-F238E27FC236}">
                  <a16:creationId xmlns:a16="http://schemas.microsoft.com/office/drawing/2014/main" id="{E6BCBC7B-EAC1-45E6-AD04-11AD508EB423}"/>
                </a:ext>
              </a:extLst>
            </p:cNvPr>
            <p:cNvSpPr/>
            <p:nvPr/>
          </p:nvSpPr>
          <p:spPr>
            <a:xfrm>
              <a:off x="1471625" y="3557175"/>
              <a:ext cx="235900" cy="235900"/>
            </a:xfrm>
            <a:custGeom>
              <a:avLst/>
              <a:gdLst/>
              <a:ahLst/>
              <a:cxnLst/>
              <a:rect l="l" t="t" r="r" b="b"/>
              <a:pathLst>
                <a:path w="9436" h="9436" extrusionOk="0">
                  <a:moveTo>
                    <a:pt x="46" y="1"/>
                  </a:moveTo>
                  <a:lnTo>
                    <a:pt x="0" y="9390"/>
                  </a:lnTo>
                  <a:lnTo>
                    <a:pt x="9435" y="9435"/>
                  </a:lnTo>
                  <a:lnTo>
                    <a:pt x="9435" y="46"/>
                  </a:lnTo>
                  <a:lnTo>
                    <a:pt x="46"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 name="Google Shape;24326;p73">
              <a:extLst>
                <a:ext uri="{FF2B5EF4-FFF2-40B4-BE49-F238E27FC236}">
                  <a16:creationId xmlns:a16="http://schemas.microsoft.com/office/drawing/2014/main" id="{6AE6BA24-6376-4A4D-B62A-64E6739CCBC2}"/>
                </a:ext>
              </a:extLst>
            </p:cNvPr>
            <p:cNvSpPr/>
            <p:nvPr/>
          </p:nvSpPr>
          <p:spPr>
            <a:xfrm>
              <a:off x="1002150" y="3556050"/>
              <a:ext cx="235875" cy="235900"/>
            </a:xfrm>
            <a:custGeom>
              <a:avLst/>
              <a:gdLst/>
              <a:ahLst/>
              <a:cxnLst/>
              <a:rect l="l" t="t" r="r" b="b"/>
              <a:pathLst>
                <a:path w="9435" h="9436" extrusionOk="0">
                  <a:moveTo>
                    <a:pt x="0" y="0"/>
                  </a:moveTo>
                  <a:lnTo>
                    <a:pt x="0" y="9390"/>
                  </a:lnTo>
                  <a:lnTo>
                    <a:pt x="9390" y="9435"/>
                  </a:lnTo>
                  <a:lnTo>
                    <a:pt x="943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 name="Google Shape;24327;p73">
              <a:extLst>
                <a:ext uri="{FF2B5EF4-FFF2-40B4-BE49-F238E27FC236}">
                  <a16:creationId xmlns:a16="http://schemas.microsoft.com/office/drawing/2014/main" id="{F096A818-1D24-4AA1-8EFE-77E38D65968B}"/>
                </a:ext>
              </a:extLst>
            </p:cNvPr>
            <p:cNvSpPr/>
            <p:nvPr/>
          </p:nvSpPr>
          <p:spPr>
            <a:xfrm>
              <a:off x="531525" y="3554925"/>
              <a:ext cx="235900" cy="235875"/>
            </a:xfrm>
            <a:custGeom>
              <a:avLst/>
              <a:gdLst/>
              <a:ahLst/>
              <a:cxnLst/>
              <a:rect l="l" t="t" r="r" b="b"/>
              <a:pathLst>
                <a:path w="9436" h="9435" extrusionOk="0">
                  <a:moveTo>
                    <a:pt x="1" y="0"/>
                  </a:moveTo>
                  <a:lnTo>
                    <a:pt x="1" y="9390"/>
                  </a:lnTo>
                  <a:lnTo>
                    <a:pt x="9391" y="9435"/>
                  </a:lnTo>
                  <a:lnTo>
                    <a:pt x="9436"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 name="Google Shape;24328;p73">
              <a:extLst>
                <a:ext uri="{FF2B5EF4-FFF2-40B4-BE49-F238E27FC236}">
                  <a16:creationId xmlns:a16="http://schemas.microsoft.com/office/drawing/2014/main" id="{C0CC81CC-510E-4732-AD4A-208E7F5688C4}"/>
                </a:ext>
              </a:extLst>
            </p:cNvPr>
            <p:cNvSpPr/>
            <p:nvPr/>
          </p:nvSpPr>
          <p:spPr>
            <a:xfrm>
              <a:off x="6881925" y="3343875"/>
              <a:ext cx="235875" cy="235900"/>
            </a:xfrm>
            <a:custGeom>
              <a:avLst/>
              <a:gdLst/>
              <a:ahLst/>
              <a:cxnLst/>
              <a:rect l="l" t="t" r="r" b="b"/>
              <a:pathLst>
                <a:path w="9435" h="9436" extrusionOk="0">
                  <a:moveTo>
                    <a:pt x="45" y="1"/>
                  </a:moveTo>
                  <a:lnTo>
                    <a:pt x="0" y="9390"/>
                  </a:lnTo>
                  <a:lnTo>
                    <a:pt x="9435" y="9435"/>
                  </a:lnTo>
                  <a:lnTo>
                    <a:pt x="943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 name="Google Shape;24329;p73">
              <a:extLst>
                <a:ext uri="{FF2B5EF4-FFF2-40B4-BE49-F238E27FC236}">
                  <a16:creationId xmlns:a16="http://schemas.microsoft.com/office/drawing/2014/main" id="{3EB12DBD-61D6-466F-A72B-1899466998FE}"/>
                </a:ext>
              </a:extLst>
            </p:cNvPr>
            <p:cNvSpPr/>
            <p:nvPr/>
          </p:nvSpPr>
          <p:spPr>
            <a:xfrm>
              <a:off x="6412425" y="3342750"/>
              <a:ext cx="235900" cy="234775"/>
            </a:xfrm>
            <a:custGeom>
              <a:avLst/>
              <a:gdLst/>
              <a:ahLst/>
              <a:cxnLst/>
              <a:rect l="l" t="t" r="r" b="b"/>
              <a:pathLst>
                <a:path w="9436" h="9391" extrusionOk="0">
                  <a:moveTo>
                    <a:pt x="1" y="1"/>
                  </a:moveTo>
                  <a:lnTo>
                    <a:pt x="1" y="9390"/>
                  </a:lnTo>
                  <a:lnTo>
                    <a:pt x="9390" y="9390"/>
                  </a:lnTo>
                  <a:lnTo>
                    <a:pt x="9436"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 name="Google Shape;24330;p73">
              <a:extLst>
                <a:ext uri="{FF2B5EF4-FFF2-40B4-BE49-F238E27FC236}">
                  <a16:creationId xmlns:a16="http://schemas.microsoft.com/office/drawing/2014/main" id="{B0B3318B-4CCE-48FC-B01B-971DD489CF45}"/>
                </a:ext>
              </a:extLst>
            </p:cNvPr>
            <p:cNvSpPr/>
            <p:nvPr/>
          </p:nvSpPr>
          <p:spPr>
            <a:xfrm>
              <a:off x="5941825" y="3340500"/>
              <a:ext cx="235900" cy="235875"/>
            </a:xfrm>
            <a:custGeom>
              <a:avLst/>
              <a:gdLst/>
              <a:ahLst/>
              <a:cxnLst/>
              <a:rect l="l" t="t" r="r" b="b"/>
              <a:pathLst>
                <a:path w="9436" h="9435" extrusionOk="0">
                  <a:moveTo>
                    <a:pt x="1" y="0"/>
                  </a:moveTo>
                  <a:lnTo>
                    <a:pt x="1" y="9435"/>
                  </a:lnTo>
                  <a:lnTo>
                    <a:pt x="9390" y="9435"/>
                  </a:lnTo>
                  <a:lnTo>
                    <a:pt x="9435" y="45"/>
                  </a:lnTo>
                  <a:lnTo>
                    <a:pt x="1"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24331;p73">
              <a:extLst>
                <a:ext uri="{FF2B5EF4-FFF2-40B4-BE49-F238E27FC236}">
                  <a16:creationId xmlns:a16="http://schemas.microsoft.com/office/drawing/2014/main" id="{D5B5E09E-8229-437F-BD82-81E74BFF9442}"/>
                </a:ext>
              </a:extLst>
            </p:cNvPr>
            <p:cNvSpPr/>
            <p:nvPr/>
          </p:nvSpPr>
          <p:spPr>
            <a:xfrm>
              <a:off x="5471225" y="3339375"/>
              <a:ext cx="235875" cy="235875"/>
            </a:xfrm>
            <a:custGeom>
              <a:avLst/>
              <a:gdLst/>
              <a:ahLst/>
              <a:cxnLst/>
              <a:rect l="l" t="t" r="r" b="b"/>
              <a:pathLst>
                <a:path w="9435" h="9435" extrusionOk="0">
                  <a:moveTo>
                    <a:pt x="45" y="0"/>
                  </a:moveTo>
                  <a:lnTo>
                    <a:pt x="0" y="9435"/>
                  </a:lnTo>
                  <a:lnTo>
                    <a:pt x="9390" y="9435"/>
                  </a:lnTo>
                  <a:lnTo>
                    <a:pt x="9435" y="45"/>
                  </a:lnTo>
                  <a:lnTo>
                    <a:pt x="4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 name="Google Shape;24332;p73">
              <a:extLst>
                <a:ext uri="{FF2B5EF4-FFF2-40B4-BE49-F238E27FC236}">
                  <a16:creationId xmlns:a16="http://schemas.microsoft.com/office/drawing/2014/main" id="{CFB22DFB-8FAC-43A7-A5F3-B5B8339795A5}"/>
                </a:ext>
              </a:extLst>
            </p:cNvPr>
            <p:cNvSpPr/>
            <p:nvPr/>
          </p:nvSpPr>
          <p:spPr>
            <a:xfrm>
              <a:off x="5000625" y="3338250"/>
              <a:ext cx="235875" cy="235875"/>
            </a:xfrm>
            <a:custGeom>
              <a:avLst/>
              <a:gdLst/>
              <a:ahLst/>
              <a:cxnLst/>
              <a:rect l="l" t="t" r="r" b="b"/>
              <a:pathLst>
                <a:path w="9435" h="9435" extrusionOk="0">
                  <a:moveTo>
                    <a:pt x="45" y="0"/>
                  </a:moveTo>
                  <a:lnTo>
                    <a:pt x="0" y="9435"/>
                  </a:lnTo>
                  <a:lnTo>
                    <a:pt x="9390" y="9435"/>
                  </a:lnTo>
                  <a:lnTo>
                    <a:pt x="9435" y="45"/>
                  </a:lnTo>
                  <a:lnTo>
                    <a:pt x="4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 name="Google Shape;24333;p73">
              <a:extLst>
                <a:ext uri="{FF2B5EF4-FFF2-40B4-BE49-F238E27FC236}">
                  <a16:creationId xmlns:a16="http://schemas.microsoft.com/office/drawing/2014/main" id="{52872D6C-029F-4852-A9FF-5F4AFEA1B812}"/>
                </a:ext>
              </a:extLst>
            </p:cNvPr>
            <p:cNvSpPr/>
            <p:nvPr/>
          </p:nvSpPr>
          <p:spPr>
            <a:xfrm>
              <a:off x="4530000" y="3337100"/>
              <a:ext cx="235900" cy="235900"/>
            </a:xfrm>
            <a:custGeom>
              <a:avLst/>
              <a:gdLst/>
              <a:ahLst/>
              <a:cxnLst/>
              <a:rect l="l" t="t" r="r" b="b"/>
              <a:pathLst>
                <a:path w="9436" h="9436" extrusionOk="0">
                  <a:moveTo>
                    <a:pt x="46" y="1"/>
                  </a:moveTo>
                  <a:lnTo>
                    <a:pt x="1" y="9390"/>
                  </a:lnTo>
                  <a:lnTo>
                    <a:pt x="9435" y="9436"/>
                  </a:lnTo>
                  <a:lnTo>
                    <a:pt x="9435" y="46"/>
                  </a:lnTo>
                  <a:lnTo>
                    <a:pt x="46"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 name="Google Shape;24334;p73">
              <a:extLst>
                <a:ext uri="{FF2B5EF4-FFF2-40B4-BE49-F238E27FC236}">
                  <a16:creationId xmlns:a16="http://schemas.microsoft.com/office/drawing/2014/main" id="{F063E3D8-3C86-49BD-A750-2110900F8236}"/>
                </a:ext>
              </a:extLst>
            </p:cNvPr>
            <p:cNvSpPr/>
            <p:nvPr/>
          </p:nvSpPr>
          <p:spPr>
            <a:xfrm>
              <a:off x="4060525" y="3335975"/>
              <a:ext cx="235900" cy="235900"/>
            </a:xfrm>
            <a:custGeom>
              <a:avLst/>
              <a:gdLst/>
              <a:ahLst/>
              <a:cxnLst/>
              <a:rect l="l" t="t" r="r" b="b"/>
              <a:pathLst>
                <a:path w="9436" h="9436" extrusionOk="0">
                  <a:moveTo>
                    <a:pt x="1" y="1"/>
                  </a:moveTo>
                  <a:lnTo>
                    <a:pt x="1" y="9390"/>
                  </a:lnTo>
                  <a:lnTo>
                    <a:pt x="9390" y="9435"/>
                  </a:lnTo>
                  <a:lnTo>
                    <a:pt x="9435" y="46"/>
                  </a:lnTo>
                  <a:lnTo>
                    <a:pt x="1"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 name="Google Shape;24335;p73">
              <a:extLst>
                <a:ext uri="{FF2B5EF4-FFF2-40B4-BE49-F238E27FC236}">
                  <a16:creationId xmlns:a16="http://schemas.microsoft.com/office/drawing/2014/main" id="{D7A2BDD8-1303-43AE-B28C-E59F59CD9283}"/>
                </a:ext>
              </a:extLst>
            </p:cNvPr>
            <p:cNvSpPr/>
            <p:nvPr/>
          </p:nvSpPr>
          <p:spPr>
            <a:xfrm>
              <a:off x="3589925" y="3334850"/>
              <a:ext cx="235875" cy="235900"/>
            </a:xfrm>
            <a:custGeom>
              <a:avLst/>
              <a:gdLst/>
              <a:ahLst/>
              <a:cxnLst/>
              <a:rect l="l" t="t" r="r" b="b"/>
              <a:pathLst>
                <a:path w="9435" h="9436" extrusionOk="0">
                  <a:moveTo>
                    <a:pt x="0" y="1"/>
                  </a:moveTo>
                  <a:lnTo>
                    <a:pt x="0" y="9390"/>
                  </a:lnTo>
                  <a:lnTo>
                    <a:pt x="9390" y="9435"/>
                  </a:lnTo>
                  <a:lnTo>
                    <a:pt x="943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 name="Google Shape;24336;p73">
              <a:extLst>
                <a:ext uri="{FF2B5EF4-FFF2-40B4-BE49-F238E27FC236}">
                  <a16:creationId xmlns:a16="http://schemas.microsoft.com/office/drawing/2014/main" id="{B7E914E5-F832-4C21-97C0-00670574EEA3}"/>
                </a:ext>
              </a:extLst>
            </p:cNvPr>
            <p:cNvSpPr/>
            <p:nvPr/>
          </p:nvSpPr>
          <p:spPr>
            <a:xfrm>
              <a:off x="3119300" y="3333725"/>
              <a:ext cx="235900" cy="235900"/>
            </a:xfrm>
            <a:custGeom>
              <a:avLst/>
              <a:gdLst/>
              <a:ahLst/>
              <a:cxnLst/>
              <a:rect l="l" t="t" r="r" b="b"/>
              <a:pathLst>
                <a:path w="9436" h="9436" extrusionOk="0">
                  <a:moveTo>
                    <a:pt x="46" y="0"/>
                  </a:moveTo>
                  <a:lnTo>
                    <a:pt x="1" y="9390"/>
                  </a:lnTo>
                  <a:lnTo>
                    <a:pt x="9391" y="9435"/>
                  </a:lnTo>
                  <a:lnTo>
                    <a:pt x="9436"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 name="Google Shape;24337;p73">
              <a:extLst>
                <a:ext uri="{FF2B5EF4-FFF2-40B4-BE49-F238E27FC236}">
                  <a16:creationId xmlns:a16="http://schemas.microsoft.com/office/drawing/2014/main" id="{1DBB7A6B-BAD6-4F4F-8A77-5D6A5BB86AA6}"/>
                </a:ext>
              </a:extLst>
            </p:cNvPr>
            <p:cNvSpPr/>
            <p:nvPr/>
          </p:nvSpPr>
          <p:spPr>
            <a:xfrm>
              <a:off x="2648700" y="3332600"/>
              <a:ext cx="235900" cy="235875"/>
            </a:xfrm>
            <a:custGeom>
              <a:avLst/>
              <a:gdLst/>
              <a:ahLst/>
              <a:cxnLst/>
              <a:rect l="l" t="t" r="r" b="b"/>
              <a:pathLst>
                <a:path w="9436" h="9435" extrusionOk="0">
                  <a:moveTo>
                    <a:pt x="46" y="0"/>
                  </a:moveTo>
                  <a:lnTo>
                    <a:pt x="1" y="9390"/>
                  </a:lnTo>
                  <a:lnTo>
                    <a:pt x="9390" y="9435"/>
                  </a:lnTo>
                  <a:lnTo>
                    <a:pt x="943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 name="Google Shape;24338;p73">
              <a:extLst>
                <a:ext uri="{FF2B5EF4-FFF2-40B4-BE49-F238E27FC236}">
                  <a16:creationId xmlns:a16="http://schemas.microsoft.com/office/drawing/2014/main" id="{A7B4EA86-1C76-4863-B31B-DAD16DC91977}"/>
                </a:ext>
              </a:extLst>
            </p:cNvPr>
            <p:cNvSpPr/>
            <p:nvPr/>
          </p:nvSpPr>
          <p:spPr>
            <a:xfrm>
              <a:off x="2178100" y="3331475"/>
              <a:ext cx="235900" cy="234750"/>
            </a:xfrm>
            <a:custGeom>
              <a:avLst/>
              <a:gdLst/>
              <a:ahLst/>
              <a:cxnLst/>
              <a:rect l="l" t="t" r="r" b="b"/>
              <a:pathLst>
                <a:path w="9436" h="9390" extrusionOk="0">
                  <a:moveTo>
                    <a:pt x="46" y="0"/>
                  </a:moveTo>
                  <a:lnTo>
                    <a:pt x="0" y="9390"/>
                  </a:lnTo>
                  <a:lnTo>
                    <a:pt x="9435" y="9390"/>
                  </a:lnTo>
                  <a:lnTo>
                    <a:pt x="943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24339;p73">
              <a:extLst>
                <a:ext uri="{FF2B5EF4-FFF2-40B4-BE49-F238E27FC236}">
                  <a16:creationId xmlns:a16="http://schemas.microsoft.com/office/drawing/2014/main" id="{1FE5A4FC-CDBC-40D5-93F2-BA1D9F678FC9}"/>
                </a:ext>
              </a:extLst>
            </p:cNvPr>
            <p:cNvSpPr/>
            <p:nvPr/>
          </p:nvSpPr>
          <p:spPr>
            <a:xfrm>
              <a:off x="1708625" y="3329200"/>
              <a:ext cx="235875" cy="235900"/>
            </a:xfrm>
            <a:custGeom>
              <a:avLst/>
              <a:gdLst/>
              <a:ahLst/>
              <a:cxnLst/>
              <a:rect l="l" t="t" r="r" b="b"/>
              <a:pathLst>
                <a:path w="9435" h="9436" extrusionOk="0">
                  <a:moveTo>
                    <a:pt x="0" y="1"/>
                  </a:moveTo>
                  <a:lnTo>
                    <a:pt x="0" y="9436"/>
                  </a:lnTo>
                  <a:lnTo>
                    <a:pt x="9390" y="9436"/>
                  </a:lnTo>
                  <a:lnTo>
                    <a:pt x="9435" y="46"/>
                  </a:lnTo>
                  <a:lnTo>
                    <a:pt x="0"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 name="Google Shape;24340;p73">
              <a:extLst>
                <a:ext uri="{FF2B5EF4-FFF2-40B4-BE49-F238E27FC236}">
                  <a16:creationId xmlns:a16="http://schemas.microsoft.com/office/drawing/2014/main" id="{4A59B5A8-69F3-4173-A13F-7EB105366A8E}"/>
                </a:ext>
              </a:extLst>
            </p:cNvPr>
            <p:cNvSpPr/>
            <p:nvPr/>
          </p:nvSpPr>
          <p:spPr>
            <a:xfrm>
              <a:off x="1238000" y="3328075"/>
              <a:ext cx="234775" cy="235900"/>
            </a:xfrm>
            <a:custGeom>
              <a:avLst/>
              <a:gdLst/>
              <a:ahLst/>
              <a:cxnLst/>
              <a:rect l="l" t="t" r="r" b="b"/>
              <a:pathLst>
                <a:path w="9391" h="9436" extrusionOk="0">
                  <a:moveTo>
                    <a:pt x="1" y="1"/>
                  </a:moveTo>
                  <a:lnTo>
                    <a:pt x="1" y="9435"/>
                  </a:lnTo>
                  <a:lnTo>
                    <a:pt x="9391" y="9435"/>
                  </a:lnTo>
                  <a:lnTo>
                    <a:pt x="9391" y="46"/>
                  </a:lnTo>
                  <a:lnTo>
                    <a:pt x="1"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 name="Google Shape;24341;p73">
              <a:extLst>
                <a:ext uri="{FF2B5EF4-FFF2-40B4-BE49-F238E27FC236}">
                  <a16:creationId xmlns:a16="http://schemas.microsoft.com/office/drawing/2014/main" id="{A265F826-C57E-4234-BB23-771CECB68BB6}"/>
                </a:ext>
              </a:extLst>
            </p:cNvPr>
            <p:cNvSpPr/>
            <p:nvPr/>
          </p:nvSpPr>
          <p:spPr>
            <a:xfrm>
              <a:off x="767400" y="3326950"/>
              <a:ext cx="235900" cy="235900"/>
            </a:xfrm>
            <a:custGeom>
              <a:avLst/>
              <a:gdLst/>
              <a:ahLst/>
              <a:cxnLst/>
              <a:rect l="l" t="t" r="r" b="b"/>
              <a:pathLst>
                <a:path w="9436" h="9436" extrusionOk="0">
                  <a:moveTo>
                    <a:pt x="1" y="1"/>
                  </a:moveTo>
                  <a:lnTo>
                    <a:pt x="1" y="9390"/>
                  </a:lnTo>
                  <a:lnTo>
                    <a:pt x="9390" y="9435"/>
                  </a:lnTo>
                  <a:lnTo>
                    <a:pt x="9435" y="46"/>
                  </a:lnTo>
                  <a:lnTo>
                    <a:pt x="1"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 name="Google Shape;24342;p73">
              <a:extLst>
                <a:ext uri="{FF2B5EF4-FFF2-40B4-BE49-F238E27FC236}">
                  <a16:creationId xmlns:a16="http://schemas.microsoft.com/office/drawing/2014/main" id="{F456C126-7B04-4118-9EE6-593F031AE1CA}"/>
                </a:ext>
              </a:extLst>
            </p:cNvPr>
            <p:cNvSpPr/>
            <p:nvPr/>
          </p:nvSpPr>
          <p:spPr>
            <a:xfrm>
              <a:off x="296800" y="3325825"/>
              <a:ext cx="235900" cy="235900"/>
            </a:xfrm>
            <a:custGeom>
              <a:avLst/>
              <a:gdLst/>
              <a:ahLst/>
              <a:cxnLst/>
              <a:rect l="l" t="t" r="r" b="b"/>
              <a:pathLst>
                <a:path w="9436" h="9436" extrusionOk="0">
                  <a:moveTo>
                    <a:pt x="0" y="0"/>
                  </a:moveTo>
                  <a:lnTo>
                    <a:pt x="0" y="9390"/>
                  </a:lnTo>
                  <a:lnTo>
                    <a:pt x="9390" y="9435"/>
                  </a:lnTo>
                  <a:lnTo>
                    <a:pt x="943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 name="Google Shape;24343;p73">
              <a:extLst>
                <a:ext uri="{FF2B5EF4-FFF2-40B4-BE49-F238E27FC236}">
                  <a16:creationId xmlns:a16="http://schemas.microsoft.com/office/drawing/2014/main" id="{252F305E-FC5C-4968-84A8-9215FCE6BE9A}"/>
                </a:ext>
              </a:extLst>
            </p:cNvPr>
            <p:cNvSpPr/>
            <p:nvPr/>
          </p:nvSpPr>
          <p:spPr>
            <a:xfrm>
              <a:off x="7118900" y="3109150"/>
              <a:ext cx="234775" cy="235875"/>
            </a:xfrm>
            <a:custGeom>
              <a:avLst/>
              <a:gdLst/>
              <a:ahLst/>
              <a:cxnLst/>
              <a:rect l="l" t="t" r="r" b="b"/>
              <a:pathLst>
                <a:path w="9391" h="9435" extrusionOk="0">
                  <a:moveTo>
                    <a:pt x="1" y="0"/>
                  </a:moveTo>
                  <a:lnTo>
                    <a:pt x="1" y="9390"/>
                  </a:lnTo>
                  <a:lnTo>
                    <a:pt x="9390" y="9435"/>
                  </a:lnTo>
                  <a:lnTo>
                    <a:pt x="9390"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 name="Google Shape;24344;p73">
              <a:extLst>
                <a:ext uri="{FF2B5EF4-FFF2-40B4-BE49-F238E27FC236}">
                  <a16:creationId xmlns:a16="http://schemas.microsoft.com/office/drawing/2014/main" id="{A4D03C3C-5773-4C5F-83C4-1ACCC3518532}"/>
                </a:ext>
              </a:extLst>
            </p:cNvPr>
            <p:cNvSpPr/>
            <p:nvPr/>
          </p:nvSpPr>
          <p:spPr>
            <a:xfrm>
              <a:off x="6648300" y="3108025"/>
              <a:ext cx="235900" cy="235875"/>
            </a:xfrm>
            <a:custGeom>
              <a:avLst/>
              <a:gdLst/>
              <a:ahLst/>
              <a:cxnLst/>
              <a:rect l="l" t="t" r="r" b="b"/>
              <a:pathLst>
                <a:path w="9436" h="9435" extrusionOk="0">
                  <a:moveTo>
                    <a:pt x="1" y="0"/>
                  </a:moveTo>
                  <a:lnTo>
                    <a:pt x="1" y="9390"/>
                  </a:lnTo>
                  <a:lnTo>
                    <a:pt x="9390" y="9435"/>
                  </a:lnTo>
                  <a:lnTo>
                    <a:pt x="943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 name="Google Shape;24345;p73">
              <a:extLst>
                <a:ext uri="{FF2B5EF4-FFF2-40B4-BE49-F238E27FC236}">
                  <a16:creationId xmlns:a16="http://schemas.microsoft.com/office/drawing/2014/main" id="{0BA14ACE-F7C1-418E-85C6-C8637DAE336F}"/>
                </a:ext>
              </a:extLst>
            </p:cNvPr>
            <p:cNvSpPr/>
            <p:nvPr/>
          </p:nvSpPr>
          <p:spPr>
            <a:xfrm>
              <a:off x="6177700" y="3106875"/>
              <a:ext cx="235900" cy="235900"/>
            </a:xfrm>
            <a:custGeom>
              <a:avLst/>
              <a:gdLst/>
              <a:ahLst/>
              <a:cxnLst/>
              <a:rect l="l" t="t" r="r" b="b"/>
              <a:pathLst>
                <a:path w="9436" h="9436" extrusionOk="0">
                  <a:moveTo>
                    <a:pt x="0" y="1"/>
                  </a:moveTo>
                  <a:lnTo>
                    <a:pt x="0" y="9390"/>
                  </a:lnTo>
                  <a:lnTo>
                    <a:pt x="9390" y="9436"/>
                  </a:lnTo>
                  <a:lnTo>
                    <a:pt x="943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 name="Google Shape;24346;p73">
              <a:extLst>
                <a:ext uri="{FF2B5EF4-FFF2-40B4-BE49-F238E27FC236}">
                  <a16:creationId xmlns:a16="http://schemas.microsoft.com/office/drawing/2014/main" id="{3AEEF6A1-A944-4C17-B110-96796D199057}"/>
                </a:ext>
              </a:extLst>
            </p:cNvPr>
            <p:cNvSpPr/>
            <p:nvPr/>
          </p:nvSpPr>
          <p:spPr>
            <a:xfrm>
              <a:off x="5707100" y="3105750"/>
              <a:ext cx="235875" cy="234775"/>
            </a:xfrm>
            <a:custGeom>
              <a:avLst/>
              <a:gdLst/>
              <a:ahLst/>
              <a:cxnLst/>
              <a:rect l="l" t="t" r="r" b="b"/>
              <a:pathLst>
                <a:path w="9435" h="9391" extrusionOk="0">
                  <a:moveTo>
                    <a:pt x="45" y="1"/>
                  </a:moveTo>
                  <a:lnTo>
                    <a:pt x="0" y="9390"/>
                  </a:lnTo>
                  <a:lnTo>
                    <a:pt x="9390" y="9390"/>
                  </a:lnTo>
                  <a:lnTo>
                    <a:pt x="943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24347;p73">
              <a:extLst>
                <a:ext uri="{FF2B5EF4-FFF2-40B4-BE49-F238E27FC236}">
                  <a16:creationId xmlns:a16="http://schemas.microsoft.com/office/drawing/2014/main" id="{0224F459-1A8A-4AA0-9C15-64BD43B17963}"/>
                </a:ext>
              </a:extLst>
            </p:cNvPr>
            <p:cNvSpPr/>
            <p:nvPr/>
          </p:nvSpPr>
          <p:spPr>
            <a:xfrm>
              <a:off x="5236475" y="3103500"/>
              <a:ext cx="235900" cy="235900"/>
            </a:xfrm>
            <a:custGeom>
              <a:avLst/>
              <a:gdLst/>
              <a:ahLst/>
              <a:cxnLst/>
              <a:rect l="l" t="t" r="r" b="b"/>
              <a:pathLst>
                <a:path w="9436" h="9436" extrusionOk="0">
                  <a:moveTo>
                    <a:pt x="46" y="0"/>
                  </a:moveTo>
                  <a:lnTo>
                    <a:pt x="1" y="9435"/>
                  </a:lnTo>
                  <a:lnTo>
                    <a:pt x="9390" y="9435"/>
                  </a:lnTo>
                  <a:lnTo>
                    <a:pt x="9435" y="46"/>
                  </a:lnTo>
                  <a:lnTo>
                    <a:pt x="46"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 name="Google Shape;24348;p73">
              <a:extLst>
                <a:ext uri="{FF2B5EF4-FFF2-40B4-BE49-F238E27FC236}">
                  <a16:creationId xmlns:a16="http://schemas.microsoft.com/office/drawing/2014/main" id="{A04919B5-6346-4505-9A9E-35D2D942733D}"/>
                </a:ext>
              </a:extLst>
            </p:cNvPr>
            <p:cNvSpPr/>
            <p:nvPr/>
          </p:nvSpPr>
          <p:spPr>
            <a:xfrm>
              <a:off x="4765875" y="3102375"/>
              <a:ext cx="235900" cy="235875"/>
            </a:xfrm>
            <a:custGeom>
              <a:avLst/>
              <a:gdLst/>
              <a:ahLst/>
              <a:cxnLst/>
              <a:rect l="l" t="t" r="r" b="b"/>
              <a:pathLst>
                <a:path w="9436" h="9435" extrusionOk="0">
                  <a:moveTo>
                    <a:pt x="46" y="0"/>
                  </a:moveTo>
                  <a:lnTo>
                    <a:pt x="0" y="9435"/>
                  </a:lnTo>
                  <a:lnTo>
                    <a:pt x="9435" y="9435"/>
                  </a:lnTo>
                  <a:lnTo>
                    <a:pt x="9435" y="45"/>
                  </a:lnTo>
                  <a:lnTo>
                    <a:pt x="46"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 name="Google Shape;24349;p73">
              <a:extLst>
                <a:ext uri="{FF2B5EF4-FFF2-40B4-BE49-F238E27FC236}">
                  <a16:creationId xmlns:a16="http://schemas.microsoft.com/office/drawing/2014/main" id="{9791A1CE-C31F-46C1-80F5-C28F1AC07849}"/>
                </a:ext>
              </a:extLst>
            </p:cNvPr>
            <p:cNvSpPr/>
            <p:nvPr/>
          </p:nvSpPr>
          <p:spPr>
            <a:xfrm>
              <a:off x="4295275" y="3101250"/>
              <a:ext cx="235875" cy="235875"/>
            </a:xfrm>
            <a:custGeom>
              <a:avLst/>
              <a:gdLst/>
              <a:ahLst/>
              <a:cxnLst/>
              <a:rect l="l" t="t" r="r" b="b"/>
              <a:pathLst>
                <a:path w="9435" h="9435" extrusionOk="0">
                  <a:moveTo>
                    <a:pt x="45" y="0"/>
                  </a:moveTo>
                  <a:lnTo>
                    <a:pt x="0" y="9435"/>
                  </a:lnTo>
                  <a:lnTo>
                    <a:pt x="9435" y="9435"/>
                  </a:lnTo>
                  <a:lnTo>
                    <a:pt x="9435" y="45"/>
                  </a:lnTo>
                  <a:lnTo>
                    <a:pt x="4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 name="Google Shape;24350;p73">
              <a:extLst>
                <a:ext uri="{FF2B5EF4-FFF2-40B4-BE49-F238E27FC236}">
                  <a16:creationId xmlns:a16="http://schemas.microsoft.com/office/drawing/2014/main" id="{E0A1739F-DE40-4FB4-A401-54748895B860}"/>
                </a:ext>
              </a:extLst>
            </p:cNvPr>
            <p:cNvSpPr/>
            <p:nvPr/>
          </p:nvSpPr>
          <p:spPr>
            <a:xfrm>
              <a:off x="3825775" y="3100125"/>
              <a:ext cx="235900" cy="235875"/>
            </a:xfrm>
            <a:custGeom>
              <a:avLst/>
              <a:gdLst/>
              <a:ahLst/>
              <a:cxnLst/>
              <a:rect l="l" t="t" r="r" b="b"/>
              <a:pathLst>
                <a:path w="9436" h="9435" extrusionOk="0">
                  <a:moveTo>
                    <a:pt x="1" y="0"/>
                  </a:moveTo>
                  <a:lnTo>
                    <a:pt x="1" y="9390"/>
                  </a:lnTo>
                  <a:lnTo>
                    <a:pt x="9391" y="9435"/>
                  </a:lnTo>
                  <a:lnTo>
                    <a:pt x="9436" y="45"/>
                  </a:lnTo>
                  <a:lnTo>
                    <a:pt x="1"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24351;p73">
              <a:extLst>
                <a:ext uri="{FF2B5EF4-FFF2-40B4-BE49-F238E27FC236}">
                  <a16:creationId xmlns:a16="http://schemas.microsoft.com/office/drawing/2014/main" id="{B0CD0CFA-06C8-4358-A596-31C9EF5AD564}"/>
                </a:ext>
              </a:extLst>
            </p:cNvPr>
            <p:cNvSpPr/>
            <p:nvPr/>
          </p:nvSpPr>
          <p:spPr>
            <a:xfrm>
              <a:off x="3355175" y="3098975"/>
              <a:ext cx="235900" cy="235900"/>
            </a:xfrm>
            <a:custGeom>
              <a:avLst/>
              <a:gdLst/>
              <a:ahLst/>
              <a:cxnLst/>
              <a:rect l="l" t="t" r="r" b="b"/>
              <a:pathLst>
                <a:path w="9436" h="9436" extrusionOk="0">
                  <a:moveTo>
                    <a:pt x="1" y="1"/>
                  </a:moveTo>
                  <a:lnTo>
                    <a:pt x="1" y="9390"/>
                  </a:lnTo>
                  <a:lnTo>
                    <a:pt x="9390" y="9436"/>
                  </a:lnTo>
                  <a:lnTo>
                    <a:pt x="943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24352;p73">
              <a:extLst>
                <a:ext uri="{FF2B5EF4-FFF2-40B4-BE49-F238E27FC236}">
                  <a16:creationId xmlns:a16="http://schemas.microsoft.com/office/drawing/2014/main" id="{677CBD67-98D3-44F4-AC72-5A18452A719F}"/>
                </a:ext>
              </a:extLst>
            </p:cNvPr>
            <p:cNvSpPr/>
            <p:nvPr/>
          </p:nvSpPr>
          <p:spPr>
            <a:xfrm>
              <a:off x="2884575" y="3097850"/>
              <a:ext cx="235900" cy="235900"/>
            </a:xfrm>
            <a:custGeom>
              <a:avLst/>
              <a:gdLst/>
              <a:ahLst/>
              <a:cxnLst/>
              <a:rect l="l" t="t" r="r" b="b"/>
              <a:pathLst>
                <a:path w="9436" h="9436" extrusionOk="0">
                  <a:moveTo>
                    <a:pt x="46" y="1"/>
                  </a:moveTo>
                  <a:lnTo>
                    <a:pt x="0" y="9390"/>
                  </a:lnTo>
                  <a:lnTo>
                    <a:pt x="9390" y="9435"/>
                  </a:lnTo>
                  <a:lnTo>
                    <a:pt x="943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24353;p73">
              <a:extLst>
                <a:ext uri="{FF2B5EF4-FFF2-40B4-BE49-F238E27FC236}">
                  <a16:creationId xmlns:a16="http://schemas.microsoft.com/office/drawing/2014/main" id="{E1443FBC-76EA-4B98-BB79-1824D9BB716C}"/>
                </a:ext>
              </a:extLst>
            </p:cNvPr>
            <p:cNvSpPr/>
            <p:nvPr/>
          </p:nvSpPr>
          <p:spPr>
            <a:xfrm>
              <a:off x="2413975" y="3096725"/>
              <a:ext cx="235875" cy="234775"/>
            </a:xfrm>
            <a:custGeom>
              <a:avLst/>
              <a:gdLst/>
              <a:ahLst/>
              <a:cxnLst/>
              <a:rect l="l" t="t" r="r" b="b"/>
              <a:pathLst>
                <a:path w="9435" h="9391" extrusionOk="0">
                  <a:moveTo>
                    <a:pt x="45" y="1"/>
                  </a:moveTo>
                  <a:lnTo>
                    <a:pt x="0" y="9390"/>
                  </a:lnTo>
                  <a:lnTo>
                    <a:pt x="9435" y="9390"/>
                  </a:lnTo>
                  <a:lnTo>
                    <a:pt x="943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24354;p73">
              <a:extLst>
                <a:ext uri="{FF2B5EF4-FFF2-40B4-BE49-F238E27FC236}">
                  <a16:creationId xmlns:a16="http://schemas.microsoft.com/office/drawing/2014/main" id="{2FC1B41B-716D-4958-9A5F-3A4957248653}"/>
                </a:ext>
              </a:extLst>
            </p:cNvPr>
            <p:cNvSpPr/>
            <p:nvPr/>
          </p:nvSpPr>
          <p:spPr>
            <a:xfrm>
              <a:off x="1943350" y="3094475"/>
              <a:ext cx="235900" cy="235875"/>
            </a:xfrm>
            <a:custGeom>
              <a:avLst/>
              <a:gdLst/>
              <a:ahLst/>
              <a:cxnLst/>
              <a:rect l="l" t="t" r="r" b="b"/>
              <a:pathLst>
                <a:path w="9436" h="9435" extrusionOk="0">
                  <a:moveTo>
                    <a:pt x="46" y="0"/>
                  </a:moveTo>
                  <a:lnTo>
                    <a:pt x="1" y="9435"/>
                  </a:lnTo>
                  <a:lnTo>
                    <a:pt x="9436" y="9435"/>
                  </a:lnTo>
                  <a:lnTo>
                    <a:pt x="9436" y="45"/>
                  </a:lnTo>
                  <a:lnTo>
                    <a:pt x="46"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 name="Google Shape;24355;p73">
              <a:extLst>
                <a:ext uri="{FF2B5EF4-FFF2-40B4-BE49-F238E27FC236}">
                  <a16:creationId xmlns:a16="http://schemas.microsoft.com/office/drawing/2014/main" id="{4B1FBAC6-181D-4490-842F-C3C656E641C2}"/>
                </a:ext>
              </a:extLst>
            </p:cNvPr>
            <p:cNvSpPr/>
            <p:nvPr/>
          </p:nvSpPr>
          <p:spPr>
            <a:xfrm>
              <a:off x="1472750" y="3093350"/>
              <a:ext cx="235900" cy="235875"/>
            </a:xfrm>
            <a:custGeom>
              <a:avLst/>
              <a:gdLst/>
              <a:ahLst/>
              <a:cxnLst/>
              <a:rect l="l" t="t" r="r" b="b"/>
              <a:pathLst>
                <a:path w="9436" h="9435" extrusionOk="0">
                  <a:moveTo>
                    <a:pt x="46" y="0"/>
                  </a:moveTo>
                  <a:lnTo>
                    <a:pt x="1" y="9435"/>
                  </a:lnTo>
                  <a:lnTo>
                    <a:pt x="9435" y="9435"/>
                  </a:lnTo>
                  <a:lnTo>
                    <a:pt x="9435" y="45"/>
                  </a:lnTo>
                  <a:lnTo>
                    <a:pt x="46"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 name="Google Shape;24356;p73">
              <a:extLst>
                <a:ext uri="{FF2B5EF4-FFF2-40B4-BE49-F238E27FC236}">
                  <a16:creationId xmlns:a16="http://schemas.microsoft.com/office/drawing/2014/main" id="{38BE9B57-2BBA-4916-BF42-C5E6D242C2EE}"/>
                </a:ext>
              </a:extLst>
            </p:cNvPr>
            <p:cNvSpPr/>
            <p:nvPr/>
          </p:nvSpPr>
          <p:spPr>
            <a:xfrm>
              <a:off x="1003275" y="3092225"/>
              <a:ext cx="235900" cy="235875"/>
            </a:xfrm>
            <a:custGeom>
              <a:avLst/>
              <a:gdLst/>
              <a:ahLst/>
              <a:cxnLst/>
              <a:rect l="l" t="t" r="r" b="b"/>
              <a:pathLst>
                <a:path w="9436" h="9435" extrusionOk="0">
                  <a:moveTo>
                    <a:pt x="0" y="0"/>
                  </a:moveTo>
                  <a:lnTo>
                    <a:pt x="0" y="9435"/>
                  </a:lnTo>
                  <a:lnTo>
                    <a:pt x="9390" y="9435"/>
                  </a:lnTo>
                  <a:lnTo>
                    <a:pt x="9435" y="45"/>
                  </a:lnTo>
                  <a:lnTo>
                    <a:pt x="0"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24357;p73">
              <a:extLst>
                <a:ext uri="{FF2B5EF4-FFF2-40B4-BE49-F238E27FC236}">
                  <a16:creationId xmlns:a16="http://schemas.microsoft.com/office/drawing/2014/main" id="{15A6CA0A-6DD1-4076-A9C0-2CC77B2B5AD4}"/>
                </a:ext>
              </a:extLst>
            </p:cNvPr>
            <p:cNvSpPr/>
            <p:nvPr/>
          </p:nvSpPr>
          <p:spPr>
            <a:xfrm>
              <a:off x="532675" y="3091075"/>
              <a:ext cx="235875" cy="235900"/>
            </a:xfrm>
            <a:custGeom>
              <a:avLst/>
              <a:gdLst/>
              <a:ahLst/>
              <a:cxnLst/>
              <a:rect l="l" t="t" r="r" b="b"/>
              <a:pathLst>
                <a:path w="9435" h="9436" extrusionOk="0">
                  <a:moveTo>
                    <a:pt x="45" y="1"/>
                  </a:moveTo>
                  <a:lnTo>
                    <a:pt x="0" y="9390"/>
                  </a:lnTo>
                  <a:lnTo>
                    <a:pt x="9390" y="9436"/>
                  </a:lnTo>
                  <a:lnTo>
                    <a:pt x="9435" y="46"/>
                  </a:lnTo>
                  <a:lnTo>
                    <a:pt x="4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24358;p73">
              <a:extLst>
                <a:ext uri="{FF2B5EF4-FFF2-40B4-BE49-F238E27FC236}">
                  <a16:creationId xmlns:a16="http://schemas.microsoft.com/office/drawing/2014/main" id="{804EEAC1-F487-45D1-8C31-8EA93B4E2C2C}"/>
                </a:ext>
              </a:extLst>
            </p:cNvPr>
            <p:cNvSpPr/>
            <p:nvPr/>
          </p:nvSpPr>
          <p:spPr>
            <a:xfrm>
              <a:off x="6884175" y="2880050"/>
              <a:ext cx="235875" cy="235900"/>
            </a:xfrm>
            <a:custGeom>
              <a:avLst/>
              <a:gdLst/>
              <a:ahLst/>
              <a:cxnLst/>
              <a:rect l="l" t="t" r="r" b="b"/>
              <a:pathLst>
                <a:path w="9435" h="9436" extrusionOk="0">
                  <a:moveTo>
                    <a:pt x="0" y="0"/>
                  </a:moveTo>
                  <a:lnTo>
                    <a:pt x="0" y="9390"/>
                  </a:lnTo>
                  <a:lnTo>
                    <a:pt x="9390" y="9435"/>
                  </a:lnTo>
                  <a:lnTo>
                    <a:pt x="9435" y="45"/>
                  </a:lnTo>
                  <a:lnTo>
                    <a:pt x="0"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24359;p73">
              <a:extLst>
                <a:ext uri="{FF2B5EF4-FFF2-40B4-BE49-F238E27FC236}">
                  <a16:creationId xmlns:a16="http://schemas.microsoft.com/office/drawing/2014/main" id="{DF9DFD2F-02F9-4F91-BA85-46C6655BD8E5}"/>
                </a:ext>
              </a:extLst>
            </p:cNvPr>
            <p:cNvSpPr/>
            <p:nvPr/>
          </p:nvSpPr>
          <p:spPr>
            <a:xfrm>
              <a:off x="6413575" y="2878925"/>
              <a:ext cx="235875" cy="235875"/>
            </a:xfrm>
            <a:custGeom>
              <a:avLst/>
              <a:gdLst/>
              <a:ahLst/>
              <a:cxnLst/>
              <a:rect l="l" t="t" r="r" b="b"/>
              <a:pathLst>
                <a:path w="9435" h="9435" extrusionOk="0">
                  <a:moveTo>
                    <a:pt x="0" y="0"/>
                  </a:moveTo>
                  <a:lnTo>
                    <a:pt x="0" y="9390"/>
                  </a:lnTo>
                  <a:lnTo>
                    <a:pt x="9390" y="9435"/>
                  </a:lnTo>
                  <a:lnTo>
                    <a:pt x="9435" y="45"/>
                  </a:lnTo>
                  <a:lnTo>
                    <a:pt x="0"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24360;p73">
              <a:extLst>
                <a:ext uri="{FF2B5EF4-FFF2-40B4-BE49-F238E27FC236}">
                  <a16:creationId xmlns:a16="http://schemas.microsoft.com/office/drawing/2014/main" id="{071E9690-473D-4E3C-849A-51E36EA08D6F}"/>
                </a:ext>
              </a:extLst>
            </p:cNvPr>
            <p:cNvSpPr/>
            <p:nvPr/>
          </p:nvSpPr>
          <p:spPr>
            <a:xfrm>
              <a:off x="5942950" y="2877800"/>
              <a:ext cx="235900" cy="235875"/>
            </a:xfrm>
            <a:custGeom>
              <a:avLst/>
              <a:gdLst/>
              <a:ahLst/>
              <a:cxnLst/>
              <a:rect l="l" t="t" r="r" b="b"/>
              <a:pathLst>
                <a:path w="9436" h="9435" extrusionOk="0">
                  <a:moveTo>
                    <a:pt x="46" y="0"/>
                  </a:moveTo>
                  <a:lnTo>
                    <a:pt x="1" y="9390"/>
                  </a:lnTo>
                  <a:lnTo>
                    <a:pt x="9390" y="9435"/>
                  </a:lnTo>
                  <a:lnTo>
                    <a:pt x="943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 name="Google Shape;24361;p73">
              <a:extLst>
                <a:ext uri="{FF2B5EF4-FFF2-40B4-BE49-F238E27FC236}">
                  <a16:creationId xmlns:a16="http://schemas.microsoft.com/office/drawing/2014/main" id="{85D49BD5-BBFF-41FD-AEC9-63C7BD4717E3}"/>
                </a:ext>
              </a:extLst>
            </p:cNvPr>
            <p:cNvSpPr/>
            <p:nvPr/>
          </p:nvSpPr>
          <p:spPr>
            <a:xfrm>
              <a:off x="5472350" y="2876650"/>
              <a:ext cx="235900" cy="235900"/>
            </a:xfrm>
            <a:custGeom>
              <a:avLst/>
              <a:gdLst/>
              <a:ahLst/>
              <a:cxnLst/>
              <a:rect l="l" t="t" r="r" b="b"/>
              <a:pathLst>
                <a:path w="9436" h="9436" extrusionOk="0">
                  <a:moveTo>
                    <a:pt x="46" y="1"/>
                  </a:moveTo>
                  <a:lnTo>
                    <a:pt x="0" y="9390"/>
                  </a:lnTo>
                  <a:lnTo>
                    <a:pt x="9435" y="9436"/>
                  </a:lnTo>
                  <a:lnTo>
                    <a:pt x="943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24362;p73">
              <a:extLst>
                <a:ext uri="{FF2B5EF4-FFF2-40B4-BE49-F238E27FC236}">
                  <a16:creationId xmlns:a16="http://schemas.microsoft.com/office/drawing/2014/main" id="{14B724EF-4B6B-487D-9467-9968AF881F8D}"/>
                </a:ext>
              </a:extLst>
            </p:cNvPr>
            <p:cNvSpPr/>
            <p:nvPr/>
          </p:nvSpPr>
          <p:spPr>
            <a:xfrm>
              <a:off x="5001750" y="2875525"/>
              <a:ext cx="235875" cy="234775"/>
            </a:xfrm>
            <a:custGeom>
              <a:avLst/>
              <a:gdLst/>
              <a:ahLst/>
              <a:cxnLst/>
              <a:rect l="l" t="t" r="r" b="b"/>
              <a:pathLst>
                <a:path w="9435" h="9391" extrusionOk="0">
                  <a:moveTo>
                    <a:pt x="45" y="1"/>
                  </a:moveTo>
                  <a:lnTo>
                    <a:pt x="0" y="9390"/>
                  </a:lnTo>
                  <a:lnTo>
                    <a:pt x="9435" y="9390"/>
                  </a:lnTo>
                  <a:lnTo>
                    <a:pt x="943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24363;p73">
              <a:extLst>
                <a:ext uri="{FF2B5EF4-FFF2-40B4-BE49-F238E27FC236}">
                  <a16:creationId xmlns:a16="http://schemas.microsoft.com/office/drawing/2014/main" id="{1C9A9F35-54AC-4F59-8460-24B4C081CA9A}"/>
                </a:ext>
              </a:extLst>
            </p:cNvPr>
            <p:cNvSpPr/>
            <p:nvPr/>
          </p:nvSpPr>
          <p:spPr>
            <a:xfrm>
              <a:off x="4531125" y="2873275"/>
              <a:ext cx="235900" cy="235900"/>
            </a:xfrm>
            <a:custGeom>
              <a:avLst/>
              <a:gdLst/>
              <a:ahLst/>
              <a:cxnLst/>
              <a:rect l="l" t="t" r="r" b="b"/>
              <a:pathLst>
                <a:path w="9436" h="9436" extrusionOk="0">
                  <a:moveTo>
                    <a:pt x="46" y="0"/>
                  </a:moveTo>
                  <a:lnTo>
                    <a:pt x="1" y="9435"/>
                  </a:lnTo>
                  <a:lnTo>
                    <a:pt x="9436" y="9435"/>
                  </a:lnTo>
                  <a:lnTo>
                    <a:pt x="9436" y="46"/>
                  </a:lnTo>
                  <a:lnTo>
                    <a:pt x="46"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 name="Google Shape;24364;p73">
              <a:extLst>
                <a:ext uri="{FF2B5EF4-FFF2-40B4-BE49-F238E27FC236}">
                  <a16:creationId xmlns:a16="http://schemas.microsoft.com/office/drawing/2014/main" id="{4A3ED056-B79D-480F-9EC0-087DF6D10A3D}"/>
                </a:ext>
              </a:extLst>
            </p:cNvPr>
            <p:cNvSpPr/>
            <p:nvPr/>
          </p:nvSpPr>
          <p:spPr>
            <a:xfrm>
              <a:off x="4061650" y="2872150"/>
              <a:ext cx="235900" cy="235900"/>
            </a:xfrm>
            <a:custGeom>
              <a:avLst/>
              <a:gdLst/>
              <a:ahLst/>
              <a:cxnLst/>
              <a:rect l="l" t="t" r="r" b="b"/>
              <a:pathLst>
                <a:path w="9436" h="9436" extrusionOk="0">
                  <a:moveTo>
                    <a:pt x="1" y="0"/>
                  </a:moveTo>
                  <a:lnTo>
                    <a:pt x="1" y="9435"/>
                  </a:lnTo>
                  <a:lnTo>
                    <a:pt x="9390" y="9435"/>
                  </a:lnTo>
                  <a:lnTo>
                    <a:pt x="9435" y="45"/>
                  </a:lnTo>
                  <a:lnTo>
                    <a:pt x="1"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 name="Google Shape;24365;p73">
              <a:extLst>
                <a:ext uri="{FF2B5EF4-FFF2-40B4-BE49-F238E27FC236}">
                  <a16:creationId xmlns:a16="http://schemas.microsoft.com/office/drawing/2014/main" id="{50716A62-4189-4B31-B834-FE93DB213A99}"/>
                </a:ext>
              </a:extLst>
            </p:cNvPr>
            <p:cNvSpPr/>
            <p:nvPr/>
          </p:nvSpPr>
          <p:spPr>
            <a:xfrm>
              <a:off x="3591050" y="2871025"/>
              <a:ext cx="235900" cy="235875"/>
            </a:xfrm>
            <a:custGeom>
              <a:avLst/>
              <a:gdLst/>
              <a:ahLst/>
              <a:cxnLst/>
              <a:rect l="l" t="t" r="r" b="b"/>
              <a:pathLst>
                <a:path w="9436" h="9435" extrusionOk="0">
                  <a:moveTo>
                    <a:pt x="0" y="0"/>
                  </a:moveTo>
                  <a:lnTo>
                    <a:pt x="0" y="9435"/>
                  </a:lnTo>
                  <a:lnTo>
                    <a:pt x="9390" y="9435"/>
                  </a:lnTo>
                  <a:lnTo>
                    <a:pt x="9435" y="45"/>
                  </a:lnTo>
                  <a:lnTo>
                    <a:pt x="0"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24366;p73">
              <a:extLst>
                <a:ext uri="{FF2B5EF4-FFF2-40B4-BE49-F238E27FC236}">
                  <a16:creationId xmlns:a16="http://schemas.microsoft.com/office/drawing/2014/main" id="{C96397B0-FB24-4A5C-8277-C41A015F7FEC}"/>
                </a:ext>
              </a:extLst>
            </p:cNvPr>
            <p:cNvSpPr/>
            <p:nvPr/>
          </p:nvSpPr>
          <p:spPr>
            <a:xfrm>
              <a:off x="3120450" y="2869900"/>
              <a:ext cx="235875" cy="235875"/>
            </a:xfrm>
            <a:custGeom>
              <a:avLst/>
              <a:gdLst/>
              <a:ahLst/>
              <a:cxnLst/>
              <a:rect l="l" t="t" r="r" b="b"/>
              <a:pathLst>
                <a:path w="9435" h="9435" extrusionOk="0">
                  <a:moveTo>
                    <a:pt x="45" y="0"/>
                  </a:moveTo>
                  <a:lnTo>
                    <a:pt x="0" y="9390"/>
                  </a:lnTo>
                  <a:lnTo>
                    <a:pt x="9390" y="9435"/>
                  </a:lnTo>
                  <a:lnTo>
                    <a:pt x="9435" y="45"/>
                  </a:lnTo>
                  <a:lnTo>
                    <a:pt x="4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24367;p73">
              <a:extLst>
                <a:ext uri="{FF2B5EF4-FFF2-40B4-BE49-F238E27FC236}">
                  <a16:creationId xmlns:a16="http://schemas.microsoft.com/office/drawing/2014/main" id="{2129B93E-66EF-412B-9B86-CAAEB441979B}"/>
                </a:ext>
              </a:extLst>
            </p:cNvPr>
            <p:cNvSpPr/>
            <p:nvPr/>
          </p:nvSpPr>
          <p:spPr>
            <a:xfrm>
              <a:off x="2649825" y="2868750"/>
              <a:ext cx="235900" cy="235900"/>
            </a:xfrm>
            <a:custGeom>
              <a:avLst/>
              <a:gdLst/>
              <a:ahLst/>
              <a:cxnLst/>
              <a:rect l="l" t="t" r="r" b="b"/>
              <a:pathLst>
                <a:path w="9436" h="9436" extrusionOk="0">
                  <a:moveTo>
                    <a:pt x="46" y="1"/>
                  </a:moveTo>
                  <a:lnTo>
                    <a:pt x="1" y="9390"/>
                  </a:lnTo>
                  <a:lnTo>
                    <a:pt x="9436" y="9436"/>
                  </a:lnTo>
                  <a:lnTo>
                    <a:pt x="9436"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24368;p73">
              <a:extLst>
                <a:ext uri="{FF2B5EF4-FFF2-40B4-BE49-F238E27FC236}">
                  <a16:creationId xmlns:a16="http://schemas.microsoft.com/office/drawing/2014/main" id="{3B6589E3-5596-465F-8888-46D7DCBF5C32}"/>
                </a:ext>
              </a:extLst>
            </p:cNvPr>
            <p:cNvSpPr/>
            <p:nvPr/>
          </p:nvSpPr>
          <p:spPr>
            <a:xfrm>
              <a:off x="2179225" y="2867625"/>
              <a:ext cx="235900" cy="235900"/>
            </a:xfrm>
            <a:custGeom>
              <a:avLst/>
              <a:gdLst/>
              <a:ahLst/>
              <a:cxnLst/>
              <a:rect l="l" t="t" r="r" b="b"/>
              <a:pathLst>
                <a:path w="9436" h="9436" extrusionOk="0">
                  <a:moveTo>
                    <a:pt x="46" y="1"/>
                  </a:moveTo>
                  <a:lnTo>
                    <a:pt x="1" y="9390"/>
                  </a:lnTo>
                  <a:lnTo>
                    <a:pt x="9435" y="9435"/>
                  </a:lnTo>
                  <a:lnTo>
                    <a:pt x="943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24369;p73">
              <a:extLst>
                <a:ext uri="{FF2B5EF4-FFF2-40B4-BE49-F238E27FC236}">
                  <a16:creationId xmlns:a16="http://schemas.microsoft.com/office/drawing/2014/main" id="{ECE1D1A6-0E25-4C9F-B012-7575CA184EBA}"/>
                </a:ext>
              </a:extLst>
            </p:cNvPr>
            <p:cNvSpPr/>
            <p:nvPr/>
          </p:nvSpPr>
          <p:spPr>
            <a:xfrm>
              <a:off x="1709750" y="2866500"/>
              <a:ext cx="234750" cy="235900"/>
            </a:xfrm>
            <a:custGeom>
              <a:avLst/>
              <a:gdLst/>
              <a:ahLst/>
              <a:cxnLst/>
              <a:rect l="l" t="t" r="r" b="b"/>
              <a:pathLst>
                <a:path w="9390" h="9436" extrusionOk="0">
                  <a:moveTo>
                    <a:pt x="0" y="1"/>
                  </a:moveTo>
                  <a:lnTo>
                    <a:pt x="0" y="9390"/>
                  </a:lnTo>
                  <a:lnTo>
                    <a:pt x="9390" y="9435"/>
                  </a:lnTo>
                  <a:lnTo>
                    <a:pt x="9390"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 name="Google Shape;24370;p73">
              <a:extLst>
                <a:ext uri="{FF2B5EF4-FFF2-40B4-BE49-F238E27FC236}">
                  <a16:creationId xmlns:a16="http://schemas.microsoft.com/office/drawing/2014/main" id="{E2C0204B-B38F-4E1D-B828-6F420E499BC3}"/>
                </a:ext>
              </a:extLst>
            </p:cNvPr>
            <p:cNvSpPr/>
            <p:nvPr/>
          </p:nvSpPr>
          <p:spPr>
            <a:xfrm>
              <a:off x="1239150" y="2864250"/>
              <a:ext cx="235875" cy="235900"/>
            </a:xfrm>
            <a:custGeom>
              <a:avLst/>
              <a:gdLst/>
              <a:ahLst/>
              <a:cxnLst/>
              <a:rect l="l" t="t" r="r" b="b"/>
              <a:pathLst>
                <a:path w="9435" h="9436" extrusionOk="0">
                  <a:moveTo>
                    <a:pt x="0" y="0"/>
                  </a:moveTo>
                  <a:lnTo>
                    <a:pt x="0" y="9435"/>
                  </a:lnTo>
                  <a:lnTo>
                    <a:pt x="9390" y="9435"/>
                  </a:lnTo>
                  <a:lnTo>
                    <a:pt x="9435" y="45"/>
                  </a:lnTo>
                  <a:lnTo>
                    <a:pt x="0"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 name="Google Shape;24371;p73">
              <a:extLst>
                <a:ext uri="{FF2B5EF4-FFF2-40B4-BE49-F238E27FC236}">
                  <a16:creationId xmlns:a16="http://schemas.microsoft.com/office/drawing/2014/main" id="{F03510C4-C106-46CA-BAAB-8384A94CD772}"/>
                </a:ext>
              </a:extLst>
            </p:cNvPr>
            <p:cNvSpPr/>
            <p:nvPr/>
          </p:nvSpPr>
          <p:spPr>
            <a:xfrm>
              <a:off x="768525" y="2863125"/>
              <a:ext cx="235900" cy="235875"/>
            </a:xfrm>
            <a:custGeom>
              <a:avLst/>
              <a:gdLst/>
              <a:ahLst/>
              <a:cxnLst/>
              <a:rect l="l" t="t" r="r" b="b"/>
              <a:pathLst>
                <a:path w="9436" h="9435" extrusionOk="0">
                  <a:moveTo>
                    <a:pt x="1" y="0"/>
                  </a:moveTo>
                  <a:lnTo>
                    <a:pt x="1" y="9435"/>
                  </a:lnTo>
                  <a:lnTo>
                    <a:pt x="9390" y="9435"/>
                  </a:lnTo>
                  <a:lnTo>
                    <a:pt x="9436" y="45"/>
                  </a:lnTo>
                  <a:lnTo>
                    <a:pt x="1"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24372;p73">
              <a:extLst>
                <a:ext uri="{FF2B5EF4-FFF2-40B4-BE49-F238E27FC236}">
                  <a16:creationId xmlns:a16="http://schemas.microsoft.com/office/drawing/2014/main" id="{624C906E-503D-4D71-9B38-6392BD2BFDCE}"/>
                </a:ext>
              </a:extLst>
            </p:cNvPr>
            <p:cNvSpPr/>
            <p:nvPr/>
          </p:nvSpPr>
          <p:spPr>
            <a:xfrm>
              <a:off x="297925" y="2862000"/>
              <a:ext cx="235900" cy="235875"/>
            </a:xfrm>
            <a:custGeom>
              <a:avLst/>
              <a:gdLst/>
              <a:ahLst/>
              <a:cxnLst/>
              <a:rect l="l" t="t" r="r" b="b"/>
              <a:pathLst>
                <a:path w="9436" h="9435" extrusionOk="0">
                  <a:moveTo>
                    <a:pt x="46" y="0"/>
                  </a:moveTo>
                  <a:lnTo>
                    <a:pt x="1" y="9435"/>
                  </a:lnTo>
                  <a:lnTo>
                    <a:pt x="9390" y="9435"/>
                  </a:lnTo>
                  <a:lnTo>
                    <a:pt x="9435" y="45"/>
                  </a:lnTo>
                  <a:lnTo>
                    <a:pt x="46"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24373;p73">
              <a:extLst>
                <a:ext uri="{FF2B5EF4-FFF2-40B4-BE49-F238E27FC236}">
                  <a16:creationId xmlns:a16="http://schemas.microsoft.com/office/drawing/2014/main" id="{D59173C1-BD4F-4303-A9F6-6C84114B538C}"/>
                </a:ext>
              </a:extLst>
            </p:cNvPr>
            <p:cNvSpPr/>
            <p:nvPr/>
          </p:nvSpPr>
          <p:spPr>
            <a:xfrm>
              <a:off x="7120050" y="2645300"/>
              <a:ext cx="235875" cy="235900"/>
            </a:xfrm>
            <a:custGeom>
              <a:avLst/>
              <a:gdLst/>
              <a:ahLst/>
              <a:cxnLst/>
              <a:rect l="l" t="t" r="r" b="b"/>
              <a:pathLst>
                <a:path w="9435" h="9436" extrusionOk="0">
                  <a:moveTo>
                    <a:pt x="0" y="1"/>
                  </a:moveTo>
                  <a:lnTo>
                    <a:pt x="0" y="9390"/>
                  </a:lnTo>
                  <a:lnTo>
                    <a:pt x="9390" y="9435"/>
                  </a:lnTo>
                  <a:lnTo>
                    <a:pt x="9435" y="46"/>
                  </a:lnTo>
                  <a:lnTo>
                    <a:pt x="0"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24374;p73">
              <a:extLst>
                <a:ext uri="{FF2B5EF4-FFF2-40B4-BE49-F238E27FC236}">
                  <a16:creationId xmlns:a16="http://schemas.microsoft.com/office/drawing/2014/main" id="{4369B077-EF96-4851-8024-7A9ECEB4DB6C}"/>
                </a:ext>
              </a:extLst>
            </p:cNvPr>
            <p:cNvSpPr/>
            <p:nvPr/>
          </p:nvSpPr>
          <p:spPr>
            <a:xfrm>
              <a:off x="6649425" y="2644175"/>
              <a:ext cx="235900" cy="235900"/>
            </a:xfrm>
            <a:custGeom>
              <a:avLst/>
              <a:gdLst/>
              <a:ahLst/>
              <a:cxnLst/>
              <a:rect l="l" t="t" r="r" b="b"/>
              <a:pathLst>
                <a:path w="9436" h="9436" extrusionOk="0">
                  <a:moveTo>
                    <a:pt x="1" y="1"/>
                  </a:moveTo>
                  <a:lnTo>
                    <a:pt x="1" y="9390"/>
                  </a:lnTo>
                  <a:lnTo>
                    <a:pt x="9390" y="9435"/>
                  </a:lnTo>
                  <a:lnTo>
                    <a:pt x="9435" y="46"/>
                  </a:lnTo>
                  <a:lnTo>
                    <a:pt x="1"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 name="Google Shape;24375;p73">
              <a:extLst>
                <a:ext uri="{FF2B5EF4-FFF2-40B4-BE49-F238E27FC236}">
                  <a16:creationId xmlns:a16="http://schemas.microsoft.com/office/drawing/2014/main" id="{6521DDCA-B949-4342-9D10-8D3A0AFFFE2C}"/>
                </a:ext>
              </a:extLst>
            </p:cNvPr>
            <p:cNvSpPr/>
            <p:nvPr/>
          </p:nvSpPr>
          <p:spPr>
            <a:xfrm>
              <a:off x="6178825" y="2643050"/>
              <a:ext cx="235900" cy="235900"/>
            </a:xfrm>
            <a:custGeom>
              <a:avLst/>
              <a:gdLst/>
              <a:ahLst/>
              <a:cxnLst/>
              <a:rect l="l" t="t" r="r" b="b"/>
              <a:pathLst>
                <a:path w="9436" h="9436" extrusionOk="0">
                  <a:moveTo>
                    <a:pt x="0" y="1"/>
                  </a:moveTo>
                  <a:lnTo>
                    <a:pt x="0" y="9390"/>
                  </a:lnTo>
                  <a:lnTo>
                    <a:pt x="9390" y="9435"/>
                  </a:lnTo>
                  <a:lnTo>
                    <a:pt x="9435" y="46"/>
                  </a:lnTo>
                  <a:lnTo>
                    <a:pt x="0"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 name="Google Shape;24376;p73">
              <a:extLst>
                <a:ext uri="{FF2B5EF4-FFF2-40B4-BE49-F238E27FC236}">
                  <a16:creationId xmlns:a16="http://schemas.microsoft.com/office/drawing/2014/main" id="{C6E0A52F-AEC0-4162-913E-DDE9AC808D97}"/>
                </a:ext>
              </a:extLst>
            </p:cNvPr>
            <p:cNvSpPr/>
            <p:nvPr/>
          </p:nvSpPr>
          <p:spPr>
            <a:xfrm>
              <a:off x="5708225" y="2641925"/>
              <a:ext cx="235875" cy="235900"/>
            </a:xfrm>
            <a:custGeom>
              <a:avLst/>
              <a:gdLst/>
              <a:ahLst/>
              <a:cxnLst/>
              <a:rect l="l" t="t" r="r" b="b"/>
              <a:pathLst>
                <a:path w="9435" h="9436" extrusionOk="0">
                  <a:moveTo>
                    <a:pt x="45" y="0"/>
                  </a:moveTo>
                  <a:lnTo>
                    <a:pt x="0" y="9390"/>
                  </a:lnTo>
                  <a:lnTo>
                    <a:pt x="9390" y="9435"/>
                  </a:lnTo>
                  <a:lnTo>
                    <a:pt x="943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24377;p73">
              <a:extLst>
                <a:ext uri="{FF2B5EF4-FFF2-40B4-BE49-F238E27FC236}">
                  <a16:creationId xmlns:a16="http://schemas.microsoft.com/office/drawing/2014/main" id="{C0CDD92C-BFFB-47AB-AB37-B4A4A701456F}"/>
                </a:ext>
              </a:extLst>
            </p:cNvPr>
            <p:cNvSpPr/>
            <p:nvPr/>
          </p:nvSpPr>
          <p:spPr>
            <a:xfrm>
              <a:off x="5237600" y="2640800"/>
              <a:ext cx="235900" cy="235875"/>
            </a:xfrm>
            <a:custGeom>
              <a:avLst/>
              <a:gdLst/>
              <a:ahLst/>
              <a:cxnLst/>
              <a:rect l="l" t="t" r="r" b="b"/>
              <a:pathLst>
                <a:path w="9436" h="9435" extrusionOk="0">
                  <a:moveTo>
                    <a:pt x="46" y="0"/>
                  </a:moveTo>
                  <a:lnTo>
                    <a:pt x="1" y="9390"/>
                  </a:lnTo>
                  <a:lnTo>
                    <a:pt x="9436" y="9435"/>
                  </a:lnTo>
                  <a:lnTo>
                    <a:pt x="9436"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24378;p73">
              <a:extLst>
                <a:ext uri="{FF2B5EF4-FFF2-40B4-BE49-F238E27FC236}">
                  <a16:creationId xmlns:a16="http://schemas.microsoft.com/office/drawing/2014/main" id="{19B57928-E0C5-415A-9F3B-0BDCEACC5B0B}"/>
                </a:ext>
              </a:extLst>
            </p:cNvPr>
            <p:cNvSpPr/>
            <p:nvPr/>
          </p:nvSpPr>
          <p:spPr>
            <a:xfrm>
              <a:off x="4767000" y="2638525"/>
              <a:ext cx="235900" cy="235900"/>
            </a:xfrm>
            <a:custGeom>
              <a:avLst/>
              <a:gdLst/>
              <a:ahLst/>
              <a:cxnLst/>
              <a:rect l="l" t="t" r="r" b="b"/>
              <a:pathLst>
                <a:path w="9436" h="9436" extrusionOk="0">
                  <a:moveTo>
                    <a:pt x="46" y="1"/>
                  </a:moveTo>
                  <a:lnTo>
                    <a:pt x="1" y="9436"/>
                  </a:lnTo>
                  <a:lnTo>
                    <a:pt x="9435" y="9436"/>
                  </a:lnTo>
                  <a:lnTo>
                    <a:pt x="9435" y="46"/>
                  </a:lnTo>
                  <a:lnTo>
                    <a:pt x="46"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 name="Google Shape;24379;p73">
              <a:extLst>
                <a:ext uri="{FF2B5EF4-FFF2-40B4-BE49-F238E27FC236}">
                  <a16:creationId xmlns:a16="http://schemas.microsoft.com/office/drawing/2014/main" id="{66188226-65F4-45B6-A3E0-AC07BE05C3BE}"/>
                </a:ext>
              </a:extLst>
            </p:cNvPr>
            <p:cNvSpPr/>
            <p:nvPr/>
          </p:nvSpPr>
          <p:spPr>
            <a:xfrm>
              <a:off x="4297525" y="2637400"/>
              <a:ext cx="235900" cy="235900"/>
            </a:xfrm>
            <a:custGeom>
              <a:avLst/>
              <a:gdLst/>
              <a:ahLst/>
              <a:cxnLst/>
              <a:rect l="l" t="t" r="r" b="b"/>
              <a:pathLst>
                <a:path w="9436" h="9436" extrusionOk="0">
                  <a:moveTo>
                    <a:pt x="0" y="1"/>
                  </a:moveTo>
                  <a:lnTo>
                    <a:pt x="0" y="9435"/>
                  </a:lnTo>
                  <a:lnTo>
                    <a:pt x="9390" y="9435"/>
                  </a:lnTo>
                  <a:lnTo>
                    <a:pt x="9435" y="46"/>
                  </a:lnTo>
                  <a:lnTo>
                    <a:pt x="0"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 name="Google Shape;24380;p73">
              <a:extLst>
                <a:ext uri="{FF2B5EF4-FFF2-40B4-BE49-F238E27FC236}">
                  <a16:creationId xmlns:a16="http://schemas.microsoft.com/office/drawing/2014/main" id="{A576C252-D62E-481D-BA2D-3ADF3647B018}"/>
                </a:ext>
              </a:extLst>
            </p:cNvPr>
            <p:cNvSpPr/>
            <p:nvPr/>
          </p:nvSpPr>
          <p:spPr>
            <a:xfrm>
              <a:off x="3826925" y="2636275"/>
              <a:ext cx="235875" cy="235900"/>
            </a:xfrm>
            <a:custGeom>
              <a:avLst/>
              <a:gdLst/>
              <a:ahLst/>
              <a:cxnLst/>
              <a:rect l="l" t="t" r="r" b="b"/>
              <a:pathLst>
                <a:path w="9435" h="9436" extrusionOk="0">
                  <a:moveTo>
                    <a:pt x="0" y="1"/>
                  </a:moveTo>
                  <a:lnTo>
                    <a:pt x="0" y="9435"/>
                  </a:lnTo>
                  <a:lnTo>
                    <a:pt x="9390" y="9435"/>
                  </a:lnTo>
                  <a:lnTo>
                    <a:pt x="9435" y="46"/>
                  </a:lnTo>
                  <a:lnTo>
                    <a:pt x="0"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24381;p73">
              <a:extLst>
                <a:ext uri="{FF2B5EF4-FFF2-40B4-BE49-F238E27FC236}">
                  <a16:creationId xmlns:a16="http://schemas.microsoft.com/office/drawing/2014/main" id="{EC6C0C81-4B9D-48CC-8D3A-CE347108282F}"/>
                </a:ext>
              </a:extLst>
            </p:cNvPr>
            <p:cNvSpPr/>
            <p:nvPr/>
          </p:nvSpPr>
          <p:spPr>
            <a:xfrm>
              <a:off x="3356300" y="2635150"/>
              <a:ext cx="235900" cy="235900"/>
            </a:xfrm>
            <a:custGeom>
              <a:avLst/>
              <a:gdLst/>
              <a:ahLst/>
              <a:cxnLst/>
              <a:rect l="l" t="t" r="r" b="b"/>
              <a:pathLst>
                <a:path w="9436" h="9436" extrusionOk="0">
                  <a:moveTo>
                    <a:pt x="46" y="1"/>
                  </a:moveTo>
                  <a:lnTo>
                    <a:pt x="1" y="9435"/>
                  </a:lnTo>
                  <a:lnTo>
                    <a:pt x="9390" y="9435"/>
                  </a:lnTo>
                  <a:lnTo>
                    <a:pt x="9436" y="46"/>
                  </a:lnTo>
                  <a:lnTo>
                    <a:pt x="46"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24382;p73">
              <a:extLst>
                <a:ext uri="{FF2B5EF4-FFF2-40B4-BE49-F238E27FC236}">
                  <a16:creationId xmlns:a16="http://schemas.microsoft.com/office/drawing/2014/main" id="{A5A1AB3F-F28E-46BF-B3B1-340FE3852F8C}"/>
                </a:ext>
              </a:extLst>
            </p:cNvPr>
            <p:cNvSpPr/>
            <p:nvPr/>
          </p:nvSpPr>
          <p:spPr>
            <a:xfrm>
              <a:off x="2885700" y="2634025"/>
              <a:ext cx="235900" cy="235900"/>
            </a:xfrm>
            <a:custGeom>
              <a:avLst/>
              <a:gdLst/>
              <a:ahLst/>
              <a:cxnLst/>
              <a:rect l="l" t="t" r="r" b="b"/>
              <a:pathLst>
                <a:path w="9436" h="9436" extrusionOk="0">
                  <a:moveTo>
                    <a:pt x="46" y="0"/>
                  </a:moveTo>
                  <a:lnTo>
                    <a:pt x="1" y="9390"/>
                  </a:lnTo>
                  <a:lnTo>
                    <a:pt x="9435" y="9435"/>
                  </a:lnTo>
                  <a:lnTo>
                    <a:pt x="9435" y="46"/>
                  </a:lnTo>
                  <a:lnTo>
                    <a:pt x="46"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 name="Google Shape;24383;p73">
              <a:extLst>
                <a:ext uri="{FF2B5EF4-FFF2-40B4-BE49-F238E27FC236}">
                  <a16:creationId xmlns:a16="http://schemas.microsoft.com/office/drawing/2014/main" id="{E2CC1D18-15B6-4661-B76E-83C7C3A5F2B1}"/>
                </a:ext>
              </a:extLst>
            </p:cNvPr>
            <p:cNvSpPr/>
            <p:nvPr/>
          </p:nvSpPr>
          <p:spPr>
            <a:xfrm>
              <a:off x="2415100" y="2632900"/>
              <a:ext cx="235875" cy="235875"/>
            </a:xfrm>
            <a:custGeom>
              <a:avLst/>
              <a:gdLst/>
              <a:ahLst/>
              <a:cxnLst/>
              <a:rect l="l" t="t" r="r" b="b"/>
              <a:pathLst>
                <a:path w="9435" h="9435" extrusionOk="0">
                  <a:moveTo>
                    <a:pt x="45" y="0"/>
                  </a:moveTo>
                  <a:lnTo>
                    <a:pt x="0" y="9390"/>
                  </a:lnTo>
                  <a:lnTo>
                    <a:pt x="9435" y="9435"/>
                  </a:lnTo>
                  <a:lnTo>
                    <a:pt x="943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 name="Google Shape;24384;p73">
              <a:extLst>
                <a:ext uri="{FF2B5EF4-FFF2-40B4-BE49-F238E27FC236}">
                  <a16:creationId xmlns:a16="http://schemas.microsoft.com/office/drawing/2014/main" id="{E6E0152F-D59C-4D20-A7CD-C5D5D2069DB5}"/>
                </a:ext>
              </a:extLst>
            </p:cNvPr>
            <p:cNvSpPr/>
            <p:nvPr/>
          </p:nvSpPr>
          <p:spPr>
            <a:xfrm>
              <a:off x="1945625" y="2631775"/>
              <a:ext cx="235875" cy="235875"/>
            </a:xfrm>
            <a:custGeom>
              <a:avLst/>
              <a:gdLst/>
              <a:ahLst/>
              <a:cxnLst/>
              <a:rect l="l" t="t" r="r" b="b"/>
              <a:pathLst>
                <a:path w="9435" h="9435" extrusionOk="0">
                  <a:moveTo>
                    <a:pt x="0" y="0"/>
                  </a:moveTo>
                  <a:lnTo>
                    <a:pt x="0" y="9390"/>
                  </a:lnTo>
                  <a:lnTo>
                    <a:pt x="9390" y="9435"/>
                  </a:lnTo>
                  <a:lnTo>
                    <a:pt x="943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 name="Google Shape;24385;p73">
              <a:extLst>
                <a:ext uri="{FF2B5EF4-FFF2-40B4-BE49-F238E27FC236}">
                  <a16:creationId xmlns:a16="http://schemas.microsoft.com/office/drawing/2014/main" id="{491B7F0C-7654-47E0-A596-A8C412E925E9}"/>
                </a:ext>
              </a:extLst>
            </p:cNvPr>
            <p:cNvSpPr/>
            <p:nvPr/>
          </p:nvSpPr>
          <p:spPr>
            <a:xfrm>
              <a:off x="1475000" y="2630625"/>
              <a:ext cx="235900" cy="235900"/>
            </a:xfrm>
            <a:custGeom>
              <a:avLst/>
              <a:gdLst/>
              <a:ahLst/>
              <a:cxnLst/>
              <a:rect l="l" t="t" r="r" b="b"/>
              <a:pathLst>
                <a:path w="9436" h="9436" extrusionOk="0">
                  <a:moveTo>
                    <a:pt x="1" y="1"/>
                  </a:moveTo>
                  <a:lnTo>
                    <a:pt x="1" y="9390"/>
                  </a:lnTo>
                  <a:lnTo>
                    <a:pt x="9390" y="9436"/>
                  </a:lnTo>
                  <a:lnTo>
                    <a:pt x="9436"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 name="Google Shape;24386;p73">
              <a:extLst>
                <a:ext uri="{FF2B5EF4-FFF2-40B4-BE49-F238E27FC236}">
                  <a16:creationId xmlns:a16="http://schemas.microsoft.com/office/drawing/2014/main" id="{7B6B879D-9D56-4B13-8A94-648F4D2B8145}"/>
                </a:ext>
              </a:extLst>
            </p:cNvPr>
            <p:cNvSpPr/>
            <p:nvPr/>
          </p:nvSpPr>
          <p:spPr>
            <a:xfrm>
              <a:off x="1004400" y="2629500"/>
              <a:ext cx="235900" cy="234775"/>
            </a:xfrm>
            <a:custGeom>
              <a:avLst/>
              <a:gdLst/>
              <a:ahLst/>
              <a:cxnLst/>
              <a:rect l="l" t="t" r="r" b="b"/>
              <a:pathLst>
                <a:path w="9436" h="9391" extrusionOk="0">
                  <a:moveTo>
                    <a:pt x="1" y="1"/>
                  </a:moveTo>
                  <a:lnTo>
                    <a:pt x="1" y="9390"/>
                  </a:lnTo>
                  <a:lnTo>
                    <a:pt x="9390" y="9390"/>
                  </a:lnTo>
                  <a:lnTo>
                    <a:pt x="943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 name="Google Shape;24387;p73">
              <a:extLst>
                <a:ext uri="{FF2B5EF4-FFF2-40B4-BE49-F238E27FC236}">
                  <a16:creationId xmlns:a16="http://schemas.microsoft.com/office/drawing/2014/main" id="{6FDE032B-8FD9-4C4A-A120-6F6AAFC19033}"/>
                </a:ext>
              </a:extLst>
            </p:cNvPr>
            <p:cNvSpPr/>
            <p:nvPr/>
          </p:nvSpPr>
          <p:spPr>
            <a:xfrm>
              <a:off x="533800" y="2627250"/>
              <a:ext cx="235875" cy="235900"/>
            </a:xfrm>
            <a:custGeom>
              <a:avLst/>
              <a:gdLst/>
              <a:ahLst/>
              <a:cxnLst/>
              <a:rect l="l" t="t" r="r" b="b"/>
              <a:pathLst>
                <a:path w="9435" h="9436" extrusionOk="0">
                  <a:moveTo>
                    <a:pt x="45" y="1"/>
                  </a:moveTo>
                  <a:lnTo>
                    <a:pt x="0" y="9435"/>
                  </a:lnTo>
                  <a:lnTo>
                    <a:pt x="9390" y="9435"/>
                  </a:lnTo>
                  <a:lnTo>
                    <a:pt x="9435" y="46"/>
                  </a:lnTo>
                  <a:lnTo>
                    <a:pt x="4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 name="Google Shape;24388;p73">
              <a:extLst>
                <a:ext uri="{FF2B5EF4-FFF2-40B4-BE49-F238E27FC236}">
                  <a16:creationId xmlns:a16="http://schemas.microsoft.com/office/drawing/2014/main" id="{BD528A48-E73D-443D-82D0-24798C017A9B}"/>
                </a:ext>
              </a:extLst>
            </p:cNvPr>
            <p:cNvSpPr/>
            <p:nvPr/>
          </p:nvSpPr>
          <p:spPr>
            <a:xfrm>
              <a:off x="6885300" y="2416200"/>
              <a:ext cx="235900" cy="235900"/>
            </a:xfrm>
            <a:custGeom>
              <a:avLst/>
              <a:gdLst/>
              <a:ahLst/>
              <a:cxnLst/>
              <a:rect l="l" t="t" r="r" b="b"/>
              <a:pathLst>
                <a:path w="9436" h="9436" extrusionOk="0">
                  <a:moveTo>
                    <a:pt x="0" y="1"/>
                  </a:moveTo>
                  <a:lnTo>
                    <a:pt x="0" y="9436"/>
                  </a:lnTo>
                  <a:lnTo>
                    <a:pt x="9390" y="9436"/>
                  </a:lnTo>
                  <a:lnTo>
                    <a:pt x="9435" y="46"/>
                  </a:lnTo>
                  <a:lnTo>
                    <a:pt x="0"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 name="Google Shape;24389;p73">
              <a:extLst>
                <a:ext uri="{FF2B5EF4-FFF2-40B4-BE49-F238E27FC236}">
                  <a16:creationId xmlns:a16="http://schemas.microsoft.com/office/drawing/2014/main" id="{A4E29891-3C79-4289-AD7E-30D58DB0254F}"/>
                </a:ext>
              </a:extLst>
            </p:cNvPr>
            <p:cNvSpPr/>
            <p:nvPr/>
          </p:nvSpPr>
          <p:spPr>
            <a:xfrm>
              <a:off x="6414700" y="2415075"/>
              <a:ext cx="235875" cy="235900"/>
            </a:xfrm>
            <a:custGeom>
              <a:avLst/>
              <a:gdLst/>
              <a:ahLst/>
              <a:cxnLst/>
              <a:rect l="l" t="t" r="r" b="b"/>
              <a:pathLst>
                <a:path w="9435" h="9436" extrusionOk="0">
                  <a:moveTo>
                    <a:pt x="0" y="1"/>
                  </a:moveTo>
                  <a:lnTo>
                    <a:pt x="0" y="9436"/>
                  </a:lnTo>
                  <a:lnTo>
                    <a:pt x="9390" y="9436"/>
                  </a:lnTo>
                  <a:lnTo>
                    <a:pt x="9435" y="46"/>
                  </a:lnTo>
                  <a:lnTo>
                    <a:pt x="0"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 name="Google Shape;24390;p73">
              <a:extLst>
                <a:ext uri="{FF2B5EF4-FFF2-40B4-BE49-F238E27FC236}">
                  <a16:creationId xmlns:a16="http://schemas.microsoft.com/office/drawing/2014/main" id="{4BFD5A0C-0842-4A65-8217-183FD6E2EB35}"/>
                </a:ext>
              </a:extLst>
            </p:cNvPr>
            <p:cNvSpPr/>
            <p:nvPr/>
          </p:nvSpPr>
          <p:spPr>
            <a:xfrm>
              <a:off x="5944075" y="2413950"/>
              <a:ext cx="235900" cy="235900"/>
            </a:xfrm>
            <a:custGeom>
              <a:avLst/>
              <a:gdLst/>
              <a:ahLst/>
              <a:cxnLst/>
              <a:rect l="l" t="t" r="r" b="b"/>
              <a:pathLst>
                <a:path w="9436" h="9436" extrusionOk="0">
                  <a:moveTo>
                    <a:pt x="46" y="1"/>
                  </a:moveTo>
                  <a:lnTo>
                    <a:pt x="1" y="9435"/>
                  </a:lnTo>
                  <a:lnTo>
                    <a:pt x="9390" y="9435"/>
                  </a:lnTo>
                  <a:lnTo>
                    <a:pt x="9436" y="46"/>
                  </a:lnTo>
                  <a:lnTo>
                    <a:pt x="46"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 name="Google Shape;24391;p73">
              <a:extLst>
                <a:ext uri="{FF2B5EF4-FFF2-40B4-BE49-F238E27FC236}">
                  <a16:creationId xmlns:a16="http://schemas.microsoft.com/office/drawing/2014/main" id="{77392556-3A8F-4168-8FA6-9DB0CB9B791F}"/>
                </a:ext>
              </a:extLst>
            </p:cNvPr>
            <p:cNvSpPr/>
            <p:nvPr/>
          </p:nvSpPr>
          <p:spPr>
            <a:xfrm>
              <a:off x="5473475" y="2412825"/>
              <a:ext cx="235900" cy="235900"/>
            </a:xfrm>
            <a:custGeom>
              <a:avLst/>
              <a:gdLst/>
              <a:ahLst/>
              <a:cxnLst/>
              <a:rect l="l" t="t" r="r" b="b"/>
              <a:pathLst>
                <a:path w="9436" h="9436" extrusionOk="0">
                  <a:moveTo>
                    <a:pt x="46" y="1"/>
                  </a:moveTo>
                  <a:lnTo>
                    <a:pt x="1" y="9390"/>
                  </a:lnTo>
                  <a:lnTo>
                    <a:pt x="9435" y="9435"/>
                  </a:lnTo>
                  <a:lnTo>
                    <a:pt x="9435" y="46"/>
                  </a:lnTo>
                  <a:lnTo>
                    <a:pt x="46"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24392;p73">
              <a:extLst>
                <a:ext uri="{FF2B5EF4-FFF2-40B4-BE49-F238E27FC236}">
                  <a16:creationId xmlns:a16="http://schemas.microsoft.com/office/drawing/2014/main" id="{7A10A8DF-6988-4D4E-8CC0-C4781678E2F2}"/>
                </a:ext>
              </a:extLst>
            </p:cNvPr>
            <p:cNvSpPr/>
            <p:nvPr/>
          </p:nvSpPr>
          <p:spPr>
            <a:xfrm>
              <a:off x="5002875" y="2411700"/>
              <a:ext cx="235875" cy="235900"/>
            </a:xfrm>
            <a:custGeom>
              <a:avLst/>
              <a:gdLst/>
              <a:ahLst/>
              <a:cxnLst/>
              <a:rect l="l" t="t" r="r" b="b"/>
              <a:pathLst>
                <a:path w="9435" h="9436" extrusionOk="0">
                  <a:moveTo>
                    <a:pt x="45" y="0"/>
                  </a:moveTo>
                  <a:lnTo>
                    <a:pt x="0" y="9390"/>
                  </a:lnTo>
                  <a:lnTo>
                    <a:pt x="9435" y="9435"/>
                  </a:lnTo>
                  <a:lnTo>
                    <a:pt x="943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 name="Google Shape;24393;p73">
              <a:extLst>
                <a:ext uri="{FF2B5EF4-FFF2-40B4-BE49-F238E27FC236}">
                  <a16:creationId xmlns:a16="http://schemas.microsoft.com/office/drawing/2014/main" id="{4B6DF825-1EEB-4C8A-9470-4B0A4C6AE519}"/>
                </a:ext>
              </a:extLst>
            </p:cNvPr>
            <p:cNvSpPr/>
            <p:nvPr/>
          </p:nvSpPr>
          <p:spPr>
            <a:xfrm>
              <a:off x="4533400" y="2410575"/>
              <a:ext cx="235875" cy="235875"/>
            </a:xfrm>
            <a:custGeom>
              <a:avLst/>
              <a:gdLst/>
              <a:ahLst/>
              <a:cxnLst/>
              <a:rect l="l" t="t" r="r" b="b"/>
              <a:pathLst>
                <a:path w="9435" h="9435" extrusionOk="0">
                  <a:moveTo>
                    <a:pt x="0" y="0"/>
                  </a:moveTo>
                  <a:lnTo>
                    <a:pt x="0" y="9390"/>
                  </a:lnTo>
                  <a:lnTo>
                    <a:pt x="9390" y="9435"/>
                  </a:lnTo>
                  <a:lnTo>
                    <a:pt x="943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 name="Google Shape;24394;p73">
              <a:extLst>
                <a:ext uri="{FF2B5EF4-FFF2-40B4-BE49-F238E27FC236}">
                  <a16:creationId xmlns:a16="http://schemas.microsoft.com/office/drawing/2014/main" id="{4ECF0B72-9666-4E4F-B88B-8398FA02B3B5}"/>
                </a:ext>
              </a:extLst>
            </p:cNvPr>
            <p:cNvSpPr/>
            <p:nvPr/>
          </p:nvSpPr>
          <p:spPr>
            <a:xfrm>
              <a:off x="4062775" y="2408300"/>
              <a:ext cx="235900" cy="235900"/>
            </a:xfrm>
            <a:custGeom>
              <a:avLst/>
              <a:gdLst/>
              <a:ahLst/>
              <a:cxnLst/>
              <a:rect l="l" t="t" r="r" b="b"/>
              <a:pathLst>
                <a:path w="9436" h="9436" extrusionOk="0">
                  <a:moveTo>
                    <a:pt x="1" y="1"/>
                  </a:moveTo>
                  <a:lnTo>
                    <a:pt x="1" y="9436"/>
                  </a:lnTo>
                  <a:lnTo>
                    <a:pt x="9390" y="9436"/>
                  </a:lnTo>
                  <a:lnTo>
                    <a:pt x="9436" y="46"/>
                  </a:lnTo>
                  <a:lnTo>
                    <a:pt x="1"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 name="Google Shape;24395;p73">
              <a:extLst>
                <a:ext uri="{FF2B5EF4-FFF2-40B4-BE49-F238E27FC236}">
                  <a16:creationId xmlns:a16="http://schemas.microsoft.com/office/drawing/2014/main" id="{956716EC-C3AF-4A8E-A443-C334391600C8}"/>
                </a:ext>
              </a:extLst>
            </p:cNvPr>
            <p:cNvSpPr/>
            <p:nvPr/>
          </p:nvSpPr>
          <p:spPr>
            <a:xfrm>
              <a:off x="3592175" y="2407175"/>
              <a:ext cx="235900" cy="235900"/>
            </a:xfrm>
            <a:custGeom>
              <a:avLst/>
              <a:gdLst/>
              <a:ahLst/>
              <a:cxnLst/>
              <a:rect l="l" t="t" r="r" b="b"/>
              <a:pathLst>
                <a:path w="9436" h="9436" extrusionOk="0">
                  <a:moveTo>
                    <a:pt x="1" y="1"/>
                  </a:moveTo>
                  <a:lnTo>
                    <a:pt x="1" y="9436"/>
                  </a:lnTo>
                  <a:lnTo>
                    <a:pt x="9390" y="9436"/>
                  </a:lnTo>
                  <a:lnTo>
                    <a:pt x="9435" y="46"/>
                  </a:lnTo>
                  <a:lnTo>
                    <a:pt x="1"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 name="Google Shape;24396;p73">
              <a:extLst>
                <a:ext uri="{FF2B5EF4-FFF2-40B4-BE49-F238E27FC236}">
                  <a16:creationId xmlns:a16="http://schemas.microsoft.com/office/drawing/2014/main" id="{1B35DC6E-0A1A-4B24-8605-1F9C18B14F11}"/>
                </a:ext>
              </a:extLst>
            </p:cNvPr>
            <p:cNvSpPr/>
            <p:nvPr/>
          </p:nvSpPr>
          <p:spPr>
            <a:xfrm>
              <a:off x="3121575" y="2406050"/>
              <a:ext cx="235875" cy="235900"/>
            </a:xfrm>
            <a:custGeom>
              <a:avLst/>
              <a:gdLst/>
              <a:ahLst/>
              <a:cxnLst/>
              <a:rect l="l" t="t" r="r" b="b"/>
              <a:pathLst>
                <a:path w="9435" h="9436" extrusionOk="0">
                  <a:moveTo>
                    <a:pt x="45" y="1"/>
                  </a:moveTo>
                  <a:lnTo>
                    <a:pt x="0" y="9435"/>
                  </a:lnTo>
                  <a:lnTo>
                    <a:pt x="9435" y="9435"/>
                  </a:lnTo>
                  <a:lnTo>
                    <a:pt x="9435" y="46"/>
                  </a:lnTo>
                  <a:lnTo>
                    <a:pt x="4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 name="Google Shape;24397;p73">
              <a:extLst>
                <a:ext uri="{FF2B5EF4-FFF2-40B4-BE49-F238E27FC236}">
                  <a16:creationId xmlns:a16="http://schemas.microsoft.com/office/drawing/2014/main" id="{B5E2CBD1-7055-42E4-B0E8-954300DEB9F4}"/>
                </a:ext>
              </a:extLst>
            </p:cNvPr>
            <p:cNvSpPr/>
            <p:nvPr/>
          </p:nvSpPr>
          <p:spPr>
            <a:xfrm>
              <a:off x="2650950" y="2404925"/>
              <a:ext cx="235900" cy="235900"/>
            </a:xfrm>
            <a:custGeom>
              <a:avLst/>
              <a:gdLst/>
              <a:ahLst/>
              <a:cxnLst/>
              <a:rect l="l" t="t" r="r" b="b"/>
              <a:pathLst>
                <a:path w="9436" h="9436" extrusionOk="0">
                  <a:moveTo>
                    <a:pt x="46" y="1"/>
                  </a:moveTo>
                  <a:lnTo>
                    <a:pt x="1" y="9435"/>
                  </a:lnTo>
                  <a:lnTo>
                    <a:pt x="9436" y="9435"/>
                  </a:lnTo>
                  <a:lnTo>
                    <a:pt x="9436" y="46"/>
                  </a:lnTo>
                  <a:lnTo>
                    <a:pt x="46"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24398;p73">
              <a:extLst>
                <a:ext uri="{FF2B5EF4-FFF2-40B4-BE49-F238E27FC236}">
                  <a16:creationId xmlns:a16="http://schemas.microsoft.com/office/drawing/2014/main" id="{64537919-EDBA-46A0-BED9-C4B6A9EA28A6}"/>
                </a:ext>
              </a:extLst>
            </p:cNvPr>
            <p:cNvSpPr/>
            <p:nvPr/>
          </p:nvSpPr>
          <p:spPr>
            <a:xfrm>
              <a:off x="2181475" y="2403800"/>
              <a:ext cx="234775" cy="235900"/>
            </a:xfrm>
            <a:custGeom>
              <a:avLst/>
              <a:gdLst/>
              <a:ahLst/>
              <a:cxnLst/>
              <a:rect l="l" t="t" r="r" b="b"/>
              <a:pathLst>
                <a:path w="9391" h="9436" extrusionOk="0">
                  <a:moveTo>
                    <a:pt x="1" y="0"/>
                  </a:moveTo>
                  <a:lnTo>
                    <a:pt x="1" y="9390"/>
                  </a:lnTo>
                  <a:lnTo>
                    <a:pt x="9390" y="9435"/>
                  </a:lnTo>
                  <a:lnTo>
                    <a:pt x="9390" y="46"/>
                  </a:lnTo>
                  <a:lnTo>
                    <a:pt x="1"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24399;p73">
              <a:extLst>
                <a:ext uri="{FF2B5EF4-FFF2-40B4-BE49-F238E27FC236}">
                  <a16:creationId xmlns:a16="http://schemas.microsoft.com/office/drawing/2014/main" id="{27F4BC8A-6B1F-4BFA-ABD1-3EEDED9FD762}"/>
                </a:ext>
              </a:extLst>
            </p:cNvPr>
            <p:cNvSpPr/>
            <p:nvPr/>
          </p:nvSpPr>
          <p:spPr>
            <a:xfrm>
              <a:off x="1710875" y="2402675"/>
              <a:ext cx="235900" cy="235875"/>
            </a:xfrm>
            <a:custGeom>
              <a:avLst/>
              <a:gdLst/>
              <a:ahLst/>
              <a:cxnLst/>
              <a:rect l="l" t="t" r="r" b="b"/>
              <a:pathLst>
                <a:path w="9436" h="9435" extrusionOk="0">
                  <a:moveTo>
                    <a:pt x="1" y="0"/>
                  </a:moveTo>
                  <a:lnTo>
                    <a:pt x="1" y="9390"/>
                  </a:lnTo>
                  <a:lnTo>
                    <a:pt x="9390" y="9435"/>
                  </a:lnTo>
                  <a:lnTo>
                    <a:pt x="943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24400;p73">
              <a:extLst>
                <a:ext uri="{FF2B5EF4-FFF2-40B4-BE49-F238E27FC236}">
                  <a16:creationId xmlns:a16="http://schemas.microsoft.com/office/drawing/2014/main" id="{B80C790F-F9C1-469D-A2C5-81AC83C34B56}"/>
                </a:ext>
              </a:extLst>
            </p:cNvPr>
            <p:cNvSpPr/>
            <p:nvPr/>
          </p:nvSpPr>
          <p:spPr>
            <a:xfrm>
              <a:off x="1240275" y="2401550"/>
              <a:ext cx="235875" cy="235875"/>
            </a:xfrm>
            <a:custGeom>
              <a:avLst/>
              <a:gdLst/>
              <a:ahLst/>
              <a:cxnLst/>
              <a:rect l="l" t="t" r="r" b="b"/>
              <a:pathLst>
                <a:path w="9435" h="9435" extrusionOk="0">
                  <a:moveTo>
                    <a:pt x="0" y="0"/>
                  </a:moveTo>
                  <a:lnTo>
                    <a:pt x="0" y="9390"/>
                  </a:lnTo>
                  <a:lnTo>
                    <a:pt x="9390" y="9435"/>
                  </a:lnTo>
                  <a:lnTo>
                    <a:pt x="943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4401;p73">
              <a:extLst>
                <a:ext uri="{FF2B5EF4-FFF2-40B4-BE49-F238E27FC236}">
                  <a16:creationId xmlns:a16="http://schemas.microsoft.com/office/drawing/2014/main" id="{75323421-C266-4225-BBE0-145CD5BEFF78}"/>
                </a:ext>
              </a:extLst>
            </p:cNvPr>
            <p:cNvSpPr/>
            <p:nvPr/>
          </p:nvSpPr>
          <p:spPr>
            <a:xfrm>
              <a:off x="769650" y="2400400"/>
              <a:ext cx="235900" cy="235900"/>
            </a:xfrm>
            <a:custGeom>
              <a:avLst/>
              <a:gdLst/>
              <a:ahLst/>
              <a:cxnLst/>
              <a:rect l="l" t="t" r="r" b="b"/>
              <a:pathLst>
                <a:path w="9436" h="9436" extrusionOk="0">
                  <a:moveTo>
                    <a:pt x="46" y="1"/>
                  </a:moveTo>
                  <a:lnTo>
                    <a:pt x="1" y="9391"/>
                  </a:lnTo>
                  <a:lnTo>
                    <a:pt x="9391" y="9436"/>
                  </a:lnTo>
                  <a:lnTo>
                    <a:pt x="9436"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 name="Google Shape;24402;p73">
              <a:extLst>
                <a:ext uri="{FF2B5EF4-FFF2-40B4-BE49-F238E27FC236}">
                  <a16:creationId xmlns:a16="http://schemas.microsoft.com/office/drawing/2014/main" id="{646705DC-B889-44E2-9173-0528641AD014}"/>
                </a:ext>
              </a:extLst>
            </p:cNvPr>
            <p:cNvSpPr/>
            <p:nvPr/>
          </p:nvSpPr>
          <p:spPr>
            <a:xfrm>
              <a:off x="299050" y="2399275"/>
              <a:ext cx="235900" cy="234775"/>
            </a:xfrm>
            <a:custGeom>
              <a:avLst/>
              <a:gdLst/>
              <a:ahLst/>
              <a:cxnLst/>
              <a:rect l="l" t="t" r="r" b="b"/>
              <a:pathLst>
                <a:path w="9436" h="9391" extrusionOk="0">
                  <a:moveTo>
                    <a:pt x="46" y="1"/>
                  </a:moveTo>
                  <a:lnTo>
                    <a:pt x="1" y="9390"/>
                  </a:lnTo>
                  <a:lnTo>
                    <a:pt x="9390" y="9390"/>
                  </a:lnTo>
                  <a:lnTo>
                    <a:pt x="943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 name="Google Shape;24403;p73">
              <a:extLst>
                <a:ext uri="{FF2B5EF4-FFF2-40B4-BE49-F238E27FC236}">
                  <a16:creationId xmlns:a16="http://schemas.microsoft.com/office/drawing/2014/main" id="{316ABBCC-DA2E-44D9-9E22-EC35B7F5F0AF}"/>
                </a:ext>
              </a:extLst>
            </p:cNvPr>
            <p:cNvSpPr/>
            <p:nvPr/>
          </p:nvSpPr>
          <p:spPr>
            <a:xfrm>
              <a:off x="7121175" y="2182600"/>
              <a:ext cx="235875" cy="234775"/>
            </a:xfrm>
            <a:custGeom>
              <a:avLst/>
              <a:gdLst/>
              <a:ahLst/>
              <a:cxnLst/>
              <a:rect l="l" t="t" r="r" b="b"/>
              <a:pathLst>
                <a:path w="9435" h="9391" extrusionOk="0">
                  <a:moveTo>
                    <a:pt x="0" y="1"/>
                  </a:moveTo>
                  <a:lnTo>
                    <a:pt x="0" y="9390"/>
                  </a:lnTo>
                  <a:lnTo>
                    <a:pt x="9390" y="9390"/>
                  </a:lnTo>
                  <a:lnTo>
                    <a:pt x="943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 name="Google Shape;24404;p73">
              <a:extLst>
                <a:ext uri="{FF2B5EF4-FFF2-40B4-BE49-F238E27FC236}">
                  <a16:creationId xmlns:a16="http://schemas.microsoft.com/office/drawing/2014/main" id="{139DC23B-9296-4387-B0D9-F44A703E3041}"/>
                </a:ext>
              </a:extLst>
            </p:cNvPr>
            <p:cNvSpPr/>
            <p:nvPr/>
          </p:nvSpPr>
          <p:spPr>
            <a:xfrm>
              <a:off x="6650550" y="2180350"/>
              <a:ext cx="235900" cy="235875"/>
            </a:xfrm>
            <a:custGeom>
              <a:avLst/>
              <a:gdLst/>
              <a:ahLst/>
              <a:cxnLst/>
              <a:rect l="l" t="t" r="r" b="b"/>
              <a:pathLst>
                <a:path w="9436" h="9435" extrusionOk="0">
                  <a:moveTo>
                    <a:pt x="46" y="0"/>
                  </a:moveTo>
                  <a:lnTo>
                    <a:pt x="1" y="9435"/>
                  </a:lnTo>
                  <a:lnTo>
                    <a:pt x="9390" y="9435"/>
                  </a:lnTo>
                  <a:lnTo>
                    <a:pt x="9436" y="45"/>
                  </a:lnTo>
                  <a:lnTo>
                    <a:pt x="46"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 name="Google Shape;24405;p73">
              <a:extLst>
                <a:ext uri="{FF2B5EF4-FFF2-40B4-BE49-F238E27FC236}">
                  <a16:creationId xmlns:a16="http://schemas.microsoft.com/office/drawing/2014/main" id="{206C1C16-690C-4BB6-A388-20C441FD7B7D}"/>
                </a:ext>
              </a:extLst>
            </p:cNvPr>
            <p:cNvSpPr/>
            <p:nvPr/>
          </p:nvSpPr>
          <p:spPr>
            <a:xfrm>
              <a:off x="6179950" y="2179225"/>
              <a:ext cx="235900" cy="235875"/>
            </a:xfrm>
            <a:custGeom>
              <a:avLst/>
              <a:gdLst/>
              <a:ahLst/>
              <a:cxnLst/>
              <a:rect l="l" t="t" r="r" b="b"/>
              <a:pathLst>
                <a:path w="9436" h="9435" extrusionOk="0">
                  <a:moveTo>
                    <a:pt x="46" y="0"/>
                  </a:moveTo>
                  <a:lnTo>
                    <a:pt x="1" y="9435"/>
                  </a:lnTo>
                  <a:lnTo>
                    <a:pt x="9390" y="9435"/>
                  </a:lnTo>
                  <a:lnTo>
                    <a:pt x="9435" y="45"/>
                  </a:lnTo>
                  <a:lnTo>
                    <a:pt x="46"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24406;p73">
              <a:extLst>
                <a:ext uri="{FF2B5EF4-FFF2-40B4-BE49-F238E27FC236}">
                  <a16:creationId xmlns:a16="http://schemas.microsoft.com/office/drawing/2014/main" id="{82F5F366-85BA-4751-B213-B0E7A6B4E36E}"/>
                </a:ext>
              </a:extLst>
            </p:cNvPr>
            <p:cNvSpPr/>
            <p:nvPr/>
          </p:nvSpPr>
          <p:spPr>
            <a:xfrm>
              <a:off x="5709350" y="2178100"/>
              <a:ext cx="235875" cy="235875"/>
            </a:xfrm>
            <a:custGeom>
              <a:avLst/>
              <a:gdLst/>
              <a:ahLst/>
              <a:cxnLst/>
              <a:rect l="l" t="t" r="r" b="b"/>
              <a:pathLst>
                <a:path w="9435" h="9435" extrusionOk="0">
                  <a:moveTo>
                    <a:pt x="45" y="0"/>
                  </a:moveTo>
                  <a:lnTo>
                    <a:pt x="0" y="9435"/>
                  </a:lnTo>
                  <a:lnTo>
                    <a:pt x="9435" y="9435"/>
                  </a:lnTo>
                  <a:lnTo>
                    <a:pt x="9435" y="45"/>
                  </a:lnTo>
                  <a:lnTo>
                    <a:pt x="4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24407;p73">
              <a:extLst>
                <a:ext uri="{FF2B5EF4-FFF2-40B4-BE49-F238E27FC236}">
                  <a16:creationId xmlns:a16="http://schemas.microsoft.com/office/drawing/2014/main" id="{98BCAAE6-64CB-426C-8ACB-AD73748151D4}"/>
                </a:ext>
              </a:extLst>
            </p:cNvPr>
            <p:cNvSpPr/>
            <p:nvPr/>
          </p:nvSpPr>
          <p:spPr>
            <a:xfrm>
              <a:off x="5238750" y="2176950"/>
              <a:ext cx="235875" cy="235900"/>
            </a:xfrm>
            <a:custGeom>
              <a:avLst/>
              <a:gdLst/>
              <a:ahLst/>
              <a:cxnLst/>
              <a:rect l="l" t="t" r="r" b="b"/>
              <a:pathLst>
                <a:path w="9435" h="9436" extrusionOk="0">
                  <a:moveTo>
                    <a:pt x="45" y="1"/>
                  </a:moveTo>
                  <a:lnTo>
                    <a:pt x="0" y="9390"/>
                  </a:lnTo>
                  <a:lnTo>
                    <a:pt x="9435" y="9436"/>
                  </a:lnTo>
                  <a:lnTo>
                    <a:pt x="9435" y="46"/>
                  </a:lnTo>
                  <a:lnTo>
                    <a:pt x="4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24408;p73">
              <a:extLst>
                <a:ext uri="{FF2B5EF4-FFF2-40B4-BE49-F238E27FC236}">
                  <a16:creationId xmlns:a16="http://schemas.microsoft.com/office/drawing/2014/main" id="{BD8AF3D1-DFC3-4C43-9135-1950BD450E42}"/>
                </a:ext>
              </a:extLst>
            </p:cNvPr>
            <p:cNvSpPr/>
            <p:nvPr/>
          </p:nvSpPr>
          <p:spPr>
            <a:xfrm>
              <a:off x="4769250" y="2175825"/>
              <a:ext cx="235900" cy="235900"/>
            </a:xfrm>
            <a:custGeom>
              <a:avLst/>
              <a:gdLst/>
              <a:ahLst/>
              <a:cxnLst/>
              <a:rect l="l" t="t" r="r" b="b"/>
              <a:pathLst>
                <a:path w="9436" h="9436" extrusionOk="0">
                  <a:moveTo>
                    <a:pt x="1" y="1"/>
                  </a:moveTo>
                  <a:lnTo>
                    <a:pt x="1" y="9390"/>
                  </a:lnTo>
                  <a:lnTo>
                    <a:pt x="9390" y="9435"/>
                  </a:lnTo>
                  <a:lnTo>
                    <a:pt x="9436"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24409;p73">
              <a:extLst>
                <a:ext uri="{FF2B5EF4-FFF2-40B4-BE49-F238E27FC236}">
                  <a16:creationId xmlns:a16="http://schemas.microsoft.com/office/drawing/2014/main" id="{3E156BC2-B3B5-4F9F-AD6A-A9B736863178}"/>
                </a:ext>
              </a:extLst>
            </p:cNvPr>
            <p:cNvSpPr/>
            <p:nvPr/>
          </p:nvSpPr>
          <p:spPr>
            <a:xfrm>
              <a:off x="4298650" y="2174700"/>
              <a:ext cx="235900" cy="235900"/>
            </a:xfrm>
            <a:custGeom>
              <a:avLst/>
              <a:gdLst/>
              <a:ahLst/>
              <a:cxnLst/>
              <a:rect l="l" t="t" r="r" b="b"/>
              <a:pathLst>
                <a:path w="9436" h="9436" extrusionOk="0">
                  <a:moveTo>
                    <a:pt x="1" y="1"/>
                  </a:moveTo>
                  <a:lnTo>
                    <a:pt x="1" y="9390"/>
                  </a:lnTo>
                  <a:lnTo>
                    <a:pt x="9390" y="9435"/>
                  </a:lnTo>
                  <a:lnTo>
                    <a:pt x="943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 name="Google Shape;24410;p73">
              <a:extLst>
                <a:ext uri="{FF2B5EF4-FFF2-40B4-BE49-F238E27FC236}">
                  <a16:creationId xmlns:a16="http://schemas.microsoft.com/office/drawing/2014/main" id="{03487291-73DD-4F16-A636-F91559C4CEB5}"/>
                </a:ext>
              </a:extLst>
            </p:cNvPr>
            <p:cNvSpPr/>
            <p:nvPr/>
          </p:nvSpPr>
          <p:spPr>
            <a:xfrm>
              <a:off x="3828050" y="2173575"/>
              <a:ext cx="235875" cy="234750"/>
            </a:xfrm>
            <a:custGeom>
              <a:avLst/>
              <a:gdLst/>
              <a:ahLst/>
              <a:cxnLst/>
              <a:rect l="l" t="t" r="r" b="b"/>
              <a:pathLst>
                <a:path w="9435" h="9390" extrusionOk="0">
                  <a:moveTo>
                    <a:pt x="45" y="0"/>
                  </a:moveTo>
                  <a:lnTo>
                    <a:pt x="0" y="9390"/>
                  </a:lnTo>
                  <a:lnTo>
                    <a:pt x="9390" y="9390"/>
                  </a:lnTo>
                  <a:lnTo>
                    <a:pt x="943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24411;p73">
              <a:extLst>
                <a:ext uri="{FF2B5EF4-FFF2-40B4-BE49-F238E27FC236}">
                  <a16:creationId xmlns:a16="http://schemas.microsoft.com/office/drawing/2014/main" id="{4A7DDCD2-3BB4-4488-AA4C-EBF2B59C11AC}"/>
                </a:ext>
              </a:extLst>
            </p:cNvPr>
            <p:cNvSpPr/>
            <p:nvPr/>
          </p:nvSpPr>
          <p:spPr>
            <a:xfrm>
              <a:off x="3357425" y="2171325"/>
              <a:ext cx="235900" cy="235875"/>
            </a:xfrm>
            <a:custGeom>
              <a:avLst/>
              <a:gdLst/>
              <a:ahLst/>
              <a:cxnLst/>
              <a:rect l="l" t="t" r="r" b="b"/>
              <a:pathLst>
                <a:path w="9436" h="9435" extrusionOk="0">
                  <a:moveTo>
                    <a:pt x="46" y="0"/>
                  </a:moveTo>
                  <a:lnTo>
                    <a:pt x="1" y="9435"/>
                  </a:lnTo>
                  <a:lnTo>
                    <a:pt x="9391" y="9435"/>
                  </a:lnTo>
                  <a:lnTo>
                    <a:pt x="9436" y="45"/>
                  </a:lnTo>
                  <a:lnTo>
                    <a:pt x="46"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24412;p73">
              <a:extLst>
                <a:ext uri="{FF2B5EF4-FFF2-40B4-BE49-F238E27FC236}">
                  <a16:creationId xmlns:a16="http://schemas.microsoft.com/office/drawing/2014/main" id="{78A807C5-D3D1-469D-812A-771D115BBC49}"/>
                </a:ext>
              </a:extLst>
            </p:cNvPr>
            <p:cNvSpPr/>
            <p:nvPr/>
          </p:nvSpPr>
          <p:spPr>
            <a:xfrm>
              <a:off x="2886825" y="2170200"/>
              <a:ext cx="235900" cy="235875"/>
            </a:xfrm>
            <a:custGeom>
              <a:avLst/>
              <a:gdLst/>
              <a:ahLst/>
              <a:cxnLst/>
              <a:rect l="l" t="t" r="r" b="b"/>
              <a:pathLst>
                <a:path w="9436" h="9435" extrusionOk="0">
                  <a:moveTo>
                    <a:pt x="46" y="0"/>
                  </a:moveTo>
                  <a:lnTo>
                    <a:pt x="1" y="9435"/>
                  </a:lnTo>
                  <a:lnTo>
                    <a:pt x="9435" y="9435"/>
                  </a:lnTo>
                  <a:lnTo>
                    <a:pt x="9435" y="45"/>
                  </a:lnTo>
                  <a:lnTo>
                    <a:pt x="46"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24413;p73">
              <a:extLst>
                <a:ext uri="{FF2B5EF4-FFF2-40B4-BE49-F238E27FC236}">
                  <a16:creationId xmlns:a16="http://schemas.microsoft.com/office/drawing/2014/main" id="{2146818D-AE8F-4A18-8916-E7A96D0470F8}"/>
                </a:ext>
              </a:extLst>
            </p:cNvPr>
            <p:cNvSpPr/>
            <p:nvPr/>
          </p:nvSpPr>
          <p:spPr>
            <a:xfrm>
              <a:off x="2416225" y="2169050"/>
              <a:ext cx="235900" cy="235900"/>
            </a:xfrm>
            <a:custGeom>
              <a:avLst/>
              <a:gdLst/>
              <a:ahLst/>
              <a:cxnLst/>
              <a:rect l="l" t="t" r="r" b="b"/>
              <a:pathLst>
                <a:path w="9436" h="9436" extrusionOk="0">
                  <a:moveTo>
                    <a:pt x="46" y="1"/>
                  </a:moveTo>
                  <a:lnTo>
                    <a:pt x="0" y="9436"/>
                  </a:lnTo>
                  <a:lnTo>
                    <a:pt x="9435" y="9436"/>
                  </a:lnTo>
                  <a:lnTo>
                    <a:pt x="9435" y="46"/>
                  </a:lnTo>
                  <a:lnTo>
                    <a:pt x="46"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24414;p73">
              <a:extLst>
                <a:ext uri="{FF2B5EF4-FFF2-40B4-BE49-F238E27FC236}">
                  <a16:creationId xmlns:a16="http://schemas.microsoft.com/office/drawing/2014/main" id="{ACE0B5EA-3641-4C10-8986-AEE21D1BA67E}"/>
                </a:ext>
              </a:extLst>
            </p:cNvPr>
            <p:cNvSpPr/>
            <p:nvPr/>
          </p:nvSpPr>
          <p:spPr>
            <a:xfrm>
              <a:off x="1946750" y="2167925"/>
              <a:ext cx="235875" cy="235900"/>
            </a:xfrm>
            <a:custGeom>
              <a:avLst/>
              <a:gdLst/>
              <a:ahLst/>
              <a:cxnLst/>
              <a:rect l="l" t="t" r="r" b="b"/>
              <a:pathLst>
                <a:path w="9435" h="9436" extrusionOk="0">
                  <a:moveTo>
                    <a:pt x="0" y="1"/>
                  </a:moveTo>
                  <a:lnTo>
                    <a:pt x="0" y="9435"/>
                  </a:lnTo>
                  <a:lnTo>
                    <a:pt x="9390" y="9435"/>
                  </a:lnTo>
                  <a:lnTo>
                    <a:pt x="9435" y="46"/>
                  </a:lnTo>
                  <a:lnTo>
                    <a:pt x="0"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 name="Google Shape;24415;p73">
              <a:extLst>
                <a:ext uri="{FF2B5EF4-FFF2-40B4-BE49-F238E27FC236}">
                  <a16:creationId xmlns:a16="http://schemas.microsoft.com/office/drawing/2014/main" id="{DE7EABA2-C17C-41CB-898D-217868018C0E}"/>
                </a:ext>
              </a:extLst>
            </p:cNvPr>
            <p:cNvSpPr/>
            <p:nvPr/>
          </p:nvSpPr>
          <p:spPr>
            <a:xfrm>
              <a:off x="1476125" y="2166800"/>
              <a:ext cx="235900" cy="235900"/>
            </a:xfrm>
            <a:custGeom>
              <a:avLst/>
              <a:gdLst/>
              <a:ahLst/>
              <a:cxnLst/>
              <a:rect l="l" t="t" r="r" b="b"/>
              <a:pathLst>
                <a:path w="9436" h="9436" extrusionOk="0">
                  <a:moveTo>
                    <a:pt x="1" y="1"/>
                  </a:moveTo>
                  <a:lnTo>
                    <a:pt x="1" y="9390"/>
                  </a:lnTo>
                  <a:lnTo>
                    <a:pt x="9391" y="9435"/>
                  </a:lnTo>
                  <a:lnTo>
                    <a:pt x="9436" y="46"/>
                  </a:lnTo>
                  <a:lnTo>
                    <a:pt x="1"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 name="Google Shape;24416;p73">
              <a:extLst>
                <a:ext uri="{FF2B5EF4-FFF2-40B4-BE49-F238E27FC236}">
                  <a16:creationId xmlns:a16="http://schemas.microsoft.com/office/drawing/2014/main" id="{87B10C43-8708-428B-BD33-B10639A08C38}"/>
                </a:ext>
              </a:extLst>
            </p:cNvPr>
            <p:cNvSpPr/>
            <p:nvPr/>
          </p:nvSpPr>
          <p:spPr>
            <a:xfrm>
              <a:off x="1005525" y="2165675"/>
              <a:ext cx="235900" cy="235900"/>
            </a:xfrm>
            <a:custGeom>
              <a:avLst/>
              <a:gdLst/>
              <a:ahLst/>
              <a:cxnLst/>
              <a:rect l="l" t="t" r="r" b="b"/>
              <a:pathLst>
                <a:path w="9436" h="9436" extrusionOk="0">
                  <a:moveTo>
                    <a:pt x="46" y="0"/>
                  </a:moveTo>
                  <a:lnTo>
                    <a:pt x="1" y="9390"/>
                  </a:lnTo>
                  <a:lnTo>
                    <a:pt x="9390" y="9435"/>
                  </a:lnTo>
                  <a:lnTo>
                    <a:pt x="943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24417;p73">
              <a:extLst>
                <a:ext uri="{FF2B5EF4-FFF2-40B4-BE49-F238E27FC236}">
                  <a16:creationId xmlns:a16="http://schemas.microsoft.com/office/drawing/2014/main" id="{5F7E5A60-909F-42D5-A154-93550B51FF0D}"/>
                </a:ext>
              </a:extLst>
            </p:cNvPr>
            <p:cNvSpPr/>
            <p:nvPr/>
          </p:nvSpPr>
          <p:spPr>
            <a:xfrm>
              <a:off x="534925" y="2164550"/>
              <a:ext cx="235900" cy="235875"/>
            </a:xfrm>
            <a:custGeom>
              <a:avLst/>
              <a:gdLst/>
              <a:ahLst/>
              <a:cxnLst/>
              <a:rect l="l" t="t" r="r" b="b"/>
              <a:pathLst>
                <a:path w="9436" h="9435" extrusionOk="0">
                  <a:moveTo>
                    <a:pt x="46" y="0"/>
                  </a:moveTo>
                  <a:lnTo>
                    <a:pt x="0" y="9390"/>
                  </a:lnTo>
                  <a:lnTo>
                    <a:pt x="9435" y="9435"/>
                  </a:lnTo>
                  <a:lnTo>
                    <a:pt x="943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24418;p73">
              <a:extLst>
                <a:ext uri="{FF2B5EF4-FFF2-40B4-BE49-F238E27FC236}">
                  <a16:creationId xmlns:a16="http://schemas.microsoft.com/office/drawing/2014/main" id="{FC600045-2176-43FF-85C4-2B460B1A68ED}"/>
                </a:ext>
              </a:extLst>
            </p:cNvPr>
            <p:cNvSpPr/>
            <p:nvPr/>
          </p:nvSpPr>
          <p:spPr>
            <a:xfrm>
              <a:off x="6886425" y="1953500"/>
              <a:ext cx="235900" cy="235900"/>
            </a:xfrm>
            <a:custGeom>
              <a:avLst/>
              <a:gdLst/>
              <a:ahLst/>
              <a:cxnLst/>
              <a:rect l="l" t="t" r="r" b="b"/>
              <a:pathLst>
                <a:path w="9436" h="9436" extrusionOk="0">
                  <a:moveTo>
                    <a:pt x="1" y="1"/>
                  </a:moveTo>
                  <a:lnTo>
                    <a:pt x="1" y="9390"/>
                  </a:lnTo>
                  <a:lnTo>
                    <a:pt x="9390" y="9435"/>
                  </a:lnTo>
                  <a:lnTo>
                    <a:pt x="943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24419;p73">
              <a:extLst>
                <a:ext uri="{FF2B5EF4-FFF2-40B4-BE49-F238E27FC236}">
                  <a16:creationId xmlns:a16="http://schemas.microsoft.com/office/drawing/2014/main" id="{71E7A860-BD02-4C2D-A2B0-F179B4019B61}"/>
                </a:ext>
              </a:extLst>
            </p:cNvPr>
            <p:cNvSpPr/>
            <p:nvPr/>
          </p:nvSpPr>
          <p:spPr>
            <a:xfrm>
              <a:off x="6415825" y="1952375"/>
              <a:ext cx="235875" cy="234775"/>
            </a:xfrm>
            <a:custGeom>
              <a:avLst/>
              <a:gdLst/>
              <a:ahLst/>
              <a:cxnLst/>
              <a:rect l="l" t="t" r="r" b="b"/>
              <a:pathLst>
                <a:path w="9435" h="9391" extrusionOk="0">
                  <a:moveTo>
                    <a:pt x="0" y="1"/>
                  </a:moveTo>
                  <a:lnTo>
                    <a:pt x="0" y="9390"/>
                  </a:lnTo>
                  <a:lnTo>
                    <a:pt x="9390" y="9390"/>
                  </a:lnTo>
                  <a:lnTo>
                    <a:pt x="943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 name="Google Shape;24420;p73">
              <a:extLst>
                <a:ext uri="{FF2B5EF4-FFF2-40B4-BE49-F238E27FC236}">
                  <a16:creationId xmlns:a16="http://schemas.microsoft.com/office/drawing/2014/main" id="{010A86C7-70A9-474D-A324-1B038B9032A0}"/>
                </a:ext>
              </a:extLst>
            </p:cNvPr>
            <p:cNvSpPr/>
            <p:nvPr/>
          </p:nvSpPr>
          <p:spPr>
            <a:xfrm>
              <a:off x="5945225" y="1950125"/>
              <a:ext cx="235875" cy="235900"/>
            </a:xfrm>
            <a:custGeom>
              <a:avLst/>
              <a:gdLst/>
              <a:ahLst/>
              <a:cxnLst/>
              <a:rect l="l" t="t" r="r" b="b"/>
              <a:pathLst>
                <a:path w="9435" h="9436" extrusionOk="0">
                  <a:moveTo>
                    <a:pt x="45" y="0"/>
                  </a:moveTo>
                  <a:lnTo>
                    <a:pt x="0" y="9435"/>
                  </a:lnTo>
                  <a:lnTo>
                    <a:pt x="9435" y="9435"/>
                  </a:lnTo>
                  <a:lnTo>
                    <a:pt x="9435" y="45"/>
                  </a:lnTo>
                  <a:lnTo>
                    <a:pt x="4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 name="Google Shape;24421;p73">
              <a:extLst>
                <a:ext uri="{FF2B5EF4-FFF2-40B4-BE49-F238E27FC236}">
                  <a16:creationId xmlns:a16="http://schemas.microsoft.com/office/drawing/2014/main" id="{81292EBC-F95C-4528-B86F-FF00E552AE6F}"/>
                </a:ext>
              </a:extLst>
            </p:cNvPr>
            <p:cNvSpPr/>
            <p:nvPr/>
          </p:nvSpPr>
          <p:spPr>
            <a:xfrm>
              <a:off x="5474600" y="1949000"/>
              <a:ext cx="235900" cy="235875"/>
            </a:xfrm>
            <a:custGeom>
              <a:avLst/>
              <a:gdLst/>
              <a:ahLst/>
              <a:cxnLst/>
              <a:rect l="l" t="t" r="r" b="b"/>
              <a:pathLst>
                <a:path w="9436" h="9435" extrusionOk="0">
                  <a:moveTo>
                    <a:pt x="46" y="0"/>
                  </a:moveTo>
                  <a:lnTo>
                    <a:pt x="1" y="9435"/>
                  </a:lnTo>
                  <a:lnTo>
                    <a:pt x="9435" y="9435"/>
                  </a:lnTo>
                  <a:lnTo>
                    <a:pt x="9435" y="45"/>
                  </a:lnTo>
                  <a:lnTo>
                    <a:pt x="46"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24422;p73">
              <a:extLst>
                <a:ext uri="{FF2B5EF4-FFF2-40B4-BE49-F238E27FC236}">
                  <a16:creationId xmlns:a16="http://schemas.microsoft.com/office/drawing/2014/main" id="{AA55A924-5B32-4BB7-971B-AC17A63DF4FE}"/>
                </a:ext>
              </a:extLst>
            </p:cNvPr>
            <p:cNvSpPr/>
            <p:nvPr/>
          </p:nvSpPr>
          <p:spPr>
            <a:xfrm>
              <a:off x="5005125" y="1947875"/>
              <a:ext cx="234775" cy="235875"/>
            </a:xfrm>
            <a:custGeom>
              <a:avLst/>
              <a:gdLst/>
              <a:ahLst/>
              <a:cxnLst/>
              <a:rect l="l" t="t" r="r" b="b"/>
              <a:pathLst>
                <a:path w="9391" h="9435" extrusionOk="0">
                  <a:moveTo>
                    <a:pt x="1" y="0"/>
                  </a:moveTo>
                  <a:lnTo>
                    <a:pt x="1" y="9435"/>
                  </a:lnTo>
                  <a:lnTo>
                    <a:pt x="9390" y="9435"/>
                  </a:lnTo>
                  <a:lnTo>
                    <a:pt x="9390" y="45"/>
                  </a:lnTo>
                  <a:lnTo>
                    <a:pt x="1"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24423;p73">
              <a:extLst>
                <a:ext uri="{FF2B5EF4-FFF2-40B4-BE49-F238E27FC236}">
                  <a16:creationId xmlns:a16="http://schemas.microsoft.com/office/drawing/2014/main" id="{213CB438-87E9-421D-AC41-8A21453AAE69}"/>
                </a:ext>
              </a:extLst>
            </p:cNvPr>
            <p:cNvSpPr/>
            <p:nvPr/>
          </p:nvSpPr>
          <p:spPr>
            <a:xfrm>
              <a:off x="4534525" y="1946725"/>
              <a:ext cx="235875" cy="235900"/>
            </a:xfrm>
            <a:custGeom>
              <a:avLst/>
              <a:gdLst/>
              <a:ahLst/>
              <a:cxnLst/>
              <a:rect l="l" t="t" r="r" b="b"/>
              <a:pathLst>
                <a:path w="9435" h="9436" extrusionOk="0">
                  <a:moveTo>
                    <a:pt x="0" y="1"/>
                  </a:moveTo>
                  <a:lnTo>
                    <a:pt x="0" y="9390"/>
                  </a:lnTo>
                  <a:lnTo>
                    <a:pt x="9390" y="9436"/>
                  </a:lnTo>
                  <a:lnTo>
                    <a:pt x="9435" y="46"/>
                  </a:lnTo>
                  <a:lnTo>
                    <a:pt x="0"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 name="Google Shape;24424;p73">
              <a:extLst>
                <a:ext uri="{FF2B5EF4-FFF2-40B4-BE49-F238E27FC236}">
                  <a16:creationId xmlns:a16="http://schemas.microsoft.com/office/drawing/2014/main" id="{DBE84310-9DA5-447B-8A20-4D7430076734}"/>
                </a:ext>
              </a:extLst>
            </p:cNvPr>
            <p:cNvSpPr/>
            <p:nvPr/>
          </p:nvSpPr>
          <p:spPr>
            <a:xfrm>
              <a:off x="4063900" y="1945600"/>
              <a:ext cx="235900" cy="235900"/>
            </a:xfrm>
            <a:custGeom>
              <a:avLst/>
              <a:gdLst/>
              <a:ahLst/>
              <a:cxnLst/>
              <a:rect l="l" t="t" r="r" b="b"/>
              <a:pathLst>
                <a:path w="9436" h="9436" extrusionOk="0">
                  <a:moveTo>
                    <a:pt x="46" y="1"/>
                  </a:moveTo>
                  <a:lnTo>
                    <a:pt x="1" y="9390"/>
                  </a:lnTo>
                  <a:lnTo>
                    <a:pt x="9391" y="9435"/>
                  </a:lnTo>
                  <a:lnTo>
                    <a:pt x="9436"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 name="Google Shape;24425;p73">
              <a:extLst>
                <a:ext uri="{FF2B5EF4-FFF2-40B4-BE49-F238E27FC236}">
                  <a16:creationId xmlns:a16="http://schemas.microsoft.com/office/drawing/2014/main" id="{703F0AA7-7427-4B31-A43C-AEF1C182F66B}"/>
                </a:ext>
              </a:extLst>
            </p:cNvPr>
            <p:cNvSpPr/>
            <p:nvPr/>
          </p:nvSpPr>
          <p:spPr>
            <a:xfrm>
              <a:off x="3593300" y="1944475"/>
              <a:ext cx="235900" cy="235900"/>
            </a:xfrm>
            <a:custGeom>
              <a:avLst/>
              <a:gdLst/>
              <a:ahLst/>
              <a:cxnLst/>
              <a:rect l="l" t="t" r="r" b="b"/>
              <a:pathLst>
                <a:path w="9436" h="9436" extrusionOk="0">
                  <a:moveTo>
                    <a:pt x="46" y="1"/>
                  </a:moveTo>
                  <a:lnTo>
                    <a:pt x="1" y="9390"/>
                  </a:lnTo>
                  <a:lnTo>
                    <a:pt x="9390" y="9435"/>
                  </a:lnTo>
                  <a:lnTo>
                    <a:pt x="943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 name="Google Shape;24426;p73">
              <a:extLst>
                <a:ext uri="{FF2B5EF4-FFF2-40B4-BE49-F238E27FC236}">
                  <a16:creationId xmlns:a16="http://schemas.microsoft.com/office/drawing/2014/main" id="{B8017581-FE34-4298-9AB5-59DE5E93C326}"/>
                </a:ext>
              </a:extLst>
            </p:cNvPr>
            <p:cNvSpPr/>
            <p:nvPr/>
          </p:nvSpPr>
          <p:spPr>
            <a:xfrm>
              <a:off x="3122700" y="1943350"/>
              <a:ext cx="235900" cy="234775"/>
            </a:xfrm>
            <a:custGeom>
              <a:avLst/>
              <a:gdLst/>
              <a:ahLst/>
              <a:cxnLst/>
              <a:rect l="l" t="t" r="r" b="b"/>
              <a:pathLst>
                <a:path w="9436" h="9391" extrusionOk="0">
                  <a:moveTo>
                    <a:pt x="46" y="0"/>
                  </a:moveTo>
                  <a:lnTo>
                    <a:pt x="0" y="9390"/>
                  </a:lnTo>
                  <a:lnTo>
                    <a:pt x="9435" y="9390"/>
                  </a:lnTo>
                  <a:lnTo>
                    <a:pt x="943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 name="Google Shape;24427;p73">
              <a:extLst>
                <a:ext uri="{FF2B5EF4-FFF2-40B4-BE49-F238E27FC236}">
                  <a16:creationId xmlns:a16="http://schemas.microsoft.com/office/drawing/2014/main" id="{85D9504C-469A-44C9-8E64-8DDB9876A8AC}"/>
                </a:ext>
              </a:extLst>
            </p:cNvPr>
            <p:cNvSpPr/>
            <p:nvPr/>
          </p:nvSpPr>
          <p:spPr>
            <a:xfrm>
              <a:off x="2652100" y="1941100"/>
              <a:ext cx="235875" cy="235875"/>
            </a:xfrm>
            <a:custGeom>
              <a:avLst/>
              <a:gdLst/>
              <a:ahLst/>
              <a:cxnLst/>
              <a:rect l="l" t="t" r="r" b="b"/>
              <a:pathLst>
                <a:path w="9435" h="9435" extrusionOk="0">
                  <a:moveTo>
                    <a:pt x="45" y="0"/>
                  </a:moveTo>
                  <a:lnTo>
                    <a:pt x="0" y="9435"/>
                  </a:lnTo>
                  <a:lnTo>
                    <a:pt x="9435" y="9435"/>
                  </a:lnTo>
                  <a:lnTo>
                    <a:pt x="9435" y="45"/>
                  </a:lnTo>
                  <a:lnTo>
                    <a:pt x="4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 name="Google Shape;24428;p73">
              <a:extLst>
                <a:ext uri="{FF2B5EF4-FFF2-40B4-BE49-F238E27FC236}">
                  <a16:creationId xmlns:a16="http://schemas.microsoft.com/office/drawing/2014/main" id="{5D07F268-9A82-45D4-AEFC-E7F59B000A2E}"/>
                </a:ext>
              </a:extLst>
            </p:cNvPr>
            <p:cNvSpPr/>
            <p:nvPr/>
          </p:nvSpPr>
          <p:spPr>
            <a:xfrm>
              <a:off x="2182600" y="1939975"/>
              <a:ext cx="235900" cy="235875"/>
            </a:xfrm>
            <a:custGeom>
              <a:avLst/>
              <a:gdLst/>
              <a:ahLst/>
              <a:cxnLst/>
              <a:rect l="l" t="t" r="r" b="b"/>
              <a:pathLst>
                <a:path w="9436" h="9435" extrusionOk="0">
                  <a:moveTo>
                    <a:pt x="1" y="0"/>
                  </a:moveTo>
                  <a:lnTo>
                    <a:pt x="1" y="9435"/>
                  </a:lnTo>
                  <a:lnTo>
                    <a:pt x="9391" y="9435"/>
                  </a:lnTo>
                  <a:lnTo>
                    <a:pt x="9436" y="45"/>
                  </a:lnTo>
                  <a:lnTo>
                    <a:pt x="1"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 name="Google Shape;24429;p73">
              <a:extLst>
                <a:ext uri="{FF2B5EF4-FFF2-40B4-BE49-F238E27FC236}">
                  <a16:creationId xmlns:a16="http://schemas.microsoft.com/office/drawing/2014/main" id="{517B0D3D-C5BF-4F03-9AD0-CA1627297CE3}"/>
                </a:ext>
              </a:extLst>
            </p:cNvPr>
            <p:cNvSpPr/>
            <p:nvPr/>
          </p:nvSpPr>
          <p:spPr>
            <a:xfrm>
              <a:off x="1712000" y="1938825"/>
              <a:ext cx="235900" cy="235900"/>
            </a:xfrm>
            <a:custGeom>
              <a:avLst/>
              <a:gdLst/>
              <a:ahLst/>
              <a:cxnLst/>
              <a:rect l="l" t="t" r="r" b="b"/>
              <a:pathLst>
                <a:path w="9436" h="9436" extrusionOk="0">
                  <a:moveTo>
                    <a:pt x="1" y="1"/>
                  </a:moveTo>
                  <a:lnTo>
                    <a:pt x="1" y="9436"/>
                  </a:lnTo>
                  <a:lnTo>
                    <a:pt x="9390" y="9436"/>
                  </a:lnTo>
                  <a:lnTo>
                    <a:pt x="9435" y="46"/>
                  </a:lnTo>
                  <a:lnTo>
                    <a:pt x="1"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 name="Google Shape;24430;p73">
              <a:extLst>
                <a:ext uri="{FF2B5EF4-FFF2-40B4-BE49-F238E27FC236}">
                  <a16:creationId xmlns:a16="http://schemas.microsoft.com/office/drawing/2014/main" id="{4160F989-A44F-43F4-B996-13E2DC53530B}"/>
                </a:ext>
              </a:extLst>
            </p:cNvPr>
            <p:cNvSpPr/>
            <p:nvPr/>
          </p:nvSpPr>
          <p:spPr>
            <a:xfrm>
              <a:off x="1241400" y="1937700"/>
              <a:ext cx="235900" cy="235900"/>
            </a:xfrm>
            <a:custGeom>
              <a:avLst/>
              <a:gdLst/>
              <a:ahLst/>
              <a:cxnLst/>
              <a:rect l="l" t="t" r="r" b="b"/>
              <a:pathLst>
                <a:path w="9436" h="9436" extrusionOk="0">
                  <a:moveTo>
                    <a:pt x="0" y="1"/>
                  </a:moveTo>
                  <a:lnTo>
                    <a:pt x="0" y="9435"/>
                  </a:lnTo>
                  <a:lnTo>
                    <a:pt x="9390" y="9435"/>
                  </a:lnTo>
                  <a:lnTo>
                    <a:pt x="9435" y="46"/>
                  </a:lnTo>
                  <a:lnTo>
                    <a:pt x="0"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 name="Google Shape;24431;p73">
              <a:extLst>
                <a:ext uri="{FF2B5EF4-FFF2-40B4-BE49-F238E27FC236}">
                  <a16:creationId xmlns:a16="http://schemas.microsoft.com/office/drawing/2014/main" id="{699FDFE9-B961-4899-852A-0FBD1671EE6F}"/>
                </a:ext>
              </a:extLst>
            </p:cNvPr>
            <p:cNvSpPr/>
            <p:nvPr/>
          </p:nvSpPr>
          <p:spPr>
            <a:xfrm>
              <a:off x="770800" y="1936575"/>
              <a:ext cx="235875" cy="235900"/>
            </a:xfrm>
            <a:custGeom>
              <a:avLst/>
              <a:gdLst/>
              <a:ahLst/>
              <a:cxnLst/>
              <a:rect l="l" t="t" r="r" b="b"/>
              <a:pathLst>
                <a:path w="9435" h="9436" extrusionOk="0">
                  <a:moveTo>
                    <a:pt x="45" y="1"/>
                  </a:moveTo>
                  <a:lnTo>
                    <a:pt x="0" y="9390"/>
                  </a:lnTo>
                  <a:lnTo>
                    <a:pt x="9390" y="9435"/>
                  </a:lnTo>
                  <a:lnTo>
                    <a:pt x="9435" y="46"/>
                  </a:lnTo>
                  <a:lnTo>
                    <a:pt x="4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 name="Google Shape;24432;p73">
              <a:extLst>
                <a:ext uri="{FF2B5EF4-FFF2-40B4-BE49-F238E27FC236}">
                  <a16:creationId xmlns:a16="http://schemas.microsoft.com/office/drawing/2014/main" id="{048E1A92-5169-4A6B-A66F-EC5AD861918F}"/>
                </a:ext>
              </a:extLst>
            </p:cNvPr>
            <p:cNvSpPr/>
            <p:nvPr/>
          </p:nvSpPr>
          <p:spPr>
            <a:xfrm>
              <a:off x="300175" y="1935450"/>
              <a:ext cx="235900" cy="235900"/>
            </a:xfrm>
            <a:custGeom>
              <a:avLst/>
              <a:gdLst/>
              <a:ahLst/>
              <a:cxnLst/>
              <a:rect l="l" t="t" r="r" b="b"/>
              <a:pathLst>
                <a:path w="9436" h="9436" extrusionOk="0">
                  <a:moveTo>
                    <a:pt x="46" y="0"/>
                  </a:moveTo>
                  <a:lnTo>
                    <a:pt x="1" y="9390"/>
                  </a:lnTo>
                  <a:lnTo>
                    <a:pt x="9436" y="9435"/>
                  </a:lnTo>
                  <a:lnTo>
                    <a:pt x="9436"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 name="Google Shape;24433;p73">
              <a:extLst>
                <a:ext uri="{FF2B5EF4-FFF2-40B4-BE49-F238E27FC236}">
                  <a16:creationId xmlns:a16="http://schemas.microsoft.com/office/drawing/2014/main" id="{0E13EFDB-EC36-46D1-826E-8040BE6FDB4B}"/>
                </a:ext>
              </a:extLst>
            </p:cNvPr>
            <p:cNvSpPr/>
            <p:nvPr/>
          </p:nvSpPr>
          <p:spPr>
            <a:xfrm>
              <a:off x="7122300" y="1718775"/>
              <a:ext cx="235875" cy="235875"/>
            </a:xfrm>
            <a:custGeom>
              <a:avLst/>
              <a:gdLst/>
              <a:ahLst/>
              <a:cxnLst/>
              <a:rect l="l" t="t" r="r" b="b"/>
              <a:pathLst>
                <a:path w="9435" h="9435" extrusionOk="0">
                  <a:moveTo>
                    <a:pt x="0" y="0"/>
                  </a:moveTo>
                  <a:lnTo>
                    <a:pt x="0" y="9390"/>
                  </a:lnTo>
                  <a:lnTo>
                    <a:pt x="9390" y="9435"/>
                  </a:lnTo>
                  <a:lnTo>
                    <a:pt x="943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 name="Google Shape;24434;p73">
              <a:extLst>
                <a:ext uri="{FF2B5EF4-FFF2-40B4-BE49-F238E27FC236}">
                  <a16:creationId xmlns:a16="http://schemas.microsoft.com/office/drawing/2014/main" id="{2705BADC-03A0-420B-B104-2C768998EE1D}"/>
                </a:ext>
              </a:extLst>
            </p:cNvPr>
            <p:cNvSpPr/>
            <p:nvPr/>
          </p:nvSpPr>
          <p:spPr>
            <a:xfrm>
              <a:off x="6651700" y="1717650"/>
              <a:ext cx="235875" cy="235875"/>
            </a:xfrm>
            <a:custGeom>
              <a:avLst/>
              <a:gdLst/>
              <a:ahLst/>
              <a:cxnLst/>
              <a:rect l="l" t="t" r="r" b="b"/>
              <a:pathLst>
                <a:path w="9435" h="9435" extrusionOk="0">
                  <a:moveTo>
                    <a:pt x="45" y="0"/>
                  </a:moveTo>
                  <a:lnTo>
                    <a:pt x="0" y="9390"/>
                  </a:lnTo>
                  <a:lnTo>
                    <a:pt x="9390" y="9435"/>
                  </a:lnTo>
                  <a:lnTo>
                    <a:pt x="943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 name="Google Shape;24435;p73">
              <a:extLst>
                <a:ext uri="{FF2B5EF4-FFF2-40B4-BE49-F238E27FC236}">
                  <a16:creationId xmlns:a16="http://schemas.microsoft.com/office/drawing/2014/main" id="{D426B16B-588A-40FE-8940-BE27FD7B1B9D}"/>
                </a:ext>
              </a:extLst>
            </p:cNvPr>
            <p:cNvSpPr/>
            <p:nvPr/>
          </p:nvSpPr>
          <p:spPr>
            <a:xfrm>
              <a:off x="6181075" y="1716500"/>
              <a:ext cx="235900" cy="235900"/>
            </a:xfrm>
            <a:custGeom>
              <a:avLst/>
              <a:gdLst/>
              <a:ahLst/>
              <a:cxnLst/>
              <a:rect l="l" t="t" r="r" b="b"/>
              <a:pathLst>
                <a:path w="9436" h="9436" extrusionOk="0">
                  <a:moveTo>
                    <a:pt x="46" y="1"/>
                  </a:moveTo>
                  <a:lnTo>
                    <a:pt x="1" y="9390"/>
                  </a:lnTo>
                  <a:lnTo>
                    <a:pt x="9390" y="9436"/>
                  </a:lnTo>
                  <a:lnTo>
                    <a:pt x="943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 name="Google Shape;24436;p73">
              <a:extLst>
                <a:ext uri="{FF2B5EF4-FFF2-40B4-BE49-F238E27FC236}">
                  <a16:creationId xmlns:a16="http://schemas.microsoft.com/office/drawing/2014/main" id="{A86A7D2E-648A-4AED-BFF0-3AD82B7F0716}"/>
                </a:ext>
              </a:extLst>
            </p:cNvPr>
            <p:cNvSpPr/>
            <p:nvPr/>
          </p:nvSpPr>
          <p:spPr>
            <a:xfrm>
              <a:off x="5710475" y="1714250"/>
              <a:ext cx="235900" cy="235900"/>
            </a:xfrm>
            <a:custGeom>
              <a:avLst/>
              <a:gdLst/>
              <a:ahLst/>
              <a:cxnLst/>
              <a:rect l="l" t="t" r="r" b="b"/>
              <a:pathLst>
                <a:path w="9436" h="9436" extrusionOk="0">
                  <a:moveTo>
                    <a:pt x="46" y="1"/>
                  </a:moveTo>
                  <a:lnTo>
                    <a:pt x="0" y="9435"/>
                  </a:lnTo>
                  <a:lnTo>
                    <a:pt x="9435" y="9435"/>
                  </a:lnTo>
                  <a:lnTo>
                    <a:pt x="9435" y="46"/>
                  </a:lnTo>
                  <a:lnTo>
                    <a:pt x="46"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 name="Google Shape;24437;p73">
              <a:extLst>
                <a:ext uri="{FF2B5EF4-FFF2-40B4-BE49-F238E27FC236}">
                  <a16:creationId xmlns:a16="http://schemas.microsoft.com/office/drawing/2014/main" id="{6ED982F6-CDD0-41C3-A06C-2D77868622B4}"/>
                </a:ext>
              </a:extLst>
            </p:cNvPr>
            <p:cNvSpPr/>
            <p:nvPr/>
          </p:nvSpPr>
          <p:spPr>
            <a:xfrm>
              <a:off x="5239875" y="1713125"/>
              <a:ext cx="235875" cy="235900"/>
            </a:xfrm>
            <a:custGeom>
              <a:avLst/>
              <a:gdLst/>
              <a:ahLst/>
              <a:cxnLst/>
              <a:rect l="l" t="t" r="r" b="b"/>
              <a:pathLst>
                <a:path w="9435" h="9436" extrusionOk="0">
                  <a:moveTo>
                    <a:pt x="45" y="1"/>
                  </a:moveTo>
                  <a:lnTo>
                    <a:pt x="0" y="9435"/>
                  </a:lnTo>
                  <a:lnTo>
                    <a:pt x="9435" y="9435"/>
                  </a:lnTo>
                  <a:lnTo>
                    <a:pt x="9435" y="46"/>
                  </a:lnTo>
                  <a:lnTo>
                    <a:pt x="4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 name="Google Shape;24438;p73">
              <a:extLst>
                <a:ext uri="{FF2B5EF4-FFF2-40B4-BE49-F238E27FC236}">
                  <a16:creationId xmlns:a16="http://schemas.microsoft.com/office/drawing/2014/main" id="{F4D70A93-A5A7-46FC-9335-45C2B1971069}"/>
                </a:ext>
              </a:extLst>
            </p:cNvPr>
            <p:cNvSpPr/>
            <p:nvPr/>
          </p:nvSpPr>
          <p:spPr>
            <a:xfrm>
              <a:off x="4770400" y="1712000"/>
              <a:ext cx="235875" cy="235900"/>
            </a:xfrm>
            <a:custGeom>
              <a:avLst/>
              <a:gdLst/>
              <a:ahLst/>
              <a:cxnLst/>
              <a:rect l="l" t="t" r="r" b="b"/>
              <a:pathLst>
                <a:path w="9435" h="9436" extrusionOk="0">
                  <a:moveTo>
                    <a:pt x="0" y="0"/>
                  </a:moveTo>
                  <a:lnTo>
                    <a:pt x="0" y="9435"/>
                  </a:lnTo>
                  <a:lnTo>
                    <a:pt x="9390" y="9435"/>
                  </a:lnTo>
                  <a:lnTo>
                    <a:pt x="9435" y="46"/>
                  </a:lnTo>
                  <a:lnTo>
                    <a:pt x="0"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 name="Google Shape;24439;p73">
              <a:extLst>
                <a:ext uri="{FF2B5EF4-FFF2-40B4-BE49-F238E27FC236}">
                  <a16:creationId xmlns:a16="http://schemas.microsoft.com/office/drawing/2014/main" id="{A82603DC-A169-44BA-BEE8-E49C1742AF9E}"/>
                </a:ext>
              </a:extLst>
            </p:cNvPr>
            <p:cNvSpPr/>
            <p:nvPr/>
          </p:nvSpPr>
          <p:spPr>
            <a:xfrm>
              <a:off x="4299775" y="1710875"/>
              <a:ext cx="235900" cy="235875"/>
            </a:xfrm>
            <a:custGeom>
              <a:avLst/>
              <a:gdLst/>
              <a:ahLst/>
              <a:cxnLst/>
              <a:rect l="l" t="t" r="r" b="b"/>
              <a:pathLst>
                <a:path w="9436" h="9435" extrusionOk="0">
                  <a:moveTo>
                    <a:pt x="46" y="0"/>
                  </a:moveTo>
                  <a:lnTo>
                    <a:pt x="1" y="9390"/>
                  </a:lnTo>
                  <a:lnTo>
                    <a:pt x="9390" y="9435"/>
                  </a:lnTo>
                  <a:lnTo>
                    <a:pt x="9435" y="45"/>
                  </a:lnTo>
                  <a:lnTo>
                    <a:pt x="46"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 name="Google Shape;24440;p73">
              <a:extLst>
                <a:ext uri="{FF2B5EF4-FFF2-40B4-BE49-F238E27FC236}">
                  <a16:creationId xmlns:a16="http://schemas.microsoft.com/office/drawing/2014/main" id="{FB9A376F-84F6-4401-B96B-6680EA333B26}"/>
                </a:ext>
              </a:extLst>
            </p:cNvPr>
            <p:cNvSpPr/>
            <p:nvPr/>
          </p:nvSpPr>
          <p:spPr>
            <a:xfrm>
              <a:off x="3829175" y="1709750"/>
              <a:ext cx="235900" cy="235875"/>
            </a:xfrm>
            <a:custGeom>
              <a:avLst/>
              <a:gdLst/>
              <a:ahLst/>
              <a:cxnLst/>
              <a:rect l="l" t="t" r="r" b="b"/>
              <a:pathLst>
                <a:path w="9436" h="9435" extrusionOk="0">
                  <a:moveTo>
                    <a:pt x="46" y="0"/>
                  </a:moveTo>
                  <a:lnTo>
                    <a:pt x="0" y="9390"/>
                  </a:lnTo>
                  <a:lnTo>
                    <a:pt x="9390" y="9435"/>
                  </a:lnTo>
                  <a:lnTo>
                    <a:pt x="943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 name="Google Shape;24441;p73">
              <a:extLst>
                <a:ext uri="{FF2B5EF4-FFF2-40B4-BE49-F238E27FC236}">
                  <a16:creationId xmlns:a16="http://schemas.microsoft.com/office/drawing/2014/main" id="{DFC43BEB-D3BE-4798-B220-A7C3B2A2AB37}"/>
                </a:ext>
              </a:extLst>
            </p:cNvPr>
            <p:cNvSpPr/>
            <p:nvPr/>
          </p:nvSpPr>
          <p:spPr>
            <a:xfrm>
              <a:off x="3358575" y="1708600"/>
              <a:ext cx="235875" cy="235900"/>
            </a:xfrm>
            <a:custGeom>
              <a:avLst/>
              <a:gdLst/>
              <a:ahLst/>
              <a:cxnLst/>
              <a:rect l="l" t="t" r="r" b="b"/>
              <a:pathLst>
                <a:path w="9435" h="9436" extrusionOk="0">
                  <a:moveTo>
                    <a:pt x="45" y="1"/>
                  </a:moveTo>
                  <a:lnTo>
                    <a:pt x="0" y="9390"/>
                  </a:lnTo>
                  <a:lnTo>
                    <a:pt x="9435" y="9436"/>
                  </a:lnTo>
                  <a:lnTo>
                    <a:pt x="943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 name="Google Shape;24442;p73">
              <a:extLst>
                <a:ext uri="{FF2B5EF4-FFF2-40B4-BE49-F238E27FC236}">
                  <a16:creationId xmlns:a16="http://schemas.microsoft.com/office/drawing/2014/main" id="{AB8D1B1C-6892-4EA8-9F0E-A5C8E61F6762}"/>
                </a:ext>
              </a:extLst>
            </p:cNvPr>
            <p:cNvSpPr/>
            <p:nvPr/>
          </p:nvSpPr>
          <p:spPr>
            <a:xfrm>
              <a:off x="2887950" y="1707475"/>
              <a:ext cx="235900" cy="235900"/>
            </a:xfrm>
            <a:custGeom>
              <a:avLst/>
              <a:gdLst/>
              <a:ahLst/>
              <a:cxnLst/>
              <a:rect l="l" t="t" r="r" b="b"/>
              <a:pathLst>
                <a:path w="9436" h="9436" extrusionOk="0">
                  <a:moveTo>
                    <a:pt x="46" y="1"/>
                  </a:moveTo>
                  <a:lnTo>
                    <a:pt x="1" y="9390"/>
                  </a:lnTo>
                  <a:lnTo>
                    <a:pt x="9436" y="9435"/>
                  </a:lnTo>
                  <a:lnTo>
                    <a:pt x="9436"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 name="Google Shape;24443;p73">
              <a:extLst>
                <a:ext uri="{FF2B5EF4-FFF2-40B4-BE49-F238E27FC236}">
                  <a16:creationId xmlns:a16="http://schemas.microsoft.com/office/drawing/2014/main" id="{FAC68D0C-7BEE-45D5-BE59-40B4D8E2150D}"/>
                </a:ext>
              </a:extLst>
            </p:cNvPr>
            <p:cNvSpPr/>
            <p:nvPr/>
          </p:nvSpPr>
          <p:spPr>
            <a:xfrm>
              <a:off x="2418475" y="1706350"/>
              <a:ext cx="234775" cy="234775"/>
            </a:xfrm>
            <a:custGeom>
              <a:avLst/>
              <a:gdLst/>
              <a:ahLst/>
              <a:cxnLst/>
              <a:rect l="l" t="t" r="r" b="b"/>
              <a:pathLst>
                <a:path w="9391" h="9391" extrusionOk="0">
                  <a:moveTo>
                    <a:pt x="1" y="1"/>
                  </a:moveTo>
                  <a:lnTo>
                    <a:pt x="1" y="9390"/>
                  </a:lnTo>
                  <a:lnTo>
                    <a:pt x="9390" y="9390"/>
                  </a:lnTo>
                  <a:lnTo>
                    <a:pt x="9390"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 name="Google Shape;24444;p73">
              <a:extLst>
                <a:ext uri="{FF2B5EF4-FFF2-40B4-BE49-F238E27FC236}">
                  <a16:creationId xmlns:a16="http://schemas.microsoft.com/office/drawing/2014/main" id="{9FF89600-19F8-4106-B31D-0A5DAAF76DDF}"/>
                </a:ext>
              </a:extLst>
            </p:cNvPr>
            <p:cNvSpPr/>
            <p:nvPr/>
          </p:nvSpPr>
          <p:spPr>
            <a:xfrm>
              <a:off x="1947875" y="1704100"/>
              <a:ext cx="235900" cy="235900"/>
            </a:xfrm>
            <a:custGeom>
              <a:avLst/>
              <a:gdLst/>
              <a:ahLst/>
              <a:cxnLst/>
              <a:rect l="l" t="t" r="r" b="b"/>
              <a:pathLst>
                <a:path w="9436" h="9436" extrusionOk="0">
                  <a:moveTo>
                    <a:pt x="0" y="0"/>
                  </a:moveTo>
                  <a:lnTo>
                    <a:pt x="0" y="9435"/>
                  </a:lnTo>
                  <a:lnTo>
                    <a:pt x="9390" y="9435"/>
                  </a:lnTo>
                  <a:lnTo>
                    <a:pt x="9435" y="46"/>
                  </a:lnTo>
                  <a:lnTo>
                    <a:pt x="0"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 name="Google Shape;24445;p73">
              <a:extLst>
                <a:ext uri="{FF2B5EF4-FFF2-40B4-BE49-F238E27FC236}">
                  <a16:creationId xmlns:a16="http://schemas.microsoft.com/office/drawing/2014/main" id="{4B7A978C-B770-4EBA-A39A-CCE807FB49DF}"/>
                </a:ext>
              </a:extLst>
            </p:cNvPr>
            <p:cNvSpPr/>
            <p:nvPr/>
          </p:nvSpPr>
          <p:spPr>
            <a:xfrm>
              <a:off x="1477275" y="1702975"/>
              <a:ext cx="235875" cy="235875"/>
            </a:xfrm>
            <a:custGeom>
              <a:avLst/>
              <a:gdLst/>
              <a:ahLst/>
              <a:cxnLst/>
              <a:rect l="l" t="t" r="r" b="b"/>
              <a:pathLst>
                <a:path w="9435" h="9435" extrusionOk="0">
                  <a:moveTo>
                    <a:pt x="0" y="0"/>
                  </a:moveTo>
                  <a:lnTo>
                    <a:pt x="0" y="9435"/>
                  </a:lnTo>
                  <a:lnTo>
                    <a:pt x="9390" y="9435"/>
                  </a:lnTo>
                  <a:lnTo>
                    <a:pt x="9435" y="45"/>
                  </a:lnTo>
                  <a:lnTo>
                    <a:pt x="0"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 name="Google Shape;24446;p73">
              <a:extLst>
                <a:ext uri="{FF2B5EF4-FFF2-40B4-BE49-F238E27FC236}">
                  <a16:creationId xmlns:a16="http://schemas.microsoft.com/office/drawing/2014/main" id="{02AB691B-336D-42B3-9516-94F3E3B6CC28}"/>
                </a:ext>
              </a:extLst>
            </p:cNvPr>
            <p:cNvSpPr/>
            <p:nvPr/>
          </p:nvSpPr>
          <p:spPr>
            <a:xfrm>
              <a:off x="1006650" y="1701850"/>
              <a:ext cx="235900" cy="235875"/>
            </a:xfrm>
            <a:custGeom>
              <a:avLst/>
              <a:gdLst/>
              <a:ahLst/>
              <a:cxnLst/>
              <a:rect l="l" t="t" r="r" b="b"/>
              <a:pathLst>
                <a:path w="9436" h="9435" extrusionOk="0">
                  <a:moveTo>
                    <a:pt x="46" y="0"/>
                  </a:moveTo>
                  <a:lnTo>
                    <a:pt x="1" y="9435"/>
                  </a:lnTo>
                  <a:lnTo>
                    <a:pt x="9436" y="9435"/>
                  </a:lnTo>
                  <a:lnTo>
                    <a:pt x="9436" y="45"/>
                  </a:lnTo>
                  <a:lnTo>
                    <a:pt x="46"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 name="Google Shape;24447;p73">
              <a:extLst>
                <a:ext uri="{FF2B5EF4-FFF2-40B4-BE49-F238E27FC236}">
                  <a16:creationId xmlns:a16="http://schemas.microsoft.com/office/drawing/2014/main" id="{81EDE52E-7146-4F2E-B029-BC408CFA91DB}"/>
                </a:ext>
              </a:extLst>
            </p:cNvPr>
            <p:cNvSpPr/>
            <p:nvPr/>
          </p:nvSpPr>
          <p:spPr>
            <a:xfrm>
              <a:off x="536050" y="1700700"/>
              <a:ext cx="235900" cy="235900"/>
            </a:xfrm>
            <a:custGeom>
              <a:avLst/>
              <a:gdLst/>
              <a:ahLst/>
              <a:cxnLst/>
              <a:rect l="l" t="t" r="r" b="b"/>
              <a:pathLst>
                <a:path w="9436" h="9436" extrusionOk="0">
                  <a:moveTo>
                    <a:pt x="46" y="1"/>
                  </a:moveTo>
                  <a:lnTo>
                    <a:pt x="1" y="9390"/>
                  </a:lnTo>
                  <a:lnTo>
                    <a:pt x="9435" y="9436"/>
                  </a:lnTo>
                  <a:lnTo>
                    <a:pt x="9435" y="46"/>
                  </a:lnTo>
                  <a:lnTo>
                    <a:pt x="46"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 name="Google Shape;24448;p73">
              <a:extLst>
                <a:ext uri="{FF2B5EF4-FFF2-40B4-BE49-F238E27FC236}">
                  <a16:creationId xmlns:a16="http://schemas.microsoft.com/office/drawing/2014/main" id="{8059CEEC-9FBD-4524-9D1B-F719A8A625C5}"/>
                </a:ext>
              </a:extLst>
            </p:cNvPr>
            <p:cNvSpPr/>
            <p:nvPr/>
          </p:nvSpPr>
          <p:spPr>
            <a:xfrm>
              <a:off x="6887550" y="1489675"/>
              <a:ext cx="235900" cy="235900"/>
            </a:xfrm>
            <a:custGeom>
              <a:avLst/>
              <a:gdLst/>
              <a:ahLst/>
              <a:cxnLst/>
              <a:rect l="l" t="t" r="r" b="b"/>
              <a:pathLst>
                <a:path w="9436" h="9436" extrusionOk="0">
                  <a:moveTo>
                    <a:pt x="46" y="0"/>
                  </a:moveTo>
                  <a:lnTo>
                    <a:pt x="1" y="9390"/>
                  </a:lnTo>
                  <a:lnTo>
                    <a:pt x="9390" y="9435"/>
                  </a:lnTo>
                  <a:lnTo>
                    <a:pt x="9435" y="46"/>
                  </a:lnTo>
                  <a:lnTo>
                    <a:pt x="46"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24449;p73">
              <a:extLst>
                <a:ext uri="{FF2B5EF4-FFF2-40B4-BE49-F238E27FC236}">
                  <a16:creationId xmlns:a16="http://schemas.microsoft.com/office/drawing/2014/main" id="{13DA373D-BFE9-4696-B674-B460E493A8F7}"/>
                </a:ext>
              </a:extLst>
            </p:cNvPr>
            <p:cNvSpPr/>
            <p:nvPr/>
          </p:nvSpPr>
          <p:spPr>
            <a:xfrm>
              <a:off x="6416950" y="1488550"/>
              <a:ext cx="235900" cy="235875"/>
            </a:xfrm>
            <a:custGeom>
              <a:avLst/>
              <a:gdLst/>
              <a:ahLst/>
              <a:cxnLst/>
              <a:rect l="l" t="t" r="r" b="b"/>
              <a:pathLst>
                <a:path w="9436" h="9435" extrusionOk="0">
                  <a:moveTo>
                    <a:pt x="46" y="0"/>
                  </a:moveTo>
                  <a:lnTo>
                    <a:pt x="0" y="9390"/>
                  </a:lnTo>
                  <a:lnTo>
                    <a:pt x="9390" y="9435"/>
                  </a:lnTo>
                  <a:lnTo>
                    <a:pt x="943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 name="Google Shape;24450;p73">
              <a:extLst>
                <a:ext uri="{FF2B5EF4-FFF2-40B4-BE49-F238E27FC236}">
                  <a16:creationId xmlns:a16="http://schemas.microsoft.com/office/drawing/2014/main" id="{189CD500-89D3-480A-B530-427D647DF6D3}"/>
                </a:ext>
              </a:extLst>
            </p:cNvPr>
            <p:cNvSpPr/>
            <p:nvPr/>
          </p:nvSpPr>
          <p:spPr>
            <a:xfrm>
              <a:off x="5946350" y="1487425"/>
              <a:ext cx="235875" cy="235875"/>
            </a:xfrm>
            <a:custGeom>
              <a:avLst/>
              <a:gdLst/>
              <a:ahLst/>
              <a:cxnLst/>
              <a:rect l="l" t="t" r="r" b="b"/>
              <a:pathLst>
                <a:path w="9435" h="9435" extrusionOk="0">
                  <a:moveTo>
                    <a:pt x="45" y="0"/>
                  </a:moveTo>
                  <a:lnTo>
                    <a:pt x="0" y="9390"/>
                  </a:lnTo>
                  <a:lnTo>
                    <a:pt x="9435" y="9435"/>
                  </a:lnTo>
                  <a:lnTo>
                    <a:pt x="943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 name="Google Shape;24451;p73">
              <a:extLst>
                <a:ext uri="{FF2B5EF4-FFF2-40B4-BE49-F238E27FC236}">
                  <a16:creationId xmlns:a16="http://schemas.microsoft.com/office/drawing/2014/main" id="{973FB1E8-31F1-40DB-9B13-4D5C986F7272}"/>
                </a:ext>
              </a:extLst>
            </p:cNvPr>
            <p:cNvSpPr/>
            <p:nvPr/>
          </p:nvSpPr>
          <p:spPr>
            <a:xfrm>
              <a:off x="5475725" y="1486275"/>
              <a:ext cx="235900" cy="235900"/>
            </a:xfrm>
            <a:custGeom>
              <a:avLst/>
              <a:gdLst/>
              <a:ahLst/>
              <a:cxnLst/>
              <a:rect l="l" t="t" r="r" b="b"/>
              <a:pathLst>
                <a:path w="9436" h="9436" extrusionOk="0">
                  <a:moveTo>
                    <a:pt x="46" y="1"/>
                  </a:moveTo>
                  <a:lnTo>
                    <a:pt x="1" y="9391"/>
                  </a:lnTo>
                  <a:lnTo>
                    <a:pt x="9436" y="9436"/>
                  </a:lnTo>
                  <a:lnTo>
                    <a:pt x="9436"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 name="Google Shape;24452;p73">
              <a:extLst>
                <a:ext uri="{FF2B5EF4-FFF2-40B4-BE49-F238E27FC236}">
                  <a16:creationId xmlns:a16="http://schemas.microsoft.com/office/drawing/2014/main" id="{4EB9DF9C-C666-43CC-ABD2-55420B0213EB}"/>
                </a:ext>
              </a:extLst>
            </p:cNvPr>
            <p:cNvSpPr/>
            <p:nvPr/>
          </p:nvSpPr>
          <p:spPr>
            <a:xfrm>
              <a:off x="5006250" y="1484025"/>
              <a:ext cx="235900" cy="235900"/>
            </a:xfrm>
            <a:custGeom>
              <a:avLst/>
              <a:gdLst/>
              <a:ahLst/>
              <a:cxnLst/>
              <a:rect l="l" t="t" r="r" b="b"/>
              <a:pathLst>
                <a:path w="9436" h="9436" extrusionOk="0">
                  <a:moveTo>
                    <a:pt x="1" y="1"/>
                  </a:moveTo>
                  <a:lnTo>
                    <a:pt x="1" y="9435"/>
                  </a:lnTo>
                  <a:lnTo>
                    <a:pt x="9390" y="9435"/>
                  </a:lnTo>
                  <a:lnTo>
                    <a:pt x="9435" y="46"/>
                  </a:lnTo>
                  <a:lnTo>
                    <a:pt x="1"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 name="Google Shape;24453;p73">
              <a:extLst>
                <a:ext uri="{FF2B5EF4-FFF2-40B4-BE49-F238E27FC236}">
                  <a16:creationId xmlns:a16="http://schemas.microsoft.com/office/drawing/2014/main" id="{8E65A1CD-E609-4B95-BABC-E01273A8DECC}"/>
                </a:ext>
              </a:extLst>
            </p:cNvPr>
            <p:cNvSpPr/>
            <p:nvPr/>
          </p:nvSpPr>
          <p:spPr>
            <a:xfrm>
              <a:off x="4535650" y="1482900"/>
              <a:ext cx="235900" cy="235900"/>
            </a:xfrm>
            <a:custGeom>
              <a:avLst/>
              <a:gdLst/>
              <a:ahLst/>
              <a:cxnLst/>
              <a:rect l="l" t="t" r="r" b="b"/>
              <a:pathLst>
                <a:path w="9436" h="9436" extrusionOk="0">
                  <a:moveTo>
                    <a:pt x="0" y="1"/>
                  </a:moveTo>
                  <a:lnTo>
                    <a:pt x="0" y="9435"/>
                  </a:lnTo>
                  <a:lnTo>
                    <a:pt x="9390" y="9435"/>
                  </a:lnTo>
                  <a:lnTo>
                    <a:pt x="9435" y="46"/>
                  </a:lnTo>
                  <a:lnTo>
                    <a:pt x="0"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 name="Google Shape;24454;p73">
              <a:extLst>
                <a:ext uri="{FF2B5EF4-FFF2-40B4-BE49-F238E27FC236}">
                  <a16:creationId xmlns:a16="http://schemas.microsoft.com/office/drawing/2014/main" id="{998BC874-BF9C-48B8-AE36-72E2A38FC150}"/>
                </a:ext>
              </a:extLst>
            </p:cNvPr>
            <p:cNvSpPr/>
            <p:nvPr/>
          </p:nvSpPr>
          <p:spPr>
            <a:xfrm>
              <a:off x="4065050" y="1481775"/>
              <a:ext cx="235875" cy="235900"/>
            </a:xfrm>
            <a:custGeom>
              <a:avLst/>
              <a:gdLst/>
              <a:ahLst/>
              <a:cxnLst/>
              <a:rect l="l" t="t" r="r" b="b"/>
              <a:pathLst>
                <a:path w="9435" h="9436" extrusionOk="0">
                  <a:moveTo>
                    <a:pt x="45" y="0"/>
                  </a:moveTo>
                  <a:lnTo>
                    <a:pt x="0" y="9390"/>
                  </a:lnTo>
                  <a:lnTo>
                    <a:pt x="9390" y="9435"/>
                  </a:lnTo>
                  <a:lnTo>
                    <a:pt x="9435" y="46"/>
                  </a:lnTo>
                  <a:lnTo>
                    <a:pt x="4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 name="Google Shape;24455;p73">
              <a:extLst>
                <a:ext uri="{FF2B5EF4-FFF2-40B4-BE49-F238E27FC236}">
                  <a16:creationId xmlns:a16="http://schemas.microsoft.com/office/drawing/2014/main" id="{C3BD0591-8567-49E7-8218-49D5BA4E28AF}"/>
                </a:ext>
              </a:extLst>
            </p:cNvPr>
            <p:cNvSpPr/>
            <p:nvPr/>
          </p:nvSpPr>
          <p:spPr>
            <a:xfrm>
              <a:off x="3594425" y="1480650"/>
              <a:ext cx="235900" cy="235875"/>
            </a:xfrm>
            <a:custGeom>
              <a:avLst/>
              <a:gdLst/>
              <a:ahLst/>
              <a:cxnLst/>
              <a:rect l="l" t="t" r="r" b="b"/>
              <a:pathLst>
                <a:path w="9436" h="9435" extrusionOk="0">
                  <a:moveTo>
                    <a:pt x="46" y="0"/>
                  </a:moveTo>
                  <a:lnTo>
                    <a:pt x="1" y="9390"/>
                  </a:lnTo>
                  <a:lnTo>
                    <a:pt x="9390" y="9435"/>
                  </a:lnTo>
                  <a:lnTo>
                    <a:pt x="9436" y="45"/>
                  </a:lnTo>
                  <a:lnTo>
                    <a:pt x="46"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 name="Google Shape;24456;p73">
              <a:extLst>
                <a:ext uri="{FF2B5EF4-FFF2-40B4-BE49-F238E27FC236}">
                  <a16:creationId xmlns:a16="http://schemas.microsoft.com/office/drawing/2014/main" id="{171D552D-0070-4679-BE1B-692981A0B2B9}"/>
                </a:ext>
              </a:extLst>
            </p:cNvPr>
            <p:cNvSpPr/>
            <p:nvPr/>
          </p:nvSpPr>
          <p:spPr>
            <a:xfrm>
              <a:off x="3123825" y="1479525"/>
              <a:ext cx="235900" cy="235875"/>
            </a:xfrm>
            <a:custGeom>
              <a:avLst/>
              <a:gdLst/>
              <a:ahLst/>
              <a:cxnLst/>
              <a:rect l="l" t="t" r="r" b="b"/>
              <a:pathLst>
                <a:path w="9436" h="9435" extrusionOk="0">
                  <a:moveTo>
                    <a:pt x="46" y="0"/>
                  </a:moveTo>
                  <a:lnTo>
                    <a:pt x="1" y="9390"/>
                  </a:lnTo>
                  <a:lnTo>
                    <a:pt x="9435" y="9435"/>
                  </a:lnTo>
                  <a:lnTo>
                    <a:pt x="9435" y="45"/>
                  </a:lnTo>
                  <a:lnTo>
                    <a:pt x="46"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 name="Google Shape;24457;p73">
              <a:extLst>
                <a:ext uri="{FF2B5EF4-FFF2-40B4-BE49-F238E27FC236}">
                  <a16:creationId xmlns:a16="http://schemas.microsoft.com/office/drawing/2014/main" id="{A2E3CD8F-1929-4995-B9A1-12387BF525D0}"/>
                </a:ext>
              </a:extLst>
            </p:cNvPr>
            <p:cNvSpPr/>
            <p:nvPr/>
          </p:nvSpPr>
          <p:spPr>
            <a:xfrm>
              <a:off x="2653225" y="1478375"/>
              <a:ext cx="235875" cy="235900"/>
            </a:xfrm>
            <a:custGeom>
              <a:avLst/>
              <a:gdLst/>
              <a:ahLst/>
              <a:cxnLst/>
              <a:rect l="l" t="t" r="r" b="b"/>
              <a:pathLst>
                <a:path w="9435" h="9436" extrusionOk="0">
                  <a:moveTo>
                    <a:pt x="45" y="1"/>
                  </a:moveTo>
                  <a:lnTo>
                    <a:pt x="0" y="9391"/>
                  </a:lnTo>
                  <a:lnTo>
                    <a:pt x="9435" y="9436"/>
                  </a:lnTo>
                  <a:lnTo>
                    <a:pt x="943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 name="Google Shape;24458;p73">
              <a:extLst>
                <a:ext uri="{FF2B5EF4-FFF2-40B4-BE49-F238E27FC236}">
                  <a16:creationId xmlns:a16="http://schemas.microsoft.com/office/drawing/2014/main" id="{93BA9FBA-2E0B-457A-8F07-B377FF5276CC}"/>
                </a:ext>
              </a:extLst>
            </p:cNvPr>
            <p:cNvSpPr/>
            <p:nvPr/>
          </p:nvSpPr>
          <p:spPr>
            <a:xfrm>
              <a:off x="2183750" y="1477250"/>
              <a:ext cx="235875" cy="235900"/>
            </a:xfrm>
            <a:custGeom>
              <a:avLst/>
              <a:gdLst/>
              <a:ahLst/>
              <a:cxnLst/>
              <a:rect l="l" t="t" r="r" b="b"/>
              <a:pathLst>
                <a:path w="9435" h="9436" extrusionOk="0">
                  <a:moveTo>
                    <a:pt x="0" y="1"/>
                  </a:moveTo>
                  <a:lnTo>
                    <a:pt x="0" y="9390"/>
                  </a:lnTo>
                  <a:lnTo>
                    <a:pt x="9390" y="9436"/>
                  </a:lnTo>
                  <a:lnTo>
                    <a:pt x="943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 name="Google Shape;24459;p73">
              <a:extLst>
                <a:ext uri="{FF2B5EF4-FFF2-40B4-BE49-F238E27FC236}">
                  <a16:creationId xmlns:a16="http://schemas.microsoft.com/office/drawing/2014/main" id="{DB9736D7-0F8D-4240-BA2F-C4035DE6367E}"/>
                </a:ext>
              </a:extLst>
            </p:cNvPr>
            <p:cNvSpPr/>
            <p:nvPr/>
          </p:nvSpPr>
          <p:spPr>
            <a:xfrm>
              <a:off x="1713125" y="1476125"/>
              <a:ext cx="235900" cy="234775"/>
            </a:xfrm>
            <a:custGeom>
              <a:avLst/>
              <a:gdLst/>
              <a:ahLst/>
              <a:cxnLst/>
              <a:rect l="l" t="t" r="r" b="b"/>
              <a:pathLst>
                <a:path w="9436" h="9391" extrusionOk="0">
                  <a:moveTo>
                    <a:pt x="46" y="1"/>
                  </a:moveTo>
                  <a:lnTo>
                    <a:pt x="1" y="9390"/>
                  </a:lnTo>
                  <a:lnTo>
                    <a:pt x="9390" y="9390"/>
                  </a:lnTo>
                  <a:lnTo>
                    <a:pt x="9436"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 name="Google Shape;24460;p73">
              <a:extLst>
                <a:ext uri="{FF2B5EF4-FFF2-40B4-BE49-F238E27FC236}">
                  <a16:creationId xmlns:a16="http://schemas.microsoft.com/office/drawing/2014/main" id="{D687540F-616C-437D-957D-4EEDF35FD2EA}"/>
                </a:ext>
              </a:extLst>
            </p:cNvPr>
            <p:cNvSpPr/>
            <p:nvPr/>
          </p:nvSpPr>
          <p:spPr>
            <a:xfrm>
              <a:off x="1242525" y="1473875"/>
              <a:ext cx="235900" cy="235900"/>
            </a:xfrm>
            <a:custGeom>
              <a:avLst/>
              <a:gdLst/>
              <a:ahLst/>
              <a:cxnLst/>
              <a:rect l="l" t="t" r="r" b="b"/>
              <a:pathLst>
                <a:path w="9436" h="9436" extrusionOk="0">
                  <a:moveTo>
                    <a:pt x="46" y="0"/>
                  </a:moveTo>
                  <a:lnTo>
                    <a:pt x="1" y="9435"/>
                  </a:lnTo>
                  <a:lnTo>
                    <a:pt x="9390" y="9435"/>
                  </a:lnTo>
                  <a:lnTo>
                    <a:pt x="9435" y="46"/>
                  </a:lnTo>
                  <a:lnTo>
                    <a:pt x="46"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 name="Google Shape;24461;p73">
              <a:extLst>
                <a:ext uri="{FF2B5EF4-FFF2-40B4-BE49-F238E27FC236}">
                  <a16:creationId xmlns:a16="http://schemas.microsoft.com/office/drawing/2014/main" id="{5065DF2D-D861-477A-A71A-18A58C173866}"/>
                </a:ext>
              </a:extLst>
            </p:cNvPr>
            <p:cNvSpPr/>
            <p:nvPr/>
          </p:nvSpPr>
          <p:spPr>
            <a:xfrm>
              <a:off x="771925" y="1472750"/>
              <a:ext cx="235875" cy="235875"/>
            </a:xfrm>
            <a:custGeom>
              <a:avLst/>
              <a:gdLst/>
              <a:ahLst/>
              <a:cxnLst/>
              <a:rect l="l" t="t" r="r" b="b"/>
              <a:pathLst>
                <a:path w="9435" h="9435" extrusionOk="0">
                  <a:moveTo>
                    <a:pt x="45" y="0"/>
                  </a:moveTo>
                  <a:lnTo>
                    <a:pt x="0" y="9435"/>
                  </a:lnTo>
                  <a:lnTo>
                    <a:pt x="9435" y="9435"/>
                  </a:lnTo>
                  <a:lnTo>
                    <a:pt x="9435" y="45"/>
                  </a:lnTo>
                  <a:lnTo>
                    <a:pt x="4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 name="Google Shape;24462;p73">
              <a:extLst>
                <a:ext uri="{FF2B5EF4-FFF2-40B4-BE49-F238E27FC236}">
                  <a16:creationId xmlns:a16="http://schemas.microsoft.com/office/drawing/2014/main" id="{09EF12A6-06C4-462A-BE73-DEE2A7E389B1}"/>
                </a:ext>
              </a:extLst>
            </p:cNvPr>
            <p:cNvSpPr/>
            <p:nvPr/>
          </p:nvSpPr>
          <p:spPr>
            <a:xfrm>
              <a:off x="301300" y="1471625"/>
              <a:ext cx="235900" cy="235875"/>
            </a:xfrm>
            <a:custGeom>
              <a:avLst/>
              <a:gdLst/>
              <a:ahLst/>
              <a:cxnLst/>
              <a:rect l="l" t="t" r="r" b="b"/>
              <a:pathLst>
                <a:path w="9436" h="9435" extrusionOk="0">
                  <a:moveTo>
                    <a:pt x="46" y="0"/>
                  </a:moveTo>
                  <a:lnTo>
                    <a:pt x="1" y="9435"/>
                  </a:lnTo>
                  <a:lnTo>
                    <a:pt x="9436" y="9435"/>
                  </a:lnTo>
                  <a:lnTo>
                    <a:pt x="9436" y="45"/>
                  </a:lnTo>
                  <a:lnTo>
                    <a:pt x="46"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 name="Google Shape;24463;p73">
              <a:extLst>
                <a:ext uri="{FF2B5EF4-FFF2-40B4-BE49-F238E27FC236}">
                  <a16:creationId xmlns:a16="http://schemas.microsoft.com/office/drawing/2014/main" id="{ED4D9297-7B5E-4E7D-BD05-7DF9572CFED1}"/>
                </a:ext>
              </a:extLst>
            </p:cNvPr>
            <p:cNvSpPr/>
            <p:nvPr/>
          </p:nvSpPr>
          <p:spPr>
            <a:xfrm>
              <a:off x="7123425" y="1254925"/>
              <a:ext cx="235900" cy="235900"/>
            </a:xfrm>
            <a:custGeom>
              <a:avLst/>
              <a:gdLst/>
              <a:ahLst/>
              <a:cxnLst/>
              <a:rect l="l" t="t" r="r" b="b"/>
              <a:pathLst>
                <a:path w="9436" h="9436" extrusionOk="0">
                  <a:moveTo>
                    <a:pt x="46" y="1"/>
                  </a:moveTo>
                  <a:lnTo>
                    <a:pt x="0" y="9390"/>
                  </a:lnTo>
                  <a:lnTo>
                    <a:pt x="9390" y="9436"/>
                  </a:lnTo>
                  <a:lnTo>
                    <a:pt x="9435" y="46"/>
                  </a:lnTo>
                  <a:lnTo>
                    <a:pt x="46"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 name="Google Shape;24464;p73">
              <a:extLst>
                <a:ext uri="{FF2B5EF4-FFF2-40B4-BE49-F238E27FC236}">
                  <a16:creationId xmlns:a16="http://schemas.microsoft.com/office/drawing/2014/main" id="{69243AF0-17D2-4393-8D7F-14A9D9DDA1DA}"/>
                </a:ext>
              </a:extLst>
            </p:cNvPr>
            <p:cNvSpPr/>
            <p:nvPr/>
          </p:nvSpPr>
          <p:spPr>
            <a:xfrm>
              <a:off x="6652825" y="1253800"/>
              <a:ext cx="235875" cy="235900"/>
            </a:xfrm>
            <a:custGeom>
              <a:avLst/>
              <a:gdLst/>
              <a:ahLst/>
              <a:cxnLst/>
              <a:rect l="l" t="t" r="r" b="b"/>
              <a:pathLst>
                <a:path w="9435" h="9436" extrusionOk="0">
                  <a:moveTo>
                    <a:pt x="45" y="1"/>
                  </a:moveTo>
                  <a:lnTo>
                    <a:pt x="0" y="9390"/>
                  </a:lnTo>
                  <a:lnTo>
                    <a:pt x="9435" y="9435"/>
                  </a:lnTo>
                  <a:lnTo>
                    <a:pt x="9435" y="46"/>
                  </a:lnTo>
                  <a:lnTo>
                    <a:pt x="4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 name="Google Shape;24465;p73">
              <a:extLst>
                <a:ext uri="{FF2B5EF4-FFF2-40B4-BE49-F238E27FC236}">
                  <a16:creationId xmlns:a16="http://schemas.microsoft.com/office/drawing/2014/main" id="{9F3FE98E-787A-41C4-8804-F27D6F2BE17E}"/>
                </a:ext>
              </a:extLst>
            </p:cNvPr>
            <p:cNvSpPr/>
            <p:nvPr/>
          </p:nvSpPr>
          <p:spPr>
            <a:xfrm>
              <a:off x="6182200" y="1252675"/>
              <a:ext cx="235900" cy="235900"/>
            </a:xfrm>
            <a:custGeom>
              <a:avLst/>
              <a:gdLst/>
              <a:ahLst/>
              <a:cxnLst/>
              <a:rect l="l" t="t" r="r" b="b"/>
              <a:pathLst>
                <a:path w="9436" h="9436" extrusionOk="0">
                  <a:moveTo>
                    <a:pt x="46" y="1"/>
                  </a:moveTo>
                  <a:lnTo>
                    <a:pt x="1" y="9390"/>
                  </a:lnTo>
                  <a:lnTo>
                    <a:pt x="9436" y="9435"/>
                  </a:lnTo>
                  <a:lnTo>
                    <a:pt x="9436"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 name="Google Shape;24466;p73">
              <a:extLst>
                <a:ext uri="{FF2B5EF4-FFF2-40B4-BE49-F238E27FC236}">
                  <a16:creationId xmlns:a16="http://schemas.microsoft.com/office/drawing/2014/main" id="{C620C8C7-1D8F-49D7-880E-345BE42AA7D8}"/>
                </a:ext>
              </a:extLst>
            </p:cNvPr>
            <p:cNvSpPr/>
            <p:nvPr/>
          </p:nvSpPr>
          <p:spPr>
            <a:xfrm>
              <a:off x="5711600" y="1251550"/>
              <a:ext cx="235900" cy="235900"/>
            </a:xfrm>
            <a:custGeom>
              <a:avLst/>
              <a:gdLst/>
              <a:ahLst/>
              <a:cxnLst/>
              <a:rect l="l" t="t" r="r" b="b"/>
              <a:pathLst>
                <a:path w="9436" h="9436" extrusionOk="0">
                  <a:moveTo>
                    <a:pt x="46" y="0"/>
                  </a:moveTo>
                  <a:lnTo>
                    <a:pt x="1" y="9390"/>
                  </a:lnTo>
                  <a:lnTo>
                    <a:pt x="9435" y="9435"/>
                  </a:lnTo>
                  <a:lnTo>
                    <a:pt x="943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 name="Google Shape;24467;p73">
              <a:extLst>
                <a:ext uri="{FF2B5EF4-FFF2-40B4-BE49-F238E27FC236}">
                  <a16:creationId xmlns:a16="http://schemas.microsoft.com/office/drawing/2014/main" id="{802EDF80-5873-4F78-94B7-A53B786C57DE}"/>
                </a:ext>
              </a:extLst>
            </p:cNvPr>
            <p:cNvSpPr/>
            <p:nvPr/>
          </p:nvSpPr>
          <p:spPr>
            <a:xfrm>
              <a:off x="5242125" y="1250425"/>
              <a:ext cx="234750" cy="235875"/>
            </a:xfrm>
            <a:custGeom>
              <a:avLst/>
              <a:gdLst/>
              <a:ahLst/>
              <a:cxnLst/>
              <a:rect l="l" t="t" r="r" b="b"/>
              <a:pathLst>
                <a:path w="9390" h="9435" extrusionOk="0">
                  <a:moveTo>
                    <a:pt x="0" y="0"/>
                  </a:moveTo>
                  <a:lnTo>
                    <a:pt x="0" y="9390"/>
                  </a:lnTo>
                  <a:lnTo>
                    <a:pt x="9390" y="9435"/>
                  </a:lnTo>
                  <a:lnTo>
                    <a:pt x="9390"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 name="Google Shape;24468;p73">
              <a:extLst>
                <a:ext uri="{FF2B5EF4-FFF2-40B4-BE49-F238E27FC236}">
                  <a16:creationId xmlns:a16="http://schemas.microsoft.com/office/drawing/2014/main" id="{236A3BA9-8FD6-442D-B4D6-AC3A321D026F}"/>
                </a:ext>
              </a:extLst>
            </p:cNvPr>
            <p:cNvSpPr/>
            <p:nvPr/>
          </p:nvSpPr>
          <p:spPr>
            <a:xfrm>
              <a:off x="4771525" y="1248150"/>
              <a:ext cx="235875" cy="235900"/>
            </a:xfrm>
            <a:custGeom>
              <a:avLst/>
              <a:gdLst/>
              <a:ahLst/>
              <a:cxnLst/>
              <a:rect l="l" t="t" r="r" b="b"/>
              <a:pathLst>
                <a:path w="9435" h="9436" extrusionOk="0">
                  <a:moveTo>
                    <a:pt x="0" y="1"/>
                  </a:moveTo>
                  <a:lnTo>
                    <a:pt x="0" y="9436"/>
                  </a:lnTo>
                  <a:lnTo>
                    <a:pt x="9390" y="9436"/>
                  </a:lnTo>
                  <a:lnTo>
                    <a:pt x="9435" y="46"/>
                  </a:lnTo>
                  <a:lnTo>
                    <a:pt x="0"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8" name="Google Shape;24469;p73">
              <a:extLst>
                <a:ext uri="{FF2B5EF4-FFF2-40B4-BE49-F238E27FC236}">
                  <a16:creationId xmlns:a16="http://schemas.microsoft.com/office/drawing/2014/main" id="{AE6B1B80-EF65-4C6B-ADAC-F50839A5194B}"/>
                </a:ext>
              </a:extLst>
            </p:cNvPr>
            <p:cNvSpPr/>
            <p:nvPr/>
          </p:nvSpPr>
          <p:spPr>
            <a:xfrm>
              <a:off x="4300900" y="1247025"/>
              <a:ext cx="235900" cy="235900"/>
            </a:xfrm>
            <a:custGeom>
              <a:avLst/>
              <a:gdLst/>
              <a:ahLst/>
              <a:cxnLst/>
              <a:rect l="l" t="t" r="r" b="b"/>
              <a:pathLst>
                <a:path w="9436" h="9436" extrusionOk="0">
                  <a:moveTo>
                    <a:pt x="46" y="1"/>
                  </a:moveTo>
                  <a:lnTo>
                    <a:pt x="1" y="9436"/>
                  </a:lnTo>
                  <a:lnTo>
                    <a:pt x="9390" y="9436"/>
                  </a:lnTo>
                  <a:lnTo>
                    <a:pt x="9436" y="46"/>
                  </a:lnTo>
                  <a:lnTo>
                    <a:pt x="46"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 name="Google Shape;24470;p73">
              <a:extLst>
                <a:ext uri="{FF2B5EF4-FFF2-40B4-BE49-F238E27FC236}">
                  <a16:creationId xmlns:a16="http://schemas.microsoft.com/office/drawing/2014/main" id="{3B480171-4E70-4FB6-9095-BD7E91FBB8CA}"/>
                </a:ext>
              </a:extLst>
            </p:cNvPr>
            <p:cNvSpPr/>
            <p:nvPr/>
          </p:nvSpPr>
          <p:spPr>
            <a:xfrm>
              <a:off x="3830300" y="1245900"/>
              <a:ext cx="235900" cy="235900"/>
            </a:xfrm>
            <a:custGeom>
              <a:avLst/>
              <a:gdLst/>
              <a:ahLst/>
              <a:cxnLst/>
              <a:rect l="l" t="t" r="r" b="b"/>
              <a:pathLst>
                <a:path w="9436" h="9436" extrusionOk="0">
                  <a:moveTo>
                    <a:pt x="46" y="1"/>
                  </a:moveTo>
                  <a:lnTo>
                    <a:pt x="1" y="9435"/>
                  </a:lnTo>
                  <a:lnTo>
                    <a:pt x="9435" y="9435"/>
                  </a:lnTo>
                  <a:lnTo>
                    <a:pt x="9435" y="46"/>
                  </a:lnTo>
                  <a:lnTo>
                    <a:pt x="46"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 name="Google Shape;24471;p73">
              <a:extLst>
                <a:ext uri="{FF2B5EF4-FFF2-40B4-BE49-F238E27FC236}">
                  <a16:creationId xmlns:a16="http://schemas.microsoft.com/office/drawing/2014/main" id="{0204B811-607A-42BF-B818-C03C2BF1D3E8}"/>
                </a:ext>
              </a:extLst>
            </p:cNvPr>
            <p:cNvSpPr/>
            <p:nvPr/>
          </p:nvSpPr>
          <p:spPr>
            <a:xfrm>
              <a:off x="3359700" y="1244775"/>
              <a:ext cx="235875" cy="235900"/>
            </a:xfrm>
            <a:custGeom>
              <a:avLst/>
              <a:gdLst/>
              <a:ahLst/>
              <a:cxnLst/>
              <a:rect l="l" t="t" r="r" b="b"/>
              <a:pathLst>
                <a:path w="9435" h="9436" extrusionOk="0">
                  <a:moveTo>
                    <a:pt x="45" y="1"/>
                  </a:moveTo>
                  <a:lnTo>
                    <a:pt x="0" y="9390"/>
                  </a:lnTo>
                  <a:lnTo>
                    <a:pt x="9435" y="9435"/>
                  </a:lnTo>
                  <a:lnTo>
                    <a:pt x="9435" y="46"/>
                  </a:lnTo>
                  <a:lnTo>
                    <a:pt x="4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 name="Google Shape;24472;p73">
              <a:extLst>
                <a:ext uri="{FF2B5EF4-FFF2-40B4-BE49-F238E27FC236}">
                  <a16:creationId xmlns:a16="http://schemas.microsoft.com/office/drawing/2014/main" id="{4A46E7EB-0D30-4BD3-9AF2-A2B374C95B7B}"/>
                </a:ext>
              </a:extLst>
            </p:cNvPr>
            <p:cNvSpPr/>
            <p:nvPr/>
          </p:nvSpPr>
          <p:spPr>
            <a:xfrm>
              <a:off x="2889075" y="1243650"/>
              <a:ext cx="235900" cy="235900"/>
            </a:xfrm>
            <a:custGeom>
              <a:avLst/>
              <a:gdLst/>
              <a:ahLst/>
              <a:cxnLst/>
              <a:rect l="l" t="t" r="r" b="b"/>
              <a:pathLst>
                <a:path w="9436" h="9436" extrusionOk="0">
                  <a:moveTo>
                    <a:pt x="46" y="0"/>
                  </a:moveTo>
                  <a:lnTo>
                    <a:pt x="1" y="9390"/>
                  </a:lnTo>
                  <a:lnTo>
                    <a:pt x="9436" y="9435"/>
                  </a:lnTo>
                  <a:lnTo>
                    <a:pt x="9436"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 name="Google Shape;24473;p73">
              <a:extLst>
                <a:ext uri="{FF2B5EF4-FFF2-40B4-BE49-F238E27FC236}">
                  <a16:creationId xmlns:a16="http://schemas.microsoft.com/office/drawing/2014/main" id="{7A524D69-FA48-4B9B-B70A-F16F0ADD8D5A}"/>
                </a:ext>
              </a:extLst>
            </p:cNvPr>
            <p:cNvSpPr/>
            <p:nvPr/>
          </p:nvSpPr>
          <p:spPr>
            <a:xfrm>
              <a:off x="2419600" y="1242525"/>
              <a:ext cx="235900" cy="235875"/>
            </a:xfrm>
            <a:custGeom>
              <a:avLst/>
              <a:gdLst/>
              <a:ahLst/>
              <a:cxnLst/>
              <a:rect l="l" t="t" r="r" b="b"/>
              <a:pathLst>
                <a:path w="9436" h="9435" extrusionOk="0">
                  <a:moveTo>
                    <a:pt x="1" y="0"/>
                  </a:moveTo>
                  <a:lnTo>
                    <a:pt x="1" y="9390"/>
                  </a:lnTo>
                  <a:lnTo>
                    <a:pt x="9390" y="9435"/>
                  </a:lnTo>
                  <a:lnTo>
                    <a:pt x="9436"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 name="Google Shape;24474;p73">
              <a:extLst>
                <a:ext uri="{FF2B5EF4-FFF2-40B4-BE49-F238E27FC236}">
                  <a16:creationId xmlns:a16="http://schemas.microsoft.com/office/drawing/2014/main" id="{FE6F336E-1BC7-465E-A542-83927257D0DD}"/>
                </a:ext>
              </a:extLst>
            </p:cNvPr>
            <p:cNvSpPr/>
            <p:nvPr/>
          </p:nvSpPr>
          <p:spPr>
            <a:xfrm>
              <a:off x="1949000" y="1241400"/>
              <a:ext cx="235900" cy="235875"/>
            </a:xfrm>
            <a:custGeom>
              <a:avLst/>
              <a:gdLst/>
              <a:ahLst/>
              <a:cxnLst/>
              <a:rect l="l" t="t" r="r" b="b"/>
              <a:pathLst>
                <a:path w="9436" h="9435" extrusionOk="0">
                  <a:moveTo>
                    <a:pt x="1" y="0"/>
                  </a:moveTo>
                  <a:lnTo>
                    <a:pt x="1" y="9390"/>
                  </a:lnTo>
                  <a:lnTo>
                    <a:pt x="9390" y="9435"/>
                  </a:lnTo>
                  <a:lnTo>
                    <a:pt x="943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 name="Google Shape;24475;p73">
              <a:extLst>
                <a:ext uri="{FF2B5EF4-FFF2-40B4-BE49-F238E27FC236}">
                  <a16:creationId xmlns:a16="http://schemas.microsoft.com/office/drawing/2014/main" id="{37DD5B9A-7778-4D78-9779-463CE617F933}"/>
                </a:ext>
              </a:extLst>
            </p:cNvPr>
            <p:cNvSpPr/>
            <p:nvPr/>
          </p:nvSpPr>
          <p:spPr>
            <a:xfrm>
              <a:off x="1478400" y="1240275"/>
              <a:ext cx="235875" cy="235875"/>
            </a:xfrm>
            <a:custGeom>
              <a:avLst/>
              <a:gdLst/>
              <a:ahLst/>
              <a:cxnLst/>
              <a:rect l="l" t="t" r="r" b="b"/>
              <a:pathLst>
                <a:path w="9435" h="9435" extrusionOk="0">
                  <a:moveTo>
                    <a:pt x="45" y="0"/>
                  </a:moveTo>
                  <a:lnTo>
                    <a:pt x="0" y="9390"/>
                  </a:lnTo>
                  <a:lnTo>
                    <a:pt x="9390" y="9435"/>
                  </a:lnTo>
                  <a:lnTo>
                    <a:pt x="943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 name="Google Shape;24476;p73">
              <a:extLst>
                <a:ext uri="{FF2B5EF4-FFF2-40B4-BE49-F238E27FC236}">
                  <a16:creationId xmlns:a16="http://schemas.microsoft.com/office/drawing/2014/main" id="{622CE4C4-4E3C-46FF-9778-802CF380C137}"/>
                </a:ext>
              </a:extLst>
            </p:cNvPr>
            <p:cNvSpPr/>
            <p:nvPr/>
          </p:nvSpPr>
          <p:spPr>
            <a:xfrm>
              <a:off x="1007775" y="1238000"/>
              <a:ext cx="235900" cy="235900"/>
            </a:xfrm>
            <a:custGeom>
              <a:avLst/>
              <a:gdLst/>
              <a:ahLst/>
              <a:cxnLst/>
              <a:rect l="l" t="t" r="r" b="b"/>
              <a:pathLst>
                <a:path w="9436" h="9436" extrusionOk="0">
                  <a:moveTo>
                    <a:pt x="46" y="1"/>
                  </a:moveTo>
                  <a:lnTo>
                    <a:pt x="1" y="9435"/>
                  </a:lnTo>
                  <a:lnTo>
                    <a:pt x="9436" y="9435"/>
                  </a:lnTo>
                  <a:lnTo>
                    <a:pt x="9436" y="46"/>
                  </a:lnTo>
                  <a:lnTo>
                    <a:pt x="46"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 name="Google Shape;24477;p73">
              <a:extLst>
                <a:ext uri="{FF2B5EF4-FFF2-40B4-BE49-F238E27FC236}">
                  <a16:creationId xmlns:a16="http://schemas.microsoft.com/office/drawing/2014/main" id="{3DD3D899-9B86-4EC1-8FB9-4602CF960EDB}"/>
                </a:ext>
              </a:extLst>
            </p:cNvPr>
            <p:cNvSpPr/>
            <p:nvPr/>
          </p:nvSpPr>
          <p:spPr>
            <a:xfrm>
              <a:off x="537175" y="1236875"/>
              <a:ext cx="235900" cy="235900"/>
            </a:xfrm>
            <a:custGeom>
              <a:avLst/>
              <a:gdLst/>
              <a:ahLst/>
              <a:cxnLst/>
              <a:rect l="l" t="t" r="r" b="b"/>
              <a:pathLst>
                <a:path w="9436" h="9436" extrusionOk="0">
                  <a:moveTo>
                    <a:pt x="46" y="1"/>
                  </a:moveTo>
                  <a:lnTo>
                    <a:pt x="1" y="9435"/>
                  </a:lnTo>
                  <a:lnTo>
                    <a:pt x="9435" y="9435"/>
                  </a:lnTo>
                  <a:lnTo>
                    <a:pt x="9435" y="46"/>
                  </a:lnTo>
                  <a:lnTo>
                    <a:pt x="46"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 name="Google Shape;24478;p73">
              <a:extLst>
                <a:ext uri="{FF2B5EF4-FFF2-40B4-BE49-F238E27FC236}">
                  <a16:creationId xmlns:a16="http://schemas.microsoft.com/office/drawing/2014/main" id="{13BE4833-8FD4-4A31-B956-31558BF65C6E}"/>
                </a:ext>
              </a:extLst>
            </p:cNvPr>
            <p:cNvSpPr/>
            <p:nvPr/>
          </p:nvSpPr>
          <p:spPr>
            <a:xfrm>
              <a:off x="6888675" y="1025850"/>
              <a:ext cx="235900" cy="235875"/>
            </a:xfrm>
            <a:custGeom>
              <a:avLst/>
              <a:gdLst/>
              <a:ahLst/>
              <a:cxnLst/>
              <a:rect l="l" t="t" r="r" b="b"/>
              <a:pathLst>
                <a:path w="9436" h="9435" extrusionOk="0">
                  <a:moveTo>
                    <a:pt x="46" y="0"/>
                  </a:moveTo>
                  <a:lnTo>
                    <a:pt x="1" y="9435"/>
                  </a:lnTo>
                  <a:lnTo>
                    <a:pt x="9390" y="9435"/>
                  </a:lnTo>
                  <a:lnTo>
                    <a:pt x="9436" y="45"/>
                  </a:lnTo>
                  <a:lnTo>
                    <a:pt x="46"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 name="Google Shape;24479;p73">
              <a:extLst>
                <a:ext uri="{FF2B5EF4-FFF2-40B4-BE49-F238E27FC236}">
                  <a16:creationId xmlns:a16="http://schemas.microsoft.com/office/drawing/2014/main" id="{485F51CF-76B9-45BF-8E89-FFD91B714057}"/>
                </a:ext>
              </a:extLst>
            </p:cNvPr>
            <p:cNvSpPr/>
            <p:nvPr/>
          </p:nvSpPr>
          <p:spPr>
            <a:xfrm>
              <a:off x="6418075" y="1024700"/>
              <a:ext cx="235900" cy="235900"/>
            </a:xfrm>
            <a:custGeom>
              <a:avLst/>
              <a:gdLst/>
              <a:ahLst/>
              <a:cxnLst/>
              <a:rect l="l" t="t" r="r" b="b"/>
              <a:pathLst>
                <a:path w="9436" h="9436" extrusionOk="0">
                  <a:moveTo>
                    <a:pt x="46" y="1"/>
                  </a:moveTo>
                  <a:lnTo>
                    <a:pt x="1" y="9390"/>
                  </a:lnTo>
                  <a:lnTo>
                    <a:pt x="9435" y="9436"/>
                  </a:lnTo>
                  <a:lnTo>
                    <a:pt x="9435" y="46"/>
                  </a:lnTo>
                  <a:lnTo>
                    <a:pt x="46"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 name="Google Shape;24480;p73">
              <a:extLst>
                <a:ext uri="{FF2B5EF4-FFF2-40B4-BE49-F238E27FC236}">
                  <a16:creationId xmlns:a16="http://schemas.microsoft.com/office/drawing/2014/main" id="{E4AE9400-59B5-407C-885A-603BF11658C0}"/>
                </a:ext>
              </a:extLst>
            </p:cNvPr>
            <p:cNvSpPr/>
            <p:nvPr/>
          </p:nvSpPr>
          <p:spPr>
            <a:xfrm>
              <a:off x="5947475" y="1023575"/>
              <a:ext cx="235875" cy="235900"/>
            </a:xfrm>
            <a:custGeom>
              <a:avLst/>
              <a:gdLst/>
              <a:ahLst/>
              <a:cxnLst/>
              <a:rect l="l" t="t" r="r" b="b"/>
              <a:pathLst>
                <a:path w="9435" h="9436" extrusionOk="0">
                  <a:moveTo>
                    <a:pt x="45" y="1"/>
                  </a:moveTo>
                  <a:lnTo>
                    <a:pt x="0" y="9390"/>
                  </a:lnTo>
                  <a:lnTo>
                    <a:pt x="9435" y="9435"/>
                  </a:lnTo>
                  <a:lnTo>
                    <a:pt x="9435" y="46"/>
                  </a:lnTo>
                  <a:lnTo>
                    <a:pt x="4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 name="Google Shape;24481;p73">
              <a:extLst>
                <a:ext uri="{FF2B5EF4-FFF2-40B4-BE49-F238E27FC236}">
                  <a16:creationId xmlns:a16="http://schemas.microsoft.com/office/drawing/2014/main" id="{C934F095-A12C-4E44-9523-99A16F18DCE9}"/>
                </a:ext>
              </a:extLst>
            </p:cNvPr>
            <p:cNvSpPr/>
            <p:nvPr/>
          </p:nvSpPr>
          <p:spPr>
            <a:xfrm>
              <a:off x="5478000" y="1022450"/>
              <a:ext cx="235875" cy="235900"/>
            </a:xfrm>
            <a:custGeom>
              <a:avLst/>
              <a:gdLst/>
              <a:ahLst/>
              <a:cxnLst/>
              <a:rect l="l" t="t" r="r" b="b"/>
              <a:pathLst>
                <a:path w="9435" h="9436" extrusionOk="0">
                  <a:moveTo>
                    <a:pt x="0" y="1"/>
                  </a:moveTo>
                  <a:lnTo>
                    <a:pt x="0" y="9390"/>
                  </a:lnTo>
                  <a:lnTo>
                    <a:pt x="9390" y="9435"/>
                  </a:lnTo>
                  <a:lnTo>
                    <a:pt x="943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 name="Google Shape;24482;p73">
              <a:extLst>
                <a:ext uri="{FF2B5EF4-FFF2-40B4-BE49-F238E27FC236}">
                  <a16:creationId xmlns:a16="http://schemas.microsoft.com/office/drawing/2014/main" id="{F3C0287E-9604-41F6-8924-5889DCF35D31}"/>
                </a:ext>
              </a:extLst>
            </p:cNvPr>
            <p:cNvSpPr/>
            <p:nvPr/>
          </p:nvSpPr>
          <p:spPr>
            <a:xfrm>
              <a:off x="5007375" y="1021325"/>
              <a:ext cx="235900" cy="235900"/>
            </a:xfrm>
            <a:custGeom>
              <a:avLst/>
              <a:gdLst/>
              <a:ahLst/>
              <a:cxnLst/>
              <a:rect l="l" t="t" r="r" b="b"/>
              <a:pathLst>
                <a:path w="9436" h="9436" extrusionOk="0">
                  <a:moveTo>
                    <a:pt x="1" y="0"/>
                  </a:moveTo>
                  <a:lnTo>
                    <a:pt x="1" y="9390"/>
                  </a:lnTo>
                  <a:lnTo>
                    <a:pt x="9390" y="9435"/>
                  </a:lnTo>
                  <a:lnTo>
                    <a:pt x="9436"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 name="Google Shape;24483;p73">
              <a:extLst>
                <a:ext uri="{FF2B5EF4-FFF2-40B4-BE49-F238E27FC236}">
                  <a16:creationId xmlns:a16="http://schemas.microsoft.com/office/drawing/2014/main" id="{5AD02561-41E9-4081-867D-0206A6C5DF32}"/>
                </a:ext>
              </a:extLst>
            </p:cNvPr>
            <p:cNvSpPr/>
            <p:nvPr/>
          </p:nvSpPr>
          <p:spPr>
            <a:xfrm>
              <a:off x="4536775" y="1020200"/>
              <a:ext cx="235900" cy="235875"/>
            </a:xfrm>
            <a:custGeom>
              <a:avLst/>
              <a:gdLst/>
              <a:ahLst/>
              <a:cxnLst/>
              <a:rect l="l" t="t" r="r" b="b"/>
              <a:pathLst>
                <a:path w="9436" h="9435" extrusionOk="0">
                  <a:moveTo>
                    <a:pt x="46" y="0"/>
                  </a:moveTo>
                  <a:lnTo>
                    <a:pt x="1" y="9390"/>
                  </a:lnTo>
                  <a:lnTo>
                    <a:pt x="9390" y="9435"/>
                  </a:lnTo>
                  <a:lnTo>
                    <a:pt x="943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 name="Google Shape;24484;p73">
              <a:extLst>
                <a:ext uri="{FF2B5EF4-FFF2-40B4-BE49-F238E27FC236}">
                  <a16:creationId xmlns:a16="http://schemas.microsoft.com/office/drawing/2014/main" id="{65684342-5CFC-4D72-BB37-423D123E03C7}"/>
                </a:ext>
              </a:extLst>
            </p:cNvPr>
            <p:cNvSpPr/>
            <p:nvPr/>
          </p:nvSpPr>
          <p:spPr>
            <a:xfrm>
              <a:off x="4066175" y="1017950"/>
              <a:ext cx="235875" cy="235875"/>
            </a:xfrm>
            <a:custGeom>
              <a:avLst/>
              <a:gdLst/>
              <a:ahLst/>
              <a:cxnLst/>
              <a:rect l="l" t="t" r="r" b="b"/>
              <a:pathLst>
                <a:path w="9435" h="9435" extrusionOk="0">
                  <a:moveTo>
                    <a:pt x="45" y="0"/>
                  </a:moveTo>
                  <a:lnTo>
                    <a:pt x="0" y="9435"/>
                  </a:lnTo>
                  <a:lnTo>
                    <a:pt x="9390" y="9435"/>
                  </a:lnTo>
                  <a:lnTo>
                    <a:pt x="9435" y="45"/>
                  </a:lnTo>
                  <a:lnTo>
                    <a:pt x="4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 name="Google Shape;24485;p73">
              <a:extLst>
                <a:ext uri="{FF2B5EF4-FFF2-40B4-BE49-F238E27FC236}">
                  <a16:creationId xmlns:a16="http://schemas.microsoft.com/office/drawing/2014/main" id="{EA92F4FC-5D89-4955-A709-4FF4072389FE}"/>
                </a:ext>
              </a:extLst>
            </p:cNvPr>
            <p:cNvSpPr/>
            <p:nvPr/>
          </p:nvSpPr>
          <p:spPr>
            <a:xfrm>
              <a:off x="3595550" y="1016800"/>
              <a:ext cx="235900" cy="235900"/>
            </a:xfrm>
            <a:custGeom>
              <a:avLst/>
              <a:gdLst/>
              <a:ahLst/>
              <a:cxnLst/>
              <a:rect l="l" t="t" r="r" b="b"/>
              <a:pathLst>
                <a:path w="9436" h="9436" extrusionOk="0">
                  <a:moveTo>
                    <a:pt x="46" y="1"/>
                  </a:moveTo>
                  <a:lnTo>
                    <a:pt x="1" y="9436"/>
                  </a:lnTo>
                  <a:lnTo>
                    <a:pt x="9436" y="9436"/>
                  </a:lnTo>
                  <a:lnTo>
                    <a:pt x="9436" y="46"/>
                  </a:lnTo>
                  <a:lnTo>
                    <a:pt x="46"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 name="Google Shape;24486;p73">
              <a:extLst>
                <a:ext uri="{FF2B5EF4-FFF2-40B4-BE49-F238E27FC236}">
                  <a16:creationId xmlns:a16="http://schemas.microsoft.com/office/drawing/2014/main" id="{51012CD3-C94B-4B05-8413-2AF118098DD5}"/>
                </a:ext>
              </a:extLst>
            </p:cNvPr>
            <p:cNvSpPr/>
            <p:nvPr/>
          </p:nvSpPr>
          <p:spPr>
            <a:xfrm>
              <a:off x="3124950" y="1015675"/>
              <a:ext cx="235900" cy="235900"/>
            </a:xfrm>
            <a:custGeom>
              <a:avLst/>
              <a:gdLst/>
              <a:ahLst/>
              <a:cxnLst/>
              <a:rect l="l" t="t" r="r" b="b"/>
              <a:pathLst>
                <a:path w="9436" h="9436" extrusionOk="0">
                  <a:moveTo>
                    <a:pt x="46" y="1"/>
                  </a:moveTo>
                  <a:lnTo>
                    <a:pt x="1" y="9435"/>
                  </a:lnTo>
                  <a:lnTo>
                    <a:pt x="9435" y="9435"/>
                  </a:lnTo>
                  <a:lnTo>
                    <a:pt x="9435" y="46"/>
                  </a:lnTo>
                  <a:lnTo>
                    <a:pt x="46"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 name="Google Shape;24487;p73">
              <a:extLst>
                <a:ext uri="{FF2B5EF4-FFF2-40B4-BE49-F238E27FC236}">
                  <a16:creationId xmlns:a16="http://schemas.microsoft.com/office/drawing/2014/main" id="{E80AEA06-3349-455F-BA24-5E3535363E7E}"/>
                </a:ext>
              </a:extLst>
            </p:cNvPr>
            <p:cNvSpPr/>
            <p:nvPr/>
          </p:nvSpPr>
          <p:spPr>
            <a:xfrm>
              <a:off x="2655475" y="1014550"/>
              <a:ext cx="235900" cy="235900"/>
            </a:xfrm>
            <a:custGeom>
              <a:avLst/>
              <a:gdLst/>
              <a:ahLst/>
              <a:cxnLst/>
              <a:rect l="l" t="t" r="r" b="b"/>
              <a:pathLst>
                <a:path w="9436" h="9436" extrusionOk="0">
                  <a:moveTo>
                    <a:pt x="1" y="1"/>
                  </a:moveTo>
                  <a:lnTo>
                    <a:pt x="1" y="9390"/>
                  </a:lnTo>
                  <a:lnTo>
                    <a:pt x="9390" y="9435"/>
                  </a:lnTo>
                  <a:lnTo>
                    <a:pt x="9435" y="46"/>
                  </a:lnTo>
                  <a:lnTo>
                    <a:pt x="1"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 name="Google Shape;24488;p73">
              <a:extLst>
                <a:ext uri="{FF2B5EF4-FFF2-40B4-BE49-F238E27FC236}">
                  <a16:creationId xmlns:a16="http://schemas.microsoft.com/office/drawing/2014/main" id="{74F1B2B9-6106-45FB-9C20-36BA5B30EC96}"/>
                </a:ext>
              </a:extLst>
            </p:cNvPr>
            <p:cNvSpPr/>
            <p:nvPr/>
          </p:nvSpPr>
          <p:spPr>
            <a:xfrm>
              <a:off x="2184875" y="1013425"/>
              <a:ext cx="235875" cy="235900"/>
            </a:xfrm>
            <a:custGeom>
              <a:avLst/>
              <a:gdLst/>
              <a:ahLst/>
              <a:cxnLst/>
              <a:rect l="l" t="t" r="r" b="b"/>
              <a:pathLst>
                <a:path w="9435" h="9436" extrusionOk="0">
                  <a:moveTo>
                    <a:pt x="0" y="0"/>
                  </a:moveTo>
                  <a:lnTo>
                    <a:pt x="0" y="9390"/>
                  </a:lnTo>
                  <a:lnTo>
                    <a:pt x="9390" y="9435"/>
                  </a:lnTo>
                  <a:lnTo>
                    <a:pt x="9435" y="46"/>
                  </a:lnTo>
                  <a:lnTo>
                    <a:pt x="0"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 name="Google Shape;24489;p73">
              <a:extLst>
                <a:ext uri="{FF2B5EF4-FFF2-40B4-BE49-F238E27FC236}">
                  <a16:creationId xmlns:a16="http://schemas.microsoft.com/office/drawing/2014/main" id="{36ADE754-6273-4DEF-B401-1826BDA86E9A}"/>
                </a:ext>
              </a:extLst>
            </p:cNvPr>
            <p:cNvSpPr/>
            <p:nvPr/>
          </p:nvSpPr>
          <p:spPr>
            <a:xfrm>
              <a:off x="1714250" y="1012300"/>
              <a:ext cx="235900" cy="235875"/>
            </a:xfrm>
            <a:custGeom>
              <a:avLst/>
              <a:gdLst/>
              <a:ahLst/>
              <a:cxnLst/>
              <a:rect l="l" t="t" r="r" b="b"/>
              <a:pathLst>
                <a:path w="9436" h="9435" extrusionOk="0">
                  <a:moveTo>
                    <a:pt x="46" y="0"/>
                  </a:moveTo>
                  <a:lnTo>
                    <a:pt x="1" y="9390"/>
                  </a:lnTo>
                  <a:lnTo>
                    <a:pt x="9391" y="9435"/>
                  </a:lnTo>
                  <a:lnTo>
                    <a:pt x="9436"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 name="Google Shape;24490;p73">
              <a:extLst>
                <a:ext uri="{FF2B5EF4-FFF2-40B4-BE49-F238E27FC236}">
                  <a16:creationId xmlns:a16="http://schemas.microsoft.com/office/drawing/2014/main" id="{593B9091-E14B-4964-A637-B4F692CEAED7}"/>
                </a:ext>
              </a:extLst>
            </p:cNvPr>
            <p:cNvSpPr/>
            <p:nvPr/>
          </p:nvSpPr>
          <p:spPr>
            <a:xfrm>
              <a:off x="1243650" y="1011175"/>
              <a:ext cx="235900" cy="235875"/>
            </a:xfrm>
            <a:custGeom>
              <a:avLst/>
              <a:gdLst/>
              <a:ahLst/>
              <a:cxnLst/>
              <a:rect l="l" t="t" r="r" b="b"/>
              <a:pathLst>
                <a:path w="9436" h="9435" extrusionOk="0">
                  <a:moveTo>
                    <a:pt x="46" y="0"/>
                  </a:moveTo>
                  <a:lnTo>
                    <a:pt x="1" y="9390"/>
                  </a:lnTo>
                  <a:lnTo>
                    <a:pt x="9390" y="9435"/>
                  </a:lnTo>
                  <a:lnTo>
                    <a:pt x="943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 name="Google Shape;24491;p73">
              <a:extLst>
                <a:ext uri="{FF2B5EF4-FFF2-40B4-BE49-F238E27FC236}">
                  <a16:creationId xmlns:a16="http://schemas.microsoft.com/office/drawing/2014/main" id="{FD3A9E1E-A4DD-4738-9992-EF7DD5DA8A4D}"/>
                </a:ext>
              </a:extLst>
            </p:cNvPr>
            <p:cNvSpPr/>
            <p:nvPr/>
          </p:nvSpPr>
          <p:spPr>
            <a:xfrm>
              <a:off x="773050" y="1010050"/>
              <a:ext cx="235900" cy="235875"/>
            </a:xfrm>
            <a:custGeom>
              <a:avLst/>
              <a:gdLst/>
              <a:ahLst/>
              <a:cxnLst/>
              <a:rect l="l" t="t" r="r" b="b"/>
              <a:pathLst>
                <a:path w="9436" h="9435" extrusionOk="0">
                  <a:moveTo>
                    <a:pt x="46" y="0"/>
                  </a:moveTo>
                  <a:lnTo>
                    <a:pt x="0" y="9390"/>
                  </a:lnTo>
                  <a:lnTo>
                    <a:pt x="9435" y="9435"/>
                  </a:lnTo>
                  <a:lnTo>
                    <a:pt x="943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 name="Google Shape;24492;p73">
              <a:extLst>
                <a:ext uri="{FF2B5EF4-FFF2-40B4-BE49-F238E27FC236}">
                  <a16:creationId xmlns:a16="http://schemas.microsoft.com/office/drawing/2014/main" id="{9416826E-61E2-4215-BF18-4422B925B1A6}"/>
                </a:ext>
              </a:extLst>
            </p:cNvPr>
            <p:cNvSpPr/>
            <p:nvPr/>
          </p:nvSpPr>
          <p:spPr>
            <a:xfrm>
              <a:off x="302450" y="1008900"/>
              <a:ext cx="235875" cy="234775"/>
            </a:xfrm>
            <a:custGeom>
              <a:avLst/>
              <a:gdLst/>
              <a:ahLst/>
              <a:cxnLst/>
              <a:rect l="l" t="t" r="r" b="b"/>
              <a:pathLst>
                <a:path w="9435" h="9391" extrusionOk="0">
                  <a:moveTo>
                    <a:pt x="45" y="1"/>
                  </a:moveTo>
                  <a:lnTo>
                    <a:pt x="0" y="9390"/>
                  </a:lnTo>
                  <a:lnTo>
                    <a:pt x="9435" y="9390"/>
                  </a:lnTo>
                  <a:lnTo>
                    <a:pt x="943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 name="Google Shape;24493;p73">
              <a:extLst>
                <a:ext uri="{FF2B5EF4-FFF2-40B4-BE49-F238E27FC236}">
                  <a16:creationId xmlns:a16="http://schemas.microsoft.com/office/drawing/2014/main" id="{7FD881B6-BFF0-4ACD-822F-3F4AD5B713D2}"/>
                </a:ext>
              </a:extLst>
            </p:cNvPr>
            <p:cNvSpPr/>
            <p:nvPr/>
          </p:nvSpPr>
          <p:spPr>
            <a:xfrm>
              <a:off x="7124550" y="791100"/>
              <a:ext cx="235900" cy="235900"/>
            </a:xfrm>
            <a:custGeom>
              <a:avLst/>
              <a:gdLst/>
              <a:ahLst/>
              <a:cxnLst/>
              <a:rect l="l" t="t" r="r" b="b"/>
              <a:pathLst>
                <a:path w="9436" h="9436" extrusionOk="0">
                  <a:moveTo>
                    <a:pt x="46" y="0"/>
                  </a:moveTo>
                  <a:lnTo>
                    <a:pt x="1" y="9435"/>
                  </a:lnTo>
                  <a:lnTo>
                    <a:pt x="9390" y="9435"/>
                  </a:lnTo>
                  <a:lnTo>
                    <a:pt x="9435" y="46"/>
                  </a:lnTo>
                  <a:lnTo>
                    <a:pt x="46"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 name="Google Shape;24494;p73">
              <a:extLst>
                <a:ext uri="{FF2B5EF4-FFF2-40B4-BE49-F238E27FC236}">
                  <a16:creationId xmlns:a16="http://schemas.microsoft.com/office/drawing/2014/main" id="{81425985-0CD5-47C2-96C6-10D735F52F7C}"/>
                </a:ext>
              </a:extLst>
            </p:cNvPr>
            <p:cNvSpPr/>
            <p:nvPr/>
          </p:nvSpPr>
          <p:spPr>
            <a:xfrm>
              <a:off x="6653950" y="789975"/>
              <a:ext cx="235875" cy="235900"/>
            </a:xfrm>
            <a:custGeom>
              <a:avLst/>
              <a:gdLst/>
              <a:ahLst/>
              <a:cxnLst/>
              <a:rect l="l" t="t" r="r" b="b"/>
              <a:pathLst>
                <a:path w="9435" h="9436" extrusionOk="0">
                  <a:moveTo>
                    <a:pt x="45" y="0"/>
                  </a:moveTo>
                  <a:lnTo>
                    <a:pt x="0" y="9435"/>
                  </a:lnTo>
                  <a:lnTo>
                    <a:pt x="9435" y="9435"/>
                  </a:lnTo>
                  <a:lnTo>
                    <a:pt x="9435" y="45"/>
                  </a:lnTo>
                  <a:lnTo>
                    <a:pt x="4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 name="Google Shape;24495;p73">
              <a:extLst>
                <a:ext uri="{FF2B5EF4-FFF2-40B4-BE49-F238E27FC236}">
                  <a16:creationId xmlns:a16="http://schemas.microsoft.com/office/drawing/2014/main" id="{D9F9C3DA-F860-466B-80F0-611341248B78}"/>
                </a:ext>
              </a:extLst>
            </p:cNvPr>
            <p:cNvSpPr/>
            <p:nvPr/>
          </p:nvSpPr>
          <p:spPr>
            <a:xfrm>
              <a:off x="6183350" y="788850"/>
              <a:ext cx="235875" cy="235875"/>
            </a:xfrm>
            <a:custGeom>
              <a:avLst/>
              <a:gdLst/>
              <a:ahLst/>
              <a:cxnLst/>
              <a:rect l="l" t="t" r="r" b="b"/>
              <a:pathLst>
                <a:path w="9435" h="9435" extrusionOk="0">
                  <a:moveTo>
                    <a:pt x="45" y="0"/>
                  </a:moveTo>
                  <a:lnTo>
                    <a:pt x="0" y="9390"/>
                  </a:lnTo>
                  <a:lnTo>
                    <a:pt x="9435" y="9435"/>
                  </a:lnTo>
                  <a:lnTo>
                    <a:pt x="9435" y="45"/>
                  </a:lnTo>
                  <a:lnTo>
                    <a:pt x="4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 name="Google Shape;24496;p73">
              <a:extLst>
                <a:ext uri="{FF2B5EF4-FFF2-40B4-BE49-F238E27FC236}">
                  <a16:creationId xmlns:a16="http://schemas.microsoft.com/office/drawing/2014/main" id="{AC2305B5-B997-4B8F-B925-DD39849F7904}"/>
                </a:ext>
              </a:extLst>
            </p:cNvPr>
            <p:cNvSpPr/>
            <p:nvPr/>
          </p:nvSpPr>
          <p:spPr>
            <a:xfrm>
              <a:off x="5713850" y="787725"/>
              <a:ext cx="234775" cy="235875"/>
            </a:xfrm>
            <a:custGeom>
              <a:avLst/>
              <a:gdLst/>
              <a:ahLst/>
              <a:cxnLst/>
              <a:rect l="l" t="t" r="r" b="b"/>
              <a:pathLst>
                <a:path w="9391" h="9435" extrusionOk="0">
                  <a:moveTo>
                    <a:pt x="1" y="0"/>
                  </a:moveTo>
                  <a:lnTo>
                    <a:pt x="1" y="9390"/>
                  </a:lnTo>
                  <a:lnTo>
                    <a:pt x="9390" y="9435"/>
                  </a:lnTo>
                  <a:lnTo>
                    <a:pt x="9390" y="45"/>
                  </a:lnTo>
                  <a:lnTo>
                    <a:pt x="1"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 name="Google Shape;24497;p73">
              <a:extLst>
                <a:ext uri="{FF2B5EF4-FFF2-40B4-BE49-F238E27FC236}">
                  <a16:creationId xmlns:a16="http://schemas.microsoft.com/office/drawing/2014/main" id="{A4ED5963-B2BB-4C90-910E-E82661A9B78B}"/>
                </a:ext>
              </a:extLst>
            </p:cNvPr>
            <p:cNvSpPr/>
            <p:nvPr/>
          </p:nvSpPr>
          <p:spPr>
            <a:xfrm>
              <a:off x="5243250" y="786575"/>
              <a:ext cx="235900" cy="235900"/>
            </a:xfrm>
            <a:custGeom>
              <a:avLst/>
              <a:gdLst/>
              <a:ahLst/>
              <a:cxnLst/>
              <a:rect l="l" t="t" r="r" b="b"/>
              <a:pathLst>
                <a:path w="9436" h="9436" extrusionOk="0">
                  <a:moveTo>
                    <a:pt x="1" y="1"/>
                  </a:moveTo>
                  <a:lnTo>
                    <a:pt x="1" y="9390"/>
                  </a:lnTo>
                  <a:lnTo>
                    <a:pt x="9390" y="9436"/>
                  </a:lnTo>
                  <a:lnTo>
                    <a:pt x="943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 name="Google Shape;24498;p73">
              <a:extLst>
                <a:ext uri="{FF2B5EF4-FFF2-40B4-BE49-F238E27FC236}">
                  <a16:creationId xmlns:a16="http://schemas.microsoft.com/office/drawing/2014/main" id="{9249F5C4-049B-4D6A-8FE8-DCC4C9DBA5FE}"/>
                </a:ext>
              </a:extLst>
            </p:cNvPr>
            <p:cNvSpPr/>
            <p:nvPr/>
          </p:nvSpPr>
          <p:spPr>
            <a:xfrm>
              <a:off x="4772650" y="785450"/>
              <a:ext cx="235875" cy="235900"/>
            </a:xfrm>
            <a:custGeom>
              <a:avLst/>
              <a:gdLst/>
              <a:ahLst/>
              <a:cxnLst/>
              <a:rect l="l" t="t" r="r" b="b"/>
              <a:pathLst>
                <a:path w="9435" h="9436" extrusionOk="0">
                  <a:moveTo>
                    <a:pt x="0" y="1"/>
                  </a:moveTo>
                  <a:lnTo>
                    <a:pt x="0" y="9390"/>
                  </a:lnTo>
                  <a:lnTo>
                    <a:pt x="9390" y="9435"/>
                  </a:lnTo>
                  <a:lnTo>
                    <a:pt x="943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 name="Google Shape;24499;p73">
              <a:extLst>
                <a:ext uri="{FF2B5EF4-FFF2-40B4-BE49-F238E27FC236}">
                  <a16:creationId xmlns:a16="http://schemas.microsoft.com/office/drawing/2014/main" id="{2BF73B93-D6EB-4D58-B656-1BC43C3BF2B5}"/>
                </a:ext>
              </a:extLst>
            </p:cNvPr>
            <p:cNvSpPr/>
            <p:nvPr/>
          </p:nvSpPr>
          <p:spPr>
            <a:xfrm>
              <a:off x="4302025" y="784325"/>
              <a:ext cx="235900" cy="235900"/>
            </a:xfrm>
            <a:custGeom>
              <a:avLst/>
              <a:gdLst/>
              <a:ahLst/>
              <a:cxnLst/>
              <a:rect l="l" t="t" r="r" b="b"/>
              <a:pathLst>
                <a:path w="9436" h="9436" extrusionOk="0">
                  <a:moveTo>
                    <a:pt x="46" y="1"/>
                  </a:moveTo>
                  <a:lnTo>
                    <a:pt x="1" y="9390"/>
                  </a:lnTo>
                  <a:lnTo>
                    <a:pt x="9436" y="9435"/>
                  </a:lnTo>
                  <a:lnTo>
                    <a:pt x="9436"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 name="Google Shape;24500;p73">
              <a:extLst>
                <a:ext uri="{FF2B5EF4-FFF2-40B4-BE49-F238E27FC236}">
                  <a16:creationId xmlns:a16="http://schemas.microsoft.com/office/drawing/2014/main" id="{FE619067-375F-4443-8E61-5151CBC6DC91}"/>
                </a:ext>
              </a:extLst>
            </p:cNvPr>
            <p:cNvSpPr/>
            <p:nvPr/>
          </p:nvSpPr>
          <p:spPr>
            <a:xfrm>
              <a:off x="3831425" y="783200"/>
              <a:ext cx="235900" cy="234775"/>
            </a:xfrm>
            <a:custGeom>
              <a:avLst/>
              <a:gdLst/>
              <a:ahLst/>
              <a:cxnLst/>
              <a:rect l="l" t="t" r="r" b="b"/>
              <a:pathLst>
                <a:path w="9436" h="9391" extrusionOk="0">
                  <a:moveTo>
                    <a:pt x="46" y="0"/>
                  </a:moveTo>
                  <a:lnTo>
                    <a:pt x="1" y="9390"/>
                  </a:lnTo>
                  <a:lnTo>
                    <a:pt x="9435" y="9390"/>
                  </a:lnTo>
                  <a:lnTo>
                    <a:pt x="943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 name="Google Shape;24501;p73">
              <a:extLst>
                <a:ext uri="{FF2B5EF4-FFF2-40B4-BE49-F238E27FC236}">
                  <a16:creationId xmlns:a16="http://schemas.microsoft.com/office/drawing/2014/main" id="{1A1D0B72-FAC6-4CAA-9FB6-BD5375A1905D}"/>
                </a:ext>
              </a:extLst>
            </p:cNvPr>
            <p:cNvSpPr/>
            <p:nvPr/>
          </p:nvSpPr>
          <p:spPr>
            <a:xfrm>
              <a:off x="3360825" y="780950"/>
              <a:ext cx="235900" cy="235875"/>
            </a:xfrm>
            <a:custGeom>
              <a:avLst/>
              <a:gdLst/>
              <a:ahLst/>
              <a:cxnLst/>
              <a:rect l="l" t="t" r="r" b="b"/>
              <a:pathLst>
                <a:path w="9436" h="9435" extrusionOk="0">
                  <a:moveTo>
                    <a:pt x="46" y="0"/>
                  </a:moveTo>
                  <a:lnTo>
                    <a:pt x="0" y="9435"/>
                  </a:lnTo>
                  <a:lnTo>
                    <a:pt x="9435" y="9435"/>
                  </a:lnTo>
                  <a:lnTo>
                    <a:pt x="9435" y="45"/>
                  </a:lnTo>
                  <a:lnTo>
                    <a:pt x="46"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 name="Google Shape;24502;p73">
              <a:extLst>
                <a:ext uri="{FF2B5EF4-FFF2-40B4-BE49-F238E27FC236}">
                  <a16:creationId xmlns:a16="http://schemas.microsoft.com/office/drawing/2014/main" id="{4E088458-0EA2-4EC0-885E-BA29A805D296}"/>
                </a:ext>
              </a:extLst>
            </p:cNvPr>
            <p:cNvSpPr/>
            <p:nvPr/>
          </p:nvSpPr>
          <p:spPr>
            <a:xfrm>
              <a:off x="2890225" y="779825"/>
              <a:ext cx="235875" cy="235875"/>
            </a:xfrm>
            <a:custGeom>
              <a:avLst/>
              <a:gdLst/>
              <a:ahLst/>
              <a:cxnLst/>
              <a:rect l="l" t="t" r="r" b="b"/>
              <a:pathLst>
                <a:path w="9435" h="9435" extrusionOk="0">
                  <a:moveTo>
                    <a:pt x="45" y="0"/>
                  </a:moveTo>
                  <a:lnTo>
                    <a:pt x="0" y="9435"/>
                  </a:lnTo>
                  <a:lnTo>
                    <a:pt x="9435" y="9435"/>
                  </a:lnTo>
                  <a:lnTo>
                    <a:pt x="9435" y="45"/>
                  </a:lnTo>
                  <a:lnTo>
                    <a:pt x="4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 name="Google Shape;24503;p73">
              <a:extLst>
                <a:ext uri="{FF2B5EF4-FFF2-40B4-BE49-F238E27FC236}">
                  <a16:creationId xmlns:a16="http://schemas.microsoft.com/office/drawing/2014/main" id="{67ED855C-60A9-4B19-B92A-BB73D1E753DE}"/>
                </a:ext>
              </a:extLst>
            </p:cNvPr>
            <p:cNvSpPr/>
            <p:nvPr/>
          </p:nvSpPr>
          <p:spPr>
            <a:xfrm>
              <a:off x="2420725" y="778675"/>
              <a:ext cx="235900" cy="235900"/>
            </a:xfrm>
            <a:custGeom>
              <a:avLst/>
              <a:gdLst/>
              <a:ahLst/>
              <a:cxnLst/>
              <a:rect l="l" t="t" r="r" b="b"/>
              <a:pathLst>
                <a:path w="9436" h="9436" extrusionOk="0">
                  <a:moveTo>
                    <a:pt x="1" y="1"/>
                  </a:moveTo>
                  <a:lnTo>
                    <a:pt x="1" y="9436"/>
                  </a:lnTo>
                  <a:lnTo>
                    <a:pt x="9391" y="9436"/>
                  </a:lnTo>
                  <a:lnTo>
                    <a:pt x="9436" y="46"/>
                  </a:lnTo>
                  <a:lnTo>
                    <a:pt x="1"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 name="Google Shape;24504;p73">
              <a:extLst>
                <a:ext uri="{FF2B5EF4-FFF2-40B4-BE49-F238E27FC236}">
                  <a16:creationId xmlns:a16="http://schemas.microsoft.com/office/drawing/2014/main" id="{2B80677B-C71F-45B0-95BB-E70D09808D2E}"/>
                </a:ext>
              </a:extLst>
            </p:cNvPr>
            <p:cNvSpPr/>
            <p:nvPr/>
          </p:nvSpPr>
          <p:spPr>
            <a:xfrm>
              <a:off x="1950125" y="777550"/>
              <a:ext cx="235900" cy="235900"/>
            </a:xfrm>
            <a:custGeom>
              <a:avLst/>
              <a:gdLst/>
              <a:ahLst/>
              <a:cxnLst/>
              <a:rect l="l" t="t" r="r" b="b"/>
              <a:pathLst>
                <a:path w="9436" h="9436" extrusionOk="0">
                  <a:moveTo>
                    <a:pt x="46" y="1"/>
                  </a:moveTo>
                  <a:lnTo>
                    <a:pt x="1" y="9390"/>
                  </a:lnTo>
                  <a:lnTo>
                    <a:pt x="9390" y="9435"/>
                  </a:lnTo>
                  <a:lnTo>
                    <a:pt x="9435" y="46"/>
                  </a:lnTo>
                  <a:lnTo>
                    <a:pt x="46"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 name="Google Shape;24505;p73">
              <a:extLst>
                <a:ext uri="{FF2B5EF4-FFF2-40B4-BE49-F238E27FC236}">
                  <a16:creationId xmlns:a16="http://schemas.microsoft.com/office/drawing/2014/main" id="{94A2988F-62DF-4CAC-9698-8A88F38CD8A8}"/>
                </a:ext>
              </a:extLst>
            </p:cNvPr>
            <p:cNvSpPr/>
            <p:nvPr/>
          </p:nvSpPr>
          <p:spPr>
            <a:xfrm>
              <a:off x="1479525" y="776425"/>
              <a:ext cx="235900" cy="235900"/>
            </a:xfrm>
            <a:custGeom>
              <a:avLst/>
              <a:gdLst/>
              <a:ahLst/>
              <a:cxnLst/>
              <a:rect l="l" t="t" r="r" b="b"/>
              <a:pathLst>
                <a:path w="9436" h="9436" extrusionOk="0">
                  <a:moveTo>
                    <a:pt x="46" y="1"/>
                  </a:moveTo>
                  <a:lnTo>
                    <a:pt x="0" y="9390"/>
                  </a:lnTo>
                  <a:lnTo>
                    <a:pt x="9390" y="9435"/>
                  </a:lnTo>
                  <a:lnTo>
                    <a:pt x="9435" y="46"/>
                  </a:lnTo>
                  <a:lnTo>
                    <a:pt x="46"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 name="Google Shape;24506;p73">
              <a:extLst>
                <a:ext uri="{FF2B5EF4-FFF2-40B4-BE49-F238E27FC236}">
                  <a16:creationId xmlns:a16="http://schemas.microsoft.com/office/drawing/2014/main" id="{A60F6973-2B9B-4827-9897-A043935A5B6F}"/>
                </a:ext>
              </a:extLst>
            </p:cNvPr>
            <p:cNvSpPr/>
            <p:nvPr/>
          </p:nvSpPr>
          <p:spPr>
            <a:xfrm>
              <a:off x="1008925" y="775300"/>
              <a:ext cx="235875" cy="235900"/>
            </a:xfrm>
            <a:custGeom>
              <a:avLst/>
              <a:gdLst/>
              <a:ahLst/>
              <a:cxnLst/>
              <a:rect l="l" t="t" r="r" b="b"/>
              <a:pathLst>
                <a:path w="9435" h="9436" extrusionOk="0">
                  <a:moveTo>
                    <a:pt x="45" y="0"/>
                  </a:moveTo>
                  <a:lnTo>
                    <a:pt x="0" y="9390"/>
                  </a:lnTo>
                  <a:lnTo>
                    <a:pt x="9435" y="9435"/>
                  </a:lnTo>
                  <a:lnTo>
                    <a:pt x="9435"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 name="Google Shape;24507;p73">
              <a:extLst>
                <a:ext uri="{FF2B5EF4-FFF2-40B4-BE49-F238E27FC236}">
                  <a16:creationId xmlns:a16="http://schemas.microsoft.com/office/drawing/2014/main" id="{5292EC89-BD20-49D4-BD9F-CE7A4EABBB0C}"/>
                </a:ext>
              </a:extLst>
            </p:cNvPr>
            <p:cNvSpPr/>
            <p:nvPr/>
          </p:nvSpPr>
          <p:spPr>
            <a:xfrm>
              <a:off x="538300" y="774175"/>
              <a:ext cx="235900" cy="235900"/>
            </a:xfrm>
            <a:custGeom>
              <a:avLst/>
              <a:gdLst/>
              <a:ahLst/>
              <a:cxnLst/>
              <a:rect l="l" t="t" r="r" b="b"/>
              <a:pathLst>
                <a:path w="9436" h="9436" extrusionOk="0">
                  <a:moveTo>
                    <a:pt x="46" y="0"/>
                  </a:moveTo>
                  <a:lnTo>
                    <a:pt x="1" y="9390"/>
                  </a:lnTo>
                  <a:lnTo>
                    <a:pt x="9436" y="9435"/>
                  </a:lnTo>
                  <a:lnTo>
                    <a:pt x="9436"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7" name="Google Shape;24508;p73">
              <a:extLst>
                <a:ext uri="{FF2B5EF4-FFF2-40B4-BE49-F238E27FC236}">
                  <a16:creationId xmlns:a16="http://schemas.microsoft.com/office/drawing/2014/main" id="{AD1C65D3-7C8C-49F4-AEA4-D684207C0970}"/>
                </a:ext>
              </a:extLst>
            </p:cNvPr>
            <p:cNvSpPr/>
            <p:nvPr/>
          </p:nvSpPr>
          <p:spPr>
            <a:xfrm>
              <a:off x="6889825" y="562000"/>
              <a:ext cx="235875" cy="235900"/>
            </a:xfrm>
            <a:custGeom>
              <a:avLst/>
              <a:gdLst/>
              <a:ahLst/>
              <a:cxnLst/>
              <a:rect l="l" t="t" r="r" b="b"/>
              <a:pathLst>
                <a:path w="9435" h="9436" extrusionOk="0">
                  <a:moveTo>
                    <a:pt x="45" y="1"/>
                  </a:moveTo>
                  <a:lnTo>
                    <a:pt x="0" y="9435"/>
                  </a:lnTo>
                  <a:lnTo>
                    <a:pt x="9435" y="9435"/>
                  </a:lnTo>
                  <a:lnTo>
                    <a:pt x="9435" y="46"/>
                  </a:lnTo>
                  <a:lnTo>
                    <a:pt x="4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 name="Google Shape;24509;p73">
              <a:extLst>
                <a:ext uri="{FF2B5EF4-FFF2-40B4-BE49-F238E27FC236}">
                  <a16:creationId xmlns:a16="http://schemas.microsoft.com/office/drawing/2014/main" id="{44FC3DD3-D2CC-4EA8-B4B7-AA372AC1E17D}"/>
                </a:ext>
              </a:extLst>
            </p:cNvPr>
            <p:cNvSpPr/>
            <p:nvPr/>
          </p:nvSpPr>
          <p:spPr>
            <a:xfrm>
              <a:off x="6419200" y="560875"/>
              <a:ext cx="235900" cy="235900"/>
            </a:xfrm>
            <a:custGeom>
              <a:avLst/>
              <a:gdLst/>
              <a:ahLst/>
              <a:cxnLst/>
              <a:rect l="l" t="t" r="r" b="b"/>
              <a:pathLst>
                <a:path w="9436" h="9436" extrusionOk="0">
                  <a:moveTo>
                    <a:pt x="46" y="1"/>
                  </a:moveTo>
                  <a:lnTo>
                    <a:pt x="1" y="9435"/>
                  </a:lnTo>
                  <a:lnTo>
                    <a:pt x="9435" y="9435"/>
                  </a:lnTo>
                  <a:lnTo>
                    <a:pt x="9435" y="46"/>
                  </a:lnTo>
                  <a:lnTo>
                    <a:pt x="46"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 name="Google Shape;24510;p73">
              <a:extLst>
                <a:ext uri="{FF2B5EF4-FFF2-40B4-BE49-F238E27FC236}">
                  <a16:creationId xmlns:a16="http://schemas.microsoft.com/office/drawing/2014/main" id="{020E655C-C219-4DBB-AF40-CFA4F34B72B4}"/>
                </a:ext>
              </a:extLst>
            </p:cNvPr>
            <p:cNvSpPr/>
            <p:nvPr/>
          </p:nvSpPr>
          <p:spPr>
            <a:xfrm>
              <a:off x="5948600" y="559750"/>
              <a:ext cx="235900" cy="235900"/>
            </a:xfrm>
            <a:custGeom>
              <a:avLst/>
              <a:gdLst/>
              <a:ahLst/>
              <a:cxnLst/>
              <a:rect l="l" t="t" r="r" b="b"/>
              <a:pathLst>
                <a:path w="9436" h="9436" extrusionOk="0">
                  <a:moveTo>
                    <a:pt x="46" y="0"/>
                  </a:moveTo>
                  <a:lnTo>
                    <a:pt x="0" y="9435"/>
                  </a:lnTo>
                  <a:lnTo>
                    <a:pt x="9435" y="9435"/>
                  </a:lnTo>
                  <a:lnTo>
                    <a:pt x="9435" y="46"/>
                  </a:lnTo>
                  <a:lnTo>
                    <a:pt x="46"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 name="Google Shape;24511;p73">
              <a:extLst>
                <a:ext uri="{FF2B5EF4-FFF2-40B4-BE49-F238E27FC236}">
                  <a16:creationId xmlns:a16="http://schemas.microsoft.com/office/drawing/2014/main" id="{DAC5BBBE-CB30-4DA3-8D41-B24A3893C108}"/>
                </a:ext>
              </a:extLst>
            </p:cNvPr>
            <p:cNvSpPr/>
            <p:nvPr/>
          </p:nvSpPr>
          <p:spPr>
            <a:xfrm>
              <a:off x="5479125" y="558625"/>
              <a:ext cx="235875" cy="235875"/>
            </a:xfrm>
            <a:custGeom>
              <a:avLst/>
              <a:gdLst/>
              <a:ahLst/>
              <a:cxnLst/>
              <a:rect l="l" t="t" r="r" b="b"/>
              <a:pathLst>
                <a:path w="9435" h="9435" extrusionOk="0">
                  <a:moveTo>
                    <a:pt x="0" y="0"/>
                  </a:moveTo>
                  <a:lnTo>
                    <a:pt x="0" y="9390"/>
                  </a:lnTo>
                  <a:lnTo>
                    <a:pt x="9390" y="9435"/>
                  </a:lnTo>
                  <a:lnTo>
                    <a:pt x="9435" y="45"/>
                  </a:lnTo>
                  <a:lnTo>
                    <a:pt x="0"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 name="Google Shape;24512;p73">
              <a:extLst>
                <a:ext uri="{FF2B5EF4-FFF2-40B4-BE49-F238E27FC236}">
                  <a16:creationId xmlns:a16="http://schemas.microsoft.com/office/drawing/2014/main" id="{7728D38D-CE98-40A6-9D41-2604B4701A1F}"/>
                </a:ext>
              </a:extLst>
            </p:cNvPr>
            <p:cNvSpPr/>
            <p:nvPr/>
          </p:nvSpPr>
          <p:spPr>
            <a:xfrm>
              <a:off x="5008525" y="557500"/>
              <a:ext cx="235875" cy="235875"/>
            </a:xfrm>
            <a:custGeom>
              <a:avLst/>
              <a:gdLst/>
              <a:ahLst/>
              <a:cxnLst/>
              <a:rect l="l" t="t" r="r" b="b"/>
              <a:pathLst>
                <a:path w="9435" h="9435" extrusionOk="0">
                  <a:moveTo>
                    <a:pt x="0" y="0"/>
                  </a:moveTo>
                  <a:lnTo>
                    <a:pt x="0" y="9390"/>
                  </a:lnTo>
                  <a:lnTo>
                    <a:pt x="9390" y="9435"/>
                  </a:lnTo>
                  <a:lnTo>
                    <a:pt x="9435" y="45"/>
                  </a:lnTo>
                  <a:lnTo>
                    <a:pt x="0"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 name="Google Shape;24513;p73">
              <a:extLst>
                <a:ext uri="{FF2B5EF4-FFF2-40B4-BE49-F238E27FC236}">
                  <a16:creationId xmlns:a16="http://schemas.microsoft.com/office/drawing/2014/main" id="{4C31E0CF-4984-4350-8B0C-143E4A5263B3}"/>
                </a:ext>
              </a:extLst>
            </p:cNvPr>
            <p:cNvSpPr/>
            <p:nvPr/>
          </p:nvSpPr>
          <p:spPr>
            <a:xfrm>
              <a:off x="4537900" y="556350"/>
              <a:ext cx="235900" cy="235900"/>
            </a:xfrm>
            <a:custGeom>
              <a:avLst/>
              <a:gdLst/>
              <a:ahLst/>
              <a:cxnLst/>
              <a:rect l="l" t="t" r="r" b="b"/>
              <a:pathLst>
                <a:path w="9436" h="9436" extrusionOk="0">
                  <a:moveTo>
                    <a:pt x="46" y="1"/>
                  </a:moveTo>
                  <a:lnTo>
                    <a:pt x="1" y="9390"/>
                  </a:lnTo>
                  <a:lnTo>
                    <a:pt x="9390" y="9436"/>
                  </a:lnTo>
                  <a:lnTo>
                    <a:pt x="943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 name="Google Shape;24514;p73">
              <a:extLst>
                <a:ext uri="{FF2B5EF4-FFF2-40B4-BE49-F238E27FC236}">
                  <a16:creationId xmlns:a16="http://schemas.microsoft.com/office/drawing/2014/main" id="{44371CA4-5D86-45F0-83C3-C0026A8807F9}"/>
                </a:ext>
              </a:extLst>
            </p:cNvPr>
            <p:cNvSpPr/>
            <p:nvPr/>
          </p:nvSpPr>
          <p:spPr>
            <a:xfrm>
              <a:off x="4067300" y="555225"/>
              <a:ext cx="235900" cy="235900"/>
            </a:xfrm>
            <a:custGeom>
              <a:avLst/>
              <a:gdLst/>
              <a:ahLst/>
              <a:cxnLst/>
              <a:rect l="l" t="t" r="r" b="b"/>
              <a:pathLst>
                <a:path w="9436" h="9436" extrusionOk="0">
                  <a:moveTo>
                    <a:pt x="46" y="1"/>
                  </a:moveTo>
                  <a:lnTo>
                    <a:pt x="0" y="9390"/>
                  </a:lnTo>
                  <a:lnTo>
                    <a:pt x="9435" y="9435"/>
                  </a:lnTo>
                  <a:lnTo>
                    <a:pt x="943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 name="Google Shape;24515;p73">
              <a:extLst>
                <a:ext uri="{FF2B5EF4-FFF2-40B4-BE49-F238E27FC236}">
                  <a16:creationId xmlns:a16="http://schemas.microsoft.com/office/drawing/2014/main" id="{68591AD4-B7ED-4BD3-8F2B-226262556825}"/>
                </a:ext>
              </a:extLst>
            </p:cNvPr>
            <p:cNvSpPr/>
            <p:nvPr/>
          </p:nvSpPr>
          <p:spPr>
            <a:xfrm>
              <a:off x="3596700" y="554100"/>
              <a:ext cx="235875" cy="235900"/>
            </a:xfrm>
            <a:custGeom>
              <a:avLst/>
              <a:gdLst/>
              <a:ahLst/>
              <a:cxnLst/>
              <a:rect l="l" t="t" r="r" b="b"/>
              <a:pathLst>
                <a:path w="9435" h="9436" extrusionOk="0">
                  <a:moveTo>
                    <a:pt x="45" y="1"/>
                  </a:moveTo>
                  <a:lnTo>
                    <a:pt x="0" y="9390"/>
                  </a:lnTo>
                  <a:lnTo>
                    <a:pt x="9435" y="9435"/>
                  </a:lnTo>
                  <a:lnTo>
                    <a:pt x="943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 name="Google Shape;24516;p73">
              <a:extLst>
                <a:ext uri="{FF2B5EF4-FFF2-40B4-BE49-F238E27FC236}">
                  <a16:creationId xmlns:a16="http://schemas.microsoft.com/office/drawing/2014/main" id="{F3832E64-776E-4ADB-9531-60CC3F883E78}"/>
                </a:ext>
              </a:extLst>
            </p:cNvPr>
            <p:cNvSpPr/>
            <p:nvPr/>
          </p:nvSpPr>
          <p:spPr>
            <a:xfrm>
              <a:off x="3127200" y="552975"/>
              <a:ext cx="235900" cy="234775"/>
            </a:xfrm>
            <a:custGeom>
              <a:avLst/>
              <a:gdLst/>
              <a:ahLst/>
              <a:cxnLst/>
              <a:rect l="l" t="t" r="r" b="b"/>
              <a:pathLst>
                <a:path w="9436" h="9391" extrusionOk="0">
                  <a:moveTo>
                    <a:pt x="1" y="1"/>
                  </a:moveTo>
                  <a:lnTo>
                    <a:pt x="1" y="9390"/>
                  </a:lnTo>
                  <a:lnTo>
                    <a:pt x="9391" y="9390"/>
                  </a:lnTo>
                  <a:lnTo>
                    <a:pt x="9436"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 name="Google Shape;24517;p73">
              <a:extLst>
                <a:ext uri="{FF2B5EF4-FFF2-40B4-BE49-F238E27FC236}">
                  <a16:creationId xmlns:a16="http://schemas.microsoft.com/office/drawing/2014/main" id="{9A807EE0-DB91-4304-88BE-EC01A14E42E5}"/>
                </a:ext>
              </a:extLst>
            </p:cNvPr>
            <p:cNvSpPr/>
            <p:nvPr/>
          </p:nvSpPr>
          <p:spPr>
            <a:xfrm>
              <a:off x="2656600" y="550725"/>
              <a:ext cx="235900" cy="235875"/>
            </a:xfrm>
            <a:custGeom>
              <a:avLst/>
              <a:gdLst/>
              <a:ahLst/>
              <a:cxnLst/>
              <a:rect l="l" t="t" r="r" b="b"/>
              <a:pathLst>
                <a:path w="9436" h="9435" extrusionOk="0">
                  <a:moveTo>
                    <a:pt x="1" y="0"/>
                  </a:moveTo>
                  <a:lnTo>
                    <a:pt x="1" y="9435"/>
                  </a:lnTo>
                  <a:lnTo>
                    <a:pt x="9390" y="9435"/>
                  </a:lnTo>
                  <a:lnTo>
                    <a:pt x="9435" y="45"/>
                  </a:lnTo>
                  <a:lnTo>
                    <a:pt x="1"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 name="Google Shape;24518;p73">
              <a:extLst>
                <a:ext uri="{FF2B5EF4-FFF2-40B4-BE49-F238E27FC236}">
                  <a16:creationId xmlns:a16="http://schemas.microsoft.com/office/drawing/2014/main" id="{A1195740-81EF-4948-975C-1D84BCAB621F}"/>
                </a:ext>
              </a:extLst>
            </p:cNvPr>
            <p:cNvSpPr/>
            <p:nvPr/>
          </p:nvSpPr>
          <p:spPr>
            <a:xfrm>
              <a:off x="2186000" y="549600"/>
              <a:ext cx="235900" cy="235875"/>
            </a:xfrm>
            <a:custGeom>
              <a:avLst/>
              <a:gdLst/>
              <a:ahLst/>
              <a:cxnLst/>
              <a:rect l="l" t="t" r="r" b="b"/>
              <a:pathLst>
                <a:path w="9436" h="9435" extrusionOk="0">
                  <a:moveTo>
                    <a:pt x="46" y="0"/>
                  </a:moveTo>
                  <a:lnTo>
                    <a:pt x="0" y="9435"/>
                  </a:lnTo>
                  <a:lnTo>
                    <a:pt x="9390" y="9435"/>
                  </a:lnTo>
                  <a:lnTo>
                    <a:pt x="9435" y="45"/>
                  </a:lnTo>
                  <a:lnTo>
                    <a:pt x="46" y="0"/>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 name="Google Shape;24519;p73">
              <a:extLst>
                <a:ext uri="{FF2B5EF4-FFF2-40B4-BE49-F238E27FC236}">
                  <a16:creationId xmlns:a16="http://schemas.microsoft.com/office/drawing/2014/main" id="{DACB9AB4-0833-4896-B44C-CB38BB915D94}"/>
                </a:ext>
              </a:extLst>
            </p:cNvPr>
            <p:cNvSpPr/>
            <p:nvPr/>
          </p:nvSpPr>
          <p:spPr>
            <a:xfrm>
              <a:off x="1715400" y="548450"/>
              <a:ext cx="235875" cy="235900"/>
            </a:xfrm>
            <a:custGeom>
              <a:avLst/>
              <a:gdLst/>
              <a:ahLst/>
              <a:cxnLst/>
              <a:rect l="l" t="t" r="r" b="b"/>
              <a:pathLst>
                <a:path w="9435" h="9436" extrusionOk="0">
                  <a:moveTo>
                    <a:pt x="45" y="1"/>
                  </a:moveTo>
                  <a:lnTo>
                    <a:pt x="0" y="9436"/>
                  </a:lnTo>
                  <a:lnTo>
                    <a:pt x="9435" y="9436"/>
                  </a:lnTo>
                  <a:lnTo>
                    <a:pt x="9435" y="46"/>
                  </a:lnTo>
                  <a:lnTo>
                    <a:pt x="45"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 name="Google Shape;24520;p73">
              <a:extLst>
                <a:ext uri="{FF2B5EF4-FFF2-40B4-BE49-F238E27FC236}">
                  <a16:creationId xmlns:a16="http://schemas.microsoft.com/office/drawing/2014/main" id="{DDE60F2A-44BB-4182-B177-6F0A11A30933}"/>
                </a:ext>
              </a:extLst>
            </p:cNvPr>
            <p:cNvSpPr/>
            <p:nvPr/>
          </p:nvSpPr>
          <p:spPr>
            <a:xfrm>
              <a:off x="1244775" y="547325"/>
              <a:ext cx="235900" cy="235900"/>
            </a:xfrm>
            <a:custGeom>
              <a:avLst/>
              <a:gdLst/>
              <a:ahLst/>
              <a:cxnLst/>
              <a:rect l="l" t="t" r="r" b="b"/>
              <a:pathLst>
                <a:path w="9436" h="9436" extrusionOk="0">
                  <a:moveTo>
                    <a:pt x="46" y="1"/>
                  </a:moveTo>
                  <a:lnTo>
                    <a:pt x="1" y="9390"/>
                  </a:lnTo>
                  <a:lnTo>
                    <a:pt x="9436" y="9435"/>
                  </a:lnTo>
                  <a:lnTo>
                    <a:pt x="9436" y="46"/>
                  </a:lnTo>
                  <a:lnTo>
                    <a:pt x="46"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 name="Google Shape;24521;p73">
              <a:extLst>
                <a:ext uri="{FF2B5EF4-FFF2-40B4-BE49-F238E27FC236}">
                  <a16:creationId xmlns:a16="http://schemas.microsoft.com/office/drawing/2014/main" id="{F144D4AA-CFAD-44F8-BDB3-EBBB1A410BC5}"/>
                </a:ext>
              </a:extLst>
            </p:cNvPr>
            <p:cNvSpPr/>
            <p:nvPr/>
          </p:nvSpPr>
          <p:spPr>
            <a:xfrm>
              <a:off x="774175" y="546200"/>
              <a:ext cx="235900" cy="235900"/>
            </a:xfrm>
            <a:custGeom>
              <a:avLst/>
              <a:gdLst/>
              <a:ahLst/>
              <a:cxnLst/>
              <a:rect l="l" t="t" r="r" b="b"/>
              <a:pathLst>
                <a:path w="9436" h="9436" extrusionOk="0">
                  <a:moveTo>
                    <a:pt x="46" y="1"/>
                  </a:moveTo>
                  <a:lnTo>
                    <a:pt x="1" y="9390"/>
                  </a:lnTo>
                  <a:lnTo>
                    <a:pt x="9435" y="9435"/>
                  </a:lnTo>
                  <a:lnTo>
                    <a:pt x="9435" y="46"/>
                  </a:lnTo>
                  <a:lnTo>
                    <a:pt x="46"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1" name="Google Shape;24522;p73">
              <a:extLst>
                <a:ext uri="{FF2B5EF4-FFF2-40B4-BE49-F238E27FC236}">
                  <a16:creationId xmlns:a16="http://schemas.microsoft.com/office/drawing/2014/main" id="{64BBF540-E91D-4281-BE78-469AC7D1C99D}"/>
                </a:ext>
              </a:extLst>
            </p:cNvPr>
            <p:cNvSpPr/>
            <p:nvPr/>
          </p:nvSpPr>
          <p:spPr>
            <a:xfrm>
              <a:off x="304700" y="545075"/>
              <a:ext cx="234750" cy="235900"/>
            </a:xfrm>
            <a:custGeom>
              <a:avLst/>
              <a:gdLst/>
              <a:ahLst/>
              <a:cxnLst/>
              <a:rect l="l" t="t" r="r" b="b"/>
              <a:pathLst>
                <a:path w="9390" h="9436" extrusionOk="0">
                  <a:moveTo>
                    <a:pt x="0" y="1"/>
                  </a:moveTo>
                  <a:lnTo>
                    <a:pt x="0" y="9390"/>
                  </a:lnTo>
                  <a:lnTo>
                    <a:pt x="9390" y="9435"/>
                  </a:lnTo>
                  <a:lnTo>
                    <a:pt x="9390" y="1"/>
                  </a:lnTo>
                  <a:close/>
                </a:path>
              </a:pathLst>
            </a:custGeom>
            <a:solidFill>
              <a:srgbClr val="E6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596" name="Google Shape;18596;p47"/>
          <p:cNvGrpSpPr/>
          <p:nvPr/>
        </p:nvGrpSpPr>
        <p:grpSpPr>
          <a:xfrm>
            <a:off x="2613840" y="1352526"/>
            <a:ext cx="261419" cy="494258"/>
            <a:chOff x="2422000" y="238125"/>
            <a:chExt cx="2760500" cy="5219200"/>
          </a:xfrm>
        </p:grpSpPr>
        <p:sp>
          <p:nvSpPr>
            <p:cNvPr id="18597" name="Google Shape;18597;p47"/>
            <p:cNvSpPr/>
            <p:nvPr/>
          </p:nvSpPr>
          <p:spPr>
            <a:xfrm>
              <a:off x="3020575" y="1961250"/>
              <a:ext cx="1569875" cy="1060175"/>
            </a:xfrm>
            <a:custGeom>
              <a:avLst/>
              <a:gdLst/>
              <a:ahLst/>
              <a:cxnLst/>
              <a:rect l="l" t="t" r="r" b="b"/>
              <a:pathLst>
                <a:path w="62795" h="42407" extrusionOk="0">
                  <a:moveTo>
                    <a:pt x="6134" y="1"/>
                  </a:moveTo>
                  <a:cubicBezTo>
                    <a:pt x="2741" y="1"/>
                    <a:pt x="1" y="2708"/>
                    <a:pt x="1" y="6101"/>
                  </a:cubicBezTo>
                  <a:cubicBezTo>
                    <a:pt x="1" y="9493"/>
                    <a:pt x="2741" y="12233"/>
                    <a:pt x="6134" y="12233"/>
                  </a:cubicBezTo>
                  <a:lnTo>
                    <a:pt x="9787" y="12233"/>
                  </a:lnTo>
                  <a:lnTo>
                    <a:pt x="9787" y="42407"/>
                  </a:lnTo>
                  <a:lnTo>
                    <a:pt x="53008" y="42407"/>
                  </a:lnTo>
                  <a:lnTo>
                    <a:pt x="53008" y="12233"/>
                  </a:lnTo>
                  <a:lnTo>
                    <a:pt x="56694" y="12233"/>
                  </a:lnTo>
                  <a:cubicBezTo>
                    <a:pt x="60054" y="12233"/>
                    <a:pt x="62794" y="9493"/>
                    <a:pt x="62794" y="6101"/>
                  </a:cubicBezTo>
                  <a:cubicBezTo>
                    <a:pt x="62794" y="2708"/>
                    <a:pt x="60054" y="1"/>
                    <a:pt x="5669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98" name="Google Shape;18598;p47"/>
            <p:cNvSpPr/>
            <p:nvPr/>
          </p:nvSpPr>
          <p:spPr>
            <a:xfrm>
              <a:off x="3958400" y="238125"/>
              <a:ext cx="1224100" cy="1312950"/>
            </a:xfrm>
            <a:custGeom>
              <a:avLst/>
              <a:gdLst/>
              <a:ahLst/>
              <a:cxnLst/>
              <a:rect l="l" t="t" r="r" b="b"/>
              <a:pathLst>
                <a:path w="48964" h="52518" extrusionOk="0">
                  <a:moveTo>
                    <a:pt x="39764" y="0"/>
                  </a:moveTo>
                  <a:cubicBezTo>
                    <a:pt x="31381" y="0"/>
                    <a:pt x="15789" y="1501"/>
                    <a:pt x="5775" y="11515"/>
                  </a:cubicBezTo>
                  <a:cubicBezTo>
                    <a:pt x="3393" y="13896"/>
                    <a:pt x="1501" y="16571"/>
                    <a:pt x="1" y="19409"/>
                  </a:cubicBezTo>
                  <a:lnTo>
                    <a:pt x="1" y="52453"/>
                  </a:lnTo>
                  <a:cubicBezTo>
                    <a:pt x="718" y="52485"/>
                    <a:pt x="1567" y="52518"/>
                    <a:pt x="2480" y="52518"/>
                  </a:cubicBezTo>
                  <a:cubicBezTo>
                    <a:pt x="10635" y="52518"/>
                    <a:pt x="25771" y="51050"/>
                    <a:pt x="35524" y="41297"/>
                  </a:cubicBezTo>
                  <a:cubicBezTo>
                    <a:pt x="48963" y="27857"/>
                    <a:pt x="46810" y="4077"/>
                    <a:pt x="46712" y="3066"/>
                  </a:cubicBezTo>
                  <a:cubicBezTo>
                    <a:pt x="46582" y="1501"/>
                    <a:pt x="45342" y="294"/>
                    <a:pt x="43777" y="130"/>
                  </a:cubicBezTo>
                  <a:cubicBezTo>
                    <a:pt x="43711" y="130"/>
                    <a:pt x="42211" y="0"/>
                    <a:pt x="39764"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99" name="Google Shape;18599;p47"/>
            <p:cNvSpPr/>
            <p:nvPr/>
          </p:nvSpPr>
          <p:spPr>
            <a:xfrm>
              <a:off x="2422000" y="238125"/>
              <a:ext cx="1230625" cy="1312950"/>
            </a:xfrm>
            <a:custGeom>
              <a:avLst/>
              <a:gdLst/>
              <a:ahLst/>
              <a:cxnLst/>
              <a:rect l="l" t="t" r="r" b="b"/>
              <a:pathLst>
                <a:path w="49225" h="52518" extrusionOk="0">
                  <a:moveTo>
                    <a:pt x="9037" y="0"/>
                  </a:moveTo>
                  <a:cubicBezTo>
                    <a:pt x="6590" y="0"/>
                    <a:pt x="5057" y="130"/>
                    <a:pt x="4992" y="130"/>
                  </a:cubicBezTo>
                  <a:cubicBezTo>
                    <a:pt x="3426" y="294"/>
                    <a:pt x="2187" y="1533"/>
                    <a:pt x="2023" y="3099"/>
                  </a:cubicBezTo>
                  <a:cubicBezTo>
                    <a:pt x="1958" y="4110"/>
                    <a:pt x="1" y="27857"/>
                    <a:pt x="13440" y="41297"/>
                  </a:cubicBezTo>
                  <a:cubicBezTo>
                    <a:pt x="23194" y="51050"/>
                    <a:pt x="38231" y="52518"/>
                    <a:pt x="46321" y="52518"/>
                  </a:cubicBezTo>
                  <a:cubicBezTo>
                    <a:pt x="47463" y="52518"/>
                    <a:pt x="48441" y="52485"/>
                    <a:pt x="49224" y="52453"/>
                  </a:cubicBezTo>
                  <a:lnTo>
                    <a:pt x="49224" y="19963"/>
                  </a:lnTo>
                  <a:cubicBezTo>
                    <a:pt x="47691" y="16930"/>
                    <a:pt x="45734" y="14059"/>
                    <a:pt x="43190" y="11515"/>
                  </a:cubicBezTo>
                  <a:cubicBezTo>
                    <a:pt x="33175" y="1501"/>
                    <a:pt x="17485" y="0"/>
                    <a:pt x="903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00" name="Google Shape;18600;p47"/>
            <p:cNvSpPr/>
            <p:nvPr/>
          </p:nvSpPr>
          <p:spPr>
            <a:xfrm>
              <a:off x="3265225" y="3327225"/>
              <a:ext cx="1080575" cy="2130100"/>
            </a:xfrm>
            <a:custGeom>
              <a:avLst/>
              <a:gdLst/>
              <a:ahLst/>
              <a:cxnLst/>
              <a:rect l="l" t="t" r="r" b="b"/>
              <a:pathLst>
                <a:path w="43223" h="85204" extrusionOk="0">
                  <a:moveTo>
                    <a:pt x="1" y="0"/>
                  </a:moveTo>
                  <a:lnTo>
                    <a:pt x="1" y="63609"/>
                  </a:lnTo>
                  <a:cubicBezTo>
                    <a:pt x="1" y="75515"/>
                    <a:pt x="9689" y="85203"/>
                    <a:pt x="21628" y="85203"/>
                  </a:cubicBezTo>
                  <a:cubicBezTo>
                    <a:pt x="33567" y="85203"/>
                    <a:pt x="43222" y="75515"/>
                    <a:pt x="43222" y="63609"/>
                  </a:cubicBezTo>
                  <a:lnTo>
                    <a:pt x="43222"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8601" name="Google Shape;18601;p47"/>
          <p:cNvSpPr/>
          <p:nvPr/>
        </p:nvSpPr>
        <p:spPr>
          <a:xfrm>
            <a:off x="942713" y="1595352"/>
            <a:ext cx="404725" cy="404725"/>
          </a:xfrm>
          <a:custGeom>
            <a:avLst/>
            <a:gdLst/>
            <a:ahLst/>
            <a:cxnLst/>
            <a:rect l="l" t="t" r="r" b="b"/>
            <a:pathLst>
              <a:path w="38047" h="38047" extrusionOk="0">
                <a:moveTo>
                  <a:pt x="11697" y="1"/>
                </a:moveTo>
                <a:lnTo>
                  <a:pt x="11697" y="11697"/>
                </a:lnTo>
                <a:lnTo>
                  <a:pt x="0" y="11697"/>
                </a:lnTo>
                <a:lnTo>
                  <a:pt x="0" y="26418"/>
                </a:lnTo>
                <a:lnTo>
                  <a:pt x="11697" y="26418"/>
                </a:lnTo>
                <a:lnTo>
                  <a:pt x="11697" y="38047"/>
                </a:lnTo>
                <a:lnTo>
                  <a:pt x="26418" y="38047"/>
                </a:lnTo>
                <a:lnTo>
                  <a:pt x="26418" y="26418"/>
                </a:lnTo>
                <a:lnTo>
                  <a:pt x="38047" y="26418"/>
                </a:lnTo>
                <a:lnTo>
                  <a:pt x="38047" y="11697"/>
                </a:lnTo>
                <a:lnTo>
                  <a:pt x="26418" y="11697"/>
                </a:lnTo>
                <a:lnTo>
                  <a:pt x="26418"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02" name="Google Shape;18602;p47"/>
          <p:cNvSpPr/>
          <p:nvPr/>
        </p:nvSpPr>
        <p:spPr>
          <a:xfrm>
            <a:off x="841419" y="2284051"/>
            <a:ext cx="203171" cy="203171"/>
          </a:xfrm>
          <a:custGeom>
            <a:avLst/>
            <a:gdLst/>
            <a:ahLst/>
            <a:cxnLst/>
            <a:rect l="l" t="t" r="r" b="b"/>
            <a:pathLst>
              <a:path w="38047" h="38047" extrusionOk="0">
                <a:moveTo>
                  <a:pt x="11697" y="1"/>
                </a:moveTo>
                <a:lnTo>
                  <a:pt x="11697" y="11697"/>
                </a:lnTo>
                <a:lnTo>
                  <a:pt x="0" y="11697"/>
                </a:lnTo>
                <a:lnTo>
                  <a:pt x="0" y="26418"/>
                </a:lnTo>
                <a:lnTo>
                  <a:pt x="11697" y="26418"/>
                </a:lnTo>
                <a:lnTo>
                  <a:pt x="11697" y="38047"/>
                </a:lnTo>
                <a:lnTo>
                  <a:pt x="26418" y="38047"/>
                </a:lnTo>
                <a:lnTo>
                  <a:pt x="26418" y="26418"/>
                </a:lnTo>
                <a:lnTo>
                  <a:pt x="38047" y="26418"/>
                </a:lnTo>
                <a:lnTo>
                  <a:pt x="38047" y="11697"/>
                </a:lnTo>
                <a:lnTo>
                  <a:pt x="26418" y="11697"/>
                </a:lnTo>
                <a:lnTo>
                  <a:pt x="26418"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03" name="Google Shape;18603;p47"/>
          <p:cNvSpPr/>
          <p:nvPr/>
        </p:nvSpPr>
        <p:spPr>
          <a:xfrm>
            <a:off x="7877133" y="1271905"/>
            <a:ext cx="279596" cy="279585"/>
          </a:xfrm>
          <a:custGeom>
            <a:avLst/>
            <a:gdLst/>
            <a:ahLst/>
            <a:cxnLst/>
            <a:rect l="l" t="t" r="r" b="b"/>
            <a:pathLst>
              <a:path w="26284" h="26283" extrusionOk="0">
                <a:moveTo>
                  <a:pt x="8067" y="0"/>
                </a:moveTo>
                <a:lnTo>
                  <a:pt x="8067" y="8067"/>
                </a:lnTo>
                <a:lnTo>
                  <a:pt x="1" y="8067"/>
                </a:lnTo>
                <a:lnTo>
                  <a:pt x="1" y="18217"/>
                </a:lnTo>
                <a:lnTo>
                  <a:pt x="8067" y="18217"/>
                </a:lnTo>
                <a:lnTo>
                  <a:pt x="8067" y="26283"/>
                </a:lnTo>
                <a:lnTo>
                  <a:pt x="18217" y="26283"/>
                </a:lnTo>
                <a:lnTo>
                  <a:pt x="18217" y="18217"/>
                </a:lnTo>
                <a:lnTo>
                  <a:pt x="26284" y="18217"/>
                </a:lnTo>
                <a:lnTo>
                  <a:pt x="26284" y="8067"/>
                </a:lnTo>
                <a:lnTo>
                  <a:pt x="18217" y="8067"/>
                </a:lnTo>
                <a:lnTo>
                  <a:pt x="18217" y="0"/>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04" name="Google Shape;18604;p47"/>
          <p:cNvSpPr/>
          <p:nvPr/>
        </p:nvSpPr>
        <p:spPr>
          <a:xfrm>
            <a:off x="7728451" y="1899834"/>
            <a:ext cx="198970" cy="198962"/>
          </a:xfrm>
          <a:custGeom>
            <a:avLst/>
            <a:gdLst/>
            <a:ahLst/>
            <a:cxnLst/>
            <a:rect l="l" t="t" r="r" b="b"/>
            <a:pathLst>
              <a:path w="26284" h="26283" extrusionOk="0">
                <a:moveTo>
                  <a:pt x="8067" y="0"/>
                </a:moveTo>
                <a:lnTo>
                  <a:pt x="8067" y="8067"/>
                </a:lnTo>
                <a:lnTo>
                  <a:pt x="1" y="8067"/>
                </a:lnTo>
                <a:lnTo>
                  <a:pt x="1" y="18217"/>
                </a:lnTo>
                <a:lnTo>
                  <a:pt x="8067" y="18217"/>
                </a:lnTo>
                <a:lnTo>
                  <a:pt x="8067" y="26283"/>
                </a:lnTo>
                <a:lnTo>
                  <a:pt x="18217" y="26283"/>
                </a:lnTo>
                <a:lnTo>
                  <a:pt x="18217" y="18217"/>
                </a:lnTo>
                <a:lnTo>
                  <a:pt x="26284" y="18217"/>
                </a:lnTo>
                <a:lnTo>
                  <a:pt x="26284" y="8067"/>
                </a:lnTo>
                <a:lnTo>
                  <a:pt x="18217" y="8067"/>
                </a:lnTo>
                <a:lnTo>
                  <a:pt x="18217" y="0"/>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18188;p46">
            <a:extLst>
              <a:ext uri="{FF2B5EF4-FFF2-40B4-BE49-F238E27FC236}">
                <a16:creationId xmlns:a16="http://schemas.microsoft.com/office/drawing/2014/main" id="{898B9361-2DA8-4A18-87CF-ACA3D1E92A61}"/>
              </a:ext>
            </a:extLst>
          </p:cNvPr>
          <p:cNvSpPr txBox="1">
            <a:spLocks/>
          </p:cNvSpPr>
          <p:nvPr/>
        </p:nvSpPr>
        <p:spPr>
          <a:xfrm>
            <a:off x="1084304" y="218903"/>
            <a:ext cx="7312309" cy="572700"/>
          </a:xfrm>
          <a:prstGeom prst="rect">
            <a:avLst/>
          </a:prstGeom>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2800" b="1" dirty="0">
                <a:latin typeface="Poppins" panose="00000500000000000000" pitchFamily="2" charset="0"/>
                <a:cs typeface="Poppins" panose="00000500000000000000" pitchFamily="2" charset="0"/>
              </a:rPr>
              <a:t>Root Causes Identified Using the Swiss Cheese Model Cont’d</a:t>
            </a:r>
          </a:p>
        </p:txBody>
      </p:sp>
      <p:sp>
        <p:nvSpPr>
          <p:cNvPr id="25" name="Google Shape;18589;p47">
            <a:extLst>
              <a:ext uri="{FF2B5EF4-FFF2-40B4-BE49-F238E27FC236}">
                <a16:creationId xmlns:a16="http://schemas.microsoft.com/office/drawing/2014/main" id="{A03A6A45-99DB-4E73-B6C3-430F746A054D}"/>
              </a:ext>
            </a:extLst>
          </p:cNvPr>
          <p:cNvSpPr txBox="1">
            <a:spLocks/>
          </p:cNvSpPr>
          <p:nvPr/>
        </p:nvSpPr>
        <p:spPr>
          <a:xfrm>
            <a:off x="5447880" y="2105877"/>
            <a:ext cx="2988120" cy="2197232"/>
          </a:xfrm>
          <a:prstGeom prst="rect">
            <a:avLst/>
          </a:prstGeom>
        </p:spPr>
        <p:style>
          <a:lnRef idx="1">
            <a:schemeClr val="accent2"/>
          </a:lnRef>
          <a:fillRef idx="3">
            <a:schemeClr val="accent2"/>
          </a:fillRef>
          <a:effectRef idx="2">
            <a:schemeClr val="accent2"/>
          </a:effectRef>
          <a:fontRef idx="minor">
            <a:schemeClr val="lt1"/>
          </a:fontRef>
        </p:style>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2"/>
              </a:buClr>
              <a:buSzPts val="1400"/>
              <a:buFont typeface="Assistant"/>
              <a:buNone/>
              <a:defRPr sz="1400" b="0" i="0" u="none" strike="noStrike" cap="none">
                <a:solidFill>
                  <a:schemeClr val="dk2"/>
                </a:solidFill>
                <a:latin typeface="Assistant"/>
                <a:ea typeface="Assistant"/>
                <a:cs typeface="Assistant"/>
                <a:sym typeface="Assistant"/>
              </a:defRPr>
            </a:lvl1pPr>
            <a:lvl2pPr marL="914400" marR="0" lvl="1" indent="-317500" algn="ctr" rtl="0">
              <a:lnSpc>
                <a:spcPct val="100000"/>
              </a:lnSpc>
              <a:spcBef>
                <a:spcPts val="0"/>
              </a:spcBef>
              <a:spcAft>
                <a:spcPts val="0"/>
              </a:spcAft>
              <a:buClr>
                <a:schemeClr val="dk2"/>
              </a:buClr>
              <a:buSzPts val="1400"/>
              <a:buFont typeface="Assistant"/>
              <a:buNone/>
              <a:defRPr sz="1400" b="0" i="0" u="none" strike="noStrike" cap="none">
                <a:solidFill>
                  <a:schemeClr val="dk2"/>
                </a:solidFill>
                <a:latin typeface="Assistant"/>
                <a:ea typeface="Assistant"/>
                <a:cs typeface="Assistant"/>
                <a:sym typeface="Assistant"/>
              </a:defRPr>
            </a:lvl2pPr>
            <a:lvl3pPr marL="1371600" marR="0" lvl="2" indent="-317500" algn="ctr" rtl="0">
              <a:lnSpc>
                <a:spcPct val="100000"/>
              </a:lnSpc>
              <a:spcBef>
                <a:spcPts val="0"/>
              </a:spcBef>
              <a:spcAft>
                <a:spcPts val="0"/>
              </a:spcAft>
              <a:buClr>
                <a:schemeClr val="dk2"/>
              </a:buClr>
              <a:buSzPts val="1400"/>
              <a:buFont typeface="Assistant"/>
              <a:buNone/>
              <a:defRPr sz="1400" b="0" i="0" u="none" strike="noStrike" cap="none">
                <a:solidFill>
                  <a:schemeClr val="dk2"/>
                </a:solidFill>
                <a:latin typeface="Assistant"/>
                <a:ea typeface="Assistant"/>
                <a:cs typeface="Assistant"/>
                <a:sym typeface="Assistant"/>
              </a:defRPr>
            </a:lvl3pPr>
            <a:lvl4pPr marL="1828800" marR="0" lvl="3" indent="-317500" algn="ctr" rtl="0">
              <a:lnSpc>
                <a:spcPct val="100000"/>
              </a:lnSpc>
              <a:spcBef>
                <a:spcPts val="0"/>
              </a:spcBef>
              <a:spcAft>
                <a:spcPts val="0"/>
              </a:spcAft>
              <a:buClr>
                <a:schemeClr val="dk2"/>
              </a:buClr>
              <a:buSzPts val="1400"/>
              <a:buFont typeface="Assistant"/>
              <a:buNone/>
              <a:defRPr sz="1400" b="0" i="0" u="none" strike="noStrike" cap="none">
                <a:solidFill>
                  <a:schemeClr val="dk2"/>
                </a:solidFill>
                <a:latin typeface="Assistant"/>
                <a:ea typeface="Assistant"/>
                <a:cs typeface="Assistant"/>
                <a:sym typeface="Assistant"/>
              </a:defRPr>
            </a:lvl4pPr>
            <a:lvl5pPr marL="2286000" marR="0" lvl="4" indent="-317500" algn="ctr" rtl="0">
              <a:lnSpc>
                <a:spcPct val="100000"/>
              </a:lnSpc>
              <a:spcBef>
                <a:spcPts val="0"/>
              </a:spcBef>
              <a:spcAft>
                <a:spcPts val="0"/>
              </a:spcAft>
              <a:buClr>
                <a:schemeClr val="dk2"/>
              </a:buClr>
              <a:buSzPts val="1400"/>
              <a:buFont typeface="Assistant"/>
              <a:buNone/>
              <a:defRPr sz="1400" b="0" i="0" u="none" strike="noStrike" cap="none">
                <a:solidFill>
                  <a:schemeClr val="dk2"/>
                </a:solidFill>
                <a:latin typeface="Assistant"/>
                <a:ea typeface="Assistant"/>
                <a:cs typeface="Assistant"/>
                <a:sym typeface="Assistant"/>
              </a:defRPr>
            </a:lvl5pPr>
            <a:lvl6pPr marL="2743200" marR="0" lvl="5" indent="-317500" algn="ctr" rtl="0">
              <a:lnSpc>
                <a:spcPct val="100000"/>
              </a:lnSpc>
              <a:spcBef>
                <a:spcPts val="0"/>
              </a:spcBef>
              <a:spcAft>
                <a:spcPts val="0"/>
              </a:spcAft>
              <a:buClr>
                <a:schemeClr val="dk2"/>
              </a:buClr>
              <a:buSzPts val="1400"/>
              <a:buFont typeface="Assistant"/>
              <a:buNone/>
              <a:defRPr sz="1400" b="0" i="0" u="none" strike="noStrike" cap="none">
                <a:solidFill>
                  <a:schemeClr val="dk2"/>
                </a:solidFill>
                <a:latin typeface="Assistant"/>
                <a:ea typeface="Assistant"/>
                <a:cs typeface="Assistant"/>
                <a:sym typeface="Assistant"/>
              </a:defRPr>
            </a:lvl6pPr>
            <a:lvl7pPr marL="3200400" marR="0" lvl="6" indent="-317500" algn="ctr" rtl="0">
              <a:lnSpc>
                <a:spcPct val="100000"/>
              </a:lnSpc>
              <a:spcBef>
                <a:spcPts val="0"/>
              </a:spcBef>
              <a:spcAft>
                <a:spcPts val="0"/>
              </a:spcAft>
              <a:buClr>
                <a:schemeClr val="dk2"/>
              </a:buClr>
              <a:buSzPts val="1400"/>
              <a:buFont typeface="Assistant"/>
              <a:buNone/>
              <a:defRPr sz="1400" b="0" i="0" u="none" strike="noStrike" cap="none">
                <a:solidFill>
                  <a:schemeClr val="dk2"/>
                </a:solidFill>
                <a:latin typeface="Assistant"/>
                <a:ea typeface="Assistant"/>
                <a:cs typeface="Assistant"/>
                <a:sym typeface="Assistant"/>
              </a:defRPr>
            </a:lvl7pPr>
            <a:lvl8pPr marL="3657600" marR="0" lvl="7" indent="-317500" algn="ctr" rtl="0">
              <a:lnSpc>
                <a:spcPct val="100000"/>
              </a:lnSpc>
              <a:spcBef>
                <a:spcPts val="0"/>
              </a:spcBef>
              <a:spcAft>
                <a:spcPts val="0"/>
              </a:spcAft>
              <a:buClr>
                <a:schemeClr val="dk2"/>
              </a:buClr>
              <a:buSzPts val="1400"/>
              <a:buFont typeface="Assistant"/>
              <a:buNone/>
              <a:defRPr sz="1400" b="0" i="0" u="none" strike="noStrike" cap="none">
                <a:solidFill>
                  <a:schemeClr val="dk2"/>
                </a:solidFill>
                <a:latin typeface="Assistant"/>
                <a:ea typeface="Assistant"/>
                <a:cs typeface="Assistant"/>
                <a:sym typeface="Assistant"/>
              </a:defRPr>
            </a:lvl8pPr>
            <a:lvl9pPr marL="4114800" marR="0" lvl="8" indent="-317500" algn="ctr" rtl="0">
              <a:lnSpc>
                <a:spcPct val="100000"/>
              </a:lnSpc>
              <a:spcBef>
                <a:spcPts val="0"/>
              </a:spcBef>
              <a:spcAft>
                <a:spcPts val="0"/>
              </a:spcAft>
              <a:buClr>
                <a:schemeClr val="dk2"/>
              </a:buClr>
              <a:buSzPts val="1400"/>
              <a:buFont typeface="Assistant"/>
              <a:buNone/>
              <a:defRPr sz="1400" b="0" i="0" u="none" strike="noStrike" cap="none">
                <a:solidFill>
                  <a:schemeClr val="dk2"/>
                </a:solidFill>
                <a:latin typeface="Assistant"/>
                <a:ea typeface="Assistant"/>
                <a:cs typeface="Assistant"/>
                <a:sym typeface="Assistant"/>
              </a:defRPr>
            </a:lvl9pPr>
          </a:lstStyle>
          <a:p>
            <a:pPr marL="285750" indent="-285750" algn="l">
              <a:buFont typeface="Arial" panose="020B0604020202020204" pitchFamily="34" charset="0"/>
              <a:buChar char="•"/>
            </a:pPr>
            <a:r>
              <a:rPr lang="en-US" sz="1600" dirty="0"/>
              <a:t>Patient safety monitoring systems, including complaints and patient surveys, failed</a:t>
            </a:r>
          </a:p>
          <a:p>
            <a:pPr marL="285750" indent="-285750" algn="l">
              <a:buFont typeface="Arial" panose="020B0604020202020204" pitchFamily="34" charset="0"/>
              <a:buChar char="•"/>
            </a:pPr>
            <a:r>
              <a:rPr lang="en-US" sz="1600" dirty="0"/>
              <a:t>Important metrics were dismissed, and external oversight bodies failed to take proper action.</a:t>
            </a:r>
          </a:p>
        </p:txBody>
      </p:sp>
      <p:sp>
        <p:nvSpPr>
          <p:cNvPr id="26" name="Google Shape;18587;p47">
            <a:extLst>
              <a:ext uri="{FF2B5EF4-FFF2-40B4-BE49-F238E27FC236}">
                <a16:creationId xmlns:a16="http://schemas.microsoft.com/office/drawing/2014/main" id="{73E10061-50F5-4673-8124-5AFC599D180A}"/>
              </a:ext>
            </a:extLst>
          </p:cNvPr>
          <p:cNvSpPr txBox="1">
            <a:spLocks/>
          </p:cNvSpPr>
          <p:nvPr/>
        </p:nvSpPr>
        <p:spPr>
          <a:xfrm>
            <a:off x="5065359" y="1298207"/>
            <a:ext cx="3753163" cy="648867"/>
          </a:xfrm>
          <a:prstGeom prst="rect">
            <a:avLst/>
          </a:prstGeom>
        </p:spPr>
        <p:style>
          <a:lnRef idx="3">
            <a:schemeClr val="lt1"/>
          </a:lnRef>
          <a:fillRef idx="1">
            <a:schemeClr val="accent3"/>
          </a:fillRef>
          <a:effectRef idx="1">
            <a:schemeClr val="accent3"/>
          </a:effectRef>
          <a:fontRef idx="minor">
            <a:schemeClr val="lt1"/>
          </a:fontRef>
        </p:style>
        <p:txBody>
          <a:bodyPr spcFirstLastPara="1" wrap="square" lIns="91425" tIns="91425" rIns="91425" bIns="91425" anchor="b"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2"/>
              </a:buClr>
              <a:buSzPts val="2500"/>
              <a:buFont typeface="Bebas Neue"/>
              <a:buNone/>
              <a:defRPr sz="2400" b="1" i="0" u="none" strike="noStrike" cap="none">
                <a:solidFill>
                  <a:schemeClr val="dk2"/>
                </a:solidFill>
                <a:latin typeface="Assistant"/>
                <a:ea typeface="Assistant"/>
                <a:cs typeface="Assistant"/>
                <a:sym typeface="Assistant"/>
              </a:defRPr>
            </a:lvl1pPr>
            <a:lvl2pPr marL="914400" marR="0" lvl="1" indent="-317500" algn="ctr" rtl="0">
              <a:lnSpc>
                <a:spcPct val="100000"/>
              </a:lnSpc>
              <a:spcBef>
                <a:spcPts val="0"/>
              </a:spcBef>
              <a:spcAft>
                <a:spcPts val="0"/>
              </a:spcAft>
              <a:buClr>
                <a:schemeClr val="dk2"/>
              </a:buClr>
              <a:buSzPts val="2500"/>
              <a:buFont typeface="Bebas Neue"/>
              <a:buNone/>
              <a:defRPr sz="2500" b="0" i="0" u="none" strike="noStrike" cap="none">
                <a:solidFill>
                  <a:schemeClr val="dk2"/>
                </a:solidFill>
                <a:latin typeface="Bebas Neue"/>
                <a:ea typeface="Bebas Neue"/>
                <a:cs typeface="Bebas Neue"/>
                <a:sym typeface="Bebas Neue"/>
              </a:defRPr>
            </a:lvl2pPr>
            <a:lvl3pPr marL="1371600" marR="0" lvl="2" indent="-317500" algn="ctr" rtl="0">
              <a:lnSpc>
                <a:spcPct val="100000"/>
              </a:lnSpc>
              <a:spcBef>
                <a:spcPts val="0"/>
              </a:spcBef>
              <a:spcAft>
                <a:spcPts val="0"/>
              </a:spcAft>
              <a:buClr>
                <a:schemeClr val="dk2"/>
              </a:buClr>
              <a:buSzPts val="2500"/>
              <a:buFont typeface="Bebas Neue"/>
              <a:buNone/>
              <a:defRPr sz="2500" b="0" i="0" u="none" strike="noStrike" cap="none">
                <a:solidFill>
                  <a:schemeClr val="dk2"/>
                </a:solidFill>
                <a:latin typeface="Bebas Neue"/>
                <a:ea typeface="Bebas Neue"/>
                <a:cs typeface="Bebas Neue"/>
                <a:sym typeface="Bebas Neue"/>
              </a:defRPr>
            </a:lvl3pPr>
            <a:lvl4pPr marL="1828800" marR="0" lvl="3" indent="-317500" algn="ctr" rtl="0">
              <a:lnSpc>
                <a:spcPct val="100000"/>
              </a:lnSpc>
              <a:spcBef>
                <a:spcPts val="0"/>
              </a:spcBef>
              <a:spcAft>
                <a:spcPts val="0"/>
              </a:spcAft>
              <a:buClr>
                <a:schemeClr val="dk2"/>
              </a:buClr>
              <a:buSzPts val="2500"/>
              <a:buFont typeface="Bebas Neue"/>
              <a:buNone/>
              <a:defRPr sz="2500" b="0" i="0" u="none" strike="noStrike" cap="none">
                <a:solidFill>
                  <a:schemeClr val="dk2"/>
                </a:solidFill>
                <a:latin typeface="Bebas Neue"/>
                <a:ea typeface="Bebas Neue"/>
                <a:cs typeface="Bebas Neue"/>
                <a:sym typeface="Bebas Neue"/>
              </a:defRPr>
            </a:lvl4pPr>
            <a:lvl5pPr marL="2286000" marR="0" lvl="4" indent="-317500" algn="ctr" rtl="0">
              <a:lnSpc>
                <a:spcPct val="100000"/>
              </a:lnSpc>
              <a:spcBef>
                <a:spcPts val="0"/>
              </a:spcBef>
              <a:spcAft>
                <a:spcPts val="0"/>
              </a:spcAft>
              <a:buClr>
                <a:schemeClr val="dk2"/>
              </a:buClr>
              <a:buSzPts val="2500"/>
              <a:buFont typeface="Bebas Neue"/>
              <a:buNone/>
              <a:defRPr sz="2500" b="0" i="0" u="none" strike="noStrike" cap="none">
                <a:solidFill>
                  <a:schemeClr val="dk2"/>
                </a:solidFill>
                <a:latin typeface="Bebas Neue"/>
                <a:ea typeface="Bebas Neue"/>
                <a:cs typeface="Bebas Neue"/>
                <a:sym typeface="Bebas Neue"/>
              </a:defRPr>
            </a:lvl5pPr>
            <a:lvl6pPr marL="2743200" marR="0" lvl="5" indent="-317500" algn="ctr" rtl="0">
              <a:lnSpc>
                <a:spcPct val="100000"/>
              </a:lnSpc>
              <a:spcBef>
                <a:spcPts val="0"/>
              </a:spcBef>
              <a:spcAft>
                <a:spcPts val="0"/>
              </a:spcAft>
              <a:buClr>
                <a:schemeClr val="dk2"/>
              </a:buClr>
              <a:buSzPts val="2500"/>
              <a:buFont typeface="Bebas Neue"/>
              <a:buNone/>
              <a:defRPr sz="2500" b="0" i="0" u="none" strike="noStrike" cap="none">
                <a:solidFill>
                  <a:schemeClr val="dk2"/>
                </a:solidFill>
                <a:latin typeface="Bebas Neue"/>
                <a:ea typeface="Bebas Neue"/>
                <a:cs typeface="Bebas Neue"/>
                <a:sym typeface="Bebas Neue"/>
              </a:defRPr>
            </a:lvl6pPr>
            <a:lvl7pPr marL="3200400" marR="0" lvl="6" indent="-317500" algn="ctr" rtl="0">
              <a:lnSpc>
                <a:spcPct val="100000"/>
              </a:lnSpc>
              <a:spcBef>
                <a:spcPts val="0"/>
              </a:spcBef>
              <a:spcAft>
                <a:spcPts val="0"/>
              </a:spcAft>
              <a:buClr>
                <a:schemeClr val="dk2"/>
              </a:buClr>
              <a:buSzPts val="2500"/>
              <a:buFont typeface="Bebas Neue"/>
              <a:buNone/>
              <a:defRPr sz="2500" b="0" i="0" u="none" strike="noStrike" cap="none">
                <a:solidFill>
                  <a:schemeClr val="dk2"/>
                </a:solidFill>
                <a:latin typeface="Bebas Neue"/>
                <a:ea typeface="Bebas Neue"/>
                <a:cs typeface="Bebas Neue"/>
                <a:sym typeface="Bebas Neue"/>
              </a:defRPr>
            </a:lvl7pPr>
            <a:lvl8pPr marL="3657600" marR="0" lvl="7" indent="-317500" algn="ctr" rtl="0">
              <a:lnSpc>
                <a:spcPct val="100000"/>
              </a:lnSpc>
              <a:spcBef>
                <a:spcPts val="0"/>
              </a:spcBef>
              <a:spcAft>
                <a:spcPts val="0"/>
              </a:spcAft>
              <a:buClr>
                <a:schemeClr val="dk2"/>
              </a:buClr>
              <a:buSzPts val="2500"/>
              <a:buFont typeface="Bebas Neue"/>
              <a:buNone/>
              <a:defRPr sz="2500" b="0" i="0" u="none" strike="noStrike" cap="none">
                <a:solidFill>
                  <a:schemeClr val="dk2"/>
                </a:solidFill>
                <a:latin typeface="Bebas Neue"/>
                <a:ea typeface="Bebas Neue"/>
                <a:cs typeface="Bebas Neue"/>
                <a:sym typeface="Bebas Neue"/>
              </a:defRPr>
            </a:lvl8pPr>
            <a:lvl9pPr marL="4114800" marR="0" lvl="8" indent="-317500" algn="ctr" rtl="0">
              <a:lnSpc>
                <a:spcPct val="100000"/>
              </a:lnSpc>
              <a:spcBef>
                <a:spcPts val="0"/>
              </a:spcBef>
              <a:spcAft>
                <a:spcPts val="0"/>
              </a:spcAft>
              <a:buClr>
                <a:schemeClr val="dk2"/>
              </a:buClr>
              <a:buSzPts val="2500"/>
              <a:buFont typeface="Bebas Neue"/>
              <a:buNone/>
              <a:defRPr sz="2500" b="0" i="0" u="none" strike="noStrike" cap="none">
                <a:solidFill>
                  <a:schemeClr val="dk2"/>
                </a:solidFill>
                <a:latin typeface="Bebas Neue"/>
                <a:ea typeface="Bebas Neue"/>
                <a:cs typeface="Bebas Neue"/>
                <a:sym typeface="Bebas Neue"/>
              </a:defRPr>
            </a:lvl9pPr>
          </a:lstStyle>
          <a:p>
            <a:pPr marL="0" indent="0"/>
            <a:r>
              <a:rPr lang="en-US" sz="1600" dirty="0"/>
              <a:t>Patient-Safety Monitoring Layer (Latent + Active)</a:t>
            </a:r>
          </a:p>
        </p:txBody>
      </p:sp>
      <p:sp>
        <p:nvSpPr>
          <p:cNvPr id="29" name="Google Shape;18589;p47">
            <a:extLst>
              <a:ext uri="{FF2B5EF4-FFF2-40B4-BE49-F238E27FC236}">
                <a16:creationId xmlns:a16="http://schemas.microsoft.com/office/drawing/2014/main" id="{E98C36E4-BED8-4377-92E8-D25F7CF7F093}"/>
              </a:ext>
            </a:extLst>
          </p:cNvPr>
          <p:cNvSpPr txBox="1">
            <a:spLocks/>
          </p:cNvSpPr>
          <p:nvPr/>
        </p:nvSpPr>
        <p:spPr>
          <a:xfrm>
            <a:off x="964073" y="2070964"/>
            <a:ext cx="3299534" cy="2197232"/>
          </a:xfrm>
          <a:prstGeom prst="rect">
            <a:avLst/>
          </a:prstGeom>
        </p:spPr>
        <p:style>
          <a:lnRef idx="1">
            <a:schemeClr val="accent2"/>
          </a:lnRef>
          <a:fillRef idx="3">
            <a:schemeClr val="accent2"/>
          </a:fillRef>
          <a:effectRef idx="2">
            <a:schemeClr val="accent2"/>
          </a:effectRef>
          <a:fontRef idx="minor">
            <a:schemeClr val="lt1"/>
          </a:fontRef>
        </p:style>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2"/>
              </a:buClr>
              <a:buSzPts val="1400"/>
              <a:buFont typeface="Assistant"/>
              <a:buNone/>
              <a:defRPr sz="1400" b="0" i="0" u="none" strike="noStrike" cap="none">
                <a:solidFill>
                  <a:schemeClr val="dk2"/>
                </a:solidFill>
                <a:latin typeface="Assistant"/>
                <a:ea typeface="Assistant"/>
                <a:cs typeface="Assistant"/>
                <a:sym typeface="Assistant"/>
              </a:defRPr>
            </a:lvl1pPr>
            <a:lvl2pPr marL="914400" marR="0" lvl="1" indent="-317500" algn="ctr" rtl="0">
              <a:lnSpc>
                <a:spcPct val="100000"/>
              </a:lnSpc>
              <a:spcBef>
                <a:spcPts val="0"/>
              </a:spcBef>
              <a:spcAft>
                <a:spcPts val="0"/>
              </a:spcAft>
              <a:buClr>
                <a:schemeClr val="dk2"/>
              </a:buClr>
              <a:buSzPts val="1400"/>
              <a:buFont typeface="Assistant"/>
              <a:buNone/>
              <a:defRPr sz="1400" b="0" i="0" u="none" strike="noStrike" cap="none">
                <a:solidFill>
                  <a:schemeClr val="dk2"/>
                </a:solidFill>
                <a:latin typeface="Assistant"/>
                <a:ea typeface="Assistant"/>
                <a:cs typeface="Assistant"/>
                <a:sym typeface="Assistant"/>
              </a:defRPr>
            </a:lvl2pPr>
            <a:lvl3pPr marL="1371600" marR="0" lvl="2" indent="-317500" algn="ctr" rtl="0">
              <a:lnSpc>
                <a:spcPct val="100000"/>
              </a:lnSpc>
              <a:spcBef>
                <a:spcPts val="0"/>
              </a:spcBef>
              <a:spcAft>
                <a:spcPts val="0"/>
              </a:spcAft>
              <a:buClr>
                <a:schemeClr val="dk2"/>
              </a:buClr>
              <a:buSzPts val="1400"/>
              <a:buFont typeface="Assistant"/>
              <a:buNone/>
              <a:defRPr sz="1400" b="0" i="0" u="none" strike="noStrike" cap="none">
                <a:solidFill>
                  <a:schemeClr val="dk2"/>
                </a:solidFill>
                <a:latin typeface="Assistant"/>
                <a:ea typeface="Assistant"/>
                <a:cs typeface="Assistant"/>
                <a:sym typeface="Assistant"/>
              </a:defRPr>
            </a:lvl3pPr>
            <a:lvl4pPr marL="1828800" marR="0" lvl="3" indent="-317500" algn="ctr" rtl="0">
              <a:lnSpc>
                <a:spcPct val="100000"/>
              </a:lnSpc>
              <a:spcBef>
                <a:spcPts val="0"/>
              </a:spcBef>
              <a:spcAft>
                <a:spcPts val="0"/>
              </a:spcAft>
              <a:buClr>
                <a:schemeClr val="dk2"/>
              </a:buClr>
              <a:buSzPts val="1400"/>
              <a:buFont typeface="Assistant"/>
              <a:buNone/>
              <a:defRPr sz="1400" b="0" i="0" u="none" strike="noStrike" cap="none">
                <a:solidFill>
                  <a:schemeClr val="dk2"/>
                </a:solidFill>
                <a:latin typeface="Assistant"/>
                <a:ea typeface="Assistant"/>
                <a:cs typeface="Assistant"/>
                <a:sym typeface="Assistant"/>
              </a:defRPr>
            </a:lvl4pPr>
            <a:lvl5pPr marL="2286000" marR="0" lvl="4" indent="-317500" algn="ctr" rtl="0">
              <a:lnSpc>
                <a:spcPct val="100000"/>
              </a:lnSpc>
              <a:spcBef>
                <a:spcPts val="0"/>
              </a:spcBef>
              <a:spcAft>
                <a:spcPts val="0"/>
              </a:spcAft>
              <a:buClr>
                <a:schemeClr val="dk2"/>
              </a:buClr>
              <a:buSzPts val="1400"/>
              <a:buFont typeface="Assistant"/>
              <a:buNone/>
              <a:defRPr sz="1400" b="0" i="0" u="none" strike="noStrike" cap="none">
                <a:solidFill>
                  <a:schemeClr val="dk2"/>
                </a:solidFill>
                <a:latin typeface="Assistant"/>
                <a:ea typeface="Assistant"/>
                <a:cs typeface="Assistant"/>
                <a:sym typeface="Assistant"/>
              </a:defRPr>
            </a:lvl5pPr>
            <a:lvl6pPr marL="2743200" marR="0" lvl="5" indent="-317500" algn="ctr" rtl="0">
              <a:lnSpc>
                <a:spcPct val="100000"/>
              </a:lnSpc>
              <a:spcBef>
                <a:spcPts val="0"/>
              </a:spcBef>
              <a:spcAft>
                <a:spcPts val="0"/>
              </a:spcAft>
              <a:buClr>
                <a:schemeClr val="dk2"/>
              </a:buClr>
              <a:buSzPts val="1400"/>
              <a:buFont typeface="Assistant"/>
              <a:buNone/>
              <a:defRPr sz="1400" b="0" i="0" u="none" strike="noStrike" cap="none">
                <a:solidFill>
                  <a:schemeClr val="dk2"/>
                </a:solidFill>
                <a:latin typeface="Assistant"/>
                <a:ea typeface="Assistant"/>
                <a:cs typeface="Assistant"/>
                <a:sym typeface="Assistant"/>
              </a:defRPr>
            </a:lvl6pPr>
            <a:lvl7pPr marL="3200400" marR="0" lvl="6" indent="-317500" algn="ctr" rtl="0">
              <a:lnSpc>
                <a:spcPct val="100000"/>
              </a:lnSpc>
              <a:spcBef>
                <a:spcPts val="0"/>
              </a:spcBef>
              <a:spcAft>
                <a:spcPts val="0"/>
              </a:spcAft>
              <a:buClr>
                <a:schemeClr val="dk2"/>
              </a:buClr>
              <a:buSzPts val="1400"/>
              <a:buFont typeface="Assistant"/>
              <a:buNone/>
              <a:defRPr sz="1400" b="0" i="0" u="none" strike="noStrike" cap="none">
                <a:solidFill>
                  <a:schemeClr val="dk2"/>
                </a:solidFill>
                <a:latin typeface="Assistant"/>
                <a:ea typeface="Assistant"/>
                <a:cs typeface="Assistant"/>
                <a:sym typeface="Assistant"/>
              </a:defRPr>
            </a:lvl7pPr>
            <a:lvl8pPr marL="3657600" marR="0" lvl="7" indent="-317500" algn="ctr" rtl="0">
              <a:lnSpc>
                <a:spcPct val="100000"/>
              </a:lnSpc>
              <a:spcBef>
                <a:spcPts val="0"/>
              </a:spcBef>
              <a:spcAft>
                <a:spcPts val="0"/>
              </a:spcAft>
              <a:buClr>
                <a:schemeClr val="dk2"/>
              </a:buClr>
              <a:buSzPts val="1400"/>
              <a:buFont typeface="Assistant"/>
              <a:buNone/>
              <a:defRPr sz="1400" b="0" i="0" u="none" strike="noStrike" cap="none">
                <a:solidFill>
                  <a:schemeClr val="dk2"/>
                </a:solidFill>
                <a:latin typeface="Assistant"/>
                <a:ea typeface="Assistant"/>
                <a:cs typeface="Assistant"/>
                <a:sym typeface="Assistant"/>
              </a:defRPr>
            </a:lvl8pPr>
            <a:lvl9pPr marL="4114800" marR="0" lvl="8" indent="-317500" algn="ctr" rtl="0">
              <a:lnSpc>
                <a:spcPct val="100000"/>
              </a:lnSpc>
              <a:spcBef>
                <a:spcPts val="0"/>
              </a:spcBef>
              <a:spcAft>
                <a:spcPts val="0"/>
              </a:spcAft>
              <a:buClr>
                <a:schemeClr val="dk2"/>
              </a:buClr>
              <a:buSzPts val="1400"/>
              <a:buFont typeface="Assistant"/>
              <a:buNone/>
              <a:defRPr sz="1400" b="0" i="0" u="none" strike="noStrike" cap="none">
                <a:solidFill>
                  <a:schemeClr val="dk2"/>
                </a:solidFill>
                <a:latin typeface="Assistant"/>
                <a:ea typeface="Assistant"/>
                <a:cs typeface="Assistant"/>
                <a:sym typeface="Assistant"/>
              </a:defRPr>
            </a:lvl9pPr>
          </a:lstStyle>
          <a:p>
            <a:pPr marL="285750" indent="-285750" algn="l">
              <a:buFont typeface="Arial" panose="020B0604020202020204" pitchFamily="34" charset="0"/>
              <a:buChar char="•"/>
            </a:pPr>
            <a:r>
              <a:rPr lang="en-US" sz="1600" dirty="0"/>
              <a:t>Severe nursing shortages and inadequate training led to patient neglect, with unwashed, unfed, and thirsty patients (Campbell, 2013).</a:t>
            </a:r>
          </a:p>
          <a:p>
            <a:pPr marL="285750" indent="-285750" algn="l">
              <a:buFont typeface="Arial" panose="020B0604020202020204" pitchFamily="34" charset="0"/>
              <a:buChar char="•"/>
            </a:pPr>
            <a:r>
              <a:rPr lang="en-US" sz="1600" dirty="0"/>
              <a:t>Triage </a:t>
            </a:r>
            <a:r>
              <a:rPr lang="en-US" sz="1600" dirty="0" err="1"/>
              <a:t>normalisation</a:t>
            </a:r>
            <a:r>
              <a:rPr lang="en-US" sz="1600" dirty="0"/>
              <a:t> occurred due to untrained staff.</a:t>
            </a:r>
          </a:p>
        </p:txBody>
      </p:sp>
      <p:sp>
        <p:nvSpPr>
          <p:cNvPr id="30" name="Google Shape;18587;p47">
            <a:extLst>
              <a:ext uri="{FF2B5EF4-FFF2-40B4-BE49-F238E27FC236}">
                <a16:creationId xmlns:a16="http://schemas.microsoft.com/office/drawing/2014/main" id="{27857662-1CD9-4611-8860-441246DA3292}"/>
              </a:ext>
            </a:extLst>
          </p:cNvPr>
          <p:cNvSpPr txBox="1">
            <a:spLocks/>
          </p:cNvSpPr>
          <p:nvPr/>
        </p:nvSpPr>
        <p:spPr>
          <a:xfrm>
            <a:off x="831819" y="1311378"/>
            <a:ext cx="3504586" cy="612532"/>
          </a:xfrm>
          <a:prstGeom prst="rect">
            <a:avLst/>
          </a:prstGeom>
        </p:spPr>
        <p:style>
          <a:lnRef idx="3">
            <a:schemeClr val="lt1"/>
          </a:lnRef>
          <a:fillRef idx="1">
            <a:schemeClr val="accent3"/>
          </a:fillRef>
          <a:effectRef idx="1">
            <a:schemeClr val="accent3"/>
          </a:effectRef>
          <a:fontRef idx="minor">
            <a:schemeClr val="lt1"/>
          </a:fontRef>
        </p:style>
        <p:txBody>
          <a:bodyPr spcFirstLastPara="1" wrap="square" lIns="91425" tIns="91425" rIns="91425" bIns="91425" anchor="b"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2"/>
              </a:buClr>
              <a:buSzPts val="2500"/>
              <a:buFont typeface="Bebas Neue"/>
              <a:buNone/>
              <a:defRPr sz="2400" b="1" i="0" u="none" strike="noStrike" cap="none">
                <a:solidFill>
                  <a:schemeClr val="dk2"/>
                </a:solidFill>
                <a:latin typeface="Assistant"/>
                <a:ea typeface="Assistant"/>
                <a:cs typeface="Assistant"/>
                <a:sym typeface="Assistant"/>
              </a:defRPr>
            </a:lvl1pPr>
            <a:lvl2pPr marL="914400" marR="0" lvl="1" indent="-317500" algn="ctr" rtl="0">
              <a:lnSpc>
                <a:spcPct val="100000"/>
              </a:lnSpc>
              <a:spcBef>
                <a:spcPts val="0"/>
              </a:spcBef>
              <a:spcAft>
                <a:spcPts val="0"/>
              </a:spcAft>
              <a:buClr>
                <a:schemeClr val="dk2"/>
              </a:buClr>
              <a:buSzPts val="2500"/>
              <a:buFont typeface="Bebas Neue"/>
              <a:buNone/>
              <a:defRPr sz="2500" b="0" i="0" u="none" strike="noStrike" cap="none">
                <a:solidFill>
                  <a:schemeClr val="dk2"/>
                </a:solidFill>
                <a:latin typeface="Bebas Neue"/>
                <a:ea typeface="Bebas Neue"/>
                <a:cs typeface="Bebas Neue"/>
                <a:sym typeface="Bebas Neue"/>
              </a:defRPr>
            </a:lvl2pPr>
            <a:lvl3pPr marL="1371600" marR="0" lvl="2" indent="-317500" algn="ctr" rtl="0">
              <a:lnSpc>
                <a:spcPct val="100000"/>
              </a:lnSpc>
              <a:spcBef>
                <a:spcPts val="0"/>
              </a:spcBef>
              <a:spcAft>
                <a:spcPts val="0"/>
              </a:spcAft>
              <a:buClr>
                <a:schemeClr val="dk2"/>
              </a:buClr>
              <a:buSzPts val="2500"/>
              <a:buFont typeface="Bebas Neue"/>
              <a:buNone/>
              <a:defRPr sz="2500" b="0" i="0" u="none" strike="noStrike" cap="none">
                <a:solidFill>
                  <a:schemeClr val="dk2"/>
                </a:solidFill>
                <a:latin typeface="Bebas Neue"/>
                <a:ea typeface="Bebas Neue"/>
                <a:cs typeface="Bebas Neue"/>
                <a:sym typeface="Bebas Neue"/>
              </a:defRPr>
            </a:lvl3pPr>
            <a:lvl4pPr marL="1828800" marR="0" lvl="3" indent="-317500" algn="ctr" rtl="0">
              <a:lnSpc>
                <a:spcPct val="100000"/>
              </a:lnSpc>
              <a:spcBef>
                <a:spcPts val="0"/>
              </a:spcBef>
              <a:spcAft>
                <a:spcPts val="0"/>
              </a:spcAft>
              <a:buClr>
                <a:schemeClr val="dk2"/>
              </a:buClr>
              <a:buSzPts val="2500"/>
              <a:buFont typeface="Bebas Neue"/>
              <a:buNone/>
              <a:defRPr sz="2500" b="0" i="0" u="none" strike="noStrike" cap="none">
                <a:solidFill>
                  <a:schemeClr val="dk2"/>
                </a:solidFill>
                <a:latin typeface="Bebas Neue"/>
                <a:ea typeface="Bebas Neue"/>
                <a:cs typeface="Bebas Neue"/>
                <a:sym typeface="Bebas Neue"/>
              </a:defRPr>
            </a:lvl4pPr>
            <a:lvl5pPr marL="2286000" marR="0" lvl="4" indent="-317500" algn="ctr" rtl="0">
              <a:lnSpc>
                <a:spcPct val="100000"/>
              </a:lnSpc>
              <a:spcBef>
                <a:spcPts val="0"/>
              </a:spcBef>
              <a:spcAft>
                <a:spcPts val="0"/>
              </a:spcAft>
              <a:buClr>
                <a:schemeClr val="dk2"/>
              </a:buClr>
              <a:buSzPts val="2500"/>
              <a:buFont typeface="Bebas Neue"/>
              <a:buNone/>
              <a:defRPr sz="2500" b="0" i="0" u="none" strike="noStrike" cap="none">
                <a:solidFill>
                  <a:schemeClr val="dk2"/>
                </a:solidFill>
                <a:latin typeface="Bebas Neue"/>
                <a:ea typeface="Bebas Neue"/>
                <a:cs typeface="Bebas Neue"/>
                <a:sym typeface="Bebas Neue"/>
              </a:defRPr>
            </a:lvl5pPr>
            <a:lvl6pPr marL="2743200" marR="0" lvl="5" indent="-317500" algn="ctr" rtl="0">
              <a:lnSpc>
                <a:spcPct val="100000"/>
              </a:lnSpc>
              <a:spcBef>
                <a:spcPts val="0"/>
              </a:spcBef>
              <a:spcAft>
                <a:spcPts val="0"/>
              </a:spcAft>
              <a:buClr>
                <a:schemeClr val="dk2"/>
              </a:buClr>
              <a:buSzPts val="2500"/>
              <a:buFont typeface="Bebas Neue"/>
              <a:buNone/>
              <a:defRPr sz="2500" b="0" i="0" u="none" strike="noStrike" cap="none">
                <a:solidFill>
                  <a:schemeClr val="dk2"/>
                </a:solidFill>
                <a:latin typeface="Bebas Neue"/>
                <a:ea typeface="Bebas Neue"/>
                <a:cs typeface="Bebas Neue"/>
                <a:sym typeface="Bebas Neue"/>
              </a:defRPr>
            </a:lvl6pPr>
            <a:lvl7pPr marL="3200400" marR="0" lvl="6" indent="-317500" algn="ctr" rtl="0">
              <a:lnSpc>
                <a:spcPct val="100000"/>
              </a:lnSpc>
              <a:spcBef>
                <a:spcPts val="0"/>
              </a:spcBef>
              <a:spcAft>
                <a:spcPts val="0"/>
              </a:spcAft>
              <a:buClr>
                <a:schemeClr val="dk2"/>
              </a:buClr>
              <a:buSzPts val="2500"/>
              <a:buFont typeface="Bebas Neue"/>
              <a:buNone/>
              <a:defRPr sz="2500" b="0" i="0" u="none" strike="noStrike" cap="none">
                <a:solidFill>
                  <a:schemeClr val="dk2"/>
                </a:solidFill>
                <a:latin typeface="Bebas Neue"/>
                <a:ea typeface="Bebas Neue"/>
                <a:cs typeface="Bebas Neue"/>
                <a:sym typeface="Bebas Neue"/>
              </a:defRPr>
            </a:lvl7pPr>
            <a:lvl8pPr marL="3657600" marR="0" lvl="7" indent="-317500" algn="ctr" rtl="0">
              <a:lnSpc>
                <a:spcPct val="100000"/>
              </a:lnSpc>
              <a:spcBef>
                <a:spcPts val="0"/>
              </a:spcBef>
              <a:spcAft>
                <a:spcPts val="0"/>
              </a:spcAft>
              <a:buClr>
                <a:schemeClr val="dk2"/>
              </a:buClr>
              <a:buSzPts val="2500"/>
              <a:buFont typeface="Bebas Neue"/>
              <a:buNone/>
              <a:defRPr sz="2500" b="0" i="0" u="none" strike="noStrike" cap="none">
                <a:solidFill>
                  <a:schemeClr val="dk2"/>
                </a:solidFill>
                <a:latin typeface="Bebas Neue"/>
                <a:ea typeface="Bebas Neue"/>
                <a:cs typeface="Bebas Neue"/>
                <a:sym typeface="Bebas Neue"/>
              </a:defRPr>
            </a:lvl8pPr>
            <a:lvl9pPr marL="4114800" marR="0" lvl="8" indent="-317500" algn="ctr" rtl="0">
              <a:lnSpc>
                <a:spcPct val="100000"/>
              </a:lnSpc>
              <a:spcBef>
                <a:spcPts val="0"/>
              </a:spcBef>
              <a:spcAft>
                <a:spcPts val="0"/>
              </a:spcAft>
              <a:buClr>
                <a:schemeClr val="dk2"/>
              </a:buClr>
              <a:buSzPts val="2500"/>
              <a:buFont typeface="Bebas Neue"/>
              <a:buNone/>
              <a:defRPr sz="2500" b="0" i="0" u="none" strike="noStrike" cap="none">
                <a:solidFill>
                  <a:schemeClr val="dk2"/>
                </a:solidFill>
                <a:latin typeface="Bebas Neue"/>
                <a:ea typeface="Bebas Neue"/>
                <a:cs typeface="Bebas Neue"/>
                <a:sym typeface="Bebas Neue"/>
              </a:defRPr>
            </a:lvl9pPr>
          </a:lstStyle>
          <a:p>
            <a:pPr marL="0" indent="0"/>
            <a:r>
              <a:rPr lang="en-US" sz="1600" dirty="0"/>
              <a:t>Frontline/Staff Layer (Active Failures)</a:t>
            </a:r>
          </a:p>
        </p:txBody>
      </p:sp>
    </p:spTree>
    <p:extLst>
      <p:ext uri="{BB962C8B-B14F-4D97-AF65-F5344CB8AC3E}">
        <p14:creationId xmlns:p14="http://schemas.microsoft.com/office/powerpoint/2010/main" val="930620188"/>
      </p:ext>
    </p:extLst>
  </p:cSld>
  <p:clrMapOvr>
    <a:masterClrMapping/>
  </p:clrMapOvr>
  <mc:AlternateContent xmlns:mc="http://schemas.openxmlformats.org/markup-compatibility/2006">
    <mc:Choice xmlns:p14="http://schemas.microsoft.com/office/powerpoint/2010/main" Requires="p14">
      <p:transition spd="slow" p14:dur="900">
        <p14:flythrough dir="out" hasBounce="1"/>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7809"/>
        <p:cNvGrpSpPr/>
        <p:nvPr/>
      </p:nvGrpSpPr>
      <p:grpSpPr>
        <a:xfrm>
          <a:off x="0" y="0"/>
          <a:ext cx="0" cy="0"/>
          <a:chOff x="0" y="0"/>
          <a:chExt cx="0" cy="0"/>
        </a:xfrm>
      </p:grpSpPr>
      <p:sp>
        <p:nvSpPr>
          <p:cNvPr id="18188" name="Google Shape;18188;p46"/>
          <p:cNvSpPr txBox="1">
            <a:spLocks noGrp="1"/>
          </p:cNvSpPr>
          <p:nvPr>
            <p:ph type="title"/>
          </p:nvPr>
        </p:nvSpPr>
        <p:spPr>
          <a:xfrm>
            <a:off x="1084304" y="78133"/>
            <a:ext cx="7312309"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US" sz="2400" dirty="0"/>
              <a:t>Fishbone (Ishikawa) Diagram – Key Causal Categories</a:t>
            </a:r>
          </a:p>
        </p:txBody>
      </p:sp>
      <p:cxnSp>
        <p:nvCxnSpPr>
          <p:cNvPr id="7" name="Straight Connector 6">
            <a:extLst>
              <a:ext uri="{FF2B5EF4-FFF2-40B4-BE49-F238E27FC236}">
                <a16:creationId xmlns:a16="http://schemas.microsoft.com/office/drawing/2014/main" id="{F8D7E45E-8F9C-4264-9ED2-E73044E7A2C7}"/>
              </a:ext>
            </a:extLst>
          </p:cNvPr>
          <p:cNvCxnSpPr>
            <a:cxnSpLocks/>
          </p:cNvCxnSpPr>
          <p:nvPr/>
        </p:nvCxnSpPr>
        <p:spPr>
          <a:xfrm>
            <a:off x="158495" y="2800350"/>
            <a:ext cx="8668639" cy="0"/>
          </a:xfrm>
          <a:prstGeom prst="line">
            <a:avLst/>
          </a:prstGeom>
        </p:spPr>
        <p:style>
          <a:lnRef idx="2">
            <a:schemeClr val="dk1"/>
          </a:lnRef>
          <a:fillRef idx="0">
            <a:schemeClr val="dk1"/>
          </a:fillRef>
          <a:effectRef idx="1">
            <a:schemeClr val="dk1"/>
          </a:effectRef>
          <a:fontRef idx="minor">
            <a:schemeClr val="tx1"/>
          </a:fontRef>
        </p:style>
      </p:cxnSp>
      <p:cxnSp>
        <p:nvCxnSpPr>
          <p:cNvPr id="9" name="Straight Connector 8">
            <a:extLst>
              <a:ext uri="{FF2B5EF4-FFF2-40B4-BE49-F238E27FC236}">
                <a16:creationId xmlns:a16="http://schemas.microsoft.com/office/drawing/2014/main" id="{CCE38298-3F67-49EA-AB47-2E34290CC84B}"/>
              </a:ext>
            </a:extLst>
          </p:cNvPr>
          <p:cNvCxnSpPr>
            <a:cxnSpLocks/>
          </p:cNvCxnSpPr>
          <p:nvPr/>
        </p:nvCxnSpPr>
        <p:spPr>
          <a:xfrm flipH="1" flipV="1">
            <a:off x="974545" y="1300986"/>
            <a:ext cx="1451610" cy="123444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769" name="Straight Connector 768">
            <a:extLst>
              <a:ext uri="{FF2B5EF4-FFF2-40B4-BE49-F238E27FC236}">
                <a16:creationId xmlns:a16="http://schemas.microsoft.com/office/drawing/2014/main" id="{D3E23654-EFFF-48A6-AF3E-9D4D727E0B0A}"/>
              </a:ext>
            </a:extLst>
          </p:cNvPr>
          <p:cNvCxnSpPr>
            <a:cxnSpLocks/>
          </p:cNvCxnSpPr>
          <p:nvPr/>
        </p:nvCxnSpPr>
        <p:spPr>
          <a:xfrm flipH="1" flipV="1">
            <a:off x="3628554" y="1300986"/>
            <a:ext cx="1451610" cy="123444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770" name="Straight Connector 769">
            <a:extLst>
              <a:ext uri="{FF2B5EF4-FFF2-40B4-BE49-F238E27FC236}">
                <a16:creationId xmlns:a16="http://schemas.microsoft.com/office/drawing/2014/main" id="{33A0D9F8-AEE0-47EA-B2B9-435BA587B3ED}"/>
              </a:ext>
            </a:extLst>
          </p:cNvPr>
          <p:cNvCxnSpPr>
            <a:cxnSpLocks/>
          </p:cNvCxnSpPr>
          <p:nvPr/>
        </p:nvCxnSpPr>
        <p:spPr>
          <a:xfrm flipH="1" flipV="1">
            <a:off x="5741649" y="1289556"/>
            <a:ext cx="1451610" cy="123444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B42DA5AB-49EE-4484-A8B7-04D78D8781E6}"/>
              </a:ext>
            </a:extLst>
          </p:cNvPr>
          <p:cNvCxnSpPr>
            <a:cxnSpLocks/>
          </p:cNvCxnSpPr>
          <p:nvPr/>
        </p:nvCxnSpPr>
        <p:spPr>
          <a:xfrm flipH="1">
            <a:off x="1199895" y="3035489"/>
            <a:ext cx="1293495" cy="117729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773" name="Straight Connector 772">
            <a:extLst>
              <a:ext uri="{FF2B5EF4-FFF2-40B4-BE49-F238E27FC236}">
                <a16:creationId xmlns:a16="http://schemas.microsoft.com/office/drawing/2014/main" id="{C370D828-2F3B-41D1-8997-D2947F6F5A61}"/>
              </a:ext>
            </a:extLst>
          </p:cNvPr>
          <p:cNvCxnSpPr>
            <a:cxnSpLocks/>
          </p:cNvCxnSpPr>
          <p:nvPr/>
        </p:nvCxnSpPr>
        <p:spPr>
          <a:xfrm flipH="1">
            <a:off x="3853904" y="3024059"/>
            <a:ext cx="1293495" cy="117729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774" name="Straight Connector 773">
            <a:extLst>
              <a:ext uri="{FF2B5EF4-FFF2-40B4-BE49-F238E27FC236}">
                <a16:creationId xmlns:a16="http://schemas.microsoft.com/office/drawing/2014/main" id="{A8BF7C64-0425-4CFE-87FE-87407C23805A}"/>
              </a:ext>
            </a:extLst>
          </p:cNvPr>
          <p:cNvCxnSpPr>
            <a:cxnSpLocks/>
          </p:cNvCxnSpPr>
          <p:nvPr/>
        </p:nvCxnSpPr>
        <p:spPr>
          <a:xfrm flipH="1">
            <a:off x="5966999" y="3035489"/>
            <a:ext cx="1293495" cy="117729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2043813C-168D-41E5-8CAE-27B4C9ED95A8}"/>
              </a:ext>
            </a:extLst>
          </p:cNvPr>
          <p:cNvSpPr txBox="1"/>
          <p:nvPr/>
        </p:nvSpPr>
        <p:spPr>
          <a:xfrm rot="2465597">
            <a:off x="1013842" y="1420432"/>
            <a:ext cx="1177469" cy="261610"/>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pPr algn="ctr"/>
            <a:r>
              <a:rPr lang="en-US" sz="1100" dirty="0">
                <a:solidFill>
                  <a:schemeClr val="bg2"/>
                </a:solidFill>
                <a:effectLst/>
                <a:latin typeface="Assistant" pitchFamily="2" charset="-79"/>
                <a:cs typeface="Assistant" pitchFamily="2" charset="-79"/>
              </a:rPr>
              <a:t>Man (People)</a:t>
            </a:r>
          </a:p>
        </p:txBody>
      </p:sp>
      <p:sp>
        <p:nvSpPr>
          <p:cNvPr id="776" name="TextBox 775">
            <a:extLst>
              <a:ext uri="{FF2B5EF4-FFF2-40B4-BE49-F238E27FC236}">
                <a16:creationId xmlns:a16="http://schemas.microsoft.com/office/drawing/2014/main" id="{12B4B445-38F5-426F-9A4E-FEC21DCE6CA5}"/>
              </a:ext>
            </a:extLst>
          </p:cNvPr>
          <p:cNvSpPr txBox="1"/>
          <p:nvPr/>
        </p:nvSpPr>
        <p:spPr>
          <a:xfrm rot="2401104">
            <a:off x="3596658" y="1489535"/>
            <a:ext cx="1413536" cy="261610"/>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pPr algn="ctr"/>
            <a:r>
              <a:rPr lang="en-US" sz="1100" dirty="0">
                <a:solidFill>
                  <a:schemeClr val="bg2"/>
                </a:solidFill>
                <a:effectLst/>
                <a:latin typeface="Assistant" pitchFamily="2" charset="-79"/>
                <a:cs typeface="Assistant" pitchFamily="2" charset="-79"/>
              </a:rPr>
              <a:t>Method (Processes)</a:t>
            </a:r>
          </a:p>
        </p:txBody>
      </p:sp>
      <p:sp>
        <p:nvSpPr>
          <p:cNvPr id="777" name="TextBox 776">
            <a:extLst>
              <a:ext uri="{FF2B5EF4-FFF2-40B4-BE49-F238E27FC236}">
                <a16:creationId xmlns:a16="http://schemas.microsoft.com/office/drawing/2014/main" id="{76300617-7825-45FB-8A1F-523B22FEFA8C}"/>
              </a:ext>
            </a:extLst>
          </p:cNvPr>
          <p:cNvSpPr txBox="1"/>
          <p:nvPr/>
        </p:nvSpPr>
        <p:spPr>
          <a:xfrm rot="2450922">
            <a:off x="5701210" y="1557581"/>
            <a:ext cx="1601529" cy="261610"/>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pPr algn="ctr"/>
            <a:r>
              <a:rPr lang="en-US" sz="1100" dirty="0">
                <a:solidFill>
                  <a:schemeClr val="bg2"/>
                </a:solidFill>
                <a:effectLst/>
                <a:latin typeface="Assistant" pitchFamily="2" charset="-79"/>
                <a:cs typeface="Assistant" pitchFamily="2" charset="-79"/>
              </a:rPr>
              <a:t>Machine (Equipment)</a:t>
            </a:r>
          </a:p>
        </p:txBody>
      </p:sp>
      <p:sp>
        <p:nvSpPr>
          <p:cNvPr id="780" name="Google Shape;18589;p47">
            <a:extLst>
              <a:ext uri="{FF2B5EF4-FFF2-40B4-BE49-F238E27FC236}">
                <a16:creationId xmlns:a16="http://schemas.microsoft.com/office/drawing/2014/main" id="{8550A2CB-51C1-47F8-A641-8ABDD0E6ED66}"/>
              </a:ext>
            </a:extLst>
          </p:cNvPr>
          <p:cNvSpPr txBox="1">
            <a:spLocks/>
          </p:cNvSpPr>
          <p:nvPr/>
        </p:nvSpPr>
        <p:spPr>
          <a:xfrm rot="2379771">
            <a:off x="285937" y="1513182"/>
            <a:ext cx="1416589" cy="910216"/>
          </a:xfrm>
          <a:prstGeom prst="rect">
            <a:avLst/>
          </a:prstGeom>
        </p:spPr>
        <p:style>
          <a:lnRef idx="1">
            <a:schemeClr val="accent2"/>
          </a:lnRef>
          <a:fillRef idx="3">
            <a:schemeClr val="accent2"/>
          </a:fillRef>
          <a:effectRef idx="2">
            <a:schemeClr val="accent2"/>
          </a:effectRef>
          <a:fontRef idx="minor">
            <a:schemeClr val="lt1"/>
          </a:fontRef>
        </p:style>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marL="285750" indent="-91440">
              <a:buFont typeface="Arial" panose="020B0604020202020204" pitchFamily="34" charset="0"/>
              <a:buChar char="•"/>
            </a:pPr>
            <a:r>
              <a:rPr lang="en-US" sz="800" dirty="0">
                <a:solidFill>
                  <a:schemeClr val="bg2"/>
                </a:solidFill>
                <a:latin typeface="Assistant" pitchFamily="2" charset="-79"/>
                <a:cs typeface="Assistant" pitchFamily="2" charset="-79"/>
              </a:rPr>
              <a:t>Inadequate training</a:t>
            </a:r>
          </a:p>
          <a:p>
            <a:pPr marL="285750" indent="-91440">
              <a:buFont typeface="Arial" panose="020B0604020202020204" pitchFamily="34" charset="0"/>
              <a:buChar char="•"/>
            </a:pPr>
            <a:r>
              <a:rPr lang="en-US" sz="800" dirty="0">
                <a:solidFill>
                  <a:schemeClr val="bg2"/>
                </a:solidFill>
                <a:latin typeface="Assistant" pitchFamily="2" charset="-79"/>
                <a:cs typeface="Assistant" pitchFamily="2" charset="-79"/>
              </a:rPr>
              <a:t>Low morale and burnout</a:t>
            </a:r>
          </a:p>
          <a:p>
            <a:pPr marL="285750" indent="-91440">
              <a:buFont typeface="Arial" panose="020B0604020202020204" pitchFamily="34" charset="0"/>
              <a:buChar char="•"/>
            </a:pPr>
            <a:r>
              <a:rPr lang="en-US" sz="800" dirty="0">
                <a:solidFill>
                  <a:schemeClr val="bg2"/>
                </a:solidFill>
                <a:latin typeface="Assistant" pitchFamily="2" charset="-79"/>
                <a:cs typeface="Assistant" pitchFamily="2" charset="-79"/>
              </a:rPr>
              <a:t>Bullying culture</a:t>
            </a:r>
          </a:p>
          <a:p>
            <a:pPr marL="285750" indent="-91440">
              <a:buFont typeface="Arial" panose="020B0604020202020204" pitchFamily="34" charset="0"/>
              <a:buChar char="•"/>
            </a:pPr>
            <a:r>
              <a:rPr lang="en-US" sz="800" dirty="0">
                <a:solidFill>
                  <a:schemeClr val="bg2"/>
                </a:solidFill>
                <a:latin typeface="Assistant" pitchFamily="2" charset="-79"/>
                <a:cs typeface="Assistant" pitchFamily="2" charset="-79"/>
              </a:rPr>
              <a:t>Fear of speaking up</a:t>
            </a:r>
          </a:p>
          <a:p>
            <a:pPr marL="285750" indent="-91440">
              <a:buFont typeface="Arial" panose="020B0604020202020204" pitchFamily="34" charset="0"/>
              <a:buChar char="•"/>
            </a:pPr>
            <a:r>
              <a:rPr lang="en-US" sz="800" b="1" dirty="0">
                <a:solidFill>
                  <a:schemeClr val="tx2"/>
                </a:solidFill>
                <a:highlight>
                  <a:srgbClr val="FF0000"/>
                </a:highlight>
                <a:latin typeface="Assistant" pitchFamily="2" charset="-79"/>
                <a:cs typeface="Assistant" pitchFamily="2" charset="-79"/>
              </a:rPr>
              <a:t>Neglect of basic care</a:t>
            </a:r>
          </a:p>
        </p:txBody>
      </p:sp>
      <p:sp>
        <p:nvSpPr>
          <p:cNvPr id="781" name="Google Shape;18589;p47">
            <a:extLst>
              <a:ext uri="{FF2B5EF4-FFF2-40B4-BE49-F238E27FC236}">
                <a16:creationId xmlns:a16="http://schemas.microsoft.com/office/drawing/2014/main" id="{E650B2CE-BF7B-4507-B1B1-EBD48D7AAF04}"/>
              </a:ext>
            </a:extLst>
          </p:cNvPr>
          <p:cNvSpPr txBox="1">
            <a:spLocks/>
          </p:cNvSpPr>
          <p:nvPr/>
        </p:nvSpPr>
        <p:spPr>
          <a:xfrm rot="2379771">
            <a:off x="2253860" y="1272171"/>
            <a:ext cx="2139686" cy="886480"/>
          </a:xfrm>
          <a:prstGeom prst="rect">
            <a:avLst/>
          </a:prstGeom>
        </p:spPr>
        <p:style>
          <a:lnRef idx="1">
            <a:schemeClr val="accent2"/>
          </a:lnRef>
          <a:fillRef idx="3">
            <a:schemeClr val="accent2"/>
          </a:fillRef>
          <a:effectRef idx="2">
            <a:schemeClr val="accent2"/>
          </a:effectRef>
          <a:fontRef idx="minor">
            <a:schemeClr val="lt1"/>
          </a:fontRef>
        </p:style>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marL="285750" indent="-91440">
              <a:buFont typeface="Arial" panose="020B0604020202020204" pitchFamily="34" charset="0"/>
              <a:buChar char="•"/>
            </a:pPr>
            <a:r>
              <a:rPr lang="en-US" sz="800" dirty="0">
                <a:solidFill>
                  <a:schemeClr val="bg2"/>
                </a:solidFill>
                <a:latin typeface="Assistant" pitchFamily="2" charset="-79"/>
                <a:cs typeface="Assistant" pitchFamily="2" charset="-79"/>
              </a:rPr>
              <a:t>Target-driven pathways</a:t>
            </a:r>
          </a:p>
          <a:p>
            <a:pPr marL="285750" indent="-91440">
              <a:buFont typeface="Arial" panose="020B0604020202020204" pitchFamily="34" charset="0"/>
              <a:buChar char="•"/>
            </a:pPr>
            <a:r>
              <a:rPr lang="en-US" sz="800" dirty="0" err="1">
                <a:solidFill>
                  <a:schemeClr val="bg2"/>
                </a:solidFill>
                <a:latin typeface="Assistant" pitchFamily="2" charset="-79"/>
                <a:cs typeface="Assistant" pitchFamily="2" charset="-79"/>
              </a:rPr>
              <a:t>Prioritised</a:t>
            </a:r>
            <a:r>
              <a:rPr lang="en-US" sz="800" dirty="0">
                <a:solidFill>
                  <a:schemeClr val="bg2"/>
                </a:solidFill>
                <a:latin typeface="Assistant" pitchFamily="2" charset="-79"/>
                <a:cs typeface="Assistant" pitchFamily="2" charset="-79"/>
              </a:rPr>
              <a:t> targets over needs</a:t>
            </a:r>
          </a:p>
          <a:p>
            <a:pPr marL="285750" indent="-91440">
              <a:buFont typeface="Arial" panose="020B0604020202020204" pitchFamily="34" charset="0"/>
              <a:buChar char="•"/>
            </a:pPr>
            <a:r>
              <a:rPr lang="en-US" sz="800" dirty="0">
                <a:solidFill>
                  <a:schemeClr val="bg2"/>
                </a:solidFill>
                <a:latin typeface="Assistant" pitchFamily="2" charset="-79"/>
                <a:cs typeface="Assistant" pitchFamily="2" charset="-79"/>
              </a:rPr>
              <a:t>Poor handover and communication</a:t>
            </a:r>
          </a:p>
          <a:p>
            <a:pPr marL="285750" indent="-91440">
              <a:buFont typeface="Arial" panose="020B0604020202020204" pitchFamily="34" charset="0"/>
              <a:buChar char="•"/>
            </a:pPr>
            <a:r>
              <a:rPr lang="en-US" sz="800" dirty="0">
                <a:solidFill>
                  <a:schemeClr val="bg2"/>
                </a:solidFill>
                <a:latin typeface="Assistant" pitchFamily="2" charset="-79"/>
                <a:cs typeface="Assistant" pitchFamily="2" charset="-79"/>
              </a:rPr>
              <a:t>Inadequate risk assessment</a:t>
            </a:r>
          </a:p>
          <a:p>
            <a:pPr marL="285750" indent="-91440">
              <a:buFont typeface="Arial" panose="020B0604020202020204" pitchFamily="34" charset="0"/>
              <a:buChar char="•"/>
            </a:pPr>
            <a:r>
              <a:rPr lang="en-US" sz="800" dirty="0" err="1">
                <a:solidFill>
                  <a:schemeClr val="bg2"/>
                </a:solidFill>
                <a:latin typeface="Assistant" pitchFamily="2" charset="-79"/>
                <a:cs typeface="Assistant" pitchFamily="2" charset="-79"/>
              </a:rPr>
              <a:t>Normalised</a:t>
            </a:r>
            <a:r>
              <a:rPr lang="en-US" sz="800" dirty="0">
                <a:solidFill>
                  <a:schemeClr val="bg2"/>
                </a:solidFill>
                <a:latin typeface="Assistant" pitchFamily="2" charset="-79"/>
                <a:cs typeface="Assistant" pitchFamily="2" charset="-79"/>
              </a:rPr>
              <a:t> shortcuts and indifference</a:t>
            </a:r>
          </a:p>
          <a:p>
            <a:pPr marL="285750" indent="-91440">
              <a:buFont typeface="Arial" panose="020B0604020202020204" pitchFamily="34" charset="0"/>
              <a:buChar char="•"/>
            </a:pPr>
            <a:r>
              <a:rPr lang="en-US" sz="800" b="1" dirty="0">
                <a:solidFill>
                  <a:schemeClr val="tx2"/>
                </a:solidFill>
                <a:highlight>
                  <a:srgbClr val="FF0000"/>
                </a:highlight>
                <a:latin typeface="Assistant" pitchFamily="2" charset="-79"/>
                <a:cs typeface="Assistant" pitchFamily="2" charset="-79"/>
              </a:rPr>
              <a:t>Unsafe, non-patient-</a:t>
            </a:r>
            <a:r>
              <a:rPr lang="en-US" sz="800" b="1" dirty="0" err="1">
                <a:solidFill>
                  <a:schemeClr val="tx2"/>
                </a:solidFill>
                <a:highlight>
                  <a:srgbClr val="FF0000"/>
                </a:highlight>
                <a:latin typeface="Assistant" pitchFamily="2" charset="-79"/>
                <a:cs typeface="Assistant" pitchFamily="2" charset="-79"/>
              </a:rPr>
              <a:t>centred</a:t>
            </a:r>
            <a:r>
              <a:rPr lang="en-US" sz="800" b="1" dirty="0">
                <a:solidFill>
                  <a:schemeClr val="tx2"/>
                </a:solidFill>
                <a:highlight>
                  <a:srgbClr val="FF0000"/>
                </a:highlight>
                <a:latin typeface="Assistant" pitchFamily="2" charset="-79"/>
                <a:cs typeface="Assistant" pitchFamily="2" charset="-79"/>
              </a:rPr>
              <a:t> care</a:t>
            </a:r>
          </a:p>
        </p:txBody>
      </p:sp>
      <p:sp>
        <p:nvSpPr>
          <p:cNvPr id="782" name="TextBox 781">
            <a:extLst>
              <a:ext uri="{FF2B5EF4-FFF2-40B4-BE49-F238E27FC236}">
                <a16:creationId xmlns:a16="http://schemas.microsoft.com/office/drawing/2014/main" id="{D260B90E-26EA-402D-8A91-5E75B4C7A53D}"/>
              </a:ext>
            </a:extLst>
          </p:cNvPr>
          <p:cNvSpPr txBox="1"/>
          <p:nvPr/>
        </p:nvSpPr>
        <p:spPr>
          <a:xfrm rot="19073786">
            <a:off x="971437" y="3386934"/>
            <a:ext cx="1378101" cy="261610"/>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pPr algn="ctr"/>
            <a:r>
              <a:rPr lang="en-US" sz="1100" dirty="0">
                <a:solidFill>
                  <a:schemeClr val="bg2"/>
                </a:solidFill>
                <a:effectLst/>
                <a:latin typeface="Assistant" pitchFamily="2" charset="-79"/>
                <a:cs typeface="Assistant" pitchFamily="2" charset="-79"/>
              </a:rPr>
              <a:t>Material (Resources)</a:t>
            </a:r>
          </a:p>
        </p:txBody>
      </p:sp>
      <p:sp>
        <p:nvSpPr>
          <p:cNvPr id="783" name="TextBox 782">
            <a:extLst>
              <a:ext uri="{FF2B5EF4-FFF2-40B4-BE49-F238E27FC236}">
                <a16:creationId xmlns:a16="http://schemas.microsoft.com/office/drawing/2014/main" id="{8E4BB86E-DC80-4EA8-94DE-ADC0F051C620}"/>
              </a:ext>
            </a:extLst>
          </p:cNvPr>
          <p:cNvSpPr txBox="1"/>
          <p:nvPr/>
        </p:nvSpPr>
        <p:spPr>
          <a:xfrm rot="19076597">
            <a:off x="3417351" y="3500805"/>
            <a:ext cx="1535269" cy="261610"/>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pPr algn="ctr"/>
            <a:r>
              <a:rPr lang="en-US" sz="1100" dirty="0">
                <a:solidFill>
                  <a:schemeClr val="bg2"/>
                </a:solidFill>
                <a:effectLst/>
                <a:latin typeface="Assistant" pitchFamily="2" charset="-79"/>
                <a:cs typeface="Assistant" pitchFamily="2" charset="-79"/>
              </a:rPr>
              <a:t>Measurement (Metrics)</a:t>
            </a:r>
          </a:p>
        </p:txBody>
      </p:sp>
      <p:sp>
        <p:nvSpPr>
          <p:cNvPr id="784" name="TextBox 783">
            <a:extLst>
              <a:ext uri="{FF2B5EF4-FFF2-40B4-BE49-F238E27FC236}">
                <a16:creationId xmlns:a16="http://schemas.microsoft.com/office/drawing/2014/main" id="{F638D9E6-8C61-4F72-BE10-94D1844E9128}"/>
              </a:ext>
            </a:extLst>
          </p:cNvPr>
          <p:cNvSpPr txBox="1"/>
          <p:nvPr/>
        </p:nvSpPr>
        <p:spPr>
          <a:xfrm rot="19043678">
            <a:off x="4914673" y="3616158"/>
            <a:ext cx="2501268" cy="261610"/>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pPr algn="ctr"/>
            <a:r>
              <a:rPr lang="fr-FR" sz="1100" dirty="0" err="1">
                <a:solidFill>
                  <a:schemeClr val="bg2"/>
                </a:solidFill>
                <a:effectLst/>
                <a:latin typeface="Assistant" pitchFamily="2" charset="-79"/>
                <a:cs typeface="Assistant" pitchFamily="2" charset="-79"/>
              </a:rPr>
              <a:t>Environment</a:t>
            </a:r>
            <a:r>
              <a:rPr lang="fr-FR" sz="1100" dirty="0">
                <a:solidFill>
                  <a:schemeClr val="bg2"/>
                </a:solidFill>
                <a:effectLst/>
                <a:latin typeface="Assistant" pitchFamily="2" charset="-79"/>
                <a:cs typeface="Assistant" pitchFamily="2" charset="-79"/>
              </a:rPr>
              <a:t> (Management &amp; Culture)</a:t>
            </a:r>
            <a:endParaRPr lang="en-US" sz="1100" dirty="0">
              <a:solidFill>
                <a:schemeClr val="bg2"/>
              </a:solidFill>
              <a:effectLst/>
              <a:latin typeface="Assistant" pitchFamily="2" charset="-79"/>
              <a:cs typeface="Assistant" pitchFamily="2" charset="-79"/>
            </a:endParaRPr>
          </a:p>
        </p:txBody>
      </p:sp>
      <p:sp>
        <p:nvSpPr>
          <p:cNvPr id="787" name="Google Shape;18589;p47">
            <a:extLst>
              <a:ext uri="{FF2B5EF4-FFF2-40B4-BE49-F238E27FC236}">
                <a16:creationId xmlns:a16="http://schemas.microsoft.com/office/drawing/2014/main" id="{B49233CE-EBCB-4B55-B55A-0C8B4E29B310}"/>
              </a:ext>
            </a:extLst>
          </p:cNvPr>
          <p:cNvSpPr txBox="1">
            <a:spLocks/>
          </p:cNvSpPr>
          <p:nvPr/>
        </p:nvSpPr>
        <p:spPr>
          <a:xfrm rot="2379771">
            <a:off x="4870762" y="1359704"/>
            <a:ext cx="1416589" cy="970455"/>
          </a:xfrm>
          <a:prstGeom prst="rect">
            <a:avLst/>
          </a:prstGeom>
        </p:spPr>
        <p:style>
          <a:lnRef idx="1">
            <a:schemeClr val="accent2"/>
          </a:lnRef>
          <a:fillRef idx="3">
            <a:schemeClr val="accent2"/>
          </a:fillRef>
          <a:effectRef idx="2">
            <a:schemeClr val="accent2"/>
          </a:effectRef>
          <a:fontRef idx="minor">
            <a:schemeClr val="lt1"/>
          </a:fontRef>
        </p:style>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marL="285750" indent="-91440">
              <a:buFont typeface="Arial" panose="020B0604020202020204" pitchFamily="34" charset="0"/>
              <a:buChar char="•"/>
            </a:pPr>
            <a:r>
              <a:rPr lang="en-US" sz="800" dirty="0">
                <a:solidFill>
                  <a:schemeClr val="bg2"/>
                </a:solidFill>
                <a:latin typeface="Assistant" pitchFamily="2" charset="-79"/>
                <a:cs typeface="Assistant" pitchFamily="2" charset="-79"/>
              </a:rPr>
              <a:t>Insufficient call bells</a:t>
            </a:r>
          </a:p>
          <a:p>
            <a:pPr marL="285750" indent="-91440">
              <a:buFont typeface="Arial" panose="020B0604020202020204" pitchFamily="34" charset="0"/>
              <a:buChar char="•"/>
            </a:pPr>
            <a:r>
              <a:rPr lang="en-US" sz="800" dirty="0">
                <a:solidFill>
                  <a:schemeClr val="bg2"/>
                </a:solidFill>
                <a:latin typeface="Assistant" pitchFamily="2" charset="-79"/>
                <a:cs typeface="Assistant" pitchFamily="2" charset="-79"/>
              </a:rPr>
              <a:t>Broken/missing hoists and aids</a:t>
            </a:r>
          </a:p>
          <a:p>
            <a:pPr marL="285750" indent="-91440">
              <a:buFont typeface="Arial" panose="020B0604020202020204" pitchFamily="34" charset="0"/>
              <a:buChar char="•"/>
            </a:pPr>
            <a:r>
              <a:rPr lang="en-US" sz="800" dirty="0">
                <a:solidFill>
                  <a:schemeClr val="bg2"/>
                </a:solidFill>
                <a:latin typeface="Assistant" pitchFamily="2" charset="-79"/>
                <a:cs typeface="Assistant" pitchFamily="2" charset="-79"/>
              </a:rPr>
              <a:t>Poorly maintained equipment</a:t>
            </a:r>
          </a:p>
          <a:p>
            <a:pPr marL="285750" indent="-91440">
              <a:buFont typeface="Arial" panose="020B0604020202020204" pitchFamily="34" charset="0"/>
              <a:buChar char="•"/>
            </a:pPr>
            <a:r>
              <a:rPr lang="en-US" sz="800" b="1" dirty="0">
                <a:solidFill>
                  <a:schemeClr val="tx2"/>
                </a:solidFill>
                <a:highlight>
                  <a:srgbClr val="FF0000"/>
                </a:highlight>
                <a:latin typeface="Assistant" pitchFamily="2" charset="-79"/>
                <a:cs typeface="Assistant" pitchFamily="2" charset="-79"/>
              </a:rPr>
              <a:t>Hindered safe and dignified care</a:t>
            </a:r>
          </a:p>
        </p:txBody>
      </p:sp>
      <p:sp>
        <p:nvSpPr>
          <p:cNvPr id="788" name="Google Shape;18589;p47">
            <a:extLst>
              <a:ext uri="{FF2B5EF4-FFF2-40B4-BE49-F238E27FC236}">
                <a16:creationId xmlns:a16="http://schemas.microsoft.com/office/drawing/2014/main" id="{F3FF26C5-6237-4B7B-87B9-F9D9452C538A}"/>
              </a:ext>
            </a:extLst>
          </p:cNvPr>
          <p:cNvSpPr txBox="1">
            <a:spLocks/>
          </p:cNvSpPr>
          <p:nvPr/>
        </p:nvSpPr>
        <p:spPr>
          <a:xfrm rot="19072124">
            <a:off x="1447278" y="3388621"/>
            <a:ext cx="1804992" cy="910216"/>
          </a:xfrm>
          <a:prstGeom prst="rect">
            <a:avLst/>
          </a:prstGeom>
        </p:spPr>
        <p:style>
          <a:lnRef idx="1">
            <a:schemeClr val="accent2"/>
          </a:lnRef>
          <a:fillRef idx="3">
            <a:schemeClr val="accent2"/>
          </a:fillRef>
          <a:effectRef idx="2">
            <a:schemeClr val="accent2"/>
          </a:effectRef>
          <a:fontRef idx="minor">
            <a:schemeClr val="lt1"/>
          </a:fontRef>
        </p:style>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marL="285750" indent="-91440">
              <a:buFont typeface="Arial" panose="020B0604020202020204" pitchFamily="34" charset="0"/>
              <a:buChar char="•"/>
            </a:pPr>
            <a:r>
              <a:rPr lang="en-US" sz="800" dirty="0">
                <a:solidFill>
                  <a:schemeClr val="bg2"/>
                </a:solidFill>
                <a:latin typeface="Assistant" pitchFamily="2" charset="-79"/>
                <a:cs typeface="Assistant" pitchFamily="2" charset="-79"/>
              </a:rPr>
              <a:t>Budget cuts to staff/supplies</a:t>
            </a:r>
          </a:p>
          <a:p>
            <a:pPr marL="285750" indent="-91440">
              <a:buFont typeface="Arial" panose="020B0604020202020204" pitchFamily="34" charset="0"/>
              <a:buChar char="•"/>
            </a:pPr>
            <a:r>
              <a:rPr lang="en-US" sz="800" dirty="0">
                <a:solidFill>
                  <a:schemeClr val="bg2"/>
                </a:solidFill>
                <a:latin typeface="Assistant" pitchFamily="2" charset="-79"/>
                <a:cs typeface="Assistant" pitchFamily="2" charset="-79"/>
              </a:rPr>
              <a:t>Financial balance over safety</a:t>
            </a:r>
          </a:p>
          <a:p>
            <a:pPr marL="285750" indent="-91440">
              <a:buFont typeface="Arial" panose="020B0604020202020204" pitchFamily="34" charset="0"/>
              <a:buChar char="•"/>
            </a:pPr>
            <a:r>
              <a:rPr lang="en-US" sz="800" dirty="0">
                <a:solidFill>
                  <a:schemeClr val="bg2"/>
                </a:solidFill>
                <a:latin typeface="Assistant" pitchFamily="2" charset="-79"/>
                <a:cs typeface="Assistant" pitchFamily="2" charset="-79"/>
              </a:rPr>
              <a:t>Reduced resources for essentials</a:t>
            </a:r>
          </a:p>
          <a:p>
            <a:pPr marL="285750" indent="-91440">
              <a:buFont typeface="Arial" panose="020B0604020202020204" pitchFamily="34" charset="0"/>
              <a:buChar char="•"/>
            </a:pPr>
            <a:r>
              <a:rPr lang="en-US" sz="800" b="1" dirty="0">
                <a:solidFill>
                  <a:schemeClr val="tx2"/>
                </a:solidFill>
                <a:highlight>
                  <a:srgbClr val="FF0000"/>
                </a:highlight>
                <a:latin typeface="Assistant" pitchFamily="2" charset="-79"/>
                <a:cs typeface="Assistant" pitchFamily="2" charset="-79"/>
              </a:rPr>
              <a:t>Compromised care capacity</a:t>
            </a:r>
          </a:p>
        </p:txBody>
      </p:sp>
      <p:sp>
        <p:nvSpPr>
          <p:cNvPr id="789" name="Google Shape;18589;p47">
            <a:extLst>
              <a:ext uri="{FF2B5EF4-FFF2-40B4-BE49-F238E27FC236}">
                <a16:creationId xmlns:a16="http://schemas.microsoft.com/office/drawing/2014/main" id="{43D9B76F-05F5-4907-BF06-3837B352FEFE}"/>
              </a:ext>
            </a:extLst>
          </p:cNvPr>
          <p:cNvSpPr txBox="1">
            <a:spLocks/>
          </p:cNvSpPr>
          <p:nvPr/>
        </p:nvSpPr>
        <p:spPr>
          <a:xfrm rot="19072124">
            <a:off x="4018659" y="3437694"/>
            <a:ext cx="1876639" cy="910216"/>
          </a:xfrm>
          <a:prstGeom prst="rect">
            <a:avLst/>
          </a:prstGeom>
        </p:spPr>
        <p:style>
          <a:lnRef idx="1">
            <a:schemeClr val="accent2"/>
          </a:lnRef>
          <a:fillRef idx="3">
            <a:schemeClr val="accent2"/>
          </a:fillRef>
          <a:effectRef idx="2">
            <a:schemeClr val="accent2"/>
          </a:effectRef>
          <a:fontRef idx="minor">
            <a:schemeClr val="lt1"/>
          </a:fontRef>
        </p:style>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marL="285750" indent="-91440">
              <a:buFont typeface="Arial" panose="020B0604020202020204" pitchFamily="34" charset="0"/>
              <a:buChar char="•"/>
            </a:pPr>
            <a:r>
              <a:rPr lang="en-US" sz="800" dirty="0">
                <a:solidFill>
                  <a:schemeClr val="bg2"/>
                </a:solidFill>
                <a:latin typeface="Assistant" pitchFamily="2" charset="-79"/>
                <a:cs typeface="Assistant" pitchFamily="2" charset="-79"/>
              </a:rPr>
              <a:t>Flawed HSMR interpretation</a:t>
            </a:r>
          </a:p>
          <a:p>
            <a:pPr marL="285750" indent="-91440">
              <a:buFont typeface="Arial" panose="020B0604020202020204" pitchFamily="34" charset="0"/>
              <a:buChar char="•"/>
            </a:pPr>
            <a:r>
              <a:rPr lang="en-US" sz="800" dirty="0">
                <a:solidFill>
                  <a:schemeClr val="bg2"/>
                </a:solidFill>
                <a:latin typeface="Assistant" pitchFamily="2" charset="-79"/>
                <a:cs typeface="Assistant" pitchFamily="2" charset="-79"/>
              </a:rPr>
              <a:t>Reliance on self-reported data</a:t>
            </a:r>
          </a:p>
          <a:p>
            <a:pPr marL="285750" indent="-91440">
              <a:buFont typeface="Arial" panose="020B0604020202020204" pitchFamily="34" charset="0"/>
              <a:buChar char="•"/>
            </a:pPr>
            <a:r>
              <a:rPr lang="en-US" sz="800" dirty="0">
                <a:solidFill>
                  <a:schemeClr val="bg2"/>
                </a:solidFill>
                <a:latin typeface="Assistant" pitchFamily="2" charset="-79"/>
                <a:cs typeface="Assistant" pitchFamily="2" charset="-79"/>
              </a:rPr>
              <a:t>Ignored patient/staff surveys</a:t>
            </a:r>
          </a:p>
          <a:p>
            <a:pPr marL="285750" indent="-91440">
              <a:buFont typeface="Arial" panose="020B0604020202020204" pitchFamily="34" charset="0"/>
              <a:buChar char="•"/>
            </a:pPr>
            <a:r>
              <a:rPr lang="en-US" sz="800" dirty="0">
                <a:solidFill>
                  <a:schemeClr val="bg2"/>
                </a:solidFill>
                <a:latin typeface="Assistant" pitchFamily="2" charset="-79"/>
                <a:cs typeface="Assistant" pitchFamily="2" charset="-79"/>
              </a:rPr>
              <a:t>Masked deteriorating quality</a:t>
            </a:r>
          </a:p>
          <a:p>
            <a:pPr marL="285750" indent="-91440">
              <a:buFont typeface="Arial" panose="020B0604020202020204" pitchFamily="34" charset="0"/>
              <a:buChar char="•"/>
            </a:pPr>
            <a:r>
              <a:rPr lang="en-US" sz="800" b="1" dirty="0">
                <a:solidFill>
                  <a:schemeClr val="tx2"/>
                </a:solidFill>
                <a:highlight>
                  <a:srgbClr val="FF0000"/>
                </a:highlight>
                <a:latin typeface="Assistant" pitchFamily="2" charset="-79"/>
                <a:cs typeface="Assistant" pitchFamily="2" charset="-79"/>
              </a:rPr>
              <a:t>Hidden and unaddressed decline</a:t>
            </a:r>
          </a:p>
        </p:txBody>
      </p:sp>
      <p:sp>
        <p:nvSpPr>
          <p:cNvPr id="790" name="Google Shape;18589;p47">
            <a:extLst>
              <a:ext uri="{FF2B5EF4-FFF2-40B4-BE49-F238E27FC236}">
                <a16:creationId xmlns:a16="http://schemas.microsoft.com/office/drawing/2014/main" id="{DE3689B8-2F5A-4F83-8A5A-627190EB2364}"/>
              </a:ext>
            </a:extLst>
          </p:cNvPr>
          <p:cNvSpPr txBox="1">
            <a:spLocks/>
          </p:cNvSpPr>
          <p:nvPr/>
        </p:nvSpPr>
        <p:spPr>
          <a:xfrm rot="19072124">
            <a:off x="5855188" y="3621467"/>
            <a:ext cx="2018676" cy="910216"/>
          </a:xfrm>
          <a:prstGeom prst="rect">
            <a:avLst/>
          </a:prstGeom>
        </p:spPr>
        <p:style>
          <a:lnRef idx="1">
            <a:schemeClr val="accent2"/>
          </a:lnRef>
          <a:fillRef idx="3">
            <a:schemeClr val="accent2"/>
          </a:fillRef>
          <a:effectRef idx="2">
            <a:schemeClr val="accent2"/>
          </a:effectRef>
          <a:fontRef idx="minor">
            <a:schemeClr val="lt1"/>
          </a:fontRef>
        </p:style>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marL="285750" indent="-91440">
              <a:buFont typeface="Arial" panose="020B0604020202020204" pitchFamily="34" charset="0"/>
              <a:buChar char="•"/>
            </a:pPr>
            <a:r>
              <a:rPr lang="en-US" sz="800" dirty="0">
                <a:solidFill>
                  <a:schemeClr val="bg2"/>
                </a:solidFill>
                <a:latin typeface="Assistant" pitchFamily="2" charset="-79"/>
                <a:cs typeface="Assistant" pitchFamily="2" charset="-79"/>
              </a:rPr>
              <a:t>Detached Board leadership</a:t>
            </a:r>
          </a:p>
          <a:p>
            <a:pPr marL="285750" indent="-91440">
              <a:buFont typeface="Arial" panose="020B0604020202020204" pitchFamily="34" charset="0"/>
              <a:buChar char="•"/>
            </a:pPr>
            <a:r>
              <a:rPr lang="en-US" sz="800" dirty="0">
                <a:solidFill>
                  <a:schemeClr val="bg2"/>
                </a:solidFill>
                <a:latin typeface="Assistant" pitchFamily="2" charset="-79"/>
                <a:cs typeface="Assistant" pitchFamily="2" charset="-79"/>
              </a:rPr>
              <a:t>Vestigial clinical governance</a:t>
            </a:r>
          </a:p>
          <a:p>
            <a:pPr marL="285750" indent="-91440">
              <a:buFont typeface="Arial" panose="020B0604020202020204" pitchFamily="34" charset="0"/>
              <a:buChar char="•"/>
            </a:pPr>
            <a:r>
              <a:rPr lang="en-US" sz="800" dirty="0">
                <a:solidFill>
                  <a:schemeClr val="bg2"/>
                </a:solidFill>
                <a:latin typeface="Assistant" pitchFamily="2" charset="-79"/>
                <a:cs typeface="Assistant" pitchFamily="2" charset="-79"/>
              </a:rPr>
              <a:t>Culture of fear and denial</a:t>
            </a:r>
          </a:p>
          <a:p>
            <a:pPr marL="285750" indent="-91440">
              <a:buFont typeface="Arial" panose="020B0604020202020204" pitchFamily="34" charset="0"/>
              <a:buChar char="•"/>
            </a:pPr>
            <a:r>
              <a:rPr lang="en-US" sz="800" dirty="0">
                <a:solidFill>
                  <a:schemeClr val="bg2"/>
                </a:solidFill>
                <a:latin typeface="Assistant" pitchFamily="2" charset="-79"/>
                <a:cs typeface="Assistant" pitchFamily="2" charset="-79"/>
              </a:rPr>
              <a:t>Tolerance of substandard care</a:t>
            </a:r>
          </a:p>
          <a:p>
            <a:pPr marL="285750" indent="-91440">
              <a:buFont typeface="Arial" panose="020B0604020202020204" pitchFamily="34" charset="0"/>
              <a:buChar char="•"/>
            </a:pPr>
            <a:r>
              <a:rPr lang="en-US" sz="800" b="1" dirty="0">
                <a:solidFill>
                  <a:schemeClr val="tx2"/>
                </a:solidFill>
                <a:highlight>
                  <a:srgbClr val="FF0000"/>
                </a:highlight>
                <a:latin typeface="Assistant" pitchFamily="2" charset="-79"/>
                <a:cs typeface="Assistant" pitchFamily="2" charset="-79"/>
              </a:rPr>
              <a:t>Toxic </a:t>
            </a:r>
            <a:r>
              <a:rPr lang="en-US" sz="800" b="1" dirty="0" err="1">
                <a:solidFill>
                  <a:schemeClr val="tx2"/>
                </a:solidFill>
                <a:highlight>
                  <a:srgbClr val="FF0000"/>
                </a:highlight>
                <a:latin typeface="Assistant" pitchFamily="2" charset="-79"/>
                <a:cs typeface="Assistant" pitchFamily="2" charset="-79"/>
              </a:rPr>
              <a:t>organisational</a:t>
            </a:r>
            <a:r>
              <a:rPr lang="en-US" sz="800" b="1" dirty="0">
                <a:solidFill>
                  <a:schemeClr val="tx2"/>
                </a:solidFill>
                <a:highlight>
                  <a:srgbClr val="FF0000"/>
                </a:highlight>
                <a:latin typeface="Assistant" pitchFamily="2" charset="-79"/>
                <a:cs typeface="Assistant" pitchFamily="2" charset="-79"/>
              </a:rPr>
              <a:t> backdrop</a:t>
            </a:r>
          </a:p>
        </p:txBody>
      </p:sp>
      <p:sp>
        <p:nvSpPr>
          <p:cNvPr id="16" name="Flowchart: Delay 15">
            <a:extLst>
              <a:ext uri="{FF2B5EF4-FFF2-40B4-BE49-F238E27FC236}">
                <a16:creationId xmlns:a16="http://schemas.microsoft.com/office/drawing/2014/main" id="{F71E45A6-4820-4C56-95EB-E89B23A5B673}"/>
              </a:ext>
            </a:extLst>
          </p:cNvPr>
          <p:cNvSpPr/>
          <p:nvPr/>
        </p:nvSpPr>
        <p:spPr>
          <a:xfrm>
            <a:off x="7875221" y="1945103"/>
            <a:ext cx="1216677" cy="1651235"/>
          </a:xfrm>
          <a:prstGeom prst="flowChartDelay">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1000" b="1" dirty="0">
                <a:solidFill>
                  <a:srgbClr val="FF0000"/>
                </a:solidFill>
              </a:rPr>
              <a:t>APPALLING CARE FAILURES &amp; PATIENT HARM</a:t>
            </a:r>
          </a:p>
          <a:p>
            <a:pPr algn="ctr"/>
            <a:r>
              <a:rPr lang="en-US" sz="1000" b="1" dirty="0">
                <a:solidFill>
                  <a:srgbClr val="FF0000"/>
                </a:solidFill>
              </a:rPr>
              <a:t>(Preventable neglect, loss of dignity, excess deaths)</a:t>
            </a:r>
          </a:p>
        </p:txBody>
      </p:sp>
    </p:spTree>
    <p:extLst>
      <p:ext uri="{BB962C8B-B14F-4D97-AF65-F5344CB8AC3E}">
        <p14:creationId xmlns:p14="http://schemas.microsoft.com/office/powerpoint/2010/main" val="2514979084"/>
      </p:ext>
    </p:extLst>
  </p:cSld>
  <p:clrMapOvr>
    <a:masterClrMapping/>
  </p:clrMapOvr>
  <mc:AlternateContent xmlns:mc="http://schemas.openxmlformats.org/markup-compatibility/2006">
    <mc:Choice xmlns:p14="http://schemas.microsoft.com/office/powerpoint/2010/main" Requires="p14">
      <p:transition spd="slow" p14:dur="900">
        <p14:flythrough dir="out" hasBounce="1"/>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7809"/>
        <p:cNvGrpSpPr/>
        <p:nvPr/>
      </p:nvGrpSpPr>
      <p:grpSpPr>
        <a:xfrm>
          <a:off x="0" y="0"/>
          <a:ext cx="0" cy="0"/>
          <a:chOff x="0" y="0"/>
          <a:chExt cx="0" cy="0"/>
        </a:xfrm>
      </p:grpSpPr>
      <p:grpSp>
        <p:nvGrpSpPr>
          <p:cNvPr id="17810" name="Google Shape;17810;p46"/>
          <p:cNvGrpSpPr/>
          <p:nvPr/>
        </p:nvGrpSpPr>
        <p:grpSpPr>
          <a:xfrm>
            <a:off x="-1403988" y="4004002"/>
            <a:ext cx="3288125" cy="3288125"/>
            <a:chOff x="1190625" y="238125"/>
            <a:chExt cx="5205200" cy="5205200"/>
          </a:xfrm>
        </p:grpSpPr>
        <p:sp>
          <p:nvSpPr>
            <p:cNvPr id="17811" name="Google Shape;17811;p46"/>
            <p:cNvSpPr/>
            <p:nvPr/>
          </p:nvSpPr>
          <p:spPr>
            <a:xfrm>
              <a:off x="3537100" y="2352575"/>
              <a:ext cx="739875" cy="745725"/>
            </a:xfrm>
            <a:custGeom>
              <a:avLst/>
              <a:gdLst/>
              <a:ahLst/>
              <a:cxnLst/>
              <a:rect l="l" t="t" r="r" b="b"/>
              <a:pathLst>
                <a:path w="29595" h="29829" extrusionOk="0">
                  <a:moveTo>
                    <a:pt x="19963" y="23699"/>
                  </a:moveTo>
                  <a:cubicBezTo>
                    <a:pt x="20956" y="20839"/>
                    <a:pt x="23057" y="19438"/>
                    <a:pt x="25509" y="19847"/>
                  </a:cubicBezTo>
                  <a:cubicBezTo>
                    <a:pt x="27785" y="20197"/>
                    <a:pt x="29478" y="22123"/>
                    <a:pt x="29536" y="24400"/>
                  </a:cubicBezTo>
                  <a:cubicBezTo>
                    <a:pt x="29595" y="26793"/>
                    <a:pt x="28077" y="28777"/>
                    <a:pt x="25684" y="29303"/>
                  </a:cubicBezTo>
                  <a:cubicBezTo>
                    <a:pt x="23232" y="29828"/>
                    <a:pt x="21189" y="28544"/>
                    <a:pt x="19963" y="25625"/>
                  </a:cubicBezTo>
                  <a:cubicBezTo>
                    <a:pt x="19146" y="28135"/>
                    <a:pt x="17512" y="29595"/>
                    <a:pt x="14768" y="29536"/>
                  </a:cubicBezTo>
                  <a:cubicBezTo>
                    <a:pt x="12609" y="29536"/>
                    <a:pt x="11266" y="28369"/>
                    <a:pt x="10040" y="25567"/>
                  </a:cubicBezTo>
                  <a:cubicBezTo>
                    <a:pt x="9690" y="26910"/>
                    <a:pt x="8990" y="27960"/>
                    <a:pt x="7881" y="28661"/>
                  </a:cubicBezTo>
                  <a:cubicBezTo>
                    <a:pt x="6830" y="29420"/>
                    <a:pt x="5604" y="29711"/>
                    <a:pt x="4320" y="29478"/>
                  </a:cubicBezTo>
                  <a:cubicBezTo>
                    <a:pt x="2044" y="29069"/>
                    <a:pt x="409" y="27201"/>
                    <a:pt x="234" y="25042"/>
                  </a:cubicBezTo>
                  <a:cubicBezTo>
                    <a:pt x="59" y="22532"/>
                    <a:pt x="1402" y="20664"/>
                    <a:pt x="4145" y="19672"/>
                  </a:cubicBezTo>
                  <a:cubicBezTo>
                    <a:pt x="1518" y="18796"/>
                    <a:pt x="1" y="17103"/>
                    <a:pt x="176" y="14243"/>
                  </a:cubicBezTo>
                  <a:cubicBezTo>
                    <a:pt x="351" y="12200"/>
                    <a:pt x="1577" y="10741"/>
                    <a:pt x="4203" y="9749"/>
                  </a:cubicBezTo>
                  <a:cubicBezTo>
                    <a:pt x="2744" y="9340"/>
                    <a:pt x="1635" y="8581"/>
                    <a:pt x="993" y="7355"/>
                  </a:cubicBezTo>
                  <a:cubicBezTo>
                    <a:pt x="293" y="6071"/>
                    <a:pt x="176" y="4787"/>
                    <a:pt x="643" y="3445"/>
                  </a:cubicBezTo>
                  <a:cubicBezTo>
                    <a:pt x="1343" y="1285"/>
                    <a:pt x="3386" y="1"/>
                    <a:pt x="5721" y="234"/>
                  </a:cubicBezTo>
                  <a:cubicBezTo>
                    <a:pt x="7822" y="409"/>
                    <a:pt x="9632" y="2161"/>
                    <a:pt x="9924" y="4320"/>
                  </a:cubicBezTo>
                  <a:cubicBezTo>
                    <a:pt x="10274" y="6713"/>
                    <a:pt x="8990" y="8640"/>
                    <a:pt x="6130" y="9807"/>
                  </a:cubicBezTo>
                  <a:cubicBezTo>
                    <a:pt x="8114" y="10332"/>
                    <a:pt x="9457" y="11558"/>
                    <a:pt x="10040" y="13660"/>
                  </a:cubicBezTo>
                  <a:cubicBezTo>
                    <a:pt x="10683" y="11617"/>
                    <a:pt x="11908" y="10332"/>
                    <a:pt x="13893" y="9749"/>
                  </a:cubicBezTo>
                  <a:cubicBezTo>
                    <a:pt x="11091" y="8581"/>
                    <a:pt x="9807" y="6538"/>
                    <a:pt x="10274" y="4087"/>
                  </a:cubicBezTo>
                  <a:cubicBezTo>
                    <a:pt x="10741" y="1752"/>
                    <a:pt x="12784" y="118"/>
                    <a:pt x="15177" y="176"/>
                  </a:cubicBezTo>
                  <a:cubicBezTo>
                    <a:pt x="17395" y="234"/>
                    <a:pt x="19380" y="1869"/>
                    <a:pt x="19788" y="4087"/>
                  </a:cubicBezTo>
                  <a:cubicBezTo>
                    <a:pt x="20197" y="6597"/>
                    <a:pt x="18913" y="8698"/>
                    <a:pt x="16111" y="9749"/>
                  </a:cubicBezTo>
                  <a:cubicBezTo>
                    <a:pt x="18096" y="10332"/>
                    <a:pt x="19380" y="11617"/>
                    <a:pt x="19963" y="13660"/>
                  </a:cubicBezTo>
                  <a:cubicBezTo>
                    <a:pt x="20430" y="12259"/>
                    <a:pt x="21131" y="11266"/>
                    <a:pt x="22240" y="10566"/>
                  </a:cubicBezTo>
                  <a:cubicBezTo>
                    <a:pt x="23349" y="9924"/>
                    <a:pt x="24575" y="9749"/>
                    <a:pt x="25859" y="10041"/>
                  </a:cubicBezTo>
                  <a:cubicBezTo>
                    <a:pt x="28135" y="10566"/>
                    <a:pt x="29595" y="12492"/>
                    <a:pt x="29536" y="14827"/>
                  </a:cubicBezTo>
                  <a:cubicBezTo>
                    <a:pt x="29536" y="17103"/>
                    <a:pt x="27902" y="19030"/>
                    <a:pt x="25684" y="19438"/>
                  </a:cubicBezTo>
                  <a:cubicBezTo>
                    <a:pt x="23232" y="19964"/>
                    <a:pt x="21248" y="18738"/>
                    <a:pt x="19963" y="15878"/>
                  </a:cubicBezTo>
                  <a:cubicBezTo>
                    <a:pt x="19380" y="17804"/>
                    <a:pt x="18154" y="19030"/>
                    <a:pt x="16111" y="19672"/>
                  </a:cubicBezTo>
                  <a:cubicBezTo>
                    <a:pt x="18154" y="20314"/>
                    <a:pt x="19380" y="21598"/>
                    <a:pt x="19963" y="23641"/>
                  </a:cubicBezTo>
                  <a:close/>
                  <a:moveTo>
                    <a:pt x="10040" y="23758"/>
                  </a:moveTo>
                  <a:cubicBezTo>
                    <a:pt x="10624" y="21598"/>
                    <a:pt x="11850" y="20314"/>
                    <a:pt x="13951" y="19672"/>
                  </a:cubicBezTo>
                  <a:cubicBezTo>
                    <a:pt x="11908" y="19088"/>
                    <a:pt x="10683" y="17804"/>
                    <a:pt x="10040" y="15819"/>
                  </a:cubicBezTo>
                  <a:cubicBezTo>
                    <a:pt x="9398" y="17921"/>
                    <a:pt x="8114" y="19088"/>
                    <a:pt x="6013" y="19672"/>
                  </a:cubicBezTo>
                  <a:cubicBezTo>
                    <a:pt x="8173" y="20255"/>
                    <a:pt x="9457" y="21540"/>
                    <a:pt x="10040" y="237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2" name="Google Shape;17812;p46"/>
            <p:cNvSpPr/>
            <p:nvPr/>
          </p:nvSpPr>
          <p:spPr>
            <a:xfrm>
              <a:off x="3793925" y="3092425"/>
              <a:ext cx="237900" cy="240800"/>
            </a:xfrm>
            <a:custGeom>
              <a:avLst/>
              <a:gdLst/>
              <a:ahLst/>
              <a:cxnLst/>
              <a:rect l="l" t="t" r="r" b="b"/>
              <a:pathLst>
                <a:path w="9516" h="9632" extrusionOk="0">
                  <a:moveTo>
                    <a:pt x="4729" y="9632"/>
                  </a:moveTo>
                  <a:cubicBezTo>
                    <a:pt x="2102" y="9632"/>
                    <a:pt x="1" y="7414"/>
                    <a:pt x="1" y="4845"/>
                  </a:cubicBezTo>
                  <a:cubicBezTo>
                    <a:pt x="1" y="2277"/>
                    <a:pt x="2219" y="1"/>
                    <a:pt x="4787" y="59"/>
                  </a:cubicBezTo>
                  <a:cubicBezTo>
                    <a:pt x="7356" y="117"/>
                    <a:pt x="9515" y="2335"/>
                    <a:pt x="9515" y="4904"/>
                  </a:cubicBezTo>
                  <a:cubicBezTo>
                    <a:pt x="9515" y="7472"/>
                    <a:pt x="7356" y="9632"/>
                    <a:pt x="4729" y="963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3" name="Google Shape;17813;p46"/>
            <p:cNvSpPr/>
            <p:nvPr/>
          </p:nvSpPr>
          <p:spPr>
            <a:xfrm>
              <a:off x="3300700" y="2600650"/>
              <a:ext cx="239350" cy="239350"/>
            </a:xfrm>
            <a:custGeom>
              <a:avLst/>
              <a:gdLst/>
              <a:ahLst/>
              <a:cxnLst/>
              <a:rect l="l" t="t" r="r" b="b"/>
              <a:pathLst>
                <a:path w="9574" h="9574" extrusionOk="0">
                  <a:moveTo>
                    <a:pt x="4729" y="9574"/>
                  </a:moveTo>
                  <a:cubicBezTo>
                    <a:pt x="2102" y="9574"/>
                    <a:pt x="1" y="7414"/>
                    <a:pt x="1" y="4787"/>
                  </a:cubicBezTo>
                  <a:cubicBezTo>
                    <a:pt x="1" y="2161"/>
                    <a:pt x="2160" y="1"/>
                    <a:pt x="4729" y="59"/>
                  </a:cubicBezTo>
                  <a:cubicBezTo>
                    <a:pt x="7355" y="59"/>
                    <a:pt x="9573" y="2277"/>
                    <a:pt x="9515" y="4846"/>
                  </a:cubicBezTo>
                  <a:cubicBezTo>
                    <a:pt x="9515" y="7414"/>
                    <a:pt x="7297" y="9574"/>
                    <a:pt x="4729" y="957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4" name="Google Shape;17814;p46"/>
            <p:cNvSpPr/>
            <p:nvPr/>
          </p:nvSpPr>
          <p:spPr>
            <a:xfrm>
              <a:off x="3547325" y="3093900"/>
              <a:ext cx="237875" cy="239325"/>
            </a:xfrm>
            <a:custGeom>
              <a:avLst/>
              <a:gdLst/>
              <a:ahLst/>
              <a:cxnLst/>
              <a:rect l="l" t="t" r="r" b="b"/>
              <a:pathLst>
                <a:path w="9515" h="9573" extrusionOk="0">
                  <a:moveTo>
                    <a:pt x="9515" y="4786"/>
                  </a:moveTo>
                  <a:cubicBezTo>
                    <a:pt x="9515" y="7355"/>
                    <a:pt x="7355" y="9573"/>
                    <a:pt x="4728" y="9573"/>
                  </a:cubicBezTo>
                  <a:cubicBezTo>
                    <a:pt x="2160" y="9573"/>
                    <a:pt x="0" y="7355"/>
                    <a:pt x="0" y="4786"/>
                  </a:cubicBezTo>
                  <a:cubicBezTo>
                    <a:pt x="59" y="2218"/>
                    <a:pt x="2160" y="58"/>
                    <a:pt x="4728" y="58"/>
                  </a:cubicBezTo>
                  <a:cubicBezTo>
                    <a:pt x="7297" y="0"/>
                    <a:pt x="9515" y="2218"/>
                    <a:pt x="9515" y="47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5" name="Google Shape;17815;p46"/>
            <p:cNvSpPr/>
            <p:nvPr/>
          </p:nvSpPr>
          <p:spPr>
            <a:xfrm>
              <a:off x="3299250" y="2848725"/>
              <a:ext cx="239350" cy="237900"/>
            </a:xfrm>
            <a:custGeom>
              <a:avLst/>
              <a:gdLst/>
              <a:ahLst/>
              <a:cxnLst/>
              <a:rect l="l" t="t" r="r" b="b"/>
              <a:pathLst>
                <a:path w="9574" h="9516" extrusionOk="0">
                  <a:moveTo>
                    <a:pt x="9573" y="4729"/>
                  </a:moveTo>
                  <a:cubicBezTo>
                    <a:pt x="9573" y="7355"/>
                    <a:pt x="7355" y="9515"/>
                    <a:pt x="4787" y="9515"/>
                  </a:cubicBezTo>
                  <a:cubicBezTo>
                    <a:pt x="2160" y="9457"/>
                    <a:pt x="0" y="7297"/>
                    <a:pt x="59" y="4729"/>
                  </a:cubicBezTo>
                  <a:cubicBezTo>
                    <a:pt x="117" y="2102"/>
                    <a:pt x="2218" y="1"/>
                    <a:pt x="4787" y="1"/>
                  </a:cubicBezTo>
                  <a:cubicBezTo>
                    <a:pt x="7355" y="1"/>
                    <a:pt x="9573" y="2160"/>
                    <a:pt x="9573"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6" name="Google Shape;17816;p46"/>
            <p:cNvSpPr/>
            <p:nvPr/>
          </p:nvSpPr>
          <p:spPr>
            <a:xfrm>
              <a:off x="4036175" y="2358425"/>
              <a:ext cx="239350" cy="239350"/>
            </a:xfrm>
            <a:custGeom>
              <a:avLst/>
              <a:gdLst/>
              <a:ahLst/>
              <a:cxnLst/>
              <a:rect l="l" t="t" r="r" b="b"/>
              <a:pathLst>
                <a:path w="9574" h="9574" extrusionOk="0">
                  <a:moveTo>
                    <a:pt x="4904" y="59"/>
                  </a:moveTo>
                  <a:cubicBezTo>
                    <a:pt x="7530" y="175"/>
                    <a:pt x="9573" y="2277"/>
                    <a:pt x="9456" y="4903"/>
                  </a:cubicBezTo>
                  <a:cubicBezTo>
                    <a:pt x="9398" y="7530"/>
                    <a:pt x="7238" y="9573"/>
                    <a:pt x="4670" y="9456"/>
                  </a:cubicBezTo>
                  <a:cubicBezTo>
                    <a:pt x="2043" y="9398"/>
                    <a:pt x="0" y="7238"/>
                    <a:pt x="59" y="4670"/>
                  </a:cubicBezTo>
                  <a:cubicBezTo>
                    <a:pt x="176" y="2043"/>
                    <a:pt x="2277" y="0"/>
                    <a:pt x="4904"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7" name="Google Shape;17817;p46"/>
            <p:cNvSpPr/>
            <p:nvPr/>
          </p:nvSpPr>
          <p:spPr>
            <a:xfrm>
              <a:off x="4039100" y="3098275"/>
              <a:ext cx="232050" cy="232050"/>
            </a:xfrm>
            <a:custGeom>
              <a:avLst/>
              <a:gdLst/>
              <a:ahLst/>
              <a:cxnLst/>
              <a:rect l="l" t="t" r="r" b="b"/>
              <a:pathLst>
                <a:path w="9282" h="9282" extrusionOk="0">
                  <a:moveTo>
                    <a:pt x="4670" y="0"/>
                  </a:moveTo>
                  <a:cubicBezTo>
                    <a:pt x="7238" y="0"/>
                    <a:pt x="9281" y="2043"/>
                    <a:pt x="9281" y="4670"/>
                  </a:cubicBezTo>
                  <a:cubicBezTo>
                    <a:pt x="9281" y="7238"/>
                    <a:pt x="7180" y="9281"/>
                    <a:pt x="4611" y="9281"/>
                  </a:cubicBezTo>
                  <a:cubicBezTo>
                    <a:pt x="2043" y="9223"/>
                    <a:pt x="0" y="7180"/>
                    <a:pt x="0" y="4611"/>
                  </a:cubicBezTo>
                  <a:cubicBezTo>
                    <a:pt x="0" y="2043"/>
                    <a:pt x="2102" y="0"/>
                    <a:pt x="467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8" name="Google Shape;17818;p46"/>
            <p:cNvSpPr/>
            <p:nvPr/>
          </p:nvSpPr>
          <p:spPr>
            <a:xfrm>
              <a:off x="3303625" y="2361350"/>
              <a:ext cx="232050" cy="232025"/>
            </a:xfrm>
            <a:custGeom>
              <a:avLst/>
              <a:gdLst/>
              <a:ahLst/>
              <a:cxnLst/>
              <a:rect l="l" t="t" r="r" b="b"/>
              <a:pathLst>
                <a:path w="9282" h="9281" extrusionOk="0">
                  <a:moveTo>
                    <a:pt x="0" y="4670"/>
                  </a:moveTo>
                  <a:cubicBezTo>
                    <a:pt x="0" y="2101"/>
                    <a:pt x="2043" y="0"/>
                    <a:pt x="4612" y="0"/>
                  </a:cubicBezTo>
                  <a:cubicBezTo>
                    <a:pt x="7238" y="0"/>
                    <a:pt x="9281" y="2101"/>
                    <a:pt x="9281" y="4670"/>
                  </a:cubicBezTo>
                  <a:cubicBezTo>
                    <a:pt x="9223" y="7238"/>
                    <a:pt x="7180" y="9281"/>
                    <a:pt x="4670" y="9281"/>
                  </a:cubicBezTo>
                  <a:cubicBezTo>
                    <a:pt x="2043" y="9281"/>
                    <a:pt x="0" y="7238"/>
                    <a:pt x="0" y="46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9" name="Google Shape;17819;p46"/>
            <p:cNvSpPr/>
            <p:nvPr/>
          </p:nvSpPr>
          <p:spPr>
            <a:xfrm>
              <a:off x="3303625" y="3098275"/>
              <a:ext cx="232050" cy="230575"/>
            </a:xfrm>
            <a:custGeom>
              <a:avLst/>
              <a:gdLst/>
              <a:ahLst/>
              <a:cxnLst/>
              <a:rect l="l" t="t" r="r" b="b"/>
              <a:pathLst>
                <a:path w="9282" h="9223" extrusionOk="0">
                  <a:moveTo>
                    <a:pt x="4670" y="9223"/>
                  </a:moveTo>
                  <a:cubicBezTo>
                    <a:pt x="2160" y="9223"/>
                    <a:pt x="59" y="7180"/>
                    <a:pt x="59" y="4670"/>
                  </a:cubicBezTo>
                  <a:cubicBezTo>
                    <a:pt x="0" y="2160"/>
                    <a:pt x="2102" y="0"/>
                    <a:pt x="4612" y="59"/>
                  </a:cubicBezTo>
                  <a:cubicBezTo>
                    <a:pt x="7122" y="59"/>
                    <a:pt x="9165" y="2101"/>
                    <a:pt x="9223" y="4553"/>
                  </a:cubicBezTo>
                  <a:cubicBezTo>
                    <a:pt x="9281" y="7063"/>
                    <a:pt x="7180" y="9223"/>
                    <a:pt x="4670" y="922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0" name="Google Shape;17820;p46"/>
            <p:cNvSpPr/>
            <p:nvPr/>
          </p:nvSpPr>
          <p:spPr>
            <a:xfrm>
              <a:off x="3798325" y="2116175"/>
              <a:ext cx="229125" cy="230600"/>
            </a:xfrm>
            <a:custGeom>
              <a:avLst/>
              <a:gdLst/>
              <a:ahLst/>
              <a:cxnLst/>
              <a:rect l="l" t="t" r="r" b="b"/>
              <a:pathLst>
                <a:path w="9165" h="9224" extrusionOk="0">
                  <a:moveTo>
                    <a:pt x="9164" y="4612"/>
                  </a:moveTo>
                  <a:cubicBezTo>
                    <a:pt x="9164" y="7122"/>
                    <a:pt x="7063" y="9223"/>
                    <a:pt x="4553" y="9165"/>
                  </a:cubicBezTo>
                  <a:cubicBezTo>
                    <a:pt x="2043" y="9165"/>
                    <a:pt x="0" y="7122"/>
                    <a:pt x="0" y="4612"/>
                  </a:cubicBezTo>
                  <a:cubicBezTo>
                    <a:pt x="0" y="2102"/>
                    <a:pt x="2101" y="1"/>
                    <a:pt x="4611" y="1"/>
                  </a:cubicBezTo>
                  <a:cubicBezTo>
                    <a:pt x="7121" y="59"/>
                    <a:pt x="9164" y="2102"/>
                    <a:pt x="9164"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1" name="Google Shape;17821;p46"/>
            <p:cNvSpPr/>
            <p:nvPr/>
          </p:nvSpPr>
          <p:spPr>
            <a:xfrm>
              <a:off x="4287175" y="2605025"/>
              <a:ext cx="230575" cy="230600"/>
            </a:xfrm>
            <a:custGeom>
              <a:avLst/>
              <a:gdLst/>
              <a:ahLst/>
              <a:cxnLst/>
              <a:rect l="l" t="t" r="r" b="b"/>
              <a:pathLst>
                <a:path w="9223" h="9224" extrusionOk="0">
                  <a:moveTo>
                    <a:pt x="9223" y="4612"/>
                  </a:moveTo>
                  <a:cubicBezTo>
                    <a:pt x="9223" y="7122"/>
                    <a:pt x="7063" y="9223"/>
                    <a:pt x="4553" y="9223"/>
                  </a:cubicBezTo>
                  <a:cubicBezTo>
                    <a:pt x="2101" y="9165"/>
                    <a:pt x="0" y="7122"/>
                    <a:pt x="0" y="4612"/>
                  </a:cubicBezTo>
                  <a:cubicBezTo>
                    <a:pt x="0" y="2102"/>
                    <a:pt x="2101" y="1"/>
                    <a:pt x="4611" y="59"/>
                  </a:cubicBezTo>
                  <a:cubicBezTo>
                    <a:pt x="7121" y="59"/>
                    <a:pt x="9164" y="2102"/>
                    <a:pt x="9223"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2" name="Google Shape;17822;p46"/>
            <p:cNvSpPr/>
            <p:nvPr/>
          </p:nvSpPr>
          <p:spPr>
            <a:xfrm>
              <a:off x="4287175" y="2853100"/>
              <a:ext cx="229125" cy="229150"/>
            </a:xfrm>
            <a:custGeom>
              <a:avLst/>
              <a:gdLst/>
              <a:ahLst/>
              <a:cxnLst/>
              <a:rect l="l" t="t" r="r" b="b"/>
              <a:pathLst>
                <a:path w="9165" h="9166" extrusionOk="0">
                  <a:moveTo>
                    <a:pt x="4611" y="9165"/>
                  </a:moveTo>
                  <a:cubicBezTo>
                    <a:pt x="2101" y="9107"/>
                    <a:pt x="0" y="7064"/>
                    <a:pt x="59" y="4554"/>
                  </a:cubicBezTo>
                  <a:cubicBezTo>
                    <a:pt x="59" y="2044"/>
                    <a:pt x="2101" y="1"/>
                    <a:pt x="4611" y="1"/>
                  </a:cubicBezTo>
                  <a:cubicBezTo>
                    <a:pt x="7121" y="1"/>
                    <a:pt x="9164" y="2102"/>
                    <a:pt x="9164" y="4554"/>
                  </a:cubicBezTo>
                  <a:cubicBezTo>
                    <a:pt x="9164" y="7064"/>
                    <a:pt x="7063" y="9165"/>
                    <a:pt x="4611" y="916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3" name="Google Shape;17823;p46"/>
            <p:cNvSpPr/>
            <p:nvPr/>
          </p:nvSpPr>
          <p:spPr>
            <a:xfrm>
              <a:off x="3551700" y="2116175"/>
              <a:ext cx="229125" cy="229125"/>
            </a:xfrm>
            <a:custGeom>
              <a:avLst/>
              <a:gdLst/>
              <a:ahLst/>
              <a:cxnLst/>
              <a:rect l="l" t="t" r="r" b="b"/>
              <a:pathLst>
                <a:path w="9165" h="9165" extrusionOk="0">
                  <a:moveTo>
                    <a:pt x="9165" y="4612"/>
                  </a:moveTo>
                  <a:cubicBezTo>
                    <a:pt x="9106" y="7122"/>
                    <a:pt x="7063" y="9165"/>
                    <a:pt x="4553" y="9165"/>
                  </a:cubicBezTo>
                  <a:cubicBezTo>
                    <a:pt x="2043" y="9165"/>
                    <a:pt x="0" y="7064"/>
                    <a:pt x="0" y="4554"/>
                  </a:cubicBezTo>
                  <a:cubicBezTo>
                    <a:pt x="0" y="2044"/>
                    <a:pt x="2102" y="1"/>
                    <a:pt x="4612" y="59"/>
                  </a:cubicBezTo>
                  <a:cubicBezTo>
                    <a:pt x="7122" y="59"/>
                    <a:pt x="9165" y="2102"/>
                    <a:pt x="9165"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4" name="Google Shape;17824;p46"/>
            <p:cNvSpPr/>
            <p:nvPr/>
          </p:nvSpPr>
          <p:spPr>
            <a:xfrm>
              <a:off x="3799775" y="3344875"/>
              <a:ext cx="224750" cy="224750"/>
            </a:xfrm>
            <a:custGeom>
              <a:avLst/>
              <a:gdLst/>
              <a:ahLst/>
              <a:cxnLst/>
              <a:rect l="l" t="t" r="r" b="b"/>
              <a:pathLst>
                <a:path w="8990" h="8990" extrusionOk="0">
                  <a:moveTo>
                    <a:pt x="8989" y="4495"/>
                  </a:moveTo>
                  <a:cubicBezTo>
                    <a:pt x="8989" y="7005"/>
                    <a:pt x="7005" y="8990"/>
                    <a:pt x="4495" y="8990"/>
                  </a:cubicBezTo>
                  <a:cubicBezTo>
                    <a:pt x="1985" y="8990"/>
                    <a:pt x="0" y="7005"/>
                    <a:pt x="0" y="4495"/>
                  </a:cubicBezTo>
                  <a:cubicBezTo>
                    <a:pt x="0" y="1985"/>
                    <a:pt x="1985" y="1"/>
                    <a:pt x="4495" y="1"/>
                  </a:cubicBezTo>
                  <a:cubicBezTo>
                    <a:pt x="7005" y="1"/>
                    <a:pt x="8989" y="1985"/>
                    <a:pt x="8989"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5" name="Google Shape;17825;p46"/>
            <p:cNvSpPr/>
            <p:nvPr/>
          </p:nvSpPr>
          <p:spPr>
            <a:xfrm>
              <a:off x="4290075" y="2365725"/>
              <a:ext cx="224750" cy="224750"/>
            </a:xfrm>
            <a:custGeom>
              <a:avLst/>
              <a:gdLst/>
              <a:ahLst/>
              <a:cxnLst/>
              <a:rect l="l" t="t" r="r" b="b"/>
              <a:pathLst>
                <a:path w="8990" h="8990" extrusionOk="0">
                  <a:moveTo>
                    <a:pt x="8990" y="4495"/>
                  </a:moveTo>
                  <a:cubicBezTo>
                    <a:pt x="8990" y="7005"/>
                    <a:pt x="7005" y="8989"/>
                    <a:pt x="4495" y="8989"/>
                  </a:cubicBezTo>
                  <a:cubicBezTo>
                    <a:pt x="1985" y="8989"/>
                    <a:pt x="1" y="6946"/>
                    <a:pt x="1" y="4495"/>
                  </a:cubicBezTo>
                  <a:cubicBezTo>
                    <a:pt x="1" y="1985"/>
                    <a:pt x="1985" y="0"/>
                    <a:pt x="4437" y="0"/>
                  </a:cubicBezTo>
                  <a:cubicBezTo>
                    <a:pt x="6947" y="0"/>
                    <a:pt x="8990" y="1985"/>
                    <a:pt x="8990"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6" name="Google Shape;17826;p46"/>
            <p:cNvSpPr/>
            <p:nvPr/>
          </p:nvSpPr>
          <p:spPr>
            <a:xfrm>
              <a:off x="3553150" y="3344875"/>
              <a:ext cx="224750" cy="224750"/>
            </a:xfrm>
            <a:custGeom>
              <a:avLst/>
              <a:gdLst/>
              <a:ahLst/>
              <a:cxnLst/>
              <a:rect l="l" t="t" r="r" b="b"/>
              <a:pathLst>
                <a:path w="8990" h="8990" extrusionOk="0">
                  <a:moveTo>
                    <a:pt x="8990" y="4437"/>
                  </a:moveTo>
                  <a:cubicBezTo>
                    <a:pt x="8990" y="6947"/>
                    <a:pt x="7005" y="8990"/>
                    <a:pt x="4495" y="8990"/>
                  </a:cubicBezTo>
                  <a:cubicBezTo>
                    <a:pt x="1985" y="8990"/>
                    <a:pt x="1" y="6947"/>
                    <a:pt x="1" y="4437"/>
                  </a:cubicBezTo>
                  <a:cubicBezTo>
                    <a:pt x="1" y="1985"/>
                    <a:pt x="1985" y="1"/>
                    <a:pt x="4437" y="1"/>
                  </a:cubicBezTo>
                  <a:cubicBezTo>
                    <a:pt x="6947" y="1"/>
                    <a:pt x="8990" y="1985"/>
                    <a:pt x="8990" y="443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7" name="Google Shape;17827;p46"/>
            <p:cNvSpPr/>
            <p:nvPr/>
          </p:nvSpPr>
          <p:spPr>
            <a:xfrm>
              <a:off x="3064300" y="2607950"/>
              <a:ext cx="224750" cy="224750"/>
            </a:xfrm>
            <a:custGeom>
              <a:avLst/>
              <a:gdLst/>
              <a:ahLst/>
              <a:cxnLst/>
              <a:rect l="l" t="t" r="r" b="b"/>
              <a:pathLst>
                <a:path w="8990" h="8990" extrusionOk="0">
                  <a:moveTo>
                    <a:pt x="8990" y="4554"/>
                  </a:moveTo>
                  <a:cubicBezTo>
                    <a:pt x="8990" y="7063"/>
                    <a:pt x="6947" y="8990"/>
                    <a:pt x="4437" y="8990"/>
                  </a:cubicBezTo>
                  <a:cubicBezTo>
                    <a:pt x="1927" y="8990"/>
                    <a:pt x="1" y="6947"/>
                    <a:pt x="1" y="4437"/>
                  </a:cubicBezTo>
                  <a:cubicBezTo>
                    <a:pt x="1" y="1985"/>
                    <a:pt x="2044" y="1"/>
                    <a:pt x="4495" y="1"/>
                  </a:cubicBezTo>
                  <a:cubicBezTo>
                    <a:pt x="7005" y="1"/>
                    <a:pt x="8990" y="2044"/>
                    <a:pt x="8990" y="455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8" name="Google Shape;17828;p46"/>
            <p:cNvSpPr/>
            <p:nvPr/>
          </p:nvSpPr>
          <p:spPr>
            <a:xfrm>
              <a:off x="3064300" y="2854575"/>
              <a:ext cx="224750" cy="224750"/>
            </a:xfrm>
            <a:custGeom>
              <a:avLst/>
              <a:gdLst/>
              <a:ahLst/>
              <a:cxnLst/>
              <a:rect l="l" t="t" r="r" b="b"/>
              <a:pathLst>
                <a:path w="8990" h="8990" extrusionOk="0">
                  <a:moveTo>
                    <a:pt x="8990" y="4553"/>
                  </a:moveTo>
                  <a:cubicBezTo>
                    <a:pt x="8990" y="7005"/>
                    <a:pt x="6947" y="8989"/>
                    <a:pt x="4437" y="8989"/>
                  </a:cubicBezTo>
                  <a:cubicBezTo>
                    <a:pt x="1985" y="8989"/>
                    <a:pt x="1" y="6946"/>
                    <a:pt x="1" y="4495"/>
                  </a:cubicBezTo>
                  <a:cubicBezTo>
                    <a:pt x="1" y="1985"/>
                    <a:pt x="2044" y="0"/>
                    <a:pt x="4554" y="0"/>
                  </a:cubicBezTo>
                  <a:cubicBezTo>
                    <a:pt x="7005" y="59"/>
                    <a:pt x="8990" y="2043"/>
                    <a:pt x="8990" y="45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9" name="Google Shape;17829;p46"/>
            <p:cNvSpPr/>
            <p:nvPr/>
          </p:nvSpPr>
          <p:spPr>
            <a:xfrm>
              <a:off x="4043475" y="2119100"/>
              <a:ext cx="224750" cy="224750"/>
            </a:xfrm>
            <a:custGeom>
              <a:avLst/>
              <a:gdLst/>
              <a:ahLst/>
              <a:cxnLst/>
              <a:rect l="l" t="t" r="r" b="b"/>
              <a:pathLst>
                <a:path w="8990" h="8990" extrusionOk="0">
                  <a:moveTo>
                    <a:pt x="8989" y="4495"/>
                  </a:moveTo>
                  <a:cubicBezTo>
                    <a:pt x="8989" y="7005"/>
                    <a:pt x="6946" y="8990"/>
                    <a:pt x="4436" y="8990"/>
                  </a:cubicBezTo>
                  <a:cubicBezTo>
                    <a:pt x="1985" y="8931"/>
                    <a:pt x="0" y="6947"/>
                    <a:pt x="0" y="4495"/>
                  </a:cubicBezTo>
                  <a:cubicBezTo>
                    <a:pt x="0" y="1985"/>
                    <a:pt x="2043" y="1"/>
                    <a:pt x="4553" y="1"/>
                  </a:cubicBezTo>
                  <a:cubicBezTo>
                    <a:pt x="7005" y="1"/>
                    <a:pt x="8989" y="2044"/>
                    <a:pt x="8989"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0" name="Google Shape;17830;p46"/>
            <p:cNvSpPr/>
            <p:nvPr/>
          </p:nvSpPr>
          <p:spPr>
            <a:xfrm>
              <a:off x="3308000" y="2119100"/>
              <a:ext cx="223300" cy="224750"/>
            </a:xfrm>
            <a:custGeom>
              <a:avLst/>
              <a:gdLst/>
              <a:ahLst/>
              <a:cxnLst/>
              <a:rect l="l" t="t" r="r" b="b"/>
              <a:pathLst>
                <a:path w="8932" h="8990" extrusionOk="0">
                  <a:moveTo>
                    <a:pt x="4495" y="59"/>
                  </a:moveTo>
                  <a:cubicBezTo>
                    <a:pt x="6888" y="59"/>
                    <a:pt x="8931" y="2102"/>
                    <a:pt x="8931" y="4495"/>
                  </a:cubicBezTo>
                  <a:cubicBezTo>
                    <a:pt x="8873" y="6947"/>
                    <a:pt x="6830" y="8990"/>
                    <a:pt x="4378" y="8931"/>
                  </a:cubicBezTo>
                  <a:cubicBezTo>
                    <a:pt x="1985" y="8873"/>
                    <a:pt x="1" y="6888"/>
                    <a:pt x="1" y="4495"/>
                  </a:cubicBezTo>
                  <a:cubicBezTo>
                    <a:pt x="1" y="2044"/>
                    <a:pt x="2044" y="1"/>
                    <a:pt x="449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1" name="Google Shape;17831;p46"/>
            <p:cNvSpPr/>
            <p:nvPr/>
          </p:nvSpPr>
          <p:spPr>
            <a:xfrm>
              <a:off x="4290075" y="3102650"/>
              <a:ext cx="223300" cy="223275"/>
            </a:xfrm>
            <a:custGeom>
              <a:avLst/>
              <a:gdLst/>
              <a:ahLst/>
              <a:cxnLst/>
              <a:rect l="l" t="t" r="r" b="b"/>
              <a:pathLst>
                <a:path w="8932" h="8931" extrusionOk="0">
                  <a:moveTo>
                    <a:pt x="8932" y="4436"/>
                  </a:moveTo>
                  <a:cubicBezTo>
                    <a:pt x="8932" y="6888"/>
                    <a:pt x="6947" y="8931"/>
                    <a:pt x="4495" y="8931"/>
                  </a:cubicBezTo>
                  <a:cubicBezTo>
                    <a:pt x="2044" y="8931"/>
                    <a:pt x="1" y="6888"/>
                    <a:pt x="1" y="4436"/>
                  </a:cubicBezTo>
                  <a:cubicBezTo>
                    <a:pt x="59" y="2043"/>
                    <a:pt x="2044" y="0"/>
                    <a:pt x="4437" y="0"/>
                  </a:cubicBezTo>
                  <a:cubicBezTo>
                    <a:pt x="6889" y="0"/>
                    <a:pt x="8932" y="1985"/>
                    <a:pt x="8932" y="44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2" name="Google Shape;17832;p46"/>
            <p:cNvSpPr/>
            <p:nvPr/>
          </p:nvSpPr>
          <p:spPr>
            <a:xfrm>
              <a:off x="4043475" y="3346350"/>
              <a:ext cx="223275" cy="221825"/>
            </a:xfrm>
            <a:custGeom>
              <a:avLst/>
              <a:gdLst/>
              <a:ahLst/>
              <a:cxnLst/>
              <a:rect l="l" t="t" r="r" b="b"/>
              <a:pathLst>
                <a:path w="8931" h="8873" extrusionOk="0">
                  <a:moveTo>
                    <a:pt x="8931" y="4378"/>
                  </a:moveTo>
                  <a:cubicBezTo>
                    <a:pt x="8931" y="6829"/>
                    <a:pt x="6888" y="8872"/>
                    <a:pt x="4495" y="8872"/>
                  </a:cubicBezTo>
                  <a:cubicBezTo>
                    <a:pt x="2043" y="8872"/>
                    <a:pt x="59" y="6888"/>
                    <a:pt x="59" y="4436"/>
                  </a:cubicBezTo>
                  <a:cubicBezTo>
                    <a:pt x="0" y="2043"/>
                    <a:pt x="2043" y="0"/>
                    <a:pt x="4495" y="0"/>
                  </a:cubicBezTo>
                  <a:cubicBezTo>
                    <a:pt x="6888" y="0"/>
                    <a:pt x="8873" y="1985"/>
                    <a:pt x="8931" y="43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3" name="Google Shape;17833;p46"/>
            <p:cNvSpPr/>
            <p:nvPr/>
          </p:nvSpPr>
          <p:spPr>
            <a:xfrm>
              <a:off x="3065775" y="2365725"/>
              <a:ext cx="221825" cy="223275"/>
            </a:xfrm>
            <a:custGeom>
              <a:avLst/>
              <a:gdLst/>
              <a:ahLst/>
              <a:cxnLst/>
              <a:rect l="l" t="t" r="r" b="b"/>
              <a:pathLst>
                <a:path w="8873" h="8931" extrusionOk="0">
                  <a:moveTo>
                    <a:pt x="4378" y="8931"/>
                  </a:moveTo>
                  <a:cubicBezTo>
                    <a:pt x="1985" y="8872"/>
                    <a:pt x="0" y="6888"/>
                    <a:pt x="0" y="4495"/>
                  </a:cubicBezTo>
                  <a:cubicBezTo>
                    <a:pt x="0" y="2043"/>
                    <a:pt x="2101" y="0"/>
                    <a:pt x="4495" y="59"/>
                  </a:cubicBezTo>
                  <a:cubicBezTo>
                    <a:pt x="6946" y="117"/>
                    <a:pt x="8872" y="2101"/>
                    <a:pt x="8872" y="4495"/>
                  </a:cubicBezTo>
                  <a:cubicBezTo>
                    <a:pt x="8814" y="6946"/>
                    <a:pt x="6829" y="8931"/>
                    <a:pt x="4378" y="887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4" name="Google Shape;17834;p46"/>
            <p:cNvSpPr/>
            <p:nvPr/>
          </p:nvSpPr>
          <p:spPr>
            <a:xfrm>
              <a:off x="3309450" y="3346350"/>
              <a:ext cx="220375" cy="220375"/>
            </a:xfrm>
            <a:custGeom>
              <a:avLst/>
              <a:gdLst/>
              <a:ahLst/>
              <a:cxnLst/>
              <a:rect l="l" t="t" r="r" b="b"/>
              <a:pathLst>
                <a:path w="8815" h="8815" extrusionOk="0">
                  <a:moveTo>
                    <a:pt x="8757" y="4436"/>
                  </a:moveTo>
                  <a:cubicBezTo>
                    <a:pt x="8757" y="6888"/>
                    <a:pt x="6772" y="8814"/>
                    <a:pt x="4320" y="8814"/>
                  </a:cubicBezTo>
                  <a:cubicBezTo>
                    <a:pt x="1927" y="8756"/>
                    <a:pt x="1" y="6829"/>
                    <a:pt x="1" y="4378"/>
                  </a:cubicBezTo>
                  <a:cubicBezTo>
                    <a:pt x="59" y="1926"/>
                    <a:pt x="1986" y="0"/>
                    <a:pt x="4437" y="58"/>
                  </a:cubicBezTo>
                  <a:cubicBezTo>
                    <a:pt x="6889" y="58"/>
                    <a:pt x="8815" y="2043"/>
                    <a:pt x="8757" y="44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5" name="Google Shape;17835;p46"/>
            <p:cNvSpPr/>
            <p:nvPr/>
          </p:nvSpPr>
          <p:spPr>
            <a:xfrm>
              <a:off x="3067225" y="3104100"/>
              <a:ext cx="218900" cy="218925"/>
            </a:xfrm>
            <a:custGeom>
              <a:avLst/>
              <a:gdLst/>
              <a:ahLst/>
              <a:cxnLst/>
              <a:rect l="l" t="t" r="r" b="b"/>
              <a:pathLst>
                <a:path w="8756" h="8757" extrusionOk="0">
                  <a:moveTo>
                    <a:pt x="8756" y="4378"/>
                  </a:moveTo>
                  <a:cubicBezTo>
                    <a:pt x="8756" y="6830"/>
                    <a:pt x="6830" y="8756"/>
                    <a:pt x="4378" y="8756"/>
                  </a:cubicBezTo>
                  <a:cubicBezTo>
                    <a:pt x="1927" y="8756"/>
                    <a:pt x="0" y="6830"/>
                    <a:pt x="0" y="4378"/>
                  </a:cubicBezTo>
                  <a:cubicBezTo>
                    <a:pt x="0" y="1927"/>
                    <a:pt x="1927" y="1"/>
                    <a:pt x="4378" y="1"/>
                  </a:cubicBezTo>
                  <a:cubicBezTo>
                    <a:pt x="6830" y="59"/>
                    <a:pt x="8698" y="1985"/>
                    <a:pt x="8698" y="43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6" name="Google Shape;17836;p46"/>
            <p:cNvSpPr/>
            <p:nvPr/>
          </p:nvSpPr>
          <p:spPr>
            <a:xfrm>
              <a:off x="4294475" y="2123475"/>
              <a:ext cx="215975" cy="216000"/>
            </a:xfrm>
            <a:custGeom>
              <a:avLst/>
              <a:gdLst/>
              <a:ahLst/>
              <a:cxnLst/>
              <a:rect l="l" t="t" r="r" b="b"/>
              <a:pathLst>
                <a:path w="8639" h="8640" extrusionOk="0">
                  <a:moveTo>
                    <a:pt x="4319" y="1"/>
                  </a:moveTo>
                  <a:cubicBezTo>
                    <a:pt x="6713" y="1"/>
                    <a:pt x="8639" y="1927"/>
                    <a:pt x="8639" y="4320"/>
                  </a:cubicBezTo>
                  <a:cubicBezTo>
                    <a:pt x="8639" y="6713"/>
                    <a:pt x="6654" y="8639"/>
                    <a:pt x="4261" y="8639"/>
                  </a:cubicBezTo>
                  <a:cubicBezTo>
                    <a:pt x="1868" y="8581"/>
                    <a:pt x="0" y="6655"/>
                    <a:pt x="0" y="4262"/>
                  </a:cubicBezTo>
                  <a:cubicBezTo>
                    <a:pt x="0" y="1869"/>
                    <a:pt x="1926" y="1"/>
                    <a:pt x="431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7" name="Google Shape;17837;p46"/>
            <p:cNvSpPr/>
            <p:nvPr/>
          </p:nvSpPr>
          <p:spPr>
            <a:xfrm>
              <a:off x="3805600" y="1876875"/>
              <a:ext cx="214550" cy="215975"/>
            </a:xfrm>
            <a:custGeom>
              <a:avLst/>
              <a:gdLst/>
              <a:ahLst/>
              <a:cxnLst/>
              <a:rect l="l" t="t" r="r" b="b"/>
              <a:pathLst>
                <a:path w="8582" h="8639" extrusionOk="0">
                  <a:moveTo>
                    <a:pt x="8581" y="4319"/>
                  </a:moveTo>
                  <a:cubicBezTo>
                    <a:pt x="8581" y="6654"/>
                    <a:pt x="6655" y="8581"/>
                    <a:pt x="4320" y="8639"/>
                  </a:cubicBezTo>
                  <a:cubicBezTo>
                    <a:pt x="1927" y="8639"/>
                    <a:pt x="1" y="6654"/>
                    <a:pt x="1" y="4319"/>
                  </a:cubicBezTo>
                  <a:cubicBezTo>
                    <a:pt x="1" y="1926"/>
                    <a:pt x="1927" y="0"/>
                    <a:pt x="4262" y="0"/>
                  </a:cubicBezTo>
                  <a:cubicBezTo>
                    <a:pt x="6655" y="0"/>
                    <a:pt x="8581" y="1926"/>
                    <a:pt x="8581" y="43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8" name="Google Shape;17838;p46"/>
            <p:cNvSpPr/>
            <p:nvPr/>
          </p:nvSpPr>
          <p:spPr>
            <a:xfrm>
              <a:off x="4541075" y="2612325"/>
              <a:ext cx="216000" cy="216000"/>
            </a:xfrm>
            <a:custGeom>
              <a:avLst/>
              <a:gdLst/>
              <a:ahLst/>
              <a:cxnLst/>
              <a:rect l="l" t="t" r="r" b="b"/>
              <a:pathLst>
                <a:path w="8640" h="8640" extrusionOk="0">
                  <a:moveTo>
                    <a:pt x="4320" y="1"/>
                  </a:moveTo>
                  <a:cubicBezTo>
                    <a:pt x="6713" y="1"/>
                    <a:pt x="8639" y="1985"/>
                    <a:pt x="8639" y="4320"/>
                  </a:cubicBezTo>
                  <a:cubicBezTo>
                    <a:pt x="8639" y="6713"/>
                    <a:pt x="6713" y="8640"/>
                    <a:pt x="4320" y="8640"/>
                  </a:cubicBezTo>
                  <a:cubicBezTo>
                    <a:pt x="1927" y="8640"/>
                    <a:pt x="1" y="6713"/>
                    <a:pt x="1" y="4320"/>
                  </a:cubicBezTo>
                  <a:cubicBezTo>
                    <a:pt x="1" y="1985"/>
                    <a:pt x="1927" y="1"/>
                    <a:pt x="432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9" name="Google Shape;17839;p46"/>
            <p:cNvSpPr/>
            <p:nvPr/>
          </p:nvSpPr>
          <p:spPr>
            <a:xfrm>
              <a:off x="4541075" y="2858950"/>
              <a:ext cx="216000" cy="216000"/>
            </a:xfrm>
            <a:custGeom>
              <a:avLst/>
              <a:gdLst/>
              <a:ahLst/>
              <a:cxnLst/>
              <a:rect l="l" t="t" r="r" b="b"/>
              <a:pathLst>
                <a:path w="8640" h="8640" extrusionOk="0">
                  <a:moveTo>
                    <a:pt x="8639" y="4320"/>
                  </a:moveTo>
                  <a:cubicBezTo>
                    <a:pt x="8639" y="6655"/>
                    <a:pt x="6655" y="8639"/>
                    <a:pt x="4320" y="8639"/>
                  </a:cubicBezTo>
                  <a:cubicBezTo>
                    <a:pt x="1927" y="8639"/>
                    <a:pt x="1" y="6713"/>
                    <a:pt x="1" y="4320"/>
                  </a:cubicBezTo>
                  <a:cubicBezTo>
                    <a:pt x="1" y="1985"/>
                    <a:pt x="1927" y="59"/>
                    <a:pt x="4262" y="59"/>
                  </a:cubicBezTo>
                  <a:cubicBezTo>
                    <a:pt x="6655" y="0"/>
                    <a:pt x="8581" y="1927"/>
                    <a:pt x="8639"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0" name="Google Shape;17840;p46"/>
            <p:cNvSpPr/>
            <p:nvPr/>
          </p:nvSpPr>
          <p:spPr>
            <a:xfrm>
              <a:off x="3557525" y="1875400"/>
              <a:ext cx="217475" cy="217450"/>
            </a:xfrm>
            <a:custGeom>
              <a:avLst/>
              <a:gdLst/>
              <a:ahLst/>
              <a:cxnLst/>
              <a:rect l="l" t="t" r="r" b="b"/>
              <a:pathLst>
                <a:path w="8699" h="8698" extrusionOk="0">
                  <a:moveTo>
                    <a:pt x="4262" y="8640"/>
                  </a:moveTo>
                  <a:cubicBezTo>
                    <a:pt x="1927" y="8640"/>
                    <a:pt x="1" y="6597"/>
                    <a:pt x="59" y="4262"/>
                  </a:cubicBezTo>
                  <a:cubicBezTo>
                    <a:pt x="118" y="1927"/>
                    <a:pt x="2102" y="1"/>
                    <a:pt x="4379" y="59"/>
                  </a:cubicBezTo>
                  <a:cubicBezTo>
                    <a:pt x="6772" y="117"/>
                    <a:pt x="8698" y="2102"/>
                    <a:pt x="8640" y="4437"/>
                  </a:cubicBezTo>
                  <a:cubicBezTo>
                    <a:pt x="8581" y="6830"/>
                    <a:pt x="6597" y="8698"/>
                    <a:pt x="4262" y="864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1" name="Google Shape;17841;p46"/>
            <p:cNvSpPr/>
            <p:nvPr/>
          </p:nvSpPr>
          <p:spPr>
            <a:xfrm>
              <a:off x="3070150" y="2123475"/>
              <a:ext cx="213075" cy="214550"/>
            </a:xfrm>
            <a:custGeom>
              <a:avLst/>
              <a:gdLst/>
              <a:ahLst/>
              <a:cxnLst/>
              <a:rect l="l" t="t" r="r" b="b"/>
              <a:pathLst>
                <a:path w="8523" h="8582" extrusionOk="0">
                  <a:moveTo>
                    <a:pt x="4261" y="59"/>
                  </a:moveTo>
                  <a:cubicBezTo>
                    <a:pt x="6596" y="59"/>
                    <a:pt x="8522" y="1985"/>
                    <a:pt x="8522" y="4320"/>
                  </a:cubicBezTo>
                  <a:cubicBezTo>
                    <a:pt x="8522" y="6655"/>
                    <a:pt x="6596" y="8581"/>
                    <a:pt x="4261" y="8581"/>
                  </a:cubicBezTo>
                  <a:cubicBezTo>
                    <a:pt x="1926" y="8581"/>
                    <a:pt x="0" y="6597"/>
                    <a:pt x="0" y="4262"/>
                  </a:cubicBezTo>
                  <a:cubicBezTo>
                    <a:pt x="0" y="1927"/>
                    <a:pt x="1926" y="1"/>
                    <a:pt x="42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2" name="Google Shape;17842;p46"/>
            <p:cNvSpPr/>
            <p:nvPr/>
          </p:nvSpPr>
          <p:spPr>
            <a:xfrm>
              <a:off x="4295925" y="3349250"/>
              <a:ext cx="213075" cy="214550"/>
            </a:xfrm>
            <a:custGeom>
              <a:avLst/>
              <a:gdLst/>
              <a:ahLst/>
              <a:cxnLst/>
              <a:rect l="l" t="t" r="r" b="b"/>
              <a:pathLst>
                <a:path w="8523" h="8582" extrusionOk="0">
                  <a:moveTo>
                    <a:pt x="4261" y="59"/>
                  </a:moveTo>
                  <a:cubicBezTo>
                    <a:pt x="6596" y="59"/>
                    <a:pt x="8522" y="1985"/>
                    <a:pt x="8522" y="4320"/>
                  </a:cubicBezTo>
                  <a:cubicBezTo>
                    <a:pt x="8522" y="6655"/>
                    <a:pt x="6596" y="8581"/>
                    <a:pt x="4261" y="8581"/>
                  </a:cubicBezTo>
                  <a:cubicBezTo>
                    <a:pt x="1927" y="8581"/>
                    <a:pt x="0" y="6597"/>
                    <a:pt x="0" y="4320"/>
                  </a:cubicBezTo>
                  <a:cubicBezTo>
                    <a:pt x="0" y="1985"/>
                    <a:pt x="1927" y="1"/>
                    <a:pt x="42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3" name="Google Shape;17843;p46"/>
            <p:cNvSpPr/>
            <p:nvPr/>
          </p:nvSpPr>
          <p:spPr>
            <a:xfrm>
              <a:off x="4542525" y="2371550"/>
              <a:ext cx="213100" cy="213075"/>
            </a:xfrm>
            <a:custGeom>
              <a:avLst/>
              <a:gdLst/>
              <a:ahLst/>
              <a:cxnLst/>
              <a:rect l="l" t="t" r="r" b="b"/>
              <a:pathLst>
                <a:path w="8524" h="8523" extrusionOk="0">
                  <a:moveTo>
                    <a:pt x="8523" y="4203"/>
                  </a:moveTo>
                  <a:cubicBezTo>
                    <a:pt x="8523" y="6596"/>
                    <a:pt x="6597" y="8523"/>
                    <a:pt x="4262" y="8464"/>
                  </a:cubicBezTo>
                  <a:cubicBezTo>
                    <a:pt x="1927" y="8464"/>
                    <a:pt x="59" y="6596"/>
                    <a:pt x="1" y="4262"/>
                  </a:cubicBezTo>
                  <a:cubicBezTo>
                    <a:pt x="1" y="1927"/>
                    <a:pt x="1927" y="1"/>
                    <a:pt x="4262" y="1"/>
                  </a:cubicBezTo>
                  <a:cubicBezTo>
                    <a:pt x="6597" y="1"/>
                    <a:pt x="8465" y="1868"/>
                    <a:pt x="8523" y="42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4" name="Google Shape;17844;p46"/>
            <p:cNvSpPr/>
            <p:nvPr/>
          </p:nvSpPr>
          <p:spPr>
            <a:xfrm>
              <a:off x="4049300" y="1878325"/>
              <a:ext cx="213075" cy="211625"/>
            </a:xfrm>
            <a:custGeom>
              <a:avLst/>
              <a:gdLst/>
              <a:ahLst/>
              <a:cxnLst/>
              <a:rect l="l" t="t" r="r" b="b"/>
              <a:pathLst>
                <a:path w="8523" h="8465" extrusionOk="0">
                  <a:moveTo>
                    <a:pt x="4203" y="0"/>
                  </a:moveTo>
                  <a:cubicBezTo>
                    <a:pt x="6538" y="0"/>
                    <a:pt x="8464" y="1868"/>
                    <a:pt x="8464" y="4203"/>
                  </a:cubicBezTo>
                  <a:cubicBezTo>
                    <a:pt x="8523" y="6538"/>
                    <a:pt x="6655" y="8464"/>
                    <a:pt x="4262" y="8464"/>
                  </a:cubicBezTo>
                  <a:cubicBezTo>
                    <a:pt x="1927" y="8464"/>
                    <a:pt x="1" y="6596"/>
                    <a:pt x="59" y="4203"/>
                  </a:cubicBezTo>
                  <a:cubicBezTo>
                    <a:pt x="59" y="1868"/>
                    <a:pt x="1869" y="0"/>
                    <a:pt x="420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5" name="Google Shape;17845;p46"/>
            <p:cNvSpPr/>
            <p:nvPr/>
          </p:nvSpPr>
          <p:spPr>
            <a:xfrm>
              <a:off x="3560450" y="3598800"/>
              <a:ext cx="211625" cy="210150"/>
            </a:xfrm>
            <a:custGeom>
              <a:avLst/>
              <a:gdLst/>
              <a:ahLst/>
              <a:cxnLst/>
              <a:rect l="l" t="t" r="r" b="b"/>
              <a:pathLst>
                <a:path w="8465" h="8406" extrusionOk="0">
                  <a:moveTo>
                    <a:pt x="8406" y="4145"/>
                  </a:moveTo>
                  <a:cubicBezTo>
                    <a:pt x="8464" y="6538"/>
                    <a:pt x="6597" y="8406"/>
                    <a:pt x="4262" y="8406"/>
                  </a:cubicBezTo>
                  <a:cubicBezTo>
                    <a:pt x="1927" y="8406"/>
                    <a:pt x="59" y="6596"/>
                    <a:pt x="1" y="4203"/>
                  </a:cubicBezTo>
                  <a:cubicBezTo>
                    <a:pt x="1" y="1868"/>
                    <a:pt x="1869" y="0"/>
                    <a:pt x="4203" y="0"/>
                  </a:cubicBezTo>
                  <a:cubicBezTo>
                    <a:pt x="6538" y="0"/>
                    <a:pt x="8406" y="1810"/>
                    <a:pt x="8406" y="414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6" name="Google Shape;17846;p46"/>
            <p:cNvSpPr/>
            <p:nvPr/>
          </p:nvSpPr>
          <p:spPr>
            <a:xfrm>
              <a:off x="3807075" y="3597325"/>
              <a:ext cx="211600" cy="211625"/>
            </a:xfrm>
            <a:custGeom>
              <a:avLst/>
              <a:gdLst/>
              <a:ahLst/>
              <a:cxnLst/>
              <a:rect l="l" t="t" r="r" b="b"/>
              <a:pathLst>
                <a:path w="8464" h="8465" extrusionOk="0">
                  <a:moveTo>
                    <a:pt x="4203" y="8465"/>
                  </a:moveTo>
                  <a:cubicBezTo>
                    <a:pt x="1868" y="8465"/>
                    <a:pt x="0" y="6597"/>
                    <a:pt x="0" y="4204"/>
                  </a:cubicBezTo>
                  <a:cubicBezTo>
                    <a:pt x="0" y="1869"/>
                    <a:pt x="1868" y="1"/>
                    <a:pt x="4203" y="1"/>
                  </a:cubicBezTo>
                  <a:cubicBezTo>
                    <a:pt x="6596" y="1"/>
                    <a:pt x="8464" y="1927"/>
                    <a:pt x="8464" y="4320"/>
                  </a:cubicBezTo>
                  <a:cubicBezTo>
                    <a:pt x="8406" y="6655"/>
                    <a:pt x="6538" y="8465"/>
                    <a:pt x="4203" y="846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7" name="Google Shape;17847;p46"/>
            <p:cNvSpPr/>
            <p:nvPr/>
          </p:nvSpPr>
          <p:spPr>
            <a:xfrm>
              <a:off x="2824975" y="2615250"/>
              <a:ext cx="210175" cy="210150"/>
            </a:xfrm>
            <a:custGeom>
              <a:avLst/>
              <a:gdLst/>
              <a:ahLst/>
              <a:cxnLst/>
              <a:rect l="l" t="t" r="r" b="b"/>
              <a:pathLst>
                <a:path w="8407" h="8406" extrusionOk="0">
                  <a:moveTo>
                    <a:pt x="4204" y="8406"/>
                  </a:moveTo>
                  <a:cubicBezTo>
                    <a:pt x="1869" y="8406"/>
                    <a:pt x="1" y="6596"/>
                    <a:pt x="1" y="4203"/>
                  </a:cubicBezTo>
                  <a:cubicBezTo>
                    <a:pt x="1" y="1868"/>
                    <a:pt x="1869" y="1"/>
                    <a:pt x="4262" y="1"/>
                  </a:cubicBezTo>
                  <a:cubicBezTo>
                    <a:pt x="6597" y="1"/>
                    <a:pt x="8406" y="1927"/>
                    <a:pt x="8406" y="4262"/>
                  </a:cubicBezTo>
                  <a:cubicBezTo>
                    <a:pt x="8406" y="6596"/>
                    <a:pt x="6538" y="8406"/>
                    <a:pt x="4204" y="840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8" name="Google Shape;17848;p46"/>
            <p:cNvSpPr/>
            <p:nvPr/>
          </p:nvSpPr>
          <p:spPr>
            <a:xfrm>
              <a:off x="2824975" y="2861875"/>
              <a:ext cx="210175" cy="210150"/>
            </a:xfrm>
            <a:custGeom>
              <a:avLst/>
              <a:gdLst/>
              <a:ahLst/>
              <a:cxnLst/>
              <a:rect l="l" t="t" r="r" b="b"/>
              <a:pathLst>
                <a:path w="8407" h="8406" extrusionOk="0">
                  <a:moveTo>
                    <a:pt x="4204" y="8405"/>
                  </a:moveTo>
                  <a:cubicBezTo>
                    <a:pt x="1810" y="8405"/>
                    <a:pt x="1" y="6538"/>
                    <a:pt x="1" y="4203"/>
                  </a:cubicBezTo>
                  <a:cubicBezTo>
                    <a:pt x="1" y="1868"/>
                    <a:pt x="1869" y="0"/>
                    <a:pt x="4204" y="0"/>
                  </a:cubicBezTo>
                  <a:cubicBezTo>
                    <a:pt x="6538" y="0"/>
                    <a:pt x="8406" y="1868"/>
                    <a:pt x="8406" y="4203"/>
                  </a:cubicBezTo>
                  <a:cubicBezTo>
                    <a:pt x="8406" y="6596"/>
                    <a:pt x="6538" y="8405"/>
                    <a:pt x="4204" y="840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9" name="Google Shape;17849;p46"/>
            <p:cNvSpPr/>
            <p:nvPr/>
          </p:nvSpPr>
          <p:spPr>
            <a:xfrm>
              <a:off x="4544000" y="3108475"/>
              <a:ext cx="210150" cy="210175"/>
            </a:xfrm>
            <a:custGeom>
              <a:avLst/>
              <a:gdLst/>
              <a:ahLst/>
              <a:cxnLst/>
              <a:rect l="l" t="t" r="r" b="b"/>
              <a:pathLst>
                <a:path w="8406" h="8407" extrusionOk="0">
                  <a:moveTo>
                    <a:pt x="4203" y="8406"/>
                  </a:moveTo>
                  <a:cubicBezTo>
                    <a:pt x="1868" y="8406"/>
                    <a:pt x="0" y="6597"/>
                    <a:pt x="0" y="4203"/>
                  </a:cubicBezTo>
                  <a:cubicBezTo>
                    <a:pt x="0" y="1869"/>
                    <a:pt x="1868" y="1"/>
                    <a:pt x="4203" y="1"/>
                  </a:cubicBezTo>
                  <a:cubicBezTo>
                    <a:pt x="6538" y="1"/>
                    <a:pt x="8406" y="1869"/>
                    <a:pt x="8406" y="4203"/>
                  </a:cubicBezTo>
                  <a:cubicBezTo>
                    <a:pt x="8406" y="6538"/>
                    <a:pt x="6596" y="8406"/>
                    <a:pt x="4203" y="840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0" name="Google Shape;17850;p46"/>
            <p:cNvSpPr/>
            <p:nvPr/>
          </p:nvSpPr>
          <p:spPr>
            <a:xfrm>
              <a:off x="3313850" y="1879775"/>
              <a:ext cx="210150" cy="208700"/>
            </a:xfrm>
            <a:custGeom>
              <a:avLst/>
              <a:gdLst/>
              <a:ahLst/>
              <a:cxnLst/>
              <a:rect l="l" t="t" r="r" b="b"/>
              <a:pathLst>
                <a:path w="8406" h="8348" extrusionOk="0">
                  <a:moveTo>
                    <a:pt x="4203" y="8348"/>
                  </a:moveTo>
                  <a:cubicBezTo>
                    <a:pt x="1868" y="8348"/>
                    <a:pt x="0" y="6480"/>
                    <a:pt x="58" y="4145"/>
                  </a:cubicBezTo>
                  <a:cubicBezTo>
                    <a:pt x="58" y="1810"/>
                    <a:pt x="1926" y="1"/>
                    <a:pt x="4261" y="1"/>
                  </a:cubicBezTo>
                  <a:cubicBezTo>
                    <a:pt x="6596" y="1"/>
                    <a:pt x="8405" y="1869"/>
                    <a:pt x="8405" y="4203"/>
                  </a:cubicBezTo>
                  <a:cubicBezTo>
                    <a:pt x="8405" y="6538"/>
                    <a:pt x="6538" y="8348"/>
                    <a:pt x="4203" y="834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1" name="Google Shape;17851;p46"/>
            <p:cNvSpPr/>
            <p:nvPr/>
          </p:nvSpPr>
          <p:spPr>
            <a:xfrm>
              <a:off x="3071600" y="3352175"/>
              <a:ext cx="210150" cy="210150"/>
            </a:xfrm>
            <a:custGeom>
              <a:avLst/>
              <a:gdLst/>
              <a:ahLst/>
              <a:cxnLst/>
              <a:rect l="l" t="t" r="r" b="b"/>
              <a:pathLst>
                <a:path w="8406" h="8406" extrusionOk="0">
                  <a:moveTo>
                    <a:pt x="4262" y="8406"/>
                  </a:moveTo>
                  <a:cubicBezTo>
                    <a:pt x="1868" y="8406"/>
                    <a:pt x="1" y="6538"/>
                    <a:pt x="1" y="4203"/>
                  </a:cubicBezTo>
                  <a:cubicBezTo>
                    <a:pt x="1" y="1868"/>
                    <a:pt x="1868" y="1"/>
                    <a:pt x="4203" y="1"/>
                  </a:cubicBezTo>
                  <a:cubicBezTo>
                    <a:pt x="6538" y="1"/>
                    <a:pt x="8348" y="1810"/>
                    <a:pt x="8406" y="4145"/>
                  </a:cubicBezTo>
                  <a:cubicBezTo>
                    <a:pt x="8406" y="6480"/>
                    <a:pt x="6596" y="8348"/>
                    <a:pt x="4203" y="834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2" name="Google Shape;17852;p46"/>
            <p:cNvSpPr/>
            <p:nvPr/>
          </p:nvSpPr>
          <p:spPr>
            <a:xfrm>
              <a:off x="2826450" y="2373025"/>
              <a:ext cx="207225" cy="208675"/>
            </a:xfrm>
            <a:custGeom>
              <a:avLst/>
              <a:gdLst/>
              <a:ahLst/>
              <a:cxnLst/>
              <a:rect l="l" t="t" r="r" b="b"/>
              <a:pathLst>
                <a:path w="8289" h="8347" extrusionOk="0">
                  <a:moveTo>
                    <a:pt x="4145" y="8347"/>
                  </a:moveTo>
                  <a:cubicBezTo>
                    <a:pt x="1810" y="8347"/>
                    <a:pt x="0" y="6479"/>
                    <a:pt x="0" y="4203"/>
                  </a:cubicBezTo>
                  <a:cubicBezTo>
                    <a:pt x="0" y="1868"/>
                    <a:pt x="1868" y="0"/>
                    <a:pt x="4145" y="0"/>
                  </a:cubicBezTo>
                  <a:cubicBezTo>
                    <a:pt x="6421" y="0"/>
                    <a:pt x="8289" y="1868"/>
                    <a:pt x="8289" y="4203"/>
                  </a:cubicBezTo>
                  <a:cubicBezTo>
                    <a:pt x="8289" y="6479"/>
                    <a:pt x="6421" y="8347"/>
                    <a:pt x="4145" y="834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3" name="Google Shape;17853;p46"/>
            <p:cNvSpPr/>
            <p:nvPr/>
          </p:nvSpPr>
          <p:spPr>
            <a:xfrm>
              <a:off x="4050775" y="3598800"/>
              <a:ext cx="208700" cy="208700"/>
            </a:xfrm>
            <a:custGeom>
              <a:avLst/>
              <a:gdLst/>
              <a:ahLst/>
              <a:cxnLst/>
              <a:rect l="l" t="t" r="r" b="b"/>
              <a:pathLst>
                <a:path w="8348" h="8348" extrusionOk="0">
                  <a:moveTo>
                    <a:pt x="8347" y="4145"/>
                  </a:moveTo>
                  <a:cubicBezTo>
                    <a:pt x="8347" y="6479"/>
                    <a:pt x="6538" y="8347"/>
                    <a:pt x="4203" y="8347"/>
                  </a:cubicBezTo>
                  <a:cubicBezTo>
                    <a:pt x="1926" y="8347"/>
                    <a:pt x="59" y="6538"/>
                    <a:pt x="59" y="4203"/>
                  </a:cubicBezTo>
                  <a:cubicBezTo>
                    <a:pt x="0" y="1926"/>
                    <a:pt x="1868" y="59"/>
                    <a:pt x="4144" y="59"/>
                  </a:cubicBezTo>
                  <a:cubicBezTo>
                    <a:pt x="6479" y="0"/>
                    <a:pt x="8347" y="1868"/>
                    <a:pt x="8347" y="414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4" name="Google Shape;17854;p46"/>
            <p:cNvSpPr/>
            <p:nvPr/>
          </p:nvSpPr>
          <p:spPr>
            <a:xfrm>
              <a:off x="3315300" y="3598800"/>
              <a:ext cx="207250" cy="208700"/>
            </a:xfrm>
            <a:custGeom>
              <a:avLst/>
              <a:gdLst/>
              <a:ahLst/>
              <a:cxnLst/>
              <a:rect l="l" t="t" r="r" b="b"/>
              <a:pathLst>
                <a:path w="8290" h="8348" extrusionOk="0">
                  <a:moveTo>
                    <a:pt x="4145" y="59"/>
                  </a:moveTo>
                  <a:cubicBezTo>
                    <a:pt x="6421" y="0"/>
                    <a:pt x="8289" y="1926"/>
                    <a:pt x="8289" y="4203"/>
                  </a:cubicBezTo>
                  <a:cubicBezTo>
                    <a:pt x="8289" y="6421"/>
                    <a:pt x="6421" y="8289"/>
                    <a:pt x="4203" y="8347"/>
                  </a:cubicBezTo>
                  <a:cubicBezTo>
                    <a:pt x="1927" y="8347"/>
                    <a:pt x="0" y="6479"/>
                    <a:pt x="0" y="4203"/>
                  </a:cubicBezTo>
                  <a:cubicBezTo>
                    <a:pt x="0" y="1926"/>
                    <a:pt x="1868" y="59"/>
                    <a:pt x="414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5" name="Google Shape;17855;p46"/>
            <p:cNvSpPr/>
            <p:nvPr/>
          </p:nvSpPr>
          <p:spPr>
            <a:xfrm>
              <a:off x="2826450" y="3109950"/>
              <a:ext cx="207225" cy="208700"/>
            </a:xfrm>
            <a:custGeom>
              <a:avLst/>
              <a:gdLst/>
              <a:ahLst/>
              <a:cxnLst/>
              <a:rect l="l" t="t" r="r" b="b"/>
              <a:pathLst>
                <a:path w="8289" h="8348" extrusionOk="0">
                  <a:moveTo>
                    <a:pt x="8289" y="4144"/>
                  </a:moveTo>
                  <a:cubicBezTo>
                    <a:pt x="8289" y="6362"/>
                    <a:pt x="6421" y="8289"/>
                    <a:pt x="4203" y="8289"/>
                  </a:cubicBezTo>
                  <a:cubicBezTo>
                    <a:pt x="1927" y="8347"/>
                    <a:pt x="0" y="6421"/>
                    <a:pt x="0" y="4144"/>
                  </a:cubicBezTo>
                  <a:cubicBezTo>
                    <a:pt x="0" y="1926"/>
                    <a:pt x="1868" y="58"/>
                    <a:pt x="4145" y="0"/>
                  </a:cubicBezTo>
                  <a:cubicBezTo>
                    <a:pt x="6363" y="0"/>
                    <a:pt x="8289" y="1868"/>
                    <a:pt x="8289" y="41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6" name="Google Shape;17856;p46"/>
            <p:cNvSpPr/>
            <p:nvPr/>
          </p:nvSpPr>
          <p:spPr>
            <a:xfrm>
              <a:off x="4298850" y="1881250"/>
              <a:ext cx="205775" cy="205775"/>
            </a:xfrm>
            <a:custGeom>
              <a:avLst/>
              <a:gdLst/>
              <a:ahLst/>
              <a:cxnLst/>
              <a:rect l="l" t="t" r="r" b="b"/>
              <a:pathLst>
                <a:path w="8231" h="8231" extrusionOk="0">
                  <a:moveTo>
                    <a:pt x="8230" y="4086"/>
                  </a:moveTo>
                  <a:cubicBezTo>
                    <a:pt x="8230" y="6363"/>
                    <a:pt x="6362" y="8230"/>
                    <a:pt x="4144" y="8230"/>
                  </a:cubicBezTo>
                  <a:cubicBezTo>
                    <a:pt x="1868" y="8230"/>
                    <a:pt x="58" y="6421"/>
                    <a:pt x="58" y="4144"/>
                  </a:cubicBezTo>
                  <a:cubicBezTo>
                    <a:pt x="0" y="1868"/>
                    <a:pt x="1868" y="0"/>
                    <a:pt x="4144" y="0"/>
                  </a:cubicBezTo>
                  <a:cubicBezTo>
                    <a:pt x="6421" y="59"/>
                    <a:pt x="8230" y="1868"/>
                    <a:pt x="8230"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7" name="Google Shape;17857;p46"/>
            <p:cNvSpPr/>
            <p:nvPr/>
          </p:nvSpPr>
          <p:spPr>
            <a:xfrm>
              <a:off x="4545450" y="2127850"/>
              <a:ext cx="207250" cy="205775"/>
            </a:xfrm>
            <a:custGeom>
              <a:avLst/>
              <a:gdLst/>
              <a:ahLst/>
              <a:cxnLst/>
              <a:rect l="l" t="t" r="r" b="b"/>
              <a:pathLst>
                <a:path w="8290" h="8231" extrusionOk="0">
                  <a:moveTo>
                    <a:pt x="8231" y="4087"/>
                  </a:moveTo>
                  <a:cubicBezTo>
                    <a:pt x="8289" y="6363"/>
                    <a:pt x="6421" y="8231"/>
                    <a:pt x="4145" y="8231"/>
                  </a:cubicBezTo>
                  <a:cubicBezTo>
                    <a:pt x="1869" y="8231"/>
                    <a:pt x="59" y="6422"/>
                    <a:pt x="59" y="4145"/>
                  </a:cubicBezTo>
                  <a:cubicBezTo>
                    <a:pt x="1" y="1927"/>
                    <a:pt x="1869" y="1"/>
                    <a:pt x="4145" y="59"/>
                  </a:cubicBezTo>
                  <a:cubicBezTo>
                    <a:pt x="6363" y="59"/>
                    <a:pt x="8231" y="1869"/>
                    <a:pt x="8231" y="408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8" name="Google Shape;17858;p46"/>
            <p:cNvSpPr/>
            <p:nvPr/>
          </p:nvSpPr>
          <p:spPr>
            <a:xfrm>
              <a:off x="4548375" y="3355100"/>
              <a:ext cx="202850" cy="202850"/>
            </a:xfrm>
            <a:custGeom>
              <a:avLst/>
              <a:gdLst/>
              <a:ahLst/>
              <a:cxnLst/>
              <a:rect l="l" t="t" r="r" b="b"/>
              <a:pathLst>
                <a:path w="8114" h="8114" extrusionOk="0">
                  <a:moveTo>
                    <a:pt x="8056" y="4028"/>
                  </a:moveTo>
                  <a:cubicBezTo>
                    <a:pt x="8114" y="6304"/>
                    <a:pt x="6304" y="8114"/>
                    <a:pt x="4086" y="8114"/>
                  </a:cubicBezTo>
                  <a:cubicBezTo>
                    <a:pt x="1810" y="8114"/>
                    <a:pt x="0" y="6363"/>
                    <a:pt x="0" y="4086"/>
                  </a:cubicBezTo>
                  <a:cubicBezTo>
                    <a:pt x="0" y="1868"/>
                    <a:pt x="1693" y="59"/>
                    <a:pt x="3911" y="59"/>
                  </a:cubicBezTo>
                  <a:cubicBezTo>
                    <a:pt x="6188" y="0"/>
                    <a:pt x="8056" y="1751"/>
                    <a:pt x="8056"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9" name="Google Shape;17859;p46"/>
            <p:cNvSpPr/>
            <p:nvPr/>
          </p:nvSpPr>
          <p:spPr>
            <a:xfrm>
              <a:off x="3075975" y="1882700"/>
              <a:ext cx="201400" cy="202875"/>
            </a:xfrm>
            <a:custGeom>
              <a:avLst/>
              <a:gdLst/>
              <a:ahLst/>
              <a:cxnLst/>
              <a:rect l="l" t="t" r="r" b="b"/>
              <a:pathLst>
                <a:path w="8056" h="8115" extrusionOk="0">
                  <a:moveTo>
                    <a:pt x="8056" y="4086"/>
                  </a:moveTo>
                  <a:cubicBezTo>
                    <a:pt x="8056" y="6363"/>
                    <a:pt x="6246" y="8114"/>
                    <a:pt x="3970" y="8114"/>
                  </a:cubicBezTo>
                  <a:cubicBezTo>
                    <a:pt x="1752" y="8056"/>
                    <a:pt x="1" y="6305"/>
                    <a:pt x="1" y="4028"/>
                  </a:cubicBezTo>
                  <a:cubicBezTo>
                    <a:pt x="1" y="1752"/>
                    <a:pt x="1810" y="1"/>
                    <a:pt x="4087" y="59"/>
                  </a:cubicBezTo>
                  <a:cubicBezTo>
                    <a:pt x="6305" y="59"/>
                    <a:pt x="8056" y="1868"/>
                    <a:pt x="8056"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0" name="Google Shape;17860;p46"/>
            <p:cNvSpPr/>
            <p:nvPr/>
          </p:nvSpPr>
          <p:spPr>
            <a:xfrm>
              <a:off x="2829375" y="2130775"/>
              <a:ext cx="201400" cy="201400"/>
            </a:xfrm>
            <a:custGeom>
              <a:avLst/>
              <a:gdLst/>
              <a:ahLst/>
              <a:cxnLst/>
              <a:rect l="l" t="t" r="r" b="b"/>
              <a:pathLst>
                <a:path w="8056" h="8056" extrusionOk="0">
                  <a:moveTo>
                    <a:pt x="8055" y="3970"/>
                  </a:moveTo>
                  <a:cubicBezTo>
                    <a:pt x="8055" y="6188"/>
                    <a:pt x="6304" y="7997"/>
                    <a:pt x="4086" y="8056"/>
                  </a:cubicBezTo>
                  <a:cubicBezTo>
                    <a:pt x="1810" y="8056"/>
                    <a:pt x="0" y="6246"/>
                    <a:pt x="0" y="4028"/>
                  </a:cubicBezTo>
                  <a:cubicBezTo>
                    <a:pt x="0" y="1810"/>
                    <a:pt x="1751" y="1"/>
                    <a:pt x="3969" y="1"/>
                  </a:cubicBezTo>
                  <a:cubicBezTo>
                    <a:pt x="6187" y="1"/>
                    <a:pt x="7997" y="1752"/>
                    <a:pt x="8055"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1" name="Google Shape;17861;p46"/>
            <p:cNvSpPr/>
            <p:nvPr/>
          </p:nvSpPr>
          <p:spPr>
            <a:xfrm>
              <a:off x="4301750" y="3603175"/>
              <a:ext cx="201400" cy="201400"/>
            </a:xfrm>
            <a:custGeom>
              <a:avLst/>
              <a:gdLst/>
              <a:ahLst/>
              <a:cxnLst/>
              <a:rect l="l" t="t" r="r" b="b"/>
              <a:pathLst>
                <a:path w="8056" h="8056" extrusionOk="0">
                  <a:moveTo>
                    <a:pt x="8056" y="3970"/>
                  </a:moveTo>
                  <a:cubicBezTo>
                    <a:pt x="8056" y="6246"/>
                    <a:pt x="6305" y="7997"/>
                    <a:pt x="4087" y="8055"/>
                  </a:cubicBezTo>
                  <a:cubicBezTo>
                    <a:pt x="1810" y="8055"/>
                    <a:pt x="1" y="6246"/>
                    <a:pt x="1" y="4028"/>
                  </a:cubicBezTo>
                  <a:cubicBezTo>
                    <a:pt x="1" y="1810"/>
                    <a:pt x="1810" y="0"/>
                    <a:pt x="4028" y="0"/>
                  </a:cubicBezTo>
                  <a:cubicBezTo>
                    <a:pt x="6246" y="0"/>
                    <a:pt x="8056" y="1751"/>
                    <a:pt x="8056"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2" name="Google Shape;17862;p46"/>
            <p:cNvSpPr/>
            <p:nvPr/>
          </p:nvSpPr>
          <p:spPr>
            <a:xfrm>
              <a:off x="4790600" y="2619625"/>
              <a:ext cx="201425" cy="201400"/>
            </a:xfrm>
            <a:custGeom>
              <a:avLst/>
              <a:gdLst/>
              <a:ahLst/>
              <a:cxnLst/>
              <a:rect l="l" t="t" r="r" b="b"/>
              <a:pathLst>
                <a:path w="8057" h="8056" extrusionOk="0">
                  <a:moveTo>
                    <a:pt x="4029" y="1"/>
                  </a:moveTo>
                  <a:cubicBezTo>
                    <a:pt x="6247" y="1"/>
                    <a:pt x="8056" y="1810"/>
                    <a:pt x="8056" y="4028"/>
                  </a:cubicBezTo>
                  <a:cubicBezTo>
                    <a:pt x="8056" y="6246"/>
                    <a:pt x="6305" y="8056"/>
                    <a:pt x="4087" y="8056"/>
                  </a:cubicBezTo>
                  <a:cubicBezTo>
                    <a:pt x="1810" y="8056"/>
                    <a:pt x="59" y="6305"/>
                    <a:pt x="1" y="4028"/>
                  </a:cubicBezTo>
                  <a:cubicBezTo>
                    <a:pt x="1" y="1810"/>
                    <a:pt x="1810" y="59"/>
                    <a:pt x="402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3" name="Google Shape;17863;p46"/>
            <p:cNvSpPr/>
            <p:nvPr/>
          </p:nvSpPr>
          <p:spPr>
            <a:xfrm>
              <a:off x="3564825" y="1641925"/>
              <a:ext cx="201400" cy="199950"/>
            </a:xfrm>
            <a:custGeom>
              <a:avLst/>
              <a:gdLst/>
              <a:ahLst/>
              <a:cxnLst/>
              <a:rect l="l" t="t" r="r" b="b"/>
              <a:pathLst>
                <a:path w="8056" h="7998" extrusionOk="0">
                  <a:moveTo>
                    <a:pt x="8056" y="4028"/>
                  </a:moveTo>
                  <a:cubicBezTo>
                    <a:pt x="8056" y="6246"/>
                    <a:pt x="6246" y="7997"/>
                    <a:pt x="4028" y="7997"/>
                  </a:cubicBezTo>
                  <a:cubicBezTo>
                    <a:pt x="1810" y="7997"/>
                    <a:pt x="1" y="6129"/>
                    <a:pt x="59" y="3911"/>
                  </a:cubicBezTo>
                  <a:cubicBezTo>
                    <a:pt x="59" y="1752"/>
                    <a:pt x="1869" y="0"/>
                    <a:pt x="4028" y="0"/>
                  </a:cubicBezTo>
                  <a:cubicBezTo>
                    <a:pt x="6246" y="0"/>
                    <a:pt x="8056" y="1752"/>
                    <a:pt x="8056"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4" name="Google Shape;17864;p46"/>
            <p:cNvSpPr/>
            <p:nvPr/>
          </p:nvSpPr>
          <p:spPr>
            <a:xfrm>
              <a:off x="3811450" y="1640475"/>
              <a:ext cx="201400" cy="201400"/>
            </a:xfrm>
            <a:custGeom>
              <a:avLst/>
              <a:gdLst/>
              <a:ahLst/>
              <a:cxnLst/>
              <a:rect l="l" t="t" r="r" b="b"/>
              <a:pathLst>
                <a:path w="8056" h="8056" extrusionOk="0">
                  <a:moveTo>
                    <a:pt x="4086" y="58"/>
                  </a:moveTo>
                  <a:cubicBezTo>
                    <a:pt x="6304" y="58"/>
                    <a:pt x="8056" y="1868"/>
                    <a:pt x="8056" y="4086"/>
                  </a:cubicBezTo>
                  <a:cubicBezTo>
                    <a:pt x="8056" y="6304"/>
                    <a:pt x="6246" y="8055"/>
                    <a:pt x="4028" y="8055"/>
                  </a:cubicBezTo>
                  <a:cubicBezTo>
                    <a:pt x="1810" y="8055"/>
                    <a:pt x="0" y="6246"/>
                    <a:pt x="59" y="4028"/>
                  </a:cubicBezTo>
                  <a:cubicBezTo>
                    <a:pt x="59" y="1810"/>
                    <a:pt x="1868" y="0"/>
                    <a:pt x="4086"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5" name="Google Shape;17865;p46"/>
            <p:cNvSpPr/>
            <p:nvPr/>
          </p:nvSpPr>
          <p:spPr>
            <a:xfrm>
              <a:off x="4790600" y="2866250"/>
              <a:ext cx="201425" cy="201400"/>
            </a:xfrm>
            <a:custGeom>
              <a:avLst/>
              <a:gdLst/>
              <a:ahLst/>
              <a:cxnLst/>
              <a:rect l="l" t="t" r="r" b="b"/>
              <a:pathLst>
                <a:path w="8057" h="8056" extrusionOk="0">
                  <a:moveTo>
                    <a:pt x="8056" y="4086"/>
                  </a:moveTo>
                  <a:cubicBezTo>
                    <a:pt x="8056" y="6304"/>
                    <a:pt x="6247" y="8055"/>
                    <a:pt x="4029" y="8055"/>
                  </a:cubicBezTo>
                  <a:cubicBezTo>
                    <a:pt x="1810" y="8055"/>
                    <a:pt x="1" y="6246"/>
                    <a:pt x="59" y="4028"/>
                  </a:cubicBezTo>
                  <a:cubicBezTo>
                    <a:pt x="59" y="1810"/>
                    <a:pt x="1869" y="0"/>
                    <a:pt x="4087" y="59"/>
                  </a:cubicBezTo>
                  <a:cubicBezTo>
                    <a:pt x="6305" y="59"/>
                    <a:pt x="8056" y="1868"/>
                    <a:pt x="8056"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6" name="Google Shape;17866;p46"/>
            <p:cNvSpPr/>
            <p:nvPr/>
          </p:nvSpPr>
          <p:spPr>
            <a:xfrm>
              <a:off x="2829375" y="3356550"/>
              <a:ext cx="201400" cy="199950"/>
            </a:xfrm>
            <a:custGeom>
              <a:avLst/>
              <a:gdLst/>
              <a:ahLst/>
              <a:cxnLst/>
              <a:rect l="l" t="t" r="r" b="b"/>
              <a:pathLst>
                <a:path w="8056" h="7998" extrusionOk="0">
                  <a:moveTo>
                    <a:pt x="7997" y="4028"/>
                  </a:moveTo>
                  <a:cubicBezTo>
                    <a:pt x="7997" y="6246"/>
                    <a:pt x="6187" y="7997"/>
                    <a:pt x="4028" y="7997"/>
                  </a:cubicBezTo>
                  <a:cubicBezTo>
                    <a:pt x="1810" y="7997"/>
                    <a:pt x="0" y="6130"/>
                    <a:pt x="58" y="3912"/>
                  </a:cubicBezTo>
                  <a:cubicBezTo>
                    <a:pt x="58" y="1752"/>
                    <a:pt x="1926" y="1"/>
                    <a:pt x="4086" y="1"/>
                  </a:cubicBezTo>
                  <a:cubicBezTo>
                    <a:pt x="6246" y="59"/>
                    <a:pt x="8055" y="1869"/>
                    <a:pt x="7997"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7" name="Google Shape;17867;p46"/>
            <p:cNvSpPr/>
            <p:nvPr/>
          </p:nvSpPr>
          <p:spPr>
            <a:xfrm>
              <a:off x="3075975" y="3603175"/>
              <a:ext cx="199950" cy="201400"/>
            </a:xfrm>
            <a:custGeom>
              <a:avLst/>
              <a:gdLst/>
              <a:ahLst/>
              <a:cxnLst/>
              <a:rect l="l" t="t" r="r" b="b"/>
              <a:pathLst>
                <a:path w="7998" h="8056" extrusionOk="0">
                  <a:moveTo>
                    <a:pt x="4087" y="0"/>
                  </a:moveTo>
                  <a:cubicBezTo>
                    <a:pt x="6246" y="59"/>
                    <a:pt x="7997" y="1868"/>
                    <a:pt x="7997" y="4028"/>
                  </a:cubicBezTo>
                  <a:cubicBezTo>
                    <a:pt x="7997" y="6246"/>
                    <a:pt x="6130" y="8055"/>
                    <a:pt x="3970" y="7997"/>
                  </a:cubicBezTo>
                  <a:cubicBezTo>
                    <a:pt x="1752" y="7939"/>
                    <a:pt x="1" y="6129"/>
                    <a:pt x="59" y="3970"/>
                  </a:cubicBezTo>
                  <a:cubicBezTo>
                    <a:pt x="59" y="1810"/>
                    <a:pt x="1869" y="0"/>
                    <a:pt x="40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8" name="Google Shape;17868;p46"/>
            <p:cNvSpPr/>
            <p:nvPr/>
          </p:nvSpPr>
          <p:spPr>
            <a:xfrm>
              <a:off x="4056600" y="1641925"/>
              <a:ext cx="198475" cy="198475"/>
            </a:xfrm>
            <a:custGeom>
              <a:avLst/>
              <a:gdLst/>
              <a:ahLst/>
              <a:cxnLst/>
              <a:rect l="l" t="t" r="r" b="b"/>
              <a:pathLst>
                <a:path w="7939" h="7939" extrusionOk="0">
                  <a:moveTo>
                    <a:pt x="3970" y="7939"/>
                  </a:moveTo>
                  <a:cubicBezTo>
                    <a:pt x="1810" y="7939"/>
                    <a:pt x="1" y="6129"/>
                    <a:pt x="1" y="3970"/>
                  </a:cubicBezTo>
                  <a:cubicBezTo>
                    <a:pt x="1" y="1810"/>
                    <a:pt x="1810" y="0"/>
                    <a:pt x="3970" y="0"/>
                  </a:cubicBezTo>
                  <a:cubicBezTo>
                    <a:pt x="6130" y="0"/>
                    <a:pt x="7939" y="1810"/>
                    <a:pt x="7939" y="3970"/>
                  </a:cubicBezTo>
                  <a:cubicBezTo>
                    <a:pt x="7939" y="6188"/>
                    <a:pt x="6130" y="7939"/>
                    <a:pt x="3970" y="793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9" name="Google Shape;17869;p46"/>
            <p:cNvSpPr/>
            <p:nvPr/>
          </p:nvSpPr>
          <p:spPr>
            <a:xfrm>
              <a:off x="4792075" y="2377400"/>
              <a:ext cx="199950" cy="199925"/>
            </a:xfrm>
            <a:custGeom>
              <a:avLst/>
              <a:gdLst/>
              <a:ahLst/>
              <a:cxnLst/>
              <a:rect l="l" t="t" r="r" b="b"/>
              <a:pathLst>
                <a:path w="7998" h="7997" extrusionOk="0">
                  <a:moveTo>
                    <a:pt x="3970" y="58"/>
                  </a:moveTo>
                  <a:cubicBezTo>
                    <a:pt x="6129" y="0"/>
                    <a:pt x="7939" y="1810"/>
                    <a:pt x="7939" y="3969"/>
                  </a:cubicBezTo>
                  <a:cubicBezTo>
                    <a:pt x="7997" y="6129"/>
                    <a:pt x="6188" y="7939"/>
                    <a:pt x="4028" y="7997"/>
                  </a:cubicBezTo>
                  <a:cubicBezTo>
                    <a:pt x="1868" y="7997"/>
                    <a:pt x="59" y="6246"/>
                    <a:pt x="0" y="4028"/>
                  </a:cubicBezTo>
                  <a:cubicBezTo>
                    <a:pt x="0" y="1926"/>
                    <a:pt x="1810" y="58"/>
                    <a:pt x="3970"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0" name="Google Shape;17870;p46"/>
            <p:cNvSpPr/>
            <p:nvPr/>
          </p:nvSpPr>
          <p:spPr>
            <a:xfrm>
              <a:off x="4793525" y="3115775"/>
              <a:ext cx="197025" cy="197025"/>
            </a:xfrm>
            <a:custGeom>
              <a:avLst/>
              <a:gdLst/>
              <a:ahLst/>
              <a:cxnLst/>
              <a:rect l="l" t="t" r="r" b="b"/>
              <a:pathLst>
                <a:path w="7881" h="7881" extrusionOk="0">
                  <a:moveTo>
                    <a:pt x="3970" y="1"/>
                  </a:moveTo>
                  <a:cubicBezTo>
                    <a:pt x="6130" y="1"/>
                    <a:pt x="7881" y="1752"/>
                    <a:pt x="7881" y="3911"/>
                  </a:cubicBezTo>
                  <a:cubicBezTo>
                    <a:pt x="7881" y="6129"/>
                    <a:pt x="6071" y="7881"/>
                    <a:pt x="3853" y="7881"/>
                  </a:cubicBezTo>
                  <a:cubicBezTo>
                    <a:pt x="1693" y="7822"/>
                    <a:pt x="1" y="6071"/>
                    <a:pt x="1" y="3911"/>
                  </a:cubicBezTo>
                  <a:cubicBezTo>
                    <a:pt x="1" y="1693"/>
                    <a:pt x="1752" y="1"/>
                    <a:pt x="397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1" name="Google Shape;17871;p46"/>
            <p:cNvSpPr/>
            <p:nvPr/>
          </p:nvSpPr>
          <p:spPr>
            <a:xfrm>
              <a:off x="2584200" y="2622550"/>
              <a:ext cx="197025" cy="195550"/>
            </a:xfrm>
            <a:custGeom>
              <a:avLst/>
              <a:gdLst/>
              <a:ahLst/>
              <a:cxnLst/>
              <a:rect l="l" t="t" r="r" b="b"/>
              <a:pathLst>
                <a:path w="7881" h="7822" extrusionOk="0">
                  <a:moveTo>
                    <a:pt x="3912" y="7822"/>
                  </a:moveTo>
                  <a:cubicBezTo>
                    <a:pt x="1752" y="7822"/>
                    <a:pt x="1" y="6071"/>
                    <a:pt x="59" y="3911"/>
                  </a:cubicBezTo>
                  <a:cubicBezTo>
                    <a:pt x="59" y="1693"/>
                    <a:pt x="1810" y="0"/>
                    <a:pt x="3970" y="0"/>
                  </a:cubicBezTo>
                  <a:cubicBezTo>
                    <a:pt x="6188" y="0"/>
                    <a:pt x="7881" y="1751"/>
                    <a:pt x="7881" y="3970"/>
                  </a:cubicBezTo>
                  <a:cubicBezTo>
                    <a:pt x="7881" y="6129"/>
                    <a:pt x="6130" y="7822"/>
                    <a:pt x="3912" y="78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2" name="Google Shape;17872;p46"/>
            <p:cNvSpPr/>
            <p:nvPr/>
          </p:nvSpPr>
          <p:spPr>
            <a:xfrm>
              <a:off x="3321125" y="1643375"/>
              <a:ext cx="197025" cy="197025"/>
            </a:xfrm>
            <a:custGeom>
              <a:avLst/>
              <a:gdLst/>
              <a:ahLst/>
              <a:cxnLst/>
              <a:rect l="l" t="t" r="r" b="b"/>
              <a:pathLst>
                <a:path w="7881" h="7881" extrusionOk="0">
                  <a:moveTo>
                    <a:pt x="3912" y="7822"/>
                  </a:moveTo>
                  <a:cubicBezTo>
                    <a:pt x="1694" y="7822"/>
                    <a:pt x="1" y="6071"/>
                    <a:pt x="1" y="3912"/>
                  </a:cubicBezTo>
                  <a:cubicBezTo>
                    <a:pt x="59" y="1694"/>
                    <a:pt x="1810" y="1"/>
                    <a:pt x="3970" y="1"/>
                  </a:cubicBezTo>
                  <a:cubicBezTo>
                    <a:pt x="6130" y="59"/>
                    <a:pt x="7881" y="1810"/>
                    <a:pt x="7823" y="3970"/>
                  </a:cubicBezTo>
                  <a:cubicBezTo>
                    <a:pt x="7823" y="6130"/>
                    <a:pt x="6071" y="7881"/>
                    <a:pt x="3912" y="78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3" name="Google Shape;17873;p46"/>
            <p:cNvSpPr/>
            <p:nvPr/>
          </p:nvSpPr>
          <p:spPr>
            <a:xfrm>
              <a:off x="3812900" y="3851250"/>
              <a:ext cx="198500" cy="197025"/>
            </a:xfrm>
            <a:custGeom>
              <a:avLst/>
              <a:gdLst/>
              <a:ahLst/>
              <a:cxnLst/>
              <a:rect l="l" t="t" r="r" b="b"/>
              <a:pathLst>
                <a:path w="7940" h="7881" extrusionOk="0">
                  <a:moveTo>
                    <a:pt x="7939" y="3969"/>
                  </a:moveTo>
                  <a:cubicBezTo>
                    <a:pt x="7881" y="6188"/>
                    <a:pt x="6130" y="7880"/>
                    <a:pt x="3970" y="7880"/>
                  </a:cubicBezTo>
                  <a:cubicBezTo>
                    <a:pt x="1752" y="7880"/>
                    <a:pt x="1" y="6071"/>
                    <a:pt x="59" y="3911"/>
                  </a:cubicBezTo>
                  <a:cubicBezTo>
                    <a:pt x="117" y="1693"/>
                    <a:pt x="1869" y="0"/>
                    <a:pt x="4028" y="59"/>
                  </a:cubicBezTo>
                  <a:cubicBezTo>
                    <a:pt x="6188" y="59"/>
                    <a:pt x="7939" y="1810"/>
                    <a:pt x="7939" y="39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4" name="Google Shape;17874;p46"/>
            <p:cNvSpPr/>
            <p:nvPr/>
          </p:nvSpPr>
          <p:spPr>
            <a:xfrm>
              <a:off x="2585675" y="2869150"/>
              <a:ext cx="195550" cy="195575"/>
            </a:xfrm>
            <a:custGeom>
              <a:avLst/>
              <a:gdLst/>
              <a:ahLst/>
              <a:cxnLst/>
              <a:rect l="l" t="t" r="r" b="b"/>
              <a:pathLst>
                <a:path w="7822" h="7823" extrusionOk="0">
                  <a:moveTo>
                    <a:pt x="7822" y="3912"/>
                  </a:moveTo>
                  <a:cubicBezTo>
                    <a:pt x="7822" y="6071"/>
                    <a:pt x="6129" y="7823"/>
                    <a:pt x="3911" y="7823"/>
                  </a:cubicBezTo>
                  <a:cubicBezTo>
                    <a:pt x="1751" y="7823"/>
                    <a:pt x="0" y="6130"/>
                    <a:pt x="0" y="3970"/>
                  </a:cubicBezTo>
                  <a:cubicBezTo>
                    <a:pt x="0" y="1752"/>
                    <a:pt x="1693" y="59"/>
                    <a:pt x="3853" y="1"/>
                  </a:cubicBezTo>
                  <a:cubicBezTo>
                    <a:pt x="6071" y="1"/>
                    <a:pt x="7763" y="1752"/>
                    <a:pt x="7822" y="39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5" name="Google Shape;17875;p46"/>
            <p:cNvSpPr/>
            <p:nvPr/>
          </p:nvSpPr>
          <p:spPr>
            <a:xfrm>
              <a:off x="3567750" y="3851250"/>
              <a:ext cx="197025" cy="198475"/>
            </a:xfrm>
            <a:custGeom>
              <a:avLst/>
              <a:gdLst/>
              <a:ahLst/>
              <a:cxnLst/>
              <a:rect l="l" t="t" r="r" b="b"/>
              <a:pathLst>
                <a:path w="7881" h="7939" extrusionOk="0">
                  <a:moveTo>
                    <a:pt x="4028" y="59"/>
                  </a:moveTo>
                  <a:cubicBezTo>
                    <a:pt x="6188" y="117"/>
                    <a:pt x="7881" y="1868"/>
                    <a:pt x="7822" y="4028"/>
                  </a:cubicBezTo>
                  <a:cubicBezTo>
                    <a:pt x="7822" y="6246"/>
                    <a:pt x="6013" y="7939"/>
                    <a:pt x="3853" y="7880"/>
                  </a:cubicBezTo>
                  <a:cubicBezTo>
                    <a:pt x="1693" y="7822"/>
                    <a:pt x="1" y="6071"/>
                    <a:pt x="1" y="3853"/>
                  </a:cubicBezTo>
                  <a:cubicBezTo>
                    <a:pt x="59" y="1693"/>
                    <a:pt x="1868" y="0"/>
                    <a:pt x="4028"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6" name="Google Shape;17876;p46"/>
            <p:cNvSpPr/>
            <p:nvPr/>
          </p:nvSpPr>
          <p:spPr>
            <a:xfrm>
              <a:off x="4551300" y="1891450"/>
              <a:ext cx="195550" cy="194125"/>
            </a:xfrm>
            <a:custGeom>
              <a:avLst/>
              <a:gdLst/>
              <a:ahLst/>
              <a:cxnLst/>
              <a:rect l="l" t="t" r="r" b="b"/>
              <a:pathLst>
                <a:path w="7822" h="7765" extrusionOk="0">
                  <a:moveTo>
                    <a:pt x="7763" y="3912"/>
                  </a:moveTo>
                  <a:cubicBezTo>
                    <a:pt x="7763" y="6071"/>
                    <a:pt x="6071" y="7764"/>
                    <a:pt x="3853" y="7764"/>
                  </a:cubicBezTo>
                  <a:cubicBezTo>
                    <a:pt x="1693" y="7764"/>
                    <a:pt x="0" y="6013"/>
                    <a:pt x="0" y="3853"/>
                  </a:cubicBezTo>
                  <a:cubicBezTo>
                    <a:pt x="0" y="1693"/>
                    <a:pt x="1751" y="1"/>
                    <a:pt x="3969" y="1"/>
                  </a:cubicBezTo>
                  <a:cubicBezTo>
                    <a:pt x="6129" y="1"/>
                    <a:pt x="7822" y="1693"/>
                    <a:pt x="7763" y="39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7" name="Google Shape;17877;p46"/>
            <p:cNvSpPr/>
            <p:nvPr/>
          </p:nvSpPr>
          <p:spPr>
            <a:xfrm>
              <a:off x="4059525" y="3852700"/>
              <a:ext cx="192650" cy="194100"/>
            </a:xfrm>
            <a:custGeom>
              <a:avLst/>
              <a:gdLst/>
              <a:ahLst/>
              <a:cxnLst/>
              <a:rect l="l" t="t" r="r" b="b"/>
              <a:pathLst>
                <a:path w="7706" h="7764" extrusionOk="0">
                  <a:moveTo>
                    <a:pt x="3794" y="59"/>
                  </a:moveTo>
                  <a:cubicBezTo>
                    <a:pt x="5954" y="1"/>
                    <a:pt x="7705" y="1693"/>
                    <a:pt x="7705" y="3853"/>
                  </a:cubicBezTo>
                  <a:cubicBezTo>
                    <a:pt x="7705" y="6013"/>
                    <a:pt x="6013" y="7764"/>
                    <a:pt x="3853" y="7764"/>
                  </a:cubicBezTo>
                  <a:cubicBezTo>
                    <a:pt x="1693" y="7764"/>
                    <a:pt x="0" y="6071"/>
                    <a:pt x="0" y="3911"/>
                  </a:cubicBezTo>
                  <a:cubicBezTo>
                    <a:pt x="0" y="1752"/>
                    <a:pt x="1693" y="59"/>
                    <a:pt x="3794"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8" name="Google Shape;17878;p46"/>
            <p:cNvSpPr/>
            <p:nvPr/>
          </p:nvSpPr>
          <p:spPr>
            <a:xfrm>
              <a:off x="2585675" y="2380300"/>
              <a:ext cx="194100" cy="194125"/>
            </a:xfrm>
            <a:custGeom>
              <a:avLst/>
              <a:gdLst/>
              <a:ahLst/>
              <a:cxnLst/>
              <a:rect l="l" t="t" r="r" b="b"/>
              <a:pathLst>
                <a:path w="7764" h="7765" extrusionOk="0">
                  <a:moveTo>
                    <a:pt x="3911" y="59"/>
                  </a:moveTo>
                  <a:cubicBezTo>
                    <a:pt x="6071" y="59"/>
                    <a:pt x="7763" y="1810"/>
                    <a:pt x="7763" y="3912"/>
                  </a:cubicBezTo>
                  <a:cubicBezTo>
                    <a:pt x="7763" y="6071"/>
                    <a:pt x="6012" y="7764"/>
                    <a:pt x="3853" y="7764"/>
                  </a:cubicBezTo>
                  <a:cubicBezTo>
                    <a:pt x="1693" y="7764"/>
                    <a:pt x="0" y="6013"/>
                    <a:pt x="59" y="3853"/>
                  </a:cubicBezTo>
                  <a:cubicBezTo>
                    <a:pt x="59" y="1694"/>
                    <a:pt x="1810" y="1"/>
                    <a:pt x="391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9" name="Google Shape;17879;p46"/>
            <p:cNvSpPr/>
            <p:nvPr/>
          </p:nvSpPr>
          <p:spPr>
            <a:xfrm>
              <a:off x="3322600" y="3854175"/>
              <a:ext cx="192650" cy="192625"/>
            </a:xfrm>
            <a:custGeom>
              <a:avLst/>
              <a:gdLst/>
              <a:ahLst/>
              <a:cxnLst/>
              <a:rect l="l" t="t" r="r" b="b"/>
              <a:pathLst>
                <a:path w="7706" h="7705" extrusionOk="0">
                  <a:moveTo>
                    <a:pt x="7705" y="3852"/>
                  </a:moveTo>
                  <a:cubicBezTo>
                    <a:pt x="7705" y="5954"/>
                    <a:pt x="5954" y="7705"/>
                    <a:pt x="3853" y="7705"/>
                  </a:cubicBezTo>
                  <a:cubicBezTo>
                    <a:pt x="1751" y="7705"/>
                    <a:pt x="0" y="5954"/>
                    <a:pt x="0" y="3852"/>
                  </a:cubicBezTo>
                  <a:cubicBezTo>
                    <a:pt x="0" y="1693"/>
                    <a:pt x="1751" y="0"/>
                    <a:pt x="3911" y="0"/>
                  </a:cubicBezTo>
                  <a:cubicBezTo>
                    <a:pt x="6012" y="0"/>
                    <a:pt x="7705" y="1751"/>
                    <a:pt x="7705" y="38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0" name="Google Shape;17880;p46"/>
            <p:cNvSpPr/>
            <p:nvPr/>
          </p:nvSpPr>
          <p:spPr>
            <a:xfrm>
              <a:off x="2585675" y="3117225"/>
              <a:ext cx="195550" cy="194125"/>
            </a:xfrm>
            <a:custGeom>
              <a:avLst/>
              <a:gdLst/>
              <a:ahLst/>
              <a:cxnLst/>
              <a:rect l="l" t="t" r="r" b="b"/>
              <a:pathLst>
                <a:path w="7822" h="7765" extrusionOk="0">
                  <a:moveTo>
                    <a:pt x="3969" y="1"/>
                  </a:moveTo>
                  <a:cubicBezTo>
                    <a:pt x="6071" y="59"/>
                    <a:pt x="7822" y="1869"/>
                    <a:pt x="7763" y="3970"/>
                  </a:cubicBezTo>
                  <a:cubicBezTo>
                    <a:pt x="7705" y="6071"/>
                    <a:pt x="5954" y="7764"/>
                    <a:pt x="3853" y="7706"/>
                  </a:cubicBezTo>
                  <a:cubicBezTo>
                    <a:pt x="1751" y="7706"/>
                    <a:pt x="0" y="5896"/>
                    <a:pt x="59" y="3795"/>
                  </a:cubicBezTo>
                  <a:cubicBezTo>
                    <a:pt x="117" y="1694"/>
                    <a:pt x="1868" y="1"/>
                    <a:pt x="396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1" name="Google Shape;17881;p46"/>
            <p:cNvSpPr/>
            <p:nvPr/>
          </p:nvSpPr>
          <p:spPr>
            <a:xfrm>
              <a:off x="4795000" y="2133700"/>
              <a:ext cx="192625" cy="194100"/>
            </a:xfrm>
            <a:custGeom>
              <a:avLst/>
              <a:gdLst/>
              <a:ahLst/>
              <a:cxnLst/>
              <a:rect l="l" t="t" r="r" b="b"/>
              <a:pathLst>
                <a:path w="7705" h="7764" extrusionOk="0">
                  <a:moveTo>
                    <a:pt x="3911" y="7764"/>
                  </a:moveTo>
                  <a:cubicBezTo>
                    <a:pt x="1810" y="7764"/>
                    <a:pt x="58" y="6012"/>
                    <a:pt x="0" y="3911"/>
                  </a:cubicBezTo>
                  <a:cubicBezTo>
                    <a:pt x="0" y="1810"/>
                    <a:pt x="1751" y="59"/>
                    <a:pt x="3853" y="59"/>
                  </a:cubicBezTo>
                  <a:cubicBezTo>
                    <a:pt x="5954" y="0"/>
                    <a:pt x="7705" y="1751"/>
                    <a:pt x="7705" y="3911"/>
                  </a:cubicBezTo>
                  <a:cubicBezTo>
                    <a:pt x="7705" y="5954"/>
                    <a:pt x="6012" y="7705"/>
                    <a:pt x="3911" y="776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2" name="Google Shape;17882;p46"/>
            <p:cNvSpPr/>
            <p:nvPr/>
          </p:nvSpPr>
          <p:spPr>
            <a:xfrm>
              <a:off x="4306125" y="1644850"/>
              <a:ext cx="192650" cy="194100"/>
            </a:xfrm>
            <a:custGeom>
              <a:avLst/>
              <a:gdLst/>
              <a:ahLst/>
              <a:cxnLst/>
              <a:rect l="l" t="t" r="r" b="b"/>
              <a:pathLst>
                <a:path w="7706" h="7764" extrusionOk="0">
                  <a:moveTo>
                    <a:pt x="7706" y="3911"/>
                  </a:moveTo>
                  <a:cubicBezTo>
                    <a:pt x="7648" y="6012"/>
                    <a:pt x="5896" y="7763"/>
                    <a:pt x="3737" y="7705"/>
                  </a:cubicBezTo>
                  <a:cubicBezTo>
                    <a:pt x="1694" y="7647"/>
                    <a:pt x="1" y="5896"/>
                    <a:pt x="1" y="3794"/>
                  </a:cubicBezTo>
                  <a:cubicBezTo>
                    <a:pt x="1" y="1693"/>
                    <a:pt x="1810" y="0"/>
                    <a:pt x="3912" y="0"/>
                  </a:cubicBezTo>
                  <a:cubicBezTo>
                    <a:pt x="6013" y="59"/>
                    <a:pt x="7706" y="1810"/>
                    <a:pt x="7706" y="39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3" name="Google Shape;17883;p46"/>
            <p:cNvSpPr/>
            <p:nvPr/>
          </p:nvSpPr>
          <p:spPr>
            <a:xfrm>
              <a:off x="4546925" y="3606100"/>
              <a:ext cx="195550" cy="194100"/>
            </a:xfrm>
            <a:custGeom>
              <a:avLst/>
              <a:gdLst/>
              <a:ahLst/>
              <a:cxnLst/>
              <a:rect l="l" t="t" r="r" b="b"/>
              <a:pathLst>
                <a:path w="7822" h="7764" extrusionOk="0">
                  <a:moveTo>
                    <a:pt x="3853" y="7763"/>
                  </a:moveTo>
                  <a:cubicBezTo>
                    <a:pt x="1751" y="7705"/>
                    <a:pt x="0" y="5895"/>
                    <a:pt x="58" y="3794"/>
                  </a:cubicBezTo>
                  <a:cubicBezTo>
                    <a:pt x="117" y="1693"/>
                    <a:pt x="1926" y="0"/>
                    <a:pt x="3969" y="58"/>
                  </a:cubicBezTo>
                  <a:cubicBezTo>
                    <a:pt x="6129" y="117"/>
                    <a:pt x="7822" y="1868"/>
                    <a:pt x="7763" y="4028"/>
                  </a:cubicBezTo>
                  <a:cubicBezTo>
                    <a:pt x="7705" y="6071"/>
                    <a:pt x="5954" y="7763"/>
                    <a:pt x="3853" y="77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4" name="Google Shape;17884;p46"/>
            <p:cNvSpPr/>
            <p:nvPr/>
          </p:nvSpPr>
          <p:spPr>
            <a:xfrm>
              <a:off x="2832275" y="1887075"/>
              <a:ext cx="194125" cy="194100"/>
            </a:xfrm>
            <a:custGeom>
              <a:avLst/>
              <a:gdLst/>
              <a:ahLst/>
              <a:cxnLst/>
              <a:rect l="l" t="t" r="r" b="b"/>
              <a:pathLst>
                <a:path w="7765" h="7764" extrusionOk="0">
                  <a:moveTo>
                    <a:pt x="7764" y="3911"/>
                  </a:moveTo>
                  <a:cubicBezTo>
                    <a:pt x="7706" y="6013"/>
                    <a:pt x="5955" y="7764"/>
                    <a:pt x="3912" y="7706"/>
                  </a:cubicBezTo>
                  <a:cubicBezTo>
                    <a:pt x="1752" y="7706"/>
                    <a:pt x="1" y="5954"/>
                    <a:pt x="59" y="3795"/>
                  </a:cubicBezTo>
                  <a:cubicBezTo>
                    <a:pt x="118" y="1693"/>
                    <a:pt x="1869" y="1"/>
                    <a:pt x="3970" y="59"/>
                  </a:cubicBezTo>
                  <a:cubicBezTo>
                    <a:pt x="6071" y="59"/>
                    <a:pt x="7764" y="1810"/>
                    <a:pt x="7764" y="39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5" name="Google Shape;17885;p46"/>
            <p:cNvSpPr/>
            <p:nvPr/>
          </p:nvSpPr>
          <p:spPr>
            <a:xfrm>
              <a:off x="4796450" y="3362400"/>
              <a:ext cx="191175" cy="189725"/>
            </a:xfrm>
            <a:custGeom>
              <a:avLst/>
              <a:gdLst/>
              <a:ahLst/>
              <a:cxnLst/>
              <a:rect l="l" t="t" r="r" b="b"/>
              <a:pathLst>
                <a:path w="7647" h="7589" extrusionOk="0">
                  <a:moveTo>
                    <a:pt x="3795" y="0"/>
                  </a:moveTo>
                  <a:cubicBezTo>
                    <a:pt x="5896" y="0"/>
                    <a:pt x="7647" y="1751"/>
                    <a:pt x="7589" y="3794"/>
                  </a:cubicBezTo>
                  <a:cubicBezTo>
                    <a:pt x="7589" y="5896"/>
                    <a:pt x="5896" y="7588"/>
                    <a:pt x="3795" y="7588"/>
                  </a:cubicBezTo>
                  <a:cubicBezTo>
                    <a:pt x="1693" y="7588"/>
                    <a:pt x="0" y="5837"/>
                    <a:pt x="0" y="3736"/>
                  </a:cubicBezTo>
                  <a:cubicBezTo>
                    <a:pt x="0" y="1693"/>
                    <a:pt x="1752" y="0"/>
                    <a:pt x="379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6" name="Google Shape;17886;p46"/>
            <p:cNvSpPr/>
            <p:nvPr/>
          </p:nvSpPr>
          <p:spPr>
            <a:xfrm>
              <a:off x="3081825" y="1646300"/>
              <a:ext cx="189725" cy="191200"/>
            </a:xfrm>
            <a:custGeom>
              <a:avLst/>
              <a:gdLst/>
              <a:ahLst/>
              <a:cxnLst/>
              <a:rect l="l" t="t" r="r" b="b"/>
              <a:pathLst>
                <a:path w="7589" h="7648" extrusionOk="0">
                  <a:moveTo>
                    <a:pt x="3794" y="1"/>
                  </a:moveTo>
                  <a:cubicBezTo>
                    <a:pt x="5837" y="1"/>
                    <a:pt x="7588" y="1752"/>
                    <a:pt x="7588" y="3853"/>
                  </a:cubicBezTo>
                  <a:cubicBezTo>
                    <a:pt x="7588" y="5896"/>
                    <a:pt x="5896" y="7589"/>
                    <a:pt x="3794" y="7589"/>
                  </a:cubicBezTo>
                  <a:cubicBezTo>
                    <a:pt x="1751" y="7647"/>
                    <a:pt x="0" y="5896"/>
                    <a:pt x="0" y="3795"/>
                  </a:cubicBezTo>
                  <a:cubicBezTo>
                    <a:pt x="0" y="1693"/>
                    <a:pt x="1693" y="1"/>
                    <a:pt x="3794"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7" name="Google Shape;17887;p46"/>
            <p:cNvSpPr/>
            <p:nvPr/>
          </p:nvSpPr>
          <p:spPr>
            <a:xfrm>
              <a:off x="2835200" y="3609000"/>
              <a:ext cx="189725" cy="189725"/>
            </a:xfrm>
            <a:custGeom>
              <a:avLst/>
              <a:gdLst/>
              <a:ahLst/>
              <a:cxnLst/>
              <a:rect l="l" t="t" r="r" b="b"/>
              <a:pathLst>
                <a:path w="7589" h="7589" extrusionOk="0">
                  <a:moveTo>
                    <a:pt x="3795" y="1"/>
                  </a:moveTo>
                  <a:cubicBezTo>
                    <a:pt x="5896" y="59"/>
                    <a:pt x="7589" y="1752"/>
                    <a:pt x="7530" y="3795"/>
                  </a:cubicBezTo>
                  <a:cubicBezTo>
                    <a:pt x="7530" y="5896"/>
                    <a:pt x="5838" y="7589"/>
                    <a:pt x="3736" y="7531"/>
                  </a:cubicBezTo>
                  <a:cubicBezTo>
                    <a:pt x="1635" y="7531"/>
                    <a:pt x="1" y="5838"/>
                    <a:pt x="1" y="3737"/>
                  </a:cubicBezTo>
                  <a:cubicBezTo>
                    <a:pt x="59" y="1635"/>
                    <a:pt x="1752" y="1"/>
                    <a:pt x="379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8" name="Google Shape;17888;p46"/>
            <p:cNvSpPr/>
            <p:nvPr/>
          </p:nvSpPr>
          <p:spPr>
            <a:xfrm>
              <a:off x="4309050" y="3855625"/>
              <a:ext cx="186825" cy="188275"/>
            </a:xfrm>
            <a:custGeom>
              <a:avLst/>
              <a:gdLst/>
              <a:ahLst/>
              <a:cxnLst/>
              <a:rect l="l" t="t" r="r" b="b"/>
              <a:pathLst>
                <a:path w="7473" h="7531" extrusionOk="0">
                  <a:moveTo>
                    <a:pt x="3736" y="7530"/>
                  </a:moveTo>
                  <a:cubicBezTo>
                    <a:pt x="1635" y="7530"/>
                    <a:pt x="1" y="5896"/>
                    <a:pt x="1" y="3794"/>
                  </a:cubicBezTo>
                  <a:cubicBezTo>
                    <a:pt x="1" y="1693"/>
                    <a:pt x="1635" y="0"/>
                    <a:pt x="3736" y="59"/>
                  </a:cubicBezTo>
                  <a:cubicBezTo>
                    <a:pt x="5838" y="59"/>
                    <a:pt x="7472" y="1693"/>
                    <a:pt x="7472" y="3736"/>
                  </a:cubicBezTo>
                  <a:cubicBezTo>
                    <a:pt x="7472" y="5837"/>
                    <a:pt x="5838" y="7530"/>
                    <a:pt x="3736" y="753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9" name="Google Shape;17889;p46"/>
            <p:cNvSpPr/>
            <p:nvPr/>
          </p:nvSpPr>
          <p:spPr>
            <a:xfrm>
              <a:off x="2590050" y="2136600"/>
              <a:ext cx="186800" cy="188275"/>
            </a:xfrm>
            <a:custGeom>
              <a:avLst/>
              <a:gdLst/>
              <a:ahLst/>
              <a:cxnLst/>
              <a:rect l="l" t="t" r="r" b="b"/>
              <a:pathLst>
                <a:path w="7472" h="7531" extrusionOk="0">
                  <a:moveTo>
                    <a:pt x="3736" y="7531"/>
                  </a:moveTo>
                  <a:cubicBezTo>
                    <a:pt x="1635" y="7531"/>
                    <a:pt x="0" y="5896"/>
                    <a:pt x="0" y="3737"/>
                  </a:cubicBezTo>
                  <a:cubicBezTo>
                    <a:pt x="0" y="1694"/>
                    <a:pt x="1635" y="59"/>
                    <a:pt x="3678" y="59"/>
                  </a:cubicBezTo>
                  <a:cubicBezTo>
                    <a:pt x="5837" y="1"/>
                    <a:pt x="7472" y="1694"/>
                    <a:pt x="7472" y="3795"/>
                  </a:cubicBezTo>
                  <a:cubicBezTo>
                    <a:pt x="7472" y="5896"/>
                    <a:pt x="5837" y="7531"/>
                    <a:pt x="3736" y="753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0" name="Google Shape;17890;p46"/>
            <p:cNvSpPr/>
            <p:nvPr/>
          </p:nvSpPr>
          <p:spPr>
            <a:xfrm>
              <a:off x="2590050" y="3363850"/>
              <a:ext cx="186800" cy="186800"/>
            </a:xfrm>
            <a:custGeom>
              <a:avLst/>
              <a:gdLst/>
              <a:ahLst/>
              <a:cxnLst/>
              <a:rect l="l" t="t" r="r" b="b"/>
              <a:pathLst>
                <a:path w="7472" h="7472" extrusionOk="0">
                  <a:moveTo>
                    <a:pt x="3736" y="1"/>
                  </a:moveTo>
                  <a:cubicBezTo>
                    <a:pt x="5837" y="59"/>
                    <a:pt x="7472" y="1693"/>
                    <a:pt x="7413" y="3795"/>
                  </a:cubicBezTo>
                  <a:cubicBezTo>
                    <a:pt x="7413" y="5838"/>
                    <a:pt x="5721" y="7472"/>
                    <a:pt x="3678" y="7414"/>
                  </a:cubicBezTo>
                  <a:cubicBezTo>
                    <a:pt x="1635" y="7414"/>
                    <a:pt x="0" y="5721"/>
                    <a:pt x="0" y="3678"/>
                  </a:cubicBezTo>
                  <a:cubicBezTo>
                    <a:pt x="0" y="1635"/>
                    <a:pt x="1693" y="1"/>
                    <a:pt x="37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1" name="Google Shape;17891;p46"/>
            <p:cNvSpPr/>
            <p:nvPr/>
          </p:nvSpPr>
          <p:spPr>
            <a:xfrm>
              <a:off x="3083275" y="3857075"/>
              <a:ext cx="186800" cy="185350"/>
            </a:xfrm>
            <a:custGeom>
              <a:avLst/>
              <a:gdLst/>
              <a:ahLst/>
              <a:cxnLst/>
              <a:rect l="l" t="t" r="r" b="b"/>
              <a:pathLst>
                <a:path w="7472" h="7414" extrusionOk="0">
                  <a:moveTo>
                    <a:pt x="7414" y="3678"/>
                  </a:moveTo>
                  <a:cubicBezTo>
                    <a:pt x="7472" y="5779"/>
                    <a:pt x="5779" y="7414"/>
                    <a:pt x="3736" y="7414"/>
                  </a:cubicBezTo>
                  <a:cubicBezTo>
                    <a:pt x="1693" y="7414"/>
                    <a:pt x="1" y="5779"/>
                    <a:pt x="59" y="3736"/>
                  </a:cubicBezTo>
                  <a:cubicBezTo>
                    <a:pt x="59" y="1694"/>
                    <a:pt x="1693" y="59"/>
                    <a:pt x="3678" y="1"/>
                  </a:cubicBezTo>
                  <a:cubicBezTo>
                    <a:pt x="5779" y="1"/>
                    <a:pt x="7414" y="1635"/>
                    <a:pt x="7472"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2" name="Google Shape;17892;p46"/>
            <p:cNvSpPr/>
            <p:nvPr/>
          </p:nvSpPr>
          <p:spPr>
            <a:xfrm>
              <a:off x="5045975" y="2628375"/>
              <a:ext cx="185350" cy="185350"/>
            </a:xfrm>
            <a:custGeom>
              <a:avLst/>
              <a:gdLst/>
              <a:ahLst/>
              <a:cxnLst/>
              <a:rect l="l" t="t" r="r" b="b"/>
              <a:pathLst>
                <a:path w="7414" h="7414" extrusionOk="0">
                  <a:moveTo>
                    <a:pt x="3737" y="7414"/>
                  </a:moveTo>
                  <a:cubicBezTo>
                    <a:pt x="1635" y="7414"/>
                    <a:pt x="1" y="5721"/>
                    <a:pt x="1" y="3678"/>
                  </a:cubicBezTo>
                  <a:cubicBezTo>
                    <a:pt x="1" y="1635"/>
                    <a:pt x="1635" y="1"/>
                    <a:pt x="3737" y="1"/>
                  </a:cubicBezTo>
                  <a:cubicBezTo>
                    <a:pt x="5721" y="1"/>
                    <a:pt x="7414" y="1635"/>
                    <a:pt x="7414" y="3678"/>
                  </a:cubicBezTo>
                  <a:cubicBezTo>
                    <a:pt x="7414" y="5721"/>
                    <a:pt x="5779" y="7414"/>
                    <a:pt x="3737" y="741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3" name="Google Shape;17893;p46"/>
            <p:cNvSpPr/>
            <p:nvPr/>
          </p:nvSpPr>
          <p:spPr>
            <a:xfrm>
              <a:off x="3818750" y="1401150"/>
              <a:ext cx="188275" cy="186800"/>
            </a:xfrm>
            <a:custGeom>
              <a:avLst/>
              <a:gdLst/>
              <a:ahLst/>
              <a:cxnLst/>
              <a:rect l="l" t="t" r="r" b="b"/>
              <a:pathLst>
                <a:path w="7531" h="7472" extrusionOk="0">
                  <a:moveTo>
                    <a:pt x="59" y="3678"/>
                  </a:moveTo>
                  <a:cubicBezTo>
                    <a:pt x="59" y="1635"/>
                    <a:pt x="1751" y="0"/>
                    <a:pt x="3853" y="59"/>
                  </a:cubicBezTo>
                  <a:cubicBezTo>
                    <a:pt x="5896" y="59"/>
                    <a:pt x="7530" y="1810"/>
                    <a:pt x="7472" y="3853"/>
                  </a:cubicBezTo>
                  <a:cubicBezTo>
                    <a:pt x="7413" y="5837"/>
                    <a:pt x="5721" y="7472"/>
                    <a:pt x="3736" y="7472"/>
                  </a:cubicBezTo>
                  <a:cubicBezTo>
                    <a:pt x="1693" y="7413"/>
                    <a:pt x="0" y="5721"/>
                    <a:pt x="59"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4" name="Google Shape;17894;p46"/>
            <p:cNvSpPr/>
            <p:nvPr/>
          </p:nvSpPr>
          <p:spPr>
            <a:xfrm>
              <a:off x="5045975" y="2875000"/>
              <a:ext cx="185350" cy="185350"/>
            </a:xfrm>
            <a:custGeom>
              <a:avLst/>
              <a:gdLst/>
              <a:ahLst/>
              <a:cxnLst/>
              <a:rect l="l" t="t" r="r" b="b"/>
              <a:pathLst>
                <a:path w="7414" h="7414" extrusionOk="0">
                  <a:moveTo>
                    <a:pt x="3678" y="0"/>
                  </a:moveTo>
                  <a:cubicBezTo>
                    <a:pt x="5721" y="0"/>
                    <a:pt x="7414" y="1693"/>
                    <a:pt x="7414" y="3736"/>
                  </a:cubicBezTo>
                  <a:cubicBezTo>
                    <a:pt x="7355" y="5721"/>
                    <a:pt x="5721" y="7413"/>
                    <a:pt x="3678" y="7413"/>
                  </a:cubicBezTo>
                  <a:cubicBezTo>
                    <a:pt x="1635" y="7413"/>
                    <a:pt x="1" y="5721"/>
                    <a:pt x="1" y="3678"/>
                  </a:cubicBezTo>
                  <a:cubicBezTo>
                    <a:pt x="1" y="1635"/>
                    <a:pt x="1694" y="0"/>
                    <a:pt x="367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5" name="Google Shape;17895;p46"/>
            <p:cNvSpPr/>
            <p:nvPr/>
          </p:nvSpPr>
          <p:spPr>
            <a:xfrm>
              <a:off x="3573575" y="1402600"/>
              <a:ext cx="185375" cy="185350"/>
            </a:xfrm>
            <a:custGeom>
              <a:avLst/>
              <a:gdLst/>
              <a:ahLst/>
              <a:cxnLst/>
              <a:rect l="l" t="t" r="r" b="b"/>
              <a:pathLst>
                <a:path w="7415" h="7414" extrusionOk="0">
                  <a:moveTo>
                    <a:pt x="3678" y="1"/>
                  </a:moveTo>
                  <a:cubicBezTo>
                    <a:pt x="5721" y="1"/>
                    <a:pt x="7414" y="1635"/>
                    <a:pt x="7414" y="3678"/>
                  </a:cubicBezTo>
                  <a:cubicBezTo>
                    <a:pt x="7414" y="5721"/>
                    <a:pt x="5721" y="7414"/>
                    <a:pt x="3678" y="7355"/>
                  </a:cubicBezTo>
                  <a:cubicBezTo>
                    <a:pt x="1635" y="7355"/>
                    <a:pt x="1" y="5663"/>
                    <a:pt x="1" y="3678"/>
                  </a:cubicBezTo>
                  <a:cubicBezTo>
                    <a:pt x="1" y="1635"/>
                    <a:pt x="1694" y="1"/>
                    <a:pt x="367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6" name="Google Shape;17896;p46"/>
            <p:cNvSpPr/>
            <p:nvPr/>
          </p:nvSpPr>
          <p:spPr>
            <a:xfrm>
              <a:off x="4799375" y="1895825"/>
              <a:ext cx="183875" cy="183900"/>
            </a:xfrm>
            <a:custGeom>
              <a:avLst/>
              <a:gdLst/>
              <a:ahLst/>
              <a:cxnLst/>
              <a:rect l="l" t="t" r="r" b="b"/>
              <a:pathLst>
                <a:path w="7355" h="7356" extrusionOk="0">
                  <a:moveTo>
                    <a:pt x="3678" y="7356"/>
                  </a:moveTo>
                  <a:cubicBezTo>
                    <a:pt x="1693" y="7356"/>
                    <a:pt x="0" y="5663"/>
                    <a:pt x="0" y="3678"/>
                  </a:cubicBezTo>
                  <a:cubicBezTo>
                    <a:pt x="59" y="1635"/>
                    <a:pt x="1751" y="1"/>
                    <a:pt x="3736" y="1"/>
                  </a:cubicBezTo>
                  <a:cubicBezTo>
                    <a:pt x="5720" y="59"/>
                    <a:pt x="7355" y="1694"/>
                    <a:pt x="7355" y="3678"/>
                  </a:cubicBezTo>
                  <a:cubicBezTo>
                    <a:pt x="7355" y="5663"/>
                    <a:pt x="5662" y="7356"/>
                    <a:pt x="3678" y="735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7" name="Google Shape;17897;p46"/>
            <p:cNvSpPr/>
            <p:nvPr/>
          </p:nvSpPr>
          <p:spPr>
            <a:xfrm>
              <a:off x="5045975" y="2386150"/>
              <a:ext cx="183900" cy="183900"/>
            </a:xfrm>
            <a:custGeom>
              <a:avLst/>
              <a:gdLst/>
              <a:ahLst/>
              <a:cxnLst/>
              <a:rect l="l" t="t" r="r" b="b"/>
              <a:pathLst>
                <a:path w="7356" h="7356" extrusionOk="0">
                  <a:moveTo>
                    <a:pt x="7355" y="3678"/>
                  </a:moveTo>
                  <a:cubicBezTo>
                    <a:pt x="7355" y="5662"/>
                    <a:pt x="5721" y="7355"/>
                    <a:pt x="3678" y="7355"/>
                  </a:cubicBezTo>
                  <a:cubicBezTo>
                    <a:pt x="1694" y="7355"/>
                    <a:pt x="1" y="5662"/>
                    <a:pt x="1" y="3619"/>
                  </a:cubicBezTo>
                  <a:cubicBezTo>
                    <a:pt x="59" y="1693"/>
                    <a:pt x="1694" y="0"/>
                    <a:pt x="3678" y="0"/>
                  </a:cubicBezTo>
                  <a:cubicBezTo>
                    <a:pt x="5663" y="0"/>
                    <a:pt x="7355" y="1635"/>
                    <a:pt x="7355"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8" name="Google Shape;17898;p46"/>
            <p:cNvSpPr/>
            <p:nvPr/>
          </p:nvSpPr>
          <p:spPr>
            <a:xfrm>
              <a:off x="4557125" y="1649225"/>
              <a:ext cx="183900" cy="185350"/>
            </a:xfrm>
            <a:custGeom>
              <a:avLst/>
              <a:gdLst/>
              <a:ahLst/>
              <a:cxnLst/>
              <a:rect l="l" t="t" r="r" b="b"/>
              <a:pathLst>
                <a:path w="7356" h="7414" extrusionOk="0">
                  <a:moveTo>
                    <a:pt x="3678" y="0"/>
                  </a:moveTo>
                  <a:cubicBezTo>
                    <a:pt x="5663" y="0"/>
                    <a:pt x="7355" y="1693"/>
                    <a:pt x="7355" y="3736"/>
                  </a:cubicBezTo>
                  <a:cubicBezTo>
                    <a:pt x="7355" y="5721"/>
                    <a:pt x="5663" y="7413"/>
                    <a:pt x="3620" y="7355"/>
                  </a:cubicBezTo>
                  <a:cubicBezTo>
                    <a:pt x="1635" y="7355"/>
                    <a:pt x="1" y="5721"/>
                    <a:pt x="1" y="3736"/>
                  </a:cubicBezTo>
                  <a:cubicBezTo>
                    <a:pt x="1" y="1693"/>
                    <a:pt x="1635" y="0"/>
                    <a:pt x="367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9" name="Google Shape;17899;p46"/>
            <p:cNvSpPr/>
            <p:nvPr/>
          </p:nvSpPr>
          <p:spPr>
            <a:xfrm>
              <a:off x="4062450" y="1401150"/>
              <a:ext cx="186800" cy="188275"/>
            </a:xfrm>
            <a:custGeom>
              <a:avLst/>
              <a:gdLst/>
              <a:ahLst/>
              <a:cxnLst/>
              <a:rect l="l" t="t" r="r" b="b"/>
              <a:pathLst>
                <a:path w="7472" h="7531" extrusionOk="0">
                  <a:moveTo>
                    <a:pt x="7355" y="3853"/>
                  </a:moveTo>
                  <a:cubicBezTo>
                    <a:pt x="7296" y="5896"/>
                    <a:pt x="5545" y="7530"/>
                    <a:pt x="3561" y="7413"/>
                  </a:cubicBezTo>
                  <a:cubicBezTo>
                    <a:pt x="1576" y="7297"/>
                    <a:pt x="0" y="5604"/>
                    <a:pt x="58" y="3619"/>
                  </a:cubicBezTo>
                  <a:cubicBezTo>
                    <a:pt x="175" y="1576"/>
                    <a:pt x="1926" y="0"/>
                    <a:pt x="3853" y="117"/>
                  </a:cubicBezTo>
                  <a:cubicBezTo>
                    <a:pt x="5896" y="234"/>
                    <a:pt x="7472" y="1926"/>
                    <a:pt x="7355" y="38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0" name="Google Shape;17900;p46"/>
            <p:cNvSpPr/>
            <p:nvPr/>
          </p:nvSpPr>
          <p:spPr>
            <a:xfrm>
              <a:off x="3326975" y="1402600"/>
              <a:ext cx="183900" cy="183900"/>
            </a:xfrm>
            <a:custGeom>
              <a:avLst/>
              <a:gdLst/>
              <a:ahLst/>
              <a:cxnLst/>
              <a:rect l="l" t="t" r="r" b="b"/>
              <a:pathLst>
                <a:path w="7356" h="7356" extrusionOk="0">
                  <a:moveTo>
                    <a:pt x="7297" y="3795"/>
                  </a:moveTo>
                  <a:cubicBezTo>
                    <a:pt x="7238" y="5838"/>
                    <a:pt x="5604" y="7355"/>
                    <a:pt x="3619" y="7297"/>
                  </a:cubicBezTo>
                  <a:cubicBezTo>
                    <a:pt x="1576" y="7239"/>
                    <a:pt x="0" y="5604"/>
                    <a:pt x="59" y="3620"/>
                  </a:cubicBezTo>
                  <a:cubicBezTo>
                    <a:pt x="117" y="1577"/>
                    <a:pt x="1810" y="1"/>
                    <a:pt x="3794" y="59"/>
                  </a:cubicBezTo>
                  <a:cubicBezTo>
                    <a:pt x="5837" y="117"/>
                    <a:pt x="7355" y="1810"/>
                    <a:pt x="7297" y="37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1" name="Google Shape;17901;p46"/>
            <p:cNvSpPr/>
            <p:nvPr/>
          </p:nvSpPr>
          <p:spPr>
            <a:xfrm>
              <a:off x="5047450" y="3123075"/>
              <a:ext cx="182425" cy="182425"/>
            </a:xfrm>
            <a:custGeom>
              <a:avLst/>
              <a:gdLst/>
              <a:ahLst/>
              <a:cxnLst/>
              <a:rect l="l" t="t" r="r" b="b"/>
              <a:pathLst>
                <a:path w="7297" h="7297" extrusionOk="0">
                  <a:moveTo>
                    <a:pt x="7296" y="3619"/>
                  </a:moveTo>
                  <a:cubicBezTo>
                    <a:pt x="7296" y="5604"/>
                    <a:pt x="5662" y="7238"/>
                    <a:pt x="3678" y="7297"/>
                  </a:cubicBezTo>
                  <a:cubicBezTo>
                    <a:pt x="1635" y="7297"/>
                    <a:pt x="0" y="5662"/>
                    <a:pt x="0" y="3678"/>
                  </a:cubicBezTo>
                  <a:cubicBezTo>
                    <a:pt x="0" y="1635"/>
                    <a:pt x="1635" y="0"/>
                    <a:pt x="3619" y="0"/>
                  </a:cubicBezTo>
                  <a:cubicBezTo>
                    <a:pt x="5604" y="0"/>
                    <a:pt x="7238" y="1635"/>
                    <a:pt x="7296"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2" name="Google Shape;17902;p46"/>
            <p:cNvSpPr/>
            <p:nvPr/>
          </p:nvSpPr>
          <p:spPr>
            <a:xfrm>
              <a:off x="3821650" y="4102250"/>
              <a:ext cx="180975" cy="180950"/>
            </a:xfrm>
            <a:custGeom>
              <a:avLst/>
              <a:gdLst/>
              <a:ahLst/>
              <a:cxnLst/>
              <a:rect l="l" t="t" r="r" b="b"/>
              <a:pathLst>
                <a:path w="7239" h="7238" extrusionOk="0">
                  <a:moveTo>
                    <a:pt x="7239" y="3619"/>
                  </a:moveTo>
                  <a:cubicBezTo>
                    <a:pt x="7239" y="5662"/>
                    <a:pt x="5663" y="7238"/>
                    <a:pt x="3620" y="7238"/>
                  </a:cubicBezTo>
                  <a:cubicBezTo>
                    <a:pt x="1577" y="7238"/>
                    <a:pt x="1" y="5604"/>
                    <a:pt x="59" y="3619"/>
                  </a:cubicBezTo>
                  <a:cubicBezTo>
                    <a:pt x="59" y="1634"/>
                    <a:pt x="1635" y="58"/>
                    <a:pt x="3620" y="58"/>
                  </a:cubicBezTo>
                  <a:cubicBezTo>
                    <a:pt x="5605" y="0"/>
                    <a:pt x="7239" y="1634"/>
                    <a:pt x="7239"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3" name="Google Shape;17903;p46"/>
            <p:cNvSpPr/>
            <p:nvPr/>
          </p:nvSpPr>
          <p:spPr>
            <a:xfrm>
              <a:off x="3576500" y="4103700"/>
              <a:ext cx="179525" cy="179500"/>
            </a:xfrm>
            <a:custGeom>
              <a:avLst/>
              <a:gdLst/>
              <a:ahLst/>
              <a:cxnLst/>
              <a:rect l="l" t="t" r="r" b="b"/>
              <a:pathLst>
                <a:path w="7181" h="7180" extrusionOk="0">
                  <a:moveTo>
                    <a:pt x="7180" y="3561"/>
                  </a:moveTo>
                  <a:cubicBezTo>
                    <a:pt x="7180" y="5546"/>
                    <a:pt x="5604" y="7180"/>
                    <a:pt x="3561" y="7180"/>
                  </a:cubicBezTo>
                  <a:cubicBezTo>
                    <a:pt x="1577" y="7180"/>
                    <a:pt x="1" y="5604"/>
                    <a:pt x="1" y="3619"/>
                  </a:cubicBezTo>
                  <a:cubicBezTo>
                    <a:pt x="1" y="1576"/>
                    <a:pt x="1577" y="0"/>
                    <a:pt x="3620" y="0"/>
                  </a:cubicBezTo>
                  <a:cubicBezTo>
                    <a:pt x="5604" y="0"/>
                    <a:pt x="7180" y="1518"/>
                    <a:pt x="7180"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4" name="Google Shape;17904;p46"/>
            <p:cNvSpPr/>
            <p:nvPr/>
          </p:nvSpPr>
          <p:spPr>
            <a:xfrm>
              <a:off x="2350725" y="2629850"/>
              <a:ext cx="179525" cy="180975"/>
            </a:xfrm>
            <a:custGeom>
              <a:avLst/>
              <a:gdLst/>
              <a:ahLst/>
              <a:cxnLst/>
              <a:rect l="l" t="t" r="r" b="b"/>
              <a:pathLst>
                <a:path w="7181" h="7239" extrusionOk="0">
                  <a:moveTo>
                    <a:pt x="3561" y="59"/>
                  </a:moveTo>
                  <a:cubicBezTo>
                    <a:pt x="5604" y="0"/>
                    <a:pt x="7180" y="1635"/>
                    <a:pt x="7180" y="3619"/>
                  </a:cubicBezTo>
                  <a:cubicBezTo>
                    <a:pt x="7180" y="5604"/>
                    <a:pt x="5604" y="7180"/>
                    <a:pt x="3619" y="7238"/>
                  </a:cubicBezTo>
                  <a:cubicBezTo>
                    <a:pt x="1577" y="7238"/>
                    <a:pt x="1" y="5662"/>
                    <a:pt x="1" y="3619"/>
                  </a:cubicBezTo>
                  <a:cubicBezTo>
                    <a:pt x="1" y="1635"/>
                    <a:pt x="1577" y="59"/>
                    <a:pt x="35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5" name="Google Shape;17905;p46"/>
            <p:cNvSpPr/>
            <p:nvPr/>
          </p:nvSpPr>
          <p:spPr>
            <a:xfrm>
              <a:off x="4802275" y="3613375"/>
              <a:ext cx="179525" cy="180975"/>
            </a:xfrm>
            <a:custGeom>
              <a:avLst/>
              <a:gdLst/>
              <a:ahLst/>
              <a:cxnLst/>
              <a:rect l="l" t="t" r="r" b="b"/>
              <a:pathLst>
                <a:path w="7181" h="7239" extrusionOk="0">
                  <a:moveTo>
                    <a:pt x="7180" y="3562"/>
                  </a:moveTo>
                  <a:cubicBezTo>
                    <a:pt x="7180" y="5604"/>
                    <a:pt x="5604" y="7239"/>
                    <a:pt x="3562" y="7180"/>
                  </a:cubicBezTo>
                  <a:cubicBezTo>
                    <a:pt x="1577" y="7180"/>
                    <a:pt x="1" y="5604"/>
                    <a:pt x="1" y="3620"/>
                  </a:cubicBezTo>
                  <a:cubicBezTo>
                    <a:pt x="1" y="1577"/>
                    <a:pt x="1577" y="1"/>
                    <a:pt x="3620" y="1"/>
                  </a:cubicBezTo>
                  <a:cubicBezTo>
                    <a:pt x="5604" y="1"/>
                    <a:pt x="7180" y="1577"/>
                    <a:pt x="7180" y="35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6" name="Google Shape;17906;p46"/>
            <p:cNvSpPr/>
            <p:nvPr/>
          </p:nvSpPr>
          <p:spPr>
            <a:xfrm>
              <a:off x="2839575" y="1652125"/>
              <a:ext cx="179525" cy="179525"/>
            </a:xfrm>
            <a:custGeom>
              <a:avLst/>
              <a:gdLst/>
              <a:ahLst/>
              <a:cxnLst/>
              <a:rect l="l" t="t" r="r" b="b"/>
              <a:pathLst>
                <a:path w="7181" h="7181" extrusionOk="0">
                  <a:moveTo>
                    <a:pt x="7180" y="3620"/>
                  </a:moveTo>
                  <a:cubicBezTo>
                    <a:pt x="7180" y="5605"/>
                    <a:pt x="5604" y="7181"/>
                    <a:pt x="3561" y="7181"/>
                  </a:cubicBezTo>
                  <a:cubicBezTo>
                    <a:pt x="1577" y="7122"/>
                    <a:pt x="1" y="5546"/>
                    <a:pt x="59" y="3562"/>
                  </a:cubicBezTo>
                  <a:cubicBezTo>
                    <a:pt x="59" y="1519"/>
                    <a:pt x="1635" y="1"/>
                    <a:pt x="3678" y="1"/>
                  </a:cubicBezTo>
                  <a:cubicBezTo>
                    <a:pt x="5663" y="1"/>
                    <a:pt x="7180" y="1577"/>
                    <a:pt x="7180" y="36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7" name="Google Shape;17907;p46"/>
            <p:cNvSpPr/>
            <p:nvPr/>
          </p:nvSpPr>
          <p:spPr>
            <a:xfrm>
              <a:off x="2594425" y="1894375"/>
              <a:ext cx="178050" cy="179525"/>
            </a:xfrm>
            <a:custGeom>
              <a:avLst/>
              <a:gdLst/>
              <a:ahLst/>
              <a:cxnLst/>
              <a:rect l="l" t="t" r="r" b="b"/>
              <a:pathLst>
                <a:path w="7122" h="7181" extrusionOk="0">
                  <a:moveTo>
                    <a:pt x="3503" y="7180"/>
                  </a:moveTo>
                  <a:cubicBezTo>
                    <a:pt x="1518" y="7122"/>
                    <a:pt x="0" y="5546"/>
                    <a:pt x="0" y="3561"/>
                  </a:cubicBezTo>
                  <a:cubicBezTo>
                    <a:pt x="0" y="1576"/>
                    <a:pt x="1576" y="0"/>
                    <a:pt x="3561" y="59"/>
                  </a:cubicBezTo>
                  <a:cubicBezTo>
                    <a:pt x="5546" y="59"/>
                    <a:pt x="7122" y="1635"/>
                    <a:pt x="7122" y="3619"/>
                  </a:cubicBezTo>
                  <a:cubicBezTo>
                    <a:pt x="7122" y="5604"/>
                    <a:pt x="5487" y="7180"/>
                    <a:pt x="3503" y="718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8" name="Google Shape;17908;p46"/>
            <p:cNvSpPr/>
            <p:nvPr/>
          </p:nvSpPr>
          <p:spPr>
            <a:xfrm>
              <a:off x="2350725" y="2877925"/>
              <a:ext cx="179525" cy="179500"/>
            </a:xfrm>
            <a:custGeom>
              <a:avLst/>
              <a:gdLst/>
              <a:ahLst/>
              <a:cxnLst/>
              <a:rect l="l" t="t" r="r" b="b"/>
              <a:pathLst>
                <a:path w="7181" h="7180" extrusionOk="0">
                  <a:moveTo>
                    <a:pt x="7180" y="3561"/>
                  </a:moveTo>
                  <a:cubicBezTo>
                    <a:pt x="7180" y="5604"/>
                    <a:pt x="5604" y="7180"/>
                    <a:pt x="3561" y="7180"/>
                  </a:cubicBezTo>
                  <a:cubicBezTo>
                    <a:pt x="1577" y="7180"/>
                    <a:pt x="1" y="5604"/>
                    <a:pt x="1" y="3619"/>
                  </a:cubicBezTo>
                  <a:cubicBezTo>
                    <a:pt x="1" y="1576"/>
                    <a:pt x="1577" y="0"/>
                    <a:pt x="3619" y="0"/>
                  </a:cubicBezTo>
                  <a:cubicBezTo>
                    <a:pt x="5604" y="0"/>
                    <a:pt x="7122" y="1576"/>
                    <a:pt x="7180"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9" name="Google Shape;17909;p46"/>
            <p:cNvSpPr/>
            <p:nvPr/>
          </p:nvSpPr>
          <p:spPr>
            <a:xfrm>
              <a:off x="4555675" y="3860000"/>
              <a:ext cx="178050" cy="179525"/>
            </a:xfrm>
            <a:custGeom>
              <a:avLst/>
              <a:gdLst/>
              <a:ahLst/>
              <a:cxnLst/>
              <a:rect l="l" t="t" r="r" b="b"/>
              <a:pathLst>
                <a:path w="7122" h="7181" extrusionOk="0">
                  <a:moveTo>
                    <a:pt x="3561" y="59"/>
                  </a:moveTo>
                  <a:cubicBezTo>
                    <a:pt x="5546" y="59"/>
                    <a:pt x="7122" y="1577"/>
                    <a:pt x="7122" y="3619"/>
                  </a:cubicBezTo>
                  <a:cubicBezTo>
                    <a:pt x="7122" y="5604"/>
                    <a:pt x="5546" y="7180"/>
                    <a:pt x="3503" y="7180"/>
                  </a:cubicBezTo>
                  <a:cubicBezTo>
                    <a:pt x="1518" y="7180"/>
                    <a:pt x="0" y="5604"/>
                    <a:pt x="0" y="3561"/>
                  </a:cubicBezTo>
                  <a:cubicBezTo>
                    <a:pt x="0" y="1577"/>
                    <a:pt x="1576" y="1"/>
                    <a:pt x="3561"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0" name="Google Shape;17910;p46"/>
            <p:cNvSpPr/>
            <p:nvPr/>
          </p:nvSpPr>
          <p:spPr>
            <a:xfrm>
              <a:off x="2352175" y="2389075"/>
              <a:ext cx="176600" cy="178050"/>
            </a:xfrm>
            <a:custGeom>
              <a:avLst/>
              <a:gdLst/>
              <a:ahLst/>
              <a:cxnLst/>
              <a:rect l="l" t="t" r="r" b="b"/>
              <a:pathLst>
                <a:path w="7064" h="7122" extrusionOk="0">
                  <a:moveTo>
                    <a:pt x="3561" y="7121"/>
                  </a:moveTo>
                  <a:cubicBezTo>
                    <a:pt x="1577" y="7121"/>
                    <a:pt x="1" y="5545"/>
                    <a:pt x="1" y="3561"/>
                  </a:cubicBezTo>
                  <a:cubicBezTo>
                    <a:pt x="1" y="1576"/>
                    <a:pt x="1577" y="0"/>
                    <a:pt x="3561" y="0"/>
                  </a:cubicBezTo>
                  <a:cubicBezTo>
                    <a:pt x="5488" y="0"/>
                    <a:pt x="7064" y="1576"/>
                    <a:pt x="7064" y="3502"/>
                  </a:cubicBezTo>
                  <a:cubicBezTo>
                    <a:pt x="7064" y="5487"/>
                    <a:pt x="5546" y="7121"/>
                    <a:pt x="3561" y="71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1" name="Google Shape;17911;p46"/>
            <p:cNvSpPr/>
            <p:nvPr/>
          </p:nvSpPr>
          <p:spPr>
            <a:xfrm>
              <a:off x="4066825" y="4103700"/>
              <a:ext cx="178050" cy="178050"/>
            </a:xfrm>
            <a:custGeom>
              <a:avLst/>
              <a:gdLst/>
              <a:ahLst/>
              <a:cxnLst/>
              <a:rect l="l" t="t" r="r" b="b"/>
              <a:pathLst>
                <a:path w="7122" h="7122" extrusionOk="0">
                  <a:moveTo>
                    <a:pt x="3561" y="0"/>
                  </a:moveTo>
                  <a:cubicBezTo>
                    <a:pt x="5545" y="0"/>
                    <a:pt x="7121" y="1576"/>
                    <a:pt x="7121" y="3561"/>
                  </a:cubicBezTo>
                  <a:cubicBezTo>
                    <a:pt x="7121" y="5546"/>
                    <a:pt x="5545" y="7122"/>
                    <a:pt x="3561" y="7122"/>
                  </a:cubicBezTo>
                  <a:cubicBezTo>
                    <a:pt x="1576" y="7122"/>
                    <a:pt x="0" y="5546"/>
                    <a:pt x="0" y="3619"/>
                  </a:cubicBezTo>
                  <a:cubicBezTo>
                    <a:pt x="0" y="1635"/>
                    <a:pt x="1576" y="0"/>
                    <a:pt x="356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2" name="Google Shape;17912;p46"/>
            <p:cNvSpPr/>
            <p:nvPr/>
          </p:nvSpPr>
          <p:spPr>
            <a:xfrm>
              <a:off x="5050350" y="2142450"/>
              <a:ext cx="176600" cy="178050"/>
            </a:xfrm>
            <a:custGeom>
              <a:avLst/>
              <a:gdLst/>
              <a:ahLst/>
              <a:cxnLst/>
              <a:rect l="l" t="t" r="r" b="b"/>
              <a:pathLst>
                <a:path w="7064" h="7122" extrusionOk="0">
                  <a:moveTo>
                    <a:pt x="3503" y="0"/>
                  </a:moveTo>
                  <a:cubicBezTo>
                    <a:pt x="5488" y="0"/>
                    <a:pt x="7064" y="1576"/>
                    <a:pt x="7064" y="3503"/>
                  </a:cubicBezTo>
                  <a:cubicBezTo>
                    <a:pt x="7064" y="5487"/>
                    <a:pt x="5488" y="7122"/>
                    <a:pt x="3503" y="7063"/>
                  </a:cubicBezTo>
                  <a:cubicBezTo>
                    <a:pt x="1519" y="7063"/>
                    <a:pt x="1" y="5487"/>
                    <a:pt x="1" y="3503"/>
                  </a:cubicBezTo>
                  <a:cubicBezTo>
                    <a:pt x="1" y="1576"/>
                    <a:pt x="1577" y="0"/>
                    <a:pt x="350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3" name="Google Shape;17913;p46"/>
            <p:cNvSpPr/>
            <p:nvPr/>
          </p:nvSpPr>
          <p:spPr>
            <a:xfrm>
              <a:off x="3331350" y="4103700"/>
              <a:ext cx="176600" cy="178050"/>
            </a:xfrm>
            <a:custGeom>
              <a:avLst/>
              <a:gdLst/>
              <a:ahLst/>
              <a:cxnLst/>
              <a:rect l="l" t="t" r="r" b="b"/>
              <a:pathLst>
                <a:path w="7064" h="7122" extrusionOk="0">
                  <a:moveTo>
                    <a:pt x="3503" y="7122"/>
                  </a:moveTo>
                  <a:cubicBezTo>
                    <a:pt x="1576" y="7122"/>
                    <a:pt x="0" y="5546"/>
                    <a:pt x="0" y="3561"/>
                  </a:cubicBezTo>
                  <a:cubicBezTo>
                    <a:pt x="0" y="1576"/>
                    <a:pt x="1576" y="0"/>
                    <a:pt x="3561" y="0"/>
                  </a:cubicBezTo>
                  <a:cubicBezTo>
                    <a:pt x="5487" y="59"/>
                    <a:pt x="7063" y="1635"/>
                    <a:pt x="7063" y="3619"/>
                  </a:cubicBezTo>
                  <a:cubicBezTo>
                    <a:pt x="7063" y="5546"/>
                    <a:pt x="5487" y="7122"/>
                    <a:pt x="3503" y="71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4" name="Google Shape;17914;p46"/>
            <p:cNvSpPr/>
            <p:nvPr/>
          </p:nvSpPr>
          <p:spPr>
            <a:xfrm>
              <a:off x="4313425" y="1406975"/>
              <a:ext cx="178075" cy="176600"/>
            </a:xfrm>
            <a:custGeom>
              <a:avLst/>
              <a:gdLst/>
              <a:ahLst/>
              <a:cxnLst/>
              <a:rect l="l" t="t" r="r" b="b"/>
              <a:pathLst>
                <a:path w="7123" h="7064" extrusionOk="0">
                  <a:moveTo>
                    <a:pt x="1" y="3503"/>
                  </a:moveTo>
                  <a:cubicBezTo>
                    <a:pt x="1" y="1577"/>
                    <a:pt x="1577" y="1"/>
                    <a:pt x="3561" y="1"/>
                  </a:cubicBezTo>
                  <a:cubicBezTo>
                    <a:pt x="5546" y="1"/>
                    <a:pt x="7122" y="1577"/>
                    <a:pt x="7122" y="3561"/>
                  </a:cubicBezTo>
                  <a:cubicBezTo>
                    <a:pt x="7064" y="5488"/>
                    <a:pt x="5488" y="7064"/>
                    <a:pt x="3503" y="7064"/>
                  </a:cubicBezTo>
                  <a:cubicBezTo>
                    <a:pt x="1577" y="7064"/>
                    <a:pt x="1" y="5429"/>
                    <a:pt x="1" y="35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5" name="Google Shape;17915;p46"/>
            <p:cNvSpPr/>
            <p:nvPr/>
          </p:nvSpPr>
          <p:spPr>
            <a:xfrm>
              <a:off x="2352175" y="3126000"/>
              <a:ext cx="176600" cy="176575"/>
            </a:xfrm>
            <a:custGeom>
              <a:avLst/>
              <a:gdLst/>
              <a:ahLst/>
              <a:cxnLst/>
              <a:rect l="l" t="t" r="r" b="b"/>
              <a:pathLst>
                <a:path w="7064" h="7063" extrusionOk="0">
                  <a:moveTo>
                    <a:pt x="3561" y="7063"/>
                  </a:moveTo>
                  <a:cubicBezTo>
                    <a:pt x="1635" y="7063"/>
                    <a:pt x="1" y="5487"/>
                    <a:pt x="1" y="3561"/>
                  </a:cubicBezTo>
                  <a:cubicBezTo>
                    <a:pt x="1" y="1635"/>
                    <a:pt x="1577" y="0"/>
                    <a:pt x="3503" y="0"/>
                  </a:cubicBezTo>
                  <a:cubicBezTo>
                    <a:pt x="5429" y="0"/>
                    <a:pt x="7064" y="1576"/>
                    <a:pt x="7064" y="3502"/>
                  </a:cubicBezTo>
                  <a:cubicBezTo>
                    <a:pt x="7064" y="5429"/>
                    <a:pt x="5488" y="7063"/>
                    <a:pt x="3561" y="70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6" name="Google Shape;17916;p46"/>
            <p:cNvSpPr/>
            <p:nvPr/>
          </p:nvSpPr>
          <p:spPr>
            <a:xfrm>
              <a:off x="2841050" y="3861450"/>
              <a:ext cx="178050" cy="178075"/>
            </a:xfrm>
            <a:custGeom>
              <a:avLst/>
              <a:gdLst/>
              <a:ahLst/>
              <a:cxnLst/>
              <a:rect l="l" t="t" r="r" b="b"/>
              <a:pathLst>
                <a:path w="7122" h="7123" extrusionOk="0">
                  <a:moveTo>
                    <a:pt x="3502" y="1"/>
                  </a:moveTo>
                  <a:cubicBezTo>
                    <a:pt x="5428" y="1"/>
                    <a:pt x="7063" y="1577"/>
                    <a:pt x="7063" y="3503"/>
                  </a:cubicBezTo>
                  <a:cubicBezTo>
                    <a:pt x="7121" y="5429"/>
                    <a:pt x="5545" y="7064"/>
                    <a:pt x="3561" y="7064"/>
                  </a:cubicBezTo>
                  <a:cubicBezTo>
                    <a:pt x="1634" y="7122"/>
                    <a:pt x="58" y="5546"/>
                    <a:pt x="0" y="3561"/>
                  </a:cubicBezTo>
                  <a:cubicBezTo>
                    <a:pt x="0" y="1635"/>
                    <a:pt x="1576" y="59"/>
                    <a:pt x="35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7" name="Google Shape;17917;p46"/>
            <p:cNvSpPr/>
            <p:nvPr/>
          </p:nvSpPr>
          <p:spPr>
            <a:xfrm>
              <a:off x="2594425" y="3614850"/>
              <a:ext cx="178050" cy="178050"/>
            </a:xfrm>
            <a:custGeom>
              <a:avLst/>
              <a:gdLst/>
              <a:ahLst/>
              <a:cxnLst/>
              <a:rect l="l" t="t" r="r" b="b"/>
              <a:pathLst>
                <a:path w="7122" h="7122" extrusionOk="0">
                  <a:moveTo>
                    <a:pt x="7063" y="3561"/>
                  </a:moveTo>
                  <a:cubicBezTo>
                    <a:pt x="7063" y="5487"/>
                    <a:pt x="5429" y="7121"/>
                    <a:pt x="3503" y="7063"/>
                  </a:cubicBezTo>
                  <a:cubicBezTo>
                    <a:pt x="1576" y="7063"/>
                    <a:pt x="0" y="5429"/>
                    <a:pt x="0" y="3503"/>
                  </a:cubicBezTo>
                  <a:cubicBezTo>
                    <a:pt x="59" y="1576"/>
                    <a:pt x="1635" y="0"/>
                    <a:pt x="3561" y="0"/>
                  </a:cubicBezTo>
                  <a:cubicBezTo>
                    <a:pt x="5487" y="59"/>
                    <a:pt x="7122" y="1635"/>
                    <a:pt x="7063"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8" name="Google Shape;17918;p46"/>
            <p:cNvSpPr/>
            <p:nvPr/>
          </p:nvSpPr>
          <p:spPr>
            <a:xfrm>
              <a:off x="5050350" y="3368225"/>
              <a:ext cx="176600" cy="176600"/>
            </a:xfrm>
            <a:custGeom>
              <a:avLst/>
              <a:gdLst/>
              <a:ahLst/>
              <a:cxnLst/>
              <a:rect l="l" t="t" r="r" b="b"/>
              <a:pathLst>
                <a:path w="7064" h="7064" extrusionOk="0">
                  <a:moveTo>
                    <a:pt x="7064" y="3503"/>
                  </a:moveTo>
                  <a:cubicBezTo>
                    <a:pt x="7064" y="5429"/>
                    <a:pt x="5429" y="7064"/>
                    <a:pt x="3503" y="7064"/>
                  </a:cubicBezTo>
                  <a:cubicBezTo>
                    <a:pt x="1635" y="7064"/>
                    <a:pt x="1" y="5487"/>
                    <a:pt x="1" y="3561"/>
                  </a:cubicBezTo>
                  <a:cubicBezTo>
                    <a:pt x="1" y="1635"/>
                    <a:pt x="1635" y="1"/>
                    <a:pt x="3562" y="1"/>
                  </a:cubicBezTo>
                  <a:cubicBezTo>
                    <a:pt x="5429" y="59"/>
                    <a:pt x="7005" y="1635"/>
                    <a:pt x="7064" y="35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9" name="Google Shape;17919;p46"/>
            <p:cNvSpPr/>
            <p:nvPr/>
          </p:nvSpPr>
          <p:spPr>
            <a:xfrm>
              <a:off x="3087650" y="1406975"/>
              <a:ext cx="176600" cy="176600"/>
            </a:xfrm>
            <a:custGeom>
              <a:avLst/>
              <a:gdLst/>
              <a:ahLst/>
              <a:cxnLst/>
              <a:rect l="l" t="t" r="r" b="b"/>
              <a:pathLst>
                <a:path w="7064" h="7064" extrusionOk="0">
                  <a:moveTo>
                    <a:pt x="3561" y="1"/>
                  </a:moveTo>
                  <a:cubicBezTo>
                    <a:pt x="5487" y="1"/>
                    <a:pt x="7063" y="1635"/>
                    <a:pt x="7063" y="3503"/>
                  </a:cubicBezTo>
                  <a:cubicBezTo>
                    <a:pt x="7063" y="5429"/>
                    <a:pt x="5429" y="7064"/>
                    <a:pt x="3503" y="7005"/>
                  </a:cubicBezTo>
                  <a:cubicBezTo>
                    <a:pt x="1577" y="6947"/>
                    <a:pt x="1" y="5371"/>
                    <a:pt x="59" y="3503"/>
                  </a:cubicBezTo>
                  <a:cubicBezTo>
                    <a:pt x="59" y="1577"/>
                    <a:pt x="1693" y="1"/>
                    <a:pt x="3561"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0" name="Google Shape;17920;p46"/>
            <p:cNvSpPr/>
            <p:nvPr/>
          </p:nvSpPr>
          <p:spPr>
            <a:xfrm>
              <a:off x="4316350" y="4106625"/>
              <a:ext cx="172225" cy="173675"/>
            </a:xfrm>
            <a:custGeom>
              <a:avLst/>
              <a:gdLst/>
              <a:ahLst/>
              <a:cxnLst/>
              <a:rect l="l" t="t" r="r" b="b"/>
              <a:pathLst>
                <a:path w="6889" h="6947" extrusionOk="0">
                  <a:moveTo>
                    <a:pt x="6888" y="3502"/>
                  </a:moveTo>
                  <a:cubicBezTo>
                    <a:pt x="6888" y="5429"/>
                    <a:pt x="5312" y="6946"/>
                    <a:pt x="3386" y="6888"/>
                  </a:cubicBezTo>
                  <a:cubicBezTo>
                    <a:pt x="1460" y="6888"/>
                    <a:pt x="1" y="5370"/>
                    <a:pt x="1" y="3444"/>
                  </a:cubicBezTo>
                  <a:cubicBezTo>
                    <a:pt x="1" y="1518"/>
                    <a:pt x="1577" y="0"/>
                    <a:pt x="3503" y="0"/>
                  </a:cubicBezTo>
                  <a:cubicBezTo>
                    <a:pt x="5371" y="59"/>
                    <a:pt x="6888" y="1576"/>
                    <a:pt x="6888" y="35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1" name="Google Shape;17921;p46"/>
            <p:cNvSpPr/>
            <p:nvPr/>
          </p:nvSpPr>
          <p:spPr>
            <a:xfrm>
              <a:off x="2353650" y="2145375"/>
              <a:ext cx="172200" cy="172200"/>
            </a:xfrm>
            <a:custGeom>
              <a:avLst/>
              <a:gdLst/>
              <a:ahLst/>
              <a:cxnLst/>
              <a:rect l="l" t="t" r="r" b="b"/>
              <a:pathLst>
                <a:path w="6888" h="6888" extrusionOk="0">
                  <a:moveTo>
                    <a:pt x="6888" y="3444"/>
                  </a:moveTo>
                  <a:cubicBezTo>
                    <a:pt x="6888" y="5370"/>
                    <a:pt x="5429" y="6830"/>
                    <a:pt x="3502" y="6888"/>
                  </a:cubicBezTo>
                  <a:cubicBezTo>
                    <a:pt x="1518" y="6888"/>
                    <a:pt x="0" y="5370"/>
                    <a:pt x="59" y="3386"/>
                  </a:cubicBezTo>
                  <a:cubicBezTo>
                    <a:pt x="59" y="1459"/>
                    <a:pt x="1576" y="0"/>
                    <a:pt x="3502" y="0"/>
                  </a:cubicBezTo>
                  <a:cubicBezTo>
                    <a:pt x="5370" y="0"/>
                    <a:pt x="6888" y="1518"/>
                    <a:pt x="6888"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2" name="Google Shape;17922;p46"/>
            <p:cNvSpPr/>
            <p:nvPr/>
          </p:nvSpPr>
          <p:spPr>
            <a:xfrm>
              <a:off x="4805200" y="1656525"/>
              <a:ext cx="172225" cy="170750"/>
            </a:xfrm>
            <a:custGeom>
              <a:avLst/>
              <a:gdLst/>
              <a:ahLst/>
              <a:cxnLst/>
              <a:rect l="l" t="t" r="r" b="b"/>
              <a:pathLst>
                <a:path w="6889" h="6830" extrusionOk="0">
                  <a:moveTo>
                    <a:pt x="6888" y="3386"/>
                  </a:moveTo>
                  <a:cubicBezTo>
                    <a:pt x="6888" y="5312"/>
                    <a:pt x="5371" y="6829"/>
                    <a:pt x="3503" y="6829"/>
                  </a:cubicBezTo>
                  <a:cubicBezTo>
                    <a:pt x="1518" y="6829"/>
                    <a:pt x="1" y="5312"/>
                    <a:pt x="59" y="3386"/>
                  </a:cubicBezTo>
                  <a:cubicBezTo>
                    <a:pt x="59" y="1459"/>
                    <a:pt x="1577" y="0"/>
                    <a:pt x="3503" y="0"/>
                  </a:cubicBezTo>
                  <a:cubicBezTo>
                    <a:pt x="5371" y="0"/>
                    <a:pt x="6888" y="1518"/>
                    <a:pt x="6888"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3" name="Google Shape;17923;p46"/>
            <p:cNvSpPr/>
            <p:nvPr/>
          </p:nvSpPr>
          <p:spPr>
            <a:xfrm>
              <a:off x="3090575" y="4108075"/>
              <a:ext cx="170750" cy="170750"/>
            </a:xfrm>
            <a:custGeom>
              <a:avLst/>
              <a:gdLst/>
              <a:ahLst/>
              <a:cxnLst/>
              <a:rect l="l" t="t" r="r" b="b"/>
              <a:pathLst>
                <a:path w="6830" h="6830" extrusionOk="0">
                  <a:moveTo>
                    <a:pt x="6830" y="3444"/>
                  </a:moveTo>
                  <a:cubicBezTo>
                    <a:pt x="6830" y="5312"/>
                    <a:pt x="5312" y="6830"/>
                    <a:pt x="3386" y="6830"/>
                  </a:cubicBezTo>
                  <a:cubicBezTo>
                    <a:pt x="1518" y="6771"/>
                    <a:pt x="0" y="5254"/>
                    <a:pt x="59" y="3328"/>
                  </a:cubicBezTo>
                  <a:cubicBezTo>
                    <a:pt x="59" y="1460"/>
                    <a:pt x="1576" y="1"/>
                    <a:pt x="3444" y="1"/>
                  </a:cubicBezTo>
                  <a:cubicBezTo>
                    <a:pt x="5370" y="1"/>
                    <a:pt x="6830" y="1518"/>
                    <a:pt x="6830"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4" name="Google Shape;17924;p46"/>
            <p:cNvSpPr/>
            <p:nvPr/>
          </p:nvSpPr>
          <p:spPr>
            <a:xfrm>
              <a:off x="2355100" y="3371150"/>
              <a:ext cx="170750" cy="170750"/>
            </a:xfrm>
            <a:custGeom>
              <a:avLst/>
              <a:gdLst/>
              <a:ahLst/>
              <a:cxnLst/>
              <a:rect l="l" t="t" r="r" b="b"/>
              <a:pathLst>
                <a:path w="6830" h="6830" extrusionOk="0">
                  <a:moveTo>
                    <a:pt x="3444" y="6830"/>
                  </a:moveTo>
                  <a:cubicBezTo>
                    <a:pt x="1518" y="6830"/>
                    <a:pt x="1" y="5312"/>
                    <a:pt x="1" y="3444"/>
                  </a:cubicBezTo>
                  <a:cubicBezTo>
                    <a:pt x="1" y="1518"/>
                    <a:pt x="1518" y="59"/>
                    <a:pt x="3386" y="0"/>
                  </a:cubicBezTo>
                  <a:cubicBezTo>
                    <a:pt x="5312" y="0"/>
                    <a:pt x="6830" y="1518"/>
                    <a:pt x="6830" y="3444"/>
                  </a:cubicBezTo>
                  <a:cubicBezTo>
                    <a:pt x="6830" y="5312"/>
                    <a:pt x="5312" y="6830"/>
                    <a:pt x="3444" y="683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5" name="Google Shape;17925;p46"/>
            <p:cNvSpPr/>
            <p:nvPr/>
          </p:nvSpPr>
          <p:spPr>
            <a:xfrm>
              <a:off x="5053275" y="1903125"/>
              <a:ext cx="170750" cy="170775"/>
            </a:xfrm>
            <a:custGeom>
              <a:avLst/>
              <a:gdLst/>
              <a:ahLst/>
              <a:cxnLst/>
              <a:rect l="l" t="t" r="r" b="b"/>
              <a:pathLst>
                <a:path w="6830" h="6831" extrusionOk="0">
                  <a:moveTo>
                    <a:pt x="3445" y="1"/>
                  </a:moveTo>
                  <a:cubicBezTo>
                    <a:pt x="5312" y="59"/>
                    <a:pt x="6830" y="1577"/>
                    <a:pt x="6772" y="3445"/>
                  </a:cubicBezTo>
                  <a:cubicBezTo>
                    <a:pt x="6772" y="5312"/>
                    <a:pt x="5254" y="6830"/>
                    <a:pt x="3386" y="6772"/>
                  </a:cubicBezTo>
                  <a:cubicBezTo>
                    <a:pt x="1518" y="6772"/>
                    <a:pt x="1" y="5254"/>
                    <a:pt x="1" y="3386"/>
                  </a:cubicBezTo>
                  <a:cubicBezTo>
                    <a:pt x="59" y="1518"/>
                    <a:pt x="1577" y="1"/>
                    <a:pt x="344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6" name="Google Shape;17926;p46"/>
            <p:cNvSpPr/>
            <p:nvPr/>
          </p:nvSpPr>
          <p:spPr>
            <a:xfrm>
              <a:off x="4564425" y="1409900"/>
              <a:ext cx="169300" cy="169300"/>
            </a:xfrm>
            <a:custGeom>
              <a:avLst/>
              <a:gdLst/>
              <a:ahLst/>
              <a:cxnLst/>
              <a:rect l="l" t="t" r="r" b="b"/>
              <a:pathLst>
                <a:path w="6772" h="6772" extrusionOk="0">
                  <a:moveTo>
                    <a:pt x="6772" y="3386"/>
                  </a:moveTo>
                  <a:cubicBezTo>
                    <a:pt x="6772" y="5195"/>
                    <a:pt x="5254" y="6771"/>
                    <a:pt x="3386" y="6771"/>
                  </a:cubicBezTo>
                  <a:cubicBezTo>
                    <a:pt x="1577" y="6771"/>
                    <a:pt x="1" y="5254"/>
                    <a:pt x="1" y="3444"/>
                  </a:cubicBezTo>
                  <a:cubicBezTo>
                    <a:pt x="1" y="1576"/>
                    <a:pt x="1518" y="59"/>
                    <a:pt x="3328" y="0"/>
                  </a:cubicBezTo>
                  <a:cubicBezTo>
                    <a:pt x="5196" y="0"/>
                    <a:pt x="6772" y="1518"/>
                    <a:pt x="6772"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7" name="Google Shape;17927;p46"/>
            <p:cNvSpPr/>
            <p:nvPr/>
          </p:nvSpPr>
          <p:spPr>
            <a:xfrm>
              <a:off x="5296975" y="2635675"/>
              <a:ext cx="169300" cy="169300"/>
            </a:xfrm>
            <a:custGeom>
              <a:avLst/>
              <a:gdLst/>
              <a:ahLst/>
              <a:cxnLst/>
              <a:rect l="l" t="t" r="r" b="b"/>
              <a:pathLst>
                <a:path w="6772" h="6772" extrusionOk="0">
                  <a:moveTo>
                    <a:pt x="6771" y="3386"/>
                  </a:moveTo>
                  <a:cubicBezTo>
                    <a:pt x="6771" y="5196"/>
                    <a:pt x="5254" y="6772"/>
                    <a:pt x="3386" y="6772"/>
                  </a:cubicBezTo>
                  <a:cubicBezTo>
                    <a:pt x="1518" y="6772"/>
                    <a:pt x="1" y="5254"/>
                    <a:pt x="1" y="3386"/>
                  </a:cubicBezTo>
                  <a:cubicBezTo>
                    <a:pt x="1" y="1577"/>
                    <a:pt x="1518" y="59"/>
                    <a:pt x="3328" y="1"/>
                  </a:cubicBezTo>
                  <a:cubicBezTo>
                    <a:pt x="5137" y="1"/>
                    <a:pt x="6713" y="1518"/>
                    <a:pt x="6771"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8" name="Google Shape;17928;p46"/>
            <p:cNvSpPr/>
            <p:nvPr/>
          </p:nvSpPr>
          <p:spPr>
            <a:xfrm>
              <a:off x="4806675" y="3865850"/>
              <a:ext cx="170750" cy="169275"/>
            </a:xfrm>
            <a:custGeom>
              <a:avLst/>
              <a:gdLst/>
              <a:ahLst/>
              <a:cxnLst/>
              <a:rect l="l" t="t" r="r" b="b"/>
              <a:pathLst>
                <a:path w="6830" h="6771" extrusionOk="0">
                  <a:moveTo>
                    <a:pt x="3444" y="6771"/>
                  </a:moveTo>
                  <a:cubicBezTo>
                    <a:pt x="1576" y="6771"/>
                    <a:pt x="58" y="5253"/>
                    <a:pt x="0" y="3385"/>
                  </a:cubicBezTo>
                  <a:cubicBezTo>
                    <a:pt x="0" y="1518"/>
                    <a:pt x="1576" y="0"/>
                    <a:pt x="3444" y="0"/>
                  </a:cubicBezTo>
                  <a:cubicBezTo>
                    <a:pt x="5253" y="0"/>
                    <a:pt x="6771" y="1518"/>
                    <a:pt x="6771" y="3327"/>
                  </a:cubicBezTo>
                  <a:cubicBezTo>
                    <a:pt x="6829" y="5195"/>
                    <a:pt x="5253" y="6713"/>
                    <a:pt x="3444" y="677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9" name="Google Shape;17929;p46"/>
            <p:cNvSpPr/>
            <p:nvPr/>
          </p:nvSpPr>
          <p:spPr>
            <a:xfrm>
              <a:off x="5296975" y="2882300"/>
              <a:ext cx="169300" cy="170750"/>
            </a:xfrm>
            <a:custGeom>
              <a:avLst/>
              <a:gdLst/>
              <a:ahLst/>
              <a:cxnLst/>
              <a:rect l="l" t="t" r="r" b="b"/>
              <a:pathLst>
                <a:path w="6772" h="6830" extrusionOk="0">
                  <a:moveTo>
                    <a:pt x="6713" y="3444"/>
                  </a:moveTo>
                  <a:cubicBezTo>
                    <a:pt x="6713" y="5254"/>
                    <a:pt x="5137" y="6830"/>
                    <a:pt x="3328" y="6771"/>
                  </a:cubicBezTo>
                  <a:cubicBezTo>
                    <a:pt x="1460" y="6713"/>
                    <a:pt x="1" y="5195"/>
                    <a:pt x="1" y="3386"/>
                  </a:cubicBezTo>
                  <a:cubicBezTo>
                    <a:pt x="1" y="1518"/>
                    <a:pt x="1577" y="0"/>
                    <a:pt x="3444" y="59"/>
                  </a:cubicBezTo>
                  <a:cubicBezTo>
                    <a:pt x="5254" y="59"/>
                    <a:pt x="6771" y="1635"/>
                    <a:pt x="6713"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0" name="Google Shape;17930;p46"/>
            <p:cNvSpPr/>
            <p:nvPr/>
          </p:nvSpPr>
          <p:spPr>
            <a:xfrm>
              <a:off x="3827500" y="1167650"/>
              <a:ext cx="170750" cy="169300"/>
            </a:xfrm>
            <a:custGeom>
              <a:avLst/>
              <a:gdLst/>
              <a:ahLst/>
              <a:cxnLst/>
              <a:rect l="l" t="t" r="r" b="b"/>
              <a:pathLst>
                <a:path w="6830" h="6772" extrusionOk="0">
                  <a:moveTo>
                    <a:pt x="3386" y="6772"/>
                  </a:moveTo>
                  <a:cubicBezTo>
                    <a:pt x="1518" y="6714"/>
                    <a:pt x="0" y="5138"/>
                    <a:pt x="59" y="3328"/>
                  </a:cubicBezTo>
                  <a:cubicBezTo>
                    <a:pt x="59" y="1519"/>
                    <a:pt x="1635" y="1"/>
                    <a:pt x="3444" y="1"/>
                  </a:cubicBezTo>
                  <a:cubicBezTo>
                    <a:pt x="5254" y="1"/>
                    <a:pt x="6830" y="1635"/>
                    <a:pt x="6771" y="3445"/>
                  </a:cubicBezTo>
                  <a:cubicBezTo>
                    <a:pt x="6713" y="5254"/>
                    <a:pt x="5195" y="6772"/>
                    <a:pt x="3386" y="677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1" name="Google Shape;17931;p46"/>
            <p:cNvSpPr/>
            <p:nvPr/>
          </p:nvSpPr>
          <p:spPr>
            <a:xfrm>
              <a:off x="2603175" y="1656525"/>
              <a:ext cx="167850" cy="170750"/>
            </a:xfrm>
            <a:custGeom>
              <a:avLst/>
              <a:gdLst/>
              <a:ahLst/>
              <a:cxnLst/>
              <a:rect l="l" t="t" r="r" b="b"/>
              <a:pathLst>
                <a:path w="6714" h="6830" extrusionOk="0">
                  <a:moveTo>
                    <a:pt x="6713" y="3444"/>
                  </a:moveTo>
                  <a:cubicBezTo>
                    <a:pt x="6713" y="5253"/>
                    <a:pt x="5137" y="6829"/>
                    <a:pt x="3269" y="6771"/>
                  </a:cubicBezTo>
                  <a:cubicBezTo>
                    <a:pt x="1460" y="6713"/>
                    <a:pt x="1" y="5195"/>
                    <a:pt x="1" y="3386"/>
                  </a:cubicBezTo>
                  <a:cubicBezTo>
                    <a:pt x="1" y="1518"/>
                    <a:pt x="1577" y="0"/>
                    <a:pt x="3444" y="58"/>
                  </a:cubicBezTo>
                  <a:cubicBezTo>
                    <a:pt x="5254" y="58"/>
                    <a:pt x="6713" y="1634"/>
                    <a:pt x="6713"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2" name="Google Shape;17932;p46"/>
            <p:cNvSpPr/>
            <p:nvPr/>
          </p:nvSpPr>
          <p:spPr>
            <a:xfrm>
              <a:off x="3580875" y="1167650"/>
              <a:ext cx="169300" cy="169300"/>
            </a:xfrm>
            <a:custGeom>
              <a:avLst/>
              <a:gdLst/>
              <a:ahLst/>
              <a:cxnLst/>
              <a:rect l="l" t="t" r="r" b="b"/>
              <a:pathLst>
                <a:path w="6772" h="6772" extrusionOk="0">
                  <a:moveTo>
                    <a:pt x="3445" y="6714"/>
                  </a:moveTo>
                  <a:cubicBezTo>
                    <a:pt x="1577" y="6772"/>
                    <a:pt x="1" y="5196"/>
                    <a:pt x="59" y="3328"/>
                  </a:cubicBezTo>
                  <a:cubicBezTo>
                    <a:pt x="59" y="1519"/>
                    <a:pt x="1577" y="1"/>
                    <a:pt x="3386" y="1"/>
                  </a:cubicBezTo>
                  <a:cubicBezTo>
                    <a:pt x="5254" y="1"/>
                    <a:pt x="6772" y="1577"/>
                    <a:pt x="6772" y="3386"/>
                  </a:cubicBezTo>
                  <a:cubicBezTo>
                    <a:pt x="6772" y="5196"/>
                    <a:pt x="5196" y="6714"/>
                    <a:pt x="3445" y="671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3" name="Google Shape;17933;p46"/>
            <p:cNvSpPr/>
            <p:nvPr/>
          </p:nvSpPr>
          <p:spPr>
            <a:xfrm>
              <a:off x="5054750" y="3620675"/>
              <a:ext cx="166375" cy="166375"/>
            </a:xfrm>
            <a:custGeom>
              <a:avLst/>
              <a:gdLst/>
              <a:ahLst/>
              <a:cxnLst/>
              <a:rect l="l" t="t" r="r" b="b"/>
              <a:pathLst>
                <a:path w="6655" h="6655" extrusionOk="0">
                  <a:moveTo>
                    <a:pt x="6654" y="3328"/>
                  </a:moveTo>
                  <a:cubicBezTo>
                    <a:pt x="6654" y="5196"/>
                    <a:pt x="5137" y="6655"/>
                    <a:pt x="3327" y="6655"/>
                  </a:cubicBezTo>
                  <a:cubicBezTo>
                    <a:pt x="1459" y="6597"/>
                    <a:pt x="0" y="5079"/>
                    <a:pt x="0" y="3270"/>
                  </a:cubicBezTo>
                  <a:cubicBezTo>
                    <a:pt x="58" y="1460"/>
                    <a:pt x="1518" y="1"/>
                    <a:pt x="3327" y="1"/>
                  </a:cubicBezTo>
                  <a:cubicBezTo>
                    <a:pt x="5195" y="1"/>
                    <a:pt x="6654" y="1518"/>
                    <a:pt x="6654" y="33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4" name="Google Shape;17934;p46"/>
            <p:cNvSpPr/>
            <p:nvPr/>
          </p:nvSpPr>
          <p:spPr>
            <a:xfrm>
              <a:off x="5296975" y="2391975"/>
              <a:ext cx="169300" cy="170775"/>
            </a:xfrm>
            <a:custGeom>
              <a:avLst/>
              <a:gdLst/>
              <a:ahLst/>
              <a:cxnLst/>
              <a:rect l="l" t="t" r="r" b="b"/>
              <a:pathLst>
                <a:path w="6772" h="6831" extrusionOk="0">
                  <a:moveTo>
                    <a:pt x="3269" y="6772"/>
                  </a:moveTo>
                  <a:cubicBezTo>
                    <a:pt x="1401" y="6655"/>
                    <a:pt x="1" y="5137"/>
                    <a:pt x="59" y="3328"/>
                  </a:cubicBezTo>
                  <a:cubicBezTo>
                    <a:pt x="176" y="1460"/>
                    <a:pt x="1693" y="1"/>
                    <a:pt x="3503" y="118"/>
                  </a:cubicBezTo>
                  <a:cubicBezTo>
                    <a:pt x="5371" y="234"/>
                    <a:pt x="6771" y="1694"/>
                    <a:pt x="6713" y="3503"/>
                  </a:cubicBezTo>
                  <a:cubicBezTo>
                    <a:pt x="6596" y="5371"/>
                    <a:pt x="5079" y="6830"/>
                    <a:pt x="3269" y="671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5" name="Google Shape;17935;p46"/>
            <p:cNvSpPr/>
            <p:nvPr/>
          </p:nvSpPr>
          <p:spPr>
            <a:xfrm>
              <a:off x="4562975" y="4111000"/>
              <a:ext cx="163450" cy="164925"/>
            </a:xfrm>
            <a:custGeom>
              <a:avLst/>
              <a:gdLst/>
              <a:ahLst/>
              <a:cxnLst/>
              <a:rect l="l" t="t" r="r" b="b"/>
              <a:pathLst>
                <a:path w="6538" h="6597" extrusionOk="0">
                  <a:moveTo>
                    <a:pt x="6538" y="3269"/>
                  </a:moveTo>
                  <a:cubicBezTo>
                    <a:pt x="6538" y="5078"/>
                    <a:pt x="5137" y="6538"/>
                    <a:pt x="3327" y="6538"/>
                  </a:cubicBezTo>
                  <a:cubicBezTo>
                    <a:pt x="1459" y="6596"/>
                    <a:pt x="0" y="5137"/>
                    <a:pt x="0" y="3269"/>
                  </a:cubicBezTo>
                  <a:cubicBezTo>
                    <a:pt x="0" y="1401"/>
                    <a:pt x="1459" y="0"/>
                    <a:pt x="3269" y="0"/>
                  </a:cubicBezTo>
                  <a:cubicBezTo>
                    <a:pt x="5137" y="0"/>
                    <a:pt x="6538" y="1460"/>
                    <a:pt x="6538"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6" name="Google Shape;17936;p46"/>
            <p:cNvSpPr/>
            <p:nvPr/>
          </p:nvSpPr>
          <p:spPr>
            <a:xfrm>
              <a:off x="4072650" y="1169125"/>
              <a:ext cx="166375" cy="164925"/>
            </a:xfrm>
            <a:custGeom>
              <a:avLst/>
              <a:gdLst/>
              <a:ahLst/>
              <a:cxnLst/>
              <a:rect l="l" t="t" r="r" b="b"/>
              <a:pathLst>
                <a:path w="6655" h="6597" extrusionOk="0">
                  <a:moveTo>
                    <a:pt x="3328" y="0"/>
                  </a:moveTo>
                  <a:cubicBezTo>
                    <a:pt x="5196" y="0"/>
                    <a:pt x="6655" y="1518"/>
                    <a:pt x="6597" y="3327"/>
                  </a:cubicBezTo>
                  <a:cubicBezTo>
                    <a:pt x="6597" y="5195"/>
                    <a:pt x="5137" y="6596"/>
                    <a:pt x="3328" y="6596"/>
                  </a:cubicBezTo>
                  <a:cubicBezTo>
                    <a:pt x="1460" y="6596"/>
                    <a:pt x="1" y="5137"/>
                    <a:pt x="1" y="3269"/>
                  </a:cubicBezTo>
                  <a:cubicBezTo>
                    <a:pt x="59" y="1460"/>
                    <a:pt x="1518" y="0"/>
                    <a:pt x="33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7" name="Google Shape;17937;p46"/>
            <p:cNvSpPr/>
            <p:nvPr/>
          </p:nvSpPr>
          <p:spPr>
            <a:xfrm>
              <a:off x="2846875" y="1411350"/>
              <a:ext cx="166375" cy="167850"/>
            </a:xfrm>
            <a:custGeom>
              <a:avLst/>
              <a:gdLst/>
              <a:ahLst/>
              <a:cxnLst/>
              <a:rect l="l" t="t" r="r" b="b"/>
              <a:pathLst>
                <a:path w="6655" h="6714" extrusionOk="0">
                  <a:moveTo>
                    <a:pt x="6596" y="3386"/>
                  </a:moveTo>
                  <a:cubicBezTo>
                    <a:pt x="6596" y="5254"/>
                    <a:pt x="5079" y="6713"/>
                    <a:pt x="3269" y="6655"/>
                  </a:cubicBezTo>
                  <a:cubicBezTo>
                    <a:pt x="1401" y="6597"/>
                    <a:pt x="0" y="5137"/>
                    <a:pt x="0" y="3328"/>
                  </a:cubicBezTo>
                  <a:cubicBezTo>
                    <a:pt x="59" y="1460"/>
                    <a:pt x="1576" y="1"/>
                    <a:pt x="3386" y="59"/>
                  </a:cubicBezTo>
                  <a:cubicBezTo>
                    <a:pt x="5195" y="59"/>
                    <a:pt x="6655" y="1577"/>
                    <a:pt x="6596"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8" name="Google Shape;17938;p46"/>
            <p:cNvSpPr/>
            <p:nvPr/>
          </p:nvSpPr>
          <p:spPr>
            <a:xfrm>
              <a:off x="5299900" y="3131825"/>
              <a:ext cx="163450" cy="164925"/>
            </a:xfrm>
            <a:custGeom>
              <a:avLst/>
              <a:gdLst/>
              <a:ahLst/>
              <a:cxnLst/>
              <a:rect l="l" t="t" r="r" b="b"/>
              <a:pathLst>
                <a:path w="6538" h="6597" extrusionOk="0">
                  <a:moveTo>
                    <a:pt x="6538" y="3269"/>
                  </a:moveTo>
                  <a:cubicBezTo>
                    <a:pt x="6538" y="5079"/>
                    <a:pt x="5137" y="6538"/>
                    <a:pt x="3327" y="6597"/>
                  </a:cubicBezTo>
                  <a:cubicBezTo>
                    <a:pt x="1460" y="6597"/>
                    <a:pt x="0" y="5137"/>
                    <a:pt x="0" y="3269"/>
                  </a:cubicBezTo>
                  <a:cubicBezTo>
                    <a:pt x="0" y="1460"/>
                    <a:pt x="1401" y="1"/>
                    <a:pt x="3211" y="1"/>
                  </a:cubicBezTo>
                  <a:cubicBezTo>
                    <a:pt x="5078" y="1"/>
                    <a:pt x="6538" y="1402"/>
                    <a:pt x="6538"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9" name="Google Shape;17939;p46"/>
            <p:cNvSpPr/>
            <p:nvPr/>
          </p:nvSpPr>
          <p:spPr>
            <a:xfrm>
              <a:off x="2358025" y="1901675"/>
              <a:ext cx="164925" cy="164925"/>
            </a:xfrm>
            <a:custGeom>
              <a:avLst/>
              <a:gdLst/>
              <a:ahLst/>
              <a:cxnLst/>
              <a:rect l="l" t="t" r="r" b="b"/>
              <a:pathLst>
                <a:path w="6597" h="6597" extrusionOk="0">
                  <a:moveTo>
                    <a:pt x="3327" y="6596"/>
                  </a:moveTo>
                  <a:cubicBezTo>
                    <a:pt x="1518" y="6596"/>
                    <a:pt x="59" y="5195"/>
                    <a:pt x="0" y="3327"/>
                  </a:cubicBezTo>
                  <a:cubicBezTo>
                    <a:pt x="0" y="1518"/>
                    <a:pt x="1401" y="59"/>
                    <a:pt x="3269" y="59"/>
                  </a:cubicBezTo>
                  <a:cubicBezTo>
                    <a:pt x="5079" y="0"/>
                    <a:pt x="6538" y="1460"/>
                    <a:pt x="6538" y="3269"/>
                  </a:cubicBezTo>
                  <a:cubicBezTo>
                    <a:pt x="6596" y="5137"/>
                    <a:pt x="5137" y="6538"/>
                    <a:pt x="3327" y="659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0" name="Google Shape;17940;p46"/>
            <p:cNvSpPr/>
            <p:nvPr/>
          </p:nvSpPr>
          <p:spPr>
            <a:xfrm>
              <a:off x="3337175" y="1170575"/>
              <a:ext cx="164925" cy="163475"/>
            </a:xfrm>
            <a:custGeom>
              <a:avLst/>
              <a:gdLst/>
              <a:ahLst/>
              <a:cxnLst/>
              <a:rect l="l" t="t" r="r" b="b"/>
              <a:pathLst>
                <a:path w="6597" h="6539" extrusionOk="0">
                  <a:moveTo>
                    <a:pt x="3270" y="1"/>
                  </a:moveTo>
                  <a:cubicBezTo>
                    <a:pt x="5079" y="1"/>
                    <a:pt x="6538" y="1402"/>
                    <a:pt x="6538" y="3211"/>
                  </a:cubicBezTo>
                  <a:cubicBezTo>
                    <a:pt x="6597" y="5079"/>
                    <a:pt x="5138" y="6538"/>
                    <a:pt x="3328" y="6538"/>
                  </a:cubicBezTo>
                  <a:cubicBezTo>
                    <a:pt x="1460" y="6538"/>
                    <a:pt x="59" y="5137"/>
                    <a:pt x="1" y="3269"/>
                  </a:cubicBezTo>
                  <a:cubicBezTo>
                    <a:pt x="1" y="1460"/>
                    <a:pt x="1402" y="1"/>
                    <a:pt x="327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1" name="Google Shape;17941;p46"/>
            <p:cNvSpPr/>
            <p:nvPr/>
          </p:nvSpPr>
          <p:spPr>
            <a:xfrm>
              <a:off x="2601725" y="3864375"/>
              <a:ext cx="163450" cy="163475"/>
            </a:xfrm>
            <a:custGeom>
              <a:avLst/>
              <a:gdLst/>
              <a:ahLst/>
              <a:cxnLst/>
              <a:rect l="l" t="t" r="r" b="b"/>
              <a:pathLst>
                <a:path w="6538" h="6539" extrusionOk="0">
                  <a:moveTo>
                    <a:pt x="3269" y="1"/>
                  </a:moveTo>
                  <a:cubicBezTo>
                    <a:pt x="5137" y="1"/>
                    <a:pt x="6538" y="1460"/>
                    <a:pt x="6538" y="3328"/>
                  </a:cubicBezTo>
                  <a:cubicBezTo>
                    <a:pt x="6538" y="5137"/>
                    <a:pt x="5078" y="6538"/>
                    <a:pt x="3211" y="6538"/>
                  </a:cubicBezTo>
                  <a:cubicBezTo>
                    <a:pt x="1401" y="6538"/>
                    <a:pt x="0" y="5079"/>
                    <a:pt x="0" y="3269"/>
                  </a:cubicBezTo>
                  <a:cubicBezTo>
                    <a:pt x="0" y="1402"/>
                    <a:pt x="1460" y="1"/>
                    <a:pt x="326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2" name="Google Shape;17942;p46"/>
            <p:cNvSpPr/>
            <p:nvPr/>
          </p:nvSpPr>
          <p:spPr>
            <a:xfrm>
              <a:off x="2112875" y="2886675"/>
              <a:ext cx="162000" cy="162000"/>
            </a:xfrm>
            <a:custGeom>
              <a:avLst/>
              <a:gdLst/>
              <a:ahLst/>
              <a:cxnLst/>
              <a:rect l="l" t="t" r="r" b="b"/>
              <a:pathLst>
                <a:path w="6480" h="6480" extrusionOk="0">
                  <a:moveTo>
                    <a:pt x="6479" y="3211"/>
                  </a:moveTo>
                  <a:cubicBezTo>
                    <a:pt x="6479" y="5020"/>
                    <a:pt x="5020" y="6480"/>
                    <a:pt x="3269" y="6480"/>
                  </a:cubicBezTo>
                  <a:cubicBezTo>
                    <a:pt x="1401" y="6480"/>
                    <a:pt x="0" y="5020"/>
                    <a:pt x="0" y="3211"/>
                  </a:cubicBezTo>
                  <a:cubicBezTo>
                    <a:pt x="0" y="1401"/>
                    <a:pt x="1459" y="0"/>
                    <a:pt x="3269" y="0"/>
                  </a:cubicBezTo>
                  <a:cubicBezTo>
                    <a:pt x="5020" y="0"/>
                    <a:pt x="6479" y="1460"/>
                    <a:pt x="6479"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3" name="Google Shape;17943;p46"/>
            <p:cNvSpPr/>
            <p:nvPr/>
          </p:nvSpPr>
          <p:spPr>
            <a:xfrm>
              <a:off x="3585250" y="4357600"/>
              <a:ext cx="162025" cy="163475"/>
            </a:xfrm>
            <a:custGeom>
              <a:avLst/>
              <a:gdLst/>
              <a:ahLst/>
              <a:cxnLst/>
              <a:rect l="l" t="t" r="r" b="b"/>
              <a:pathLst>
                <a:path w="6481" h="6539" extrusionOk="0">
                  <a:moveTo>
                    <a:pt x="3211" y="6538"/>
                  </a:moveTo>
                  <a:cubicBezTo>
                    <a:pt x="1460" y="6538"/>
                    <a:pt x="1" y="5079"/>
                    <a:pt x="1" y="3270"/>
                  </a:cubicBezTo>
                  <a:cubicBezTo>
                    <a:pt x="1" y="1460"/>
                    <a:pt x="1460" y="1"/>
                    <a:pt x="3270" y="59"/>
                  </a:cubicBezTo>
                  <a:cubicBezTo>
                    <a:pt x="5021" y="59"/>
                    <a:pt x="6480" y="1518"/>
                    <a:pt x="6480" y="3328"/>
                  </a:cubicBezTo>
                  <a:cubicBezTo>
                    <a:pt x="6480" y="5079"/>
                    <a:pt x="5021" y="6538"/>
                    <a:pt x="3211" y="653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4" name="Google Shape;17944;p46"/>
            <p:cNvSpPr/>
            <p:nvPr/>
          </p:nvSpPr>
          <p:spPr>
            <a:xfrm>
              <a:off x="3831875" y="4359075"/>
              <a:ext cx="162000" cy="162000"/>
            </a:xfrm>
            <a:custGeom>
              <a:avLst/>
              <a:gdLst/>
              <a:ahLst/>
              <a:cxnLst/>
              <a:rect l="l" t="t" r="r" b="b"/>
              <a:pathLst>
                <a:path w="6480" h="6480" extrusionOk="0">
                  <a:moveTo>
                    <a:pt x="3211" y="0"/>
                  </a:moveTo>
                  <a:cubicBezTo>
                    <a:pt x="5020" y="0"/>
                    <a:pt x="6480" y="1401"/>
                    <a:pt x="6480" y="3269"/>
                  </a:cubicBezTo>
                  <a:cubicBezTo>
                    <a:pt x="6480" y="5020"/>
                    <a:pt x="5020" y="6479"/>
                    <a:pt x="3269" y="6479"/>
                  </a:cubicBezTo>
                  <a:cubicBezTo>
                    <a:pt x="1460" y="6479"/>
                    <a:pt x="1" y="5020"/>
                    <a:pt x="1" y="3211"/>
                  </a:cubicBezTo>
                  <a:cubicBezTo>
                    <a:pt x="1" y="1401"/>
                    <a:pt x="1401" y="0"/>
                    <a:pt x="32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5" name="Google Shape;17945;p46"/>
            <p:cNvSpPr/>
            <p:nvPr/>
          </p:nvSpPr>
          <p:spPr>
            <a:xfrm>
              <a:off x="2112875" y="2640050"/>
              <a:ext cx="162000" cy="162000"/>
            </a:xfrm>
            <a:custGeom>
              <a:avLst/>
              <a:gdLst/>
              <a:ahLst/>
              <a:cxnLst/>
              <a:rect l="l" t="t" r="r" b="b"/>
              <a:pathLst>
                <a:path w="6480" h="6480" extrusionOk="0">
                  <a:moveTo>
                    <a:pt x="6479" y="3211"/>
                  </a:moveTo>
                  <a:cubicBezTo>
                    <a:pt x="6479" y="4962"/>
                    <a:pt x="5078" y="6422"/>
                    <a:pt x="3269" y="6480"/>
                  </a:cubicBezTo>
                  <a:cubicBezTo>
                    <a:pt x="1459" y="6480"/>
                    <a:pt x="0" y="5021"/>
                    <a:pt x="0" y="3211"/>
                  </a:cubicBezTo>
                  <a:cubicBezTo>
                    <a:pt x="0" y="1460"/>
                    <a:pt x="1459" y="1"/>
                    <a:pt x="3211" y="1"/>
                  </a:cubicBezTo>
                  <a:cubicBezTo>
                    <a:pt x="5020" y="1"/>
                    <a:pt x="6479" y="1402"/>
                    <a:pt x="6479"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6" name="Google Shape;17946;p46"/>
            <p:cNvSpPr/>
            <p:nvPr/>
          </p:nvSpPr>
          <p:spPr>
            <a:xfrm>
              <a:off x="2848325" y="4112450"/>
              <a:ext cx="162000" cy="162000"/>
            </a:xfrm>
            <a:custGeom>
              <a:avLst/>
              <a:gdLst/>
              <a:ahLst/>
              <a:cxnLst/>
              <a:rect l="l" t="t" r="r" b="b"/>
              <a:pathLst>
                <a:path w="6480" h="6480" extrusionOk="0">
                  <a:moveTo>
                    <a:pt x="3270" y="6480"/>
                  </a:moveTo>
                  <a:cubicBezTo>
                    <a:pt x="1518" y="6480"/>
                    <a:pt x="59" y="5020"/>
                    <a:pt x="1" y="3269"/>
                  </a:cubicBezTo>
                  <a:cubicBezTo>
                    <a:pt x="1" y="1460"/>
                    <a:pt x="1460" y="1"/>
                    <a:pt x="3211" y="1"/>
                  </a:cubicBezTo>
                  <a:cubicBezTo>
                    <a:pt x="5021" y="1"/>
                    <a:pt x="6480" y="1402"/>
                    <a:pt x="6480" y="3211"/>
                  </a:cubicBezTo>
                  <a:cubicBezTo>
                    <a:pt x="6480" y="4962"/>
                    <a:pt x="5079" y="6421"/>
                    <a:pt x="3270" y="648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7" name="Google Shape;17947;p46"/>
            <p:cNvSpPr/>
            <p:nvPr/>
          </p:nvSpPr>
          <p:spPr>
            <a:xfrm>
              <a:off x="2359475" y="3622150"/>
              <a:ext cx="162000" cy="162000"/>
            </a:xfrm>
            <a:custGeom>
              <a:avLst/>
              <a:gdLst/>
              <a:ahLst/>
              <a:cxnLst/>
              <a:rect l="l" t="t" r="r" b="b"/>
              <a:pathLst>
                <a:path w="6480" h="6480" extrusionOk="0">
                  <a:moveTo>
                    <a:pt x="3211" y="0"/>
                  </a:moveTo>
                  <a:cubicBezTo>
                    <a:pt x="4962" y="0"/>
                    <a:pt x="6480" y="1459"/>
                    <a:pt x="6480" y="3211"/>
                  </a:cubicBezTo>
                  <a:cubicBezTo>
                    <a:pt x="6480" y="5020"/>
                    <a:pt x="5021" y="6479"/>
                    <a:pt x="3269" y="6479"/>
                  </a:cubicBezTo>
                  <a:cubicBezTo>
                    <a:pt x="1460" y="6479"/>
                    <a:pt x="1" y="5078"/>
                    <a:pt x="1" y="3269"/>
                  </a:cubicBezTo>
                  <a:cubicBezTo>
                    <a:pt x="1" y="1518"/>
                    <a:pt x="1402" y="59"/>
                    <a:pt x="32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8" name="Google Shape;17948;p46"/>
            <p:cNvSpPr/>
            <p:nvPr/>
          </p:nvSpPr>
          <p:spPr>
            <a:xfrm>
              <a:off x="4320725" y="1170575"/>
              <a:ext cx="162000" cy="162000"/>
            </a:xfrm>
            <a:custGeom>
              <a:avLst/>
              <a:gdLst/>
              <a:ahLst/>
              <a:cxnLst/>
              <a:rect l="l" t="t" r="r" b="b"/>
              <a:pathLst>
                <a:path w="6480" h="6480" extrusionOk="0">
                  <a:moveTo>
                    <a:pt x="6480" y="3211"/>
                  </a:moveTo>
                  <a:cubicBezTo>
                    <a:pt x="6480" y="5021"/>
                    <a:pt x="5021" y="6480"/>
                    <a:pt x="3269" y="6480"/>
                  </a:cubicBezTo>
                  <a:cubicBezTo>
                    <a:pt x="1518" y="6480"/>
                    <a:pt x="59" y="5021"/>
                    <a:pt x="59" y="3269"/>
                  </a:cubicBezTo>
                  <a:cubicBezTo>
                    <a:pt x="1" y="1518"/>
                    <a:pt x="1518" y="1"/>
                    <a:pt x="3269" y="59"/>
                  </a:cubicBezTo>
                  <a:cubicBezTo>
                    <a:pt x="5021" y="59"/>
                    <a:pt x="6480" y="1518"/>
                    <a:pt x="6480"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9" name="Google Shape;17949;p46"/>
            <p:cNvSpPr/>
            <p:nvPr/>
          </p:nvSpPr>
          <p:spPr>
            <a:xfrm>
              <a:off x="4074125" y="4359075"/>
              <a:ext cx="162000" cy="162000"/>
            </a:xfrm>
            <a:custGeom>
              <a:avLst/>
              <a:gdLst/>
              <a:ahLst/>
              <a:cxnLst/>
              <a:rect l="l" t="t" r="r" b="b"/>
              <a:pathLst>
                <a:path w="6480" h="6480" extrusionOk="0">
                  <a:moveTo>
                    <a:pt x="3210" y="0"/>
                  </a:moveTo>
                  <a:cubicBezTo>
                    <a:pt x="5020" y="0"/>
                    <a:pt x="6479" y="1459"/>
                    <a:pt x="6479" y="3269"/>
                  </a:cubicBezTo>
                  <a:cubicBezTo>
                    <a:pt x="6479" y="4962"/>
                    <a:pt x="5020" y="6421"/>
                    <a:pt x="3269" y="6479"/>
                  </a:cubicBezTo>
                  <a:cubicBezTo>
                    <a:pt x="1518" y="6479"/>
                    <a:pt x="0" y="4962"/>
                    <a:pt x="58" y="3211"/>
                  </a:cubicBezTo>
                  <a:cubicBezTo>
                    <a:pt x="58" y="1459"/>
                    <a:pt x="1518" y="59"/>
                    <a:pt x="321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0" name="Google Shape;17950;p46"/>
            <p:cNvSpPr/>
            <p:nvPr/>
          </p:nvSpPr>
          <p:spPr>
            <a:xfrm>
              <a:off x="5301350" y="2149750"/>
              <a:ext cx="160550" cy="162000"/>
            </a:xfrm>
            <a:custGeom>
              <a:avLst/>
              <a:gdLst/>
              <a:ahLst/>
              <a:cxnLst/>
              <a:rect l="l" t="t" r="r" b="b"/>
              <a:pathLst>
                <a:path w="6422" h="6480" extrusionOk="0">
                  <a:moveTo>
                    <a:pt x="3211" y="6479"/>
                  </a:moveTo>
                  <a:cubicBezTo>
                    <a:pt x="1460" y="6479"/>
                    <a:pt x="1" y="5020"/>
                    <a:pt x="1" y="3269"/>
                  </a:cubicBezTo>
                  <a:cubicBezTo>
                    <a:pt x="1" y="1518"/>
                    <a:pt x="1460" y="59"/>
                    <a:pt x="3153" y="59"/>
                  </a:cubicBezTo>
                  <a:cubicBezTo>
                    <a:pt x="4962" y="0"/>
                    <a:pt x="6421" y="1518"/>
                    <a:pt x="6421" y="3269"/>
                  </a:cubicBezTo>
                  <a:cubicBezTo>
                    <a:pt x="6421" y="5020"/>
                    <a:pt x="4962" y="6479"/>
                    <a:pt x="3211" y="647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1" name="Google Shape;17951;p46"/>
            <p:cNvSpPr/>
            <p:nvPr/>
          </p:nvSpPr>
          <p:spPr>
            <a:xfrm>
              <a:off x="2112875" y="2396350"/>
              <a:ext cx="162000" cy="162025"/>
            </a:xfrm>
            <a:custGeom>
              <a:avLst/>
              <a:gdLst/>
              <a:ahLst/>
              <a:cxnLst/>
              <a:rect l="l" t="t" r="r" b="b"/>
              <a:pathLst>
                <a:path w="6480" h="6481" extrusionOk="0">
                  <a:moveTo>
                    <a:pt x="6421" y="3270"/>
                  </a:moveTo>
                  <a:cubicBezTo>
                    <a:pt x="6421" y="5021"/>
                    <a:pt x="4962" y="6480"/>
                    <a:pt x="3211" y="6480"/>
                  </a:cubicBezTo>
                  <a:cubicBezTo>
                    <a:pt x="1459" y="6422"/>
                    <a:pt x="0" y="4962"/>
                    <a:pt x="0" y="3270"/>
                  </a:cubicBezTo>
                  <a:cubicBezTo>
                    <a:pt x="59" y="1519"/>
                    <a:pt x="1518" y="1"/>
                    <a:pt x="3269" y="59"/>
                  </a:cubicBezTo>
                  <a:cubicBezTo>
                    <a:pt x="5020" y="59"/>
                    <a:pt x="6479" y="1519"/>
                    <a:pt x="6421" y="32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2" name="Google Shape;17952;p46"/>
            <p:cNvSpPr/>
            <p:nvPr/>
          </p:nvSpPr>
          <p:spPr>
            <a:xfrm>
              <a:off x="5301350" y="3376975"/>
              <a:ext cx="159075" cy="160550"/>
            </a:xfrm>
            <a:custGeom>
              <a:avLst/>
              <a:gdLst/>
              <a:ahLst/>
              <a:cxnLst/>
              <a:rect l="l" t="t" r="r" b="b"/>
              <a:pathLst>
                <a:path w="6363" h="6422" extrusionOk="0">
                  <a:moveTo>
                    <a:pt x="6363" y="3211"/>
                  </a:moveTo>
                  <a:cubicBezTo>
                    <a:pt x="6363" y="4962"/>
                    <a:pt x="4904" y="6422"/>
                    <a:pt x="3153" y="6363"/>
                  </a:cubicBezTo>
                  <a:cubicBezTo>
                    <a:pt x="1402" y="6363"/>
                    <a:pt x="1" y="4904"/>
                    <a:pt x="1" y="3153"/>
                  </a:cubicBezTo>
                  <a:cubicBezTo>
                    <a:pt x="59" y="1402"/>
                    <a:pt x="1460" y="1"/>
                    <a:pt x="3211" y="1"/>
                  </a:cubicBezTo>
                  <a:cubicBezTo>
                    <a:pt x="4904" y="1"/>
                    <a:pt x="6363" y="1460"/>
                    <a:pt x="6363"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3" name="Google Shape;17953;p46"/>
            <p:cNvSpPr/>
            <p:nvPr/>
          </p:nvSpPr>
          <p:spPr>
            <a:xfrm>
              <a:off x="3340100" y="4360525"/>
              <a:ext cx="159100" cy="159075"/>
            </a:xfrm>
            <a:custGeom>
              <a:avLst/>
              <a:gdLst/>
              <a:ahLst/>
              <a:cxnLst/>
              <a:rect l="l" t="t" r="r" b="b"/>
              <a:pathLst>
                <a:path w="6364" h="6363" extrusionOk="0">
                  <a:moveTo>
                    <a:pt x="6363" y="3153"/>
                  </a:moveTo>
                  <a:cubicBezTo>
                    <a:pt x="6363" y="4904"/>
                    <a:pt x="4904" y="6363"/>
                    <a:pt x="3153" y="6363"/>
                  </a:cubicBezTo>
                  <a:cubicBezTo>
                    <a:pt x="1402" y="6363"/>
                    <a:pt x="1" y="4904"/>
                    <a:pt x="1" y="3153"/>
                  </a:cubicBezTo>
                  <a:cubicBezTo>
                    <a:pt x="1" y="1460"/>
                    <a:pt x="1460" y="1"/>
                    <a:pt x="3153" y="1"/>
                  </a:cubicBezTo>
                  <a:cubicBezTo>
                    <a:pt x="4904" y="1"/>
                    <a:pt x="6363" y="1460"/>
                    <a:pt x="6363" y="31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4" name="Google Shape;17954;p46"/>
            <p:cNvSpPr/>
            <p:nvPr/>
          </p:nvSpPr>
          <p:spPr>
            <a:xfrm>
              <a:off x="2114325" y="3134750"/>
              <a:ext cx="159075" cy="159075"/>
            </a:xfrm>
            <a:custGeom>
              <a:avLst/>
              <a:gdLst/>
              <a:ahLst/>
              <a:cxnLst/>
              <a:rect l="l" t="t" r="r" b="b"/>
              <a:pathLst>
                <a:path w="6363" h="6363" extrusionOk="0">
                  <a:moveTo>
                    <a:pt x="3153" y="6363"/>
                  </a:moveTo>
                  <a:cubicBezTo>
                    <a:pt x="1460" y="6363"/>
                    <a:pt x="1" y="4904"/>
                    <a:pt x="1" y="3152"/>
                  </a:cubicBezTo>
                  <a:cubicBezTo>
                    <a:pt x="1" y="1460"/>
                    <a:pt x="1460" y="0"/>
                    <a:pt x="3153" y="0"/>
                  </a:cubicBezTo>
                  <a:cubicBezTo>
                    <a:pt x="4904" y="0"/>
                    <a:pt x="6363" y="1460"/>
                    <a:pt x="6363" y="3152"/>
                  </a:cubicBezTo>
                  <a:cubicBezTo>
                    <a:pt x="6363" y="4904"/>
                    <a:pt x="4904" y="6363"/>
                    <a:pt x="3153" y="63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5" name="Google Shape;17955;p46"/>
            <p:cNvSpPr/>
            <p:nvPr/>
          </p:nvSpPr>
          <p:spPr>
            <a:xfrm>
              <a:off x="4812500" y="1415725"/>
              <a:ext cx="159075" cy="157625"/>
            </a:xfrm>
            <a:custGeom>
              <a:avLst/>
              <a:gdLst/>
              <a:ahLst/>
              <a:cxnLst/>
              <a:rect l="l" t="t" r="r" b="b"/>
              <a:pathLst>
                <a:path w="6363" h="6305" extrusionOk="0">
                  <a:moveTo>
                    <a:pt x="6305" y="3153"/>
                  </a:moveTo>
                  <a:cubicBezTo>
                    <a:pt x="6363" y="4904"/>
                    <a:pt x="4904" y="6305"/>
                    <a:pt x="3153" y="6305"/>
                  </a:cubicBezTo>
                  <a:cubicBezTo>
                    <a:pt x="1401" y="6305"/>
                    <a:pt x="1" y="4904"/>
                    <a:pt x="1" y="3211"/>
                  </a:cubicBezTo>
                  <a:cubicBezTo>
                    <a:pt x="1" y="1460"/>
                    <a:pt x="1401" y="1"/>
                    <a:pt x="3211" y="1"/>
                  </a:cubicBezTo>
                  <a:cubicBezTo>
                    <a:pt x="4904" y="1"/>
                    <a:pt x="6305" y="1402"/>
                    <a:pt x="6305" y="31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6" name="Google Shape;17956;p46"/>
            <p:cNvSpPr/>
            <p:nvPr/>
          </p:nvSpPr>
          <p:spPr>
            <a:xfrm>
              <a:off x="5059125" y="1660900"/>
              <a:ext cx="159075" cy="160525"/>
            </a:xfrm>
            <a:custGeom>
              <a:avLst/>
              <a:gdLst/>
              <a:ahLst/>
              <a:cxnLst/>
              <a:rect l="l" t="t" r="r" b="b"/>
              <a:pathLst>
                <a:path w="6363" h="6421" extrusionOk="0">
                  <a:moveTo>
                    <a:pt x="6363" y="3269"/>
                  </a:moveTo>
                  <a:cubicBezTo>
                    <a:pt x="6304" y="5020"/>
                    <a:pt x="4845" y="6421"/>
                    <a:pt x="3094" y="6363"/>
                  </a:cubicBezTo>
                  <a:cubicBezTo>
                    <a:pt x="1343" y="6363"/>
                    <a:pt x="0" y="4903"/>
                    <a:pt x="0" y="3211"/>
                  </a:cubicBezTo>
                  <a:cubicBezTo>
                    <a:pt x="59" y="1401"/>
                    <a:pt x="1518" y="0"/>
                    <a:pt x="3269" y="59"/>
                  </a:cubicBezTo>
                  <a:cubicBezTo>
                    <a:pt x="4962" y="117"/>
                    <a:pt x="6363" y="1518"/>
                    <a:pt x="6363"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7" name="Google Shape;17957;p46"/>
            <p:cNvSpPr/>
            <p:nvPr/>
          </p:nvSpPr>
          <p:spPr>
            <a:xfrm>
              <a:off x="3097875" y="1172050"/>
              <a:ext cx="157625" cy="159075"/>
            </a:xfrm>
            <a:custGeom>
              <a:avLst/>
              <a:gdLst/>
              <a:ahLst/>
              <a:cxnLst/>
              <a:rect l="l" t="t" r="r" b="b"/>
              <a:pathLst>
                <a:path w="6305" h="6363" extrusionOk="0">
                  <a:moveTo>
                    <a:pt x="6304" y="3152"/>
                  </a:moveTo>
                  <a:cubicBezTo>
                    <a:pt x="6304" y="4903"/>
                    <a:pt x="4903" y="6362"/>
                    <a:pt x="3152" y="6362"/>
                  </a:cubicBezTo>
                  <a:cubicBezTo>
                    <a:pt x="1401" y="6362"/>
                    <a:pt x="0" y="4962"/>
                    <a:pt x="0" y="3210"/>
                  </a:cubicBezTo>
                  <a:cubicBezTo>
                    <a:pt x="0" y="1459"/>
                    <a:pt x="1401" y="0"/>
                    <a:pt x="3152" y="58"/>
                  </a:cubicBezTo>
                  <a:cubicBezTo>
                    <a:pt x="4903" y="58"/>
                    <a:pt x="6304" y="1459"/>
                    <a:pt x="6304" y="31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8" name="Google Shape;17958;p46"/>
            <p:cNvSpPr/>
            <p:nvPr/>
          </p:nvSpPr>
          <p:spPr>
            <a:xfrm>
              <a:off x="4323650" y="4361975"/>
              <a:ext cx="156175" cy="156175"/>
            </a:xfrm>
            <a:custGeom>
              <a:avLst/>
              <a:gdLst/>
              <a:ahLst/>
              <a:cxnLst/>
              <a:rect l="l" t="t" r="r" b="b"/>
              <a:pathLst>
                <a:path w="6247" h="6247" extrusionOk="0">
                  <a:moveTo>
                    <a:pt x="3152" y="1"/>
                  </a:moveTo>
                  <a:cubicBezTo>
                    <a:pt x="4904" y="59"/>
                    <a:pt x="6246" y="1460"/>
                    <a:pt x="6246" y="3211"/>
                  </a:cubicBezTo>
                  <a:cubicBezTo>
                    <a:pt x="6188" y="4904"/>
                    <a:pt x="4845" y="6247"/>
                    <a:pt x="3094" y="6188"/>
                  </a:cubicBezTo>
                  <a:cubicBezTo>
                    <a:pt x="1343" y="6188"/>
                    <a:pt x="0" y="4787"/>
                    <a:pt x="59" y="3036"/>
                  </a:cubicBezTo>
                  <a:cubicBezTo>
                    <a:pt x="59" y="1343"/>
                    <a:pt x="1460" y="1"/>
                    <a:pt x="315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9" name="Google Shape;17959;p46"/>
            <p:cNvSpPr/>
            <p:nvPr/>
          </p:nvSpPr>
          <p:spPr>
            <a:xfrm>
              <a:off x="2609025" y="1417200"/>
              <a:ext cx="156150" cy="154700"/>
            </a:xfrm>
            <a:custGeom>
              <a:avLst/>
              <a:gdLst/>
              <a:ahLst/>
              <a:cxnLst/>
              <a:rect l="l" t="t" r="r" b="b"/>
              <a:pathLst>
                <a:path w="6246" h="6188" extrusionOk="0">
                  <a:moveTo>
                    <a:pt x="6187" y="3094"/>
                  </a:moveTo>
                  <a:cubicBezTo>
                    <a:pt x="6246" y="4787"/>
                    <a:pt x="4845" y="6188"/>
                    <a:pt x="3152" y="6188"/>
                  </a:cubicBezTo>
                  <a:cubicBezTo>
                    <a:pt x="1459" y="6188"/>
                    <a:pt x="58" y="4845"/>
                    <a:pt x="58" y="3152"/>
                  </a:cubicBezTo>
                  <a:cubicBezTo>
                    <a:pt x="0" y="1401"/>
                    <a:pt x="1401" y="59"/>
                    <a:pt x="3094" y="0"/>
                  </a:cubicBezTo>
                  <a:cubicBezTo>
                    <a:pt x="4786" y="0"/>
                    <a:pt x="6187" y="1401"/>
                    <a:pt x="6187"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0" name="Google Shape;17960;p46"/>
            <p:cNvSpPr/>
            <p:nvPr/>
          </p:nvSpPr>
          <p:spPr>
            <a:xfrm>
              <a:off x="5060575" y="3873125"/>
              <a:ext cx="154700" cy="154725"/>
            </a:xfrm>
            <a:custGeom>
              <a:avLst/>
              <a:gdLst/>
              <a:ahLst/>
              <a:cxnLst/>
              <a:rect l="l" t="t" r="r" b="b"/>
              <a:pathLst>
                <a:path w="6188" h="6189" extrusionOk="0">
                  <a:moveTo>
                    <a:pt x="6188" y="3094"/>
                  </a:moveTo>
                  <a:cubicBezTo>
                    <a:pt x="6188" y="4787"/>
                    <a:pt x="4787" y="6188"/>
                    <a:pt x="3094" y="6188"/>
                  </a:cubicBezTo>
                  <a:cubicBezTo>
                    <a:pt x="1401" y="6188"/>
                    <a:pt x="1" y="4787"/>
                    <a:pt x="1" y="3094"/>
                  </a:cubicBezTo>
                  <a:cubicBezTo>
                    <a:pt x="1" y="1343"/>
                    <a:pt x="1401" y="1"/>
                    <a:pt x="3094" y="1"/>
                  </a:cubicBezTo>
                  <a:cubicBezTo>
                    <a:pt x="4845" y="1"/>
                    <a:pt x="6188" y="1402"/>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1" name="Google Shape;17961;p46"/>
            <p:cNvSpPr/>
            <p:nvPr/>
          </p:nvSpPr>
          <p:spPr>
            <a:xfrm>
              <a:off x="2115775" y="2154125"/>
              <a:ext cx="154725" cy="154700"/>
            </a:xfrm>
            <a:custGeom>
              <a:avLst/>
              <a:gdLst/>
              <a:ahLst/>
              <a:cxnLst/>
              <a:rect l="l" t="t" r="r" b="b"/>
              <a:pathLst>
                <a:path w="6189" h="6188" extrusionOk="0">
                  <a:moveTo>
                    <a:pt x="6188" y="3094"/>
                  </a:moveTo>
                  <a:cubicBezTo>
                    <a:pt x="6188" y="4787"/>
                    <a:pt x="4846" y="6129"/>
                    <a:pt x="3153" y="6188"/>
                  </a:cubicBezTo>
                  <a:cubicBezTo>
                    <a:pt x="1402" y="6188"/>
                    <a:pt x="1" y="4787"/>
                    <a:pt x="1" y="3036"/>
                  </a:cubicBezTo>
                  <a:cubicBezTo>
                    <a:pt x="59" y="1343"/>
                    <a:pt x="1402" y="0"/>
                    <a:pt x="3153" y="0"/>
                  </a:cubicBezTo>
                  <a:cubicBezTo>
                    <a:pt x="4846" y="0"/>
                    <a:pt x="6188" y="1343"/>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2" name="Google Shape;17962;p46"/>
            <p:cNvSpPr/>
            <p:nvPr/>
          </p:nvSpPr>
          <p:spPr>
            <a:xfrm>
              <a:off x="4813950" y="4115375"/>
              <a:ext cx="154725" cy="154700"/>
            </a:xfrm>
            <a:custGeom>
              <a:avLst/>
              <a:gdLst/>
              <a:ahLst/>
              <a:cxnLst/>
              <a:rect l="l" t="t" r="r" b="b"/>
              <a:pathLst>
                <a:path w="6189" h="6188" extrusionOk="0">
                  <a:moveTo>
                    <a:pt x="6188" y="3094"/>
                  </a:moveTo>
                  <a:cubicBezTo>
                    <a:pt x="6188" y="4845"/>
                    <a:pt x="4787" y="6188"/>
                    <a:pt x="3095" y="6188"/>
                  </a:cubicBezTo>
                  <a:cubicBezTo>
                    <a:pt x="1402" y="6188"/>
                    <a:pt x="1" y="4728"/>
                    <a:pt x="59" y="3036"/>
                  </a:cubicBezTo>
                  <a:cubicBezTo>
                    <a:pt x="59" y="1401"/>
                    <a:pt x="1460" y="0"/>
                    <a:pt x="3095" y="0"/>
                  </a:cubicBezTo>
                  <a:cubicBezTo>
                    <a:pt x="4787" y="0"/>
                    <a:pt x="6188" y="1401"/>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3" name="Google Shape;17963;p46"/>
            <p:cNvSpPr/>
            <p:nvPr/>
          </p:nvSpPr>
          <p:spPr>
            <a:xfrm>
              <a:off x="3099325" y="4361975"/>
              <a:ext cx="154700" cy="154725"/>
            </a:xfrm>
            <a:custGeom>
              <a:avLst/>
              <a:gdLst/>
              <a:ahLst/>
              <a:cxnLst/>
              <a:rect l="l" t="t" r="r" b="b"/>
              <a:pathLst>
                <a:path w="6188" h="6189" extrusionOk="0">
                  <a:moveTo>
                    <a:pt x="6188" y="3095"/>
                  </a:moveTo>
                  <a:cubicBezTo>
                    <a:pt x="6188" y="4787"/>
                    <a:pt x="4787" y="6188"/>
                    <a:pt x="3094" y="6188"/>
                  </a:cubicBezTo>
                  <a:cubicBezTo>
                    <a:pt x="1401" y="6188"/>
                    <a:pt x="1" y="4787"/>
                    <a:pt x="1" y="3095"/>
                  </a:cubicBezTo>
                  <a:cubicBezTo>
                    <a:pt x="1" y="1460"/>
                    <a:pt x="1343" y="59"/>
                    <a:pt x="3036" y="59"/>
                  </a:cubicBezTo>
                  <a:cubicBezTo>
                    <a:pt x="4729" y="1"/>
                    <a:pt x="6129" y="1402"/>
                    <a:pt x="6129" y="30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4" name="Google Shape;17964;p46"/>
            <p:cNvSpPr/>
            <p:nvPr/>
          </p:nvSpPr>
          <p:spPr>
            <a:xfrm>
              <a:off x="2115775" y="3378450"/>
              <a:ext cx="156175" cy="156150"/>
            </a:xfrm>
            <a:custGeom>
              <a:avLst/>
              <a:gdLst/>
              <a:ahLst/>
              <a:cxnLst/>
              <a:rect l="l" t="t" r="r" b="b"/>
              <a:pathLst>
                <a:path w="6247" h="6246" extrusionOk="0">
                  <a:moveTo>
                    <a:pt x="3153" y="59"/>
                  </a:moveTo>
                  <a:cubicBezTo>
                    <a:pt x="4846" y="117"/>
                    <a:pt x="6247" y="1576"/>
                    <a:pt x="6188" y="3211"/>
                  </a:cubicBezTo>
                  <a:cubicBezTo>
                    <a:pt x="6130" y="4903"/>
                    <a:pt x="4671" y="6246"/>
                    <a:pt x="3036" y="6188"/>
                  </a:cubicBezTo>
                  <a:cubicBezTo>
                    <a:pt x="1343" y="6129"/>
                    <a:pt x="1" y="4728"/>
                    <a:pt x="59" y="3036"/>
                  </a:cubicBezTo>
                  <a:cubicBezTo>
                    <a:pt x="118" y="1343"/>
                    <a:pt x="1519" y="0"/>
                    <a:pt x="3153"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5" name="Google Shape;17965;p46"/>
            <p:cNvSpPr/>
            <p:nvPr/>
          </p:nvSpPr>
          <p:spPr>
            <a:xfrm>
              <a:off x="2362400" y="1663800"/>
              <a:ext cx="156175" cy="154725"/>
            </a:xfrm>
            <a:custGeom>
              <a:avLst/>
              <a:gdLst/>
              <a:ahLst/>
              <a:cxnLst/>
              <a:rect l="l" t="t" r="r" b="b"/>
              <a:pathLst>
                <a:path w="6247" h="6189" extrusionOk="0">
                  <a:moveTo>
                    <a:pt x="59" y="3095"/>
                  </a:moveTo>
                  <a:cubicBezTo>
                    <a:pt x="59" y="1402"/>
                    <a:pt x="1518" y="1"/>
                    <a:pt x="3152" y="59"/>
                  </a:cubicBezTo>
                  <a:cubicBezTo>
                    <a:pt x="4845" y="59"/>
                    <a:pt x="6246" y="1519"/>
                    <a:pt x="6188" y="3211"/>
                  </a:cubicBezTo>
                  <a:cubicBezTo>
                    <a:pt x="6129" y="4846"/>
                    <a:pt x="4729" y="6188"/>
                    <a:pt x="3094" y="6188"/>
                  </a:cubicBezTo>
                  <a:cubicBezTo>
                    <a:pt x="1401" y="6188"/>
                    <a:pt x="0" y="4729"/>
                    <a:pt x="59" y="30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6" name="Google Shape;17966;p46"/>
            <p:cNvSpPr/>
            <p:nvPr/>
          </p:nvSpPr>
          <p:spPr>
            <a:xfrm>
              <a:off x="4571725" y="1174950"/>
              <a:ext cx="153250" cy="154725"/>
            </a:xfrm>
            <a:custGeom>
              <a:avLst/>
              <a:gdLst/>
              <a:ahLst/>
              <a:cxnLst/>
              <a:rect l="l" t="t" r="r" b="b"/>
              <a:pathLst>
                <a:path w="6130" h="6189" extrusionOk="0">
                  <a:moveTo>
                    <a:pt x="6129" y="3094"/>
                  </a:moveTo>
                  <a:cubicBezTo>
                    <a:pt x="6129" y="4729"/>
                    <a:pt x="4787" y="6130"/>
                    <a:pt x="3094" y="6130"/>
                  </a:cubicBezTo>
                  <a:cubicBezTo>
                    <a:pt x="1460" y="6188"/>
                    <a:pt x="0" y="4729"/>
                    <a:pt x="59" y="3036"/>
                  </a:cubicBezTo>
                  <a:cubicBezTo>
                    <a:pt x="59" y="1402"/>
                    <a:pt x="1460" y="1"/>
                    <a:pt x="3094" y="1"/>
                  </a:cubicBezTo>
                  <a:cubicBezTo>
                    <a:pt x="4728" y="1"/>
                    <a:pt x="6129" y="1402"/>
                    <a:pt x="6129"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7" name="Google Shape;17967;p46"/>
            <p:cNvSpPr/>
            <p:nvPr/>
          </p:nvSpPr>
          <p:spPr>
            <a:xfrm>
              <a:off x="5308650" y="1911875"/>
              <a:ext cx="153250" cy="153250"/>
            </a:xfrm>
            <a:custGeom>
              <a:avLst/>
              <a:gdLst/>
              <a:ahLst/>
              <a:cxnLst/>
              <a:rect l="l" t="t" r="r" b="b"/>
              <a:pathLst>
                <a:path w="6130" h="6130" extrusionOk="0">
                  <a:moveTo>
                    <a:pt x="6129" y="3036"/>
                  </a:moveTo>
                  <a:cubicBezTo>
                    <a:pt x="6129" y="4671"/>
                    <a:pt x="4728" y="6071"/>
                    <a:pt x="3094" y="6130"/>
                  </a:cubicBezTo>
                  <a:cubicBezTo>
                    <a:pt x="1460" y="6130"/>
                    <a:pt x="0" y="4729"/>
                    <a:pt x="0" y="3036"/>
                  </a:cubicBezTo>
                  <a:cubicBezTo>
                    <a:pt x="0" y="1402"/>
                    <a:pt x="1401" y="1"/>
                    <a:pt x="3036" y="1"/>
                  </a:cubicBezTo>
                  <a:cubicBezTo>
                    <a:pt x="4728" y="1"/>
                    <a:pt x="6071" y="1402"/>
                    <a:pt x="6129" y="30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8" name="Google Shape;17968;p46"/>
            <p:cNvSpPr/>
            <p:nvPr/>
          </p:nvSpPr>
          <p:spPr>
            <a:xfrm>
              <a:off x="2855625" y="1173500"/>
              <a:ext cx="148875" cy="148875"/>
            </a:xfrm>
            <a:custGeom>
              <a:avLst/>
              <a:gdLst/>
              <a:ahLst/>
              <a:cxnLst/>
              <a:rect l="l" t="t" r="r" b="b"/>
              <a:pathLst>
                <a:path w="5955" h="5955" extrusionOk="0">
                  <a:moveTo>
                    <a:pt x="5955" y="3036"/>
                  </a:moveTo>
                  <a:cubicBezTo>
                    <a:pt x="5955" y="4670"/>
                    <a:pt x="4612" y="5954"/>
                    <a:pt x="2919" y="5954"/>
                  </a:cubicBezTo>
                  <a:cubicBezTo>
                    <a:pt x="1285" y="5954"/>
                    <a:pt x="1" y="4612"/>
                    <a:pt x="1" y="2977"/>
                  </a:cubicBezTo>
                  <a:cubicBezTo>
                    <a:pt x="1" y="1285"/>
                    <a:pt x="1343" y="0"/>
                    <a:pt x="2978" y="0"/>
                  </a:cubicBezTo>
                  <a:cubicBezTo>
                    <a:pt x="4670" y="59"/>
                    <a:pt x="5955" y="1343"/>
                    <a:pt x="5955" y="30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9" name="Google Shape;17969;p46"/>
            <p:cNvSpPr/>
            <p:nvPr/>
          </p:nvSpPr>
          <p:spPr>
            <a:xfrm>
              <a:off x="5307200" y="3627975"/>
              <a:ext cx="148850" cy="150325"/>
            </a:xfrm>
            <a:custGeom>
              <a:avLst/>
              <a:gdLst/>
              <a:ahLst/>
              <a:cxnLst/>
              <a:rect l="l" t="t" r="r" b="b"/>
              <a:pathLst>
                <a:path w="5954" h="6013" extrusionOk="0">
                  <a:moveTo>
                    <a:pt x="2977" y="6013"/>
                  </a:moveTo>
                  <a:cubicBezTo>
                    <a:pt x="1284" y="6013"/>
                    <a:pt x="0" y="4670"/>
                    <a:pt x="0" y="3036"/>
                  </a:cubicBezTo>
                  <a:cubicBezTo>
                    <a:pt x="0" y="1343"/>
                    <a:pt x="1343" y="1"/>
                    <a:pt x="3035" y="59"/>
                  </a:cubicBezTo>
                  <a:cubicBezTo>
                    <a:pt x="4670" y="59"/>
                    <a:pt x="5954" y="1402"/>
                    <a:pt x="5954" y="3036"/>
                  </a:cubicBezTo>
                  <a:cubicBezTo>
                    <a:pt x="5954" y="4729"/>
                    <a:pt x="4611" y="6013"/>
                    <a:pt x="2977" y="601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0" name="Google Shape;17970;p46"/>
            <p:cNvSpPr/>
            <p:nvPr/>
          </p:nvSpPr>
          <p:spPr>
            <a:xfrm>
              <a:off x="3839175" y="931250"/>
              <a:ext cx="147400" cy="148875"/>
            </a:xfrm>
            <a:custGeom>
              <a:avLst/>
              <a:gdLst/>
              <a:ahLst/>
              <a:cxnLst/>
              <a:rect l="l" t="t" r="r" b="b"/>
              <a:pathLst>
                <a:path w="5896" h="5955" extrusionOk="0">
                  <a:moveTo>
                    <a:pt x="2977" y="5955"/>
                  </a:moveTo>
                  <a:cubicBezTo>
                    <a:pt x="1285" y="5955"/>
                    <a:pt x="0" y="4612"/>
                    <a:pt x="0" y="2978"/>
                  </a:cubicBezTo>
                  <a:cubicBezTo>
                    <a:pt x="0" y="1285"/>
                    <a:pt x="1285" y="1"/>
                    <a:pt x="2977" y="1"/>
                  </a:cubicBezTo>
                  <a:cubicBezTo>
                    <a:pt x="4612" y="1"/>
                    <a:pt x="5896" y="1285"/>
                    <a:pt x="5896" y="2920"/>
                  </a:cubicBezTo>
                  <a:cubicBezTo>
                    <a:pt x="5896" y="4612"/>
                    <a:pt x="4612" y="5896"/>
                    <a:pt x="2977" y="595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1" name="Google Shape;17971;p46"/>
            <p:cNvSpPr/>
            <p:nvPr/>
          </p:nvSpPr>
          <p:spPr>
            <a:xfrm>
              <a:off x="2365325" y="3871675"/>
              <a:ext cx="148875" cy="148875"/>
            </a:xfrm>
            <a:custGeom>
              <a:avLst/>
              <a:gdLst/>
              <a:ahLst/>
              <a:cxnLst/>
              <a:rect l="l" t="t" r="r" b="b"/>
              <a:pathLst>
                <a:path w="5955" h="5955" extrusionOk="0">
                  <a:moveTo>
                    <a:pt x="5954" y="2977"/>
                  </a:moveTo>
                  <a:cubicBezTo>
                    <a:pt x="5954" y="4670"/>
                    <a:pt x="4670" y="5954"/>
                    <a:pt x="3035" y="5954"/>
                  </a:cubicBezTo>
                  <a:cubicBezTo>
                    <a:pt x="1343" y="5954"/>
                    <a:pt x="0" y="4612"/>
                    <a:pt x="0" y="2919"/>
                  </a:cubicBezTo>
                  <a:cubicBezTo>
                    <a:pt x="59" y="1285"/>
                    <a:pt x="1343" y="0"/>
                    <a:pt x="3035" y="0"/>
                  </a:cubicBezTo>
                  <a:cubicBezTo>
                    <a:pt x="4670" y="0"/>
                    <a:pt x="5954" y="1343"/>
                    <a:pt x="5954"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2" name="Google Shape;17972;p46"/>
            <p:cNvSpPr/>
            <p:nvPr/>
          </p:nvSpPr>
          <p:spPr>
            <a:xfrm>
              <a:off x="2607550" y="4118300"/>
              <a:ext cx="150325" cy="150325"/>
            </a:xfrm>
            <a:custGeom>
              <a:avLst/>
              <a:gdLst/>
              <a:ahLst/>
              <a:cxnLst/>
              <a:rect l="l" t="t" r="r" b="b"/>
              <a:pathLst>
                <a:path w="6013" h="6013" extrusionOk="0">
                  <a:moveTo>
                    <a:pt x="6013" y="2977"/>
                  </a:moveTo>
                  <a:cubicBezTo>
                    <a:pt x="6013" y="4611"/>
                    <a:pt x="4729" y="5954"/>
                    <a:pt x="3036" y="5954"/>
                  </a:cubicBezTo>
                  <a:cubicBezTo>
                    <a:pt x="1343" y="6012"/>
                    <a:pt x="1" y="4670"/>
                    <a:pt x="59" y="2977"/>
                  </a:cubicBezTo>
                  <a:cubicBezTo>
                    <a:pt x="59" y="1284"/>
                    <a:pt x="1343" y="0"/>
                    <a:pt x="3036" y="0"/>
                  </a:cubicBezTo>
                  <a:cubicBezTo>
                    <a:pt x="4670" y="0"/>
                    <a:pt x="6013" y="1343"/>
                    <a:pt x="6013"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3" name="Google Shape;17973;p46"/>
            <p:cNvSpPr/>
            <p:nvPr/>
          </p:nvSpPr>
          <p:spPr>
            <a:xfrm>
              <a:off x="5553800" y="2892500"/>
              <a:ext cx="148875" cy="148875"/>
            </a:xfrm>
            <a:custGeom>
              <a:avLst/>
              <a:gdLst/>
              <a:ahLst/>
              <a:cxnLst/>
              <a:rect l="l" t="t" r="r" b="b"/>
              <a:pathLst>
                <a:path w="5955" h="5955" extrusionOk="0">
                  <a:moveTo>
                    <a:pt x="1" y="2919"/>
                  </a:moveTo>
                  <a:cubicBezTo>
                    <a:pt x="1" y="1285"/>
                    <a:pt x="1343" y="1"/>
                    <a:pt x="3036" y="59"/>
                  </a:cubicBezTo>
                  <a:cubicBezTo>
                    <a:pt x="4670" y="59"/>
                    <a:pt x="5955" y="1402"/>
                    <a:pt x="5955" y="3095"/>
                  </a:cubicBezTo>
                  <a:cubicBezTo>
                    <a:pt x="5896" y="4729"/>
                    <a:pt x="4612" y="5955"/>
                    <a:pt x="2919" y="5955"/>
                  </a:cubicBezTo>
                  <a:cubicBezTo>
                    <a:pt x="1285" y="5955"/>
                    <a:pt x="1" y="4612"/>
                    <a:pt x="1"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4" name="Google Shape;17974;p46"/>
            <p:cNvSpPr/>
            <p:nvPr/>
          </p:nvSpPr>
          <p:spPr>
            <a:xfrm>
              <a:off x="5553800" y="2645900"/>
              <a:ext cx="148875" cy="148875"/>
            </a:xfrm>
            <a:custGeom>
              <a:avLst/>
              <a:gdLst/>
              <a:ahLst/>
              <a:cxnLst/>
              <a:rect l="l" t="t" r="r" b="b"/>
              <a:pathLst>
                <a:path w="5955" h="5955" extrusionOk="0">
                  <a:moveTo>
                    <a:pt x="5955" y="2977"/>
                  </a:moveTo>
                  <a:cubicBezTo>
                    <a:pt x="5955" y="4670"/>
                    <a:pt x="4612" y="5954"/>
                    <a:pt x="2978" y="5954"/>
                  </a:cubicBezTo>
                  <a:cubicBezTo>
                    <a:pt x="1285" y="5954"/>
                    <a:pt x="1" y="4612"/>
                    <a:pt x="1" y="2977"/>
                  </a:cubicBezTo>
                  <a:cubicBezTo>
                    <a:pt x="1" y="1343"/>
                    <a:pt x="1285" y="59"/>
                    <a:pt x="2919" y="0"/>
                  </a:cubicBezTo>
                  <a:cubicBezTo>
                    <a:pt x="4612" y="0"/>
                    <a:pt x="5955" y="1284"/>
                    <a:pt x="5955"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5" name="Google Shape;17975;p46"/>
            <p:cNvSpPr/>
            <p:nvPr/>
          </p:nvSpPr>
          <p:spPr>
            <a:xfrm>
              <a:off x="3592550" y="931250"/>
              <a:ext cx="147425" cy="148875"/>
            </a:xfrm>
            <a:custGeom>
              <a:avLst/>
              <a:gdLst/>
              <a:ahLst/>
              <a:cxnLst/>
              <a:rect l="l" t="t" r="r" b="b"/>
              <a:pathLst>
                <a:path w="5897" h="5955" extrusionOk="0">
                  <a:moveTo>
                    <a:pt x="5896" y="2978"/>
                  </a:moveTo>
                  <a:cubicBezTo>
                    <a:pt x="5896" y="4612"/>
                    <a:pt x="4612" y="5955"/>
                    <a:pt x="2919" y="5896"/>
                  </a:cubicBezTo>
                  <a:cubicBezTo>
                    <a:pt x="1285" y="5896"/>
                    <a:pt x="1" y="4612"/>
                    <a:pt x="1" y="2978"/>
                  </a:cubicBezTo>
                  <a:cubicBezTo>
                    <a:pt x="1" y="1285"/>
                    <a:pt x="1285" y="1"/>
                    <a:pt x="2978" y="1"/>
                  </a:cubicBezTo>
                  <a:cubicBezTo>
                    <a:pt x="4612" y="1"/>
                    <a:pt x="5896" y="1285"/>
                    <a:pt x="5896" y="29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6" name="Google Shape;17976;p46"/>
            <p:cNvSpPr/>
            <p:nvPr/>
          </p:nvSpPr>
          <p:spPr>
            <a:xfrm>
              <a:off x="4571725" y="4366375"/>
              <a:ext cx="147400" cy="147400"/>
            </a:xfrm>
            <a:custGeom>
              <a:avLst/>
              <a:gdLst/>
              <a:ahLst/>
              <a:cxnLst/>
              <a:rect l="l" t="t" r="r" b="b"/>
              <a:pathLst>
                <a:path w="5896" h="5896" extrusionOk="0">
                  <a:moveTo>
                    <a:pt x="5896" y="2977"/>
                  </a:moveTo>
                  <a:cubicBezTo>
                    <a:pt x="5896" y="4553"/>
                    <a:pt x="4553" y="5895"/>
                    <a:pt x="2919" y="5895"/>
                  </a:cubicBezTo>
                  <a:cubicBezTo>
                    <a:pt x="1285" y="5895"/>
                    <a:pt x="0" y="4553"/>
                    <a:pt x="0" y="2860"/>
                  </a:cubicBezTo>
                  <a:cubicBezTo>
                    <a:pt x="0" y="1226"/>
                    <a:pt x="1343" y="0"/>
                    <a:pt x="2977" y="0"/>
                  </a:cubicBezTo>
                  <a:cubicBezTo>
                    <a:pt x="4612" y="0"/>
                    <a:pt x="5896" y="1343"/>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7" name="Google Shape;17977;p46"/>
            <p:cNvSpPr/>
            <p:nvPr/>
          </p:nvSpPr>
          <p:spPr>
            <a:xfrm>
              <a:off x="5555275" y="2405125"/>
              <a:ext cx="145950" cy="145950"/>
            </a:xfrm>
            <a:custGeom>
              <a:avLst/>
              <a:gdLst/>
              <a:ahLst/>
              <a:cxnLst/>
              <a:rect l="l" t="t" r="r" b="b"/>
              <a:pathLst>
                <a:path w="5838" h="5838" extrusionOk="0">
                  <a:moveTo>
                    <a:pt x="5837" y="2919"/>
                  </a:moveTo>
                  <a:cubicBezTo>
                    <a:pt x="5837" y="4495"/>
                    <a:pt x="4553" y="5837"/>
                    <a:pt x="2919" y="5837"/>
                  </a:cubicBezTo>
                  <a:cubicBezTo>
                    <a:pt x="1284" y="5837"/>
                    <a:pt x="0" y="4553"/>
                    <a:pt x="0" y="2919"/>
                  </a:cubicBezTo>
                  <a:cubicBezTo>
                    <a:pt x="0" y="1284"/>
                    <a:pt x="1284" y="0"/>
                    <a:pt x="2919" y="0"/>
                  </a:cubicBezTo>
                  <a:cubicBezTo>
                    <a:pt x="4495" y="0"/>
                    <a:pt x="5837" y="1284"/>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8" name="Google Shape;17978;p46"/>
            <p:cNvSpPr/>
            <p:nvPr/>
          </p:nvSpPr>
          <p:spPr>
            <a:xfrm>
              <a:off x="2120150" y="1910425"/>
              <a:ext cx="147425" cy="147400"/>
            </a:xfrm>
            <a:custGeom>
              <a:avLst/>
              <a:gdLst/>
              <a:ahLst/>
              <a:cxnLst/>
              <a:rect l="l" t="t" r="r" b="b"/>
              <a:pathLst>
                <a:path w="5897" h="5896" extrusionOk="0">
                  <a:moveTo>
                    <a:pt x="5896" y="2919"/>
                  </a:moveTo>
                  <a:cubicBezTo>
                    <a:pt x="5896" y="4553"/>
                    <a:pt x="4612" y="5896"/>
                    <a:pt x="2978" y="5896"/>
                  </a:cubicBezTo>
                  <a:cubicBezTo>
                    <a:pt x="1344" y="5896"/>
                    <a:pt x="1" y="4612"/>
                    <a:pt x="1" y="2977"/>
                  </a:cubicBezTo>
                  <a:cubicBezTo>
                    <a:pt x="1" y="1343"/>
                    <a:pt x="1285" y="59"/>
                    <a:pt x="2920" y="1"/>
                  </a:cubicBezTo>
                  <a:cubicBezTo>
                    <a:pt x="4554" y="1"/>
                    <a:pt x="5838" y="1285"/>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9" name="Google Shape;17979;p46"/>
            <p:cNvSpPr/>
            <p:nvPr/>
          </p:nvSpPr>
          <p:spPr>
            <a:xfrm>
              <a:off x="4081400" y="932725"/>
              <a:ext cx="147425" cy="145950"/>
            </a:xfrm>
            <a:custGeom>
              <a:avLst/>
              <a:gdLst/>
              <a:ahLst/>
              <a:cxnLst/>
              <a:rect l="l" t="t" r="r" b="b"/>
              <a:pathLst>
                <a:path w="5897" h="5838" extrusionOk="0">
                  <a:moveTo>
                    <a:pt x="5896" y="2919"/>
                  </a:moveTo>
                  <a:cubicBezTo>
                    <a:pt x="5896" y="4553"/>
                    <a:pt x="4554" y="5837"/>
                    <a:pt x="2919" y="5837"/>
                  </a:cubicBezTo>
                  <a:cubicBezTo>
                    <a:pt x="1285" y="5779"/>
                    <a:pt x="1" y="4437"/>
                    <a:pt x="59" y="2861"/>
                  </a:cubicBezTo>
                  <a:cubicBezTo>
                    <a:pt x="59" y="1226"/>
                    <a:pt x="1402" y="0"/>
                    <a:pt x="2978" y="0"/>
                  </a:cubicBezTo>
                  <a:cubicBezTo>
                    <a:pt x="4612" y="0"/>
                    <a:pt x="5896" y="1343"/>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0" name="Google Shape;17980;p46"/>
            <p:cNvSpPr/>
            <p:nvPr/>
          </p:nvSpPr>
          <p:spPr>
            <a:xfrm>
              <a:off x="5553800" y="3140575"/>
              <a:ext cx="147425" cy="145950"/>
            </a:xfrm>
            <a:custGeom>
              <a:avLst/>
              <a:gdLst/>
              <a:ahLst/>
              <a:cxnLst/>
              <a:rect l="l" t="t" r="r" b="b"/>
              <a:pathLst>
                <a:path w="5897" h="5838" extrusionOk="0">
                  <a:moveTo>
                    <a:pt x="2978" y="1"/>
                  </a:moveTo>
                  <a:cubicBezTo>
                    <a:pt x="4554" y="1"/>
                    <a:pt x="5896" y="1402"/>
                    <a:pt x="5896" y="2978"/>
                  </a:cubicBezTo>
                  <a:cubicBezTo>
                    <a:pt x="5838" y="4554"/>
                    <a:pt x="4554" y="5838"/>
                    <a:pt x="2978" y="5838"/>
                  </a:cubicBezTo>
                  <a:cubicBezTo>
                    <a:pt x="1343" y="5838"/>
                    <a:pt x="1" y="4495"/>
                    <a:pt x="59" y="2861"/>
                  </a:cubicBezTo>
                  <a:cubicBezTo>
                    <a:pt x="59" y="1285"/>
                    <a:pt x="1402" y="1"/>
                    <a:pt x="297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1" name="Google Shape;17981;p46"/>
            <p:cNvSpPr/>
            <p:nvPr/>
          </p:nvSpPr>
          <p:spPr>
            <a:xfrm>
              <a:off x="5064950" y="1421575"/>
              <a:ext cx="145950" cy="145950"/>
            </a:xfrm>
            <a:custGeom>
              <a:avLst/>
              <a:gdLst/>
              <a:ahLst/>
              <a:cxnLst/>
              <a:rect l="l" t="t" r="r" b="b"/>
              <a:pathLst>
                <a:path w="5838" h="5838" extrusionOk="0">
                  <a:moveTo>
                    <a:pt x="5838" y="2977"/>
                  </a:moveTo>
                  <a:cubicBezTo>
                    <a:pt x="5838" y="4553"/>
                    <a:pt x="4495" y="5838"/>
                    <a:pt x="2919" y="5838"/>
                  </a:cubicBezTo>
                  <a:cubicBezTo>
                    <a:pt x="1343" y="5838"/>
                    <a:pt x="1" y="4495"/>
                    <a:pt x="59" y="2919"/>
                  </a:cubicBezTo>
                  <a:cubicBezTo>
                    <a:pt x="59" y="1343"/>
                    <a:pt x="1402" y="0"/>
                    <a:pt x="2978" y="59"/>
                  </a:cubicBezTo>
                  <a:cubicBezTo>
                    <a:pt x="4554" y="59"/>
                    <a:pt x="5838" y="1401"/>
                    <a:pt x="5838"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2" name="Google Shape;17982;p46"/>
            <p:cNvSpPr/>
            <p:nvPr/>
          </p:nvSpPr>
          <p:spPr>
            <a:xfrm>
              <a:off x="3345950" y="932725"/>
              <a:ext cx="145950" cy="145950"/>
            </a:xfrm>
            <a:custGeom>
              <a:avLst/>
              <a:gdLst/>
              <a:ahLst/>
              <a:cxnLst/>
              <a:rect l="l" t="t" r="r" b="b"/>
              <a:pathLst>
                <a:path w="5838" h="5838" extrusionOk="0">
                  <a:moveTo>
                    <a:pt x="5837" y="2919"/>
                  </a:moveTo>
                  <a:cubicBezTo>
                    <a:pt x="5837" y="4495"/>
                    <a:pt x="4495" y="5837"/>
                    <a:pt x="2919" y="5837"/>
                  </a:cubicBezTo>
                  <a:cubicBezTo>
                    <a:pt x="1343" y="5837"/>
                    <a:pt x="0" y="4437"/>
                    <a:pt x="0" y="2861"/>
                  </a:cubicBezTo>
                  <a:cubicBezTo>
                    <a:pt x="59" y="1284"/>
                    <a:pt x="1401" y="0"/>
                    <a:pt x="2977" y="0"/>
                  </a:cubicBezTo>
                  <a:cubicBezTo>
                    <a:pt x="4553" y="0"/>
                    <a:pt x="5837" y="1343"/>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3" name="Google Shape;17983;p46"/>
            <p:cNvSpPr/>
            <p:nvPr/>
          </p:nvSpPr>
          <p:spPr>
            <a:xfrm>
              <a:off x="2857100" y="4366375"/>
              <a:ext cx="145950" cy="145950"/>
            </a:xfrm>
            <a:custGeom>
              <a:avLst/>
              <a:gdLst/>
              <a:ahLst/>
              <a:cxnLst/>
              <a:rect l="l" t="t" r="r" b="b"/>
              <a:pathLst>
                <a:path w="5838" h="5838" extrusionOk="0">
                  <a:moveTo>
                    <a:pt x="5837" y="2919"/>
                  </a:moveTo>
                  <a:cubicBezTo>
                    <a:pt x="5837" y="4495"/>
                    <a:pt x="4495" y="5837"/>
                    <a:pt x="2919" y="5837"/>
                  </a:cubicBezTo>
                  <a:cubicBezTo>
                    <a:pt x="1343" y="5837"/>
                    <a:pt x="58" y="4553"/>
                    <a:pt x="0" y="2977"/>
                  </a:cubicBezTo>
                  <a:cubicBezTo>
                    <a:pt x="0" y="1401"/>
                    <a:pt x="1284" y="58"/>
                    <a:pt x="2860" y="58"/>
                  </a:cubicBezTo>
                  <a:cubicBezTo>
                    <a:pt x="4436" y="0"/>
                    <a:pt x="5779" y="1343"/>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4" name="Google Shape;17984;p46"/>
            <p:cNvSpPr/>
            <p:nvPr/>
          </p:nvSpPr>
          <p:spPr>
            <a:xfrm>
              <a:off x="2121625" y="3630900"/>
              <a:ext cx="144500" cy="145950"/>
            </a:xfrm>
            <a:custGeom>
              <a:avLst/>
              <a:gdLst/>
              <a:ahLst/>
              <a:cxnLst/>
              <a:rect l="l" t="t" r="r" b="b"/>
              <a:pathLst>
                <a:path w="5780" h="5838" extrusionOk="0">
                  <a:moveTo>
                    <a:pt x="2919" y="0"/>
                  </a:moveTo>
                  <a:cubicBezTo>
                    <a:pt x="4437" y="0"/>
                    <a:pt x="5779" y="1343"/>
                    <a:pt x="5779" y="2919"/>
                  </a:cubicBezTo>
                  <a:cubicBezTo>
                    <a:pt x="5779" y="4495"/>
                    <a:pt x="4437" y="5837"/>
                    <a:pt x="2861" y="5779"/>
                  </a:cubicBezTo>
                  <a:cubicBezTo>
                    <a:pt x="1285" y="5779"/>
                    <a:pt x="0" y="4437"/>
                    <a:pt x="0" y="2861"/>
                  </a:cubicBezTo>
                  <a:cubicBezTo>
                    <a:pt x="0" y="1343"/>
                    <a:pt x="1343" y="0"/>
                    <a:pt x="2919"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5" name="Google Shape;17985;p46"/>
            <p:cNvSpPr/>
            <p:nvPr/>
          </p:nvSpPr>
          <p:spPr>
            <a:xfrm>
              <a:off x="3840625" y="4611525"/>
              <a:ext cx="144500" cy="143025"/>
            </a:xfrm>
            <a:custGeom>
              <a:avLst/>
              <a:gdLst/>
              <a:ahLst/>
              <a:cxnLst/>
              <a:rect l="l" t="t" r="r" b="b"/>
              <a:pathLst>
                <a:path w="5780" h="5721" extrusionOk="0">
                  <a:moveTo>
                    <a:pt x="5779" y="2802"/>
                  </a:moveTo>
                  <a:cubicBezTo>
                    <a:pt x="5779" y="4378"/>
                    <a:pt x="4437" y="5721"/>
                    <a:pt x="2861" y="5721"/>
                  </a:cubicBezTo>
                  <a:cubicBezTo>
                    <a:pt x="1343" y="5721"/>
                    <a:pt x="59" y="4436"/>
                    <a:pt x="1" y="2860"/>
                  </a:cubicBezTo>
                  <a:cubicBezTo>
                    <a:pt x="1" y="1284"/>
                    <a:pt x="1285" y="0"/>
                    <a:pt x="2861" y="0"/>
                  </a:cubicBezTo>
                  <a:cubicBezTo>
                    <a:pt x="4437" y="0"/>
                    <a:pt x="5721" y="1226"/>
                    <a:pt x="5779"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6" name="Google Shape;17986;p46"/>
            <p:cNvSpPr/>
            <p:nvPr/>
          </p:nvSpPr>
          <p:spPr>
            <a:xfrm>
              <a:off x="1879375" y="2895425"/>
              <a:ext cx="143050" cy="143025"/>
            </a:xfrm>
            <a:custGeom>
              <a:avLst/>
              <a:gdLst/>
              <a:ahLst/>
              <a:cxnLst/>
              <a:rect l="l" t="t" r="r" b="b"/>
              <a:pathLst>
                <a:path w="5722" h="5721" extrusionOk="0">
                  <a:moveTo>
                    <a:pt x="2861" y="1"/>
                  </a:moveTo>
                  <a:cubicBezTo>
                    <a:pt x="4437" y="1"/>
                    <a:pt x="5663" y="1285"/>
                    <a:pt x="5721" y="2861"/>
                  </a:cubicBezTo>
                  <a:cubicBezTo>
                    <a:pt x="5721" y="4437"/>
                    <a:pt x="4437" y="5721"/>
                    <a:pt x="2861" y="5721"/>
                  </a:cubicBezTo>
                  <a:cubicBezTo>
                    <a:pt x="1285" y="5721"/>
                    <a:pt x="1" y="4437"/>
                    <a:pt x="1" y="2861"/>
                  </a:cubicBezTo>
                  <a:cubicBezTo>
                    <a:pt x="1" y="1285"/>
                    <a:pt x="1285" y="59"/>
                    <a:pt x="28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7" name="Google Shape;17987;p46"/>
            <p:cNvSpPr/>
            <p:nvPr/>
          </p:nvSpPr>
          <p:spPr>
            <a:xfrm>
              <a:off x="1879375" y="2648825"/>
              <a:ext cx="143050" cy="143025"/>
            </a:xfrm>
            <a:custGeom>
              <a:avLst/>
              <a:gdLst/>
              <a:ahLst/>
              <a:cxnLst/>
              <a:rect l="l" t="t" r="r" b="b"/>
              <a:pathLst>
                <a:path w="5722" h="5721" extrusionOk="0">
                  <a:moveTo>
                    <a:pt x="2861" y="5720"/>
                  </a:moveTo>
                  <a:cubicBezTo>
                    <a:pt x="1285" y="5720"/>
                    <a:pt x="1" y="4436"/>
                    <a:pt x="1" y="2860"/>
                  </a:cubicBezTo>
                  <a:cubicBezTo>
                    <a:pt x="1" y="1284"/>
                    <a:pt x="1285" y="0"/>
                    <a:pt x="2919" y="0"/>
                  </a:cubicBezTo>
                  <a:cubicBezTo>
                    <a:pt x="4495" y="58"/>
                    <a:pt x="5721" y="1343"/>
                    <a:pt x="5721" y="2919"/>
                  </a:cubicBezTo>
                  <a:cubicBezTo>
                    <a:pt x="5663" y="4495"/>
                    <a:pt x="4437" y="5720"/>
                    <a:pt x="2861" y="57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8" name="Google Shape;17988;p46"/>
            <p:cNvSpPr/>
            <p:nvPr/>
          </p:nvSpPr>
          <p:spPr>
            <a:xfrm>
              <a:off x="3594025" y="4610050"/>
              <a:ext cx="143025" cy="144500"/>
            </a:xfrm>
            <a:custGeom>
              <a:avLst/>
              <a:gdLst/>
              <a:ahLst/>
              <a:cxnLst/>
              <a:rect l="l" t="t" r="r" b="b"/>
              <a:pathLst>
                <a:path w="5721" h="5780" extrusionOk="0">
                  <a:moveTo>
                    <a:pt x="2860" y="5780"/>
                  </a:moveTo>
                  <a:cubicBezTo>
                    <a:pt x="1284" y="5780"/>
                    <a:pt x="59" y="4495"/>
                    <a:pt x="0" y="2919"/>
                  </a:cubicBezTo>
                  <a:cubicBezTo>
                    <a:pt x="0" y="1343"/>
                    <a:pt x="1343" y="1"/>
                    <a:pt x="2919" y="59"/>
                  </a:cubicBezTo>
                  <a:cubicBezTo>
                    <a:pt x="4495" y="59"/>
                    <a:pt x="5720" y="1343"/>
                    <a:pt x="5720" y="2919"/>
                  </a:cubicBezTo>
                  <a:cubicBezTo>
                    <a:pt x="5720" y="4495"/>
                    <a:pt x="4436" y="5780"/>
                    <a:pt x="2860" y="57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9" name="Google Shape;17989;p46"/>
            <p:cNvSpPr/>
            <p:nvPr/>
          </p:nvSpPr>
          <p:spPr>
            <a:xfrm>
              <a:off x="5556725" y="2159950"/>
              <a:ext cx="141575" cy="141575"/>
            </a:xfrm>
            <a:custGeom>
              <a:avLst/>
              <a:gdLst/>
              <a:ahLst/>
              <a:cxnLst/>
              <a:rect l="l" t="t" r="r" b="b"/>
              <a:pathLst>
                <a:path w="5663" h="5663" extrusionOk="0">
                  <a:moveTo>
                    <a:pt x="2802" y="5663"/>
                  </a:moveTo>
                  <a:cubicBezTo>
                    <a:pt x="1226" y="5663"/>
                    <a:pt x="0" y="4379"/>
                    <a:pt x="59" y="2803"/>
                  </a:cubicBezTo>
                  <a:cubicBezTo>
                    <a:pt x="59" y="1227"/>
                    <a:pt x="1343" y="1"/>
                    <a:pt x="2919" y="1"/>
                  </a:cubicBezTo>
                  <a:cubicBezTo>
                    <a:pt x="4495" y="59"/>
                    <a:pt x="5662" y="1285"/>
                    <a:pt x="5662" y="2861"/>
                  </a:cubicBezTo>
                  <a:cubicBezTo>
                    <a:pt x="5662" y="4437"/>
                    <a:pt x="4437" y="5663"/>
                    <a:pt x="2802" y="56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0" name="Google Shape;17990;p46"/>
            <p:cNvSpPr/>
            <p:nvPr/>
          </p:nvSpPr>
          <p:spPr>
            <a:xfrm>
              <a:off x="4821250" y="1180800"/>
              <a:ext cx="141575" cy="141575"/>
            </a:xfrm>
            <a:custGeom>
              <a:avLst/>
              <a:gdLst/>
              <a:ahLst/>
              <a:cxnLst/>
              <a:rect l="l" t="t" r="r" b="b"/>
              <a:pathLst>
                <a:path w="5663" h="5663" extrusionOk="0">
                  <a:moveTo>
                    <a:pt x="5663" y="2860"/>
                  </a:moveTo>
                  <a:cubicBezTo>
                    <a:pt x="5663" y="4436"/>
                    <a:pt x="4379" y="5662"/>
                    <a:pt x="2803" y="5662"/>
                  </a:cubicBezTo>
                  <a:cubicBezTo>
                    <a:pt x="1227" y="5662"/>
                    <a:pt x="1" y="4436"/>
                    <a:pt x="1" y="2802"/>
                  </a:cubicBezTo>
                  <a:cubicBezTo>
                    <a:pt x="1" y="1284"/>
                    <a:pt x="1227" y="59"/>
                    <a:pt x="2744" y="59"/>
                  </a:cubicBezTo>
                  <a:cubicBezTo>
                    <a:pt x="4379" y="0"/>
                    <a:pt x="5604" y="1226"/>
                    <a:pt x="5604" y="28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1" name="Google Shape;17991;p46"/>
            <p:cNvSpPr/>
            <p:nvPr/>
          </p:nvSpPr>
          <p:spPr>
            <a:xfrm>
              <a:off x="5314475" y="1671100"/>
              <a:ext cx="141575" cy="141575"/>
            </a:xfrm>
            <a:custGeom>
              <a:avLst/>
              <a:gdLst/>
              <a:ahLst/>
              <a:cxnLst/>
              <a:rect l="l" t="t" r="r" b="b"/>
              <a:pathLst>
                <a:path w="5663" h="5663" extrusionOk="0">
                  <a:moveTo>
                    <a:pt x="5663" y="2803"/>
                  </a:moveTo>
                  <a:cubicBezTo>
                    <a:pt x="5663" y="4379"/>
                    <a:pt x="4437" y="5663"/>
                    <a:pt x="2803" y="5663"/>
                  </a:cubicBezTo>
                  <a:cubicBezTo>
                    <a:pt x="1227" y="5663"/>
                    <a:pt x="1" y="4379"/>
                    <a:pt x="1" y="2803"/>
                  </a:cubicBezTo>
                  <a:cubicBezTo>
                    <a:pt x="1" y="1227"/>
                    <a:pt x="1227" y="1"/>
                    <a:pt x="2803" y="1"/>
                  </a:cubicBezTo>
                  <a:cubicBezTo>
                    <a:pt x="4379" y="1"/>
                    <a:pt x="5663" y="1227"/>
                    <a:pt x="5663"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2" name="Google Shape;17992;p46"/>
            <p:cNvSpPr/>
            <p:nvPr/>
          </p:nvSpPr>
          <p:spPr>
            <a:xfrm>
              <a:off x="1880850" y="2408025"/>
              <a:ext cx="140100" cy="140125"/>
            </a:xfrm>
            <a:custGeom>
              <a:avLst/>
              <a:gdLst/>
              <a:ahLst/>
              <a:cxnLst/>
              <a:rect l="l" t="t" r="r" b="b"/>
              <a:pathLst>
                <a:path w="5604" h="5605" extrusionOk="0">
                  <a:moveTo>
                    <a:pt x="5604" y="2803"/>
                  </a:moveTo>
                  <a:cubicBezTo>
                    <a:pt x="5604" y="4379"/>
                    <a:pt x="4378" y="5604"/>
                    <a:pt x="2744" y="5604"/>
                  </a:cubicBezTo>
                  <a:cubicBezTo>
                    <a:pt x="1226" y="5546"/>
                    <a:pt x="0" y="4379"/>
                    <a:pt x="0" y="2803"/>
                  </a:cubicBezTo>
                  <a:cubicBezTo>
                    <a:pt x="0" y="1227"/>
                    <a:pt x="1226" y="1"/>
                    <a:pt x="2802" y="1"/>
                  </a:cubicBezTo>
                  <a:cubicBezTo>
                    <a:pt x="4378" y="1"/>
                    <a:pt x="5604" y="1227"/>
                    <a:pt x="5604"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3" name="Google Shape;17993;p46"/>
            <p:cNvSpPr/>
            <p:nvPr/>
          </p:nvSpPr>
          <p:spPr>
            <a:xfrm>
              <a:off x="5067875" y="4122675"/>
              <a:ext cx="140100" cy="140100"/>
            </a:xfrm>
            <a:custGeom>
              <a:avLst/>
              <a:gdLst/>
              <a:ahLst/>
              <a:cxnLst/>
              <a:rect l="l" t="t" r="r" b="b"/>
              <a:pathLst>
                <a:path w="5604" h="5604" extrusionOk="0">
                  <a:moveTo>
                    <a:pt x="2802" y="5604"/>
                  </a:moveTo>
                  <a:cubicBezTo>
                    <a:pt x="1226" y="5604"/>
                    <a:pt x="0" y="4378"/>
                    <a:pt x="0" y="2802"/>
                  </a:cubicBezTo>
                  <a:cubicBezTo>
                    <a:pt x="59" y="1226"/>
                    <a:pt x="1285" y="0"/>
                    <a:pt x="2802" y="0"/>
                  </a:cubicBezTo>
                  <a:cubicBezTo>
                    <a:pt x="4378" y="0"/>
                    <a:pt x="5604" y="1284"/>
                    <a:pt x="5604" y="2860"/>
                  </a:cubicBezTo>
                  <a:cubicBezTo>
                    <a:pt x="5604" y="4378"/>
                    <a:pt x="4378" y="5604"/>
                    <a:pt x="2802" y="56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4" name="Google Shape;17994;p46"/>
            <p:cNvSpPr/>
            <p:nvPr/>
          </p:nvSpPr>
          <p:spPr>
            <a:xfrm>
              <a:off x="4330950" y="934175"/>
              <a:ext cx="141575" cy="141575"/>
            </a:xfrm>
            <a:custGeom>
              <a:avLst/>
              <a:gdLst/>
              <a:ahLst/>
              <a:cxnLst/>
              <a:rect l="l" t="t" r="r" b="b"/>
              <a:pathLst>
                <a:path w="5663" h="5663" extrusionOk="0">
                  <a:moveTo>
                    <a:pt x="5662" y="2861"/>
                  </a:moveTo>
                  <a:cubicBezTo>
                    <a:pt x="5662" y="4437"/>
                    <a:pt x="4436" y="5663"/>
                    <a:pt x="2860" y="5663"/>
                  </a:cubicBezTo>
                  <a:cubicBezTo>
                    <a:pt x="1226" y="5663"/>
                    <a:pt x="0" y="4379"/>
                    <a:pt x="59" y="2803"/>
                  </a:cubicBezTo>
                  <a:cubicBezTo>
                    <a:pt x="59" y="1226"/>
                    <a:pt x="1284" y="59"/>
                    <a:pt x="2860" y="59"/>
                  </a:cubicBezTo>
                  <a:cubicBezTo>
                    <a:pt x="4436" y="1"/>
                    <a:pt x="5662" y="1285"/>
                    <a:pt x="5662" y="28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5" name="Google Shape;17995;p46"/>
            <p:cNvSpPr/>
            <p:nvPr/>
          </p:nvSpPr>
          <p:spPr>
            <a:xfrm>
              <a:off x="4085800" y="4617350"/>
              <a:ext cx="140100" cy="138650"/>
            </a:xfrm>
            <a:custGeom>
              <a:avLst/>
              <a:gdLst/>
              <a:ahLst/>
              <a:cxnLst/>
              <a:rect l="l" t="t" r="r" b="b"/>
              <a:pathLst>
                <a:path w="5604" h="5546" extrusionOk="0">
                  <a:moveTo>
                    <a:pt x="2802" y="5546"/>
                  </a:moveTo>
                  <a:cubicBezTo>
                    <a:pt x="1226" y="5546"/>
                    <a:pt x="0" y="4320"/>
                    <a:pt x="0" y="2744"/>
                  </a:cubicBezTo>
                  <a:cubicBezTo>
                    <a:pt x="0" y="1168"/>
                    <a:pt x="1226" y="1"/>
                    <a:pt x="2802" y="1"/>
                  </a:cubicBezTo>
                  <a:cubicBezTo>
                    <a:pt x="4378" y="1"/>
                    <a:pt x="5604" y="1227"/>
                    <a:pt x="5604" y="2803"/>
                  </a:cubicBezTo>
                  <a:cubicBezTo>
                    <a:pt x="5604" y="4379"/>
                    <a:pt x="4378" y="5546"/>
                    <a:pt x="2802" y="554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6" name="Google Shape;17996;p46"/>
            <p:cNvSpPr/>
            <p:nvPr/>
          </p:nvSpPr>
          <p:spPr>
            <a:xfrm>
              <a:off x="5558175" y="3387200"/>
              <a:ext cx="140125" cy="140125"/>
            </a:xfrm>
            <a:custGeom>
              <a:avLst/>
              <a:gdLst/>
              <a:ahLst/>
              <a:cxnLst/>
              <a:rect l="l" t="t" r="r" b="b"/>
              <a:pathLst>
                <a:path w="5605" h="5605" extrusionOk="0">
                  <a:moveTo>
                    <a:pt x="2744" y="5546"/>
                  </a:moveTo>
                  <a:cubicBezTo>
                    <a:pt x="1227" y="5546"/>
                    <a:pt x="1" y="4320"/>
                    <a:pt x="1" y="2744"/>
                  </a:cubicBezTo>
                  <a:cubicBezTo>
                    <a:pt x="1" y="1226"/>
                    <a:pt x="1285" y="0"/>
                    <a:pt x="2803" y="0"/>
                  </a:cubicBezTo>
                  <a:cubicBezTo>
                    <a:pt x="4379" y="0"/>
                    <a:pt x="5604" y="1285"/>
                    <a:pt x="5546" y="2802"/>
                  </a:cubicBezTo>
                  <a:cubicBezTo>
                    <a:pt x="5546" y="4378"/>
                    <a:pt x="4320" y="5604"/>
                    <a:pt x="2744" y="554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7" name="Google Shape;17997;p46"/>
            <p:cNvSpPr/>
            <p:nvPr/>
          </p:nvSpPr>
          <p:spPr>
            <a:xfrm>
              <a:off x="2369700" y="1424500"/>
              <a:ext cx="141575" cy="140100"/>
            </a:xfrm>
            <a:custGeom>
              <a:avLst/>
              <a:gdLst/>
              <a:ahLst/>
              <a:cxnLst/>
              <a:rect l="l" t="t" r="r" b="b"/>
              <a:pathLst>
                <a:path w="5663" h="5604" extrusionOk="0">
                  <a:moveTo>
                    <a:pt x="5604" y="2860"/>
                  </a:moveTo>
                  <a:cubicBezTo>
                    <a:pt x="5546" y="4436"/>
                    <a:pt x="4320" y="5604"/>
                    <a:pt x="2744" y="5604"/>
                  </a:cubicBezTo>
                  <a:cubicBezTo>
                    <a:pt x="1226" y="5545"/>
                    <a:pt x="0" y="4320"/>
                    <a:pt x="59" y="2744"/>
                  </a:cubicBezTo>
                  <a:cubicBezTo>
                    <a:pt x="59" y="1226"/>
                    <a:pt x="1343" y="0"/>
                    <a:pt x="2860" y="59"/>
                  </a:cubicBezTo>
                  <a:cubicBezTo>
                    <a:pt x="4437" y="59"/>
                    <a:pt x="5662" y="1343"/>
                    <a:pt x="5604" y="28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8" name="Google Shape;17998;p46"/>
            <p:cNvSpPr/>
            <p:nvPr/>
          </p:nvSpPr>
          <p:spPr>
            <a:xfrm>
              <a:off x="3350325" y="4612975"/>
              <a:ext cx="138650" cy="138650"/>
            </a:xfrm>
            <a:custGeom>
              <a:avLst/>
              <a:gdLst/>
              <a:ahLst/>
              <a:cxnLst/>
              <a:rect l="l" t="t" r="r" b="b"/>
              <a:pathLst>
                <a:path w="5546" h="5546" extrusionOk="0">
                  <a:moveTo>
                    <a:pt x="2802" y="1"/>
                  </a:moveTo>
                  <a:cubicBezTo>
                    <a:pt x="4320" y="1"/>
                    <a:pt x="5546" y="1226"/>
                    <a:pt x="5546" y="2802"/>
                  </a:cubicBezTo>
                  <a:cubicBezTo>
                    <a:pt x="5546" y="4320"/>
                    <a:pt x="4320" y="5546"/>
                    <a:pt x="2744" y="5546"/>
                  </a:cubicBezTo>
                  <a:cubicBezTo>
                    <a:pt x="1226" y="5546"/>
                    <a:pt x="0" y="4320"/>
                    <a:pt x="0" y="2802"/>
                  </a:cubicBezTo>
                  <a:cubicBezTo>
                    <a:pt x="0" y="1226"/>
                    <a:pt x="1226" y="1"/>
                    <a:pt x="28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9" name="Google Shape;17999;p46"/>
            <p:cNvSpPr/>
            <p:nvPr/>
          </p:nvSpPr>
          <p:spPr>
            <a:xfrm>
              <a:off x="5311575" y="3880425"/>
              <a:ext cx="138650" cy="140125"/>
            </a:xfrm>
            <a:custGeom>
              <a:avLst/>
              <a:gdLst/>
              <a:ahLst/>
              <a:cxnLst/>
              <a:rect l="l" t="t" r="r" b="b"/>
              <a:pathLst>
                <a:path w="5546" h="5605" extrusionOk="0">
                  <a:moveTo>
                    <a:pt x="5545" y="2802"/>
                  </a:moveTo>
                  <a:cubicBezTo>
                    <a:pt x="5545" y="4320"/>
                    <a:pt x="4320" y="5604"/>
                    <a:pt x="2744" y="5546"/>
                  </a:cubicBezTo>
                  <a:cubicBezTo>
                    <a:pt x="1284" y="5546"/>
                    <a:pt x="0" y="4320"/>
                    <a:pt x="0" y="2802"/>
                  </a:cubicBezTo>
                  <a:cubicBezTo>
                    <a:pt x="0" y="1285"/>
                    <a:pt x="1284" y="1"/>
                    <a:pt x="2802" y="1"/>
                  </a:cubicBezTo>
                  <a:cubicBezTo>
                    <a:pt x="4320" y="59"/>
                    <a:pt x="5545" y="1285"/>
                    <a:pt x="5545"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0" name="Google Shape;18000;p46"/>
            <p:cNvSpPr/>
            <p:nvPr/>
          </p:nvSpPr>
          <p:spPr>
            <a:xfrm>
              <a:off x="3106625" y="935650"/>
              <a:ext cx="140100" cy="140100"/>
            </a:xfrm>
            <a:custGeom>
              <a:avLst/>
              <a:gdLst/>
              <a:ahLst/>
              <a:cxnLst/>
              <a:rect l="l" t="t" r="r" b="b"/>
              <a:pathLst>
                <a:path w="5604" h="5604" extrusionOk="0">
                  <a:moveTo>
                    <a:pt x="5604" y="2802"/>
                  </a:moveTo>
                  <a:cubicBezTo>
                    <a:pt x="5604" y="4320"/>
                    <a:pt x="4320" y="5604"/>
                    <a:pt x="2744" y="5545"/>
                  </a:cubicBezTo>
                  <a:cubicBezTo>
                    <a:pt x="1226" y="5545"/>
                    <a:pt x="0" y="4320"/>
                    <a:pt x="0" y="2744"/>
                  </a:cubicBezTo>
                  <a:cubicBezTo>
                    <a:pt x="59" y="1226"/>
                    <a:pt x="1285" y="0"/>
                    <a:pt x="2802" y="0"/>
                  </a:cubicBezTo>
                  <a:cubicBezTo>
                    <a:pt x="4320" y="0"/>
                    <a:pt x="5604" y="1284"/>
                    <a:pt x="5546"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1" name="Google Shape;18001;p46"/>
            <p:cNvSpPr/>
            <p:nvPr/>
          </p:nvSpPr>
          <p:spPr>
            <a:xfrm>
              <a:off x="1876475" y="3144950"/>
              <a:ext cx="140100" cy="138675"/>
            </a:xfrm>
            <a:custGeom>
              <a:avLst/>
              <a:gdLst/>
              <a:ahLst/>
              <a:cxnLst/>
              <a:rect l="l" t="t" r="r" b="b"/>
              <a:pathLst>
                <a:path w="5604" h="5547" extrusionOk="0">
                  <a:moveTo>
                    <a:pt x="2802" y="1"/>
                  </a:moveTo>
                  <a:cubicBezTo>
                    <a:pt x="4320" y="1"/>
                    <a:pt x="5604" y="1227"/>
                    <a:pt x="5604" y="2744"/>
                  </a:cubicBezTo>
                  <a:cubicBezTo>
                    <a:pt x="5604" y="4320"/>
                    <a:pt x="4378" y="5546"/>
                    <a:pt x="2802" y="5546"/>
                  </a:cubicBezTo>
                  <a:cubicBezTo>
                    <a:pt x="1284" y="5546"/>
                    <a:pt x="58" y="4320"/>
                    <a:pt x="58" y="2803"/>
                  </a:cubicBezTo>
                  <a:cubicBezTo>
                    <a:pt x="0" y="1285"/>
                    <a:pt x="1226" y="1"/>
                    <a:pt x="28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2" name="Google Shape;18002;p46"/>
            <p:cNvSpPr/>
            <p:nvPr/>
          </p:nvSpPr>
          <p:spPr>
            <a:xfrm>
              <a:off x="2617775" y="1177875"/>
              <a:ext cx="138650" cy="140125"/>
            </a:xfrm>
            <a:custGeom>
              <a:avLst/>
              <a:gdLst/>
              <a:ahLst/>
              <a:cxnLst/>
              <a:rect l="l" t="t" r="r" b="b"/>
              <a:pathLst>
                <a:path w="5546" h="5605" extrusionOk="0">
                  <a:moveTo>
                    <a:pt x="2802" y="59"/>
                  </a:moveTo>
                  <a:cubicBezTo>
                    <a:pt x="4320" y="59"/>
                    <a:pt x="5546" y="1343"/>
                    <a:pt x="5546" y="2802"/>
                  </a:cubicBezTo>
                  <a:cubicBezTo>
                    <a:pt x="5546" y="4378"/>
                    <a:pt x="4203" y="5604"/>
                    <a:pt x="2685" y="5604"/>
                  </a:cubicBezTo>
                  <a:cubicBezTo>
                    <a:pt x="1226" y="5546"/>
                    <a:pt x="0" y="4262"/>
                    <a:pt x="0" y="2744"/>
                  </a:cubicBezTo>
                  <a:cubicBezTo>
                    <a:pt x="59" y="1285"/>
                    <a:pt x="1284" y="1"/>
                    <a:pt x="2802"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3" name="Google Shape;18003;p46"/>
            <p:cNvSpPr/>
            <p:nvPr/>
          </p:nvSpPr>
          <p:spPr>
            <a:xfrm>
              <a:off x="4822725" y="4370750"/>
              <a:ext cx="137175" cy="137175"/>
            </a:xfrm>
            <a:custGeom>
              <a:avLst/>
              <a:gdLst/>
              <a:ahLst/>
              <a:cxnLst/>
              <a:rect l="l" t="t" r="r" b="b"/>
              <a:pathLst>
                <a:path w="5487" h="5487" extrusionOk="0">
                  <a:moveTo>
                    <a:pt x="0" y="2744"/>
                  </a:moveTo>
                  <a:cubicBezTo>
                    <a:pt x="0" y="1284"/>
                    <a:pt x="1284" y="0"/>
                    <a:pt x="2802" y="0"/>
                  </a:cubicBezTo>
                  <a:cubicBezTo>
                    <a:pt x="4261" y="0"/>
                    <a:pt x="5487" y="1284"/>
                    <a:pt x="5487" y="2802"/>
                  </a:cubicBezTo>
                  <a:cubicBezTo>
                    <a:pt x="5487" y="4261"/>
                    <a:pt x="4203" y="5487"/>
                    <a:pt x="2744" y="5487"/>
                  </a:cubicBezTo>
                  <a:cubicBezTo>
                    <a:pt x="1284" y="5487"/>
                    <a:pt x="0" y="4203"/>
                    <a:pt x="0"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4" name="Google Shape;18004;p46"/>
            <p:cNvSpPr/>
            <p:nvPr/>
          </p:nvSpPr>
          <p:spPr>
            <a:xfrm>
              <a:off x="2124550" y="1672575"/>
              <a:ext cx="138650" cy="137175"/>
            </a:xfrm>
            <a:custGeom>
              <a:avLst/>
              <a:gdLst/>
              <a:ahLst/>
              <a:cxnLst/>
              <a:rect l="l" t="t" r="r" b="b"/>
              <a:pathLst>
                <a:path w="5546" h="5487" extrusionOk="0">
                  <a:moveTo>
                    <a:pt x="5487" y="2744"/>
                  </a:moveTo>
                  <a:cubicBezTo>
                    <a:pt x="5545" y="4203"/>
                    <a:pt x="4261" y="5487"/>
                    <a:pt x="2802" y="5487"/>
                  </a:cubicBezTo>
                  <a:cubicBezTo>
                    <a:pt x="1284" y="5487"/>
                    <a:pt x="0" y="4261"/>
                    <a:pt x="0" y="2744"/>
                  </a:cubicBezTo>
                  <a:cubicBezTo>
                    <a:pt x="0" y="1284"/>
                    <a:pt x="1226" y="59"/>
                    <a:pt x="2685" y="0"/>
                  </a:cubicBezTo>
                  <a:cubicBezTo>
                    <a:pt x="4203" y="0"/>
                    <a:pt x="5487" y="1226"/>
                    <a:pt x="5487"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5" name="Google Shape;18005;p46"/>
            <p:cNvSpPr/>
            <p:nvPr/>
          </p:nvSpPr>
          <p:spPr>
            <a:xfrm>
              <a:off x="2372625" y="4124125"/>
              <a:ext cx="135725" cy="137200"/>
            </a:xfrm>
            <a:custGeom>
              <a:avLst/>
              <a:gdLst/>
              <a:ahLst/>
              <a:cxnLst/>
              <a:rect l="l" t="t" r="r" b="b"/>
              <a:pathLst>
                <a:path w="5429" h="5488" extrusionOk="0">
                  <a:moveTo>
                    <a:pt x="5429" y="2744"/>
                  </a:moveTo>
                  <a:cubicBezTo>
                    <a:pt x="5429" y="4262"/>
                    <a:pt x="4144" y="5487"/>
                    <a:pt x="2685" y="5487"/>
                  </a:cubicBezTo>
                  <a:cubicBezTo>
                    <a:pt x="1167" y="5429"/>
                    <a:pt x="0" y="4203"/>
                    <a:pt x="0" y="2744"/>
                  </a:cubicBezTo>
                  <a:cubicBezTo>
                    <a:pt x="0" y="1226"/>
                    <a:pt x="1284" y="1"/>
                    <a:pt x="2743" y="59"/>
                  </a:cubicBezTo>
                  <a:cubicBezTo>
                    <a:pt x="4203" y="59"/>
                    <a:pt x="5429" y="1285"/>
                    <a:pt x="5429"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6" name="Google Shape;18006;p46"/>
            <p:cNvSpPr/>
            <p:nvPr/>
          </p:nvSpPr>
          <p:spPr>
            <a:xfrm>
              <a:off x="1882300" y="2162875"/>
              <a:ext cx="137200" cy="135750"/>
            </a:xfrm>
            <a:custGeom>
              <a:avLst/>
              <a:gdLst/>
              <a:ahLst/>
              <a:cxnLst/>
              <a:rect l="l" t="t" r="r" b="b"/>
              <a:pathLst>
                <a:path w="5488" h="5430" extrusionOk="0">
                  <a:moveTo>
                    <a:pt x="5429" y="2744"/>
                  </a:moveTo>
                  <a:cubicBezTo>
                    <a:pt x="5429" y="4262"/>
                    <a:pt x="4203" y="5429"/>
                    <a:pt x="2744" y="5429"/>
                  </a:cubicBezTo>
                  <a:cubicBezTo>
                    <a:pt x="1226" y="5429"/>
                    <a:pt x="1" y="4145"/>
                    <a:pt x="59" y="2627"/>
                  </a:cubicBezTo>
                  <a:cubicBezTo>
                    <a:pt x="117" y="1168"/>
                    <a:pt x="1343" y="1"/>
                    <a:pt x="2802" y="1"/>
                  </a:cubicBezTo>
                  <a:cubicBezTo>
                    <a:pt x="4262" y="59"/>
                    <a:pt x="5487" y="1285"/>
                    <a:pt x="5429"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7" name="Google Shape;18007;p46"/>
            <p:cNvSpPr/>
            <p:nvPr/>
          </p:nvSpPr>
          <p:spPr>
            <a:xfrm>
              <a:off x="4335325" y="4618825"/>
              <a:ext cx="135725" cy="135725"/>
            </a:xfrm>
            <a:custGeom>
              <a:avLst/>
              <a:gdLst/>
              <a:ahLst/>
              <a:cxnLst/>
              <a:rect l="l" t="t" r="r" b="b"/>
              <a:pathLst>
                <a:path w="5429" h="5429" extrusionOk="0">
                  <a:moveTo>
                    <a:pt x="5370" y="2685"/>
                  </a:moveTo>
                  <a:cubicBezTo>
                    <a:pt x="5429" y="4144"/>
                    <a:pt x="4203" y="5370"/>
                    <a:pt x="2744" y="5429"/>
                  </a:cubicBezTo>
                  <a:cubicBezTo>
                    <a:pt x="1226" y="5429"/>
                    <a:pt x="0" y="4203"/>
                    <a:pt x="0" y="2685"/>
                  </a:cubicBezTo>
                  <a:cubicBezTo>
                    <a:pt x="0" y="1226"/>
                    <a:pt x="1168" y="0"/>
                    <a:pt x="2685" y="0"/>
                  </a:cubicBezTo>
                  <a:cubicBezTo>
                    <a:pt x="4145" y="0"/>
                    <a:pt x="5370" y="1168"/>
                    <a:pt x="5370" y="26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8" name="Google Shape;18008;p46"/>
            <p:cNvSpPr/>
            <p:nvPr/>
          </p:nvSpPr>
          <p:spPr>
            <a:xfrm>
              <a:off x="3109550" y="4615900"/>
              <a:ext cx="134275" cy="134275"/>
            </a:xfrm>
            <a:custGeom>
              <a:avLst/>
              <a:gdLst/>
              <a:ahLst/>
              <a:cxnLst/>
              <a:rect l="l" t="t" r="r" b="b"/>
              <a:pathLst>
                <a:path w="5371" h="5371" extrusionOk="0">
                  <a:moveTo>
                    <a:pt x="2744" y="0"/>
                  </a:moveTo>
                  <a:cubicBezTo>
                    <a:pt x="4203" y="0"/>
                    <a:pt x="5370" y="1226"/>
                    <a:pt x="5312" y="2744"/>
                  </a:cubicBezTo>
                  <a:cubicBezTo>
                    <a:pt x="5312" y="4203"/>
                    <a:pt x="4144" y="5371"/>
                    <a:pt x="2627" y="5312"/>
                  </a:cubicBezTo>
                  <a:cubicBezTo>
                    <a:pt x="1109" y="5312"/>
                    <a:pt x="0" y="4145"/>
                    <a:pt x="0" y="2569"/>
                  </a:cubicBezTo>
                  <a:cubicBezTo>
                    <a:pt x="59" y="1109"/>
                    <a:pt x="1226" y="0"/>
                    <a:pt x="2744"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9" name="Google Shape;18009;p46"/>
            <p:cNvSpPr/>
            <p:nvPr/>
          </p:nvSpPr>
          <p:spPr>
            <a:xfrm>
              <a:off x="5561100" y="1922100"/>
              <a:ext cx="134275" cy="132825"/>
            </a:xfrm>
            <a:custGeom>
              <a:avLst/>
              <a:gdLst/>
              <a:ahLst/>
              <a:cxnLst/>
              <a:rect l="l" t="t" r="r" b="b"/>
              <a:pathLst>
                <a:path w="5371" h="5313" extrusionOk="0">
                  <a:moveTo>
                    <a:pt x="2686" y="1"/>
                  </a:moveTo>
                  <a:cubicBezTo>
                    <a:pt x="4203" y="1"/>
                    <a:pt x="5371" y="1226"/>
                    <a:pt x="5312" y="2744"/>
                  </a:cubicBezTo>
                  <a:cubicBezTo>
                    <a:pt x="5312" y="4203"/>
                    <a:pt x="4145" y="5312"/>
                    <a:pt x="2627" y="5312"/>
                  </a:cubicBezTo>
                  <a:cubicBezTo>
                    <a:pt x="1110" y="5312"/>
                    <a:pt x="1" y="4086"/>
                    <a:pt x="1" y="2569"/>
                  </a:cubicBezTo>
                  <a:cubicBezTo>
                    <a:pt x="59" y="1110"/>
                    <a:pt x="1226" y="1"/>
                    <a:pt x="268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0" name="Google Shape;18010;p46"/>
            <p:cNvSpPr/>
            <p:nvPr/>
          </p:nvSpPr>
          <p:spPr>
            <a:xfrm>
              <a:off x="4583400" y="940025"/>
              <a:ext cx="131350" cy="131350"/>
            </a:xfrm>
            <a:custGeom>
              <a:avLst/>
              <a:gdLst/>
              <a:ahLst/>
              <a:cxnLst/>
              <a:rect l="l" t="t" r="r" b="b"/>
              <a:pathLst>
                <a:path w="5254" h="5254" extrusionOk="0">
                  <a:moveTo>
                    <a:pt x="2627" y="0"/>
                  </a:moveTo>
                  <a:cubicBezTo>
                    <a:pt x="4086" y="0"/>
                    <a:pt x="5254" y="1109"/>
                    <a:pt x="5254" y="2569"/>
                  </a:cubicBezTo>
                  <a:cubicBezTo>
                    <a:pt x="5254" y="4086"/>
                    <a:pt x="4086" y="5254"/>
                    <a:pt x="2569" y="5254"/>
                  </a:cubicBezTo>
                  <a:cubicBezTo>
                    <a:pt x="1109" y="5254"/>
                    <a:pt x="0" y="4086"/>
                    <a:pt x="0" y="2627"/>
                  </a:cubicBezTo>
                  <a:cubicBezTo>
                    <a:pt x="0" y="1109"/>
                    <a:pt x="1109" y="0"/>
                    <a:pt x="262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1" name="Google Shape;18011;p46"/>
            <p:cNvSpPr/>
            <p:nvPr/>
          </p:nvSpPr>
          <p:spPr>
            <a:xfrm>
              <a:off x="2127450" y="3880425"/>
              <a:ext cx="132825" cy="132825"/>
            </a:xfrm>
            <a:custGeom>
              <a:avLst/>
              <a:gdLst/>
              <a:ahLst/>
              <a:cxnLst/>
              <a:rect l="l" t="t" r="r" b="b"/>
              <a:pathLst>
                <a:path w="5313" h="5313" extrusionOk="0">
                  <a:moveTo>
                    <a:pt x="2686" y="1"/>
                  </a:moveTo>
                  <a:cubicBezTo>
                    <a:pt x="4145" y="1"/>
                    <a:pt x="5313" y="1168"/>
                    <a:pt x="5313" y="2627"/>
                  </a:cubicBezTo>
                  <a:cubicBezTo>
                    <a:pt x="5313" y="4145"/>
                    <a:pt x="4145" y="5312"/>
                    <a:pt x="2628" y="5312"/>
                  </a:cubicBezTo>
                  <a:cubicBezTo>
                    <a:pt x="1110" y="5254"/>
                    <a:pt x="1" y="4087"/>
                    <a:pt x="1" y="2627"/>
                  </a:cubicBezTo>
                  <a:cubicBezTo>
                    <a:pt x="1" y="1110"/>
                    <a:pt x="1168" y="1"/>
                    <a:pt x="262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2" name="Google Shape;18012;p46"/>
            <p:cNvSpPr/>
            <p:nvPr/>
          </p:nvSpPr>
          <p:spPr>
            <a:xfrm>
              <a:off x="1880850" y="3390125"/>
              <a:ext cx="132800" cy="132800"/>
            </a:xfrm>
            <a:custGeom>
              <a:avLst/>
              <a:gdLst/>
              <a:ahLst/>
              <a:cxnLst/>
              <a:rect l="l" t="t" r="r" b="b"/>
              <a:pathLst>
                <a:path w="5312" h="5312" extrusionOk="0">
                  <a:moveTo>
                    <a:pt x="2627" y="0"/>
                  </a:moveTo>
                  <a:cubicBezTo>
                    <a:pt x="4086" y="0"/>
                    <a:pt x="5254" y="1168"/>
                    <a:pt x="5312" y="2627"/>
                  </a:cubicBezTo>
                  <a:cubicBezTo>
                    <a:pt x="5312" y="4145"/>
                    <a:pt x="4145" y="5312"/>
                    <a:pt x="2627" y="5312"/>
                  </a:cubicBezTo>
                  <a:cubicBezTo>
                    <a:pt x="1168" y="5312"/>
                    <a:pt x="0" y="4145"/>
                    <a:pt x="0" y="2685"/>
                  </a:cubicBezTo>
                  <a:cubicBezTo>
                    <a:pt x="0" y="1168"/>
                    <a:pt x="1168" y="59"/>
                    <a:pt x="2627"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3" name="Google Shape;18013;p46"/>
            <p:cNvSpPr/>
            <p:nvPr/>
          </p:nvSpPr>
          <p:spPr>
            <a:xfrm>
              <a:off x="2616300" y="4372200"/>
              <a:ext cx="132825" cy="134275"/>
            </a:xfrm>
            <a:custGeom>
              <a:avLst/>
              <a:gdLst/>
              <a:ahLst/>
              <a:cxnLst/>
              <a:rect l="l" t="t" r="r" b="b"/>
              <a:pathLst>
                <a:path w="5313" h="5371" extrusionOk="0">
                  <a:moveTo>
                    <a:pt x="5313" y="2744"/>
                  </a:moveTo>
                  <a:cubicBezTo>
                    <a:pt x="5313" y="4262"/>
                    <a:pt x="4087" y="5371"/>
                    <a:pt x="2628" y="5371"/>
                  </a:cubicBezTo>
                  <a:cubicBezTo>
                    <a:pt x="1110" y="5312"/>
                    <a:pt x="1" y="4145"/>
                    <a:pt x="1" y="2569"/>
                  </a:cubicBezTo>
                  <a:cubicBezTo>
                    <a:pt x="59" y="1110"/>
                    <a:pt x="1285" y="1"/>
                    <a:pt x="2744" y="59"/>
                  </a:cubicBezTo>
                  <a:cubicBezTo>
                    <a:pt x="4204" y="117"/>
                    <a:pt x="5313" y="1285"/>
                    <a:pt x="5313"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4" name="Google Shape;18014;p46"/>
            <p:cNvSpPr/>
            <p:nvPr/>
          </p:nvSpPr>
          <p:spPr>
            <a:xfrm>
              <a:off x="2864375" y="940025"/>
              <a:ext cx="131375" cy="131350"/>
            </a:xfrm>
            <a:custGeom>
              <a:avLst/>
              <a:gdLst/>
              <a:ahLst/>
              <a:cxnLst/>
              <a:rect l="l" t="t" r="r" b="b"/>
              <a:pathLst>
                <a:path w="5255" h="5254" extrusionOk="0">
                  <a:moveTo>
                    <a:pt x="2628" y="0"/>
                  </a:moveTo>
                  <a:cubicBezTo>
                    <a:pt x="4028" y="0"/>
                    <a:pt x="5196" y="1168"/>
                    <a:pt x="5196" y="2627"/>
                  </a:cubicBezTo>
                  <a:cubicBezTo>
                    <a:pt x="5254" y="4028"/>
                    <a:pt x="4028" y="5254"/>
                    <a:pt x="2569" y="5254"/>
                  </a:cubicBezTo>
                  <a:cubicBezTo>
                    <a:pt x="1168" y="5195"/>
                    <a:pt x="1" y="4028"/>
                    <a:pt x="1" y="2569"/>
                  </a:cubicBezTo>
                  <a:cubicBezTo>
                    <a:pt x="1" y="1168"/>
                    <a:pt x="1227"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5" name="Google Shape;18015;p46"/>
            <p:cNvSpPr/>
            <p:nvPr/>
          </p:nvSpPr>
          <p:spPr>
            <a:xfrm>
              <a:off x="5562550" y="3638200"/>
              <a:ext cx="131375" cy="131350"/>
            </a:xfrm>
            <a:custGeom>
              <a:avLst/>
              <a:gdLst/>
              <a:ahLst/>
              <a:cxnLst/>
              <a:rect l="l" t="t" r="r" b="b"/>
              <a:pathLst>
                <a:path w="5255" h="5254" extrusionOk="0">
                  <a:moveTo>
                    <a:pt x="2628" y="0"/>
                  </a:moveTo>
                  <a:cubicBezTo>
                    <a:pt x="4029" y="0"/>
                    <a:pt x="5196" y="1168"/>
                    <a:pt x="5254" y="2569"/>
                  </a:cubicBezTo>
                  <a:cubicBezTo>
                    <a:pt x="5254" y="4028"/>
                    <a:pt x="4029" y="5254"/>
                    <a:pt x="2628" y="5195"/>
                  </a:cubicBezTo>
                  <a:cubicBezTo>
                    <a:pt x="1168" y="5195"/>
                    <a:pt x="1" y="4028"/>
                    <a:pt x="1" y="2569"/>
                  </a:cubicBezTo>
                  <a:cubicBezTo>
                    <a:pt x="1" y="1168"/>
                    <a:pt x="1168"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6" name="Google Shape;18016;p46"/>
            <p:cNvSpPr/>
            <p:nvPr/>
          </p:nvSpPr>
          <p:spPr>
            <a:xfrm>
              <a:off x="5073700" y="1188100"/>
              <a:ext cx="129900" cy="128425"/>
            </a:xfrm>
            <a:custGeom>
              <a:avLst/>
              <a:gdLst/>
              <a:ahLst/>
              <a:cxnLst/>
              <a:rect l="l" t="t" r="r" b="b"/>
              <a:pathLst>
                <a:path w="5196" h="5137" extrusionOk="0">
                  <a:moveTo>
                    <a:pt x="2569" y="0"/>
                  </a:moveTo>
                  <a:cubicBezTo>
                    <a:pt x="4028" y="0"/>
                    <a:pt x="5196" y="1226"/>
                    <a:pt x="5196" y="2627"/>
                  </a:cubicBezTo>
                  <a:cubicBezTo>
                    <a:pt x="5137" y="3969"/>
                    <a:pt x="3970" y="5137"/>
                    <a:pt x="2569" y="5137"/>
                  </a:cubicBezTo>
                  <a:cubicBezTo>
                    <a:pt x="1168" y="5137"/>
                    <a:pt x="1" y="3911"/>
                    <a:pt x="1" y="2510"/>
                  </a:cubicBezTo>
                  <a:cubicBezTo>
                    <a:pt x="59" y="1109"/>
                    <a:pt x="1227"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7" name="Google Shape;18017;p46"/>
            <p:cNvSpPr/>
            <p:nvPr/>
          </p:nvSpPr>
          <p:spPr>
            <a:xfrm>
              <a:off x="5320325" y="1430325"/>
              <a:ext cx="129900" cy="128450"/>
            </a:xfrm>
            <a:custGeom>
              <a:avLst/>
              <a:gdLst/>
              <a:ahLst/>
              <a:cxnLst/>
              <a:rect l="l" t="t" r="r" b="b"/>
              <a:pathLst>
                <a:path w="5196" h="5138" extrusionOk="0">
                  <a:moveTo>
                    <a:pt x="5137" y="2627"/>
                  </a:moveTo>
                  <a:cubicBezTo>
                    <a:pt x="5137" y="4028"/>
                    <a:pt x="3970" y="5137"/>
                    <a:pt x="2569" y="5137"/>
                  </a:cubicBezTo>
                  <a:cubicBezTo>
                    <a:pt x="1168" y="5137"/>
                    <a:pt x="0" y="3912"/>
                    <a:pt x="0" y="2511"/>
                  </a:cubicBezTo>
                  <a:cubicBezTo>
                    <a:pt x="59" y="1110"/>
                    <a:pt x="1285" y="1"/>
                    <a:pt x="2627" y="1"/>
                  </a:cubicBezTo>
                  <a:cubicBezTo>
                    <a:pt x="4028" y="59"/>
                    <a:pt x="5195" y="1226"/>
                    <a:pt x="5137" y="26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8" name="Google Shape;18018;p46"/>
            <p:cNvSpPr/>
            <p:nvPr/>
          </p:nvSpPr>
          <p:spPr>
            <a:xfrm>
              <a:off x="1886675" y="1920650"/>
              <a:ext cx="128450" cy="126975"/>
            </a:xfrm>
            <a:custGeom>
              <a:avLst/>
              <a:gdLst/>
              <a:ahLst/>
              <a:cxnLst/>
              <a:rect l="l" t="t" r="r" b="b"/>
              <a:pathLst>
                <a:path w="5138" h="5079" extrusionOk="0">
                  <a:moveTo>
                    <a:pt x="2569" y="0"/>
                  </a:moveTo>
                  <a:cubicBezTo>
                    <a:pt x="3970" y="0"/>
                    <a:pt x="5079" y="1109"/>
                    <a:pt x="5079" y="2510"/>
                  </a:cubicBezTo>
                  <a:cubicBezTo>
                    <a:pt x="5137" y="3969"/>
                    <a:pt x="3970" y="5078"/>
                    <a:pt x="2569" y="5078"/>
                  </a:cubicBezTo>
                  <a:cubicBezTo>
                    <a:pt x="1168" y="5078"/>
                    <a:pt x="59" y="3969"/>
                    <a:pt x="1" y="2568"/>
                  </a:cubicBezTo>
                  <a:cubicBezTo>
                    <a:pt x="1" y="1168"/>
                    <a:pt x="1110" y="59"/>
                    <a:pt x="2569"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9" name="Google Shape;18019;p46"/>
            <p:cNvSpPr/>
            <p:nvPr/>
          </p:nvSpPr>
          <p:spPr>
            <a:xfrm>
              <a:off x="5812100" y="2904175"/>
              <a:ext cx="125525" cy="127000"/>
            </a:xfrm>
            <a:custGeom>
              <a:avLst/>
              <a:gdLst/>
              <a:ahLst/>
              <a:cxnLst/>
              <a:rect l="l" t="t" r="r" b="b"/>
              <a:pathLst>
                <a:path w="5021" h="5080" extrusionOk="0">
                  <a:moveTo>
                    <a:pt x="2510" y="5021"/>
                  </a:moveTo>
                  <a:cubicBezTo>
                    <a:pt x="1109" y="5079"/>
                    <a:pt x="0" y="3970"/>
                    <a:pt x="0" y="2511"/>
                  </a:cubicBezTo>
                  <a:cubicBezTo>
                    <a:pt x="0" y="1110"/>
                    <a:pt x="1051" y="1"/>
                    <a:pt x="2510" y="1"/>
                  </a:cubicBezTo>
                  <a:cubicBezTo>
                    <a:pt x="3911" y="1"/>
                    <a:pt x="5020" y="1052"/>
                    <a:pt x="5020" y="2452"/>
                  </a:cubicBezTo>
                  <a:cubicBezTo>
                    <a:pt x="5020" y="3912"/>
                    <a:pt x="3969" y="5021"/>
                    <a:pt x="2510" y="50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0" name="Google Shape;18020;p46"/>
            <p:cNvSpPr/>
            <p:nvPr/>
          </p:nvSpPr>
          <p:spPr>
            <a:xfrm>
              <a:off x="5810625" y="2660475"/>
              <a:ext cx="127000" cy="127000"/>
            </a:xfrm>
            <a:custGeom>
              <a:avLst/>
              <a:gdLst/>
              <a:ahLst/>
              <a:cxnLst/>
              <a:rect l="l" t="t" r="r" b="b"/>
              <a:pathLst>
                <a:path w="5080" h="5080" extrusionOk="0">
                  <a:moveTo>
                    <a:pt x="2569" y="5079"/>
                  </a:moveTo>
                  <a:cubicBezTo>
                    <a:pt x="1168" y="5079"/>
                    <a:pt x="59" y="3970"/>
                    <a:pt x="1" y="2569"/>
                  </a:cubicBezTo>
                  <a:cubicBezTo>
                    <a:pt x="1" y="1168"/>
                    <a:pt x="1110" y="59"/>
                    <a:pt x="2569" y="1"/>
                  </a:cubicBezTo>
                  <a:cubicBezTo>
                    <a:pt x="3970" y="1"/>
                    <a:pt x="5079" y="1110"/>
                    <a:pt x="5079" y="2569"/>
                  </a:cubicBezTo>
                  <a:cubicBezTo>
                    <a:pt x="5079" y="3970"/>
                    <a:pt x="3970" y="5079"/>
                    <a:pt x="2569" y="507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1" name="Google Shape;18021;p46"/>
            <p:cNvSpPr/>
            <p:nvPr/>
          </p:nvSpPr>
          <p:spPr>
            <a:xfrm>
              <a:off x="4581925" y="4623200"/>
              <a:ext cx="127000" cy="126975"/>
            </a:xfrm>
            <a:custGeom>
              <a:avLst/>
              <a:gdLst/>
              <a:ahLst/>
              <a:cxnLst/>
              <a:rect l="l" t="t" r="r" b="b"/>
              <a:pathLst>
                <a:path w="5080" h="5079" extrusionOk="0">
                  <a:moveTo>
                    <a:pt x="5079" y="2510"/>
                  </a:moveTo>
                  <a:cubicBezTo>
                    <a:pt x="5079" y="3911"/>
                    <a:pt x="3970" y="5020"/>
                    <a:pt x="2569" y="5079"/>
                  </a:cubicBezTo>
                  <a:cubicBezTo>
                    <a:pt x="1168" y="5079"/>
                    <a:pt x="1" y="3969"/>
                    <a:pt x="1" y="2569"/>
                  </a:cubicBezTo>
                  <a:cubicBezTo>
                    <a:pt x="1" y="1109"/>
                    <a:pt x="1110" y="0"/>
                    <a:pt x="2511" y="0"/>
                  </a:cubicBezTo>
                  <a:cubicBezTo>
                    <a:pt x="3912" y="0"/>
                    <a:pt x="5021" y="1109"/>
                    <a:pt x="5079"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2" name="Google Shape;18022;p46"/>
            <p:cNvSpPr/>
            <p:nvPr/>
          </p:nvSpPr>
          <p:spPr>
            <a:xfrm>
              <a:off x="3849400" y="694850"/>
              <a:ext cx="126975" cy="127000"/>
            </a:xfrm>
            <a:custGeom>
              <a:avLst/>
              <a:gdLst/>
              <a:ahLst/>
              <a:cxnLst/>
              <a:rect l="l" t="t" r="r" b="b"/>
              <a:pathLst>
                <a:path w="5079" h="5080" extrusionOk="0">
                  <a:moveTo>
                    <a:pt x="2510" y="59"/>
                  </a:moveTo>
                  <a:cubicBezTo>
                    <a:pt x="3911" y="1"/>
                    <a:pt x="5078" y="1110"/>
                    <a:pt x="5078" y="2569"/>
                  </a:cubicBezTo>
                  <a:cubicBezTo>
                    <a:pt x="5078" y="3970"/>
                    <a:pt x="3969" y="5079"/>
                    <a:pt x="2510" y="5079"/>
                  </a:cubicBezTo>
                  <a:cubicBezTo>
                    <a:pt x="1109" y="5079"/>
                    <a:pt x="58" y="3970"/>
                    <a:pt x="0" y="2628"/>
                  </a:cubicBezTo>
                  <a:cubicBezTo>
                    <a:pt x="0" y="1168"/>
                    <a:pt x="1109" y="59"/>
                    <a:pt x="25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3" name="Google Shape;18023;p46"/>
            <p:cNvSpPr/>
            <p:nvPr/>
          </p:nvSpPr>
          <p:spPr>
            <a:xfrm>
              <a:off x="3602775" y="696325"/>
              <a:ext cx="125525" cy="125525"/>
            </a:xfrm>
            <a:custGeom>
              <a:avLst/>
              <a:gdLst/>
              <a:ahLst/>
              <a:cxnLst/>
              <a:rect l="l" t="t" r="r" b="b"/>
              <a:pathLst>
                <a:path w="5021" h="5021" extrusionOk="0">
                  <a:moveTo>
                    <a:pt x="5020" y="2452"/>
                  </a:moveTo>
                  <a:cubicBezTo>
                    <a:pt x="5020" y="3911"/>
                    <a:pt x="3970" y="5020"/>
                    <a:pt x="2510" y="5020"/>
                  </a:cubicBezTo>
                  <a:cubicBezTo>
                    <a:pt x="1109" y="5020"/>
                    <a:pt x="59" y="3911"/>
                    <a:pt x="0" y="2510"/>
                  </a:cubicBezTo>
                  <a:cubicBezTo>
                    <a:pt x="0" y="1109"/>
                    <a:pt x="1109" y="0"/>
                    <a:pt x="2510" y="0"/>
                  </a:cubicBezTo>
                  <a:cubicBezTo>
                    <a:pt x="3911" y="0"/>
                    <a:pt x="5020" y="1051"/>
                    <a:pt x="5020" y="24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4" name="Google Shape;18024;p46"/>
            <p:cNvSpPr/>
            <p:nvPr/>
          </p:nvSpPr>
          <p:spPr>
            <a:xfrm>
              <a:off x="2867300" y="4620275"/>
              <a:ext cx="124075" cy="124075"/>
            </a:xfrm>
            <a:custGeom>
              <a:avLst/>
              <a:gdLst/>
              <a:ahLst/>
              <a:cxnLst/>
              <a:rect l="l" t="t" r="r" b="b"/>
              <a:pathLst>
                <a:path w="4963" h="4963" extrusionOk="0">
                  <a:moveTo>
                    <a:pt x="2511" y="4962"/>
                  </a:moveTo>
                  <a:cubicBezTo>
                    <a:pt x="1110" y="4962"/>
                    <a:pt x="1" y="3853"/>
                    <a:pt x="1" y="2452"/>
                  </a:cubicBezTo>
                  <a:cubicBezTo>
                    <a:pt x="1" y="1110"/>
                    <a:pt x="1110" y="1"/>
                    <a:pt x="2511" y="1"/>
                  </a:cubicBezTo>
                  <a:cubicBezTo>
                    <a:pt x="3911" y="1"/>
                    <a:pt x="4962" y="1110"/>
                    <a:pt x="4962" y="2510"/>
                  </a:cubicBezTo>
                  <a:cubicBezTo>
                    <a:pt x="4962" y="3911"/>
                    <a:pt x="3911" y="4962"/>
                    <a:pt x="2511"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5" name="Google Shape;18025;p46"/>
            <p:cNvSpPr/>
            <p:nvPr/>
          </p:nvSpPr>
          <p:spPr>
            <a:xfrm>
              <a:off x="5812100" y="2415325"/>
              <a:ext cx="125525" cy="125525"/>
            </a:xfrm>
            <a:custGeom>
              <a:avLst/>
              <a:gdLst/>
              <a:ahLst/>
              <a:cxnLst/>
              <a:rect l="l" t="t" r="r" b="b"/>
              <a:pathLst>
                <a:path w="5021" h="5021" extrusionOk="0">
                  <a:moveTo>
                    <a:pt x="2510" y="1"/>
                  </a:moveTo>
                  <a:cubicBezTo>
                    <a:pt x="3853" y="1"/>
                    <a:pt x="4962" y="1110"/>
                    <a:pt x="4962" y="2511"/>
                  </a:cubicBezTo>
                  <a:cubicBezTo>
                    <a:pt x="5020" y="3853"/>
                    <a:pt x="3911" y="4962"/>
                    <a:pt x="2510" y="4962"/>
                  </a:cubicBezTo>
                  <a:cubicBezTo>
                    <a:pt x="1109" y="5021"/>
                    <a:pt x="0" y="3912"/>
                    <a:pt x="0" y="2511"/>
                  </a:cubicBezTo>
                  <a:cubicBezTo>
                    <a:pt x="0" y="1110"/>
                    <a:pt x="1109" y="1"/>
                    <a:pt x="25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6" name="Google Shape;18026;p46"/>
            <p:cNvSpPr/>
            <p:nvPr/>
          </p:nvSpPr>
          <p:spPr>
            <a:xfrm>
              <a:off x="5812100" y="3152250"/>
              <a:ext cx="125525" cy="124075"/>
            </a:xfrm>
            <a:custGeom>
              <a:avLst/>
              <a:gdLst/>
              <a:ahLst/>
              <a:cxnLst/>
              <a:rect l="l" t="t" r="r" b="b"/>
              <a:pathLst>
                <a:path w="5021" h="4963" extrusionOk="0">
                  <a:moveTo>
                    <a:pt x="2452" y="4962"/>
                  </a:moveTo>
                  <a:cubicBezTo>
                    <a:pt x="1109" y="4904"/>
                    <a:pt x="0" y="3795"/>
                    <a:pt x="59" y="2394"/>
                  </a:cubicBezTo>
                  <a:cubicBezTo>
                    <a:pt x="59" y="1052"/>
                    <a:pt x="1168" y="1"/>
                    <a:pt x="2510" y="1"/>
                  </a:cubicBezTo>
                  <a:cubicBezTo>
                    <a:pt x="3911" y="1"/>
                    <a:pt x="5020" y="1168"/>
                    <a:pt x="4962" y="2569"/>
                  </a:cubicBezTo>
                  <a:cubicBezTo>
                    <a:pt x="4903" y="3912"/>
                    <a:pt x="3794" y="4962"/>
                    <a:pt x="2452"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7" name="Google Shape;18027;p46"/>
            <p:cNvSpPr/>
            <p:nvPr/>
          </p:nvSpPr>
          <p:spPr>
            <a:xfrm>
              <a:off x="2378450" y="1186625"/>
              <a:ext cx="124075" cy="122600"/>
            </a:xfrm>
            <a:custGeom>
              <a:avLst/>
              <a:gdLst/>
              <a:ahLst/>
              <a:cxnLst/>
              <a:rect l="l" t="t" r="r" b="b"/>
              <a:pathLst>
                <a:path w="4963" h="4904" extrusionOk="0">
                  <a:moveTo>
                    <a:pt x="2452" y="4904"/>
                  </a:moveTo>
                  <a:cubicBezTo>
                    <a:pt x="1110" y="4904"/>
                    <a:pt x="1" y="3853"/>
                    <a:pt x="1" y="2452"/>
                  </a:cubicBezTo>
                  <a:cubicBezTo>
                    <a:pt x="1" y="1110"/>
                    <a:pt x="1110" y="1"/>
                    <a:pt x="2510" y="1"/>
                  </a:cubicBezTo>
                  <a:cubicBezTo>
                    <a:pt x="3853" y="1"/>
                    <a:pt x="4962" y="1110"/>
                    <a:pt x="4962" y="2511"/>
                  </a:cubicBezTo>
                  <a:cubicBezTo>
                    <a:pt x="4904" y="3853"/>
                    <a:pt x="3795" y="4904"/>
                    <a:pt x="2452" y="49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8" name="Google Shape;18028;p46"/>
            <p:cNvSpPr/>
            <p:nvPr/>
          </p:nvSpPr>
          <p:spPr>
            <a:xfrm>
              <a:off x="4093075" y="696325"/>
              <a:ext cx="125525" cy="125525"/>
            </a:xfrm>
            <a:custGeom>
              <a:avLst/>
              <a:gdLst/>
              <a:ahLst/>
              <a:cxnLst/>
              <a:rect l="l" t="t" r="r" b="b"/>
              <a:pathLst>
                <a:path w="5021" h="5021" extrusionOk="0">
                  <a:moveTo>
                    <a:pt x="2511" y="0"/>
                  </a:moveTo>
                  <a:cubicBezTo>
                    <a:pt x="3912" y="59"/>
                    <a:pt x="5021" y="1168"/>
                    <a:pt x="4962" y="2569"/>
                  </a:cubicBezTo>
                  <a:cubicBezTo>
                    <a:pt x="4962" y="3911"/>
                    <a:pt x="3853" y="5020"/>
                    <a:pt x="2452" y="4962"/>
                  </a:cubicBezTo>
                  <a:cubicBezTo>
                    <a:pt x="1052" y="4962"/>
                    <a:pt x="1" y="3853"/>
                    <a:pt x="1" y="2510"/>
                  </a:cubicBezTo>
                  <a:cubicBezTo>
                    <a:pt x="1" y="1109"/>
                    <a:pt x="1110" y="0"/>
                    <a:pt x="25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9" name="Google Shape;18029;p46"/>
            <p:cNvSpPr/>
            <p:nvPr/>
          </p:nvSpPr>
          <p:spPr>
            <a:xfrm>
              <a:off x="1885225" y="3641100"/>
              <a:ext cx="124050" cy="124075"/>
            </a:xfrm>
            <a:custGeom>
              <a:avLst/>
              <a:gdLst/>
              <a:ahLst/>
              <a:cxnLst/>
              <a:rect l="l" t="t" r="r" b="b"/>
              <a:pathLst>
                <a:path w="4962" h="4963" extrusionOk="0">
                  <a:moveTo>
                    <a:pt x="2452" y="1"/>
                  </a:moveTo>
                  <a:cubicBezTo>
                    <a:pt x="3853" y="1"/>
                    <a:pt x="4962" y="1168"/>
                    <a:pt x="4962" y="2569"/>
                  </a:cubicBezTo>
                  <a:cubicBezTo>
                    <a:pt x="4903" y="3912"/>
                    <a:pt x="3794" y="4962"/>
                    <a:pt x="2452" y="4962"/>
                  </a:cubicBezTo>
                  <a:cubicBezTo>
                    <a:pt x="1051" y="4962"/>
                    <a:pt x="0" y="3853"/>
                    <a:pt x="0" y="2453"/>
                  </a:cubicBezTo>
                  <a:cubicBezTo>
                    <a:pt x="0" y="1110"/>
                    <a:pt x="1109" y="1"/>
                    <a:pt x="245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0" name="Google Shape;18030;p46"/>
            <p:cNvSpPr/>
            <p:nvPr/>
          </p:nvSpPr>
          <p:spPr>
            <a:xfrm>
              <a:off x="5318875" y="4129975"/>
              <a:ext cx="124050" cy="125500"/>
            </a:xfrm>
            <a:custGeom>
              <a:avLst/>
              <a:gdLst/>
              <a:ahLst/>
              <a:cxnLst/>
              <a:rect l="l" t="t" r="r" b="b"/>
              <a:pathLst>
                <a:path w="4962" h="5020" extrusionOk="0">
                  <a:moveTo>
                    <a:pt x="58" y="2510"/>
                  </a:moveTo>
                  <a:cubicBezTo>
                    <a:pt x="58" y="1109"/>
                    <a:pt x="1167" y="0"/>
                    <a:pt x="2568" y="58"/>
                  </a:cubicBezTo>
                  <a:cubicBezTo>
                    <a:pt x="3911" y="117"/>
                    <a:pt x="4962" y="1226"/>
                    <a:pt x="4962" y="2568"/>
                  </a:cubicBezTo>
                  <a:cubicBezTo>
                    <a:pt x="4962" y="3911"/>
                    <a:pt x="3794" y="5020"/>
                    <a:pt x="2452" y="5020"/>
                  </a:cubicBezTo>
                  <a:cubicBezTo>
                    <a:pt x="1109" y="4962"/>
                    <a:pt x="0" y="3853"/>
                    <a:pt x="58"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1" name="Google Shape;18031;p46"/>
            <p:cNvSpPr/>
            <p:nvPr/>
          </p:nvSpPr>
          <p:spPr>
            <a:xfrm>
              <a:off x="3357625" y="696325"/>
              <a:ext cx="124050" cy="124050"/>
            </a:xfrm>
            <a:custGeom>
              <a:avLst/>
              <a:gdLst/>
              <a:ahLst/>
              <a:cxnLst/>
              <a:rect l="l" t="t" r="r" b="b"/>
              <a:pathLst>
                <a:path w="4962" h="4962" extrusionOk="0">
                  <a:moveTo>
                    <a:pt x="2510" y="4962"/>
                  </a:moveTo>
                  <a:cubicBezTo>
                    <a:pt x="1168" y="4962"/>
                    <a:pt x="59" y="3853"/>
                    <a:pt x="0" y="2510"/>
                  </a:cubicBezTo>
                  <a:cubicBezTo>
                    <a:pt x="0" y="1168"/>
                    <a:pt x="1109" y="59"/>
                    <a:pt x="2452" y="59"/>
                  </a:cubicBezTo>
                  <a:cubicBezTo>
                    <a:pt x="3794" y="0"/>
                    <a:pt x="4903" y="1109"/>
                    <a:pt x="4903" y="2452"/>
                  </a:cubicBezTo>
                  <a:cubicBezTo>
                    <a:pt x="4962" y="3794"/>
                    <a:pt x="3853" y="4903"/>
                    <a:pt x="2510"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2" name="Google Shape;18032;p46"/>
            <p:cNvSpPr/>
            <p:nvPr/>
          </p:nvSpPr>
          <p:spPr>
            <a:xfrm>
              <a:off x="5076625" y="4378050"/>
              <a:ext cx="124075" cy="124050"/>
            </a:xfrm>
            <a:custGeom>
              <a:avLst/>
              <a:gdLst/>
              <a:ahLst/>
              <a:cxnLst/>
              <a:rect l="l" t="t" r="r" b="b"/>
              <a:pathLst>
                <a:path w="4963" h="4962" extrusionOk="0">
                  <a:moveTo>
                    <a:pt x="1" y="2393"/>
                  </a:moveTo>
                  <a:cubicBezTo>
                    <a:pt x="59" y="1051"/>
                    <a:pt x="1226" y="0"/>
                    <a:pt x="2511" y="0"/>
                  </a:cubicBezTo>
                  <a:cubicBezTo>
                    <a:pt x="3853" y="58"/>
                    <a:pt x="4962" y="1226"/>
                    <a:pt x="4904" y="2510"/>
                  </a:cubicBezTo>
                  <a:cubicBezTo>
                    <a:pt x="4904" y="3852"/>
                    <a:pt x="3736" y="4962"/>
                    <a:pt x="2394" y="4903"/>
                  </a:cubicBezTo>
                  <a:cubicBezTo>
                    <a:pt x="1051" y="4903"/>
                    <a:pt x="1" y="3736"/>
                    <a:pt x="1"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3" name="Google Shape;18033;p46"/>
            <p:cNvSpPr/>
            <p:nvPr/>
          </p:nvSpPr>
          <p:spPr>
            <a:xfrm>
              <a:off x="4830000" y="944400"/>
              <a:ext cx="122625" cy="122600"/>
            </a:xfrm>
            <a:custGeom>
              <a:avLst/>
              <a:gdLst/>
              <a:ahLst/>
              <a:cxnLst/>
              <a:rect l="l" t="t" r="r" b="b"/>
              <a:pathLst>
                <a:path w="4905" h="4904" extrusionOk="0">
                  <a:moveTo>
                    <a:pt x="4904" y="2452"/>
                  </a:moveTo>
                  <a:cubicBezTo>
                    <a:pt x="4904" y="3794"/>
                    <a:pt x="3795" y="4903"/>
                    <a:pt x="2453" y="4903"/>
                  </a:cubicBezTo>
                  <a:cubicBezTo>
                    <a:pt x="1110" y="4903"/>
                    <a:pt x="1" y="3736"/>
                    <a:pt x="1" y="2452"/>
                  </a:cubicBezTo>
                  <a:cubicBezTo>
                    <a:pt x="1" y="1109"/>
                    <a:pt x="1168" y="0"/>
                    <a:pt x="2453" y="0"/>
                  </a:cubicBezTo>
                  <a:cubicBezTo>
                    <a:pt x="3795" y="0"/>
                    <a:pt x="4904" y="1109"/>
                    <a:pt x="4904" y="24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4" name="Google Shape;18034;p46"/>
            <p:cNvSpPr/>
            <p:nvPr/>
          </p:nvSpPr>
          <p:spPr>
            <a:xfrm>
              <a:off x="2131825" y="1433250"/>
              <a:ext cx="124075" cy="124050"/>
            </a:xfrm>
            <a:custGeom>
              <a:avLst/>
              <a:gdLst/>
              <a:ahLst/>
              <a:cxnLst/>
              <a:rect l="l" t="t" r="r" b="b"/>
              <a:pathLst>
                <a:path w="4963" h="4962" extrusionOk="0">
                  <a:moveTo>
                    <a:pt x="2453" y="4904"/>
                  </a:moveTo>
                  <a:cubicBezTo>
                    <a:pt x="1110" y="4904"/>
                    <a:pt x="1" y="3795"/>
                    <a:pt x="1" y="2452"/>
                  </a:cubicBezTo>
                  <a:cubicBezTo>
                    <a:pt x="59" y="1109"/>
                    <a:pt x="1168" y="0"/>
                    <a:pt x="2511" y="0"/>
                  </a:cubicBezTo>
                  <a:cubicBezTo>
                    <a:pt x="3853" y="59"/>
                    <a:pt x="4962" y="1168"/>
                    <a:pt x="4904" y="2510"/>
                  </a:cubicBezTo>
                  <a:cubicBezTo>
                    <a:pt x="4904" y="3853"/>
                    <a:pt x="3795" y="4962"/>
                    <a:pt x="2453" y="49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5" name="Google Shape;18035;p46"/>
            <p:cNvSpPr/>
            <p:nvPr/>
          </p:nvSpPr>
          <p:spPr>
            <a:xfrm>
              <a:off x="5565475" y="1679875"/>
              <a:ext cx="124075" cy="124050"/>
            </a:xfrm>
            <a:custGeom>
              <a:avLst/>
              <a:gdLst/>
              <a:ahLst/>
              <a:cxnLst/>
              <a:rect l="l" t="t" r="r" b="b"/>
              <a:pathLst>
                <a:path w="4963" h="4962" extrusionOk="0">
                  <a:moveTo>
                    <a:pt x="2452" y="0"/>
                  </a:moveTo>
                  <a:cubicBezTo>
                    <a:pt x="3795" y="0"/>
                    <a:pt x="4962" y="1109"/>
                    <a:pt x="4962" y="2452"/>
                  </a:cubicBezTo>
                  <a:cubicBezTo>
                    <a:pt x="4962" y="3794"/>
                    <a:pt x="3853" y="4903"/>
                    <a:pt x="2511" y="4903"/>
                  </a:cubicBezTo>
                  <a:cubicBezTo>
                    <a:pt x="1168" y="4962"/>
                    <a:pt x="59" y="3852"/>
                    <a:pt x="59" y="2510"/>
                  </a:cubicBezTo>
                  <a:cubicBezTo>
                    <a:pt x="1" y="1167"/>
                    <a:pt x="1110" y="58"/>
                    <a:pt x="2452"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6" name="Google Shape;18036;p46"/>
            <p:cNvSpPr/>
            <p:nvPr/>
          </p:nvSpPr>
          <p:spPr>
            <a:xfrm>
              <a:off x="3847925" y="4868350"/>
              <a:ext cx="121150" cy="121150"/>
            </a:xfrm>
            <a:custGeom>
              <a:avLst/>
              <a:gdLst/>
              <a:ahLst/>
              <a:cxnLst/>
              <a:rect l="l" t="t" r="r" b="b"/>
              <a:pathLst>
                <a:path w="4846" h="4846" extrusionOk="0">
                  <a:moveTo>
                    <a:pt x="4845" y="2394"/>
                  </a:moveTo>
                  <a:cubicBezTo>
                    <a:pt x="4845" y="3736"/>
                    <a:pt x="3795" y="4845"/>
                    <a:pt x="2452" y="4845"/>
                  </a:cubicBezTo>
                  <a:cubicBezTo>
                    <a:pt x="1168" y="4845"/>
                    <a:pt x="59" y="3795"/>
                    <a:pt x="59" y="2452"/>
                  </a:cubicBezTo>
                  <a:cubicBezTo>
                    <a:pt x="1" y="1110"/>
                    <a:pt x="1110" y="59"/>
                    <a:pt x="2394" y="59"/>
                  </a:cubicBezTo>
                  <a:cubicBezTo>
                    <a:pt x="3736" y="1"/>
                    <a:pt x="4845" y="1110"/>
                    <a:pt x="4845" y="23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7" name="Google Shape;18037;p46"/>
            <p:cNvSpPr/>
            <p:nvPr/>
          </p:nvSpPr>
          <p:spPr>
            <a:xfrm>
              <a:off x="1644450" y="2660475"/>
              <a:ext cx="119675" cy="119700"/>
            </a:xfrm>
            <a:custGeom>
              <a:avLst/>
              <a:gdLst/>
              <a:ahLst/>
              <a:cxnLst/>
              <a:rect l="l" t="t" r="r" b="b"/>
              <a:pathLst>
                <a:path w="4787" h="4788" extrusionOk="0">
                  <a:moveTo>
                    <a:pt x="2393" y="1"/>
                  </a:moveTo>
                  <a:cubicBezTo>
                    <a:pt x="3678" y="1"/>
                    <a:pt x="4787" y="1052"/>
                    <a:pt x="4787" y="2394"/>
                  </a:cubicBezTo>
                  <a:cubicBezTo>
                    <a:pt x="4787" y="3678"/>
                    <a:pt x="3736" y="4787"/>
                    <a:pt x="2393" y="4787"/>
                  </a:cubicBezTo>
                  <a:cubicBezTo>
                    <a:pt x="1109" y="4787"/>
                    <a:pt x="0" y="3737"/>
                    <a:pt x="0" y="2394"/>
                  </a:cubicBezTo>
                  <a:cubicBezTo>
                    <a:pt x="0" y="1110"/>
                    <a:pt x="1051" y="1"/>
                    <a:pt x="2393"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8" name="Google Shape;18038;p46"/>
            <p:cNvSpPr/>
            <p:nvPr/>
          </p:nvSpPr>
          <p:spPr>
            <a:xfrm>
              <a:off x="3605700" y="4868350"/>
              <a:ext cx="121125" cy="121150"/>
            </a:xfrm>
            <a:custGeom>
              <a:avLst/>
              <a:gdLst/>
              <a:ahLst/>
              <a:cxnLst/>
              <a:rect l="l" t="t" r="r" b="b"/>
              <a:pathLst>
                <a:path w="4845" h="4846" extrusionOk="0">
                  <a:moveTo>
                    <a:pt x="4787" y="2394"/>
                  </a:moveTo>
                  <a:cubicBezTo>
                    <a:pt x="4845" y="3736"/>
                    <a:pt x="3736" y="4845"/>
                    <a:pt x="2452" y="4845"/>
                  </a:cubicBezTo>
                  <a:cubicBezTo>
                    <a:pt x="1109" y="4845"/>
                    <a:pt x="59" y="3795"/>
                    <a:pt x="0" y="2452"/>
                  </a:cubicBezTo>
                  <a:cubicBezTo>
                    <a:pt x="0" y="1110"/>
                    <a:pt x="1051" y="59"/>
                    <a:pt x="2393" y="59"/>
                  </a:cubicBezTo>
                  <a:cubicBezTo>
                    <a:pt x="3736" y="1"/>
                    <a:pt x="4787" y="1110"/>
                    <a:pt x="4787" y="23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9" name="Google Shape;18039;p46"/>
            <p:cNvSpPr/>
            <p:nvPr/>
          </p:nvSpPr>
          <p:spPr>
            <a:xfrm>
              <a:off x="4342625" y="699250"/>
              <a:ext cx="119675" cy="118225"/>
            </a:xfrm>
            <a:custGeom>
              <a:avLst/>
              <a:gdLst/>
              <a:ahLst/>
              <a:cxnLst/>
              <a:rect l="l" t="t" r="r" b="b"/>
              <a:pathLst>
                <a:path w="4787" h="4729" extrusionOk="0">
                  <a:moveTo>
                    <a:pt x="2393" y="4728"/>
                  </a:moveTo>
                  <a:cubicBezTo>
                    <a:pt x="1051" y="4728"/>
                    <a:pt x="59" y="3736"/>
                    <a:pt x="59" y="2393"/>
                  </a:cubicBezTo>
                  <a:cubicBezTo>
                    <a:pt x="0" y="1051"/>
                    <a:pt x="1051" y="0"/>
                    <a:pt x="2452" y="0"/>
                  </a:cubicBezTo>
                  <a:cubicBezTo>
                    <a:pt x="3736" y="58"/>
                    <a:pt x="4787" y="1051"/>
                    <a:pt x="4728" y="2393"/>
                  </a:cubicBezTo>
                  <a:cubicBezTo>
                    <a:pt x="4728" y="3736"/>
                    <a:pt x="3736" y="4728"/>
                    <a:pt x="2393" y="47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0" name="Google Shape;18040;p46"/>
            <p:cNvSpPr/>
            <p:nvPr/>
          </p:nvSpPr>
          <p:spPr>
            <a:xfrm>
              <a:off x="5568400" y="3890650"/>
              <a:ext cx="118225" cy="118225"/>
            </a:xfrm>
            <a:custGeom>
              <a:avLst/>
              <a:gdLst/>
              <a:ahLst/>
              <a:cxnLst/>
              <a:rect l="l" t="t" r="r" b="b"/>
              <a:pathLst>
                <a:path w="4729" h="4729" extrusionOk="0">
                  <a:moveTo>
                    <a:pt x="4728" y="2393"/>
                  </a:moveTo>
                  <a:cubicBezTo>
                    <a:pt x="4728" y="3736"/>
                    <a:pt x="3736" y="4728"/>
                    <a:pt x="2394" y="4728"/>
                  </a:cubicBezTo>
                  <a:cubicBezTo>
                    <a:pt x="1051" y="4728"/>
                    <a:pt x="0" y="3678"/>
                    <a:pt x="0" y="2335"/>
                  </a:cubicBezTo>
                  <a:cubicBezTo>
                    <a:pt x="59" y="1051"/>
                    <a:pt x="1109" y="0"/>
                    <a:pt x="2394" y="0"/>
                  </a:cubicBezTo>
                  <a:cubicBezTo>
                    <a:pt x="3736" y="59"/>
                    <a:pt x="4728" y="1051"/>
                    <a:pt x="4728"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1" name="Google Shape;18041;p46"/>
            <p:cNvSpPr/>
            <p:nvPr/>
          </p:nvSpPr>
          <p:spPr>
            <a:xfrm>
              <a:off x="2134750" y="4134350"/>
              <a:ext cx="118225" cy="118225"/>
            </a:xfrm>
            <a:custGeom>
              <a:avLst/>
              <a:gdLst/>
              <a:ahLst/>
              <a:cxnLst/>
              <a:rect l="l" t="t" r="r" b="b"/>
              <a:pathLst>
                <a:path w="4729" h="4729" extrusionOk="0">
                  <a:moveTo>
                    <a:pt x="4729" y="2393"/>
                  </a:moveTo>
                  <a:cubicBezTo>
                    <a:pt x="4670" y="3678"/>
                    <a:pt x="3678" y="4728"/>
                    <a:pt x="2336" y="4670"/>
                  </a:cubicBezTo>
                  <a:cubicBezTo>
                    <a:pt x="993" y="4670"/>
                    <a:pt x="1" y="3619"/>
                    <a:pt x="1" y="2277"/>
                  </a:cubicBezTo>
                  <a:cubicBezTo>
                    <a:pt x="59" y="992"/>
                    <a:pt x="1051" y="0"/>
                    <a:pt x="2394" y="0"/>
                  </a:cubicBezTo>
                  <a:cubicBezTo>
                    <a:pt x="3736" y="0"/>
                    <a:pt x="4729" y="1051"/>
                    <a:pt x="4670"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2" name="Google Shape;18042;p46"/>
            <p:cNvSpPr/>
            <p:nvPr/>
          </p:nvSpPr>
          <p:spPr>
            <a:xfrm>
              <a:off x="2381375" y="4380950"/>
              <a:ext cx="118225" cy="118225"/>
            </a:xfrm>
            <a:custGeom>
              <a:avLst/>
              <a:gdLst/>
              <a:ahLst/>
              <a:cxnLst/>
              <a:rect l="l" t="t" r="r" b="b"/>
              <a:pathLst>
                <a:path w="4729" h="4729" extrusionOk="0">
                  <a:moveTo>
                    <a:pt x="2335" y="4729"/>
                  </a:moveTo>
                  <a:cubicBezTo>
                    <a:pt x="993" y="4670"/>
                    <a:pt x="0" y="3678"/>
                    <a:pt x="0" y="2336"/>
                  </a:cubicBezTo>
                  <a:cubicBezTo>
                    <a:pt x="0" y="993"/>
                    <a:pt x="1109" y="1"/>
                    <a:pt x="2452" y="1"/>
                  </a:cubicBezTo>
                  <a:cubicBezTo>
                    <a:pt x="3736" y="59"/>
                    <a:pt x="4728" y="1110"/>
                    <a:pt x="4728" y="2394"/>
                  </a:cubicBezTo>
                  <a:cubicBezTo>
                    <a:pt x="4670" y="3736"/>
                    <a:pt x="3619" y="4729"/>
                    <a:pt x="2335"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3" name="Google Shape;18043;p46"/>
            <p:cNvSpPr/>
            <p:nvPr/>
          </p:nvSpPr>
          <p:spPr>
            <a:xfrm>
              <a:off x="4097450" y="4871275"/>
              <a:ext cx="116775" cy="116750"/>
            </a:xfrm>
            <a:custGeom>
              <a:avLst/>
              <a:gdLst/>
              <a:ahLst/>
              <a:cxnLst/>
              <a:rect l="l" t="t" r="r" b="b"/>
              <a:pathLst>
                <a:path w="4671" h="4670" extrusionOk="0">
                  <a:moveTo>
                    <a:pt x="2336" y="0"/>
                  </a:moveTo>
                  <a:cubicBezTo>
                    <a:pt x="3620" y="0"/>
                    <a:pt x="4671" y="993"/>
                    <a:pt x="4671" y="2277"/>
                  </a:cubicBezTo>
                  <a:cubicBezTo>
                    <a:pt x="4671" y="3619"/>
                    <a:pt x="3678" y="4612"/>
                    <a:pt x="2336" y="4670"/>
                  </a:cubicBezTo>
                  <a:cubicBezTo>
                    <a:pt x="1052" y="4670"/>
                    <a:pt x="1" y="3619"/>
                    <a:pt x="1" y="2335"/>
                  </a:cubicBezTo>
                  <a:cubicBezTo>
                    <a:pt x="1" y="993"/>
                    <a:pt x="993" y="0"/>
                    <a:pt x="233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4" name="Google Shape;18044;p46"/>
            <p:cNvSpPr/>
            <p:nvPr/>
          </p:nvSpPr>
          <p:spPr>
            <a:xfrm>
              <a:off x="5815025" y="2171625"/>
              <a:ext cx="119675" cy="118225"/>
            </a:xfrm>
            <a:custGeom>
              <a:avLst/>
              <a:gdLst/>
              <a:ahLst/>
              <a:cxnLst/>
              <a:rect l="l" t="t" r="r" b="b"/>
              <a:pathLst>
                <a:path w="4787" h="4729" extrusionOk="0">
                  <a:moveTo>
                    <a:pt x="2393" y="4729"/>
                  </a:moveTo>
                  <a:cubicBezTo>
                    <a:pt x="1051" y="4729"/>
                    <a:pt x="0" y="3678"/>
                    <a:pt x="0" y="2336"/>
                  </a:cubicBezTo>
                  <a:cubicBezTo>
                    <a:pt x="58" y="1052"/>
                    <a:pt x="1051" y="1"/>
                    <a:pt x="2393" y="1"/>
                  </a:cubicBezTo>
                  <a:cubicBezTo>
                    <a:pt x="3736" y="1"/>
                    <a:pt x="4786" y="1052"/>
                    <a:pt x="4728" y="2394"/>
                  </a:cubicBezTo>
                  <a:cubicBezTo>
                    <a:pt x="4728" y="3737"/>
                    <a:pt x="3677" y="4729"/>
                    <a:pt x="2393"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5" name="Google Shape;18045;p46"/>
            <p:cNvSpPr/>
            <p:nvPr/>
          </p:nvSpPr>
          <p:spPr>
            <a:xfrm>
              <a:off x="5816475" y="3398875"/>
              <a:ext cx="116775" cy="116775"/>
            </a:xfrm>
            <a:custGeom>
              <a:avLst/>
              <a:gdLst/>
              <a:ahLst/>
              <a:cxnLst/>
              <a:rect l="l" t="t" r="r" b="b"/>
              <a:pathLst>
                <a:path w="4671" h="4671" extrusionOk="0">
                  <a:moveTo>
                    <a:pt x="2335" y="0"/>
                  </a:moveTo>
                  <a:cubicBezTo>
                    <a:pt x="3619" y="0"/>
                    <a:pt x="4670" y="993"/>
                    <a:pt x="4670" y="2335"/>
                  </a:cubicBezTo>
                  <a:cubicBezTo>
                    <a:pt x="4670" y="3619"/>
                    <a:pt x="3619" y="4670"/>
                    <a:pt x="2335" y="4670"/>
                  </a:cubicBezTo>
                  <a:cubicBezTo>
                    <a:pt x="993" y="4670"/>
                    <a:pt x="0" y="3619"/>
                    <a:pt x="0" y="2335"/>
                  </a:cubicBezTo>
                  <a:cubicBezTo>
                    <a:pt x="0" y="993"/>
                    <a:pt x="993" y="0"/>
                    <a:pt x="233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6" name="Google Shape;18046;p46"/>
            <p:cNvSpPr/>
            <p:nvPr/>
          </p:nvSpPr>
          <p:spPr>
            <a:xfrm>
              <a:off x="1644450" y="2907100"/>
              <a:ext cx="118225" cy="119675"/>
            </a:xfrm>
            <a:custGeom>
              <a:avLst/>
              <a:gdLst/>
              <a:ahLst/>
              <a:cxnLst/>
              <a:rect l="l" t="t" r="r" b="b"/>
              <a:pathLst>
                <a:path w="4729" h="4787" extrusionOk="0">
                  <a:moveTo>
                    <a:pt x="2335" y="59"/>
                  </a:moveTo>
                  <a:cubicBezTo>
                    <a:pt x="3678" y="1"/>
                    <a:pt x="4728" y="1051"/>
                    <a:pt x="4728" y="2394"/>
                  </a:cubicBezTo>
                  <a:cubicBezTo>
                    <a:pt x="4728" y="3736"/>
                    <a:pt x="3736" y="4729"/>
                    <a:pt x="2452" y="4787"/>
                  </a:cubicBezTo>
                  <a:cubicBezTo>
                    <a:pt x="1109" y="4787"/>
                    <a:pt x="0" y="3736"/>
                    <a:pt x="0" y="2394"/>
                  </a:cubicBezTo>
                  <a:cubicBezTo>
                    <a:pt x="0" y="1110"/>
                    <a:pt x="1051" y="59"/>
                    <a:pt x="233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7" name="Google Shape;18047;p46"/>
            <p:cNvSpPr/>
            <p:nvPr/>
          </p:nvSpPr>
          <p:spPr>
            <a:xfrm>
              <a:off x="2627975" y="945850"/>
              <a:ext cx="118225" cy="118225"/>
            </a:xfrm>
            <a:custGeom>
              <a:avLst/>
              <a:gdLst/>
              <a:ahLst/>
              <a:cxnLst/>
              <a:rect l="l" t="t" r="r" b="b"/>
              <a:pathLst>
                <a:path w="4729" h="4729" extrusionOk="0">
                  <a:moveTo>
                    <a:pt x="2336" y="1"/>
                  </a:moveTo>
                  <a:cubicBezTo>
                    <a:pt x="3678" y="1"/>
                    <a:pt x="4729" y="1051"/>
                    <a:pt x="4729" y="2336"/>
                  </a:cubicBezTo>
                  <a:cubicBezTo>
                    <a:pt x="4729" y="3678"/>
                    <a:pt x="3678" y="4729"/>
                    <a:pt x="2336" y="4729"/>
                  </a:cubicBezTo>
                  <a:cubicBezTo>
                    <a:pt x="993" y="4729"/>
                    <a:pt x="1" y="3678"/>
                    <a:pt x="1" y="2394"/>
                  </a:cubicBezTo>
                  <a:cubicBezTo>
                    <a:pt x="1" y="1051"/>
                    <a:pt x="1052" y="59"/>
                    <a:pt x="23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8" name="Google Shape;18048;p46"/>
            <p:cNvSpPr/>
            <p:nvPr/>
          </p:nvSpPr>
          <p:spPr>
            <a:xfrm>
              <a:off x="1645900" y="2419700"/>
              <a:ext cx="116775" cy="116775"/>
            </a:xfrm>
            <a:custGeom>
              <a:avLst/>
              <a:gdLst/>
              <a:ahLst/>
              <a:cxnLst/>
              <a:rect l="l" t="t" r="r" b="b"/>
              <a:pathLst>
                <a:path w="4671" h="4671" extrusionOk="0">
                  <a:moveTo>
                    <a:pt x="2335" y="1"/>
                  </a:moveTo>
                  <a:cubicBezTo>
                    <a:pt x="3678" y="1"/>
                    <a:pt x="4670" y="993"/>
                    <a:pt x="4670" y="2336"/>
                  </a:cubicBezTo>
                  <a:cubicBezTo>
                    <a:pt x="4670" y="3620"/>
                    <a:pt x="3620" y="4670"/>
                    <a:pt x="2335" y="4670"/>
                  </a:cubicBezTo>
                  <a:cubicBezTo>
                    <a:pt x="993" y="4670"/>
                    <a:pt x="1" y="3620"/>
                    <a:pt x="1" y="2336"/>
                  </a:cubicBezTo>
                  <a:cubicBezTo>
                    <a:pt x="1" y="993"/>
                    <a:pt x="1051" y="1"/>
                    <a:pt x="23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9" name="Google Shape;18049;p46"/>
            <p:cNvSpPr/>
            <p:nvPr/>
          </p:nvSpPr>
          <p:spPr>
            <a:xfrm>
              <a:off x="3118300" y="700700"/>
              <a:ext cx="116775" cy="116775"/>
            </a:xfrm>
            <a:custGeom>
              <a:avLst/>
              <a:gdLst/>
              <a:ahLst/>
              <a:cxnLst/>
              <a:rect l="l" t="t" r="r" b="b"/>
              <a:pathLst>
                <a:path w="4671" h="4671" extrusionOk="0">
                  <a:moveTo>
                    <a:pt x="2277" y="4612"/>
                  </a:moveTo>
                  <a:cubicBezTo>
                    <a:pt x="993" y="4612"/>
                    <a:pt x="0" y="3561"/>
                    <a:pt x="0" y="2219"/>
                  </a:cubicBezTo>
                  <a:cubicBezTo>
                    <a:pt x="59" y="993"/>
                    <a:pt x="1109" y="0"/>
                    <a:pt x="2394" y="0"/>
                  </a:cubicBezTo>
                  <a:cubicBezTo>
                    <a:pt x="3678" y="0"/>
                    <a:pt x="4670" y="1109"/>
                    <a:pt x="4670" y="2394"/>
                  </a:cubicBezTo>
                  <a:cubicBezTo>
                    <a:pt x="4612" y="3678"/>
                    <a:pt x="3561" y="4670"/>
                    <a:pt x="2277"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0" name="Google Shape;18050;p46"/>
            <p:cNvSpPr/>
            <p:nvPr/>
          </p:nvSpPr>
          <p:spPr>
            <a:xfrm>
              <a:off x="1645900" y="3155175"/>
              <a:ext cx="116775" cy="116775"/>
            </a:xfrm>
            <a:custGeom>
              <a:avLst/>
              <a:gdLst/>
              <a:ahLst/>
              <a:cxnLst/>
              <a:rect l="l" t="t" r="r" b="b"/>
              <a:pathLst>
                <a:path w="4671" h="4671" extrusionOk="0">
                  <a:moveTo>
                    <a:pt x="4670" y="2335"/>
                  </a:moveTo>
                  <a:cubicBezTo>
                    <a:pt x="4670" y="3678"/>
                    <a:pt x="3620" y="4670"/>
                    <a:pt x="2277" y="4670"/>
                  </a:cubicBezTo>
                  <a:cubicBezTo>
                    <a:pt x="1051" y="4612"/>
                    <a:pt x="1" y="3620"/>
                    <a:pt x="1" y="2335"/>
                  </a:cubicBezTo>
                  <a:cubicBezTo>
                    <a:pt x="1" y="1051"/>
                    <a:pt x="1051" y="1"/>
                    <a:pt x="2394" y="59"/>
                  </a:cubicBezTo>
                  <a:cubicBezTo>
                    <a:pt x="3620" y="59"/>
                    <a:pt x="4670" y="1110"/>
                    <a:pt x="4670"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1" name="Google Shape;18051;p46"/>
            <p:cNvSpPr/>
            <p:nvPr/>
          </p:nvSpPr>
          <p:spPr>
            <a:xfrm>
              <a:off x="1892525" y="1682775"/>
              <a:ext cx="116750" cy="116775"/>
            </a:xfrm>
            <a:custGeom>
              <a:avLst/>
              <a:gdLst/>
              <a:ahLst/>
              <a:cxnLst/>
              <a:rect l="l" t="t" r="r" b="b"/>
              <a:pathLst>
                <a:path w="4670" h="4671" extrusionOk="0">
                  <a:moveTo>
                    <a:pt x="4670" y="2336"/>
                  </a:moveTo>
                  <a:cubicBezTo>
                    <a:pt x="4670" y="3620"/>
                    <a:pt x="3619" y="4670"/>
                    <a:pt x="2277" y="4670"/>
                  </a:cubicBezTo>
                  <a:cubicBezTo>
                    <a:pt x="1051" y="4670"/>
                    <a:pt x="0" y="3620"/>
                    <a:pt x="0" y="2394"/>
                  </a:cubicBezTo>
                  <a:cubicBezTo>
                    <a:pt x="0" y="1051"/>
                    <a:pt x="1051" y="1"/>
                    <a:pt x="2335" y="59"/>
                  </a:cubicBezTo>
                  <a:cubicBezTo>
                    <a:pt x="3619" y="59"/>
                    <a:pt x="4611" y="1051"/>
                    <a:pt x="4670" y="23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2" name="Google Shape;18052;p46"/>
            <p:cNvSpPr/>
            <p:nvPr/>
          </p:nvSpPr>
          <p:spPr>
            <a:xfrm>
              <a:off x="4832925" y="4629025"/>
              <a:ext cx="116775" cy="115325"/>
            </a:xfrm>
            <a:custGeom>
              <a:avLst/>
              <a:gdLst/>
              <a:ahLst/>
              <a:cxnLst/>
              <a:rect l="l" t="t" r="r" b="b"/>
              <a:pathLst>
                <a:path w="4671" h="4613" extrusionOk="0">
                  <a:moveTo>
                    <a:pt x="2336" y="1"/>
                  </a:moveTo>
                  <a:cubicBezTo>
                    <a:pt x="3678" y="1"/>
                    <a:pt x="4670" y="1051"/>
                    <a:pt x="4670" y="2336"/>
                  </a:cubicBezTo>
                  <a:cubicBezTo>
                    <a:pt x="4670" y="3620"/>
                    <a:pt x="3620" y="4612"/>
                    <a:pt x="2336" y="4612"/>
                  </a:cubicBezTo>
                  <a:cubicBezTo>
                    <a:pt x="1051" y="4612"/>
                    <a:pt x="1" y="3561"/>
                    <a:pt x="59" y="2277"/>
                  </a:cubicBezTo>
                  <a:cubicBezTo>
                    <a:pt x="59" y="993"/>
                    <a:pt x="1110" y="1"/>
                    <a:pt x="23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3" name="Google Shape;18053;p46"/>
            <p:cNvSpPr/>
            <p:nvPr/>
          </p:nvSpPr>
          <p:spPr>
            <a:xfrm>
              <a:off x="3360525" y="4871275"/>
              <a:ext cx="116775" cy="116750"/>
            </a:xfrm>
            <a:custGeom>
              <a:avLst/>
              <a:gdLst/>
              <a:ahLst/>
              <a:cxnLst/>
              <a:rect l="l" t="t" r="r" b="b"/>
              <a:pathLst>
                <a:path w="4671" h="4670" extrusionOk="0">
                  <a:moveTo>
                    <a:pt x="4671" y="2335"/>
                  </a:moveTo>
                  <a:cubicBezTo>
                    <a:pt x="4671" y="3619"/>
                    <a:pt x="3620" y="4670"/>
                    <a:pt x="2277" y="4612"/>
                  </a:cubicBezTo>
                  <a:cubicBezTo>
                    <a:pt x="1052" y="4612"/>
                    <a:pt x="1" y="3561"/>
                    <a:pt x="1" y="2335"/>
                  </a:cubicBezTo>
                  <a:cubicBezTo>
                    <a:pt x="1" y="993"/>
                    <a:pt x="1052" y="0"/>
                    <a:pt x="2394" y="0"/>
                  </a:cubicBezTo>
                  <a:cubicBezTo>
                    <a:pt x="3678" y="0"/>
                    <a:pt x="4671" y="1051"/>
                    <a:pt x="4671"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4" name="Google Shape;18054;p46"/>
            <p:cNvSpPr/>
            <p:nvPr/>
          </p:nvSpPr>
          <p:spPr>
            <a:xfrm>
              <a:off x="1889600" y="3890650"/>
              <a:ext cx="113850" cy="112375"/>
            </a:xfrm>
            <a:custGeom>
              <a:avLst/>
              <a:gdLst/>
              <a:ahLst/>
              <a:cxnLst/>
              <a:rect l="l" t="t" r="r" b="b"/>
              <a:pathLst>
                <a:path w="4554" h="4495" extrusionOk="0">
                  <a:moveTo>
                    <a:pt x="4553" y="2277"/>
                  </a:moveTo>
                  <a:cubicBezTo>
                    <a:pt x="4495" y="3503"/>
                    <a:pt x="3503" y="4495"/>
                    <a:pt x="2277" y="4495"/>
                  </a:cubicBezTo>
                  <a:cubicBezTo>
                    <a:pt x="993" y="4436"/>
                    <a:pt x="0" y="3386"/>
                    <a:pt x="59" y="2160"/>
                  </a:cubicBezTo>
                  <a:cubicBezTo>
                    <a:pt x="117" y="934"/>
                    <a:pt x="1109" y="0"/>
                    <a:pt x="2277" y="0"/>
                  </a:cubicBezTo>
                  <a:cubicBezTo>
                    <a:pt x="3561" y="0"/>
                    <a:pt x="4553" y="993"/>
                    <a:pt x="4553"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5" name="Google Shape;18055;p46"/>
            <p:cNvSpPr/>
            <p:nvPr/>
          </p:nvSpPr>
          <p:spPr>
            <a:xfrm>
              <a:off x="4345525" y="4872725"/>
              <a:ext cx="112400" cy="112400"/>
            </a:xfrm>
            <a:custGeom>
              <a:avLst/>
              <a:gdLst/>
              <a:ahLst/>
              <a:cxnLst/>
              <a:rect l="l" t="t" r="r" b="b"/>
              <a:pathLst>
                <a:path w="4496" h="4496" extrusionOk="0">
                  <a:moveTo>
                    <a:pt x="2277" y="4495"/>
                  </a:moveTo>
                  <a:cubicBezTo>
                    <a:pt x="993" y="4495"/>
                    <a:pt x="1" y="3444"/>
                    <a:pt x="1" y="2219"/>
                  </a:cubicBezTo>
                  <a:cubicBezTo>
                    <a:pt x="59" y="993"/>
                    <a:pt x="1052" y="1"/>
                    <a:pt x="2336" y="1"/>
                  </a:cubicBezTo>
                  <a:cubicBezTo>
                    <a:pt x="3503" y="59"/>
                    <a:pt x="4495" y="1051"/>
                    <a:pt x="4495" y="2219"/>
                  </a:cubicBezTo>
                  <a:cubicBezTo>
                    <a:pt x="4495" y="3503"/>
                    <a:pt x="3503" y="4495"/>
                    <a:pt x="2277"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6" name="Google Shape;18056;p46"/>
            <p:cNvSpPr/>
            <p:nvPr/>
          </p:nvSpPr>
          <p:spPr>
            <a:xfrm>
              <a:off x="2626525" y="4626125"/>
              <a:ext cx="112400" cy="112375"/>
            </a:xfrm>
            <a:custGeom>
              <a:avLst/>
              <a:gdLst/>
              <a:ahLst/>
              <a:cxnLst/>
              <a:rect l="l" t="t" r="r" b="b"/>
              <a:pathLst>
                <a:path w="4496" h="4495" extrusionOk="0">
                  <a:moveTo>
                    <a:pt x="2277" y="0"/>
                  </a:moveTo>
                  <a:cubicBezTo>
                    <a:pt x="3503" y="0"/>
                    <a:pt x="4495" y="1051"/>
                    <a:pt x="4495" y="2276"/>
                  </a:cubicBezTo>
                  <a:cubicBezTo>
                    <a:pt x="4495" y="3502"/>
                    <a:pt x="3444" y="4495"/>
                    <a:pt x="2219" y="4495"/>
                  </a:cubicBezTo>
                  <a:cubicBezTo>
                    <a:pt x="993" y="4495"/>
                    <a:pt x="59" y="3502"/>
                    <a:pt x="1" y="2276"/>
                  </a:cubicBezTo>
                  <a:cubicBezTo>
                    <a:pt x="1" y="1051"/>
                    <a:pt x="1051" y="0"/>
                    <a:pt x="227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7" name="Google Shape;18057;p46"/>
            <p:cNvSpPr/>
            <p:nvPr/>
          </p:nvSpPr>
          <p:spPr>
            <a:xfrm>
              <a:off x="5819400" y="1933775"/>
              <a:ext cx="110925" cy="109475"/>
            </a:xfrm>
            <a:custGeom>
              <a:avLst/>
              <a:gdLst/>
              <a:ahLst/>
              <a:cxnLst/>
              <a:rect l="l" t="t" r="r" b="b"/>
              <a:pathLst>
                <a:path w="4437" h="4379" extrusionOk="0">
                  <a:moveTo>
                    <a:pt x="4436" y="2160"/>
                  </a:moveTo>
                  <a:cubicBezTo>
                    <a:pt x="4436" y="3386"/>
                    <a:pt x="3502" y="4378"/>
                    <a:pt x="2277" y="4378"/>
                  </a:cubicBezTo>
                  <a:cubicBezTo>
                    <a:pt x="992" y="4378"/>
                    <a:pt x="0" y="3444"/>
                    <a:pt x="0" y="2160"/>
                  </a:cubicBezTo>
                  <a:cubicBezTo>
                    <a:pt x="0" y="934"/>
                    <a:pt x="992" y="0"/>
                    <a:pt x="2218" y="0"/>
                  </a:cubicBezTo>
                  <a:cubicBezTo>
                    <a:pt x="3444" y="0"/>
                    <a:pt x="4378" y="934"/>
                    <a:pt x="4378"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8" name="Google Shape;18058;p46"/>
            <p:cNvSpPr/>
            <p:nvPr/>
          </p:nvSpPr>
          <p:spPr>
            <a:xfrm>
              <a:off x="5329075" y="1196850"/>
              <a:ext cx="110925" cy="110925"/>
            </a:xfrm>
            <a:custGeom>
              <a:avLst/>
              <a:gdLst/>
              <a:ahLst/>
              <a:cxnLst/>
              <a:rect l="l" t="t" r="r" b="b"/>
              <a:pathLst>
                <a:path w="4437" h="4437" extrusionOk="0">
                  <a:moveTo>
                    <a:pt x="4437" y="2218"/>
                  </a:moveTo>
                  <a:cubicBezTo>
                    <a:pt x="4437" y="3444"/>
                    <a:pt x="3503" y="4378"/>
                    <a:pt x="2277" y="4437"/>
                  </a:cubicBezTo>
                  <a:cubicBezTo>
                    <a:pt x="993" y="4437"/>
                    <a:pt x="1" y="3444"/>
                    <a:pt x="59" y="2160"/>
                  </a:cubicBezTo>
                  <a:cubicBezTo>
                    <a:pt x="59" y="934"/>
                    <a:pt x="1051" y="0"/>
                    <a:pt x="2277" y="0"/>
                  </a:cubicBezTo>
                  <a:cubicBezTo>
                    <a:pt x="3503" y="0"/>
                    <a:pt x="4437" y="993"/>
                    <a:pt x="4437"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9" name="Google Shape;18059;p46"/>
            <p:cNvSpPr/>
            <p:nvPr/>
          </p:nvSpPr>
          <p:spPr>
            <a:xfrm>
              <a:off x="4593600" y="703625"/>
              <a:ext cx="110950" cy="109450"/>
            </a:xfrm>
            <a:custGeom>
              <a:avLst/>
              <a:gdLst/>
              <a:ahLst/>
              <a:cxnLst/>
              <a:rect l="l" t="t" r="r" b="b"/>
              <a:pathLst>
                <a:path w="4438" h="4378" extrusionOk="0">
                  <a:moveTo>
                    <a:pt x="4379" y="2218"/>
                  </a:moveTo>
                  <a:cubicBezTo>
                    <a:pt x="4379" y="3444"/>
                    <a:pt x="3445" y="4378"/>
                    <a:pt x="2219" y="4378"/>
                  </a:cubicBezTo>
                  <a:cubicBezTo>
                    <a:pt x="935" y="4378"/>
                    <a:pt x="1" y="3444"/>
                    <a:pt x="1" y="2160"/>
                  </a:cubicBezTo>
                  <a:cubicBezTo>
                    <a:pt x="59" y="934"/>
                    <a:pt x="993" y="0"/>
                    <a:pt x="2219" y="0"/>
                  </a:cubicBezTo>
                  <a:cubicBezTo>
                    <a:pt x="3445" y="0"/>
                    <a:pt x="4437" y="992"/>
                    <a:pt x="4379"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0" name="Google Shape;18060;p46"/>
            <p:cNvSpPr/>
            <p:nvPr/>
          </p:nvSpPr>
          <p:spPr>
            <a:xfrm>
              <a:off x="1648825" y="2174550"/>
              <a:ext cx="110925" cy="112400"/>
            </a:xfrm>
            <a:custGeom>
              <a:avLst/>
              <a:gdLst/>
              <a:ahLst/>
              <a:cxnLst/>
              <a:rect l="l" t="t" r="r" b="b"/>
              <a:pathLst>
                <a:path w="4437" h="4496" extrusionOk="0">
                  <a:moveTo>
                    <a:pt x="4436" y="2277"/>
                  </a:moveTo>
                  <a:cubicBezTo>
                    <a:pt x="4436" y="3503"/>
                    <a:pt x="3503" y="4437"/>
                    <a:pt x="2277" y="4495"/>
                  </a:cubicBezTo>
                  <a:cubicBezTo>
                    <a:pt x="993" y="4495"/>
                    <a:pt x="0" y="3503"/>
                    <a:pt x="0" y="2277"/>
                  </a:cubicBezTo>
                  <a:cubicBezTo>
                    <a:pt x="0" y="993"/>
                    <a:pt x="993" y="1"/>
                    <a:pt x="2218" y="59"/>
                  </a:cubicBezTo>
                  <a:cubicBezTo>
                    <a:pt x="3444" y="59"/>
                    <a:pt x="4436" y="993"/>
                    <a:pt x="4436" y="22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1" name="Google Shape;18061;p46"/>
            <p:cNvSpPr/>
            <p:nvPr/>
          </p:nvSpPr>
          <p:spPr>
            <a:xfrm>
              <a:off x="3121225" y="4875650"/>
              <a:ext cx="109450" cy="108000"/>
            </a:xfrm>
            <a:custGeom>
              <a:avLst/>
              <a:gdLst/>
              <a:ahLst/>
              <a:cxnLst/>
              <a:rect l="l" t="t" r="r" b="b"/>
              <a:pathLst>
                <a:path w="4378" h="4320" extrusionOk="0">
                  <a:moveTo>
                    <a:pt x="4378" y="2160"/>
                  </a:moveTo>
                  <a:cubicBezTo>
                    <a:pt x="4378" y="3386"/>
                    <a:pt x="3386" y="4320"/>
                    <a:pt x="2160" y="4320"/>
                  </a:cubicBezTo>
                  <a:cubicBezTo>
                    <a:pt x="934" y="4320"/>
                    <a:pt x="0" y="3327"/>
                    <a:pt x="59" y="2102"/>
                  </a:cubicBezTo>
                  <a:cubicBezTo>
                    <a:pt x="59" y="876"/>
                    <a:pt x="1051" y="0"/>
                    <a:pt x="2218" y="0"/>
                  </a:cubicBezTo>
                  <a:cubicBezTo>
                    <a:pt x="3444" y="0"/>
                    <a:pt x="4378" y="934"/>
                    <a:pt x="4378"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2" name="Google Shape;18062;p46"/>
            <p:cNvSpPr/>
            <p:nvPr/>
          </p:nvSpPr>
          <p:spPr>
            <a:xfrm>
              <a:off x="1648825" y="3401800"/>
              <a:ext cx="110925" cy="109450"/>
            </a:xfrm>
            <a:custGeom>
              <a:avLst/>
              <a:gdLst/>
              <a:ahLst/>
              <a:cxnLst/>
              <a:rect l="l" t="t" r="r" b="b"/>
              <a:pathLst>
                <a:path w="4437" h="4378" extrusionOk="0">
                  <a:moveTo>
                    <a:pt x="59" y="2160"/>
                  </a:moveTo>
                  <a:cubicBezTo>
                    <a:pt x="59" y="934"/>
                    <a:pt x="993" y="0"/>
                    <a:pt x="2277" y="59"/>
                  </a:cubicBezTo>
                  <a:cubicBezTo>
                    <a:pt x="3444" y="59"/>
                    <a:pt x="4436" y="1051"/>
                    <a:pt x="4378" y="2277"/>
                  </a:cubicBezTo>
                  <a:cubicBezTo>
                    <a:pt x="4378" y="3444"/>
                    <a:pt x="3386" y="4378"/>
                    <a:pt x="2218" y="4378"/>
                  </a:cubicBezTo>
                  <a:cubicBezTo>
                    <a:pt x="993" y="4378"/>
                    <a:pt x="0" y="3444"/>
                    <a:pt x="59"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3" name="Google Shape;18063;p46"/>
            <p:cNvSpPr/>
            <p:nvPr/>
          </p:nvSpPr>
          <p:spPr>
            <a:xfrm>
              <a:off x="5574225" y="1440550"/>
              <a:ext cx="108025" cy="108000"/>
            </a:xfrm>
            <a:custGeom>
              <a:avLst/>
              <a:gdLst/>
              <a:ahLst/>
              <a:cxnLst/>
              <a:rect l="l" t="t" r="r" b="b"/>
              <a:pathLst>
                <a:path w="4321" h="4320" extrusionOk="0">
                  <a:moveTo>
                    <a:pt x="2161" y="4320"/>
                  </a:moveTo>
                  <a:cubicBezTo>
                    <a:pt x="993" y="4320"/>
                    <a:pt x="1" y="3386"/>
                    <a:pt x="1" y="2218"/>
                  </a:cubicBezTo>
                  <a:cubicBezTo>
                    <a:pt x="1" y="993"/>
                    <a:pt x="935" y="0"/>
                    <a:pt x="2102" y="0"/>
                  </a:cubicBezTo>
                  <a:cubicBezTo>
                    <a:pt x="3328" y="0"/>
                    <a:pt x="4320" y="934"/>
                    <a:pt x="4320" y="2160"/>
                  </a:cubicBezTo>
                  <a:cubicBezTo>
                    <a:pt x="4320" y="3327"/>
                    <a:pt x="3386" y="4320"/>
                    <a:pt x="2161"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4" name="Google Shape;18064;p46"/>
            <p:cNvSpPr/>
            <p:nvPr/>
          </p:nvSpPr>
          <p:spPr>
            <a:xfrm>
              <a:off x="5820850" y="3649875"/>
              <a:ext cx="108000" cy="108000"/>
            </a:xfrm>
            <a:custGeom>
              <a:avLst/>
              <a:gdLst/>
              <a:ahLst/>
              <a:cxnLst/>
              <a:rect l="l" t="t" r="r" b="b"/>
              <a:pathLst>
                <a:path w="4320" h="4320" extrusionOk="0">
                  <a:moveTo>
                    <a:pt x="2160" y="4320"/>
                  </a:moveTo>
                  <a:cubicBezTo>
                    <a:pt x="993" y="4320"/>
                    <a:pt x="1" y="3327"/>
                    <a:pt x="1" y="2160"/>
                  </a:cubicBezTo>
                  <a:cubicBezTo>
                    <a:pt x="1" y="992"/>
                    <a:pt x="993" y="0"/>
                    <a:pt x="2160" y="0"/>
                  </a:cubicBezTo>
                  <a:cubicBezTo>
                    <a:pt x="3328" y="0"/>
                    <a:pt x="4320" y="992"/>
                    <a:pt x="4320" y="2160"/>
                  </a:cubicBezTo>
                  <a:cubicBezTo>
                    <a:pt x="4320" y="3327"/>
                    <a:pt x="3328" y="4320"/>
                    <a:pt x="2160"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5" name="Google Shape;18065;p46"/>
            <p:cNvSpPr/>
            <p:nvPr/>
          </p:nvSpPr>
          <p:spPr>
            <a:xfrm>
              <a:off x="5083925" y="950225"/>
              <a:ext cx="109475" cy="109475"/>
            </a:xfrm>
            <a:custGeom>
              <a:avLst/>
              <a:gdLst/>
              <a:ahLst/>
              <a:cxnLst/>
              <a:rect l="l" t="t" r="r" b="b"/>
              <a:pathLst>
                <a:path w="4379" h="4379" extrusionOk="0">
                  <a:moveTo>
                    <a:pt x="4320" y="2161"/>
                  </a:moveTo>
                  <a:cubicBezTo>
                    <a:pt x="4378" y="3328"/>
                    <a:pt x="3386" y="4320"/>
                    <a:pt x="2219" y="4379"/>
                  </a:cubicBezTo>
                  <a:cubicBezTo>
                    <a:pt x="1051" y="4379"/>
                    <a:pt x="59" y="3445"/>
                    <a:pt x="0" y="2219"/>
                  </a:cubicBezTo>
                  <a:cubicBezTo>
                    <a:pt x="0" y="1051"/>
                    <a:pt x="993" y="59"/>
                    <a:pt x="2160" y="59"/>
                  </a:cubicBezTo>
                  <a:cubicBezTo>
                    <a:pt x="3328" y="1"/>
                    <a:pt x="4320" y="993"/>
                    <a:pt x="4320" y="21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6" name="Google Shape;18066;p46"/>
            <p:cNvSpPr/>
            <p:nvPr/>
          </p:nvSpPr>
          <p:spPr>
            <a:xfrm>
              <a:off x="2876050" y="703625"/>
              <a:ext cx="108025" cy="109450"/>
            </a:xfrm>
            <a:custGeom>
              <a:avLst/>
              <a:gdLst/>
              <a:ahLst/>
              <a:cxnLst/>
              <a:rect l="l" t="t" r="r" b="b"/>
              <a:pathLst>
                <a:path w="4321" h="4378" extrusionOk="0">
                  <a:moveTo>
                    <a:pt x="2161" y="4320"/>
                  </a:moveTo>
                  <a:cubicBezTo>
                    <a:pt x="993" y="4320"/>
                    <a:pt x="1" y="3327"/>
                    <a:pt x="1" y="2160"/>
                  </a:cubicBezTo>
                  <a:cubicBezTo>
                    <a:pt x="59" y="992"/>
                    <a:pt x="1052" y="0"/>
                    <a:pt x="2219" y="59"/>
                  </a:cubicBezTo>
                  <a:cubicBezTo>
                    <a:pt x="3328" y="59"/>
                    <a:pt x="4320" y="1051"/>
                    <a:pt x="4320" y="2218"/>
                  </a:cubicBezTo>
                  <a:cubicBezTo>
                    <a:pt x="4320" y="3386"/>
                    <a:pt x="3328" y="4378"/>
                    <a:pt x="2161"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7" name="Google Shape;18067;p46"/>
            <p:cNvSpPr/>
            <p:nvPr/>
          </p:nvSpPr>
          <p:spPr>
            <a:xfrm>
              <a:off x="5329075" y="4386800"/>
              <a:ext cx="105100" cy="106550"/>
            </a:xfrm>
            <a:custGeom>
              <a:avLst/>
              <a:gdLst/>
              <a:ahLst/>
              <a:cxnLst/>
              <a:rect l="l" t="t" r="r" b="b"/>
              <a:pathLst>
                <a:path w="4204" h="4262" extrusionOk="0">
                  <a:moveTo>
                    <a:pt x="4203" y="2102"/>
                  </a:moveTo>
                  <a:cubicBezTo>
                    <a:pt x="4203" y="3269"/>
                    <a:pt x="3211" y="4203"/>
                    <a:pt x="2102" y="4261"/>
                  </a:cubicBezTo>
                  <a:cubicBezTo>
                    <a:pt x="935" y="4261"/>
                    <a:pt x="1" y="3269"/>
                    <a:pt x="1" y="2102"/>
                  </a:cubicBezTo>
                  <a:cubicBezTo>
                    <a:pt x="1" y="993"/>
                    <a:pt x="935" y="0"/>
                    <a:pt x="2102" y="0"/>
                  </a:cubicBezTo>
                  <a:cubicBezTo>
                    <a:pt x="3211" y="0"/>
                    <a:pt x="4203" y="993"/>
                    <a:pt x="4203" y="21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8" name="Google Shape;18068;p46"/>
            <p:cNvSpPr/>
            <p:nvPr/>
          </p:nvSpPr>
          <p:spPr>
            <a:xfrm>
              <a:off x="2140600" y="1195400"/>
              <a:ext cx="105075" cy="105075"/>
            </a:xfrm>
            <a:custGeom>
              <a:avLst/>
              <a:gdLst/>
              <a:ahLst/>
              <a:cxnLst/>
              <a:rect l="l" t="t" r="r" b="b"/>
              <a:pathLst>
                <a:path w="4203" h="4203" extrusionOk="0">
                  <a:moveTo>
                    <a:pt x="2102" y="0"/>
                  </a:moveTo>
                  <a:cubicBezTo>
                    <a:pt x="3211" y="0"/>
                    <a:pt x="4203" y="934"/>
                    <a:pt x="4203" y="2101"/>
                  </a:cubicBezTo>
                  <a:cubicBezTo>
                    <a:pt x="4203" y="3269"/>
                    <a:pt x="3269" y="4203"/>
                    <a:pt x="2102" y="4203"/>
                  </a:cubicBezTo>
                  <a:cubicBezTo>
                    <a:pt x="992" y="4203"/>
                    <a:pt x="59" y="3269"/>
                    <a:pt x="0" y="2160"/>
                  </a:cubicBezTo>
                  <a:cubicBezTo>
                    <a:pt x="0" y="992"/>
                    <a:pt x="934" y="58"/>
                    <a:pt x="2102"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9" name="Google Shape;18069;p46"/>
            <p:cNvSpPr/>
            <p:nvPr/>
          </p:nvSpPr>
          <p:spPr>
            <a:xfrm>
              <a:off x="2388675" y="954600"/>
              <a:ext cx="102175" cy="102175"/>
            </a:xfrm>
            <a:custGeom>
              <a:avLst/>
              <a:gdLst/>
              <a:ahLst/>
              <a:cxnLst/>
              <a:rect l="l" t="t" r="r" b="b"/>
              <a:pathLst>
                <a:path w="4087" h="4087" extrusionOk="0">
                  <a:moveTo>
                    <a:pt x="4086" y="2044"/>
                  </a:moveTo>
                  <a:cubicBezTo>
                    <a:pt x="4086" y="3211"/>
                    <a:pt x="3211" y="4087"/>
                    <a:pt x="2043" y="4087"/>
                  </a:cubicBezTo>
                  <a:cubicBezTo>
                    <a:pt x="876" y="4028"/>
                    <a:pt x="0" y="3153"/>
                    <a:pt x="0" y="1986"/>
                  </a:cubicBezTo>
                  <a:cubicBezTo>
                    <a:pt x="59" y="876"/>
                    <a:pt x="934" y="1"/>
                    <a:pt x="2043" y="1"/>
                  </a:cubicBezTo>
                  <a:cubicBezTo>
                    <a:pt x="3211" y="1"/>
                    <a:pt x="4086" y="876"/>
                    <a:pt x="4086" y="20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0" name="Google Shape;18070;p46"/>
            <p:cNvSpPr/>
            <p:nvPr/>
          </p:nvSpPr>
          <p:spPr>
            <a:xfrm>
              <a:off x="5577150" y="4141650"/>
              <a:ext cx="102175" cy="102150"/>
            </a:xfrm>
            <a:custGeom>
              <a:avLst/>
              <a:gdLst/>
              <a:ahLst/>
              <a:cxnLst/>
              <a:rect l="l" t="t" r="r" b="b"/>
              <a:pathLst>
                <a:path w="4087" h="4086" extrusionOk="0">
                  <a:moveTo>
                    <a:pt x="4087" y="2043"/>
                  </a:moveTo>
                  <a:cubicBezTo>
                    <a:pt x="4087" y="3210"/>
                    <a:pt x="3153" y="4086"/>
                    <a:pt x="2044" y="4086"/>
                  </a:cubicBezTo>
                  <a:cubicBezTo>
                    <a:pt x="876" y="4086"/>
                    <a:pt x="1" y="3210"/>
                    <a:pt x="1" y="2043"/>
                  </a:cubicBezTo>
                  <a:cubicBezTo>
                    <a:pt x="1" y="876"/>
                    <a:pt x="876" y="0"/>
                    <a:pt x="2044" y="0"/>
                  </a:cubicBezTo>
                  <a:cubicBezTo>
                    <a:pt x="3211" y="0"/>
                    <a:pt x="4087" y="934"/>
                    <a:pt x="4087" y="204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1" name="Google Shape;18071;p46"/>
            <p:cNvSpPr/>
            <p:nvPr/>
          </p:nvSpPr>
          <p:spPr>
            <a:xfrm>
              <a:off x="4593600" y="4877100"/>
              <a:ext cx="103650" cy="103650"/>
            </a:xfrm>
            <a:custGeom>
              <a:avLst/>
              <a:gdLst/>
              <a:ahLst/>
              <a:cxnLst/>
              <a:rect l="l" t="t" r="r" b="b"/>
              <a:pathLst>
                <a:path w="4146" h="4146" extrusionOk="0">
                  <a:moveTo>
                    <a:pt x="4087" y="2102"/>
                  </a:moveTo>
                  <a:cubicBezTo>
                    <a:pt x="4087" y="3269"/>
                    <a:pt x="3211" y="4145"/>
                    <a:pt x="2044" y="4145"/>
                  </a:cubicBezTo>
                  <a:cubicBezTo>
                    <a:pt x="877" y="4145"/>
                    <a:pt x="1" y="3211"/>
                    <a:pt x="1" y="2044"/>
                  </a:cubicBezTo>
                  <a:cubicBezTo>
                    <a:pt x="1" y="935"/>
                    <a:pt x="935" y="1"/>
                    <a:pt x="2102" y="59"/>
                  </a:cubicBezTo>
                  <a:cubicBezTo>
                    <a:pt x="3211" y="59"/>
                    <a:pt x="4145" y="935"/>
                    <a:pt x="4087" y="21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2" name="Google Shape;18072;p46"/>
            <p:cNvSpPr/>
            <p:nvPr/>
          </p:nvSpPr>
          <p:spPr>
            <a:xfrm>
              <a:off x="1653200" y="1932325"/>
              <a:ext cx="102175" cy="103625"/>
            </a:xfrm>
            <a:custGeom>
              <a:avLst/>
              <a:gdLst/>
              <a:ahLst/>
              <a:cxnLst/>
              <a:rect l="l" t="t" r="r" b="b"/>
              <a:pathLst>
                <a:path w="4087" h="4145" extrusionOk="0">
                  <a:moveTo>
                    <a:pt x="1985" y="4086"/>
                  </a:moveTo>
                  <a:cubicBezTo>
                    <a:pt x="818" y="4086"/>
                    <a:pt x="0" y="3152"/>
                    <a:pt x="0" y="1985"/>
                  </a:cubicBezTo>
                  <a:cubicBezTo>
                    <a:pt x="59" y="876"/>
                    <a:pt x="993" y="0"/>
                    <a:pt x="2160" y="58"/>
                  </a:cubicBezTo>
                  <a:cubicBezTo>
                    <a:pt x="3269" y="117"/>
                    <a:pt x="4086" y="992"/>
                    <a:pt x="4086" y="2160"/>
                  </a:cubicBezTo>
                  <a:cubicBezTo>
                    <a:pt x="4028" y="3269"/>
                    <a:pt x="3152" y="4144"/>
                    <a:pt x="1985" y="41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3" name="Google Shape;18073;p46"/>
            <p:cNvSpPr/>
            <p:nvPr/>
          </p:nvSpPr>
          <p:spPr>
            <a:xfrm>
              <a:off x="6067475" y="2673625"/>
              <a:ext cx="100700" cy="100700"/>
            </a:xfrm>
            <a:custGeom>
              <a:avLst/>
              <a:gdLst/>
              <a:ahLst/>
              <a:cxnLst/>
              <a:rect l="l" t="t" r="r" b="b"/>
              <a:pathLst>
                <a:path w="4028" h="4028" extrusionOk="0">
                  <a:moveTo>
                    <a:pt x="2043" y="4028"/>
                  </a:moveTo>
                  <a:cubicBezTo>
                    <a:pt x="934" y="4028"/>
                    <a:pt x="0" y="3152"/>
                    <a:pt x="0" y="2043"/>
                  </a:cubicBezTo>
                  <a:cubicBezTo>
                    <a:pt x="0" y="934"/>
                    <a:pt x="876" y="0"/>
                    <a:pt x="2043" y="59"/>
                  </a:cubicBezTo>
                  <a:cubicBezTo>
                    <a:pt x="3152" y="59"/>
                    <a:pt x="4028" y="934"/>
                    <a:pt x="4028" y="2043"/>
                  </a:cubicBezTo>
                  <a:cubicBezTo>
                    <a:pt x="4028" y="3152"/>
                    <a:pt x="3152" y="4028"/>
                    <a:pt x="2043"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4" name="Google Shape;18074;p46"/>
            <p:cNvSpPr/>
            <p:nvPr/>
          </p:nvSpPr>
          <p:spPr>
            <a:xfrm>
              <a:off x="5088300" y="4636325"/>
              <a:ext cx="100725" cy="100725"/>
            </a:xfrm>
            <a:custGeom>
              <a:avLst/>
              <a:gdLst/>
              <a:ahLst/>
              <a:cxnLst/>
              <a:rect l="l" t="t" r="r" b="b"/>
              <a:pathLst>
                <a:path w="4029" h="4029" extrusionOk="0">
                  <a:moveTo>
                    <a:pt x="4028" y="1985"/>
                  </a:moveTo>
                  <a:cubicBezTo>
                    <a:pt x="4028" y="3094"/>
                    <a:pt x="3153" y="4028"/>
                    <a:pt x="2044" y="4028"/>
                  </a:cubicBezTo>
                  <a:cubicBezTo>
                    <a:pt x="876" y="4028"/>
                    <a:pt x="1" y="3153"/>
                    <a:pt x="1" y="1985"/>
                  </a:cubicBezTo>
                  <a:cubicBezTo>
                    <a:pt x="1" y="876"/>
                    <a:pt x="876" y="1"/>
                    <a:pt x="1985" y="1"/>
                  </a:cubicBezTo>
                  <a:cubicBezTo>
                    <a:pt x="3153" y="1"/>
                    <a:pt x="4028" y="876"/>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5" name="Google Shape;18075;p46"/>
            <p:cNvSpPr/>
            <p:nvPr/>
          </p:nvSpPr>
          <p:spPr>
            <a:xfrm>
              <a:off x="1899825" y="1443475"/>
              <a:ext cx="102150" cy="102150"/>
            </a:xfrm>
            <a:custGeom>
              <a:avLst/>
              <a:gdLst/>
              <a:ahLst/>
              <a:cxnLst/>
              <a:rect l="l" t="t" r="r" b="b"/>
              <a:pathLst>
                <a:path w="4086" h="4086" extrusionOk="0">
                  <a:moveTo>
                    <a:pt x="2101" y="58"/>
                  </a:moveTo>
                  <a:cubicBezTo>
                    <a:pt x="3210" y="58"/>
                    <a:pt x="4086" y="992"/>
                    <a:pt x="4028" y="2101"/>
                  </a:cubicBezTo>
                  <a:cubicBezTo>
                    <a:pt x="4028" y="3210"/>
                    <a:pt x="3094" y="4086"/>
                    <a:pt x="1926" y="4086"/>
                  </a:cubicBezTo>
                  <a:cubicBezTo>
                    <a:pt x="817" y="4028"/>
                    <a:pt x="0" y="3094"/>
                    <a:pt x="58" y="1985"/>
                  </a:cubicBezTo>
                  <a:cubicBezTo>
                    <a:pt x="58" y="876"/>
                    <a:pt x="992" y="0"/>
                    <a:pt x="2101"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6" name="Google Shape;18076;p46"/>
            <p:cNvSpPr/>
            <p:nvPr/>
          </p:nvSpPr>
          <p:spPr>
            <a:xfrm>
              <a:off x="6066000" y="2917325"/>
              <a:ext cx="102175" cy="100700"/>
            </a:xfrm>
            <a:custGeom>
              <a:avLst/>
              <a:gdLst/>
              <a:ahLst/>
              <a:cxnLst/>
              <a:rect l="l" t="t" r="r" b="b"/>
              <a:pathLst>
                <a:path w="4087" h="4028" extrusionOk="0">
                  <a:moveTo>
                    <a:pt x="4028" y="2043"/>
                  </a:moveTo>
                  <a:cubicBezTo>
                    <a:pt x="4028" y="3094"/>
                    <a:pt x="3094" y="4028"/>
                    <a:pt x="1985" y="3969"/>
                  </a:cubicBezTo>
                  <a:cubicBezTo>
                    <a:pt x="935" y="3969"/>
                    <a:pt x="1" y="3035"/>
                    <a:pt x="59" y="1926"/>
                  </a:cubicBezTo>
                  <a:cubicBezTo>
                    <a:pt x="118" y="876"/>
                    <a:pt x="993" y="0"/>
                    <a:pt x="2044" y="0"/>
                  </a:cubicBezTo>
                  <a:cubicBezTo>
                    <a:pt x="3153" y="0"/>
                    <a:pt x="4087" y="934"/>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7" name="Google Shape;18077;p46"/>
            <p:cNvSpPr/>
            <p:nvPr/>
          </p:nvSpPr>
          <p:spPr>
            <a:xfrm>
              <a:off x="2878975" y="4878575"/>
              <a:ext cx="100725" cy="100700"/>
            </a:xfrm>
            <a:custGeom>
              <a:avLst/>
              <a:gdLst/>
              <a:ahLst/>
              <a:cxnLst/>
              <a:rect l="l" t="t" r="r" b="b"/>
              <a:pathLst>
                <a:path w="4029" h="4028" extrusionOk="0">
                  <a:moveTo>
                    <a:pt x="4028" y="1985"/>
                  </a:moveTo>
                  <a:cubicBezTo>
                    <a:pt x="4028" y="3094"/>
                    <a:pt x="3153" y="4028"/>
                    <a:pt x="2044" y="4028"/>
                  </a:cubicBezTo>
                  <a:cubicBezTo>
                    <a:pt x="935" y="4028"/>
                    <a:pt x="1" y="3094"/>
                    <a:pt x="59" y="1985"/>
                  </a:cubicBezTo>
                  <a:cubicBezTo>
                    <a:pt x="59" y="934"/>
                    <a:pt x="935" y="58"/>
                    <a:pt x="1985" y="0"/>
                  </a:cubicBezTo>
                  <a:cubicBezTo>
                    <a:pt x="3094" y="0"/>
                    <a:pt x="4028" y="934"/>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8" name="Google Shape;18078;p46"/>
            <p:cNvSpPr/>
            <p:nvPr/>
          </p:nvSpPr>
          <p:spPr>
            <a:xfrm>
              <a:off x="3862525" y="465750"/>
              <a:ext cx="100700" cy="100725"/>
            </a:xfrm>
            <a:custGeom>
              <a:avLst/>
              <a:gdLst/>
              <a:ahLst/>
              <a:cxnLst/>
              <a:rect l="l" t="t" r="r" b="b"/>
              <a:pathLst>
                <a:path w="4028" h="4029" extrusionOk="0">
                  <a:moveTo>
                    <a:pt x="4028" y="1985"/>
                  </a:moveTo>
                  <a:cubicBezTo>
                    <a:pt x="4028" y="3094"/>
                    <a:pt x="3094" y="4028"/>
                    <a:pt x="1985" y="3970"/>
                  </a:cubicBezTo>
                  <a:cubicBezTo>
                    <a:pt x="934" y="3970"/>
                    <a:pt x="0" y="3094"/>
                    <a:pt x="0" y="1985"/>
                  </a:cubicBezTo>
                  <a:cubicBezTo>
                    <a:pt x="0" y="935"/>
                    <a:pt x="934" y="1"/>
                    <a:pt x="1985" y="1"/>
                  </a:cubicBezTo>
                  <a:cubicBezTo>
                    <a:pt x="3036" y="1"/>
                    <a:pt x="3970" y="876"/>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9" name="Google Shape;18079;p46"/>
            <p:cNvSpPr/>
            <p:nvPr/>
          </p:nvSpPr>
          <p:spPr>
            <a:xfrm>
              <a:off x="3615900" y="465750"/>
              <a:ext cx="100725" cy="100725"/>
            </a:xfrm>
            <a:custGeom>
              <a:avLst/>
              <a:gdLst/>
              <a:ahLst/>
              <a:cxnLst/>
              <a:rect l="l" t="t" r="r" b="b"/>
              <a:pathLst>
                <a:path w="4029" h="4029" extrusionOk="0">
                  <a:moveTo>
                    <a:pt x="2044" y="4028"/>
                  </a:moveTo>
                  <a:cubicBezTo>
                    <a:pt x="935" y="4028"/>
                    <a:pt x="1" y="3094"/>
                    <a:pt x="1" y="2044"/>
                  </a:cubicBezTo>
                  <a:cubicBezTo>
                    <a:pt x="1" y="935"/>
                    <a:pt x="935" y="1"/>
                    <a:pt x="2044" y="1"/>
                  </a:cubicBezTo>
                  <a:cubicBezTo>
                    <a:pt x="3094" y="1"/>
                    <a:pt x="3970" y="876"/>
                    <a:pt x="4028" y="1985"/>
                  </a:cubicBezTo>
                  <a:cubicBezTo>
                    <a:pt x="4028" y="3036"/>
                    <a:pt x="3153" y="3970"/>
                    <a:pt x="2044"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0" name="Google Shape;18080;p46"/>
            <p:cNvSpPr/>
            <p:nvPr/>
          </p:nvSpPr>
          <p:spPr>
            <a:xfrm>
              <a:off x="2143500" y="4389725"/>
              <a:ext cx="100725" cy="99250"/>
            </a:xfrm>
            <a:custGeom>
              <a:avLst/>
              <a:gdLst/>
              <a:ahLst/>
              <a:cxnLst/>
              <a:rect l="l" t="t" r="r" b="b"/>
              <a:pathLst>
                <a:path w="4029" h="3970" extrusionOk="0">
                  <a:moveTo>
                    <a:pt x="3970" y="1985"/>
                  </a:moveTo>
                  <a:cubicBezTo>
                    <a:pt x="4028" y="3035"/>
                    <a:pt x="3095" y="3969"/>
                    <a:pt x="1986" y="3969"/>
                  </a:cubicBezTo>
                  <a:cubicBezTo>
                    <a:pt x="935" y="3969"/>
                    <a:pt x="59" y="3094"/>
                    <a:pt x="1" y="2043"/>
                  </a:cubicBezTo>
                  <a:cubicBezTo>
                    <a:pt x="1" y="934"/>
                    <a:pt x="935" y="0"/>
                    <a:pt x="1986" y="0"/>
                  </a:cubicBezTo>
                  <a:cubicBezTo>
                    <a:pt x="3036" y="0"/>
                    <a:pt x="3970" y="876"/>
                    <a:pt x="3970"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1" name="Google Shape;18081;p46"/>
            <p:cNvSpPr/>
            <p:nvPr/>
          </p:nvSpPr>
          <p:spPr>
            <a:xfrm>
              <a:off x="1654650" y="3652775"/>
              <a:ext cx="99250" cy="100725"/>
            </a:xfrm>
            <a:custGeom>
              <a:avLst/>
              <a:gdLst/>
              <a:ahLst/>
              <a:cxnLst/>
              <a:rect l="l" t="t" r="r" b="b"/>
              <a:pathLst>
                <a:path w="3970" h="4029" extrusionOk="0">
                  <a:moveTo>
                    <a:pt x="1985" y="59"/>
                  </a:moveTo>
                  <a:cubicBezTo>
                    <a:pt x="3036" y="1"/>
                    <a:pt x="3970" y="935"/>
                    <a:pt x="3970" y="2044"/>
                  </a:cubicBezTo>
                  <a:cubicBezTo>
                    <a:pt x="3970" y="3095"/>
                    <a:pt x="3094" y="4028"/>
                    <a:pt x="1985" y="4028"/>
                  </a:cubicBezTo>
                  <a:cubicBezTo>
                    <a:pt x="935" y="4028"/>
                    <a:pt x="1" y="3095"/>
                    <a:pt x="1" y="1986"/>
                  </a:cubicBezTo>
                  <a:cubicBezTo>
                    <a:pt x="1" y="935"/>
                    <a:pt x="876" y="59"/>
                    <a:pt x="198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2" name="Google Shape;18082;p46"/>
            <p:cNvSpPr/>
            <p:nvPr/>
          </p:nvSpPr>
          <p:spPr>
            <a:xfrm>
              <a:off x="6067475" y="2428475"/>
              <a:ext cx="99250" cy="99250"/>
            </a:xfrm>
            <a:custGeom>
              <a:avLst/>
              <a:gdLst/>
              <a:ahLst/>
              <a:cxnLst/>
              <a:rect l="l" t="t" r="r" b="b"/>
              <a:pathLst>
                <a:path w="3970" h="3970" extrusionOk="0">
                  <a:moveTo>
                    <a:pt x="1985" y="0"/>
                  </a:moveTo>
                  <a:cubicBezTo>
                    <a:pt x="3035" y="0"/>
                    <a:pt x="3911" y="876"/>
                    <a:pt x="3969" y="1926"/>
                  </a:cubicBezTo>
                  <a:cubicBezTo>
                    <a:pt x="3969" y="2977"/>
                    <a:pt x="3094" y="3911"/>
                    <a:pt x="2043" y="3911"/>
                  </a:cubicBezTo>
                  <a:cubicBezTo>
                    <a:pt x="992" y="3969"/>
                    <a:pt x="59" y="3035"/>
                    <a:pt x="59" y="1985"/>
                  </a:cubicBezTo>
                  <a:cubicBezTo>
                    <a:pt x="0" y="934"/>
                    <a:pt x="934" y="58"/>
                    <a:pt x="198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3" name="Google Shape;18083;p46"/>
            <p:cNvSpPr/>
            <p:nvPr/>
          </p:nvSpPr>
          <p:spPr>
            <a:xfrm>
              <a:off x="4841675" y="709450"/>
              <a:ext cx="99275" cy="99250"/>
            </a:xfrm>
            <a:custGeom>
              <a:avLst/>
              <a:gdLst/>
              <a:ahLst/>
              <a:cxnLst/>
              <a:rect l="l" t="t" r="r" b="b"/>
              <a:pathLst>
                <a:path w="3971" h="3970" extrusionOk="0">
                  <a:moveTo>
                    <a:pt x="3970" y="1985"/>
                  </a:moveTo>
                  <a:cubicBezTo>
                    <a:pt x="3970" y="3036"/>
                    <a:pt x="3036" y="3970"/>
                    <a:pt x="1986" y="3970"/>
                  </a:cubicBezTo>
                  <a:cubicBezTo>
                    <a:pt x="935" y="3911"/>
                    <a:pt x="1" y="2978"/>
                    <a:pt x="59" y="1927"/>
                  </a:cubicBezTo>
                  <a:cubicBezTo>
                    <a:pt x="59" y="876"/>
                    <a:pt x="993" y="1"/>
                    <a:pt x="2044" y="1"/>
                  </a:cubicBezTo>
                  <a:cubicBezTo>
                    <a:pt x="3095" y="1"/>
                    <a:pt x="3970" y="935"/>
                    <a:pt x="3970"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4" name="Google Shape;18084;p46"/>
            <p:cNvSpPr/>
            <p:nvPr/>
          </p:nvSpPr>
          <p:spPr>
            <a:xfrm>
              <a:off x="5825225" y="1691525"/>
              <a:ext cx="99250" cy="99275"/>
            </a:xfrm>
            <a:custGeom>
              <a:avLst/>
              <a:gdLst/>
              <a:ahLst/>
              <a:cxnLst/>
              <a:rect l="l" t="t" r="r" b="b"/>
              <a:pathLst>
                <a:path w="3970" h="3971" extrusionOk="0">
                  <a:moveTo>
                    <a:pt x="1985" y="3970"/>
                  </a:moveTo>
                  <a:cubicBezTo>
                    <a:pt x="876" y="3970"/>
                    <a:pt x="1" y="3036"/>
                    <a:pt x="1" y="1986"/>
                  </a:cubicBezTo>
                  <a:cubicBezTo>
                    <a:pt x="1" y="935"/>
                    <a:pt x="935" y="1"/>
                    <a:pt x="1985" y="59"/>
                  </a:cubicBezTo>
                  <a:cubicBezTo>
                    <a:pt x="3036" y="59"/>
                    <a:pt x="3970" y="993"/>
                    <a:pt x="3970" y="2044"/>
                  </a:cubicBezTo>
                  <a:cubicBezTo>
                    <a:pt x="3911" y="3095"/>
                    <a:pt x="3036" y="3970"/>
                    <a:pt x="1985"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5" name="Google Shape;18085;p46"/>
            <p:cNvSpPr/>
            <p:nvPr/>
          </p:nvSpPr>
          <p:spPr>
            <a:xfrm>
              <a:off x="4106225" y="465750"/>
              <a:ext cx="97800" cy="99250"/>
            </a:xfrm>
            <a:custGeom>
              <a:avLst/>
              <a:gdLst/>
              <a:ahLst/>
              <a:cxnLst/>
              <a:rect l="l" t="t" r="r" b="b"/>
              <a:pathLst>
                <a:path w="3912" h="3970" extrusionOk="0">
                  <a:moveTo>
                    <a:pt x="3911" y="1985"/>
                  </a:moveTo>
                  <a:cubicBezTo>
                    <a:pt x="3911" y="3036"/>
                    <a:pt x="3035" y="3970"/>
                    <a:pt x="1985" y="3970"/>
                  </a:cubicBezTo>
                  <a:cubicBezTo>
                    <a:pt x="934" y="3970"/>
                    <a:pt x="0" y="3036"/>
                    <a:pt x="0" y="1985"/>
                  </a:cubicBezTo>
                  <a:cubicBezTo>
                    <a:pt x="0" y="935"/>
                    <a:pt x="876" y="59"/>
                    <a:pt x="1926" y="59"/>
                  </a:cubicBezTo>
                  <a:cubicBezTo>
                    <a:pt x="2977" y="1"/>
                    <a:pt x="3911" y="935"/>
                    <a:pt x="3911"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6" name="Google Shape;18086;p46"/>
            <p:cNvSpPr/>
            <p:nvPr/>
          </p:nvSpPr>
          <p:spPr>
            <a:xfrm>
              <a:off x="2393050" y="4634875"/>
              <a:ext cx="94875" cy="96325"/>
            </a:xfrm>
            <a:custGeom>
              <a:avLst/>
              <a:gdLst/>
              <a:ahLst/>
              <a:cxnLst/>
              <a:rect l="l" t="t" r="r" b="b"/>
              <a:pathLst>
                <a:path w="3795" h="3853" extrusionOk="0">
                  <a:moveTo>
                    <a:pt x="3794" y="1868"/>
                  </a:moveTo>
                  <a:cubicBezTo>
                    <a:pt x="3794" y="2977"/>
                    <a:pt x="2977" y="3794"/>
                    <a:pt x="1926" y="3794"/>
                  </a:cubicBezTo>
                  <a:cubicBezTo>
                    <a:pt x="817" y="3853"/>
                    <a:pt x="0" y="2977"/>
                    <a:pt x="0" y="1868"/>
                  </a:cubicBezTo>
                  <a:cubicBezTo>
                    <a:pt x="0" y="817"/>
                    <a:pt x="817" y="0"/>
                    <a:pt x="1926" y="0"/>
                  </a:cubicBezTo>
                  <a:cubicBezTo>
                    <a:pt x="2977" y="0"/>
                    <a:pt x="3794" y="817"/>
                    <a:pt x="3794" y="18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7" name="Google Shape;18087;p46"/>
            <p:cNvSpPr/>
            <p:nvPr/>
          </p:nvSpPr>
          <p:spPr>
            <a:xfrm>
              <a:off x="6068925" y="3165400"/>
              <a:ext cx="96325" cy="96325"/>
            </a:xfrm>
            <a:custGeom>
              <a:avLst/>
              <a:gdLst/>
              <a:ahLst/>
              <a:cxnLst/>
              <a:rect l="l" t="t" r="r" b="b"/>
              <a:pathLst>
                <a:path w="3853" h="3853" extrusionOk="0">
                  <a:moveTo>
                    <a:pt x="3853" y="1985"/>
                  </a:moveTo>
                  <a:cubicBezTo>
                    <a:pt x="3853" y="3035"/>
                    <a:pt x="2977" y="3853"/>
                    <a:pt x="1927" y="3853"/>
                  </a:cubicBezTo>
                  <a:cubicBezTo>
                    <a:pt x="818" y="3853"/>
                    <a:pt x="1" y="2977"/>
                    <a:pt x="59" y="1868"/>
                  </a:cubicBezTo>
                  <a:cubicBezTo>
                    <a:pt x="59" y="817"/>
                    <a:pt x="934" y="0"/>
                    <a:pt x="1985" y="0"/>
                  </a:cubicBezTo>
                  <a:cubicBezTo>
                    <a:pt x="3036" y="59"/>
                    <a:pt x="3853" y="934"/>
                    <a:pt x="3853"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8" name="Google Shape;18088;p46"/>
            <p:cNvSpPr/>
            <p:nvPr/>
          </p:nvSpPr>
          <p:spPr>
            <a:xfrm>
              <a:off x="3370750" y="467225"/>
              <a:ext cx="96325" cy="96325"/>
            </a:xfrm>
            <a:custGeom>
              <a:avLst/>
              <a:gdLst/>
              <a:ahLst/>
              <a:cxnLst/>
              <a:rect l="l" t="t" r="r" b="b"/>
              <a:pathLst>
                <a:path w="3853" h="3853" extrusionOk="0">
                  <a:moveTo>
                    <a:pt x="1868" y="3853"/>
                  </a:moveTo>
                  <a:cubicBezTo>
                    <a:pt x="818" y="3794"/>
                    <a:pt x="0" y="2977"/>
                    <a:pt x="59" y="1868"/>
                  </a:cubicBezTo>
                  <a:cubicBezTo>
                    <a:pt x="59" y="817"/>
                    <a:pt x="934" y="0"/>
                    <a:pt x="1985" y="59"/>
                  </a:cubicBezTo>
                  <a:cubicBezTo>
                    <a:pt x="3094" y="59"/>
                    <a:pt x="3853" y="934"/>
                    <a:pt x="3853" y="1985"/>
                  </a:cubicBezTo>
                  <a:cubicBezTo>
                    <a:pt x="3795" y="3094"/>
                    <a:pt x="2977" y="3853"/>
                    <a:pt x="1868" y="38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9" name="Google Shape;18089;p46"/>
            <p:cNvSpPr/>
            <p:nvPr/>
          </p:nvSpPr>
          <p:spPr>
            <a:xfrm>
              <a:off x="5828150" y="3902325"/>
              <a:ext cx="93425" cy="94875"/>
            </a:xfrm>
            <a:custGeom>
              <a:avLst/>
              <a:gdLst/>
              <a:ahLst/>
              <a:cxnLst/>
              <a:rect l="l" t="t" r="r" b="b"/>
              <a:pathLst>
                <a:path w="3737" h="3795" extrusionOk="0">
                  <a:moveTo>
                    <a:pt x="3736" y="1926"/>
                  </a:moveTo>
                  <a:cubicBezTo>
                    <a:pt x="3736" y="3036"/>
                    <a:pt x="2861" y="3794"/>
                    <a:pt x="1810" y="3794"/>
                  </a:cubicBezTo>
                  <a:cubicBezTo>
                    <a:pt x="759" y="3736"/>
                    <a:pt x="0" y="2919"/>
                    <a:pt x="0" y="1926"/>
                  </a:cubicBezTo>
                  <a:cubicBezTo>
                    <a:pt x="0" y="817"/>
                    <a:pt x="876" y="0"/>
                    <a:pt x="1927" y="59"/>
                  </a:cubicBezTo>
                  <a:cubicBezTo>
                    <a:pt x="2977" y="59"/>
                    <a:pt x="3736" y="876"/>
                    <a:pt x="3736" y="19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0" name="Google Shape;18090;p46"/>
            <p:cNvSpPr/>
            <p:nvPr/>
          </p:nvSpPr>
          <p:spPr>
            <a:xfrm>
              <a:off x="1899825" y="4146025"/>
              <a:ext cx="94875" cy="94875"/>
            </a:xfrm>
            <a:custGeom>
              <a:avLst/>
              <a:gdLst/>
              <a:ahLst/>
              <a:cxnLst/>
              <a:rect l="l" t="t" r="r" b="b"/>
              <a:pathLst>
                <a:path w="3795" h="3795" extrusionOk="0">
                  <a:moveTo>
                    <a:pt x="3794" y="1926"/>
                  </a:moveTo>
                  <a:cubicBezTo>
                    <a:pt x="3736" y="2977"/>
                    <a:pt x="2919" y="3794"/>
                    <a:pt x="1810" y="3794"/>
                  </a:cubicBezTo>
                  <a:cubicBezTo>
                    <a:pt x="759" y="3736"/>
                    <a:pt x="0" y="2919"/>
                    <a:pt x="0" y="1810"/>
                  </a:cubicBezTo>
                  <a:cubicBezTo>
                    <a:pt x="58" y="759"/>
                    <a:pt x="876" y="0"/>
                    <a:pt x="1868" y="0"/>
                  </a:cubicBezTo>
                  <a:cubicBezTo>
                    <a:pt x="2977" y="0"/>
                    <a:pt x="3794" y="817"/>
                    <a:pt x="3736" y="19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1" name="Google Shape;18091;p46"/>
            <p:cNvSpPr/>
            <p:nvPr/>
          </p:nvSpPr>
          <p:spPr>
            <a:xfrm>
              <a:off x="2639650" y="712375"/>
              <a:ext cx="94875" cy="93425"/>
            </a:xfrm>
            <a:custGeom>
              <a:avLst/>
              <a:gdLst/>
              <a:ahLst/>
              <a:cxnLst/>
              <a:rect l="l" t="t" r="r" b="b"/>
              <a:pathLst>
                <a:path w="3795" h="3737" extrusionOk="0">
                  <a:moveTo>
                    <a:pt x="1927" y="3736"/>
                  </a:moveTo>
                  <a:cubicBezTo>
                    <a:pt x="876" y="3736"/>
                    <a:pt x="59" y="2919"/>
                    <a:pt x="59" y="1868"/>
                  </a:cubicBezTo>
                  <a:cubicBezTo>
                    <a:pt x="1" y="818"/>
                    <a:pt x="818" y="0"/>
                    <a:pt x="1869" y="0"/>
                  </a:cubicBezTo>
                  <a:cubicBezTo>
                    <a:pt x="2919" y="0"/>
                    <a:pt x="3737" y="818"/>
                    <a:pt x="3737" y="1810"/>
                  </a:cubicBezTo>
                  <a:cubicBezTo>
                    <a:pt x="3795" y="2861"/>
                    <a:pt x="2978" y="3678"/>
                    <a:pt x="1927" y="37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2" name="Google Shape;18092;p46"/>
            <p:cNvSpPr/>
            <p:nvPr/>
          </p:nvSpPr>
          <p:spPr>
            <a:xfrm>
              <a:off x="6070375" y="2184775"/>
              <a:ext cx="93425" cy="91950"/>
            </a:xfrm>
            <a:custGeom>
              <a:avLst/>
              <a:gdLst/>
              <a:ahLst/>
              <a:cxnLst/>
              <a:rect l="l" t="t" r="r" b="b"/>
              <a:pathLst>
                <a:path w="3737" h="3678" extrusionOk="0">
                  <a:moveTo>
                    <a:pt x="3737" y="1868"/>
                  </a:moveTo>
                  <a:cubicBezTo>
                    <a:pt x="3737" y="2860"/>
                    <a:pt x="2861" y="3678"/>
                    <a:pt x="1869" y="3678"/>
                  </a:cubicBezTo>
                  <a:cubicBezTo>
                    <a:pt x="876" y="3678"/>
                    <a:pt x="1" y="2802"/>
                    <a:pt x="59" y="1810"/>
                  </a:cubicBezTo>
                  <a:cubicBezTo>
                    <a:pt x="59" y="817"/>
                    <a:pt x="935" y="0"/>
                    <a:pt x="1927" y="0"/>
                  </a:cubicBezTo>
                  <a:cubicBezTo>
                    <a:pt x="2919" y="59"/>
                    <a:pt x="3737" y="876"/>
                    <a:pt x="3737" y="18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3" name="Google Shape;18093;p46"/>
            <p:cNvSpPr/>
            <p:nvPr/>
          </p:nvSpPr>
          <p:spPr>
            <a:xfrm>
              <a:off x="3862525" y="5129550"/>
              <a:ext cx="91950" cy="91975"/>
            </a:xfrm>
            <a:custGeom>
              <a:avLst/>
              <a:gdLst/>
              <a:ahLst/>
              <a:cxnLst/>
              <a:rect l="l" t="t" r="r" b="b"/>
              <a:pathLst>
                <a:path w="3678" h="3679" extrusionOk="0">
                  <a:moveTo>
                    <a:pt x="3678" y="1869"/>
                  </a:moveTo>
                  <a:cubicBezTo>
                    <a:pt x="3678" y="2861"/>
                    <a:pt x="2860" y="3678"/>
                    <a:pt x="1868" y="3678"/>
                  </a:cubicBezTo>
                  <a:cubicBezTo>
                    <a:pt x="876" y="3678"/>
                    <a:pt x="0" y="2803"/>
                    <a:pt x="0" y="1810"/>
                  </a:cubicBezTo>
                  <a:cubicBezTo>
                    <a:pt x="59" y="818"/>
                    <a:pt x="934" y="1"/>
                    <a:pt x="1868" y="59"/>
                  </a:cubicBezTo>
                  <a:cubicBezTo>
                    <a:pt x="2860" y="59"/>
                    <a:pt x="3678" y="876"/>
                    <a:pt x="3678" y="18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4" name="Google Shape;18094;p46"/>
            <p:cNvSpPr/>
            <p:nvPr/>
          </p:nvSpPr>
          <p:spPr>
            <a:xfrm>
              <a:off x="4357200" y="470125"/>
              <a:ext cx="91975" cy="91975"/>
            </a:xfrm>
            <a:custGeom>
              <a:avLst/>
              <a:gdLst/>
              <a:ahLst/>
              <a:cxnLst/>
              <a:rect l="l" t="t" r="r" b="b"/>
              <a:pathLst>
                <a:path w="3679" h="3679" extrusionOk="0">
                  <a:moveTo>
                    <a:pt x="3620" y="1810"/>
                  </a:moveTo>
                  <a:cubicBezTo>
                    <a:pt x="3678" y="2744"/>
                    <a:pt x="2861" y="3620"/>
                    <a:pt x="1869" y="3678"/>
                  </a:cubicBezTo>
                  <a:cubicBezTo>
                    <a:pt x="876" y="3678"/>
                    <a:pt x="1" y="2803"/>
                    <a:pt x="1" y="1810"/>
                  </a:cubicBezTo>
                  <a:cubicBezTo>
                    <a:pt x="1" y="876"/>
                    <a:pt x="818" y="1"/>
                    <a:pt x="1810" y="1"/>
                  </a:cubicBezTo>
                  <a:cubicBezTo>
                    <a:pt x="2744" y="1"/>
                    <a:pt x="3620" y="818"/>
                    <a:pt x="3620"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5" name="Google Shape;18095;p46"/>
            <p:cNvSpPr/>
            <p:nvPr/>
          </p:nvSpPr>
          <p:spPr>
            <a:xfrm>
              <a:off x="3620275" y="5131025"/>
              <a:ext cx="91975" cy="90500"/>
            </a:xfrm>
            <a:custGeom>
              <a:avLst/>
              <a:gdLst/>
              <a:ahLst/>
              <a:cxnLst/>
              <a:rect l="l" t="t" r="r" b="b"/>
              <a:pathLst>
                <a:path w="3679" h="3620" extrusionOk="0">
                  <a:moveTo>
                    <a:pt x="1869" y="3619"/>
                  </a:moveTo>
                  <a:cubicBezTo>
                    <a:pt x="876" y="3619"/>
                    <a:pt x="1" y="2744"/>
                    <a:pt x="1" y="1810"/>
                  </a:cubicBezTo>
                  <a:cubicBezTo>
                    <a:pt x="1" y="817"/>
                    <a:pt x="876" y="0"/>
                    <a:pt x="1869" y="0"/>
                  </a:cubicBezTo>
                  <a:cubicBezTo>
                    <a:pt x="2803" y="0"/>
                    <a:pt x="3620" y="817"/>
                    <a:pt x="3620" y="1751"/>
                  </a:cubicBezTo>
                  <a:cubicBezTo>
                    <a:pt x="3678" y="2744"/>
                    <a:pt x="2803" y="3619"/>
                    <a:pt x="1869"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6" name="Google Shape;18096;p46"/>
            <p:cNvSpPr/>
            <p:nvPr/>
          </p:nvSpPr>
          <p:spPr>
            <a:xfrm>
              <a:off x="1412425" y="2921700"/>
              <a:ext cx="90500" cy="90500"/>
            </a:xfrm>
            <a:custGeom>
              <a:avLst/>
              <a:gdLst/>
              <a:ahLst/>
              <a:cxnLst/>
              <a:rect l="l" t="t" r="r" b="b"/>
              <a:pathLst>
                <a:path w="3620" h="3620" extrusionOk="0">
                  <a:moveTo>
                    <a:pt x="3619" y="1810"/>
                  </a:moveTo>
                  <a:cubicBezTo>
                    <a:pt x="3619" y="2802"/>
                    <a:pt x="2802" y="3619"/>
                    <a:pt x="1810" y="3619"/>
                  </a:cubicBezTo>
                  <a:cubicBezTo>
                    <a:pt x="818" y="3619"/>
                    <a:pt x="0" y="2802"/>
                    <a:pt x="0" y="1810"/>
                  </a:cubicBezTo>
                  <a:cubicBezTo>
                    <a:pt x="0" y="876"/>
                    <a:pt x="818" y="59"/>
                    <a:pt x="1751" y="0"/>
                  </a:cubicBezTo>
                  <a:cubicBezTo>
                    <a:pt x="2744" y="0"/>
                    <a:pt x="3561" y="817"/>
                    <a:pt x="3619"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7" name="Google Shape;18097;p46"/>
            <p:cNvSpPr/>
            <p:nvPr/>
          </p:nvSpPr>
          <p:spPr>
            <a:xfrm>
              <a:off x="4846075" y="4884400"/>
              <a:ext cx="91950" cy="90500"/>
            </a:xfrm>
            <a:custGeom>
              <a:avLst/>
              <a:gdLst/>
              <a:ahLst/>
              <a:cxnLst/>
              <a:rect l="l" t="t" r="r" b="b"/>
              <a:pathLst>
                <a:path w="3678" h="3620" extrusionOk="0">
                  <a:moveTo>
                    <a:pt x="1868" y="1"/>
                  </a:moveTo>
                  <a:cubicBezTo>
                    <a:pt x="2802" y="1"/>
                    <a:pt x="3677" y="876"/>
                    <a:pt x="3619" y="1810"/>
                  </a:cubicBezTo>
                  <a:cubicBezTo>
                    <a:pt x="3619" y="2802"/>
                    <a:pt x="2743" y="3620"/>
                    <a:pt x="1751" y="3620"/>
                  </a:cubicBezTo>
                  <a:cubicBezTo>
                    <a:pt x="817" y="3561"/>
                    <a:pt x="0" y="2744"/>
                    <a:pt x="0" y="1810"/>
                  </a:cubicBezTo>
                  <a:cubicBezTo>
                    <a:pt x="0" y="818"/>
                    <a:pt x="876" y="1"/>
                    <a:pt x="18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8" name="Google Shape;18098;p46"/>
            <p:cNvSpPr/>
            <p:nvPr/>
          </p:nvSpPr>
          <p:spPr>
            <a:xfrm>
              <a:off x="1659025" y="1695925"/>
              <a:ext cx="90500" cy="90500"/>
            </a:xfrm>
            <a:custGeom>
              <a:avLst/>
              <a:gdLst/>
              <a:ahLst/>
              <a:cxnLst/>
              <a:rect l="l" t="t" r="r" b="b"/>
              <a:pathLst>
                <a:path w="3620" h="3620" extrusionOk="0">
                  <a:moveTo>
                    <a:pt x="3620" y="1810"/>
                  </a:moveTo>
                  <a:cubicBezTo>
                    <a:pt x="3620" y="2802"/>
                    <a:pt x="2803" y="3619"/>
                    <a:pt x="1810" y="3619"/>
                  </a:cubicBezTo>
                  <a:cubicBezTo>
                    <a:pt x="818" y="3619"/>
                    <a:pt x="1" y="2802"/>
                    <a:pt x="1" y="1810"/>
                  </a:cubicBezTo>
                  <a:cubicBezTo>
                    <a:pt x="1" y="876"/>
                    <a:pt x="818" y="58"/>
                    <a:pt x="1752" y="0"/>
                  </a:cubicBezTo>
                  <a:cubicBezTo>
                    <a:pt x="2744" y="0"/>
                    <a:pt x="3562" y="817"/>
                    <a:pt x="3620"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9" name="Google Shape;18099;p46"/>
            <p:cNvSpPr/>
            <p:nvPr/>
          </p:nvSpPr>
          <p:spPr>
            <a:xfrm>
              <a:off x="1412425" y="2675075"/>
              <a:ext cx="90500" cy="91975"/>
            </a:xfrm>
            <a:custGeom>
              <a:avLst/>
              <a:gdLst/>
              <a:ahLst/>
              <a:cxnLst/>
              <a:rect l="l" t="t" r="r" b="b"/>
              <a:pathLst>
                <a:path w="3620" h="3679" extrusionOk="0">
                  <a:moveTo>
                    <a:pt x="1810" y="1"/>
                  </a:moveTo>
                  <a:cubicBezTo>
                    <a:pt x="2802" y="59"/>
                    <a:pt x="3619" y="935"/>
                    <a:pt x="3619" y="1869"/>
                  </a:cubicBezTo>
                  <a:cubicBezTo>
                    <a:pt x="3561" y="2861"/>
                    <a:pt x="2685" y="3678"/>
                    <a:pt x="1751" y="3620"/>
                  </a:cubicBezTo>
                  <a:cubicBezTo>
                    <a:pt x="759" y="3561"/>
                    <a:pt x="0" y="2744"/>
                    <a:pt x="0" y="1810"/>
                  </a:cubicBezTo>
                  <a:cubicBezTo>
                    <a:pt x="0" y="818"/>
                    <a:pt x="876" y="1"/>
                    <a:pt x="18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0" name="Google Shape;18100;p46"/>
            <p:cNvSpPr/>
            <p:nvPr/>
          </p:nvSpPr>
          <p:spPr>
            <a:xfrm>
              <a:off x="5340750" y="961900"/>
              <a:ext cx="87575" cy="87575"/>
            </a:xfrm>
            <a:custGeom>
              <a:avLst/>
              <a:gdLst/>
              <a:ahLst/>
              <a:cxnLst/>
              <a:rect l="l" t="t" r="r" b="b"/>
              <a:pathLst>
                <a:path w="3503" h="3503" extrusionOk="0">
                  <a:moveTo>
                    <a:pt x="3503" y="1752"/>
                  </a:moveTo>
                  <a:cubicBezTo>
                    <a:pt x="3503" y="2744"/>
                    <a:pt x="2744" y="3503"/>
                    <a:pt x="1752" y="3503"/>
                  </a:cubicBezTo>
                  <a:cubicBezTo>
                    <a:pt x="759" y="3503"/>
                    <a:pt x="1" y="2744"/>
                    <a:pt x="1" y="1752"/>
                  </a:cubicBezTo>
                  <a:cubicBezTo>
                    <a:pt x="1" y="760"/>
                    <a:pt x="759" y="1"/>
                    <a:pt x="1752" y="1"/>
                  </a:cubicBezTo>
                  <a:cubicBezTo>
                    <a:pt x="2744" y="1"/>
                    <a:pt x="3503" y="760"/>
                    <a:pt x="3503"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1" name="Google Shape;18101;p46"/>
            <p:cNvSpPr/>
            <p:nvPr/>
          </p:nvSpPr>
          <p:spPr>
            <a:xfrm>
              <a:off x="5584450" y="1208525"/>
              <a:ext cx="87575" cy="87575"/>
            </a:xfrm>
            <a:custGeom>
              <a:avLst/>
              <a:gdLst/>
              <a:ahLst/>
              <a:cxnLst/>
              <a:rect l="l" t="t" r="r" b="b"/>
              <a:pathLst>
                <a:path w="3503" h="3503" extrusionOk="0">
                  <a:moveTo>
                    <a:pt x="3503" y="1751"/>
                  </a:moveTo>
                  <a:cubicBezTo>
                    <a:pt x="3503" y="2744"/>
                    <a:pt x="2744" y="3503"/>
                    <a:pt x="1752" y="3503"/>
                  </a:cubicBezTo>
                  <a:cubicBezTo>
                    <a:pt x="759" y="3503"/>
                    <a:pt x="1" y="2685"/>
                    <a:pt x="1" y="1751"/>
                  </a:cubicBezTo>
                  <a:cubicBezTo>
                    <a:pt x="1" y="759"/>
                    <a:pt x="759" y="0"/>
                    <a:pt x="1752" y="0"/>
                  </a:cubicBezTo>
                  <a:cubicBezTo>
                    <a:pt x="2744" y="0"/>
                    <a:pt x="3503" y="759"/>
                    <a:pt x="3503"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2" name="Google Shape;18102;p46"/>
            <p:cNvSpPr/>
            <p:nvPr/>
          </p:nvSpPr>
          <p:spPr>
            <a:xfrm>
              <a:off x="3132900" y="471600"/>
              <a:ext cx="87575" cy="87575"/>
            </a:xfrm>
            <a:custGeom>
              <a:avLst/>
              <a:gdLst/>
              <a:ahLst/>
              <a:cxnLst/>
              <a:rect l="l" t="t" r="r" b="b"/>
              <a:pathLst>
                <a:path w="3503" h="3503" extrusionOk="0">
                  <a:moveTo>
                    <a:pt x="3502" y="1751"/>
                  </a:moveTo>
                  <a:cubicBezTo>
                    <a:pt x="3502" y="2744"/>
                    <a:pt x="2744" y="3503"/>
                    <a:pt x="1751" y="3503"/>
                  </a:cubicBezTo>
                  <a:cubicBezTo>
                    <a:pt x="759" y="3503"/>
                    <a:pt x="0" y="2744"/>
                    <a:pt x="0" y="1751"/>
                  </a:cubicBezTo>
                  <a:cubicBezTo>
                    <a:pt x="0" y="817"/>
                    <a:pt x="759" y="0"/>
                    <a:pt x="1751" y="0"/>
                  </a:cubicBezTo>
                  <a:cubicBezTo>
                    <a:pt x="2685" y="0"/>
                    <a:pt x="3502" y="759"/>
                    <a:pt x="3502"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3" name="Google Shape;18103;p46"/>
            <p:cNvSpPr/>
            <p:nvPr/>
          </p:nvSpPr>
          <p:spPr>
            <a:xfrm>
              <a:off x="6073300" y="3413475"/>
              <a:ext cx="87575" cy="87575"/>
            </a:xfrm>
            <a:custGeom>
              <a:avLst/>
              <a:gdLst/>
              <a:ahLst/>
              <a:cxnLst/>
              <a:rect l="l" t="t" r="r" b="b"/>
              <a:pathLst>
                <a:path w="3503" h="3503" extrusionOk="0">
                  <a:moveTo>
                    <a:pt x="1752" y="3502"/>
                  </a:moveTo>
                  <a:cubicBezTo>
                    <a:pt x="759" y="3502"/>
                    <a:pt x="1" y="2685"/>
                    <a:pt x="1" y="1751"/>
                  </a:cubicBezTo>
                  <a:cubicBezTo>
                    <a:pt x="1" y="759"/>
                    <a:pt x="818" y="0"/>
                    <a:pt x="1810" y="0"/>
                  </a:cubicBezTo>
                  <a:cubicBezTo>
                    <a:pt x="2744" y="0"/>
                    <a:pt x="3503" y="759"/>
                    <a:pt x="3503" y="1751"/>
                  </a:cubicBezTo>
                  <a:cubicBezTo>
                    <a:pt x="3503" y="2744"/>
                    <a:pt x="2744" y="3502"/>
                    <a:pt x="1752" y="35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4" name="Google Shape;18104;p46"/>
            <p:cNvSpPr/>
            <p:nvPr/>
          </p:nvSpPr>
          <p:spPr>
            <a:xfrm>
              <a:off x="1413875" y="2434300"/>
              <a:ext cx="87575" cy="86125"/>
            </a:xfrm>
            <a:custGeom>
              <a:avLst/>
              <a:gdLst/>
              <a:ahLst/>
              <a:cxnLst/>
              <a:rect l="l" t="t" r="r" b="b"/>
              <a:pathLst>
                <a:path w="3503" h="3445" extrusionOk="0">
                  <a:moveTo>
                    <a:pt x="1752" y="3444"/>
                  </a:moveTo>
                  <a:cubicBezTo>
                    <a:pt x="760" y="3444"/>
                    <a:pt x="1" y="2744"/>
                    <a:pt x="1" y="1752"/>
                  </a:cubicBezTo>
                  <a:cubicBezTo>
                    <a:pt x="1" y="759"/>
                    <a:pt x="760" y="1"/>
                    <a:pt x="1752" y="1"/>
                  </a:cubicBezTo>
                  <a:cubicBezTo>
                    <a:pt x="2744" y="1"/>
                    <a:pt x="3445" y="759"/>
                    <a:pt x="3503" y="1693"/>
                  </a:cubicBezTo>
                  <a:cubicBezTo>
                    <a:pt x="3503" y="2686"/>
                    <a:pt x="2744" y="3444"/>
                    <a:pt x="1752"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5" name="Google Shape;18105;p46"/>
            <p:cNvSpPr/>
            <p:nvPr/>
          </p:nvSpPr>
          <p:spPr>
            <a:xfrm>
              <a:off x="4112050" y="5131025"/>
              <a:ext cx="87575" cy="89025"/>
            </a:xfrm>
            <a:custGeom>
              <a:avLst/>
              <a:gdLst/>
              <a:ahLst/>
              <a:cxnLst/>
              <a:rect l="l" t="t" r="r" b="b"/>
              <a:pathLst>
                <a:path w="3503" h="3561" extrusionOk="0">
                  <a:moveTo>
                    <a:pt x="3503" y="1751"/>
                  </a:moveTo>
                  <a:cubicBezTo>
                    <a:pt x="3503" y="2744"/>
                    <a:pt x="2744" y="3561"/>
                    <a:pt x="1752" y="3561"/>
                  </a:cubicBezTo>
                  <a:cubicBezTo>
                    <a:pt x="760" y="3561"/>
                    <a:pt x="1" y="2802"/>
                    <a:pt x="1" y="1810"/>
                  </a:cubicBezTo>
                  <a:cubicBezTo>
                    <a:pt x="1" y="817"/>
                    <a:pt x="701" y="59"/>
                    <a:pt x="1693" y="59"/>
                  </a:cubicBezTo>
                  <a:cubicBezTo>
                    <a:pt x="2686" y="0"/>
                    <a:pt x="3445" y="759"/>
                    <a:pt x="3503"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6" name="Google Shape;18106;p46"/>
            <p:cNvSpPr/>
            <p:nvPr/>
          </p:nvSpPr>
          <p:spPr>
            <a:xfrm>
              <a:off x="1413875" y="3171225"/>
              <a:ext cx="86125" cy="86125"/>
            </a:xfrm>
            <a:custGeom>
              <a:avLst/>
              <a:gdLst/>
              <a:ahLst/>
              <a:cxnLst/>
              <a:rect l="l" t="t" r="r" b="b"/>
              <a:pathLst>
                <a:path w="3445" h="3445" extrusionOk="0">
                  <a:moveTo>
                    <a:pt x="3445" y="1752"/>
                  </a:moveTo>
                  <a:cubicBezTo>
                    <a:pt x="3445" y="2686"/>
                    <a:pt x="2686" y="3445"/>
                    <a:pt x="1693" y="3445"/>
                  </a:cubicBezTo>
                  <a:cubicBezTo>
                    <a:pt x="760" y="3386"/>
                    <a:pt x="1" y="2627"/>
                    <a:pt x="59" y="1693"/>
                  </a:cubicBezTo>
                  <a:cubicBezTo>
                    <a:pt x="59" y="759"/>
                    <a:pt x="818" y="1"/>
                    <a:pt x="1752" y="1"/>
                  </a:cubicBezTo>
                  <a:cubicBezTo>
                    <a:pt x="2744" y="1"/>
                    <a:pt x="3445" y="759"/>
                    <a:pt x="3445"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7" name="Google Shape;18107;p46"/>
            <p:cNvSpPr/>
            <p:nvPr/>
          </p:nvSpPr>
          <p:spPr>
            <a:xfrm>
              <a:off x="3376575" y="5132475"/>
              <a:ext cx="86125" cy="86125"/>
            </a:xfrm>
            <a:custGeom>
              <a:avLst/>
              <a:gdLst/>
              <a:ahLst/>
              <a:cxnLst/>
              <a:rect l="l" t="t" r="r" b="b"/>
              <a:pathLst>
                <a:path w="3445" h="3445" extrusionOk="0">
                  <a:moveTo>
                    <a:pt x="3445" y="1752"/>
                  </a:moveTo>
                  <a:cubicBezTo>
                    <a:pt x="3445" y="2686"/>
                    <a:pt x="2686" y="3444"/>
                    <a:pt x="1752" y="3444"/>
                  </a:cubicBezTo>
                  <a:cubicBezTo>
                    <a:pt x="760" y="3444"/>
                    <a:pt x="1" y="2686"/>
                    <a:pt x="1" y="1693"/>
                  </a:cubicBezTo>
                  <a:cubicBezTo>
                    <a:pt x="1" y="759"/>
                    <a:pt x="760" y="1"/>
                    <a:pt x="1752" y="1"/>
                  </a:cubicBezTo>
                  <a:cubicBezTo>
                    <a:pt x="2686" y="1"/>
                    <a:pt x="3445" y="759"/>
                    <a:pt x="3445"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8" name="Google Shape;18108;p46"/>
            <p:cNvSpPr/>
            <p:nvPr/>
          </p:nvSpPr>
          <p:spPr>
            <a:xfrm>
              <a:off x="2639650" y="4887325"/>
              <a:ext cx="86125" cy="84650"/>
            </a:xfrm>
            <a:custGeom>
              <a:avLst/>
              <a:gdLst/>
              <a:ahLst/>
              <a:cxnLst/>
              <a:rect l="l" t="t" r="r" b="b"/>
              <a:pathLst>
                <a:path w="3445" h="3386" extrusionOk="0">
                  <a:moveTo>
                    <a:pt x="3445" y="1693"/>
                  </a:moveTo>
                  <a:cubicBezTo>
                    <a:pt x="3445" y="2627"/>
                    <a:pt x="2628" y="3386"/>
                    <a:pt x="1694" y="3386"/>
                  </a:cubicBezTo>
                  <a:cubicBezTo>
                    <a:pt x="760" y="3327"/>
                    <a:pt x="1" y="2569"/>
                    <a:pt x="59" y="1635"/>
                  </a:cubicBezTo>
                  <a:cubicBezTo>
                    <a:pt x="59" y="701"/>
                    <a:pt x="818" y="0"/>
                    <a:pt x="1752" y="0"/>
                  </a:cubicBezTo>
                  <a:cubicBezTo>
                    <a:pt x="2686" y="0"/>
                    <a:pt x="3445" y="759"/>
                    <a:pt x="3445" y="16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9" name="Google Shape;18109;p46"/>
            <p:cNvSpPr/>
            <p:nvPr/>
          </p:nvSpPr>
          <p:spPr>
            <a:xfrm>
              <a:off x="1661950" y="3903775"/>
              <a:ext cx="84675" cy="86125"/>
            </a:xfrm>
            <a:custGeom>
              <a:avLst/>
              <a:gdLst/>
              <a:ahLst/>
              <a:cxnLst/>
              <a:rect l="l" t="t" r="r" b="b"/>
              <a:pathLst>
                <a:path w="3387" h="3445" extrusionOk="0">
                  <a:moveTo>
                    <a:pt x="1693" y="1"/>
                  </a:moveTo>
                  <a:cubicBezTo>
                    <a:pt x="2627" y="1"/>
                    <a:pt x="3386" y="818"/>
                    <a:pt x="3386" y="1752"/>
                  </a:cubicBezTo>
                  <a:cubicBezTo>
                    <a:pt x="3386" y="2686"/>
                    <a:pt x="2569" y="3444"/>
                    <a:pt x="1635" y="3386"/>
                  </a:cubicBezTo>
                  <a:cubicBezTo>
                    <a:pt x="701" y="3386"/>
                    <a:pt x="1" y="2627"/>
                    <a:pt x="1" y="1693"/>
                  </a:cubicBezTo>
                  <a:cubicBezTo>
                    <a:pt x="1" y="759"/>
                    <a:pt x="759" y="1"/>
                    <a:pt x="1693"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0" name="Google Shape;18110;p46"/>
            <p:cNvSpPr/>
            <p:nvPr/>
          </p:nvSpPr>
          <p:spPr>
            <a:xfrm>
              <a:off x="5587375" y="4398475"/>
              <a:ext cx="81725" cy="81725"/>
            </a:xfrm>
            <a:custGeom>
              <a:avLst/>
              <a:gdLst/>
              <a:ahLst/>
              <a:cxnLst/>
              <a:rect l="l" t="t" r="r" b="b"/>
              <a:pathLst>
                <a:path w="3269" h="3269" extrusionOk="0">
                  <a:moveTo>
                    <a:pt x="1635" y="3269"/>
                  </a:moveTo>
                  <a:cubicBezTo>
                    <a:pt x="701" y="3269"/>
                    <a:pt x="0" y="2510"/>
                    <a:pt x="0" y="1635"/>
                  </a:cubicBezTo>
                  <a:cubicBezTo>
                    <a:pt x="0" y="759"/>
                    <a:pt x="759" y="0"/>
                    <a:pt x="1693" y="0"/>
                  </a:cubicBezTo>
                  <a:cubicBezTo>
                    <a:pt x="2569" y="59"/>
                    <a:pt x="3269" y="817"/>
                    <a:pt x="3269" y="1693"/>
                  </a:cubicBezTo>
                  <a:cubicBezTo>
                    <a:pt x="3211" y="2569"/>
                    <a:pt x="2510" y="3269"/>
                    <a:pt x="1635"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1" name="Google Shape;18111;p46"/>
            <p:cNvSpPr/>
            <p:nvPr/>
          </p:nvSpPr>
          <p:spPr>
            <a:xfrm>
              <a:off x="6076225" y="1948375"/>
              <a:ext cx="81750" cy="81725"/>
            </a:xfrm>
            <a:custGeom>
              <a:avLst/>
              <a:gdLst/>
              <a:ahLst/>
              <a:cxnLst/>
              <a:rect l="l" t="t" r="r" b="b"/>
              <a:pathLst>
                <a:path w="3270" h="3269" extrusionOk="0">
                  <a:moveTo>
                    <a:pt x="1693" y="3211"/>
                  </a:moveTo>
                  <a:cubicBezTo>
                    <a:pt x="818" y="3269"/>
                    <a:pt x="59" y="2510"/>
                    <a:pt x="0" y="1635"/>
                  </a:cubicBezTo>
                  <a:cubicBezTo>
                    <a:pt x="0" y="759"/>
                    <a:pt x="759" y="0"/>
                    <a:pt x="1635" y="0"/>
                  </a:cubicBezTo>
                  <a:cubicBezTo>
                    <a:pt x="2510" y="0"/>
                    <a:pt x="3269" y="701"/>
                    <a:pt x="3269" y="1576"/>
                  </a:cubicBezTo>
                  <a:cubicBezTo>
                    <a:pt x="3269" y="2452"/>
                    <a:pt x="2569" y="3211"/>
                    <a:pt x="1693"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2" name="Google Shape;18112;p46"/>
            <p:cNvSpPr/>
            <p:nvPr/>
          </p:nvSpPr>
          <p:spPr>
            <a:xfrm>
              <a:off x="2152275" y="964825"/>
              <a:ext cx="81725" cy="81750"/>
            </a:xfrm>
            <a:custGeom>
              <a:avLst/>
              <a:gdLst/>
              <a:ahLst/>
              <a:cxnLst/>
              <a:rect l="l" t="t" r="r" b="b"/>
              <a:pathLst>
                <a:path w="3269" h="3270" extrusionOk="0">
                  <a:moveTo>
                    <a:pt x="3269" y="1635"/>
                  </a:moveTo>
                  <a:cubicBezTo>
                    <a:pt x="3269" y="2510"/>
                    <a:pt x="2568" y="3211"/>
                    <a:pt x="1693" y="3269"/>
                  </a:cubicBezTo>
                  <a:cubicBezTo>
                    <a:pt x="759" y="3269"/>
                    <a:pt x="0" y="2510"/>
                    <a:pt x="59" y="1577"/>
                  </a:cubicBezTo>
                  <a:cubicBezTo>
                    <a:pt x="59" y="701"/>
                    <a:pt x="817" y="0"/>
                    <a:pt x="1693" y="0"/>
                  </a:cubicBezTo>
                  <a:cubicBezTo>
                    <a:pt x="2568" y="0"/>
                    <a:pt x="3269" y="759"/>
                    <a:pt x="3269"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3" name="Google Shape;18113;p46"/>
            <p:cNvSpPr/>
            <p:nvPr/>
          </p:nvSpPr>
          <p:spPr>
            <a:xfrm>
              <a:off x="5833975" y="1453675"/>
              <a:ext cx="81750" cy="81750"/>
            </a:xfrm>
            <a:custGeom>
              <a:avLst/>
              <a:gdLst/>
              <a:ahLst/>
              <a:cxnLst/>
              <a:rect l="l" t="t" r="r" b="b"/>
              <a:pathLst>
                <a:path w="3270" h="3270" extrusionOk="0">
                  <a:moveTo>
                    <a:pt x="3270" y="1635"/>
                  </a:moveTo>
                  <a:cubicBezTo>
                    <a:pt x="3270" y="2511"/>
                    <a:pt x="2511" y="3269"/>
                    <a:pt x="1635" y="3269"/>
                  </a:cubicBezTo>
                  <a:cubicBezTo>
                    <a:pt x="760" y="3269"/>
                    <a:pt x="1" y="2511"/>
                    <a:pt x="1" y="1635"/>
                  </a:cubicBezTo>
                  <a:cubicBezTo>
                    <a:pt x="1" y="759"/>
                    <a:pt x="760" y="1"/>
                    <a:pt x="1635" y="1"/>
                  </a:cubicBezTo>
                  <a:cubicBezTo>
                    <a:pt x="2511" y="1"/>
                    <a:pt x="3211" y="759"/>
                    <a:pt x="3211"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4" name="Google Shape;18114;p46"/>
            <p:cNvSpPr/>
            <p:nvPr/>
          </p:nvSpPr>
          <p:spPr>
            <a:xfrm>
              <a:off x="4361600" y="5135400"/>
              <a:ext cx="81725" cy="81750"/>
            </a:xfrm>
            <a:custGeom>
              <a:avLst/>
              <a:gdLst/>
              <a:ahLst/>
              <a:cxnLst/>
              <a:rect l="l" t="t" r="r" b="b"/>
              <a:pathLst>
                <a:path w="3269" h="3270" extrusionOk="0">
                  <a:moveTo>
                    <a:pt x="1634" y="3269"/>
                  </a:moveTo>
                  <a:cubicBezTo>
                    <a:pt x="759" y="3269"/>
                    <a:pt x="58" y="2569"/>
                    <a:pt x="0" y="1693"/>
                  </a:cubicBezTo>
                  <a:cubicBezTo>
                    <a:pt x="0" y="759"/>
                    <a:pt x="700" y="0"/>
                    <a:pt x="1634" y="0"/>
                  </a:cubicBezTo>
                  <a:cubicBezTo>
                    <a:pt x="2510" y="0"/>
                    <a:pt x="3269" y="701"/>
                    <a:pt x="3269" y="1576"/>
                  </a:cubicBezTo>
                  <a:cubicBezTo>
                    <a:pt x="3269" y="2510"/>
                    <a:pt x="2510" y="3211"/>
                    <a:pt x="1634"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5" name="Google Shape;18115;p46"/>
            <p:cNvSpPr/>
            <p:nvPr/>
          </p:nvSpPr>
          <p:spPr>
            <a:xfrm>
              <a:off x="3137275" y="5136850"/>
              <a:ext cx="78825" cy="78825"/>
            </a:xfrm>
            <a:custGeom>
              <a:avLst/>
              <a:gdLst/>
              <a:ahLst/>
              <a:cxnLst/>
              <a:rect l="l" t="t" r="r" b="b"/>
              <a:pathLst>
                <a:path w="3153" h="3153" extrusionOk="0">
                  <a:moveTo>
                    <a:pt x="1576" y="3094"/>
                  </a:moveTo>
                  <a:cubicBezTo>
                    <a:pt x="701" y="3153"/>
                    <a:pt x="0" y="2452"/>
                    <a:pt x="0" y="1577"/>
                  </a:cubicBezTo>
                  <a:cubicBezTo>
                    <a:pt x="0" y="701"/>
                    <a:pt x="642" y="1"/>
                    <a:pt x="1518" y="1"/>
                  </a:cubicBezTo>
                  <a:cubicBezTo>
                    <a:pt x="2452" y="1"/>
                    <a:pt x="3094" y="643"/>
                    <a:pt x="3152" y="1518"/>
                  </a:cubicBezTo>
                  <a:cubicBezTo>
                    <a:pt x="3152" y="2394"/>
                    <a:pt x="2452" y="3094"/>
                    <a:pt x="1576"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6" name="Google Shape;18116;p46"/>
            <p:cNvSpPr/>
            <p:nvPr/>
          </p:nvSpPr>
          <p:spPr>
            <a:xfrm>
              <a:off x="1416800" y="2190600"/>
              <a:ext cx="80275" cy="80300"/>
            </a:xfrm>
            <a:custGeom>
              <a:avLst/>
              <a:gdLst/>
              <a:ahLst/>
              <a:cxnLst/>
              <a:rect l="l" t="t" r="r" b="b"/>
              <a:pathLst>
                <a:path w="3211" h="3212" extrusionOk="0">
                  <a:moveTo>
                    <a:pt x="1635" y="1"/>
                  </a:moveTo>
                  <a:cubicBezTo>
                    <a:pt x="2510" y="1"/>
                    <a:pt x="3211" y="701"/>
                    <a:pt x="3211" y="1635"/>
                  </a:cubicBezTo>
                  <a:cubicBezTo>
                    <a:pt x="3211" y="2511"/>
                    <a:pt x="2510" y="3211"/>
                    <a:pt x="1635" y="3211"/>
                  </a:cubicBezTo>
                  <a:cubicBezTo>
                    <a:pt x="759" y="3211"/>
                    <a:pt x="0" y="2511"/>
                    <a:pt x="0" y="1635"/>
                  </a:cubicBezTo>
                  <a:cubicBezTo>
                    <a:pt x="0" y="701"/>
                    <a:pt x="701" y="1"/>
                    <a:pt x="16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7" name="Google Shape;18117;p46"/>
            <p:cNvSpPr/>
            <p:nvPr/>
          </p:nvSpPr>
          <p:spPr>
            <a:xfrm>
              <a:off x="5340750" y="4646550"/>
              <a:ext cx="80275" cy="80275"/>
            </a:xfrm>
            <a:custGeom>
              <a:avLst/>
              <a:gdLst/>
              <a:ahLst/>
              <a:cxnLst/>
              <a:rect l="l" t="t" r="r" b="b"/>
              <a:pathLst>
                <a:path w="3211" h="3211" extrusionOk="0">
                  <a:moveTo>
                    <a:pt x="3211" y="1635"/>
                  </a:moveTo>
                  <a:cubicBezTo>
                    <a:pt x="3211" y="2510"/>
                    <a:pt x="2511" y="3211"/>
                    <a:pt x="1635" y="3211"/>
                  </a:cubicBezTo>
                  <a:cubicBezTo>
                    <a:pt x="701" y="3211"/>
                    <a:pt x="1" y="2510"/>
                    <a:pt x="1" y="1576"/>
                  </a:cubicBezTo>
                  <a:cubicBezTo>
                    <a:pt x="1" y="701"/>
                    <a:pt x="759" y="0"/>
                    <a:pt x="1635" y="0"/>
                  </a:cubicBezTo>
                  <a:cubicBezTo>
                    <a:pt x="2511" y="0"/>
                    <a:pt x="3211" y="701"/>
                    <a:pt x="3211"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8" name="Google Shape;18118;p46"/>
            <p:cNvSpPr/>
            <p:nvPr/>
          </p:nvSpPr>
          <p:spPr>
            <a:xfrm>
              <a:off x="1911500" y="1208525"/>
              <a:ext cx="78825" cy="78825"/>
            </a:xfrm>
            <a:custGeom>
              <a:avLst/>
              <a:gdLst/>
              <a:ahLst/>
              <a:cxnLst/>
              <a:rect l="l" t="t" r="r" b="b"/>
              <a:pathLst>
                <a:path w="3153" h="3153" extrusionOk="0">
                  <a:moveTo>
                    <a:pt x="1576" y="0"/>
                  </a:moveTo>
                  <a:cubicBezTo>
                    <a:pt x="2510" y="0"/>
                    <a:pt x="3152" y="701"/>
                    <a:pt x="3152" y="1635"/>
                  </a:cubicBezTo>
                  <a:cubicBezTo>
                    <a:pt x="3094" y="2510"/>
                    <a:pt x="2452" y="3152"/>
                    <a:pt x="1576" y="3152"/>
                  </a:cubicBezTo>
                  <a:cubicBezTo>
                    <a:pt x="642" y="3152"/>
                    <a:pt x="0" y="2452"/>
                    <a:pt x="0" y="1576"/>
                  </a:cubicBezTo>
                  <a:cubicBezTo>
                    <a:pt x="0" y="701"/>
                    <a:pt x="700" y="0"/>
                    <a:pt x="15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9" name="Google Shape;18119;p46"/>
            <p:cNvSpPr/>
            <p:nvPr/>
          </p:nvSpPr>
          <p:spPr>
            <a:xfrm>
              <a:off x="4608200" y="475975"/>
              <a:ext cx="81750" cy="80275"/>
            </a:xfrm>
            <a:custGeom>
              <a:avLst/>
              <a:gdLst/>
              <a:ahLst/>
              <a:cxnLst/>
              <a:rect l="l" t="t" r="r" b="b"/>
              <a:pathLst>
                <a:path w="3270" h="3211" extrusionOk="0">
                  <a:moveTo>
                    <a:pt x="1693" y="0"/>
                  </a:moveTo>
                  <a:cubicBezTo>
                    <a:pt x="2569" y="0"/>
                    <a:pt x="3269" y="759"/>
                    <a:pt x="3269" y="1635"/>
                  </a:cubicBezTo>
                  <a:cubicBezTo>
                    <a:pt x="3211" y="2510"/>
                    <a:pt x="2511" y="3211"/>
                    <a:pt x="1577" y="3211"/>
                  </a:cubicBezTo>
                  <a:cubicBezTo>
                    <a:pt x="701" y="3152"/>
                    <a:pt x="1" y="2452"/>
                    <a:pt x="1" y="1576"/>
                  </a:cubicBezTo>
                  <a:cubicBezTo>
                    <a:pt x="59" y="642"/>
                    <a:pt x="759" y="0"/>
                    <a:pt x="169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0" name="Google Shape;18120;p46"/>
            <p:cNvSpPr/>
            <p:nvPr/>
          </p:nvSpPr>
          <p:spPr>
            <a:xfrm>
              <a:off x="5098525" y="718200"/>
              <a:ext cx="80275" cy="81750"/>
            </a:xfrm>
            <a:custGeom>
              <a:avLst/>
              <a:gdLst/>
              <a:ahLst/>
              <a:cxnLst/>
              <a:rect l="l" t="t" r="r" b="b"/>
              <a:pathLst>
                <a:path w="3211" h="3270" extrusionOk="0">
                  <a:moveTo>
                    <a:pt x="1635" y="3211"/>
                  </a:moveTo>
                  <a:cubicBezTo>
                    <a:pt x="759" y="3270"/>
                    <a:pt x="0" y="2569"/>
                    <a:pt x="0" y="1635"/>
                  </a:cubicBezTo>
                  <a:cubicBezTo>
                    <a:pt x="0" y="760"/>
                    <a:pt x="701" y="59"/>
                    <a:pt x="1576" y="1"/>
                  </a:cubicBezTo>
                  <a:cubicBezTo>
                    <a:pt x="2452" y="1"/>
                    <a:pt x="3211" y="701"/>
                    <a:pt x="3211" y="1577"/>
                  </a:cubicBezTo>
                  <a:cubicBezTo>
                    <a:pt x="3211" y="2511"/>
                    <a:pt x="2510" y="3211"/>
                    <a:pt x="1635"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1" name="Google Shape;18121;p46"/>
            <p:cNvSpPr/>
            <p:nvPr/>
          </p:nvSpPr>
          <p:spPr>
            <a:xfrm>
              <a:off x="6079150" y="3664450"/>
              <a:ext cx="77350" cy="77375"/>
            </a:xfrm>
            <a:custGeom>
              <a:avLst/>
              <a:gdLst/>
              <a:ahLst/>
              <a:cxnLst/>
              <a:rect l="l" t="t" r="r" b="b"/>
              <a:pathLst>
                <a:path w="3094" h="3095" extrusionOk="0">
                  <a:moveTo>
                    <a:pt x="3094" y="1519"/>
                  </a:moveTo>
                  <a:cubicBezTo>
                    <a:pt x="3094" y="2394"/>
                    <a:pt x="2393" y="3095"/>
                    <a:pt x="1576" y="3095"/>
                  </a:cubicBezTo>
                  <a:cubicBezTo>
                    <a:pt x="701" y="3095"/>
                    <a:pt x="0" y="2452"/>
                    <a:pt x="0" y="1577"/>
                  </a:cubicBezTo>
                  <a:cubicBezTo>
                    <a:pt x="0" y="701"/>
                    <a:pt x="642" y="59"/>
                    <a:pt x="1518" y="1"/>
                  </a:cubicBezTo>
                  <a:cubicBezTo>
                    <a:pt x="2335" y="1"/>
                    <a:pt x="3094" y="701"/>
                    <a:pt x="3094" y="15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2" name="Google Shape;18122;p46"/>
            <p:cNvSpPr/>
            <p:nvPr/>
          </p:nvSpPr>
          <p:spPr>
            <a:xfrm>
              <a:off x="1418250" y="3417850"/>
              <a:ext cx="78825" cy="77350"/>
            </a:xfrm>
            <a:custGeom>
              <a:avLst/>
              <a:gdLst/>
              <a:ahLst/>
              <a:cxnLst/>
              <a:rect l="l" t="t" r="r" b="b"/>
              <a:pathLst>
                <a:path w="3153" h="3094" extrusionOk="0">
                  <a:moveTo>
                    <a:pt x="1577" y="3094"/>
                  </a:moveTo>
                  <a:cubicBezTo>
                    <a:pt x="701" y="3094"/>
                    <a:pt x="1" y="2393"/>
                    <a:pt x="1" y="1576"/>
                  </a:cubicBezTo>
                  <a:cubicBezTo>
                    <a:pt x="1" y="701"/>
                    <a:pt x="760" y="0"/>
                    <a:pt x="1577" y="0"/>
                  </a:cubicBezTo>
                  <a:cubicBezTo>
                    <a:pt x="2452" y="59"/>
                    <a:pt x="3094" y="701"/>
                    <a:pt x="3094" y="1518"/>
                  </a:cubicBezTo>
                  <a:cubicBezTo>
                    <a:pt x="3153" y="2393"/>
                    <a:pt x="2452" y="3094"/>
                    <a:pt x="1577"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3" name="Google Shape;18123;p46"/>
            <p:cNvSpPr/>
            <p:nvPr/>
          </p:nvSpPr>
          <p:spPr>
            <a:xfrm>
              <a:off x="2890650" y="477425"/>
              <a:ext cx="77375" cy="77375"/>
            </a:xfrm>
            <a:custGeom>
              <a:avLst/>
              <a:gdLst/>
              <a:ahLst/>
              <a:cxnLst/>
              <a:rect l="l" t="t" r="r" b="b"/>
              <a:pathLst>
                <a:path w="3095" h="3095" extrusionOk="0">
                  <a:moveTo>
                    <a:pt x="3094" y="1518"/>
                  </a:moveTo>
                  <a:cubicBezTo>
                    <a:pt x="3094" y="2336"/>
                    <a:pt x="2452" y="3036"/>
                    <a:pt x="1577" y="3094"/>
                  </a:cubicBezTo>
                  <a:cubicBezTo>
                    <a:pt x="759" y="3094"/>
                    <a:pt x="1" y="2394"/>
                    <a:pt x="59" y="1518"/>
                  </a:cubicBezTo>
                  <a:cubicBezTo>
                    <a:pt x="59" y="701"/>
                    <a:pt x="759" y="1"/>
                    <a:pt x="1577" y="1"/>
                  </a:cubicBezTo>
                  <a:cubicBezTo>
                    <a:pt x="2394" y="1"/>
                    <a:pt x="3094" y="701"/>
                    <a:pt x="3094"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4" name="Google Shape;18124;p46"/>
            <p:cNvSpPr/>
            <p:nvPr/>
          </p:nvSpPr>
          <p:spPr>
            <a:xfrm>
              <a:off x="5835450" y="4154775"/>
              <a:ext cx="77350" cy="77350"/>
            </a:xfrm>
            <a:custGeom>
              <a:avLst/>
              <a:gdLst/>
              <a:ahLst/>
              <a:cxnLst/>
              <a:rect l="l" t="t" r="r" b="b"/>
              <a:pathLst>
                <a:path w="3094" h="3094" extrusionOk="0">
                  <a:moveTo>
                    <a:pt x="3094" y="1518"/>
                  </a:moveTo>
                  <a:cubicBezTo>
                    <a:pt x="3094" y="2335"/>
                    <a:pt x="2335" y="3094"/>
                    <a:pt x="1518" y="3036"/>
                  </a:cubicBezTo>
                  <a:cubicBezTo>
                    <a:pt x="701" y="3036"/>
                    <a:pt x="0" y="2277"/>
                    <a:pt x="59" y="1460"/>
                  </a:cubicBezTo>
                  <a:cubicBezTo>
                    <a:pt x="59" y="701"/>
                    <a:pt x="759" y="0"/>
                    <a:pt x="1576" y="0"/>
                  </a:cubicBezTo>
                  <a:cubicBezTo>
                    <a:pt x="2393" y="0"/>
                    <a:pt x="3094" y="701"/>
                    <a:pt x="3094"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5" name="Google Shape;18125;p46"/>
            <p:cNvSpPr/>
            <p:nvPr/>
          </p:nvSpPr>
          <p:spPr>
            <a:xfrm>
              <a:off x="2401800" y="719675"/>
              <a:ext cx="75900" cy="77350"/>
            </a:xfrm>
            <a:custGeom>
              <a:avLst/>
              <a:gdLst/>
              <a:ahLst/>
              <a:cxnLst/>
              <a:rect l="l" t="t" r="r" b="b"/>
              <a:pathLst>
                <a:path w="3036" h="3094" extrusionOk="0">
                  <a:moveTo>
                    <a:pt x="3036" y="1576"/>
                  </a:moveTo>
                  <a:cubicBezTo>
                    <a:pt x="3036" y="2393"/>
                    <a:pt x="2277" y="3094"/>
                    <a:pt x="1460" y="3036"/>
                  </a:cubicBezTo>
                  <a:cubicBezTo>
                    <a:pt x="643" y="3036"/>
                    <a:pt x="0" y="2277"/>
                    <a:pt x="59" y="1518"/>
                  </a:cubicBezTo>
                  <a:cubicBezTo>
                    <a:pt x="59" y="701"/>
                    <a:pt x="818" y="0"/>
                    <a:pt x="1635" y="59"/>
                  </a:cubicBezTo>
                  <a:cubicBezTo>
                    <a:pt x="2394" y="117"/>
                    <a:pt x="3036" y="817"/>
                    <a:pt x="3036" y="15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6" name="Google Shape;18126;p46"/>
            <p:cNvSpPr/>
            <p:nvPr/>
          </p:nvSpPr>
          <p:spPr>
            <a:xfrm>
              <a:off x="2156650" y="4645075"/>
              <a:ext cx="74450" cy="74450"/>
            </a:xfrm>
            <a:custGeom>
              <a:avLst/>
              <a:gdLst/>
              <a:ahLst/>
              <a:cxnLst/>
              <a:rect l="l" t="t" r="r" b="b"/>
              <a:pathLst>
                <a:path w="2978" h="2978" extrusionOk="0">
                  <a:moveTo>
                    <a:pt x="2919" y="1518"/>
                  </a:moveTo>
                  <a:cubicBezTo>
                    <a:pt x="2919" y="2336"/>
                    <a:pt x="2277" y="2978"/>
                    <a:pt x="1460" y="2978"/>
                  </a:cubicBezTo>
                  <a:cubicBezTo>
                    <a:pt x="642" y="2978"/>
                    <a:pt x="0" y="2277"/>
                    <a:pt x="0" y="1460"/>
                  </a:cubicBezTo>
                  <a:cubicBezTo>
                    <a:pt x="59" y="701"/>
                    <a:pt x="701" y="1"/>
                    <a:pt x="1518" y="59"/>
                  </a:cubicBezTo>
                  <a:cubicBezTo>
                    <a:pt x="2335" y="59"/>
                    <a:pt x="2977" y="701"/>
                    <a:pt x="2919"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7" name="Google Shape;18127;p46"/>
            <p:cNvSpPr/>
            <p:nvPr/>
          </p:nvSpPr>
          <p:spPr>
            <a:xfrm>
              <a:off x="1910025" y="4402850"/>
              <a:ext cx="73000" cy="72975"/>
            </a:xfrm>
            <a:custGeom>
              <a:avLst/>
              <a:gdLst/>
              <a:ahLst/>
              <a:cxnLst/>
              <a:rect l="l" t="t" r="r" b="b"/>
              <a:pathLst>
                <a:path w="2920" h="2919" extrusionOk="0">
                  <a:moveTo>
                    <a:pt x="1460" y="0"/>
                  </a:moveTo>
                  <a:cubicBezTo>
                    <a:pt x="2277" y="0"/>
                    <a:pt x="2919" y="642"/>
                    <a:pt x="2919" y="1460"/>
                  </a:cubicBezTo>
                  <a:cubicBezTo>
                    <a:pt x="2919" y="2277"/>
                    <a:pt x="2277" y="2919"/>
                    <a:pt x="1460" y="2919"/>
                  </a:cubicBezTo>
                  <a:cubicBezTo>
                    <a:pt x="643" y="2919"/>
                    <a:pt x="59" y="2335"/>
                    <a:pt x="1" y="1518"/>
                  </a:cubicBezTo>
                  <a:cubicBezTo>
                    <a:pt x="1" y="701"/>
                    <a:pt x="643" y="59"/>
                    <a:pt x="146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8" name="Google Shape;18128;p46"/>
            <p:cNvSpPr/>
            <p:nvPr/>
          </p:nvSpPr>
          <p:spPr>
            <a:xfrm>
              <a:off x="1669250" y="1459525"/>
              <a:ext cx="70075" cy="71525"/>
            </a:xfrm>
            <a:custGeom>
              <a:avLst/>
              <a:gdLst/>
              <a:ahLst/>
              <a:cxnLst/>
              <a:rect l="l" t="t" r="r" b="b"/>
              <a:pathLst>
                <a:path w="2803" h="2861" extrusionOk="0">
                  <a:moveTo>
                    <a:pt x="1401" y="2802"/>
                  </a:moveTo>
                  <a:cubicBezTo>
                    <a:pt x="584" y="2802"/>
                    <a:pt x="1" y="2218"/>
                    <a:pt x="1" y="1401"/>
                  </a:cubicBezTo>
                  <a:cubicBezTo>
                    <a:pt x="1" y="584"/>
                    <a:pt x="584" y="0"/>
                    <a:pt x="1401" y="0"/>
                  </a:cubicBezTo>
                  <a:cubicBezTo>
                    <a:pt x="2219" y="0"/>
                    <a:pt x="2802" y="642"/>
                    <a:pt x="2802" y="1401"/>
                  </a:cubicBezTo>
                  <a:cubicBezTo>
                    <a:pt x="2802" y="2218"/>
                    <a:pt x="2219" y="2860"/>
                    <a:pt x="1401"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9" name="Google Shape;18129;p46"/>
            <p:cNvSpPr/>
            <p:nvPr/>
          </p:nvSpPr>
          <p:spPr>
            <a:xfrm>
              <a:off x="5102900" y="4894625"/>
              <a:ext cx="71525" cy="70050"/>
            </a:xfrm>
            <a:custGeom>
              <a:avLst/>
              <a:gdLst/>
              <a:ahLst/>
              <a:cxnLst/>
              <a:rect l="l" t="t" r="r" b="b"/>
              <a:pathLst>
                <a:path w="2861" h="2802" extrusionOk="0">
                  <a:moveTo>
                    <a:pt x="1460" y="2802"/>
                  </a:moveTo>
                  <a:cubicBezTo>
                    <a:pt x="642" y="2802"/>
                    <a:pt x="0" y="2218"/>
                    <a:pt x="0" y="1401"/>
                  </a:cubicBezTo>
                  <a:cubicBezTo>
                    <a:pt x="0" y="584"/>
                    <a:pt x="584" y="0"/>
                    <a:pt x="1401" y="0"/>
                  </a:cubicBezTo>
                  <a:cubicBezTo>
                    <a:pt x="2218" y="0"/>
                    <a:pt x="2802" y="584"/>
                    <a:pt x="2860" y="1401"/>
                  </a:cubicBezTo>
                  <a:cubicBezTo>
                    <a:pt x="2860" y="2160"/>
                    <a:pt x="2218" y="2802"/>
                    <a:pt x="1460"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0" name="Google Shape;18130;p46"/>
            <p:cNvSpPr/>
            <p:nvPr/>
          </p:nvSpPr>
          <p:spPr>
            <a:xfrm>
              <a:off x="1422625" y="1949825"/>
              <a:ext cx="70075" cy="68600"/>
            </a:xfrm>
            <a:custGeom>
              <a:avLst/>
              <a:gdLst/>
              <a:ahLst/>
              <a:cxnLst/>
              <a:rect l="l" t="t" r="r" b="b"/>
              <a:pathLst>
                <a:path w="2803" h="2744" extrusionOk="0">
                  <a:moveTo>
                    <a:pt x="2803" y="1401"/>
                  </a:moveTo>
                  <a:cubicBezTo>
                    <a:pt x="2803" y="2160"/>
                    <a:pt x="2161" y="2744"/>
                    <a:pt x="1402" y="2744"/>
                  </a:cubicBezTo>
                  <a:cubicBezTo>
                    <a:pt x="643" y="2744"/>
                    <a:pt x="1" y="2102"/>
                    <a:pt x="1" y="1343"/>
                  </a:cubicBezTo>
                  <a:cubicBezTo>
                    <a:pt x="59" y="584"/>
                    <a:pt x="701" y="1"/>
                    <a:pt x="1402" y="1"/>
                  </a:cubicBezTo>
                  <a:cubicBezTo>
                    <a:pt x="2161" y="1"/>
                    <a:pt x="2803" y="643"/>
                    <a:pt x="2803" y="14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1" name="Google Shape;18131;p46"/>
            <p:cNvSpPr/>
            <p:nvPr/>
          </p:nvSpPr>
          <p:spPr>
            <a:xfrm>
              <a:off x="4611125" y="5141225"/>
              <a:ext cx="68600" cy="70075"/>
            </a:xfrm>
            <a:custGeom>
              <a:avLst/>
              <a:gdLst/>
              <a:ahLst/>
              <a:cxnLst/>
              <a:rect l="l" t="t" r="r" b="b"/>
              <a:pathLst>
                <a:path w="2744" h="2803" extrusionOk="0">
                  <a:moveTo>
                    <a:pt x="1343" y="2803"/>
                  </a:moveTo>
                  <a:cubicBezTo>
                    <a:pt x="584" y="2744"/>
                    <a:pt x="0" y="2161"/>
                    <a:pt x="0" y="1402"/>
                  </a:cubicBezTo>
                  <a:cubicBezTo>
                    <a:pt x="0" y="643"/>
                    <a:pt x="642" y="1"/>
                    <a:pt x="1401" y="1"/>
                  </a:cubicBezTo>
                  <a:cubicBezTo>
                    <a:pt x="2160" y="59"/>
                    <a:pt x="2744" y="701"/>
                    <a:pt x="2744" y="1460"/>
                  </a:cubicBezTo>
                  <a:cubicBezTo>
                    <a:pt x="2744" y="2161"/>
                    <a:pt x="2102" y="2803"/>
                    <a:pt x="1343"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2" name="Google Shape;18132;p46"/>
            <p:cNvSpPr/>
            <p:nvPr/>
          </p:nvSpPr>
          <p:spPr>
            <a:xfrm>
              <a:off x="2407625" y="4897525"/>
              <a:ext cx="65700" cy="64250"/>
            </a:xfrm>
            <a:custGeom>
              <a:avLst/>
              <a:gdLst/>
              <a:ahLst/>
              <a:cxnLst/>
              <a:rect l="l" t="t" r="r" b="b"/>
              <a:pathLst>
                <a:path w="2628" h="2570" extrusionOk="0">
                  <a:moveTo>
                    <a:pt x="1343" y="2569"/>
                  </a:moveTo>
                  <a:cubicBezTo>
                    <a:pt x="643" y="2569"/>
                    <a:pt x="59" y="2044"/>
                    <a:pt x="59" y="1343"/>
                  </a:cubicBezTo>
                  <a:cubicBezTo>
                    <a:pt x="1" y="585"/>
                    <a:pt x="585" y="1"/>
                    <a:pt x="1343" y="1"/>
                  </a:cubicBezTo>
                  <a:cubicBezTo>
                    <a:pt x="2044" y="1"/>
                    <a:pt x="2569" y="526"/>
                    <a:pt x="2569" y="1227"/>
                  </a:cubicBezTo>
                  <a:cubicBezTo>
                    <a:pt x="2628" y="1986"/>
                    <a:pt x="2044" y="2511"/>
                    <a:pt x="1343" y="25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3" name="Google Shape;18133;p46"/>
            <p:cNvSpPr/>
            <p:nvPr/>
          </p:nvSpPr>
          <p:spPr>
            <a:xfrm>
              <a:off x="1425550" y="3671750"/>
              <a:ext cx="64225" cy="64250"/>
            </a:xfrm>
            <a:custGeom>
              <a:avLst/>
              <a:gdLst/>
              <a:ahLst/>
              <a:cxnLst/>
              <a:rect l="l" t="t" r="r" b="b"/>
              <a:pathLst>
                <a:path w="2569" h="2570" extrusionOk="0">
                  <a:moveTo>
                    <a:pt x="1285" y="1"/>
                  </a:moveTo>
                  <a:cubicBezTo>
                    <a:pt x="1985" y="1"/>
                    <a:pt x="2569" y="526"/>
                    <a:pt x="2569" y="1285"/>
                  </a:cubicBezTo>
                  <a:cubicBezTo>
                    <a:pt x="2569" y="2044"/>
                    <a:pt x="1985" y="2569"/>
                    <a:pt x="1226" y="2569"/>
                  </a:cubicBezTo>
                  <a:cubicBezTo>
                    <a:pt x="526" y="2511"/>
                    <a:pt x="1" y="1985"/>
                    <a:pt x="1" y="1227"/>
                  </a:cubicBezTo>
                  <a:cubicBezTo>
                    <a:pt x="1" y="526"/>
                    <a:pt x="584" y="1"/>
                    <a:pt x="128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4" name="Google Shape;18134;p46"/>
            <p:cNvSpPr/>
            <p:nvPr/>
          </p:nvSpPr>
          <p:spPr>
            <a:xfrm>
              <a:off x="1672175" y="4160600"/>
              <a:ext cx="64225" cy="64250"/>
            </a:xfrm>
            <a:custGeom>
              <a:avLst/>
              <a:gdLst/>
              <a:ahLst/>
              <a:cxnLst/>
              <a:rect l="l" t="t" r="r" b="b"/>
              <a:pathLst>
                <a:path w="2569" h="2570" extrusionOk="0">
                  <a:moveTo>
                    <a:pt x="2569" y="1285"/>
                  </a:moveTo>
                  <a:cubicBezTo>
                    <a:pt x="2569" y="2044"/>
                    <a:pt x="1985" y="2569"/>
                    <a:pt x="1284" y="2569"/>
                  </a:cubicBezTo>
                  <a:cubicBezTo>
                    <a:pt x="526" y="2569"/>
                    <a:pt x="0" y="1985"/>
                    <a:pt x="0" y="1227"/>
                  </a:cubicBezTo>
                  <a:cubicBezTo>
                    <a:pt x="0" y="526"/>
                    <a:pt x="584" y="1"/>
                    <a:pt x="1284" y="1"/>
                  </a:cubicBezTo>
                  <a:cubicBezTo>
                    <a:pt x="2043" y="59"/>
                    <a:pt x="2569" y="585"/>
                    <a:pt x="2569" y="12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5" name="Google Shape;18135;p46"/>
            <p:cNvSpPr/>
            <p:nvPr/>
          </p:nvSpPr>
          <p:spPr>
            <a:xfrm>
              <a:off x="4859200" y="483275"/>
              <a:ext cx="64225" cy="65675"/>
            </a:xfrm>
            <a:custGeom>
              <a:avLst/>
              <a:gdLst/>
              <a:ahLst/>
              <a:cxnLst/>
              <a:rect l="l" t="t" r="r" b="b"/>
              <a:pathLst>
                <a:path w="2569" h="2627" extrusionOk="0">
                  <a:moveTo>
                    <a:pt x="1343" y="0"/>
                  </a:moveTo>
                  <a:cubicBezTo>
                    <a:pt x="2043" y="0"/>
                    <a:pt x="2569" y="584"/>
                    <a:pt x="2569" y="1284"/>
                  </a:cubicBezTo>
                  <a:cubicBezTo>
                    <a:pt x="2569" y="2043"/>
                    <a:pt x="1985" y="2627"/>
                    <a:pt x="1226" y="2569"/>
                  </a:cubicBezTo>
                  <a:cubicBezTo>
                    <a:pt x="526" y="2569"/>
                    <a:pt x="0" y="1985"/>
                    <a:pt x="0" y="1284"/>
                  </a:cubicBezTo>
                  <a:cubicBezTo>
                    <a:pt x="59" y="526"/>
                    <a:pt x="584" y="0"/>
                    <a:pt x="134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6" name="Google Shape;18136;p46"/>
            <p:cNvSpPr/>
            <p:nvPr/>
          </p:nvSpPr>
          <p:spPr>
            <a:xfrm>
              <a:off x="6084975" y="1709050"/>
              <a:ext cx="64225" cy="65700"/>
            </a:xfrm>
            <a:custGeom>
              <a:avLst/>
              <a:gdLst/>
              <a:ahLst/>
              <a:cxnLst/>
              <a:rect l="l" t="t" r="r" b="b"/>
              <a:pathLst>
                <a:path w="2569" h="2628" extrusionOk="0">
                  <a:moveTo>
                    <a:pt x="2569" y="1285"/>
                  </a:moveTo>
                  <a:cubicBezTo>
                    <a:pt x="2569" y="2043"/>
                    <a:pt x="2044" y="2569"/>
                    <a:pt x="1343" y="2569"/>
                  </a:cubicBezTo>
                  <a:cubicBezTo>
                    <a:pt x="584" y="2627"/>
                    <a:pt x="1" y="2043"/>
                    <a:pt x="1" y="1285"/>
                  </a:cubicBezTo>
                  <a:cubicBezTo>
                    <a:pt x="59" y="584"/>
                    <a:pt x="584" y="0"/>
                    <a:pt x="1343" y="59"/>
                  </a:cubicBezTo>
                  <a:cubicBezTo>
                    <a:pt x="2044" y="59"/>
                    <a:pt x="2569" y="584"/>
                    <a:pt x="2569" y="12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7" name="Google Shape;18137;p46"/>
            <p:cNvSpPr/>
            <p:nvPr/>
          </p:nvSpPr>
          <p:spPr>
            <a:xfrm>
              <a:off x="2897950" y="5142700"/>
              <a:ext cx="64225" cy="65675"/>
            </a:xfrm>
            <a:custGeom>
              <a:avLst/>
              <a:gdLst/>
              <a:ahLst/>
              <a:cxnLst/>
              <a:rect l="l" t="t" r="r" b="b"/>
              <a:pathLst>
                <a:path w="2569" h="2627" extrusionOk="0">
                  <a:moveTo>
                    <a:pt x="1285" y="2627"/>
                  </a:moveTo>
                  <a:cubicBezTo>
                    <a:pt x="584" y="2627"/>
                    <a:pt x="0" y="2102"/>
                    <a:pt x="0" y="1343"/>
                  </a:cubicBezTo>
                  <a:cubicBezTo>
                    <a:pt x="0" y="642"/>
                    <a:pt x="526" y="59"/>
                    <a:pt x="1226" y="59"/>
                  </a:cubicBezTo>
                  <a:cubicBezTo>
                    <a:pt x="1985" y="0"/>
                    <a:pt x="2569" y="584"/>
                    <a:pt x="2569" y="1343"/>
                  </a:cubicBezTo>
                  <a:cubicBezTo>
                    <a:pt x="2569" y="2043"/>
                    <a:pt x="2043" y="2627"/>
                    <a:pt x="1285" y="26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8" name="Google Shape;18138;p46"/>
            <p:cNvSpPr/>
            <p:nvPr/>
          </p:nvSpPr>
          <p:spPr>
            <a:xfrm>
              <a:off x="6333050" y="2936300"/>
              <a:ext cx="62775" cy="62750"/>
            </a:xfrm>
            <a:custGeom>
              <a:avLst/>
              <a:gdLst/>
              <a:ahLst/>
              <a:cxnLst/>
              <a:rect l="l" t="t" r="r" b="b"/>
              <a:pathLst>
                <a:path w="2511" h="2510" extrusionOk="0">
                  <a:moveTo>
                    <a:pt x="2510" y="1226"/>
                  </a:moveTo>
                  <a:cubicBezTo>
                    <a:pt x="2452" y="1985"/>
                    <a:pt x="1927" y="2510"/>
                    <a:pt x="1168" y="2510"/>
                  </a:cubicBezTo>
                  <a:cubicBezTo>
                    <a:pt x="526" y="2452"/>
                    <a:pt x="1" y="1926"/>
                    <a:pt x="1" y="1226"/>
                  </a:cubicBezTo>
                  <a:cubicBezTo>
                    <a:pt x="1" y="525"/>
                    <a:pt x="584" y="0"/>
                    <a:pt x="1285" y="0"/>
                  </a:cubicBezTo>
                  <a:cubicBezTo>
                    <a:pt x="1985" y="0"/>
                    <a:pt x="2510" y="584"/>
                    <a:pt x="2510" y="12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9" name="Google Shape;18139;p46"/>
            <p:cNvSpPr/>
            <p:nvPr/>
          </p:nvSpPr>
          <p:spPr>
            <a:xfrm>
              <a:off x="5597575" y="975050"/>
              <a:ext cx="61325" cy="61300"/>
            </a:xfrm>
            <a:custGeom>
              <a:avLst/>
              <a:gdLst/>
              <a:ahLst/>
              <a:cxnLst/>
              <a:rect l="l" t="t" r="r" b="b"/>
              <a:pathLst>
                <a:path w="2453" h="2452" extrusionOk="0">
                  <a:moveTo>
                    <a:pt x="1227" y="0"/>
                  </a:moveTo>
                  <a:cubicBezTo>
                    <a:pt x="1927" y="0"/>
                    <a:pt x="2452" y="584"/>
                    <a:pt x="2452" y="1226"/>
                  </a:cubicBezTo>
                  <a:cubicBezTo>
                    <a:pt x="2452" y="1868"/>
                    <a:pt x="1869" y="2452"/>
                    <a:pt x="1227" y="2452"/>
                  </a:cubicBezTo>
                  <a:cubicBezTo>
                    <a:pt x="526" y="2452"/>
                    <a:pt x="1" y="1868"/>
                    <a:pt x="1" y="1168"/>
                  </a:cubicBezTo>
                  <a:cubicBezTo>
                    <a:pt x="1" y="525"/>
                    <a:pt x="585" y="0"/>
                    <a:pt x="122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0" name="Google Shape;18140;p46"/>
            <p:cNvSpPr/>
            <p:nvPr/>
          </p:nvSpPr>
          <p:spPr>
            <a:xfrm>
              <a:off x="3634875" y="238125"/>
              <a:ext cx="62775" cy="62750"/>
            </a:xfrm>
            <a:custGeom>
              <a:avLst/>
              <a:gdLst/>
              <a:ahLst/>
              <a:cxnLst/>
              <a:rect l="l" t="t" r="r" b="b"/>
              <a:pathLst>
                <a:path w="2511" h="2510" extrusionOk="0">
                  <a:moveTo>
                    <a:pt x="1226" y="2510"/>
                  </a:moveTo>
                  <a:cubicBezTo>
                    <a:pt x="526" y="2510"/>
                    <a:pt x="1" y="1926"/>
                    <a:pt x="1" y="1226"/>
                  </a:cubicBezTo>
                  <a:cubicBezTo>
                    <a:pt x="59" y="525"/>
                    <a:pt x="584" y="0"/>
                    <a:pt x="1226" y="0"/>
                  </a:cubicBezTo>
                  <a:cubicBezTo>
                    <a:pt x="1927" y="0"/>
                    <a:pt x="2510" y="584"/>
                    <a:pt x="2452" y="1284"/>
                  </a:cubicBezTo>
                  <a:cubicBezTo>
                    <a:pt x="2452" y="1985"/>
                    <a:pt x="1927" y="2510"/>
                    <a:pt x="1226"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1" name="Google Shape;18141;p46"/>
            <p:cNvSpPr/>
            <p:nvPr/>
          </p:nvSpPr>
          <p:spPr>
            <a:xfrm>
              <a:off x="6333050" y="2692600"/>
              <a:ext cx="62775" cy="62775"/>
            </a:xfrm>
            <a:custGeom>
              <a:avLst/>
              <a:gdLst/>
              <a:ahLst/>
              <a:cxnLst/>
              <a:rect l="l" t="t" r="r" b="b"/>
              <a:pathLst>
                <a:path w="2511" h="2511" extrusionOk="0">
                  <a:moveTo>
                    <a:pt x="2510" y="1284"/>
                  </a:moveTo>
                  <a:cubicBezTo>
                    <a:pt x="2510" y="1985"/>
                    <a:pt x="1927" y="2510"/>
                    <a:pt x="1226" y="2510"/>
                  </a:cubicBezTo>
                  <a:cubicBezTo>
                    <a:pt x="526" y="2510"/>
                    <a:pt x="1" y="1985"/>
                    <a:pt x="1" y="1284"/>
                  </a:cubicBezTo>
                  <a:cubicBezTo>
                    <a:pt x="1" y="584"/>
                    <a:pt x="584" y="0"/>
                    <a:pt x="1285" y="59"/>
                  </a:cubicBezTo>
                  <a:cubicBezTo>
                    <a:pt x="1985" y="59"/>
                    <a:pt x="2510" y="584"/>
                    <a:pt x="2510" y="128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2" name="Google Shape;18142;p46"/>
            <p:cNvSpPr/>
            <p:nvPr/>
          </p:nvSpPr>
          <p:spPr>
            <a:xfrm>
              <a:off x="3881500" y="238125"/>
              <a:ext cx="62775" cy="62750"/>
            </a:xfrm>
            <a:custGeom>
              <a:avLst/>
              <a:gdLst/>
              <a:ahLst/>
              <a:cxnLst/>
              <a:rect l="l" t="t" r="r" b="b"/>
              <a:pathLst>
                <a:path w="2511" h="2510" extrusionOk="0">
                  <a:moveTo>
                    <a:pt x="2510" y="1226"/>
                  </a:moveTo>
                  <a:cubicBezTo>
                    <a:pt x="2510" y="1926"/>
                    <a:pt x="1985" y="2452"/>
                    <a:pt x="1284" y="2452"/>
                  </a:cubicBezTo>
                  <a:cubicBezTo>
                    <a:pt x="584" y="2510"/>
                    <a:pt x="0" y="1985"/>
                    <a:pt x="0" y="1226"/>
                  </a:cubicBezTo>
                  <a:cubicBezTo>
                    <a:pt x="0" y="525"/>
                    <a:pt x="584" y="0"/>
                    <a:pt x="1284" y="0"/>
                  </a:cubicBezTo>
                  <a:cubicBezTo>
                    <a:pt x="1985" y="0"/>
                    <a:pt x="2510" y="525"/>
                    <a:pt x="2510" y="12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3" name="Google Shape;18143;p46"/>
            <p:cNvSpPr/>
            <p:nvPr/>
          </p:nvSpPr>
          <p:spPr>
            <a:xfrm>
              <a:off x="6333050" y="2447425"/>
              <a:ext cx="61325" cy="59875"/>
            </a:xfrm>
            <a:custGeom>
              <a:avLst/>
              <a:gdLst/>
              <a:ahLst/>
              <a:cxnLst/>
              <a:rect l="l" t="t" r="r" b="b"/>
              <a:pathLst>
                <a:path w="2453" h="2395" extrusionOk="0">
                  <a:moveTo>
                    <a:pt x="2452" y="1168"/>
                  </a:moveTo>
                  <a:cubicBezTo>
                    <a:pt x="2452" y="1810"/>
                    <a:pt x="1868" y="2394"/>
                    <a:pt x="1226" y="2394"/>
                  </a:cubicBezTo>
                  <a:cubicBezTo>
                    <a:pt x="643" y="2394"/>
                    <a:pt x="59" y="1869"/>
                    <a:pt x="59" y="1227"/>
                  </a:cubicBezTo>
                  <a:cubicBezTo>
                    <a:pt x="1" y="585"/>
                    <a:pt x="584" y="1"/>
                    <a:pt x="1226" y="1"/>
                  </a:cubicBezTo>
                  <a:cubicBezTo>
                    <a:pt x="1868" y="1"/>
                    <a:pt x="2452" y="585"/>
                    <a:pt x="2452"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4" name="Google Shape;18144;p46"/>
            <p:cNvSpPr/>
            <p:nvPr/>
          </p:nvSpPr>
          <p:spPr>
            <a:xfrm>
              <a:off x="6086425" y="3919825"/>
              <a:ext cx="61325" cy="61325"/>
            </a:xfrm>
            <a:custGeom>
              <a:avLst/>
              <a:gdLst/>
              <a:ahLst/>
              <a:cxnLst/>
              <a:rect l="l" t="t" r="r" b="b"/>
              <a:pathLst>
                <a:path w="2453" h="2453" extrusionOk="0">
                  <a:moveTo>
                    <a:pt x="1227" y="1"/>
                  </a:moveTo>
                  <a:cubicBezTo>
                    <a:pt x="1869" y="1"/>
                    <a:pt x="2453" y="584"/>
                    <a:pt x="2453" y="1226"/>
                  </a:cubicBezTo>
                  <a:cubicBezTo>
                    <a:pt x="2453" y="1869"/>
                    <a:pt x="1869" y="2394"/>
                    <a:pt x="1285" y="2452"/>
                  </a:cubicBezTo>
                  <a:cubicBezTo>
                    <a:pt x="585" y="2452"/>
                    <a:pt x="1" y="1869"/>
                    <a:pt x="59" y="1168"/>
                  </a:cubicBezTo>
                  <a:cubicBezTo>
                    <a:pt x="59" y="584"/>
                    <a:pt x="585" y="1"/>
                    <a:pt x="1227"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5" name="Google Shape;18145;p46"/>
            <p:cNvSpPr/>
            <p:nvPr/>
          </p:nvSpPr>
          <p:spPr>
            <a:xfrm>
              <a:off x="2657175" y="486175"/>
              <a:ext cx="59850" cy="59875"/>
            </a:xfrm>
            <a:custGeom>
              <a:avLst/>
              <a:gdLst/>
              <a:ahLst/>
              <a:cxnLst/>
              <a:rect l="l" t="t" r="r" b="b"/>
              <a:pathLst>
                <a:path w="2394" h="2395" extrusionOk="0">
                  <a:moveTo>
                    <a:pt x="2394" y="1168"/>
                  </a:moveTo>
                  <a:cubicBezTo>
                    <a:pt x="2394" y="1752"/>
                    <a:pt x="1868" y="2336"/>
                    <a:pt x="1226" y="2394"/>
                  </a:cubicBezTo>
                  <a:cubicBezTo>
                    <a:pt x="584" y="2394"/>
                    <a:pt x="0" y="1810"/>
                    <a:pt x="0" y="1168"/>
                  </a:cubicBezTo>
                  <a:cubicBezTo>
                    <a:pt x="0" y="526"/>
                    <a:pt x="584" y="1"/>
                    <a:pt x="1168" y="1"/>
                  </a:cubicBezTo>
                  <a:cubicBezTo>
                    <a:pt x="1810" y="1"/>
                    <a:pt x="2394" y="526"/>
                    <a:pt x="2394"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6" name="Google Shape;18146;p46"/>
            <p:cNvSpPr/>
            <p:nvPr/>
          </p:nvSpPr>
          <p:spPr>
            <a:xfrm>
              <a:off x="4126650" y="239575"/>
              <a:ext cx="58400" cy="59850"/>
            </a:xfrm>
            <a:custGeom>
              <a:avLst/>
              <a:gdLst/>
              <a:ahLst/>
              <a:cxnLst/>
              <a:rect l="l" t="t" r="r" b="b"/>
              <a:pathLst>
                <a:path w="2336" h="2394" extrusionOk="0">
                  <a:moveTo>
                    <a:pt x="1168" y="2335"/>
                  </a:moveTo>
                  <a:cubicBezTo>
                    <a:pt x="526" y="2394"/>
                    <a:pt x="0" y="1810"/>
                    <a:pt x="0" y="1226"/>
                  </a:cubicBezTo>
                  <a:cubicBezTo>
                    <a:pt x="0" y="584"/>
                    <a:pt x="526" y="0"/>
                    <a:pt x="1168" y="0"/>
                  </a:cubicBezTo>
                  <a:cubicBezTo>
                    <a:pt x="1752" y="0"/>
                    <a:pt x="2335" y="526"/>
                    <a:pt x="2335" y="1168"/>
                  </a:cubicBezTo>
                  <a:cubicBezTo>
                    <a:pt x="2335" y="1810"/>
                    <a:pt x="1810" y="2335"/>
                    <a:pt x="1168"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7" name="Google Shape;18147;p46"/>
            <p:cNvSpPr/>
            <p:nvPr/>
          </p:nvSpPr>
          <p:spPr>
            <a:xfrm>
              <a:off x="5845650" y="1223125"/>
              <a:ext cx="56950" cy="58375"/>
            </a:xfrm>
            <a:custGeom>
              <a:avLst/>
              <a:gdLst/>
              <a:ahLst/>
              <a:cxnLst/>
              <a:rect l="l" t="t" r="r" b="b"/>
              <a:pathLst>
                <a:path w="2278" h="2335" extrusionOk="0">
                  <a:moveTo>
                    <a:pt x="2277" y="1167"/>
                  </a:moveTo>
                  <a:cubicBezTo>
                    <a:pt x="2277" y="1810"/>
                    <a:pt x="1810" y="2277"/>
                    <a:pt x="1168" y="2277"/>
                  </a:cubicBezTo>
                  <a:cubicBezTo>
                    <a:pt x="526" y="2335"/>
                    <a:pt x="1" y="1810"/>
                    <a:pt x="1" y="1109"/>
                  </a:cubicBezTo>
                  <a:cubicBezTo>
                    <a:pt x="59" y="467"/>
                    <a:pt x="526" y="0"/>
                    <a:pt x="1168" y="0"/>
                  </a:cubicBezTo>
                  <a:cubicBezTo>
                    <a:pt x="1810" y="0"/>
                    <a:pt x="2277" y="525"/>
                    <a:pt x="2277" y="116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8" name="Google Shape;18148;p46"/>
            <p:cNvSpPr/>
            <p:nvPr/>
          </p:nvSpPr>
          <p:spPr>
            <a:xfrm>
              <a:off x="3394100" y="241025"/>
              <a:ext cx="58400" cy="56950"/>
            </a:xfrm>
            <a:custGeom>
              <a:avLst/>
              <a:gdLst/>
              <a:ahLst/>
              <a:cxnLst/>
              <a:rect l="l" t="t" r="r" b="b"/>
              <a:pathLst>
                <a:path w="2336" h="2278" extrusionOk="0">
                  <a:moveTo>
                    <a:pt x="2277" y="1168"/>
                  </a:moveTo>
                  <a:cubicBezTo>
                    <a:pt x="2277" y="1810"/>
                    <a:pt x="1810" y="2277"/>
                    <a:pt x="1168" y="2277"/>
                  </a:cubicBezTo>
                  <a:cubicBezTo>
                    <a:pt x="526" y="2277"/>
                    <a:pt x="0" y="1752"/>
                    <a:pt x="59" y="1051"/>
                  </a:cubicBezTo>
                  <a:cubicBezTo>
                    <a:pt x="59" y="409"/>
                    <a:pt x="584" y="1"/>
                    <a:pt x="1226" y="1"/>
                  </a:cubicBezTo>
                  <a:cubicBezTo>
                    <a:pt x="1868" y="1"/>
                    <a:pt x="2335" y="526"/>
                    <a:pt x="2277"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9" name="Google Shape;18149;p46"/>
            <p:cNvSpPr/>
            <p:nvPr/>
          </p:nvSpPr>
          <p:spPr>
            <a:xfrm>
              <a:off x="6335975" y="3185825"/>
              <a:ext cx="56925" cy="56925"/>
            </a:xfrm>
            <a:custGeom>
              <a:avLst/>
              <a:gdLst/>
              <a:ahLst/>
              <a:cxnLst/>
              <a:rect l="l" t="t" r="r" b="b"/>
              <a:pathLst>
                <a:path w="2277" h="2277" extrusionOk="0">
                  <a:moveTo>
                    <a:pt x="1168" y="2277"/>
                  </a:moveTo>
                  <a:cubicBezTo>
                    <a:pt x="526" y="2277"/>
                    <a:pt x="0" y="1810"/>
                    <a:pt x="0" y="1168"/>
                  </a:cubicBezTo>
                  <a:cubicBezTo>
                    <a:pt x="0" y="467"/>
                    <a:pt x="467" y="0"/>
                    <a:pt x="1168" y="0"/>
                  </a:cubicBezTo>
                  <a:cubicBezTo>
                    <a:pt x="1810" y="0"/>
                    <a:pt x="2277" y="526"/>
                    <a:pt x="2277" y="1109"/>
                  </a:cubicBezTo>
                  <a:cubicBezTo>
                    <a:pt x="2277" y="1751"/>
                    <a:pt x="1751" y="2277"/>
                    <a:pt x="1168" y="22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0" name="Google Shape;18150;p46"/>
            <p:cNvSpPr/>
            <p:nvPr/>
          </p:nvSpPr>
          <p:spPr>
            <a:xfrm>
              <a:off x="5356800" y="731350"/>
              <a:ext cx="56950" cy="55475"/>
            </a:xfrm>
            <a:custGeom>
              <a:avLst/>
              <a:gdLst/>
              <a:ahLst/>
              <a:cxnLst/>
              <a:rect l="l" t="t" r="r" b="b"/>
              <a:pathLst>
                <a:path w="2278" h="2219" extrusionOk="0">
                  <a:moveTo>
                    <a:pt x="1168" y="2218"/>
                  </a:moveTo>
                  <a:cubicBezTo>
                    <a:pt x="526" y="2218"/>
                    <a:pt x="59" y="1810"/>
                    <a:pt x="1" y="1168"/>
                  </a:cubicBezTo>
                  <a:cubicBezTo>
                    <a:pt x="1" y="467"/>
                    <a:pt x="468" y="0"/>
                    <a:pt x="1110" y="0"/>
                  </a:cubicBezTo>
                  <a:cubicBezTo>
                    <a:pt x="1752" y="0"/>
                    <a:pt x="2277" y="467"/>
                    <a:pt x="2277" y="1051"/>
                  </a:cubicBezTo>
                  <a:cubicBezTo>
                    <a:pt x="2277" y="1693"/>
                    <a:pt x="1810" y="2218"/>
                    <a:pt x="1168"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1" name="Google Shape;18151;p46"/>
            <p:cNvSpPr/>
            <p:nvPr/>
          </p:nvSpPr>
          <p:spPr>
            <a:xfrm>
              <a:off x="1924625" y="979425"/>
              <a:ext cx="52550" cy="52550"/>
            </a:xfrm>
            <a:custGeom>
              <a:avLst/>
              <a:gdLst/>
              <a:ahLst/>
              <a:cxnLst/>
              <a:rect l="l" t="t" r="r" b="b"/>
              <a:pathLst>
                <a:path w="2102" h="2102" extrusionOk="0">
                  <a:moveTo>
                    <a:pt x="2102" y="1051"/>
                  </a:moveTo>
                  <a:cubicBezTo>
                    <a:pt x="2102" y="1576"/>
                    <a:pt x="1635" y="2043"/>
                    <a:pt x="1051" y="2102"/>
                  </a:cubicBezTo>
                  <a:cubicBezTo>
                    <a:pt x="526" y="2102"/>
                    <a:pt x="0" y="1576"/>
                    <a:pt x="0" y="993"/>
                  </a:cubicBezTo>
                  <a:cubicBezTo>
                    <a:pt x="0" y="467"/>
                    <a:pt x="526" y="0"/>
                    <a:pt x="1051" y="0"/>
                  </a:cubicBezTo>
                  <a:cubicBezTo>
                    <a:pt x="1576" y="0"/>
                    <a:pt x="2102" y="467"/>
                    <a:pt x="2102" y="10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2" name="Google Shape;18152;p46"/>
            <p:cNvSpPr/>
            <p:nvPr/>
          </p:nvSpPr>
          <p:spPr>
            <a:xfrm>
              <a:off x="6337425" y="2205200"/>
              <a:ext cx="54025" cy="52550"/>
            </a:xfrm>
            <a:custGeom>
              <a:avLst/>
              <a:gdLst/>
              <a:ahLst/>
              <a:cxnLst/>
              <a:rect l="l" t="t" r="r" b="b"/>
              <a:pathLst>
                <a:path w="2161" h="2102" extrusionOk="0">
                  <a:moveTo>
                    <a:pt x="1051" y="0"/>
                  </a:moveTo>
                  <a:cubicBezTo>
                    <a:pt x="1577" y="0"/>
                    <a:pt x="2102" y="467"/>
                    <a:pt x="2102" y="993"/>
                  </a:cubicBezTo>
                  <a:cubicBezTo>
                    <a:pt x="2160" y="1576"/>
                    <a:pt x="1635" y="2102"/>
                    <a:pt x="1051" y="2102"/>
                  </a:cubicBezTo>
                  <a:cubicBezTo>
                    <a:pt x="526" y="2043"/>
                    <a:pt x="1" y="1576"/>
                    <a:pt x="1" y="1051"/>
                  </a:cubicBezTo>
                  <a:cubicBezTo>
                    <a:pt x="1" y="467"/>
                    <a:pt x="526" y="0"/>
                    <a:pt x="105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3" name="Google Shape;18153;p46"/>
            <p:cNvSpPr/>
            <p:nvPr/>
          </p:nvSpPr>
          <p:spPr>
            <a:xfrm>
              <a:off x="1431400" y="1714875"/>
              <a:ext cx="52550" cy="52575"/>
            </a:xfrm>
            <a:custGeom>
              <a:avLst/>
              <a:gdLst/>
              <a:ahLst/>
              <a:cxnLst/>
              <a:rect l="l" t="t" r="r" b="b"/>
              <a:pathLst>
                <a:path w="2102" h="2103" extrusionOk="0">
                  <a:moveTo>
                    <a:pt x="2101" y="1052"/>
                  </a:moveTo>
                  <a:cubicBezTo>
                    <a:pt x="2101" y="1635"/>
                    <a:pt x="1635" y="2102"/>
                    <a:pt x="1051" y="2102"/>
                  </a:cubicBezTo>
                  <a:cubicBezTo>
                    <a:pt x="467" y="2102"/>
                    <a:pt x="0" y="1577"/>
                    <a:pt x="0" y="1052"/>
                  </a:cubicBezTo>
                  <a:cubicBezTo>
                    <a:pt x="0" y="468"/>
                    <a:pt x="525" y="1"/>
                    <a:pt x="1051" y="1"/>
                  </a:cubicBezTo>
                  <a:cubicBezTo>
                    <a:pt x="1576" y="59"/>
                    <a:pt x="2101" y="526"/>
                    <a:pt x="2101" y="10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4" name="Google Shape;18154;p46"/>
            <p:cNvSpPr/>
            <p:nvPr/>
          </p:nvSpPr>
          <p:spPr>
            <a:xfrm>
              <a:off x="5601950" y="4661125"/>
              <a:ext cx="52575" cy="52575"/>
            </a:xfrm>
            <a:custGeom>
              <a:avLst/>
              <a:gdLst/>
              <a:ahLst/>
              <a:cxnLst/>
              <a:rect l="l" t="t" r="r" b="b"/>
              <a:pathLst>
                <a:path w="2103" h="2103" extrusionOk="0">
                  <a:moveTo>
                    <a:pt x="2102" y="993"/>
                  </a:moveTo>
                  <a:cubicBezTo>
                    <a:pt x="2102" y="1519"/>
                    <a:pt x="1635" y="2044"/>
                    <a:pt x="1052" y="2044"/>
                  </a:cubicBezTo>
                  <a:cubicBezTo>
                    <a:pt x="526" y="2102"/>
                    <a:pt x="1" y="1577"/>
                    <a:pt x="1" y="993"/>
                  </a:cubicBezTo>
                  <a:cubicBezTo>
                    <a:pt x="1" y="468"/>
                    <a:pt x="468" y="1"/>
                    <a:pt x="1052" y="1"/>
                  </a:cubicBezTo>
                  <a:cubicBezTo>
                    <a:pt x="1577" y="1"/>
                    <a:pt x="2044" y="468"/>
                    <a:pt x="2102"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5" name="Google Shape;18155;p46"/>
            <p:cNvSpPr/>
            <p:nvPr/>
          </p:nvSpPr>
          <p:spPr>
            <a:xfrm>
              <a:off x="4865025" y="5150000"/>
              <a:ext cx="54025" cy="52550"/>
            </a:xfrm>
            <a:custGeom>
              <a:avLst/>
              <a:gdLst/>
              <a:ahLst/>
              <a:cxnLst/>
              <a:rect l="l" t="t" r="r" b="b"/>
              <a:pathLst>
                <a:path w="2161" h="2102" extrusionOk="0">
                  <a:moveTo>
                    <a:pt x="2102" y="992"/>
                  </a:moveTo>
                  <a:cubicBezTo>
                    <a:pt x="2161" y="1518"/>
                    <a:pt x="1694" y="2043"/>
                    <a:pt x="1110" y="2101"/>
                  </a:cubicBezTo>
                  <a:cubicBezTo>
                    <a:pt x="526" y="2101"/>
                    <a:pt x="1" y="1576"/>
                    <a:pt x="1" y="1051"/>
                  </a:cubicBezTo>
                  <a:cubicBezTo>
                    <a:pt x="1" y="467"/>
                    <a:pt x="526" y="0"/>
                    <a:pt x="1052" y="0"/>
                  </a:cubicBezTo>
                  <a:cubicBezTo>
                    <a:pt x="1577" y="0"/>
                    <a:pt x="2102" y="467"/>
                    <a:pt x="2102" y="99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6" name="Google Shape;18156;p46"/>
            <p:cNvSpPr/>
            <p:nvPr/>
          </p:nvSpPr>
          <p:spPr>
            <a:xfrm>
              <a:off x="4376175" y="242500"/>
              <a:ext cx="52575" cy="52550"/>
            </a:xfrm>
            <a:custGeom>
              <a:avLst/>
              <a:gdLst/>
              <a:ahLst/>
              <a:cxnLst/>
              <a:rect l="l" t="t" r="r" b="b"/>
              <a:pathLst>
                <a:path w="2103" h="2102" extrusionOk="0">
                  <a:moveTo>
                    <a:pt x="2102" y="1109"/>
                  </a:moveTo>
                  <a:cubicBezTo>
                    <a:pt x="2044" y="1634"/>
                    <a:pt x="1577" y="2101"/>
                    <a:pt x="1051" y="2101"/>
                  </a:cubicBezTo>
                  <a:cubicBezTo>
                    <a:pt x="468" y="2101"/>
                    <a:pt x="1" y="1576"/>
                    <a:pt x="1" y="1051"/>
                  </a:cubicBezTo>
                  <a:cubicBezTo>
                    <a:pt x="1" y="467"/>
                    <a:pt x="526" y="0"/>
                    <a:pt x="1051" y="58"/>
                  </a:cubicBezTo>
                  <a:cubicBezTo>
                    <a:pt x="1635" y="58"/>
                    <a:pt x="2102" y="525"/>
                    <a:pt x="2102" y="110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7" name="Google Shape;18157;p46"/>
            <p:cNvSpPr/>
            <p:nvPr/>
          </p:nvSpPr>
          <p:spPr>
            <a:xfrm>
              <a:off x="1190625" y="2942125"/>
              <a:ext cx="48175" cy="49650"/>
            </a:xfrm>
            <a:custGeom>
              <a:avLst/>
              <a:gdLst/>
              <a:ahLst/>
              <a:cxnLst/>
              <a:rect l="l" t="t" r="r" b="b"/>
              <a:pathLst>
                <a:path w="1927" h="1986" extrusionOk="0">
                  <a:moveTo>
                    <a:pt x="1926" y="993"/>
                  </a:moveTo>
                  <a:cubicBezTo>
                    <a:pt x="1926" y="1518"/>
                    <a:pt x="1518" y="1985"/>
                    <a:pt x="992" y="1985"/>
                  </a:cubicBezTo>
                  <a:cubicBezTo>
                    <a:pt x="409" y="1985"/>
                    <a:pt x="0" y="1576"/>
                    <a:pt x="0" y="993"/>
                  </a:cubicBezTo>
                  <a:cubicBezTo>
                    <a:pt x="0" y="409"/>
                    <a:pt x="350" y="117"/>
                    <a:pt x="876" y="59"/>
                  </a:cubicBezTo>
                  <a:cubicBezTo>
                    <a:pt x="1459" y="0"/>
                    <a:pt x="1868" y="409"/>
                    <a:pt x="1926"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8" name="Google Shape;18158;p46"/>
            <p:cNvSpPr/>
            <p:nvPr/>
          </p:nvSpPr>
          <p:spPr>
            <a:xfrm>
              <a:off x="2169775" y="734250"/>
              <a:ext cx="48175" cy="48200"/>
            </a:xfrm>
            <a:custGeom>
              <a:avLst/>
              <a:gdLst/>
              <a:ahLst/>
              <a:cxnLst/>
              <a:rect l="l" t="t" r="r" b="b"/>
              <a:pathLst>
                <a:path w="1927" h="1928" extrusionOk="0">
                  <a:moveTo>
                    <a:pt x="1927" y="935"/>
                  </a:moveTo>
                  <a:cubicBezTo>
                    <a:pt x="1868" y="1577"/>
                    <a:pt x="1577" y="1927"/>
                    <a:pt x="935" y="1927"/>
                  </a:cubicBezTo>
                  <a:cubicBezTo>
                    <a:pt x="351" y="1927"/>
                    <a:pt x="1" y="1577"/>
                    <a:pt x="1" y="935"/>
                  </a:cubicBezTo>
                  <a:cubicBezTo>
                    <a:pt x="59" y="410"/>
                    <a:pt x="351" y="59"/>
                    <a:pt x="935" y="59"/>
                  </a:cubicBezTo>
                  <a:cubicBezTo>
                    <a:pt x="1577" y="1"/>
                    <a:pt x="1810" y="410"/>
                    <a:pt x="1927" y="9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9" name="Google Shape;18159;p46"/>
            <p:cNvSpPr/>
            <p:nvPr/>
          </p:nvSpPr>
          <p:spPr>
            <a:xfrm>
              <a:off x="1190625" y="2695500"/>
              <a:ext cx="48175" cy="49650"/>
            </a:xfrm>
            <a:custGeom>
              <a:avLst/>
              <a:gdLst/>
              <a:ahLst/>
              <a:cxnLst/>
              <a:rect l="l" t="t" r="r" b="b"/>
              <a:pathLst>
                <a:path w="1927" h="1986" extrusionOk="0">
                  <a:moveTo>
                    <a:pt x="1926" y="993"/>
                  </a:moveTo>
                  <a:cubicBezTo>
                    <a:pt x="1926" y="1519"/>
                    <a:pt x="1518" y="1927"/>
                    <a:pt x="992" y="1985"/>
                  </a:cubicBezTo>
                  <a:cubicBezTo>
                    <a:pt x="409" y="1985"/>
                    <a:pt x="0" y="1577"/>
                    <a:pt x="0" y="993"/>
                  </a:cubicBezTo>
                  <a:cubicBezTo>
                    <a:pt x="0" y="409"/>
                    <a:pt x="350" y="118"/>
                    <a:pt x="876" y="59"/>
                  </a:cubicBezTo>
                  <a:cubicBezTo>
                    <a:pt x="1459" y="1"/>
                    <a:pt x="1868" y="409"/>
                    <a:pt x="1926"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0" name="Google Shape;18160;p46"/>
            <p:cNvSpPr/>
            <p:nvPr/>
          </p:nvSpPr>
          <p:spPr>
            <a:xfrm>
              <a:off x="6340350" y="3432425"/>
              <a:ext cx="48175" cy="48200"/>
            </a:xfrm>
            <a:custGeom>
              <a:avLst/>
              <a:gdLst/>
              <a:ahLst/>
              <a:cxnLst/>
              <a:rect l="l" t="t" r="r" b="b"/>
              <a:pathLst>
                <a:path w="1927" h="1928" extrusionOk="0">
                  <a:moveTo>
                    <a:pt x="934" y="1927"/>
                  </a:moveTo>
                  <a:cubicBezTo>
                    <a:pt x="409" y="1927"/>
                    <a:pt x="0" y="1519"/>
                    <a:pt x="0" y="935"/>
                  </a:cubicBezTo>
                  <a:cubicBezTo>
                    <a:pt x="0" y="410"/>
                    <a:pt x="467" y="1"/>
                    <a:pt x="993" y="1"/>
                  </a:cubicBezTo>
                  <a:cubicBezTo>
                    <a:pt x="1576" y="59"/>
                    <a:pt x="1868" y="410"/>
                    <a:pt x="1927" y="935"/>
                  </a:cubicBezTo>
                  <a:cubicBezTo>
                    <a:pt x="1927" y="1519"/>
                    <a:pt x="1518" y="1927"/>
                    <a:pt x="934" y="19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1" name="Google Shape;18161;p46"/>
            <p:cNvSpPr/>
            <p:nvPr/>
          </p:nvSpPr>
          <p:spPr>
            <a:xfrm>
              <a:off x="3151850" y="245400"/>
              <a:ext cx="48200" cy="46725"/>
            </a:xfrm>
            <a:custGeom>
              <a:avLst/>
              <a:gdLst/>
              <a:ahLst/>
              <a:cxnLst/>
              <a:rect l="l" t="t" r="r" b="b"/>
              <a:pathLst>
                <a:path w="1928" h="1869" extrusionOk="0">
                  <a:moveTo>
                    <a:pt x="1927" y="993"/>
                  </a:moveTo>
                  <a:cubicBezTo>
                    <a:pt x="1869" y="1518"/>
                    <a:pt x="1577" y="1869"/>
                    <a:pt x="993" y="1869"/>
                  </a:cubicBezTo>
                  <a:cubicBezTo>
                    <a:pt x="410" y="1869"/>
                    <a:pt x="1" y="1402"/>
                    <a:pt x="59" y="876"/>
                  </a:cubicBezTo>
                  <a:cubicBezTo>
                    <a:pt x="118" y="293"/>
                    <a:pt x="468" y="1"/>
                    <a:pt x="1052" y="1"/>
                  </a:cubicBezTo>
                  <a:cubicBezTo>
                    <a:pt x="1635" y="59"/>
                    <a:pt x="1869" y="409"/>
                    <a:pt x="1927"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2" name="Google Shape;18162;p46"/>
            <p:cNvSpPr/>
            <p:nvPr/>
          </p:nvSpPr>
          <p:spPr>
            <a:xfrm>
              <a:off x="5850025" y="4415975"/>
              <a:ext cx="48200" cy="48175"/>
            </a:xfrm>
            <a:custGeom>
              <a:avLst/>
              <a:gdLst/>
              <a:ahLst/>
              <a:cxnLst/>
              <a:rect l="l" t="t" r="r" b="b"/>
              <a:pathLst>
                <a:path w="1928" h="1927" extrusionOk="0">
                  <a:moveTo>
                    <a:pt x="935" y="1"/>
                  </a:moveTo>
                  <a:cubicBezTo>
                    <a:pt x="1519" y="1"/>
                    <a:pt x="1927" y="409"/>
                    <a:pt x="1927" y="935"/>
                  </a:cubicBezTo>
                  <a:cubicBezTo>
                    <a:pt x="1927" y="1518"/>
                    <a:pt x="1519" y="1927"/>
                    <a:pt x="993" y="1927"/>
                  </a:cubicBezTo>
                  <a:cubicBezTo>
                    <a:pt x="410" y="1869"/>
                    <a:pt x="59" y="1577"/>
                    <a:pt x="59" y="993"/>
                  </a:cubicBezTo>
                  <a:cubicBezTo>
                    <a:pt x="1" y="468"/>
                    <a:pt x="410" y="1"/>
                    <a:pt x="9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3" name="Google Shape;18163;p46"/>
            <p:cNvSpPr/>
            <p:nvPr/>
          </p:nvSpPr>
          <p:spPr>
            <a:xfrm>
              <a:off x="3640725" y="5393675"/>
              <a:ext cx="49625" cy="49650"/>
            </a:xfrm>
            <a:custGeom>
              <a:avLst/>
              <a:gdLst/>
              <a:ahLst/>
              <a:cxnLst/>
              <a:rect l="l" t="t" r="r" b="b"/>
              <a:pathLst>
                <a:path w="1985" h="1986" extrusionOk="0">
                  <a:moveTo>
                    <a:pt x="934" y="1985"/>
                  </a:moveTo>
                  <a:cubicBezTo>
                    <a:pt x="409" y="1927"/>
                    <a:pt x="0" y="1460"/>
                    <a:pt x="58" y="935"/>
                  </a:cubicBezTo>
                  <a:cubicBezTo>
                    <a:pt x="117" y="351"/>
                    <a:pt x="584" y="1"/>
                    <a:pt x="1109" y="59"/>
                  </a:cubicBezTo>
                  <a:cubicBezTo>
                    <a:pt x="1693" y="118"/>
                    <a:pt x="1985" y="468"/>
                    <a:pt x="1985" y="1052"/>
                  </a:cubicBezTo>
                  <a:cubicBezTo>
                    <a:pt x="1985" y="1577"/>
                    <a:pt x="1518" y="1985"/>
                    <a:pt x="934"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4" name="Google Shape;18164;p46"/>
            <p:cNvSpPr/>
            <p:nvPr/>
          </p:nvSpPr>
          <p:spPr>
            <a:xfrm>
              <a:off x="3884400" y="5393675"/>
              <a:ext cx="48200" cy="49650"/>
            </a:xfrm>
            <a:custGeom>
              <a:avLst/>
              <a:gdLst/>
              <a:ahLst/>
              <a:cxnLst/>
              <a:rect l="l" t="t" r="r" b="b"/>
              <a:pathLst>
                <a:path w="1928" h="1986" extrusionOk="0">
                  <a:moveTo>
                    <a:pt x="1927" y="993"/>
                  </a:moveTo>
                  <a:cubicBezTo>
                    <a:pt x="1927" y="1577"/>
                    <a:pt x="1519" y="1985"/>
                    <a:pt x="993" y="1985"/>
                  </a:cubicBezTo>
                  <a:cubicBezTo>
                    <a:pt x="409" y="1985"/>
                    <a:pt x="1" y="1519"/>
                    <a:pt x="1" y="993"/>
                  </a:cubicBezTo>
                  <a:cubicBezTo>
                    <a:pt x="59" y="409"/>
                    <a:pt x="409" y="59"/>
                    <a:pt x="935" y="59"/>
                  </a:cubicBezTo>
                  <a:cubicBezTo>
                    <a:pt x="1519" y="1"/>
                    <a:pt x="1927" y="468"/>
                    <a:pt x="1927"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5" name="Google Shape;18165;p46"/>
            <p:cNvSpPr/>
            <p:nvPr/>
          </p:nvSpPr>
          <p:spPr>
            <a:xfrm>
              <a:off x="1190625" y="2454725"/>
              <a:ext cx="46700" cy="46725"/>
            </a:xfrm>
            <a:custGeom>
              <a:avLst/>
              <a:gdLst/>
              <a:ahLst/>
              <a:cxnLst/>
              <a:rect l="l" t="t" r="r" b="b"/>
              <a:pathLst>
                <a:path w="1868" h="1869" extrusionOk="0">
                  <a:moveTo>
                    <a:pt x="1868" y="935"/>
                  </a:moveTo>
                  <a:cubicBezTo>
                    <a:pt x="1809" y="1518"/>
                    <a:pt x="1459" y="1869"/>
                    <a:pt x="934" y="1810"/>
                  </a:cubicBezTo>
                  <a:cubicBezTo>
                    <a:pt x="350" y="1810"/>
                    <a:pt x="0" y="1402"/>
                    <a:pt x="58" y="876"/>
                  </a:cubicBezTo>
                  <a:cubicBezTo>
                    <a:pt x="117" y="351"/>
                    <a:pt x="467" y="1"/>
                    <a:pt x="992" y="1"/>
                  </a:cubicBezTo>
                  <a:cubicBezTo>
                    <a:pt x="1518" y="1"/>
                    <a:pt x="1809" y="409"/>
                    <a:pt x="1868" y="9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6" name="Google Shape;18166;p46"/>
            <p:cNvSpPr/>
            <p:nvPr/>
          </p:nvSpPr>
          <p:spPr>
            <a:xfrm>
              <a:off x="1434300" y="3922750"/>
              <a:ext cx="46725" cy="46725"/>
            </a:xfrm>
            <a:custGeom>
              <a:avLst/>
              <a:gdLst/>
              <a:ahLst/>
              <a:cxnLst/>
              <a:rect l="l" t="t" r="r" b="b"/>
              <a:pathLst>
                <a:path w="1869" h="1869" extrusionOk="0">
                  <a:moveTo>
                    <a:pt x="935" y="0"/>
                  </a:moveTo>
                  <a:cubicBezTo>
                    <a:pt x="1460" y="117"/>
                    <a:pt x="1869" y="409"/>
                    <a:pt x="1810" y="993"/>
                  </a:cubicBezTo>
                  <a:cubicBezTo>
                    <a:pt x="1810" y="1518"/>
                    <a:pt x="1460" y="1868"/>
                    <a:pt x="876" y="1868"/>
                  </a:cubicBezTo>
                  <a:cubicBezTo>
                    <a:pt x="351" y="1810"/>
                    <a:pt x="1" y="1460"/>
                    <a:pt x="1" y="934"/>
                  </a:cubicBezTo>
                  <a:cubicBezTo>
                    <a:pt x="1" y="351"/>
                    <a:pt x="351" y="117"/>
                    <a:pt x="93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7" name="Google Shape;18167;p46"/>
            <p:cNvSpPr/>
            <p:nvPr/>
          </p:nvSpPr>
          <p:spPr>
            <a:xfrm>
              <a:off x="1680925" y="1224575"/>
              <a:ext cx="46725" cy="46725"/>
            </a:xfrm>
            <a:custGeom>
              <a:avLst/>
              <a:gdLst/>
              <a:ahLst/>
              <a:cxnLst/>
              <a:rect l="l" t="t" r="r" b="b"/>
              <a:pathLst>
                <a:path w="1869" h="1869" extrusionOk="0">
                  <a:moveTo>
                    <a:pt x="1868" y="934"/>
                  </a:moveTo>
                  <a:cubicBezTo>
                    <a:pt x="1810" y="1460"/>
                    <a:pt x="1518" y="1868"/>
                    <a:pt x="934" y="1868"/>
                  </a:cubicBezTo>
                  <a:cubicBezTo>
                    <a:pt x="351" y="1868"/>
                    <a:pt x="0" y="1518"/>
                    <a:pt x="0" y="934"/>
                  </a:cubicBezTo>
                  <a:cubicBezTo>
                    <a:pt x="0" y="409"/>
                    <a:pt x="351" y="59"/>
                    <a:pt x="876" y="59"/>
                  </a:cubicBezTo>
                  <a:cubicBezTo>
                    <a:pt x="1460" y="0"/>
                    <a:pt x="1752" y="351"/>
                    <a:pt x="1868" y="93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8" name="Google Shape;18168;p46"/>
            <p:cNvSpPr/>
            <p:nvPr/>
          </p:nvSpPr>
          <p:spPr>
            <a:xfrm>
              <a:off x="5358275" y="4906300"/>
              <a:ext cx="45250" cy="45250"/>
            </a:xfrm>
            <a:custGeom>
              <a:avLst/>
              <a:gdLst/>
              <a:ahLst/>
              <a:cxnLst/>
              <a:rect l="l" t="t" r="r" b="b"/>
              <a:pathLst>
                <a:path w="1810" h="1810" extrusionOk="0">
                  <a:moveTo>
                    <a:pt x="876" y="0"/>
                  </a:moveTo>
                  <a:cubicBezTo>
                    <a:pt x="1459" y="59"/>
                    <a:pt x="1810" y="350"/>
                    <a:pt x="1810" y="876"/>
                  </a:cubicBezTo>
                  <a:cubicBezTo>
                    <a:pt x="1810" y="1459"/>
                    <a:pt x="1518" y="1810"/>
                    <a:pt x="934" y="1810"/>
                  </a:cubicBezTo>
                  <a:cubicBezTo>
                    <a:pt x="409" y="1810"/>
                    <a:pt x="58" y="1518"/>
                    <a:pt x="0" y="992"/>
                  </a:cubicBezTo>
                  <a:cubicBezTo>
                    <a:pt x="0" y="409"/>
                    <a:pt x="350" y="117"/>
                    <a:pt x="8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9" name="Google Shape;18169;p46"/>
            <p:cNvSpPr/>
            <p:nvPr/>
          </p:nvSpPr>
          <p:spPr>
            <a:xfrm>
              <a:off x="1192075" y="3185825"/>
              <a:ext cx="46725" cy="46725"/>
            </a:xfrm>
            <a:custGeom>
              <a:avLst/>
              <a:gdLst/>
              <a:ahLst/>
              <a:cxnLst/>
              <a:rect l="l" t="t" r="r" b="b"/>
              <a:pathLst>
                <a:path w="1869" h="1869" extrusionOk="0">
                  <a:moveTo>
                    <a:pt x="1868" y="701"/>
                  </a:moveTo>
                  <a:cubicBezTo>
                    <a:pt x="1751" y="1518"/>
                    <a:pt x="1460" y="1868"/>
                    <a:pt x="876" y="1868"/>
                  </a:cubicBezTo>
                  <a:cubicBezTo>
                    <a:pt x="351" y="1868"/>
                    <a:pt x="0" y="1518"/>
                    <a:pt x="0" y="993"/>
                  </a:cubicBezTo>
                  <a:cubicBezTo>
                    <a:pt x="0" y="409"/>
                    <a:pt x="351" y="0"/>
                    <a:pt x="934" y="117"/>
                  </a:cubicBezTo>
                  <a:cubicBezTo>
                    <a:pt x="1285" y="175"/>
                    <a:pt x="1576" y="526"/>
                    <a:pt x="1868" y="7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0" name="Google Shape;18170;p46"/>
            <p:cNvSpPr/>
            <p:nvPr/>
          </p:nvSpPr>
          <p:spPr>
            <a:xfrm>
              <a:off x="2660100" y="5152900"/>
              <a:ext cx="46700" cy="46725"/>
            </a:xfrm>
            <a:custGeom>
              <a:avLst/>
              <a:gdLst/>
              <a:ahLst/>
              <a:cxnLst/>
              <a:rect l="l" t="t" r="r" b="b"/>
              <a:pathLst>
                <a:path w="1868" h="1869" extrusionOk="0">
                  <a:moveTo>
                    <a:pt x="992" y="1869"/>
                  </a:moveTo>
                  <a:cubicBezTo>
                    <a:pt x="409" y="1810"/>
                    <a:pt x="0" y="1518"/>
                    <a:pt x="0" y="935"/>
                  </a:cubicBezTo>
                  <a:cubicBezTo>
                    <a:pt x="0" y="351"/>
                    <a:pt x="350" y="1"/>
                    <a:pt x="934" y="1"/>
                  </a:cubicBezTo>
                  <a:cubicBezTo>
                    <a:pt x="1459" y="1"/>
                    <a:pt x="1810" y="351"/>
                    <a:pt x="1810" y="876"/>
                  </a:cubicBezTo>
                  <a:cubicBezTo>
                    <a:pt x="1868" y="1460"/>
                    <a:pt x="1518" y="1752"/>
                    <a:pt x="992" y="18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1" name="Google Shape;18171;p46"/>
            <p:cNvSpPr/>
            <p:nvPr/>
          </p:nvSpPr>
          <p:spPr>
            <a:xfrm>
              <a:off x="3395550" y="5395150"/>
              <a:ext cx="46725" cy="46725"/>
            </a:xfrm>
            <a:custGeom>
              <a:avLst/>
              <a:gdLst/>
              <a:ahLst/>
              <a:cxnLst/>
              <a:rect l="l" t="t" r="r" b="b"/>
              <a:pathLst>
                <a:path w="1869" h="1869" extrusionOk="0">
                  <a:moveTo>
                    <a:pt x="935" y="0"/>
                  </a:moveTo>
                  <a:cubicBezTo>
                    <a:pt x="1518" y="117"/>
                    <a:pt x="1869" y="350"/>
                    <a:pt x="1869" y="934"/>
                  </a:cubicBezTo>
                  <a:cubicBezTo>
                    <a:pt x="1869" y="1518"/>
                    <a:pt x="1518" y="1868"/>
                    <a:pt x="935" y="1868"/>
                  </a:cubicBezTo>
                  <a:cubicBezTo>
                    <a:pt x="409" y="1868"/>
                    <a:pt x="59" y="1518"/>
                    <a:pt x="59" y="993"/>
                  </a:cubicBezTo>
                  <a:cubicBezTo>
                    <a:pt x="1" y="409"/>
                    <a:pt x="409" y="117"/>
                    <a:pt x="8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2" name="Google Shape;18172;p46"/>
            <p:cNvSpPr/>
            <p:nvPr/>
          </p:nvSpPr>
          <p:spPr>
            <a:xfrm>
              <a:off x="4132475" y="5396600"/>
              <a:ext cx="46725" cy="45275"/>
            </a:xfrm>
            <a:custGeom>
              <a:avLst/>
              <a:gdLst/>
              <a:ahLst/>
              <a:cxnLst/>
              <a:rect l="l" t="t" r="r" b="b"/>
              <a:pathLst>
                <a:path w="1869" h="1811" extrusionOk="0">
                  <a:moveTo>
                    <a:pt x="1869" y="876"/>
                  </a:moveTo>
                  <a:cubicBezTo>
                    <a:pt x="1752" y="1460"/>
                    <a:pt x="1460" y="1810"/>
                    <a:pt x="876" y="1810"/>
                  </a:cubicBezTo>
                  <a:cubicBezTo>
                    <a:pt x="351" y="1752"/>
                    <a:pt x="1" y="1402"/>
                    <a:pt x="1" y="818"/>
                  </a:cubicBezTo>
                  <a:cubicBezTo>
                    <a:pt x="59" y="292"/>
                    <a:pt x="409" y="1"/>
                    <a:pt x="935" y="1"/>
                  </a:cubicBezTo>
                  <a:cubicBezTo>
                    <a:pt x="1519" y="1"/>
                    <a:pt x="1752" y="351"/>
                    <a:pt x="1869" y="8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3" name="Google Shape;18173;p46"/>
            <p:cNvSpPr/>
            <p:nvPr/>
          </p:nvSpPr>
          <p:spPr>
            <a:xfrm>
              <a:off x="1926075" y="4661125"/>
              <a:ext cx="45275" cy="43825"/>
            </a:xfrm>
            <a:custGeom>
              <a:avLst/>
              <a:gdLst/>
              <a:ahLst/>
              <a:cxnLst/>
              <a:rect l="l" t="t" r="r" b="b"/>
              <a:pathLst>
                <a:path w="1811" h="1753" extrusionOk="0">
                  <a:moveTo>
                    <a:pt x="1810" y="993"/>
                  </a:moveTo>
                  <a:cubicBezTo>
                    <a:pt x="1518" y="1227"/>
                    <a:pt x="1227" y="1577"/>
                    <a:pt x="876" y="1635"/>
                  </a:cubicBezTo>
                  <a:cubicBezTo>
                    <a:pt x="351" y="1752"/>
                    <a:pt x="1" y="1402"/>
                    <a:pt x="1" y="876"/>
                  </a:cubicBezTo>
                  <a:cubicBezTo>
                    <a:pt x="1" y="351"/>
                    <a:pt x="293" y="1"/>
                    <a:pt x="818" y="59"/>
                  </a:cubicBezTo>
                  <a:cubicBezTo>
                    <a:pt x="1168" y="118"/>
                    <a:pt x="1460" y="410"/>
                    <a:pt x="1810" y="643"/>
                  </a:cubicBezTo>
                  <a:cubicBezTo>
                    <a:pt x="1810" y="760"/>
                    <a:pt x="1810" y="876"/>
                    <a:pt x="1810"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4" name="Google Shape;18174;p46"/>
            <p:cNvSpPr/>
            <p:nvPr/>
          </p:nvSpPr>
          <p:spPr>
            <a:xfrm>
              <a:off x="5117475" y="493475"/>
              <a:ext cx="45275" cy="43800"/>
            </a:xfrm>
            <a:custGeom>
              <a:avLst/>
              <a:gdLst/>
              <a:ahLst/>
              <a:cxnLst/>
              <a:rect l="l" t="t" r="r" b="b"/>
              <a:pathLst>
                <a:path w="1811" h="1752" extrusionOk="0">
                  <a:moveTo>
                    <a:pt x="1810" y="1052"/>
                  </a:moveTo>
                  <a:cubicBezTo>
                    <a:pt x="1519" y="1285"/>
                    <a:pt x="1227" y="1635"/>
                    <a:pt x="877" y="1694"/>
                  </a:cubicBezTo>
                  <a:cubicBezTo>
                    <a:pt x="351" y="1752"/>
                    <a:pt x="1" y="1402"/>
                    <a:pt x="1" y="876"/>
                  </a:cubicBezTo>
                  <a:cubicBezTo>
                    <a:pt x="1" y="351"/>
                    <a:pt x="351" y="1"/>
                    <a:pt x="818" y="59"/>
                  </a:cubicBezTo>
                  <a:cubicBezTo>
                    <a:pt x="1168" y="118"/>
                    <a:pt x="1460" y="468"/>
                    <a:pt x="1810" y="701"/>
                  </a:cubicBezTo>
                  <a:cubicBezTo>
                    <a:pt x="1810" y="818"/>
                    <a:pt x="1810" y="935"/>
                    <a:pt x="1810" y="10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5" name="Google Shape;18175;p46"/>
            <p:cNvSpPr/>
            <p:nvPr/>
          </p:nvSpPr>
          <p:spPr>
            <a:xfrm>
              <a:off x="6096650" y="1472650"/>
              <a:ext cx="45275" cy="43800"/>
            </a:xfrm>
            <a:custGeom>
              <a:avLst/>
              <a:gdLst/>
              <a:ahLst/>
              <a:cxnLst/>
              <a:rect l="l" t="t" r="r" b="b"/>
              <a:pathLst>
                <a:path w="1811" h="1752" extrusionOk="0">
                  <a:moveTo>
                    <a:pt x="1810" y="1051"/>
                  </a:moveTo>
                  <a:cubicBezTo>
                    <a:pt x="1460" y="1285"/>
                    <a:pt x="1226" y="1635"/>
                    <a:pt x="876" y="1693"/>
                  </a:cubicBezTo>
                  <a:cubicBezTo>
                    <a:pt x="351" y="1752"/>
                    <a:pt x="1" y="1401"/>
                    <a:pt x="1" y="876"/>
                  </a:cubicBezTo>
                  <a:cubicBezTo>
                    <a:pt x="1" y="351"/>
                    <a:pt x="351" y="0"/>
                    <a:pt x="818" y="59"/>
                  </a:cubicBezTo>
                  <a:cubicBezTo>
                    <a:pt x="1168" y="117"/>
                    <a:pt x="1460" y="467"/>
                    <a:pt x="1810" y="701"/>
                  </a:cubicBezTo>
                  <a:lnTo>
                    <a:pt x="1810" y="1051"/>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6" name="Google Shape;18176;p46"/>
            <p:cNvSpPr/>
            <p:nvPr/>
          </p:nvSpPr>
          <p:spPr>
            <a:xfrm>
              <a:off x="6098100" y="4173750"/>
              <a:ext cx="37975" cy="42325"/>
            </a:xfrm>
            <a:custGeom>
              <a:avLst/>
              <a:gdLst/>
              <a:ahLst/>
              <a:cxnLst/>
              <a:rect l="l" t="t" r="r" b="b"/>
              <a:pathLst>
                <a:path w="1519" h="1693" extrusionOk="0">
                  <a:moveTo>
                    <a:pt x="643" y="1693"/>
                  </a:moveTo>
                  <a:cubicBezTo>
                    <a:pt x="410" y="1401"/>
                    <a:pt x="1" y="1051"/>
                    <a:pt x="59" y="817"/>
                  </a:cubicBezTo>
                  <a:cubicBezTo>
                    <a:pt x="118" y="526"/>
                    <a:pt x="526" y="117"/>
                    <a:pt x="818" y="59"/>
                  </a:cubicBezTo>
                  <a:cubicBezTo>
                    <a:pt x="993" y="0"/>
                    <a:pt x="1460" y="467"/>
                    <a:pt x="1460" y="759"/>
                  </a:cubicBezTo>
                  <a:cubicBezTo>
                    <a:pt x="1519" y="1051"/>
                    <a:pt x="1168" y="1343"/>
                    <a:pt x="993" y="1635"/>
                  </a:cubicBezTo>
                  <a:cubicBezTo>
                    <a:pt x="876" y="1635"/>
                    <a:pt x="760" y="1635"/>
                    <a:pt x="643" y="16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7" name="Google Shape;18177;p46"/>
            <p:cNvSpPr/>
            <p:nvPr/>
          </p:nvSpPr>
          <p:spPr>
            <a:xfrm>
              <a:off x="1196450" y="2212500"/>
              <a:ext cx="40875" cy="37950"/>
            </a:xfrm>
            <a:custGeom>
              <a:avLst/>
              <a:gdLst/>
              <a:ahLst/>
              <a:cxnLst/>
              <a:rect l="l" t="t" r="r" b="b"/>
              <a:pathLst>
                <a:path w="1635" h="1518" extrusionOk="0">
                  <a:moveTo>
                    <a:pt x="1635" y="934"/>
                  </a:moveTo>
                  <a:cubicBezTo>
                    <a:pt x="1285" y="1109"/>
                    <a:pt x="993" y="1518"/>
                    <a:pt x="701" y="1460"/>
                  </a:cubicBezTo>
                  <a:cubicBezTo>
                    <a:pt x="409" y="1401"/>
                    <a:pt x="59" y="993"/>
                    <a:pt x="0" y="701"/>
                  </a:cubicBezTo>
                  <a:cubicBezTo>
                    <a:pt x="0" y="467"/>
                    <a:pt x="467" y="0"/>
                    <a:pt x="701" y="0"/>
                  </a:cubicBezTo>
                  <a:cubicBezTo>
                    <a:pt x="993" y="0"/>
                    <a:pt x="1343" y="350"/>
                    <a:pt x="1635" y="584"/>
                  </a:cubicBezTo>
                  <a:lnTo>
                    <a:pt x="1635" y="934"/>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8" name="Google Shape;18178;p46"/>
            <p:cNvSpPr/>
            <p:nvPr/>
          </p:nvSpPr>
          <p:spPr>
            <a:xfrm>
              <a:off x="6346175" y="1970250"/>
              <a:ext cx="40900" cy="36525"/>
            </a:xfrm>
            <a:custGeom>
              <a:avLst/>
              <a:gdLst/>
              <a:ahLst/>
              <a:cxnLst/>
              <a:rect l="l" t="t" r="r" b="b"/>
              <a:pathLst>
                <a:path w="1636" h="1461" extrusionOk="0">
                  <a:moveTo>
                    <a:pt x="1577" y="935"/>
                  </a:moveTo>
                  <a:cubicBezTo>
                    <a:pt x="1285" y="1110"/>
                    <a:pt x="935" y="1460"/>
                    <a:pt x="701" y="1402"/>
                  </a:cubicBezTo>
                  <a:cubicBezTo>
                    <a:pt x="409" y="1402"/>
                    <a:pt x="59" y="935"/>
                    <a:pt x="1" y="643"/>
                  </a:cubicBezTo>
                  <a:cubicBezTo>
                    <a:pt x="1" y="468"/>
                    <a:pt x="468" y="1"/>
                    <a:pt x="701" y="1"/>
                  </a:cubicBezTo>
                  <a:cubicBezTo>
                    <a:pt x="993" y="1"/>
                    <a:pt x="1285" y="351"/>
                    <a:pt x="1635" y="526"/>
                  </a:cubicBezTo>
                  <a:cubicBezTo>
                    <a:pt x="1635" y="643"/>
                    <a:pt x="1635" y="818"/>
                    <a:pt x="1577" y="8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9" name="Google Shape;18179;p46"/>
            <p:cNvSpPr/>
            <p:nvPr/>
          </p:nvSpPr>
          <p:spPr>
            <a:xfrm>
              <a:off x="1685300" y="4417450"/>
              <a:ext cx="37975" cy="40875"/>
            </a:xfrm>
            <a:custGeom>
              <a:avLst/>
              <a:gdLst/>
              <a:ahLst/>
              <a:cxnLst/>
              <a:rect l="l" t="t" r="r" b="b"/>
              <a:pathLst>
                <a:path w="1519" h="1635" extrusionOk="0">
                  <a:moveTo>
                    <a:pt x="935" y="0"/>
                  </a:moveTo>
                  <a:cubicBezTo>
                    <a:pt x="1110" y="292"/>
                    <a:pt x="1518" y="642"/>
                    <a:pt x="1460" y="876"/>
                  </a:cubicBezTo>
                  <a:cubicBezTo>
                    <a:pt x="1401" y="1167"/>
                    <a:pt x="993" y="1576"/>
                    <a:pt x="701" y="1576"/>
                  </a:cubicBezTo>
                  <a:cubicBezTo>
                    <a:pt x="468" y="1634"/>
                    <a:pt x="59" y="1167"/>
                    <a:pt x="1" y="934"/>
                  </a:cubicBezTo>
                  <a:cubicBezTo>
                    <a:pt x="1" y="642"/>
                    <a:pt x="351" y="292"/>
                    <a:pt x="584" y="0"/>
                  </a:cubicBezTo>
                  <a:lnTo>
                    <a:pt x="935" y="0"/>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0" name="Google Shape;18180;p46"/>
            <p:cNvSpPr/>
            <p:nvPr/>
          </p:nvSpPr>
          <p:spPr>
            <a:xfrm>
              <a:off x="4630100" y="246875"/>
              <a:ext cx="37950" cy="40875"/>
            </a:xfrm>
            <a:custGeom>
              <a:avLst/>
              <a:gdLst/>
              <a:ahLst/>
              <a:cxnLst/>
              <a:rect l="l" t="t" r="r" b="b"/>
              <a:pathLst>
                <a:path w="1518" h="1635" extrusionOk="0">
                  <a:moveTo>
                    <a:pt x="934" y="0"/>
                  </a:moveTo>
                  <a:cubicBezTo>
                    <a:pt x="1109" y="292"/>
                    <a:pt x="1518" y="642"/>
                    <a:pt x="1459" y="876"/>
                  </a:cubicBezTo>
                  <a:cubicBezTo>
                    <a:pt x="1401" y="1168"/>
                    <a:pt x="993" y="1576"/>
                    <a:pt x="701" y="1576"/>
                  </a:cubicBezTo>
                  <a:cubicBezTo>
                    <a:pt x="526" y="1635"/>
                    <a:pt x="59" y="1168"/>
                    <a:pt x="59" y="934"/>
                  </a:cubicBezTo>
                  <a:cubicBezTo>
                    <a:pt x="0" y="584"/>
                    <a:pt x="350" y="292"/>
                    <a:pt x="584" y="0"/>
                  </a:cubicBezTo>
                  <a:lnTo>
                    <a:pt x="934" y="0"/>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1" name="Google Shape;18181;p46"/>
            <p:cNvSpPr/>
            <p:nvPr/>
          </p:nvSpPr>
          <p:spPr>
            <a:xfrm>
              <a:off x="2175625" y="4910675"/>
              <a:ext cx="36500" cy="40875"/>
            </a:xfrm>
            <a:custGeom>
              <a:avLst/>
              <a:gdLst/>
              <a:ahLst/>
              <a:cxnLst/>
              <a:rect l="l" t="t" r="r" b="b"/>
              <a:pathLst>
                <a:path w="1460" h="1635" extrusionOk="0">
                  <a:moveTo>
                    <a:pt x="584" y="1635"/>
                  </a:moveTo>
                  <a:cubicBezTo>
                    <a:pt x="350" y="1343"/>
                    <a:pt x="0" y="1051"/>
                    <a:pt x="0" y="759"/>
                  </a:cubicBezTo>
                  <a:cubicBezTo>
                    <a:pt x="58" y="467"/>
                    <a:pt x="467" y="59"/>
                    <a:pt x="759" y="59"/>
                  </a:cubicBezTo>
                  <a:cubicBezTo>
                    <a:pt x="934" y="0"/>
                    <a:pt x="1401" y="467"/>
                    <a:pt x="1459" y="701"/>
                  </a:cubicBezTo>
                  <a:cubicBezTo>
                    <a:pt x="1459" y="993"/>
                    <a:pt x="1109" y="1343"/>
                    <a:pt x="934" y="1635"/>
                  </a:cubicBezTo>
                  <a:cubicBezTo>
                    <a:pt x="817" y="1635"/>
                    <a:pt x="701" y="1635"/>
                    <a:pt x="584"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2" name="Google Shape;18182;p46"/>
            <p:cNvSpPr/>
            <p:nvPr/>
          </p:nvSpPr>
          <p:spPr>
            <a:xfrm>
              <a:off x="4379100" y="5399525"/>
              <a:ext cx="40875" cy="36500"/>
            </a:xfrm>
            <a:custGeom>
              <a:avLst/>
              <a:gdLst/>
              <a:ahLst/>
              <a:cxnLst/>
              <a:rect l="l" t="t" r="r" b="b"/>
              <a:pathLst>
                <a:path w="1635" h="1460" extrusionOk="0">
                  <a:moveTo>
                    <a:pt x="59" y="526"/>
                  </a:moveTo>
                  <a:cubicBezTo>
                    <a:pt x="351" y="351"/>
                    <a:pt x="701" y="0"/>
                    <a:pt x="993" y="59"/>
                  </a:cubicBezTo>
                  <a:cubicBezTo>
                    <a:pt x="1226" y="117"/>
                    <a:pt x="1576" y="526"/>
                    <a:pt x="1635" y="818"/>
                  </a:cubicBezTo>
                  <a:cubicBezTo>
                    <a:pt x="1635" y="1051"/>
                    <a:pt x="1168" y="1460"/>
                    <a:pt x="876" y="1460"/>
                  </a:cubicBezTo>
                  <a:cubicBezTo>
                    <a:pt x="584" y="1460"/>
                    <a:pt x="292" y="1109"/>
                    <a:pt x="0" y="876"/>
                  </a:cubicBezTo>
                  <a:cubicBezTo>
                    <a:pt x="0" y="759"/>
                    <a:pt x="59" y="642"/>
                    <a:pt x="59" y="5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3" name="Google Shape;18183;p46"/>
            <p:cNvSpPr/>
            <p:nvPr/>
          </p:nvSpPr>
          <p:spPr>
            <a:xfrm>
              <a:off x="2422225" y="497850"/>
              <a:ext cx="43800" cy="35050"/>
            </a:xfrm>
            <a:custGeom>
              <a:avLst/>
              <a:gdLst/>
              <a:ahLst/>
              <a:cxnLst/>
              <a:rect l="l" t="t" r="r" b="b"/>
              <a:pathLst>
                <a:path w="1752" h="1402" extrusionOk="0">
                  <a:moveTo>
                    <a:pt x="1752" y="701"/>
                  </a:moveTo>
                  <a:cubicBezTo>
                    <a:pt x="1285" y="1052"/>
                    <a:pt x="993" y="1402"/>
                    <a:pt x="759" y="1402"/>
                  </a:cubicBezTo>
                  <a:cubicBezTo>
                    <a:pt x="468" y="1402"/>
                    <a:pt x="234" y="993"/>
                    <a:pt x="1" y="760"/>
                  </a:cubicBezTo>
                  <a:cubicBezTo>
                    <a:pt x="234" y="468"/>
                    <a:pt x="409" y="59"/>
                    <a:pt x="701" y="59"/>
                  </a:cubicBezTo>
                  <a:cubicBezTo>
                    <a:pt x="935" y="1"/>
                    <a:pt x="1285" y="351"/>
                    <a:pt x="1752" y="7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4" name="Google Shape;18184;p46"/>
            <p:cNvSpPr/>
            <p:nvPr/>
          </p:nvSpPr>
          <p:spPr>
            <a:xfrm>
              <a:off x="1203750" y="3439725"/>
              <a:ext cx="27750" cy="36525"/>
            </a:xfrm>
            <a:custGeom>
              <a:avLst/>
              <a:gdLst/>
              <a:ahLst/>
              <a:cxnLst/>
              <a:rect l="l" t="t" r="r" b="b"/>
              <a:pathLst>
                <a:path w="1110" h="1461" extrusionOk="0">
                  <a:moveTo>
                    <a:pt x="351" y="1402"/>
                  </a:moveTo>
                  <a:cubicBezTo>
                    <a:pt x="234" y="1110"/>
                    <a:pt x="59" y="818"/>
                    <a:pt x="0" y="526"/>
                  </a:cubicBezTo>
                  <a:cubicBezTo>
                    <a:pt x="0" y="351"/>
                    <a:pt x="234" y="176"/>
                    <a:pt x="409" y="1"/>
                  </a:cubicBezTo>
                  <a:cubicBezTo>
                    <a:pt x="642" y="234"/>
                    <a:pt x="993" y="409"/>
                    <a:pt x="1051" y="701"/>
                  </a:cubicBezTo>
                  <a:cubicBezTo>
                    <a:pt x="1109" y="876"/>
                    <a:pt x="818" y="1168"/>
                    <a:pt x="642" y="1460"/>
                  </a:cubicBezTo>
                  <a:cubicBezTo>
                    <a:pt x="526" y="1460"/>
                    <a:pt x="467" y="1402"/>
                    <a:pt x="351" y="14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5" name="Google Shape;18185;p46"/>
            <p:cNvSpPr/>
            <p:nvPr/>
          </p:nvSpPr>
          <p:spPr>
            <a:xfrm>
              <a:off x="3159150" y="5402450"/>
              <a:ext cx="42350" cy="27750"/>
            </a:xfrm>
            <a:custGeom>
              <a:avLst/>
              <a:gdLst/>
              <a:ahLst/>
              <a:cxnLst/>
              <a:rect l="l" t="t" r="r" b="b"/>
              <a:pathLst>
                <a:path w="1694" h="1110" extrusionOk="0">
                  <a:moveTo>
                    <a:pt x="1694" y="642"/>
                  </a:moveTo>
                  <a:cubicBezTo>
                    <a:pt x="1285" y="876"/>
                    <a:pt x="1051" y="1109"/>
                    <a:pt x="876" y="1051"/>
                  </a:cubicBezTo>
                  <a:cubicBezTo>
                    <a:pt x="584" y="992"/>
                    <a:pt x="293" y="759"/>
                    <a:pt x="1" y="584"/>
                  </a:cubicBezTo>
                  <a:cubicBezTo>
                    <a:pt x="234" y="409"/>
                    <a:pt x="468" y="0"/>
                    <a:pt x="701" y="0"/>
                  </a:cubicBezTo>
                  <a:cubicBezTo>
                    <a:pt x="935" y="0"/>
                    <a:pt x="1227" y="350"/>
                    <a:pt x="1635" y="64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6" name="Google Shape;18186;p46"/>
            <p:cNvSpPr/>
            <p:nvPr/>
          </p:nvSpPr>
          <p:spPr>
            <a:xfrm>
              <a:off x="2914000" y="258550"/>
              <a:ext cx="36500" cy="26275"/>
            </a:xfrm>
            <a:custGeom>
              <a:avLst/>
              <a:gdLst/>
              <a:ahLst/>
              <a:cxnLst/>
              <a:rect l="l" t="t" r="r" b="b"/>
              <a:pathLst>
                <a:path w="1460" h="1051" extrusionOk="0">
                  <a:moveTo>
                    <a:pt x="1460" y="0"/>
                  </a:moveTo>
                  <a:cubicBezTo>
                    <a:pt x="1285" y="467"/>
                    <a:pt x="1226" y="759"/>
                    <a:pt x="1051" y="934"/>
                  </a:cubicBezTo>
                  <a:cubicBezTo>
                    <a:pt x="876" y="1051"/>
                    <a:pt x="526" y="1051"/>
                    <a:pt x="292" y="992"/>
                  </a:cubicBezTo>
                  <a:cubicBezTo>
                    <a:pt x="176" y="934"/>
                    <a:pt x="117" y="701"/>
                    <a:pt x="1" y="584"/>
                  </a:cubicBezTo>
                  <a:cubicBezTo>
                    <a:pt x="176" y="467"/>
                    <a:pt x="351" y="350"/>
                    <a:pt x="584" y="234"/>
                  </a:cubicBezTo>
                  <a:cubicBezTo>
                    <a:pt x="759" y="175"/>
                    <a:pt x="993" y="117"/>
                    <a:pt x="146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7" name="Google Shape;18187;p46"/>
            <p:cNvSpPr/>
            <p:nvPr/>
          </p:nvSpPr>
          <p:spPr>
            <a:xfrm>
              <a:off x="6349100" y="3686350"/>
              <a:ext cx="24825" cy="33575"/>
            </a:xfrm>
            <a:custGeom>
              <a:avLst/>
              <a:gdLst/>
              <a:ahLst/>
              <a:cxnLst/>
              <a:rect l="l" t="t" r="r" b="b"/>
              <a:pathLst>
                <a:path w="993" h="1343" extrusionOk="0">
                  <a:moveTo>
                    <a:pt x="993" y="0"/>
                  </a:moveTo>
                  <a:cubicBezTo>
                    <a:pt x="935" y="351"/>
                    <a:pt x="876" y="526"/>
                    <a:pt x="818" y="759"/>
                  </a:cubicBezTo>
                  <a:cubicBezTo>
                    <a:pt x="701" y="934"/>
                    <a:pt x="526" y="1109"/>
                    <a:pt x="409" y="1343"/>
                  </a:cubicBezTo>
                  <a:cubicBezTo>
                    <a:pt x="292" y="1168"/>
                    <a:pt x="1" y="1051"/>
                    <a:pt x="1" y="876"/>
                  </a:cubicBezTo>
                  <a:cubicBezTo>
                    <a:pt x="1" y="584"/>
                    <a:pt x="117" y="292"/>
                    <a:pt x="292" y="117"/>
                  </a:cubicBezTo>
                  <a:cubicBezTo>
                    <a:pt x="409" y="0"/>
                    <a:pt x="643" y="59"/>
                    <a:pt x="99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8188" name="Google Shape;18188;p46"/>
          <p:cNvSpPr txBox="1">
            <a:spLocks noGrp="1"/>
          </p:cNvSpPr>
          <p:nvPr>
            <p:ph type="title"/>
          </p:nvPr>
        </p:nvSpPr>
        <p:spPr>
          <a:xfrm>
            <a:off x="1084304" y="218903"/>
            <a:ext cx="7312309"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US" dirty="0"/>
              <a:t>Mapping System Failures Using Systems Theory</a:t>
            </a:r>
          </a:p>
        </p:txBody>
      </p:sp>
      <p:sp>
        <p:nvSpPr>
          <p:cNvPr id="18189" name="Google Shape;18189;p46"/>
          <p:cNvSpPr txBox="1">
            <a:spLocks noGrp="1"/>
          </p:cNvSpPr>
          <p:nvPr>
            <p:ph type="body" idx="1"/>
          </p:nvPr>
        </p:nvSpPr>
        <p:spPr>
          <a:xfrm>
            <a:off x="1073011" y="1543551"/>
            <a:ext cx="7023784" cy="2772021"/>
          </a:xfrm>
          <a:prstGeom prst="rect">
            <a:avLst/>
          </a:prstGeom>
        </p:spPr>
        <p:style>
          <a:lnRef idx="1">
            <a:schemeClr val="accent2"/>
          </a:lnRef>
          <a:fillRef idx="3">
            <a:schemeClr val="accent2"/>
          </a:fillRef>
          <a:effectRef idx="2">
            <a:schemeClr val="accent2"/>
          </a:effectRef>
          <a:fontRef idx="minor">
            <a:schemeClr val="lt1"/>
          </a:fontRef>
        </p:style>
        <p:txBody>
          <a:bodyPr spcFirstLastPara="1" wrap="square" lIns="91425" tIns="91425" rIns="91425" bIns="91425" anchor="t" anchorCtr="0">
            <a:noAutofit/>
          </a:bodyPr>
          <a:lstStyle/>
          <a:p>
            <a:pPr marL="285750" indent="-285750"/>
            <a:r>
              <a:rPr lang="en-US" sz="2000" dirty="0">
                <a:solidFill>
                  <a:schemeClr val="dk2"/>
                </a:solidFill>
              </a:rPr>
              <a:t>The Francis Inquiry identified a significant systemic collapse in healthcare (Francis, 2013a).</a:t>
            </a:r>
          </a:p>
          <a:p>
            <a:pPr marL="285750" indent="-285750"/>
            <a:r>
              <a:rPr lang="en-US" sz="2000" dirty="0">
                <a:solidFill>
                  <a:schemeClr val="dk2"/>
                </a:solidFill>
              </a:rPr>
              <a:t>Policy pressures created harmful incentives, </a:t>
            </a:r>
            <a:r>
              <a:rPr lang="en-US" sz="2000" dirty="0" err="1">
                <a:solidFill>
                  <a:schemeClr val="dk2"/>
                </a:solidFill>
              </a:rPr>
              <a:t>prioritising</a:t>
            </a:r>
            <a:r>
              <a:rPr lang="en-US" sz="2000" dirty="0">
                <a:solidFill>
                  <a:schemeClr val="dk2"/>
                </a:solidFill>
              </a:rPr>
              <a:t> corporate metrics over clinical quality (Francis, 2013a).</a:t>
            </a:r>
          </a:p>
          <a:p>
            <a:pPr marL="285750" indent="-285750"/>
            <a:r>
              <a:rPr lang="en-US" sz="2000" dirty="0">
                <a:solidFill>
                  <a:schemeClr val="dk2"/>
                </a:solidFill>
              </a:rPr>
              <a:t>This led to weakened governance structures and a culture of denial among the Board.</a:t>
            </a:r>
          </a:p>
          <a:p>
            <a:pPr marL="285750" indent="-285750"/>
            <a:r>
              <a:rPr lang="en-US" sz="2000" dirty="0">
                <a:solidFill>
                  <a:schemeClr val="dk2"/>
                </a:solidFill>
              </a:rPr>
              <a:t>Frontline processes eroded as a result of these distorted priorities (Francis, 2013a).</a:t>
            </a:r>
          </a:p>
        </p:txBody>
      </p:sp>
      <p:grpSp>
        <p:nvGrpSpPr>
          <p:cNvPr id="18190" name="Google Shape;18190;p46"/>
          <p:cNvGrpSpPr/>
          <p:nvPr/>
        </p:nvGrpSpPr>
        <p:grpSpPr>
          <a:xfrm>
            <a:off x="6062400" y="600552"/>
            <a:ext cx="3288125" cy="3288125"/>
            <a:chOff x="1190625" y="238125"/>
            <a:chExt cx="5205200" cy="5205200"/>
          </a:xfrm>
        </p:grpSpPr>
        <p:sp>
          <p:nvSpPr>
            <p:cNvPr id="18191" name="Google Shape;18191;p46"/>
            <p:cNvSpPr/>
            <p:nvPr/>
          </p:nvSpPr>
          <p:spPr>
            <a:xfrm>
              <a:off x="3537100" y="2352575"/>
              <a:ext cx="739875" cy="745725"/>
            </a:xfrm>
            <a:custGeom>
              <a:avLst/>
              <a:gdLst/>
              <a:ahLst/>
              <a:cxnLst/>
              <a:rect l="l" t="t" r="r" b="b"/>
              <a:pathLst>
                <a:path w="29595" h="29829" extrusionOk="0">
                  <a:moveTo>
                    <a:pt x="19963" y="23699"/>
                  </a:moveTo>
                  <a:cubicBezTo>
                    <a:pt x="20956" y="20839"/>
                    <a:pt x="23057" y="19438"/>
                    <a:pt x="25509" y="19847"/>
                  </a:cubicBezTo>
                  <a:cubicBezTo>
                    <a:pt x="27785" y="20197"/>
                    <a:pt x="29478" y="22123"/>
                    <a:pt x="29536" y="24400"/>
                  </a:cubicBezTo>
                  <a:cubicBezTo>
                    <a:pt x="29595" y="26793"/>
                    <a:pt x="28077" y="28777"/>
                    <a:pt x="25684" y="29303"/>
                  </a:cubicBezTo>
                  <a:cubicBezTo>
                    <a:pt x="23232" y="29828"/>
                    <a:pt x="21189" y="28544"/>
                    <a:pt x="19963" y="25625"/>
                  </a:cubicBezTo>
                  <a:cubicBezTo>
                    <a:pt x="19146" y="28135"/>
                    <a:pt x="17512" y="29595"/>
                    <a:pt x="14768" y="29536"/>
                  </a:cubicBezTo>
                  <a:cubicBezTo>
                    <a:pt x="12609" y="29536"/>
                    <a:pt x="11266" y="28369"/>
                    <a:pt x="10040" y="25567"/>
                  </a:cubicBezTo>
                  <a:cubicBezTo>
                    <a:pt x="9690" y="26910"/>
                    <a:pt x="8990" y="27960"/>
                    <a:pt x="7881" y="28661"/>
                  </a:cubicBezTo>
                  <a:cubicBezTo>
                    <a:pt x="6830" y="29420"/>
                    <a:pt x="5604" y="29711"/>
                    <a:pt x="4320" y="29478"/>
                  </a:cubicBezTo>
                  <a:cubicBezTo>
                    <a:pt x="2044" y="29069"/>
                    <a:pt x="409" y="27201"/>
                    <a:pt x="234" y="25042"/>
                  </a:cubicBezTo>
                  <a:cubicBezTo>
                    <a:pt x="59" y="22532"/>
                    <a:pt x="1402" y="20664"/>
                    <a:pt x="4145" y="19672"/>
                  </a:cubicBezTo>
                  <a:cubicBezTo>
                    <a:pt x="1518" y="18796"/>
                    <a:pt x="1" y="17103"/>
                    <a:pt x="176" y="14243"/>
                  </a:cubicBezTo>
                  <a:cubicBezTo>
                    <a:pt x="351" y="12200"/>
                    <a:pt x="1577" y="10741"/>
                    <a:pt x="4203" y="9749"/>
                  </a:cubicBezTo>
                  <a:cubicBezTo>
                    <a:pt x="2744" y="9340"/>
                    <a:pt x="1635" y="8581"/>
                    <a:pt x="993" y="7355"/>
                  </a:cubicBezTo>
                  <a:cubicBezTo>
                    <a:pt x="293" y="6071"/>
                    <a:pt x="176" y="4787"/>
                    <a:pt x="643" y="3445"/>
                  </a:cubicBezTo>
                  <a:cubicBezTo>
                    <a:pt x="1343" y="1285"/>
                    <a:pt x="3386" y="1"/>
                    <a:pt x="5721" y="234"/>
                  </a:cubicBezTo>
                  <a:cubicBezTo>
                    <a:pt x="7822" y="409"/>
                    <a:pt x="9632" y="2161"/>
                    <a:pt x="9924" y="4320"/>
                  </a:cubicBezTo>
                  <a:cubicBezTo>
                    <a:pt x="10274" y="6713"/>
                    <a:pt x="8990" y="8640"/>
                    <a:pt x="6130" y="9807"/>
                  </a:cubicBezTo>
                  <a:cubicBezTo>
                    <a:pt x="8114" y="10332"/>
                    <a:pt x="9457" y="11558"/>
                    <a:pt x="10040" y="13660"/>
                  </a:cubicBezTo>
                  <a:cubicBezTo>
                    <a:pt x="10683" y="11617"/>
                    <a:pt x="11908" y="10332"/>
                    <a:pt x="13893" y="9749"/>
                  </a:cubicBezTo>
                  <a:cubicBezTo>
                    <a:pt x="11091" y="8581"/>
                    <a:pt x="9807" y="6538"/>
                    <a:pt x="10274" y="4087"/>
                  </a:cubicBezTo>
                  <a:cubicBezTo>
                    <a:pt x="10741" y="1752"/>
                    <a:pt x="12784" y="118"/>
                    <a:pt x="15177" y="176"/>
                  </a:cubicBezTo>
                  <a:cubicBezTo>
                    <a:pt x="17395" y="234"/>
                    <a:pt x="19380" y="1869"/>
                    <a:pt x="19788" y="4087"/>
                  </a:cubicBezTo>
                  <a:cubicBezTo>
                    <a:pt x="20197" y="6597"/>
                    <a:pt x="18913" y="8698"/>
                    <a:pt x="16111" y="9749"/>
                  </a:cubicBezTo>
                  <a:cubicBezTo>
                    <a:pt x="18096" y="10332"/>
                    <a:pt x="19380" y="11617"/>
                    <a:pt x="19963" y="13660"/>
                  </a:cubicBezTo>
                  <a:cubicBezTo>
                    <a:pt x="20430" y="12259"/>
                    <a:pt x="21131" y="11266"/>
                    <a:pt x="22240" y="10566"/>
                  </a:cubicBezTo>
                  <a:cubicBezTo>
                    <a:pt x="23349" y="9924"/>
                    <a:pt x="24575" y="9749"/>
                    <a:pt x="25859" y="10041"/>
                  </a:cubicBezTo>
                  <a:cubicBezTo>
                    <a:pt x="28135" y="10566"/>
                    <a:pt x="29595" y="12492"/>
                    <a:pt x="29536" y="14827"/>
                  </a:cubicBezTo>
                  <a:cubicBezTo>
                    <a:pt x="29536" y="17103"/>
                    <a:pt x="27902" y="19030"/>
                    <a:pt x="25684" y="19438"/>
                  </a:cubicBezTo>
                  <a:cubicBezTo>
                    <a:pt x="23232" y="19964"/>
                    <a:pt x="21248" y="18738"/>
                    <a:pt x="19963" y="15878"/>
                  </a:cubicBezTo>
                  <a:cubicBezTo>
                    <a:pt x="19380" y="17804"/>
                    <a:pt x="18154" y="19030"/>
                    <a:pt x="16111" y="19672"/>
                  </a:cubicBezTo>
                  <a:cubicBezTo>
                    <a:pt x="18154" y="20314"/>
                    <a:pt x="19380" y="21598"/>
                    <a:pt x="19963" y="23641"/>
                  </a:cubicBezTo>
                  <a:close/>
                  <a:moveTo>
                    <a:pt x="10040" y="23758"/>
                  </a:moveTo>
                  <a:cubicBezTo>
                    <a:pt x="10624" y="21598"/>
                    <a:pt x="11850" y="20314"/>
                    <a:pt x="13951" y="19672"/>
                  </a:cubicBezTo>
                  <a:cubicBezTo>
                    <a:pt x="11908" y="19088"/>
                    <a:pt x="10683" y="17804"/>
                    <a:pt x="10040" y="15819"/>
                  </a:cubicBezTo>
                  <a:cubicBezTo>
                    <a:pt x="9398" y="17921"/>
                    <a:pt x="8114" y="19088"/>
                    <a:pt x="6013" y="19672"/>
                  </a:cubicBezTo>
                  <a:cubicBezTo>
                    <a:pt x="8173" y="20255"/>
                    <a:pt x="9457" y="21540"/>
                    <a:pt x="10040" y="237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2" name="Google Shape;18192;p46"/>
            <p:cNvSpPr/>
            <p:nvPr/>
          </p:nvSpPr>
          <p:spPr>
            <a:xfrm>
              <a:off x="3793925" y="3092425"/>
              <a:ext cx="237900" cy="240800"/>
            </a:xfrm>
            <a:custGeom>
              <a:avLst/>
              <a:gdLst/>
              <a:ahLst/>
              <a:cxnLst/>
              <a:rect l="l" t="t" r="r" b="b"/>
              <a:pathLst>
                <a:path w="9516" h="9632" extrusionOk="0">
                  <a:moveTo>
                    <a:pt x="4729" y="9632"/>
                  </a:moveTo>
                  <a:cubicBezTo>
                    <a:pt x="2102" y="9632"/>
                    <a:pt x="1" y="7414"/>
                    <a:pt x="1" y="4845"/>
                  </a:cubicBezTo>
                  <a:cubicBezTo>
                    <a:pt x="1" y="2277"/>
                    <a:pt x="2219" y="1"/>
                    <a:pt x="4787" y="59"/>
                  </a:cubicBezTo>
                  <a:cubicBezTo>
                    <a:pt x="7356" y="117"/>
                    <a:pt x="9515" y="2335"/>
                    <a:pt x="9515" y="4904"/>
                  </a:cubicBezTo>
                  <a:cubicBezTo>
                    <a:pt x="9515" y="7472"/>
                    <a:pt x="7356" y="9632"/>
                    <a:pt x="4729" y="963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3" name="Google Shape;18193;p46"/>
            <p:cNvSpPr/>
            <p:nvPr/>
          </p:nvSpPr>
          <p:spPr>
            <a:xfrm>
              <a:off x="3300700" y="2600650"/>
              <a:ext cx="239350" cy="239350"/>
            </a:xfrm>
            <a:custGeom>
              <a:avLst/>
              <a:gdLst/>
              <a:ahLst/>
              <a:cxnLst/>
              <a:rect l="l" t="t" r="r" b="b"/>
              <a:pathLst>
                <a:path w="9574" h="9574" extrusionOk="0">
                  <a:moveTo>
                    <a:pt x="4729" y="9574"/>
                  </a:moveTo>
                  <a:cubicBezTo>
                    <a:pt x="2102" y="9574"/>
                    <a:pt x="1" y="7414"/>
                    <a:pt x="1" y="4787"/>
                  </a:cubicBezTo>
                  <a:cubicBezTo>
                    <a:pt x="1" y="2161"/>
                    <a:pt x="2160" y="1"/>
                    <a:pt x="4729" y="59"/>
                  </a:cubicBezTo>
                  <a:cubicBezTo>
                    <a:pt x="7355" y="59"/>
                    <a:pt x="9573" y="2277"/>
                    <a:pt x="9515" y="4846"/>
                  </a:cubicBezTo>
                  <a:cubicBezTo>
                    <a:pt x="9515" y="7414"/>
                    <a:pt x="7297" y="9574"/>
                    <a:pt x="4729" y="957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4" name="Google Shape;18194;p46"/>
            <p:cNvSpPr/>
            <p:nvPr/>
          </p:nvSpPr>
          <p:spPr>
            <a:xfrm>
              <a:off x="3547325" y="3093900"/>
              <a:ext cx="237875" cy="239325"/>
            </a:xfrm>
            <a:custGeom>
              <a:avLst/>
              <a:gdLst/>
              <a:ahLst/>
              <a:cxnLst/>
              <a:rect l="l" t="t" r="r" b="b"/>
              <a:pathLst>
                <a:path w="9515" h="9573" extrusionOk="0">
                  <a:moveTo>
                    <a:pt x="9515" y="4786"/>
                  </a:moveTo>
                  <a:cubicBezTo>
                    <a:pt x="9515" y="7355"/>
                    <a:pt x="7355" y="9573"/>
                    <a:pt x="4728" y="9573"/>
                  </a:cubicBezTo>
                  <a:cubicBezTo>
                    <a:pt x="2160" y="9573"/>
                    <a:pt x="0" y="7355"/>
                    <a:pt x="0" y="4786"/>
                  </a:cubicBezTo>
                  <a:cubicBezTo>
                    <a:pt x="59" y="2218"/>
                    <a:pt x="2160" y="58"/>
                    <a:pt x="4728" y="58"/>
                  </a:cubicBezTo>
                  <a:cubicBezTo>
                    <a:pt x="7297" y="0"/>
                    <a:pt x="9515" y="2218"/>
                    <a:pt x="9515" y="47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5" name="Google Shape;18195;p46"/>
            <p:cNvSpPr/>
            <p:nvPr/>
          </p:nvSpPr>
          <p:spPr>
            <a:xfrm>
              <a:off x="3299250" y="2848725"/>
              <a:ext cx="239350" cy="237900"/>
            </a:xfrm>
            <a:custGeom>
              <a:avLst/>
              <a:gdLst/>
              <a:ahLst/>
              <a:cxnLst/>
              <a:rect l="l" t="t" r="r" b="b"/>
              <a:pathLst>
                <a:path w="9574" h="9516" extrusionOk="0">
                  <a:moveTo>
                    <a:pt x="9573" y="4729"/>
                  </a:moveTo>
                  <a:cubicBezTo>
                    <a:pt x="9573" y="7355"/>
                    <a:pt x="7355" y="9515"/>
                    <a:pt x="4787" y="9515"/>
                  </a:cubicBezTo>
                  <a:cubicBezTo>
                    <a:pt x="2160" y="9457"/>
                    <a:pt x="0" y="7297"/>
                    <a:pt x="59" y="4729"/>
                  </a:cubicBezTo>
                  <a:cubicBezTo>
                    <a:pt x="117" y="2102"/>
                    <a:pt x="2218" y="1"/>
                    <a:pt x="4787" y="1"/>
                  </a:cubicBezTo>
                  <a:cubicBezTo>
                    <a:pt x="7355" y="1"/>
                    <a:pt x="9573" y="2160"/>
                    <a:pt x="9573"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6" name="Google Shape;18196;p46"/>
            <p:cNvSpPr/>
            <p:nvPr/>
          </p:nvSpPr>
          <p:spPr>
            <a:xfrm>
              <a:off x="4036175" y="2358425"/>
              <a:ext cx="239350" cy="239350"/>
            </a:xfrm>
            <a:custGeom>
              <a:avLst/>
              <a:gdLst/>
              <a:ahLst/>
              <a:cxnLst/>
              <a:rect l="l" t="t" r="r" b="b"/>
              <a:pathLst>
                <a:path w="9574" h="9574" extrusionOk="0">
                  <a:moveTo>
                    <a:pt x="4904" y="59"/>
                  </a:moveTo>
                  <a:cubicBezTo>
                    <a:pt x="7530" y="175"/>
                    <a:pt x="9573" y="2277"/>
                    <a:pt x="9456" y="4903"/>
                  </a:cubicBezTo>
                  <a:cubicBezTo>
                    <a:pt x="9398" y="7530"/>
                    <a:pt x="7238" y="9573"/>
                    <a:pt x="4670" y="9456"/>
                  </a:cubicBezTo>
                  <a:cubicBezTo>
                    <a:pt x="2043" y="9398"/>
                    <a:pt x="0" y="7238"/>
                    <a:pt x="59" y="4670"/>
                  </a:cubicBezTo>
                  <a:cubicBezTo>
                    <a:pt x="176" y="2043"/>
                    <a:pt x="2277" y="0"/>
                    <a:pt x="4904"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7" name="Google Shape;18197;p46"/>
            <p:cNvSpPr/>
            <p:nvPr/>
          </p:nvSpPr>
          <p:spPr>
            <a:xfrm>
              <a:off x="4039100" y="3098275"/>
              <a:ext cx="232050" cy="232050"/>
            </a:xfrm>
            <a:custGeom>
              <a:avLst/>
              <a:gdLst/>
              <a:ahLst/>
              <a:cxnLst/>
              <a:rect l="l" t="t" r="r" b="b"/>
              <a:pathLst>
                <a:path w="9282" h="9282" extrusionOk="0">
                  <a:moveTo>
                    <a:pt x="4670" y="0"/>
                  </a:moveTo>
                  <a:cubicBezTo>
                    <a:pt x="7238" y="0"/>
                    <a:pt x="9281" y="2043"/>
                    <a:pt x="9281" y="4670"/>
                  </a:cubicBezTo>
                  <a:cubicBezTo>
                    <a:pt x="9281" y="7238"/>
                    <a:pt x="7180" y="9281"/>
                    <a:pt x="4611" y="9281"/>
                  </a:cubicBezTo>
                  <a:cubicBezTo>
                    <a:pt x="2043" y="9223"/>
                    <a:pt x="0" y="7180"/>
                    <a:pt x="0" y="4611"/>
                  </a:cubicBezTo>
                  <a:cubicBezTo>
                    <a:pt x="0" y="2043"/>
                    <a:pt x="2102" y="0"/>
                    <a:pt x="467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8" name="Google Shape;18198;p46"/>
            <p:cNvSpPr/>
            <p:nvPr/>
          </p:nvSpPr>
          <p:spPr>
            <a:xfrm>
              <a:off x="3303625" y="2361350"/>
              <a:ext cx="232050" cy="232025"/>
            </a:xfrm>
            <a:custGeom>
              <a:avLst/>
              <a:gdLst/>
              <a:ahLst/>
              <a:cxnLst/>
              <a:rect l="l" t="t" r="r" b="b"/>
              <a:pathLst>
                <a:path w="9282" h="9281" extrusionOk="0">
                  <a:moveTo>
                    <a:pt x="0" y="4670"/>
                  </a:moveTo>
                  <a:cubicBezTo>
                    <a:pt x="0" y="2101"/>
                    <a:pt x="2043" y="0"/>
                    <a:pt x="4612" y="0"/>
                  </a:cubicBezTo>
                  <a:cubicBezTo>
                    <a:pt x="7238" y="0"/>
                    <a:pt x="9281" y="2101"/>
                    <a:pt x="9281" y="4670"/>
                  </a:cubicBezTo>
                  <a:cubicBezTo>
                    <a:pt x="9223" y="7238"/>
                    <a:pt x="7180" y="9281"/>
                    <a:pt x="4670" y="9281"/>
                  </a:cubicBezTo>
                  <a:cubicBezTo>
                    <a:pt x="2043" y="9281"/>
                    <a:pt x="0" y="7238"/>
                    <a:pt x="0" y="46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9" name="Google Shape;18199;p46"/>
            <p:cNvSpPr/>
            <p:nvPr/>
          </p:nvSpPr>
          <p:spPr>
            <a:xfrm>
              <a:off x="3303625" y="3098275"/>
              <a:ext cx="232050" cy="230575"/>
            </a:xfrm>
            <a:custGeom>
              <a:avLst/>
              <a:gdLst/>
              <a:ahLst/>
              <a:cxnLst/>
              <a:rect l="l" t="t" r="r" b="b"/>
              <a:pathLst>
                <a:path w="9282" h="9223" extrusionOk="0">
                  <a:moveTo>
                    <a:pt x="4670" y="9223"/>
                  </a:moveTo>
                  <a:cubicBezTo>
                    <a:pt x="2160" y="9223"/>
                    <a:pt x="59" y="7180"/>
                    <a:pt x="59" y="4670"/>
                  </a:cubicBezTo>
                  <a:cubicBezTo>
                    <a:pt x="0" y="2160"/>
                    <a:pt x="2102" y="0"/>
                    <a:pt x="4612" y="59"/>
                  </a:cubicBezTo>
                  <a:cubicBezTo>
                    <a:pt x="7122" y="59"/>
                    <a:pt x="9165" y="2101"/>
                    <a:pt x="9223" y="4553"/>
                  </a:cubicBezTo>
                  <a:cubicBezTo>
                    <a:pt x="9281" y="7063"/>
                    <a:pt x="7180" y="9223"/>
                    <a:pt x="4670" y="922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0" name="Google Shape;18200;p46"/>
            <p:cNvSpPr/>
            <p:nvPr/>
          </p:nvSpPr>
          <p:spPr>
            <a:xfrm>
              <a:off x="3798325" y="2116175"/>
              <a:ext cx="229125" cy="230600"/>
            </a:xfrm>
            <a:custGeom>
              <a:avLst/>
              <a:gdLst/>
              <a:ahLst/>
              <a:cxnLst/>
              <a:rect l="l" t="t" r="r" b="b"/>
              <a:pathLst>
                <a:path w="9165" h="9224" extrusionOk="0">
                  <a:moveTo>
                    <a:pt x="9164" y="4612"/>
                  </a:moveTo>
                  <a:cubicBezTo>
                    <a:pt x="9164" y="7122"/>
                    <a:pt x="7063" y="9223"/>
                    <a:pt x="4553" y="9165"/>
                  </a:cubicBezTo>
                  <a:cubicBezTo>
                    <a:pt x="2043" y="9165"/>
                    <a:pt x="0" y="7122"/>
                    <a:pt x="0" y="4612"/>
                  </a:cubicBezTo>
                  <a:cubicBezTo>
                    <a:pt x="0" y="2102"/>
                    <a:pt x="2101" y="1"/>
                    <a:pt x="4611" y="1"/>
                  </a:cubicBezTo>
                  <a:cubicBezTo>
                    <a:pt x="7121" y="59"/>
                    <a:pt x="9164" y="2102"/>
                    <a:pt x="9164"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1" name="Google Shape;18201;p46"/>
            <p:cNvSpPr/>
            <p:nvPr/>
          </p:nvSpPr>
          <p:spPr>
            <a:xfrm>
              <a:off x="4287175" y="2605025"/>
              <a:ext cx="230575" cy="230600"/>
            </a:xfrm>
            <a:custGeom>
              <a:avLst/>
              <a:gdLst/>
              <a:ahLst/>
              <a:cxnLst/>
              <a:rect l="l" t="t" r="r" b="b"/>
              <a:pathLst>
                <a:path w="9223" h="9224" extrusionOk="0">
                  <a:moveTo>
                    <a:pt x="9223" y="4612"/>
                  </a:moveTo>
                  <a:cubicBezTo>
                    <a:pt x="9223" y="7122"/>
                    <a:pt x="7063" y="9223"/>
                    <a:pt x="4553" y="9223"/>
                  </a:cubicBezTo>
                  <a:cubicBezTo>
                    <a:pt x="2101" y="9165"/>
                    <a:pt x="0" y="7122"/>
                    <a:pt x="0" y="4612"/>
                  </a:cubicBezTo>
                  <a:cubicBezTo>
                    <a:pt x="0" y="2102"/>
                    <a:pt x="2101" y="1"/>
                    <a:pt x="4611" y="59"/>
                  </a:cubicBezTo>
                  <a:cubicBezTo>
                    <a:pt x="7121" y="59"/>
                    <a:pt x="9164" y="2102"/>
                    <a:pt x="9223"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2" name="Google Shape;18202;p46"/>
            <p:cNvSpPr/>
            <p:nvPr/>
          </p:nvSpPr>
          <p:spPr>
            <a:xfrm>
              <a:off x="4287175" y="2853100"/>
              <a:ext cx="229125" cy="229150"/>
            </a:xfrm>
            <a:custGeom>
              <a:avLst/>
              <a:gdLst/>
              <a:ahLst/>
              <a:cxnLst/>
              <a:rect l="l" t="t" r="r" b="b"/>
              <a:pathLst>
                <a:path w="9165" h="9166" extrusionOk="0">
                  <a:moveTo>
                    <a:pt x="4611" y="9165"/>
                  </a:moveTo>
                  <a:cubicBezTo>
                    <a:pt x="2101" y="9107"/>
                    <a:pt x="0" y="7064"/>
                    <a:pt x="59" y="4554"/>
                  </a:cubicBezTo>
                  <a:cubicBezTo>
                    <a:pt x="59" y="2044"/>
                    <a:pt x="2101" y="1"/>
                    <a:pt x="4611" y="1"/>
                  </a:cubicBezTo>
                  <a:cubicBezTo>
                    <a:pt x="7121" y="1"/>
                    <a:pt x="9164" y="2102"/>
                    <a:pt x="9164" y="4554"/>
                  </a:cubicBezTo>
                  <a:cubicBezTo>
                    <a:pt x="9164" y="7064"/>
                    <a:pt x="7063" y="9165"/>
                    <a:pt x="4611" y="916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3" name="Google Shape;18203;p46"/>
            <p:cNvSpPr/>
            <p:nvPr/>
          </p:nvSpPr>
          <p:spPr>
            <a:xfrm>
              <a:off x="3551700" y="2116175"/>
              <a:ext cx="229125" cy="229125"/>
            </a:xfrm>
            <a:custGeom>
              <a:avLst/>
              <a:gdLst/>
              <a:ahLst/>
              <a:cxnLst/>
              <a:rect l="l" t="t" r="r" b="b"/>
              <a:pathLst>
                <a:path w="9165" h="9165" extrusionOk="0">
                  <a:moveTo>
                    <a:pt x="9165" y="4612"/>
                  </a:moveTo>
                  <a:cubicBezTo>
                    <a:pt x="9106" y="7122"/>
                    <a:pt x="7063" y="9165"/>
                    <a:pt x="4553" y="9165"/>
                  </a:cubicBezTo>
                  <a:cubicBezTo>
                    <a:pt x="2043" y="9165"/>
                    <a:pt x="0" y="7064"/>
                    <a:pt x="0" y="4554"/>
                  </a:cubicBezTo>
                  <a:cubicBezTo>
                    <a:pt x="0" y="2044"/>
                    <a:pt x="2102" y="1"/>
                    <a:pt x="4612" y="59"/>
                  </a:cubicBezTo>
                  <a:cubicBezTo>
                    <a:pt x="7122" y="59"/>
                    <a:pt x="9165" y="2102"/>
                    <a:pt x="9165"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4" name="Google Shape;18204;p46"/>
            <p:cNvSpPr/>
            <p:nvPr/>
          </p:nvSpPr>
          <p:spPr>
            <a:xfrm>
              <a:off x="3799775" y="3344875"/>
              <a:ext cx="224750" cy="224750"/>
            </a:xfrm>
            <a:custGeom>
              <a:avLst/>
              <a:gdLst/>
              <a:ahLst/>
              <a:cxnLst/>
              <a:rect l="l" t="t" r="r" b="b"/>
              <a:pathLst>
                <a:path w="8990" h="8990" extrusionOk="0">
                  <a:moveTo>
                    <a:pt x="8989" y="4495"/>
                  </a:moveTo>
                  <a:cubicBezTo>
                    <a:pt x="8989" y="7005"/>
                    <a:pt x="7005" y="8990"/>
                    <a:pt x="4495" y="8990"/>
                  </a:cubicBezTo>
                  <a:cubicBezTo>
                    <a:pt x="1985" y="8990"/>
                    <a:pt x="0" y="7005"/>
                    <a:pt x="0" y="4495"/>
                  </a:cubicBezTo>
                  <a:cubicBezTo>
                    <a:pt x="0" y="1985"/>
                    <a:pt x="1985" y="1"/>
                    <a:pt x="4495" y="1"/>
                  </a:cubicBezTo>
                  <a:cubicBezTo>
                    <a:pt x="7005" y="1"/>
                    <a:pt x="8989" y="1985"/>
                    <a:pt x="8989"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5" name="Google Shape;18205;p46"/>
            <p:cNvSpPr/>
            <p:nvPr/>
          </p:nvSpPr>
          <p:spPr>
            <a:xfrm>
              <a:off x="4290075" y="2365725"/>
              <a:ext cx="224750" cy="224750"/>
            </a:xfrm>
            <a:custGeom>
              <a:avLst/>
              <a:gdLst/>
              <a:ahLst/>
              <a:cxnLst/>
              <a:rect l="l" t="t" r="r" b="b"/>
              <a:pathLst>
                <a:path w="8990" h="8990" extrusionOk="0">
                  <a:moveTo>
                    <a:pt x="8990" y="4495"/>
                  </a:moveTo>
                  <a:cubicBezTo>
                    <a:pt x="8990" y="7005"/>
                    <a:pt x="7005" y="8989"/>
                    <a:pt x="4495" y="8989"/>
                  </a:cubicBezTo>
                  <a:cubicBezTo>
                    <a:pt x="1985" y="8989"/>
                    <a:pt x="1" y="6946"/>
                    <a:pt x="1" y="4495"/>
                  </a:cubicBezTo>
                  <a:cubicBezTo>
                    <a:pt x="1" y="1985"/>
                    <a:pt x="1985" y="0"/>
                    <a:pt x="4437" y="0"/>
                  </a:cubicBezTo>
                  <a:cubicBezTo>
                    <a:pt x="6947" y="0"/>
                    <a:pt x="8990" y="1985"/>
                    <a:pt x="8990"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6" name="Google Shape;18206;p46"/>
            <p:cNvSpPr/>
            <p:nvPr/>
          </p:nvSpPr>
          <p:spPr>
            <a:xfrm>
              <a:off x="3553150" y="3344875"/>
              <a:ext cx="224750" cy="224750"/>
            </a:xfrm>
            <a:custGeom>
              <a:avLst/>
              <a:gdLst/>
              <a:ahLst/>
              <a:cxnLst/>
              <a:rect l="l" t="t" r="r" b="b"/>
              <a:pathLst>
                <a:path w="8990" h="8990" extrusionOk="0">
                  <a:moveTo>
                    <a:pt x="8990" y="4437"/>
                  </a:moveTo>
                  <a:cubicBezTo>
                    <a:pt x="8990" y="6947"/>
                    <a:pt x="7005" y="8990"/>
                    <a:pt x="4495" y="8990"/>
                  </a:cubicBezTo>
                  <a:cubicBezTo>
                    <a:pt x="1985" y="8990"/>
                    <a:pt x="1" y="6947"/>
                    <a:pt x="1" y="4437"/>
                  </a:cubicBezTo>
                  <a:cubicBezTo>
                    <a:pt x="1" y="1985"/>
                    <a:pt x="1985" y="1"/>
                    <a:pt x="4437" y="1"/>
                  </a:cubicBezTo>
                  <a:cubicBezTo>
                    <a:pt x="6947" y="1"/>
                    <a:pt x="8990" y="1985"/>
                    <a:pt x="8990" y="443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7" name="Google Shape;18207;p46"/>
            <p:cNvSpPr/>
            <p:nvPr/>
          </p:nvSpPr>
          <p:spPr>
            <a:xfrm>
              <a:off x="3064300" y="2607950"/>
              <a:ext cx="224750" cy="224750"/>
            </a:xfrm>
            <a:custGeom>
              <a:avLst/>
              <a:gdLst/>
              <a:ahLst/>
              <a:cxnLst/>
              <a:rect l="l" t="t" r="r" b="b"/>
              <a:pathLst>
                <a:path w="8990" h="8990" extrusionOk="0">
                  <a:moveTo>
                    <a:pt x="8990" y="4554"/>
                  </a:moveTo>
                  <a:cubicBezTo>
                    <a:pt x="8990" y="7063"/>
                    <a:pt x="6947" y="8990"/>
                    <a:pt x="4437" y="8990"/>
                  </a:cubicBezTo>
                  <a:cubicBezTo>
                    <a:pt x="1927" y="8990"/>
                    <a:pt x="1" y="6947"/>
                    <a:pt x="1" y="4437"/>
                  </a:cubicBezTo>
                  <a:cubicBezTo>
                    <a:pt x="1" y="1985"/>
                    <a:pt x="2044" y="1"/>
                    <a:pt x="4495" y="1"/>
                  </a:cubicBezTo>
                  <a:cubicBezTo>
                    <a:pt x="7005" y="1"/>
                    <a:pt x="8990" y="2044"/>
                    <a:pt x="8990" y="455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8" name="Google Shape;18208;p46"/>
            <p:cNvSpPr/>
            <p:nvPr/>
          </p:nvSpPr>
          <p:spPr>
            <a:xfrm>
              <a:off x="3064300" y="2854575"/>
              <a:ext cx="224750" cy="224750"/>
            </a:xfrm>
            <a:custGeom>
              <a:avLst/>
              <a:gdLst/>
              <a:ahLst/>
              <a:cxnLst/>
              <a:rect l="l" t="t" r="r" b="b"/>
              <a:pathLst>
                <a:path w="8990" h="8990" extrusionOk="0">
                  <a:moveTo>
                    <a:pt x="8990" y="4553"/>
                  </a:moveTo>
                  <a:cubicBezTo>
                    <a:pt x="8990" y="7005"/>
                    <a:pt x="6947" y="8989"/>
                    <a:pt x="4437" y="8989"/>
                  </a:cubicBezTo>
                  <a:cubicBezTo>
                    <a:pt x="1985" y="8989"/>
                    <a:pt x="1" y="6946"/>
                    <a:pt x="1" y="4495"/>
                  </a:cubicBezTo>
                  <a:cubicBezTo>
                    <a:pt x="1" y="1985"/>
                    <a:pt x="2044" y="0"/>
                    <a:pt x="4554" y="0"/>
                  </a:cubicBezTo>
                  <a:cubicBezTo>
                    <a:pt x="7005" y="59"/>
                    <a:pt x="8990" y="2043"/>
                    <a:pt x="8990" y="45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9" name="Google Shape;18209;p46"/>
            <p:cNvSpPr/>
            <p:nvPr/>
          </p:nvSpPr>
          <p:spPr>
            <a:xfrm>
              <a:off x="4043475" y="2119100"/>
              <a:ext cx="224750" cy="224750"/>
            </a:xfrm>
            <a:custGeom>
              <a:avLst/>
              <a:gdLst/>
              <a:ahLst/>
              <a:cxnLst/>
              <a:rect l="l" t="t" r="r" b="b"/>
              <a:pathLst>
                <a:path w="8990" h="8990" extrusionOk="0">
                  <a:moveTo>
                    <a:pt x="8989" y="4495"/>
                  </a:moveTo>
                  <a:cubicBezTo>
                    <a:pt x="8989" y="7005"/>
                    <a:pt x="6946" y="8990"/>
                    <a:pt x="4436" y="8990"/>
                  </a:cubicBezTo>
                  <a:cubicBezTo>
                    <a:pt x="1985" y="8931"/>
                    <a:pt x="0" y="6947"/>
                    <a:pt x="0" y="4495"/>
                  </a:cubicBezTo>
                  <a:cubicBezTo>
                    <a:pt x="0" y="1985"/>
                    <a:pt x="2043" y="1"/>
                    <a:pt x="4553" y="1"/>
                  </a:cubicBezTo>
                  <a:cubicBezTo>
                    <a:pt x="7005" y="1"/>
                    <a:pt x="8989" y="2044"/>
                    <a:pt x="8989"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0" name="Google Shape;18210;p46"/>
            <p:cNvSpPr/>
            <p:nvPr/>
          </p:nvSpPr>
          <p:spPr>
            <a:xfrm>
              <a:off x="3308000" y="2119100"/>
              <a:ext cx="223300" cy="224750"/>
            </a:xfrm>
            <a:custGeom>
              <a:avLst/>
              <a:gdLst/>
              <a:ahLst/>
              <a:cxnLst/>
              <a:rect l="l" t="t" r="r" b="b"/>
              <a:pathLst>
                <a:path w="8932" h="8990" extrusionOk="0">
                  <a:moveTo>
                    <a:pt x="4495" y="59"/>
                  </a:moveTo>
                  <a:cubicBezTo>
                    <a:pt x="6888" y="59"/>
                    <a:pt x="8931" y="2102"/>
                    <a:pt x="8931" y="4495"/>
                  </a:cubicBezTo>
                  <a:cubicBezTo>
                    <a:pt x="8873" y="6947"/>
                    <a:pt x="6830" y="8990"/>
                    <a:pt x="4378" y="8931"/>
                  </a:cubicBezTo>
                  <a:cubicBezTo>
                    <a:pt x="1985" y="8873"/>
                    <a:pt x="1" y="6888"/>
                    <a:pt x="1" y="4495"/>
                  </a:cubicBezTo>
                  <a:cubicBezTo>
                    <a:pt x="1" y="2044"/>
                    <a:pt x="2044" y="1"/>
                    <a:pt x="449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1" name="Google Shape;18211;p46"/>
            <p:cNvSpPr/>
            <p:nvPr/>
          </p:nvSpPr>
          <p:spPr>
            <a:xfrm>
              <a:off x="4290075" y="3102650"/>
              <a:ext cx="223300" cy="223275"/>
            </a:xfrm>
            <a:custGeom>
              <a:avLst/>
              <a:gdLst/>
              <a:ahLst/>
              <a:cxnLst/>
              <a:rect l="l" t="t" r="r" b="b"/>
              <a:pathLst>
                <a:path w="8932" h="8931" extrusionOk="0">
                  <a:moveTo>
                    <a:pt x="8932" y="4436"/>
                  </a:moveTo>
                  <a:cubicBezTo>
                    <a:pt x="8932" y="6888"/>
                    <a:pt x="6947" y="8931"/>
                    <a:pt x="4495" y="8931"/>
                  </a:cubicBezTo>
                  <a:cubicBezTo>
                    <a:pt x="2044" y="8931"/>
                    <a:pt x="1" y="6888"/>
                    <a:pt x="1" y="4436"/>
                  </a:cubicBezTo>
                  <a:cubicBezTo>
                    <a:pt x="59" y="2043"/>
                    <a:pt x="2044" y="0"/>
                    <a:pt x="4437" y="0"/>
                  </a:cubicBezTo>
                  <a:cubicBezTo>
                    <a:pt x="6889" y="0"/>
                    <a:pt x="8932" y="1985"/>
                    <a:pt x="8932" y="44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2" name="Google Shape;18212;p46"/>
            <p:cNvSpPr/>
            <p:nvPr/>
          </p:nvSpPr>
          <p:spPr>
            <a:xfrm>
              <a:off x="4043475" y="3346350"/>
              <a:ext cx="223275" cy="221825"/>
            </a:xfrm>
            <a:custGeom>
              <a:avLst/>
              <a:gdLst/>
              <a:ahLst/>
              <a:cxnLst/>
              <a:rect l="l" t="t" r="r" b="b"/>
              <a:pathLst>
                <a:path w="8931" h="8873" extrusionOk="0">
                  <a:moveTo>
                    <a:pt x="8931" y="4378"/>
                  </a:moveTo>
                  <a:cubicBezTo>
                    <a:pt x="8931" y="6829"/>
                    <a:pt x="6888" y="8872"/>
                    <a:pt x="4495" y="8872"/>
                  </a:cubicBezTo>
                  <a:cubicBezTo>
                    <a:pt x="2043" y="8872"/>
                    <a:pt x="59" y="6888"/>
                    <a:pt x="59" y="4436"/>
                  </a:cubicBezTo>
                  <a:cubicBezTo>
                    <a:pt x="0" y="2043"/>
                    <a:pt x="2043" y="0"/>
                    <a:pt x="4495" y="0"/>
                  </a:cubicBezTo>
                  <a:cubicBezTo>
                    <a:pt x="6888" y="0"/>
                    <a:pt x="8873" y="1985"/>
                    <a:pt x="8931" y="43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3" name="Google Shape;18213;p46"/>
            <p:cNvSpPr/>
            <p:nvPr/>
          </p:nvSpPr>
          <p:spPr>
            <a:xfrm>
              <a:off x="3065775" y="2365725"/>
              <a:ext cx="221825" cy="223275"/>
            </a:xfrm>
            <a:custGeom>
              <a:avLst/>
              <a:gdLst/>
              <a:ahLst/>
              <a:cxnLst/>
              <a:rect l="l" t="t" r="r" b="b"/>
              <a:pathLst>
                <a:path w="8873" h="8931" extrusionOk="0">
                  <a:moveTo>
                    <a:pt x="4378" y="8931"/>
                  </a:moveTo>
                  <a:cubicBezTo>
                    <a:pt x="1985" y="8872"/>
                    <a:pt x="0" y="6888"/>
                    <a:pt x="0" y="4495"/>
                  </a:cubicBezTo>
                  <a:cubicBezTo>
                    <a:pt x="0" y="2043"/>
                    <a:pt x="2101" y="0"/>
                    <a:pt x="4495" y="59"/>
                  </a:cubicBezTo>
                  <a:cubicBezTo>
                    <a:pt x="6946" y="117"/>
                    <a:pt x="8872" y="2101"/>
                    <a:pt x="8872" y="4495"/>
                  </a:cubicBezTo>
                  <a:cubicBezTo>
                    <a:pt x="8814" y="6946"/>
                    <a:pt x="6829" y="8931"/>
                    <a:pt x="4378" y="887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4" name="Google Shape;18214;p46"/>
            <p:cNvSpPr/>
            <p:nvPr/>
          </p:nvSpPr>
          <p:spPr>
            <a:xfrm>
              <a:off x="3309450" y="3346350"/>
              <a:ext cx="220375" cy="220375"/>
            </a:xfrm>
            <a:custGeom>
              <a:avLst/>
              <a:gdLst/>
              <a:ahLst/>
              <a:cxnLst/>
              <a:rect l="l" t="t" r="r" b="b"/>
              <a:pathLst>
                <a:path w="8815" h="8815" extrusionOk="0">
                  <a:moveTo>
                    <a:pt x="8757" y="4436"/>
                  </a:moveTo>
                  <a:cubicBezTo>
                    <a:pt x="8757" y="6888"/>
                    <a:pt x="6772" y="8814"/>
                    <a:pt x="4320" y="8814"/>
                  </a:cubicBezTo>
                  <a:cubicBezTo>
                    <a:pt x="1927" y="8756"/>
                    <a:pt x="1" y="6829"/>
                    <a:pt x="1" y="4378"/>
                  </a:cubicBezTo>
                  <a:cubicBezTo>
                    <a:pt x="59" y="1926"/>
                    <a:pt x="1986" y="0"/>
                    <a:pt x="4437" y="58"/>
                  </a:cubicBezTo>
                  <a:cubicBezTo>
                    <a:pt x="6889" y="58"/>
                    <a:pt x="8815" y="2043"/>
                    <a:pt x="8757" y="44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5" name="Google Shape;18215;p46"/>
            <p:cNvSpPr/>
            <p:nvPr/>
          </p:nvSpPr>
          <p:spPr>
            <a:xfrm>
              <a:off x="3067225" y="3104100"/>
              <a:ext cx="218900" cy="218925"/>
            </a:xfrm>
            <a:custGeom>
              <a:avLst/>
              <a:gdLst/>
              <a:ahLst/>
              <a:cxnLst/>
              <a:rect l="l" t="t" r="r" b="b"/>
              <a:pathLst>
                <a:path w="8756" h="8757" extrusionOk="0">
                  <a:moveTo>
                    <a:pt x="8756" y="4378"/>
                  </a:moveTo>
                  <a:cubicBezTo>
                    <a:pt x="8756" y="6830"/>
                    <a:pt x="6830" y="8756"/>
                    <a:pt x="4378" y="8756"/>
                  </a:cubicBezTo>
                  <a:cubicBezTo>
                    <a:pt x="1927" y="8756"/>
                    <a:pt x="0" y="6830"/>
                    <a:pt x="0" y="4378"/>
                  </a:cubicBezTo>
                  <a:cubicBezTo>
                    <a:pt x="0" y="1927"/>
                    <a:pt x="1927" y="1"/>
                    <a:pt x="4378" y="1"/>
                  </a:cubicBezTo>
                  <a:cubicBezTo>
                    <a:pt x="6830" y="59"/>
                    <a:pt x="8698" y="1985"/>
                    <a:pt x="8698" y="43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6" name="Google Shape;18216;p46"/>
            <p:cNvSpPr/>
            <p:nvPr/>
          </p:nvSpPr>
          <p:spPr>
            <a:xfrm>
              <a:off x="4294475" y="2123475"/>
              <a:ext cx="215975" cy="216000"/>
            </a:xfrm>
            <a:custGeom>
              <a:avLst/>
              <a:gdLst/>
              <a:ahLst/>
              <a:cxnLst/>
              <a:rect l="l" t="t" r="r" b="b"/>
              <a:pathLst>
                <a:path w="8639" h="8640" extrusionOk="0">
                  <a:moveTo>
                    <a:pt x="4319" y="1"/>
                  </a:moveTo>
                  <a:cubicBezTo>
                    <a:pt x="6713" y="1"/>
                    <a:pt x="8639" y="1927"/>
                    <a:pt x="8639" y="4320"/>
                  </a:cubicBezTo>
                  <a:cubicBezTo>
                    <a:pt x="8639" y="6713"/>
                    <a:pt x="6654" y="8639"/>
                    <a:pt x="4261" y="8639"/>
                  </a:cubicBezTo>
                  <a:cubicBezTo>
                    <a:pt x="1868" y="8581"/>
                    <a:pt x="0" y="6655"/>
                    <a:pt x="0" y="4262"/>
                  </a:cubicBezTo>
                  <a:cubicBezTo>
                    <a:pt x="0" y="1869"/>
                    <a:pt x="1926" y="1"/>
                    <a:pt x="431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7" name="Google Shape;18217;p46"/>
            <p:cNvSpPr/>
            <p:nvPr/>
          </p:nvSpPr>
          <p:spPr>
            <a:xfrm>
              <a:off x="3805600" y="1876875"/>
              <a:ext cx="214550" cy="215975"/>
            </a:xfrm>
            <a:custGeom>
              <a:avLst/>
              <a:gdLst/>
              <a:ahLst/>
              <a:cxnLst/>
              <a:rect l="l" t="t" r="r" b="b"/>
              <a:pathLst>
                <a:path w="8582" h="8639" extrusionOk="0">
                  <a:moveTo>
                    <a:pt x="8581" y="4319"/>
                  </a:moveTo>
                  <a:cubicBezTo>
                    <a:pt x="8581" y="6654"/>
                    <a:pt x="6655" y="8581"/>
                    <a:pt x="4320" y="8639"/>
                  </a:cubicBezTo>
                  <a:cubicBezTo>
                    <a:pt x="1927" y="8639"/>
                    <a:pt x="1" y="6654"/>
                    <a:pt x="1" y="4319"/>
                  </a:cubicBezTo>
                  <a:cubicBezTo>
                    <a:pt x="1" y="1926"/>
                    <a:pt x="1927" y="0"/>
                    <a:pt x="4262" y="0"/>
                  </a:cubicBezTo>
                  <a:cubicBezTo>
                    <a:pt x="6655" y="0"/>
                    <a:pt x="8581" y="1926"/>
                    <a:pt x="8581" y="43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8" name="Google Shape;18218;p46"/>
            <p:cNvSpPr/>
            <p:nvPr/>
          </p:nvSpPr>
          <p:spPr>
            <a:xfrm>
              <a:off x="4541075" y="2612325"/>
              <a:ext cx="216000" cy="216000"/>
            </a:xfrm>
            <a:custGeom>
              <a:avLst/>
              <a:gdLst/>
              <a:ahLst/>
              <a:cxnLst/>
              <a:rect l="l" t="t" r="r" b="b"/>
              <a:pathLst>
                <a:path w="8640" h="8640" extrusionOk="0">
                  <a:moveTo>
                    <a:pt x="4320" y="1"/>
                  </a:moveTo>
                  <a:cubicBezTo>
                    <a:pt x="6713" y="1"/>
                    <a:pt x="8639" y="1985"/>
                    <a:pt x="8639" y="4320"/>
                  </a:cubicBezTo>
                  <a:cubicBezTo>
                    <a:pt x="8639" y="6713"/>
                    <a:pt x="6713" y="8640"/>
                    <a:pt x="4320" y="8640"/>
                  </a:cubicBezTo>
                  <a:cubicBezTo>
                    <a:pt x="1927" y="8640"/>
                    <a:pt x="1" y="6713"/>
                    <a:pt x="1" y="4320"/>
                  </a:cubicBezTo>
                  <a:cubicBezTo>
                    <a:pt x="1" y="1985"/>
                    <a:pt x="1927" y="1"/>
                    <a:pt x="432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9" name="Google Shape;18219;p46"/>
            <p:cNvSpPr/>
            <p:nvPr/>
          </p:nvSpPr>
          <p:spPr>
            <a:xfrm>
              <a:off x="4541075" y="2858950"/>
              <a:ext cx="216000" cy="216000"/>
            </a:xfrm>
            <a:custGeom>
              <a:avLst/>
              <a:gdLst/>
              <a:ahLst/>
              <a:cxnLst/>
              <a:rect l="l" t="t" r="r" b="b"/>
              <a:pathLst>
                <a:path w="8640" h="8640" extrusionOk="0">
                  <a:moveTo>
                    <a:pt x="8639" y="4320"/>
                  </a:moveTo>
                  <a:cubicBezTo>
                    <a:pt x="8639" y="6655"/>
                    <a:pt x="6655" y="8639"/>
                    <a:pt x="4320" y="8639"/>
                  </a:cubicBezTo>
                  <a:cubicBezTo>
                    <a:pt x="1927" y="8639"/>
                    <a:pt x="1" y="6713"/>
                    <a:pt x="1" y="4320"/>
                  </a:cubicBezTo>
                  <a:cubicBezTo>
                    <a:pt x="1" y="1985"/>
                    <a:pt x="1927" y="59"/>
                    <a:pt x="4262" y="59"/>
                  </a:cubicBezTo>
                  <a:cubicBezTo>
                    <a:pt x="6655" y="0"/>
                    <a:pt x="8581" y="1927"/>
                    <a:pt x="8639"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0" name="Google Shape;18220;p46"/>
            <p:cNvSpPr/>
            <p:nvPr/>
          </p:nvSpPr>
          <p:spPr>
            <a:xfrm>
              <a:off x="3557525" y="1875400"/>
              <a:ext cx="217475" cy="217450"/>
            </a:xfrm>
            <a:custGeom>
              <a:avLst/>
              <a:gdLst/>
              <a:ahLst/>
              <a:cxnLst/>
              <a:rect l="l" t="t" r="r" b="b"/>
              <a:pathLst>
                <a:path w="8699" h="8698" extrusionOk="0">
                  <a:moveTo>
                    <a:pt x="4262" y="8640"/>
                  </a:moveTo>
                  <a:cubicBezTo>
                    <a:pt x="1927" y="8640"/>
                    <a:pt x="1" y="6597"/>
                    <a:pt x="59" y="4262"/>
                  </a:cubicBezTo>
                  <a:cubicBezTo>
                    <a:pt x="118" y="1927"/>
                    <a:pt x="2102" y="1"/>
                    <a:pt x="4379" y="59"/>
                  </a:cubicBezTo>
                  <a:cubicBezTo>
                    <a:pt x="6772" y="117"/>
                    <a:pt x="8698" y="2102"/>
                    <a:pt x="8640" y="4437"/>
                  </a:cubicBezTo>
                  <a:cubicBezTo>
                    <a:pt x="8581" y="6830"/>
                    <a:pt x="6597" y="8698"/>
                    <a:pt x="4262" y="864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1" name="Google Shape;18221;p46"/>
            <p:cNvSpPr/>
            <p:nvPr/>
          </p:nvSpPr>
          <p:spPr>
            <a:xfrm>
              <a:off x="3070150" y="2123475"/>
              <a:ext cx="213075" cy="214550"/>
            </a:xfrm>
            <a:custGeom>
              <a:avLst/>
              <a:gdLst/>
              <a:ahLst/>
              <a:cxnLst/>
              <a:rect l="l" t="t" r="r" b="b"/>
              <a:pathLst>
                <a:path w="8523" h="8582" extrusionOk="0">
                  <a:moveTo>
                    <a:pt x="4261" y="59"/>
                  </a:moveTo>
                  <a:cubicBezTo>
                    <a:pt x="6596" y="59"/>
                    <a:pt x="8522" y="1985"/>
                    <a:pt x="8522" y="4320"/>
                  </a:cubicBezTo>
                  <a:cubicBezTo>
                    <a:pt x="8522" y="6655"/>
                    <a:pt x="6596" y="8581"/>
                    <a:pt x="4261" y="8581"/>
                  </a:cubicBezTo>
                  <a:cubicBezTo>
                    <a:pt x="1926" y="8581"/>
                    <a:pt x="0" y="6597"/>
                    <a:pt x="0" y="4262"/>
                  </a:cubicBezTo>
                  <a:cubicBezTo>
                    <a:pt x="0" y="1927"/>
                    <a:pt x="1926" y="1"/>
                    <a:pt x="42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2" name="Google Shape;18222;p46"/>
            <p:cNvSpPr/>
            <p:nvPr/>
          </p:nvSpPr>
          <p:spPr>
            <a:xfrm>
              <a:off x="4295925" y="3349250"/>
              <a:ext cx="213075" cy="214550"/>
            </a:xfrm>
            <a:custGeom>
              <a:avLst/>
              <a:gdLst/>
              <a:ahLst/>
              <a:cxnLst/>
              <a:rect l="l" t="t" r="r" b="b"/>
              <a:pathLst>
                <a:path w="8523" h="8582" extrusionOk="0">
                  <a:moveTo>
                    <a:pt x="4261" y="59"/>
                  </a:moveTo>
                  <a:cubicBezTo>
                    <a:pt x="6596" y="59"/>
                    <a:pt x="8522" y="1985"/>
                    <a:pt x="8522" y="4320"/>
                  </a:cubicBezTo>
                  <a:cubicBezTo>
                    <a:pt x="8522" y="6655"/>
                    <a:pt x="6596" y="8581"/>
                    <a:pt x="4261" y="8581"/>
                  </a:cubicBezTo>
                  <a:cubicBezTo>
                    <a:pt x="1927" y="8581"/>
                    <a:pt x="0" y="6597"/>
                    <a:pt x="0" y="4320"/>
                  </a:cubicBezTo>
                  <a:cubicBezTo>
                    <a:pt x="0" y="1985"/>
                    <a:pt x="1927" y="1"/>
                    <a:pt x="42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3" name="Google Shape;18223;p46"/>
            <p:cNvSpPr/>
            <p:nvPr/>
          </p:nvSpPr>
          <p:spPr>
            <a:xfrm>
              <a:off x="4542525" y="2371550"/>
              <a:ext cx="213100" cy="213075"/>
            </a:xfrm>
            <a:custGeom>
              <a:avLst/>
              <a:gdLst/>
              <a:ahLst/>
              <a:cxnLst/>
              <a:rect l="l" t="t" r="r" b="b"/>
              <a:pathLst>
                <a:path w="8524" h="8523" extrusionOk="0">
                  <a:moveTo>
                    <a:pt x="8523" y="4203"/>
                  </a:moveTo>
                  <a:cubicBezTo>
                    <a:pt x="8523" y="6596"/>
                    <a:pt x="6597" y="8523"/>
                    <a:pt x="4262" y="8464"/>
                  </a:cubicBezTo>
                  <a:cubicBezTo>
                    <a:pt x="1927" y="8464"/>
                    <a:pt x="59" y="6596"/>
                    <a:pt x="1" y="4262"/>
                  </a:cubicBezTo>
                  <a:cubicBezTo>
                    <a:pt x="1" y="1927"/>
                    <a:pt x="1927" y="1"/>
                    <a:pt x="4262" y="1"/>
                  </a:cubicBezTo>
                  <a:cubicBezTo>
                    <a:pt x="6597" y="1"/>
                    <a:pt x="8465" y="1868"/>
                    <a:pt x="8523" y="42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4" name="Google Shape;18224;p46"/>
            <p:cNvSpPr/>
            <p:nvPr/>
          </p:nvSpPr>
          <p:spPr>
            <a:xfrm>
              <a:off x="4049300" y="1878325"/>
              <a:ext cx="213075" cy="211625"/>
            </a:xfrm>
            <a:custGeom>
              <a:avLst/>
              <a:gdLst/>
              <a:ahLst/>
              <a:cxnLst/>
              <a:rect l="l" t="t" r="r" b="b"/>
              <a:pathLst>
                <a:path w="8523" h="8465" extrusionOk="0">
                  <a:moveTo>
                    <a:pt x="4203" y="0"/>
                  </a:moveTo>
                  <a:cubicBezTo>
                    <a:pt x="6538" y="0"/>
                    <a:pt x="8464" y="1868"/>
                    <a:pt x="8464" y="4203"/>
                  </a:cubicBezTo>
                  <a:cubicBezTo>
                    <a:pt x="8523" y="6538"/>
                    <a:pt x="6655" y="8464"/>
                    <a:pt x="4262" y="8464"/>
                  </a:cubicBezTo>
                  <a:cubicBezTo>
                    <a:pt x="1927" y="8464"/>
                    <a:pt x="1" y="6596"/>
                    <a:pt x="59" y="4203"/>
                  </a:cubicBezTo>
                  <a:cubicBezTo>
                    <a:pt x="59" y="1868"/>
                    <a:pt x="1869" y="0"/>
                    <a:pt x="420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5" name="Google Shape;18225;p46"/>
            <p:cNvSpPr/>
            <p:nvPr/>
          </p:nvSpPr>
          <p:spPr>
            <a:xfrm>
              <a:off x="3560450" y="3598800"/>
              <a:ext cx="211625" cy="210150"/>
            </a:xfrm>
            <a:custGeom>
              <a:avLst/>
              <a:gdLst/>
              <a:ahLst/>
              <a:cxnLst/>
              <a:rect l="l" t="t" r="r" b="b"/>
              <a:pathLst>
                <a:path w="8465" h="8406" extrusionOk="0">
                  <a:moveTo>
                    <a:pt x="8406" y="4145"/>
                  </a:moveTo>
                  <a:cubicBezTo>
                    <a:pt x="8464" y="6538"/>
                    <a:pt x="6597" y="8406"/>
                    <a:pt x="4262" y="8406"/>
                  </a:cubicBezTo>
                  <a:cubicBezTo>
                    <a:pt x="1927" y="8406"/>
                    <a:pt x="59" y="6596"/>
                    <a:pt x="1" y="4203"/>
                  </a:cubicBezTo>
                  <a:cubicBezTo>
                    <a:pt x="1" y="1868"/>
                    <a:pt x="1869" y="0"/>
                    <a:pt x="4203" y="0"/>
                  </a:cubicBezTo>
                  <a:cubicBezTo>
                    <a:pt x="6538" y="0"/>
                    <a:pt x="8406" y="1810"/>
                    <a:pt x="8406" y="414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6" name="Google Shape;18226;p46"/>
            <p:cNvSpPr/>
            <p:nvPr/>
          </p:nvSpPr>
          <p:spPr>
            <a:xfrm>
              <a:off x="3807075" y="3597325"/>
              <a:ext cx="211600" cy="211625"/>
            </a:xfrm>
            <a:custGeom>
              <a:avLst/>
              <a:gdLst/>
              <a:ahLst/>
              <a:cxnLst/>
              <a:rect l="l" t="t" r="r" b="b"/>
              <a:pathLst>
                <a:path w="8464" h="8465" extrusionOk="0">
                  <a:moveTo>
                    <a:pt x="4203" y="8465"/>
                  </a:moveTo>
                  <a:cubicBezTo>
                    <a:pt x="1868" y="8465"/>
                    <a:pt x="0" y="6597"/>
                    <a:pt x="0" y="4204"/>
                  </a:cubicBezTo>
                  <a:cubicBezTo>
                    <a:pt x="0" y="1869"/>
                    <a:pt x="1868" y="1"/>
                    <a:pt x="4203" y="1"/>
                  </a:cubicBezTo>
                  <a:cubicBezTo>
                    <a:pt x="6596" y="1"/>
                    <a:pt x="8464" y="1927"/>
                    <a:pt x="8464" y="4320"/>
                  </a:cubicBezTo>
                  <a:cubicBezTo>
                    <a:pt x="8406" y="6655"/>
                    <a:pt x="6538" y="8465"/>
                    <a:pt x="4203" y="846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7" name="Google Shape;18227;p46"/>
            <p:cNvSpPr/>
            <p:nvPr/>
          </p:nvSpPr>
          <p:spPr>
            <a:xfrm>
              <a:off x="2824975" y="2615250"/>
              <a:ext cx="210175" cy="210150"/>
            </a:xfrm>
            <a:custGeom>
              <a:avLst/>
              <a:gdLst/>
              <a:ahLst/>
              <a:cxnLst/>
              <a:rect l="l" t="t" r="r" b="b"/>
              <a:pathLst>
                <a:path w="8407" h="8406" extrusionOk="0">
                  <a:moveTo>
                    <a:pt x="4204" y="8406"/>
                  </a:moveTo>
                  <a:cubicBezTo>
                    <a:pt x="1869" y="8406"/>
                    <a:pt x="1" y="6596"/>
                    <a:pt x="1" y="4203"/>
                  </a:cubicBezTo>
                  <a:cubicBezTo>
                    <a:pt x="1" y="1868"/>
                    <a:pt x="1869" y="1"/>
                    <a:pt x="4262" y="1"/>
                  </a:cubicBezTo>
                  <a:cubicBezTo>
                    <a:pt x="6597" y="1"/>
                    <a:pt x="8406" y="1927"/>
                    <a:pt x="8406" y="4262"/>
                  </a:cubicBezTo>
                  <a:cubicBezTo>
                    <a:pt x="8406" y="6596"/>
                    <a:pt x="6538" y="8406"/>
                    <a:pt x="4204" y="840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8" name="Google Shape;18228;p46"/>
            <p:cNvSpPr/>
            <p:nvPr/>
          </p:nvSpPr>
          <p:spPr>
            <a:xfrm>
              <a:off x="2824975" y="2861875"/>
              <a:ext cx="210175" cy="210150"/>
            </a:xfrm>
            <a:custGeom>
              <a:avLst/>
              <a:gdLst/>
              <a:ahLst/>
              <a:cxnLst/>
              <a:rect l="l" t="t" r="r" b="b"/>
              <a:pathLst>
                <a:path w="8407" h="8406" extrusionOk="0">
                  <a:moveTo>
                    <a:pt x="4204" y="8405"/>
                  </a:moveTo>
                  <a:cubicBezTo>
                    <a:pt x="1810" y="8405"/>
                    <a:pt x="1" y="6538"/>
                    <a:pt x="1" y="4203"/>
                  </a:cubicBezTo>
                  <a:cubicBezTo>
                    <a:pt x="1" y="1868"/>
                    <a:pt x="1869" y="0"/>
                    <a:pt x="4204" y="0"/>
                  </a:cubicBezTo>
                  <a:cubicBezTo>
                    <a:pt x="6538" y="0"/>
                    <a:pt x="8406" y="1868"/>
                    <a:pt x="8406" y="4203"/>
                  </a:cubicBezTo>
                  <a:cubicBezTo>
                    <a:pt x="8406" y="6596"/>
                    <a:pt x="6538" y="8405"/>
                    <a:pt x="4204" y="840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9" name="Google Shape;18229;p46"/>
            <p:cNvSpPr/>
            <p:nvPr/>
          </p:nvSpPr>
          <p:spPr>
            <a:xfrm>
              <a:off x="4544000" y="3108475"/>
              <a:ext cx="210150" cy="210175"/>
            </a:xfrm>
            <a:custGeom>
              <a:avLst/>
              <a:gdLst/>
              <a:ahLst/>
              <a:cxnLst/>
              <a:rect l="l" t="t" r="r" b="b"/>
              <a:pathLst>
                <a:path w="8406" h="8407" extrusionOk="0">
                  <a:moveTo>
                    <a:pt x="4203" y="8406"/>
                  </a:moveTo>
                  <a:cubicBezTo>
                    <a:pt x="1868" y="8406"/>
                    <a:pt x="0" y="6597"/>
                    <a:pt x="0" y="4203"/>
                  </a:cubicBezTo>
                  <a:cubicBezTo>
                    <a:pt x="0" y="1869"/>
                    <a:pt x="1868" y="1"/>
                    <a:pt x="4203" y="1"/>
                  </a:cubicBezTo>
                  <a:cubicBezTo>
                    <a:pt x="6538" y="1"/>
                    <a:pt x="8406" y="1869"/>
                    <a:pt x="8406" y="4203"/>
                  </a:cubicBezTo>
                  <a:cubicBezTo>
                    <a:pt x="8406" y="6538"/>
                    <a:pt x="6596" y="8406"/>
                    <a:pt x="4203" y="840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0" name="Google Shape;18230;p46"/>
            <p:cNvSpPr/>
            <p:nvPr/>
          </p:nvSpPr>
          <p:spPr>
            <a:xfrm>
              <a:off x="3313850" y="1879775"/>
              <a:ext cx="210150" cy="208700"/>
            </a:xfrm>
            <a:custGeom>
              <a:avLst/>
              <a:gdLst/>
              <a:ahLst/>
              <a:cxnLst/>
              <a:rect l="l" t="t" r="r" b="b"/>
              <a:pathLst>
                <a:path w="8406" h="8348" extrusionOk="0">
                  <a:moveTo>
                    <a:pt x="4203" y="8348"/>
                  </a:moveTo>
                  <a:cubicBezTo>
                    <a:pt x="1868" y="8348"/>
                    <a:pt x="0" y="6480"/>
                    <a:pt x="58" y="4145"/>
                  </a:cubicBezTo>
                  <a:cubicBezTo>
                    <a:pt x="58" y="1810"/>
                    <a:pt x="1926" y="1"/>
                    <a:pt x="4261" y="1"/>
                  </a:cubicBezTo>
                  <a:cubicBezTo>
                    <a:pt x="6596" y="1"/>
                    <a:pt x="8405" y="1869"/>
                    <a:pt x="8405" y="4203"/>
                  </a:cubicBezTo>
                  <a:cubicBezTo>
                    <a:pt x="8405" y="6538"/>
                    <a:pt x="6538" y="8348"/>
                    <a:pt x="4203" y="834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1" name="Google Shape;18231;p46"/>
            <p:cNvSpPr/>
            <p:nvPr/>
          </p:nvSpPr>
          <p:spPr>
            <a:xfrm>
              <a:off x="3071600" y="3352175"/>
              <a:ext cx="210150" cy="210150"/>
            </a:xfrm>
            <a:custGeom>
              <a:avLst/>
              <a:gdLst/>
              <a:ahLst/>
              <a:cxnLst/>
              <a:rect l="l" t="t" r="r" b="b"/>
              <a:pathLst>
                <a:path w="8406" h="8406" extrusionOk="0">
                  <a:moveTo>
                    <a:pt x="4262" y="8406"/>
                  </a:moveTo>
                  <a:cubicBezTo>
                    <a:pt x="1868" y="8406"/>
                    <a:pt x="1" y="6538"/>
                    <a:pt x="1" y="4203"/>
                  </a:cubicBezTo>
                  <a:cubicBezTo>
                    <a:pt x="1" y="1868"/>
                    <a:pt x="1868" y="1"/>
                    <a:pt x="4203" y="1"/>
                  </a:cubicBezTo>
                  <a:cubicBezTo>
                    <a:pt x="6538" y="1"/>
                    <a:pt x="8348" y="1810"/>
                    <a:pt x="8406" y="4145"/>
                  </a:cubicBezTo>
                  <a:cubicBezTo>
                    <a:pt x="8406" y="6480"/>
                    <a:pt x="6596" y="8348"/>
                    <a:pt x="4203" y="834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2" name="Google Shape;18232;p46"/>
            <p:cNvSpPr/>
            <p:nvPr/>
          </p:nvSpPr>
          <p:spPr>
            <a:xfrm>
              <a:off x="2826450" y="2373025"/>
              <a:ext cx="207225" cy="208675"/>
            </a:xfrm>
            <a:custGeom>
              <a:avLst/>
              <a:gdLst/>
              <a:ahLst/>
              <a:cxnLst/>
              <a:rect l="l" t="t" r="r" b="b"/>
              <a:pathLst>
                <a:path w="8289" h="8347" extrusionOk="0">
                  <a:moveTo>
                    <a:pt x="4145" y="8347"/>
                  </a:moveTo>
                  <a:cubicBezTo>
                    <a:pt x="1810" y="8347"/>
                    <a:pt x="0" y="6479"/>
                    <a:pt x="0" y="4203"/>
                  </a:cubicBezTo>
                  <a:cubicBezTo>
                    <a:pt x="0" y="1868"/>
                    <a:pt x="1868" y="0"/>
                    <a:pt x="4145" y="0"/>
                  </a:cubicBezTo>
                  <a:cubicBezTo>
                    <a:pt x="6421" y="0"/>
                    <a:pt x="8289" y="1868"/>
                    <a:pt x="8289" y="4203"/>
                  </a:cubicBezTo>
                  <a:cubicBezTo>
                    <a:pt x="8289" y="6479"/>
                    <a:pt x="6421" y="8347"/>
                    <a:pt x="4145" y="834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3" name="Google Shape;18233;p46"/>
            <p:cNvSpPr/>
            <p:nvPr/>
          </p:nvSpPr>
          <p:spPr>
            <a:xfrm>
              <a:off x="4050775" y="3598800"/>
              <a:ext cx="208700" cy="208700"/>
            </a:xfrm>
            <a:custGeom>
              <a:avLst/>
              <a:gdLst/>
              <a:ahLst/>
              <a:cxnLst/>
              <a:rect l="l" t="t" r="r" b="b"/>
              <a:pathLst>
                <a:path w="8348" h="8348" extrusionOk="0">
                  <a:moveTo>
                    <a:pt x="8347" y="4145"/>
                  </a:moveTo>
                  <a:cubicBezTo>
                    <a:pt x="8347" y="6479"/>
                    <a:pt x="6538" y="8347"/>
                    <a:pt x="4203" y="8347"/>
                  </a:cubicBezTo>
                  <a:cubicBezTo>
                    <a:pt x="1926" y="8347"/>
                    <a:pt x="59" y="6538"/>
                    <a:pt x="59" y="4203"/>
                  </a:cubicBezTo>
                  <a:cubicBezTo>
                    <a:pt x="0" y="1926"/>
                    <a:pt x="1868" y="59"/>
                    <a:pt x="4144" y="59"/>
                  </a:cubicBezTo>
                  <a:cubicBezTo>
                    <a:pt x="6479" y="0"/>
                    <a:pt x="8347" y="1868"/>
                    <a:pt x="8347" y="414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4" name="Google Shape;18234;p46"/>
            <p:cNvSpPr/>
            <p:nvPr/>
          </p:nvSpPr>
          <p:spPr>
            <a:xfrm>
              <a:off x="3315300" y="3598800"/>
              <a:ext cx="207250" cy="208700"/>
            </a:xfrm>
            <a:custGeom>
              <a:avLst/>
              <a:gdLst/>
              <a:ahLst/>
              <a:cxnLst/>
              <a:rect l="l" t="t" r="r" b="b"/>
              <a:pathLst>
                <a:path w="8290" h="8348" extrusionOk="0">
                  <a:moveTo>
                    <a:pt x="4145" y="59"/>
                  </a:moveTo>
                  <a:cubicBezTo>
                    <a:pt x="6421" y="0"/>
                    <a:pt x="8289" y="1926"/>
                    <a:pt x="8289" y="4203"/>
                  </a:cubicBezTo>
                  <a:cubicBezTo>
                    <a:pt x="8289" y="6421"/>
                    <a:pt x="6421" y="8289"/>
                    <a:pt x="4203" y="8347"/>
                  </a:cubicBezTo>
                  <a:cubicBezTo>
                    <a:pt x="1927" y="8347"/>
                    <a:pt x="0" y="6479"/>
                    <a:pt x="0" y="4203"/>
                  </a:cubicBezTo>
                  <a:cubicBezTo>
                    <a:pt x="0" y="1926"/>
                    <a:pt x="1868" y="59"/>
                    <a:pt x="414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5" name="Google Shape;18235;p46"/>
            <p:cNvSpPr/>
            <p:nvPr/>
          </p:nvSpPr>
          <p:spPr>
            <a:xfrm>
              <a:off x="2826450" y="3109950"/>
              <a:ext cx="207225" cy="208700"/>
            </a:xfrm>
            <a:custGeom>
              <a:avLst/>
              <a:gdLst/>
              <a:ahLst/>
              <a:cxnLst/>
              <a:rect l="l" t="t" r="r" b="b"/>
              <a:pathLst>
                <a:path w="8289" h="8348" extrusionOk="0">
                  <a:moveTo>
                    <a:pt x="8289" y="4144"/>
                  </a:moveTo>
                  <a:cubicBezTo>
                    <a:pt x="8289" y="6362"/>
                    <a:pt x="6421" y="8289"/>
                    <a:pt x="4203" y="8289"/>
                  </a:cubicBezTo>
                  <a:cubicBezTo>
                    <a:pt x="1927" y="8347"/>
                    <a:pt x="0" y="6421"/>
                    <a:pt x="0" y="4144"/>
                  </a:cubicBezTo>
                  <a:cubicBezTo>
                    <a:pt x="0" y="1926"/>
                    <a:pt x="1868" y="58"/>
                    <a:pt x="4145" y="0"/>
                  </a:cubicBezTo>
                  <a:cubicBezTo>
                    <a:pt x="6363" y="0"/>
                    <a:pt x="8289" y="1868"/>
                    <a:pt x="8289" y="41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6" name="Google Shape;18236;p46"/>
            <p:cNvSpPr/>
            <p:nvPr/>
          </p:nvSpPr>
          <p:spPr>
            <a:xfrm>
              <a:off x="4298850" y="1881250"/>
              <a:ext cx="205775" cy="205775"/>
            </a:xfrm>
            <a:custGeom>
              <a:avLst/>
              <a:gdLst/>
              <a:ahLst/>
              <a:cxnLst/>
              <a:rect l="l" t="t" r="r" b="b"/>
              <a:pathLst>
                <a:path w="8231" h="8231" extrusionOk="0">
                  <a:moveTo>
                    <a:pt x="8230" y="4086"/>
                  </a:moveTo>
                  <a:cubicBezTo>
                    <a:pt x="8230" y="6363"/>
                    <a:pt x="6362" y="8230"/>
                    <a:pt x="4144" y="8230"/>
                  </a:cubicBezTo>
                  <a:cubicBezTo>
                    <a:pt x="1868" y="8230"/>
                    <a:pt x="58" y="6421"/>
                    <a:pt x="58" y="4144"/>
                  </a:cubicBezTo>
                  <a:cubicBezTo>
                    <a:pt x="0" y="1868"/>
                    <a:pt x="1868" y="0"/>
                    <a:pt x="4144" y="0"/>
                  </a:cubicBezTo>
                  <a:cubicBezTo>
                    <a:pt x="6421" y="59"/>
                    <a:pt x="8230" y="1868"/>
                    <a:pt x="8230"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7" name="Google Shape;18237;p46"/>
            <p:cNvSpPr/>
            <p:nvPr/>
          </p:nvSpPr>
          <p:spPr>
            <a:xfrm>
              <a:off x="4545450" y="2127850"/>
              <a:ext cx="207250" cy="205775"/>
            </a:xfrm>
            <a:custGeom>
              <a:avLst/>
              <a:gdLst/>
              <a:ahLst/>
              <a:cxnLst/>
              <a:rect l="l" t="t" r="r" b="b"/>
              <a:pathLst>
                <a:path w="8290" h="8231" extrusionOk="0">
                  <a:moveTo>
                    <a:pt x="8231" y="4087"/>
                  </a:moveTo>
                  <a:cubicBezTo>
                    <a:pt x="8289" y="6363"/>
                    <a:pt x="6421" y="8231"/>
                    <a:pt x="4145" y="8231"/>
                  </a:cubicBezTo>
                  <a:cubicBezTo>
                    <a:pt x="1869" y="8231"/>
                    <a:pt x="59" y="6422"/>
                    <a:pt x="59" y="4145"/>
                  </a:cubicBezTo>
                  <a:cubicBezTo>
                    <a:pt x="1" y="1927"/>
                    <a:pt x="1869" y="1"/>
                    <a:pt x="4145" y="59"/>
                  </a:cubicBezTo>
                  <a:cubicBezTo>
                    <a:pt x="6363" y="59"/>
                    <a:pt x="8231" y="1869"/>
                    <a:pt x="8231" y="408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8" name="Google Shape;18238;p46"/>
            <p:cNvSpPr/>
            <p:nvPr/>
          </p:nvSpPr>
          <p:spPr>
            <a:xfrm>
              <a:off x="4548375" y="3355100"/>
              <a:ext cx="202850" cy="202850"/>
            </a:xfrm>
            <a:custGeom>
              <a:avLst/>
              <a:gdLst/>
              <a:ahLst/>
              <a:cxnLst/>
              <a:rect l="l" t="t" r="r" b="b"/>
              <a:pathLst>
                <a:path w="8114" h="8114" extrusionOk="0">
                  <a:moveTo>
                    <a:pt x="8056" y="4028"/>
                  </a:moveTo>
                  <a:cubicBezTo>
                    <a:pt x="8114" y="6304"/>
                    <a:pt x="6304" y="8114"/>
                    <a:pt x="4086" y="8114"/>
                  </a:cubicBezTo>
                  <a:cubicBezTo>
                    <a:pt x="1810" y="8114"/>
                    <a:pt x="0" y="6363"/>
                    <a:pt x="0" y="4086"/>
                  </a:cubicBezTo>
                  <a:cubicBezTo>
                    <a:pt x="0" y="1868"/>
                    <a:pt x="1693" y="59"/>
                    <a:pt x="3911" y="59"/>
                  </a:cubicBezTo>
                  <a:cubicBezTo>
                    <a:pt x="6188" y="0"/>
                    <a:pt x="8056" y="1751"/>
                    <a:pt x="8056"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9" name="Google Shape;18239;p46"/>
            <p:cNvSpPr/>
            <p:nvPr/>
          </p:nvSpPr>
          <p:spPr>
            <a:xfrm>
              <a:off x="3075975" y="1882700"/>
              <a:ext cx="201400" cy="202875"/>
            </a:xfrm>
            <a:custGeom>
              <a:avLst/>
              <a:gdLst/>
              <a:ahLst/>
              <a:cxnLst/>
              <a:rect l="l" t="t" r="r" b="b"/>
              <a:pathLst>
                <a:path w="8056" h="8115" extrusionOk="0">
                  <a:moveTo>
                    <a:pt x="8056" y="4086"/>
                  </a:moveTo>
                  <a:cubicBezTo>
                    <a:pt x="8056" y="6363"/>
                    <a:pt x="6246" y="8114"/>
                    <a:pt x="3970" y="8114"/>
                  </a:cubicBezTo>
                  <a:cubicBezTo>
                    <a:pt x="1752" y="8056"/>
                    <a:pt x="1" y="6305"/>
                    <a:pt x="1" y="4028"/>
                  </a:cubicBezTo>
                  <a:cubicBezTo>
                    <a:pt x="1" y="1752"/>
                    <a:pt x="1810" y="1"/>
                    <a:pt x="4087" y="59"/>
                  </a:cubicBezTo>
                  <a:cubicBezTo>
                    <a:pt x="6305" y="59"/>
                    <a:pt x="8056" y="1868"/>
                    <a:pt x="8056"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0" name="Google Shape;18240;p46"/>
            <p:cNvSpPr/>
            <p:nvPr/>
          </p:nvSpPr>
          <p:spPr>
            <a:xfrm>
              <a:off x="2829375" y="2130775"/>
              <a:ext cx="201400" cy="201400"/>
            </a:xfrm>
            <a:custGeom>
              <a:avLst/>
              <a:gdLst/>
              <a:ahLst/>
              <a:cxnLst/>
              <a:rect l="l" t="t" r="r" b="b"/>
              <a:pathLst>
                <a:path w="8056" h="8056" extrusionOk="0">
                  <a:moveTo>
                    <a:pt x="8055" y="3970"/>
                  </a:moveTo>
                  <a:cubicBezTo>
                    <a:pt x="8055" y="6188"/>
                    <a:pt x="6304" y="7997"/>
                    <a:pt x="4086" y="8056"/>
                  </a:cubicBezTo>
                  <a:cubicBezTo>
                    <a:pt x="1810" y="8056"/>
                    <a:pt x="0" y="6246"/>
                    <a:pt x="0" y="4028"/>
                  </a:cubicBezTo>
                  <a:cubicBezTo>
                    <a:pt x="0" y="1810"/>
                    <a:pt x="1751" y="1"/>
                    <a:pt x="3969" y="1"/>
                  </a:cubicBezTo>
                  <a:cubicBezTo>
                    <a:pt x="6187" y="1"/>
                    <a:pt x="7997" y="1752"/>
                    <a:pt x="8055"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1" name="Google Shape;18241;p46"/>
            <p:cNvSpPr/>
            <p:nvPr/>
          </p:nvSpPr>
          <p:spPr>
            <a:xfrm>
              <a:off x="4301750" y="3603175"/>
              <a:ext cx="201400" cy="201400"/>
            </a:xfrm>
            <a:custGeom>
              <a:avLst/>
              <a:gdLst/>
              <a:ahLst/>
              <a:cxnLst/>
              <a:rect l="l" t="t" r="r" b="b"/>
              <a:pathLst>
                <a:path w="8056" h="8056" extrusionOk="0">
                  <a:moveTo>
                    <a:pt x="8056" y="3970"/>
                  </a:moveTo>
                  <a:cubicBezTo>
                    <a:pt x="8056" y="6246"/>
                    <a:pt x="6305" y="7997"/>
                    <a:pt x="4087" y="8055"/>
                  </a:cubicBezTo>
                  <a:cubicBezTo>
                    <a:pt x="1810" y="8055"/>
                    <a:pt x="1" y="6246"/>
                    <a:pt x="1" y="4028"/>
                  </a:cubicBezTo>
                  <a:cubicBezTo>
                    <a:pt x="1" y="1810"/>
                    <a:pt x="1810" y="0"/>
                    <a:pt x="4028" y="0"/>
                  </a:cubicBezTo>
                  <a:cubicBezTo>
                    <a:pt x="6246" y="0"/>
                    <a:pt x="8056" y="1751"/>
                    <a:pt x="8056"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2" name="Google Shape;18242;p46"/>
            <p:cNvSpPr/>
            <p:nvPr/>
          </p:nvSpPr>
          <p:spPr>
            <a:xfrm>
              <a:off x="4790600" y="2619625"/>
              <a:ext cx="201425" cy="201400"/>
            </a:xfrm>
            <a:custGeom>
              <a:avLst/>
              <a:gdLst/>
              <a:ahLst/>
              <a:cxnLst/>
              <a:rect l="l" t="t" r="r" b="b"/>
              <a:pathLst>
                <a:path w="8057" h="8056" extrusionOk="0">
                  <a:moveTo>
                    <a:pt x="4029" y="1"/>
                  </a:moveTo>
                  <a:cubicBezTo>
                    <a:pt x="6247" y="1"/>
                    <a:pt x="8056" y="1810"/>
                    <a:pt x="8056" y="4028"/>
                  </a:cubicBezTo>
                  <a:cubicBezTo>
                    <a:pt x="8056" y="6246"/>
                    <a:pt x="6305" y="8056"/>
                    <a:pt x="4087" y="8056"/>
                  </a:cubicBezTo>
                  <a:cubicBezTo>
                    <a:pt x="1810" y="8056"/>
                    <a:pt x="59" y="6305"/>
                    <a:pt x="1" y="4028"/>
                  </a:cubicBezTo>
                  <a:cubicBezTo>
                    <a:pt x="1" y="1810"/>
                    <a:pt x="1810" y="59"/>
                    <a:pt x="402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3" name="Google Shape;18243;p46"/>
            <p:cNvSpPr/>
            <p:nvPr/>
          </p:nvSpPr>
          <p:spPr>
            <a:xfrm>
              <a:off x="3564825" y="1641925"/>
              <a:ext cx="201400" cy="199950"/>
            </a:xfrm>
            <a:custGeom>
              <a:avLst/>
              <a:gdLst/>
              <a:ahLst/>
              <a:cxnLst/>
              <a:rect l="l" t="t" r="r" b="b"/>
              <a:pathLst>
                <a:path w="8056" h="7998" extrusionOk="0">
                  <a:moveTo>
                    <a:pt x="8056" y="4028"/>
                  </a:moveTo>
                  <a:cubicBezTo>
                    <a:pt x="8056" y="6246"/>
                    <a:pt x="6246" y="7997"/>
                    <a:pt x="4028" y="7997"/>
                  </a:cubicBezTo>
                  <a:cubicBezTo>
                    <a:pt x="1810" y="7997"/>
                    <a:pt x="1" y="6129"/>
                    <a:pt x="59" y="3911"/>
                  </a:cubicBezTo>
                  <a:cubicBezTo>
                    <a:pt x="59" y="1752"/>
                    <a:pt x="1869" y="0"/>
                    <a:pt x="4028" y="0"/>
                  </a:cubicBezTo>
                  <a:cubicBezTo>
                    <a:pt x="6246" y="0"/>
                    <a:pt x="8056" y="1752"/>
                    <a:pt x="8056"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4" name="Google Shape;18244;p46"/>
            <p:cNvSpPr/>
            <p:nvPr/>
          </p:nvSpPr>
          <p:spPr>
            <a:xfrm>
              <a:off x="3811450" y="1640475"/>
              <a:ext cx="201400" cy="201400"/>
            </a:xfrm>
            <a:custGeom>
              <a:avLst/>
              <a:gdLst/>
              <a:ahLst/>
              <a:cxnLst/>
              <a:rect l="l" t="t" r="r" b="b"/>
              <a:pathLst>
                <a:path w="8056" h="8056" extrusionOk="0">
                  <a:moveTo>
                    <a:pt x="4086" y="58"/>
                  </a:moveTo>
                  <a:cubicBezTo>
                    <a:pt x="6304" y="58"/>
                    <a:pt x="8056" y="1868"/>
                    <a:pt x="8056" y="4086"/>
                  </a:cubicBezTo>
                  <a:cubicBezTo>
                    <a:pt x="8056" y="6304"/>
                    <a:pt x="6246" y="8055"/>
                    <a:pt x="4028" y="8055"/>
                  </a:cubicBezTo>
                  <a:cubicBezTo>
                    <a:pt x="1810" y="8055"/>
                    <a:pt x="0" y="6246"/>
                    <a:pt x="59" y="4028"/>
                  </a:cubicBezTo>
                  <a:cubicBezTo>
                    <a:pt x="59" y="1810"/>
                    <a:pt x="1868" y="0"/>
                    <a:pt x="4086"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5" name="Google Shape;18245;p46"/>
            <p:cNvSpPr/>
            <p:nvPr/>
          </p:nvSpPr>
          <p:spPr>
            <a:xfrm>
              <a:off x="4790600" y="2866250"/>
              <a:ext cx="201425" cy="201400"/>
            </a:xfrm>
            <a:custGeom>
              <a:avLst/>
              <a:gdLst/>
              <a:ahLst/>
              <a:cxnLst/>
              <a:rect l="l" t="t" r="r" b="b"/>
              <a:pathLst>
                <a:path w="8057" h="8056" extrusionOk="0">
                  <a:moveTo>
                    <a:pt x="8056" y="4086"/>
                  </a:moveTo>
                  <a:cubicBezTo>
                    <a:pt x="8056" y="6304"/>
                    <a:pt x="6247" y="8055"/>
                    <a:pt x="4029" y="8055"/>
                  </a:cubicBezTo>
                  <a:cubicBezTo>
                    <a:pt x="1810" y="8055"/>
                    <a:pt x="1" y="6246"/>
                    <a:pt x="59" y="4028"/>
                  </a:cubicBezTo>
                  <a:cubicBezTo>
                    <a:pt x="59" y="1810"/>
                    <a:pt x="1869" y="0"/>
                    <a:pt x="4087" y="59"/>
                  </a:cubicBezTo>
                  <a:cubicBezTo>
                    <a:pt x="6305" y="59"/>
                    <a:pt x="8056" y="1868"/>
                    <a:pt x="8056"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6" name="Google Shape;18246;p46"/>
            <p:cNvSpPr/>
            <p:nvPr/>
          </p:nvSpPr>
          <p:spPr>
            <a:xfrm>
              <a:off x="2829375" y="3356550"/>
              <a:ext cx="201400" cy="199950"/>
            </a:xfrm>
            <a:custGeom>
              <a:avLst/>
              <a:gdLst/>
              <a:ahLst/>
              <a:cxnLst/>
              <a:rect l="l" t="t" r="r" b="b"/>
              <a:pathLst>
                <a:path w="8056" h="7998" extrusionOk="0">
                  <a:moveTo>
                    <a:pt x="7997" y="4028"/>
                  </a:moveTo>
                  <a:cubicBezTo>
                    <a:pt x="7997" y="6246"/>
                    <a:pt x="6187" y="7997"/>
                    <a:pt x="4028" y="7997"/>
                  </a:cubicBezTo>
                  <a:cubicBezTo>
                    <a:pt x="1810" y="7997"/>
                    <a:pt x="0" y="6130"/>
                    <a:pt x="58" y="3912"/>
                  </a:cubicBezTo>
                  <a:cubicBezTo>
                    <a:pt x="58" y="1752"/>
                    <a:pt x="1926" y="1"/>
                    <a:pt x="4086" y="1"/>
                  </a:cubicBezTo>
                  <a:cubicBezTo>
                    <a:pt x="6246" y="59"/>
                    <a:pt x="8055" y="1869"/>
                    <a:pt x="7997"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7" name="Google Shape;18247;p46"/>
            <p:cNvSpPr/>
            <p:nvPr/>
          </p:nvSpPr>
          <p:spPr>
            <a:xfrm>
              <a:off x="3075975" y="3603175"/>
              <a:ext cx="199950" cy="201400"/>
            </a:xfrm>
            <a:custGeom>
              <a:avLst/>
              <a:gdLst/>
              <a:ahLst/>
              <a:cxnLst/>
              <a:rect l="l" t="t" r="r" b="b"/>
              <a:pathLst>
                <a:path w="7998" h="8056" extrusionOk="0">
                  <a:moveTo>
                    <a:pt x="4087" y="0"/>
                  </a:moveTo>
                  <a:cubicBezTo>
                    <a:pt x="6246" y="59"/>
                    <a:pt x="7997" y="1868"/>
                    <a:pt x="7997" y="4028"/>
                  </a:cubicBezTo>
                  <a:cubicBezTo>
                    <a:pt x="7997" y="6246"/>
                    <a:pt x="6130" y="8055"/>
                    <a:pt x="3970" y="7997"/>
                  </a:cubicBezTo>
                  <a:cubicBezTo>
                    <a:pt x="1752" y="7939"/>
                    <a:pt x="1" y="6129"/>
                    <a:pt x="59" y="3970"/>
                  </a:cubicBezTo>
                  <a:cubicBezTo>
                    <a:pt x="59" y="1810"/>
                    <a:pt x="1869" y="0"/>
                    <a:pt x="40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8" name="Google Shape;18248;p46"/>
            <p:cNvSpPr/>
            <p:nvPr/>
          </p:nvSpPr>
          <p:spPr>
            <a:xfrm>
              <a:off x="4056600" y="1641925"/>
              <a:ext cx="198475" cy="198475"/>
            </a:xfrm>
            <a:custGeom>
              <a:avLst/>
              <a:gdLst/>
              <a:ahLst/>
              <a:cxnLst/>
              <a:rect l="l" t="t" r="r" b="b"/>
              <a:pathLst>
                <a:path w="7939" h="7939" extrusionOk="0">
                  <a:moveTo>
                    <a:pt x="3970" y="7939"/>
                  </a:moveTo>
                  <a:cubicBezTo>
                    <a:pt x="1810" y="7939"/>
                    <a:pt x="1" y="6129"/>
                    <a:pt x="1" y="3970"/>
                  </a:cubicBezTo>
                  <a:cubicBezTo>
                    <a:pt x="1" y="1810"/>
                    <a:pt x="1810" y="0"/>
                    <a:pt x="3970" y="0"/>
                  </a:cubicBezTo>
                  <a:cubicBezTo>
                    <a:pt x="6130" y="0"/>
                    <a:pt x="7939" y="1810"/>
                    <a:pt x="7939" y="3970"/>
                  </a:cubicBezTo>
                  <a:cubicBezTo>
                    <a:pt x="7939" y="6188"/>
                    <a:pt x="6130" y="7939"/>
                    <a:pt x="3970" y="793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9" name="Google Shape;18249;p46"/>
            <p:cNvSpPr/>
            <p:nvPr/>
          </p:nvSpPr>
          <p:spPr>
            <a:xfrm>
              <a:off x="4792075" y="2377400"/>
              <a:ext cx="199950" cy="199925"/>
            </a:xfrm>
            <a:custGeom>
              <a:avLst/>
              <a:gdLst/>
              <a:ahLst/>
              <a:cxnLst/>
              <a:rect l="l" t="t" r="r" b="b"/>
              <a:pathLst>
                <a:path w="7998" h="7997" extrusionOk="0">
                  <a:moveTo>
                    <a:pt x="3970" y="58"/>
                  </a:moveTo>
                  <a:cubicBezTo>
                    <a:pt x="6129" y="0"/>
                    <a:pt x="7939" y="1810"/>
                    <a:pt x="7939" y="3969"/>
                  </a:cubicBezTo>
                  <a:cubicBezTo>
                    <a:pt x="7997" y="6129"/>
                    <a:pt x="6188" y="7939"/>
                    <a:pt x="4028" y="7997"/>
                  </a:cubicBezTo>
                  <a:cubicBezTo>
                    <a:pt x="1868" y="7997"/>
                    <a:pt x="59" y="6246"/>
                    <a:pt x="0" y="4028"/>
                  </a:cubicBezTo>
                  <a:cubicBezTo>
                    <a:pt x="0" y="1926"/>
                    <a:pt x="1810" y="58"/>
                    <a:pt x="3970"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0" name="Google Shape;18250;p46"/>
            <p:cNvSpPr/>
            <p:nvPr/>
          </p:nvSpPr>
          <p:spPr>
            <a:xfrm>
              <a:off x="4793525" y="3115775"/>
              <a:ext cx="197025" cy="197025"/>
            </a:xfrm>
            <a:custGeom>
              <a:avLst/>
              <a:gdLst/>
              <a:ahLst/>
              <a:cxnLst/>
              <a:rect l="l" t="t" r="r" b="b"/>
              <a:pathLst>
                <a:path w="7881" h="7881" extrusionOk="0">
                  <a:moveTo>
                    <a:pt x="3970" y="1"/>
                  </a:moveTo>
                  <a:cubicBezTo>
                    <a:pt x="6130" y="1"/>
                    <a:pt x="7881" y="1752"/>
                    <a:pt x="7881" y="3911"/>
                  </a:cubicBezTo>
                  <a:cubicBezTo>
                    <a:pt x="7881" y="6129"/>
                    <a:pt x="6071" y="7881"/>
                    <a:pt x="3853" y="7881"/>
                  </a:cubicBezTo>
                  <a:cubicBezTo>
                    <a:pt x="1693" y="7822"/>
                    <a:pt x="1" y="6071"/>
                    <a:pt x="1" y="3911"/>
                  </a:cubicBezTo>
                  <a:cubicBezTo>
                    <a:pt x="1" y="1693"/>
                    <a:pt x="1752" y="1"/>
                    <a:pt x="397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1" name="Google Shape;18251;p46"/>
            <p:cNvSpPr/>
            <p:nvPr/>
          </p:nvSpPr>
          <p:spPr>
            <a:xfrm>
              <a:off x="2584200" y="2622550"/>
              <a:ext cx="197025" cy="195550"/>
            </a:xfrm>
            <a:custGeom>
              <a:avLst/>
              <a:gdLst/>
              <a:ahLst/>
              <a:cxnLst/>
              <a:rect l="l" t="t" r="r" b="b"/>
              <a:pathLst>
                <a:path w="7881" h="7822" extrusionOk="0">
                  <a:moveTo>
                    <a:pt x="3912" y="7822"/>
                  </a:moveTo>
                  <a:cubicBezTo>
                    <a:pt x="1752" y="7822"/>
                    <a:pt x="1" y="6071"/>
                    <a:pt x="59" y="3911"/>
                  </a:cubicBezTo>
                  <a:cubicBezTo>
                    <a:pt x="59" y="1693"/>
                    <a:pt x="1810" y="0"/>
                    <a:pt x="3970" y="0"/>
                  </a:cubicBezTo>
                  <a:cubicBezTo>
                    <a:pt x="6188" y="0"/>
                    <a:pt x="7881" y="1751"/>
                    <a:pt x="7881" y="3970"/>
                  </a:cubicBezTo>
                  <a:cubicBezTo>
                    <a:pt x="7881" y="6129"/>
                    <a:pt x="6130" y="7822"/>
                    <a:pt x="3912" y="78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2" name="Google Shape;18252;p46"/>
            <p:cNvSpPr/>
            <p:nvPr/>
          </p:nvSpPr>
          <p:spPr>
            <a:xfrm>
              <a:off x="3321125" y="1643375"/>
              <a:ext cx="197025" cy="197025"/>
            </a:xfrm>
            <a:custGeom>
              <a:avLst/>
              <a:gdLst/>
              <a:ahLst/>
              <a:cxnLst/>
              <a:rect l="l" t="t" r="r" b="b"/>
              <a:pathLst>
                <a:path w="7881" h="7881" extrusionOk="0">
                  <a:moveTo>
                    <a:pt x="3912" y="7822"/>
                  </a:moveTo>
                  <a:cubicBezTo>
                    <a:pt x="1694" y="7822"/>
                    <a:pt x="1" y="6071"/>
                    <a:pt x="1" y="3912"/>
                  </a:cubicBezTo>
                  <a:cubicBezTo>
                    <a:pt x="59" y="1694"/>
                    <a:pt x="1810" y="1"/>
                    <a:pt x="3970" y="1"/>
                  </a:cubicBezTo>
                  <a:cubicBezTo>
                    <a:pt x="6130" y="59"/>
                    <a:pt x="7881" y="1810"/>
                    <a:pt x="7823" y="3970"/>
                  </a:cubicBezTo>
                  <a:cubicBezTo>
                    <a:pt x="7823" y="6130"/>
                    <a:pt x="6071" y="7881"/>
                    <a:pt x="3912" y="78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3" name="Google Shape;18253;p46"/>
            <p:cNvSpPr/>
            <p:nvPr/>
          </p:nvSpPr>
          <p:spPr>
            <a:xfrm>
              <a:off x="3812900" y="3851250"/>
              <a:ext cx="198500" cy="197025"/>
            </a:xfrm>
            <a:custGeom>
              <a:avLst/>
              <a:gdLst/>
              <a:ahLst/>
              <a:cxnLst/>
              <a:rect l="l" t="t" r="r" b="b"/>
              <a:pathLst>
                <a:path w="7940" h="7881" extrusionOk="0">
                  <a:moveTo>
                    <a:pt x="7939" y="3969"/>
                  </a:moveTo>
                  <a:cubicBezTo>
                    <a:pt x="7881" y="6188"/>
                    <a:pt x="6130" y="7880"/>
                    <a:pt x="3970" y="7880"/>
                  </a:cubicBezTo>
                  <a:cubicBezTo>
                    <a:pt x="1752" y="7880"/>
                    <a:pt x="1" y="6071"/>
                    <a:pt x="59" y="3911"/>
                  </a:cubicBezTo>
                  <a:cubicBezTo>
                    <a:pt x="117" y="1693"/>
                    <a:pt x="1869" y="0"/>
                    <a:pt x="4028" y="59"/>
                  </a:cubicBezTo>
                  <a:cubicBezTo>
                    <a:pt x="6188" y="59"/>
                    <a:pt x="7939" y="1810"/>
                    <a:pt x="7939" y="39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4" name="Google Shape;18254;p46"/>
            <p:cNvSpPr/>
            <p:nvPr/>
          </p:nvSpPr>
          <p:spPr>
            <a:xfrm>
              <a:off x="2585675" y="2869150"/>
              <a:ext cx="195550" cy="195575"/>
            </a:xfrm>
            <a:custGeom>
              <a:avLst/>
              <a:gdLst/>
              <a:ahLst/>
              <a:cxnLst/>
              <a:rect l="l" t="t" r="r" b="b"/>
              <a:pathLst>
                <a:path w="7822" h="7823" extrusionOk="0">
                  <a:moveTo>
                    <a:pt x="7822" y="3912"/>
                  </a:moveTo>
                  <a:cubicBezTo>
                    <a:pt x="7822" y="6071"/>
                    <a:pt x="6129" y="7823"/>
                    <a:pt x="3911" y="7823"/>
                  </a:cubicBezTo>
                  <a:cubicBezTo>
                    <a:pt x="1751" y="7823"/>
                    <a:pt x="0" y="6130"/>
                    <a:pt x="0" y="3970"/>
                  </a:cubicBezTo>
                  <a:cubicBezTo>
                    <a:pt x="0" y="1752"/>
                    <a:pt x="1693" y="59"/>
                    <a:pt x="3853" y="1"/>
                  </a:cubicBezTo>
                  <a:cubicBezTo>
                    <a:pt x="6071" y="1"/>
                    <a:pt x="7763" y="1752"/>
                    <a:pt x="7822" y="39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5" name="Google Shape;18255;p46"/>
            <p:cNvSpPr/>
            <p:nvPr/>
          </p:nvSpPr>
          <p:spPr>
            <a:xfrm>
              <a:off x="3567750" y="3851250"/>
              <a:ext cx="197025" cy="198475"/>
            </a:xfrm>
            <a:custGeom>
              <a:avLst/>
              <a:gdLst/>
              <a:ahLst/>
              <a:cxnLst/>
              <a:rect l="l" t="t" r="r" b="b"/>
              <a:pathLst>
                <a:path w="7881" h="7939" extrusionOk="0">
                  <a:moveTo>
                    <a:pt x="4028" y="59"/>
                  </a:moveTo>
                  <a:cubicBezTo>
                    <a:pt x="6188" y="117"/>
                    <a:pt x="7881" y="1868"/>
                    <a:pt x="7822" y="4028"/>
                  </a:cubicBezTo>
                  <a:cubicBezTo>
                    <a:pt x="7822" y="6246"/>
                    <a:pt x="6013" y="7939"/>
                    <a:pt x="3853" y="7880"/>
                  </a:cubicBezTo>
                  <a:cubicBezTo>
                    <a:pt x="1693" y="7822"/>
                    <a:pt x="1" y="6071"/>
                    <a:pt x="1" y="3853"/>
                  </a:cubicBezTo>
                  <a:cubicBezTo>
                    <a:pt x="59" y="1693"/>
                    <a:pt x="1868" y="0"/>
                    <a:pt x="4028"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6" name="Google Shape;18256;p46"/>
            <p:cNvSpPr/>
            <p:nvPr/>
          </p:nvSpPr>
          <p:spPr>
            <a:xfrm>
              <a:off x="4551300" y="1891450"/>
              <a:ext cx="195550" cy="194125"/>
            </a:xfrm>
            <a:custGeom>
              <a:avLst/>
              <a:gdLst/>
              <a:ahLst/>
              <a:cxnLst/>
              <a:rect l="l" t="t" r="r" b="b"/>
              <a:pathLst>
                <a:path w="7822" h="7765" extrusionOk="0">
                  <a:moveTo>
                    <a:pt x="7763" y="3912"/>
                  </a:moveTo>
                  <a:cubicBezTo>
                    <a:pt x="7763" y="6071"/>
                    <a:pt x="6071" y="7764"/>
                    <a:pt x="3853" y="7764"/>
                  </a:cubicBezTo>
                  <a:cubicBezTo>
                    <a:pt x="1693" y="7764"/>
                    <a:pt x="0" y="6013"/>
                    <a:pt x="0" y="3853"/>
                  </a:cubicBezTo>
                  <a:cubicBezTo>
                    <a:pt x="0" y="1693"/>
                    <a:pt x="1751" y="1"/>
                    <a:pt x="3969" y="1"/>
                  </a:cubicBezTo>
                  <a:cubicBezTo>
                    <a:pt x="6129" y="1"/>
                    <a:pt x="7822" y="1693"/>
                    <a:pt x="7763" y="39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7" name="Google Shape;18257;p46"/>
            <p:cNvSpPr/>
            <p:nvPr/>
          </p:nvSpPr>
          <p:spPr>
            <a:xfrm>
              <a:off x="4059525" y="3852700"/>
              <a:ext cx="192650" cy="194100"/>
            </a:xfrm>
            <a:custGeom>
              <a:avLst/>
              <a:gdLst/>
              <a:ahLst/>
              <a:cxnLst/>
              <a:rect l="l" t="t" r="r" b="b"/>
              <a:pathLst>
                <a:path w="7706" h="7764" extrusionOk="0">
                  <a:moveTo>
                    <a:pt x="3794" y="59"/>
                  </a:moveTo>
                  <a:cubicBezTo>
                    <a:pt x="5954" y="1"/>
                    <a:pt x="7705" y="1693"/>
                    <a:pt x="7705" y="3853"/>
                  </a:cubicBezTo>
                  <a:cubicBezTo>
                    <a:pt x="7705" y="6013"/>
                    <a:pt x="6013" y="7764"/>
                    <a:pt x="3853" y="7764"/>
                  </a:cubicBezTo>
                  <a:cubicBezTo>
                    <a:pt x="1693" y="7764"/>
                    <a:pt x="0" y="6071"/>
                    <a:pt x="0" y="3911"/>
                  </a:cubicBezTo>
                  <a:cubicBezTo>
                    <a:pt x="0" y="1752"/>
                    <a:pt x="1693" y="59"/>
                    <a:pt x="3794"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8" name="Google Shape;18258;p46"/>
            <p:cNvSpPr/>
            <p:nvPr/>
          </p:nvSpPr>
          <p:spPr>
            <a:xfrm>
              <a:off x="2585675" y="2380300"/>
              <a:ext cx="194100" cy="194125"/>
            </a:xfrm>
            <a:custGeom>
              <a:avLst/>
              <a:gdLst/>
              <a:ahLst/>
              <a:cxnLst/>
              <a:rect l="l" t="t" r="r" b="b"/>
              <a:pathLst>
                <a:path w="7764" h="7765" extrusionOk="0">
                  <a:moveTo>
                    <a:pt x="3911" y="59"/>
                  </a:moveTo>
                  <a:cubicBezTo>
                    <a:pt x="6071" y="59"/>
                    <a:pt x="7763" y="1810"/>
                    <a:pt x="7763" y="3912"/>
                  </a:cubicBezTo>
                  <a:cubicBezTo>
                    <a:pt x="7763" y="6071"/>
                    <a:pt x="6012" y="7764"/>
                    <a:pt x="3853" y="7764"/>
                  </a:cubicBezTo>
                  <a:cubicBezTo>
                    <a:pt x="1693" y="7764"/>
                    <a:pt x="0" y="6013"/>
                    <a:pt x="59" y="3853"/>
                  </a:cubicBezTo>
                  <a:cubicBezTo>
                    <a:pt x="59" y="1694"/>
                    <a:pt x="1810" y="1"/>
                    <a:pt x="391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9" name="Google Shape;18259;p46"/>
            <p:cNvSpPr/>
            <p:nvPr/>
          </p:nvSpPr>
          <p:spPr>
            <a:xfrm>
              <a:off x="3322600" y="3854175"/>
              <a:ext cx="192650" cy="192625"/>
            </a:xfrm>
            <a:custGeom>
              <a:avLst/>
              <a:gdLst/>
              <a:ahLst/>
              <a:cxnLst/>
              <a:rect l="l" t="t" r="r" b="b"/>
              <a:pathLst>
                <a:path w="7706" h="7705" extrusionOk="0">
                  <a:moveTo>
                    <a:pt x="7705" y="3852"/>
                  </a:moveTo>
                  <a:cubicBezTo>
                    <a:pt x="7705" y="5954"/>
                    <a:pt x="5954" y="7705"/>
                    <a:pt x="3853" y="7705"/>
                  </a:cubicBezTo>
                  <a:cubicBezTo>
                    <a:pt x="1751" y="7705"/>
                    <a:pt x="0" y="5954"/>
                    <a:pt x="0" y="3852"/>
                  </a:cubicBezTo>
                  <a:cubicBezTo>
                    <a:pt x="0" y="1693"/>
                    <a:pt x="1751" y="0"/>
                    <a:pt x="3911" y="0"/>
                  </a:cubicBezTo>
                  <a:cubicBezTo>
                    <a:pt x="6012" y="0"/>
                    <a:pt x="7705" y="1751"/>
                    <a:pt x="7705" y="38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0" name="Google Shape;18260;p46"/>
            <p:cNvSpPr/>
            <p:nvPr/>
          </p:nvSpPr>
          <p:spPr>
            <a:xfrm>
              <a:off x="2585675" y="3117225"/>
              <a:ext cx="195550" cy="194125"/>
            </a:xfrm>
            <a:custGeom>
              <a:avLst/>
              <a:gdLst/>
              <a:ahLst/>
              <a:cxnLst/>
              <a:rect l="l" t="t" r="r" b="b"/>
              <a:pathLst>
                <a:path w="7822" h="7765" extrusionOk="0">
                  <a:moveTo>
                    <a:pt x="3969" y="1"/>
                  </a:moveTo>
                  <a:cubicBezTo>
                    <a:pt x="6071" y="59"/>
                    <a:pt x="7822" y="1869"/>
                    <a:pt x="7763" y="3970"/>
                  </a:cubicBezTo>
                  <a:cubicBezTo>
                    <a:pt x="7705" y="6071"/>
                    <a:pt x="5954" y="7764"/>
                    <a:pt x="3853" y="7706"/>
                  </a:cubicBezTo>
                  <a:cubicBezTo>
                    <a:pt x="1751" y="7706"/>
                    <a:pt x="0" y="5896"/>
                    <a:pt x="59" y="3795"/>
                  </a:cubicBezTo>
                  <a:cubicBezTo>
                    <a:pt x="117" y="1694"/>
                    <a:pt x="1868" y="1"/>
                    <a:pt x="396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1" name="Google Shape;18261;p46"/>
            <p:cNvSpPr/>
            <p:nvPr/>
          </p:nvSpPr>
          <p:spPr>
            <a:xfrm>
              <a:off x="4795000" y="2133700"/>
              <a:ext cx="192625" cy="194100"/>
            </a:xfrm>
            <a:custGeom>
              <a:avLst/>
              <a:gdLst/>
              <a:ahLst/>
              <a:cxnLst/>
              <a:rect l="l" t="t" r="r" b="b"/>
              <a:pathLst>
                <a:path w="7705" h="7764" extrusionOk="0">
                  <a:moveTo>
                    <a:pt x="3911" y="7764"/>
                  </a:moveTo>
                  <a:cubicBezTo>
                    <a:pt x="1810" y="7764"/>
                    <a:pt x="58" y="6012"/>
                    <a:pt x="0" y="3911"/>
                  </a:cubicBezTo>
                  <a:cubicBezTo>
                    <a:pt x="0" y="1810"/>
                    <a:pt x="1751" y="59"/>
                    <a:pt x="3853" y="59"/>
                  </a:cubicBezTo>
                  <a:cubicBezTo>
                    <a:pt x="5954" y="0"/>
                    <a:pt x="7705" y="1751"/>
                    <a:pt x="7705" y="3911"/>
                  </a:cubicBezTo>
                  <a:cubicBezTo>
                    <a:pt x="7705" y="5954"/>
                    <a:pt x="6012" y="7705"/>
                    <a:pt x="3911" y="776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2" name="Google Shape;18262;p46"/>
            <p:cNvSpPr/>
            <p:nvPr/>
          </p:nvSpPr>
          <p:spPr>
            <a:xfrm>
              <a:off x="4306125" y="1644850"/>
              <a:ext cx="192650" cy="194100"/>
            </a:xfrm>
            <a:custGeom>
              <a:avLst/>
              <a:gdLst/>
              <a:ahLst/>
              <a:cxnLst/>
              <a:rect l="l" t="t" r="r" b="b"/>
              <a:pathLst>
                <a:path w="7706" h="7764" extrusionOk="0">
                  <a:moveTo>
                    <a:pt x="7706" y="3911"/>
                  </a:moveTo>
                  <a:cubicBezTo>
                    <a:pt x="7648" y="6012"/>
                    <a:pt x="5896" y="7763"/>
                    <a:pt x="3737" y="7705"/>
                  </a:cubicBezTo>
                  <a:cubicBezTo>
                    <a:pt x="1694" y="7647"/>
                    <a:pt x="1" y="5896"/>
                    <a:pt x="1" y="3794"/>
                  </a:cubicBezTo>
                  <a:cubicBezTo>
                    <a:pt x="1" y="1693"/>
                    <a:pt x="1810" y="0"/>
                    <a:pt x="3912" y="0"/>
                  </a:cubicBezTo>
                  <a:cubicBezTo>
                    <a:pt x="6013" y="59"/>
                    <a:pt x="7706" y="1810"/>
                    <a:pt x="7706" y="39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3" name="Google Shape;18263;p46"/>
            <p:cNvSpPr/>
            <p:nvPr/>
          </p:nvSpPr>
          <p:spPr>
            <a:xfrm>
              <a:off x="4546925" y="3606100"/>
              <a:ext cx="195550" cy="194100"/>
            </a:xfrm>
            <a:custGeom>
              <a:avLst/>
              <a:gdLst/>
              <a:ahLst/>
              <a:cxnLst/>
              <a:rect l="l" t="t" r="r" b="b"/>
              <a:pathLst>
                <a:path w="7822" h="7764" extrusionOk="0">
                  <a:moveTo>
                    <a:pt x="3853" y="7763"/>
                  </a:moveTo>
                  <a:cubicBezTo>
                    <a:pt x="1751" y="7705"/>
                    <a:pt x="0" y="5895"/>
                    <a:pt x="58" y="3794"/>
                  </a:cubicBezTo>
                  <a:cubicBezTo>
                    <a:pt x="117" y="1693"/>
                    <a:pt x="1926" y="0"/>
                    <a:pt x="3969" y="58"/>
                  </a:cubicBezTo>
                  <a:cubicBezTo>
                    <a:pt x="6129" y="117"/>
                    <a:pt x="7822" y="1868"/>
                    <a:pt x="7763" y="4028"/>
                  </a:cubicBezTo>
                  <a:cubicBezTo>
                    <a:pt x="7705" y="6071"/>
                    <a:pt x="5954" y="7763"/>
                    <a:pt x="3853" y="77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4" name="Google Shape;18264;p46"/>
            <p:cNvSpPr/>
            <p:nvPr/>
          </p:nvSpPr>
          <p:spPr>
            <a:xfrm>
              <a:off x="2832275" y="1887075"/>
              <a:ext cx="194125" cy="194100"/>
            </a:xfrm>
            <a:custGeom>
              <a:avLst/>
              <a:gdLst/>
              <a:ahLst/>
              <a:cxnLst/>
              <a:rect l="l" t="t" r="r" b="b"/>
              <a:pathLst>
                <a:path w="7765" h="7764" extrusionOk="0">
                  <a:moveTo>
                    <a:pt x="7764" y="3911"/>
                  </a:moveTo>
                  <a:cubicBezTo>
                    <a:pt x="7706" y="6013"/>
                    <a:pt x="5955" y="7764"/>
                    <a:pt x="3912" y="7706"/>
                  </a:cubicBezTo>
                  <a:cubicBezTo>
                    <a:pt x="1752" y="7706"/>
                    <a:pt x="1" y="5954"/>
                    <a:pt x="59" y="3795"/>
                  </a:cubicBezTo>
                  <a:cubicBezTo>
                    <a:pt x="118" y="1693"/>
                    <a:pt x="1869" y="1"/>
                    <a:pt x="3970" y="59"/>
                  </a:cubicBezTo>
                  <a:cubicBezTo>
                    <a:pt x="6071" y="59"/>
                    <a:pt x="7764" y="1810"/>
                    <a:pt x="7764" y="39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5" name="Google Shape;18265;p46"/>
            <p:cNvSpPr/>
            <p:nvPr/>
          </p:nvSpPr>
          <p:spPr>
            <a:xfrm>
              <a:off x="4796450" y="3362400"/>
              <a:ext cx="191175" cy="189725"/>
            </a:xfrm>
            <a:custGeom>
              <a:avLst/>
              <a:gdLst/>
              <a:ahLst/>
              <a:cxnLst/>
              <a:rect l="l" t="t" r="r" b="b"/>
              <a:pathLst>
                <a:path w="7647" h="7589" extrusionOk="0">
                  <a:moveTo>
                    <a:pt x="3795" y="0"/>
                  </a:moveTo>
                  <a:cubicBezTo>
                    <a:pt x="5896" y="0"/>
                    <a:pt x="7647" y="1751"/>
                    <a:pt x="7589" y="3794"/>
                  </a:cubicBezTo>
                  <a:cubicBezTo>
                    <a:pt x="7589" y="5896"/>
                    <a:pt x="5896" y="7588"/>
                    <a:pt x="3795" y="7588"/>
                  </a:cubicBezTo>
                  <a:cubicBezTo>
                    <a:pt x="1693" y="7588"/>
                    <a:pt x="0" y="5837"/>
                    <a:pt x="0" y="3736"/>
                  </a:cubicBezTo>
                  <a:cubicBezTo>
                    <a:pt x="0" y="1693"/>
                    <a:pt x="1752" y="0"/>
                    <a:pt x="379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6" name="Google Shape;18266;p46"/>
            <p:cNvSpPr/>
            <p:nvPr/>
          </p:nvSpPr>
          <p:spPr>
            <a:xfrm>
              <a:off x="3081825" y="1646300"/>
              <a:ext cx="189725" cy="191200"/>
            </a:xfrm>
            <a:custGeom>
              <a:avLst/>
              <a:gdLst/>
              <a:ahLst/>
              <a:cxnLst/>
              <a:rect l="l" t="t" r="r" b="b"/>
              <a:pathLst>
                <a:path w="7589" h="7648" extrusionOk="0">
                  <a:moveTo>
                    <a:pt x="3794" y="1"/>
                  </a:moveTo>
                  <a:cubicBezTo>
                    <a:pt x="5837" y="1"/>
                    <a:pt x="7588" y="1752"/>
                    <a:pt x="7588" y="3853"/>
                  </a:cubicBezTo>
                  <a:cubicBezTo>
                    <a:pt x="7588" y="5896"/>
                    <a:pt x="5896" y="7589"/>
                    <a:pt x="3794" y="7589"/>
                  </a:cubicBezTo>
                  <a:cubicBezTo>
                    <a:pt x="1751" y="7647"/>
                    <a:pt x="0" y="5896"/>
                    <a:pt x="0" y="3795"/>
                  </a:cubicBezTo>
                  <a:cubicBezTo>
                    <a:pt x="0" y="1693"/>
                    <a:pt x="1693" y="1"/>
                    <a:pt x="3794"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7" name="Google Shape;18267;p46"/>
            <p:cNvSpPr/>
            <p:nvPr/>
          </p:nvSpPr>
          <p:spPr>
            <a:xfrm>
              <a:off x="2835200" y="3609000"/>
              <a:ext cx="189725" cy="189725"/>
            </a:xfrm>
            <a:custGeom>
              <a:avLst/>
              <a:gdLst/>
              <a:ahLst/>
              <a:cxnLst/>
              <a:rect l="l" t="t" r="r" b="b"/>
              <a:pathLst>
                <a:path w="7589" h="7589" extrusionOk="0">
                  <a:moveTo>
                    <a:pt x="3795" y="1"/>
                  </a:moveTo>
                  <a:cubicBezTo>
                    <a:pt x="5896" y="59"/>
                    <a:pt x="7589" y="1752"/>
                    <a:pt x="7530" y="3795"/>
                  </a:cubicBezTo>
                  <a:cubicBezTo>
                    <a:pt x="7530" y="5896"/>
                    <a:pt x="5838" y="7589"/>
                    <a:pt x="3736" y="7531"/>
                  </a:cubicBezTo>
                  <a:cubicBezTo>
                    <a:pt x="1635" y="7531"/>
                    <a:pt x="1" y="5838"/>
                    <a:pt x="1" y="3737"/>
                  </a:cubicBezTo>
                  <a:cubicBezTo>
                    <a:pt x="59" y="1635"/>
                    <a:pt x="1752" y="1"/>
                    <a:pt x="379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8" name="Google Shape;18268;p46"/>
            <p:cNvSpPr/>
            <p:nvPr/>
          </p:nvSpPr>
          <p:spPr>
            <a:xfrm>
              <a:off x="4309050" y="3855625"/>
              <a:ext cx="186825" cy="188275"/>
            </a:xfrm>
            <a:custGeom>
              <a:avLst/>
              <a:gdLst/>
              <a:ahLst/>
              <a:cxnLst/>
              <a:rect l="l" t="t" r="r" b="b"/>
              <a:pathLst>
                <a:path w="7473" h="7531" extrusionOk="0">
                  <a:moveTo>
                    <a:pt x="3736" y="7530"/>
                  </a:moveTo>
                  <a:cubicBezTo>
                    <a:pt x="1635" y="7530"/>
                    <a:pt x="1" y="5896"/>
                    <a:pt x="1" y="3794"/>
                  </a:cubicBezTo>
                  <a:cubicBezTo>
                    <a:pt x="1" y="1693"/>
                    <a:pt x="1635" y="0"/>
                    <a:pt x="3736" y="59"/>
                  </a:cubicBezTo>
                  <a:cubicBezTo>
                    <a:pt x="5838" y="59"/>
                    <a:pt x="7472" y="1693"/>
                    <a:pt x="7472" y="3736"/>
                  </a:cubicBezTo>
                  <a:cubicBezTo>
                    <a:pt x="7472" y="5837"/>
                    <a:pt x="5838" y="7530"/>
                    <a:pt x="3736" y="753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9" name="Google Shape;18269;p46"/>
            <p:cNvSpPr/>
            <p:nvPr/>
          </p:nvSpPr>
          <p:spPr>
            <a:xfrm>
              <a:off x="2590050" y="2136600"/>
              <a:ext cx="186800" cy="188275"/>
            </a:xfrm>
            <a:custGeom>
              <a:avLst/>
              <a:gdLst/>
              <a:ahLst/>
              <a:cxnLst/>
              <a:rect l="l" t="t" r="r" b="b"/>
              <a:pathLst>
                <a:path w="7472" h="7531" extrusionOk="0">
                  <a:moveTo>
                    <a:pt x="3736" y="7531"/>
                  </a:moveTo>
                  <a:cubicBezTo>
                    <a:pt x="1635" y="7531"/>
                    <a:pt x="0" y="5896"/>
                    <a:pt x="0" y="3737"/>
                  </a:cubicBezTo>
                  <a:cubicBezTo>
                    <a:pt x="0" y="1694"/>
                    <a:pt x="1635" y="59"/>
                    <a:pt x="3678" y="59"/>
                  </a:cubicBezTo>
                  <a:cubicBezTo>
                    <a:pt x="5837" y="1"/>
                    <a:pt x="7472" y="1694"/>
                    <a:pt x="7472" y="3795"/>
                  </a:cubicBezTo>
                  <a:cubicBezTo>
                    <a:pt x="7472" y="5896"/>
                    <a:pt x="5837" y="7531"/>
                    <a:pt x="3736" y="753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0" name="Google Shape;18270;p46"/>
            <p:cNvSpPr/>
            <p:nvPr/>
          </p:nvSpPr>
          <p:spPr>
            <a:xfrm>
              <a:off x="2590050" y="3363850"/>
              <a:ext cx="186800" cy="186800"/>
            </a:xfrm>
            <a:custGeom>
              <a:avLst/>
              <a:gdLst/>
              <a:ahLst/>
              <a:cxnLst/>
              <a:rect l="l" t="t" r="r" b="b"/>
              <a:pathLst>
                <a:path w="7472" h="7472" extrusionOk="0">
                  <a:moveTo>
                    <a:pt x="3736" y="1"/>
                  </a:moveTo>
                  <a:cubicBezTo>
                    <a:pt x="5837" y="59"/>
                    <a:pt x="7472" y="1693"/>
                    <a:pt x="7413" y="3795"/>
                  </a:cubicBezTo>
                  <a:cubicBezTo>
                    <a:pt x="7413" y="5838"/>
                    <a:pt x="5721" y="7472"/>
                    <a:pt x="3678" y="7414"/>
                  </a:cubicBezTo>
                  <a:cubicBezTo>
                    <a:pt x="1635" y="7414"/>
                    <a:pt x="0" y="5721"/>
                    <a:pt x="0" y="3678"/>
                  </a:cubicBezTo>
                  <a:cubicBezTo>
                    <a:pt x="0" y="1635"/>
                    <a:pt x="1693" y="1"/>
                    <a:pt x="37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1" name="Google Shape;18271;p46"/>
            <p:cNvSpPr/>
            <p:nvPr/>
          </p:nvSpPr>
          <p:spPr>
            <a:xfrm>
              <a:off x="3083275" y="3857075"/>
              <a:ext cx="186800" cy="185350"/>
            </a:xfrm>
            <a:custGeom>
              <a:avLst/>
              <a:gdLst/>
              <a:ahLst/>
              <a:cxnLst/>
              <a:rect l="l" t="t" r="r" b="b"/>
              <a:pathLst>
                <a:path w="7472" h="7414" extrusionOk="0">
                  <a:moveTo>
                    <a:pt x="7414" y="3678"/>
                  </a:moveTo>
                  <a:cubicBezTo>
                    <a:pt x="7472" y="5779"/>
                    <a:pt x="5779" y="7414"/>
                    <a:pt x="3736" y="7414"/>
                  </a:cubicBezTo>
                  <a:cubicBezTo>
                    <a:pt x="1693" y="7414"/>
                    <a:pt x="1" y="5779"/>
                    <a:pt x="59" y="3736"/>
                  </a:cubicBezTo>
                  <a:cubicBezTo>
                    <a:pt x="59" y="1694"/>
                    <a:pt x="1693" y="59"/>
                    <a:pt x="3678" y="1"/>
                  </a:cubicBezTo>
                  <a:cubicBezTo>
                    <a:pt x="5779" y="1"/>
                    <a:pt x="7414" y="1635"/>
                    <a:pt x="7472"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2" name="Google Shape;18272;p46"/>
            <p:cNvSpPr/>
            <p:nvPr/>
          </p:nvSpPr>
          <p:spPr>
            <a:xfrm>
              <a:off x="5045975" y="2628375"/>
              <a:ext cx="185350" cy="185350"/>
            </a:xfrm>
            <a:custGeom>
              <a:avLst/>
              <a:gdLst/>
              <a:ahLst/>
              <a:cxnLst/>
              <a:rect l="l" t="t" r="r" b="b"/>
              <a:pathLst>
                <a:path w="7414" h="7414" extrusionOk="0">
                  <a:moveTo>
                    <a:pt x="3737" y="7414"/>
                  </a:moveTo>
                  <a:cubicBezTo>
                    <a:pt x="1635" y="7414"/>
                    <a:pt x="1" y="5721"/>
                    <a:pt x="1" y="3678"/>
                  </a:cubicBezTo>
                  <a:cubicBezTo>
                    <a:pt x="1" y="1635"/>
                    <a:pt x="1635" y="1"/>
                    <a:pt x="3737" y="1"/>
                  </a:cubicBezTo>
                  <a:cubicBezTo>
                    <a:pt x="5721" y="1"/>
                    <a:pt x="7414" y="1635"/>
                    <a:pt x="7414" y="3678"/>
                  </a:cubicBezTo>
                  <a:cubicBezTo>
                    <a:pt x="7414" y="5721"/>
                    <a:pt x="5779" y="7414"/>
                    <a:pt x="3737" y="741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3" name="Google Shape;18273;p46"/>
            <p:cNvSpPr/>
            <p:nvPr/>
          </p:nvSpPr>
          <p:spPr>
            <a:xfrm>
              <a:off x="3818750" y="1401150"/>
              <a:ext cx="188275" cy="186800"/>
            </a:xfrm>
            <a:custGeom>
              <a:avLst/>
              <a:gdLst/>
              <a:ahLst/>
              <a:cxnLst/>
              <a:rect l="l" t="t" r="r" b="b"/>
              <a:pathLst>
                <a:path w="7531" h="7472" extrusionOk="0">
                  <a:moveTo>
                    <a:pt x="59" y="3678"/>
                  </a:moveTo>
                  <a:cubicBezTo>
                    <a:pt x="59" y="1635"/>
                    <a:pt x="1751" y="0"/>
                    <a:pt x="3853" y="59"/>
                  </a:cubicBezTo>
                  <a:cubicBezTo>
                    <a:pt x="5896" y="59"/>
                    <a:pt x="7530" y="1810"/>
                    <a:pt x="7472" y="3853"/>
                  </a:cubicBezTo>
                  <a:cubicBezTo>
                    <a:pt x="7413" y="5837"/>
                    <a:pt x="5721" y="7472"/>
                    <a:pt x="3736" y="7472"/>
                  </a:cubicBezTo>
                  <a:cubicBezTo>
                    <a:pt x="1693" y="7413"/>
                    <a:pt x="0" y="5721"/>
                    <a:pt x="59"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4" name="Google Shape;18274;p46"/>
            <p:cNvSpPr/>
            <p:nvPr/>
          </p:nvSpPr>
          <p:spPr>
            <a:xfrm>
              <a:off x="5045975" y="2875000"/>
              <a:ext cx="185350" cy="185350"/>
            </a:xfrm>
            <a:custGeom>
              <a:avLst/>
              <a:gdLst/>
              <a:ahLst/>
              <a:cxnLst/>
              <a:rect l="l" t="t" r="r" b="b"/>
              <a:pathLst>
                <a:path w="7414" h="7414" extrusionOk="0">
                  <a:moveTo>
                    <a:pt x="3678" y="0"/>
                  </a:moveTo>
                  <a:cubicBezTo>
                    <a:pt x="5721" y="0"/>
                    <a:pt x="7414" y="1693"/>
                    <a:pt x="7414" y="3736"/>
                  </a:cubicBezTo>
                  <a:cubicBezTo>
                    <a:pt x="7355" y="5721"/>
                    <a:pt x="5721" y="7413"/>
                    <a:pt x="3678" y="7413"/>
                  </a:cubicBezTo>
                  <a:cubicBezTo>
                    <a:pt x="1635" y="7413"/>
                    <a:pt x="1" y="5721"/>
                    <a:pt x="1" y="3678"/>
                  </a:cubicBezTo>
                  <a:cubicBezTo>
                    <a:pt x="1" y="1635"/>
                    <a:pt x="1694" y="0"/>
                    <a:pt x="367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5" name="Google Shape;18275;p46"/>
            <p:cNvSpPr/>
            <p:nvPr/>
          </p:nvSpPr>
          <p:spPr>
            <a:xfrm>
              <a:off x="3573575" y="1402600"/>
              <a:ext cx="185375" cy="185350"/>
            </a:xfrm>
            <a:custGeom>
              <a:avLst/>
              <a:gdLst/>
              <a:ahLst/>
              <a:cxnLst/>
              <a:rect l="l" t="t" r="r" b="b"/>
              <a:pathLst>
                <a:path w="7415" h="7414" extrusionOk="0">
                  <a:moveTo>
                    <a:pt x="3678" y="1"/>
                  </a:moveTo>
                  <a:cubicBezTo>
                    <a:pt x="5721" y="1"/>
                    <a:pt x="7414" y="1635"/>
                    <a:pt x="7414" y="3678"/>
                  </a:cubicBezTo>
                  <a:cubicBezTo>
                    <a:pt x="7414" y="5721"/>
                    <a:pt x="5721" y="7414"/>
                    <a:pt x="3678" y="7355"/>
                  </a:cubicBezTo>
                  <a:cubicBezTo>
                    <a:pt x="1635" y="7355"/>
                    <a:pt x="1" y="5663"/>
                    <a:pt x="1" y="3678"/>
                  </a:cubicBezTo>
                  <a:cubicBezTo>
                    <a:pt x="1" y="1635"/>
                    <a:pt x="1694" y="1"/>
                    <a:pt x="367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6" name="Google Shape;18276;p46"/>
            <p:cNvSpPr/>
            <p:nvPr/>
          </p:nvSpPr>
          <p:spPr>
            <a:xfrm>
              <a:off x="4799375" y="1895825"/>
              <a:ext cx="183875" cy="183900"/>
            </a:xfrm>
            <a:custGeom>
              <a:avLst/>
              <a:gdLst/>
              <a:ahLst/>
              <a:cxnLst/>
              <a:rect l="l" t="t" r="r" b="b"/>
              <a:pathLst>
                <a:path w="7355" h="7356" extrusionOk="0">
                  <a:moveTo>
                    <a:pt x="3678" y="7356"/>
                  </a:moveTo>
                  <a:cubicBezTo>
                    <a:pt x="1693" y="7356"/>
                    <a:pt x="0" y="5663"/>
                    <a:pt x="0" y="3678"/>
                  </a:cubicBezTo>
                  <a:cubicBezTo>
                    <a:pt x="59" y="1635"/>
                    <a:pt x="1751" y="1"/>
                    <a:pt x="3736" y="1"/>
                  </a:cubicBezTo>
                  <a:cubicBezTo>
                    <a:pt x="5720" y="59"/>
                    <a:pt x="7355" y="1694"/>
                    <a:pt x="7355" y="3678"/>
                  </a:cubicBezTo>
                  <a:cubicBezTo>
                    <a:pt x="7355" y="5663"/>
                    <a:pt x="5662" y="7356"/>
                    <a:pt x="3678" y="735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7" name="Google Shape;18277;p46"/>
            <p:cNvSpPr/>
            <p:nvPr/>
          </p:nvSpPr>
          <p:spPr>
            <a:xfrm>
              <a:off x="5045975" y="2386150"/>
              <a:ext cx="183900" cy="183900"/>
            </a:xfrm>
            <a:custGeom>
              <a:avLst/>
              <a:gdLst/>
              <a:ahLst/>
              <a:cxnLst/>
              <a:rect l="l" t="t" r="r" b="b"/>
              <a:pathLst>
                <a:path w="7356" h="7356" extrusionOk="0">
                  <a:moveTo>
                    <a:pt x="7355" y="3678"/>
                  </a:moveTo>
                  <a:cubicBezTo>
                    <a:pt x="7355" y="5662"/>
                    <a:pt x="5721" y="7355"/>
                    <a:pt x="3678" y="7355"/>
                  </a:cubicBezTo>
                  <a:cubicBezTo>
                    <a:pt x="1694" y="7355"/>
                    <a:pt x="1" y="5662"/>
                    <a:pt x="1" y="3619"/>
                  </a:cubicBezTo>
                  <a:cubicBezTo>
                    <a:pt x="59" y="1693"/>
                    <a:pt x="1694" y="0"/>
                    <a:pt x="3678" y="0"/>
                  </a:cubicBezTo>
                  <a:cubicBezTo>
                    <a:pt x="5663" y="0"/>
                    <a:pt x="7355" y="1635"/>
                    <a:pt x="7355"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8" name="Google Shape;18278;p46"/>
            <p:cNvSpPr/>
            <p:nvPr/>
          </p:nvSpPr>
          <p:spPr>
            <a:xfrm>
              <a:off x="4557125" y="1649225"/>
              <a:ext cx="183900" cy="185350"/>
            </a:xfrm>
            <a:custGeom>
              <a:avLst/>
              <a:gdLst/>
              <a:ahLst/>
              <a:cxnLst/>
              <a:rect l="l" t="t" r="r" b="b"/>
              <a:pathLst>
                <a:path w="7356" h="7414" extrusionOk="0">
                  <a:moveTo>
                    <a:pt x="3678" y="0"/>
                  </a:moveTo>
                  <a:cubicBezTo>
                    <a:pt x="5663" y="0"/>
                    <a:pt x="7355" y="1693"/>
                    <a:pt x="7355" y="3736"/>
                  </a:cubicBezTo>
                  <a:cubicBezTo>
                    <a:pt x="7355" y="5721"/>
                    <a:pt x="5663" y="7413"/>
                    <a:pt x="3620" y="7355"/>
                  </a:cubicBezTo>
                  <a:cubicBezTo>
                    <a:pt x="1635" y="7355"/>
                    <a:pt x="1" y="5721"/>
                    <a:pt x="1" y="3736"/>
                  </a:cubicBezTo>
                  <a:cubicBezTo>
                    <a:pt x="1" y="1693"/>
                    <a:pt x="1635" y="0"/>
                    <a:pt x="367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9" name="Google Shape;18279;p46"/>
            <p:cNvSpPr/>
            <p:nvPr/>
          </p:nvSpPr>
          <p:spPr>
            <a:xfrm>
              <a:off x="4062450" y="1401150"/>
              <a:ext cx="186800" cy="188275"/>
            </a:xfrm>
            <a:custGeom>
              <a:avLst/>
              <a:gdLst/>
              <a:ahLst/>
              <a:cxnLst/>
              <a:rect l="l" t="t" r="r" b="b"/>
              <a:pathLst>
                <a:path w="7472" h="7531" extrusionOk="0">
                  <a:moveTo>
                    <a:pt x="7355" y="3853"/>
                  </a:moveTo>
                  <a:cubicBezTo>
                    <a:pt x="7296" y="5896"/>
                    <a:pt x="5545" y="7530"/>
                    <a:pt x="3561" y="7413"/>
                  </a:cubicBezTo>
                  <a:cubicBezTo>
                    <a:pt x="1576" y="7297"/>
                    <a:pt x="0" y="5604"/>
                    <a:pt x="58" y="3619"/>
                  </a:cubicBezTo>
                  <a:cubicBezTo>
                    <a:pt x="175" y="1576"/>
                    <a:pt x="1926" y="0"/>
                    <a:pt x="3853" y="117"/>
                  </a:cubicBezTo>
                  <a:cubicBezTo>
                    <a:pt x="5896" y="234"/>
                    <a:pt x="7472" y="1926"/>
                    <a:pt x="7355" y="38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0" name="Google Shape;18280;p46"/>
            <p:cNvSpPr/>
            <p:nvPr/>
          </p:nvSpPr>
          <p:spPr>
            <a:xfrm>
              <a:off x="3326975" y="1402600"/>
              <a:ext cx="183900" cy="183900"/>
            </a:xfrm>
            <a:custGeom>
              <a:avLst/>
              <a:gdLst/>
              <a:ahLst/>
              <a:cxnLst/>
              <a:rect l="l" t="t" r="r" b="b"/>
              <a:pathLst>
                <a:path w="7356" h="7356" extrusionOk="0">
                  <a:moveTo>
                    <a:pt x="7297" y="3795"/>
                  </a:moveTo>
                  <a:cubicBezTo>
                    <a:pt x="7238" y="5838"/>
                    <a:pt x="5604" y="7355"/>
                    <a:pt x="3619" y="7297"/>
                  </a:cubicBezTo>
                  <a:cubicBezTo>
                    <a:pt x="1576" y="7239"/>
                    <a:pt x="0" y="5604"/>
                    <a:pt x="59" y="3620"/>
                  </a:cubicBezTo>
                  <a:cubicBezTo>
                    <a:pt x="117" y="1577"/>
                    <a:pt x="1810" y="1"/>
                    <a:pt x="3794" y="59"/>
                  </a:cubicBezTo>
                  <a:cubicBezTo>
                    <a:pt x="5837" y="117"/>
                    <a:pt x="7355" y="1810"/>
                    <a:pt x="7297" y="37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1" name="Google Shape;18281;p46"/>
            <p:cNvSpPr/>
            <p:nvPr/>
          </p:nvSpPr>
          <p:spPr>
            <a:xfrm>
              <a:off x="5047450" y="3123075"/>
              <a:ext cx="182425" cy="182425"/>
            </a:xfrm>
            <a:custGeom>
              <a:avLst/>
              <a:gdLst/>
              <a:ahLst/>
              <a:cxnLst/>
              <a:rect l="l" t="t" r="r" b="b"/>
              <a:pathLst>
                <a:path w="7297" h="7297" extrusionOk="0">
                  <a:moveTo>
                    <a:pt x="7296" y="3619"/>
                  </a:moveTo>
                  <a:cubicBezTo>
                    <a:pt x="7296" y="5604"/>
                    <a:pt x="5662" y="7238"/>
                    <a:pt x="3678" y="7297"/>
                  </a:cubicBezTo>
                  <a:cubicBezTo>
                    <a:pt x="1635" y="7297"/>
                    <a:pt x="0" y="5662"/>
                    <a:pt x="0" y="3678"/>
                  </a:cubicBezTo>
                  <a:cubicBezTo>
                    <a:pt x="0" y="1635"/>
                    <a:pt x="1635" y="0"/>
                    <a:pt x="3619" y="0"/>
                  </a:cubicBezTo>
                  <a:cubicBezTo>
                    <a:pt x="5604" y="0"/>
                    <a:pt x="7238" y="1635"/>
                    <a:pt x="7296"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2" name="Google Shape;18282;p46"/>
            <p:cNvSpPr/>
            <p:nvPr/>
          </p:nvSpPr>
          <p:spPr>
            <a:xfrm>
              <a:off x="3821650" y="4102250"/>
              <a:ext cx="180975" cy="180950"/>
            </a:xfrm>
            <a:custGeom>
              <a:avLst/>
              <a:gdLst/>
              <a:ahLst/>
              <a:cxnLst/>
              <a:rect l="l" t="t" r="r" b="b"/>
              <a:pathLst>
                <a:path w="7239" h="7238" extrusionOk="0">
                  <a:moveTo>
                    <a:pt x="7239" y="3619"/>
                  </a:moveTo>
                  <a:cubicBezTo>
                    <a:pt x="7239" y="5662"/>
                    <a:pt x="5663" y="7238"/>
                    <a:pt x="3620" y="7238"/>
                  </a:cubicBezTo>
                  <a:cubicBezTo>
                    <a:pt x="1577" y="7238"/>
                    <a:pt x="1" y="5604"/>
                    <a:pt x="59" y="3619"/>
                  </a:cubicBezTo>
                  <a:cubicBezTo>
                    <a:pt x="59" y="1634"/>
                    <a:pt x="1635" y="58"/>
                    <a:pt x="3620" y="58"/>
                  </a:cubicBezTo>
                  <a:cubicBezTo>
                    <a:pt x="5605" y="0"/>
                    <a:pt x="7239" y="1634"/>
                    <a:pt x="7239"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3" name="Google Shape;18283;p46"/>
            <p:cNvSpPr/>
            <p:nvPr/>
          </p:nvSpPr>
          <p:spPr>
            <a:xfrm>
              <a:off x="3576500" y="4103700"/>
              <a:ext cx="179525" cy="179500"/>
            </a:xfrm>
            <a:custGeom>
              <a:avLst/>
              <a:gdLst/>
              <a:ahLst/>
              <a:cxnLst/>
              <a:rect l="l" t="t" r="r" b="b"/>
              <a:pathLst>
                <a:path w="7181" h="7180" extrusionOk="0">
                  <a:moveTo>
                    <a:pt x="7180" y="3561"/>
                  </a:moveTo>
                  <a:cubicBezTo>
                    <a:pt x="7180" y="5546"/>
                    <a:pt x="5604" y="7180"/>
                    <a:pt x="3561" y="7180"/>
                  </a:cubicBezTo>
                  <a:cubicBezTo>
                    <a:pt x="1577" y="7180"/>
                    <a:pt x="1" y="5604"/>
                    <a:pt x="1" y="3619"/>
                  </a:cubicBezTo>
                  <a:cubicBezTo>
                    <a:pt x="1" y="1576"/>
                    <a:pt x="1577" y="0"/>
                    <a:pt x="3620" y="0"/>
                  </a:cubicBezTo>
                  <a:cubicBezTo>
                    <a:pt x="5604" y="0"/>
                    <a:pt x="7180" y="1518"/>
                    <a:pt x="7180"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4" name="Google Shape;18284;p46"/>
            <p:cNvSpPr/>
            <p:nvPr/>
          </p:nvSpPr>
          <p:spPr>
            <a:xfrm>
              <a:off x="2350725" y="2629850"/>
              <a:ext cx="179525" cy="180975"/>
            </a:xfrm>
            <a:custGeom>
              <a:avLst/>
              <a:gdLst/>
              <a:ahLst/>
              <a:cxnLst/>
              <a:rect l="l" t="t" r="r" b="b"/>
              <a:pathLst>
                <a:path w="7181" h="7239" extrusionOk="0">
                  <a:moveTo>
                    <a:pt x="3561" y="59"/>
                  </a:moveTo>
                  <a:cubicBezTo>
                    <a:pt x="5604" y="0"/>
                    <a:pt x="7180" y="1635"/>
                    <a:pt x="7180" y="3619"/>
                  </a:cubicBezTo>
                  <a:cubicBezTo>
                    <a:pt x="7180" y="5604"/>
                    <a:pt x="5604" y="7180"/>
                    <a:pt x="3619" y="7238"/>
                  </a:cubicBezTo>
                  <a:cubicBezTo>
                    <a:pt x="1577" y="7238"/>
                    <a:pt x="1" y="5662"/>
                    <a:pt x="1" y="3619"/>
                  </a:cubicBezTo>
                  <a:cubicBezTo>
                    <a:pt x="1" y="1635"/>
                    <a:pt x="1577" y="59"/>
                    <a:pt x="35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5" name="Google Shape;18285;p46"/>
            <p:cNvSpPr/>
            <p:nvPr/>
          </p:nvSpPr>
          <p:spPr>
            <a:xfrm>
              <a:off x="4802275" y="3613375"/>
              <a:ext cx="179525" cy="180975"/>
            </a:xfrm>
            <a:custGeom>
              <a:avLst/>
              <a:gdLst/>
              <a:ahLst/>
              <a:cxnLst/>
              <a:rect l="l" t="t" r="r" b="b"/>
              <a:pathLst>
                <a:path w="7181" h="7239" extrusionOk="0">
                  <a:moveTo>
                    <a:pt x="7180" y="3562"/>
                  </a:moveTo>
                  <a:cubicBezTo>
                    <a:pt x="7180" y="5604"/>
                    <a:pt x="5604" y="7239"/>
                    <a:pt x="3562" y="7180"/>
                  </a:cubicBezTo>
                  <a:cubicBezTo>
                    <a:pt x="1577" y="7180"/>
                    <a:pt x="1" y="5604"/>
                    <a:pt x="1" y="3620"/>
                  </a:cubicBezTo>
                  <a:cubicBezTo>
                    <a:pt x="1" y="1577"/>
                    <a:pt x="1577" y="1"/>
                    <a:pt x="3620" y="1"/>
                  </a:cubicBezTo>
                  <a:cubicBezTo>
                    <a:pt x="5604" y="1"/>
                    <a:pt x="7180" y="1577"/>
                    <a:pt x="7180" y="35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6" name="Google Shape;18286;p46"/>
            <p:cNvSpPr/>
            <p:nvPr/>
          </p:nvSpPr>
          <p:spPr>
            <a:xfrm>
              <a:off x="2839575" y="1652125"/>
              <a:ext cx="179525" cy="179525"/>
            </a:xfrm>
            <a:custGeom>
              <a:avLst/>
              <a:gdLst/>
              <a:ahLst/>
              <a:cxnLst/>
              <a:rect l="l" t="t" r="r" b="b"/>
              <a:pathLst>
                <a:path w="7181" h="7181" extrusionOk="0">
                  <a:moveTo>
                    <a:pt x="7180" y="3620"/>
                  </a:moveTo>
                  <a:cubicBezTo>
                    <a:pt x="7180" y="5605"/>
                    <a:pt x="5604" y="7181"/>
                    <a:pt x="3561" y="7181"/>
                  </a:cubicBezTo>
                  <a:cubicBezTo>
                    <a:pt x="1577" y="7122"/>
                    <a:pt x="1" y="5546"/>
                    <a:pt x="59" y="3562"/>
                  </a:cubicBezTo>
                  <a:cubicBezTo>
                    <a:pt x="59" y="1519"/>
                    <a:pt x="1635" y="1"/>
                    <a:pt x="3678" y="1"/>
                  </a:cubicBezTo>
                  <a:cubicBezTo>
                    <a:pt x="5663" y="1"/>
                    <a:pt x="7180" y="1577"/>
                    <a:pt x="7180" y="36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7" name="Google Shape;18287;p46"/>
            <p:cNvSpPr/>
            <p:nvPr/>
          </p:nvSpPr>
          <p:spPr>
            <a:xfrm>
              <a:off x="2594425" y="1894375"/>
              <a:ext cx="178050" cy="179525"/>
            </a:xfrm>
            <a:custGeom>
              <a:avLst/>
              <a:gdLst/>
              <a:ahLst/>
              <a:cxnLst/>
              <a:rect l="l" t="t" r="r" b="b"/>
              <a:pathLst>
                <a:path w="7122" h="7181" extrusionOk="0">
                  <a:moveTo>
                    <a:pt x="3503" y="7180"/>
                  </a:moveTo>
                  <a:cubicBezTo>
                    <a:pt x="1518" y="7122"/>
                    <a:pt x="0" y="5546"/>
                    <a:pt x="0" y="3561"/>
                  </a:cubicBezTo>
                  <a:cubicBezTo>
                    <a:pt x="0" y="1576"/>
                    <a:pt x="1576" y="0"/>
                    <a:pt x="3561" y="59"/>
                  </a:cubicBezTo>
                  <a:cubicBezTo>
                    <a:pt x="5546" y="59"/>
                    <a:pt x="7122" y="1635"/>
                    <a:pt x="7122" y="3619"/>
                  </a:cubicBezTo>
                  <a:cubicBezTo>
                    <a:pt x="7122" y="5604"/>
                    <a:pt x="5487" y="7180"/>
                    <a:pt x="3503" y="718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8" name="Google Shape;18288;p46"/>
            <p:cNvSpPr/>
            <p:nvPr/>
          </p:nvSpPr>
          <p:spPr>
            <a:xfrm>
              <a:off x="2350725" y="2877925"/>
              <a:ext cx="179525" cy="179500"/>
            </a:xfrm>
            <a:custGeom>
              <a:avLst/>
              <a:gdLst/>
              <a:ahLst/>
              <a:cxnLst/>
              <a:rect l="l" t="t" r="r" b="b"/>
              <a:pathLst>
                <a:path w="7181" h="7180" extrusionOk="0">
                  <a:moveTo>
                    <a:pt x="7180" y="3561"/>
                  </a:moveTo>
                  <a:cubicBezTo>
                    <a:pt x="7180" y="5604"/>
                    <a:pt x="5604" y="7180"/>
                    <a:pt x="3561" y="7180"/>
                  </a:cubicBezTo>
                  <a:cubicBezTo>
                    <a:pt x="1577" y="7180"/>
                    <a:pt x="1" y="5604"/>
                    <a:pt x="1" y="3619"/>
                  </a:cubicBezTo>
                  <a:cubicBezTo>
                    <a:pt x="1" y="1576"/>
                    <a:pt x="1577" y="0"/>
                    <a:pt x="3619" y="0"/>
                  </a:cubicBezTo>
                  <a:cubicBezTo>
                    <a:pt x="5604" y="0"/>
                    <a:pt x="7122" y="1576"/>
                    <a:pt x="7180"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9" name="Google Shape;18289;p46"/>
            <p:cNvSpPr/>
            <p:nvPr/>
          </p:nvSpPr>
          <p:spPr>
            <a:xfrm>
              <a:off x="4555675" y="3860000"/>
              <a:ext cx="178050" cy="179525"/>
            </a:xfrm>
            <a:custGeom>
              <a:avLst/>
              <a:gdLst/>
              <a:ahLst/>
              <a:cxnLst/>
              <a:rect l="l" t="t" r="r" b="b"/>
              <a:pathLst>
                <a:path w="7122" h="7181" extrusionOk="0">
                  <a:moveTo>
                    <a:pt x="3561" y="59"/>
                  </a:moveTo>
                  <a:cubicBezTo>
                    <a:pt x="5546" y="59"/>
                    <a:pt x="7122" y="1577"/>
                    <a:pt x="7122" y="3619"/>
                  </a:cubicBezTo>
                  <a:cubicBezTo>
                    <a:pt x="7122" y="5604"/>
                    <a:pt x="5546" y="7180"/>
                    <a:pt x="3503" y="7180"/>
                  </a:cubicBezTo>
                  <a:cubicBezTo>
                    <a:pt x="1518" y="7180"/>
                    <a:pt x="0" y="5604"/>
                    <a:pt x="0" y="3561"/>
                  </a:cubicBezTo>
                  <a:cubicBezTo>
                    <a:pt x="0" y="1577"/>
                    <a:pt x="1576" y="1"/>
                    <a:pt x="3561"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0" name="Google Shape;18290;p46"/>
            <p:cNvSpPr/>
            <p:nvPr/>
          </p:nvSpPr>
          <p:spPr>
            <a:xfrm>
              <a:off x="2352175" y="2389075"/>
              <a:ext cx="176600" cy="178050"/>
            </a:xfrm>
            <a:custGeom>
              <a:avLst/>
              <a:gdLst/>
              <a:ahLst/>
              <a:cxnLst/>
              <a:rect l="l" t="t" r="r" b="b"/>
              <a:pathLst>
                <a:path w="7064" h="7122" extrusionOk="0">
                  <a:moveTo>
                    <a:pt x="3561" y="7121"/>
                  </a:moveTo>
                  <a:cubicBezTo>
                    <a:pt x="1577" y="7121"/>
                    <a:pt x="1" y="5545"/>
                    <a:pt x="1" y="3561"/>
                  </a:cubicBezTo>
                  <a:cubicBezTo>
                    <a:pt x="1" y="1576"/>
                    <a:pt x="1577" y="0"/>
                    <a:pt x="3561" y="0"/>
                  </a:cubicBezTo>
                  <a:cubicBezTo>
                    <a:pt x="5488" y="0"/>
                    <a:pt x="7064" y="1576"/>
                    <a:pt x="7064" y="3502"/>
                  </a:cubicBezTo>
                  <a:cubicBezTo>
                    <a:pt x="7064" y="5487"/>
                    <a:pt x="5546" y="7121"/>
                    <a:pt x="3561" y="71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1" name="Google Shape;18291;p46"/>
            <p:cNvSpPr/>
            <p:nvPr/>
          </p:nvSpPr>
          <p:spPr>
            <a:xfrm>
              <a:off x="4066825" y="4103700"/>
              <a:ext cx="178050" cy="178050"/>
            </a:xfrm>
            <a:custGeom>
              <a:avLst/>
              <a:gdLst/>
              <a:ahLst/>
              <a:cxnLst/>
              <a:rect l="l" t="t" r="r" b="b"/>
              <a:pathLst>
                <a:path w="7122" h="7122" extrusionOk="0">
                  <a:moveTo>
                    <a:pt x="3561" y="0"/>
                  </a:moveTo>
                  <a:cubicBezTo>
                    <a:pt x="5545" y="0"/>
                    <a:pt x="7121" y="1576"/>
                    <a:pt x="7121" y="3561"/>
                  </a:cubicBezTo>
                  <a:cubicBezTo>
                    <a:pt x="7121" y="5546"/>
                    <a:pt x="5545" y="7122"/>
                    <a:pt x="3561" y="7122"/>
                  </a:cubicBezTo>
                  <a:cubicBezTo>
                    <a:pt x="1576" y="7122"/>
                    <a:pt x="0" y="5546"/>
                    <a:pt x="0" y="3619"/>
                  </a:cubicBezTo>
                  <a:cubicBezTo>
                    <a:pt x="0" y="1635"/>
                    <a:pt x="1576" y="0"/>
                    <a:pt x="356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2" name="Google Shape;18292;p46"/>
            <p:cNvSpPr/>
            <p:nvPr/>
          </p:nvSpPr>
          <p:spPr>
            <a:xfrm>
              <a:off x="5050350" y="2142450"/>
              <a:ext cx="176600" cy="178050"/>
            </a:xfrm>
            <a:custGeom>
              <a:avLst/>
              <a:gdLst/>
              <a:ahLst/>
              <a:cxnLst/>
              <a:rect l="l" t="t" r="r" b="b"/>
              <a:pathLst>
                <a:path w="7064" h="7122" extrusionOk="0">
                  <a:moveTo>
                    <a:pt x="3503" y="0"/>
                  </a:moveTo>
                  <a:cubicBezTo>
                    <a:pt x="5488" y="0"/>
                    <a:pt x="7064" y="1576"/>
                    <a:pt x="7064" y="3503"/>
                  </a:cubicBezTo>
                  <a:cubicBezTo>
                    <a:pt x="7064" y="5487"/>
                    <a:pt x="5488" y="7122"/>
                    <a:pt x="3503" y="7063"/>
                  </a:cubicBezTo>
                  <a:cubicBezTo>
                    <a:pt x="1519" y="7063"/>
                    <a:pt x="1" y="5487"/>
                    <a:pt x="1" y="3503"/>
                  </a:cubicBezTo>
                  <a:cubicBezTo>
                    <a:pt x="1" y="1576"/>
                    <a:pt x="1577" y="0"/>
                    <a:pt x="350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3" name="Google Shape;18293;p46"/>
            <p:cNvSpPr/>
            <p:nvPr/>
          </p:nvSpPr>
          <p:spPr>
            <a:xfrm>
              <a:off x="3331350" y="4103700"/>
              <a:ext cx="176600" cy="178050"/>
            </a:xfrm>
            <a:custGeom>
              <a:avLst/>
              <a:gdLst/>
              <a:ahLst/>
              <a:cxnLst/>
              <a:rect l="l" t="t" r="r" b="b"/>
              <a:pathLst>
                <a:path w="7064" h="7122" extrusionOk="0">
                  <a:moveTo>
                    <a:pt x="3503" y="7122"/>
                  </a:moveTo>
                  <a:cubicBezTo>
                    <a:pt x="1576" y="7122"/>
                    <a:pt x="0" y="5546"/>
                    <a:pt x="0" y="3561"/>
                  </a:cubicBezTo>
                  <a:cubicBezTo>
                    <a:pt x="0" y="1576"/>
                    <a:pt x="1576" y="0"/>
                    <a:pt x="3561" y="0"/>
                  </a:cubicBezTo>
                  <a:cubicBezTo>
                    <a:pt x="5487" y="59"/>
                    <a:pt x="7063" y="1635"/>
                    <a:pt x="7063" y="3619"/>
                  </a:cubicBezTo>
                  <a:cubicBezTo>
                    <a:pt x="7063" y="5546"/>
                    <a:pt x="5487" y="7122"/>
                    <a:pt x="3503" y="71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4" name="Google Shape;18294;p46"/>
            <p:cNvSpPr/>
            <p:nvPr/>
          </p:nvSpPr>
          <p:spPr>
            <a:xfrm>
              <a:off x="4313425" y="1406975"/>
              <a:ext cx="178075" cy="176600"/>
            </a:xfrm>
            <a:custGeom>
              <a:avLst/>
              <a:gdLst/>
              <a:ahLst/>
              <a:cxnLst/>
              <a:rect l="l" t="t" r="r" b="b"/>
              <a:pathLst>
                <a:path w="7123" h="7064" extrusionOk="0">
                  <a:moveTo>
                    <a:pt x="1" y="3503"/>
                  </a:moveTo>
                  <a:cubicBezTo>
                    <a:pt x="1" y="1577"/>
                    <a:pt x="1577" y="1"/>
                    <a:pt x="3561" y="1"/>
                  </a:cubicBezTo>
                  <a:cubicBezTo>
                    <a:pt x="5546" y="1"/>
                    <a:pt x="7122" y="1577"/>
                    <a:pt x="7122" y="3561"/>
                  </a:cubicBezTo>
                  <a:cubicBezTo>
                    <a:pt x="7064" y="5488"/>
                    <a:pt x="5488" y="7064"/>
                    <a:pt x="3503" y="7064"/>
                  </a:cubicBezTo>
                  <a:cubicBezTo>
                    <a:pt x="1577" y="7064"/>
                    <a:pt x="1" y="5429"/>
                    <a:pt x="1" y="35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5" name="Google Shape;18295;p46"/>
            <p:cNvSpPr/>
            <p:nvPr/>
          </p:nvSpPr>
          <p:spPr>
            <a:xfrm>
              <a:off x="2352175" y="3126000"/>
              <a:ext cx="176600" cy="176575"/>
            </a:xfrm>
            <a:custGeom>
              <a:avLst/>
              <a:gdLst/>
              <a:ahLst/>
              <a:cxnLst/>
              <a:rect l="l" t="t" r="r" b="b"/>
              <a:pathLst>
                <a:path w="7064" h="7063" extrusionOk="0">
                  <a:moveTo>
                    <a:pt x="3561" y="7063"/>
                  </a:moveTo>
                  <a:cubicBezTo>
                    <a:pt x="1635" y="7063"/>
                    <a:pt x="1" y="5487"/>
                    <a:pt x="1" y="3561"/>
                  </a:cubicBezTo>
                  <a:cubicBezTo>
                    <a:pt x="1" y="1635"/>
                    <a:pt x="1577" y="0"/>
                    <a:pt x="3503" y="0"/>
                  </a:cubicBezTo>
                  <a:cubicBezTo>
                    <a:pt x="5429" y="0"/>
                    <a:pt x="7064" y="1576"/>
                    <a:pt x="7064" y="3502"/>
                  </a:cubicBezTo>
                  <a:cubicBezTo>
                    <a:pt x="7064" y="5429"/>
                    <a:pt x="5488" y="7063"/>
                    <a:pt x="3561" y="70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6" name="Google Shape;18296;p46"/>
            <p:cNvSpPr/>
            <p:nvPr/>
          </p:nvSpPr>
          <p:spPr>
            <a:xfrm>
              <a:off x="2841050" y="3861450"/>
              <a:ext cx="178050" cy="178075"/>
            </a:xfrm>
            <a:custGeom>
              <a:avLst/>
              <a:gdLst/>
              <a:ahLst/>
              <a:cxnLst/>
              <a:rect l="l" t="t" r="r" b="b"/>
              <a:pathLst>
                <a:path w="7122" h="7123" extrusionOk="0">
                  <a:moveTo>
                    <a:pt x="3502" y="1"/>
                  </a:moveTo>
                  <a:cubicBezTo>
                    <a:pt x="5428" y="1"/>
                    <a:pt x="7063" y="1577"/>
                    <a:pt x="7063" y="3503"/>
                  </a:cubicBezTo>
                  <a:cubicBezTo>
                    <a:pt x="7121" y="5429"/>
                    <a:pt x="5545" y="7064"/>
                    <a:pt x="3561" y="7064"/>
                  </a:cubicBezTo>
                  <a:cubicBezTo>
                    <a:pt x="1634" y="7122"/>
                    <a:pt x="58" y="5546"/>
                    <a:pt x="0" y="3561"/>
                  </a:cubicBezTo>
                  <a:cubicBezTo>
                    <a:pt x="0" y="1635"/>
                    <a:pt x="1576" y="59"/>
                    <a:pt x="35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7" name="Google Shape;18297;p46"/>
            <p:cNvSpPr/>
            <p:nvPr/>
          </p:nvSpPr>
          <p:spPr>
            <a:xfrm>
              <a:off x="2594425" y="3614850"/>
              <a:ext cx="178050" cy="178050"/>
            </a:xfrm>
            <a:custGeom>
              <a:avLst/>
              <a:gdLst/>
              <a:ahLst/>
              <a:cxnLst/>
              <a:rect l="l" t="t" r="r" b="b"/>
              <a:pathLst>
                <a:path w="7122" h="7122" extrusionOk="0">
                  <a:moveTo>
                    <a:pt x="7063" y="3561"/>
                  </a:moveTo>
                  <a:cubicBezTo>
                    <a:pt x="7063" y="5487"/>
                    <a:pt x="5429" y="7121"/>
                    <a:pt x="3503" y="7063"/>
                  </a:cubicBezTo>
                  <a:cubicBezTo>
                    <a:pt x="1576" y="7063"/>
                    <a:pt x="0" y="5429"/>
                    <a:pt x="0" y="3503"/>
                  </a:cubicBezTo>
                  <a:cubicBezTo>
                    <a:pt x="59" y="1576"/>
                    <a:pt x="1635" y="0"/>
                    <a:pt x="3561" y="0"/>
                  </a:cubicBezTo>
                  <a:cubicBezTo>
                    <a:pt x="5487" y="59"/>
                    <a:pt x="7122" y="1635"/>
                    <a:pt x="7063"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8" name="Google Shape;18298;p46"/>
            <p:cNvSpPr/>
            <p:nvPr/>
          </p:nvSpPr>
          <p:spPr>
            <a:xfrm>
              <a:off x="5050350" y="3368225"/>
              <a:ext cx="176600" cy="176600"/>
            </a:xfrm>
            <a:custGeom>
              <a:avLst/>
              <a:gdLst/>
              <a:ahLst/>
              <a:cxnLst/>
              <a:rect l="l" t="t" r="r" b="b"/>
              <a:pathLst>
                <a:path w="7064" h="7064" extrusionOk="0">
                  <a:moveTo>
                    <a:pt x="7064" y="3503"/>
                  </a:moveTo>
                  <a:cubicBezTo>
                    <a:pt x="7064" y="5429"/>
                    <a:pt x="5429" y="7064"/>
                    <a:pt x="3503" y="7064"/>
                  </a:cubicBezTo>
                  <a:cubicBezTo>
                    <a:pt x="1635" y="7064"/>
                    <a:pt x="1" y="5487"/>
                    <a:pt x="1" y="3561"/>
                  </a:cubicBezTo>
                  <a:cubicBezTo>
                    <a:pt x="1" y="1635"/>
                    <a:pt x="1635" y="1"/>
                    <a:pt x="3562" y="1"/>
                  </a:cubicBezTo>
                  <a:cubicBezTo>
                    <a:pt x="5429" y="59"/>
                    <a:pt x="7005" y="1635"/>
                    <a:pt x="7064" y="35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9" name="Google Shape;18299;p46"/>
            <p:cNvSpPr/>
            <p:nvPr/>
          </p:nvSpPr>
          <p:spPr>
            <a:xfrm>
              <a:off x="3087650" y="1406975"/>
              <a:ext cx="176600" cy="176600"/>
            </a:xfrm>
            <a:custGeom>
              <a:avLst/>
              <a:gdLst/>
              <a:ahLst/>
              <a:cxnLst/>
              <a:rect l="l" t="t" r="r" b="b"/>
              <a:pathLst>
                <a:path w="7064" h="7064" extrusionOk="0">
                  <a:moveTo>
                    <a:pt x="3561" y="1"/>
                  </a:moveTo>
                  <a:cubicBezTo>
                    <a:pt x="5487" y="1"/>
                    <a:pt x="7063" y="1635"/>
                    <a:pt x="7063" y="3503"/>
                  </a:cubicBezTo>
                  <a:cubicBezTo>
                    <a:pt x="7063" y="5429"/>
                    <a:pt x="5429" y="7064"/>
                    <a:pt x="3503" y="7005"/>
                  </a:cubicBezTo>
                  <a:cubicBezTo>
                    <a:pt x="1577" y="6947"/>
                    <a:pt x="1" y="5371"/>
                    <a:pt x="59" y="3503"/>
                  </a:cubicBezTo>
                  <a:cubicBezTo>
                    <a:pt x="59" y="1577"/>
                    <a:pt x="1693" y="1"/>
                    <a:pt x="3561"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0" name="Google Shape;18300;p46"/>
            <p:cNvSpPr/>
            <p:nvPr/>
          </p:nvSpPr>
          <p:spPr>
            <a:xfrm>
              <a:off x="4316350" y="4106625"/>
              <a:ext cx="172225" cy="173675"/>
            </a:xfrm>
            <a:custGeom>
              <a:avLst/>
              <a:gdLst/>
              <a:ahLst/>
              <a:cxnLst/>
              <a:rect l="l" t="t" r="r" b="b"/>
              <a:pathLst>
                <a:path w="6889" h="6947" extrusionOk="0">
                  <a:moveTo>
                    <a:pt x="6888" y="3502"/>
                  </a:moveTo>
                  <a:cubicBezTo>
                    <a:pt x="6888" y="5429"/>
                    <a:pt x="5312" y="6946"/>
                    <a:pt x="3386" y="6888"/>
                  </a:cubicBezTo>
                  <a:cubicBezTo>
                    <a:pt x="1460" y="6888"/>
                    <a:pt x="1" y="5370"/>
                    <a:pt x="1" y="3444"/>
                  </a:cubicBezTo>
                  <a:cubicBezTo>
                    <a:pt x="1" y="1518"/>
                    <a:pt x="1577" y="0"/>
                    <a:pt x="3503" y="0"/>
                  </a:cubicBezTo>
                  <a:cubicBezTo>
                    <a:pt x="5371" y="59"/>
                    <a:pt x="6888" y="1576"/>
                    <a:pt x="6888" y="35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1" name="Google Shape;18301;p46"/>
            <p:cNvSpPr/>
            <p:nvPr/>
          </p:nvSpPr>
          <p:spPr>
            <a:xfrm>
              <a:off x="2353650" y="2145375"/>
              <a:ext cx="172200" cy="172200"/>
            </a:xfrm>
            <a:custGeom>
              <a:avLst/>
              <a:gdLst/>
              <a:ahLst/>
              <a:cxnLst/>
              <a:rect l="l" t="t" r="r" b="b"/>
              <a:pathLst>
                <a:path w="6888" h="6888" extrusionOk="0">
                  <a:moveTo>
                    <a:pt x="6888" y="3444"/>
                  </a:moveTo>
                  <a:cubicBezTo>
                    <a:pt x="6888" y="5370"/>
                    <a:pt x="5429" y="6830"/>
                    <a:pt x="3502" y="6888"/>
                  </a:cubicBezTo>
                  <a:cubicBezTo>
                    <a:pt x="1518" y="6888"/>
                    <a:pt x="0" y="5370"/>
                    <a:pt x="59" y="3386"/>
                  </a:cubicBezTo>
                  <a:cubicBezTo>
                    <a:pt x="59" y="1459"/>
                    <a:pt x="1576" y="0"/>
                    <a:pt x="3502" y="0"/>
                  </a:cubicBezTo>
                  <a:cubicBezTo>
                    <a:pt x="5370" y="0"/>
                    <a:pt x="6888" y="1518"/>
                    <a:pt x="6888"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2" name="Google Shape;18302;p46"/>
            <p:cNvSpPr/>
            <p:nvPr/>
          </p:nvSpPr>
          <p:spPr>
            <a:xfrm>
              <a:off x="4805200" y="1656525"/>
              <a:ext cx="172225" cy="170750"/>
            </a:xfrm>
            <a:custGeom>
              <a:avLst/>
              <a:gdLst/>
              <a:ahLst/>
              <a:cxnLst/>
              <a:rect l="l" t="t" r="r" b="b"/>
              <a:pathLst>
                <a:path w="6889" h="6830" extrusionOk="0">
                  <a:moveTo>
                    <a:pt x="6888" y="3386"/>
                  </a:moveTo>
                  <a:cubicBezTo>
                    <a:pt x="6888" y="5312"/>
                    <a:pt x="5371" y="6829"/>
                    <a:pt x="3503" y="6829"/>
                  </a:cubicBezTo>
                  <a:cubicBezTo>
                    <a:pt x="1518" y="6829"/>
                    <a:pt x="1" y="5312"/>
                    <a:pt x="59" y="3386"/>
                  </a:cubicBezTo>
                  <a:cubicBezTo>
                    <a:pt x="59" y="1459"/>
                    <a:pt x="1577" y="0"/>
                    <a:pt x="3503" y="0"/>
                  </a:cubicBezTo>
                  <a:cubicBezTo>
                    <a:pt x="5371" y="0"/>
                    <a:pt x="6888" y="1518"/>
                    <a:pt x="6888"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3" name="Google Shape;18303;p46"/>
            <p:cNvSpPr/>
            <p:nvPr/>
          </p:nvSpPr>
          <p:spPr>
            <a:xfrm>
              <a:off x="3090575" y="4108075"/>
              <a:ext cx="170750" cy="170750"/>
            </a:xfrm>
            <a:custGeom>
              <a:avLst/>
              <a:gdLst/>
              <a:ahLst/>
              <a:cxnLst/>
              <a:rect l="l" t="t" r="r" b="b"/>
              <a:pathLst>
                <a:path w="6830" h="6830" extrusionOk="0">
                  <a:moveTo>
                    <a:pt x="6830" y="3444"/>
                  </a:moveTo>
                  <a:cubicBezTo>
                    <a:pt x="6830" y="5312"/>
                    <a:pt x="5312" y="6830"/>
                    <a:pt x="3386" y="6830"/>
                  </a:cubicBezTo>
                  <a:cubicBezTo>
                    <a:pt x="1518" y="6771"/>
                    <a:pt x="0" y="5254"/>
                    <a:pt x="59" y="3328"/>
                  </a:cubicBezTo>
                  <a:cubicBezTo>
                    <a:pt x="59" y="1460"/>
                    <a:pt x="1576" y="1"/>
                    <a:pt x="3444" y="1"/>
                  </a:cubicBezTo>
                  <a:cubicBezTo>
                    <a:pt x="5370" y="1"/>
                    <a:pt x="6830" y="1518"/>
                    <a:pt x="6830"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4" name="Google Shape;18304;p46"/>
            <p:cNvSpPr/>
            <p:nvPr/>
          </p:nvSpPr>
          <p:spPr>
            <a:xfrm>
              <a:off x="2355100" y="3371150"/>
              <a:ext cx="170750" cy="170750"/>
            </a:xfrm>
            <a:custGeom>
              <a:avLst/>
              <a:gdLst/>
              <a:ahLst/>
              <a:cxnLst/>
              <a:rect l="l" t="t" r="r" b="b"/>
              <a:pathLst>
                <a:path w="6830" h="6830" extrusionOk="0">
                  <a:moveTo>
                    <a:pt x="3444" y="6830"/>
                  </a:moveTo>
                  <a:cubicBezTo>
                    <a:pt x="1518" y="6830"/>
                    <a:pt x="1" y="5312"/>
                    <a:pt x="1" y="3444"/>
                  </a:cubicBezTo>
                  <a:cubicBezTo>
                    <a:pt x="1" y="1518"/>
                    <a:pt x="1518" y="59"/>
                    <a:pt x="3386" y="0"/>
                  </a:cubicBezTo>
                  <a:cubicBezTo>
                    <a:pt x="5312" y="0"/>
                    <a:pt x="6830" y="1518"/>
                    <a:pt x="6830" y="3444"/>
                  </a:cubicBezTo>
                  <a:cubicBezTo>
                    <a:pt x="6830" y="5312"/>
                    <a:pt x="5312" y="6830"/>
                    <a:pt x="3444" y="683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5" name="Google Shape;18305;p46"/>
            <p:cNvSpPr/>
            <p:nvPr/>
          </p:nvSpPr>
          <p:spPr>
            <a:xfrm>
              <a:off x="5053275" y="1903125"/>
              <a:ext cx="170750" cy="170775"/>
            </a:xfrm>
            <a:custGeom>
              <a:avLst/>
              <a:gdLst/>
              <a:ahLst/>
              <a:cxnLst/>
              <a:rect l="l" t="t" r="r" b="b"/>
              <a:pathLst>
                <a:path w="6830" h="6831" extrusionOk="0">
                  <a:moveTo>
                    <a:pt x="3445" y="1"/>
                  </a:moveTo>
                  <a:cubicBezTo>
                    <a:pt x="5312" y="59"/>
                    <a:pt x="6830" y="1577"/>
                    <a:pt x="6772" y="3445"/>
                  </a:cubicBezTo>
                  <a:cubicBezTo>
                    <a:pt x="6772" y="5312"/>
                    <a:pt x="5254" y="6830"/>
                    <a:pt x="3386" y="6772"/>
                  </a:cubicBezTo>
                  <a:cubicBezTo>
                    <a:pt x="1518" y="6772"/>
                    <a:pt x="1" y="5254"/>
                    <a:pt x="1" y="3386"/>
                  </a:cubicBezTo>
                  <a:cubicBezTo>
                    <a:pt x="59" y="1518"/>
                    <a:pt x="1577" y="1"/>
                    <a:pt x="344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6" name="Google Shape;18306;p46"/>
            <p:cNvSpPr/>
            <p:nvPr/>
          </p:nvSpPr>
          <p:spPr>
            <a:xfrm>
              <a:off x="4564425" y="1409900"/>
              <a:ext cx="169300" cy="169300"/>
            </a:xfrm>
            <a:custGeom>
              <a:avLst/>
              <a:gdLst/>
              <a:ahLst/>
              <a:cxnLst/>
              <a:rect l="l" t="t" r="r" b="b"/>
              <a:pathLst>
                <a:path w="6772" h="6772" extrusionOk="0">
                  <a:moveTo>
                    <a:pt x="6772" y="3386"/>
                  </a:moveTo>
                  <a:cubicBezTo>
                    <a:pt x="6772" y="5195"/>
                    <a:pt x="5254" y="6771"/>
                    <a:pt x="3386" y="6771"/>
                  </a:cubicBezTo>
                  <a:cubicBezTo>
                    <a:pt x="1577" y="6771"/>
                    <a:pt x="1" y="5254"/>
                    <a:pt x="1" y="3444"/>
                  </a:cubicBezTo>
                  <a:cubicBezTo>
                    <a:pt x="1" y="1576"/>
                    <a:pt x="1518" y="59"/>
                    <a:pt x="3328" y="0"/>
                  </a:cubicBezTo>
                  <a:cubicBezTo>
                    <a:pt x="5196" y="0"/>
                    <a:pt x="6772" y="1518"/>
                    <a:pt x="6772"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7" name="Google Shape;18307;p46"/>
            <p:cNvSpPr/>
            <p:nvPr/>
          </p:nvSpPr>
          <p:spPr>
            <a:xfrm>
              <a:off x="5296975" y="2635675"/>
              <a:ext cx="169300" cy="169300"/>
            </a:xfrm>
            <a:custGeom>
              <a:avLst/>
              <a:gdLst/>
              <a:ahLst/>
              <a:cxnLst/>
              <a:rect l="l" t="t" r="r" b="b"/>
              <a:pathLst>
                <a:path w="6772" h="6772" extrusionOk="0">
                  <a:moveTo>
                    <a:pt x="6771" y="3386"/>
                  </a:moveTo>
                  <a:cubicBezTo>
                    <a:pt x="6771" y="5196"/>
                    <a:pt x="5254" y="6772"/>
                    <a:pt x="3386" y="6772"/>
                  </a:cubicBezTo>
                  <a:cubicBezTo>
                    <a:pt x="1518" y="6772"/>
                    <a:pt x="1" y="5254"/>
                    <a:pt x="1" y="3386"/>
                  </a:cubicBezTo>
                  <a:cubicBezTo>
                    <a:pt x="1" y="1577"/>
                    <a:pt x="1518" y="59"/>
                    <a:pt x="3328" y="1"/>
                  </a:cubicBezTo>
                  <a:cubicBezTo>
                    <a:pt x="5137" y="1"/>
                    <a:pt x="6713" y="1518"/>
                    <a:pt x="6771"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8" name="Google Shape;18308;p46"/>
            <p:cNvSpPr/>
            <p:nvPr/>
          </p:nvSpPr>
          <p:spPr>
            <a:xfrm>
              <a:off x="4806675" y="3865850"/>
              <a:ext cx="170750" cy="169275"/>
            </a:xfrm>
            <a:custGeom>
              <a:avLst/>
              <a:gdLst/>
              <a:ahLst/>
              <a:cxnLst/>
              <a:rect l="l" t="t" r="r" b="b"/>
              <a:pathLst>
                <a:path w="6830" h="6771" extrusionOk="0">
                  <a:moveTo>
                    <a:pt x="3444" y="6771"/>
                  </a:moveTo>
                  <a:cubicBezTo>
                    <a:pt x="1576" y="6771"/>
                    <a:pt x="58" y="5253"/>
                    <a:pt x="0" y="3385"/>
                  </a:cubicBezTo>
                  <a:cubicBezTo>
                    <a:pt x="0" y="1518"/>
                    <a:pt x="1576" y="0"/>
                    <a:pt x="3444" y="0"/>
                  </a:cubicBezTo>
                  <a:cubicBezTo>
                    <a:pt x="5253" y="0"/>
                    <a:pt x="6771" y="1518"/>
                    <a:pt x="6771" y="3327"/>
                  </a:cubicBezTo>
                  <a:cubicBezTo>
                    <a:pt x="6829" y="5195"/>
                    <a:pt x="5253" y="6713"/>
                    <a:pt x="3444" y="677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9" name="Google Shape;18309;p46"/>
            <p:cNvSpPr/>
            <p:nvPr/>
          </p:nvSpPr>
          <p:spPr>
            <a:xfrm>
              <a:off x="5296975" y="2882300"/>
              <a:ext cx="169300" cy="170750"/>
            </a:xfrm>
            <a:custGeom>
              <a:avLst/>
              <a:gdLst/>
              <a:ahLst/>
              <a:cxnLst/>
              <a:rect l="l" t="t" r="r" b="b"/>
              <a:pathLst>
                <a:path w="6772" h="6830" extrusionOk="0">
                  <a:moveTo>
                    <a:pt x="6713" y="3444"/>
                  </a:moveTo>
                  <a:cubicBezTo>
                    <a:pt x="6713" y="5254"/>
                    <a:pt x="5137" y="6830"/>
                    <a:pt x="3328" y="6771"/>
                  </a:cubicBezTo>
                  <a:cubicBezTo>
                    <a:pt x="1460" y="6713"/>
                    <a:pt x="1" y="5195"/>
                    <a:pt x="1" y="3386"/>
                  </a:cubicBezTo>
                  <a:cubicBezTo>
                    <a:pt x="1" y="1518"/>
                    <a:pt x="1577" y="0"/>
                    <a:pt x="3444" y="59"/>
                  </a:cubicBezTo>
                  <a:cubicBezTo>
                    <a:pt x="5254" y="59"/>
                    <a:pt x="6771" y="1635"/>
                    <a:pt x="6713"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0" name="Google Shape;18310;p46"/>
            <p:cNvSpPr/>
            <p:nvPr/>
          </p:nvSpPr>
          <p:spPr>
            <a:xfrm>
              <a:off x="3827500" y="1167650"/>
              <a:ext cx="170750" cy="169300"/>
            </a:xfrm>
            <a:custGeom>
              <a:avLst/>
              <a:gdLst/>
              <a:ahLst/>
              <a:cxnLst/>
              <a:rect l="l" t="t" r="r" b="b"/>
              <a:pathLst>
                <a:path w="6830" h="6772" extrusionOk="0">
                  <a:moveTo>
                    <a:pt x="3386" y="6772"/>
                  </a:moveTo>
                  <a:cubicBezTo>
                    <a:pt x="1518" y="6714"/>
                    <a:pt x="0" y="5138"/>
                    <a:pt x="59" y="3328"/>
                  </a:cubicBezTo>
                  <a:cubicBezTo>
                    <a:pt x="59" y="1519"/>
                    <a:pt x="1635" y="1"/>
                    <a:pt x="3444" y="1"/>
                  </a:cubicBezTo>
                  <a:cubicBezTo>
                    <a:pt x="5254" y="1"/>
                    <a:pt x="6830" y="1635"/>
                    <a:pt x="6771" y="3445"/>
                  </a:cubicBezTo>
                  <a:cubicBezTo>
                    <a:pt x="6713" y="5254"/>
                    <a:pt x="5195" y="6772"/>
                    <a:pt x="3386" y="677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1" name="Google Shape;18311;p46"/>
            <p:cNvSpPr/>
            <p:nvPr/>
          </p:nvSpPr>
          <p:spPr>
            <a:xfrm>
              <a:off x="2603175" y="1656525"/>
              <a:ext cx="167850" cy="170750"/>
            </a:xfrm>
            <a:custGeom>
              <a:avLst/>
              <a:gdLst/>
              <a:ahLst/>
              <a:cxnLst/>
              <a:rect l="l" t="t" r="r" b="b"/>
              <a:pathLst>
                <a:path w="6714" h="6830" extrusionOk="0">
                  <a:moveTo>
                    <a:pt x="6713" y="3444"/>
                  </a:moveTo>
                  <a:cubicBezTo>
                    <a:pt x="6713" y="5253"/>
                    <a:pt x="5137" y="6829"/>
                    <a:pt x="3269" y="6771"/>
                  </a:cubicBezTo>
                  <a:cubicBezTo>
                    <a:pt x="1460" y="6713"/>
                    <a:pt x="1" y="5195"/>
                    <a:pt x="1" y="3386"/>
                  </a:cubicBezTo>
                  <a:cubicBezTo>
                    <a:pt x="1" y="1518"/>
                    <a:pt x="1577" y="0"/>
                    <a:pt x="3444" y="58"/>
                  </a:cubicBezTo>
                  <a:cubicBezTo>
                    <a:pt x="5254" y="58"/>
                    <a:pt x="6713" y="1634"/>
                    <a:pt x="6713"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2" name="Google Shape;18312;p46"/>
            <p:cNvSpPr/>
            <p:nvPr/>
          </p:nvSpPr>
          <p:spPr>
            <a:xfrm>
              <a:off x="3580875" y="1167650"/>
              <a:ext cx="169300" cy="169300"/>
            </a:xfrm>
            <a:custGeom>
              <a:avLst/>
              <a:gdLst/>
              <a:ahLst/>
              <a:cxnLst/>
              <a:rect l="l" t="t" r="r" b="b"/>
              <a:pathLst>
                <a:path w="6772" h="6772" extrusionOk="0">
                  <a:moveTo>
                    <a:pt x="3445" y="6714"/>
                  </a:moveTo>
                  <a:cubicBezTo>
                    <a:pt x="1577" y="6772"/>
                    <a:pt x="1" y="5196"/>
                    <a:pt x="59" y="3328"/>
                  </a:cubicBezTo>
                  <a:cubicBezTo>
                    <a:pt x="59" y="1519"/>
                    <a:pt x="1577" y="1"/>
                    <a:pt x="3386" y="1"/>
                  </a:cubicBezTo>
                  <a:cubicBezTo>
                    <a:pt x="5254" y="1"/>
                    <a:pt x="6772" y="1577"/>
                    <a:pt x="6772" y="3386"/>
                  </a:cubicBezTo>
                  <a:cubicBezTo>
                    <a:pt x="6772" y="5196"/>
                    <a:pt x="5196" y="6714"/>
                    <a:pt x="3445" y="671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3" name="Google Shape;18313;p46"/>
            <p:cNvSpPr/>
            <p:nvPr/>
          </p:nvSpPr>
          <p:spPr>
            <a:xfrm>
              <a:off x="5054750" y="3620675"/>
              <a:ext cx="166375" cy="166375"/>
            </a:xfrm>
            <a:custGeom>
              <a:avLst/>
              <a:gdLst/>
              <a:ahLst/>
              <a:cxnLst/>
              <a:rect l="l" t="t" r="r" b="b"/>
              <a:pathLst>
                <a:path w="6655" h="6655" extrusionOk="0">
                  <a:moveTo>
                    <a:pt x="6654" y="3328"/>
                  </a:moveTo>
                  <a:cubicBezTo>
                    <a:pt x="6654" y="5196"/>
                    <a:pt x="5137" y="6655"/>
                    <a:pt x="3327" y="6655"/>
                  </a:cubicBezTo>
                  <a:cubicBezTo>
                    <a:pt x="1459" y="6597"/>
                    <a:pt x="0" y="5079"/>
                    <a:pt x="0" y="3270"/>
                  </a:cubicBezTo>
                  <a:cubicBezTo>
                    <a:pt x="58" y="1460"/>
                    <a:pt x="1518" y="1"/>
                    <a:pt x="3327" y="1"/>
                  </a:cubicBezTo>
                  <a:cubicBezTo>
                    <a:pt x="5195" y="1"/>
                    <a:pt x="6654" y="1518"/>
                    <a:pt x="6654" y="33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4" name="Google Shape;18314;p46"/>
            <p:cNvSpPr/>
            <p:nvPr/>
          </p:nvSpPr>
          <p:spPr>
            <a:xfrm>
              <a:off x="5296975" y="2391975"/>
              <a:ext cx="169300" cy="170775"/>
            </a:xfrm>
            <a:custGeom>
              <a:avLst/>
              <a:gdLst/>
              <a:ahLst/>
              <a:cxnLst/>
              <a:rect l="l" t="t" r="r" b="b"/>
              <a:pathLst>
                <a:path w="6772" h="6831" extrusionOk="0">
                  <a:moveTo>
                    <a:pt x="3269" y="6772"/>
                  </a:moveTo>
                  <a:cubicBezTo>
                    <a:pt x="1401" y="6655"/>
                    <a:pt x="1" y="5137"/>
                    <a:pt x="59" y="3328"/>
                  </a:cubicBezTo>
                  <a:cubicBezTo>
                    <a:pt x="176" y="1460"/>
                    <a:pt x="1693" y="1"/>
                    <a:pt x="3503" y="118"/>
                  </a:cubicBezTo>
                  <a:cubicBezTo>
                    <a:pt x="5371" y="234"/>
                    <a:pt x="6771" y="1694"/>
                    <a:pt x="6713" y="3503"/>
                  </a:cubicBezTo>
                  <a:cubicBezTo>
                    <a:pt x="6596" y="5371"/>
                    <a:pt x="5079" y="6830"/>
                    <a:pt x="3269" y="671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5" name="Google Shape;18315;p46"/>
            <p:cNvSpPr/>
            <p:nvPr/>
          </p:nvSpPr>
          <p:spPr>
            <a:xfrm>
              <a:off x="4562975" y="4111000"/>
              <a:ext cx="163450" cy="164925"/>
            </a:xfrm>
            <a:custGeom>
              <a:avLst/>
              <a:gdLst/>
              <a:ahLst/>
              <a:cxnLst/>
              <a:rect l="l" t="t" r="r" b="b"/>
              <a:pathLst>
                <a:path w="6538" h="6597" extrusionOk="0">
                  <a:moveTo>
                    <a:pt x="6538" y="3269"/>
                  </a:moveTo>
                  <a:cubicBezTo>
                    <a:pt x="6538" y="5078"/>
                    <a:pt x="5137" y="6538"/>
                    <a:pt x="3327" y="6538"/>
                  </a:cubicBezTo>
                  <a:cubicBezTo>
                    <a:pt x="1459" y="6596"/>
                    <a:pt x="0" y="5137"/>
                    <a:pt x="0" y="3269"/>
                  </a:cubicBezTo>
                  <a:cubicBezTo>
                    <a:pt x="0" y="1401"/>
                    <a:pt x="1459" y="0"/>
                    <a:pt x="3269" y="0"/>
                  </a:cubicBezTo>
                  <a:cubicBezTo>
                    <a:pt x="5137" y="0"/>
                    <a:pt x="6538" y="1460"/>
                    <a:pt x="6538"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6" name="Google Shape;18316;p46"/>
            <p:cNvSpPr/>
            <p:nvPr/>
          </p:nvSpPr>
          <p:spPr>
            <a:xfrm>
              <a:off x="4072650" y="1169125"/>
              <a:ext cx="166375" cy="164925"/>
            </a:xfrm>
            <a:custGeom>
              <a:avLst/>
              <a:gdLst/>
              <a:ahLst/>
              <a:cxnLst/>
              <a:rect l="l" t="t" r="r" b="b"/>
              <a:pathLst>
                <a:path w="6655" h="6597" extrusionOk="0">
                  <a:moveTo>
                    <a:pt x="3328" y="0"/>
                  </a:moveTo>
                  <a:cubicBezTo>
                    <a:pt x="5196" y="0"/>
                    <a:pt x="6655" y="1518"/>
                    <a:pt x="6597" y="3327"/>
                  </a:cubicBezTo>
                  <a:cubicBezTo>
                    <a:pt x="6597" y="5195"/>
                    <a:pt x="5137" y="6596"/>
                    <a:pt x="3328" y="6596"/>
                  </a:cubicBezTo>
                  <a:cubicBezTo>
                    <a:pt x="1460" y="6596"/>
                    <a:pt x="1" y="5137"/>
                    <a:pt x="1" y="3269"/>
                  </a:cubicBezTo>
                  <a:cubicBezTo>
                    <a:pt x="59" y="1460"/>
                    <a:pt x="1518" y="0"/>
                    <a:pt x="33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7" name="Google Shape;18317;p46"/>
            <p:cNvSpPr/>
            <p:nvPr/>
          </p:nvSpPr>
          <p:spPr>
            <a:xfrm>
              <a:off x="2846875" y="1411350"/>
              <a:ext cx="166375" cy="167850"/>
            </a:xfrm>
            <a:custGeom>
              <a:avLst/>
              <a:gdLst/>
              <a:ahLst/>
              <a:cxnLst/>
              <a:rect l="l" t="t" r="r" b="b"/>
              <a:pathLst>
                <a:path w="6655" h="6714" extrusionOk="0">
                  <a:moveTo>
                    <a:pt x="6596" y="3386"/>
                  </a:moveTo>
                  <a:cubicBezTo>
                    <a:pt x="6596" y="5254"/>
                    <a:pt x="5079" y="6713"/>
                    <a:pt x="3269" y="6655"/>
                  </a:cubicBezTo>
                  <a:cubicBezTo>
                    <a:pt x="1401" y="6597"/>
                    <a:pt x="0" y="5137"/>
                    <a:pt x="0" y="3328"/>
                  </a:cubicBezTo>
                  <a:cubicBezTo>
                    <a:pt x="59" y="1460"/>
                    <a:pt x="1576" y="1"/>
                    <a:pt x="3386" y="59"/>
                  </a:cubicBezTo>
                  <a:cubicBezTo>
                    <a:pt x="5195" y="59"/>
                    <a:pt x="6655" y="1577"/>
                    <a:pt x="6596"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8" name="Google Shape;18318;p46"/>
            <p:cNvSpPr/>
            <p:nvPr/>
          </p:nvSpPr>
          <p:spPr>
            <a:xfrm>
              <a:off x="5299900" y="3131825"/>
              <a:ext cx="163450" cy="164925"/>
            </a:xfrm>
            <a:custGeom>
              <a:avLst/>
              <a:gdLst/>
              <a:ahLst/>
              <a:cxnLst/>
              <a:rect l="l" t="t" r="r" b="b"/>
              <a:pathLst>
                <a:path w="6538" h="6597" extrusionOk="0">
                  <a:moveTo>
                    <a:pt x="6538" y="3269"/>
                  </a:moveTo>
                  <a:cubicBezTo>
                    <a:pt x="6538" y="5079"/>
                    <a:pt x="5137" y="6538"/>
                    <a:pt x="3327" y="6597"/>
                  </a:cubicBezTo>
                  <a:cubicBezTo>
                    <a:pt x="1460" y="6597"/>
                    <a:pt x="0" y="5137"/>
                    <a:pt x="0" y="3269"/>
                  </a:cubicBezTo>
                  <a:cubicBezTo>
                    <a:pt x="0" y="1460"/>
                    <a:pt x="1401" y="1"/>
                    <a:pt x="3211" y="1"/>
                  </a:cubicBezTo>
                  <a:cubicBezTo>
                    <a:pt x="5078" y="1"/>
                    <a:pt x="6538" y="1402"/>
                    <a:pt x="6538"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9" name="Google Shape;18319;p46"/>
            <p:cNvSpPr/>
            <p:nvPr/>
          </p:nvSpPr>
          <p:spPr>
            <a:xfrm>
              <a:off x="2358025" y="1901675"/>
              <a:ext cx="164925" cy="164925"/>
            </a:xfrm>
            <a:custGeom>
              <a:avLst/>
              <a:gdLst/>
              <a:ahLst/>
              <a:cxnLst/>
              <a:rect l="l" t="t" r="r" b="b"/>
              <a:pathLst>
                <a:path w="6597" h="6597" extrusionOk="0">
                  <a:moveTo>
                    <a:pt x="3327" y="6596"/>
                  </a:moveTo>
                  <a:cubicBezTo>
                    <a:pt x="1518" y="6596"/>
                    <a:pt x="59" y="5195"/>
                    <a:pt x="0" y="3327"/>
                  </a:cubicBezTo>
                  <a:cubicBezTo>
                    <a:pt x="0" y="1518"/>
                    <a:pt x="1401" y="59"/>
                    <a:pt x="3269" y="59"/>
                  </a:cubicBezTo>
                  <a:cubicBezTo>
                    <a:pt x="5079" y="0"/>
                    <a:pt x="6538" y="1460"/>
                    <a:pt x="6538" y="3269"/>
                  </a:cubicBezTo>
                  <a:cubicBezTo>
                    <a:pt x="6596" y="5137"/>
                    <a:pt x="5137" y="6538"/>
                    <a:pt x="3327" y="659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0" name="Google Shape;18320;p46"/>
            <p:cNvSpPr/>
            <p:nvPr/>
          </p:nvSpPr>
          <p:spPr>
            <a:xfrm>
              <a:off x="3337175" y="1170575"/>
              <a:ext cx="164925" cy="163475"/>
            </a:xfrm>
            <a:custGeom>
              <a:avLst/>
              <a:gdLst/>
              <a:ahLst/>
              <a:cxnLst/>
              <a:rect l="l" t="t" r="r" b="b"/>
              <a:pathLst>
                <a:path w="6597" h="6539" extrusionOk="0">
                  <a:moveTo>
                    <a:pt x="3270" y="1"/>
                  </a:moveTo>
                  <a:cubicBezTo>
                    <a:pt x="5079" y="1"/>
                    <a:pt x="6538" y="1402"/>
                    <a:pt x="6538" y="3211"/>
                  </a:cubicBezTo>
                  <a:cubicBezTo>
                    <a:pt x="6597" y="5079"/>
                    <a:pt x="5138" y="6538"/>
                    <a:pt x="3328" y="6538"/>
                  </a:cubicBezTo>
                  <a:cubicBezTo>
                    <a:pt x="1460" y="6538"/>
                    <a:pt x="59" y="5137"/>
                    <a:pt x="1" y="3269"/>
                  </a:cubicBezTo>
                  <a:cubicBezTo>
                    <a:pt x="1" y="1460"/>
                    <a:pt x="1402" y="1"/>
                    <a:pt x="327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1" name="Google Shape;18321;p46"/>
            <p:cNvSpPr/>
            <p:nvPr/>
          </p:nvSpPr>
          <p:spPr>
            <a:xfrm>
              <a:off x="2601725" y="3864375"/>
              <a:ext cx="163450" cy="163475"/>
            </a:xfrm>
            <a:custGeom>
              <a:avLst/>
              <a:gdLst/>
              <a:ahLst/>
              <a:cxnLst/>
              <a:rect l="l" t="t" r="r" b="b"/>
              <a:pathLst>
                <a:path w="6538" h="6539" extrusionOk="0">
                  <a:moveTo>
                    <a:pt x="3269" y="1"/>
                  </a:moveTo>
                  <a:cubicBezTo>
                    <a:pt x="5137" y="1"/>
                    <a:pt x="6538" y="1460"/>
                    <a:pt x="6538" y="3328"/>
                  </a:cubicBezTo>
                  <a:cubicBezTo>
                    <a:pt x="6538" y="5137"/>
                    <a:pt x="5078" y="6538"/>
                    <a:pt x="3211" y="6538"/>
                  </a:cubicBezTo>
                  <a:cubicBezTo>
                    <a:pt x="1401" y="6538"/>
                    <a:pt x="0" y="5079"/>
                    <a:pt x="0" y="3269"/>
                  </a:cubicBezTo>
                  <a:cubicBezTo>
                    <a:pt x="0" y="1402"/>
                    <a:pt x="1460" y="1"/>
                    <a:pt x="326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2" name="Google Shape;18322;p46"/>
            <p:cNvSpPr/>
            <p:nvPr/>
          </p:nvSpPr>
          <p:spPr>
            <a:xfrm>
              <a:off x="2112875" y="2886675"/>
              <a:ext cx="162000" cy="162000"/>
            </a:xfrm>
            <a:custGeom>
              <a:avLst/>
              <a:gdLst/>
              <a:ahLst/>
              <a:cxnLst/>
              <a:rect l="l" t="t" r="r" b="b"/>
              <a:pathLst>
                <a:path w="6480" h="6480" extrusionOk="0">
                  <a:moveTo>
                    <a:pt x="6479" y="3211"/>
                  </a:moveTo>
                  <a:cubicBezTo>
                    <a:pt x="6479" y="5020"/>
                    <a:pt x="5020" y="6480"/>
                    <a:pt x="3269" y="6480"/>
                  </a:cubicBezTo>
                  <a:cubicBezTo>
                    <a:pt x="1401" y="6480"/>
                    <a:pt x="0" y="5020"/>
                    <a:pt x="0" y="3211"/>
                  </a:cubicBezTo>
                  <a:cubicBezTo>
                    <a:pt x="0" y="1401"/>
                    <a:pt x="1459" y="0"/>
                    <a:pt x="3269" y="0"/>
                  </a:cubicBezTo>
                  <a:cubicBezTo>
                    <a:pt x="5020" y="0"/>
                    <a:pt x="6479" y="1460"/>
                    <a:pt x="6479"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3" name="Google Shape;18323;p46"/>
            <p:cNvSpPr/>
            <p:nvPr/>
          </p:nvSpPr>
          <p:spPr>
            <a:xfrm>
              <a:off x="3585250" y="4357600"/>
              <a:ext cx="162025" cy="163475"/>
            </a:xfrm>
            <a:custGeom>
              <a:avLst/>
              <a:gdLst/>
              <a:ahLst/>
              <a:cxnLst/>
              <a:rect l="l" t="t" r="r" b="b"/>
              <a:pathLst>
                <a:path w="6481" h="6539" extrusionOk="0">
                  <a:moveTo>
                    <a:pt x="3211" y="6538"/>
                  </a:moveTo>
                  <a:cubicBezTo>
                    <a:pt x="1460" y="6538"/>
                    <a:pt x="1" y="5079"/>
                    <a:pt x="1" y="3270"/>
                  </a:cubicBezTo>
                  <a:cubicBezTo>
                    <a:pt x="1" y="1460"/>
                    <a:pt x="1460" y="1"/>
                    <a:pt x="3270" y="59"/>
                  </a:cubicBezTo>
                  <a:cubicBezTo>
                    <a:pt x="5021" y="59"/>
                    <a:pt x="6480" y="1518"/>
                    <a:pt x="6480" y="3328"/>
                  </a:cubicBezTo>
                  <a:cubicBezTo>
                    <a:pt x="6480" y="5079"/>
                    <a:pt x="5021" y="6538"/>
                    <a:pt x="3211" y="653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4" name="Google Shape;18324;p46"/>
            <p:cNvSpPr/>
            <p:nvPr/>
          </p:nvSpPr>
          <p:spPr>
            <a:xfrm>
              <a:off x="3831875" y="4359075"/>
              <a:ext cx="162000" cy="162000"/>
            </a:xfrm>
            <a:custGeom>
              <a:avLst/>
              <a:gdLst/>
              <a:ahLst/>
              <a:cxnLst/>
              <a:rect l="l" t="t" r="r" b="b"/>
              <a:pathLst>
                <a:path w="6480" h="6480" extrusionOk="0">
                  <a:moveTo>
                    <a:pt x="3211" y="0"/>
                  </a:moveTo>
                  <a:cubicBezTo>
                    <a:pt x="5020" y="0"/>
                    <a:pt x="6480" y="1401"/>
                    <a:pt x="6480" y="3269"/>
                  </a:cubicBezTo>
                  <a:cubicBezTo>
                    <a:pt x="6480" y="5020"/>
                    <a:pt x="5020" y="6479"/>
                    <a:pt x="3269" y="6479"/>
                  </a:cubicBezTo>
                  <a:cubicBezTo>
                    <a:pt x="1460" y="6479"/>
                    <a:pt x="1" y="5020"/>
                    <a:pt x="1" y="3211"/>
                  </a:cubicBezTo>
                  <a:cubicBezTo>
                    <a:pt x="1" y="1401"/>
                    <a:pt x="1401" y="0"/>
                    <a:pt x="32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5" name="Google Shape;18325;p46"/>
            <p:cNvSpPr/>
            <p:nvPr/>
          </p:nvSpPr>
          <p:spPr>
            <a:xfrm>
              <a:off x="2112875" y="2640050"/>
              <a:ext cx="162000" cy="162000"/>
            </a:xfrm>
            <a:custGeom>
              <a:avLst/>
              <a:gdLst/>
              <a:ahLst/>
              <a:cxnLst/>
              <a:rect l="l" t="t" r="r" b="b"/>
              <a:pathLst>
                <a:path w="6480" h="6480" extrusionOk="0">
                  <a:moveTo>
                    <a:pt x="6479" y="3211"/>
                  </a:moveTo>
                  <a:cubicBezTo>
                    <a:pt x="6479" y="4962"/>
                    <a:pt x="5078" y="6422"/>
                    <a:pt x="3269" y="6480"/>
                  </a:cubicBezTo>
                  <a:cubicBezTo>
                    <a:pt x="1459" y="6480"/>
                    <a:pt x="0" y="5021"/>
                    <a:pt x="0" y="3211"/>
                  </a:cubicBezTo>
                  <a:cubicBezTo>
                    <a:pt x="0" y="1460"/>
                    <a:pt x="1459" y="1"/>
                    <a:pt x="3211" y="1"/>
                  </a:cubicBezTo>
                  <a:cubicBezTo>
                    <a:pt x="5020" y="1"/>
                    <a:pt x="6479" y="1402"/>
                    <a:pt x="6479"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6" name="Google Shape;18326;p46"/>
            <p:cNvSpPr/>
            <p:nvPr/>
          </p:nvSpPr>
          <p:spPr>
            <a:xfrm>
              <a:off x="2848325" y="4112450"/>
              <a:ext cx="162000" cy="162000"/>
            </a:xfrm>
            <a:custGeom>
              <a:avLst/>
              <a:gdLst/>
              <a:ahLst/>
              <a:cxnLst/>
              <a:rect l="l" t="t" r="r" b="b"/>
              <a:pathLst>
                <a:path w="6480" h="6480" extrusionOk="0">
                  <a:moveTo>
                    <a:pt x="3270" y="6480"/>
                  </a:moveTo>
                  <a:cubicBezTo>
                    <a:pt x="1518" y="6480"/>
                    <a:pt x="59" y="5020"/>
                    <a:pt x="1" y="3269"/>
                  </a:cubicBezTo>
                  <a:cubicBezTo>
                    <a:pt x="1" y="1460"/>
                    <a:pt x="1460" y="1"/>
                    <a:pt x="3211" y="1"/>
                  </a:cubicBezTo>
                  <a:cubicBezTo>
                    <a:pt x="5021" y="1"/>
                    <a:pt x="6480" y="1402"/>
                    <a:pt x="6480" y="3211"/>
                  </a:cubicBezTo>
                  <a:cubicBezTo>
                    <a:pt x="6480" y="4962"/>
                    <a:pt x="5079" y="6421"/>
                    <a:pt x="3270" y="648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7" name="Google Shape;18327;p46"/>
            <p:cNvSpPr/>
            <p:nvPr/>
          </p:nvSpPr>
          <p:spPr>
            <a:xfrm>
              <a:off x="2359475" y="3622150"/>
              <a:ext cx="162000" cy="162000"/>
            </a:xfrm>
            <a:custGeom>
              <a:avLst/>
              <a:gdLst/>
              <a:ahLst/>
              <a:cxnLst/>
              <a:rect l="l" t="t" r="r" b="b"/>
              <a:pathLst>
                <a:path w="6480" h="6480" extrusionOk="0">
                  <a:moveTo>
                    <a:pt x="3211" y="0"/>
                  </a:moveTo>
                  <a:cubicBezTo>
                    <a:pt x="4962" y="0"/>
                    <a:pt x="6480" y="1459"/>
                    <a:pt x="6480" y="3211"/>
                  </a:cubicBezTo>
                  <a:cubicBezTo>
                    <a:pt x="6480" y="5020"/>
                    <a:pt x="5021" y="6479"/>
                    <a:pt x="3269" y="6479"/>
                  </a:cubicBezTo>
                  <a:cubicBezTo>
                    <a:pt x="1460" y="6479"/>
                    <a:pt x="1" y="5078"/>
                    <a:pt x="1" y="3269"/>
                  </a:cubicBezTo>
                  <a:cubicBezTo>
                    <a:pt x="1" y="1518"/>
                    <a:pt x="1402" y="59"/>
                    <a:pt x="32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8" name="Google Shape;18328;p46"/>
            <p:cNvSpPr/>
            <p:nvPr/>
          </p:nvSpPr>
          <p:spPr>
            <a:xfrm>
              <a:off x="4320725" y="1170575"/>
              <a:ext cx="162000" cy="162000"/>
            </a:xfrm>
            <a:custGeom>
              <a:avLst/>
              <a:gdLst/>
              <a:ahLst/>
              <a:cxnLst/>
              <a:rect l="l" t="t" r="r" b="b"/>
              <a:pathLst>
                <a:path w="6480" h="6480" extrusionOk="0">
                  <a:moveTo>
                    <a:pt x="6480" y="3211"/>
                  </a:moveTo>
                  <a:cubicBezTo>
                    <a:pt x="6480" y="5021"/>
                    <a:pt x="5021" y="6480"/>
                    <a:pt x="3269" y="6480"/>
                  </a:cubicBezTo>
                  <a:cubicBezTo>
                    <a:pt x="1518" y="6480"/>
                    <a:pt x="59" y="5021"/>
                    <a:pt x="59" y="3269"/>
                  </a:cubicBezTo>
                  <a:cubicBezTo>
                    <a:pt x="1" y="1518"/>
                    <a:pt x="1518" y="1"/>
                    <a:pt x="3269" y="59"/>
                  </a:cubicBezTo>
                  <a:cubicBezTo>
                    <a:pt x="5021" y="59"/>
                    <a:pt x="6480" y="1518"/>
                    <a:pt x="6480"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9" name="Google Shape;18329;p46"/>
            <p:cNvSpPr/>
            <p:nvPr/>
          </p:nvSpPr>
          <p:spPr>
            <a:xfrm>
              <a:off x="4074125" y="4359075"/>
              <a:ext cx="162000" cy="162000"/>
            </a:xfrm>
            <a:custGeom>
              <a:avLst/>
              <a:gdLst/>
              <a:ahLst/>
              <a:cxnLst/>
              <a:rect l="l" t="t" r="r" b="b"/>
              <a:pathLst>
                <a:path w="6480" h="6480" extrusionOk="0">
                  <a:moveTo>
                    <a:pt x="3210" y="0"/>
                  </a:moveTo>
                  <a:cubicBezTo>
                    <a:pt x="5020" y="0"/>
                    <a:pt x="6479" y="1459"/>
                    <a:pt x="6479" y="3269"/>
                  </a:cubicBezTo>
                  <a:cubicBezTo>
                    <a:pt x="6479" y="4962"/>
                    <a:pt x="5020" y="6421"/>
                    <a:pt x="3269" y="6479"/>
                  </a:cubicBezTo>
                  <a:cubicBezTo>
                    <a:pt x="1518" y="6479"/>
                    <a:pt x="0" y="4962"/>
                    <a:pt x="58" y="3211"/>
                  </a:cubicBezTo>
                  <a:cubicBezTo>
                    <a:pt x="58" y="1459"/>
                    <a:pt x="1518" y="59"/>
                    <a:pt x="321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0" name="Google Shape;18330;p46"/>
            <p:cNvSpPr/>
            <p:nvPr/>
          </p:nvSpPr>
          <p:spPr>
            <a:xfrm>
              <a:off x="5301350" y="2149750"/>
              <a:ext cx="160550" cy="162000"/>
            </a:xfrm>
            <a:custGeom>
              <a:avLst/>
              <a:gdLst/>
              <a:ahLst/>
              <a:cxnLst/>
              <a:rect l="l" t="t" r="r" b="b"/>
              <a:pathLst>
                <a:path w="6422" h="6480" extrusionOk="0">
                  <a:moveTo>
                    <a:pt x="3211" y="6479"/>
                  </a:moveTo>
                  <a:cubicBezTo>
                    <a:pt x="1460" y="6479"/>
                    <a:pt x="1" y="5020"/>
                    <a:pt x="1" y="3269"/>
                  </a:cubicBezTo>
                  <a:cubicBezTo>
                    <a:pt x="1" y="1518"/>
                    <a:pt x="1460" y="59"/>
                    <a:pt x="3153" y="59"/>
                  </a:cubicBezTo>
                  <a:cubicBezTo>
                    <a:pt x="4962" y="0"/>
                    <a:pt x="6421" y="1518"/>
                    <a:pt x="6421" y="3269"/>
                  </a:cubicBezTo>
                  <a:cubicBezTo>
                    <a:pt x="6421" y="5020"/>
                    <a:pt x="4962" y="6479"/>
                    <a:pt x="3211" y="647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1" name="Google Shape;18331;p46"/>
            <p:cNvSpPr/>
            <p:nvPr/>
          </p:nvSpPr>
          <p:spPr>
            <a:xfrm>
              <a:off x="2112875" y="2396350"/>
              <a:ext cx="162000" cy="162025"/>
            </a:xfrm>
            <a:custGeom>
              <a:avLst/>
              <a:gdLst/>
              <a:ahLst/>
              <a:cxnLst/>
              <a:rect l="l" t="t" r="r" b="b"/>
              <a:pathLst>
                <a:path w="6480" h="6481" extrusionOk="0">
                  <a:moveTo>
                    <a:pt x="6421" y="3270"/>
                  </a:moveTo>
                  <a:cubicBezTo>
                    <a:pt x="6421" y="5021"/>
                    <a:pt x="4962" y="6480"/>
                    <a:pt x="3211" y="6480"/>
                  </a:cubicBezTo>
                  <a:cubicBezTo>
                    <a:pt x="1459" y="6422"/>
                    <a:pt x="0" y="4962"/>
                    <a:pt x="0" y="3270"/>
                  </a:cubicBezTo>
                  <a:cubicBezTo>
                    <a:pt x="59" y="1519"/>
                    <a:pt x="1518" y="1"/>
                    <a:pt x="3269" y="59"/>
                  </a:cubicBezTo>
                  <a:cubicBezTo>
                    <a:pt x="5020" y="59"/>
                    <a:pt x="6479" y="1519"/>
                    <a:pt x="6421" y="32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2" name="Google Shape;18332;p46"/>
            <p:cNvSpPr/>
            <p:nvPr/>
          </p:nvSpPr>
          <p:spPr>
            <a:xfrm>
              <a:off x="5301350" y="3376975"/>
              <a:ext cx="159075" cy="160550"/>
            </a:xfrm>
            <a:custGeom>
              <a:avLst/>
              <a:gdLst/>
              <a:ahLst/>
              <a:cxnLst/>
              <a:rect l="l" t="t" r="r" b="b"/>
              <a:pathLst>
                <a:path w="6363" h="6422" extrusionOk="0">
                  <a:moveTo>
                    <a:pt x="6363" y="3211"/>
                  </a:moveTo>
                  <a:cubicBezTo>
                    <a:pt x="6363" y="4962"/>
                    <a:pt x="4904" y="6422"/>
                    <a:pt x="3153" y="6363"/>
                  </a:cubicBezTo>
                  <a:cubicBezTo>
                    <a:pt x="1402" y="6363"/>
                    <a:pt x="1" y="4904"/>
                    <a:pt x="1" y="3153"/>
                  </a:cubicBezTo>
                  <a:cubicBezTo>
                    <a:pt x="59" y="1402"/>
                    <a:pt x="1460" y="1"/>
                    <a:pt x="3211" y="1"/>
                  </a:cubicBezTo>
                  <a:cubicBezTo>
                    <a:pt x="4904" y="1"/>
                    <a:pt x="6363" y="1460"/>
                    <a:pt x="6363"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3" name="Google Shape;18333;p46"/>
            <p:cNvSpPr/>
            <p:nvPr/>
          </p:nvSpPr>
          <p:spPr>
            <a:xfrm>
              <a:off x="3340100" y="4360525"/>
              <a:ext cx="159100" cy="159075"/>
            </a:xfrm>
            <a:custGeom>
              <a:avLst/>
              <a:gdLst/>
              <a:ahLst/>
              <a:cxnLst/>
              <a:rect l="l" t="t" r="r" b="b"/>
              <a:pathLst>
                <a:path w="6364" h="6363" extrusionOk="0">
                  <a:moveTo>
                    <a:pt x="6363" y="3153"/>
                  </a:moveTo>
                  <a:cubicBezTo>
                    <a:pt x="6363" y="4904"/>
                    <a:pt x="4904" y="6363"/>
                    <a:pt x="3153" y="6363"/>
                  </a:cubicBezTo>
                  <a:cubicBezTo>
                    <a:pt x="1402" y="6363"/>
                    <a:pt x="1" y="4904"/>
                    <a:pt x="1" y="3153"/>
                  </a:cubicBezTo>
                  <a:cubicBezTo>
                    <a:pt x="1" y="1460"/>
                    <a:pt x="1460" y="1"/>
                    <a:pt x="3153" y="1"/>
                  </a:cubicBezTo>
                  <a:cubicBezTo>
                    <a:pt x="4904" y="1"/>
                    <a:pt x="6363" y="1460"/>
                    <a:pt x="6363" y="31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4" name="Google Shape;18334;p46"/>
            <p:cNvSpPr/>
            <p:nvPr/>
          </p:nvSpPr>
          <p:spPr>
            <a:xfrm>
              <a:off x="2114325" y="3134750"/>
              <a:ext cx="159075" cy="159075"/>
            </a:xfrm>
            <a:custGeom>
              <a:avLst/>
              <a:gdLst/>
              <a:ahLst/>
              <a:cxnLst/>
              <a:rect l="l" t="t" r="r" b="b"/>
              <a:pathLst>
                <a:path w="6363" h="6363" extrusionOk="0">
                  <a:moveTo>
                    <a:pt x="3153" y="6363"/>
                  </a:moveTo>
                  <a:cubicBezTo>
                    <a:pt x="1460" y="6363"/>
                    <a:pt x="1" y="4904"/>
                    <a:pt x="1" y="3152"/>
                  </a:cubicBezTo>
                  <a:cubicBezTo>
                    <a:pt x="1" y="1460"/>
                    <a:pt x="1460" y="0"/>
                    <a:pt x="3153" y="0"/>
                  </a:cubicBezTo>
                  <a:cubicBezTo>
                    <a:pt x="4904" y="0"/>
                    <a:pt x="6363" y="1460"/>
                    <a:pt x="6363" y="3152"/>
                  </a:cubicBezTo>
                  <a:cubicBezTo>
                    <a:pt x="6363" y="4904"/>
                    <a:pt x="4904" y="6363"/>
                    <a:pt x="3153" y="63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5" name="Google Shape;18335;p46"/>
            <p:cNvSpPr/>
            <p:nvPr/>
          </p:nvSpPr>
          <p:spPr>
            <a:xfrm>
              <a:off x="4812500" y="1415725"/>
              <a:ext cx="159075" cy="157625"/>
            </a:xfrm>
            <a:custGeom>
              <a:avLst/>
              <a:gdLst/>
              <a:ahLst/>
              <a:cxnLst/>
              <a:rect l="l" t="t" r="r" b="b"/>
              <a:pathLst>
                <a:path w="6363" h="6305" extrusionOk="0">
                  <a:moveTo>
                    <a:pt x="6305" y="3153"/>
                  </a:moveTo>
                  <a:cubicBezTo>
                    <a:pt x="6363" y="4904"/>
                    <a:pt x="4904" y="6305"/>
                    <a:pt x="3153" y="6305"/>
                  </a:cubicBezTo>
                  <a:cubicBezTo>
                    <a:pt x="1401" y="6305"/>
                    <a:pt x="1" y="4904"/>
                    <a:pt x="1" y="3211"/>
                  </a:cubicBezTo>
                  <a:cubicBezTo>
                    <a:pt x="1" y="1460"/>
                    <a:pt x="1401" y="1"/>
                    <a:pt x="3211" y="1"/>
                  </a:cubicBezTo>
                  <a:cubicBezTo>
                    <a:pt x="4904" y="1"/>
                    <a:pt x="6305" y="1402"/>
                    <a:pt x="6305" y="31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6" name="Google Shape;18336;p46"/>
            <p:cNvSpPr/>
            <p:nvPr/>
          </p:nvSpPr>
          <p:spPr>
            <a:xfrm>
              <a:off x="5059125" y="1660900"/>
              <a:ext cx="159075" cy="160525"/>
            </a:xfrm>
            <a:custGeom>
              <a:avLst/>
              <a:gdLst/>
              <a:ahLst/>
              <a:cxnLst/>
              <a:rect l="l" t="t" r="r" b="b"/>
              <a:pathLst>
                <a:path w="6363" h="6421" extrusionOk="0">
                  <a:moveTo>
                    <a:pt x="6363" y="3269"/>
                  </a:moveTo>
                  <a:cubicBezTo>
                    <a:pt x="6304" y="5020"/>
                    <a:pt x="4845" y="6421"/>
                    <a:pt x="3094" y="6363"/>
                  </a:cubicBezTo>
                  <a:cubicBezTo>
                    <a:pt x="1343" y="6363"/>
                    <a:pt x="0" y="4903"/>
                    <a:pt x="0" y="3211"/>
                  </a:cubicBezTo>
                  <a:cubicBezTo>
                    <a:pt x="59" y="1401"/>
                    <a:pt x="1518" y="0"/>
                    <a:pt x="3269" y="59"/>
                  </a:cubicBezTo>
                  <a:cubicBezTo>
                    <a:pt x="4962" y="117"/>
                    <a:pt x="6363" y="1518"/>
                    <a:pt x="6363"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7" name="Google Shape;18337;p46"/>
            <p:cNvSpPr/>
            <p:nvPr/>
          </p:nvSpPr>
          <p:spPr>
            <a:xfrm>
              <a:off x="3097875" y="1172050"/>
              <a:ext cx="157625" cy="159075"/>
            </a:xfrm>
            <a:custGeom>
              <a:avLst/>
              <a:gdLst/>
              <a:ahLst/>
              <a:cxnLst/>
              <a:rect l="l" t="t" r="r" b="b"/>
              <a:pathLst>
                <a:path w="6305" h="6363" extrusionOk="0">
                  <a:moveTo>
                    <a:pt x="6304" y="3152"/>
                  </a:moveTo>
                  <a:cubicBezTo>
                    <a:pt x="6304" y="4903"/>
                    <a:pt x="4903" y="6362"/>
                    <a:pt x="3152" y="6362"/>
                  </a:cubicBezTo>
                  <a:cubicBezTo>
                    <a:pt x="1401" y="6362"/>
                    <a:pt x="0" y="4962"/>
                    <a:pt x="0" y="3210"/>
                  </a:cubicBezTo>
                  <a:cubicBezTo>
                    <a:pt x="0" y="1459"/>
                    <a:pt x="1401" y="0"/>
                    <a:pt x="3152" y="58"/>
                  </a:cubicBezTo>
                  <a:cubicBezTo>
                    <a:pt x="4903" y="58"/>
                    <a:pt x="6304" y="1459"/>
                    <a:pt x="6304" y="31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8" name="Google Shape;18338;p46"/>
            <p:cNvSpPr/>
            <p:nvPr/>
          </p:nvSpPr>
          <p:spPr>
            <a:xfrm>
              <a:off x="4323650" y="4361975"/>
              <a:ext cx="156175" cy="156175"/>
            </a:xfrm>
            <a:custGeom>
              <a:avLst/>
              <a:gdLst/>
              <a:ahLst/>
              <a:cxnLst/>
              <a:rect l="l" t="t" r="r" b="b"/>
              <a:pathLst>
                <a:path w="6247" h="6247" extrusionOk="0">
                  <a:moveTo>
                    <a:pt x="3152" y="1"/>
                  </a:moveTo>
                  <a:cubicBezTo>
                    <a:pt x="4904" y="59"/>
                    <a:pt x="6246" y="1460"/>
                    <a:pt x="6246" y="3211"/>
                  </a:cubicBezTo>
                  <a:cubicBezTo>
                    <a:pt x="6188" y="4904"/>
                    <a:pt x="4845" y="6247"/>
                    <a:pt x="3094" y="6188"/>
                  </a:cubicBezTo>
                  <a:cubicBezTo>
                    <a:pt x="1343" y="6188"/>
                    <a:pt x="0" y="4787"/>
                    <a:pt x="59" y="3036"/>
                  </a:cubicBezTo>
                  <a:cubicBezTo>
                    <a:pt x="59" y="1343"/>
                    <a:pt x="1460" y="1"/>
                    <a:pt x="315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9" name="Google Shape;18339;p46"/>
            <p:cNvSpPr/>
            <p:nvPr/>
          </p:nvSpPr>
          <p:spPr>
            <a:xfrm>
              <a:off x="2609025" y="1417200"/>
              <a:ext cx="156150" cy="154700"/>
            </a:xfrm>
            <a:custGeom>
              <a:avLst/>
              <a:gdLst/>
              <a:ahLst/>
              <a:cxnLst/>
              <a:rect l="l" t="t" r="r" b="b"/>
              <a:pathLst>
                <a:path w="6246" h="6188" extrusionOk="0">
                  <a:moveTo>
                    <a:pt x="6187" y="3094"/>
                  </a:moveTo>
                  <a:cubicBezTo>
                    <a:pt x="6246" y="4787"/>
                    <a:pt x="4845" y="6188"/>
                    <a:pt x="3152" y="6188"/>
                  </a:cubicBezTo>
                  <a:cubicBezTo>
                    <a:pt x="1459" y="6188"/>
                    <a:pt x="58" y="4845"/>
                    <a:pt x="58" y="3152"/>
                  </a:cubicBezTo>
                  <a:cubicBezTo>
                    <a:pt x="0" y="1401"/>
                    <a:pt x="1401" y="59"/>
                    <a:pt x="3094" y="0"/>
                  </a:cubicBezTo>
                  <a:cubicBezTo>
                    <a:pt x="4786" y="0"/>
                    <a:pt x="6187" y="1401"/>
                    <a:pt x="6187"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0" name="Google Shape;18340;p46"/>
            <p:cNvSpPr/>
            <p:nvPr/>
          </p:nvSpPr>
          <p:spPr>
            <a:xfrm>
              <a:off x="5060575" y="3873125"/>
              <a:ext cx="154700" cy="154725"/>
            </a:xfrm>
            <a:custGeom>
              <a:avLst/>
              <a:gdLst/>
              <a:ahLst/>
              <a:cxnLst/>
              <a:rect l="l" t="t" r="r" b="b"/>
              <a:pathLst>
                <a:path w="6188" h="6189" extrusionOk="0">
                  <a:moveTo>
                    <a:pt x="6188" y="3094"/>
                  </a:moveTo>
                  <a:cubicBezTo>
                    <a:pt x="6188" y="4787"/>
                    <a:pt x="4787" y="6188"/>
                    <a:pt x="3094" y="6188"/>
                  </a:cubicBezTo>
                  <a:cubicBezTo>
                    <a:pt x="1401" y="6188"/>
                    <a:pt x="1" y="4787"/>
                    <a:pt x="1" y="3094"/>
                  </a:cubicBezTo>
                  <a:cubicBezTo>
                    <a:pt x="1" y="1343"/>
                    <a:pt x="1401" y="1"/>
                    <a:pt x="3094" y="1"/>
                  </a:cubicBezTo>
                  <a:cubicBezTo>
                    <a:pt x="4845" y="1"/>
                    <a:pt x="6188" y="1402"/>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1" name="Google Shape;18341;p46"/>
            <p:cNvSpPr/>
            <p:nvPr/>
          </p:nvSpPr>
          <p:spPr>
            <a:xfrm>
              <a:off x="2115775" y="2154125"/>
              <a:ext cx="154725" cy="154700"/>
            </a:xfrm>
            <a:custGeom>
              <a:avLst/>
              <a:gdLst/>
              <a:ahLst/>
              <a:cxnLst/>
              <a:rect l="l" t="t" r="r" b="b"/>
              <a:pathLst>
                <a:path w="6189" h="6188" extrusionOk="0">
                  <a:moveTo>
                    <a:pt x="6188" y="3094"/>
                  </a:moveTo>
                  <a:cubicBezTo>
                    <a:pt x="6188" y="4787"/>
                    <a:pt x="4846" y="6129"/>
                    <a:pt x="3153" y="6188"/>
                  </a:cubicBezTo>
                  <a:cubicBezTo>
                    <a:pt x="1402" y="6188"/>
                    <a:pt x="1" y="4787"/>
                    <a:pt x="1" y="3036"/>
                  </a:cubicBezTo>
                  <a:cubicBezTo>
                    <a:pt x="59" y="1343"/>
                    <a:pt x="1402" y="0"/>
                    <a:pt x="3153" y="0"/>
                  </a:cubicBezTo>
                  <a:cubicBezTo>
                    <a:pt x="4846" y="0"/>
                    <a:pt x="6188" y="1343"/>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2" name="Google Shape;18342;p46"/>
            <p:cNvSpPr/>
            <p:nvPr/>
          </p:nvSpPr>
          <p:spPr>
            <a:xfrm>
              <a:off x="4813950" y="4115375"/>
              <a:ext cx="154725" cy="154700"/>
            </a:xfrm>
            <a:custGeom>
              <a:avLst/>
              <a:gdLst/>
              <a:ahLst/>
              <a:cxnLst/>
              <a:rect l="l" t="t" r="r" b="b"/>
              <a:pathLst>
                <a:path w="6189" h="6188" extrusionOk="0">
                  <a:moveTo>
                    <a:pt x="6188" y="3094"/>
                  </a:moveTo>
                  <a:cubicBezTo>
                    <a:pt x="6188" y="4845"/>
                    <a:pt x="4787" y="6188"/>
                    <a:pt x="3095" y="6188"/>
                  </a:cubicBezTo>
                  <a:cubicBezTo>
                    <a:pt x="1402" y="6188"/>
                    <a:pt x="1" y="4728"/>
                    <a:pt x="59" y="3036"/>
                  </a:cubicBezTo>
                  <a:cubicBezTo>
                    <a:pt x="59" y="1401"/>
                    <a:pt x="1460" y="0"/>
                    <a:pt x="3095" y="0"/>
                  </a:cubicBezTo>
                  <a:cubicBezTo>
                    <a:pt x="4787" y="0"/>
                    <a:pt x="6188" y="1401"/>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3" name="Google Shape;18343;p46"/>
            <p:cNvSpPr/>
            <p:nvPr/>
          </p:nvSpPr>
          <p:spPr>
            <a:xfrm>
              <a:off x="3099325" y="4361975"/>
              <a:ext cx="154700" cy="154725"/>
            </a:xfrm>
            <a:custGeom>
              <a:avLst/>
              <a:gdLst/>
              <a:ahLst/>
              <a:cxnLst/>
              <a:rect l="l" t="t" r="r" b="b"/>
              <a:pathLst>
                <a:path w="6188" h="6189" extrusionOk="0">
                  <a:moveTo>
                    <a:pt x="6188" y="3095"/>
                  </a:moveTo>
                  <a:cubicBezTo>
                    <a:pt x="6188" y="4787"/>
                    <a:pt x="4787" y="6188"/>
                    <a:pt x="3094" y="6188"/>
                  </a:cubicBezTo>
                  <a:cubicBezTo>
                    <a:pt x="1401" y="6188"/>
                    <a:pt x="1" y="4787"/>
                    <a:pt x="1" y="3095"/>
                  </a:cubicBezTo>
                  <a:cubicBezTo>
                    <a:pt x="1" y="1460"/>
                    <a:pt x="1343" y="59"/>
                    <a:pt x="3036" y="59"/>
                  </a:cubicBezTo>
                  <a:cubicBezTo>
                    <a:pt x="4729" y="1"/>
                    <a:pt x="6129" y="1402"/>
                    <a:pt x="6129" y="30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4" name="Google Shape;18344;p46"/>
            <p:cNvSpPr/>
            <p:nvPr/>
          </p:nvSpPr>
          <p:spPr>
            <a:xfrm>
              <a:off x="2115775" y="3378450"/>
              <a:ext cx="156175" cy="156150"/>
            </a:xfrm>
            <a:custGeom>
              <a:avLst/>
              <a:gdLst/>
              <a:ahLst/>
              <a:cxnLst/>
              <a:rect l="l" t="t" r="r" b="b"/>
              <a:pathLst>
                <a:path w="6247" h="6246" extrusionOk="0">
                  <a:moveTo>
                    <a:pt x="3153" y="59"/>
                  </a:moveTo>
                  <a:cubicBezTo>
                    <a:pt x="4846" y="117"/>
                    <a:pt x="6247" y="1576"/>
                    <a:pt x="6188" y="3211"/>
                  </a:cubicBezTo>
                  <a:cubicBezTo>
                    <a:pt x="6130" y="4903"/>
                    <a:pt x="4671" y="6246"/>
                    <a:pt x="3036" y="6188"/>
                  </a:cubicBezTo>
                  <a:cubicBezTo>
                    <a:pt x="1343" y="6129"/>
                    <a:pt x="1" y="4728"/>
                    <a:pt x="59" y="3036"/>
                  </a:cubicBezTo>
                  <a:cubicBezTo>
                    <a:pt x="118" y="1343"/>
                    <a:pt x="1519" y="0"/>
                    <a:pt x="3153"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5" name="Google Shape;18345;p46"/>
            <p:cNvSpPr/>
            <p:nvPr/>
          </p:nvSpPr>
          <p:spPr>
            <a:xfrm>
              <a:off x="2362400" y="1663800"/>
              <a:ext cx="156175" cy="154725"/>
            </a:xfrm>
            <a:custGeom>
              <a:avLst/>
              <a:gdLst/>
              <a:ahLst/>
              <a:cxnLst/>
              <a:rect l="l" t="t" r="r" b="b"/>
              <a:pathLst>
                <a:path w="6247" h="6189" extrusionOk="0">
                  <a:moveTo>
                    <a:pt x="59" y="3095"/>
                  </a:moveTo>
                  <a:cubicBezTo>
                    <a:pt x="59" y="1402"/>
                    <a:pt x="1518" y="1"/>
                    <a:pt x="3152" y="59"/>
                  </a:cubicBezTo>
                  <a:cubicBezTo>
                    <a:pt x="4845" y="59"/>
                    <a:pt x="6246" y="1519"/>
                    <a:pt x="6188" y="3211"/>
                  </a:cubicBezTo>
                  <a:cubicBezTo>
                    <a:pt x="6129" y="4846"/>
                    <a:pt x="4729" y="6188"/>
                    <a:pt x="3094" y="6188"/>
                  </a:cubicBezTo>
                  <a:cubicBezTo>
                    <a:pt x="1401" y="6188"/>
                    <a:pt x="0" y="4729"/>
                    <a:pt x="59" y="30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6" name="Google Shape;18346;p46"/>
            <p:cNvSpPr/>
            <p:nvPr/>
          </p:nvSpPr>
          <p:spPr>
            <a:xfrm>
              <a:off x="4571725" y="1174950"/>
              <a:ext cx="153250" cy="154725"/>
            </a:xfrm>
            <a:custGeom>
              <a:avLst/>
              <a:gdLst/>
              <a:ahLst/>
              <a:cxnLst/>
              <a:rect l="l" t="t" r="r" b="b"/>
              <a:pathLst>
                <a:path w="6130" h="6189" extrusionOk="0">
                  <a:moveTo>
                    <a:pt x="6129" y="3094"/>
                  </a:moveTo>
                  <a:cubicBezTo>
                    <a:pt x="6129" y="4729"/>
                    <a:pt x="4787" y="6130"/>
                    <a:pt x="3094" y="6130"/>
                  </a:cubicBezTo>
                  <a:cubicBezTo>
                    <a:pt x="1460" y="6188"/>
                    <a:pt x="0" y="4729"/>
                    <a:pt x="59" y="3036"/>
                  </a:cubicBezTo>
                  <a:cubicBezTo>
                    <a:pt x="59" y="1402"/>
                    <a:pt x="1460" y="1"/>
                    <a:pt x="3094" y="1"/>
                  </a:cubicBezTo>
                  <a:cubicBezTo>
                    <a:pt x="4728" y="1"/>
                    <a:pt x="6129" y="1402"/>
                    <a:pt x="6129"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7" name="Google Shape;18347;p46"/>
            <p:cNvSpPr/>
            <p:nvPr/>
          </p:nvSpPr>
          <p:spPr>
            <a:xfrm>
              <a:off x="5308650" y="1911875"/>
              <a:ext cx="153250" cy="153250"/>
            </a:xfrm>
            <a:custGeom>
              <a:avLst/>
              <a:gdLst/>
              <a:ahLst/>
              <a:cxnLst/>
              <a:rect l="l" t="t" r="r" b="b"/>
              <a:pathLst>
                <a:path w="6130" h="6130" extrusionOk="0">
                  <a:moveTo>
                    <a:pt x="6129" y="3036"/>
                  </a:moveTo>
                  <a:cubicBezTo>
                    <a:pt x="6129" y="4671"/>
                    <a:pt x="4728" y="6071"/>
                    <a:pt x="3094" y="6130"/>
                  </a:cubicBezTo>
                  <a:cubicBezTo>
                    <a:pt x="1460" y="6130"/>
                    <a:pt x="0" y="4729"/>
                    <a:pt x="0" y="3036"/>
                  </a:cubicBezTo>
                  <a:cubicBezTo>
                    <a:pt x="0" y="1402"/>
                    <a:pt x="1401" y="1"/>
                    <a:pt x="3036" y="1"/>
                  </a:cubicBezTo>
                  <a:cubicBezTo>
                    <a:pt x="4728" y="1"/>
                    <a:pt x="6071" y="1402"/>
                    <a:pt x="6129" y="30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8" name="Google Shape;18348;p46"/>
            <p:cNvSpPr/>
            <p:nvPr/>
          </p:nvSpPr>
          <p:spPr>
            <a:xfrm>
              <a:off x="2855625" y="1173500"/>
              <a:ext cx="148875" cy="148875"/>
            </a:xfrm>
            <a:custGeom>
              <a:avLst/>
              <a:gdLst/>
              <a:ahLst/>
              <a:cxnLst/>
              <a:rect l="l" t="t" r="r" b="b"/>
              <a:pathLst>
                <a:path w="5955" h="5955" extrusionOk="0">
                  <a:moveTo>
                    <a:pt x="5955" y="3036"/>
                  </a:moveTo>
                  <a:cubicBezTo>
                    <a:pt x="5955" y="4670"/>
                    <a:pt x="4612" y="5954"/>
                    <a:pt x="2919" y="5954"/>
                  </a:cubicBezTo>
                  <a:cubicBezTo>
                    <a:pt x="1285" y="5954"/>
                    <a:pt x="1" y="4612"/>
                    <a:pt x="1" y="2977"/>
                  </a:cubicBezTo>
                  <a:cubicBezTo>
                    <a:pt x="1" y="1285"/>
                    <a:pt x="1343" y="0"/>
                    <a:pt x="2978" y="0"/>
                  </a:cubicBezTo>
                  <a:cubicBezTo>
                    <a:pt x="4670" y="59"/>
                    <a:pt x="5955" y="1343"/>
                    <a:pt x="5955" y="30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9" name="Google Shape;18349;p46"/>
            <p:cNvSpPr/>
            <p:nvPr/>
          </p:nvSpPr>
          <p:spPr>
            <a:xfrm>
              <a:off x="5307200" y="3627975"/>
              <a:ext cx="148850" cy="150325"/>
            </a:xfrm>
            <a:custGeom>
              <a:avLst/>
              <a:gdLst/>
              <a:ahLst/>
              <a:cxnLst/>
              <a:rect l="l" t="t" r="r" b="b"/>
              <a:pathLst>
                <a:path w="5954" h="6013" extrusionOk="0">
                  <a:moveTo>
                    <a:pt x="2977" y="6013"/>
                  </a:moveTo>
                  <a:cubicBezTo>
                    <a:pt x="1284" y="6013"/>
                    <a:pt x="0" y="4670"/>
                    <a:pt x="0" y="3036"/>
                  </a:cubicBezTo>
                  <a:cubicBezTo>
                    <a:pt x="0" y="1343"/>
                    <a:pt x="1343" y="1"/>
                    <a:pt x="3035" y="59"/>
                  </a:cubicBezTo>
                  <a:cubicBezTo>
                    <a:pt x="4670" y="59"/>
                    <a:pt x="5954" y="1402"/>
                    <a:pt x="5954" y="3036"/>
                  </a:cubicBezTo>
                  <a:cubicBezTo>
                    <a:pt x="5954" y="4729"/>
                    <a:pt x="4611" y="6013"/>
                    <a:pt x="2977" y="601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0" name="Google Shape;18350;p46"/>
            <p:cNvSpPr/>
            <p:nvPr/>
          </p:nvSpPr>
          <p:spPr>
            <a:xfrm>
              <a:off x="3839175" y="931250"/>
              <a:ext cx="147400" cy="148875"/>
            </a:xfrm>
            <a:custGeom>
              <a:avLst/>
              <a:gdLst/>
              <a:ahLst/>
              <a:cxnLst/>
              <a:rect l="l" t="t" r="r" b="b"/>
              <a:pathLst>
                <a:path w="5896" h="5955" extrusionOk="0">
                  <a:moveTo>
                    <a:pt x="2977" y="5955"/>
                  </a:moveTo>
                  <a:cubicBezTo>
                    <a:pt x="1285" y="5955"/>
                    <a:pt x="0" y="4612"/>
                    <a:pt x="0" y="2978"/>
                  </a:cubicBezTo>
                  <a:cubicBezTo>
                    <a:pt x="0" y="1285"/>
                    <a:pt x="1285" y="1"/>
                    <a:pt x="2977" y="1"/>
                  </a:cubicBezTo>
                  <a:cubicBezTo>
                    <a:pt x="4612" y="1"/>
                    <a:pt x="5896" y="1285"/>
                    <a:pt x="5896" y="2920"/>
                  </a:cubicBezTo>
                  <a:cubicBezTo>
                    <a:pt x="5896" y="4612"/>
                    <a:pt x="4612" y="5896"/>
                    <a:pt x="2977" y="595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1" name="Google Shape;18351;p46"/>
            <p:cNvSpPr/>
            <p:nvPr/>
          </p:nvSpPr>
          <p:spPr>
            <a:xfrm>
              <a:off x="2365325" y="3871675"/>
              <a:ext cx="148875" cy="148875"/>
            </a:xfrm>
            <a:custGeom>
              <a:avLst/>
              <a:gdLst/>
              <a:ahLst/>
              <a:cxnLst/>
              <a:rect l="l" t="t" r="r" b="b"/>
              <a:pathLst>
                <a:path w="5955" h="5955" extrusionOk="0">
                  <a:moveTo>
                    <a:pt x="5954" y="2977"/>
                  </a:moveTo>
                  <a:cubicBezTo>
                    <a:pt x="5954" y="4670"/>
                    <a:pt x="4670" y="5954"/>
                    <a:pt x="3035" y="5954"/>
                  </a:cubicBezTo>
                  <a:cubicBezTo>
                    <a:pt x="1343" y="5954"/>
                    <a:pt x="0" y="4612"/>
                    <a:pt x="0" y="2919"/>
                  </a:cubicBezTo>
                  <a:cubicBezTo>
                    <a:pt x="59" y="1285"/>
                    <a:pt x="1343" y="0"/>
                    <a:pt x="3035" y="0"/>
                  </a:cubicBezTo>
                  <a:cubicBezTo>
                    <a:pt x="4670" y="0"/>
                    <a:pt x="5954" y="1343"/>
                    <a:pt x="5954"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2" name="Google Shape;18352;p46"/>
            <p:cNvSpPr/>
            <p:nvPr/>
          </p:nvSpPr>
          <p:spPr>
            <a:xfrm>
              <a:off x="2607550" y="4118300"/>
              <a:ext cx="150325" cy="150325"/>
            </a:xfrm>
            <a:custGeom>
              <a:avLst/>
              <a:gdLst/>
              <a:ahLst/>
              <a:cxnLst/>
              <a:rect l="l" t="t" r="r" b="b"/>
              <a:pathLst>
                <a:path w="6013" h="6013" extrusionOk="0">
                  <a:moveTo>
                    <a:pt x="6013" y="2977"/>
                  </a:moveTo>
                  <a:cubicBezTo>
                    <a:pt x="6013" y="4611"/>
                    <a:pt x="4729" y="5954"/>
                    <a:pt x="3036" y="5954"/>
                  </a:cubicBezTo>
                  <a:cubicBezTo>
                    <a:pt x="1343" y="6012"/>
                    <a:pt x="1" y="4670"/>
                    <a:pt x="59" y="2977"/>
                  </a:cubicBezTo>
                  <a:cubicBezTo>
                    <a:pt x="59" y="1284"/>
                    <a:pt x="1343" y="0"/>
                    <a:pt x="3036" y="0"/>
                  </a:cubicBezTo>
                  <a:cubicBezTo>
                    <a:pt x="4670" y="0"/>
                    <a:pt x="6013" y="1343"/>
                    <a:pt x="6013"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3" name="Google Shape;18353;p46"/>
            <p:cNvSpPr/>
            <p:nvPr/>
          </p:nvSpPr>
          <p:spPr>
            <a:xfrm>
              <a:off x="5553800" y="2892500"/>
              <a:ext cx="148875" cy="148875"/>
            </a:xfrm>
            <a:custGeom>
              <a:avLst/>
              <a:gdLst/>
              <a:ahLst/>
              <a:cxnLst/>
              <a:rect l="l" t="t" r="r" b="b"/>
              <a:pathLst>
                <a:path w="5955" h="5955" extrusionOk="0">
                  <a:moveTo>
                    <a:pt x="1" y="2919"/>
                  </a:moveTo>
                  <a:cubicBezTo>
                    <a:pt x="1" y="1285"/>
                    <a:pt x="1343" y="1"/>
                    <a:pt x="3036" y="59"/>
                  </a:cubicBezTo>
                  <a:cubicBezTo>
                    <a:pt x="4670" y="59"/>
                    <a:pt x="5955" y="1402"/>
                    <a:pt x="5955" y="3095"/>
                  </a:cubicBezTo>
                  <a:cubicBezTo>
                    <a:pt x="5896" y="4729"/>
                    <a:pt x="4612" y="5955"/>
                    <a:pt x="2919" y="5955"/>
                  </a:cubicBezTo>
                  <a:cubicBezTo>
                    <a:pt x="1285" y="5955"/>
                    <a:pt x="1" y="4612"/>
                    <a:pt x="1"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4" name="Google Shape;18354;p46"/>
            <p:cNvSpPr/>
            <p:nvPr/>
          </p:nvSpPr>
          <p:spPr>
            <a:xfrm>
              <a:off x="5553800" y="2645900"/>
              <a:ext cx="148875" cy="148875"/>
            </a:xfrm>
            <a:custGeom>
              <a:avLst/>
              <a:gdLst/>
              <a:ahLst/>
              <a:cxnLst/>
              <a:rect l="l" t="t" r="r" b="b"/>
              <a:pathLst>
                <a:path w="5955" h="5955" extrusionOk="0">
                  <a:moveTo>
                    <a:pt x="5955" y="2977"/>
                  </a:moveTo>
                  <a:cubicBezTo>
                    <a:pt x="5955" y="4670"/>
                    <a:pt x="4612" y="5954"/>
                    <a:pt x="2978" y="5954"/>
                  </a:cubicBezTo>
                  <a:cubicBezTo>
                    <a:pt x="1285" y="5954"/>
                    <a:pt x="1" y="4612"/>
                    <a:pt x="1" y="2977"/>
                  </a:cubicBezTo>
                  <a:cubicBezTo>
                    <a:pt x="1" y="1343"/>
                    <a:pt x="1285" y="59"/>
                    <a:pt x="2919" y="0"/>
                  </a:cubicBezTo>
                  <a:cubicBezTo>
                    <a:pt x="4612" y="0"/>
                    <a:pt x="5955" y="1284"/>
                    <a:pt x="5955"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5" name="Google Shape;18355;p46"/>
            <p:cNvSpPr/>
            <p:nvPr/>
          </p:nvSpPr>
          <p:spPr>
            <a:xfrm>
              <a:off x="3592550" y="931250"/>
              <a:ext cx="147425" cy="148875"/>
            </a:xfrm>
            <a:custGeom>
              <a:avLst/>
              <a:gdLst/>
              <a:ahLst/>
              <a:cxnLst/>
              <a:rect l="l" t="t" r="r" b="b"/>
              <a:pathLst>
                <a:path w="5897" h="5955" extrusionOk="0">
                  <a:moveTo>
                    <a:pt x="5896" y="2978"/>
                  </a:moveTo>
                  <a:cubicBezTo>
                    <a:pt x="5896" y="4612"/>
                    <a:pt x="4612" y="5955"/>
                    <a:pt x="2919" y="5896"/>
                  </a:cubicBezTo>
                  <a:cubicBezTo>
                    <a:pt x="1285" y="5896"/>
                    <a:pt x="1" y="4612"/>
                    <a:pt x="1" y="2978"/>
                  </a:cubicBezTo>
                  <a:cubicBezTo>
                    <a:pt x="1" y="1285"/>
                    <a:pt x="1285" y="1"/>
                    <a:pt x="2978" y="1"/>
                  </a:cubicBezTo>
                  <a:cubicBezTo>
                    <a:pt x="4612" y="1"/>
                    <a:pt x="5896" y="1285"/>
                    <a:pt x="5896" y="29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6" name="Google Shape;18356;p46"/>
            <p:cNvSpPr/>
            <p:nvPr/>
          </p:nvSpPr>
          <p:spPr>
            <a:xfrm>
              <a:off x="4571725" y="4366375"/>
              <a:ext cx="147400" cy="147400"/>
            </a:xfrm>
            <a:custGeom>
              <a:avLst/>
              <a:gdLst/>
              <a:ahLst/>
              <a:cxnLst/>
              <a:rect l="l" t="t" r="r" b="b"/>
              <a:pathLst>
                <a:path w="5896" h="5896" extrusionOk="0">
                  <a:moveTo>
                    <a:pt x="5896" y="2977"/>
                  </a:moveTo>
                  <a:cubicBezTo>
                    <a:pt x="5896" y="4553"/>
                    <a:pt x="4553" y="5895"/>
                    <a:pt x="2919" y="5895"/>
                  </a:cubicBezTo>
                  <a:cubicBezTo>
                    <a:pt x="1285" y="5895"/>
                    <a:pt x="0" y="4553"/>
                    <a:pt x="0" y="2860"/>
                  </a:cubicBezTo>
                  <a:cubicBezTo>
                    <a:pt x="0" y="1226"/>
                    <a:pt x="1343" y="0"/>
                    <a:pt x="2977" y="0"/>
                  </a:cubicBezTo>
                  <a:cubicBezTo>
                    <a:pt x="4612" y="0"/>
                    <a:pt x="5896" y="1343"/>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7" name="Google Shape;18357;p46"/>
            <p:cNvSpPr/>
            <p:nvPr/>
          </p:nvSpPr>
          <p:spPr>
            <a:xfrm>
              <a:off x="5555275" y="2405125"/>
              <a:ext cx="145950" cy="145950"/>
            </a:xfrm>
            <a:custGeom>
              <a:avLst/>
              <a:gdLst/>
              <a:ahLst/>
              <a:cxnLst/>
              <a:rect l="l" t="t" r="r" b="b"/>
              <a:pathLst>
                <a:path w="5838" h="5838" extrusionOk="0">
                  <a:moveTo>
                    <a:pt x="5837" y="2919"/>
                  </a:moveTo>
                  <a:cubicBezTo>
                    <a:pt x="5837" y="4495"/>
                    <a:pt x="4553" y="5837"/>
                    <a:pt x="2919" y="5837"/>
                  </a:cubicBezTo>
                  <a:cubicBezTo>
                    <a:pt x="1284" y="5837"/>
                    <a:pt x="0" y="4553"/>
                    <a:pt x="0" y="2919"/>
                  </a:cubicBezTo>
                  <a:cubicBezTo>
                    <a:pt x="0" y="1284"/>
                    <a:pt x="1284" y="0"/>
                    <a:pt x="2919" y="0"/>
                  </a:cubicBezTo>
                  <a:cubicBezTo>
                    <a:pt x="4495" y="0"/>
                    <a:pt x="5837" y="1284"/>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8" name="Google Shape;18358;p46"/>
            <p:cNvSpPr/>
            <p:nvPr/>
          </p:nvSpPr>
          <p:spPr>
            <a:xfrm>
              <a:off x="2120150" y="1910425"/>
              <a:ext cx="147425" cy="147400"/>
            </a:xfrm>
            <a:custGeom>
              <a:avLst/>
              <a:gdLst/>
              <a:ahLst/>
              <a:cxnLst/>
              <a:rect l="l" t="t" r="r" b="b"/>
              <a:pathLst>
                <a:path w="5897" h="5896" extrusionOk="0">
                  <a:moveTo>
                    <a:pt x="5896" y="2919"/>
                  </a:moveTo>
                  <a:cubicBezTo>
                    <a:pt x="5896" y="4553"/>
                    <a:pt x="4612" y="5896"/>
                    <a:pt x="2978" y="5896"/>
                  </a:cubicBezTo>
                  <a:cubicBezTo>
                    <a:pt x="1344" y="5896"/>
                    <a:pt x="1" y="4612"/>
                    <a:pt x="1" y="2977"/>
                  </a:cubicBezTo>
                  <a:cubicBezTo>
                    <a:pt x="1" y="1343"/>
                    <a:pt x="1285" y="59"/>
                    <a:pt x="2920" y="1"/>
                  </a:cubicBezTo>
                  <a:cubicBezTo>
                    <a:pt x="4554" y="1"/>
                    <a:pt x="5838" y="1285"/>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9" name="Google Shape;18359;p46"/>
            <p:cNvSpPr/>
            <p:nvPr/>
          </p:nvSpPr>
          <p:spPr>
            <a:xfrm>
              <a:off x="4081400" y="932725"/>
              <a:ext cx="147425" cy="145950"/>
            </a:xfrm>
            <a:custGeom>
              <a:avLst/>
              <a:gdLst/>
              <a:ahLst/>
              <a:cxnLst/>
              <a:rect l="l" t="t" r="r" b="b"/>
              <a:pathLst>
                <a:path w="5897" h="5838" extrusionOk="0">
                  <a:moveTo>
                    <a:pt x="5896" y="2919"/>
                  </a:moveTo>
                  <a:cubicBezTo>
                    <a:pt x="5896" y="4553"/>
                    <a:pt x="4554" y="5837"/>
                    <a:pt x="2919" y="5837"/>
                  </a:cubicBezTo>
                  <a:cubicBezTo>
                    <a:pt x="1285" y="5779"/>
                    <a:pt x="1" y="4437"/>
                    <a:pt x="59" y="2861"/>
                  </a:cubicBezTo>
                  <a:cubicBezTo>
                    <a:pt x="59" y="1226"/>
                    <a:pt x="1402" y="0"/>
                    <a:pt x="2978" y="0"/>
                  </a:cubicBezTo>
                  <a:cubicBezTo>
                    <a:pt x="4612" y="0"/>
                    <a:pt x="5896" y="1343"/>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0" name="Google Shape;18360;p46"/>
            <p:cNvSpPr/>
            <p:nvPr/>
          </p:nvSpPr>
          <p:spPr>
            <a:xfrm>
              <a:off x="5553800" y="3140575"/>
              <a:ext cx="147425" cy="145950"/>
            </a:xfrm>
            <a:custGeom>
              <a:avLst/>
              <a:gdLst/>
              <a:ahLst/>
              <a:cxnLst/>
              <a:rect l="l" t="t" r="r" b="b"/>
              <a:pathLst>
                <a:path w="5897" h="5838" extrusionOk="0">
                  <a:moveTo>
                    <a:pt x="2978" y="1"/>
                  </a:moveTo>
                  <a:cubicBezTo>
                    <a:pt x="4554" y="1"/>
                    <a:pt x="5896" y="1402"/>
                    <a:pt x="5896" y="2978"/>
                  </a:cubicBezTo>
                  <a:cubicBezTo>
                    <a:pt x="5838" y="4554"/>
                    <a:pt x="4554" y="5838"/>
                    <a:pt x="2978" y="5838"/>
                  </a:cubicBezTo>
                  <a:cubicBezTo>
                    <a:pt x="1343" y="5838"/>
                    <a:pt x="1" y="4495"/>
                    <a:pt x="59" y="2861"/>
                  </a:cubicBezTo>
                  <a:cubicBezTo>
                    <a:pt x="59" y="1285"/>
                    <a:pt x="1402" y="1"/>
                    <a:pt x="297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1" name="Google Shape;18361;p46"/>
            <p:cNvSpPr/>
            <p:nvPr/>
          </p:nvSpPr>
          <p:spPr>
            <a:xfrm>
              <a:off x="5064950" y="1421575"/>
              <a:ext cx="145950" cy="145950"/>
            </a:xfrm>
            <a:custGeom>
              <a:avLst/>
              <a:gdLst/>
              <a:ahLst/>
              <a:cxnLst/>
              <a:rect l="l" t="t" r="r" b="b"/>
              <a:pathLst>
                <a:path w="5838" h="5838" extrusionOk="0">
                  <a:moveTo>
                    <a:pt x="5838" y="2977"/>
                  </a:moveTo>
                  <a:cubicBezTo>
                    <a:pt x="5838" y="4553"/>
                    <a:pt x="4495" y="5838"/>
                    <a:pt x="2919" y="5838"/>
                  </a:cubicBezTo>
                  <a:cubicBezTo>
                    <a:pt x="1343" y="5838"/>
                    <a:pt x="1" y="4495"/>
                    <a:pt x="59" y="2919"/>
                  </a:cubicBezTo>
                  <a:cubicBezTo>
                    <a:pt x="59" y="1343"/>
                    <a:pt x="1402" y="0"/>
                    <a:pt x="2978" y="59"/>
                  </a:cubicBezTo>
                  <a:cubicBezTo>
                    <a:pt x="4554" y="59"/>
                    <a:pt x="5838" y="1401"/>
                    <a:pt x="5838"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2" name="Google Shape;18362;p46"/>
            <p:cNvSpPr/>
            <p:nvPr/>
          </p:nvSpPr>
          <p:spPr>
            <a:xfrm>
              <a:off x="3345950" y="932725"/>
              <a:ext cx="145950" cy="145950"/>
            </a:xfrm>
            <a:custGeom>
              <a:avLst/>
              <a:gdLst/>
              <a:ahLst/>
              <a:cxnLst/>
              <a:rect l="l" t="t" r="r" b="b"/>
              <a:pathLst>
                <a:path w="5838" h="5838" extrusionOk="0">
                  <a:moveTo>
                    <a:pt x="5837" y="2919"/>
                  </a:moveTo>
                  <a:cubicBezTo>
                    <a:pt x="5837" y="4495"/>
                    <a:pt x="4495" y="5837"/>
                    <a:pt x="2919" y="5837"/>
                  </a:cubicBezTo>
                  <a:cubicBezTo>
                    <a:pt x="1343" y="5837"/>
                    <a:pt x="0" y="4437"/>
                    <a:pt x="0" y="2861"/>
                  </a:cubicBezTo>
                  <a:cubicBezTo>
                    <a:pt x="59" y="1284"/>
                    <a:pt x="1401" y="0"/>
                    <a:pt x="2977" y="0"/>
                  </a:cubicBezTo>
                  <a:cubicBezTo>
                    <a:pt x="4553" y="0"/>
                    <a:pt x="5837" y="1343"/>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3" name="Google Shape;18363;p46"/>
            <p:cNvSpPr/>
            <p:nvPr/>
          </p:nvSpPr>
          <p:spPr>
            <a:xfrm>
              <a:off x="2857100" y="4366375"/>
              <a:ext cx="145950" cy="145950"/>
            </a:xfrm>
            <a:custGeom>
              <a:avLst/>
              <a:gdLst/>
              <a:ahLst/>
              <a:cxnLst/>
              <a:rect l="l" t="t" r="r" b="b"/>
              <a:pathLst>
                <a:path w="5838" h="5838" extrusionOk="0">
                  <a:moveTo>
                    <a:pt x="5837" y="2919"/>
                  </a:moveTo>
                  <a:cubicBezTo>
                    <a:pt x="5837" y="4495"/>
                    <a:pt x="4495" y="5837"/>
                    <a:pt x="2919" y="5837"/>
                  </a:cubicBezTo>
                  <a:cubicBezTo>
                    <a:pt x="1343" y="5837"/>
                    <a:pt x="58" y="4553"/>
                    <a:pt x="0" y="2977"/>
                  </a:cubicBezTo>
                  <a:cubicBezTo>
                    <a:pt x="0" y="1401"/>
                    <a:pt x="1284" y="58"/>
                    <a:pt x="2860" y="58"/>
                  </a:cubicBezTo>
                  <a:cubicBezTo>
                    <a:pt x="4436" y="0"/>
                    <a:pt x="5779" y="1343"/>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4" name="Google Shape;18364;p46"/>
            <p:cNvSpPr/>
            <p:nvPr/>
          </p:nvSpPr>
          <p:spPr>
            <a:xfrm>
              <a:off x="2121625" y="3630900"/>
              <a:ext cx="144500" cy="145950"/>
            </a:xfrm>
            <a:custGeom>
              <a:avLst/>
              <a:gdLst/>
              <a:ahLst/>
              <a:cxnLst/>
              <a:rect l="l" t="t" r="r" b="b"/>
              <a:pathLst>
                <a:path w="5780" h="5838" extrusionOk="0">
                  <a:moveTo>
                    <a:pt x="2919" y="0"/>
                  </a:moveTo>
                  <a:cubicBezTo>
                    <a:pt x="4437" y="0"/>
                    <a:pt x="5779" y="1343"/>
                    <a:pt x="5779" y="2919"/>
                  </a:cubicBezTo>
                  <a:cubicBezTo>
                    <a:pt x="5779" y="4495"/>
                    <a:pt x="4437" y="5837"/>
                    <a:pt x="2861" y="5779"/>
                  </a:cubicBezTo>
                  <a:cubicBezTo>
                    <a:pt x="1285" y="5779"/>
                    <a:pt x="0" y="4437"/>
                    <a:pt x="0" y="2861"/>
                  </a:cubicBezTo>
                  <a:cubicBezTo>
                    <a:pt x="0" y="1343"/>
                    <a:pt x="1343" y="0"/>
                    <a:pt x="2919"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5" name="Google Shape;18365;p46"/>
            <p:cNvSpPr/>
            <p:nvPr/>
          </p:nvSpPr>
          <p:spPr>
            <a:xfrm>
              <a:off x="3840625" y="4611525"/>
              <a:ext cx="144500" cy="143025"/>
            </a:xfrm>
            <a:custGeom>
              <a:avLst/>
              <a:gdLst/>
              <a:ahLst/>
              <a:cxnLst/>
              <a:rect l="l" t="t" r="r" b="b"/>
              <a:pathLst>
                <a:path w="5780" h="5721" extrusionOk="0">
                  <a:moveTo>
                    <a:pt x="5779" y="2802"/>
                  </a:moveTo>
                  <a:cubicBezTo>
                    <a:pt x="5779" y="4378"/>
                    <a:pt x="4437" y="5721"/>
                    <a:pt x="2861" y="5721"/>
                  </a:cubicBezTo>
                  <a:cubicBezTo>
                    <a:pt x="1343" y="5721"/>
                    <a:pt x="59" y="4436"/>
                    <a:pt x="1" y="2860"/>
                  </a:cubicBezTo>
                  <a:cubicBezTo>
                    <a:pt x="1" y="1284"/>
                    <a:pt x="1285" y="0"/>
                    <a:pt x="2861" y="0"/>
                  </a:cubicBezTo>
                  <a:cubicBezTo>
                    <a:pt x="4437" y="0"/>
                    <a:pt x="5721" y="1226"/>
                    <a:pt x="5779"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6" name="Google Shape;18366;p46"/>
            <p:cNvSpPr/>
            <p:nvPr/>
          </p:nvSpPr>
          <p:spPr>
            <a:xfrm>
              <a:off x="1879375" y="2895425"/>
              <a:ext cx="143050" cy="143025"/>
            </a:xfrm>
            <a:custGeom>
              <a:avLst/>
              <a:gdLst/>
              <a:ahLst/>
              <a:cxnLst/>
              <a:rect l="l" t="t" r="r" b="b"/>
              <a:pathLst>
                <a:path w="5722" h="5721" extrusionOk="0">
                  <a:moveTo>
                    <a:pt x="2861" y="1"/>
                  </a:moveTo>
                  <a:cubicBezTo>
                    <a:pt x="4437" y="1"/>
                    <a:pt x="5663" y="1285"/>
                    <a:pt x="5721" y="2861"/>
                  </a:cubicBezTo>
                  <a:cubicBezTo>
                    <a:pt x="5721" y="4437"/>
                    <a:pt x="4437" y="5721"/>
                    <a:pt x="2861" y="5721"/>
                  </a:cubicBezTo>
                  <a:cubicBezTo>
                    <a:pt x="1285" y="5721"/>
                    <a:pt x="1" y="4437"/>
                    <a:pt x="1" y="2861"/>
                  </a:cubicBezTo>
                  <a:cubicBezTo>
                    <a:pt x="1" y="1285"/>
                    <a:pt x="1285" y="59"/>
                    <a:pt x="28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7" name="Google Shape;18367;p46"/>
            <p:cNvSpPr/>
            <p:nvPr/>
          </p:nvSpPr>
          <p:spPr>
            <a:xfrm>
              <a:off x="1879375" y="2648825"/>
              <a:ext cx="143050" cy="143025"/>
            </a:xfrm>
            <a:custGeom>
              <a:avLst/>
              <a:gdLst/>
              <a:ahLst/>
              <a:cxnLst/>
              <a:rect l="l" t="t" r="r" b="b"/>
              <a:pathLst>
                <a:path w="5722" h="5721" extrusionOk="0">
                  <a:moveTo>
                    <a:pt x="2861" y="5720"/>
                  </a:moveTo>
                  <a:cubicBezTo>
                    <a:pt x="1285" y="5720"/>
                    <a:pt x="1" y="4436"/>
                    <a:pt x="1" y="2860"/>
                  </a:cubicBezTo>
                  <a:cubicBezTo>
                    <a:pt x="1" y="1284"/>
                    <a:pt x="1285" y="0"/>
                    <a:pt x="2919" y="0"/>
                  </a:cubicBezTo>
                  <a:cubicBezTo>
                    <a:pt x="4495" y="58"/>
                    <a:pt x="5721" y="1343"/>
                    <a:pt x="5721" y="2919"/>
                  </a:cubicBezTo>
                  <a:cubicBezTo>
                    <a:pt x="5663" y="4495"/>
                    <a:pt x="4437" y="5720"/>
                    <a:pt x="2861" y="57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8" name="Google Shape;18368;p46"/>
            <p:cNvSpPr/>
            <p:nvPr/>
          </p:nvSpPr>
          <p:spPr>
            <a:xfrm>
              <a:off x="3594025" y="4610050"/>
              <a:ext cx="143025" cy="144500"/>
            </a:xfrm>
            <a:custGeom>
              <a:avLst/>
              <a:gdLst/>
              <a:ahLst/>
              <a:cxnLst/>
              <a:rect l="l" t="t" r="r" b="b"/>
              <a:pathLst>
                <a:path w="5721" h="5780" extrusionOk="0">
                  <a:moveTo>
                    <a:pt x="2860" y="5780"/>
                  </a:moveTo>
                  <a:cubicBezTo>
                    <a:pt x="1284" y="5780"/>
                    <a:pt x="59" y="4495"/>
                    <a:pt x="0" y="2919"/>
                  </a:cubicBezTo>
                  <a:cubicBezTo>
                    <a:pt x="0" y="1343"/>
                    <a:pt x="1343" y="1"/>
                    <a:pt x="2919" y="59"/>
                  </a:cubicBezTo>
                  <a:cubicBezTo>
                    <a:pt x="4495" y="59"/>
                    <a:pt x="5720" y="1343"/>
                    <a:pt x="5720" y="2919"/>
                  </a:cubicBezTo>
                  <a:cubicBezTo>
                    <a:pt x="5720" y="4495"/>
                    <a:pt x="4436" y="5780"/>
                    <a:pt x="2860" y="57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9" name="Google Shape;18369;p46"/>
            <p:cNvSpPr/>
            <p:nvPr/>
          </p:nvSpPr>
          <p:spPr>
            <a:xfrm>
              <a:off x="5556725" y="2159950"/>
              <a:ext cx="141575" cy="141575"/>
            </a:xfrm>
            <a:custGeom>
              <a:avLst/>
              <a:gdLst/>
              <a:ahLst/>
              <a:cxnLst/>
              <a:rect l="l" t="t" r="r" b="b"/>
              <a:pathLst>
                <a:path w="5663" h="5663" extrusionOk="0">
                  <a:moveTo>
                    <a:pt x="2802" y="5663"/>
                  </a:moveTo>
                  <a:cubicBezTo>
                    <a:pt x="1226" y="5663"/>
                    <a:pt x="0" y="4379"/>
                    <a:pt x="59" y="2803"/>
                  </a:cubicBezTo>
                  <a:cubicBezTo>
                    <a:pt x="59" y="1227"/>
                    <a:pt x="1343" y="1"/>
                    <a:pt x="2919" y="1"/>
                  </a:cubicBezTo>
                  <a:cubicBezTo>
                    <a:pt x="4495" y="59"/>
                    <a:pt x="5662" y="1285"/>
                    <a:pt x="5662" y="2861"/>
                  </a:cubicBezTo>
                  <a:cubicBezTo>
                    <a:pt x="5662" y="4437"/>
                    <a:pt x="4437" y="5663"/>
                    <a:pt x="2802" y="56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0" name="Google Shape;18370;p46"/>
            <p:cNvSpPr/>
            <p:nvPr/>
          </p:nvSpPr>
          <p:spPr>
            <a:xfrm>
              <a:off x="4821250" y="1180800"/>
              <a:ext cx="141575" cy="141575"/>
            </a:xfrm>
            <a:custGeom>
              <a:avLst/>
              <a:gdLst/>
              <a:ahLst/>
              <a:cxnLst/>
              <a:rect l="l" t="t" r="r" b="b"/>
              <a:pathLst>
                <a:path w="5663" h="5663" extrusionOk="0">
                  <a:moveTo>
                    <a:pt x="5663" y="2860"/>
                  </a:moveTo>
                  <a:cubicBezTo>
                    <a:pt x="5663" y="4436"/>
                    <a:pt x="4379" y="5662"/>
                    <a:pt x="2803" y="5662"/>
                  </a:cubicBezTo>
                  <a:cubicBezTo>
                    <a:pt x="1227" y="5662"/>
                    <a:pt x="1" y="4436"/>
                    <a:pt x="1" y="2802"/>
                  </a:cubicBezTo>
                  <a:cubicBezTo>
                    <a:pt x="1" y="1284"/>
                    <a:pt x="1227" y="59"/>
                    <a:pt x="2744" y="59"/>
                  </a:cubicBezTo>
                  <a:cubicBezTo>
                    <a:pt x="4379" y="0"/>
                    <a:pt x="5604" y="1226"/>
                    <a:pt x="5604" y="28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1" name="Google Shape;18371;p46"/>
            <p:cNvSpPr/>
            <p:nvPr/>
          </p:nvSpPr>
          <p:spPr>
            <a:xfrm>
              <a:off x="5314475" y="1671100"/>
              <a:ext cx="141575" cy="141575"/>
            </a:xfrm>
            <a:custGeom>
              <a:avLst/>
              <a:gdLst/>
              <a:ahLst/>
              <a:cxnLst/>
              <a:rect l="l" t="t" r="r" b="b"/>
              <a:pathLst>
                <a:path w="5663" h="5663" extrusionOk="0">
                  <a:moveTo>
                    <a:pt x="5663" y="2803"/>
                  </a:moveTo>
                  <a:cubicBezTo>
                    <a:pt x="5663" y="4379"/>
                    <a:pt x="4437" y="5663"/>
                    <a:pt x="2803" y="5663"/>
                  </a:cubicBezTo>
                  <a:cubicBezTo>
                    <a:pt x="1227" y="5663"/>
                    <a:pt x="1" y="4379"/>
                    <a:pt x="1" y="2803"/>
                  </a:cubicBezTo>
                  <a:cubicBezTo>
                    <a:pt x="1" y="1227"/>
                    <a:pt x="1227" y="1"/>
                    <a:pt x="2803" y="1"/>
                  </a:cubicBezTo>
                  <a:cubicBezTo>
                    <a:pt x="4379" y="1"/>
                    <a:pt x="5663" y="1227"/>
                    <a:pt x="5663"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2" name="Google Shape;18372;p46"/>
            <p:cNvSpPr/>
            <p:nvPr/>
          </p:nvSpPr>
          <p:spPr>
            <a:xfrm>
              <a:off x="1880850" y="2408025"/>
              <a:ext cx="140100" cy="140125"/>
            </a:xfrm>
            <a:custGeom>
              <a:avLst/>
              <a:gdLst/>
              <a:ahLst/>
              <a:cxnLst/>
              <a:rect l="l" t="t" r="r" b="b"/>
              <a:pathLst>
                <a:path w="5604" h="5605" extrusionOk="0">
                  <a:moveTo>
                    <a:pt x="5604" y="2803"/>
                  </a:moveTo>
                  <a:cubicBezTo>
                    <a:pt x="5604" y="4379"/>
                    <a:pt x="4378" y="5604"/>
                    <a:pt x="2744" y="5604"/>
                  </a:cubicBezTo>
                  <a:cubicBezTo>
                    <a:pt x="1226" y="5546"/>
                    <a:pt x="0" y="4379"/>
                    <a:pt x="0" y="2803"/>
                  </a:cubicBezTo>
                  <a:cubicBezTo>
                    <a:pt x="0" y="1227"/>
                    <a:pt x="1226" y="1"/>
                    <a:pt x="2802" y="1"/>
                  </a:cubicBezTo>
                  <a:cubicBezTo>
                    <a:pt x="4378" y="1"/>
                    <a:pt x="5604" y="1227"/>
                    <a:pt x="5604"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3" name="Google Shape;18373;p46"/>
            <p:cNvSpPr/>
            <p:nvPr/>
          </p:nvSpPr>
          <p:spPr>
            <a:xfrm>
              <a:off x="5067875" y="4122675"/>
              <a:ext cx="140100" cy="140100"/>
            </a:xfrm>
            <a:custGeom>
              <a:avLst/>
              <a:gdLst/>
              <a:ahLst/>
              <a:cxnLst/>
              <a:rect l="l" t="t" r="r" b="b"/>
              <a:pathLst>
                <a:path w="5604" h="5604" extrusionOk="0">
                  <a:moveTo>
                    <a:pt x="2802" y="5604"/>
                  </a:moveTo>
                  <a:cubicBezTo>
                    <a:pt x="1226" y="5604"/>
                    <a:pt x="0" y="4378"/>
                    <a:pt x="0" y="2802"/>
                  </a:cubicBezTo>
                  <a:cubicBezTo>
                    <a:pt x="59" y="1226"/>
                    <a:pt x="1285" y="0"/>
                    <a:pt x="2802" y="0"/>
                  </a:cubicBezTo>
                  <a:cubicBezTo>
                    <a:pt x="4378" y="0"/>
                    <a:pt x="5604" y="1284"/>
                    <a:pt x="5604" y="2860"/>
                  </a:cubicBezTo>
                  <a:cubicBezTo>
                    <a:pt x="5604" y="4378"/>
                    <a:pt x="4378" y="5604"/>
                    <a:pt x="2802" y="56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4" name="Google Shape;18374;p46"/>
            <p:cNvSpPr/>
            <p:nvPr/>
          </p:nvSpPr>
          <p:spPr>
            <a:xfrm>
              <a:off x="4330950" y="934175"/>
              <a:ext cx="141575" cy="141575"/>
            </a:xfrm>
            <a:custGeom>
              <a:avLst/>
              <a:gdLst/>
              <a:ahLst/>
              <a:cxnLst/>
              <a:rect l="l" t="t" r="r" b="b"/>
              <a:pathLst>
                <a:path w="5663" h="5663" extrusionOk="0">
                  <a:moveTo>
                    <a:pt x="5662" y="2861"/>
                  </a:moveTo>
                  <a:cubicBezTo>
                    <a:pt x="5662" y="4437"/>
                    <a:pt x="4436" y="5663"/>
                    <a:pt x="2860" y="5663"/>
                  </a:cubicBezTo>
                  <a:cubicBezTo>
                    <a:pt x="1226" y="5663"/>
                    <a:pt x="0" y="4379"/>
                    <a:pt x="59" y="2803"/>
                  </a:cubicBezTo>
                  <a:cubicBezTo>
                    <a:pt x="59" y="1226"/>
                    <a:pt x="1284" y="59"/>
                    <a:pt x="2860" y="59"/>
                  </a:cubicBezTo>
                  <a:cubicBezTo>
                    <a:pt x="4436" y="1"/>
                    <a:pt x="5662" y="1285"/>
                    <a:pt x="5662" y="28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5" name="Google Shape;18375;p46"/>
            <p:cNvSpPr/>
            <p:nvPr/>
          </p:nvSpPr>
          <p:spPr>
            <a:xfrm>
              <a:off x="4085800" y="4617350"/>
              <a:ext cx="140100" cy="138650"/>
            </a:xfrm>
            <a:custGeom>
              <a:avLst/>
              <a:gdLst/>
              <a:ahLst/>
              <a:cxnLst/>
              <a:rect l="l" t="t" r="r" b="b"/>
              <a:pathLst>
                <a:path w="5604" h="5546" extrusionOk="0">
                  <a:moveTo>
                    <a:pt x="2802" y="5546"/>
                  </a:moveTo>
                  <a:cubicBezTo>
                    <a:pt x="1226" y="5546"/>
                    <a:pt x="0" y="4320"/>
                    <a:pt x="0" y="2744"/>
                  </a:cubicBezTo>
                  <a:cubicBezTo>
                    <a:pt x="0" y="1168"/>
                    <a:pt x="1226" y="1"/>
                    <a:pt x="2802" y="1"/>
                  </a:cubicBezTo>
                  <a:cubicBezTo>
                    <a:pt x="4378" y="1"/>
                    <a:pt x="5604" y="1227"/>
                    <a:pt x="5604" y="2803"/>
                  </a:cubicBezTo>
                  <a:cubicBezTo>
                    <a:pt x="5604" y="4379"/>
                    <a:pt x="4378" y="5546"/>
                    <a:pt x="2802" y="554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6" name="Google Shape;18376;p46"/>
            <p:cNvSpPr/>
            <p:nvPr/>
          </p:nvSpPr>
          <p:spPr>
            <a:xfrm>
              <a:off x="5558175" y="3387200"/>
              <a:ext cx="140125" cy="140125"/>
            </a:xfrm>
            <a:custGeom>
              <a:avLst/>
              <a:gdLst/>
              <a:ahLst/>
              <a:cxnLst/>
              <a:rect l="l" t="t" r="r" b="b"/>
              <a:pathLst>
                <a:path w="5605" h="5605" extrusionOk="0">
                  <a:moveTo>
                    <a:pt x="2744" y="5546"/>
                  </a:moveTo>
                  <a:cubicBezTo>
                    <a:pt x="1227" y="5546"/>
                    <a:pt x="1" y="4320"/>
                    <a:pt x="1" y="2744"/>
                  </a:cubicBezTo>
                  <a:cubicBezTo>
                    <a:pt x="1" y="1226"/>
                    <a:pt x="1285" y="0"/>
                    <a:pt x="2803" y="0"/>
                  </a:cubicBezTo>
                  <a:cubicBezTo>
                    <a:pt x="4379" y="0"/>
                    <a:pt x="5604" y="1285"/>
                    <a:pt x="5546" y="2802"/>
                  </a:cubicBezTo>
                  <a:cubicBezTo>
                    <a:pt x="5546" y="4378"/>
                    <a:pt x="4320" y="5604"/>
                    <a:pt x="2744" y="554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7" name="Google Shape;18377;p46"/>
            <p:cNvSpPr/>
            <p:nvPr/>
          </p:nvSpPr>
          <p:spPr>
            <a:xfrm>
              <a:off x="2369700" y="1424500"/>
              <a:ext cx="141575" cy="140100"/>
            </a:xfrm>
            <a:custGeom>
              <a:avLst/>
              <a:gdLst/>
              <a:ahLst/>
              <a:cxnLst/>
              <a:rect l="l" t="t" r="r" b="b"/>
              <a:pathLst>
                <a:path w="5663" h="5604" extrusionOk="0">
                  <a:moveTo>
                    <a:pt x="5604" y="2860"/>
                  </a:moveTo>
                  <a:cubicBezTo>
                    <a:pt x="5546" y="4436"/>
                    <a:pt x="4320" y="5604"/>
                    <a:pt x="2744" y="5604"/>
                  </a:cubicBezTo>
                  <a:cubicBezTo>
                    <a:pt x="1226" y="5545"/>
                    <a:pt x="0" y="4320"/>
                    <a:pt x="59" y="2744"/>
                  </a:cubicBezTo>
                  <a:cubicBezTo>
                    <a:pt x="59" y="1226"/>
                    <a:pt x="1343" y="0"/>
                    <a:pt x="2860" y="59"/>
                  </a:cubicBezTo>
                  <a:cubicBezTo>
                    <a:pt x="4437" y="59"/>
                    <a:pt x="5662" y="1343"/>
                    <a:pt x="5604" y="28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8" name="Google Shape;18378;p46"/>
            <p:cNvSpPr/>
            <p:nvPr/>
          </p:nvSpPr>
          <p:spPr>
            <a:xfrm>
              <a:off x="3350325" y="4612975"/>
              <a:ext cx="138650" cy="138650"/>
            </a:xfrm>
            <a:custGeom>
              <a:avLst/>
              <a:gdLst/>
              <a:ahLst/>
              <a:cxnLst/>
              <a:rect l="l" t="t" r="r" b="b"/>
              <a:pathLst>
                <a:path w="5546" h="5546" extrusionOk="0">
                  <a:moveTo>
                    <a:pt x="2802" y="1"/>
                  </a:moveTo>
                  <a:cubicBezTo>
                    <a:pt x="4320" y="1"/>
                    <a:pt x="5546" y="1226"/>
                    <a:pt x="5546" y="2802"/>
                  </a:cubicBezTo>
                  <a:cubicBezTo>
                    <a:pt x="5546" y="4320"/>
                    <a:pt x="4320" y="5546"/>
                    <a:pt x="2744" y="5546"/>
                  </a:cubicBezTo>
                  <a:cubicBezTo>
                    <a:pt x="1226" y="5546"/>
                    <a:pt x="0" y="4320"/>
                    <a:pt x="0" y="2802"/>
                  </a:cubicBezTo>
                  <a:cubicBezTo>
                    <a:pt x="0" y="1226"/>
                    <a:pt x="1226" y="1"/>
                    <a:pt x="28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9" name="Google Shape;18379;p46"/>
            <p:cNvSpPr/>
            <p:nvPr/>
          </p:nvSpPr>
          <p:spPr>
            <a:xfrm>
              <a:off x="5311575" y="3880425"/>
              <a:ext cx="138650" cy="140125"/>
            </a:xfrm>
            <a:custGeom>
              <a:avLst/>
              <a:gdLst/>
              <a:ahLst/>
              <a:cxnLst/>
              <a:rect l="l" t="t" r="r" b="b"/>
              <a:pathLst>
                <a:path w="5546" h="5605" extrusionOk="0">
                  <a:moveTo>
                    <a:pt x="5545" y="2802"/>
                  </a:moveTo>
                  <a:cubicBezTo>
                    <a:pt x="5545" y="4320"/>
                    <a:pt x="4320" y="5604"/>
                    <a:pt x="2744" y="5546"/>
                  </a:cubicBezTo>
                  <a:cubicBezTo>
                    <a:pt x="1284" y="5546"/>
                    <a:pt x="0" y="4320"/>
                    <a:pt x="0" y="2802"/>
                  </a:cubicBezTo>
                  <a:cubicBezTo>
                    <a:pt x="0" y="1285"/>
                    <a:pt x="1284" y="1"/>
                    <a:pt x="2802" y="1"/>
                  </a:cubicBezTo>
                  <a:cubicBezTo>
                    <a:pt x="4320" y="59"/>
                    <a:pt x="5545" y="1285"/>
                    <a:pt x="5545"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0" name="Google Shape;18380;p46"/>
            <p:cNvSpPr/>
            <p:nvPr/>
          </p:nvSpPr>
          <p:spPr>
            <a:xfrm>
              <a:off x="3106625" y="935650"/>
              <a:ext cx="140100" cy="140100"/>
            </a:xfrm>
            <a:custGeom>
              <a:avLst/>
              <a:gdLst/>
              <a:ahLst/>
              <a:cxnLst/>
              <a:rect l="l" t="t" r="r" b="b"/>
              <a:pathLst>
                <a:path w="5604" h="5604" extrusionOk="0">
                  <a:moveTo>
                    <a:pt x="5604" y="2802"/>
                  </a:moveTo>
                  <a:cubicBezTo>
                    <a:pt x="5604" y="4320"/>
                    <a:pt x="4320" y="5604"/>
                    <a:pt x="2744" y="5545"/>
                  </a:cubicBezTo>
                  <a:cubicBezTo>
                    <a:pt x="1226" y="5545"/>
                    <a:pt x="0" y="4320"/>
                    <a:pt x="0" y="2744"/>
                  </a:cubicBezTo>
                  <a:cubicBezTo>
                    <a:pt x="59" y="1226"/>
                    <a:pt x="1285" y="0"/>
                    <a:pt x="2802" y="0"/>
                  </a:cubicBezTo>
                  <a:cubicBezTo>
                    <a:pt x="4320" y="0"/>
                    <a:pt x="5604" y="1284"/>
                    <a:pt x="5546"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1" name="Google Shape;18381;p46"/>
            <p:cNvSpPr/>
            <p:nvPr/>
          </p:nvSpPr>
          <p:spPr>
            <a:xfrm>
              <a:off x="1876475" y="3144950"/>
              <a:ext cx="140100" cy="138675"/>
            </a:xfrm>
            <a:custGeom>
              <a:avLst/>
              <a:gdLst/>
              <a:ahLst/>
              <a:cxnLst/>
              <a:rect l="l" t="t" r="r" b="b"/>
              <a:pathLst>
                <a:path w="5604" h="5547" extrusionOk="0">
                  <a:moveTo>
                    <a:pt x="2802" y="1"/>
                  </a:moveTo>
                  <a:cubicBezTo>
                    <a:pt x="4320" y="1"/>
                    <a:pt x="5604" y="1227"/>
                    <a:pt x="5604" y="2744"/>
                  </a:cubicBezTo>
                  <a:cubicBezTo>
                    <a:pt x="5604" y="4320"/>
                    <a:pt x="4378" y="5546"/>
                    <a:pt x="2802" y="5546"/>
                  </a:cubicBezTo>
                  <a:cubicBezTo>
                    <a:pt x="1284" y="5546"/>
                    <a:pt x="58" y="4320"/>
                    <a:pt x="58" y="2803"/>
                  </a:cubicBezTo>
                  <a:cubicBezTo>
                    <a:pt x="0" y="1285"/>
                    <a:pt x="1226" y="1"/>
                    <a:pt x="28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2" name="Google Shape;18382;p46"/>
            <p:cNvSpPr/>
            <p:nvPr/>
          </p:nvSpPr>
          <p:spPr>
            <a:xfrm>
              <a:off x="2617775" y="1177875"/>
              <a:ext cx="138650" cy="140125"/>
            </a:xfrm>
            <a:custGeom>
              <a:avLst/>
              <a:gdLst/>
              <a:ahLst/>
              <a:cxnLst/>
              <a:rect l="l" t="t" r="r" b="b"/>
              <a:pathLst>
                <a:path w="5546" h="5605" extrusionOk="0">
                  <a:moveTo>
                    <a:pt x="2802" y="59"/>
                  </a:moveTo>
                  <a:cubicBezTo>
                    <a:pt x="4320" y="59"/>
                    <a:pt x="5546" y="1343"/>
                    <a:pt x="5546" y="2802"/>
                  </a:cubicBezTo>
                  <a:cubicBezTo>
                    <a:pt x="5546" y="4378"/>
                    <a:pt x="4203" y="5604"/>
                    <a:pt x="2685" y="5604"/>
                  </a:cubicBezTo>
                  <a:cubicBezTo>
                    <a:pt x="1226" y="5546"/>
                    <a:pt x="0" y="4262"/>
                    <a:pt x="0" y="2744"/>
                  </a:cubicBezTo>
                  <a:cubicBezTo>
                    <a:pt x="59" y="1285"/>
                    <a:pt x="1284" y="1"/>
                    <a:pt x="2802"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3" name="Google Shape;18383;p46"/>
            <p:cNvSpPr/>
            <p:nvPr/>
          </p:nvSpPr>
          <p:spPr>
            <a:xfrm>
              <a:off x="4822725" y="4370750"/>
              <a:ext cx="137175" cy="137175"/>
            </a:xfrm>
            <a:custGeom>
              <a:avLst/>
              <a:gdLst/>
              <a:ahLst/>
              <a:cxnLst/>
              <a:rect l="l" t="t" r="r" b="b"/>
              <a:pathLst>
                <a:path w="5487" h="5487" extrusionOk="0">
                  <a:moveTo>
                    <a:pt x="0" y="2744"/>
                  </a:moveTo>
                  <a:cubicBezTo>
                    <a:pt x="0" y="1284"/>
                    <a:pt x="1284" y="0"/>
                    <a:pt x="2802" y="0"/>
                  </a:cubicBezTo>
                  <a:cubicBezTo>
                    <a:pt x="4261" y="0"/>
                    <a:pt x="5487" y="1284"/>
                    <a:pt x="5487" y="2802"/>
                  </a:cubicBezTo>
                  <a:cubicBezTo>
                    <a:pt x="5487" y="4261"/>
                    <a:pt x="4203" y="5487"/>
                    <a:pt x="2744" y="5487"/>
                  </a:cubicBezTo>
                  <a:cubicBezTo>
                    <a:pt x="1284" y="5487"/>
                    <a:pt x="0" y="4203"/>
                    <a:pt x="0"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4" name="Google Shape;18384;p46"/>
            <p:cNvSpPr/>
            <p:nvPr/>
          </p:nvSpPr>
          <p:spPr>
            <a:xfrm>
              <a:off x="2124550" y="1672575"/>
              <a:ext cx="138650" cy="137175"/>
            </a:xfrm>
            <a:custGeom>
              <a:avLst/>
              <a:gdLst/>
              <a:ahLst/>
              <a:cxnLst/>
              <a:rect l="l" t="t" r="r" b="b"/>
              <a:pathLst>
                <a:path w="5546" h="5487" extrusionOk="0">
                  <a:moveTo>
                    <a:pt x="5487" y="2744"/>
                  </a:moveTo>
                  <a:cubicBezTo>
                    <a:pt x="5545" y="4203"/>
                    <a:pt x="4261" y="5487"/>
                    <a:pt x="2802" y="5487"/>
                  </a:cubicBezTo>
                  <a:cubicBezTo>
                    <a:pt x="1284" y="5487"/>
                    <a:pt x="0" y="4261"/>
                    <a:pt x="0" y="2744"/>
                  </a:cubicBezTo>
                  <a:cubicBezTo>
                    <a:pt x="0" y="1284"/>
                    <a:pt x="1226" y="59"/>
                    <a:pt x="2685" y="0"/>
                  </a:cubicBezTo>
                  <a:cubicBezTo>
                    <a:pt x="4203" y="0"/>
                    <a:pt x="5487" y="1226"/>
                    <a:pt x="5487"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5" name="Google Shape;18385;p46"/>
            <p:cNvSpPr/>
            <p:nvPr/>
          </p:nvSpPr>
          <p:spPr>
            <a:xfrm>
              <a:off x="2372625" y="4124125"/>
              <a:ext cx="135725" cy="137200"/>
            </a:xfrm>
            <a:custGeom>
              <a:avLst/>
              <a:gdLst/>
              <a:ahLst/>
              <a:cxnLst/>
              <a:rect l="l" t="t" r="r" b="b"/>
              <a:pathLst>
                <a:path w="5429" h="5488" extrusionOk="0">
                  <a:moveTo>
                    <a:pt x="5429" y="2744"/>
                  </a:moveTo>
                  <a:cubicBezTo>
                    <a:pt x="5429" y="4262"/>
                    <a:pt x="4144" y="5487"/>
                    <a:pt x="2685" y="5487"/>
                  </a:cubicBezTo>
                  <a:cubicBezTo>
                    <a:pt x="1167" y="5429"/>
                    <a:pt x="0" y="4203"/>
                    <a:pt x="0" y="2744"/>
                  </a:cubicBezTo>
                  <a:cubicBezTo>
                    <a:pt x="0" y="1226"/>
                    <a:pt x="1284" y="1"/>
                    <a:pt x="2743" y="59"/>
                  </a:cubicBezTo>
                  <a:cubicBezTo>
                    <a:pt x="4203" y="59"/>
                    <a:pt x="5429" y="1285"/>
                    <a:pt x="5429"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6" name="Google Shape;18386;p46"/>
            <p:cNvSpPr/>
            <p:nvPr/>
          </p:nvSpPr>
          <p:spPr>
            <a:xfrm>
              <a:off x="1882300" y="2162875"/>
              <a:ext cx="137200" cy="135750"/>
            </a:xfrm>
            <a:custGeom>
              <a:avLst/>
              <a:gdLst/>
              <a:ahLst/>
              <a:cxnLst/>
              <a:rect l="l" t="t" r="r" b="b"/>
              <a:pathLst>
                <a:path w="5488" h="5430" extrusionOk="0">
                  <a:moveTo>
                    <a:pt x="5429" y="2744"/>
                  </a:moveTo>
                  <a:cubicBezTo>
                    <a:pt x="5429" y="4262"/>
                    <a:pt x="4203" y="5429"/>
                    <a:pt x="2744" y="5429"/>
                  </a:cubicBezTo>
                  <a:cubicBezTo>
                    <a:pt x="1226" y="5429"/>
                    <a:pt x="1" y="4145"/>
                    <a:pt x="59" y="2627"/>
                  </a:cubicBezTo>
                  <a:cubicBezTo>
                    <a:pt x="117" y="1168"/>
                    <a:pt x="1343" y="1"/>
                    <a:pt x="2802" y="1"/>
                  </a:cubicBezTo>
                  <a:cubicBezTo>
                    <a:pt x="4262" y="59"/>
                    <a:pt x="5487" y="1285"/>
                    <a:pt x="5429"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7" name="Google Shape;18387;p46"/>
            <p:cNvSpPr/>
            <p:nvPr/>
          </p:nvSpPr>
          <p:spPr>
            <a:xfrm>
              <a:off x="4335325" y="4618825"/>
              <a:ext cx="135725" cy="135725"/>
            </a:xfrm>
            <a:custGeom>
              <a:avLst/>
              <a:gdLst/>
              <a:ahLst/>
              <a:cxnLst/>
              <a:rect l="l" t="t" r="r" b="b"/>
              <a:pathLst>
                <a:path w="5429" h="5429" extrusionOk="0">
                  <a:moveTo>
                    <a:pt x="5370" y="2685"/>
                  </a:moveTo>
                  <a:cubicBezTo>
                    <a:pt x="5429" y="4144"/>
                    <a:pt x="4203" y="5370"/>
                    <a:pt x="2744" y="5429"/>
                  </a:cubicBezTo>
                  <a:cubicBezTo>
                    <a:pt x="1226" y="5429"/>
                    <a:pt x="0" y="4203"/>
                    <a:pt x="0" y="2685"/>
                  </a:cubicBezTo>
                  <a:cubicBezTo>
                    <a:pt x="0" y="1226"/>
                    <a:pt x="1168" y="0"/>
                    <a:pt x="2685" y="0"/>
                  </a:cubicBezTo>
                  <a:cubicBezTo>
                    <a:pt x="4145" y="0"/>
                    <a:pt x="5370" y="1168"/>
                    <a:pt x="5370" y="26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8" name="Google Shape;18388;p46"/>
            <p:cNvSpPr/>
            <p:nvPr/>
          </p:nvSpPr>
          <p:spPr>
            <a:xfrm>
              <a:off x="3109550" y="4615900"/>
              <a:ext cx="134275" cy="134275"/>
            </a:xfrm>
            <a:custGeom>
              <a:avLst/>
              <a:gdLst/>
              <a:ahLst/>
              <a:cxnLst/>
              <a:rect l="l" t="t" r="r" b="b"/>
              <a:pathLst>
                <a:path w="5371" h="5371" extrusionOk="0">
                  <a:moveTo>
                    <a:pt x="2744" y="0"/>
                  </a:moveTo>
                  <a:cubicBezTo>
                    <a:pt x="4203" y="0"/>
                    <a:pt x="5370" y="1226"/>
                    <a:pt x="5312" y="2744"/>
                  </a:cubicBezTo>
                  <a:cubicBezTo>
                    <a:pt x="5312" y="4203"/>
                    <a:pt x="4144" y="5371"/>
                    <a:pt x="2627" y="5312"/>
                  </a:cubicBezTo>
                  <a:cubicBezTo>
                    <a:pt x="1109" y="5312"/>
                    <a:pt x="0" y="4145"/>
                    <a:pt x="0" y="2569"/>
                  </a:cubicBezTo>
                  <a:cubicBezTo>
                    <a:pt x="59" y="1109"/>
                    <a:pt x="1226" y="0"/>
                    <a:pt x="2744"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9" name="Google Shape;18389;p46"/>
            <p:cNvSpPr/>
            <p:nvPr/>
          </p:nvSpPr>
          <p:spPr>
            <a:xfrm>
              <a:off x="5561100" y="1922100"/>
              <a:ext cx="134275" cy="132825"/>
            </a:xfrm>
            <a:custGeom>
              <a:avLst/>
              <a:gdLst/>
              <a:ahLst/>
              <a:cxnLst/>
              <a:rect l="l" t="t" r="r" b="b"/>
              <a:pathLst>
                <a:path w="5371" h="5313" extrusionOk="0">
                  <a:moveTo>
                    <a:pt x="2686" y="1"/>
                  </a:moveTo>
                  <a:cubicBezTo>
                    <a:pt x="4203" y="1"/>
                    <a:pt x="5371" y="1226"/>
                    <a:pt x="5312" y="2744"/>
                  </a:cubicBezTo>
                  <a:cubicBezTo>
                    <a:pt x="5312" y="4203"/>
                    <a:pt x="4145" y="5312"/>
                    <a:pt x="2627" y="5312"/>
                  </a:cubicBezTo>
                  <a:cubicBezTo>
                    <a:pt x="1110" y="5312"/>
                    <a:pt x="1" y="4086"/>
                    <a:pt x="1" y="2569"/>
                  </a:cubicBezTo>
                  <a:cubicBezTo>
                    <a:pt x="59" y="1110"/>
                    <a:pt x="1226" y="1"/>
                    <a:pt x="268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0" name="Google Shape;18390;p46"/>
            <p:cNvSpPr/>
            <p:nvPr/>
          </p:nvSpPr>
          <p:spPr>
            <a:xfrm>
              <a:off x="4583400" y="940025"/>
              <a:ext cx="131350" cy="131350"/>
            </a:xfrm>
            <a:custGeom>
              <a:avLst/>
              <a:gdLst/>
              <a:ahLst/>
              <a:cxnLst/>
              <a:rect l="l" t="t" r="r" b="b"/>
              <a:pathLst>
                <a:path w="5254" h="5254" extrusionOk="0">
                  <a:moveTo>
                    <a:pt x="2627" y="0"/>
                  </a:moveTo>
                  <a:cubicBezTo>
                    <a:pt x="4086" y="0"/>
                    <a:pt x="5254" y="1109"/>
                    <a:pt x="5254" y="2569"/>
                  </a:cubicBezTo>
                  <a:cubicBezTo>
                    <a:pt x="5254" y="4086"/>
                    <a:pt x="4086" y="5254"/>
                    <a:pt x="2569" y="5254"/>
                  </a:cubicBezTo>
                  <a:cubicBezTo>
                    <a:pt x="1109" y="5254"/>
                    <a:pt x="0" y="4086"/>
                    <a:pt x="0" y="2627"/>
                  </a:cubicBezTo>
                  <a:cubicBezTo>
                    <a:pt x="0" y="1109"/>
                    <a:pt x="1109" y="0"/>
                    <a:pt x="262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1" name="Google Shape;18391;p46"/>
            <p:cNvSpPr/>
            <p:nvPr/>
          </p:nvSpPr>
          <p:spPr>
            <a:xfrm>
              <a:off x="2127450" y="3880425"/>
              <a:ext cx="132825" cy="132825"/>
            </a:xfrm>
            <a:custGeom>
              <a:avLst/>
              <a:gdLst/>
              <a:ahLst/>
              <a:cxnLst/>
              <a:rect l="l" t="t" r="r" b="b"/>
              <a:pathLst>
                <a:path w="5313" h="5313" extrusionOk="0">
                  <a:moveTo>
                    <a:pt x="2686" y="1"/>
                  </a:moveTo>
                  <a:cubicBezTo>
                    <a:pt x="4145" y="1"/>
                    <a:pt x="5313" y="1168"/>
                    <a:pt x="5313" y="2627"/>
                  </a:cubicBezTo>
                  <a:cubicBezTo>
                    <a:pt x="5313" y="4145"/>
                    <a:pt x="4145" y="5312"/>
                    <a:pt x="2628" y="5312"/>
                  </a:cubicBezTo>
                  <a:cubicBezTo>
                    <a:pt x="1110" y="5254"/>
                    <a:pt x="1" y="4087"/>
                    <a:pt x="1" y="2627"/>
                  </a:cubicBezTo>
                  <a:cubicBezTo>
                    <a:pt x="1" y="1110"/>
                    <a:pt x="1168" y="1"/>
                    <a:pt x="262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2" name="Google Shape;18392;p46"/>
            <p:cNvSpPr/>
            <p:nvPr/>
          </p:nvSpPr>
          <p:spPr>
            <a:xfrm>
              <a:off x="1880850" y="3390125"/>
              <a:ext cx="132800" cy="132800"/>
            </a:xfrm>
            <a:custGeom>
              <a:avLst/>
              <a:gdLst/>
              <a:ahLst/>
              <a:cxnLst/>
              <a:rect l="l" t="t" r="r" b="b"/>
              <a:pathLst>
                <a:path w="5312" h="5312" extrusionOk="0">
                  <a:moveTo>
                    <a:pt x="2627" y="0"/>
                  </a:moveTo>
                  <a:cubicBezTo>
                    <a:pt x="4086" y="0"/>
                    <a:pt x="5254" y="1168"/>
                    <a:pt x="5312" y="2627"/>
                  </a:cubicBezTo>
                  <a:cubicBezTo>
                    <a:pt x="5312" y="4145"/>
                    <a:pt x="4145" y="5312"/>
                    <a:pt x="2627" y="5312"/>
                  </a:cubicBezTo>
                  <a:cubicBezTo>
                    <a:pt x="1168" y="5312"/>
                    <a:pt x="0" y="4145"/>
                    <a:pt x="0" y="2685"/>
                  </a:cubicBezTo>
                  <a:cubicBezTo>
                    <a:pt x="0" y="1168"/>
                    <a:pt x="1168" y="59"/>
                    <a:pt x="2627"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3" name="Google Shape;18393;p46"/>
            <p:cNvSpPr/>
            <p:nvPr/>
          </p:nvSpPr>
          <p:spPr>
            <a:xfrm>
              <a:off x="2616300" y="4372200"/>
              <a:ext cx="132825" cy="134275"/>
            </a:xfrm>
            <a:custGeom>
              <a:avLst/>
              <a:gdLst/>
              <a:ahLst/>
              <a:cxnLst/>
              <a:rect l="l" t="t" r="r" b="b"/>
              <a:pathLst>
                <a:path w="5313" h="5371" extrusionOk="0">
                  <a:moveTo>
                    <a:pt x="5313" y="2744"/>
                  </a:moveTo>
                  <a:cubicBezTo>
                    <a:pt x="5313" y="4262"/>
                    <a:pt x="4087" y="5371"/>
                    <a:pt x="2628" y="5371"/>
                  </a:cubicBezTo>
                  <a:cubicBezTo>
                    <a:pt x="1110" y="5312"/>
                    <a:pt x="1" y="4145"/>
                    <a:pt x="1" y="2569"/>
                  </a:cubicBezTo>
                  <a:cubicBezTo>
                    <a:pt x="59" y="1110"/>
                    <a:pt x="1285" y="1"/>
                    <a:pt x="2744" y="59"/>
                  </a:cubicBezTo>
                  <a:cubicBezTo>
                    <a:pt x="4204" y="117"/>
                    <a:pt x="5313" y="1285"/>
                    <a:pt x="5313"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4" name="Google Shape;18394;p46"/>
            <p:cNvSpPr/>
            <p:nvPr/>
          </p:nvSpPr>
          <p:spPr>
            <a:xfrm>
              <a:off x="2864375" y="940025"/>
              <a:ext cx="131375" cy="131350"/>
            </a:xfrm>
            <a:custGeom>
              <a:avLst/>
              <a:gdLst/>
              <a:ahLst/>
              <a:cxnLst/>
              <a:rect l="l" t="t" r="r" b="b"/>
              <a:pathLst>
                <a:path w="5255" h="5254" extrusionOk="0">
                  <a:moveTo>
                    <a:pt x="2628" y="0"/>
                  </a:moveTo>
                  <a:cubicBezTo>
                    <a:pt x="4028" y="0"/>
                    <a:pt x="5196" y="1168"/>
                    <a:pt x="5196" y="2627"/>
                  </a:cubicBezTo>
                  <a:cubicBezTo>
                    <a:pt x="5254" y="4028"/>
                    <a:pt x="4028" y="5254"/>
                    <a:pt x="2569" y="5254"/>
                  </a:cubicBezTo>
                  <a:cubicBezTo>
                    <a:pt x="1168" y="5195"/>
                    <a:pt x="1" y="4028"/>
                    <a:pt x="1" y="2569"/>
                  </a:cubicBezTo>
                  <a:cubicBezTo>
                    <a:pt x="1" y="1168"/>
                    <a:pt x="1227"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5" name="Google Shape;18395;p46"/>
            <p:cNvSpPr/>
            <p:nvPr/>
          </p:nvSpPr>
          <p:spPr>
            <a:xfrm>
              <a:off x="5562550" y="3638200"/>
              <a:ext cx="131375" cy="131350"/>
            </a:xfrm>
            <a:custGeom>
              <a:avLst/>
              <a:gdLst/>
              <a:ahLst/>
              <a:cxnLst/>
              <a:rect l="l" t="t" r="r" b="b"/>
              <a:pathLst>
                <a:path w="5255" h="5254" extrusionOk="0">
                  <a:moveTo>
                    <a:pt x="2628" y="0"/>
                  </a:moveTo>
                  <a:cubicBezTo>
                    <a:pt x="4029" y="0"/>
                    <a:pt x="5196" y="1168"/>
                    <a:pt x="5254" y="2569"/>
                  </a:cubicBezTo>
                  <a:cubicBezTo>
                    <a:pt x="5254" y="4028"/>
                    <a:pt x="4029" y="5254"/>
                    <a:pt x="2628" y="5195"/>
                  </a:cubicBezTo>
                  <a:cubicBezTo>
                    <a:pt x="1168" y="5195"/>
                    <a:pt x="1" y="4028"/>
                    <a:pt x="1" y="2569"/>
                  </a:cubicBezTo>
                  <a:cubicBezTo>
                    <a:pt x="1" y="1168"/>
                    <a:pt x="1168"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6" name="Google Shape;18396;p46"/>
            <p:cNvSpPr/>
            <p:nvPr/>
          </p:nvSpPr>
          <p:spPr>
            <a:xfrm>
              <a:off x="5073700" y="1188100"/>
              <a:ext cx="129900" cy="128425"/>
            </a:xfrm>
            <a:custGeom>
              <a:avLst/>
              <a:gdLst/>
              <a:ahLst/>
              <a:cxnLst/>
              <a:rect l="l" t="t" r="r" b="b"/>
              <a:pathLst>
                <a:path w="5196" h="5137" extrusionOk="0">
                  <a:moveTo>
                    <a:pt x="2569" y="0"/>
                  </a:moveTo>
                  <a:cubicBezTo>
                    <a:pt x="4028" y="0"/>
                    <a:pt x="5196" y="1226"/>
                    <a:pt x="5196" y="2627"/>
                  </a:cubicBezTo>
                  <a:cubicBezTo>
                    <a:pt x="5137" y="3969"/>
                    <a:pt x="3970" y="5137"/>
                    <a:pt x="2569" y="5137"/>
                  </a:cubicBezTo>
                  <a:cubicBezTo>
                    <a:pt x="1168" y="5137"/>
                    <a:pt x="1" y="3911"/>
                    <a:pt x="1" y="2510"/>
                  </a:cubicBezTo>
                  <a:cubicBezTo>
                    <a:pt x="59" y="1109"/>
                    <a:pt x="1227"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7" name="Google Shape;18397;p46"/>
            <p:cNvSpPr/>
            <p:nvPr/>
          </p:nvSpPr>
          <p:spPr>
            <a:xfrm>
              <a:off x="5320325" y="1430325"/>
              <a:ext cx="129900" cy="128450"/>
            </a:xfrm>
            <a:custGeom>
              <a:avLst/>
              <a:gdLst/>
              <a:ahLst/>
              <a:cxnLst/>
              <a:rect l="l" t="t" r="r" b="b"/>
              <a:pathLst>
                <a:path w="5196" h="5138" extrusionOk="0">
                  <a:moveTo>
                    <a:pt x="5137" y="2627"/>
                  </a:moveTo>
                  <a:cubicBezTo>
                    <a:pt x="5137" y="4028"/>
                    <a:pt x="3970" y="5137"/>
                    <a:pt x="2569" y="5137"/>
                  </a:cubicBezTo>
                  <a:cubicBezTo>
                    <a:pt x="1168" y="5137"/>
                    <a:pt x="0" y="3912"/>
                    <a:pt x="0" y="2511"/>
                  </a:cubicBezTo>
                  <a:cubicBezTo>
                    <a:pt x="59" y="1110"/>
                    <a:pt x="1285" y="1"/>
                    <a:pt x="2627" y="1"/>
                  </a:cubicBezTo>
                  <a:cubicBezTo>
                    <a:pt x="4028" y="59"/>
                    <a:pt x="5195" y="1226"/>
                    <a:pt x="5137" y="26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8" name="Google Shape;18398;p46"/>
            <p:cNvSpPr/>
            <p:nvPr/>
          </p:nvSpPr>
          <p:spPr>
            <a:xfrm>
              <a:off x="1886675" y="1920650"/>
              <a:ext cx="128450" cy="126975"/>
            </a:xfrm>
            <a:custGeom>
              <a:avLst/>
              <a:gdLst/>
              <a:ahLst/>
              <a:cxnLst/>
              <a:rect l="l" t="t" r="r" b="b"/>
              <a:pathLst>
                <a:path w="5138" h="5079" extrusionOk="0">
                  <a:moveTo>
                    <a:pt x="2569" y="0"/>
                  </a:moveTo>
                  <a:cubicBezTo>
                    <a:pt x="3970" y="0"/>
                    <a:pt x="5079" y="1109"/>
                    <a:pt x="5079" y="2510"/>
                  </a:cubicBezTo>
                  <a:cubicBezTo>
                    <a:pt x="5137" y="3969"/>
                    <a:pt x="3970" y="5078"/>
                    <a:pt x="2569" y="5078"/>
                  </a:cubicBezTo>
                  <a:cubicBezTo>
                    <a:pt x="1168" y="5078"/>
                    <a:pt x="59" y="3969"/>
                    <a:pt x="1" y="2568"/>
                  </a:cubicBezTo>
                  <a:cubicBezTo>
                    <a:pt x="1" y="1168"/>
                    <a:pt x="1110" y="59"/>
                    <a:pt x="2569"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9" name="Google Shape;18399;p46"/>
            <p:cNvSpPr/>
            <p:nvPr/>
          </p:nvSpPr>
          <p:spPr>
            <a:xfrm>
              <a:off x="5812100" y="2904175"/>
              <a:ext cx="125525" cy="127000"/>
            </a:xfrm>
            <a:custGeom>
              <a:avLst/>
              <a:gdLst/>
              <a:ahLst/>
              <a:cxnLst/>
              <a:rect l="l" t="t" r="r" b="b"/>
              <a:pathLst>
                <a:path w="5021" h="5080" extrusionOk="0">
                  <a:moveTo>
                    <a:pt x="2510" y="5021"/>
                  </a:moveTo>
                  <a:cubicBezTo>
                    <a:pt x="1109" y="5079"/>
                    <a:pt x="0" y="3970"/>
                    <a:pt x="0" y="2511"/>
                  </a:cubicBezTo>
                  <a:cubicBezTo>
                    <a:pt x="0" y="1110"/>
                    <a:pt x="1051" y="1"/>
                    <a:pt x="2510" y="1"/>
                  </a:cubicBezTo>
                  <a:cubicBezTo>
                    <a:pt x="3911" y="1"/>
                    <a:pt x="5020" y="1052"/>
                    <a:pt x="5020" y="2452"/>
                  </a:cubicBezTo>
                  <a:cubicBezTo>
                    <a:pt x="5020" y="3912"/>
                    <a:pt x="3969" y="5021"/>
                    <a:pt x="2510" y="50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0" name="Google Shape;18400;p46"/>
            <p:cNvSpPr/>
            <p:nvPr/>
          </p:nvSpPr>
          <p:spPr>
            <a:xfrm>
              <a:off x="5810625" y="2660475"/>
              <a:ext cx="127000" cy="127000"/>
            </a:xfrm>
            <a:custGeom>
              <a:avLst/>
              <a:gdLst/>
              <a:ahLst/>
              <a:cxnLst/>
              <a:rect l="l" t="t" r="r" b="b"/>
              <a:pathLst>
                <a:path w="5080" h="5080" extrusionOk="0">
                  <a:moveTo>
                    <a:pt x="2569" y="5079"/>
                  </a:moveTo>
                  <a:cubicBezTo>
                    <a:pt x="1168" y="5079"/>
                    <a:pt x="59" y="3970"/>
                    <a:pt x="1" y="2569"/>
                  </a:cubicBezTo>
                  <a:cubicBezTo>
                    <a:pt x="1" y="1168"/>
                    <a:pt x="1110" y="59"/>
                    <a:pt x="2569" y="1"/>
                  </a:cubicBezTo>
                  <a:cubicBezTo>
                    <a:pt x="3970" y="1"/>
                    <a:pt x="5079" y="1110"/>
                    <a:pt x="5079" y="2569"/>
                  </a:cubicBezTo>
                  <a:cubicBezTo>
                    <a:pt x="5079" y="3970"/>
                    <a:pt x="3970" y="5079"/>
                    <a:pt x="2569" y="507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1" name="Google Shape;18401;p46"/>
            <p:cNvSpPr/>
            <p:nvPr/>
          </p:nvSpPr>
          <p:spPr>
            <a:xfrm>
              <a:off x="4581925" y="4623200"/>
              <a:ext cx="127000" cy="126975"/>
            </a:xfrm>
            <a:custGeom>
              <a:avLst/>
              <a:gdLst/>
              <a:ahLst/>
              <a:cxnLst/>
              <a:rect l="l" t="t" r="r" b="b"/>
              <a:pathLst>
                <a:path w="5080" h="5079" extrusionOk="0">
                  <a:moveTo>
                    <a:pt x="5079" y="2510"/>
                  </a:moveTo>
                  <a:cubicBezTo>
                    <a:pt x="5079" y="3911"/>
                    <a:pt x="3970" y="5020"/>
                    <a:pt x="2569" y="5079"/>
                  </a:cubicBezTo>
                  <a:cubicBezTo>
                    <a:pt x="1168" y="5079"/>
                    <a:pt x="1" y="3969"/>
                    <a:pt x="1" y="2569"/>
                  </a:cubicBezTo>
                  <a:cubicBezTo>
                    <a:pt x="1" y="1109"/>
                    <a:pt x="1110" y="0"/>
                    <a:pt x="2511" y="0"/>
                  </a:cubicBezTo>
                  <a:cubicBezTo>
                    <a:pt x="3912" y="0"/>
                    <a:pt x="5021" y="1109"/>
                    <a:pt x="5079"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2" name="Google Shape;18402;p46"/>
            <p:cNvSpPr/>
            <p:nvPr/>
          </p:nvSpPr>
          <p:spPr>
            <a:xfrm>
              <a:off x="3849400" y="694850"/>
              <a:ext cx="126975" cy="127000"/>
            </a:xfrm>
            <a:custGeom>
              <a:avLst/>
              <a:gdLst/>
              <a:ahLst/>
              <a:cxnLst/>
              <a:rect l="l" t="t" r="r" b="b"/>
              <a:pathLst>
                <a:path w="5079" h="5080" extrusionOk="0">
                  <a:moveTo>
                    <a:pt x="2510" y="59"/>
                  </a:moveTo>
                  <a:cubicBezTo>
                    <a:pt x="3911" y="1"/>
                    <a:pt x="5078" y="1110"/>
                    <a:pt x="5078" y="2569"/>
                  </a:cubicBezTo>
                  <a:cubicBezTo>
                    <a:pt x="5078" y="3970"/>
                    <a:pt x="3969" y="5079"/>
                    <a:pt x="2510" y="5079"/>
                  </a:cubicBezTo>
                  <a:cubicBezTo>
                    <a:pt x="1109" y="5079"/>
                    <a:pt x="58" y="3970"/>
                    <a:pt x="0" y="2628"/>
                  </a:cubicBezTo>
                  <a:cubicBezTo>
                    <a:pt x="0" y="1168"/>
                    <a:pt x="1109" y="59"/>
                    <a:pt x="25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3" name="Google Shape;18403;p46"/>
            <p:cNvSpPr/>
            <p:nvPr/>
          </p:nvSpPr>
          <p:spPr>
            <a:xfrm>
              <a:off x="3602775" y="696325"/>
              <a:ext cx="125525" cy="125525"/>
            </a:xfrm>
            <a:custGeom>
              <a:avLst/>
              <a:gdLst/>
              <a:ahLst/>
              <a:cxnLst/>
              <a:rect l="l" t="t" r="r" b="b"/>
              <a:pathLst>
                <a:path w="5021" h="5021" extrusionOk="0">
                  <a:moveTo>
                    <a:pt x="5020" y="2452"/>
                  </a:moveTo>
                  <a:cubicBezTo>
                    <a:pt x="5020" y="3911"/>
                    <a:pt x="3970" y="5020"/>
                    <a:pt x="2510" y="5020"/>
                  </a:cubicBezTo>
                  <a:cubicBezTo>
                    <a:pt x="1109" y="5020"/>
                    <a:pt x="59" y="3911"/>
                    <a:pt x="0" y="2510"/>
                  </a:cubicBezTo>
                  <a:cubicBezTo>
                    <a:pt x="0" y="1109"/>
                    <a:pt x="1109" y="0"/>
                    <a:pt x="2510" y="0"/>
                  </a:cubicBezTo>
                  <a:cubicBezTo>
                    <a:pt x="3911" y="0"/>
                    <a:pt x="5020" y="1051"/>
                    <a:pt x="5020" y="24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4" name="Google Shape;18404;p46"/>
            <p:cNvSpPr/>
            <p:nvPr/>
          </p:nvSpPr>
          <p:spPr>
            <a:xfrm>
              <a:off x="2867300" y="4620275"/>
              <a:ext cx="124075" cy="124075"/>
            </a:xfrm>
            <a:custGeom>
              <a:avLst/>
              <a:gdLst/>
              <a:ahLst/>
              <a:cxnLst/>
              <a:rect l="l" t="t" r="r" b="b"/>
              <a:pathLst>
                <a:path w="4963" h="4963" extrusionOk="0">
                  <a:moveTo>
                    <a:pt x="2511" y="4962"/>
                  </a:moveTo>
                  <a:cubicBezTo>
                    <a:pt x="1110" y="4962"/>
                    <a:pt x="1" y="3853"/>
                    <a:pt x="1" y="2452"/>
                  </a:cubicBezTo>
                  <a:cubicBezTo>
                    <a:pt x="1" y="1110"/>
                    <a:pt x="1110" y="1"/>
                    <a:pt x="2511" y="1"/>
                  </a:cubicBezTo>
                  <a:cubicBezTo>
                    <a:pt x="3911" y="1"/>
                    <a:pt x="4962" y="1110"/>
                    <a:pt x="4962" y="2510"/>
                  </a:cubicBezTo>
                  <a:cubicBezTo>
                    <a:pt x="4962" y="3911"/>
                    <a:pt x="3911" y="4962"/>
                    <a:pt x="2511"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5" name="Google Shape;18405;p46"/>
            <p:cNvSpPr/>
            <p:nvPr/>
          </p:nvSpPr>
          <p:spPr>
            <a:xfrm>
              <a:off x="5812100" y="2415325"/>
              <a:ext cx="125525" cy="125525"/>
            </a:xfrm>
            <a:custGeom>
              <a:avLst/>
              <a:gdLst/>
              <a:ahLst/>
              <a:cxnLst/>
              <a:rect l="l" t="t" r="r" b="b"/>
              <a:pathLst>
                <a:path w="5021" h="5021" extrusionOk="0">
                  <a:moveTo>
                    <a:pt x="2510" y="1"/>
                  </a:moveTo>
                  <a:cubicBezTo>
                    <a:pt x="3853" y="1"/>
                    <a:pt x="4962" y="1110"/>
                    <a:pt x="4962" y="2511"/>
                  </a:cubicBezTo>
                  <a:cubicBezTo>
                    <a:pt x="5020" y="3853"/>
                    <a:pt x="3911" y="4962"/>
                    <a:pt x="2510" y="4962"/>
                  </a:cubicBezTo>
                  <a:cubicBezTo>
                    <a:pt x="1109" y="5021"/>
                    <a:pt x="0" y="3912"/>
                    <a:pt x="0" y="2511"/>
                  </a:cubicBezTo>
                  <a:cubicBezTo>
                    <a:pt x="0" y="1110"/>
                    <a:pt x="1109" y="1"/>
                    <a:pt x="25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6" name="Google Shape;18406;p46"/>
            <p:cNvSpPr/>
            <p:nvPr/>
          </p:nvSpPr>
          <p:spPr>
            <a:xfrm>
              <a:off x="5812100" y="3152250"/>
              <a:ext cx="125525" cy="124075"/>
            </a:xfrm>
            <a:custGeom>
              <a:avLst/>
              <a:gdLst/>
              <a:ahLst/>
              <a:cxnLst/>
              <a:rect l="l" t="t" r="r" b="b"/>
              <a:pathLst>
                <a:path w="5021" h="4963" extrusionOk="0">
                  <a:moveTo>
                    <a:pt x="2452" y="4962"/>
                  </a:moveTo>
                  <a:cubicBezTo>
                    <a:pt x="1109" y="4904"/>
                    <a:pt x="0" y="3795"/>
                    <a:pt x="59" y="2394"/>
                  </a:cubicBezTo>
                  <a:cubicBezTo>
                    <a:pt x="59" y="1052"/>
                    <a:pt x="1168" y="1"/>
                    <a:pt x="2510" y="1"/>
                  </a:cubicBezTo>
                  <a:cubicBezTo>
                    <a:pt x="3911" y="1"/>
                    <a:pt x="5020" y="1168"/>
                    <a:pt x="4962" y="2569"/>
                  </a:cubicBezTo>
                  <a:cubicBezTo>
                    <a:pt x="4903" y="3912"/>
                    <a:pt x="3794" y="4962"/>
                    <a:pt x="2452"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7" name="Google Shape;18407;p46"/>
            <p:cNvSpPr/>
            <p:nvPr/>
          </p:nvSpPr>
          <p:spPr>
            <a:xfrm>
              <a:off x="2378450" y="1186625"/>
              <a:ext cx="124075" cy="122600"/>
            </a:xfrm>
            <a:custGeom>
              <a:avLst/>
              <a:gdLst/>
              <a:ahLst/>
              <a:cxnLst/>
              <a:rect l="l" t="t" r="r" b="b"/>
              <a:pathLst>
                <a:path w="4963" h="4904" extrusionOk="0">
                  <a:moveTo>
                    <a:pt x="2452" y="4904"/>
                  </a:moveTo>
                  <a:cubicBezTo>
                    <a:pt x="1110" y="4904"/>
                    <a:pt x="1" y="3853"/>
                    <a:pt x="1" y="2452"/>
                  </a:cubicBezTo>
                  <a:cubicBezTo>
                    <a:pt x="1" y="1110"/>
                    <a:pt x="1110" y="1"/>
                    <a:pt x="2510" y="1"/>
                  </a:cubicBezTo>
                  <a:cubicBezTo>
                    <a:pt x="3853" y="1"/>
                    <a:pt x="4962" y="1110"/>
                    <a:pt x="4962" y="2511"/>
                  </a:cubicBezTo>
                  <a:cubicBezTo>
                    <a:pt x="4904" y="3853"/>
                    <a:pt x="3795" y="4904"/>
                    <a:pt x="2452" y="49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8" name="Google Shape;18408;p46"/>
            <p:cNvSpPr/>
            <p:nvPr/>
          </p:nvSpPr>
          <p:spPr>
            <a:xfrm>
              <a:off x="4093075" y="696325"/>
              <a:ext cx="125525" cy="125525"/>
            </a:xfrm>
            <a:custGeom>
              <a:avLst/>
              <a:gdLst/>
              <a:ahLst/>
              <a:cxnLst/>
              <a:rect l="l" t="t" r="r" b="b"/>
              <a:pathLst>
                <a:path w="5021" h="5021" extrusionOk="0">
                  <a:moveTo>
                    <a:pt x="2511" y="0"/>
                  </a:moveTo>
                  <a:cubicBezTo>
                    <a:pt x="3912" y="59"/>
                    <a:pt x="5021" y="1168"/>
                    <a:pt x="4962" y="2569"/>
                  </a:cubicBezTo>
                  <a:cubicBezTo>
                    <a:pt x="4962" y="3911"/>
                    <a:pt x="3853" y="5020"/>
                    <a:pt x="2452" y="4962"/>
                  </a:cubicBezTo>
                  <a:cubicBezTo>
                    <a:pt x="1052" y="4962"/>
                    <a:pt x="1" y="3853"/>
                    <a:pt x="1" y="2510"/>
                  </a:cubicBezTo>
                  <a:cubicBezTo>
                    <a:pt x="1" y="1109"/>
                    <a:pt x="1110" y="0"/>
                    <a:pt x="25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9" name="Google Shape;18409;p46"/>
            <p:cNvSpPr/>
            <p:nvPr/>
          </p:nvSpPr>
          <p:spPr>
            <a:xfrm>
              <a:off x="1885225" y="3641100"/>
              <a:ext cx="124050" cy="124075"/>
            </a:xfrm>
            <a:custGeom>
              <a:avLst/>
              <a:gdLst/>
              <a:ahLst/>
              <a:cxnLst/>
              <a:rect l="l" t="t" r="r" b="b"/>
              <a:pathLst>
                <a:path w="4962" h="4963" extrusionOk="0">
                  <a:moveTo>
                    <a:pt x="2452" y="1"/>
                  </a:moveTo>
                  <a:cubicBezTo>
                    <a:pt x="3853" y="1"/>
                    <a:pt x="4962" y="1168"/>
                    <a:pt x="4962" y="2569"/>
                  </a:cubicBezTo>
                  <a:cubicBezTo>
                    <a:pt x="4903" y="3912"/>
                    <a:pt x="3794" y="4962"/>
                    <a:pt x="2452" y="4962"/>
                  </a:cubicBezTo>
                  <a:cubicBezTo>
                    <a:pt x="1051" y="4962"/>
                    <a:pt x="0" y="3853"/>
                    <a:pt x="0" y="2453"/>
                  </a:cubicBezTo>
                  <a:cubicBezTo>
                    <a:pt x="0" y="1110"/>
                    <a:pt x="1109" y="1"/>
                    <a:pt x="245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0" name="Google Shape;18410;p46"/>
            <p:cNvSpPr/>
            <p:nvPr/>
          </p:nvSpPr>
          <p:spPr>
            <a:xfrm>
              <a:off x="5318875" y="4129975"/>
              <a:ext cx="124050" cy="125500"/>
            </a:xfrm>
            <a:custGeom>
              <a:avLst/>
              <a:gdLst/>
              <a:ahLst/>
              <a:cxnLst/>
              <a:rect l="l" t="t" r="r" b="b"/>
              <a:pathLst>
                <a:path w="4962" h="5020" extrusionOk="0">
                  <a:moveTo>
                    <a:pt x="58" y="2510"/>
                  </a:moveTo>
                  <a:cubicBezTo>
                    <a:pt x="58" y="1109"/>
                    <a:pt x="1167" y="0"/>
                    <a:pt x="2568" y="58"/>
                  </a:cubicBezTo>
                  <a:cubicBezTo>
                    <a:pt x="3911" y="117"/>
                    <a:pt x="4962" y="1226"/>
                    <a:pt x="4962" y="2568"/>
                  </a:cubicBezTo>
                  <a:cubicBezTo>
                    <a:pt x="4962" y="3911"/>
                    <a:pt x="3794" y="5020"/>
                    <a:pt x="2452" y="5020"/>
                  </a:cubicBezTo>
                  <a:cubicBezTo>
                    <a:pt x="1109" y="4962"/>
                    <a:pt x="0" y="3853"/>
                    <a:pt x="58"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1" name="Google Shape;18411;p46"/>
            <p:cNvSpPr/>
            <p:nvPr/>
          </p:nvSpPr>
          <p:spPr>
            <a:xfrm>
              <a:off x="3357625" y="696325"/>
              <a:ext cx="124050" cy="124050"/>
            </a:xfrm>
            <a:custGeom>
              <a:avLst/>
              <a:gdLst/>
              <a:ahLst/>
              <a:cxnLst/>
              <a:rect l="l" t="t" r="r" b="b"/>
              <a:pathLst>
                <a:path w="4962" h="4962" extrusionOk="0">
                  <a:moveTo>
                    <a:pt x="2510" y="4962"/>
                  </a:moveTo>
                  <a:cubicBezTo>
                    <a:pt x="1168" y="4962"/>
                    <a:pt x="59" y="3853"/>
                    <a:pt x="0" y="2510"/>
                  </a:cubicBezTo>
                  <a:cubicBezTo>
                    <a:pt x="0" y="1168"/>
                    <a:pt x="1109" y="59"/>
                    <a:pt x="2452" y="59"/>
                  </a:cubicBezTo>
                  <a:cubicBezTo>
                    <a:pt x="3794" y="0"/>
                    <a:pt x="4903" y="1109"/>
                    <a:pt x="4903" y="2452"/>
                  </a:cubicBezTo>
                  <a:cubicBezTo>
                    <a:pt x="4962" y="3794"/>
                    <a:pt x="3853" y="4903"/>
                    <a:pt x="2510"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2" name="Google Shape;18412;p46"/>
            <p:cNvSpPr/>
            <p:nvPr/>
          </p:nvSpPr>
          <p:spPr>
            <a:xfrm>
              <a:off x="5076625" y="4378050"/>
              <a:ext cx="124075" cy="124050"/>
            </a:xfrm>
            <a:custGeom>
              <a:avLst/>
              <a:gdLst/>
              <a:ahLst/>
              <a:cxnLst/>
              <a:rect l="l" t="t" r="r" b="b"/>
              <a:pathLst>
                <a:path w="4963" h="4962" extrusionOk="0">
                  <a:moveTo>
                    <a:pt x="1" y="2393"/>
                  </a:moveTo>
                  <a:cubicBezTo>
                    <a:pt x="59" y="1051"/>
                    <a:pt x="1226" y="0"/>
                    <a:pt x="2511" y="0"/>
                  </a:cubicBezTo>
                  <a:cubicBezTo>
                    <a:pt x="3853" y="58"/>
                    <a:pt x="4962" y="1226"/>
                    <a:pt x="4904" y="2510"/>
                  </a:cubicBezTo>
                  <a:cubicBezTo>
                    <a:pt x="4904" y="3852"/>
                    <a:pt x="3736" y="4962"/>
                    <a:pt x="2394" y="4903"/>
                  </a:cubicBezTo>
                  <a:cubicBezTo>
                    <a:pt x="1051" y="4903"/>
                    <a:pt x="1" y="3736"/>
                    <a:pt x="1"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3" name="Google Shape;18413;p46"/>
            <p:cNvSpPr/>
            <p:nvPr/>
          </p:nvSpPr>
          <p:spPr>
            <a:xfrm>
              <a:off x="4830000" y="944400"/>
              <a:ext cx="122625" cy="122600"/>
            </a:xfrm>
            <a:custGeom>
              <a:avLst/>
              <a:gdLst/>
              <a:ahLst/>
              <a:cxnLst/>
              <a:rect l="l" t="t" r="r" b="b"/>
              <a:pathLst>
                <a:path w="4905" h="4904" extrusionOk="0">
                  <a:moveTo>
                    <a:pt x="4904" y="2452"/>
                  </a:moveTo>
                  <a:cubicBezTo>
                    <a:pt x="4904" y="3794"/>
                    <a:pt x="3795" y="4903"/>
                    <a:pt x="2453" y="4903"/>
                  </a:cubicBezTo>
                  <a:cubicBezTo>
                    <a:pt x="1110" y="4903"/>
                    <a:pt x="1" y="3736"/>
                    <a:pt x="1" y="2452"/>
                  </a:cubicBezTo>
                  <a:cubicBezTo>
                    <a:pt x="1" y="1109"/>
                    <a:pt x="1168" y="0"/>
                    <a:pt x="2453" y="0"/>
                  </a:cubicBezTo>
                  <a:cubicBezTo>
                    <a:pt x="3795" y="0"/>
                    <a:pt x="4904" y="1109"/>
                    <a:pt x="4904" y="24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4" name="Google Shape;18414;p46"/>
            <p:cNvSpPr/>
            <p:nvPr/>
          </p:nvSpPr>
          <p:spPr>
            <a:xfrm>
              <a:off x="2131825" y="1433250"/>
              <a:ext cx="124075" cy="124050"/>
            </a:xfrm>
            <a:custGeom>
              <a:avLst/>
              <a:gdLst/>
              <a:ahLst/>
              <a:cxnLst/>
              <a:rect l="l" t="t" r="r" b="b"/>
              <a:pathLst>
                <a:path w="4963" h="4962" extrusionOk="0">
                  <a:moveTo>
                    <a:pt x="2453" y="4904"/>
                  </a:moveTo>
                  <a:cubicBezTo>
                    <a:pt x="1110" y="4904"/>
                    <a:pt x="1" y="3795"/>
                    <a:pt x="1" y="2452"/>
                  </a:cubicBezTo>
                  <a:cubicBezTo>
                    <a:pt x="59" y="1109"/>
                    <a:pt x="1168" y="0"/>
                    <a:pt x="2511" y="0"/>
                  </a:cubicBezTo>
                  <a:cubicBezTo>
                    <a:pt x="3853" y="59"/>
                    <a:pt x="4962" y="1168"/>
                    <a:pt x="4904" y="2510"/>
                  </a:cubicBezTo>
                  <a:cubicBezTo>
                    <a:pt x="4904" y="3853"/>
                    <a:pt x="3795" y="4962"/>
                    <a:pt x="2453" y="49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5" name="Google Shape;18415;p46"/>
            <p:cNvSpPr/>
            <p:nvPr/>
          </p:nvSpPr>
          <p:spPr>
            <a:xfrm>
              <a:off x="5565475" y="1679875"/>
              <a:ext cx="124075" cy="124050"/>
            </a:xfrm>
            <a:custGeom>
              <a:avLst/>
              <a:gdLst/>
              <a:ahLst/>
              <a:cxnLst/>
              <a:rect l="l" t="t" r="r" b="b"/>
              <a:pathLst>
                <a:path w="4963" h="4962" extrusionOk="0">
                  <a:moveTo>
                    <a:pt x="2452" y="0"/>
                  </a:moveTo>
                  <a:cubicBezTo>
                    <a:pt x="3795" y="0"/>
                    <a:pt x="4962" y="1109"/>
                    <a:pt x="4962" y="2452"/>
                  </a:cubicBezTo>
                  <a:cubicBezTo>
                    <a:pt x="4962" y="3794"/>
                    <a:pt x="3853" y="4903"/>
                    <a:pt x="2511" y="4903"/>
                  </a:cubicBezTo>
                  <a:cubicBezTo>
                    <a:pt x="1168" y="4962"/>
                    <a:pt x="59" y="3852"/>
                    <a:pt x="59" y="2510"/>
                  </a:cubicBezTo>
                  <a:cubicBezTo>
                    <a:pt x="1" y="1167"/>
                    <a:pt x="1110" y="58"/>
                    <a:pt x="2452"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6" name="Google Shape;18416;p46"/>
            <p:cNvSpPr/>
            <p:nvPr/>
          </p:nvSpPr>
          <p:spPr>
            <a:xfrm>
              <a:off x="3847925" y="4868350"/>
              <a:ext cx="121150" cy="121150"/>
            </a:xfrm>
            <a:custGeom>
              <a:avLst/>
              <a:gdLst/>
              <a:ahLst/>
              <a:cxnLst/>
              <a:rect l="l" t="t" r="r" b="b"/>
              <a:pathLst>
                <a:path w="4846" h="4846" extrusionOk="0">
                  <a:moveTo>
                    <a:pt x="4845" y="2394"/>
                  </a:moveTo>
                  <a:cubicBezTo>
                    <a:pt x="4845" y="3736"/>
                    <a:pt x="3795" y="4845"/>
                    <a:pt x="2452" y="4845"/>
                  </a:cubicBezTo>
                  <a:cubicBezTo>
                    <a:pt x="1168" y="4845"/>
                    <a:pt x="59" y="3795"/>
                    <a:pt x="59" y="2452"/>
                  </a:cubicBezTo>
                  <a:cubicBezTo>
                    <a:pt x="1" y="1110"/>
                    <a:pt x="1110" y="59"/>
                    <a:pt x="2394" y="59"/>
                  </a:cubicBezTo>
                  <a:cubicBezTo>
                    <a:pt x="3736" y="1"/>
                    <a:pt x="4845" y="1110"/>
                    <a:pt x="4845" y="23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7" name="Google Shape;18417;p46"/>
            <p:cNvSpPr/>
            <p:nvPr/>
          </p:nvSpPr>
          <p:spPr>
            <a:xfrm>
              <a:off x="1644450" y="2660475"/>
              <a:ext cx="119675" cy="119700"/>
            </a:xfrm>
            <a:custGeom>
              <a:avLst/>
              <a:gdLst/>
              <a:ahLst/>
              <a:cxnLst/>
              <a:rect l="l" t="t" r="r" b="b"/>
              <a:pathLst>
                <a:path w="4787" h="4788" extrusionOk="0">
                  <a:moveTo>
                    <a:pt x="2393" y="1"/>
                  </a:moveTo>
                  <a:cubicBezTo>
                    <a:pt x="3678" y="1"/>
                    <a:pt x="4787" y="1052"/>
                    <a:pt x="4787" y="2394"/>
                  </a:cubicBezTo>
                  <a:cubicBezTo>
                    <a:pt x="4787" y="3678"/>
                    <a:pt x="3736" y="4787"/>
                    <a:pt x="2393" y="4787"/>
                  </a:cubicBezTo>
                  <a:cubicBezTo>
                    <a:pt x="1109" y="4787"/>
                    <a:pt x="0" y="3737"/>
                    <a:pt x="0" y="2394"/>
                  </a:cubicBezTo>
                  <a:cubicBezTo>
                    <a:pt x="0" y="1110"/>
                    <a:pt x="1051" y="1"/>
                    <a:pt x="2393"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8" name="Google Shape;18418;p46"/>
            <p:cNvSpPr/>
            <p:nvPr/>
          </p:nvSpPr>
          <p:spPr>
            <a:xfrm>
              <a:off x="3605700" y="4868350"/>
              <a:ext cx="121125" cy="121150"/>
            </a:xfrm>
            <a:custGeom>
              <a:avLst/>
              <a:gdLst/>
              <a:ahLst/>
              <a:cxnLst/>
              <a:rect l="l" t="t" r="r" b="b"/>
              <a:pathLst>
                <a:path w="4845" h="4846" extrusionOk="0">
                  <a:moveTo>
                    <a:pt x="4787" y="2394"/>
                  </a:moveTo>
                  <a:cubicBezTo>
                    <a:pt x="4845" y="3736"/>
                    <a:pt x="3736" y="4845"/>
                    <a:pt x="2452" y="4845"/>
                  </a:cubicBezTo>
                  <a:cubicBezTo>
                    <a:pt x="1109" y="4845"/>
                    <a:pt x="59" y="3795"/>
                    <a:pt x="0" y="2452"/>
                  </a:cubicBezTo>
                  <a:cubicBezTo>
                    <a:pt x="0" y="1110"/>
                    <a:pt x="1051" y="59"/>
                    <a:pt x="2393" y="59"/>
                  </a:cubicBezTo>
                  <a:cubicBezTo>
                    <a:pt x="3736" y="1"/>
                    <a:pt x="4787" y="1110"/>
                    <a:pt x="4787" y="23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9" name="Google Shape;18419;p46"/>
            <p:cNvSpPr/>
            <p:nvPr/>
          </p:nvSpPr>
          <p:spPr>
            <a:xfrm>
              <a:off x="4342625" y="699250"/>
              <a:ext cx="119675" cy="118225"/>
            </a:xfrm>
            <a:custGeom>
              <a:avLst/>
              <a:gdLst/>
              <a:ahLst/>
              <a:cxnLst/>
              <a:rect l="l" t="t" r="r" b="b"/>
              <a:pathLst>
                <a:path w="4787" h="4729" extrusionOk="0">
                  <a:moveTo>
                    <a:pt x="2393" y="4728"/>
                  </a:moveTo>
                  <a:cubicBezTo>
                    <a:pt x="1051" y="4728"/>
                    <a:pt x="59" y="3736"/>
                    <a:pt x="59" y="2393"/>
                  </a:cubicBezTo>
                  <a:cubicBezTo>
                    <a:pt x="0" y="1051"/>
                    <a:pt x="1051" y="0"/>
                    <a:pt x="2452" y="0"/>
                  </a:cubicBezTo>
                  <a:cubicBezTo>
                    <a:pt x="3736" y="58"/>
                    <a:pt x="4787" y="1051"/>
                    <a:pt x="4728" y="2393"/>
                  </a:cubicBezTo>
                  <a:cubicBezTo>
                    <a:pt x="4728" y="3736"/>
                    <a:pt x="3736" y="4728"/>
                    <a:pt x="2393" y="47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0" name="Google Shape;18420;p46"/>
            <p:cNvSpPr/>
            <p:nvPr/>
          </p:nvSpPr>
          <p:spPr>
            <a:xfrm>
              <a:off x="5568400" y="3890650"/>
              <a:ext cx="118225" cy="118225"/>
            </a:xfrm>
            <a:custGeom>
              <a:avLst/>
              <a:gdLst/>
              <a:ahLst/>
              <a:cxnLst/>
              <a:rect l="l" t="t" r="r" b="b"/>
              <a:pathLst>
                <a:path w="4729" h="4729" extrusionOk="0">
                  <a:moveTo>
                    <a:pt x="4728" y="2393"/>
                  </a:moveTo>
                  <a:cubicBezTo>
                    <a:pt x="4728" y="3736"/>
                    <a:pt x="3736" y="4728"/>
                    <a:pt x="2394" y="4728"/>
                  </a:cubicBezTo>
                  <a:cubicBezTo>
                    <a:pt x="1051" y="4728"/>
                    <a:pt x="0" y="3678"/>
                    <a:pt x="0" y="2335"/>
                  </a:cubicBezTo>
                  <a:cubicBezTo>
                    <a:pt x="59" y="1051"/>
                    <a:pt x="1109" y="0"/>
                    <a:pt x="2394" y="0"/>
                  </a:cubicBezTo>
                  <a:cubicBezTo>
                    <a:pt x="3736" y="59"/>
                    <a:pt x="4728" y="1051"/>
                    <a:pt x="4728"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1" name="Google Shape;18421;p46"/>
            <p:cNvSpPr/>
            <p:nvPr/>
          </p:nvSpPr>
          <p:spPr>
            <a:xfrm>
              <a:off x="2134750" y="4134350"/>
              <a:ext cx="118225" cy="118225"/>
            </a:xfrm>
            <a:custGeom>
              <a:avLst/>
              <a:gdLst/>
              <a:ahLst/>
              <a:cxnLst/>
              <a:rect l="l" t="t" r="r" b="b"/>
              <a:pathLst>
                <a:path w="4729" h="4729" extrusionOk="0">
                  <a:moveTo>
                    <a:pt x="4729" y="2393"/>
                  </a:moveTo>
                  <a:cubicBezTo>
                    <a:pt x="4670" y="3678"/>
                    <a:pt x="3678" y="4728"/>
                    <a:pt x="2336" y="4670"/>
                  </a:cubicBezTo>
                  <a:cubicBezTo>
                    <a:pt x="993" y="4670"/>
                    <a:pt x="1" y="3619"/>
                    <a:pt x="1" y="2277"/>
                  </a:cubicBezTo>
                  <a:cubicBezTo>
                    <a:pt x="59" y="992"/>
                    <a:pt x="1051" y="0"/>
                    <a:pt x="2394" y="0"/>
                  </a:cubicBezTo>
                  <a:cubicBezTo>
                    <a:pt x="3736" y="0"/>
                    <a:pt x="4729" y="1051"/>
                    <a:pt x="4670"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2" name="Google Shape;18422;p46"/>
            <p:cNvSpPr/>
            <p:nvPr/>
          </p:nvSpPr>
          <p:spPr>
            <a:xfrm>
              <a:off x="2381375" y="4380950"/>
              <a:ext cx="118225" cy="118225"/>
            </a:xfrm>
            <a:custGeom>
              <a:avLst/>
              <a:gdLst/>
              <a:ahLst/>
              <a:cxnLst/>
              <a:rect l="l" t="t" r="r" b="b"/>
              <a:pathLst>
                <a:path w="4729" h="4729" extrusionOk="0">
                  <a:moveTo>
                    <a:pt x="2335" y="4729"/>
                  </a:moveTo>
                  <a:cubicBezTo>
                    <a:pt x="993" y="4670"/>
                    <a:pt x="0" y="3678"/>
                    <a:pt x="0" y="2336"/>
                  </a:cubicBezTo>
                  <a:cubicBezTo>
                    <a:pt x="0" y="993"/>
                    <a:pt x="1109" y="1"/>
                    <a:pt x="2452" y="1"/>
                  </a:cubicBezTo>
                  <a:cubicBezTo>
                    <a:pt x="3736" y="59"/>
                    <a:pt x="4728" y="1110"/>
                    <a:pt x="4728" y="2394"/>
                  </a:cubicBezTo>
                  <a:cubicBezTo>
                    <a:pt x="4670" y="3736"/>
                    <a:pt x="3619" y="4729"/>
                    <a:pt x="2335"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3" name="Google Shape;18423;p46"/>
            <p:cNvSpPr/>
            <p:nvPr/>
          </p:nvSpPr>
          <p:spPr>
            <a:xfrm>
              <a:off x="4097450" y="4871275"/>
              <a:ext cx="116775" cy="116750"/>
            </a:xfrm>
            <a:custGeom>
              <a:avLst/>
              <a:gdLst/>
              <a:ahLst/>
              <a:cxnLst/>
              <a:rect l="l" t="t" r="r" b="b"/>
              <a:pathLst>
                <a:path w="4671" h="4670" extrusionOk="0">
                  <a:moveTo>
                    <a:pt x="2336" y="0"/>
                  </a:moveTo>
                  <a:cubicBezTo>
                    <a:pt x="3620" y="0"/>
                    <a:pt x="4671" y="993"/>
                    <a:pt x="4671" y="2277"/>
                  </a:cubicBezTo>
                  <a:cubicBezTo>
                    <a:pt x="4671" y="3619"/>
                    <a:pt x="3678" y="4612"/>
                    <a:pt x="2336" y="4670"/>
                  </a:cubicBezTo>
                  <a:cubicBezTo>
                    <a:pt x="1052" y="4670"/>
                    <a:pt x="1" y="3619"/>
                    <a:pt x="1" y="2335"/>
                  </a:cubicBezTo>
                  <a:cubicBezTo>
                    <a:pt x="1" y="993"/>
                    <a:pt x="993" y="0"/>
                    <a:pt x="233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4" name="Google Shape;18424;p46"/>
            <p:cNvSpPr/>
            <p:nvPr/>
          </p:nvSpPr>
          <p:spPr>
            <a:xfrm>
              <a:off x="5815025" y="2171625"/>
              <a:ext cx="119675" cy="118225"/>
            </a:xfrm>
            <a:custGeom>
              <a:avLst/>
              <a:gdLst/>
              <a:ahLst/>
              <a:cxnLst/>
              <a:rect l="l" t="t" r="r" b="b"/>
              <a:pathLst>
                <a:path w="4787" h="4729" extrusionOk="0">
                  <a:moveTo>
                    <a:pt x="2393" y="4729"/>
                  </a:moveTo>
                  <a:cubicBezTo>
                    <a:pt x="1051" y="4729"/>
                    <a:pt x="0" y="3678"/>
                    <a:pt x="0" y="2336"/>
                  </a:cubicBezTo>
                  <a:cubicBezTo>
                    <a:pt x="58" y="1052"/>
                    <a:pt x="1051" y="1"/>
                    <a:pt x="2393" y="1"/>
                  </a:cubicBezTo>
                  <a:cubicBezTo>
                    <a:pt x="3736" y="1"/>
                    <a:pt x="4786" y="1052"/>
                    <a:pt x="4728" y="2394"/>
                  </a:cubicBezTo>
                  <a:cubicBezTo>
                    <a:pt x="4728" y="3737"/>
                    <a:pt x="3677" y="4729"/>
                    <a:pt x="2393"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5" name="Google Shape;18425;p46"/>
            <p:cNvSpPr/>
            <p:nvPr/>
          </p:nvSpPr>
          <p:spPr>
            <a:xfrm>
              <a:off x="5816475" y="3398875"/>
              <a:ext cx="116775" cy="116775"/>
            </a:xfrm>
            <a:custGeom>
              <a:avLst/>
              <a:gdLst/>
              <a:ahLst/>
              <a:cxnLst/>
              <a:rect l="l" t="t" r="r" b="b"/>
              <a:pathLst>
                <a:path w="4671" h="4671" extrusionOk="0">
                  <a:moveTo>
                    <a:pt x="2335" y="0"/>
                  </a:moveTo>
                  <a:cubicBezTo>
                    <a:pt x="3619" y="0"/>
                    <a:pt x="4670" y="993"/>
                    <a:pt x="4670" y="2335"/>
                  </a:cubicBezTo>
                  <a:cubicBezTo>
                    <a:pt x="4670" y="3619"/>
                    <a:pt x="3619" y="4670"/>
                    <a:pt x="2335" y="4670"/>
                  </a:cubicBezTo>
                  <a:cubicBezTo>
                    <a:pt x="993" y="4670"/>
                    <a:pt x="0" y="3619"/>
                    <a:pt x="0" y="2335"/>
                  </a:cubicBezTo>
                  <a:cubicBezTo>
                    <a:pt x="0" y="993"/>
                    <a:pt x="993" y="0"/>
                    <a:pt x="233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6" name="Google Shape;18426;p46"/>
            <p:cNvSpPr/>
            <p:nvPr/>
          </p:nvSpPr>
          <p:spPr>
            <a:xfrm>
              <a:off x="1644450" y="2907100"/>
              <a:ext cx="118225" cy="119675"/>
            </a:xfrm>
            <a:custGeom>
              <a:avLst/>
              <a:gdLst/>
              <a:ahLst/>
              <a:cxnLst/>
              <a:rect l="l" t="t" r="r" b="b"/>
              <a:pathLst>
                <a:path w="4729" h="4787" extrusionOk="0">
                  <a:moveTo>
                    <a:pt x="2335" y="59"/>
                  </a:moveTo>
                  <a:cubicBezTo>
                    <a:pt x="3678" y="1"/>
                    <a:pt x="4728" y="1051"/>
                    <a:pt x="4728" y="2394"/>
                  </a:cubicBezTo>
                  <a:cubicBezTo>
                    <a:pt x="4728" y="3736"/>
                    <a:pt x="3736" y="4729"/>
                    <a:pt x="2452" y="4787"/>
                  </a:cubicBezTo>
                  <a:cubicBezTo>
                    <a:pt x="1109" y="4787"/>
                    <a:pt x="0" y="3736"/>
                    <a:pt x="0" y="2394"/>
                  </a:cubicBezTo>
                  <a:cubicBezTo>
                    <a:pt x="0" y="1110"/>
                    <a:pt x="1051" y="59"/>
                    <a:pt x="233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7" name="Google Shape;18427;p46"/>
            <p:cNvSpPr/>
            <p:nvPr/>
          </p:nvSpPr>
          <p:spPr>
            <a:xfrm>
              <a:off x="2627975" y="945850"/>
              <a:ext cx="118225" cy="118225"/>
            </a:xfrm>
            <a:custGeom>
              <a:avLst/>
              <a:gdLst/>
              <a:ahLst/>
              <a:cxnLst/>
              <a:rect l="l" t="t" r="r" b="b"/>
              <a:pathLst>
                <a:path w="4729" h="4729" extrusionOk="0">
                  <a:moveTo>
                    <a:pt x="2336" y="1"/>
                  </a:moveTo>
                  <a:cubicBezTo>
                    <a:pt x="3678" y="1"/>
                    <a:pt x="4729" y="1051"/>
                    <a:pt x="4729" y="2336"/>
                  </a:cubicBezTo>
                  <a:cubicBezTo>
                    <a:pt x="4729" y="3678"/>
                    <a:pt x="3678" y="4729"/>
                    <a:pt x="2336" y="4729"/>
                  </a:cubicBezTo>
                  <a:cubicBezTo>
                    <a:pt x="993" y="4729"/>
                    <a:pt x="1" y="3678"/>
                    <a:pt x="1" y="2394"/>
                  </a:cubicBezTo>
                  <a:cubicBezTo>
                    <a:pt x="1" y="1051"/>
                    <a:pt x="1052" y="59"/>
                    <a:pt x="23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8" name="Google Shape;18428;p46"/>
            <p:cNvSpPr/>
            <p:nvPr/>
          </p:nvSpPr>
          <p:spPr>
            <a:xfrm>
              <a:off x="1645900" y="2419700"/>
              <a:ext cx="116775" cy="116775"/>
            </a:xfrm>
            <a:custGeom>
              <a:avLst/>
              <a:gdLst/>
              <a:ahLst/>
              <a:cxnLst/>
              <a:rect l="l" t="t" r="r" b="b"/>
              <a:pathLst>
                <a:path w="4671" h="4671" extrusionOk="0">
                  <a:moveTo>
                    <a:pt x="2335" y="1"/>
                  </a:moveTo>
                  <a:cubicBezTo>
                    <a:pt x="3678" y="1"/>
                    <a:pt x="4670" y="993"/>
                    <a:pt x="4670" y="2336"/>
                  </a:cubicBezTo>
                  <a:cubicBezTo>
                    <a:pt x="4670" y="3620"/>
                    <a:pt x="3620" y="4670"/>
                    <a:pt x="2335" y="4670"/>
                  </a:cubicBezTo>
                  <a:cubicBezTo>
                    <a:pt x="993" y="4670"/>
                    <a:pt x="1" y="3620"/>
                    <a:pt x="1" y="2336"/>
                  </a:cubicBezTo>
                  <a:cubicBezTo>
                    <a:pt x="1" y="993"/>
                    <a:pt x="1051" y="1"/>
                    <a:pt x="23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9" name="Google Shape;18429;p46"/>
            <p:cNvSpPr/>
            <p:nvPr/>
          </p:nvSpPr>
          <p:spPr>
            <a:xfrm>
              <a:off x="3118300" y="700700"/>
              <a:ext cx="116775" cy="116775"/>
            </a:xfrm>
            <a:custGeom>
              <a:avLst/>
              <a:gdLst/>
              <a:ahLst/>
              <a:cxnLst/>
              <a:rect l="l" t="t" r="r" b="b"/>
              <a:pathLst>
                <a:path w="4671" h="4671" extrusionOk="0">
                  <a:moveTo>
                    <a:pt x="2277" y="4612"/>
                  </a:moveTo>
                  <a:cubicBezTo>
                    <a:pt x="993" y="4612"/>
                    <a:pt x="0" y="3561"/>
                    <a:pt x="0" y="2219"/>
                  </a:cubicBezTo>
                  <a:cubicBezTo>
                    <a:pt x="59" y="993"/>
                    <a:pt x="1109" y="0"/>
                    <a:pt x="2394" y="0"/>
                  </a:cubicBezTo>
                  <a:cubicBezTo>
                    <a:pt x="3678" y="0"/>
                    <a:pt x="4670" y="1109"/>
                    <a:pt x="4670" y="2394"/>
                  </a:cubicBezTo>
                  <a:cubicBezTo>
                    <a:pt x="4612" y="3678"/>
                    <a:pt x="3561" y="4670"/>
                    <a:pt x="2277"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0" name="Google Shape;18430;p46"/>
            <p:cNvSpPr/>
            <p:nvPr/>
          </p:nvSpPr>
          <p:spPr>
            <a:xfrm>
              <a:off x="1645900" y="3155175"/>
              <a:ext cx="116775" cy="116775"/>
            </a:xfrm>
            <a:custGeom>
              <a:avLst/>
              <a:gdLst/>
              <a:ahLst/>
              <a:cxnLst/>
              <a:rect l="l" t="t" r="r" b="b"/>
              <a:pathLst>
                <a:path w="4671" h="4671" extrusionOk="0">
                  <a:moveTo>
                    <a:pt x="4670" y="2335"/>
                  </a:moveTo>
                  <a:cubicBezTo>
                    <a:pt x="4670" y="3678"/>
                    <a:pt x="3620" y="4670"/>
                    <a:pt x="2277" y="4670"/>
                  </a:cubicBezTo>
                  <a:cubicBezTo>
                    <a:pt x="1051" y="4612"/>
                    <a:pt x="1" y="3620"/>
                    <a:pt x="1" y="2335"/>
                  </a:cubicBezTo>
                  <a:cubicBezTo>
                    <a:pt x="1" y="1051"/>
                    <a:pt x="1051" y="1"/>
                    <a:pt x="2394" y="59"/>
                  </a:cubicBezTo>
                  <a:cubicBezTo>
                    <a:pt x="3620" y="59"/>
                    <a:pt x="4670" y="1110"/>
                    <a:pt x="4670"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1" name="Google Shape;18431;p46"/>
            <p:cNvSpPr/>
            <p:nvPr/>
          </p:nvSpPr>
          <p:spPr>
            <a:xfrm>
              <a:off x="1892525" y="1682775"/>
              <a:ext cx="116750" cy="116775"/>
            </a:xfrm>
            <a:custGeom>
              <a:avLst/>
              <a:gdLst/>
              <a:ahLst/>
              <a:cxnLst/>
              <a:rect l="l" t="t" r="r" b="b"/>
              <a:pathLst>
                <a:path w="4670" h="4671" extrusionOk="0">
                  <a:moveTo>
                    <a:pt x="4670" y="2336"/>
                  </a:moveTo>
                  <a:cubicBezTo>
                    <a:pt x="4670" y="3620"/>
                    <a:pt x="3619" y="4670"/>
                    <a:pt x="2277" y="4670"/>
                  </a:cubicBezTo>
                  <a:cubicBezTo>
                    <a:pt x="1051" y="4670"/>
                    <a:pt x="0" y="3620"/>
                    <a:pt x="0" y="2394"/>
                  </a:cubicBezTo>
                  <a:cubicBezTo>
                    <a:pt x="0" y="1051"/>
                    <a:pt x="1051" y="1"/>
                    <a:pt x="2335" y="59"/>
                  </a:cubicBezTo>
                  <a:cubicBezTo>
                    <a:pt x="3619" y="59"/>
                    <a:pt x="4611" y="1051"/>
                    <a:pt x="4670" y="23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2" name="Google Shape;18432;p46"/>
            <p:cNvSpPr/>
            <p:nvPr/>
          </p:nvSpPr>
          <p:spPr>
            <a:xfrm>
              <a:off x="4832925" y="4629025"/>
              <a:ext cx="116775" cy="115325"/>
            </a:xfrm>
            <a:custGeom>
              <a:avLst/>
              <a:gdLst/>
              <a:ahLst/>
              <a:cxnLst/>
              <a:rect l="l" t="t" r="r" b="b"/>
              <a:pathLst>
                <a:path w="4671" h="4613" extrusionOk="0">
                  <a:moveTo>
                    <a:pt x="2336" y="1"/>
                  </a:moveTo>
                  <a:cubicBezTo>
                    <a:pt x="3678" y="1"/>
                    <a:pt x="4670" y="1051"/>
                    <a:pt x="4670" y="2336"/>
                  </a:cubicBezTo>
                  <a:cubicBezTo>
                    <a:pt x="4670" y="3620"/>
                    <a:pt x="3620" y="4612"/>
                    <a:pt x="2336" y="4612"/>
                  </a:cubicBezTo>
                  <a:cubicBezTo>
                    <a:pt x="1051" y="4612"/>
                    <a:pt x="1" y="3561"/>
                    <a:pt x="59" y="2277"/>
                  </a:cubicBezTo>
                  <a:cubicBezTo>
                    <a:pt x="59" y="993"/>
                    <a:pt x="1110" y="1"/>
                    <a:pt x="23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3" name="Google Shape;18433;p46"/>
            <p:cNvSpPr/>
            <p:nvPr/>
          </p:nvSpPr>
          <p:spPr>
            <a:xfrm>
              <a:off x="3360525" y="4871275"/>
              <a:ext cx="116775" cy="116750"/>
            </a:xfrm>
            <a:custGeom>
              <a:avLst/>
              <a:gdLst/>
              <a:ahLst/>
              <a:cxnLst/>
              <a:rect l="l" t="t" r="r" b="b"/>
              <a:pathLst>
                <a:path w="4671" h="4670" extrusionOk="0">
                  <a:moveTo>
                    <a:pt x="4671" y="2335"/>
                  </a:moveTo>
                  <a:cubicBezTo>
                    <a:pt x="4671" y="3619"/>
                    <a:pt x="3620" y="4670"/>
                    <a:pt x="2277" y="4612"/>
                  </a:cubicBezTo>
                  <a:cubicBezTo>
                    <a:pt x="1052" y="4612"/>
                    <a:pt x="1" y="3561"/>
                    <a:pt x="1" y="2335"/>
                  </a:cubicBezTo>
                  <a:cubicBezTo>
                    <a:pt x="1" y="993"/>
                    <a:pt x="1052" y="0"/>
                    <a:pt x="2394" y="0"/>
                  </a:cubicBezTo>
                  <a:cubicBezTo>
                    <a:pt x="3678" y="0"/>
                    <a:pt x="4671" y="1051"/>
                    <a:pt x="4671"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4" name="Google Shape;18434;p46"/>
            <p:cNvSpPr/>
            <p:nvPr/>
          </p:nvSpPr>
          <p:spPr>
            <a:xfrm>
              <a:off x="1889600" y="3890650"/>
              <a:ext cx="113850" cy="112375"/>
            </a:xfrm>
            <a:custGeom>
              <a:avLst/>
              <a:gdLst/>
              <a:ahLst/>
              <a:cxnLst/>
              <a:rect l="l" t="t" r="r" b="b"/>
              <a:pathLst>
                <a:path w="4554" h="4495" extrusionOk="0">
                  <a:moveTo>
                    <a:pt x="4553" y="2277"/>
                  </a:moveTo>
                  <a:cubicBezTo>
                    <a:pt x="4495" y="3503"/>
                    <a:pt x="3503" y="4495"/>
                    <a:pt x="2277" y="4495"/>
                  </a:cubicBezTo>
                  <a:cubicBezTo>
                    <a:pt x="993" y="4436"/>
                    <a:pt x="0" y="3386"/>
                    <a:pt x="59" y="2160"/>
                  </a:cubicBezTo>
                  <a:cubicBezTo>
                    <a:pt x="117" y="934"/>
                    <a:pt x="1109" y="0"/>
                    <a:pt x="2277" y="0"/>
                  </a:cubicBezTo>
                  <a:cubicBezTo>
                    <a:pt x="3561" y="0"/>
                    <a:pt x="4553" y="993"/>
                    <a:pt x="4553"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5" name="Google Shape;18435;p46"/>
            <p:cNvSpPr/>
            <p:nvPr/>
          </p:nvSpPr>
          <p:spPr>
            <a:xfrm>
              <a:off x="4345525" y="4872725"/>
              <a:ext cx="112400" cy="112400"/>
            </a:xfrm>
            <a:custGeom>
              <a:avLst/>
              <a:gdLst/>
              <a:ahLst/>
              <a:cxnLst/>
              <a:rect l="l" t="t" r="r" b="b"/>
              <a:pathLst>
                <a:path w="4496" h="4496" extrusionOk="0">
                  <a:moveTo>
                    <a:pt x="2277" y="4495"/>
                  </a:moveTo>
                  <a:cubicBezTo>
                    <a:pt x="993" y="4495"/>
                    <a:pt x="1" y="3444"/>
                    <a:pt x="1" y="2219"/>
                  </a:cubicBezTo>
                  <a:cubicBezTo>
                    <a:pt x="59" y="993"/>
                    <a:pt x="1052" y="1"/>
                    <a:pt x="2336" y="1"/>
                  </a:cubicBezTo>
                  <a:cubicBezTo>
                    <a:pt x="3503" y="59"/>
                    <a:pt x="4495" y="1051"/>
                    <a:pt x="4495" y="2219"/>
                  </a:cubicBezTo>
                  <a:cubicBezTo>
                    <a:pt x="4495" y="3503"/>
                    <a:pt x="3503" y="4495"/>
                    <a:pt x="2277"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6" name="Google Shape;18436;p46"/>
            <p:cNvSpPr/>
            <p:nvPr/>
          </p:nvSpPr>
          <p:spPr>
            <a:xfrm>
              <a:off x="2626525" y="4626125"/>
              <a:ext cx="112400" cy="112375"/>
            </a:xfrm>
            <a:custGeom>
              <a:avLst/>
              <a:gdLst/>
              <a:ahLst/>
              <a:cxnLst/>
              <a:rect l="l" t="t" r="r" b="b"/>
              <a:pathLst>
                <a:path w="4496" h="4495" extrusionOk="0">
                  <a:moveTo>
                    <a:pt x="2277" y="0"/>
                  </a:moveTo>
                  <a:cubicBezTo>
                    <a:pt x="3503" y="0"/>
                    <a:pt x="4495" y="1051"/>
                    <a:pt x="4495" y="2276"/>
                  </a:cubicBezTo>
                  <a:cubicBezTo>
                    <a:pt x="4495" y="3502"/>
                    <a:pt x="3444" y="4495"/>
                    <a:pt x="2219" y="4495"/>
                  </a:cubicBezTo>
                  <a:cubicBezTo>
                    <a:pt x="993" y="4495"/>
                    <a:pt x="59" y="3502"/>
                    <a:pt x="1" y="2276"/>
                  </a:cubicBezTo>
                  <a:cubicBezTo>
                    <a:pt x="1" y="1051"/>
                    <a:pt x="1051" y="0"/>
                    <a:pt x="227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7" name="Google Shape;18437;p46"/>
            <p:cNvSpPr/>
            <p:nvPr/>
          </p:nvSpPr>
          <p:spPr>
            <a:xfrm>
              <a:off x="5819400" y="1933775"/>
              <a:ext cx="110925" cy="109475"/>
            </a:xfrm>
            <a:custGeom>
              <a:avLst/>
              <a:gdLst/>
              <a:ahLst/>
              <a:cxnLst/>
              <a:rect l="l" t="t" r="r" b="b"/>
              <a:pathLst>
                <a:path w="4437" h="4379" extrusionOk="0">
                  <a:moveTo>
                    <a:pt x="4436" y="2160"/>
                  </a:moveTo>
                  <a:cubicBezTo>
                    <a:pt x="4436" y="3386"/>
                    <a:pt x="3502" y="4378"/>
                    <a:pt x="2277" y="4378"/>
                  </a:cubicBezTo>
                  <a:cubicBezTo>
                    <a:pt x="992" y="4378"/>
                    <a:pt x="0" y="3444"/>
                    <a:pt x="0" y="2160"/>
                  </a:cubicBezTo>
                  <a:cubicBezTo>
                    <a:pt x="0" y="934"/>
                    <a:pt x="992" y="0"/>
                    <a:pt x="2218" y="0"/>
                  </a:cubicBezTo>
                  <a:cubicBezTo>
                    <a:pt x="3444" y="0"/>
                    <a:pt x="4378" y="934"/>
                    <a:pt x="4378"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8" name="Google Shape;18438;p46"/>
            <p:cNvSpPr/>
            <p:nvPr/>
          </p:nvSpPr>
          <p:spPr>
            <a:xfrm>
              <a:off x="5329075" y="1196850"/>
              <a:ext cx="110925" cy="110925"/>
            </a:xfrm>
            <a:custGeom>
              <a:avLst/>
              <a:gdLst/>
              <a:ahLst/>
              <a:cxnLst/>
              <a:rect l="l" t="t" r="r" b="b"/>
              <a:pathLst>
                <a:path w="4437" h="4437" extrusionOk="0">
                  <a:moveTo>
                    <a:pt x="4437" y="2218"/>
                  </a:moveTo>
                  <a:cubicBezTo>
                    <a:pt x="4437" y="3444"/>
                    <a:pt x="3503" y="4378"/>
                    <a:pt x="2277" y="4437"/>
                  </a:cubicBezTo>
                  <a:cubicBezTo>
                    <a:pt x="993" y="4437"/>
                    <a:pt x="1" y="3444"/>
                    <a:pt x="59" y="2160"/>
                  </a:cubicBezTo>
                  <a:cubicBezTo>
                    <a:pt x="59" y="934"/>
                    <a:pt x="1051" y="0"/>
                    <a:pt x="2277" y="0"/>
                  </a:cubicBezTo>
                  <a:cubicBezTo>
                    <a:pt x="3503" y="0"/>
                    <a:pt x="4437" y="993"/>
                    <a:pt x="4437"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9" name="Google Shape;18439;p46"/>
            <p:cNvSpPr/>
            <p:nvPr/>
          </p:nvSpPr>
          <p:spPr>
            <a:xfrm>
              <a:off x="4593600" y="703625"/>
              <a:ext cx="110950" cy="109450"/>
            </a:xfrm>
            <a:custGeom>
              <a:avLst/>
              <a:gdLst/>
              <a:ahLst/>
              <a:cxnLst/>
              <a:rect l="l" t="t" r="r" b="b"/>
              <a:pathLst>
                <a:path w="4438" h="4378" extrusionOk="0">
                  <a:moveTo>
                    <a:pt x="4379" y="2218"/>
                  </a:moveTo>
                  <a:cubicBezTo>
                    <a:pt x="4379" y="3444"/>
                    <a:pt x="3445" y="4378"/>
                    <a:pt x="2219" y="4378"/>
                  </a:cubicBezTo>
                  <a:cubicBezTo>
                    <a:pt x="935" y="4378"/>
                    <a:pt x="1" y="3444"/>
                    <a:pt x="1" y="2160"/>
                  </a:cubicBezTo>
                  <a:cubicBezTo>
                    <a:pt x="59" y="934"/>
                    <a:pt x="993" y="0"/>
                    <a:pt x="2219" y="0"/>
                  </a:cubicBezTo>
                  <a:cubicBezTo>
                    <a:pt x="3445" y="0"/>
                    <a:pt x="4437" y="992"/>
                    <a:pt x="4379"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0" name="Google Shape;18440;p46"/>
            <p:cNvSpPr/>
            <p:nvPr/>
          </p:nvSpPr>
          <p:spPr>
            <a:xfrm>
              <a:off x="1648825" y="2174550"/>
              <a:ext cx="110925" cy="112400"/>
            </a:xfrm>
            <a:custGeom>
              <a:avLst/>
              <a:gdLst/>
              <a:ahLst/>
              <a:cxnLst/>
              <a:rect l="l" t="t" r="r" b="b"/>
              <a:pathLst>
                <a:path w="4437" h="4496" extrusionOk="0">
                  <a:moveTo>
                    <a:pt x="4436" y="2277"/>
                  </a:moveTo>
                  <a:cubicBezTo>
                    <a:pt x="4436" y="3503"/>
                    <a:pt x="3503" y="4437"/>
                    <a:pt x="2277" y="4495"/>
                  </a:cubicBezTo>
                  <a:cubicBezTo>
                    <a:pt x="993" y="4495"/>
                    <a:pt x="0" y="3503"/>
                    <a:pt x="0" y="2277"/>
                  </a:cubicBezTo>
                  <a:cubicBezTo>
                    <a:pt x="0" y="993"/>
                    <a:pt x="993" y="1"/>
                    <a:pt x="2218" y="59"/>
                  </a:cubicBezTo>
                  <a:cubicBezTo>
                    <a:pt x="3444" y="59"/>
                    <a:pt x="4436" y="993"/>
                    <a:pt x="4436" y="22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1" name="Google Shape;18441;p46"/>
            <p:cNvSpPr/>
            <p:nvPr/>
          </p:nvSpPr>
          <p:spPr>
            <a:xfrm>
              <a:off x="3121225" y="4875650"/>
              <a:ext cx="109450" cy="108000"/>
            </a:xfrm>
            <a:custGeom>
              <a:avLst/>
              <a:gdLst/>
              <a:ahLst/>
              <a:cxnLst/>
              <a:rect l="l" t="t" r="r" b="b"/>
              <a:pathLst>
                <a:path w="4378" h="4320" extrusionOk="0">
                  <a:moveTo>
                    <a:pt x="4378" y="2160"/>
                  </a:moveTo>
                  <a:cubicBezTo>
                    <a:pt x="4378" y="3386"/>
                    <a:pt x="3386" y="4320"/>
                    <a:pt x="2160" y="4320"/>
                  </a:cubicBezTo>
                  <a:cubicBezTo>
                    <a:pt x="934" y="4320"/>
                    <a:pt x="0" y="3327"/>
                    <a:pt x="59" y="2102"/>
                  </a:cubicBezTo>
                  <a:cubicBezTo>
                    <a:pt x="59" y="876"/>
                    <a:pt x="1051" y="0"/>
                    <a:pt x="2218" y="0"/>
                  </a:cubicBezTo>
                  <a:cubicBezTo>
                    <a:pt x="3444" y="0"/>
                    <a:pt x="4378" y="934"/>
                    <a:pt x="4378"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2" name="Google Shape;18442;p46"/>
            <p:cNvSpPr/>
            <p:nvPr/>
          </p:nvSpPr>
          <p:spPr>
            <a:xfrm>
              <a:off x="1648825" y="3401800"/>
              <a:ext cx="110925" cy="109450"/>
            </a:xfrm>
            <a:custGeom>
              <a:avLst/>
              <a:gdLst/>
              <a:ahLst/>
              <a:cxnLst/>
              <a:rect l="l" t="t" r="r" b="b"/>
              <a:pathLst>
                <a:path w="4437" h="4378" extrusionOk="0">
                  <a:moveTo>
                    <a:pt x="59" y="2160"/>
                  </a:moveTo>
                  <a:cubicBezTo>
                    <a:pt x="59" y="934"/>
                    <a:pt x="993" y="0"/>
                    <a:pt x="2277" y="59"/>
                  </a:cubicBezTo>
                  <a:cubicBezTo>
                    <a:pt x="3444" y="59"/>
                    <a:pt x="4436" y="1051"/>
                    <a:pt x="4378" y="2277"/>
                  </a:cubicBezTo>
                  <a:cubicBezTo>
                    <a:pt x="4378" y="3444"/>
                    <a:pt x="3386" y="4378"/>
                    <a:pt x="2218" y="4378"/>
                  </a:cubicBezTo>
                  <a:cubicBezTo>
                    <a:pt x="993" y="4378"/>
                    <a:pt x="0" y="3444"/>
                    <a:pt x="59"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3" name="Google Shape;18443;p46"/>
            <p:cNvSpPr/>
            <p:nvPr/>
          </p:nvSpPr>
          <p:spPr>
            <a:xfrm>
              <a:off x="5574225" y="1440550"/>
              <a:ext cx="108025" cy="108000"/>
            </a:xfrm>
            <a:custGeom>
              <a:avLst/>
              <a:gdLst/>
              <a:ahLst/>
              <a:cxnLst/>
              <a:rect l="l" t="t" r="r" b="b"/>
              <a:pathLst>
                <a:path w="4321" h="4320" extrusionOk="0">
                  <a:moveTo>
                    <a:pt x="2161" y="4320"/>
                  </a:moveTo>
                  <a:cubicBezTo>
                    <a:pt x="993" y="4320"/>
                    <a:pt x="1" y="3386"/>
                    <a:pt x="1" y="2218"/>
                  </a:cubicBezTo>
                  <a:cubicBezTo>
                    <a:pt x="1" y="993"/>
                    <a:pt x="935" y="0"/>
                    <a:pt x="2102" y="0"/>
                  </a:cubicBezTo>
                  <a:cubicBezTo>
                    <a:pt x="3328" y="0"/>
                    <a:pt x="4320" y="934"/>
                    <a:pt x="4320" y="2160"/>
                  </a:cubicBezTo>
                  <a:cubicBezTo>
                    <a:pt x="4320" y="3327"/>
                    <a:pt x="3386" y="4320"/>
                    <a:pt x="2161"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4" name="Google Shape;18444;p46"/>
            <p:cNvSpPr/>
            <p:nvPr/>
          </p:nvSpPr>
          <p:spPr>
            <a:xfrm>
              <a:off x="5820850" y="3649875"/>
              <a:ext cx="108000" cy="108000"/>
            </a:xfrm>
            <a:custGeom>
              <a:avLst/>
              <a:gdLst/>
              <a:ahLst/>
              <a:cxnLst/>
              <a:rect l="l" t="t" r="r" b="b"/>
              <a:pathLst>
                <a:path w="4320" h="4320" extrusionOk="0">
                  <a:moveTo>
                    <a:pt x="2160" y="4320"/>
                  </a:moveTo>
                  <a:cubicBezTo>
                    <a:pt x="993" y="4320"/>
                    <a:pt x="1" y="3327"/>
                    <a:pt x="1" y="2160"/>
                  </a:cubicBezTo>
                  <a:cubicBezTo>
                    <a:pt x="1" y="992"/>
                    <a:pt x="993" y="0"/>
                    <a:pt x="2160" y="0"/>
                  </a:cubicBezTo>
                  <a:cubicBezTo>
                    <a:pt x="3328" y="0"/>
                    <a:pt x="4320" y="992"/>
                    <a:pt x="4320" y="2160"/>
                  </a:cubicBezTo>
                  <a:cubicBezTo>
                    <a:pt x="4320" y="3327"/>
                    <a:pt x="3328" y="4320"/>
                    <a:pt x="2160"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5" name="Google Shape;18445;p46"/>
            <p:cNvSpPr/>
            <p:nvPr/>
          </p:nvSpPr>
          <p:spPr>
            <a:xfrm>
              <a:off x="5083925" y="950225"/>
              <a:ext cx="109475" cy="109475"/>
            </a:xfrm>
            <a:custGeom>
              <a:avLst/>
              <a:gdLst/>
              <a:ahLst/>
              <a:cxnLst/>
              <a:rect l="l" t="t" r="r" b="b"/>
              <a:pathLst>
                <a:path w="4379" h="4379" extrusionOk="0">
                  <a:moveTo>
                    <a:pt x="4320" y="2161"/>
                  </a:moveTo>
                  <a:cubicBezTo>
                    <a:pt x="4378" y="3328"/>
                    <a:pt x="3386" y="4320"/>
                    <a:pt x="2219" y="4379"/>
                  </a:cubicBezTo>
                  <a:cubicBezTo>
                    <a:pt x="1051" y="4379"/>
                    <a:pt x="59" y="3445"/>
                    <a:pt x="0" y="2219"/>
                  </a:cubicBezTo>
                  <a:cubicBezTo>
                    <a:pt x="0" y="1051"/>
                    <a:pt x="993" y="59"/>
                    <a:pt x="2160" y="59"/>
                  </a:cubicBezTo>
                  <a:cubicBezTo>
                    <a:pt x="3328" y="1"/>
                    <a:pt x="4320" y="993"/>
                    <a:pt x="4320" y="21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6" name="Google Shape;18446;p46"/>
            <p:cNvSpPr/>
            <p:nvPr/>
          </p:nvSpPr>
          <p:spPr>
            <a:xfrm>
              <a:off x="2876050" y="703625"/>
              <a:ext cx="108025" cy="109450"/>
            </a:xfrm>
            <a:custGeom>
              <a:avLst/>
              <a:gdLst/>
              <a:ahLst/>
              <a:cxnLst/>
              <a:rect l="l" t="t" r="r" b="b"/>
              <a:pathLst>
                <a:path w="4321" h="4378" extrusionOk="0">
                  <a:moveTo>
                    <a:pt x="2161" y="4320"/>
                  </a:moveTo>
                  <a:cubicBezTo>
                    <a:pt x="993" y="4320"/>
                    <a:pt x="1" y="3327"/>
                    <a:pt x="1" y="2160"/>
                  </a:cubicBezTo>
                  <a:cubicBezTo>
                    <a:pt x="59" y="992"/>
                    <a:pt x="1052" y="0"/>
                    <a:pt x="2219" y="59"/>
                  </a:cubicBezTo>
                  <a:cubicBezTo>
                    <a:pt x="3328" y="59"/>
                    <a:pt x="4320" y="1051"/>
                    <a:pt x="4320" y="2218"/>
                  </a:cubicBezTo>
                  <a:cubicBezTo>
                    <a:pt x="4320" y="3386"/>
                    <a:pt x="3328" y="4378"/>
                    <a:pt x="2161"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7" name="Google Shape;18447;p46"/>
            <p:cNvSpPr/>
            <p:nvPr/>
          </p:nvSpPr>
          <p:spPr>
            <a:xfrm>
              <a:off x="5329075" y="4386800"/>
              <a:ext cx="105100" cy="106550"/>
            </a:xfrm>
            <a:custGeom>
              <a:avLst/>
              <a:gdLst/>
              <a:ahLst/>
              <a:cxnLst/>
              <a:rect l="l" t="t" r="r" b="b"/>
              <a:pathLst>
                <a:path w="4204" h="4262" extrusionOk="0">
                  <a:moveTo>
                    <a:pt x="4203" y="2102"/>
                  </a:moveTo>
                  <a:cubicBezTo>
                    <a:pt x="4203" y="3269"/>
                    <a:pt x="3211" y="4203"/>
                    <a:pt x="2102" y="4261"/>
                  </a:cubicBezTo>
                  <a:cubicBezTo>
                    <a:pt x="935" y="4261"/>
                    <a:pt x="1" y="3269"/>
                    <a:pt x="1" y="2102"/>
                  </a:cubicBezTo>
                  <a:cubicBezTo>
                    <a:pt x="1" y="993"/>
                    <a:pt x="935" y="0"/>
                    <a:pt x="2102" y="0"/>
                  </a:cubicBezTo>
                  <a:cubicBezTo>
                    <a:pt x="3211" y="0"/>
                    <a:pt x="4203" y="993"/>
                    <a:pt x="4203" y="21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8" name="Google Shape;18448;p46"/>
            <p:cNvSpPr/>
            <p:nvPr/>
          </p:nvSpPr>
          <p:spPr>
            <a:xfrm>
              <a:off x="2140600" y="1195400"/>
              <a:ext cx="105075" cy="105075"/>
            </a:xfrm>
            <a:custGeom>
              <a:avLst/>
              <a:gdLst/>
              <a:ahLst/>
              <a:cxnLst/>
              <a:rect l="l" t="t" r="r" b="b"/>
              <a:pathLst>
                <a:path w="4203" h="4203" extrusionOk="0">
                  <a:moveTo>
                    <a:pt x="2102" y="0"/>
                  </a:moveTo>
                  <a:cubicBezTo>
                    <a:pt x="3211" y="0"/>
                    <a:pt x="4203" y="934"/>
                    <a:pt x="4203" y="2101"/>
                  </a:cubicBezTo>
                  <a:cubicBezTo>
                    <a:pt x="4203" y="3269"/>
                    <a:pt x="3269" y="4203"/>
                    <a:pt x="2102" y="4203"/>
                  </a:cubicBezTo>
                  <a:cubicBezTo>
                    <a:pt x="992" y="4203"/>
                    <a:pt x="59" y="3269"/>
                    <a:pt x="0" y="2160"/>
                  </a:cubicBezTo>
                  <a:cubicBezTo>
                    <a:pt x="0" y="992"/>
                    <a:pt x="934" y="58"/>
                    <a:pt x="2102"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9" name="Google Shape;18449;p46"/>
            <p:cNvSpPr/>
            <p:nvPr/>
          </p:nvSpPr>
          <p:spPr>
            <a:xfrm>
              <a:off x="2388675" y="954600"/>
              <a:ext cx="102175" cy="102175"/>
            </a:xfrm>
            <a:custGeom>
              <a:avLst/>
              <a:gdLst/>
              <a:ahLst/>
              <a:cxnLst/>
              <a:rect l="l" t="t" r="r" b="b"/>
              <a:pathLst>
                <a:path w="4087" h="4087" extrusionOk="0">
                  <a:moveTo>
                    <a:pt x="4086" y="2044"/>
                  </a:moveTo>
                  <a:cubicBezTo>
                    <a:pt x="4086" y="3211"/>
                    <a:pt x="3211" y="4087"/>
                    <a:pt x="2043" y="4087"/>
                  </a:cubicBezTo>
                  <a:cubicBezTo>
                    <a:pt x="876" y="4028"/>
                    <a:pt x="0" y="3153"/>
                    <a:pt x="0" y="1986"/>
                  </a:cubicBezTo>
                  <a:cubicBezTo>
                    <a:pt x="59" y="876"/>
                    <a:pt x="934" y="1"/>
                    <a:pt x="2043" y="1"/>
                  </a:cubicBezTo>
                  <a:cubicBezTo>
                    <a:pt x="3211" y="1"/>
                    <a:pt x="4086" y="876"/>
                    <a:pt x="4086" y="20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0" name="Google Shape;18450;p46"/>
            <p:cNvSpPr/>
            <p:nvPr/>
          </p:nvSpPr>
          <p:spPr>
            <a:xfrm>
              <a:off x="5577150" y="4141650"/>
              <a:ext cx="102175" cy="102150"/>
            </a:xfrm>
            <a:custGeom>
              <a:avLst/>
              <a:gdLst/>
              <a:ahLst/>
              <a:cxnLst/>
              <a:rect l="l" t="t" r="r" b="b"/>
              <a:pathLst>
                <a:path w="4087" h="4086" extrusionOk="0">
                  <a:moveTo>
                    <a:pt x="4087" y="2043"/>
                  </a:moveTo>
                  <a:cubicBezTo>
                    <a:pt x="4087" y="3210"/>
                    <a:pt x="3153" y="4086"/>
                    <a:pt x="2044" y="4086"/>
                  </a:cubicBezTo>
                  <a:cubicBezTo>
                    <a:pt x="876" y="4086"/>
                    <a:pt x="1" y="3210"/>
                    <a:pt x="1" y="2043"/>
                  </a:cubicBezTo>
                  <a:cubicBezTo>
                    <a:pt x="1" y="876"/>
                    <a:pt x="876" y="0"/>
                    <a:pt x="2044" y="0"/>
                  </a:cubicBezTo>
                  <a:cubicBezTo>
                    <a:pt x="3211" y="0"/>
                    <a:pt x="4087" y="934"/>
                    <a:pt x="4087" y="204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1" name="Google Shape;18451;p46"/>
            <p:cNvSpPr/>
            <p:nvPr/>
          </p:nvSpPr>
          <p:spPr>
            <a:xfrm>
              <a:off x="4593600" y="4877100"/>
              <a:ext cx="103650" cy="103650"/>
            </a:xfrm>
            <a:custGeom>
              <a:avLst/>
              <a:gdLst/>
              <a:ahLst/>
              <a:cxnLst/>
              <a:rect l="l" t="t" r="r" b="b"/>
              <a:pathLst>
                <a:path w="4146" h="4146" extrusionOk="0">
                  <a:moveTo>
                    <a:pt x="4087" y="2102"/>
                  </a:moveTo>
                  <a:cubicBezTo>
                    <a:pt x="4087" y="3269"/>
                    <a:pt x="3211" y="4145"/>
                    <a:pt x="2044" y="4145"/>
                  </a:cubicBezTo>
                  <a:cubicBezTo>
                    <a:pt x="877" y="4145"/>
                    <a:pt x="1" y="3211"/>
                    <a:pt x="1" y="2044"/>
                  </a:cubicBezTo>
                  <a:cubicBezTo>
                    <a:pt x="1" y="935"/>
                    <a:pt x="935" y="1"/>
                    <a:pt x="2102" y="59"/>
                  </a:cubicBezTo>
                  <a:cubicBezTo>
                    <a:pt x="3211" y="59"/>
                    <a:pt x="4145" y="935"/>
                    <a:pt x="4087" y="21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2" name="Google Shape;18452;p46"/>
            <p:cNvSpPr/>
            <p:nvPr/>
          </p:nvSpPr>
          <p:spPr>
            <a:xfrm>
              <a:off x="1653200" y="1932325"/>
              <a:ext cx="102175" cy="103625"/>
            </a:xfrm>
            <a:custGeom>
              <a:avLst/>
              <a:gdLst/>
              <a:ahLst/>
              <a:cxnLst/>
              <a:rect l="l" t="t" r="r" b="b"/>
              <a:pathLst>
                <a:path w="4087" h="4145" extrusionOk="0">
                  <a:moveTo>
                    <a:pt x="1985" y="4086"/>
                  </a:moveTo>
                  <a:cubicBezTo>
                    <a:pt x="818" y="4086"/>
                    <a:pt x="0" y="3152"/>
                    <a:pt x="0" y="1985"/>
                  </a:cubicBezTo>
                  <a:cubicBezTo>
                    <a:pt x="59" y="876"/>
                    <a:pt x="993" y="0"/>
                    <a:pt x="2160" y="58"/>
                  </a:cubicBezTo>
                  <a:cubicBezTo>
                    <a:pt x="3269" y="117"/>
                    <a:pt x="4086" y="992"/>
                    <a:pt x="4086" y="2160"/>
                  </a:cubicBezTo>
                  <a:cubicBezTo>
                    <a:pt x="4028" y="3269"/>
                    <a:pt x="3152" y="4144"/>
                    <a:pt x="1985" y="41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3" name="Google Shape;18453;p46"/>
            <p:cNvSpPr/>
            <p:nvPr/>
          </p:nvSpPr>
          <p:spPr>
            <a:xfrm>
              <a:off x="6067475" y="2673625"/>
              <a:ext cx="100700" cy="100700"/>
            </a:xfrm>
            <a:custGeom>
              <a:avLst/>
              <a:gdLst/>
              <a:ahLst/>
              <a:cxnLst/>
              <a:rect l="l" t="t" r="r" b="b"/>
              <a:pathLst>
                <a:path w="4028" h="4028" extrusionOk="0">
                  <a:moveTo>
                    <a:pt x="2043" y="4028"/>
                  </a:moveTo>
                  <a:cubicBezTo>
                    <a:pt x="934" y="4028"/>
                    <a:pt x="0" y="3152"/>
                    <a:pt x="0" y="2043"/>
                  </a:cubicBezTo>
                  <a:cubicBezTo>
                    <a:pt x="0" y="934"/>
                    <a:pt x="876" y="0"/>
                    <a:pt x="2043" y="59"/>
                  </a:cubicBezTo>
                  <a:cubicBezTo>
                    <a:pt x="3152" y="59"/>
                    <a:pt x="4028" y="934"/>
                    <a:pt x="4028" y="2043"/>
                  </a:cubicBezTo>
                  <a:cubicBezTo>
                    <a:pt x="4028" y="3152"/>
                    <a:pt x="3152" y="4028"/>
                    <a:pt x="2043"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4" name="Google Shape;18454;p46"/>
            <p:cNvSpPr/>
            <p:nvPr/>
          </p:nvSpPr>
          <p:spPr>
            <a:xfrm>
              <a:off x="5088300" y="4636325"/>
              <a:ext cx="100725" cy="100725"/>
            </a:xfrm>
            <a:custGeom>
              <a:avLst/>
              <a:gdLst/>
              <a:ahLst/>
              <a:cxnLst/>
              <a:rect l="l" t="t" r="r" b="b"/>
              <a:pathLst>
                <a:path w="4029" h="4029" extrusionOk="0">
                  <a:moveTo>
                    <a:pt x="4028" y="1985"/>
                  </a:moveTo>
                  <a:cubicBezTo>
                    <a:pt x="4028" y="3094"/>
                    <a:pt x="3153" y="4028"/>
                    <a:pt x="2044" y="4028"/>
                  </a:cubicBezTo>
                  <a:cubicBezTo>
                    <a:pt x="876" y="4028"/>
                    <a:pt x="1" y="3153"/>
                    <a:pt x="1" y="1985"/>
                  </a:cubicBezTo>
                  <a:cubicBezTo>
                    <a:pt x="1" y="876"/>
                    <a:pt x="876" y="1"/>
                    <a:pt x="1985" y="1"/>
                  </a:cubicBezTo>
                  <a:cubicBezTo>
                    <a:pt x="3153" y="1"/>
                    <a:pt x="4028" y="876"/>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5" name="Google Shape;18455;p46"/>
            <p:cNvSpPr/>
            <p:nvPr/>
          </p:nvSpPr>
          <p:spPr>
            <a:xfrm>
              <a:off x="1899825" y="1443475"/>
              <a:ext cx="102150" cy="102150"/>
            </a:xfrm>
            <a:custGeom>
              <a:avLst/>
              <a:gdLst/>
              <a:ahLst/>
              <a:cxnLst/>
              <a:rect l="l" t="t" r="r" b="b"/>
              <a:pathLst>
                <a:path w="4086" h="4086" extrusionOk="0">
                  <a:moveTo>
                    <a:pt x="2101" y="58"/>
                  </a:moveTo>
                  <a:cubicBezTo>
                    <a:pt x="3210" y="58"/>
                    <a:pt x="4086" y="992"/>
                    <a:pt x="4028" y="2101"/>
                  </a:cubicBezTo>
                  <a:cubicBezTo>
                    <a:pt x="4028" y="3210"/>
                    <a:pt x="3094" y="4086"/>
                    <a:pt x="1926" y="4086"/>
                  </a:cubicBezTo>
                  <a:cubicBezTo>
                    <a:pt x="817" y="4028"/>
                    <a:pt x="0" y="3094"/>
                    <a:pt x="58" y="1985"/>
                  </a:cubicBezTo>
                  <a:cubicBezTo>
                    <a:pt x="58" y="876"/>
                    <a:pt x="992" y="0"/>
                    <a:pt x="2101"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6" name="Google Shape;18456;p46"/>
            <p:cNvSpPr/>
            <p:nvPr/>
          </p:nvSpPr>
          <p:spPr>
            <a:xfrm>
              <a:off x="6066000" y="2917325"/>
              <a:ext cx="102175" cy="100700"/>
            </a:xfrm>
            <a:custGeom>
              <a:avLst/>
              <a:gdLst/>
              <a:ahLst/>
              <a:cxnLst/>
              <a:rect l="l" t="t" r="r" b="b"/>
              <a:pathLst>
                <a:path w="4087" h="4028" extrusionOk="0">
                  <a:moveTo>
                    <a:pt x="4028" y="2043"/>
                  </a:moveTo>
                  <a:cubicBezTo>
                    <a:pt x="4028" y="3094"/>
                    <a:pt x="3094" y="4028"/>
                    <a:pt x="1985" y="3969"/>
                  </a:cubicBezTo>
                  <a:cubicBezTo>
                    <a:pt x="935" y="3969"/>
                    <a:pt x="1" y="3035"/>
                    <a:pt x="59" y="1926"/>
                  </a:cubicBezTo>
                  <a:cubicBezTo>
                    <a:pt x="118" y="876"/>
                    <a:pt x="993" y="0"/>
                    <a:pt x="2044" y="0"/>
                  </a:cubicBezTo>
                  <a:cubicBezTo>
                    <a:pt x="3153" y="0"/>
                    <a:pt x="4087" y="934"/>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7" name="Google Shape;18457;p46"/>
            <p:cNvSpPr/>
            <p:nvPr/>
          </p:nvSpPr>
          <p:spPr>
            <a:xfrm>
              <a:off x="2878975" y="4878575"/>
              <a:ext cx="100725" cy="100700"/>
            </a:xfrm>
            <a:custGeom>
              <a:avLst/>
              <a:gdLst/>
              <a:ahLst/>
              <a:cxnLst/>
              <a:rect l="l" t="t" r="r" b="b"/>
              <a:pathLst>
                <a:path w="4029" h="4028" extrusionOk="0">
                  <a:moveTo>
                    <a:pt x="4028" y="1985"/>
                  </a:moveTo>
                  <a:cubicBezTo>
                    <a:pt x="4028" y="3094"/>
                    <a:pt x="3153" y="4028"/>
                    <a:pt x="2044" y="4028"/>
                  </a:cubicBezTo>
                  <a:cubicBezTo>
                    <a:pt x="935" y="4028"/>
                    <a:pt x="1" y="3094"/>
                    <a:pt x="59" y="1985"/>
                  </a:cubicBezTo>
                  <a:cubicBezTo>
                    <a:pt x="59" y="934"/>
                    <a:pt x="935" y="58"/>
                    <a:pt x="1985" y="0"/>
                  </a:cubicBezTo>
                  <a:cubicBezTo>
                    <a:pt x="3094" y="0"/>
                    <a:pt x="4028" y="934"/>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8" name="Google Shape;18458;p46"/>
            <p:cNvSpPr/>
            <p:nvPr/>
          </p:nvSpPr>
          <p:spPr>
            <a:xfrm>
              <a:off x="3862525" y="465750"/>
              <a:ext cx="100700" cy="100725"/>
            </a:xfrm>
            <a:custGeom>
              <a:avLst/>
              <a:gdLst/>
              <a:ahLst/>
              <a:cxnLst/>
              <a:rect l="l" t="t" r="r" b="b"/>
              <a:pathLst>
                <a:path w="4028" h="4029" extrusionOk="0">
                  <a:moveTo>
                    <a:pt x="4028" y="1985"/>
                  </a:moveTo>
                  <a:cubicBezTo>
                    <a:pt x="4028" y="3094"/>
                    <a:pt x="3094" y="4028"/>
                    <a:pt x="1985" y="3970"/>
                  </a:cubicBezTo>
                  <a:cubicBezTo>
                    <a:pt x="934" y="3970"/>
                    <a:pt x="0" y="3094"/>
                    <a:pt x="0" y="1985"/>
                  </a:cubicBezTo>
                  <a:cubicBezTo>
                    <a:pt x="0" y="935"/>
                    <a:pt x="934" y="1"/>
                    <a:pt x="1985" y="1"/>
                  </a:cubicBezTo>
                  <a:cubicBezTo>
                    <a:pt x="3036" y="1"/>
                    <a:pt x="3970" y="876"/>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9" name="Google Shape;18459;p46"/>
            <p:cNvSpPr/>
            <p:nvPr/>
          </p:nvSpPr>
          <p:spPr>
            <a:xfrm>
              <a:off x="3615900" y="465750"/>
              <a:ext cx="100725" cy="100725"/>
            </a:xfrm>
            <a:custGeom>
              <a:avLst/>
              <a:gdLst/>
              <a:ahLst/>
              <a:cxnLst/>
              <a:rect l="l" t="t" r="r" b="b"/>
              <a:pathLst>
                <a:path w="4029" h="4029" extrusionOk="0">
                  <a:moveTo>
                    <a:pt x="2044" y="4028"/>
                  </a:moveTo>
                  <a:cubicBezTo>
                    <a:pt x="935" y="4028"/>
                    <a:pt x="1" y="3094"/>
                    <a:pt x="1" y="2044"/>
                  </a:cubicBezTo>
                  <a:cubicBezTo>
                    <a:pt x="1" y="935"/>
                    <a:pt x="935" y="1"/>
                    <a:pt x="2044" y="1"/>
                  </a:cubicBezTo>
                  <a:cubicBezTo>
                    <a:pt x="3094" y="1"/>
                    <a:pt x="3970" y="876"/>
                    <a:pt x="4028" y="1985"/>
                  </a:cubicBezTo>
                  <a:cubicBezTo>
                    <a:pt x="4028" y="3036"/>
                    <a:pt x="3153" y="3970"/>
                    <a:pt x="2044"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0" name="Google Shape;18460;p46"/>
            <p:cNvSpPr/>
            <p:nvPr/>
          </p:nvSpPr>
          <p:spPr>
            <a:xfrm>
              <a:off x="2143500" y="4389725"/>
              <a:ext cx="100725" cy="99250"/>
            </a:xfrm>
            <a:custGeom>
              <a:avLst/>
              <a:gdLst/>
              <a:ahLst/>
              <a:cxnLst/>
              <a:rect l="l" t="t" r="r" b="b"/>
              <a:pathLst>
                <a:path w="4029" h="3970" extrusionOk="0">
                  <a:moveTo>
                    <a:pt x="3970" y="1985"/>
                  </a:moveTo>
                  <a:cubicBezTo>
                    <a:pt x="4028" y="3035"/>
                    <a:pt x="3095" y="3969"/>
                    <a:pt x="1986" y="3969"/>
                  </a:cubicBezTo>
                  <a:cubicBezTo>
                    <a:pt x="935" y="3969"/>
                    <a:pt x="59" y="3094"/>
                    <a:pt x="1" y="2043"/>
                  </a:cubicBezTo>
                  <a:cubicBezTo>
                    <a:pt x="1" y="934"/>
                    <a:pt x="935" y="0"/>
                    <a:pt x="1986" y="0"/>
                  </a:cubicBezTo>
                  <a:cubicBezTo>
                    <a:pt x="3036" y="0"/>
                    <a:pt x="3970" y="876"/>
                    <a:pt x="3970"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1" name="Google Shape;18461;p46"/>
            <p:cNvSpPr/>
            <p:nvPr/>
          </p:nvSpPr>
          <p:spPr>
            <a:xfrm>
              <a:off x="1654650" y="3652775"/>
              <a:ext cx="99250" cy="100725"/>
            </a:xfrm>
            <a:custGeom>
              <a:avLst/>
              <a:gdLst/>
              <a:ahLst/>
              <a:cxnLst/>
              <a:rect l="l" t="t" r="r" b="b"/>
              <a:pathLst>
                <a:path w="3970" h="4029" extrusionOk="0">
                  <a:moveTo>
                    <a:pt x="1985" y="59"/>
                  </a:moveTo>
                  <a:cubicBezTo>
                    <a:pt x="3036" y="1"/>
                    <a:pt x="3970" y="935"/>
                    <a:pt x="3970" y="2044"/>
                  </a:cubicBezTo>
                  <a:cubicBezTo>
                    <a:pt x="3970" y="3095"/>
                    <a:pt x="3094" y="4028"/>
                    <a:pt x="1985" y="4028"/>
                  </a:cubicBezTo>
                  <a:cubicBezTo>
                    <a:pt x="935" y="4028"/>
                    <a:pt x="1" y="3095"/>
                    <a:pt x="1" y="1986"/>
                  </a:cubicBezTo>
                  <a:cubicBezTo>
                    <a:pt x="1" y="935"/>
                    <a:pt x="876" y="59"/>
                    <a:pt x="198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2" name="Google Shape;18462;p46"/>
            <p:cNvSpPr/>
            <p:nvPr/>
          </p:nvSpPr>
          <p:spPr>
            <a:xfrm>
              <a:off x="6067475" y="2428475"/>
              <a:ext cx="99250" cy="99250"/>
            </a:xfrm>
            <a:custGeom>
              <a:avLst/>
              <a:gdLst/>
              <a:ahLst/>
              <a:cxnLst/>
              <a:rect l="l" t="t" r="r" b="b"/>
              <a:pathLst>
                <a:path w="3970" h="3970" extrusionOk="0">
                  <a:moveTo>
                    <a:pt x="1985" y="0"/>
                  </a:moveTo>
                  <a:cubicBezTo>
                    <a:pt x="3035" y="0"/>
                    <a:pt x="3911" y="876"/>
                    <a:pt x="3969" y="1926"/>
                  </a:cubicBezTo>
                  <a:cubicBezTo>
                    <a:pt x="3969" y="2977"/>
                    <a:pt x="3094" y="3911"/>
                    <a:pt x="2043" y="3911"/>
                  </a:cubicBezTo>
                  <a:cubicBezTo>
                    <a:pt x="992" y="3969"/>
                    <a:pt x="59" y="3035"/>
                    <a:pt x="59" y="1985"/>
                  </a:cubicBezTo>
                  <a:cubicBezTo>
                    <a:pt x="0" y="934"/>
                    <a:pt x="934" y="58"/>
                    <a:pt x="198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3" name="Google Shape;18463;p46"/>
            <p:cNvSpPr/>
            <p:nvPr/>
          </p:nvSpPr>
          <p:spPr>
            <a:xfrm>
              <a:off x="4841675" y="709450"/>
              <a:ext cx="99275" cy="99250"/>
            </a:xfrm>
            <a:custGeom>
              <a:avLst/>
              <a:gdLst/>
              <a:ahLst/>
              <a:cxnLst/>
              <a:rect l="l" t="t" r="r" b="b"/>
              <a:pathLst>
                <a:path w="3971" h="3970" extrusionOk="0">
                  <a:moveTo>
                    <a:pt x="3970" y="1985"/>
                  </a:moveTo>
                  <a:cubicBezTo>
                    <a:pt x="3970" y="3036"/>
                    <a:pt x="3036" y="3970"/>
                    <a:pt x="1986" y="3970"/>
                  </a:cubicBezTo>
                  <a:cubicBezTo>
                    <a:pt x="935" y="3911"/>
                    <a:pt x="1" y="2978"/>
                    <a:pt x="59" y="1927"/>
                  </a:cubicBezTo>
                  <a:cubicBezTo>
                    <a:pt x="59" y="876"/>
                    <a:pt x="993" y="1"/>
                    <a:pt x="2044" y="1"/>
                  </a:cubicBezTo>
                  <a:cubicBezTo>
                    <a:pt x="3095" y="1"/>
                    <a:pt x="3970" y="935"/>
                    <a:pt x="3970"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4" name="Google Shape;18464;p46"/>
            <p:cNvSpPr/>
            <p:nvPr/>
          </p:nvSpPr>
          <p:spPr>
            <a:xfrm>
              <a:off x="5825225" y="1691525"/>
              <a:ext cx="99250" cy="99275"/>
            </a:xfrm>
            <a:custGeom>
              <a:avLst/>
              <a:gdLst/>
              <a:ahLst/>
              <a:cxnLst/>
              <a:rect l="l" t="t" r="r" b="b"/>
              <a:pathLst>
                <a:path w="3970" h="3971" extrusionOk="0">
                  <a:moveTo>
                    <a:pt x="1985" y="3970"/>
                  </a:moveTo>
                  <a:cubicBezTo>
                    <a:pt x="876" y="3970"/>
                    <a:pt x="1" y="3036"/>
                    <a:pt x="1" y="1986"/>
                  </a:cubicBezTo>
                  <a:cubicBezTo>
                    <a:pt x="1" y="935"/>
                    <a:pt x="935" y="1"/>
                    <a:pt x="1985" y="59"/>
                  </a:cubicBezTo>
                  <a:cubicBezTo>
                    <a:pt x="3036" y="59"/>
                    <a:pt x="3970" y="993"/>
                    <a:pt x="3970" y="2044"/>
                  </a:cubicBezTo>
                  <a:cubicBezTo>
                    <a:pt x="3911" y="3095"/>
                    <a:pt x="3036" y="3970"/>
                    <a:pt x="1985"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5" name="Google Shape;18465;p46"/>
            <p:cNvSpPr/>
            <p:nvPr/>
          </p:nvSpPr>
          <p:spPr>
            <a:xfrm>
              <a:off x="4106225" y="465750"/>
              <a:ext cx="97800" cy="99250"/>
            </a:xfrm>
            <a:custGeom>
              <a:avLst/>
              <a:gdLst/>
              <a:ahLst/>
              <a:cxnLst/>
              <a:rect l="l" t="t" r="r" b="b"/>
              <a:pathLst>
                <a:path w="3912" h="3970" extrusionOk="0">
                  <a:moveTo>
                    <a:pt x="3911" y="1985"/>
                  </a:moveTo>
                  <a:cubicBezTo>
                    <a:pt x="3911" y="3036"/>
                    <a:pt x="3035" y="3970"/>
                    <a:pt x="1985" y="3970"/>
                  </a:cubicBezTo>
                  <a:cubicBezTo>
                    <a:pt x="934" y="3970"/>
                    <a:pt x="0" y="3036"/>
                    <a:pt x="0" y="1985"/>
                  </a:cubicBezTo>
                  <a:cubicBezTo>
                    <a:pt x="0" y="935"/>
                    <a:pt x="876" y="59"/>
                    <a:pt x="1926" y="59"/>
                  </a:cubicBezTo>
                  <a:cubicBezTo>
                    <a:pt x="2977" y="1"/>
                    <a:pt x="3911" y="935"/>
                    <a:pt x="3911"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6" name="Google Shape;18466;p46"/>
            <p:cNvSpPr/>
            <p:nvPr/>
          </p:nvSpPr>
          <p:spPr>
            <a:xfrm>
              <a:off x="2393050" y="4634875"/>
              <a:ext cx="94875" cy="96325"/>
            </a:xfrm>
            <a:custGeom>
              <a:avLst/>
              <a:gdLst/>
              <a:ahLst/>
              <a:cxnLst/>
              <a:rect l="l" t="t" r="r" b="b"/>
              <a:pathLst>
                <a:path w="3795" h="3853" extrusionOk="0">
                  <a:moveTo>
                    <a:pt x="3794" y="1868"/>
                  </a:moveTo>
                  <a:cubicBezTo>
                    <a:pt x="3794" y="2977"/>
                    <a:pt x="2977" y="3794"/>
                    <a:pt x="1926" y="3794"/>
                  </a:cubicBezTo>
                  <a:cubicBezTo>
                    <a:pt x="817" y="3853"/>
                    <a:pt x="0" y="2977"/>
                    <a:pt x="0" y="1868"/>
                  </a:cubicBezTo>
                  <a:cubicBezTo>
                    <a:pt x="0" y="817"/>
                    <a:pt x="817" y="0"/>
                    <a:pt x="1926" y="0"/>
                  </a:cubicBezTo>
                  <a:cubicBezTo>
                    <a:pt x="2977" y="0"/>
                    <a:pt x="3794" y="817"/>
                    <a:pt x="3794" y="18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7" name="Google Shape;18467;p46"/>
            <p:cNvSpPr/>
            <p:nvPr/>
          </p:nvSpPr>
          <p:spPr>
            <a:xfrm>
              <a:off x="6068925" y="3165400"/>
              <a:ext cx="96325" cy="96325"/>
            </a:xfrm>
            <a:custGeom>
              <a:avLst/>
              <a:gdLst/>
              <a:ahLst/>
              <a:cxnLst/>
              <a:rect l="l" t="t" r="r" b="b"/>
              <a:pathLst>
                <a:path w="3853" h="3853" extrusionOk="0">
                  <a:moveTo>
                    <a:pt x="3853" y="1985"/>
                  </a:moveTo>
                  <a:cubicBezTo>
                    <a:pt x="3853" y="3035"/>
                    <a:pt x="2977" y="3853"/>
                    <a:pt x="1927" y="3853"/>
                  </a:cubicBezTo>
                  <a:cubicBezTo>
                    <a:pt x="818" y="3853"/>
                    <a:pt x="1" y="2977"/>
                    <a:pt x="59" y="1868"/>
                  </a:cubicBezTo>
                  <a:cubicBezTo>
                    <a:pt x="59" y="817"/>
                    <a:pt x="934" y="0"/>
                    <a:pt x="1985" y="0"/>
                  </a:cubicBezTo>
                  <a:cubicBezTo>
                    <a:pt x="3036" y="59"/>
                    <a:pt x="3853" y="934"/>
                    <a:pt x="3853"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8" name="Google Shape;18468;p46"/>
            <p:cNvSpPr/>
            <p:nvPr/>
          </p:nvSpPr>
          <p:spPr>
            <a:xfrm>
              <a:off x="3370750" y="467225"/>
              <a:ext cx="96325" cy="96325"/>
            </a:xfrm>
            <a:custGeom>
              <a:avLst/>
              <a:gdLst/>
              <a:ahLst/>
              <a:cxnLst/>
              <a:rect l="l" t="t" r="r" b="b"/>
              <a:pathLst>
                <a:path w="3853" h="3853" extrusionOk="0">
                  <a:moveTo>
                    <a:pt x="1868" y="3853"/>
                  </a:moveTo>
                  <a:cubicBezTo>
                    <a:pt x="818" y="3794"/>
                    <a:pt x="0" y="2977"/>
                    <a:pt x="59" y="1868"/>
                  </a:cubicBezTo>
                  <a:cubicBezTo>
                    <a:pt x="59" y="817"/>
                    <a:pt x="934" y="0"/>
                    <a:pt x="1985" y="59"/>
                  </a:cubicBezTo>
                  <a:cubicBezTo>
                    <a:pt x="3094" y="59"/>
                    <a:pt x="3853" y="934"/>
                    <a:pt x="3853" y="1985"/>
                  </a:cubicBezTo>
                  <a:cubicBezTo>
                    <a:pt x="3795" y="3094"/>
                    <a:pt x="2977" y="3853"/>
                    <a:pt x="1868" y="38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9" name="Google Shape;18469;p46"/>
            <p:cNvSpPr/>
            <p:nvPr/>
          </p:nvSpPr>
          <p:spPr>
            <a:xfrm>
              <a:off x="5828150" y="3902325"/>
              <a:ext cx="93425" cy="94875"/>
            </a:xfrm>
            <a:custGeom>
              <a:avLst/>
              <a:gdLst/>
              <a:ahLst/>
              <a:cxnLst/>
              <a:rect l="l" t="t" r="r" b="b"/>
              <a:pathLst>
                <a:path w="3737" h="3795" extrusionOk="0">
                  <a:moveTo>
                    <a:pt x="3736" y="1926"/>
                  </a:moveTo>
                  <a:cubicBezTo>
                    <a:pt x="3736" y="3036"/>
                    <a:pt x="2861" y="3794"/>
                    <a:pt x="1810" y="3794"/>
                  </a:cubicBezTo>
                  <a:cubicBezTo>
                    <a:pt x="759" y="3736"/>
                    <a:pt x="0" y="2919"/>
                    <a:pt x="0" y="1926"/>
                  </a:cubicBezTo>
                  <a:cubicBezTo>
                    <a:pt x="0" y="817"/>
                    <a:pt x="876" y="0"/>
                    <a:pt x="1927" y="59"/>
                  </a:cubicBezTo>
                  <a:cubicBezTo>
                    <a:pt x="2977" y="59"/>
                    <a:pt x="3736" y="876"/>
                    <a:pt x="3736" y="19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0" name="Google Shape;18470;p46"/>
            <p:cNvSpPr/>
            <p:nvPr/>
          </p:nvSpPr>
          <p:spPr>
            <a:xfrm>
              <a:off x="1899825" y="4146025"/>
              <a:ext cx="94875" cy="94875"/>
            </a:xfrm>
            <a:custGeom>
              <a:avLst/>
              <a:gdLst/>
              <a:ahLst/>
              <a:cxnLst/>
              <a:rect l="l" t="t" r="r" b="b"/>
              <a:pathLst>
                <a:path w="3795" h="3795" extrusionOk="0">
                  <a:moveTo>
                    <a:pt x="3794" y="1926"/>
                  </a:moveTo>
                  <a:cubicBezTo>
                    <a:pt x="3736" y="2977"/>
                    <a:pt x="2919" y="3794"/>
                    <a:pt x="1810" y="3794"/>
                  </a:cubicBezTo>
                  <a:cubicBezTo>
                    <a:pt x="759" y="3736"/>
                    <a:pt x="0" y="2919"/>
                    <a:pt x="0" y="1810"/>
                  </a:cubicBezTo>
                  <a:cubicBezTo>
                    <a:pt x="58" y="759"/>
                    <a:pt x="876" y="0"/>
                    <a:pt x="1868" y="0"/>
                  </a:cubicBezTo>
                  <a:cubicBezTo>
                    <a:pt x="2977" y="0"/>
                    <a:pt x="3794" y="817"/>
                    <a:pt x="3736" y="19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1" name="Google Shape;18471;p46"/>
            <p:cNvSpPr/>
            <p:nvPr/>
          </p:nvSpPr>
          <p:spPr>
            <a:xfrm>
              <a:off x="2639650" y="712375"/>
              <a:ext cx="94875" cy="93425"/>
            </a:xfrm>
            <a:custGeom>
              <a:avLst/>
              <a:gdLst/>
              <a:ahLst/>
              <a:cxnLst/>
              <a:rect l="l" t="t" r="r" b="b"/>
              <a:pathLst>
                <a:path w="3795" h="3737" extrusionOk="0">
                  <a:moveTo>
                    <a:pt x="1927" y="3736"/>
                  </a:moveTo>
                  <a:cubicBezTo>
                    <a:pt x="876" y="3736"/>
                    <a:pt x="59" y="2919"/>
                    <a:pt x="59" y="1868"/>
                  </a:cubicBezTo>
                  <a:cubicBezTo>
                    <a:pt x="1" y="818"/>
                    <a:pt x="818" y="0"/>
                    <a:pt x="1869" y="0"/>
                  </a:cubicBezTo>
                  <a:cubicBezTo>
                    <a:pt x="2919" y="0"/>
                    <a:pt x="3737" y="818"/>
                    <a:pt x="3737" y="1810"/>
                  </a:cubicBezTo>
                  <a:cubicBezTo>
                    <a:pt x="3795" y="2861"/>
                    <a:pt x="2978" y="3678"/>
                    <a:pt x="1927" y="37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2" name="Google Shape;18472;p46"/>
            <p:cNvSpPr/>
            <p:nvPr/>
          </p:nvSpPr>
          <p:spPr>
            <a:xfrm>
              <a:off x="6070375" y="2184775"/>
              <a:ext cx="93425" cy="91950"/>
            </a:xfrm>
            <a:custGeom>
              <a:avLst/>
              <a:gdLst/>
              <a:ahLst/>
              <a:cxnLst/>
              <a:rect l="l" t="t" r="r" b="b"/>
              <a:pathLst>
                <a:path w="3737" h="3678" extrusionOk="0">
                  <a:moveTo>
                    <a:pt x="3737" y="1868"/>
                  </a:moveTo>
                  <a:cubicBezTo>
                    <a:pt x="3737" y="2860"/>
                    <a:pt x="2861" y="3678"/>
                    <a:pt x="1869" y="3678"/>
                  </a:cubicBezTo>
                  <a:cubicBezTo>
                    <a:pt x="876" y="3678"/>
                    <a:pt x="1" y="2802"/>
                    <a:pt x="59" y="1810"/>
                  </a:cubicBezTo>
                  <a:cubicBezTo>
                    <a:pt x="59" y="817"/>
                    <a:pt x="935" y="0"/>
                    <a:pt x="1927" y="0"/>
                  </a:cubicBezTo>
                  <a:cubicBezTo>
                    <a:pt x="2919" y="59"/>
                    <a:pt x="3737" y="876"/>
                    <a:pt x="3737" y="18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3" name="Google Shape;18473;p46"/>
            <p:cNvSpPr/>
            <p:nvPr/>
          </p:nvSpPr>
          <p:spPr>
            <a:xfrm>
              <a:off x="3862525" y="5129550"/>
              <a:ext cx="91950" cy="91975"/>
            </a:xfrm>
            <a:custGeom>
              <a:avLst/>
              <a:gdLst/>
              <a:ahLst/>
              <a:cxnLst/>
              <a:rect l="l" t="t" r="r" b="b"/>
              <a:pathLst>
                <a:path w="3678" h="3679" extrusionOk="0">
                  <a:moveTo>
                    <a:pt x="3678" y="1869"/>
                  </a:moveTo>
                  <a:cubicBezTo>
                    <a:pt x="3678" y="2861"/>
                    <a:pt x="2860" y="3678"/>
                    <a:pt x="1868" y="3678"/>
                  </a:cubicBezTo>
                  <a:cubicBezTo>
                    <a:pt x="876" y="3678"/>
                    <a:pt x="0" y="2803"/>
                    <a:pt x="0" y="1810"/>
                  </a:cubicBezTo>
                  <a:cubicBezTo>
                    <a:pt x="59" y="818"/>
                    <a:pt x="934" y="1"/>
                    <a:pt x="1868" y="59"/>
                  </a:cubicBezTo>
                  <a:cubicBezTo>
                    <a:pt x="2860" y="59"/>
                    <a:pt x="3678" y="876"/>
                    <a:pt x="3678" y="18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4" name="Google Shape;18474;p46"/>
            <p:cNvSpPr/>
            <p:nvPr/>
          </p:nvSpPr>
          <p:spPr>
            <a:xfrm>
              <a:off x="4357200" y="470125"/>
              <a:ext cx="91975" cy="91975"/>
            </a:xfrm>
            <a:custGeom>
              <a:avLst/>
              <a:gdLst/>
              <a:ahLst/>
              <a:cxnLst/>
              <a:rect l="l" t="t" r="r" b="b"/>
              <a:pathLst>
                <a:path w="3679" h="3679" extrusionOk="0">
                  <a:moveTo>
                    <a:pt x="3620" y="1810"/>
                  </a:moveTo>
                  <a:cubicBezTo>
                    <a:pt x="3678" y="2744"/>
                    <a:pt x="2861" y="3620"/>
                    <a:pt x="1869" y="3678"/>
                  </a:cubicBezTo>
                  <a:cubicBezTo>
                    <a:pt x="876" y="3678"/>
                    <a:pt x="1" y="2803"/>
                    <a:pt x="1" y="1810"/>
                  </a:cubicBezTo>
                  <a:cubicBezTo>
                    <a:pt x="1" y="876"/>
                    <a:pt x="818" y="1"/>
                    <a:pt x="1810" y="1"/>
                  </a:cubicBezTo>
                  <a:cubicBezTo>
                    <a:pt x="2744" y="1"/>
                    <a:pt x="3620" y="818"/>
                    <a:pt x="3620"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5" name="Google Shape;18475;p46"/>
            <p:cNvSpPr/>
            <p:nvPr/>
          </p:nvSpPr>
          <p:spPr>
            <a:xfrm>
              <a:off x="3620275" y="5131025"/>
              <a:ext cx="91975" cy="90500"/>
            </a:xfrm>
            <a:custGeom>
              <a:avLst/>
              <a:gdLst/>
              <a:ahLst/>
              <a:cxnLst/>
              <a:rect l="l" t="t" r="r" b="b"/>
              <a:pathLst>
                <a:path w="3679" h="3620" extrusionOk="0">
                  <a:moveTo>
                    <a:pt x="1869" y="3619"/>
                  </a:moveTo>
                  <a:cubicBezTo>
                    <a:pt x="876" y="3619"/>
                    <a:pt x="1" y="2744"/>
                    <a:pt x="1" y="1810"/>
                  </a:cubicBezTo>
                  <a:cubicBezTo>
                    <a:pt x="1" y="817"/>
                    <a:pt x="876" y="0"/>
                    <a:pt x="1869" y="0"/>
                  </a:cubicBezTo>
                  <a:cubicBezTo>
                    <a:pt x="2803" y="0"/>
                    <a:pt x="3620" y="817"/>
                    <a:pt x="3620" y="1751"/>
                  </a:cubicBezTo>
                  <a:cubicBezTo>
                    <a:pt x="3678" y="2744"/>
                    <a:pt x="2803" y="3619"/>
                    <a:pt x="1869"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6" name="Google Shape;18476;p46"/>
            <p:cNvSpPr/>
            <p:nvPr/>
          </p:nvSpPr>
          <p:spPr>
            <a:xfrm>
              <a:off x="1412425" y="2921700"/>
              <a:ext cx="90500" cy="90500"/>
            </a:xfrm>
            <a:custGeom>
              <a:avLst/>
              <a:gdLst/>
              <a:ahLst/>
              <a:cxnLst/>
              <a:rect l="l" t="t" r="r" b="b"/>
              <a:pathLst>
                <a:path w="3620" h="3620" extrusionOk="0">
                  <a:moveTo>
                    <a:pt x="3619" y="1810"/>
                  </a:moveTo>
                  <a:cubicBezTo>
                    <a:pt x="3619" y="2802"/>
                    <a:pt x="2802" y="3619"/>
                    <a:pt x="1810" y="3619"/>
                  </a:cubicBezTo>
                  <a:cubicBezTo>
                    <a:pt x="818" y="3619"/>
                    <a:pt x="0" y="2802"/>
                    <a:pt x="0" y="1810"/>
                  </a:cubicBezTo>
                  <a:cubicBezTo>
                    <a:pt x="0" y="876"/>
                    <a:pt x="818" y="59"/>
                    <a:pt x="1751" y="0"/>
                  </a:cubicBezTo>
                  <a:cubicBezTo>
                    <a:pt x="2744" y="0"/>
                    <a:pt x="3561" y="817"/>
                    <a:pt x="3619"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7" name="Google Shape;18477;p46"/>
            <p:cNvSpPr/>
            <p:nvPr/>
          </p:nvSpPr>
          <p:spPr>
            <a:xfrm>
              <a:off x="4846075" y="4884400"/>
              <a:ext cx="91950" cy="90500"/>
            </a:xfrm>
            <a:custGeom>
              <a:avLst/>
              <a:gdLst/>
              <a:ahLst/>
              <a:cxnLst/>
              <a:rect l="l" t="t" r="r" b="b"/>
              <a:pathLst>
                <a:path w="3678" h="3620" extrusionOk="0">
                  <a:moveTo>
                    <a:pt x="1868" y="1"/>
                  </a:moveTo>
                  <a:cubicBezTo>
                    <a:pt x="2802" y="1"/>
                    <a:pt x="3677" y="876"/>
                    <a:pt x="3619" y="1810"/>
                  </a:cubicBezTo>
                  <a:cubicBezTo>
                    <a:pt x="3619" y="2802"/>
                    <a:pt x="2743" y="3620"/>
                    <a:pt x="1751" y="3620"/>
                  </a:cubicBezTo>
                  <a:cubicBezTo>
                    <a:pt x="817" y="3561"/>
                    <a:pt x="0" y="2744"/>
                    <a:pt x="0" y="1810"/>
                  </a:cubicBezTo>
                  <a:cubicBezTo>
                    <a:pt x="0" y="818"/>
                    <a:pt x="876" y="1"/>
                    <a:pt x="18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8" name="Google Shape;18478;p46"/>
            <p:cNvSpPr/>
            <p:nvPr/>
          </p:nvSpPr>
          <p:spPr>
            <a:xfrm>
              <a:off x="1659025" y="1695925"/>
              <a:ext cx="90500" cy="90500"/>
            </a:xfrm>
            <a:custGeom>
              <a:avLst/>
              <a:gdLst/>
              <a:ahLst/>
              <a:cxnLst/>
              <a:rect l="l" t="t" r="r" b="b"/>
              <a:pathLst>
                <a:path w="3620" h="3620" extrusionOk="0">
                  <a:moveTo>
                    <a:pt x="3620" y="1810"/>
                  </a:moveTo>
                  <a:cubicBezTo>
                    <a:pt x="3620" y="2802"/>
                    <a:pt x="2803" y="3619"/>
                    <a:pt x="1810" y="3619"/>
                  </a:cubicBezTo>
                  <a:cubicBezTo>
                    <a:pt x="818" y="3619"/>
                    <a:pt x="1" y="2802"/>
                    <a:pt x="1" y="1810"/>
                  </a:cubicBezTo>
                  <a:cubicBezTo>
                    <a:pt x="1" y="876"/>
                    <a:pt x="818" y="58"/>
                    <a:pt x="1752" y="0"/>
                  </a:cubicBezTo>
                  <a:cubicBezTo>
                    <a:pt x="2744" y="0"/>
                    <a:pt x="3562" y="817"/>
                    <a:pt x="3620"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9" name="Google Shape;18479;p46"/>
            <p:cNvSpPr/>
            <p:nvPr/>
          </p:nvSpPr>
          <p:spPr>
            <a:xfrm>
              <a:off x="1412425" y="2675075"/>
              <a:ext cx="90500" cy="91975"/>
            </a:xfrm>
            <a:custGeom>
              <a:avLst/>
              <a:gdLst/>
              <a:ahLst/>
              <a:cxnLst/>
              <a:rect l="l" t="t" r="r" b="b"/>
              <a:pathLst>
                <a:path w="3620" h="3679" extrusionOk="0">
                  <a:moveTo>
                    <a:pt x="1810" y="1"/>
                  </a:moveTo>
                  <a:cubicBezTo>
                    <a:pt x="2802" y="59"/>
                    <a:pt x="3619" y="935"/>
                    <a:pt x="3619" y="1869"/>
                  </a:cubicBezTo>
                  <a:cubicBezTo>
                    <a:pt x="3561" y="2861"/>
                    <a:pt x="2685" y="3678"/>
                    <a:pt x="1751" y="3620"/>
                  </a:cubicBezTo>
                  <a:cubicBezTo>
                    <a:pt x="759" y="3561"/>
                    <a:pt x="0" y="2744"/>
                    <a:pt x="0" y="1810"/>
                  </a:cubicBezTo>
                  <a:cubicBezTo>
                    <a:pt x="0" y="818"/>
                    <a:pt x="876" y="1"/>
                    <a:pt x="18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0" name="Google Shape;18480;p46"/>
            <p:cNvSpPr/>
            <p:nvPr/>
          </p:nvSpPr>
          <p:spPr>
            <a:xfrm>
              <a:off x="5340750" y="961900"/>
              <a:ext cx="87575" cy="87575"/>
            </a:xfrm>
            <a:custGeom>
              <a:avLst/>
              <a:gdLst/>
              <a:ahLst/>
              <a:cxnLst/>
              <a:rect l="l" t="t" r="r" b="b"/>
              <a:pathLst>
                <a:path w="3503" h="3503" extrusionOk="0">
                  <a:moveTo>
                    <a:pt x="3503" y="1752"/>
                  </a:moveTo>
                  <a:cubicBezTo>
                    <a:pt x="3503" y="2744"/>
                    <a:pt x="2744" y="3503"/>
                    <a:pt x="1752" y="3503"/>
                  </a:cubicBezTo>
                  <a:cubicBezTo>
                    <a:pt x="759" y="3503"/>
                    <a:pt x="1" y="2744"/>
                    <a:pt x="1" y="1752"/>
                  </a:cubicBezTo>
                  <a:cubicBezTo>
                    <a:pt x="1" y="760"/>
                    <a:pt x="759" y="1"/>
                    <a:pt x="1752" y="1"/>
                  </a:cubicBezTo>
                  <a:cubicBezTo>
                    <a:pt x="2744" y="1"/>
                    <a:pt x="3503" y="760"/>
                    <a:pt x="3503"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1" name="Google Shape;18481;p46"/>
            <p:cNvSpPr/>
            <p:nvPr/>
          </p:nvSpPr>
          <p:spPr>
            <a:xfrm>
              <a:off x="5584450" y="1208525"/>
              <a:ext cx="87575" cy="87575"/>
            </a:xfrm>
            <a:custGeom>
              <a:avLst/>
              <a:gdLst/>
              <a:ahLst/>
              <a:cxnLst/>
              <a:rect l="l" t="t" r="r" b="b"/>
              <a:pathLst>
                <a:path w="3503" h="3503" extrusionOk="0">
                  <a:moveTo>
                    <a:pt x="3503" y="1751"/>
                  </a:moveTo>
                  <a:cubicBezTo>
                    <a:pt x="3503" y="2744"/>
                    <a:pt x="2744" y="3503"/>
                    <a:pt x="1752" y="3503"/>
                  </a:cubicBezTo>
                  <a:cubicBezTo>
                    <a:pt x="759" y="3503"/>
                    <a:pt x="1" y="2685"/>
                    <a:pt x="1" y="1751"/>
                  </a:cubicBezTo>
                  <a:cubicBezTo>
                    <a:pt x="1" y="759"/>
                    <a:pt x="759" y="0"/>
                    <a:pt x="1752" y="0"/>
                  </a:cubicBezTo>
                  <a:cubicBezTo>
                    <a:pt x="2744" y="0"/>
                    <a:pt x="3503" y="759"/>
                    <a:pt x="3503"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2" name="Google Shape;18482;p46"/>
            <p:cNvSpPr/>
            <p:nvPr/>
          </p:nvSpPr>
          <p:spPr>
            <a:xfrm>
              <a:off x="3132900" y="471600"/>
              <a:ext cx="87575" cy="87575"/>
            </a:xfrm>
            <a:custGeom>
              <a:avLst/>
              <a:gdLst/>
              <a:ahLst/>
              <a:cxnLst/>
              <a:rect l="l" t="t" r="r" b="b"/>
              <a:pathLst>
                <a:path w="3503" h="3503" extrusionOk="0">
                  <a:moveTo>
                    <a:pt x="3502" y="1751"/>
                  </a:moveTo>
                  <a:cubicBezTo>
                    <a:pt x="3502" y="2744"/>
                    <a:pt x="2744" y="3503"/>
                    <a:pt x="1751" y="3503"/>
                  </a:cubicBezTo>
                  <a:cubicBezTo>
                    <a:pt x="759" y="3503"/>
                    <a:pt x="0" y="2744"/>
                    <a:pt x="0" y="1751"/>
                  </a:cubicBezTo>
                  <a:cubicBezTo>
                    <a:pt x="0" y="817"/>
                    <a:pt x="759" y="0"/>
                    <a:pt x="1751" y="0"/>
                  </a:cubicBezTo>
                  <a:cubicBezTo>
                    <a:pt x="2685" y="0"/>
                    <a:pt x="3502" y="759"/>
                    <a:pt x="3502"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3" name="Google Shape;18483;p46"/>
            <p:cNvSpPr/>
            <p:nvPr/>
          </p:nvSpPr>
          <p:spPr>
            <a:xfrm>
              <a:off x="6073300" y="3413475"/>
              <a:ext cx="87575" cy="87575"/>
            </a:xfrm>
            <a:custGeom>
              <a:avLst/>
              <a:gdLst/>
              <a:ahLst/>
              <a:cxnLst/>
              <a:rect l="l" t="t" r="r" b="b"/>
              <a:pathLst>
                <a:path w="3503" h="3503" extrusionOk="0">
                  <a:moveTo>
                    <a:pt x="1752" y="3502"/>
                  </a:moveTo>
                  <a:cubicBezTo>
                    <a:pt x="759" y="3502"/>
                    <a:pt x="1" y="2685"/>
                    <a:pt x="1" y="1751"/>
                  </a:cubicBezTo>
                  <a:cubicBezTo>
                    <a:pt x="1" y="759"/>
                    <a:pt x="818" y="0"/>
                    <a:pt x="1810" y="0"/>
                  </a:cubicBezTo>
                  <a:cubicBezTo>
                    <a:pt x="2744" y="0"/>
                    <a:pt x="3503" y="759"/>
                    <a:pt x="3503" y="1751"/>
                  </a:cubicBezTo>
                  <a:cubicBezTo>
                    <a:pt x="3503" y="2744"/>
                    <a:pt x="2744" y="3502"/>
                    <a:pt x="1752" y="35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4" name="Google Shape;18484;p46"/>
            <p:cNvSpPr/>
            <p:nvPr/>
          </p:nvSpPr>
          <p:spPr>
            <a:xfrm>
              <a:off x="1413875" y="2434300"/>
              <a:ext cx="87575" cy="86125"/>
            </a:xfrm>
            <a:custGeom>
              <a:avLst/>
              <a:gdLst/>
              <a:ahLst/>
              <a:cxnLst/>
              <a:rect l="l" t="t" r="r" b="b"/>
              <a:pathLst>
                <a:path w="3503" h="3445" extrusionOk="0">
                  <a:moveTo>
                    <a:pt x="1752" y="3444"/>
                  </a:moveTo>
                  <a:cubicBezTo>
                    <a:pt x="760" y="3444"/>
                    <a:pt x="1" y="2744"/>
                    <a:pt x="1" y="1752"/>
                  </a:cubicBezTo>
                  <a:cubicBezTo>
                    <a:pt x="1" y="759"/>
                    <a:pt x="760" y="1"/>
                    <a:pt x="1752" y="1"/>
                  </a:cubicBezTo>
                  <a:cubicBezTo>
                    <a:pt x="2744" y="1"/>
                    <a:pt x="3445" y="759"/>
                    <a:pt x="3503" y="1693"/>
                  </a:cubicBezTo>
                  <a:cubicBezTo>
                    <a:pt x="3503" y="2686"/>
                    <a:pt x="2744" y="3444"/>
                    <a:pt x="1752"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5" name="Google Shape;18485;p46"/>
            <p:cNvSpPr/>
            <p:nvPr/>
          </p:nvSpPr>
          <p:spPr>
            <a:xfrm>
              <a:off x="4112050" y="5131025"/>
              <a:ext cx="87575" cy="89025"/>
            </a:xfrm>
            <a:custGeom>
              <a:avLst/>
              <a:gdLst/>
              <a:ahLst/>
              <a:cxnLst/>
              <a:rect l="l" t="t" r="r" b="b"/>
              <a:pathLst>
                <a:path w="3503" h="3561" extrusionOk="0">
                  <a:moveTo>
                    <a:pt x="3503" y="1751"/>
                  </a:moveTo>
                  <a:cubicBezTo>
                    <a:pt x="3503" y="2744"/>
                    <a:pt x="2744" y="3561"/>
                    <a:pt x="1752" y="3561"/>
                  </a:cubicBezTo>
                  <a:cubicBezTo>
                    <a:pt x="760" y="3561"/>
                    <a:pt x="1" y="2802"/>
                    <a:pt x="1" y="1810"/>
                  </a:cubicBezTo>
                  <a:cubicBezTo>
                    <a:pt x="1" y="817"/>
                    <a:pt x="701" y="59"/>
                    <a:pt x="1693" y="59"/>
                  </a:cubicBezTo>
                  <a:cubicBezTo>
                    <a:pt x="2686" y="0"/>
                    <a:pt x="3445" y="759"/>
                    <a:pt x="3503"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6" name="Google Shape;18486;p46"/>
            <p:cNvSpPr/>
            <p:nvPr/>
          </p:nvSpPr>
          <p:spPr>
            <a:xfrm>
              <a:off x="1413875" y="3171225"/>
              <a:ext cx="86125" cy="86125"/>
            </a:xfrm>
            <a:custGeom>
              <a:avLst/>
              <a:gdLst/>
              <a:ahLst/>
              <a:cxnLst/>
              <a:rect l="l" t="t" r="r" b="b"/>
              <a:pathLst>
                <a:path w="3445" h="3445" extrusionOk="0">
                  <a:moveTo>
                    <a:pt x="3445" y="1752"/>
                  </a:moveTo>
                  <a:cubicBezTo>
                    <a:pt x="3445" y="2686"/>
                    <a:pt x="2686" y="3445"/>
                    <a:pt x="1693" y="3445"/>
                  </a:cubicBezTo>
                  <a:cubicBezTo>
                    <a:pt x="760" y="3386"/>
                    <a:pt x="1" y="2627"/>
                    <a:pt x="59" y="1693"/>
                  </a:cubicBezTo>
                  <a:cubicBezTo>
                    <a:pt x="59" y="759"/>
                    <a:pt x="818" y="1"/>
                    <a:pt x="1752" y="1"/>
                  </a:cubicBezTo>
                  <a:cubicBezTo>
                    <a:pt x="2744" y="1"/>
                    <a:pt x="3445" y="759"/>
                    <a:pt x="3445"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7" name="Google Shape;18487;p46"/>
            <p:cNvSpPr/>
            <p:nvPr/>
          </p:nvSpPr>
          <p:spPr>
            <a:xfrm>
              <a:off x="3376575" y="5132475"/>
              <a:ext cx="86125" cy="86125"/>
            </a:xfrm>
            <a:custGeom>
              <a:avLst/>
              <a:gdLst/>
              <a:ahLst/>
              <a:cxnLst/>
              <a:rect l="l" t="t" r="r" b="b"/>
              <a:pathLst>
                <a:path w="3445" h="3445" extrusionOk="0">
                  <a:moveTo>
                    <a:pt x="3445" y="1752"/>
                  </a:moveTo>
                  <a:cubicBezTo>
                    <a:pt x="3445" y="2686"/>
                    <a:pt x="2686" y="3444"/>
                    <a:pt x="1752" y="3444"/>
                  </a:cubicBezTo>
                  <a:cubicBezTo>
                    <a:pt x="760" y="3444"/>
                    <a:pt x="1" y="2686"/>
                    <a:pt x="1" y="1693"/>
                  </a:cubicBezTo>
                  <a:cubicBezTo>
                    <a:pt x="1" y="759"/>
                    <a:pt x="760" y="1"/>
                    <a:pt x="1752" y="1"/>
                  </a:cubicBezTo>
                  <a:cubicBezTo>
                    <a:pt x="2686" y="1"/>
                    <a:pt x="3445" y="759"/>
                    <a:pt x="3445"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8" name="Google Shape;18488;p46"/>
            <p:cNvSpPr/>
            <p:nvPr/>
          </p:nvSpPr>
          <p:spPr>
            <a:xfrm>
              <a:off x="2639650" y="4887325"/>
              <a:ext cx="86125" cy="84650"/>
            </a:xfrm>
            <a:custGeom>
              <a:avLst/>
              <a:gdLst/>
              <a:ahLst/>
              <a:cxnLst/>
              <a:rect l="l" t="t" r="r" b="b"/>
              <a:pathLst>
                <a:path w="3445" h="3386" extrusionOk="0">
                  <a:moveTo>
                    <a:pt x="3445" y="1693"/>
                  </a:moveTo>
                  <a:cubicBezTo>
                    <a:pt x="3445" y="2627"/>
                    <a:pt x="2628" y="3386"/>
                    <a:pt x="1694" y="3386"/>
                  </a:cubicBezTo>
                  <a:cubicBezTo>
                    <a:pt x="760" y="3327"/>
                    <a:pt x="1" y="2569"/>
                    <a:pt x="59" y="1635"/>
                  </a:cubicBezTo>
                  <a:cubicBezTo>
                    <a:pt x="59" y="701"/>
                    <a:pt x="818" y="0"/>
                    <a:pt x="1752" y="0"/>
                  </a:cubicBezTo>
                  <a:cubicBezTo>
                    <a:pt x="2686" y="0"/>
                    <a:pt x="3445" y="759"/>
                    <a:pt x="3445" y="16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9" name="Google Shape;18489;p46"/>
            <p:cNvSpPr/>
            <p:nvPr/>
          </p:nvSpPr>
          <p:spPr>
            <a:xfrm>
              <a:off x="1661950" y="3903775"/>
              <a:ext cx="84675" cy="86125"/>
            </a:xfrm>
            <a:custGeom>
              <a:avLst/>
              <a:gdLst/>
              <a:ahLst/>
              <a:cxnLst/>
              <a:rect l="l" t="t" r="r" b="b"/>
              <a:pathLst>
                <a:path w="3387" h="3445" extrusionOk="0">
                  <a:moveTo>
                    <a:pt x="1693" y="1"/>
                  </a:moveTo>
                  <a:cubicBezTo>
                    <a:pt x="2627" y="1"/>
                    <a:pt x="3386" y="818"/>
                    <a:pt x="3386" y="1752"/>
                  </a:cubicBezTo>
                  <a:cubicBezTo>
                    <a:pt x="3386" y="2686"/>
                    <a:pt x="2569" y="3444"/>
                    <a:pt x="1635" y="3386"/>
                  </a:cubicBezTo>
                  <a:cubicBezTo>
                    <a:pt x="701" y="3386"/>
                    <a:pt x="1" y="2627"/>
                    <a:pt x="1" y="1693"/>
                  </a:cubicBezTo>
                  <a:cubicBezTo>
                    <a:pt x="1" y="759"/>
                    <a:pt x="759" y="1"/>
                    <a:pt x="1693"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0" name="Google Shape;18490;p46"/>
            <p:cNvSpPr/>
            <p:nvPr/>
          </p:nvSpPr>
          <p:spPr>
            <a:xfrm>
              <a:off x="5587375" y="4398475"/>
              <a:ext cx="81725" cy="81725"/>
            </a:xfrm>
            <a:custGeom>
              <a:avLst/>
              <a:gdLst/>
              <a:ahLst/>
              <a:cxnLst/>
              <a:rect l="l" t="t" r="r" b="b"/>
              <a:pathLst>
                <a:path w="3269" h="3269" extrusionOk="0">
                  <a:moveTo>
                    <a:pt x="1635" y="3269"/>
                  </a:moveTo>
                  <a:cubicBezTo>
                    <a:pt x="701" y="3269"/>
                    <a:pt x="0" y="2510"/>
                    <a:pt x="0" y="1635"/>
                  </a:cubicBezTo>
                  <a:cubicBezTo>
                    <a:pt x="0" y="759"/>
                    <a:pt x="759" y="0"/>
                    <a:pt x="1693" y="0"/>
                  </a:cubicBezTo>
                  <a:cubicBezTo>
                    <a:pt x="2569" y="59"/>
                    <a:pt x="3269" y="817"/>
                    <a:pt x="3269" y="1693"/>
                  </a:cubicBezTo>
                  <a:cubicBezTo>
                    <a:pt x="3211" y="2569"/>
                    <a:pt x="2510" y="3269"/>
                    <a:pt x="1635"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1" name="Google Shape;18491;p46"/>
            <p:cNvSpPr/>
            <p:nvPr/>
          </p:nvSpPr>
          <p:spPr>
            <a:xfrm>
              <a:off x="6076225" y="1948375"/>
              <a:ext cx="81750" cy="81725"/>
            </a:xfrm>
            <a:custGeom>
              <a:avLst/>
              <a:gdLst/>
              <a:ahLst/>
              <a:cxnLst/>
              <a:rect l="l" t="t" r="r" b="b"/>
              <a:pathLst>
                <a:path w="3270" h="3269" extrusionOk="0">
                  <a:moveTo>
                    <a:pt x="1693" y="3211"/>
                  </a:moveTo>
                  <a:cubicBezTo>
                    <a:pt x="818" y="3269"/>
                    <a:pt x="59" y="2510"/>
                    <a:pt x="0" y="1635"/>
                  </a:cubicBezTo>
                  <a:cubicBezTo>
                    <a:pt x="0" y="759"/>
                    <a:pt x="759" y="0"/>
                    <a:pt x="1635" y="0"/>
                  </a:cubicBezTo>
                  <a:cubicBezTo>
                    <a:pt x="2510" y="0"/>
                    <a:pt x="3269" y="701"/>
                    <a:pt x="3269" y="1576"/>
                  </a:cubicBezTo>
                  <a:cubicBezTo>
                    <a:pt x="3269" y="2452"/>
                    <a:pt x="2569" y="3211"/>
                    <a:pt x="1693"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2" name="Google Shape;18492;p46"/>
            <p:cNvSpPr/>
            <p:nvPr/>
          </p:nvSpPr>
          <p:spPr>
            <a:xfrm>
              <a:off x="2152275" y="964825"/>
              <a:ext cx="81725" cy="81750"/>
            </a:xfrm>
            <a:custGeom>
              <a:avLst/>
              <a:gdLst/>
              <a:ahLst/>
              <a:cxnLst/>
              <a:rect l="l" t="t" r="r" b="b"/>
              <a:pathLst>
                <a:path w="3269" h="3270" extrusionOk="0">
                  <a:moveTo>
                    <a:pt x="3269" y="1635"/>
                  </a:moveTo>
                  <a:cubicBezTo>
                    <a:pt x="3269" y="2510"/>
                    <a:pt x="2568" y="3211"/>
                    <a:pt x="1693" y="3269"/>
                  </a:cubicBezTo>
                  <a:cubicBezTo>
                    <a:pt x="759" y="3269"/>
                    <a:pt x="0" y="2510"/>
                    <a:pt x="59" y="1577"/>
                  </a:cubicBezTo>
                  <a:cubicBezTo>
                    <a:pt x="59" y="701"/>
                    <a:pt x="817" y="0"/>
                    <a:pt x="1693" y="0"/>
                  </a:cubicBezTo>
                  <a:cubicBezTo>
                    <a:pt x="2568" y="0"/>
                    <a:pt x="3269" y="759"/>
                    <a:pt x="3269"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3" name="Google Shape;18493;p46"/>
            <p:cNvSpPr/>
            <p:nvPr/>
          </p:nvSpPr>
          <p:spPr>
            <a:xfrm>
              <a:off x="5833975" y="1453675"/>
              <a:ext cx="81750" cy="81750"/>
            </a:xfrm>
            <a:custGeom>
              <a:avLst/>
              <a:gdLst/>
              <a:ahLst/>
              <a:cxnLst/>
              <a:rect l="l" t="t" r="r" b="b"/>
              <a:pathLst>
                <a:path w="3270" h="3270" extrusionOk="0">
                  <a:moveTo>
                    <a:pt x="3270" y="1635"/>
                  </a:moveTo>
                  <a:cubicBezTo>
                    <a:pt x="3270" y="2511"/>
                    <a:pt x="2511" y="3269"/>
                    <a:pt x="1635" y="3269"/>
                  </a:cubicBezTo>
                  <a:cubicBezTo>
                    <a:pt x="760" y="3269"/>
                    <a:pt x="1" y="2511"/>
                    <a:pt x="1" y="1635"/>
                  </a:cubicBezTo>
                  <a:cubicBezTo>
                    <a:pt x="1" y="759"/>
                    <a:pt x="760" y="1"/>
                    <a:pt x="1635" y="1"/>
                  </a:cubicBezTo>
                  <a:cubicBezTo>
                    <a:pt x="2511" y="1"/>
                    <a:pt x="3211" y="759"/>
                    <a:pt x="3211"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4" name="Google Shape;18494;p46"/>
            <p:cNvSpPr/>
            <p:nvPr/>
          </p:nvSpPr>
          <p:spPr>
            <a:xfrm>
              <a:off x="4361600" y="5135400"/>
              <a:ext cx="81725" cy="81750"/>
            </a:xfrm>
            <a:custGeom>
              <a:avLst/>
              <a:gdLst/>
              <a:ahLst/>
              <a:cxnLst/>
              <a:rect l="l" t="t" r="r" b="b"/>
              <a:pathLst>
                <a:path w="3269" h="3270" extrusionOk="0">
                  <a:moveTo>
                    <a:pt x="1634" y="3269"/>
                  </a:moveTo>
                  <a:cubicBezTo>
                    <a:pt x="759" y="3269"/>
                    <a:pt x="58" y="2569"/>
                    <a:pt x="0" y="1693"/>
                  </a:cubicBezTo>
                  <a:cubicBezTo>
                    <a:pt x="0" y="759"/>
                    <a:pt x="700" y="0"/>
                    <a:pt x="1634" y="0"/>
                  </a:cubicBezTo>
                  <a:cubicBezTo>
                    <a:pt x="2510" y="0"/>
                    <a:pt x="3269" y="701"/>
                    <a:pt x="3269" y="1576"/>
                  </a:cubicBezTo>
                  <a:cubicBezTo>
                    <a:pt x="3269" y="2510"/>
                    <a:pt x="2510" y="3211"/>
                    <a:pt x="1634"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5" name="Google Shape;18495;p46"/>
            <p:cNvSpPr/>
            <p:nvPr/>
          </p:nvSpPr>
          <p:spPr>
            <a:xfrm>
              <a:off x="3137275" y="5136850"/>
              <a:ext cx="78825" cy="78825"/>
            </a:xfrm>
            <a:custGeom>
              <a:avLst/>
              <a:gdLst/>
              <a:ahLst/>
              <a:cxnLst/>
              <a:rect l="l" t="t" r="r" b="b"/>
              <a:pathLst>
                <a:path w="3153" h="3153" extrusionOk="0">
                  <a:moveTo>
                    <a:pt x="1576" y="3094"/>
                  </a:moveTo>
                  <a:cubicBezTo>
                    <a:pt x="701" y="3153"/>
                    <a:pt x="0" y="2452"/>
                    <a:pt x="0" y="1577"/>
                  </a:cubicBezTo>
                  <a:cubicBezTo>
                    <a:pt x="0" y="701"/>
                    <a:pt x="642" y="1"/>
                    <a:pt x="1518" y="1"/>
                  </a:cubicBezTo>
                  <a:cubicBezTo>
                    <a:pt x="2452" y="1"/>
                    <a:pt x="3094" y="643"/>
                    <a:pt x="3152" y="1518"/>
                  </a:cubicBezTo>
                  <a:cubicBezTo>
                    <a:pt x="3152" y="2394"/>
                    <a:pt x="2452" y="3094"/>
                    <a:pt x="1576"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6" name="Google Shape;18496;p46"/>
            <p:cNvSpPr/>
            <p:nvPr/>
          </p:nvSpPr>
          <p:spPr>
            <a:xfrm>
              <a:off x="1416800" y="2190600"/>
              <a:ext cx="80275" cy="80300"/>
            </a:xfrm>
            <a:custGeom>
              <a:avLst/>
              <a:gdLst/>
              <a:ahLst/>
              <a:cxnLst/>
              <a:rect l="l" t="t" r="r" b="b"/>
              <a:pathLst>
                <a:path w="3211" h="3212" extrusionOk="0">
                  <a:moveTo>
                    <a:pt x="1635" y="1"/>
                  </a:moveTo>
                  <a:cubicBezTo>
                    <a:pt x="2510" y="1"/>
                    <a:pt x="3211" y="701"/>
                    <a:pt x="3211" y="1635"/>
                  </a:cubicBezTo>
                  <a:cubicBezTo>
                    <a:pt x="3211" y="2511"/>
                    <a:pt x="2510" y="3211"/>
                    <a:pt x="1635" y="3211"/>
                  </a:cubicBezTo>
                  <a:cubicBezTo>
                    <a:pt x="759" y="3211"/>
                    <a:pt x="0" y="2511"/>
                    <a:pt x="0" y="1635"/>
                  </a:cubicBezTo>
                  <a:cubicBezTo>
                    <a:pt x="0" y="701"/>
                    <a:pt x="701" y="1"/>
                    <a:pt x="16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7" name="Google Shape;18497;p46"/>
            <p:cNvSpPr/>
            <p:nvPr/>
          </p:nvSpPr>
          <p:spPr>
            <a:xfrm>
              <a:off x="5340750" y="4646550"/>
              <a:ext cx="80275" cy="80275"/>
            </a:xfrm>
            <a:custGeom>
              <a:avLst/>
              <a:gdLst/>
              <a:ahLst/>
              <a:cxnLst/>
              <a:rect l="l" t="t" r="r" b="b"/>
              <a:pathLst>
                <a:path w="3211" h="3211" extrusionOk="0">
                  <a:moveTo>
                    <a:pt x="3211" y="1635"/>
                  </a:moveTo>
                  <a:cubicBezTo>
                    <a:pt x="3211" y="2510"/>
                    <a:pt x="2511" y="3211"/>
                    <a:pt x="1635" y="3211"/>
                  </a:cubicBezTo>
                  <a:cubicBezTo>
                    <a:pt x="701" y="3211"/>
                    <a:pt x="1" y="2510"/>
                    <a:pt x="1" y="1576"/>
                  </a:cubicBezTo>
                  <a:cubicBezTo>
                    <a:pt x="1" y="701"/>
                    <a:pt x="759" y="0"/>
                    <a:pt x="1635" y="0"/>
                  </a:cubicBezTo>
                  <a:cubicBezTo>
                    <a:pt x="2511" y="0"/>
                    <a:pt x="3211" y="701"/>
                    <a:pt x="3211"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8" name="Google Shape;18498;p46"/>
            <p:cNvSpPr/>
            <p:nvPr/>
          </p:nvSpPr>
          <p:spPr>
            <a:xfrm>
              <a:off x="1911500" y="1208525"/>
              <a:ext cx="78825" cy="78825"/>
            </a:xfrm>
            <a:custGeom>
              <a:avLst/>
              <a:gdLst/>
              <a:ahLst/>
              <a:cxnLst/>
              <a:rect l="l" t="t" r="r" b="b"/>
              <a:pathLst>
                <a:path w="3153" h="3153" extrusionOk="0">
                  <a:moveTo>
                    <a:pt x="1576" y="0"/>
                  </a:moveTo>
                  <a:cubicBezTo>
                    <a:pt x="2510" y="0"/>
                    <a:pt x="3152" y="701"/>
                    <a:pt x="3152" y="1635"/>
                  </a:cubicBezTo>
                  <a:cubicBezTo>
                    <a:pt x="3094" y="2510"/>
                    <a:pt x="2452" y="3152"/>
                    <a:pt x="1576" y="3152"/>
                  </a:cubicBezTo>
                  <a:cubicBezTo>
                    <a:pt x="642" y="3152"/>
                    <a:pt x="0" y="2452"/>
                    <a:pt x="0" y="1576"/>
                  </a:cubicBezTo>
                  <a:cubicBezTo>
                    <a:pt x="0" y="701"/>
                    <a:pt x="700" y="0"/>
                    <a:pt x="15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9" name="Google Shape;18499;p46"/>
            <p:cNvSpPr/>
            <p:nvPr/>
          </p:nvSpPr>
          <p:spPr>
            <a:xfrm>
              <a:off x="4608200" y="475975"/>
              <a:ext cx="81750" cy="80275"/>
            </a:xfrm>
            <a:custGeom>
              <a:avLst/>
              <a:gdLst/>
              <a:ahLst/>
              <a:cxnLst/>
              <a:rect l="l" t="t" r="r" b="b"/>
              <a:pathLst>
                <a:path w="3270" h="3211" extrusionOk="0">
                  <a:moveTo>
                    <a:pt x="1693" y="0"/>
                  </a:moveTo>
                  <a:cubicBezTo>
                    <a:pt x="2569" y="0"/>
                    <a:pt x="3269" y="759"/>
                    <a:pt x="3269" y="1635"/>
                  </a:cubicBezTo>
                  <a:cubicBezTo>
                    <a:pt x="3211" y="2510"/>
                    <a:pt x="2511" y="3211"/>
                    <a:pt x="1577" y="3211"/>
                  </a:cubicBezTo>
                  <a:cubicBezTo>
                    <a:pt x="701" y="3152"/>
                    <a:pt x="1" y="2452"/>
                    <a:pt x="1" y="1576"/>
                  </a:cubicBezTo>
                  <a:cubicBezTo>
                    <a:pt x="59" y="642"/>
                    <a:pt x="759" y="0"/>
                    <a:pt x="169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0" name="Google Shape;18500;p46"/>
            <p:cNvSpPr/>
            <p:nvPr/>
          </p:nvSpPr>
          <p:spPr>
            <a:xfrm>
              <a:off x="5098525" y="718200"/>
              <a:ext cx="80275" cy="81750"/>
            </a:xfrm>
            <a:custGeom>
              <a:avLst/>
              <a:gdLst/>
              <a:ahLst/>
              <a:cxnLst/>
              <a:rect l="l" t="t" r="r" b="b"/>
              <a:pathLst>
                <a:path w="3211" h="3270" extrusionOk="0">
                  <a:moveTo>
                    <a:pt x="1635" y="3211"/>
                  </a:moveTo>
                  <a:cubicBezTo>
                    <a:pt x="759" y="3270"/>
                    <a:pt x="0" y="2569"/>
                    <a:pt x="0" y="1635"/>
                  </a:cubicBezTo>
                  <a:cubicBezTo>
                    <a:pt x="0" y="760"/>
                    <a:pt x="701" y="59"/>
                    <a:pt x="1576" y="1"/>
                  </a:cubicBezTo>
                  <a:cubicBezTo>
                    <a:pt x="2452" y="1"/>
                    <a:pt x="3211" y="701"/>
                    <a:pt x="3211" y="1577"/>
                  </a:cubicBezTo>
                  <a:cubicBezTo>
                    <a:pt x="3211" y="2511"/>
                    <a:pt x="2510" y="3211"/>
                    <a:pt x="1635"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1" name="Google Shape;18501;p46"/>
            <p:cNvSpPr/>
            <p:nvPr/>
          </p:nvSpPr>
          <p:spPr>
            <a:xfrm>
              <a:off x="6079150" y="3664450"/>
              <a:ext cx="77350" cy="77375"/>
            </a:xfrm>
            <a:custGeom>
              <a:avLst/>
              <a:gdLst/>
              <a:ahLst/>
              <a:cxnLst/>
              <a:rect l="l" t="t" r="r" b="b"/>
              <a:pathLst>
                <a:path w="3094" h="3095" extrusionOk="0">
                  <a:moveTo>
                    <a:pt x="3094" y="1519"/>
                  </a:moveTo>
                  <a:cubicBezTo>
                    <a:pt x="3094" y="2394"/>
                    <a:pt x="2393" y="3095"/>
                    <a:pt x="1576" y="3095"/>
                  </a:cubicBezTo>
                  <a:cubicBezTo>
                    <a:pt x="701" y="3095"/>
                    <a:pt x="0" y="2452"/>
                    <a:pt x="0" y="1577"/>
                  </a:cubicBezTo>
                  <a:cubicBezTo>
                    <a:pt x="0" y="701"/>
                    <a:pt x="642" y="59"/>
                    <a:pt x="1518" y="1"/>
                  </a:cubicBezTo>
                  <a:cubicBezTo>
                    <a:pt x="2335" y="1"/>
                    <a:pt x="3094" y="701"/>
                    <a:pt x="3094" y="15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2" name="Google Shape;18502;p46"/>
            <p:cNvSpPr/>
            <p:nvPr/>
          </p:nvSpPr>
          <p:spPr>
            <a:xfrm>
              <a:off x="1418250" y="3417850"/>
              <a:ext cx="78825" cy="77350"/>
            </a:xfrm>
            <a:custGeom>
              <a:avLst/>
              <a:gdLst/>
              <a:ahLst/>
              <a:cxnLst/>
              <a:rect l="l" t="t" r="r" b="b"/>
              <a:pathLst>
                <a:path w="3153" h="3094" extrusionOk="0">
                  <a:moveTo>
                    <a:pt x="1577" y="3094"/>
                  </a:moveTo>
                  <a:cubicBezTo>
                    <a:pt x="701" y="3094"/>
                    <a:pt x="1" y="2393"/>
                    <a:pt x="1" y="1576"/>
                  </a:cubicBezTo>
                  <a:cubicBezTo>
                    <a:pt x="1" y="701"/>
                    <a:pt x="760" y="0"/>
                    <a:pt x="1577" y="0"/>
                  </a:cubicBezTo>
                  <a:cubicBezTo>
                    <a:pt x="2452" y="59"/>
                    <a:pt x="3094" y="701"/>
                    <a:pt x="3094" y="1518"/>
                  </a:cubicBezTo>
                  <a:cubicBezTo>
                    <a:pt x="3153" y="2393"/>
                    <a:pt x="2452" y="3094"/>
                    <a:pt x="1577"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3" name="Google Shape;18503;p46"/>
            <p:cNvSpPr/>
            <p:nvPr/>
          </p:nvSpPr>
          <p:spPr>
            <a:xfrm>
              <a:off x="2890650" y="477425"/>
              <a:ext cx="77375" cy="77375"/>
            </a:xfrm>
            <a:custGeom>
              <a:avLst/>
              <a:gdLst/>
              <a:ahLst/>
              <a:cxnLst/>
              <a:rect l="l" t="t" r="r" b="b"/>
              <a:pathLst>
                <a:path w="3095" h="3095" extrusionOk="0">
                  <a:moveTo>
                    <a:pt x="3094" y="1518"/>
                  </a:moveTo>
                  <a:cubicBezTo>
                    <a:pt x="3094" y="2336"/>
                    <a:pt x="2452" y="3036"/>
                    <a:pt x="1577" y="3094"/>
                  </a:cubicBezTo>
                  <a:cubicBezTo>
                    <a:pt x="759" y="3094"/>
                    <a:pt x="1" y="2394"/>
                    <a:pt x="59" y="1518"/>
                  </a:cubicBezTo>
                  <a:cubicBezTo>
                    <a:pt x="59" y="701"/>
                    <a:pt x="759" y="1"/>
                    <a:pt x="1577" y="1"/>
                  </a:cubicBezTo>
                  <a:cubicBezTo>
                    <a:pt x="2394" y="1"/>
                    <a:pt x="3094" y="701"/>
                    <a:pt x="3094"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4" name="Google Shape;18504;p46"/>
            <p:cNvSpPr/>
            <p:nvPr/>
          </p:nvSpPr>
          <p:spPr>
            <a:xfrm>
              <a:off x="5835450" y="4154775"/>
              <a:ext cx="77350" cy="77350"/>
            </a:xfrm>
            <a:custGeom>
              <a:avLst/>
              <a:gdLst/>
              <a:ahLst/>
              <a:cxnLst/>
              <a:rect l="l" t="t" r="r" b="b"/>
              <a:pathLst>
                <a:path w="3094" h="3094" extrusionOk="0">
                  <a:moveTo>
                    <a:pt x="3094" y="1518"/>
                  </a:moveTo>
                  <a:cubicBezTo>
                    <a:pt x="3094" y="2335"/>
                    <a:pt x="2335" y="3094"/>
                    <a:pt x="1518" y="3036"/>
                  </a:cubicBezTo>
                  <a:cubicBezTo>
                    <a:pt x="701" y="3036"/>
                    <a:pt x="0" y="2277"/>
                    <a:pt x="59" y="1460"/>
                  </a:cubicBezTo>
                  <a:cubicBezTo>
                    <a:pt x="59" y="701"/>
                    <a:pt x="759" y="0"/>
                    <a:pt x="1576" y="0"/>
                  </a:cubicBezTo>
                  <a:cubicBezTo>
                    <a:pt x="2393" y="0"/>
                    <a:pt x="3094" y="701"/>
                    <a:pt x="3094"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5" name="Google Shape;18505;p46"/>
            <p:cNvSpPr/>
            <p:nvPr/>
          </p:nvSpPr>
          <p:spPr>
            <a:xfrm>
              <a:off x="2401800" y="719675"/>
              <a:ext cx="75900" cy="77350"/>
            </a:xfrm>
            <a:custGeom>
              <a:avLst/>
              <a:gdLst/>
              <a:ahLst/>
              <a:cxnLst/>
              <a:rect l="l" t="t" r="r" b="b"/>
              <a:pathLst>
                <a:path w="3036" h="3094" extrusionOk="0">
                  <a:moveTo>
                    <a:pt x="3036" y="1576"/>
                  </a:moveTo>
                  <a:cubicBezTo>
                    <a:pt x="3036" y="2393"/>
                    <a:pt x="2277" y="3094"/>
                    <a:pt x="1460" y="3036"/>
                  </a:cubicBezTo>
                  <a:cubicBezTo>
                    <a:pt x="643" y="3036"/>
                    <a:pt x="0" y="2277"/>
                    <a:pt x="59" y="1518"/>
                  </a:cubicBezTo>
                  <a:cubicBezTo>
                    <a:pt x="59" y="701"/>
                    <a:pt x="818" y="0"/>
                    <a:pt x="1635" y="59"/>
                  </a:cubicBezTo>
                  <a:cubicBezTo>
                    <a:pt x="2394" y="117"/>
                    <a:pt x="3036" y="817"/>
                    <a:pt x="3036" y="15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6" name="Google Shape;18506;p46"/>
            <p:cNvSpPr/>
            <p:nvPr/>
          </p:nvSpPr>
          <p:spPr>
            <a:xfrm>
              <a:off x="2156650" y="4645075"/>
              <a:ext cx="74450" cy="74450"/>
            </a:xfrm>
            <a:custGeom>
              <a:avLst/>
              <a:gdLst/>
              <a:ahLst/>
              <a:cxnLst/>
              <a:rect l="l" t="t" r="r" b="b"/>
              <a:pathLst>
                <a:path w="2978" h="2978" extrusionOk="0">
                  <a:moveTo>
                    <a:pt x="2919" y="1518"/>
                  </a:moveTo>
                  <a:cubicBezTo>
                    <a:pt x="2919" y="2336"/>
                    <a:pt x="2277" y="2978"/>
                    <a:pt x="1460" y="2978"/>
                  </a:cubicBezTo>
                  <a:cubicBezTo>
                    <a:pt x="642" y="2978"/>
                    <a:pt x="0" y="2277"/>
                    <a:pt x="0" y="1460"/>
                  </a:cubicBezTo>
                  <a:cubicBezTo>
                    <a:pt x="59" y="701"/>
                    <a:pt x="701" y="1"/>
                    <a:pt x="1518" y="59"/>
                  </a:cubicBezTo>
                  <a:cubicBezTo>
                    <a:pt x="2335" y="59"/>
                    <a:pt x="2977" y="701"/>
                    <a:pt x="2919"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7" name="Google Shape;18507;p46"/>
            <p:cNvSpPr/>
            <p:nvPr/>
          </p:nvSpPr>
          <p:spPr>
            <a:xfrm>
              <a:off x="1910025" y="4402850"/>
              <a:ext cx="73000" cy="72975"/>
            </a:xfrm>
            <a:custGeom>
              <a:avLst/>
              <a:gdLst/>
              <a:ahLst/>
              <a:cxnLst/>
              <a:rect l="l" t="t" r="r" b="b"/>
              <a:pathLst>
                <a:path w="2920" h="2919" extrusionOk="0">
                  <a:moveTo>
                    <a:pt x="1460" y="0"/>
                  </a:moveTo>
                  <a:cubicBezTo>
                    <a:pt x="2277" y="0"/>
                    <a:pt x="2919" y="642"/>
                    <a:pt x="2919" y="1460"/>
                  </a:cubicBezTo>
                  <a:cubicBezTo>
                    <a:pt x="2919" y="2277"/>
                    <a:pt x="2277" y="2919"/>
                    <a:pt x="1460" y="2919"/>
                  </a:cubicBezTo>
                  <a:cubicBezTo>
                    <a:pt x="643" y="2919"/>
                    <a:pt x="59" y="2335"/>
                    <a:pt x="1" y="1518"/>
                  </a:cubicBezTo>
                  <a:cubicBezTo>
                    <a:pt x="1" y="701"/>
                    <a:pt x="643" y="59"/>
                    <a:pt x="146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8" name="Google Shape;18508;p46"/>
            <p:cNvSpPr/>
            <p:nvPr/>
          </p:nvSpPr>
          <p:spPr>
            <a:xfrm>
              <a:off x="1669250" y="1459525"/>
              <a:ext cx="70075" cy="71525"/>
            </a:xfrm>
            <a:custGeom>
              <a:avLst/>
              <a:gdLst/>
              <a:ahLst/>
              <a:cxnLst/>
              <a:rect l="l" t="t" r="r" b="b"/>
              <a:pathLst>
                <a:path w="2803" h="2861" extrusionOk="0">
                  <a:moveTo>
                    <a:pt x="1401" y="2802"/>
                  </a:moveTo>
                  <a:cubicBezTo>
                    <a:pt x="584" y="2802"/>
                    <a:pt x="1" y="2218"/>
                    <a:pt x="1" y="1401"/>
                  </a:cubicBezTo>
                  <a:cubicBezTo>
                    <a:pt x="1" y="584"/>
                    <a:pt x="584" y="0"/>
                    <a:pt x="1401" y="0"/>
                  </a:cubicBezTo>
                  <a:cubicBezTo>
                    <a:pt x="2219" y="0"/>
                    <a:pt x="2802" y="642"/>
                    <a:pt x="2802" y="1401"/>
                  </a:cubicBezTo>
                  <a:cubicBezTo>
                    <a:pt x="2802" y="2218"/>
                    <a:pt x="2219" y="2860"/>
                    <a:pt x="1401"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9" name="Google Shape;18509;p46"/>
            <p:cNvSpPr/>
            <p:nvPr/>
          </p:nvSpPr>
          <p:spPr>
            <a:xfrm>
              <a:off x="5102900" y="4894625"/>
              <a:ext cx="71525" cy="70050"/>
            </a:xfrm>
            <a:custGeom>
              <a:avLst/>
              <a:gdLst/>
              <a:ahLst/>
              <a:cxnLst/>
              <a:rect l="l" t="t" r="r" b="b"/>
              <a:pathLst>
                <a:path w="2861" h="2802" extrusionOk="0">
                  <a:moveTo>
                    <a:pt x="1460" y="2802"/>
                  </a:moveTo>
                  <a:cubicBezTo>
                    <a:pt x="642" y="2802"/>
                    <a:pt x="0" y="2218"/>
                    <a:pt x="0" y="1401"/>
                  </a:cubicBezTo>
                  <a:cubicBezTo>
                    <a:pt x="0" y="584"/>
                    <a:pt x="584" y="0"/>
                    <a:pt x="1401" y="0"/>
                  </a:cubicBezTo>
                  <a:cubicBezTo>
                    <a:pt x="2218" y="0"/>
                    <a:pt x="2802" y="584"/>
                    <a:pt x="2860" y="1401"/>
                  </a:cubicBezTo>
                  <a:cubicBezTo>
                    <a:pt x="2860" y="2160"/>
                    <a:pt x="2218" y="2802"/>
                    <a:pt x="1460"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0" name="Google Shape;18510;p46"/>
            <p:cNvSpPr/>
            <p:nvPr/>
          </p:nvSpPr>
          <p:spPr>
            <a:xfrm>
              <a:off x="1422625" y="1949825"/>
              <a:ext cx="70075" cy="68600"/>
            </a:xfrm>
            <a:custGeom>
              <a:avLst/>
              <a:gdLst/>
              <a:ahLst/>
              <a:cxnLst/>
              <a:rect l="l" t="t" r="r" b="b"/>
              <a:pathLst>
                <a:path w="2803" h="2744" extrusionOk="0">
                  <a:moveTo>
                    <a:pt x="2803" y="1401"/>
                  </a:moveTo>
                  <a:cubicBezTo>
                    <a:pt x="2803" y="2160"/>
                    <a:pt x="2161" y="2744"/>
                    <a:pt x="1402" y="2744"/>
                  </a:cubicBezTo>
                  <a:cubicBezTo>
                    <a:pt x="643" y="2744"/>
                    <a:pt x="1" y="2102"/>
                    <a:pt x="1" y="1343"/>
                  </a:cubicBezTo>
                  <a:cubicBezTo>
                    <a:pt x="59" y="584"/>
                    <a:pt x="701" y="1"/>
                    <a:pt x="1402" y="1"/>
                  </a:cubicBezTo>
                  <a:cubicBezTo>
                    <a:pt x="2161" y="1"/>
                    <a:pt x="2803" y="643"/>
                    <a:pt x="2803" y="14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1" name="Google Shape;18511;p46"/>
            <p:cNvSpPr/>
            <p:nvPr/>
          </p:nvSpPr>
          <p:spPr>
            <a:xfrm>
              <a:off x="4611125" y="5141225"/>
              <a:ext cx="68600" cy="70075"/>
            </a:xfrm>
            <a:custGeom>
              <a:avLst/>
              <a:gdLst/>
              <a:ahLst/>
              <a:cxnLst/>
              <a:rect l="l" t="t" r="r" b="b"/>
              <a:pathLst>
                <a:path w="2744" h="2803" extrusionOk="0">
                  <a:moveTo>
                    <a:pt x="1343" y="2803"/>
                  </a:moveTo>
                  <a:cubicBezTo>
                    <a:pt x="584" y="2744"/>
                    <a:pt x="0" y="2161"/>
                    <a:pt x="0" y="1402"/>
                  </a:cubicBezTo>
                  <a:cubicBezTo>
                    <a:pt x="0" y="643"/>
                    <a:pt x="642" y="1"/>
                    <a:pt x="1401" y="1"/>
                  </a:cubicBezTo>
                  <a:cubicBezTo>
                    <a:pt x="2160" y="59"/>
                    <a:pt x="2744" y="701"/>
                    <a:pt x="2744" y="1460"/>
                  </a:cubicBezTo>
                  <a:cubicBezTo>
                    <a:pt x="2744" y="2161"/>
                    <a:pt x="2102" y="2803"/>
                    <a:pt x="1343"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2" name="Google Shape;18512;p46"/>
            <p:cNvSpPr/>
            <p:nvPr/>
          </p:nvSpPr>
          <p:spPr>
            <a:xfrm>
              <a:off x="2407625" y="4897525"/>
              <a:ext cx="65700" cy="64250"/>
            </a:xfrm>
            <a:custGeom>
              <a:avLst/>
              <a:gdLst/>
              <a:ahLst/>
              <a:cxnLst/>
              <a:rect l="l" t="t" r="r" b="b"/>
              <a:pathLst>
                <a:path w="2628" h="2570" extrusionOk="0">
                  <a:moveTo>
                    <a:pt x="1343" y="2569"/>
                  </a:moveTo>
                  <a:cubicBezTo>
                    <a:pt x="643" y="2569"/>
                    <a:pt x="59" y="2044"/>
                    <a:pt x="59" y="1343"/>
                  </a:cubicBezTo>
                  <a:cubicBezTo>
                    <a:pt x="1" y="585"/>
                    <a:pt x="585" y="1"/>
                    <a:pt x="1343" y="1"/>
                  </a:cubicBezTo>
                  <a:cubicBezTo>
                    <a:pt x="2044" y="1"/>
                    <a:pt x="2569" y="526"/>
                    <a:pt x="2569" y="1227"/>
                  </a:cubicBezTo>
                  <a:cubicBezTo>
                    <a:pt x="2628" y="1986"/>
                    <a:pt x="2044" y="2511"/>
                    <a:pt x="1343" y="25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3" name="Google Shape;18513;p46"/>
            <p:cNvSpPr/>
            <p:nvPr/>
          </p:nvSpPr>
          <p:spPr>
            <a:xfrm>
              <a:off x="1425550" y="3671750"/>
              <a:ext cx="64225" cy="64250"/>
            </a:xfrm>
            <a:custGeom>
              <a:avLst/>
              <a:gdLst/>
              <a:ahLst/>
              <a:cxnLst/>
              <a:rect l="l" t="t" r="r" b="b"/>
              <a:pathLst>
                <a:path w="2569" h="2570" extrusionOk="0">
                  <a:moveTo>
                    <a:pt x="1285" y="1"/>
                  </a:moveTo>
                  <a:cubicBezTo>
                    <a:pt x="1985" y="1"/>
                    <a:pt x="2569" y="526"/>
                    <a:pt x="2569" y="1285"/>
                  </a:cubicBezTo>
                  <a:cubicBezTo>
                    <a:pt x="2569" y="2044"/>
                    <a:pt x="1985" y="2569"/>
                    <a:pt x="1226" y="2569"/>
                  </a:cubicBezTo>
                  <a:cubicBezTo>
                    <a:pt x="526" y="2511"/>
                    <a:pt x="1" y="1985"/>
                    <a:pt x="1" y="1227"/>
                  </a:cubicBezTo>
                  <a:cubicBezTo>
                    <a:pt x="1" y="526"/>
                    <a:pt x="584" y="1"/>
                    <a:pt x="128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4" name="Google Shape;18514;p46"/>
            <p:cNvSpPr/>
            <p:nvPr/>
          </p:nvSpPr>
          <p:spPr>
            <a:xfrm>
              <a:off x="1672175" y="4160600"/>
              <a:ext cx="64225" cy="64250"/>
            </a:xfrm>
            <a:custGeom>
              <a:avLst/>
              <a:gdLst/>
              <a:ahLst/>
              <a:cxnLst/>
              <a:rect l="l" t="t" r="r" b="b"/>
              <a:pathLst>
                <a:path w="2569" h="2570" extrusionOk="0">
                  <a:moveTo>
                    <a:pt x="2569" y="1285"/>
                  </a:moveTo>
                  <a:cubicBezTo>
                    <a:pt x="2569" y="2044"/>
                    <a:pt x="1985" y="2569"/>
                    <a:pt x="1284" y="2569"/>
                  </a:cubicBezTo>
                  <a:cubicBezTo>
                    <a:pt x="526" y="2569"/>
                    <a:pt x="0" y="1985"/>
                    <a:pt x="0" y="1227"/>
                  </a:cubicBezTo>
                  <a:cubicBezTo>
                    <a:pt x="0" y="526"/>
                    <a:pt x="584" y="1"/>
                    <a:pt x="1284" y="1"/>
                  </a:cubicBezTo>
                  <a:cubicBezTo>
                    <a:pt x="2043" y="59"/>
                    <a:pt x="2569" y="585"/>
                    <a:pt x="2569" y="12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5" name="Google Shape;18515;p46"/>
            <p:cNvSpPr/>
            <p:nvPr/>
          </p:nvSpPr>
          <p:spPr>
            <a:xfrm>
              <a:off x="4859200" y="483275"/>
              <a:ext cx="64225" cy="65675"/>
            </a:xfrm>
            <a:custGeom>
              <a:avLst/>
              <a:gdLst/>
              <a:ahLst/>
              <a:cxnLst/>
              <a:rect l="l" t="t" r="r" b="b"/>
              <a:pathLst>
                <a:path w="2569" h="2627" extrusionOk="0">
                  <a:moveTo>
                    <a:pt x="1343" y="0"/>
                  </a:moveTo>
                  <a:cubicBezTo>
                    <a:pt x="2043" y="0"/>
                    <a:pt x="2569" y="584"/>
                    <a:pt x="2569" y="1284"/>
                  </a:cubicBezTo>
                  <a:cubicBezTo>
                    <a:pt x="2569" y="2043"/>
                    <a:pt x="1985" y="2627"/>
                    <a:pt x="1226" y="2569"/>
                  </a:cubicBezTo>
                  <a:cubicBezTo>
                    <a:pt x="526" y="2569"/>
                    <a:pt x="0" y="1985"/>
                    <a:pt x="0" y="1284"/>
                  </a:cubicBezTo>
                  <a:cubicBezTo>
                    <a:pt x="59" y="526"/>
                    <a:pt x="584" y="0"/>
                    <a:pt x="134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6" name="Google Shape;18516;p46"/>
            <p:cNvSpPr/>
            <p:nvPr/>
          </p:nvSpPr>
          <p:spPr>
            <a:xfrm>
              <a:off x="6084975" y="1709050"/>
              <a:ext cx="64225" cy="65700"/>
            </a:xfrm>
            <a:custGeom>
              <a:avLst/>
              <a:gdLst/>
              <a:ahLst/>
              <a:cxnLst/>
              <a:rect l="l" t="t" r="r" b="b"/>
              <a:pathLst>
                <a:path w="2569" h="2628" extrusionOk="0">
                  <a:moveTo>
                    <a:pt x="2569" y="1285"/>
                  </a:moveTo>
                  <a:cubicBezTo>
                    <a:pt x="2569" y="2043"/>
                    <a:pt x="2044" y="2569"/>
                    <a:pt x="1343" y="2569"/>
                  </a:cubicBezTo>
                  <a:cubicBezTo>
                    <a:pt x="584" y="2627"/>
                    <a:pt x="1" y="2043"/>
                    <a:pt x="1" y="1285"/>
                  </a:cubicBezTo>
                  <a:cubicBezTo>
                    <a:pt x="59" y="584"/>
                    <a:pt x="584" y="0"/>
                    <a:pt x="1343" y="59"/>
                  </a:cubicBezTo>
                  <a:cubicBezTo>
                    <a:pt x="2044" y="59"/>
                    <a:pt x="2569" y="584"/>
                    <a:pt x="2569" y="12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7" name="Google Shape;18517;p46"/>
            <p:cNvSpPr/>
            <p:nvPr/>
          </p:nvSpPr>
          <p:spPr>
            <a:xfrm>
              <a:off x="2897950" y="5142700"/>
              <a:ext cx="64225" cy="65675"/>
            </a:xfrm>
            <a:custGeom>
              <a:avLst/>
              <a:gdLst/>
              <a:ahLst/>
              <a:cxnLst/>
              <a:rect l="l" t="t" r="r" b="b"/>
              <a:pathLst>
                <a:path w="2569" h="2627" extrusionOk="0">
                  <a:moveTo>
                    <a:pt x="1285" y="2627"/>
                  </a:moveTo>
                  <a:cubicBezTo>
                    <a:pt x="584" y="2627"/>
                    <a:pt x="0" y="2102"/>
                    <a:pt x="0" y="1343"/>
                  </a:cubicBezTo>
                  <a:cubicBezTo>
                    <a:pt x="0" y="642"/>
                    <a:pt x="526" y="59"/>
                    <a:pt x="1226" y="59"/>
                  </a:cubicBezTo>
                  <a:cubicBezTo>
                    <a:pt x="1985" y="0"/>
                    <a:pt x="2569" y="584"/>
                    <a:pt x="2569" y="1343"/>
                  </a:cubicBezTo>
                  <a:cubicBezTo>
                    <a:pt x="2569" y="2043"/>
                    <a:pt x="2043" y="2627"/>
                    <a:pt x="1285" y="26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8" name="Google Shape;18518;p46"/>
            <p:cNvSpPr/>
            <p:nvPr/>
          </p:nvSpPr>
          <p:spPr>
            <a:xfrm>
              <a:off x="6333050" y="2936300"/>
              <a:ext cx="62775" cy="62750"/>
            </a:xfrm>
            <a:custGeom>
              <a:avLst/>
              <a:gdLst/>
              <a:ahLst/>
              <a:cxnLst/>
              <a:rect l="l" t="t" r="r" b="b"/>
              <a:pathLst>
                <a:path w="2511" h="2510" extrusionOk="0">
                  <a:moveTo>
                    <a:pt x="2510" y="1226"/>
                  </a:moveTo>
                  <a:cubicBezTo>
                    <a:pt x="2452" y="1985"/>
                    <a:pt x="1927" y="2510"/>
                    <a:pt x="1168" y="2510"/>
                  </a:cubicBezTo>
                  <a:cubicBezTo>
                    <a:pt x="526" y="2452"/>
                    <a:pt x="1" y="1926"/>
                    <a:pt x="1" y="1226"/>
                  </a:cubicBezTo>
                  <a:cubicBezTo>
                    <a:pt x="1" y="525"/>
                    <a:pt x="584" y="0"/>
                    <a:pt x="1285" y="0"/>
                  </a:cubicBezTo>
                  <a:cubicBezTo>
                    <a:pt x="1985" y="0"/>
                    <a:pt x="2510" y="584"/>
                    <a:pt x="2510" y="12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9" name="Google Shape;18519;p46"/>
            <p:cNvSpPr/>
            <p:nvPr/>
          </p:nvSpPr>
          <p:spPr>
            <a:xfrm>
              <a:off x="5597575" y="975050"/>
              <a:ext cx="61325" cy="61300"/>
            </a:xfrm>
            <a:custGeom>
              <a:avLst/>
              <a:gdLst/>
              <a:ahLst/>
              <a:cxnLst/>
              <a:rect l="l" t="t" r="r" b="b"/>
              <a:pathLst>
                <a:path w="2453" h="2452" extrusionOk="0">
                  <a:moveTo>
                    <a:pt x="1227" y="0"/>
                  </a:moveTo>
                  <a:cubicBezTo>
                    <a:pt x="1927" y="0"/>
                    <a:pt x="2452" y="584"/>
                    <a:pt x="2452" y="1226"/>
                  </a:cubicBezTo>
                  <a:cubicBezTo>
                    <a:pt x="2452" y="1868"/>
                    <a:pt x="1869" y="2452"/>
                    <a:pt x="1227" y="2452"/>
                  </a:cubicBezTo>
                  <a:cubicBezTo>
                    <a:pt x="526" y="2452"/>
                    <a:pt x="1" y="1868"/>
                    <a:pt x="1" y="1168"/>
                  </a:cubicBezTo>
                  <a:cubicBezTo>
                    <a:pt x="1" y="525"/>
                    <a:pt x="585" y="0"/>
                    <a:pt x="122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0" name="Google Shape;18520;p46"/>
            <p:cNvSpPr/>
            <p:nvPr/>
          </p:nvSpPr>
          <p:spPr>
            <a:xfrm>
              <a:off x="3634875" y="238125"/>
              <a:ext cx="62775" cy="62750"/>
            </a:xfrm>
            <a:custGeom>
              <a:avLst/>
              <a:gdLst/>
              <a:ahLst/>
              <a:cxnLst/>
              <a:rect l="l" t="t" r="r" b="b"/>
              <a:pathLst>
                <a:path w="2511" h="2510" extrusionOk="0">
                  <a:moveTo>
                    <a:pt x="1226" y="2510"/>
                  </a:moveTo>
                  <a:cubicBezTo>
                    <a:pt x="526" y="2510"/>
                    <a:pt x="1" y="1926"/>
                    <a:pt x="1" y="1226"/>
                  </a:cubicBezTo>
                  <a:cubicBezTo>
                    <a:pt x="59" y="525"/>
                    <a:pt x="584" y="0"/>
                    <a:pt x="1226" y="0"/>
                  </a:cubicBezTo>
                  <a:cubicBezTo>
                    <a:pt x="1927" y="0"/>
                    <a:pt x="2510" y="584"/>
                    <a:pt x="2452" y="1284"/>
                  </a:cubicBezTo>
                  <a:cubicBezTo>
                    <a:pt x="2452" y="1985"/>
                    <a:pt x="1927" y="2510"/>
                    <a:pt x="1226"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1" name="Google Shape;18521;p46"/>
            <p:cNvSpPr/>
            <p:nvPr/>
          </p:nvSpPr>
          <p:spPr>
            <a:xfrm>
              <a:off x="6333050" y="2692600"/>
              <a:ext cx="62775" cy="62775"/>
            </a:xfrm>
            <a:custGeom>
              <a:avLst/>
              <a:gdLst/>
              <a:ahLst/>
              <a:cxnLst/>
              <a:rect l="l" t="t" r="r" b="b"/>
              <a:pathLst>
                <a:path w="2511" h="2511" extrusionOk="0">
                  <a:moveTo>
                    <a:pt x="2510" y="1284"/>
                  </a:moveTo>
                  <a:cubicBezTo>
                    <a:pt x="2510" y="1985"/>
                    <a:pt x="1927" y="2510"/>
                    <a:pt x="1226" y="2510"/>
                  </a:cubicBezTo>
                  <a:cubicBezTo>
                    <a:pt x="526" y="2510"/>
                    <a:pt x="1" y="1985"/>
                    <a:pt x="1" y="1284"/>
                  </a:cubicBezTo>
                  <a:cubicBezTo>
                    <a:pt x="1" y="584"/>
                    <a:pt x="584" y="0"/>
                    <a:pt x="1285" y="59"/>
                  </a:cubicBezTo>
                  <a:cubicBezTo>
                    <a:pt x="1985" y="59"/>
                    <a:pt x="2510" y="584"/>
                    <a:pt x="2510" y="128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2" name="Google Shape;18522;p46"/>
            <p:cNvSpPr/>
            <p:nvPr/>
          </p:nvSpPr>
          <p:spPr>
            <a:xfrm>
              <a:off x="3881500" y="238125"/>
              <a:ext cx="62775" cy="62750"/>
            </a:xfrm>
            <a:custGeom>
              <a:avLst/>
              <a:gdLst/>
              <a:ahLst/>
              <a:cxnLst/>
              <a:rect l="l" t="t" r="r" b="b"/>
              <a:pathLst>
                <a:path w="2511" h="2510" extrusionOk="0">
                  <a:moveTo>
                    <a:pt x="2510" y="1226"/>
                  </a:moveTo>
                  <a:cubicBezTo>
                    <a:pt x="2510" y="1926"/>
                    <a:pt x="1985" y="2452"/>
                    <a:pt x="1284" y="2452"/>
                  </a:cubicBezTo>
                  <a:cubicBezTo>
                    <a:pt x="584" y="2510"/>
                    <a:pt x="0" y="1985"/>
                    <a:pt x="0" y="1226"/>
                  </a:cubicBezTo>
                  <a:cubicBezTo>
                    <a:pt x="0" y="525"/>
                    <a:pt x="584" y="0"/>
                    <a:pt x="1284" y="0"/>
                  </a:cubicBezTo>
                  <a:cubicBezTo>
                    <a:pt x="1985" y="0"/>
                    <a:pt x="2510" y="525"/>
                    <a:pt x="2510" y="12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3" name="Google Shape;18523;p46"/>
            <p:cNvSpPr/>
            <p:nvPr/>
          </p:nvSpPr>
          <p:spPr>
            <a:xfrm>
              <a:off x="6333050" y="2447425"/>
              <a:ext cx="61325" cy="59875"/>
            </a:xfrm>
            <a:custGeom>
              <a:avLst/>
              <a:gdLst/>
              <a:ahLst/>
              <a:cxnLst/>
              <a:rect l="l" t="t" r="r" b="b"/>
              <a:pathLst>
                <a:path w="2453" h="2395" extrusionOk="0">
                  <a:moveTo>
                    <a:pt x="2452" y="1168"/>
                  </a:moveTo>
                  <a:cubicBezTo>
                    <a:pt x="2452" y="1810"/>
                    <a:pt x="1868" y="2394"/>
                    <a:pt x="1226" y="2394"/>
                  </a:cubicBezTo>
                  <a:cubicBezTo>
                    <a:pt x="643" y="2394"/>
                    <a:pt x="59" y="1869"/>
                    <a:pt x="59" y="1227"/>
                  </a:cubicBezTo>
                  <a:cubicBezTo>
                    <a:pt x="1" y="585"/>
                    <a:pt x="584" y="1"/>
                    <a:pt x="1226" y="1"/>
                  </a:cubicBezTo>
                  <a:cubicBezTo>
                    <a:pt x="1868" y="1"/>
                    <a:pt x="2452" y="585"/>
                    <a:pt x="2452"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4" name="Google Shape;18524;p46"/>
            <p:cNvSpPr/>
            <p:nvPr/>
          </p:nvSpPr>
          <p:spPr>
            <a:xfrm>
              <a:off x="6086425" y="3919825"/>
              <a:ext cx="61325" cy="61325"/>
            </a:xfrm>
            <a:custGeom>
              <a:avLst/>
              <a:gdLst/>
              <a:ahLst/>
              <a:cxnLst/>
              <a:rect l="l" t="t" r="r" b="b"/>
              <a:pathLst>
                <a:path w="2453" h="2453" extrusionOk="0">
                  <a:moveTo>
                    <a:pt x="1227" y="1"/>
                  </a:moveTo>
                  <a:cubicBezTo>
                    <a:pt x="1869" y="1"/>
                    <a:pt x="2453" y="584"/>
                    <a:pt x="2453" y="1226"/>
                  </a:cubicBezTo>
                  <a:cubicBezTo>
                    <a:pt x="2453" y="1869"/>
                    <a:pt x="1869" y="2394"/>
                    <a:pt x="1285" y="2452"/>
                  </a:cubicBezTo>
                  <a:cubicBezTo>
                    <a:pt x="585" y="2452"/>
                    <a:pt x="1" y="1869"/>
                    <a:pt x="59" y="1168"/>
                  </a:cubicBezTo>
                  <a:cubicBezTo>
                    <a:pt x="59" y="584"/>
                    <a:pt x="585" y="1"/>
                    <a:pt x="1227"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5" name="Google Shape;18525;p46"/>
            <p:cNvSpPr/>
            <p:nvPr/>
          </p:nvSpPr>
          <p:spPr>
            <a:xfrm>
              <a:off x="2657175" y="486175"/>
              <a:ext cx="59850" cy="59875"/>
            </a:xfrm>
            <a:custGeom>
              <a:avLst/>
              <a:gdLst/>
              <a:ahLst/>
              <a:cxnLst/>
              <a:rect l="l" t="t" r="r" b="b"/>
              <a:pathLst>
                <a:path w="2394" h="2395" extrusionOk="0">
                  <a:moveTo>
                    <a:pt x="2394" y="1168"/>
                  </a:moveTo>
                  <a:cubicBezTo>
                    <a:pt x="2394" y="1752"/>
                    <a:pt x="1868" y="2336"/>
                    <a:pt x="1226" y="2394"/>
                  </a:cubicBezTo>
                  <a:cubicBezTo>
                    <a:pt x="584" y="2394"/>
                    <a:pt x="0" y="1810"/>
                    <a:pt x="0" y="1168"/>
                  </a:cubicBezTo>
                  <a:cubicBezTo>
                    <a:pt x="0" y="526"/>
                    <a:pt x="584" y="1"/>
                    <a:pt x="1168" y="1"/>
                  </a:cubicBezTo>
                  <a:cubicBezTo>
                    <a:pt x="1810" y="1"/>
                    <a:pt x="2394" y="526"/>
                    <a:pt x="2394"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6" name="Google Shape;18526;p46"/>
            <p:cNvSpPr/>
            <p:nvPr/>
          </p:nvSpPr>
          <p:spPr>
            <a:xfrm>
              <a:off x="4126650" y="239575"/>
              <a:ext cx="58400" cy="59850"/>
            </a:xfrm>
            <a:custGeom>
              <a:avLst/>
              <a:gdLst/>
              <a:ahLst/>
              <a:cxnLst/>
              <a:rect l="l" t="t" r="r" b="b"/>
              <a:pathLst>
                <a:path w="2336" h="2394" extrusionOk="0">
                  <a:moveTo>
                    <a:pt x="1168" y="2335"/>
                  </a:moveTo>
                  <a:cubicBezTo>
                    <a:pt x="526" y="2394"/>
                    <a:pt x="0" y="1810"/>
                    <a:pt x="0" y="1226"/>
                  </a:cubicBezTo>
                  <a:cubicBezTo>
                    <a:pt x="0" y="584"/>
                    <a:pt x="526" y="0"/>
                    <a:pt x="1168" y="0"/>
                  </a:cubicBezTo>
                  <a:cubicBezTo>
                    <a:pt x="1752" y="0"/>
                    <a:pt x="2335" y="526"/>
                    <a:pt x="2335" y="1168"/>
                  </a:cubicBezTo>
                  <a:cubicBezTo>
                    <a:pt x="2335" y="1810"/>
                    <a:pt x="1810" y="2335"/>
                    <a:pt x="1168"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7" name="Google Shape;18527;p46"/>
            <p:cNvSpPr/>
            <p:nvPr/>
          </p:nvSpPr>
          <p:spPr>
            <a:xfrm>
              <a:off x="5845650" y="1223125"/>
              <a:ext cx="56950" cy="58375"/>
            </a:xfrm>
            <a:custGeom>
              <a:avLst/>
              <a:gdLst/>
              <a:ahLst/>
              <a:cxnLst/>
              <a:rect l="l" t="t" r="r" b="b"/>
              <a:pathLst>
                <a:path w="2278" h="2335" extrusionOk="0">
                  <a:moveTo>
                    <a:pt x="2277" y="1167"/>
                  </a:moveTo>
                  <a:cubicBezTo>
                    <a:pt x="2277" y="1810"/>
                    <a:pt x="1810" y="2277"/>
                    <a:pt x="1168" y="2277"/>
                  </a:cubicBezTo>
                  <a:cubicBezTo>
                    <a:pt x="526" y="2335"/>
                    <a:pt x="1" y="1810"/>
                    <a:pt x="1" y="1109"/>
                  </a:cubicBezTo>
                  <a:cubicBezTo>
                    <a:pt x="59" y="467"/>
                    <a:pt x="526" y="0"/>
                    <a:pt x="1168" y="0"/>
                  </a:cubicBezTo>
                  <a:cubicBezTo>
                    <a:pt x="1810" y="0"/>
                    <a:pt x="2277" y="525"/>
                    <a:pt x="2277" y="116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8" name="Google Shape;18528;p46"/>
            <p:cNvSpPr/>
            <p:nvPr/>
          </p:nvSpPr>
          <p:spPr>
            <a:xfrm>
              <a:off x="3394100" y="241025"/>
              <a:ext cx="58400" cy="56950"/>
            </a:xfrm>
            <a:custGeom>
              <a:avLst/>
              <a:gdLst/>
              <a:ahLst/>
              <a:cxnLst/>
              <a:rect l="l" t="t" r="r" b="b"/>
              <a:pathLst>
                <a:path w="2336" h="2278" extrusionOk="0">
                  <a:moveTo>
                    <a:pt x="2277" y="1168"/>
                  </a:moveTo>
                  <a:cubicBezTo>
                    <a:pt x="2277" y="1810"/>
                    <a:pt x="1810" y="2277"/>
                    <a:pt x="1168" y="2277"/>
                  </a:cubicBezTo>
                  <a:cubicBezTo>
                    <a:pt x="526" y="2277"/>
                    <a:pt x="0" y="1752"/>
                    <a:pt x="59" y="1051"/>
                  </a:cubicBezTo>
                  <a:cubicBezTo>
                    <a:pt x="59" y="409"/>
                    <a:pt x="584" y="1"/>
                    <a:pt x="1226" y="1"/>
                  </a:cubicBezTo>
                  <a:cubicBezTo>
                    <a:pt x="1868" y="1"/>
                    <a:pt x="2335" y="526"/>
                    <a:pt x="2277"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9" name="Google Shape;18529;p46"/>
            <p:cNvSpPr/>
            <p:nvPr/>
          </p:nvSpPr>
          <p:spPr>
            <a:xfrm>
              <a:off x="6335975" y="3185825"/>
              <a:ext cx="56925" cy="56925"/>
            </a:xfrm>
            <a:custGeom>
              <a:avLst/>
              <a:gdLst/>
              <a:ahLst/>
              <a:cxnLst/>
              <a:rect l="l" t="t" r="r" b="b"/>
              <a:pathLst>
                <a:path w="2277" h="2277" extrusionOk="0">
                  <a:moveTo>
                    <a:pt x="1168" y="2277"/>
                  </a:moveTo>
                  <a:cubicBezTo>
                    <a:pt x="526" y="2277"/>
                    <a:pt x="0" y="1810"/>
                    <a:pt x="0" y="1168"/>
                  </a:cubicBezTo>
                  <a:cubicBezTo>
                    <a:pt x="0" y="467"/>
                    <a:pt x="467" y="0"/>
                    <a:pt x="1168" y="0"/>
                  </a:cubicBezTo>
                  <a:cubicBezTo>
                    <a:pt x="1810" y="0"/>
                    <a:pt x="2277" y="526"/>
                    <a:pt x="2277" y="1109"/>
                  </a:cubicBezTo>
                  <a:cubicBezTo>
                    <a:pt x="2277" y="1751"/>
                    <a:pt x="1751" y="2277"/>
                    <a:pt x="1168" y="22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0" name="Google Shape;18530;p46"/>
            <p:cNvSpPr/>
            <p:nvPr/>
          </p:nvSpPr>
          <p:spPr>
            <a:xfrm>
              <a:off x="5356800" y="731350"/>
              <a:ext cx="56950" cy="55475"/>
            </a:xfrm>
            <a:custGeom>
              <a:avLst/>
              <a:gdLst/>
              <a:ahLst/>
              <a:cxnLst/>
              <a:rect l="l" t="t" r="r" b="b"/>
              <a:pathLst>
                <a:path w="2278" h="2219" extrusionOk="0">
                  <a:moveTo>
                    <a:pt x="1168" y="2218"/>
                  </a:moveTo>
                  <a:cubicBezTo>
                    <a:pt x="526" y="2218"/>
                    <a:pt x="59" y="1810"/>
                    <a:pt x="1" y="1168"/>
                  </a:cubicBezTo>
                  <a:cubicBezTo>
                    <a:pt x="1" y="467"/>
                    <a:pt x="468" y="0"/>
                    <a:pt x="1110" y="0"/>
                  </a:cubicBezTo>
                  <a:cubicBezTo>
                    <a:pt x="1752" y="0"/>
                    <a:pt x="2277" y="467"/>
                    <a:pt x="2277" y="1051"/>
                  </a:cubicBezTo>
                  <a:cubicBezTo>
                    <a:pt x="2277" y="1693"/>
                    <a:pt x="1810" y="2218"/>
                    <a:pt x="1168"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1" name="Google Shape;18531;p46"/>
            <p:cNvSpPr/>
            <p:nvPr/>
          </p:nvSpPr>
          <p:spPr>
            <a:xfrm>
              <a:off x="1924625" y="979425"/>
              <a:ext cx="52550" cy="52550"/>
            </a:xfrm>
            <a:custGeom>
              <a:avLst/>
              <a:gdLst/>
              <a:ahLst/>
              <a:cxnLst/>
              <a:rect l="l" t="t" r="r" b="b"/>
              <a:pathLst>
                <a:path w="2102" h="2102" extrusionOk="0">
                  <a:moveTo>
                    <a:pt x="2102" y="1051"/>
                  </a:moveTo>
                  <a:cubicBezTo>
                    <a:pt x="2102" y="1576"/>
                    <a:pt x="1635" y="2043"/>
                    <a:pt x="1051" y="2102"/>
                  </a:cubicBezTo>
                  <a:cubicBezTo>
                    <a:pt x="526" y="2102"/>
                    <a:pt x="0" y="1576"/>
                    <a:pt x="0" y="993"/>
                  </a:cubicBezTo>
                  <a:cubicBezTo>
                    <a:pt x="0" y="467"/>
                    <a:pt x="526" y="0"/>
                    <a:pt x="1051" y="0"/>
                  </a:cubicBezTo>
                  <a:cubicBezTo>
                    <a:pt x="1576" y="0"/>
                    <a:pt x="2102" y="467"/>
                    <a:pt x="2102" y="10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2" name="Google Shape;18532;p46"/>
            <p:cNvSpPr/>
            <p:nvPr/>
          </p:nvSpPr>
          <p:spPr>
            <a:xfrm>
              <a:off x="6337425" y="2205200"/>
              <a:ext cx="54025" cy="52550"/>
            </a:xfrm>
            <a:custGeom>
              <a:avLst/>
              <a:gdLst/>
              <a:ahLst/>
              <a:cxnLst/>
              <a:rect l="l" t="t" r="r" b="b"/>
              <a:pathLst>
                <a:path w="2161" h="2102" extrusionOk="0">
                  <a:moveTo>
                    <a:pt x="1051" y="0"/>
                  </a:moveTo>
                  <a:cubicBezTo>
                    <a:pt x="1577" y="0"/>
                    <a:pt x="2102" y="467"/>
                    <a:pt x="2102" y="993"/>
                  </a:cubicBezTo>
                  <a:cubicBezTo>
                    <a:pt x="2160" y="1576"/>
                    <a:pt x="1635" y="2102"/>
                    <a:pt x="1051" y="2102"/>
                  </a:cubicBezTo>
                  <a:cubicBezTo>
                    <a:pt x="526" y="2043"/>
                    <a:pt x="1" y="1576"/>
                    <a:pt x="1" y="1051"/>
                  </a:cubicBezTo>
                  <a:cubicBezTo>
                    <a:pt x="1" y="467"/>
                    <a:pt x="526" y="0"/>
                    <a:pt x="105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3" name="Google Shape;18533;p46"/>
            <p:cNvSpPr/>
            <p:nvPr/>
          </p:nvSpPr>
          <p:spPr>
            <a:xfrm>
              <a:off x="1431400" y="1714875"/>
              <a:ext cx="52550" cy="52575"/>
            </a:xfrm>
            <a:custGeom>
              <a:avLst/>
              <a:gdLst/>
              <a:ahLst/>
              <a:cxnLst/>
              <a:rect l="l" t="t" r="r" b="b"/>
              <a:pathLst>
                <a:path w="2102" h="2103" extrusionOk="0">
                  <a:moveTo>
                    <a:pt x="2101" y="1052"/>
                  </a:moveTo>
                  <a:cubicBezTo>
                    <a:pt x="2101" y="1635"/>
                    <a:pt x="1635" y="2102"/>
                    <a:pt x="1051" y="2102"/>
                  </a:cubicBezTo>
                  <a:cubicBezTo>
                    <a:pt x="467" y="2102"/>
                    <a:pt x="0" y="1577"/>
                    <a:pt x="0" y="1052"/>
                  </a:cubicBezTo>
                  <a:cubicBezTo>
                    <a:pt x="0" y="468"/>
                    <a:pt x="525" y="1"/>
                    <a:pt x="1051" y="1"/>
                  </a:cubicBezTo>
                  <a:cubicBezTo>
                    <a:pt x="1576" y="59"/>
                    <a:pt x="2101" y="526"/>
                    <a:pt x="2101" y="10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4" name="Google Shape;18534;p46"/>
            <p:cNvSpPr/>
            <p:nvPr/>
          </p:nvSpPr>
          <p:spPr>
            <a:xfrm>
              <a:off x="5601950" y="4661125"/>
              <a:ext cx="52575" cy="52575"/>
            </a:xfrm>
            <a:custGeom>
              <a:avLst/>
              <a:gdLst/>
              <a:ahLst/>
              <a:cxnLst/>
              <a:rect l="l" t="t" r="r" b="b"/>
              <a:pathLst>
                <a:path w="2103" h="2103" extrusionOk="0">
                  <a:moveTo>
                    <a:pt x="2102" y="993"/>
                  </a:moveTo>
                  <a:cubicBezTo>
                    <a:pt x="2102" y="1519"/>
                    <a:pt x="1635" y="2044"/>
                    <a:pt x="1052" y="2044"/>
                  </a:cubicBezTo>
                  <a:cubicBezTo>
                    <a:pt x="526" y="2102"/>
                    <a:pt x="1" y="1577"/>
                    <a:pt x="1" y="993"/>
                  </a:cubicBezTo>
                  <a:cubicBezTo>
                    <a:pt x="1" y="468"/>
                    <a:pt x="468" y="1"/>
                    <a:pt x="1052" y="1"/>
                  </a:cubicBezTo>
                  <a:cubicBezTo>
                    <a:pt x="1577" y="1"/>
                    <a:pt x="2044" y="468"/>
                    <a:pt x="2102"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5" name="Google Shape;18535;p46"/>
            <p:cNvSpPr/>
            <p:nvPr/>
          </p:nvSpPr>
          <p:spPr>
            <a:xfrm>
              <a:off x="4865025" y="5150000"/>
              <a:ext cx="54025" cy="52550"/>
            </a:xfrm>
            <a:custGeom>
              <a:avLst/>
              <a:gdLst/>
              <a:ahLst/>
              <a:cxnLst/>
              <a:rect l="l" t="t" r="r" b="b"/>
              <a:pathLst>
                <a:path w="2161" h="2102" extrusionOk="0">
                  <a:moveTo>
                    <a:pt x="2102" y="992"/>
                  </a:moveTo>
                  <a:cubicBezTo>
                    <a:pt x="2161" y="1518"/>
                    <a:pt x="1694" y="2043"/>
                    <a:pt x="1110" y="2101"/>
                  </a:cubicBezTo>
                  <a:cubicBezTo>
                    <a:pt x="526" y="2101"/>
                    <a:pt x="1" y="1576"/>
                    <a:pt x="1" y="1051"/>
                  </a:cubicBezTo>
                  <a:cubicBezTo>
                    <a:pt x="1" y="467"/>
                    <a:pt x="526" y="0"/>
                    <a:pt x="1052" y="0"/>
                  </a:cubicBezTo>
                  <a:cubicBezTo>
                    <a:pt x="1577" y="0"/>
                    <a:pt x="2102" y="467"/>
                    <a:pt x="2102" y="99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6" name="Google Shape;18536;p46"/>
            <p:cNvSpPr/>
            <p:nvPr/>
          </p:nvSpPr>
          <p:spPr>
            <a:xfrm>
              <a:off x="4376175" y="242500"/>
              <a:ext cx="52575" cy="52550"/>
            </a:xfrm>
            <a:custGeom>
              <a:avLst/>
              <a:gdLst/>
              <a:ahLst/>
              <a:cxnLst/>
              <a:rect l="l" t="t" r="r" b="b"/>
              <a:pathLst>
                <a:path w="2103" h="2102" extrusionOk="0">
                  <a:moveTo>
                    <a:pt x="2102" y="1109"/>
                  </a:moveTo>
                  <a:cubicBezTo>
                    <a:pt x="2044" y="1634"/>
                    <a:pt x="1577" y="2101"/>
                    <a:pt x="1051" y="2101"/>
                  </a:cubicBezTo>
                  <a:cubicBezTo>
                    <a:pt x="468" y="2101"/>
                    <a:pt x="1" y="1576"/>
                    <a:pt x="1" y="1051"/>
                  </a:cubicBezTo>
                  <a:cubicBezTo>
                    <a:pt x="1" y="467"/>
                    <a:pt x="526" y="0"/>
                    <a:pt x="1051" y="58"/>
                  </a:cubicBezTo>
                  <a:cubicBezTo>
                    <a:pt x="1635" y="58"/>
                    <a:pt x="2102" y="525"/>
                    <a:pt x="2102" y="110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7" name="Google Shape;18537;p46"/>
            <p:cNvSpPr/>
            <p:nvPr/>
          </p:nvSpPr>
          <p:spPr>
            <a:xfrm>
              <a:off x="1190625" y="2942125"/>
              <a:ext cx="48175" cy="49650"/>
            </a:xfrm>
            <a:custGeom>
              <a:avLst/>
              <a:gdLst/>
              <a:ahLst/>
              <a:cxnLst/>
              <a:rect l="l" t="t" r="r" b="b"/>
              <a:pathLst>
                <a:path w="1927" h="1986" extrusionOk="0">
                  <a:moveTo>
                    <a:pt x="1926" y="993"/>
                  </a:moveTo>
                  <a:cubicBezTo>
                    <a:pt x="1926" y="1518"/>
                    <a:pt x="1518" y="1985"/>
                    <a:pt x="992" y="1985"/>
                  </a:cubicBezTo>
                  <a:cubicBezTo>
                    <a:pt x="409" y="1985"/>
                    <a:pt x="0" y="1576"/>
                    <a:pt x="0" y="993"/>
                  </a:cubicBezTo>
                  <a:cubicBezTo>
                    <a:pt x="0" y="409"/>
                    <a:pt x="350" y="117"/>
                    <a:pt x="876" y="59"/>
                  </a:cubicBezTo>
                  <a:cubicBezTo>
                    <a:pt x="1459" y="0"/>
                    <a:pt x="1868" y="409"/>
                    <a:pt x="1926"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8" name="Google Shape;18538;p46"/>
            <p:cNvSpPr/>
            <p:nvPr/>
          </p:nvSpPr>
          <p:spPr>
            <a:xfrm>
              <a:off x="2169775" y="734250"/>
              <a:ext cx="48175" cy="48200"/>
            </a:xfrm>
            <a:custGeom>
              <a:avLst/>
              <a:gdLst/>
              <a:ahLst/>
              <a:cxnLst/>
              <a:rect l="l" t="t" r="r" b="b"/>
              <a:pathLst>
                <a:path w="1927" h="1928" extrusionOk="0">
                  <a:moveTo>
                    <a:pt x="1927" y="935"/>
                  </a:moveTo>
                  <a:cubicBezTo>
                    <a:pt x="1868" y="1577"/>
                    <a:pt x="1577" y="1927"/>
                    <a:pt x="935" y="1927"/>
                  </a:cubicBezTo>
                  <a:cubicBezTo>
                    <a:pt x="351" y="1927"/>
                    <a:pt x="1" y="1577"/>
                    <a:pt x="1" y="935"/>
                  </a:cubicBezTo>
                  <a:cubicBezTo>
                    <a:pt x="59" y="410"/>
                    <a:pt x="351" y="59"/>
                    <a:pt x="935" y="59"/>
                  </a:cubicBezTo>
                  <a:cubicBezTo>
                    <a:pt x="1577" y="1"/>
                    <a:pt x="1810" y="410"/>
                    <a:pt x="1927" y="9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9" name="Google Shape;18539;p46"/>
            <p:cNvSpPr/>
            <p:nvPr/>
          </p:nvSpPr>
          <p:spPr>
            <a:xfrm>
              <a:off x="1190625" y="2695500"/>
              <a:ext cx="48175" cy="49650"/>
            </a:xfrm>
            <a:custGeom>
              <a:avLst/>
              <a:gdLst/>
              <a:ahLst/>
              <a:cxnLst/>
              <a:rect l="l" t="t" r="r" b="b"/>
              <a:pathLst>
                <a:path w="1927" h="1986" extrusionOk="0">
                  <a:moveTo>
                    <a:pt x="1926" y="993"/>
                  </a:moveTo>
                  <a:cubicBezTo>
                    <a:pt x="1926" y="1519"/>
                    <a:pt x="1518" y="1927"/>
                    <a:pt x="992" y="1985"/>
                  </a:cubicBezTo>
                  <a:cubicBezTo>
                    <a:pt x="409" y="1985"/>
                    <a:pt x="0" y="1577"/>
                    <a:pt x="0" y="993"/>
                  </a:cubicBezTo>
                  <a:cubicBezTo>
                    <a:pt x="0" y="409"/>
                    <a:pt x="350" y="118"/>
                    <a:pt x="876" y="59"/>
                  </a:cubicBezTo>
                  <a:cubicBezTo>
                    <a:pt x="1459" y="1"/>
                    <a:pt x="1868" y="409"/>
                    <a:pt x="1926"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0" name="Google Shape;18540;p46"/>
            <p:cNvSpPr/>
            <p:nvPr/>
          </p:nvSpPr>
          <p:spPr>
            <a:xfrm>
              <a:off x="6340350" y="3432425"/>
              <a:ext cx="48175" cy="48200"/>
            </a:xfrm>
            <a:custGeom>
              <a:avLst/>
              <a:gdLst/>
              <a:ahLst/>
              <a:cxnLst/>
              <a:rect l="l" t="t" r="r" b="b"/>
              <a:pathLst>
                <a:path w="1927" h="1928" extrusionOk="0">
                  <a:moveTo>
                    <a:pt x="934" y="1927"/>
                  </a:moveTo>
                  <a:cubicBezTo>
                    <a:pt x="409" y="1927"/>
                    <a:pt x="0" y="1519"/>
                    <a:pt x="0" y="935"/>
                  </a:cubicBezTo>
                  <a:cubicBezTo>
                    <a:pt x="0" y="410"/>
                    <a:pt x="467" y="1"/>
                    <a:pt x="993" y="1"/>
                  </a:cubicBezTo>
                  <a:cubicBezTo>
                    <a:pt x="1576" y="59"/>
                    <a:pt x="1868" y="410"/>
                    <a:pt x="1927" y="935"/>
                  </a:cubicBezTo>
                  <a:cubicBezTo>
                    <a:pt x="1927" y="1519"/>
                    <a:pt x="1518" y="1927"/>
                    <a:pt x="934" y="19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1" name="Google Shape;18541;p46"/>
            <p:cNvSpPr/>
            <p:nvPr/>
          </p:nvSpPr>
          <p:spPr>
            <a:xfrm>
              <a:off x="3151850" y="245400"/>
              <a:ext cx="48200" cy="46725"/>
            </a:xfrm>
            <a:custGeom>
              <a:avLst/>
              <a:gdLst/>
              <a:ahLst/>
              <a:cxnLst/>
              <a:rect l="l" t="t" r="r" b="b"/>
              <a:pathLst>
                <a:path w="1928" h="1869" extrusionOk="0">
                  <a:moveTo>
                    <a:pt x="1927" y="993"/>
                  </a:moveTo>
                  <a:cubicBezTo>
                    <a:pt x="1869" y="1518"/>
                    <a:pt x="1577" y="1869"/>
                    <a:pt x="993" y="1869"/>
                  </a:cubicBezTo>
                  <a:cubicBezTo>
                    <a:pt x="410" y="1869"/>
                    <a:pt x="1" y="1402"/>
                    <a:pt x="59" y="876"/>
                  </a:cubicBezTo>
                  <a:cubicBezTo>
                    <a:pt x="118" y="293"/>
                    <a:pt x="468" y="1"/>
                    <a:pt x="1052" y="1"/>
                  </a:cubicBezTo>
                  <a:cubicBezTo>
                    <a:pt x="1635" y="59"/>
                    <a:pt x="1869" y="409"/>
                    <a:pt x="1927"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2" name="Google Shape;18542;p46"/>
            <p:cNvSpPr/>
            <p:nvPr/>
          </p:nvSpPr>
          <p:spPr>
            <a:xfrm>
              <a:off x="5850025" y="4415975"/>
              <a:ext cx="48200" cy="48175"/>
            </a:xfrm>
            <a:custGeom>
              <a:avLst/>
              <a:gdLst/>
              <a:ahLst/>
              <a:cxnLst/>
              <a:rect l="l" t="t" r="r" b="b"/>
              <a:pathLst>
                <a:path w="1928" h="1927" extrusionOk="0">
                  <a:moveTo>
                    <a:pt x="935" y="1"/>
                  </a:moveTo>
                  <a:cubicBezTo>
                    <a:pt x="1519" y="1"/>
                    <a:pt x="1927" y="409"/>
                    <a:pt x="1927" y="935"/>
                  </a:cubicBezTo>
                  <a:cubicBezTo>
                    <a:pt x="1927" y="1518"/>
                    <a:pt x="1519" y="1927"/>
                    <a:pt x="993" y="1927"/>
                  </a:cubicBezTo>
                  <a:cubicBezTo>
                    <a:pt x="410" y="1869"/>
                    <a:pt x="59" y="1577"/>
                    <a:pt x="59" y="993"/>
                  </a:cubicBezTo>
                  <a:cubicBezTo>
                    <a:pt x="1" y="468"/>
                    <a:pt x="410" y="1"/>
                    <a:pt x="9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3" name="Google Shape;18543;p46"/>
            <p:cNvSpPr/>
            <p:nvPr/>
          </p:nvSpPr>
          <p:spPr>
            <a:xfrm>
              <a:off x="3640725" y="5393675"/>
              <a:ext cx="49625" cy="49650"/>
            </a:xfrm>
            <a:custGeom>
              <a:avLst/>
              <a:gdLst/>
              <a:ahLst/>
              <a:cxnLst/>
              <a:rect l="l" t="t" r="r" b="b"/>
              <a:pathLst>
                <a:path w="1985" h="1986" extrusionOk="0">
                  <a:moveTo>
                    <a:pt x="934" y="1985"/>
                  </a:moveTo>
                  <a:cubicBezTo>
                    <a:pt x="409" y="1927"/>
                    <a:pt x="0" y="1460"/>
                    <a:pt x="58" y="935"/>
                  </a:cubicBezTo>
                  <a:cubicBezTo>
                    <a:pt x="117" y="351"/>
                    <a:pt x="584" y="1"/>
                    <a:pt x="1109" y="59"/>
                  </a:cubicBezTo>
                  <a:cubicBezTo>
                    <a:pt x="1693" y="118"/>
                    <a:pt x="1985" y="468"/>
                    <a:pt x="1985" y="1052"/>
                  </a:cubicBezTo>
                  <a:cubicBezTo>
                    <a:pt x="1985" y="1577"/>
                    <a:pt x="1518" y="1985"/>
                    <a:pt x="934"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4" name="Google Shape;18544;p46"/>
            <p:cNvSpPr/>
            <p:nvPr/>
          </p:nvSpPr>
          <p:spPr>
            <a:xfrm>
              <a:off x="3884400" y="5393675"/>
              <a:ext cx="48200" cy="49650"/>
            </a:xfrm>
            <a:custGeom>
              <a:avLst/>
              <a:gdLst/>
              <a:ahLst/>
              <a:cxnLst/>
              <a:rect l="l" t="t" r="r" b="b"/>
              <a:pathLst>
                <a:path w="1928" h="1986" extrusionOk="0">
                  <a:moveTo>
                    <a:pt x="1927" y="993"/>
                  </a:moveTo>
                  <a:cubicBezTo>
                    <a:pt x="1927" y="1577"/>
                    <a:pt x="1519" y="1985"/>
                    <a:pt x="993" y="1985"/>
                  </a:cubicBezTo>
                  <a:cubicBezTo>
                    <a:pt x="409" y="1985"/>
                    <a:pt x="1" y="1519"/>
                    <a:pt x="1" y="993"/>
                  </a:cubicBezTo>
                  <a:cubicBezTo>
                    <a:pt x="59" y="409"/>
                    <a:pt x="409" y="59"/>
                    <a:pt x="935" y="59"/>
                  </a:cubicBezTo>
                  <a:cubicBezTo>
                    <a:pt x="1519" y="1"/>
                    <a:pt x="1927" y="468"/>
                    <a:pt x="1927"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5" name="Google Shape;18545;p46"/>
            <p:cNvSpPr/>
            <p:nvPr/>
          </p:nvSpPr>
          <p:spPr>
            <a:xfrm>
              <a:off x="1190625" y="2454725"/>
              <a:ext cx="46700" cy="46725"/>
            </a:xfrm>
            <a:custGeom>
              <a:avLst/>
              <a:gdLst/>
              <a:ahLst/>
              <a:cxnLst/>
              <a:rect l="l" t="t" r="r" b="b"/>
              <a:pathLst>
                <a:path w="1868" h="1869" extrusionOk="0">
                  <a:moveTo>
                    <a:pt x="1868" y="935"/>
                  </a:moveTo>
                  <a:cubicBezTo>
                    <a:pt x="1809" y="1518"/>
                    <a:pt x="1459" y="1869"/>
                    <a:pt x="934" y="1810"/>
                  </a:cubicBezTo>
                  <a:cubicBezTo>
                    <a:pt x="350" y="1810"/>
                    <a:pt x="0" y="1402"/>
                    <a:pt x="58" y="876"/>
                  </a:cubicBezTo>
                  <a:cubicBezTo>
                    <a:pt x="117" y="351"/>
                    <a:pt x="467" y="1"/>
                    <a:pt x="992" y="1"/>
                  </a:cubicBezTo>
                  <a:cubicBezTo>
                    <a:pt x="1518" y="1"/>
                    <a:pt x="1809" y="409"/>
                    <a:pt x="1868" y="9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6" name="Google Shape;18546;p46"/>
            <p:cNvSpPr/>
            <p:nvPr/>
          </p:nvSpPr>
          <p:spPr>
            <a:xfrm>
              <a:off x="1434300" y="3922750"/>
              <a:ext cx="46725" cy="46725"/>
            </a:xfrm>
            <a:custGeom>
              <a:avLst/>
              <a:gdLst/>
              <a:ahLst/>
              <a:cxnLst/>
              <a:rect l="l" t="t" r="r" b="b"/>
              <a:pathLst>
                <a:path w="1869" h="1869" extrusionOk="0">
                  <a:moveTo>
                    <a:pt x="935" y="0"/>
                  </a:moveTo>
                  <a:cubicBezTo>
                    <a:pt x="1460" y="117"/>
                    <a:pt x="1869" y="409"/>
                    <a:pt x="1810" y="993"/>
                  </a:cubicBezTo>
                  <a:cubicBezTo>
                    <a:pt x="1810" y="1518"/>
                    <a:pt x="1460" y="1868"/>
                    <a:pt x="876" y="1868"/>
                  </a:cubicBezTo>
                  <a:cubicBezTo>
                    <a:pt x="351" y="1810"/>
                    <a:pt x="1" y="1460"/>
                    <a:pt x="1" y="934"/>
                  </a:cubicBezTo>
                  <a:cubicBezTo>
                    <a:pt x="1" y="351"/>
                    <a:pt x="351" y="117"/>
                    <a:pt x="93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7" name="Google Shape;18547;p46"/>
            <p:cNvSpPr/>
            <p:nvPr/>
          </p:nvSpPr>
          <p:spPr>
            <a:xfrm>
              <a:off x="1680925" y="1224575"/>
              <a:ext cx="46725" cy="46725"/>
            </a:xfrm>
            <a:custGeom>
              <a:avLst/>
              <a:gdLst/>
              <a:ahLst/>
              <a:cxnLst/>
              <a:rect l="l" t="t" r="r" b="b"/>
              <a:pathLst>
                <a:path w="1869" h="1869" extrusionOk="0">
                  <a:moveTo>
                    <a:pt x="1868" y="934"/>
                  </a:moveTo>
                  <a:cubicBezTo>
                    <a:pt x="1810" y="1460"/>
                    <a:pt x="1518" y="1868"/>
                    <a:pt x="934" y="1868"/>
                  </a:cubicBezTo>
                  <a:cubicBezTo>
                    <a:pt x="351" y="1868"/>
                    <a:pt x="0" y="1518"/>
                    <a:pt x="0" y="934"/>
                  </a:cubicBezTo>
                  <a:cubicBezTo>
                    <a:pt x="0" y="409"/>
                    <a:pt x="351" y="59"/>
                    <a:pt x="876" y="59"/>
                  </a:cubicBezTo>
                  <a:cubicBezTo>
                    <a:pt x="1460" y="0"/>
                    <a:pt x="1752" y="351"/>
                    <a:pt x="1868" y="93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8" name="Google Shape;18548;p46"/>
            <p:cNvSpPr/>
            <p:nvPr/>
          </p:nvSpPr>
          <p:spPr>
            <a:xfrm>
              <a:off x="5358275" y="4906300"/>
              <a:ext cx="45250" cy="45250"/>
            </a:xfrm>
            <a:custGeom>
              <a:avLst/>
              <a:gdLst/>
              <a:ahLst/>
              <a:cxnLst/>
              <a:rect l="l" t="t" r="r" b="b"/>
              <a:pathLst>
                <a:path w="1810" h="1810" extrusionOk="0">
                  <a:moveTo>
                    <a:pt x="876" y="0"/>
                  </a:moveTo>
                  <a:cubicBezTo>
                    <a:pt x="1459" y="59"/>
                    <a:pt x="1810" y="350"/>
                    <a:pt x="1810" y="876"/>
                  </a:cubicBezTo>
                  <a:cubicBezTo>
                    <a:pt x="1810" y="1459"/>
                    <a:pt x="1518" y="1810"/>
                    <a:pt x="934" y="1810"/>
                  </a:cubicBezTo>
                  <a:cubicBezTo>
                    <a:pt x="409" y="1810"/>
                    <a:pt x="58" y="1518"/>
                    <a:pt x="0" y="992"/>
                  </a:cubicBezTo>
                  <a:cubicBezTo>
                    <a:pt x="0" y="409"/>
                    <a:pt x="350" y="117"/>
                    <a:pt x="8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9" name="Google Shape;18549;p46"/>
            <p:cNvSpPr/>
            <p:nvPr/>
          </p:nvSpPr>
          <p:spPr>
            <a:xfrm>
              <a:off x="1192075" y="3185825"/>
              <a:ext cx="46725" cy="46725"/>
            </a:xfrm>
            <a:custGeom>
              <a:avLst/>
              <a:gdLst/>
              <a:ahLst/>
              <a:cxnLst/>
              <a:rect l="l" t="t" r="r" b="b"/>
              <a:pathLst>
                <a:path w="1869" h="1869" extrusionOk="0">
                  <a:moveTo>
                    <a:pt x="1868" y="701"/>
                  </a:moveTo>
                  <a:cubicBezTo>
                    <a:pt x="1751" y="1518"/>
                    <a:pt x="1460" y="1868"/>
                    <a:pt x="876" y="1868"/>
                  </a:cubicBezTo>
                  <a:cubicBezTo>
                    <a:pt x="351" y="1868"/>
                    <a:pt x="0" y="1518"/>
                    <a:pt x="0" y="993"/>
                  </a:cubicBezTo>
                  <a:cubicBezTo>
                    <a:pt x="0" y="409"/>
                    <a:pt x="351" y="0"/>
                    <a:pt x="934" y="117"/>
                  </a:cubicBezTo>
                  <a:cubicBezTo>
                    <a:pt x="1285" y="175"/>
                    <a:pt x="1576" y="526"/>
                    <a:pt x="1868" y="7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0" name="Google Shape;18550;p46"/>
            <p:cNvSpPr/>
            <p:nvPr/>
          </p:nvSpPr>
          <p:spPr>
            <a:xfrm>
              <a:off x="2660100" y="5152900"/>
              <a:ext cx="46700" cy="46725"/>
            </a:xfrm>
            <a:custGeom>
              <a:avLst/>
              <a:gdLst/>
              <a:ahLst/>
              <a:cxnLst/>
              <a:rect l="l" t="t" r="r" b="b"/>
              <a:pathLst>
                <a:path w="1868" h="1869" extrusionOk="0">
                  <a:moveTo>
                    <a:pt x="992" y="1869"/>
                  </a:moveTo>
                  <a:cubicBezTo>
                    <a:pt x="409" y="1810"/>
                    <a:pt x="0" y="1518"/>
                    <a:pt x="0" y="935"/>
                  </a:cubicBezTo>
                  <a:cubicBezTo>
                    <a:pt x="0" y="351"/>
                    <a:pt x="350" y="1"/>
                    <a:pt x="934" y="1"/>
                  </a:cubicBezTo>
                  <a:cubicBezTo>
                    <a:pt x="1459" y="1"/>
                    <a:pt x="1810" y="351"/>
                    <a:pt x="1810" y="876"/>
                  </a:cubicBezTo>
                  <a:cubicBezTo>
                    <a:pt x="1868" y="1460"/>
                    <a:pt x="1518" y="1752"/>
                    <a:pt x="992" y="18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1" name="Google Shape;18551;p46"/>
            <p:cNvSpPr/>
            <p:nvPr/>
          </p:nvSpPr>
          <p:spPr>
            <a:xfrm>
              <a:off x="3395550" y="5395150"/>
              <a:ext cx="46725" cy="46725"/>
            </a:xfrm>
            <a:custGeom>
              <a:avLst/>
              <a:gdLst/>
              <a:ahLst/>
              <a:cxnLst/>
              <a:rect l="l" t="t" r="r" b="b"/>
              <a:pathLst>
                <a:path w="1869" h="1869" extrusionOk="0">
                  <a:moveTo>
                    <a:pt x="935" y="0"/>
                  </a:moveTo>
                  <a:cubicBezTo>
                    <a:pt x="1518" y="117"/>
                    <a:pt x="1869" y="350"/>
                    <a:pt x="1869" y="934"/>
                  </a:cubicBezTo>
                  <a:cubicBezTo>
                    <a:pt x="1869" y="1518"/>
                    <a:pt x="1518" y="1868"/>
                    <a:pt x="935" y="1868"/>
                  </a:cubicBezTo>
                  <a:cubicBezTo>
                    <a:pt x="409" y="1868"/>
                    <a:pt x="59" y="1518"/>
                    <a:pt x="59" y="993"/>
                  </a:cubicBezTo>
                  <a:cubicBezTo>
                    <a:pt x="1" y="409"/>
                    <a:pt x="409" y="117"/>
                    <a:pt x="8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2" name="Google Shape;18552;p46"/>
            <p:cNvSpPr/>
            <p:nvPr/>
          </p:nvSpPr>
          <p:spPr>
            <a:xfrm>
              <a:off x="4132475" y="5396600"/>
              <a:ext cx="46725" cy="45275"/>
            </a:xfrm>
            <a:custGeom>
              <a:avLst/>
              <a:gdLst/>
              <a:ahLst/>
              <a:cxnLst/>
              <a:rect l="l" t="t" r="r" b="b"/>
              <a:pathLst>
                <a:path w="1869" h="1811" extrusionOk="0">
                  <a:moveTo>
                    <a:pt x="1869" y="876"/>
                  </a:moveTo>
                  <a:cubicBezTo>
                    <a:pt x="1752" y="1460"/>
                    <a:pt x="1460" y="1810"/>
                    <a:pt x="876" y="1810"/>
                  </a:cubicBezTo>
                  <a:cubicBezTo>
                    <a:pt x="351" y="1752"/>
                    <a:pt x="1" y="1402"/>
                    <a:pt x="1" y="818"/>
                  </a:cubicBezTo>
                  <a:cubicBezTo>
                    <a:pt x="59" y="292"/>
                    <a:pt x="409" y="1"/>
                    <a:pt x="935" y="1"/>
                  </a:cubicBezTo>
                  <a:cubicBezTo>
                    <a:pt x="1519" y="1"/>
                    <a:pt x="1752" y="351"/>
                    <a:pt x="1869" y="8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3" name="Google Shape;18553;p46"/>
            <p:cNvSpPr/>
            <p:nvPr/>
          </p:nvSpPr>
          <p:spPr>
            <a:xfrm>
              <a:off x="1926075" y="4661125"/>
              <a:ext cx="45275" cy="43825"/>
            </a:xfrm>
            <a:custGeom>
              <a:avLst/>
              <a:gdLst/>
              <a:ahLst/>
              <a:cxnLst/>
              <a:rect l="l" t="t" r="r" b="b"/>
              <a:pathLst>
                <a:path w="1811" h="1753" extrusionOk="0">
                  <a:moveTo>
                    <a:pt x="1810" y="993"/>
                  </a:moveTo>
                  <a:cubicBezTo>
                    <a:pt x="1518" y="1227"/>
                    <a:pt x="1227" y="1577"/>
                    <a:pt x="876" y="1635"/>
                  </a:cubicBezTo>
                  <a:cubicBezTo>
                    <a:pt x="351" y="1752"/>
                    <a:pt x="1" y="1402"/>
                    <a:pt x="1" y="876"/>
                  </a:cubicBezTo>
                  <a:cubicBezTo>
                    <a:pt x="1" y="351"/>
                    <a:pt x="293" y="1"/>
                    <a:pt x="818" y="59"/>
                  </a:cubicBezTo>
                  <a:cubicBezTo>
                    <a:pt x="1168" y="118"/>
                    <a:pt x="1460" y="410"/>
                    <a:pt x="1810" y="643"/>
                  </a:cubicBezTo>
                  <a:cubicBezTo>
                    <a:pt x="1810" y="760"/>
                    <a:pt x="1810" y="876"/>
                    <a:pt x="1810"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4" name="Google Shape;18554;p46"/>
            <p:cNvSpPr/>
            <p:nvPr/>
          </p:nvSpPr>
          <p:spPr>
            <a:xfrm>
              <a:off x="5117475" y="493475"/>
              <a:ext cx="45275" cy="43800"/>
            </a:xfrm>
            <a:custGeom>
              <a:avLst/>
              <a:gdLst/>
              <a:ahLst/>
              <a:cxnLst/>
              <a:rect l="l" t="t" r="r" b="b"/>
              <a:pathLst>
                <a:path w="1811" h="1752" extrusionOk="0">
                  <a:moveTo>
                    <a:pt x="1810" y="1052"/>
                  </a:moveTo>
                  <a:cubicBezTo>
                    <a:pt x="1519" y="1285"/>
                    <a:pt x="1227" y="1635"/>
                    <a:pt x="877" y="1694"/>
                  </a:cubicBezTo>
                  <a:cubicBezTo>
                    <a:pt x="351" y="1752"/>
                    <a:pt x="1" y="1402"/>
                    <a:pt x="1" y="876"/>
                  </a:cubicBezTo>
                  <a:cubicBezTo>
                    <a:pt x="1" y="351"/>
                    <a:pt x="351" y="1"/>
                    <a:pt x="818" y="59"/>
                  </a:cubicBezTo>
                  <a:cubicBezTo>
                    <a:pt x="1168" y="118"/>
                    <a:pt x="1460" y="468"/>
                    <a:pt x="1810" y="701"/>
                  </a:cubicBezTo>
                  <a:cubicBezTo>
                    <a:pt x="1810" y="818"/>
                    <a:pt x="1810" y="935"/>
                    <a:pt x="1810" y="10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5" name="Google Shape;18555;p46"/>
            <p:cNvSpPr/>
            <p:nvPr/>
          </p:nvSpPr>
          <p:spPr>
            <a:xfrm>
              <a:off x="6096650" y="1472650"/>
              <a:ext cx="45275" cy="43800"/>
            </a:xfrm>
            <a:custGeom>
              <a:avLst/>
              <a:gdLst/>
              <a:ahLst/>
              <a:cxnLst/>
              <a:rect l="l" t="t" r="r" b="b"/>
              <a:pathLst>
                <a:path w="1811" h="1752" extrusionOk="0">
                  <a:moveTo>
                    <a:pt x="1810" y="1051"/>
                  </a:moveTo>
                  <a:cubicBezTo>
                    <a:pt x="1460" y="1285"/>
                    <a:pt x="1226" y="1635"/>
                    <a:pt x="876" y="1693"/>
                  </a:cubicBezTo>
                  <a:cubicBezTo>
                    <a:pt x="351" y="1752"/>
                    <a:pt x="1" y="1401"/>
                    <a:pt x="1" y="876"/>
                  </a:cubicBezTo>
                  <a:cubicBezTo>
                    <a:pt x="1" y="351"/>
                    <a:pt x="351" y="0"/>
                    <a:pt x="818" y="59"/>
                  </a:cubicBezTo>
                  <a:cubicBezTo>
                    <a:pt x="1168" y="117"/>
                    <a:pt x="1460" y="467"/>
                    <a:pt x="1810" y="701"/>
                  </a:cubicBezTo>
                  <a:lnTo>
                    <a:pt x="1810" y="1051"/>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6" name="Google Shape;18556;p46"/>
            <p:cNvSpPr/>
            <p:nvPr/>
          </p:nvSpPr>
          <p:spPr>
            <a:xfrm>
              <a:off x="6098100" y="4173750"/>
              <a:ext cx="37975" cy="42325"/>
            </a:xfrm>
            <a:custGeom>
              <a:avLst/>
              <a:gdLst/>
              <a:ahLst/>
              <a:cxnLst/>
              <a:rect l="l" t="t" r="r" b="b"/>
              <a:pathLst>
                <a:path w="1519" h="1693" extrusionOk="0">
                  <a:moveTo>
                    <a:pt x="643" y="1693"/>
                  </a:moveTo>
                  <a:cubicBezTo>
                    <a:pt x="410" y="1401"/>
                    <a:pt x="1" y="1051"/>
                    <a:pt x="59" y="817"/>
                  </a:cubicBezTo>
                  <a:cubicBezTo>
                    <a:pt x="118" y="526"/>
                    <a:pt x="526" y="117"/>
                    <a:pt x="818" y="59"/>
                  </a:cubicBezTo>
                  <a:cubicBezTo>
                    <a:pt x="993" y="0"/>
                    <a:pt x="1460" y="467"/>
                    <a:pt x="1460" y="759"/>
                  </a:cubicBezTo>
                  <a:cubicBezTo>
                    <a:pt x="1519" y="1051"/>
                    <a:pt x="1168" y="1343"/>
                    <a:pt x="993" y="1635"/>
                  </a:cubicBezTo>
                  <a:cubicBezTo>
                    <a:pt x="876" y="1635"/>
                    <a:pt x="760" y="1635"/>
                    <a:pt x="643" y="16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7" name="Google Shape;18557;p46"/>
            <p:cNvSpPr/>
            <p:nvPr/>
          </p:nvSpPr>
          <p:spPr>
            <a:xfrm>
              <a:off x="1196450" y="2212500"/>
              <a:ext cx="40875" cy="37950"/>
            </a:xfrm>
            <a:custGeom>
              <a:avLst/>
              <a:gdLst/>
              <a:ahLst/>
              <a:cxnLst/>
              <a:rect l="l" t="t" r="r" b="b"/>
              <a:pathLst>
                <a:path w="1635" h="1518" extrusionOk="0">
                  <a:moveTo>
                    <a:pt x="1635" y="934"/>
                  </a:moveTo>
                  <a:cubicBezTo>
                    <a:pt x="1285" y="1109"/>
                    <a:pt x="993" y="1518"/>
                    <a:pt x="701" y="1460"/>
                  </a:cubicBezTo>
                  <a:cubicBezTo>
                    <a:pt x="409" y="1401"/>
                    <a:pt x="59" y="993"/>
                    <a:pt x="0" y="701"/>
                  </a:cubicBezTo>
                  <a:cubicBezTo>
                    <a:pt x="0" y="467"/>
                    <a:pt x="467" y="0"/>
                    <a:pt x="701" y="0"/>
                  </a:cubicBezTo>
                  <a:cubicBezTo>
                    <a:pt x="993" y="0"/>
                    <a:pt x="1343" y="350"/>
                    <a:pt x="1635" y="584"/>
                  </a:cubicBezTo>
                  <a:lnTo>
                    <a:pt x="1635" y="934"/>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8" name="Google Shape;18558;p46"/>
            <p:cNvSpPr/>
            <p:nvPr/>
          </p:nvSpPr>
          <p:spPr>
            <a:xfrm>
              <a:off x="6346175" y="1970250"/>
              <a:ext cx="40900" cy="36525"/>
            </a:xfrm>
            <a:custGeom>
              <a:avLst/>
              <a:gdLst/>
              <a:ahLst/>
              <a:cxnLst/>
              <a:rect l="l" t="t" r="r" b="b"/>
              <a:pathLst>
                <a:path w="1636" h="1461" extrusionOk="0">
                  <a:moveTo>
                    <a:pt x="1577" y="935"/>
                  </a:moveTo>
                  <a:cubicBezTo>
                    <a:pt x="1285" y="1110"/>
                    <a:pt x="935" y="1460"/>
                    <a:pt x="701" y="1402"/>
                  </a:cubicBezTo>
                  <a:cubicBezTo>
                    <a:pt x="409" y="1402"/>
                    <a:pt x="59" y="935"/>
                    <a:pt x="1" y="643"/>
                  </a:cubicBezTo>
                  <a:cubicBezTo>
                    <a:pt x="1" y="468"/>
                    <a:pt x="468" y="1"/>
                    <a:pt x="701" y="1"/>
                  </a:cubicBezTo>
                  <a:cubicBezTo>
                    <a:pt x="993" y="1"/>
                    <a:pt x="1285" y="351"/>
                    <a:pt x="1635" y="526"/>
                  </a:cubicBezTo>
                  <a:cubicBezTo>
                    <a:pt x="1635" y="643"/>
                    <a:pt x="1635" y="818"/>
                    <a:pt x="1577" y="8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9" name="Google Shape;18559;p46"/>
            <p:cNvSpPr/>
            <p:nvPr/>
          </p:nvSpPr>
          <p:spPr>
            <a:xfrm>
              <a:off x="1685300" y="4417450"/>
              <a:ext cx="37975" cy="40875"/>
            </a:xfrm>
            <a:custGeom>
              <a:avLst/>
              <a:gdLst/>
              <a:ahLst/>
              <a:cxnLst/>
              <a:rect l="l" t="t" r="r" b="b"/>
              <a:pathLst>
                <a:path w="1519" h="1635" extrusionOk="0">
                  <a:moveTo>
                    <a:pt x="935" y="0"/>
                  </a:moveTo>
                  <a:cubicBezTo>
                    <a:pt x="1110" y="292"/>
                    <a:pt x="1518" y="642"/>
                    <a:pt x="1460" y="876"/>
                  </a:cubicBezTo>
                  <a:cubicBezTo>
                    <a:pt x="1401" y="1167"/>
                    <a:pt x="993" y="1576"/>
                    <a:pt x="701" y="1576"/>
                  </a:cubicBezTo>
                  <a:cubicBezTo>
                    <a:pt x="468" y="1634"/>
                    <a:pt x="59" y="1167"/>
                    <a:pt x="1" y="934"/>
                  </a:cubicBezTo>
                  <a:cubicBezTo>
                    <a:pt x="1" y="642"/>
                    <a:pt x="351" y="292"/>
                    <a:pt x="584" y="0"/>
                  </a:cubicBezTo>
                  <a:lnTo>
                    <a:pt x="935" y="0"/>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0" name="Google Shape;18560;p46"/>
            <p:cNvSpPr/>
            <p:nvPr/>
          </p:nvSpPr>
          <p:spPr>
            <a:xfrm>
              <a:off x="4630100" y="246875"/>
              <a:ext cx="37950" cy="40875"/>
            </a:xfrm>
            <a:custGeom>
              <a:avLst/>
              <a:gdLst/>
              <a:ahLst/>
              <a:cxnLst/>
              <a:rect l="l" t="t" r="r" b="b"/>
              <a:pathLst>
                <a:path w="1518" h="1635" extrusionOk="0">
                  <a:moveTo>
                    <a:pt x="934" y="0"/>
                  </a:moveTo>
                  <a:cubicBezTo>
                    <a:pt x="1109" y="292"/>
                    <a:pt x="1518" y="642"/>
                    <a:pt x="1459" y="876"/>
                  </a:cubicBezTo>
                  <a:cubicBezTo>
                    <a:pt x="1401" y="1168"/>
                    <a:pt x="993" y="1576"/>
                    <a:pt x="701" y="1576"/>
                  </a:cubicBezTo>
                  <a:cubicBezTo>
                    <a:pt x="526" y="1635"/>
                    <a:pt x="59" y="1168"/>
                    <a:pt x="59" y="934"/>
                  </a:cubicBezTo>
                  <a:cubicBezTo>
                    <a:pt x="0" y="584"/>
                    <a:pt x="350" y="292"/>
                    <a:pt x="584" y="0"/>
                  </a:cubicBezTo>
                  <a:lnTo>
                    <a:pt x="934" y="0"/>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1" name="Google Shape;18561;p46"/>
            <p:cNvSpPr/>
            <p:nvPr/>
          </p:nvSpPr>
          <p:spPr>
            <a:xfrm>
              <a:off x="2175625" y="4910675"/>
              <a:ext cx="36500" cy="40875"/>
            </a:xfrm>
            <a:custGeom>
              <a:avLst/>
              <a:gdLst/>
              <a:ahLst/>
              <a:cxnLst/>
              <a:rect l="l" t="t" r="r" b="b"/>
              <a:pathLst>
                <a:path w="1460" h="1635" extrusionOk="0">
                  <a:moveTo>
                    <a:pt x="584" y="1635"/>
                  </a:moveTo>
                  <a:cubicBezTo>
                    <a:pt x="350" y="1343"/>
                    <a:pt x="0" y="1051"/>
                    <a:pt x="0" y="759"/>
                  </a:cubicBezTo>
                  <a:cubicBezTo>
                    <a:pt x="58" y="467"/>
                    <a:pt x="467" y="59"/>
                    <a:pt x="759" y="59"/>
                  </a:cubicBezTo>
                  <a:cubicBezTo>
                    <a:pt x="934" y="0"/>
                    <a:pt x="1401" y="467"/>
                    <a:pt x="1459" y="701"/>
                  </a:cubicBezTo>
                  <a:cubicBezTo>
                    <a:pt x="1459" y="993"/>
                    <a:pt x="1109" y="1343"/>
                    <a:pt x="934" y="1635"/>
                  </a:cubicBezTo>
                  <a:cubicBezTo>
                    <a:pt x="817" y="1635"/>
                    <a:pt x="701" y="1635"/>
                    <a:pt x="584"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2" name="Google Shape;18562;p46"/>
            <p:cNvSpPr/>
            <p:nvPr/>
          </p:nvSpPr>
          <p:spPr>
            <a:xfrm>
              <a:off x="4379100" y="5399525"/>
              <a:ext cx="40875" cy="36500"/>
            </a:xfrm>
            <a:custGeom>
              <a:avLst/>
              <a:gdLst/>
              <a:ahLst/>
              <a:cxnLst/>
              <a:rect l="l" t="t" r="r" b="b"/>
              <a:pathLst>
                <a:path w="1635" h="1460" extrusionOk="0">
                  <a:moveTo>
                    <a:pt x="59" y="526"/>
                  </a:moveTo>
                  <a:cubicBezTo>
                    <a:pt x="351" y="351"/>
                    <a:pt x="701" y="0"/>
                    <a:pt x="993" y="59"/>
                  </a:cubicBezTo>
                  <a:cubicBezTo>
                    <a:pt x="1226" y="117"/>
                    <a:pt x="1576" y="526"/>
                    <a:pt x="1635" y="818"/>
                  </a:cubicBezTo>
                  <a:cubicBezTo>
                    <a:pt x="1635" y="1051"/>
                    <a:pt x="1168" y="1460"/>
                    <a:pt x="876" y="1460"/>
                  </a:cubicBezTo>
                  <a:cubicBezTo>
                    <a:pt x="584" y="1460"/>
                    <a:pt x="292" y="1109"/>
                    <a:pt x="0" y="876"/>
                  </a:cubicBezTo>
                  <a:cubicBezTo>
                    <a:pt x="0" y="759"/>
                    <a:pt x="59" y="642"/>
                    <a:pt x="59" y="5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3" name="Google Shape;18563;p46"/>
            <p:cNvSpPr/>
            <p:nvPr/>
          </p:nvSpPr>
          <p:spPr>
            <a:xfrm>
              <a:off x="2422225" y="497850"/>
              <a:ext cx="43800" cy="35050"/>
            </a:xfrm>
            <a:custGeom>
              <a:avLst/>
              <a:gdLst/>
              <a:ahLst/>
              <a:cxnLst/>
              <a:rect l="l" t="t" r="r" b="b"/>
              <a:pathLst>
                <a:path w="1752" h="1402" extrusionOk="0">
                  <a:moveTo>
                    <a:pt x="1752" y="701"/>
                  </a:moveTo>
                  <a:cubicBezTo>
                    <a:pt x="1285" y="1052"/>
                    <a:pt x="993" y="1402"/>
                    <a:pt x="759" y="1402"/>
                  </a:cubicBezTo>
                  <a:cubicBezTo>
                    <a:pt x="468" y="1402"/>
                    <a:pt x="234" y="993"/>
                    <a:pt x="1" y="760"/>
                  </a:cubicBezTo>
                  <a:cubicBezTo>
                    <a:pt x="234" y="468"/>
                    <a:pt x="409" y="59"/>
                    <a:pt x="701" y="59"/>
                  </a:cubicBezTo>
                  <a:cubicBezTo>
                    <a:pt x="935" y="1"/>
                    <a:pt x="1285" y="351"/>
                    <a:pt x="1752" y="7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4" name="Google Shape;18564;p46"/>
            <p:cNvSpPr/>
            <p:nvPr/>
          </p:nvSpPr>
          <p:spPr>
            <a:xfrm>
              <a:off x="1203750" y="3439725"/>
              <a:ext cx="27750" cy="36525"/>
            </a:xfrm>
            <a:custGeom>
              <a:avLst/>
              <a:gdLst/>
              <a:ahLst/>
              <a:cxnLst/>
              <a:rect l="l" t="t" r="r" b="b"/>
              <a:pathLst>
                <a:path w="1110" h="1461" extrusionOk="0">
                  <a:moveTo>
                    <a:pt x="351" y="1402"/>
                  </a:moveTo>
                  <a:cubicBezTo>
                    <a:pt x="234" y="1110"/>
                    <a:pt x="59" y="818"/>
                    <a:pt x="0" y="526"/>
                  </a:cubicBezTo>
                  <a:cubicBezTo>
                    <a:pt x="0" y="351"/>
                    <a:pt x="234" y="176"/>
                    <a:pt x="409" y="1"/>
                  </a:cubicBezTo>
                  <a:cubicBezTo>
                    <a:pt x="642" y="234"/>
                    <a:pt x="993" y="409"/>
                    <a:pt x="1051" y="701"/>
                  </a:cubicBezTo>
                  <a:cubicBezTo>
                    <a:pt x="1109" y="876"/>
                    <a:pt x="818" y="1168"/>
                    <a:pt x="642" y="1460"/>
                  </a:cubicBezTo>
                  <a:cubicBezTo>
                    <a:pt x="526" y="1460"/>
                    <a:pt x="467" y="1402"/>
                    <a:pt x="351" y="14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5" name="Google Shape;18565;p46"/>
            <p:cNvSpPr/>
            <p:nvPr/>
          </p:nvSpPr>
          <p:spPr>
            <a:xfrm>
              <a:off x="3159150" y="5402450"/>
              <a:ext cx="42350" cy="27750"/>
            </a:xfrm>
            <a:custGeom>
              <a:avLst/>
              <a:gdLst/>
              <a:ahLst/>
              <a:cxnLst/>
              <a:rect l="l" t="t" r="r" b="b"/>
              <a:pathLst>
                <a:path w="1694" h="1110" extrusionOk="0">
                  <a:moveTo>
                    <a:pt x="1694" y="642"/>
                  </a:moveTo>
                  <a:cubicBezTo>
                    <a:pt x="1285" y="876"/>
                    <a:pt x="1051" y="1109"/>
                    <a:pt x="876" y="1051"/>
                  </a:cubicBezTo>
                  <a:cubicBezTo>
                    <a:pt x="584" y="992"/>
                    <a:pt x="293" y="759"/>
                    <a:pt x="1" y="584"/>
                  </a:cubicBezTo>
                  <a:cubicBezTo>
                    <a:pt x="234" y="409"/>
                    <a:pt x="468" y="0"/>
                    <a:pt x="701" y="0"/>
                  </a:cubicBezTo>
                  <a:cubicBezTo>
                    <a:pt x="935" y="0"/>
                    <a:pt x="1227" y="350"/>
                    <a:pt x="1635" y="64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6" name="Google Shape;18566;p46"/>
            <p:cNvSpPr/>
            <p:nvPr/>
          </p:nvSpPr>
          <p:spPr>
            <a:xfrm>
              <a:off x="2914000" y="258550"/>
              <a:ext cx="36500" cy="26275"/>
            </a:xfrm>
            <a:custGeom>
              <a:avLst/>
              <a:gdLst/>
              <a:ahLst/>
              <a:cxnLst/>
              <a:rect l="l" t="t" r="r" b="b"/>
              <a:pathLst>
                <a:path w="1460" h="1051" extrusionOk="0">
                  <a:moveTo>
                    <a:pt x="1460" y="0"/>
                  </a:moveTo>
                  <a:cubicBezTo>
                    <a:pt x="1285" y="467"/>
                    <a:pt x="1226" y="759"/>
                    <a:pt x="1051" y="934"/>
                  </a:cubicBezTo>
                  <a:cubicBezTo>
                    <a:pt x="876" y="1051"/>
                    <a:pt x="526" y="1051"/>
                    <a:pt x="292" y="992"/>
                  </a:cubicBezTo>
                  <a:cubicBezTo>
                    <a:pt x="176" y="934"/>
                    <a:pt x="117" y="701"/>
                    <a:pt x="1" y="584"/>
                  </a:cubicBezTo>
                  <a:cubicBezTo>
                    <a:pt x="176" y="467"/>
                    <a:pt x="351" y="350"/>
                    <a:pt x="584" y="234"/>
                  </a:cubicBezTo>
                  <a:cubicBezTo>
                    <a:pt x="759" y="175"/>
                    <a:pt x="993" y="117"/>
                    <a:pt x="146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7" name="Google Shape;18567;p46"/>
            <p:cNvSpPr/>
            <p:nvPr/>
          </p:nvSpPr>
          <p:spPr>
            <a:xfrm>
              <a:off x="6349100" y="3686350"/>
              <a:ext cx="24825" cy="33575"/>
            </a:xfrm>
            <a:custGeom>
              <a:avLst/>
              <a:gdLst/>
              <a:ahLst/>
              <a:cxnLst/>
              <a:rect l="l" t="t" r="r" b="b"/>
              <a:pathLst>
                <a:path w="993" h="1343" extrusionOk="0">
                  <a:moveTo>
                    <a:pt x="993" y="0"/>
                  </a:moveTo>
                  <a:cubicBezTo>
                    <a:pt x="935" y="351"/>
                    <a:pt x="876" y="526"/>
                    <a:pt x="818" y="759"/>
                  </a:cubicBezTo>
                  <a:cubicBezTo>
                    <a:pt x="701" y="934"/>
                    <a:pt x="526" y="1109"/>
                    <a:pt x="409" y="1343"/>
                  </a:cubicBezTo>
                  <a:cubicBezTo>
                    <a:pt x="292" y="1168"/>
                    <a:pt x="1" y="1051"/>
                    <a:pt x="1" y="876"/>
                  </a:cubicBezTo>
                  <a:cubicBezTo>
                    <a:pt x="1" y="584"/>
                    <a:pt x="117" y="292"/>
                    <a:pt x="292" y="117"/>
                  </a:cubicBezTo>
                  <a:cubicBezTo>
                    <a:pt x="409" y="0"/>
                    <a:pt x="643" y="59"/>
                    <a:pt x="99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8582" name="Google Shape;18582;p46"/>
          <p:cNvSpPr/>
          <p:nvPr/>
        </p:nvSpPr>
        <p:spPr>
          <a:xfrm flipH="1">
            <a:off x="5117121" y="3361514"/>
            <a:ext cx="160202" cy="160202"/>
          </a:xfrm>
          <a:custGeom>
            <a:avLst/>
            <a:gdLst/>
            <a:ahLst/>
            <a:cxnLst/>
            <a:rect l="l" t="t" r="r" b="b"/>
            <a:pathLst>
              <a:path w="20638" h="20638" extrusionOk="0">
                <a:moveTo>
                  <a:pt x="6319" y="1"/>
                </a:moveTo>
                <a:lnTo>
                  <a:pt x="6319" y="6319"/>
                </a:lnTo>
                <a:lnTo>
                  <a:pt x="1" y="6319"/>
                </a:lnTo>
                <a:lnTo>
                  <a:pt x="1" y="14318"/>
                </a:lnTo>
                <a:lnTo>
                  <a:pt x="6319" y="14318"/>
                </a:lnTo>
                <a:lnTo>
                  <a:pt x="6319" y="20637"/>
                </a:lnTo>
                <a:lnTo>
                  <a:pt x="14318" y="20637"/>
                </a:lnTo>
                <a:lnTo>
                  <a:pt x="14318" y="14318"/>
                </a:lnTo>
                <a:lnTo>
                  <a:pt x="20637" y="14318"/>
                </a:lnTo>
                <a:lnTo>
                  <a:pt x="20637" y="6319"/>
                </a:lnTo>
                <a:lnTo>
                  <a:pt x="14318" y="6319"/>
                </a:lnTo>
                <a:lnTo>
                  <a:pt x="14318" y="1"/>
                </a:lnTo>
                <a:close/>
              </a:path>
            </a:pathLst>
          </a:cu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1" name="Google Shape;24134;p71">
            <a:extLst>
              <a:ext uri="{FF2B5EF4-FFF2-40B4-BE49-F238E27FC236}">
                <a16:creationId xmlns:a16="http://schemas.microsoft.com/office/drawing/2014/main" id="{C2B5FFE2-4D94-4D01-A2DC-701EE40494DE}"/>
              </a:ext>
            </a:extLst>
          </p:cNvPr>
          <p:cNvSpPr/>
          <p:nvPr/>
        </p:nvSpPr>
        <p:spPr>
          <a:xfrm>
            <a:off x="264490" y="4040248"/>
            <a:ext cx="1026600" cy="1015200"/>
          </a:xfrm>
          <a:prstGeom prst="teardrop">
            <a:avLst>
              <a:gd name="adj" fmla="val 100000"/>
            </a:avLst>
          </a:prstGeom>
          <a:gradFill>
            <a:gsLst>
              <a:gs pos="0">
                <a:schemeClr val="dk1"/>
              </a:gs>
              <a:gs pos="100000">
                <a:schemeClr val="lt1"/>
              </a:gs>
            </a:gsLst>
            <a:lin ang="2698631"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762" name="Google Shape;24144;p71">
            <a:extLst>
              <a:ext uri="{FF2B5EF4-FFF2-40B4-BE49-F238E27FC236}">
                <a16:creationId xmlns:a16="http://schemas.microsoft.com/office/drawing/2014/main" id="{4131705D-4DB0-4C0C-BBDB-9BBF010DAE8B}"/>
              </a:ext>
            </a:extLst>
          </p:cNvPr>
          <p:cNvGrpSpPr/>
          <p:nvPr/>
        </p:nvGrpSpPr>
        <p:grpSpPr>
          <a:xfrm>
            <a:off x="670110" y="4254273"/>
            <a:ext cx="250003" cy="587160"/>
            <a:chOff x="2689500" y="238125"/>
            <a:chExt cx="2222250" cy="5219200"/>
          </a:xfrm>
        </p:grpSpPr>
        <p:sp>
          <p:nvSpPr>
            <p:cNvPr id="763" name="Google Shape;24145;p71">
              <a:extLst>
                <a:ext uri="{FF2B5EF4-FFF2-40B4-BE49-F238E27FC236}">
                  <a16:creationId xmlns:a16="http://schemas.microsoft.com/office/drawing/2014/main" id="{32F6C914-BBD3-4F58-A47E-A8421765C9D6}"/>
                </a:ext>
              </a:extLst>
            </p:cNvPr>
            <p:cNvSpPr/>
            <p:nvPr/>
          </p:nvSpPr>
          <p:spPr>
            <a:xfrm>
              <a:off x="2882775" y="238125"/>
              <a:ext cx="1834875" cy="1834875"/>
            </a:xfrm>
            <a:custGeom>
              <a:avLst/>
              <a:gdLst/>
              <a:ahLst/>
              <a:cxnLst/>
              <a:rect l="l" t="t" r="r" b="b"/>
              <a:pathLst>
                <a:path w="73395" h="73395" extrusionOk="0">
                  <a:moveTo>
                    <a:pt x="36698" y="0"/>
                  </a:moveTo>
                  <a:cubicBezTo>
                    <a:pt x="25900" y="0"/>
                    <a:pt x="17126" y="8775"/>
                    <a:pt x="17126" y="19572"/>
                  </a:cubicBezTo>
                  <a:lnTo>
                    <a:pt x="17126" y="43221"/>
                  </a:lnTo>
                  <a:lnTo>
                    <a:pt x="6133" y="43221"/>
                  </a:lnTo>
                  <a:cubicBezTo>
                    <a:pt x="2740" y="43221"/>
                    <a:pt x="0" y="45961"/>
                    <a:pt x="0" y="49354"/>
                  </a:cubicBezTo>
                  <a:lnTo>
                    <a:pt x="0" y="67295"/>
                  </a:lnTo>
                  <a:cubicBezTo>
                    <a:pt x="0" y="70655"/>
                    <a:pt x="2740" y="73395"/>
                    <a:pt x="6133" y="73395"/>
                  </a:cubicBezTo>
                  <a:lnTo>
                    <a:pt x="67295" y="73395"/>
                  </a:lnTo>
                  <a:cubicBezTo>
                    <a:pt x="70655" y="73395"/>
                    <a:pt x="73395" y="70655"/>
                    <a:pt x="73395" y="67295"/>
                  </a:cubicBezTo>
                  <a:lnTo>
                    <a:pt x="73395" y="49354"/>
                  </a:lnTo>
                  <a:cubicBezTo>
                    <a:pt x="73395" y="45961"/>
                    <a:pt x="70655" y="43221"/>
                    <a:pt x="67295" y="43221"/>
                  </a:cubicBezTo>
                  <a:lnTo>
                    <a:pt x="56269" y="43221"/>
                  </a:lnTo>
                  <a:lnTo>
                    <a:pt x="56269" y="19572"/>
                  </a:lnTo>
                  <a:cubicBezTo>
                    <a:pt x="56269" y="8775"/>
                    <a:pt x="47495" y="0"/>
                    <a:pt x="3669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4" name="Google Shape;24146;p71">
              <a:extLst>
                <a:ext uri="{FF2B5EF4-FFF2-40B4-BE49-F238E27FC236}">
                  <a16:creationId xmlns:a16="http://schemas.microsoft.com/office/drawing/2014/main" id="{E8897A11-81F3-4849-A79D-96665980E06B}"/>
                </a:ext>
              </a:extLst>
            </p:cNvPr>
            <p:cNvSpPr/>
            <p:nvPr/>
          </p:nvSpPr>
          <p:spPr>
            <a:xfrm>
              <a:off x="2689500" y="3653400"/>
              <a:ext cx="2222250" cy="1803925"/>
            </a:xfrm>
            <a:custGeom>
              <a:avLst/>
              <a:gdLst/>
              <a:ahLst/>
              <a:cxnLst/>
              <a:rect l="l" t="t" r="r" b="b"/>
              <a:pathLst>
                <a:path w="88890" h="72157" extrusionOk="0">
                  <a:moveTo>
                    <a:pt x="0" y="1"/>
                  </a:moveTo>
                  <a:lnTo>
                    <a:pt x="0" y="55846"/>
                  </a:lnTo>
                  <a:cubicBezTo>
                    <a:pt x="0" y="64849"/>
                    <a:pt x="7275" y="72156"/>
                    <a:pt x="16310" y="72156"/>
                  </a:cubicBezTo>
                  <a:lnTo>
                    <a:pt x="72580" y="72156"/>
                  </a:lnTo>
                  <a:cubicBezTo>
                    <a:pt x="81583" y="72156"/>
                    <a:pt x="88889" y="64849"/>
                    <a:pt x="88889" y="55846"/>
                  </a:cubicBezTo>
                  <a:lnTo>
                    <a:pt x="88889" y="1"/>
                  </a:lnTo>
                  <a:lnTo>
                    <a:pt x="50561" y="1"/>
                  </a:lnTo>
                  <a:lnTo>
                    <a:pt x="50561" y="29750"/>
                  </a:lnTo>
                  <a:cubicBezTo>
                    <a:pt x="50561" y="33143"/>
                    <a:pt x="47819" y="35857"/>
                    <a:pt x="44430" y="35857"/>
                  </a:cubicBezTo>
                  <a:cubicBezTo>
                    <a:pt x="44332" y="35857"/>
                    <a:pt x="44234" y="35855"/>
                    <a:pt x="44135" y="35850"/>
                  </a:cubicBezTo>
                  <a:cubicBezTo>
                    <a:pt x="40840" y="35720"/>
                    <a:pt x="38329" y="32882"/>
                    <a:pt x="38329" y="29587"/>
                  </a:cubicBezTo>
                  <a:lnTo>
                    <a:pt x="38329"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5" name="Google Shape;24147;p71">
              <a:extLst>
                <a:ext uri="{FF2B5EF4-FFF2-40B4-BE49-F238E27FC236}">
                  <a16:creationId xmlns:a16="http://schemas.microsoft.com/office/drawing/2014/main" id="{7567B7BE-F252-4E6C-BDC6-A5F207472BBA}"/>
                </a:ext>
              </a:extLst>
            </p:cNvPr>
            <p:cNvSpPr/>
            <p:nvPr/>
          </p:nvSpPr>
          <p:spPr>
            <a:xfrm>
              <a:off x="2689500" y="2378800"/>
              <a:ext cx="958225" cy="968825"/>
            </a:xfrm>
            <a:custGeom>
              <a:avLst/>
              <a:gdLst/>
              <a:ahLst/>
              <a:cxnLst/>
              <a:rect l="l" t="t" r="r" b="b"/>
              <a:pathLst>
                <a:path w="38329" h="38753" extrusionOk="0">
                  <a:moveTo>
                    <a:pt x="19572" y="0"/>
                  </a:moveTo>
                  <a:lnTo>
                    <a:pt x="19572" y="12233"/>
                  </a:lnTo>
                  <a:lnTo>
                    <a:pt x="8155" y="19833"/>
                  </a:lnTo>
                  <a:cubicBezTo>
                    <a:pt x="3034" y="23225"/>
                    <a:pt x="0" y="28934"/>
                    <a:pt x="0" y="35099"/>
                  </a:cubicBezTo>
                  <a:lnTo>
                    <a:pt x="0" y="38753"/>
                  </a:lnTo>
                  <a:lnTo>
                    <a:pt x="38329" y="38753"/>
                  </a:lnTo>
                  <a:lnTo>
                    <a:pt x="38329"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6" name="Google Shape;24148;p71">
              <a:extLst>
                <a:ext uri="{FF2B5EF4-FFF2-40B4-BE49-F238E27FC236}">
                  <a16:creationId xmlns:a16="http://schemas.microsoft.com/office/drawing/2014/main" id="{B38A159D-4B06-42F0-AA81-2C2A25D3559F}"/>
                </a:ext>
              </a:extLst>
            </p:cNvPr>
            <p:cNvSpPr/>
            <p:nvPr/>
          </p:nvSpPr>
          <p:spPr>
            <a:xfrm>
              <a:off x="3953525" y="2378800"/>
              <a:ext cx="958225" cy="968825"/>
            </a:xfrm>
            <a:custGeom>
              <a:avLst/>
              <a:gdLst/>
              <a:ahLst/>
              <a:cxnLst/>
              <a:rect l="l" t="t" r="r" b="b"/>
              <a:pathLst>
                <a:path w="38329" h="38753" extrusionOk="0">
                  <a:moveTo>
                    <a:pt x="0" y="0"/>
                  </a:moveTo>
                  <a:lnTo>
                    <a:pt x="0" y="38753"/>
                  </a:lnTo>
                  <a:lnTo>
                    <a:pt x="38328" y="38753"/>
                  </a:lnTo>
                  <a:lnTo>
                    <a:pt x="38328" y="35099"/>
                  </a:lnTo>
                  <a:cubicBezTo>
                    <a:pt x="38328" y="28934"/>
                    <a:pt x="35262" y="23225"/>
                    <a:pt x="30141" y="19833"/>
                  </a:cubicBezTo>
                  <a:lnTo>
                    <a:pt x="18757" y="12233"/>
                  </a:lnTo>
                  <a:lnTo>
                    <a:pt x="18757"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3149174163"/>
      </p:ext>
    </p:extLst>
  </p:cSld>
  <p:clrMapOvr>
    <a:masterClrMapping/>
  </p:clrMapOvr>
  <mc:AlternateContent xmlns:mc="http://schemas.openxmlformats.org/markup-compatibility/2006">
    <mc:Choice xmlns:p14="http://schemas.microsoft.com/office/powerpoint/2010/main" Requires="p14">
      <p:transition spd="slow" p14:dur="900">
        <p14:flythrough dir="out" hasBounce="1"/>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7809"/>
        <p:cNvGrpSpPr/>
        <p:nvPr/>
      </p:nvGrpSpPr>
      <p:grpSpPr>
        <a:xfrm>
          <a:off x="0" y="0"/>
          <a:ext cx="0" cy="0"/>
          <a:chOff x="0" y="0"/>
          <a:chExt cx="0" cy="0"/>
        </a:xfrm>
      </p:grpSpPr>
      <p:grpSp>
        <p:nvGrpSpPr>
          <p:cNvPr id="17810" name="Google Shape;17810;p46"/>
          <p:cNvGrpSpPr/>
          <p:nvPr/>
        </p:nvGrpSpPr>
        <p:grpSpPr>
          <a:xfrm>
            <a:off x="-1403988" y="4004002"/>
            <a:ext cx="3288125" cy="3288125"/>
            <a:chOff x="1190625" y="238125"/>
            <a:chExt cx="5205200" cy="5205200"/>
          </a:xfrm>
        </p:grpSpPr>
        <p:sp>
          <p:nvSpPr>
            <p:cNvPr id="17811" name="Google Shape;17811;p46"/>
            <p:cNvSpPr/>
            <p:nvPr/>
          </p:nvSpPr>
          <p:spPr>
            <a:xfrm>
              <a:off x="3537100" y="2352575"/>
              <a:ext cx="739875" cy="745725"/>
            </a:xfrm>
            <a:custGeom>
              <a:avLst/>
              <a:gdLst/>
              <a:ahLst/>
              <a:cxnLst/>
              <a:rect l="l" t="t" r="r" b="b"/>
              <a:pathLst>
                <a:path w="29595" h="29829" extrusionOk="0">
                  <a:moveTo>
                    <a:pt x="19963" y="23699"/>
                  </a:moveTo>
                  <a:cubicBezTo>
                    <a:pt x="20956" y="20839"/>
                    <a:pt x="23057" y="19438"/>
                    <a:pt x="25509" y="19847"/>
                  </a:cubicBezTo>
                  <a:cubicBezTo>
                    <a:pt x="27785" y="20197"/>
                    <a:pt x="29478" y="22123"/>
                    <a:pt x="29536" y="24400"/>
                  </a:cubicBezTo>
                  <a:cubicBezTo>
                    <a:pt x="29595" y="26793"/>
                    <a:pt x="28077" y="28777"/>
                    <a:pt x="25684" y="29303"/>
                  </a:cubicBezTo>
                  <a:cubicBezTo>
                    <a:pt x="23232" y="29828"/>
                    <a:pt x="21189" y="28544"/>
                    <a:pt x="19963" y="25625"/>
                  </a:cubicBezTo>
                  <a:cubicBezTo>
                    <a:pt x="19146" y="28135"/>
                    <a:pt x="17512" y="29595"/>
                    <a:pt x="14768" y="29536"/>
                  </a:cubicBezTo>
                  <a:cubicBezTo>
                    <a:pt x="12609" y="29536"/>
                    <a:pt x="11266" y="28369"/>
                    <a:pt x="10040" y="25567"/>
                  </a:cubicBezTo>
                  <a:cubicBezTo>
                    <a:pt x="9690" y="26910"/>
                    <a:pt x="8990" y="27960"/>
                    <a:pt x="7881" y="28661"/>
                  </a:cubicBezTo>
                  <a:cubicBezTo>
                    <a:pt x="6830" y="29420"/>
                    <a:pt x="5604" y="29711"/>
                    <a:pt x="4320" y="29478"/>
                  </a:cubicBezTo>
                  <a:cubicBezTo>
                    <a:pt x="2044" y="29069"/>
                    <a:pt x="409" y="27201"/>
                    <a:pt x="234" y="25042"/>
                  </a:cubicBezTo>
                  <a:cubicBezTo>
                    <a:pt x="59" y="22532"/>
                    <a:pt x="1402" y="20664"/>
                    <a:pt x="4145" y="19672"/>
                  </a:cubicBezTo>
                  <a:cubicBezTo>
                    <a:pt x="1518" y="18796"/>
                    <a:pt x="1" y="17103"/>
                    <a:pt x="176" y="14243"/>
                  </a:cubicBezTo>
                  <a:cubicBezTo>
                    <a:pt x="351" y="12200"/>
                    <a:pt x="1577" y="10741"/>
                    <a:pt x="4203" y="9749"/>
                  </a:cubicBezTo>
                  <a:cubicBezTo>
                    <a:pt x="2744" y="9340"/>
                    <a:pt x="1635" y="8581"/>
                    <a:pt x="993" y="7355"/>
                  </a:cubicBezTo>
                  <a:cubicBezTo>
                    <a:pt x="293" y="6071"/>
                    <a:pt x="176" y="4787"/>
                    <a:pt x="643" y="3445"/>
                  </a:cubicBezTo>
                  <a:cubicBezTo>
                    <a:pt x="1343" y="1285"/>
                    <a:pt x="3386" y="1"/>
                    <a:pt x="5721" y="234"/>
                  </a:cubicBezTo>
                  <a:cubicBezTo>
                    <a:pt x="7822" y="409"/>
                    <a:pt x="9632" y="2161"/>
                    <a:pt x="9924" y="4320"/>
                  </a:cubicBezTo>
                  <a:cubicBezTo>
                    <a:pt x="10274" y="6713"/>
                    <a:pt x="8990" y="8640"/>
                    <a:pt x="6130" y="9807"/>
                  </a:cubicBezTo>
                  <a:cubicBezTo>
                    <a:pt x="8114" y="10332"/>
                    <a:pt x="9457" y="11558"/>
                    <a:pt x="10040" y="13660"/>
                  </a:cubicBezTo>
                  <a:cubicBezTo>
                    <a:pt x="10683" y="11617"/>
                    <a:pt x="11908" y="10332"/>
                    <a:pt x="13893" y="9749"/>
                  </a:cubicBezTo>
                  <a:cubicBezTo>
                    <a:pt x="11091" y="8581"/>
                    <a:pt x="9807" y="6538"/>
                    <a:pt x="10274" y="4087"/>
                  </a:cubicBezTo>
                  <a:cubicBezTo>
                    <a:pt x="10741" y="1752"/>
                    <a:pt x="12784" y="118"/>
                    <a:pt x="15177" y="176"/>
                  </a:cubicBezTo>
                  <a:cubicBezTo>
                    <a:pt x="17395" y="234"/>
                    <a:pt x="19380" y="1869"/>
                    <a:pt x="19788" y="4087"/>
                  </a:cubicBezTo>
                  <a:cubicBezTo>
                    <a:pt x="20197" y="6597"/>
                    <a:pt x="18913" y="8698"/>
                    <a:pt x="16111" y="9749"/>
                  </a:cubicBezTo>
                  <a:cubicBezTo>
                    <a:pt x="18096" y="10332"/>
                    <a:pt x="19380" y="11617"/>
                    <a:pt x="19963" y="13660"/>
                  </a:cubicBezTo>
                  <a:cubicBezTo>
                    <a:pt x="20430" y="12259"/>
                    <a:pt x="21131" y="11266"/>
                    <a:pt x="22240" y="10566"/>
                  </a:cubicBezTo>
                  <a:cubicBezTo>
                    <a:pt x="23349" y="9924"/>
                    <a:pt x="24575" y="9749"/>
                    <a:pt x="25859" y="10041"/>
                  </a:cubicBezTo>
                  <a:cubicBezTo>
                    <a:pt x="28135" y="10566"/>
                    <a:pt x="29595" y="12492"/>
                    <a:pt x="29536" y="14827"/>
                  </a:cubicBezTo>
                  <a:cubicBezTo>
                    <a:pt x="29536" y="17103"/>
                    <a:pt x="27902" y="19030"/>
                    <a:pt x="25684" y="19438"/>
                  </a:cubicBezTo>
                  <a:cubicBezTo>
                    <a:pt x="23232" y="19964"/>
                    <a:pt x="21248" y="18738"/>
                    <a:pt x="19963" y="15878"/>
                  </a:cubicBezTo>
                  <a:cubicBezTo>
                    <a:pt x="19380" y="17804"/>
                    <a:pt x="18154" y="19030"/>
                    <a:pt x="16111" y="19672"/>
                  </a:cubicBezTo>
                  <a:cubicBezTo>
                    <a:pt x="18154" y="20314"/>
                    <a:pt x="19380" y="21598"/>
                    <a:pt x="19963" y="23641"/>
                  </a:cubicBezTo>
                  <a:close/>
                  <a:moveTo>
                    <a:pt x="10040" y="23758"/>
                  </a:moveTo>
                  <a:cubicBezTo>
                    <a:pt x="10624" y="21598"/>
                    <a:pt x="11850" y="20314"/>
                    <a:pt x="13951" y="19672"/>
                  </a:cubicBezTo>
                  <a:cubicBezTo>
                    <a:pt x="11908" y="19088"/>
                    <a:pt x="10683" y="17804"/>
                    <a:pt x="10040" y="15819"/>
                  </a:cubicBezTo>
                  <a:cubicBezTo>
                    <a:pt x="9398" y="17921"/>
                    <a:pt x="8114" y="19088"/>
                    <a:pt x="6013" y="19672"/>
                  </a:cubicBezTo>
                  <a:cubicBezTo>
                    <a:pt x="8173" y="20255"/>
                    <a:pt x="9457" y="21540"/>
                    <a:pt x="10040" y="237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2" name="Google Shape;17812;p46"/>
            <p:cNvSpPr/>
            <p:nvPr/>
          </p:nvSpPr>
          <p:spPr>
            <a:xfrm>
              <a:off x="3793925" y="3092425"/>
              <a:ext cx="237900" cy="240800"/>
            </a:xfrm>
            <a:custGeom>
              <a:avLst/>
              <a:gdLst/>
              <a:ahLst/>
              <a:cxnLst/>
              <a:rect l="l" t="t" r="r" b="b"/>
              <a:pathLst>
                <a:path w="9516" h="9632" extrusionOk="0">
                  <a:moveTo>
                    <a:pt x="4729" y="9632"/>
                  </a:moveTo>
                  <a:cubicBezTo>
                    <a:pt x="2102" y="9632"/>
                    <a:pt x="1" y="7414"/>
                    <a:pt x="1" y="4845"/>
                  </a:cubicBezTo>
                  <a:cubicBezTo>
                    <a:pt x="1" y="2277"/>
                    <a:pt x="2219" y="1"/>
                    <a:pt x="4787" y="59"/>
                  </a:cubicBezTo>
                  <a:cubicBezTo>
                    <a:pt x="7356" y="117"/>
                    <a:pt x="9515" y="2335"/>
                    <a:pt x="9515" y="4904"/>
                  </a:cubicBezTo>
                  <a:cubicBezTo>
                    <a:pt x="9515" y="7472"/>
                    <a:pt x="7356" y="9632"/>
                    <a:pt x="4729" y="963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3" name="Google Shape;17813;p46"/>
            <p:cNvSpPr/>
            <p:nvPr/>
          </p:nvSpPr>
          <p:spPr>
            <a:xfrm>
              <a:off x="3300700" y="2600650"/>
              <a:ext cx="239350" cy="239350"/>
            </a:xfrm>
            <a:custGeom>
              <a:avLst/>
              <a:gdLst/>
              <a:ahLst/>
              <a:cxnLst/>
              <a:rect l="l" t="t" r="r" b="b"/>
              <a:pathLst>
                <a:path w="9574" h="9574" extrusionOk="0">
                  <a:moveTo>
                    <a:pt x="4729" y="9574"/>
                  </a:moveTo>
                  <a:cubicBezTo>
                    <a:pt x="2102" y="9574"/>
                    <a:pt x="1" y="7414"/>
                    <a:pt x="1" y="4787"/>
                  </a:cubicBezTo>
                  <a:cubicBezTo>
                    <a:pt x="1" y="2161"/>
                    <a:pt x="2160" y="1"/>
                    <a:pt x="4729" y="59"/>
                  </a:cubicBezTo>
                  <a:cubicBezTo>
                    <a:pt x="7355" y="59"/>
                    <a:pt x="9573" y="2277"/>
                    <a:pt x="9515" y="4846"/>
                  </a:cubicBezTo>
                  <a:cubicBezTo>
                    <a:pt x="9515" y="7414"/>
                    <a:pt x="7297" y="9574"/>
                    <a:pt x="4729" y="957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4" name="Google Shape;17814;p46"/>
            <p:cNvSpPr/>
            <p:nvPr/>
          </p:nvSpPr>
          <p:spPr>
            <a:xfrm>
              <a:off x="3547325" y="3093900"/>
              <a:ext cx="237875" cy="239325"/>
            </a:xfrm>
            <a:custGeom>
              <a:avLst/>
              <a:gdLst/>
              <a:ahLst/>
              <a:cxnLst/>
              <a:rect l="l" t="t" r="r" b="b"/>
              <a:pathLst>
                <a:path w="9515" h="9573" extrusionOk="0">
                  <a:moveTo>
                    <a:pt x="9515" y="4786"/>
                  </a:moveTo>
                  <a:cubicBezTo>
                    <a:pt x="9515" y="7355"/>
                    <a:pt x="7355" y="9573"/>
                    <a:pt x="4728" y="9573"/>
                  </a:cubicBezTo>
                  <a:cubicBezTo>
                    <a:pt x="2160" y="9573"/>
                    <a:pt x="0" y="7355"/>
                    <a:pt x="0" y="4786"/>
                  </a:cubicBezTo>
                  <a:cubicBezTo>
                    <a:pt x="59" y="2218"/>
                    <a:pt x="2160" y="58"/>
                    <a:pt x="4728" y="58"/>
                  </a:cubicBezTo>
                  <a:cubicBezTo>
                    <a:pt x="7297" y="0"/>
                    <a:pt x="9515" y="2218"/>
                    <a:pt x="9515" y="47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5" name="Google Shape;17815;p46"/>
            <p:cNvSpPr/>
            <p:nvPr/>
          </p:nvSpPr>
          <p:spPr>
            <a:xfrm>
              <a:off x="3299250" y="2848725"/>
              <a:ext cx="239350" cy="237900"/>
            </a:xfrm>
            <a:custGeom>
              <a:avLst/>
              <a:gdLst/>
              <a:ahLst/>
              <a:cxnLst/>
              <a:rect l="l" t="t" r="r" b="b"/>
              <a:pathLst>
                <a:path w="9574" h="9516" extrusionOk="0">
                  <a:moveTo>
                    <a:pt x="9573" y="4729"/>
                  </a:moveTo>
                  <a:cubicBezTo>
                    <a:pt x="9573" y="7355"/>
                    <a:pt x="7355" y="9515"/>
                    <a:pt x="4787" y="9515"/>
                  </a:cubicBezTo>
                  <a:cubicBezTo>
                    <a:pt x="2160" y="9457"/>
                    <a:pt x="0" y="7297"/>
                    <a:pt x="59" y="4729"/>
                  </a:cubicBezTo>
                  <a:cubicBezTo>
                    <a:pt x="117" y="2102"/>
                    <a:pt x="2218" y="1"/>
                    <a:pt x="4787" y="1"/>
                  </a:cubicBezTo>
                  <a:cubicBezTo>
                    <a:pt x="7355" y="1"/>
                    <a:pt x="9573" y="2160"/>
                    <a:pt x="9573"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6" name="Google Shape;17816;p46"/>
            <p:cNvSpPr/>
            <p:nvPr/>
          </p:nvSpPr>
          <p:spPr>
            <a:xfrm>
              <a:off x="4036175" y="2358425"/>
              <a:ext cx="239350" cy="239350"/>
            </a:xfrm>
            <a:custGeom>
              <a:avLst/>
              <a:gdLst/>
              <a:ahLst/>
              <a:cxnLst/>
              <a:rect l="l" t="t" r="r" b="b"/>
              <a:pathLst>
                <a:path w="9574" h="9574" extrusionOk="0">
                  <a:moveTo>
                    <a:pt x="4904" y="59"/>
                  </a:moveTo>
                  <a:cubicBezTo>
                    <a:pt x="7530" y="175"/>
                    <a:pt x="9573" y="2277"/>
                    <a:pt x="9456" y="4903"/>
                  </a:cubicBezTo>
                  <a:cubicBezTo>
                    <a:pt x="9398" y="7530"/>
                    <a:pt x="7238" y="9573"/>
                    <a:pt x="4670" y="9456"/>
                  </a:cubicBezTo>
                  <a:cubicBezTo>
                    <a:pt x="2043" y="9398"/>
                    <a:pt x="0" y="7238"/>
                    <a:pt x="59" y="4670"/>
                  </a:cubicBezTo>
                  <a:cubicBezTo>
                    <a:pt x="176" y="2043"/>
                    <a:pt x="2277" y="0"/>
                    <a:pt x="4904"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7" name="Google Shape;17817;p46"/>
            <p:cNvSpPr/>
            <p:nvPr/>
          </p:nvSpPr>
          <p:spPr>
            <a:xfrm>
              <a:off x="4039100" y="3098275"/>
              <a:ext cx="232050" cy="232050"/>
            </a:xfrm>
            <a:custGeom>
              <a:avLst/>
              <a:gdLst/>
              <a:ahLst/>
              <a:cxnLst/>
              <a:rect l="l" t="t" r="r" b="b"/>
              <a:pathLst>
                <a:path w="9282" h="9282" extrusionOk="0">
                  <a:moveTo>
                    <a:pt x="4670" y="0"/>
                  </a:moveTo>
                  <a:cubicBezTo>
                    <a:pt x="7238" y="0"/>
                    <a:pt x="9281" y="2043"/>
                    <a:pt x="9281" y="4670"/>
                  </a:cubicBezTo>
                  <a:cubicBezTo>
                    <a:pt x="9281" y="7238"/>
                    <a:pt x="7180" y="9281"/>
                    <a:pt x="4611" y="9281"/>
                  </a:cubicBezTo>
                  <a:cubicBezTo>
                    <a:pt x="2043" y="9223"/>
                    <a:pt x="0" y="7180"/>
                    <a:pt x="0" y="4611"/>
                  </a:cubicBezTo>
                  <a:cubicBezTo>
                    <a:pt x="0" y="2043"/>
                    <a:pt x="2102" y="0"/>
                    <a:pt x="467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8" name="Google Shape;17818;p46"/>
            <p:cNvSpPr/>
            <p:nvPr/>
          </p:nvSpPr>
          <p:spPr>
            <a:xfrm>
              <a:off x="3303625" y="2361350"/>
              <a:ext cx="232050" cy="232025"/>
            </a:xfrm>
            <a:custGeom>
              <a:avLst/>
              <a:gdLst/>
              <a:ahLst/>
              <a:cxnLst/>
              <a:rect l="l" t="t" r="r" b="b"/>
              <a:pathLst>
                <a:path w="9282" h="9281" extrusionOk="0">
                  <a:moveTo>
                    <a:pt x="0" y="4670"/>
                  </a:moveTo>
                  <a:cubicBezTo>
                    <a:pt x="0" y="2101"/>
                    <a:pt x="2043" y="0"/>
                    <a:pt x="4612" y="0"/>
                  </a:cubicBezTo>
                  <a:cubicBezTo>
                    <a:pt x="7238" y="0"/>
                    <a:pt x="9281" y="2101"/>
                    <a:pt x="9281" y="4670"/>
                  </a:cubicBezTo>
                  <a:cubicBezTo>
                    <a:pt x="9223" y="7238"/>
                    <a:pt x="7180" y="9281"/>
                    <a:pt x="4670" y="9281"/>
                  </a:cubicBezTo>
                  <a:cubicBezTo>
                    <a:pt x="2043" y="9281"/>
                    <a:pt x="0" y="7238"/>
                    <a:pt x="0" y="46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9" name="Google Shape;17819;p46"/>
            <p:cNvSpPr/>
            <p:nvPr/>
          </p:nvSpPr>
          <p:spPr>
            <a:xfrm>
              <a:off x="3303625" y="3098275"/>
              <a:ext cx="232050" cy="230575"/>
            </a:xfrm>
            <a:custGeom>
              <a:avLst/>
              <a:gdLst/>
              <a:ahLst/>
              <a:cxnLst/>
              <a:rect l="l" t="t" r="r" b="b"/>
              <a:pathLst>
                <a:path w="9282" h="9223" extrusionOk="0">
                  <a:moveTo>
                    <a:pt x="4670" y="9223"/>
                  </a:moveTo>
                  <a:cubicBezTo>
                    <a:pt x="2160" y="9223"/>
                    <a:pt x="59" y="7180"/>
                    <a:pt x="59" y="4670"/>
                  </a:cubicBezTo>
                  <a:cubicBezTo>
                    <a:pt x="0" y="2160"/>
                    <a:pt x="2102" y="0"/>
                    <a:pt x="4612" y="59"/>
                  </a:cubicBezTo>
                  <a:cubicBezTo>
                    <a:pt x="7122" y="59"/>
                    <a:pt x="9165" y="2101"/>
                    <a:pt x="9223" y="4553"/>
                  </a:cubicBezTo>
                  <a:cubicBezTo>
                    <a:pt x="9281" y="7063"/>
                    <a:pt x="7180" y="9223"/>
                    <a:pt x="4670" y="922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0" name="Google Shape;17820;p46"/>
            <p:cNvSpPr/>
            <p:nvPr/>
          </p:nvSpPr>
          <p:spPr>
            <a:xfrm>
              <a:off x="3798325" y="2116175"/>
              <a:ext cx="229125" cy="230600"/>
            </a:xfrm>
            <a:custGeom>
              <a:avLst/>
              <a:gdLst/>
              <a:ahLst/>
              <a:cxnLst/>
              <a:rect l="l" t="t" r="r" b="b"/>
              <a:pathLst>
                <a:path w="9165" h="9224" extrusionOk="0">
                  <a:moveTo>
                    <a:pt x="9164" y="4612"/>
                  </a:moveTo>
                  <a:cubicBezTo>
                    <a:pt x="9164" y="7122"/>
                    <a:pt x="7063" y="9223"/>
                    <a:pt x="4553" y="9165"/>
                  </a:cubicBezTo>
                  <a:cubicBezTo>
                    <a:pt x="2043" y="9165"/>
                    <a:pt x="0" y="7122"/>
                    <a:pt x="0" y="4612"/>
                  </a:cubicBezTo>
                  <a:cubicBezTo>
                    <a:pt x="0" y="2102"/>
                    <a:pt x="2101" y="1"/>
                    <a:pt x="4611" y="1"/>
                  </a:cubicBezTo>
                  <a:cubicBezTo>
                    <a:pt x="7121" y="59"/>
                    <a:pt x="9164" y="2102"/>
                    <a:pt x="9164"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1" name="Google Shape;17821;p46"/>
            <p:cNvSpPr/>
            <p:nvPr/>
          </p:nvSpPr>
          <p:spPr>
            <a:xfrm>
              <a:off x="4287175" y="2605025"/>
              <a:ext cx="230575" cy="230600"/>
            </a:xfrm>
            <a:custGeom>
              <a:avLst/>
              <a:gdLst/>
              <a:ahLst/>
              <a:cxnLst/>
              <a:rect l="l" t="t" r="r" b="b"/>
              <a:pathLst>
                <a:path w="9223" h="9224" extrusionOk="0">
                  <a:moveTo>
                    <a:pt x="9223" y="4612"/>
                  </a:moveTo>
                  <a:cubicBezTo>
                    <a:pt x="9223" y="7122"/>
                    <a:pt x="7063" y="9223"/>
                    <a:pt x="4553" y="9223"/>
                  </a:cubicBezTo>
                  <a:cubicBezTo>
                    <a:pt x="2101" y="9165"/>
                    <a:pt x="0" y="7122"/>
                    <a:pt x="0" y="4612"/>
                  </a:cubicBezTo>
                  <a:cubicBezTo>
                    <a:pt x="0" y="2102"/>
                    <a:pt x="2101" y="1"/>
                    <a:pt x="4611" y="59"/>
                  </a:cubicBezTo>
                  <a:cubicBezTo>
                    <a:pt x="7121" y="59"/>
                    <a:pt x="9164" y="2102"/>
                    <a:pt x="9223"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2" name="Google Shape;17822;p46"/>
            <p:cNvSpPr/>
            <p:nvPr/>
          </p:nvSpPr>
          <p:spPr>
            <a:xfrm>
              <a:off x="4287175" y="2853100"/>
              <a:ext cx="229125" cy="229150"/>
            </a:xfrm>
            <a:custGeom>
              <a:avLst/>
              <a:gdLst/>
              <a:ahLst/>
              <a:cxnLst/>
              <a:rect l="l" t="t" r="r" b="b"/>
              <a:pathLst>
                <a:path w="9165" h="9166" extrusionOk="0">
                  <a:moveTo>
                    <a:pt x="4611" y="9165"/>
                  </a:moveTo>
                  <a:cubicBezTo>
                    <a:pt x="2101" y="9107"/>
                    <a:pt x="0" y="7064"/>
                    <a:pt x="59" y="4554"/>
                  </a:cubicBezTo>
                  <a:cubicBezTo>
                    <a:pt x="59" y="2044"/>
                    <a:pt x="2101" y="1"/>
                    <a:pt x="4611" y="1"/>
                  </a:cubicBezTo>
                  <a:cubicBezTo>
                    <a:pt x="7121" y="1"/>
                    <a:pt x="9164" y="2102"/>
                    <a:pt x="9164" y="4554"/>
                  </a:cubicBezTo>
                  <a:cubicBezTo>
                    <a:pt x="9164" y="7064"/>
                    <a:pt x="7063" y="9165"/>
                    <a:pt x="4611" y="916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3" name="Google Shape;17823;p46"/>
            <p:cNvSpPr/>
            <p:nvPr/>
          </p:nvSpPr>
          <p:spPr>
            <a:xfrm>
              <a:off x="3551700" y="2116175"/>
              <a:ext cx="229125" cy="229125"/>
            </a:xfrm>
            <a:custGeom>
              <a:avLst/>
              <a:gdLst/>
              <a:ahLst/>
              <a:cxnLst/>
              <a:rect l="l" t="t" r="r" b="b"/>
              <a:pathLst>
                <a:path w="9165" h="9165" extrusionOk="0">
                  <a:moveTo>
                    <a:pt x="9165" y="4612"/>
                  </a:moveTo>
                  <a:cubicBezTo>
                    <a:pt x="9106" y="7122"/>
                    <a:pt x="7063" y="9165"/>
                    <a:pt x="4553" y="9165"/>
                  </a:cubicBezTo>
                  <a:cubicBezTo>
                    <a:pt x="2043" y="9165"/>
                    <a:pt x="0" y="7064"/>
                    <a:pt x="0" y="4554"/>
                  </a:cubicBezTo>
                  <a:cubicBezTo>
                    <a:pt x="0" y="2044"/>
                    <a:pt x="2102" y="1"/>
                    <a:pt x="4612" y="59"/>
                  </a:cubicBezTo>
                  <a:cubicBezTo>
                    <a:pt x="7122" y="59"/>
                    <a:pt x="9165" y="2102"/>
                    <a:pt x="9165"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4" name="Google Shape;17824;p46"/>
            <p:cNvSpPr/>
            <p:nvPr/>
          </p:nvSpPr>
          <p:spPr>
            <a:xfrm>
              <a:off x="3799775" y="3344875"/>
              <a:ext cx="224750" cy="224750"/>
            </a:xfrm>
            <a:custGeom>
              <a:avLst/>
              <a:gdLst/>
              <a:ahLst/>
              <a:cxnLst/>
              <a:rect l="l" t="t" r="r" b="b"/>
              <a:pathLst>
                <a:path w="8990" h="8990" extrusionOk="0">
                  <a:moveTo>
                    <a:pt x="8989" y="4495"/>
                  </a:moveTo>
                  <a:cubicBezTo>
                    <a:pt x="8989" y="7005"/>
                    <a:pt x="7005" y="8990"/>
                    <a:pt x="4495" y="8990"/>
                  </a:cubicBezTo>
                  <a:cubicBezTo>
                    <a:pt x="1985" y="8990"/>
                    <a:pt x="0" y="7005"/>
                    <a:pt x="0" y="4495"/>
                  </a:cubicBezTo>
                  <a:cubicBezTo>
                    <a:pt x="0" y="1985"/>
                    <a:pt x="1985" y="1"/>
                    <a:pt x="4495" y="1"/>
                  </a:cubicBezTo>
                  <a:cubicBezTo>
                    <a:pt x="7005" y="1"/>
                    <a:pt x="8989" y="1985"/>
                    <a:pt x="8989"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5" name="Google Shape;17825;p46"/>
            <p:cNvSpPr/>
            <p:nvPr/>
          </p:nvSpPr>
          <p:spPr>
            <a:xfrm>
              <a:off x="4290075" y="2365725"/>
              <a:ext cx="224750" cy="224750"/>
            </a:xfrm>
            <a:custGeom>
              <a:avLst/>
              <a:gdLst/>
              <a:ahLst/>
              <a:cxnLst/>
              <a:rect l="l" t="t" r="r" b="b"/>
              <a:pathLst>
                <a:path w="8990" h="8990" extrusionOk="0">
                  <a:moveTo>
                    <a:pt x="8990" y="4495"/>
                  </a:moveTo>
                  <a:cubicBezTo>
                    <a:pt x="8990" y="7005"/>
                    <a:pt x="7005" y="8989"/>
                    <a:pt x="4495" y="8989"/>
                  </a:cubicBezTo>
                  <a:cubicBezTo>
                    <a:pt x="1985" y="8989"/>
                    <a:pt x="1" y="6946"/>
                    <a:pt x="1" y="4495"/>
                  </a:cubicBezTo>
                  <a:cubicBezTo>
                    <a:pt x="1" y="1985"/>
                    <a:pt x="1985" y="0"/>
                    <a:pt x="4437" y="0"/>
                  </a:cubicBezTo>
                  <a:cubicBezTo>
                    <a:pt x="6947" y="0"/>
                    <a:pt x="8990" y="1985"/>
                    <a:pt x="8990"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6" name="Google Shape;17826;p46"/>
            <p:cNvSpPr/>
            <p:nvPr/>
          </p:nvSpPr>
          <p:spPr>
            <a:xfrm>
              <a:off x="3553150" y="3344875"/>
              <a:ext cx="224750" cy="224750"/>
            </a:xfrm>
            <a:custGeom>
              <a:avLst/>
              <a:gdLst/>
              <a:ahLst/>
              <a:cxnLst/>
              <a:rect l="l" t="t" r="r" b="b"/>
              <a:pathLst>
                <a:path w="8990" h="8990" extrusionOk="0">
                  <a:moveTo>
                    <a:pt x="8990" y="4437"/>
                  </a:moveTo>
                  <a:cubicBezTo>
                    <a:pt x="8990" y="6947"/>
                    <a:pt x="7005" y="8990"/>
                    <a:pt x="4495" y="8990"/>
                  </a:cubicBezTo>
                  <a:cubicBezTo>
                    <a:pt x="1985" y="8990"/>
                    <a:pt x="1" y="6947"/>
                    <a:pt x="1" y="4437"/>
                  </a:cubicBezTo>
                  <a:cubicBezTo>
                    <a:pt x="1" y="1985"/>
                    <a:pt x="1985" y="1"/>
                    <a:pt x="4437" y="1"/>
                  </a:cubicBezTo>
                  <a:cubicBezTo>
                    <a:pt x="6947" y="1"/>
                    <a:pt x="8990" y="1985"/>
                    <a:pt x="8990" y="443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7" name="Google Shape;17827;p46"/>
            <p:cNvSpPr/>
            <p:nvPr/>
          </p:nvSpPr>
          <p:spPr>
            <a:xfrm>
              <a:off x="3064300" y="2607950"/>
              <a:ext cx="224750" cy="224750"/>
            </a:xfrm>
            <a:custGeom>
              <a:avLst/>
              <a:gdLst/>
              <a:ahLst/>
              <a:cxnLst/>
              <a:rect l="l" t="t" r="r" b="b"/>
              <a:pathLst>
                <a:path w="8990" h="8990" extrusionOk="0">
                  <a:moveTo>
                    <a:pt x="8990" y="4554"/>
                  </a:moveTo>
                  <a:cubicBezTo>
                    <a:pt x="8990" y="7063"/>
                    <a:pt x="6947" y="8990"/>
                    <a:pt x="4437" y="8990"/>
                  </a:cubicBezTo>
                  <a:cubicBezTo>
                    <a:pt x="1927" y="8990"/>
                    <a:pt x="1" y="6947"/>
                    <a:pt x="1" y="4437"/>
                  </a:cubicBezTo>
                  <a:cubicBezTo>
                    <a:pt x="1" y="1985"/>
                    <a:pt x="2044" y="1"/>
                    <a:pt x="4495" y="1"/>
                  </a:cubicBezTo>
                  <a:cubicBezTo>
                    <a:pt x="7005" y="1"/>
                    <a:pt x="8990" y="2044"/>
                    <a:pt x="8990" y="455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8" name="Google Shape;17828;p46"/>
            <p:cNvSpPr/>
            <p:nvPr/>
          </p:nvSpPr>
          <p:spPr>
            <a:xfrm>
              <a:off x="3064300" y="2854575"/>
              <a:ext cx="224750" cy="224750"/>
            </a:xfrm>
            <a:custGeom>
              <a:avLst/>
              <a:gdLst/>
              <a:ahLst/>
              <a:cxnLst/>
              <a:rect l="l" t="t" r="r" b="b"/>
              <a:pathLst>
                <a:path w="8990" h="8990" extrusionOk="0">
                  <a:moveTo>
                    <a:pt x="8990" y="4553"/>
                  </a:moveTo>
                  <a:cubicBezTo>
                    <a:pt x="8990" y="7005"/>
                    <a:pt x="6947" y="8989"/>
                    <a:pt x="4437" y="8989"/>
                  </a:cubicBezTo>
                  <a:cubicBezTo>
                    <a:pt x="1985" y="8989"/>
                    <a:pt x="1" y="6946"/>
                    <a:pt x="1" y="4495"/>
                  </a:cubicBezTo>
                  <a:cubicBezTo>
                    <a:pt x="1" y="1985"/>
                    <a:pt x="2044" y="0"/>
                    <a:pt x="4554" y="0"/>
                  </a:cubicBezTo>
                  <a:cubicBezTo>
                    <a:pt x="7005" y="59"/>
                    <a:pt x="8990" y="2043"/>
                    <a:pt x="8990" y="45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9" name="Google Shape;17829;p46"/>
            <p:cNvSpPr/>
            <p:nvPr/>
          </p:nvSpPr>
          <p:spPr>
            <a:xfrm>
              <a:off x="4043475" y="2119100"/>
              <a:ext cx="224750" cy="224750"/>
            </a:xfrm>
            <a:custGeom>
              <a:avLst/>
              <a:gdLst/>
              <a:ahLst/>
              <a:cxnLst/>
              <a:rect l="l" t="t" r="r" b="b"/>
              <a:pathLst>
                <a:path w="8990" h="8990" extrusionOk="0">
                  <a:moveTo>
                    <a:pt x="8989" y="4495"/>
                  </a:moveTo>
                  <a:cubicBezTo>
                    <a:pt x="8989" y="7005"/>
                    <a:pt x="6946" y="8990"/>
                    <a:pt x="4436" y="8990"/>
                  </a:cubicBezTo>
                  <a:cubicBezTo>
                    <a:pt x="1985" y="8931"/>
                    <a:pt x="0" y="6947"/>
                    <a:pt x="0" y="4495"/>
                  </a:cubicBezTo>
                  <a:cubicBezTo>
                    <a:pt x="0" y="1985"/>
                    <a:pt x="2043" y="1"/>
                    <a:pt x="4553" y="1"/>
                  </a:cubicBezTo>
                  <a:cubicBezTo>
                    <a:pt x="7005" y="1"/>
                    <a:pt x="8989" y="2044"/>
                    <a:pt x="8989"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0" name="Google Shape;17830;p46"/>
            <p:cNvSpPr/>
            <p:nvPr/>
          </p:nvSpPr>
          <p:spPr>
            <a:xfrm>
              <a:off x="3308000" y="2119100"/>
              <a:ext cx="223300" cy="224750"/>
            </a:xfrm>
            <a:custGeom>
              <a:avLst/>
              <a:gdLst/>
              <a:ahLst/>
              <a:cxnLst/>
              <a:rect l="l" t="t" r="r" b="b"/>
              <a:pathLst>
                <a:path w="8932" h="8990" extrusionOk="0">
                  <a:moveTo>
                    <a:pt x="4495" y="59"/>
                  </a:moveTo>
                  <a:cubicBezTo>
                    <a:pt x="6888" y="59"/>
                    <a:pt x="8931" y="2102"/>
                    <a:pt x="8931" y="4495"/>
                  </a:cubicBezTo>
                  <a:cubicBezTo>
                    <a:pt x="8873" y="6947"/>
                    <a:pt x="6830" y="8990"/>
                    <a:pt x="4378" y="8931"/>
                  </a:cubicBezTo>
                  <a:cubicBezTo>
                    <a:pt x="1985" y="8873"/>
                    <a:pt x="1" y="6888"/>
                    <a:pt x="1" y="4495"/>
                  </a:cubicBezTo>
                  <a:cubicBezTo>
                    <a:pt x="1" y="2044"/>
                    <a:pt x="2044" y="1"/>
                    <a:pt x="449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1" name="Google Shape;17831;p46"/>
            <p:cNvSpPr/>
            <p:nvPr/>
          </p:nvSpPr>
          <p:spPr>
            <a:xfrm>
              <a:off x="4290075" y="3102650"/>
              <a:ext cx="223300" cy="223275"/>
            </a:xfrm>
            <a:custGeom>
              <a:avLst/>
              <a:gdLst/>
              <a:ahLst/>
              <a:cxnLst/>
              <a:rect l="l" t="t" r="r" b="b"/>
              <a:pathLst>
                <a:path w="8932" h="8931" extrusionOk="0">
                  <a:moveTo>
                    <a:pt x="8932" y="4436"/>
                  </a:moveTo>
                  <a:cubicBezTo>
                    <a:pt x="8932" y="6888"/>
                    <a:pt x="6947" y="8931"/>
                    <a:pt x="4495" y="8931"/>
                  </a:cubicBezTo>
                  <a:cubicBezTo>
                    <a:pt x="2044" y="8931"/>
                    <a:pt x="1" y="6888"/>
                    <a:pt x="1" y="4436"/>
                  </a:cubicBezTo>
                  <a:cubicBezTo>
                    <a:pt x="59" y="2043"/>
                    <a:pt x="2044" y="0"/>
                    <a:pt x="4437" y="0"/>
                  </a:cubicBezTo>
                  <a:cubicBezTo>
                    <a:pt x="6889" y="0"/>
                    <a:pt x="8932" y="1985"/>
                    <a:pt x="8932" y="44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2" name="Google Shape;17832;p46"/>
            <p:cNvSpPr/>
            <p:nvPr/>
          </p:nvSpPr>
          <p:spPr>
            <a:xfrm>
              <a:off x="4043475" y="3346350"/>
              <a:ext cx="223275" cy="221825"/>
            </a:xfrm>
            <a:custGeom>
              <a:avLst/>
              <a:gdLst/>
              <a:ahLst/>
              <a:cxnLst/>
              <a:rect l="l" t="t" r="r" b="b"/>
              <a:pathLst>
                <a:path w="8931" h="8873" extrusionOk="0">
                  <a:moveTo>
                    <a:pt x="8931" y="4378"/>
                  </a:moveTo>
                  <a:cubicBezTo>
                    <a:pt x="8931" y="6829"/>
                    <a:pt x="6888" y="8872"/>
                    <a:pt x="4495" y="8872"/>
                  </a:cubicBezTo>
                  <a:cubicBezTo>
                    <a:pt x="2043" y="8872"/>
                    <a:pt x="59" y="6888"/>
                    <a:pt x="59" y="4436"/>
                  </a:cubicBezTo>
                  <a:cubicBezTo>
                    <a:pt x="0" y="2043"/>
                    <a:pt x="2043" y="0"/>
                    <a:pt x="4495" y="0"/>
                  </a:cubicBezTo>
                  <a:cubicBezTo>
                    <a:pt x="6888" y="0"/>
                    <a:pt x="8873" y="1985"/>
                    <a:pt x="8931" y="43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3" name="Google Shape;17833;p46"/>
            <p:cNvSpPr/>
            <p:nvPr/>
          </p:nvSpPr>
          <p:spPr>
            <a:xfrm>
              <a:off x="3065775" y="2365725"/>
              <a:ext cx="221825" cy="223275"/>
            </a:xfrm>
            <a:custGeom>
              <a:avLst/>
              <a:gdLst/>
              <a:ahLst/>
              <a:cxnLst/>
              <a:rect l="l" t="t" r="r" b="b"/>
              <a:pathLst>
                <a:path w="8873" h="8931" extrusionOk="0">
                  <a:moveTo>
                    <a:pt x="4378" y="8931"/>
                  </a:moveTo>
                  <a:cubicBezTo>
                    <a:pt x="1985" y="8872"/>
                    <a:pt x="0" y="6888"/>
                    <a:pt x="0" y="4495"/>
                  </a:cubicBezTo>
                  <a:cubicBezTo>
                    <a:pt x="0" y="2043"/>
                    <a:pt x="2101" y="0"/>
                    <a:pt x="4495" y="59"/>
                  </a:cubicBezTo>
                  <a:cubicBezTo>
                    <a:pt x="6946" y="117"/>
                    <a:pt x="8872" y="2101"/>
                    <a:pt x="8872" y="4495"/>
                  </a:cubicBezTo>
                  <a:cubicBezTo>
                    <a:pt x="8814" y="6946"/>
                    <a:pt x="6829" y="8931"/>
                    <a:pt x="4378" y="887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4" name="Google Shape;17834;p46"/>
            <p:cNvSpPr/>
            <p:nvPr/>
          </p:nvSpPr>
          <p:spPr>
            <a:xfrm>
              <a:off x="3309450" y="3346350"/>
              <a:ext cx="220375" cy="220375"/>
            </a:xfrm>
            <a:custGeom>
              <a:avLst/>
              <a:gdLst/>
              <a:ahLst/>
              <a:cxnLst/>
              <a:rect l="l" t="t" r="r" b="b"/>
              <a:pathLst>
                <a:path w="8815" h="8815" extrusionOk="0">
                  <a:moveTo>
                    <a:pt x="8757" y="4436"/>
                  </a:moveTo>
                  <a:cubicBezTo>
                    <a:pt x="8757" y="6888"/>
                    <a:pt x="6772" y="8814"/>
                    <a:pt x="4320" y="8814"/>
                  </a:cubicBezTo>
                  <a:cubicBezTo>
                    <a:pt x="1927" y="8756"/>
                    <a:pt x="1" y="6829"/>
                    <a:pt x="1" y="4378"/>
                  </a:cubicBezTo>
                  <a:cubicBezTo>
                    <a:pt x="59" y="1926"/>
                    <a:pt x="1986" y="0"/>
                    <a:pt x="4437" y="58"/>
                  </a:cubicBezTo>
                  <a:cubicBezTo>
                    <a:pt x="6889" y="58"/>
                    <a:pt x="8815" y="2043"/>
                    <a:pt x="8757" y="44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5" name="Google Shape;17835;p46"/>
            <p:cNvSpPr/>
            <p:nvPr/>
          </p:nvSpPr>
          <p:spPr>
            <a:xfrm>
              <a:off x="3067225" y="3104100"/>
              <a:ext cx="218900" cy="218925"/>
            </a:xfrm>
            <a:custGeom>
              <a:avLst/>
              <a:gdLst/>
              <a:ahLst/>
              <a:cxnLst/>
              <a:rect l="l" t="t" r="r" b="b"/>
              <a:pathLst>
                <a:path w="8756" h="8757" extrusionOk="0">
                  <a:moveTo>
                    <a:pt x="8756" y="4378"/>
                  </a:moveTo>
                  <a:cubicBezTo>
                    <a:pt x="8756" y="6830"/>
                    <a:pt x="6830" y="8756"/>
                    <a:pt x="4378" y="8756"/>
                  </a:cubicBezTo>
                  <a:cubicBezTo>
                    <a:pt x="1927" y="8756"/>
                    <a:pt x="0" y="6830"/>
                    <a:pt x="0" y="4378"/>
                  </a:cubicBezTo>
                  <a:cubicBezTo>
                    <a:pt x="0" y="1927"/>
                    <a:pt x="1927" y="1"/>
                    <a:pt x="4378" y="1"/>
                  </a:cubicBezTo>
                  <a:cubicBezTo>
                    <a:pt x="6830" y="59"/>
                    <a:pt x="8698" y="1985"/>
                    <a:pt x="8698" y="43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6" name="Google Shape;17836;p46"/>
            <p:cNvSpPr/>
            <p:nvPr/>
          </p:nvSpPr>
          <p:spPr>
            <a:xfrm>
              <a:off x="4294475" y="2123475"/>
              <a:ext cx="215975" cy="216000"/>
            </a:xfrm>
            <a:custGeom>
              <a:avLst/>
              <a:gdLst/>
              <a:ahLst/>
              <a:cxnLst/>
              <a:rect l="l" t="t" r="r" b="b"/>
              <a:pathLst>
                <a:path w="8639" h="8640" extrusionOk="0">
                  <a:moveTo>
                    <a:pt x="4319" y="1"/>
                  </a:moveTo>
                  <a:cubicBezTo>
                    <a:pt x="6713" y="1"/>
                    <a:pt x="8639" y="1927"/>
                    <a:pt x="8639" y="4320"/>
                  </a:cubicBezTo>
                  <a:cubicBezTo>
                    <a:pt x="8639" y="6713"/>
                    <a:pt x="6654" y="8639"/>
                    <a:pt x="4261" y="8639"/>
                  </a:cubicBezTo>
                  <a:cubicBezTo>
                    <a:pt x="1868" y="8581"/>
                    <a:pt x="0" y="6655"/>
                    <a:pt x="0" y="4262"/>
                  </a:cubicBezTo>
                  <a:cubicBezTo>
                    <a:pt x="0" y="1869"/>
                    <a:pt x="1926" y="1"/>
                    <a:pt x="431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7" name="Google Shape;17837;p46"/>
            <p:cNvSpPr/>
            <p:nvPr/>
          </p:nvSpPr>
          <p:spPr>
            <a:xfrm>
              <a:off x="3805600" y="1876875"/>
              <a:ext cx="214550" cy="215975"/>
            </a:xfrm>
            <a:custGeom>
              <a:avLst/>
              <a:gdLst/>
              <a:ahLst/>
              <a:cxnLst/>
              <a:rect l="l" t="t" r="r" b="b"/>
              <a:pathLst>
                <a:path w="8582" h="8639" extrusionOk="0">
                  <a:moveTo>
                    <a:pt x="8581" y="4319"/>
                  </a:moveTo>
                  <a:cubicBezTo>
                    <a:pt x="8581" y="6654"/>
                    <a:pt x="6655" y="8581"/>
                    <a:pt x="4320" y="8639"/>
                  </a:cubicBezTo>
                  <a:cubicBezTo>
                    <a:pt x="1927" y="8639"/>
                    <a:pt x="1" y="6654"/>
                    <a:pt x="1" y="4319"/>
                  </a:cubicBezTo>
                  <a:cubicBezTo>
                    <a:pt x="1" y="1926"/>
                    <a:pt x="1927" y="0"/>
                    <a:pt x="4262" y="0"/>
                  </a:cubicBezTo>
                  <a:cubicBezTo>
                    <a:pt x="6655" y="0"/>
                    <a:pt x="8581" y="1926"/>
                    <a:pt x="8581" y="43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8" name="Google Shape;17838;p46"/>
            <p:cNvSpPr/>
            <p:nvPr/>
          </p:nvSpPr>
          <p:spPr>
            <a:xfrm>
              <a:off x="4541075" y="2612325"/>
              <a:ext cx="216000" cy="216000"/>
            </a:xfrm>
            <a:custGeom>
              <a:avLst/>
              <a:gdLst/>
              <a:ahLst/>
              <a:cxnLst/>
              <a:rect l="l" t="t" r="r" b="b"/>
              <a:pathLst>
                <a:path w="8640" h="8640" extrusionOk="0">
                  <a:moveTo>
                    <a:pt x="4320" y="1"/>
                  </a:moveTo>
                  <a:cubicBezTo>
                    <a:pt x="6713" y="1"/>
                    <a:pt x="8639" y="1985"/>
                    <a:pt x="8639" y="4320"/>
                  </a:cubicBezTo>
                  <a:cubicBezTo>
                    <a:pt x="8639" y="6713"/>
                    <a:pt x="6713" y="8640"/>
                    <a:pt x="4320" y="8640"/>
                  </a:cubicBezTo>
                  <a:cubicBezTo>
                    <a:pt x="1927" y="8640"/>
                    <a:pt x="1" y="6713"/>
                    <a:pt x="1" y="4320"/>
                  </a:cubicBezTo>
                  <a:cubicBezTo>
                    <a:pt x="1" y="1985"/>
                    <a:pt x="1927" y="1"/>
                    <a:pt x="432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9" name="Google Shape;17839;p46"/>
            <p:cNvSpPr/>
            <p:nvPr/>
          </p:nvSpPr>
          <p:spPr>
            <a:xfrm>
              <a:off x="4541075" y="2858950"/>
              <a:ext cx="216000" cy="216000"/>
            </a:xfrm>
            <a:custGeom>
              <a:avLst/>
              <a:gdLst/>
              <a:ahLst/>
              <a:cxnLst/>
              <a:rect l="l" t="t" r="r" b="b"/>
              <a:pathLst>
                <a:path w="8640" h="8640" extrusionOk="0">
                  <a:moveTo>
                    <a:pt x="8639" y="4320"/>
                  </a:moveTo>
                  <a:cubicBezTo>
                    <a:pt x="8639" y="6655"/>
                    <a:pt x="6655" y="8639"/>
                    <a:pt x="4320" y="8639"/>
                  </a:cubicBezTo>
                  <a:cubicBezTo>
                    <a:pt x="1927" y="8639"/>
                    <a:pt x="1" y="6713"/>
                    <a:pt x="1" y="4320"/>
                  </a:cubicBezTo>
                  <a:cubicBezTo>
                    <a:pt x="1" y="1985"/>
                    <a:pt x="1927" y="59"/>
                    <a:pt x="4262" y="59"/>
                  </a:cubicBezTo>
                  <a:cubicBezTo>
                    <a:pt x="6655" y="0"/>
                    <a:pt x="8581" y="1927"/>
                    <a:pt x="8639"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0" name="Google Shape;17840;p46"/>
            <p:cNvSpPr/>
            <p:nvPr/>
          </p:nvSpPr>
          <p:spPr>
            <a:xfrm>
              <a:off x="3557525" y="1875400"/>
              <a:ext cx="217475" cy="217450"/>
            </a:xfrm>
            <a:custGeom>
              <a:avLst/>
              <a:gdLst/>
              <a:ahLst/>
              <a:cxnLst/>
              <a:rect l="l" t="t" r="r" b="b"/>
              <a:pathLst>
                <a:path w="8699" h="8698" extrusionOk="0">
                  <a:moveTo>
                    <a:pt x="4262" y="8640"/>
                  </a:moveTo>
                  <a:cubicBezTo>
                    <a:pt x="1927" y="8640"/>
                    <a:pt x="1" y="6597"/>
                    <a:pt x="59" y="4262"/>
                  </a:cubicBezTo>
                  <a:cubicBezTo>
                    <a:pt x="118" y="1927"/>
                    <a:pt x="2102" y="1"/>
                    <a:pt x="4379" y="59"/>
                  </a:cubicBezTo>
                  <a:cubicBezTo>
                    <a:pt x="6772" y="117"/>
                    <a:pt x="8698" y="2102"/>
                    <a:pt x="8640" y="4437"/>
                  </a:cubicBezTo>
                  <a:cubicBezTo>
                    <a:pt x="8581" y="6830"/>
                    <a:pt x="6597" y="8698"/>
                    <a:pt x="4262" y="864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1" name="Google Shape;17841;p46"/>
            <p:cNvSpPr/>
            <p:nvPr/>
          </p:nvSpPr>
          <p:spPr>
            <a:xfrm>
              <a:off x="3070150" y="2123475"/>
              <a:ext cx="213075" cy="214550"/>
            </a:xfrm>
            <a:custGeom>
              <a:avLst/>
              <a:gdLst/>
              <a:ahLst/>
              <a:cxnLst/>
              <a:rect l="l" t="t" r="r" b="b"/>
              <a:pathLst>
                <a:path w="8523" h="8582" extrusionOk="0">
                  <a:moveTo>
                    <a:pt x="4261" y="59"/>
                  </a:moveTo>
                  <a:cubicBezTo>
                    <a:pt x="6596" y="59"/>
                    <a:pt x="8522" y="1985"/>
                    <a:pt x="8522" y="4320"/>
                  </a:cubicBezTo>
                  <a:cubicBezTo>
                    <a:pt x="8522" y="6655"/>
                    <a:pt x="6596" y="8581"/>
                    <a:pt x="4261" y="8581"/>
                  </a:cubicBezTo>
                  <a:cubicBezTo>
                    <a:pt x="1926" y="8581"/>
                    <a:pt x="0" y="6597"/>
                    <a:pt x="0" y="4262"/>
                  </a:cubicBezTo>
                  <a:cubicBezTo>
                    <a:pt x="0" y="1927"/>
                    <a:pt x="1926" y="1"/>
                    <a:pt x="42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2" name="Google Shape;17842;p46"/>
            <p:cNvSpPr/>
            <p:nvPr/>
          </p:nvSpPr>
          <p:spPr>
            <a:xfrm>
              <a:off x="4295925" y="3349250"/>
              <a:ext cx="213075" cy="214550"/>
            </a:xfrm>
            <a:custGeom>
              <a:avLst/>
              <a:gdLst/>
              <a:ahLst/>
              <a:cxnLst/>
              <a:rect l="l" t="t" r="r" b="b"/>
              <a:pathLst>
                <a:path w="8523" h="8582" extrusionOk="0">
                  <a:moveTo>
                    <a:pt x="4261" y="59"/>
                  </a:moveTo>
                  <a:cubicBezTo>
                    <a:pt x="6596" y="59"/>
                    <a:pt x="8522" y="1985"/>
                    <a:pt x="8522" y="4320"/>
                  </a:cubicBezTo>
                  <a:cubicBezTo>
                    <a:pt x="8522" y="6655"/>
                    <a:pt x="6596" y="8581"/>
                    <a:pt x="4261" y="8581"/>
                  </a:cubicBezTo>
                  <a:cubicBezTo>
                    <a:pt x="1927" y="8581"/>
                    <a:pt x="0" y="6597"/>
                    <a:pt x="0" y="4320"/>
                  </a:cubicBezTo>
                  <a:cubicBezTo>
                    <a:pt x="0" y="1985"/>
                    <a:pt x="1927" y="1"/>
                    <a:pt x="42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3" name="Google Shape;17843;p46"/>
            <p:cNvSpPr/>
            <p:nvPr/>
          </p:nvSpPr>
          <p:spPr>
            <a:xfrm>
              <a:off x="4542525" y="2371550"/>
              <a:ext cx="213100" cy="213075"/>
            </a:xfrm>
            <a:custGeom>
              <a:avLst/>
              <a:gdLst/>
              <a:ahLst/>
              <a:cxnLst/>
              <a:rect l="l" t="t" r="r" b="b"/>
              <a:pathLst>
                <a:path w="8524" h="8523" extrusionOk="0">
                  <a:moveTo>
                    <a:pt x="8523" y="4203"/>
                  </a:moveTo>
                  <a:cubicBezTo>
                    <a:pt x="8523" y="6596"/>
                    <a:pt x="6597" y="8523"/>
                    <a:pt x="4262" y="8464"/>
                  </a:cubicBezTo>
                  <a:cubicBezTo>
                    <a:pt x="1927" y="8464"/>
                    <a:pt x="59" y="6596"/>
                    <a:pt x="1" y="4262"/>
                  </a:cubicBezTo>
                  <a:cubicBezTo>
                    <a:pt x="1" y="1927"/>
                    <a:pt x="1927" y="1"/>
                    <a:pt x="4262" y="1"/>
                  </a:cubicBezTo>
                  <a:cubicBezTo>
                    <a:pt x="6597" y="1"/>
                    <a:pt x="8465" y="1868"/>
                    <a:pt x="8523" y="42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4" name="Google Shape;17844;p46"/>
            <p:cNvSpPr/>
            <p:nvPr/>
          </p:nvSpPr>
          <p:spPr>
            <a:xfrm>
              <a:off x="4049300" y="1878325"/>
              <a:ext cx="213075" cy="211625"/>
            </a:xfrm>
            <a:custGeom>
              <a:avLst/>
              <a:gdLst/>
              <a:ahLst/>
              <a:cxnLst/>
              <a:rect l="l" t="t" r="r" b="b"/>
              <a:pathLst>
                <a:path w="8523" h="8465" extrusionOk="0">
                  <a:moveTo>
                    <a:pt x="4203" y="0"/>
                  </a:moveTo>
                  <a:cubicBezTo>
                    <a:pt x="6538" y="0"/>
                    <a:pt x="8464" y="1868"/>
                    <a:pt x="8464" y="4203"/>
                  </a:cubicBezTo>
                  <a:cubicBezTo>
                    <a:pt x="8523" y="6538"/>
                    <a:pt x="6655" y="8464"/>
                    <a:pt x="4262" y="8464"/>
                  </a:cubicBezTo>
                  <a:cubicBezTo>
                    <a:pt x="1927" y="8464"/>
                    <a:pt x="1" y="6596"/>
                    <a:pt x="59" y="4203"/>
                  </a:cubicBezTo>
                  <a:cubicBezTo>
                    <a:pt x="59" y="1868"/>
                    <a:pt x="1869" y="0"/>
                    <a:pt x="420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5" name="Google Shape;17845;p46"/>
            <p:cNvSpPr/>
            <p:nvPr/>
          </p:nvSpPr>
          <p:spPr>
            <a:xfrm>
              <a:off x="3560450" y="3598800"/>
              <a:ext cx="211625" cy="210150"/>
            </a:xfrm>
            <a:custGeom>
              <a:avLst/>
              <a:gdLst/>
              <a:ahLst/>
              <a:cxnLst/>
              <a:rect l="l" t="t" r="r" b="b"/>
              <a:pathLst>
                <a:path w="8465" h="8406" extrusionOk="0">
                  <a:moveTo>
                    <a:pt x="8406" y="4145"/>
                  </a:moveTo>
                  <a:cubicBezTo>
                    <a:pt x="8464" y="6538"/>
                    <a:pt x="6597" y="8406"/>
                    <a:pt x="4262" y="8406"/>
                  </a:cubicBezTo>
                  <a:cubicBezTo>
                    <a:pt x="1927" y="8406"/>
                    <a:pt x="59" y="6596"/>
                    <a:pt x="1" y="4203"/>
                  </a:cubicBezTo>
                  <a:cubicBezTo>
                    <a:pt x="1" y="1868"/>
                    <a:pt x="1869" y="0"/>
                    <a:pt x="4203" y="0"/>
                  </a:cubicBezTo>
                  <a:cubicBezTo>
                    <a:pt x="6538" y="0"/>
                    <a:pt x="8406" y="1810"/>
                    <a:pt x="8406" y="414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6" name="Google Shape;17846;p46"/>
            <p:cNvSpPr/>
            <p:nvPr/>
          </p:nvSpPr>
          <p:spPr>
            <a:xfrm>
              <a:off x="3807075" y="3597325"/>
              <a:ext cx="211600" cy="211625"/>
            </a:xfrm>
            <a:custGeom>
              <a:avLst/>
              <a:gdLst/>
              <a:ahLst/>
              <a:cxnLst/>
              <a:rect l="l" t="t" r="r" b="b"/>
              <a:pathLst>
                <a:path w="8464" h="8465" extrusionOk="0">
                  <a:moveTo>
                    <a:pt x="4203" y="8465"/>
                  </a:moveTo>
                  <a:cubicBezTo>
                    <a:pt x="1868" y="8465"/>
                    <a:pt x="0" y="6597"/>
                    <a:pt x="0" y="4204"/>
                  </a:cubicBezTo>
                  <a:cubicBezTo>
                    <a:pt x="0" y="1869"/>
                    <a:pt x="1868" y="1"/>
                    <a:pt x="4203" y="1"/>
                  </a:cubicBezTo>
                  <a:cubicBezTo>
                    <a:pt x="6596" y="1"/>
                    <a:pt x="8464" y="1927"/>
                    <a:pt x="8464" y="4320"/>
                  </a:cubicBezTo>
                  <a:cubicBezTo>
                    <a:pt x="8406" y="6655"/>
                    <a:pt x="6538" y="8465"/>
                    <a:pt x="4203" y="846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7" name="Google Shape;17847;p46"/>
            <p:cNvSpPr/>
            <p:nvPr/>
          </p:nvSpPr>
          <p:spPr>
            <a:xfrm>
              <a:off x="2824975" y="2615250"/>
              <a:ext cx="210175" cy="210150"/>
            </a:xfrm>
            <a:custGeom>
              <a:avLst/>
              <a:gdLst/>
              <a:ahLst/>
              <a:cxnLst/>
              <a:rect l="l" t="t" r="r" b="b"/>
              <a:pathLst>
                <a:path w="8407" h="8406" extrusionOk="0">
                  <a:moveTo>
                    <a:pt x="4204" y="8406"/>
                  </a:moveTo>
                  <a:cubicBezTo>
                    <a:pt x="1869" y="8406"/>
                    <a:pt x="1" y="6596"/>
                    <a:pt x="1" y="4203"/>
                  </a:cubicBezTo>
                  <a:cubicBezTo>
                    <a:pt x="1" y="1868"/>
                    <a:pt x="1869" y="1"/>
                    <a:pt x="4262" y="1"/>
                  </a:cubicBezTo>
                  <a:cubicBezTo>
                    <a:pt x="6597" y="1"/>
                    <a:pt x="8406" y="1927"/>
                    <a:pt x="8406" y="4262"/>
                  </a:cubicBezTo>
                  <a:cubicBezTo>
                    <a:pt x="8406" y="6596"/>
                    <a:pt x="6538" y="8406"/>
                    <a:pt x="4204" y="840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8" name="Google Shape;17848;p46"/>
            <p:cNvSpPr/>
            <p:nvPr/>
          </p:nvSpPr>
          <p:spPr>
            <a:xfrm>
              <a:off x="2824975" y="2861875"/>
              <a:ext cx="210175" cy="210150"/>
            </a:xfrm>
            <a:custGeom>
              <a:avLst/>
              <a:gdLst/>
              <a:ahLst/>
              <a:cxnLst/>
              <a:rect l="l" t="t" r="r" b="b"/>
              <a:pathLst>
                <a:path w="8407" h="8406" extrusionOk="0">
                  <a:moveTo>
                    <a:pt x="4204" y="8405"/>
                  </a:moveTo>
                  <a:cubicBezTo>
                    <a:pt x="1810" y="8405"/>
                    <a:pt x="1" y="6538"/>
                    <a:pt x="1" y="4203"/>
                  </a:cubicBezTo>
                  <a:cubicBezTo>
                    <a:pt x="1" y="1868"/>
                    <a:pt x="1869" y="0"/>
                    <a:pt x="4204" y="0"/>
                  </a:cubicBezTo>
                  <a:cubicBezTo>
                    <a:pt x="6538" y="0"/>
                    <a:pt x="8406" y="1868"/>
                    <a:pt x="8406" y="4203"/>
                  </a:cubicBezTo>
                  <a:cubicBezTo>
                    <a:pt x="8406" y="6596"/>
                    <a:pt x="6538" y="8405"/>
                    <a:pt x="4204" y="840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9" name="Google Shape;17849;p46"/>
            <p:cNvSpPr/>
            <p:nvPr/>
          </p:nvSpPr>
          <p:spPr>
            <a:xfrm>
              <a:off x="4544000" y="3108475"/>
              <a:ext cx="210150" cy="210175"/>
            </a:xfrm>
            <a:custGeom>
              <a:avLst/>
              <a:gdLst/>
              <a:ahLst/>
              <a:cxnLst/>
              <a:rect l="l" t="t" r="r" b="b"/>
              <a:pathLst>
                <a:path w="8406" h="8407" extrusionOk="0">
                  <a:moveTo>
                    <a:pt x="4203" y="8406"/>
                  </a:moveTo>
                  <a:cubicBezTo>
                    <a:pt x="1868" y="8406"/>
                    <a:pt x="0" y="6597"/>
                    <a:pt x="0" y="4203"/>
                  </a:cubicBezTo>
                  <a:cubicBezTo>
                    <a:pt x="0" y="1869"/>
                    <a:pt x="1868" y="1"/>
                    <a:pt x="4203" y="1"/>
                  </a:cubicBezTo>
                  <a:cubicBezTo>
                    <a:pt x="6538" y="1"/>
                    <a:pt x="8406" y="1869"/>
                    <a:pt x="8406" y="4203"/>
                  </a:cubicBezTo>
                  <a:cubicBezTo>
                    <a:pt x="8406" y="6538"/>
                    <a:pt x="6596" y="8406"/>
                    <a:pt x="4203" y="840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0" name="Google Shape;17850;p46"/>
            <p:cNvSpPr/>
            <p:nvPr/>
          </p:nvSpPr>
          <p:spPr>
            <a:xfrm>
              <a:off x="3313850" y="1879775"/>
              <a:ext cx="210150" cy="208700"/>
            </a:xfrm>
            <a:custGeom>
              <a:avLst/>
              <a:gdLst/>
              <a:ahLst/>
              <a:cxnLst/>
              <a:rect l="l" t="t" r="r" b="b"/>
              <a:pathLst>
                <a:path w="8406" h="8348" extrusionOk="0">
                  <a:moveTo>
                    <a:pt x="4203" y="8348"/>
                  </a:moveTo>
                  <a:cubicBezTo>
                    <a:pt x="1868" y="8348"/>
                    <a:pt x="0" y="6480"/>
                    <a:pt x="58" y="4145"/>
                  </a:cubicBezTo>
                  <a:cubicBezTo>
                    <a:pt x="58" y="1810"/>
                    <a:pt x="1926" y="1"/>
                    <a:pt x="4261" y="1"/>
                  </a:cubicBezTo>
                  <a:cubicBezTo>
                    <a:pt x="6596" y="1"/>
                    <a:pt x="8405" y="1869"/>
                    <a:pt x="8405" y="4203"/>
                  </a:cubicBezTo>
                  <a:cubicBezTo>
                    <a:pt x="8405" y="6538"/>
                    <a:pt x="6538" y="8348"/>
                    <a:pt x="4203" y="834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1" name="Google Shape;17851;p46"/>
            <p:cNvSpPr/>
            <p:nvPr/>
          </p:nvSpPr>
          <p:spPr>
            <a:xfrm>
              <a:off x="3071600" y="3352175"/>
              <a:ext cx="210150" cy="210150"/>
            </a:xfrm>
            <a:custGeom>
              <a:avLst/>
              <a:gdLst/>
              <a:ahLst/>
              <a:cxnLst/>
              <a:rect l="l" t="t" r="r" b="b"/>
              <a:pathLst>
                <a:path w="8406" h="8406" extrusionOk="0">
                  <a:moveTo>
                    <a:pt x="4262" y="8406"/>
                  </a:moveTo>
                  <a:cubicBezTo>
                    <a:pt x="1868" y="8406"/>
                    <a:pt x="1" y="6538"/>
                    <a:pt x="1" y="4203"/>
                  </a:cubicBezTo>
                  <a:cubicBezTo>
                    <a:pt x="1" y="1868"/>
                    <a:pt x="1868" y="1"/>
                    <a:pt x="4203" y="1"/>
                  </a:cubicBezTo>
                  <a:cubicBezTo>
                    <a:pt x="6538" y="1"/>
                    <a:pt x="8348" y="1810"/>
                    <a:pt x="8406" y="4145"/>
                  </a:cubicBezTo>
                  <a:cubicBezTo>
                    <a:pt x="8406" y="6480"/>
                    <a:pt x="6596" y="8348"/>
                    <a:pt x="4203" y="834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2" name="Google Shape;17852;p46"/>
            <p:cNvSpPr/>
            <p:nvPr/>
          </p:nvSpPr>
          <p:spPr>
            <a:xfrm>
              <a:off x="2826450" y="2373025"/>
              <a:ext cx="207225" cy="208675"/>
            </a:xfrm>
            <a:custGeom>
              <a:avLst/>
              <a:gdLst/>
              <a:ahLst/>
              <a:cxnLst/>
              <a:rect l="l" t="t" r="r" b="b"/>
              <a:pathLst>
                <a:path w="8289" h="8347" extrusionOk="0">
                  <a:moveTo>
                    <a:pt x="4145" y="8347"/>
                  </a:moveTo>
                  <a:cubicBezTo>
                    <a:pt x="1810" y="8347"/>
                    <a:pt x="0" y="6479"/>
                    <a:pt x="0" y="4203"/>
                  </a:cubicBezTo>
                  <a:cubicBezTo>
                    <a:pt x="0" y="1868"/>
                    <a:pt x="1868" y="0"/>
                    <a:pt x="4145" y="0"/>
                  </a:cubicBezTo>
                  <a:cubicBezTo>
                    <a:pt x="6421" y="0"/>
                    <a:pt x="8289" y="1868"/>
                    <a:pt x="8289" y="4203"/>
                  </a:cubicBezTo>
                  <a:cubicBezTo>
                    <a:pt x="8289" y="6479"/>
                    <a:pt x="6421" y="8347"/>
                    <a:pt x="4145" y="834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3" name="Google Shape;17853;p46"/>
            <p:cNvSpPr/>
            <p:nvPr/>
          </p:nvSpPr>
          <p:spPr>
            <a:xfrm>
              <a:off x="4050775" y="3598800"/>
              <a:ext cx="208700" cy="208700"/>
            </a:xfrm>
            <a:custGeom>
              <a:avLst/>
              <a:gdLst/>
              <a:ahLst/>
              <a:cxnLst/>
              <a:rect l="l" t="t" r="r" b="b"/>
              <a:pathLst>
                <a:path w="8348" h="8348" extrusionOk="0">
                  <a:moveTo>
                    <a:pt x="8347" y="4145"/>
                  </a:moveTo>
                  <a:cubicBezTo>
                    <a:pt x="8347" y="6479"/>
                    <a:pt x="6538" y="8347"/>
                    <a:pt x="4203" y="8347"/>
                  </a:cubicBezTo>
                  <a:cubicBezTo>
                    <a:pt x="1926" y="8347"/>
                    <a:pt x="59" y="6538"/>
                    <a:pt x="59" y="4203"/>
                  </a:cubicBezTo>
                  <a:cubicBezTo>
                    <a:pt x="0" y="1926"/>
                    <a:pt x="1868" y="59"/>
                    <a:pt x="4144" y="59"/>
                  </a:cubicBezTo>
                  <a:cubicBezTo>
                    <a:pt x="6479" y="0"/>
                    <a:pt x="8347" y="1868"/>
                    <a:pt x="8347" y="414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4" name="Google Shape;17854;p46"/>
            <p:cNvSpPr/>
            <p:nvPr/>
          </p:nvSpPr>
          <p:spPr>
            <a:xfrm>
              <a:off x="3315300" y="3598800"/>
              <a:ext cx="207250" cy="208700"/>
            </a:xfrm>
            <a:custGeom>
              <a:avLst/>
              <a:gdLst/>
              <a:ahLst/>
              <a:cxnLst/>
              <a:rect l="l" t="t" r="r" b="b"/>
              <a:pathLst>
                <a:path w="8290" h="8348" extrusionOk="0">
                  <a:moveTo>
                    <a:pt x="4145" y="59"/>
                  </a:moveTo>
                  <a:cubicBezTo>
                    <a:pt x="6421" y="0"/>
                    <a:pt x="8289" y="1926"/>
                    <a:pt x="8289" y="4203"/>
                  </a:cubicBezTo>
                  <a:cubicBezTo>
                    <a:pt x="8289" y="6421"/>
                    <a:pt x="6421" y="8289"/>
                    <a:pt x="4203" y="8347"/>
                  </a:cubicBezTo>
                  <a:cubicBezTo>
                    <a:pt x="1927" y="8347"/>
                    <a:pt x="0" y="6479"/>
                    <a:pt x="0" y="4203"/>
                  </a:cubicBezTo>
                  <a:cubicBezTo>
                    <a:pt x="0" y="1926"/>
                    <a:pt x="1868" y="59"/>
                    <a:pt x="414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5" name="Google Shape;17855;p46"/>
            <p:cNvSpPr/>
            <p:nvPr/>
          </p:nvSpPr>
          <p:spPr>
            <a:xfrm>
              <a:off x="2826450" y="3109950"/>
              <a:ext cx="207225" cy="208700"/>
            </a:xfrm>
            <a:custGeom>
              <a:avLst/>
              <a:gdLst/>
              <a:ahLst/>
              <a:cxnLst/>
              <a:rect l="l" t="t" r="r" b="b"/>
              <a:pathLst>
                <a:path w="8289" h="8348" extrusionOk="0">
                  <a:moveTo>
                    <a:pt x="8289" y="4144"/>
                  </a:moveTo>
                  <a:cubicBezTo>
                    <a:pt x="8289" y="6362"/>
                    <a:pt x="6421" y="8289"/>
                    <a:pt x="4203" y="8289"/>
                  </a:cubicBezTo>
                  <a:cubicBezTo>
                    <a:pt x="1927" y="8347"/>
                    <a:pt x="0" y="6421"/>
                    <a:pt x="0" y="4144"/>
                  </a:cubicBezTo>
                  <a:cubicBezTo>
                    <a:pt x="0" y="1926"/>
                    <a:pt x="1868" y="58"/>
                    <a:pt x="4145" y="0"/>
                  </a:cubicBezTo>
                  <a:cubicBezTo>
                    <a:pt x="6363" y="0"/>
                    <a:pt x="8289" y="1868"/>
                    <a:pt x="8289" y="41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6" name="Google Shape;17856;p46"/>
            <p:cNvSpPr/>
            <p:nvPr/>
          </p:nvSpPr>
          <p:spPr>
            <a:xfrm>
              <a:off x="4298850" y="1881250"/>
              <a:ext cx="205775" cy="205775"/>
            </a:xfrm>
            <a:custGeom>
              <a:avLst/>
              <a:gdLst/>
              <a:ahLst/>
              <a:cxnLst/>
              <a:rect l="l" t="t" r="r" b="b"/>
              <a:pathLst>
                <a:path w="8231" h="8231" extrusionOk="0">
                  <a:moveTo>
                    <a:pt x="8230" y="4086"/>
                  </a:moveTo>
                  <a:cubicBezTo>
                    <a:pt x="8230" y="6363"/>
                    <a:pt x="6362" y="8230"/>
                    <a:pt x="4144" y="8230"/>
                  </a:cubicBezTo>
                  <a:cubicBezTo>
                    <a:pt x="1868" y="8230"/>
                    <a:pt x="58" y="6421"/>
                    <a:pt x="58" y="4144"/>
                  </a:cubicBezTo>
                  <a:cubicBezTo>
                    <a:pt x="0" y="1868"/>
                    <a:pt x="1868" y="0"/>
                    <a:pt x="4144" y="0"/>
                  </a:cubicBezTo>
                  <a:cubicBezTo>
                    <a:pt x="6421" y="59"/>
                    <a:pt x="8230" y="1868"/>
                    <a:pt x="8230"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7" name="Google Shape;17857;p46"/>
            <p:cNvSpPr/>
            <p:nvPr/>
          </p:nvSpPr>
          <p:spPr>
            <a:xfrm>
              <a:off x="4545450" y="2127850"/>
              <a:ext cx="207250" cy="205775"/>
            </a:xfrm>
            <a:custGeom>
              <a:avLst/>
              <a:gdLst/>
              <a:ahLst/>
              <a:cxnLst/>
              <a:rect l="l" t="t" r="r" b="b"/>
              <a:pathLst>
                <a:path w="8290" h="8231" extrusionOk="0">
                  <a:moveTo>
                    <a:pt x="8231" y="4087"/>
                  </a:moveTo>
                  <a:cubicBezTo>
                    <a:pt x="8289" y="6363"/>
                    <a:pt x="6421" y="8231"/>
                    <a:pt x="4145" y="8231"/>
                  </a:cubicBezTo>
                  <a:cubicBezTo>
                    <a:pt x="1869" y="8231"/>
                    <a:pt x="59" y="6422"/>
                    <a:pt x="59" y="4145"/>
                  </a:cubicBezTo>
                  <a:cubicBezTo>
                    <a:pt x="1" y="1927"/>
                    <a:pt x="1869" y="1"/>
                    <a:pt x="4145" y="59"/>
                  </a:cubicBezTo>
                  <a:cubicBezTo>
                    <a:pt x="6363" y="59"/>
                    <a:pt x="8231" y="1869"/>
                    <a:pt x="8231" y="408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8" name="Google Shape;17858;p46"/>
            <p:cNvSpPr/>
            <p:nvPr/>
          </p:nvSpPr>
          <p:spPr>
            <a:xfrm>
              <a:off x="4548375" y="3355100"/>
              <a:ext cx="202850" cy="202850"/>
            </a:xfrm>
            <a:custGeom>
              <a:avLst/>
              <a:gdLst/>
              <a:ahLst/>
              <a:cxnLst/>
              <a:rect l="l" t="t" r="r" b="b"/>
              <a:pathLst>
                <a:path w="8114" h="8114" extrusionOk="0">
                  <a:moveTo>
                    <a:pt x="8056" y="4028"/>
                  </a:moveTo>
                  <a:cubicBezTo>
                    <a:pt x="8114" y="6304"/>
                    <a:pt x="6304" y="8114"/>
                    <a:pt x="4086" y="8114"/>
                  </a:cubicBezTo>
                  <a:cubicBezTo>
                    <a:pt x="1810" y="8114"/>
                    <a:pt x="0" y="6363"/>
                    <a:pt x="0" y="4086"/>
                  </a:cubicBezTo>
                  <a:cubicBezTo>
                    <a:pt x="0" y="1868"/>
                    <a:pt x="1693" y="59"/>
                    <a:pt x="3911" y="59"/>
                  </a:cubicBezTo>
                  <a:cubicBezTo>
                    <a:pt x="6188" y="0"/>
                    <a:pt x="8056" y="1751"/>
                    <a:pt x="8056"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9" name="Google Shape;17859;p46"/>
            <p:cNvSpPr/>
            <p:nvPr/>
          </p:nvSpPr>
          <p:spPr>
            <a:xfrm>
              <a:off x="3075975" y="1882700"/>
              <a:ext cx="201400" cy="202875"/>
            </a:xfrm>
            <a:custGeom>
              <a:avLst/>
              <a:gdLst/>
              <a:ahLst/>
              <a:cxnLst/>
              <a:rect l="l" t="t" r="r" b="b"/>
              <a:pathLst>
                <a:path w="8056" h="8115" extrusionOk="0">
                  <a:moveTo>
                    <a:pt x="8056" y="4086"/>
                  </a:moveTo>
                  <a:cubicBezTo>
                    <a:pt x="8056" y="6363"/>
                    <a:pt x="6246" y="8114"/>
                    <a:pt x="3970" y="8114"/>
                  </a:cubicBezTo>
                  <a:cubicBezTo>
                    <a:pt x="1752" y="8056"/>
                    <a:pt x="1" y="6305"/>
                    <a:pt x="1" y="4028"/>
                  </a:cubicBezTo>
                  <a:cubicBezTo>
                    <a:pt x="1" y="1752"/>
                    <a:pt x="1810" y="1"/>
                    <a:pt x="4087" y="59"/>
                  </a:cubicBezTo>
                  <a:cubicBezTo>
                    <a:pt x="6305" y="59"/>
                    <a:pt x="8056" y="1868"/>
                    <a:pt x="8056"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0" name="Google Shape;17860;p46"/>
            <p:cNvSpPr/>
            <p:nvPr/>
          </p:nvSpPr>
          <p:spPr>
            <a:xfrm>
              <a:off x="2829375" y="2130775"/>
              <a:ext cx="201400" cy="201400"/>
            </a:xfrm>
            <a:custGeom>
              <a:avLst/>
              <a:gdLst/>
              <a:ahLst/>
              <a:cxnLst/>
              <a:rect l="l" t="t" r="r" b="b"/>
              <a:pathLst>
                <a:path w="8056" h="8056" extrusionOk="0">
                  <a:moveTo>
                    <a:pt x="8055" y="3970"/>
                  </a:moveTo>
                  <a:cubicBezTo>
                    <a:pt x="8055" y="6188"/>
                    <a:pt x="6304" y="7997"/>
                    <a:pt x="4086" y="8056"/>
                  </a:cubicBezTo>
                  <a:cubicBezTo>
                    <a:pt x="1810" y="8056"/>
                    <a:pt x="0" y="6246"/>
                    <a:pt x="0" y="4028"/>
                  </a:cubicBezTo>
                  <a:cubicBezTo>
                    <a:pt x="0" y="1810"/>
                    <a:pt x="1751" y="1"/>
                    <a:pt x="3969" y="1"/>
                  </a:cubicBezTo>
                  <a:cubicBezTo>
                    <a:pt x="6187" y="1"/>
                    <a:pt x="7997" y="1752"/>
                    <a:pt x="8055"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1" name="Google Shape;17861;p46"/>
            <p:cNvSpPr/>
            <p:nvPr/>
          </p:nvSpPr>
          <p:spPr>
            <a:xfrm>
              <a:off x="4301750" y="3603175"/>
              <a:ext cx="201400" cy="201400"/>
            </a:xfrm>
            <a:custGeom>
              <a:avLst/>
              <a:gdLst/>
              <a:ahLst/>
              <a:cxnLst/>
              <a:rect l="l" t="t" r="r" b="b"/>
              <a:pathLst>
                <a:path w="8056" h="8056" extrusionOk="0">
                  <a:moveTo>
                    <a:pt x="8056" y="3970"/>
                  </a:moveTo>
                  <a:cubicBezTo>
                    <a:pt x="8056" y="6246"/>
                    <a:pt x="6305" y="7997"/>
                    <a:pt x="4087" y="8055"/>
                  </a:cubicBezTo>
                  <a:cubicBezTo>
                    <a:pt x="1810" y="8055"/>
                    <a:pt x="1" y="6246"/>
                    <a:pt x="1" y="4028"/>
                  </a:cubicBezTo>
                  <a:cubicBezTo>
                    <a:pt x="1" y="1810"/>
                    <a:pt x="1810" y="0"/>
                    <a:pt x="4028" y="0"/>
                  </a:cubicBezTo>
                  <a:cubicBezTo>
                    <a:pt x="6246" y="0"/>
                    <a:pt x="8056" y="1751"/>
                    <a:pt x="8056"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2" name="Google Shape;17862;p46"/>
            <p:cNvSpPr/>
            <p:nvPr/>
          </p:nvSpPr>
          <p:spPr>
            <a:xfrm>
              <a:off x="4790600" y="2619625"/>
              <a:ext cx="201425" cy="201400"/>
            </a:xfrm>
            <a:custGeom>
              <a:avLst/>
              <a:gdLst/>
              <a:ahLst/>
              <a:cxnLst/>
              <a:rect l="l" t="t" r="r" b="b"/>
              <a:pathLst>
                <a:path w="8057" h="8056" extrusionOk="0">
                  <a:moveTo>
                    <a:pt x="4029" y="1"/>
                  </a:moveTo>
                  <a:cubicBezTo>
                    <a:pt x="6247" y="1"/>
                    <a:pt x="8056" y="1810"/>
                    <a:pt x="8056" y="4028"/>
                  </a:cubicBezTo>
                  <a:cubicBezTo>
                    <a:pt x="8056" y="6246"/>
                    <a:pt x="6305" y="8056"/>
                    <a:pt x="4087" y="8056"/>
                  </a:cubicBezTo>
                  <a:cubicBezTo>
                    <a:pt x="1810" y="8056"/>
                    <a:pt x="59" y="6305"/>
                    <a:pt x="1" y="4028"/>
                  </a:cubicBezTo>
                  <a:cubicBezTo>
                    <a:pt x="1" y="1810"/>
                    <a:pt x="1810" y="59"/>
                    <a:pt x="402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3" name="Google Shape;17863;p46"/>
            <p:cNvSpPr/>
            <p:nvPr/>
          </p:nvSpPr>
          <p:spPr>
            <a:xfrm>
              <a:off x="3564825" y="1641925"/>
              <a:ext cx="201400" cy="199950"/>
            </a:xfrm>
            <a:custGeom>
              <a:avLst/>
              <a:gdLst/>
              <a:ahLst/>
              <a:cxnLst/>
              <a:rect l="l" t="t" r="r" b="b"/>
              <a:pathLst>
                <a:path w="8056" h="7998" extrusionOk="0">
                  <a:moveTo>
                    <a:pt x="8056" y="4028"/>
                  </a:moveTo>
                  <a:cubicBezTo>
                    <a:pt x="8056" y="6246"/>
                    <a:pt x="6246" y="7997"/>
                    <a:pt x="4028" y="7997"/>
                  </a:cubicBezTo>
                  <a:cubicBezTo>
                    <a:pt x="1810" y="7997"/>
                    <a:pt x="1" y="6129"/>
                    <a:pt x="59" y="3911"/>
                  </a:cubicBezTo>
                  <a:cubicBezTo>
                    <a:pt x="59" y="1752"/>
                    <a:pt x="1869" y="0"/>
                    <a:pt x="4028" y="0"/>
                  </a:cubicBezTo>
                  <a:cubicBezTo>
                    <a:pt x="6246" y="0"/>
                    <a:pt x="8056" y="1752"/>
                    <a:pt x="8056"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4" name="Google Shape;17864;p46"/>
            <p:cNvSpPr/>
            <p:nvPr/>
          </p:nvSpPr>
          <p:spPr>
            <a:xfrm>
              <a:off x="3811450" y="1640475"/>
              <a:ext cx="201400" cy="201400"/>
            </a:xfrm>
            <a:custGeom>
              <a:avLst/>
              <a:gdLst/>
              <a:ahLst/>
              <a:cxnLst/>
              <a:rect l="l" t="t" r="r" b="b"/>
              <a:pathLst>
                <a:path w="8056" h="8056" extrusionOk="0">
                  <a:moveTo>
                    <a:pt x="4086" y="58"/>
                  </a:moveTo>
                  <a:cubicBezTo>
                    <a:pt x="6304" y="58"/>
                    <a:pt x="8056" y="1868"/>
                    <a:pt x="8056" y="4086"/>
                  </a:cubicBezTo>
                  <a:cubicBezTo>
                    <a:pt x="8056" y="6304"/>
                    <a:pt x="6246" y="8055"/>
                    <a:pt x="4028" y="8055"/>
                  </a:cubicBezTo>
                  <a:cubicBezTo>
                    <a:pt x="1810" y="8055"/>
                    <a:pt x="0" y="6246"/>
                    <a:pt x="59" y="4028"/>
                  </a:cubicBezTo>
                  <a:cubicBezTo>
                    <a:pt x="59" y="1810"/>
                    <a:pt x="1868" y="0"/>
                    <a:pt x="4086"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5" name="Google Shape;17865;p46"/>
            <p:cNvSpPr/>
            <p:nvPr/>
          </p:nvSpPr>
          <p:spPr>
            <a:xfrm>
              <a:off x="4790600" y="2866250"/>
              <a:ext cx="201425" cy="201400"/>
            </a:xfrm>
            <a:custGeom>
              <a:avLst/>
              <a:gdLst/>
              <a:ahLst/>
              <a:cxnLst/>
              <a:rect l="l" t="t" r="r" b="b"/>
              <a:pathLst>
                <a:path w="8057" h="8056" extrusionOk="0">
                  <a:moveTo>
                    <a:pt x="8056" y="4086"/>
                  </a:moveTo>
                  <a:cubicBezTo>
                    <a:pt x="8056" y="6304"/>
                    <a:pt x="6247" y="8055"/>
                    <a:pt x="4029" y="8055"/>
                  </a:cubicBezTo>
                  <a:cubicBezTo>
                    <a:pt x="1810" y="8055"/>
                    <a:pt x="1" y="6246"/>
                    <a:pt x="59" y="4028"/>
                  </a:cubicBezTo>
                  <a:cubicBezTo>
                    <a:pt x="59" y="1810"/>
                    <a:pt x="1869" y="0"/>
                    <a:pt x="4087" y="59"/>
                  </a:cubicBezTo>
                  <a:cubicBezTo>
                    <a:pt x="6305" y="59"/>
                    <a:pt x="8056" y="1868"/>
                    <a:pt x="8056"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6" name="Google Shape;17866;p46"/>
            <p:cNvSpPr/>
            <p:nvPr/>
          </p:nvSpPr>
          <p:spPr>
            <a:xfrm>
              <a:off x="2829375" y="3356550"/>
              <a:ext cx="201400" cy="199950"/>
            </a:xfrm>
            <a:custGeom>
              <a:avLst/>
              <a:gdLst/>
              <a:ahLst/>
              <a:cxnLst/>
              <a:rect l="l" t="t" r="r" b="b"/>
              <a:pathLst>
                <a:path w="8056" h="7998" extrusionOk="0">
                  <a:moveTo>
                    <a:pt x="7997" y="4028"/>
                  </a:moveTo>
                  <a:cubicBezTo>
                    <a:pt x="7997" y="6246"/>
                    <a:pt x="6187" y="7997"/>
                    <a:pt x="4028" y="7997"/>
                  </a:cubicBezTo>
                  <a:cubicBezTo>
                    <a:pt x="1810" y="7997"/>
                    <a:pt x="0" y="6130"/>
                    <a:pt x="58" y="3912"/>
                  </a:cubicBezTo>
                  <a:cubicBezTo>
                    <a:pt x="58" y="1752"/>
                    <a:pt x="1926" y="1"/>
                    <a:pt x="4086" y="1"/>
                  </a:cubicBezTo>
                  <a:cubicBezTo>
                    <a:pt x="6246" y="59"/>
                    <a:pt x="8055" y="1869"/>
                    <a:pt x="7997"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7" name="Google Shape;17867;p46"/>
            <p:cNvSpPr/>
            <p:nvPr/>
          </p:nvSpPr>
          <p:spPr>
            <a:xfrm>
              <a:off x="3075975" y="3603175"/>
              <a:ext cx="199950" cy="201400"/>
            </a:xfrm>
            <a:custGeom>
              <a:avLst/>
              <a:gdLst/>
              <a:ahLst/>
              <a:cxnLst/>
              <a:rect l="l" t="t" r="r" b="b"/>
              <a:pathLst>
                <a:path w="7998" h="8056" extrusionOk="0">
                  <a:moveTo>
                    <a:pt x="4087" y="0"/>
                  </a:moveTo>
                  <a:cubicBezTo>
                    <a:pt x="6246" y="59"/>
                    <a:pt x="7997" y="1868"/>
                    <a:pt x="7997" y="4028"/>
                  </a:cubicBezTo>
                  <a:cubicBezTo>
                    <a:pt x="7997" y="6246"/>
                    <a:pt x="6130" y="8055"/>
                    <a:pt x="3970" y="7997"/>
                  </a:cubicBezTo>
                  <a:cubicBezTo>
                    <a:pt x="1752" y="7939"/>
                    <a:pt x="1" y="6129"/>
                    <a:pt x="59" y="3970"/>
                  </a:cubicBezTo>
                  <a:cubicBezTo>
                    <a:pt x="59" y="1810"/>
                    <a:pt x="1869" y="0"/>
                    <a:pt x="40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8" name="Google Shape;17868;p46"/>
            <p:cNvSpPr/>
            <p:nvPr/>
          </p:nvSpPr>
          <p:spPr>
            <a:xfrm>
              <a:off x="4056600" y="1641925"/>
              <a:ext cx="198475" cy="198475"/>
            </a:xfrm>
            <a:custGeom>
              <a:avLst/>
              <a:gdLst/>
              <a:ahLst/>
              <a:cxnLst/>
              <a:rect l="l" t="t" r="r" b="b"/>
              <a:pathLst>
                <a:path w="7939" h="7939" extrusionOk="0">
                  <a:moveTo>
                    <a:pt x="3970" y="7939"/>
                  </a:moveTo>
                  <a:cubicBezTo>
                    <a:pt x="1810" y="7939"/>
                    <a:pt x="1" y="6129"/>
                    <a:pt x="1" y="3970"/>
                  </a:cubicBezTo>
                  <a:cubicBezTo>
                    <a:pt x="1" y="1810"/>
                    <a:pt x="1810" y="0"/>
                    <a:pt x="3970" y="0"/>
                  </a:cubicBezTo>
                  <a:cubicBezTo>
                    <a:pt x="6130" y="0"/>
                    <a:pt x="7939" y="1810"/>
                    <a:pt x="7939" y="3970"/>
                  </a:cubicBezTo>
                  <a:cubicBezTo>
                    <a:pt x="7939" y="6188"/>
                    <a:pt x="6130" y="7939"/>
                    <a:pt x="3970" y="793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9" name="Google Shape;17869;p46"/>
            <p:cNvSpPr/>
            <p:nvPr/>
          </p:nvSpPr>
          <p:spPr>
            <a:xfrm>
              <a:off x="4792075" y="2377400"/>
              <a:ext cx="199950" cy="199925"/>
            </a:xfrm>
            <a:custGeom>
              <a:avLst/>
              <a:gdLst/>
              <a:ahLst/>
              <a:cxnLst/>
              <a:rect l="l" t="t" r="r" b="b"/>
              <a:pathLst>
                <a:path w="7998" h="7997" extrusionOk="0">
                  <a:moveTo>
                    <a:pt x="3970" y="58"/>
                  </a:moveTo>
                  <a:cubicBezTo>
                    <a:pt x="6129" y="0"/>
                    <a:pt x="7939" y="1810"/>
                    <a:pt x="7939" y="3969"/>
                  </a:cubicBezTo>
                  <a:cubicBezTo>
                    <a:pt x="7997" y="6129"/>
                    <a:pt x="6188" y="7939"/>
                    <a:pt x="4028" y="7997"/>
                  </a:cubicBezTo>
                  <a:cubicBezTo>
                    <a:pt x="1868" y="7997"/>
                    <a:pt x="59" y="6246"/>
                    <a:pt x="0" y="4028"/>
                  </a:cubicBezTo>
                  <a:cubicBezTo>
                    <a:pt x="0" y="1926"/>
                    <a:pt x="1810" y="58"/>
                    <a:pt x="3970"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0" name="Google Shape;17870;p46"/>
            <p:cNvSpPr/>
            <p:nvPr/>
          </p:nvSpPr>
          <p:spPr>
            <a:xfrm>
              <a:off x="4793525" y="3115775"/>
              <a:ext cx="197025" cy="197025"/>
            </a:xfrm>
            <a:custGeom>
              <a:avLst/>
              <a:gdLst/>
              <a:ahLst/>
              <a:cxnLst/>
              <a:rect l="l" t="t" r="r" b="b"/>
              <a:pathLst>
                <a:path w="7881" h="7881" extrusionOk="0">
                  <a:moveTo>
                    <a:pt x="3970" y="1"/>
                  </a:moveTo>
                  <a:cubicBezTo>
                    <a:pt x="6130" y="1"/>
                    <a:pt x="7881" y="1752"/>
                    <a:pt x="7881" y="3911"/>
                  </a:cubicBezTo>
                  <a:cubicBezTo>
                    <a:pt x="7881" y="6129"/>
                    <a:pt x="6071" y="7881"/>
                    <a:pt x="3853" y="7881"/>
                  </a:cubicBezTo>
                  <a:cubicBezTo>
                    <a:pt x="1693" y="7822"/>
                    <a:pt x="1" y="6071"/>
                    <a:pt x="1" y="3911"/>
                  </a:cubicBezTo>
                  <a:cubicBezTo>
                    <a:pt x="1" y="1693"/>
                    <a:pt x="1752" y="1"/>
                    <a:pt x="397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1" name="Google Shape;17871;p46"/>
            <p:cNvSpPr/>
            <p:nvPr/>
          </p:nvSpPr>
          <p:spPr>
            <a:xfrm>
              <a:off x="2584200" y="2622550"/>
              <a:ext cx="197025" cy="195550"/>
            </a:xfrm>
            <a:custGeom>
              <a:avLst/>
              <a:gdLst/>
              <a:ahLst/>
              <a:cxnLst/>
              <a:rect l="l" t="t" r="r" b="b"/>
              <a:pathLst>
                <a:path w="7881" h="7822" extrusionOk="0">
                  <a:moveTo>
                    <a:pt x="3912" y="7822"/>
                  </a:moveTo>
                  <a:cubicBezTo>
                    <a:pt x="1752" y="7822"/>
                    <a:pt x="1" y="6071"/>
                    <a:pt x="59" y="3911"/>
                  </a:cubicBezTo>
                  <a:cubicBezTo>
                    <a:pt x="59" y="1693"/>
                    <a:pt x="1810" y="0"/>
                    <a:pt x="3970" y="0"/>
                  </a:cubicBezTo>
                  <a:cubicBezTo>
                    <a:pt x="6188" y="0"/>
                    <a:pt x="7881" y="1751"/>
                    <a:pt x="7881" y="3970"/>
                  </a:cubicBezTo>
                  <a:cubicBezTo>
                    <a:pt x="7881" y="6129"/>
                    <a:pt x="6130" y="7822"/>
                    <a:pt x="3912" y="78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2" name="Google Shape;17872;p46"/>
            <p:cNvSpPr/>
            <p:nvPr/>
          </p:nvSpPr>
          <p:spPr>
            <a:xfrm>
              <a:off x="3321125" y="1643375"/>
              <a:ext cx="197025" cy="197025"/>
            </a:xfrm>
            <a:custGeom>
              <a:avLst/>
              <a:gdLst/>
              <a:ahLst/>
              <a:cxnLst/>
              <a:rect l="l" t="t" r="r" b="b"/>
              <a:pathLst>
                <a:path w="7881" h="7881" extrusionOk="0">
                  <a:moveTo>
                    <a:pt x="3912" y="7822"/>
                  </a:moveTo>
                  <a:cubicBezTo>
                    <a:pt x="1694" y="7822"/>
                    <a:pt x="1" y="6071"/>
                    <a:pt x="1" y="3912"/>
                  </a:cubicBezTo>
                  <a:cubicBezTo>
                    <a:pt x="59" y="1694"/>
                    <a:pt x="1810" y="1"/>
                    <a:pt x="3970" y="1"/>
                  </a:cubicBezTo>
                  <a:cubicBezTo>
                    <a:pt x="6130" y="59"/>
                    <a:pt x="7881" y="1810"/>
                    <a:pt x="7823" y="3970"/>
                  </a:cubicBezTo>
                  <a:cubicBezTo>
                    <a:pt x="7823" y="6130"/>
                    <a:pt x="6071" y="7881"/>
                    <a:pt x="3912" y="78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3" name="Google Shape;17873;p46"/>
            <p:cNvSpPr/>
            <p:nvPr/>
          </p:nvSpPr>
          <p:spPr>
            <a:xfrm>
              <a:off x="3812900" y="3851250"/>
              <a:ext cx="198500" cy="197025"/>
            </a:xfrm>
            <a:custGeom>
              <a:avLst/>
              <a:gdLst/>
              <a:ahLst/>
              <a:cxnLst/>
              <a:rect l="l" t="t" r="r" b="b"/>
              <a:pathLst>
                <a:path w="7940" h="7881" extrusionOk="0">
                  <a:moveTo>
                    <a:pt x="7939" y="3969"/>
                  </a:moveTo>
                  <a:cubicBezTo>
                    <a:pt x="7881" y="6188"/>
                    <a:pt x="6130" y="7880"/>
                    <a:pt x="3970" y="7880"/>
                  </a:cubicBezTo>
                  <a:cubicBezTo>
                    <a:pt x="1752" y="7880"/>
                    <a:pt x="1" y="6071"/>
                    <a:pt x="59" y="3911"/>
                  </a:cubicBezTo>
                  <a:cubicBezTo>
                    <a:pt x="117" y="1693"/>
                    <a:pt x="1869" y="0"/>
                    <a:pt x="4028" y="59"/>
                  </a:cubicBezTo>
                  <a:cubicBezTo>
                    <a:pt x="6188" y="59"/>
                    <a:pt x="7939" y="1810"/>
                    <a:pt x="7939" y="39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4" name="Google Shape;17874;p46"/>
            <p:cNvSpPr/>
            <p:nvPr/>
          </p:nvSpPr>
          <p:spPr>
            <a:xfrm>
              <a:off x="2585675" y="2869150"/>
              <a:ext cx="195550" cy="195575"/>
            </a:xfrm>
            <a:custGeom>
              <a:avLst/>
              <a:gdLst/>
              <a:ahLst/>
              <a:cxnLst/>
              <a:rect l="l" t="t" r="r" b="b"/>
              <a:pathLst>
                <a:path w="7822" h="7823" extrusionOk="0">
                  <a:moveTo>
                    <a:pt x="7822" y="3912"/>
                  </a:moveTo>
                  <a:cubicBezTo>
                    <a:pt x="7822" y="6071"/>
                    <a:pt x="6129" y="7823"/>
                    <a:pt x="3911" y="7823"/>
                  </a:cubicBezTo>
                  <a:cubicBezTo>
                    <a:pt x="1751" y="7823"/>
                    <a:pt x="0" y="6130"/>
                    <a:pt x="0" y="3970"/>
                  </a:cubicBezTo>
                  <a:cubicBezTo>
                    <a:pt x="0" y="1752"/>
                    <a:pt x="1693" y="59"/>
                    <a:pt x="3853" y="1"/>
                  </a:cubicBezTo>
                  <a:cubicBezTo>
                    <a:pt x="6071" y="1"/>
                    <a:pt x="7763" y="1752"/>
                    <a:pt x="7822" y="39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5" name="Google Shape;17875;p46"/>
            <p:cNvSpPr/>
            <p:nvPr/>
          </p:nvSpPr>
          <p:spPr>
            <a:xfrm>
              <a:off x="3567750" y="3851250"/>
              <a:ext cx="197025" cy="198475"/>
            </a:xfrm>
            <a:custGeom>
              <a:avLst/>
              <a:gdLst/>
              <a:ahLst/>
              <a:cxnLst/>
              <a:rect l="l" t="t" r="r" b="b"/>
              <a:pathLst>
                <a:path w="7881" h="7939" extrusionOk="0">
                  <a:moveTo>
                    <a:pt x="4028" y="59"/>
                  </a:moveTo>
                  <a:cubicBezTo>
                    <a:pt x="6188" y="117"/>
                    <a:pt x="7881" y="1868"/>
                    <a:pt x="7822" y="4028"/>
                  </a:cubicBezTo>
                  <a:cubicBezTo>
                    <a:pt x="7822" y="6246"/>
                    <a:pt x="6013" y="7939"/>
                    <a:pt x="3853" y="7880"/>
                  </a:cubicBezTo>
                  <a:cubicBezTo>
                    <a:pt x="1693" y="7822"/>
                    <a:pt x="1" y="6071"/>
                    <a:pt x="1" y="3853"/>
                  </a:cubicBezTo>
                  <a:cubicBezTo>
                    <a:pt x="59" y="1693"/>
                    <a:pt x="1868" y="0"/>
                    <a:pt x="4028"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6" name="Google Shape;17876;p46"/>
            <p:cNvSpPr/>
            <p:nvPr/>
          </p:nvSpPr>
          <p:spPr>
            <a:xfrm>
              <a:off x="4551300" y="1891450"/>
              <a:ext cx="195550" cy="194125"/>
            </a:xfrm>
            <a:custGeom>
              <a:avLst/>
              <a:gdLst/>
              <a:ahLst/>
              <a:cxnLst/>
              <a:rect l="l" t="t" r="r" b="b"/>
              <a:pathLst>
                <a:path w="7822" h="7765" extrusionOk="0">
                  <a:moveTo>
                    <a:pt x="7763" y="3912"/>
                  </a:moveTo>
                  <a:cubicBezTo>
                    <a:pt x="7763" y="6071"/>
                    <a:pt x="6071" y="7764"/>
                    <a:pt x="3853" y="7764"/>
                  </a:cubicBezTo>
                  <a:cubicBezTo>
                    <a:pt x="1693" y="7764"/>
                    <a:pt x="0" y="6013"/>
                    <a:pt x="0" y="3853"/>
                  </a:cubicBezTo>
                  <a:cubicBezTo>
                    <a:pt x="0" y="1693"/>
                    <a:pt x="1751" y="1"/>
                    <a:pt x="3969" y="1"/>
                  </a:cubicBezTo>
                  <a:cubicBezTo>
                    <a:pt x="6129" y="1"/>
                    <a:pt x="7822" y="1693"/>
                    <a:pt x="7763" y="39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7" name="Google Shape;17877;p46"/>
            <p:cNvSpPr/>
            <p:nvPr/>
          </p:nvSpPr>
          <p:spPr>
            <a:xfrm>
              <a:off x="4059525" y="3852700"/>
              <a:ext cx="192650" cy="194100"/>
            </a:xfrm>
            <a:custGeom>
              <a:avLst/>
              <a:gdLst/>
              <a:ahLst/>
              <a:cxnLst/>
              <a:rect l="l" t="t" r="r" b="b"/>
              <a:pathLst>
                <a:path w="7706" h="7764" extrusionOk="0">
                  <a:moveTo>
                    <a:pt x="3794" y="59"/>
                  </a:moveTo>
                  <a:cubicBezTo>
                    <a:pt x="5954" y="1"/>
                    <a:pt x="7705" y="1693"/>
                    <a:pt x="7705" y="3853"/>
                  </a:cubicBezTo>
                  <a:cubicBezTo>
                    <a:pt x="7705" y="6013"/>
                    <a:pt x="6013" y="7764"/>
                    <a:pt x="3853" y="7764"/>
                  </a:cubicBezTo>
                  <a:cubicBezTo>
                    <a:pt x="1693" y="7764"/>
                    <a:pt x="0" y="6071"/>
                    <a:pt x="0" y="3911"/>
                  </a:cubicBezTo>
                  <a:cubicBezTo>
                    <a:pt x="0" y="1752"/>
                    <a:pt x="1693" y="59"/>
                    <a:pt x="3794"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8" name="Google Shape;17878;p46"/>
            <p:cNvSpPr/>
            <p:nvPr/>
          </p:nvSpPr>
          <p:spPr>
            <a:xfrm>
              <a:off x="2585675" y="2380300"/>
              <a:ext cx="194100" cy="194125"/>
            </a:xfrm>
            <a:custGeom>
              <a:avLst/>
              <a:gdLst/>
              <a:ahLst/>
              <a:cxnLst/>
              <a:rect l="l" t="t" r="r" b="b"/>
              <a:pathLst>
                <a:path w="7764" h="7765" extrusionOk="0">
                  <a:moveTo>
                    <a:pt x="3911" y="59"/>
                  </a:moveTo>
                  <a:cubicBezTo>
                    <a:pt x="6071" y="59"/>
                    <a:pt x="7763" y="1810"/>
                    <a:pt x="7763" y="3912"/>
                  </a:cubicBezTo>
                  <a:cubicBezTo>
                    <a:pt x="7763" y="6071"/>
                    <a:pt x="6012" y="7764"/>
                    <a:pt x="3853" y="7764"/>
                  </a:cubicBezTo>
                  <a:cubicBezTo>
                    <a:pt x="1693" y="7764"/>
                    <a:pt x="0" y="6013"/>
                    <a:pt x="59" y="3853"/>
                  </a:cubicBezTo>
                  <a:cubicBezTo>
                    <a:pt x="59" y="1694"/>
                    <a:pt x="1810" y="1"/>
                    <a:pt x="391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9" name="Google Shape;17879;p46"/>
            <p:cNvSpPr/>
            <p:nvPr/>
          </p:nvSpPr>
          <p:spPr>
            <a:xfrm>
              <a:off x="3322600" y="3854175"/>
              <a:ext cx="192650" cy="192625"/>
            </a:xfrm>
            <a:custGeom>
              <a:avLst/>
              <a:gdLst/>
              <a:ahLst/>
              <a:cxnLst/>
              <a:rect l="l" t="t" r="r" b="b"/>
              <a:pathLst>
                <a:path w="7706" h="7705" extrusionOk="0">
                  <a:moveTo>
                    <a:pt x="7705" y="3852"/>
                  </a:moveTo>
                  <a:cubicBezTo>
                    <a:pt x="7705" y="5954"/>
                    <a:pt x="5954" y="7705"/>
                    <a:pt x="3853" y="7705"/>
                  </a:cubicBezTo>
                  <a:cubicBezTo>
                    <a:pt x="1751" y="7705"/>
                    <a:pt x="0" y="5954"/>
                    <a:pt x="0" y="3852"/>
                  </a:cubicBezTo>
                  <a:cubicBezTo>
                    <a:pt x="0" y="1693"/>
                    <a:pt x="1751" y="0"/>
                    <a:pt x="3911" y="0"/>
                  </a:cubicBezTo>
                  <a:cubicBezTo>
                    <a:pt x="6012" y="0"/>
                    <a:pt x="7705" y="1751"/>
                    <a:pt x="7705" y="38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0" name="Google Shape;17880;p46"/>
            <p:cNvSpPr/>
            <p:nvPr/>
          </p:nvSpPr>
          <p:spPr>
            <a:xfrm>
              <a:off x="2585675" y="3117225"/>
              <a:ext cx="195550" cy="194125"/>
            </a:xfrm>
            <a:custGeom>
              <a:avLst/>
              <a:gdLst/>
              <a:ahLst/>
              <a:cxnLst/>
              <a:rect l="l" t="t" r="r" b="b"/>
              <a:pathLst>
                <a:path w="7822" h="7765" extrusionOk="0">
                  <a:moveTo>
                    <a:pt x="3969" y="1"/>
                  </a:moveTo>
                  <a:cubicBezTo>
                    <a:pt x="6071" y="59"/>
                    <a:pt x="7822" y="1869"/>
                    <a:pt x="7763" y="3970"/>
                  </a:cubicBezTo>
                  <a:cubicBezTo>
                    <a:pt x="7705" y="6071"/>
                    <a:pt x="5954" y="7764"/>
                    <a:pt x="3853" y="7706"/>
                  </a:cubicBezTo>
                  <a:cubicBezTo>
                    <a:pt x="1751" y="7706"/>
                    <a:pt x="0" y="5896"/>
                    <a:pt x="59" y="3795"/>
                  </a:cubicBezTo>
                  <a:cubicBezTo>
                    <a:pt x="117" y="1694"/>
                    <a:pt x="1868" y="1"/>
                    <a:pt x="396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1" name="Google Shape;17881;p46"/>
            <p:cNvSpPr/>
            <p:nvPr/>
          </p:nvSpPr>
          <p:spPr>
            <a:xfrm>
              <a:off x="4795000" y="2133700"/>
              <a:ext cx="192625" cy="194100"/>
            </a:xfrm>
            <a:custGeom>
              <a:avLst/>
              <a:gdLst/>
              <a:ahLst/>
              <a:cxnLst/>
              <a:rect l="l" t="t" r="r" b="b"/>
              <a:pathLst>
                <a:path w="7705" h="7764" extrusionOk="0">
                  <a:moveTo>
                    <a:pt x="3911" y="7764"/>
                  </a:moveTo>
                  <a:cubicBezTo>
                    <a:pt x="1810" y="7764"/>
                    <a:pt x="58" y="6012"/>
                    <a:pt x="0" y="3911"/>
                  </a:cubicBezTo>
                  <a:cubicBezTo>
                    <a:pt x="0" y="1810"/>
                    <a:pt x="1751" y="59"/>
                    <a:pt x="3853" y="59"/>
                  </a:cubicBezTo>
                  <a:cubicBezTo>
                    <a:pt x="5954" y="0"/>
                    <a:pt x="7705" y="1751"/>
                    <a:pt x="7705" y="3911"/>
                  </a:cubicBezTo>
                  <a:cubicBezTo>
                    <a:pt x="7705" y="5954"/>
                    <a:pt x="6012" y="7705"/>
                    <a:pt x="3911" y="776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2" name="Google Shape;17882;p46"/>
            <p:cNvSpPr/>
            <p:nvPr/>
          </p:nvSpPr>
          <p:spPr>
            <a:xfrm>
              <a:off x="4306125" y="1644850"/>
              <a:ext cx="192650" cy="194100"/>
            </a:xfrm>
            <a:custGeom>
              <a:avLst/>
              <a:gdLst/>
              <a:ahLst/>
              <a:cxnLst/>
              <a:rect l="l" t="t" r="r" b="b"/>
              <a:pathLst>
                <a:path w="7706" h="7764" extrusionOk="0">
                  <a:moveTo>
                    <a:pt x="7706" y="3911"/>
                  </a:moveTo>
                  <a:cubicBezTo>
                    <a:pt x="7648" y="6012"/>
                    <a:pt x="5896" y="7763"/>
                    <a:pt x="3737" y="7705"/>
                  </a:cubicBezTo>
                  <a:cubicBezTo>
                    <a:pt x="1694" y="7647"/>
                    <a:pt x="1" y="5896"/>
                    <a:pt x="1" y="3794"/>
                  </a:cubicBezTo>
                  <a:cubicBezTo>
                    <a:pt x="1" y="1693"/>
                    <a:pt x="1810" y="0"/>
                    <a:pt x="3912" y="0"/>
                  </a:cubicBezTo>
                  <a:cubicBezTo>
                    <a:pt x="6013" y="59"/>
                    <a:pt x="7706" y="1810"/>
                    <a:pt x="7706" y="39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3" name="Google Shape;17883;p46"/>
            <p:cNvSpPr/>
            <p:nvPr/>
          </p:nvSpPr>
          <p:spPr>
            <a:xfrm>
              <a:off x="4546925" y="3606100"/>
              <a:ext cx="195550" cy="194100"/>
            </a:xfrm>
            <a:custGeom>
              <a:avLst/>
              <a:gdLst/>
              <a:ahLst/>
              <a:cxnLst/>
              <a:rect l="l" t="t" r="r" b="b"/>
              <a:pathLst>
                <a:path w="7822" h="7764" extrusionOk="0">
                  <a:moveTo>
                    <a:pt x="3853" y="7763"/>
                  </a:moveTo>
                  <a:cubicBezTo>
                    <a:pt x="1751" y="7705"/>
                    <a:pt x="0" y="5895"/>
                    <a:pt x="58" y="3794"/>
                  </a:cubicBezTo>
                  <a:cubicBezTo>
                    <a:pt x="117" y="1693"/>
                    <a:pt x="1926" y="0"/>
                    <a:pt x="3969" y="58"/>
                  </a:cubicBezTo>
                  <a:cubicBezTo>
                    <a:pt x="6129" y="117"/>
                    <a:pt x="7822" y="1868"/>
                    <a:pt x="7763" y="4028"/>
                  </a:cubicBezTo>
                  <a:cubicBezTo>
                    <a:pt x="7705" y="6071"/>
                    <a:pt x="5954" y="7763"/>
                    <a:pt x="3853" y="77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4" name="Google Shape;17884;p46"/>
            <p:cNvSpPr/>
            <p:nvPr/>
          </p:nvSpPr>
          <p:spPr>
            <a:xfrm>
              <a:off x="2832275" y="1887075"/>
              <a:ext cx="194125" cy="194100"/>
            </a:xfrm>
            <a:custGeom>
              <a:avLst/>
              <a:gdLst/>
              <a:ahLst/>
              <a:cxnLst/>
              <a:rect l="l" t="t" r="r" b="b"/>
              <a:pathLst>
                <a:path w="7765" h="7764" extrusionOk="0">
                  <a:moveTo>
                    <a:pt x="7764" y="3911"/>
                  </a:moveTo>
                  <a:cubicBezTo>
                    <a:pt x="7706" y="6013"/>
                    <a:pt x="5955" y="7764"/>
                    <a:pt x="3912" y="7706"/>
                  </a:cubicBezTo>
                  <a:cubicBezTo>
                    <a:pt x="1752" y="7706"/>
                    <a:pt x="1" y="5954"/>
                    <a:pt x="59" y="3795"/>
                  </a:cubicBezTo>
                  <a:cubicBezTo>
                    <a:pt x="118" y="1693"/>
                    <a:pt x="1869" y="1"/>
                    <a:pt x="3970" y="59"/>
                  </a:cubicBezTo>
                  <a:cubicBezTo>
                    <a:pt x="6071" y="59"/>
                    <a:pt x="7764" y="1810"/>
                    <a:pt x="7764" y="39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5" name="Google Shape;17885;p46"/>
            <p:cNvSpPr/>
            <p:nvPr/>
          </p:nvSpPr>
          <p:spPr>
            <a:xfrm>
              <a:off x="4796450" y="3362400"/>
              <a:ext cx="191175" cy="189725"/>
            </a:xfrm>
            <a:custGeom>
              <a:avLst/>
              <a:gdLst/>
              <a:ahLst/>
              <a:cxnLst/>
              <a:rect l="l" t="t" r="r" b="b"/>
              <a:pathLst>
                <a:path w="7647" h="7589" extrusionOk="0">
                  <a:moveTo>
                    <a:pt x="3795" y="0"/>
                  </a:moveTo>
                  <a:cubicBezTo>
                    <a:pt x="5896" y="0"/>
                    <a:pt x="7647" y="1751"/>
                    <a:pt x="7589" y="3794"/>
                  </a:cubicBezTo>
                  <a:cubicBezTo>
                    <a:pt x="7589" y="5896"/>
                    <a:pt x="5896" y="7588"/>
                    <a:pt x="3795" y="7588"/>
                  </a:cubicBezTo>
                  <a:cubicBezTo>
                    <a:pt x="1693" y="7588"/>
                    <a:pt x="0" y="5837"/>
                    <a:pt x="0" y="3736"/>
                  </a:cubicBezTo>
                  <a:cubicBezTo>
                    <a:pt x="0" y="1693"/>
                    <a:pt x="1752" y="0"/>
                    <a:pt x="379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6" name="Google Shape;17886;p46"/>
            <p:cNvSpPr/>
            <p:nvPr/>
          </p:nvSpPr>
          <p:spPr>
            <a:xfrm>
              <a:off x="3081825" y="1646300"/>
              <a:ext cx="189725" cy="191200"/>
            </a:xfrm>
            <a:custGeom>
              <a:avLst/>
              <a:gdLst/>
              <a:ahLst/>
              <a:cxnLst/>
              <a:rect l="l" t="t" r="r" b="b"/>
              <a:pathLst>
                <a:path w="7589" h="7648" extrusionOk="0">
                  <a:moveTo>
                    <a:pt x="3794" y="1"/>
                  </a:moveTo>
                  <a:cubicBezTo>
                    <a:pt x="5837" y="1"/>
                    <a:pt x="7588" y="1752"/>
                    <a:pt x="7588" y="3853"/>
                  </a:cubicBezTo>
                  <a:cubicBezTo>
                    <a:pt x="7588" y="5896"/>
                    <a:pt x="5896" y="7589"/>
                    <a:pt x="3794" y="7589"/>
                  </a:cubicBezTo>
                  <a:cubicBezTo>
                    <a:pt x="1751" y="7647"/>
                    <a:pt x="0" y="5896"/>
                    <a:pt x="0" y="3795"/>
                  </a:cubicBezTo>
                  <a:cubicBezTo>
                    <a:pt x="0" y="1693"/>
                    <a:pt x="1693" y="1"/>
                    <a:pt x="3794"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7" name="Google Shape;17887;p46"/>
            <p:cNvSpPr/>
            <p:nvPr/>
          </p:nvSpPr>
          <p:spPr>
            <a:xfrm>
              <a:off x="2835200" y="3609000"/>
              <a:ext cx="189725" cy="189725"/>
            </a:xfrm>
            <a:custGeom>
              <a:avLst/>
              <a:gdLst/>
              <a:ahLst/>
              <a:cxnLst/>
              <a:rect l="l" t="t" r="r" b="b"/>
              <a:pathLst>
                <a:path w="7589" h="7589" extrusionOk="0">
                  <a:moveTo>
                    <a:pt x="3795" y="1"/>
                  </a:moveTo>
                  <a:cubicBezTo>
                    <a:pt x="5896" y="59"/>
                    <a:pt x="7589" y="1752"/>
                    <a:pt x="7530" y="3795"/>
                  </a:cubicBezTo>
                  <a:cubicBezTo>
                    <a:pt x="7530" y="5896"/>
                    <a:pt x="5838" y="7589"/>
                    <a:pt x="3736" y="7531"/>
                  </a:cubicBezTo>
                  <a:cubicBezTo>
                    <a:pt x="1635" y="7531"/>
                    <a:pt x="1" y="5838"/>
                    <a:pt x="1" y="3737"/>
                  </a:cubicBezTo>
                  <a:cubicBezTo>
                    <a:pt x="59" y="1635"/>
                    <a:pt x="1752" y="1"/>
                    <a:pt x="379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8" name="Google Shape;17888;p46"/>
            <p:cNvSpPr/>
            <p:nvPr/>
          </p:nvSpPr>
          <p:spPr>
            <a:xfrm>
              <a:off x="4309050" y="3855625"/>
              <a:ext cx="186825" cy="188275"/>
            </a:xfrm>
            <a:custGeom>
              <a:avLst/>
              <a:gdLst/>
              <a:ahLst/>
              <a:cxnLst/>
              <a:rect l="l" t="t" r="r" b="b"/>
              <a:pathLst>
                <a:path w="7473" h="7531" extrusionOk="0">
                  <a:moveTo>
                    <a:pt x="3736" y="7530"/>
                  </a:moveTo>
                  <a:cubicBezTo>
                    <a:pt x="1635" y="7530"/>
                    <a:pt x="1" y="5896"/>
                    <a:pt x="1" y="3794"/>
                  </a:cubicBezTo>
                  <a:cubicBezTo>
                    <a:pt x="1" y="1693"/>
                    <a:pt x="1635" y="0"/>
                    <a:pt x="3736" y="59"/>
                  </a:cubicBezTo>
                  <a:cubicBezTo>
                    <a:pt x="5838" y="59"/>
                    <a:pt x="7472" y="1693"/>
                    <a:pt x="7472" y="3736"/>
                  </a:cubicBezTo>
                  <a:cubicBezTo>
                    <a:pt x="7472" y="5837"/>
                    <a:pt x="5838" y="7530"/>
                    <a:pt x="3736" y="753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9" name="Google Shape;17889;p46"/>
            <p:cNvSpPr/>
            <p:nvPr/>
          </p:nvSpPr>
          <p:spPr>
            <a:xfrm>
              <a:off x="2590050" y="2136600"/>
              <a:ext cx="186800" cy="188275"/>
            </a:xfrm>
            <a:custGeom>
              <a:avLst/>
              <a:gdLst/>
              <a:ahLst/>
              <a:cxnLst/>
              <a:rect l="l" t="t" r="r" b="b"/>
              <a:pathLst>
                <a:path w="7472" h="7531" extrusionOk="0">
                  <a:moveTo>
                    <a:pt x="3736" y="7531"/>
                  </a:moveTo>
                  <a:cubicBezTo>
                    <a:pt x="1635" y="7531"/>
                    <a:pt x="0" y="5896"/>
                    <a:pt x="0" y="3737"/>
                  </a:cubicBezTo>
                  <a:cubicBezTo>
                    <a:pt x="0" y="1694"/>
                    <a:pt x="1635" y="59"/>
                    <a:pt x="3678" y="59"/>
                  </a:cubicBezTo>
                  <a:cubicBezTo>
                    <a:pt x="5837" y="1"/>
                    <a:pt x="7472" y="1694"/>
                    <a:pt x="7472" y="3795"/>
                  </a:cubicBezTo>
                  <a:cubicBezTo>
                    <a:pt x="7472" y="5896"/>
                    <a:pt x="5837" y="7531"/>
                    <a:pt x="3736" y="753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0" name="Google Shape;17890;p46"/>
            <p:cNvSpPr/>
            <p:nvPr/>
          </p:nvSpPr>
          <p:spPr>
            <a:xfrm>
              <a:off x="2590050" y="3363850"/>
              <a:ext cx="186800" cy="186800"/>
            </a:xfrm>
            <a:custGeom>
              <a:avLst/>
              <a:gdLst/>
              <a:ahLst/>
              <a:cxnLst/>
              <a:rect l="l" t="t" r="r" b="b"/>
              <a:pathLst>
                <a:path w="7472" h="7472" extrusionOk="0">
                  <a:moveTo>
                    <a:pt x="3736" y="1"/>
                  </a:moveTo>
                  <a:cubicBezTo>
                    <a:pt x="5837" y="59"/>
                    <a:pt x="7472" y="1693"/>
                    <a:pt x="7413" y="3795"/>
                  </a:cubicBezTo>
                  <a:cubicBezTo>
                    <a:pt x="7413" y="5838"/>
                    <a:pt x="5721" y="7472"/>
                    <a:pt x="3678" y="7414"/>
                  </a:cubicBezTo>
                  <a:cubicBezTo>
                    <a:pt x="1635" y="7414"/>
                    <a:pt x="0" y="5721"/>
                    <a:pt x="0" y="3678"/>
                  </a:cubicBezTo>
                  <a:cubicBezTo>
                    <a:pt x="0" y="1635"/>
                    <a:pt x="1693" y="1"/>
                    <a:pt x="37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1" name="Google Shape;17891;p46"/>
            <p:cNvSpPr/>
            <p:nvPr/>
          </p:nvSpPr>
          <p:spPr>
            <a:xfrm>
              <a:off x="3083275" y="3857075"/>
              <a:ext cx="186800" cy="185350"/>
            </a:xfrm>
            <a:custGeom>
              <a:avLst/>
              <a:gdLst/>
              <a:ahLst/>
              <a:cxnLst/>
              <a:rect l="l" t="t" r="r" b="b"/>
              <a:pathLst>
                <a:path w="7472" h="7414" extrusionOk="0">
                  <a:moveTo>
                    <a:pt x="7414" y="3678"/>
                  </a:moveTo>
                  <a:cubicBezTo>
                    <a:pt x="7472" y="5779"/>
                    <a:pt x="5779" y="7414"/>
                    <a:pt x="3736" y="7414"/>
                  </a:cubicBezTo>
                  <a:cubicBezTo>
                    <a:pt x="1693" y="7414"/>
                    <a:pt x="1" y="5779"/>
                    <a:pt x="59" y="3736"/>
                  </a:cubicBezTo>
                  <a:cubicBezTo>
                    <a:pt x="59" y="1694"/>
                    <a:pt x="1693" y="59"/>
                    <a:pt x="3678" y="1"/>
                  </a:cubicBezTo>
                  <a:cubicBezTo>
                    <a:pt x="5779" y="1"/>
                    <a:pt x="7414" y="1635"/>
                    <a:pt x="7472"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2" name="Google Shape;17892;p46"/>
            <p:cNvSpPr/>
            <p:nvPr/>
          </p:nvSpPr>
          <p:spPr>
            <a:xfrm>
              <a:off x="5045975" y="2628375"/>
              <a:ext cx="185350" cy="185350"/>
            </a:xfrm>
            <a:custGeom>
              <a:avLst/>
              <a:gdLst/>
              <a:ahLst/>
              <a:cxnLst/>
              <a:rect l="l" t="t" r="r" b="b"/>
              <a:pathLst>
                <a:path w="7414" h="7414" extrusionOk="0">
                  <a:moveTo>
                    <a:pt x="3737" y="7414"/>
                  </a:moveTo>
                  <a:cubicBezTo>
                    <a:pt x="1635" y="7414"/>
                    <a:pt x="1" y="5721"/>
                    <a:pt x="1" y="3678"/>
                  </a:cubicBezTo>
                  <a:cubicBezTo>
                    <a:pt x="1" y="1635"/>
                    <a:pt x="1635" y="1"/>
                    <a:pt x="3737" y="1"/>
                  </a:cubicBezTo>
                  <a:cubicBezTo>
                    <a:pt x="5721" y="1"/>
                    <a:pt x="7414" y="1635"/>
                    <a:pt x="7414" y="3678"/>
                  </a:cubicBezTo>
                  <a:cubicBezTo>
                    <a:pt x="7414" y="5721"/>
                    <a:pt x="5779" y="7414"/>
                    <a:pt x="3737" y="741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3" name="Google Shape;17893;p46"/>
            <p:cNvSpPr/>
            <p:nvPr/>
          </p:nvSpPr>
          <p:spPr>
            <a:xfrm>
              <a:off x="3818750" y="1401150"/>
              <a:ext cx="188275" cy="186800"/>
            </a:xfrm>
            <a:custGeom>
              <a:avLst/>
              <a:gdLst/>
              <a:ahLst/>
              <a:cxnLst/>
              <a:rect l="l" t="t" r="r" b="b"/>
              <a:pathLst>
                <a:path w="7531" h="7472" extrusionOk="0">
                  <a:moveTo>
                    <a:pt x="59" y="3678"/>
                  </a:moveTo>
                  <a:cubicBezTo>
                    <a:pt x="59" y="1635"/>
                    <a:pt x="1751" y="0"/>
                    <a:pt x="3853" y="59"/>
                  </a:cubicBezTo>
                  <a:cubicBezTo>
                    <a:pt x="5896" y="59"/>
                    <a:pt x="7530" y="1810"/>
                    <a:pt x="7472" y="3853"/>
                  </a:cubicBezTo>
                  <a:cubicBezTo>
                    <a:pt x="7413" y="5837"/>
                    <a:pt x="5721" y="7472"/>
                    <a:pt x="3736" y="7472"/>
                  </a:cubicBezTo>
                  <a:cubicBezTo>
                    <a:pt x="1693" y="7413"/>
                    <a:pt x="0" y="5721"/>
                    <a:pt x="59"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4" name="Google Shape;17894;p46"/>
            <p:cNvSpPr/>
            <p:nvPr/>
          </p:nvSpPr>
          <p:spPr>
            <a:xfrm>
              <a:off x="5045975" y="2875000"/>
              <a:ext cx="185350" cy="185350"/>
            </a:xfrm>
            <a:custGeom>
              <a:avLst/>
              <a:gdLst/>
              <a:ahLst/>
              <a:cxnLst/>
              <a:rect l="l" t="t" r="r" b="b"/>
              <a:pathLst>
                <a:path w="7414" h="7414" extrusionOk="0">
                  <a:moveTo>
                    <a:pt x="3678" y="0"/>
                  </a:moveTo>
                  <a:cubicBezTo>
                    <a:pt x="5721" y="0"/>
                    <a:pt x="7414" y="1693"/>
                    <a:pt x="7414" y="3736"/>
                  </a:cubicBezTo>
                  <a:cubicBezTo>
                    <a:pt x="7355" y="5721"/>
                    <a:pt x="5721" y="7413"/>
                    <a:pt x="3678" y="7413"/>
                  </a:cubicBezTo>
                  <a:cubicBezTo>
                    <a:pt x="1635" y="7413"/>
                    <a:pt x="1" y="5721"/>
                    <a:pt x="1" y="3678"/>
                  </a:cubicBezTo>
                  <a:cubicBezTo>
                    <a:pt x="1" y="1635"/>
                    <a:pt x="1694" y="0"/>
                    <a:pt x="367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5" name="Google Shape;17895;p46"/>
            <p:cNvSpPr/>
            <p:nvPr/>
          </p:nvSpPr>
          <p:spPr>
            <a:xfrm>
              <a:off x="3573575" y="1402600"/>
              <a:ext cx="185375" cy="185350"/>
            </a:xfrm>
            <a:custGeom>
              <a:avLst/>
              <a:gdLst/>
              <a:ahLst/>
              <a:cxnLst/>
              <a:rect l="l" t="t" r="r" b="b"/>
              <a:pathLst>
                <a:path w="7415" h="7414" extrusionOk="0">
                  <a:moveTo>
                    <a:pt x="3678" y="1"/>
                  </a:moveTo>
                  <a:cubicBezTo>
                    <a:pt x="5721" y="1"/>
                    <a:pt x="7414" y="1635"/>
                    <a:pt x="7414" y="3678"/>
                  </a:cubicBezTo>
                  <a:cubicBezTo>
                    <a:pt x="7414" y="5721"/>
                    <a:pt x="5721" y="7414"/>
                    <a:pt x="3678" y="7355"/>
                  </a:cubicBezTo>
                  <a:cubicBezTo>
                    <a:pt x="1635" y="7355"/>
                    <a:pt x="1" y="5663"/>
                    <a:pt x="1" y="3678"/>
                  </a:cubicBezTo>
                  <a:cubicBezTo>
                    <a:pt x="1" y="1635"/>
                    <a:pt x="1694" y="1"/>
                    <a:pt x="367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6" name="Google Shape;17896;p46"/>
            <p:cNvSpPr/>
            <p:nvPr/>
          </p:nvSpPr>
          <p:spPr>
            <a:xfrm>
              <a:off x="4799375" y="1895825"/>
              <a:ext cx="183875" cy="183900"/>
            </a:xfrm>
            <a:custGeom>
              <a:avLst/>
              <a:gdLst/>
              <a:ahLst/>
              <a:cxnLst/>
              <a:rect l="l" t="t" r="r" b="b"/>
              <a:pathLst>
                <a:path w="7355" h="7356" extrusionOk="0">
                  <a:moveTo>
                    <a:pt x="3678" y="7356"/>
                  </a:moveTo>
                  <a:cubicBezTo>
                    <a:pt x="1693" y="7356"/>
                    <a:pt x="0" y="5663"/>
                    <a:pt x="0" y="3678"/>
                  </a:cubicBezTo>
                  <a:cubicBezTo>
                    <a:pt x="59" y="1635"/>
                    <a:pt x="1751" y="1"/>
                    <a:pt x="3736" y="1"/>
                  </a:cubicBezTo>
                  <a:cubicBezTo>
                    <a:pt x="5720" y="59"/>
                    <a:pt x="7355" y="1694"/>
                    <a:pt x="7355" y="3678"/>
                  </a:cubicBezTo>
                  <a:cubicBezTo>
                    <a:pt x="7355" y="5663"/>
                    <a:pt x="5662" y="7356"/>
                    <a:pt x="3678" y="735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7" name="Google Shape;17897;p46"/>
            <p:cNvSpPr/>
            <p:nvPr/>
          </p:nvSpPr>
          <p:spPr>
            <a:xfrm>
              <a:off x="5045975" y="2386150"/>
              <a:ext cx="183900" cy="183900"/>
            </a:xfrm>
            <a:custGeom>
              <a:avLst/>
              <a:gdLst/>
              <a:ahLst/>
              <a:cxnLst/>
              <a:rect l="l" t="t" r="r" b="b"/>
              <a:pathLst>
                <a:path w="7356" h="7356" extrusionOk="0">
                  <a:moveTo>
                    <a:pt x="7355" y="3678"/>
                  </a:moveTo>
                  <a:cubicBezTo>
                    <a:pt x="7355" y="5662"/>
                    <a:pt x="5721" y="7355"/>
                    <a:pt x="3678" y="7355"/>
                  </a:cubicBezTo>
                  <a:cubicBezTo>
                    <a:pt x="1694" y="7355"/>
                    <a:pt x="1" y="5662"/>
                    <a:pt x="1" y="3619"/>
                  </a:cubicBezTo>
                  <a:cubicBezTo>
                    <a:pt x="59" y="1693"/>
                    <a:pt x="1694" y="0"/>
                    <a:pt x="3678" y="0"/>
                  </a:cubicBezTo>
                  <a:cubicBezTo>
                    <a:pt x="5663" y="0"/>
                    <a:pt x="7355" y="1635"/>
                    <a:pt x="7355"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8" name="Google Shape;17898;p46"/>
            <p:cNvSpPr/>
            <p:nvPr/>
          </p:nvSpPr>
          <p:spPr>
            <a:xfrm>
              <a:off x="4557125" y="1649225"/>
              <a:ext cx="183900" cy="185350"/>
            </a:xfrm>
            <a:custGeom>
              <a:avLst/>
              <a:gdLst/>
              <a:ahLst/>
              <a:cxnLst/>
              <a:rect l="l" t="t" r="r" b="b"/>
              <a:pathLst>
                <a:path w="7356" h="7414" extrusionOk="0">
                  <a:moveTo>
                    <a:pt x="3678" y="0"/>
                  </a:moveTo>
                  <a:cubicBezTo>
                    <a:pt x="5663" y="0"/>
                    <a:pt x="7355" y="1693"/>
                    <a:pt x="7355" y="3736"/>
                  </a:cubicBezTo>
                  <a:cubicBezTo>
                    <a:pt x="7355" y="5721"/>
                    <a:pt x="5663" y="7413"/>
                    <a:pt x="3620" y="7355"/>
                  </a:cubicBezTo>
                  <a:cubicBezTo>
                    <a:pt x="1635" y="7355"/>
                    <a:pt x="1" y="5721"/>
                    <a:pt x="1" y="3736"/>
                  </a:cubicBezTo>
                  <a:cubicBezTo>
                    <a:pt x="1" y="1693"/>
                    <a:pt x="1635" y="0"/>
                    <a:pt x="367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9" name="Google Shape;17899;p46"/>
            <p:cNvSpPr/>
            <p:nvPr/>
          </p:nvSpPr>
          <p:spPr>
            <a:xfrm>
              <a:off x="4062450" y="1401150"/>
              <a:ext cx="186800" cy="188275"/>
            </a:xfrm>
            <a:custGeom>
              <a:avLst/>
              <a:gdLst/>
              <a:ahLst/>
              <a:cxnLst/>
              <a:rect l="l" t="t" r="r" b="b"/>
              <a:pathLst>
                <a:path w="7472" h="7531" extrusionOk="0">
                  <a:moveTo>
                    <a:pt x="7355" y="3853"/>
                  </a:moveTo>
                  <a:cubicBezTo>
                    <a:pt x="7296" y="5896"/>
                    <a:pt x="5545" y="7530"/>
                    <a:pt x="3561" y="7413"/>
                  </a:cubicBezTo>
                  <a:cubicBezTo>
                    <a:pt x="1576" y="7297"/>
                    <a:pt x="0" y="5604"/>
                    <a:pt x="58" y="3619"/>
                  </a:cubicBezTo>
                  <a:cubicBezTo>
                    <a:pt x="175" y="1576"/>
                    <a:pt x="1926" y="0"/>
                    <a:pt x="3853" y="117"/>
                  </a:cubicBezTo>
                  <a:cubicBezTo>
                    <a:pt x="5896" y="234"/>
                    <a:pt x="7472" y="1926"/>
                    <a:pt x="7355" y="38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0" name="Google Shape;17900;p46"/>
            <p:cNvSpPr/>
            <p:nvPr/>
          </p:nvSpPr>
          <p:spPr>
            <a:xfrm>
              <a:off x="3326975" y="1402600"/>
              <a:ext cx="183900" cy="183900"/>
            </a:xfrm>
            <a:custGeom>
              <a:avLst/>
              <a:gdLst/>
              <a:ahLst/>
              <a:cxnLst/>
              <a:rect l="l" t="t" r="r" b="b"/>
              <a:pathLst>
                <a:path w="7356" h="7356" extrusionOk="0">
                  <a:moveTo>
                    <a:pt x="7297" y="3795"/>
                  </a:moveTo>
                  <a:cubicBezTo>
                    <a:pt x="7238" y="5838"/>
                    <a:pt x="5604" y="7355"/>
                    <a:pt x="3619" y="7297"/>
                  </a:cubicBezTo>
                  <a:cubicBezTo>
                    <a:pt x="1576" y="7239"/>
                    <a:pt x="0" y="5604"/>
                    <a:pt x="59" y="3620"/>
                  </a:cubicBezTo>
                  <a:cubicBezTo>
                    <a:pt x="117" y="1577"/>
                    <a:pt x="1810" y="1"/>
                    <a:pt x="3794" y="59"/>
                  </a:cubicBezTo>
                  <a:cubicBezTo>
                    <a:pt x="5837" y="117"/>
                    <a:pt x="7355" y="1810"/>
                    <a:pt x="7297" y="37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1" name="Google Shape;17901;p46"/>
            <p:cNvSpPr/>
            <p:nvPr/>
          </p:nvSpPr>
          <p:spPr>
            <a:xfrm>
              <a:off x="5047450" y="3123075"/>
              <a:ext cx="182425" cy="182425"/>
            </a:xfrm>
            <a:custGeom>
              <a:avLst/>
              <a:gdLst/>
              <a:ahLst/>
              <a:cxnLst/>
              <a:rect l="l" t="t" r="r" b="b"/>
              <a:pathLst>
                <a:path w="7297" h="7297" extrusionOk="0">
                  <a:moveTo>
                    <a:pt x="7296" y="3619"/>
                  </a:moveTo>
                  <a:cubicBezTo>
                    <a:pt x="7296" y="5604"/>
                    <a:pt x="5662" y="7238"/>
                    <a:pt x="3678" y="7297"/>
                  </a:cubicBezTo>
                  <a:cubicBezTo>
                    <a:pt x="1635" y="7297"/>
                    <a:pt x="0" y="5662"/>
                    <a:pt x="0" y="3678"/>
                  </a:cubicBezTo>
                  <a:cubicBezTo>
                    <a:pt x="0" y="1635"/>
                    <a:pt x="1635" y="0"/>
                    <a:pt x="3619" y="0"/>
                  </a:cubicBezTo>
                  <a:cubicBezTo>
                    <a:pt x="5604" y="0"/>
                    <a:pt x="7238" y="1635"/>
                    <a:pt x="7296"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2" name="Google Shape;17902;p46"/>
            <p:cNvSpPr/>
            <p:nvPr/>
          </p:nvSpPr>
          <p:spPr>
            <a:xfrm>
              <a:off x="3821650" y="4102250"/>
              <a:ext cx="180975" cy="180950"/>
            </a:xfrm>
            <a:custGeom>
              <a:avLst/>
              <a:gdLst/>
              <a:ahLst/>
              <a:cxnLst/>
              <a:rect l="l" t="t" r="r" b="b"/>
              <a:pathLst>
                <a:path w="7239" h="7238" extrusionOk="0">
                  <a:moveTo>
                    <a:pt x="7239" y="3619"/>
                  </a:moveTo>
                  <a:cubicBezTo>
                    <a:pt x="7239" y="5662"/>
                    <a:pt x="5663" y="7238"/>
                    <a:pt x="3620" y="7238"/>
                  </a:cubicBezTo>
                  <a:cubicBezTo>
                    <a:pt x="1577" y="7238"/>
                    <a:pt x="1" y="5604"/>
                    <a:pt x="59" y="3619"/>
                  </a:cubicBezTo>
                  <a:cubicBezTo>
                    <a:pt x="59" y="1634"/>
                    <a:pt x="1635" y="58"/>
                    <a:pt x="3620" y="58"/>
                  </a:cubicBezTo>
                  <a:cubicBezTo>
                    <a:pt x="5605" y="0"/>
                    <a:pt x="7239" y="1634"/>
                    <a:pt x="7239"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3" name="Google Shape;17903;p46"/>
            <p:cNvSpPr/>
            <p:nvPr/>
          </p:nvSpPr>
          <p:spPr>
            <a:xfrm>
              <a:off x="3576500" y="4103700"/>
              <a:ext cx="179525" cy="179500"/>
            </a:xfrm>
            <a:custGeom>
              <a:avLst/>
              <a:gdLst/>
              <a:ahLst/>
              <a:cxnLst/>
              <a:rect l="l" t="t" r="r" b="b"/>
              <a:pathLst>
                <a:path w="7181" h="7180" extrusionOk="0">
                  <a:moveTo>
                    <a:pt x="7180" y="3561"/>
                  </a:moveTo>
                  <a:cubicBezTo>
                    <a:pt x="7180" y="5546"/>
                    <a:pt x="5604" y="7180"/>
                    <a:pt x="3561" y="7180"/>
                  </a:cubicBezTo>
                  <a:cubicBezTo>
                    <a:pt x="1577" y="7180"/>
                    <a:pt x="1" y="5604"/>
                    <a:pt x="1" y="3619"/>
                  </a:cubicBezTo>
                  <a:cubicBezTo>
                    <a:pt x="1" y="1576"/>
                    <a:pt x="1577" y="0"/>
                    <a:pt x="3620" y="0"/>
                  </a:cubicBezTo>
                  <a:cubicBezTo>
                    <a:pt x="5604" y="0"/>
                    <a:pt x="7180" y="1518"/>
                    <a:pt x="7180"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4" name="Google Shape;17904;p46"/>
            <p:cNvSpPr/>
            <p:nvPr/>
          </p:nvSpPr>
          <p:spPr>
            <a:xfrm>
              <a:off x="2350725" y="2629850"/>
              <a:ext cx="179525" cy="180975"/>
            </a:xfrm>
            <a:custGeom>
              <a:avLst/>
              <a:gdLst/>
              <a:ahLst/>
              <a:cxnLst/>
              <a:rect l="l" t="t" r="r" b="b"/>
              <a:pathLst>
                <a:path w="7181" h="7239" extrusionOk="0">
                  <a:moveTo>
                    <a:pt x="3561" y="59"/>
                  </a:moveTo>
                  <a:cubicBezTo>
                    <a:pt x="5604" y="0"/>
                    <a:pt x="7180" y="1635"/>
                    <a:pt x="7180" y="3619"/>
                  </a:cubicBezTo>
                  <a:cubicBezTo>
                    <a:pt x="7180" y="5604"/>
                    <a:pt x="5604" y="7180"/>
                    <a:pt x="3619" y="7238"/>
                  </a:cubicBezTo>
                  <a:cubicBezTo>
                    <a:pt x="1577" y="7238"/>
                    <a:pt x="1" y="5662"/>
                    <a:pt x="1" y="3619"/>
                  </a:cubicBezTo>
                  <a:cubicBezTo>
                    <a:pt x="1" y="1635"/>
                    <a:pt x="1577" y="59"/>
                    <a:pt x="35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5" name="Google Shape;17905;p46"/>
            <p:cNvSpPr/>
            <p:nvPr/>
          </p:nvSpPr>
          <p:spPr>
            <a:xfrm>
              <a:off x="4802275" y="3613375"/>
              <a:ext cx="179525" cy="180975"/>
            </a:xfrm>
            <a:custGeom>
              <a:avLst/>
              <a:gdLst/>
              <a:ahLst/>
              <a:cxnLst/>
              <a:rect l="l" t="t" r="r" b="b"/>
              <a:pathLst>
                <a:path w="7181" h="7239" extrusionOk="0">
                  <a:moveTo>
                    <a:pt x="7180" y="3562"/>
                  </a:moveTo>
                  <a:cubicBezTo>
                    <a:pt x="7180" y="5604"/>
                    <a:pt x="5604" y="7239"/>
                    <a:pt x="3562" y="7180"/>
                  </a:cubicBezTo>
                  <a:cubicBezTo>
                    <a:pt x="1577" y="7180"/>
                    <a:pt x="1" y="5604"/>
                    <a:pt x="1" y="3620"/>
                  </a:cubicBezTo>
                  <a:cubicBezTo>
                    <a:pt x="1" y="1577"/>
                    <a:pt x="1577" y="1"/>
                    <a:pt x="3620" y="1"/>
                  </a:cubicBezTo>
                  <a:cubicBezTo>
                    <a:pt x="5604" y="1"/>
                    <a:pt x="7180" y="1577"/>
                    <a:pt x="7180" y="35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6" name="Google Shape;17906;p46"/>
            <p:cNvSpPr/>
            <p:nvPr/>
          </p:nvSpPr>
          <p:spPr>
            <a:xfrm>
              <a:off x="2839575" y="1652125"/>
              <a:ext cx="179525" cy="179525"/>
            </a:xfrm>
            <a:custGeom>
              <a:avLst/>
              <a:gdLst/>
              <a:ahLst/>
              <a:cxnLst/>
              <a:rect l="l" t="t" r="r" b="b"/>
              <a:pathLst>
                <a:path w="7181" h="7181" extrusionOk="0">
                  <a:moveTo>
                    <a:pt x="7180" y="3620"/>
                  </a:moveTo>
                  <a:cubicBezTo>
                    <a:pt x="7180" y="5605"/>
                    <a:pt x="5604" y="7181"/>
                    <a:pt x="3561" y="7181"/>
                  </a:cubicBezTo>
                  <a:cubicBezTo>
                    <a:pt x="1577" y="7122"/>
                    <a:pt x="1" y="5546"/>
                    <a:pt x="59" y="3562"/>
                  </a:cubicBezTo>
                  <a:cubicBezTo>
                    <a:pt x="59" y="1519"/>
                    <a:pt x="1635" y="1"/>
                    <a:pt x="3678" y="1"/>
                  </a:cubicBezTo>
                  <a:cubicBezTo>
                    <a:pt x="5663" y="1"/>
                    <a:pt x="7180" y="1577"/>
                    <a:pt x="7180" y="36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7" name="Google Shape;17907;p46"/>
            <p:cNvSpPr/>
            <p:nvPr/>
          </p:nvSpPr>
          <p:spPr>
            <a:xfrm>
              <a:off x="2594425" y="1894375"/>
              <a:ext cx="178050" cy="179525"/>
            </a:xfrm>
            <a:custGeom>
              <a:avLst/>
              <a:gdLst/>
              <a:ahLst/>
              <a:cxnLst/>
              <a:rect l="l" t="t" r="r" b="b"/>
              <a:pathLst>
                <a:path w="7122" h="7181" extrusionOk="0">
                  <a:moveTo>
                    <a:pt x="3503" y="7180"/>
                  </a:moveTo>
                  <a:cubicBezTo>
                    <a:pt x="1518" y="7122"/>
                    <a:pt x="0" y="5546"/>
                    <a:pt x="0" y="3561"/>
                  </a:cubicBezTo>
                  <a:cubicBezTo>
                    <a:pt x="0" y="1576"/>
                    <a:pt x="1576" y="0"/>
                    <a:pt x="3561" y="59"/>
                  </a:cubicBezTo>
                  <a:cubicBezTo>
                    <a:pt x="5546" y="59"/>
                    <a:pt x="7122" y="1635"/>
                    <a:pt x="7122" y="3619"/>
                  </a:cubicBezTo>
                  <a:cubicBezTo>
                    <a:pt x="7122" y="5604"/>
                    <a:pt x="5487" y="7180"/>
                    <a:pt x="3503" y="718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8" name="Google Shape;17908;p46"/>
            <p:cNvSpPr/>
            <p:nvPr/>
          </p:nvSpPr>
          <p:spPr>
            <a:xfrm>
              <a:off x="2350725" y="2877925"/>
              <a:ext cx="179525" cy="179500"/>
            </a:xfrm>
            <a:custGeom>
              <a:avLst/>
              <a:gdLst/>
              <a:ahLst/>
              <a:cxnLst/>
              <a:rect l="l" t="t" r="r" b="b"/>
              <a:pathLst>
                <a:path w="7181" h="7180" extrusionOk="0">
                  <a:moveTo>
                    <a:pt x="7180" y="3561"/>
                  </a:moveTo>
                  <a:cubicBezTo>
                    <a:pt x="7180" y="5604"/>
                    <a:pt x="5604" y="7180"/>
                    <a:pt x="3561" y="7180"/>
                  </a:cubicBezTo>
                  <a:cubicBezTo>
                    <a:pt x="1577" y="7180"/>
                    <a:pt x="1" y="5604"/>
                    <a:pt x="1" y="3619"/>
                  </a:cubicBezTo>
                  <a:cubicBezTo>
                    <a:pt x="1" y="1576"/>
                    <a:pt x="1577" y="0"/>
                    <a:pt x="3619" y="0"/>
                  </a:cubicBezTo>
                  <a:cubicBezTo>
                    <a:pt x="5604" y="0"/>
                    <a:pt x="7122" y="1576"/>
                    <a:pt x="7180"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9" name="Google Shape;17909;p46"/>
            <p:cNvSpPr/>
            <p:nvPr/>
          </p:nvSpPr>
          <p:spPr>
            <a:xfrm>
              <a:off x="4555675" y="3860000"/>
              <a:ext cx="178050" cy="179525"/>
            </a:xfrm>
            <a:custGeom>
              <a:avLst/>
              <a:gdLst/>
              <a:ahLst/>
              <a:cxnLst/>
              <a:rect l="l" t="t" r="r" b="b"/>
              <a:pathLst>
                <a:path w="7122" h="7181" extrusionOk="0">
                  <a:moveTo>
                    <a:pt x="3561" y="59"/>
                  </a:moveTo>
                  <a:cubicBezTo>
                    <a:pt x="5546" y="59"/>
                    <a:pt x="7122" y="1577"/>
                    <a:pt x="7122" y="3619"/>
                  </a:cubicBezTo>
                  <a:cubicBezTo>
                    <a:pt x="7122" y="5604"/>
                    <a:pt x="5546" y="7180"/>
                    <a:pt x="3503" y="7180"/>
                  </a:cubicBezTo>
                  <a:cubicBezTo>
                    <a:pt x="1518" y="7180"/>
                    <a:pt x="0" y="5604"/>
                    <a:pt x="0" y="3561"/>
                  </a:cubicBezTo>
                  <a:cubicBezTo>
                    <a:pt x="0" y="1577"/>
                    <a:pt x="1576" y="1"/>
                    <a:pt x="3561"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0" name="Google Shape;17910;p46"/>
            <p:cNvSpPr/>
            <p:nvPr/>
          </p:nvSpPr>
          <p:spPr>
            <a:xfrm>
              <a:off x="2352175" y="2389075"/>
              <a:ext cx="176600" cy="178050"/>
            </a:xfrm>
            <a:custGeom>
              <a:avLst/>
              <a:gdLst/>
              <a:ahLst/>
              <a:cxnLst/>
              <a:rect l="l" t="t" r="r" b="b"/>
              <a:pathLst>
                <a:path w="7064" h="7122" extrusionOk="0">
                  <a:moveTo>
                    <a:pt x="3561" y="7121"/>
                  </a:moveTo>
                  <a:cubicBezTo>
                    <a:pt x="1577" y="7121"/>
                    <a:pt x="1" y="5545"/>
                    <a:pt x="1" y="3561"/>
                  </a:cubicBezTo>
                  <a:cubicBezTo>
                    <a:pt x="1" y="1576"/>
                    <a:pt x="1577" y="0"/>
                    <a:pt x="3561" y="0"/>
                  </a:cubicBezTo>
                  <a:cubicBezTo>
                    <a:pt x="5488" y="0"/>
                    <a:pt x="7064" y="1576"/>
                    <a:pt x="7064" y="3502"/>
                  </a:cubicBezTo>
                  <a:cubicBezTo>
                    <a:pt x="7064" y="5487"/>
                    <a:pt x="5546" y="7121"/>
                    <a:pt x="3561" y="71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1" name="Google Shape;17911;p46"/>
            <p:cNvSpPr/>
            <p:nvPr/>
          </p:nvSpPr>
          <p:spPr>
            <a:xfrm>
              <a:off x="4066825" y="4103700"/>
              <a:ext cx="178050" cy="178050"/>
            </a:xfrm>
            <a:custGeom>
              <a:avLst/>
              <a:gdLst/>
              <a:ahLst/>
              <a:cxnLst/>
              <a:rect l="l" t="t" r="r" b="b"/>
              <a:pathLst>
                <a:path w="7122" h="7122" extrusionOk="0">
                  <a:moveTo>
                    <a:pt x="3561" y="0"/>
                  </a:moveTo>
                  <a:cubicBezTo>
                    <a:pt x="5545" y="0"/>
                    <a:pt x="7121" y="1576"/>
                    <a:pt x="7121" y="3561"/>
                  </a:cubicBezTo>
                  <a:cubicBezTo>
                    <a:pt x="7121" y="5546"/>
                    <a:pt x="5545" y="7122"/>
                    <a:pt x="3561" y="7122"/>
                  </a:cubicBezTo>
                  <a:cubicBezTo>
                    <a:pt x="1576" y="7122"/>
                    <a:pt x="0" y="5546"/>
                    <a:pt x="0" y="3619"/>
                  </a:cubicBezTo>
                  <a:cubicBezTo>
                    <a:pt x="0" y="1635"/>
                    <a:pt x="1576" y="0"/>
                    <a:pt x="356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2" name="Google Shape;17912;p46"/>
            <p:cNvSpPr/>
            <p:nvPr/>
          </p:nvSpPr>
          <p:spPr>
            <a:xfrm>
              <a:off x="5050350" y="2142450"/>
              <a:ext cx="176600" cy="178050"/>
            </a:xfrm>
            <a:custGeom>
              <a:avLst/>
              <a:gdLst/>
              <a:ahLst/>
              <a:cxnLst/>
              <a:rect l="l" t="t" r="r" b="b"/>
              <a:pathLst>
                <a:path w="7064" h="7122" extrusionOk="0">
                  <a:moveTo>
                    <a:pt x="3503" y="0"/>
                  </a:moveTo>
                  <a:cubicBezTo>
                    <a:pt x="5488" y="0"/>
                    <a:pt x="7064" y="1576"/>
                    <a:pt x="7064" y="3503"/>
                  </a:cubicBezTo>
                  <a:cubicBezTo>
                    <a:pt x="7064" y="5487"/>
                    <a:pt x="5488" y="7122"/>
                    <a:pt x="3503" y="7063"/>
                  </a:cubicBezTo>
                  <a:cubicBezTo>
                    <a:pt x="1519" y="7063"/>
                    <a:pt x="1" y="5487"/>
                    <a:pt x="1" y="3503"/>
                  </a:cubicBezTo>
                  <a:cubicBezTo>
                    <a:pt x="1" y="1576"/>
                    <a:pt x="1577" y="0"/>
                    <a:pt x="350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3" name="Google Shape;17913;p46"/>
            <p:cNvSpPr/>
            <p:nvPr/>
          </p:nvSpPr>
          <p:spPr>
            <a:xfrm>
              <a:off x="3331350" y="4103700"/>
              <a:ext cx="176600" cy="178050"/>
            </a:xfrm>
            <a:custGeom>
              <a:avLst/>
              <a:gdLst/>
              <a:ahLst/>
              <a:cxnLst/>
              <a:rect l="l" t="t" r="r" b="b"/>
              <a:pathLst>
                <a:path w="7064" h="7122" extrusionOk="0">
                  <a:moveTo>
                    <a:pt x="3503" y="7122"/>
                  </a:moveTo>
                  <a:cubicBezTo>
                    <a:pt x="1576" y="7122"/>
                    <a:pt x="0" y="5546"/>
                    <a:pt x="0" y="3561"/>
                  </a:cubicBezTo>
                  <a:cubicBezTo>
                    <a:pt x="0" y="1576"/>
                    <a:pt x="1576" y="0"/>
                    <a:pt x="3561" y="0"/>
                  </a:cubicBezTo>
                  <a:cubicBezTo>
                    <a:pt x="5487" y="59"/>
                    <a:pt x="7063" y="1635"/>
                    <a:pt x="7063" y="3619"/>
                  </a:cubicBezTo>
                  <a:cubicBezTo>
                    <a:pt x="7063" y="5546"/>
                    <a:pt x="5487" y="7122"/>
                    <a:pt x="3503" y="71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4" name="Google Shape;17914;p46"/>
            <p:cNvSpPr/>
            <p:nvPr/>
          </p:nvSpPr>
          <p:spPr>
            <a:xfrm>
              <a:off x="4313425" y="1406975"/>
              <a:ext cx="178075" cy="176600"/>
            </a:xfrm>
            <a:custGeom>
              <a:avLst/>
              <a:gdLst/>
              <a:ahLst/>
              <a:cxnLst/>
              <a:rect l="l" t="t" r="r" b="b"/>
              <a:pathLst>
                <a:path w="7123" h="7064" extrusionOk="0">
                  <a:moveTo>
                    <a:pt x="1" y="3503"/>
                  </a:moveTo>
                  <a:cubicBezTo>
                    <a:pt x="1" y="1577"/>
                    <a:pt x="1577" y="1"/>
                    <a:pt x="3561" y="1"/>
                  </a:cubicBezTo>
                  <a:cubicBezTo>
                    <a:pt x="5546" y="1"/>
                    <a:pt x="7122" y="1577"/>
                    <a:pt x="7122" y="3561"/>
                  </a:cubicBezTo>
                  <a:cubicBezTo>
                    <a:pt x="7064" y="5488"/>
                    <a:pt x="5488" y="7064"/>
                    <a:pt x="3503" y="7064"/>
                  </a:cubicBezTo>
                  <a:cubicBezTo>
                    <a:pt x="1577" y="7064"/>
                    <a:pt x="1" y="5429"/>
                    <a:pt x="1" y="35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5" name="Google Shape;17915;p46"/>
            <p:cNvSpPr/>
            <p:nvPr/>
          </p:nvSpPr>
          <p:spPr>
            <a:xfrm>
              <a:off x="2352175" y="3126000"/>
              <a:ext cx="176600" cy="176575"/>
            </a:xfrm>
            <a:custGeom>
              <a:avLst/>
              <a:gdLst/>
              <a:ahLst/>
              <a:cxnLst/>
              <a:rect l="l" t="t" r="r" b="b"/>
              <a:pathLst>
                <a:path w="7064" h="7063" extrusionOk="0">
                  <a:moveTo>
                    <a:pt x="3561" y="7063"/>
                  </a:moveTo>
                  <a:cubicBezTo>
                    <a:pt x="1635" y="7063"/>
                    <a:pt x="1" y="5487"/>
                    <a:pt x="1" y="3561"/>
                  </a:cubicBezTo>
                  <a:cubicBezTo>
                    <a:pt x="1" y="1635"/>
                    <a:pt x="1577" y="0"/>
                    <a:pt x="3503" y="0"/>
                  </a:cubicBezTo>
                  <a:cubicBezTo>
                    <a:pt x="5429" y="0"/>
                    <a:pt x="7064" y="1576"/>
                    <a:pt x="7064" y="3502"/>
                  </a:cubicBezTo>
                  <a:cubicBezTo>
                    <a:pt x="7064" y="5429"/>
                    <a:pt x="5488" y="7063"/>
                    <a:pt x="3561" y="70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6" name="Google Shape;17916;p46"/>
            <p:cNvSpPr/>
            <p:nvPr/>
          </p:nvSpPr>
          <p:spPr>
            <a:xfrm>
              <a:off x="2841050" y="3861450"/>
              <a:ext cx="178050" cy="178075"/>
            </a:xfrm>
            <a:custGeom>
              <a:avLst/>
              <a:gdLst/>
              <a:ahLst/>
              <a:cxnLst/>
              <a:rect l="l" t="t" r="r" b="b"/>
              <a:pathLst>
                <a:path w="7122" h="7123" extrusionOk="0">
                  <a:moveTo>
                    <a:pt x="3502" y="1"/>
                  </a:moveTo>
                  <a:cubicBezTo>
                    <a:pt x="5428" y="1"/>
                    <a:pt x="7063" y="1577"/>
                    <a:pt x="7063" y="3503"/>
                  </a:cubicBezTo>
                  <a:cubicBezTo>
                    <a:pt x="7121" y="5429"/>
                    <a:pt x="5545" y="7064"/>
                    <a:pt x="3561" y="7064"/>
                  </a:cubicBezTo>
                  <a:cubicBezTo>
                    <a:pt x="1634" y="7122"/>
                    <a:pt x="58" y="5546"/>
                    <a:pt x="0" y="3561"/>
                  </a:cubicBezTo>
                  <a:cubicBezTo>
                    <a:pt x="0" y="1635"/>
                    <a:pt x="1576" y="59"/>
                    <a:pt x="35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7" name="Google Shape;17917;p46"/>
            <p:cNvSpPr/>
            <p:nvPr/>
          </p:nvSpPr>
          <p:spPr>
            <a:xfrm>
              <a:off x="2594425" y="3614850"/>
              <a:ext cx="178050" cy="178050"/>
            </a:xfrm>
            <a:custGeom>
              <a:avLst/>
              <a:gdLst/>
              <a:ahLst/>
              <a:cxnLst/>
              <a:rect l="l" t="t" r="r" b="b"/>
              <a:pathLst>
                <a:path w="7122" h="7122" extrusionOk="0">
                  <a:moveTo>
                    <a:pt x="7063" y="3561"/>
                  </a:moveTo>
                  <a:cubicBezTo>
                    <a:pt x="7063" y="5487"/>
                    <a:pt x="5429" y="7121"/>
                    <a:pt x="3503" y="7063"/>
                  </a:cubicBezTo>
                  <a:cubicBezTo>
                    <a:pt x="1576" y="7063"/>
                    <a:pt x="0" y="5429"/>
                    <a:pt x="0" y="3503"/>
                  </a:cubicBezTo>
                  <a:cubicBezTo>
                    <a:pt x="59" y="1576"/>
                    <a:pt x="1635" y="0"/>
                    <a:pt x="3561" y="0"/>
                  </a:cubicBezTo>
                  <a:cubicBezTo>
                    <a:pt x="5487" y="59"/>
                    <a:pt x="7122" y="1635"/>
                    <a:pt x="7063"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8" name="Google Shape;17918;p46"/>
            <p:cNvSpPr/>
            <p:nvPr/>
          </p:nvSpPr>
          <p:spPr>
            <a:xfrm>
              <a:off x="5050350" y="3368225"/>
              <a:ext cx="176600" cy="176600"/>
            </a:xfrm>
            <a:custGeom>
              <a:avLst/>
              <a:gdLst/>
              <a:ahLst/>
              <a:cxnLst/>
              <a:rect l="l" t="t" r="r" b="b"/>
              <a:pathLst>
                <a:path w="7064" h="7064" extrusionOk="0">
                  <a:moveTo>
                    <a:pt x="7064" y="3503"/>
                  </a:moveTo>
                  <a:cubicBezTo>
                    <a:pt x="7064" y="5429"/>
                    <a:pt x="5429" y="7064"/>
                    <a:pt x="3503" y="7064"/>
                  </a:cubicBezTo>
                  <a:cubicBezTo>
                    <a:pt x="1635" y="7064"/>
                    <a:pt x="1" y="5487"/>
                    <a:pt x="1" y="3561"/>
                  </a:cubicBezTo>
                  <a:cubicBezTo>
                    <a:pt x="1" y="1635"/>
                    <a:pt x="1635" y="1"/>
                    <a:pt x="3562" y="1"/>
                  </a:cubicBezTo>
                  <a:cubicBezTo>
                    <a:pt x="5429" y="59"/>
                    <a:pt x="7005" y="1635"/>
                    <a:pt x="7064" y="35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9" name="Google Shape;17919;p46"/>
            <p:cNvSpPr/>
            <p:nvPr/>
          </p:nvSpPr>
          <p:spPr>
            <a:xfrm>
              <a:off x="3087650" y="1406975"/>
              <a:ext cx="176600" cy="176600"/>
            </a:xfrm>
            <a:custGeom>
              <a:avLst/>
              <a:gdLst/>
              <a:ahLst/>
              <a:cxnLst/>
              <a:rect l="l" t="t" r="r" b="b"/>
              <a:pathLst>
                <a:path w="7064" h="7064" extrusionOk="0">
                  <a:moveTo>
                    <a:pt x="3561" y="1"/>
                  </a:moveTo>
                  <a:cubicBezTo>
                    <a:pt x="5487" y="1"/>
                    <a:pt x="7063" y="1635"/>
                    <a:pt x="7063" y="3503"/>
                  </a:cubicBezTo>
                  <a:cubicBezTo>
                    <a:pt x="7063" y="5429"/>
                    <a:pt x="5429" y="7064"/>
                    <a:pt x="3503" y="7005"/>
                  </a:cubicBezTo>
                  <a:cubicBezTo>
                    <a:pt x="1577" y="6947"/>
                    <a:pt x="1" y="5371"/>
                    <a:pt x="59" y="3503"/>
                  </a:cubicBezTo>
                  <a:cubicBezTo>
                    <a:pt x="59" y="1577"/>
                    <a:pt x="1693" y="1"/>
                    <a:pt x="3561"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0" name="Google Shape;17920;p46"/>
            <p:cNvSpPr/>
            <p:nvPr/>
          </p:nvSpPr>
          <p:spPr>
            <a:xfrm>
              <a:off x="4316350" y="4106625"/>
              <a:ext cx="172225" cy="173675"/>
            </a:xfrm>
            <a:custGeom>
              <a:avLst/>
              <a:gdLst/>
              <a:ahLst/>
              <a:cxnLst/>
              <a:rect l="l" t="t" r="r" b="b"/>
              <a:pathLst>
                <a:path w="6889" h="6947" extrusionOk="0">
                  <a:moveTo>
                    <a:pt x="6888" y="3502"/>
                  </a:moveTo>
                  <a:cubicBezTo>
                    <a:pt x="6888" y="5429"/>
                    <a:pt x="5312" y="6946"/>
                    <a:pt x="3386" y="6888"/>
                  </a:cubicBezTo>
                  <a:cubicBezTo>
                    <a:pt x="1460" y="6888"/>
                    <a:pt x="1" y="5370"/>
                    <a:pt x="1" y="3444"/>
                  </a:cubicBezTo>
                  <a:cubicBezTo>
                    <a:pt x="1" y="1518"/>
                    <a:pt x="1577" y="0"/>
                    <a:pt x="3503" y="0"/>
                  </a:cubicBezTo>
                  <a:cubicBezTo>
                    <a:pt x="5371" y="59"/>
                    <a:pt x="6888" y="1576"/>
                    <a:pt x="6888" y="35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1" name="Google Shape;17921;p46"/>
            <p:cNvSpPr/>
            <p:nvPr/>
          </p:nvSpPr>
          <p:spPr>
            <a:xfrm>
              <a:off x="2353650" y="2145375"/>
              <a:ext cx="172200" cy="172200"/>
            </a:xfrm>
            <a:custGeom>
              <a:avLst/>
              <a:gdLst/>
              <a:ahLst/>
              <a:cxnLst/>
              <a:rect l="l" t="t" r="r" b="b"/>
              <a:pathLst>
                <a:path w="6888" h="6888" extrusionOk="0">
                  <a:moveTo>
                    <a:pt x="6888" y="3444"/>
                  </a:moveTo>
                  <a:cubicBezTo>
                    <a:pt x="6888" y="5370"/>
                    <a:pt x="5429" y="6830"/>
                    <a:pt x="3502" y="6888"/>
                  </a:cubicBezTo>
                  <a:cubicBezTo>
                    <a:pt x="1518" y="6888"/>
                    <a:pt x="0" y="5370"/>
                    <a:pt x="59" y="3386"/>
                  </a:cubicBezTo>
                  <a:cubicBezTo>
                    <a:pt x="59" y="1459"/>
                    <a:pt x="1576" y="0"/>
                    <a:pt x="3502" y="0"/>
                  </a:cubicBezTo>
                  <a:cubicBezTo>
                    <a:pt x="5370" y="0"/>
                    <a:pt x="6888" y="1518"/>
                    <a:pt x="6888"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2" name="Google Shape;17922;p46"/>
            <p:cNvSpPr/>
            <p:nvPr/>
          </p:nvSpPr>
          <p:spPr>
            <a:xfrm>
              <a:off x="4805200" y="1656525"/>
              <a:ext cx="172225" cy="170750"/>
            </a:xfrm>
            <a:custGeom>
              <a:avLst/>
              <a:gdLst/>
              <a:ahLst/>
              <a:cxnLst/>
              <a:rect l="l" t="t" r="r" b="b"/>
              <a:pathLst>
                <a:path w="6889" h="6830" extrusionOk="0">
                  <a:moveTo>
                    <a:pt x="6888" y="3386"/>
                  </a:moveTo>
                  <a:cubicBezTo>
                    <a:pt x="6888" y="5312"/>
                    <a:pt x="5371" y="6829"/>
                    <a:pt x="3503" y="6829"/>
                  </a:cubicBezTo>
                  <a:cubicBezTo>
                    <a:pt x="1518" y="6829"/>
                    <a:pt x="1" y="5312"/>
                    <a:pt x="59" y="3386"/>
                  </a:cubicBezTo>
                  <a:cubicBezTo>
                    <a:pt x="59" y="1459"/>
                    <a:pt x="1577" y="0"/>
                    <a:pt x="3503" y="0"/>
                  </a:cubicBezTo>
                  <a:cubicBezTo>
                    <a:pt x="5371" y="0"/>
                    <a:pt x="6888" y="1518"/>
                    <a:pt x="6888"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3" name="Google Shape;17923;p46"/>
            <p:cNvSpPr/>
            <p:nvPr/>
          </p:nvSpPr>
          <p:spPr>
            <a:xfrm>
              <a:off x="3090575" y="4108075"/>
              <a:ext cx="170750" cy="170750"/>
            </a:xfrm>
            <a:custGeom>
              <a:avLst/>
              <a:gdLst/>
              <a:ahLst/>
              <a:cxnLst/>
              <a:rect l="l" t="t" r="r" b="b"/>
              <a:pathLst>
                <a:path w="6830" h="6830" extrusionOk="0">
                  <a:moveTo>
                    <a:pt x="6830" y="3444"/>
                  </a:moveTo>
                  <a:cubicBezTo>
                    <a:pt x="6830" y="5312"/>
                    <a:pt x="5312" y="6830"/>
                    <a:pt x="3386" y="6830"/>
                  </a:cubicBezTo>
                  <a:cubicBezTo>
                    <a:pt x="1518" y="6771"/>
                    <a:pt x="0" y="5254"/>
                    <a:pt x="59" y="3328"/>
                  </a:cubicBezTo>
                  <a:cubicBezTo>
                    <a:pt x="59" y="1460"/>
                    <a:pt x="1576" y="1"/>
                    <a:pt x="3444" y="1"/>
                  </a:cubicBezTo>
                  <a:cubicBezTo>
                    <a:pt x="5370" y="1"/>
                    <a:pt x="6830" y="1518"/>
                    <a:pt x="6830"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4" name="Google Shape;17924;p46"/>
            <p:cNvSpPr/>
            <p:nvPr/>
          </p:nvSpPr>
          <p:spPr>
            <a:xfrm>
              <a:off x="2355100" y="3371150"/>
              <a:ext cx="170750" cy="170750"/>
            </a:xfrm>
            <a:custGeom>
              <a:avLst/>
              <a:gdLst/>
              <a:ahLst/>
              <a:cxnLst/>
              <a:rect l="l" t="t" r="r" b="b"/>
              <a:pathLst>
                <a:path w="6830" h="6830" extrusionOk="0">
                  <a:moveTo>
                    <a:pt x="3444" y="6830"/>
                  </a:moveTo>
                  <a:cubicBezTo>
                    <a:pt x="1518" y="6830"/>
                    <a:pt x="1" y="5312"/>
                    <a:pt x="1" y="3444"/>
                  </a:cubicBezTo>
                  <a:cubicBezTo>
                    <a:pt x="1" y="1518"/>
                    <a:pt x="1518" y="59"/>
                    <a:pt x="3386" y="0"/>
                  </a:cubicBezTo>
                  <a:cubicBezTo>
                    <a:pt x="5312" y="0"/>
                    <a:pt x="6830" y="1518"/>
                    <a:pt x="6830" y="3444"/>
                  </a:cubicBezTo>
                  <a:cubicBezTo>
                    <a:pt x="6830" y="5312"/>
                    <a:pt x="5312" y="6830"/>
                    <a:pt x="3444" y="683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5" name="Google Shape;17925;p46"/>
            <p:cNvSpPr/>
            <p:nvPr/>
          </p:nvSpPr>
          <p:spPr>
            <a:xfrm>
              <a:off x="5053275" y="1903125"/>
              <a:ext cx="170750" cy="170775"/>
            </a:xfrm>
            <a:custGeom>
              <a:avLst/>
              <a:gdLst/>
              <a:ahLst/>
              <a:cxnLst/>
              <a:rect l="l" t="t" r="r" b="b"/>
              <a:pathLst>
                <a:path w="6830" h="6831" extrusionOk="0">
                  <a:moveTo>
                    <a:pt x="3445" y="1"/>
                  </a:moveTo>
                  <a:cubicBezTo>
                    <a:pt x="5312" y="59"/>
                    <a:pt x="6830" y="1577"/>
                    <a:pt x="6772" y="3445"/>
                  </a:cubicBezTo>
                  <a:cubicBezTo>
                    <a:pt x="6772" y="5312"/>
                    <a:pt x="5254" y="6830"/>
                    <a:pt x="3386" y="6772"/>
                  </a:cubicBezTo>
                  <a:cubicBezTo>
                    <a:pt x="1518" y="6772"/>
                    <a:pt x="1" y="5254"/>
                    <a:pt x="1" y="3386"/>
                  </a:cubicBezTo>
                  <a:cubicBezTo>
                    <a:pt x="59" y="1518"/>
                    <a:pt x="1577" y="1"/>
                    <a:pt x="344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6" name="Google Shape;17926;p46"/>
            <p:cNvSpPr/>
            <p:nvPr/>
          </p:nvSpPr>
          <p:spPr>
            <a:xfrm>
              <a:off x="4564425" y="1409900"/>
              <a:ext cx="169300" cy="169300"/>
            </a:xfrm>
            <a:custGeom>
              <a:avLst/>
              <a:gdLst/>
              <a:ahLst/>
              <a:cxnLst/>
              <a:rect l="l" t="t" r="r" b="b"/>
              <a:pathLst>
                <a:path w="6772" h="6772" extrusionOk="0">
                  <a:moveTo>
                    <a:pt x="6772" y="3386"/>
                  </a:moveTo>
                  <a:cubicBezTo>
                    <a:pt x="6772" y="5195"/>
                    <a:pt x="5254" y="6771"/>
                    <a:pt x="3386" y="6771"/>
                  </a:cubicBezTo>
                  <a:cubicBezTo>
                    <a:pt x="1577" y="6771"/>
                    <a:pt x="1" y="5254"/>
                    <a:pt x="1" y="3444"/>
                  </a:cubicBezTo>
                  <a:cubicBezTo>
                    <a:pt x="1" y="1576"/>
                    <a:pt x="1518" y="59"/>
                    <a:pt x="3328" y="0"/>
                  </a:cubicBezTo>
                  <a:cubicBezTo>
                    <a:pt x="5196" y="0"/>
                    <a:pt x="6772" y="1518"/>
                    <a:pt x="6772"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7" name="Google Shape;17927;p46"/>
            <p:cNvSpPr/>
            <p:nvPr/>
          </p:nvSpPr>
          <p:spPr>
            <a:xfrm>
              <a:off x="5296975" y="2635675"/>
              <a:ext cx="169300" cy="169300"/>
            </a:xfrm>
            <a:custGeom>
              <a:avLst/>
              <a:gdLst/>
              <a:ahLst/>
              <a:cxnLst/>
              <a:rect l="l" t="t" r="r" b="b"/>
              <a:pathLst>
                <a:path w="6772" h="6772" extrusionOk="0">
                  <a:moveTo>
                    <a:pt x="6771" y="3386"/>
                  </a:moveTo>
                  <a:cubicBezTo>
                    <a:pt x="6771" y="5196"/>
                    <a:pt x="5254" y="6772"/>
                    <a:pt x="3386" y="6772"/>
                  </a:cubicBezTo>
                  <a:cubicBezTo>
                    <a:pt x="1518" y="6772"/>
                    <a:pt x="1" y="5254"/>
                    <a:pt x="1" y="3386"/>
                  </a:cubicBezTo>
                  <a:cubicBezTo>
                    <a:pt x="1" y="1577"/>
                    <a:pt x="1518" y="59"/>
                    <a:pt x="3328" y="1"/>
                  </a:cubicBezTo>
                  <a:cubicBezTo>
                    <a:pt x="5137" y="1"/>
                    <a:pt x="6713" y="1518"/>
                    <a:pt x="6771"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8" name="Google Shape;17928;p46"/>
            <p:cNvSpPr/>
            <p:nvPr/>
          </p:nvSpPr>
          <p:spPr>
            <a:xfrm>
              <a:off x="4806675" y="3865850"/>
              <a:ext cx="170750" cy="169275"/>
            </a:xfrm>
            <a:custGeom>
              <a:avLst/>
              <a:gdLst/>
              <a:ahLst/>
              <a:cxnLst/>
              <a:rect l="l" t="t" r="r" b="b"/>
              <a:pathLst>
                <a:path w="6830" h="6771" extrusionOk="0">
                  <a:moveTo>
                    <a:pt x="3444" y="6771"/>
                  </a:moveTo>
                  <a:cubicBezTo>
                    <a:pt x="1576" y="6771"/>
                    <a:pt x="58" y="5253"/>
                    <a:pt x="0" y="3385"/>
                  </a:cubicBezTo>
                  <a:cubicBezTo>
                    <a:pt x="0" y="1518"/>
                    <a:pt x="1576" y="0"/>
                    <a:pt x="3444" y="0"/>
                  </a:cubicBezTo>
                  <a:cubicBezTo>
                    <a:pt x="5253" y="0"/>
                    <a:pt x="6771" y="1518"/>
                    <a:pt x="6771" y="3327"/>
                  </a:cubicBezTo>
                  <a:cubicBezTo>
                    <a:pt x="6829" y="5195"/>
                    <a:pt x="5253" y="6713"/>
                    <a:pt x="3444" y="677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9" name="Google Shape;17929;p46"/>
            <p:cNvSpPr/>
            <p:nvPr/>
          </p:nvSpPr>
          <p:spPr>
            <a:xfrm>
              <a:off x="5296975" y="2882300"/>
              <a:ext cx="169300" cy="170750"/>
            </a:xfrm>
            <a:custGeom>
              <a:avLst/>
              <a:gdLst/>
              <a:ahLst/>
              <a:cxnLst/>
              <a:rect l="l" t="t" r="r" b="b"/>
              <a:pathLst>
                <a:path w="6772" h="6830" extrusionOk="0">
                  <a:moveTo>
                    <a:pt x="6713" y="3444"/>
                  </a:moveTo>
                  <a:cubicBezTo>
                    <a:pt x="6713" y="5254"/>
                    <a:pt x="5137" y="6830"/>
                    <a:pt x="3328" y="6771"/>
                  </a:cubicBezTo>
                  <a:cubicBezTo>
                    <a:pt x="1460" y="6713"/>
                    <a:pt x="1" y="5195"/>
                    <a:pt x="1" y="3386"/>
                  </a:cubicBezTo>
                  <a:cubicBezTo>
                    <a:pt x="1" y="1518"/>
                    <a:pt x="1577" y="0"/>
                    <a:pt x="3444" y="59"/>
                  </a:cubicBezTo>
                  <a:cubicBezTo>
                    <a:pt x="5254" y="59"/>
                    <a:pt x="6771" y="1635"/>
                    <a:pt x="6713"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0" name="Google Shape;17930;p46"/>
            <p:cNvSpPr/>
            <p:nvPr/>
          </p:nvSpPr>
          <p:spPr>
            <a:xfrm>
              <a:off x="3827500" y="1167650"/>
              <a:ext cx="170750" cy="169300"/>
            </a:xfrm>
            <a:custGeom>
              <a:avLst/>
              <a:gdLst/>
              <a:ahLst/>
              <a:cxnLst/>
              <a:rect l="l" t="t" r="r" b="b"/>
              <a:pathLst>
                <a:path w="6830" h="6772" extrusionOk="0">
                  <a:moveTo>
                    <a:pt x="3386" y="6772"/>
                  </a:moveTo>
                  <a:cubicBezTo>
                    <a:pt x="1518" y="6714"/>
                    <a:pt x="0" y="5138"/>
                    <a:pt x="59" y="3328"/>
                  </a:cubicBezTo>
                  <a:cubicBezTo>
                    <a:pt x="59" y="1519"/>
                    <a:pt x="1635" y="1"/>
                    <a:pt x="3444" y="1"/>
                  </a:cubicBezTo>
                  <a:cubicBezTo>
                    <a:pt x="5254" y="1"/>
                    <a:pt x="6830" y="1635"/>
                    <a:pt x="6771" y="3445"/>
                  </a:cubicBezTo>
                  <a:cubicBezTo>
                    <a:pt x="6713" y="5254"/>
                    <a:pt x="5195" y="6772"/>
                    <a:pt x="3386" y="677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1" name="Google Shape;17931;p46"/>
            <p:cNvSpPr/>
            <p:nvPr/>
          </p:nvSpPr>
          <p:spPr>
            <a:xfrm>
              <a:off x="2603175" y="1656525"/>
              <a:ext cx="167850" cy="170750"/>
            </a:xfrm>
            <a:custGeom>
              <a:avLst/>
              <a:gdLst/>
              <a:ahLst/>
              <a:cxnLst/>
              <a:rect l="l" t="t" r="r" b="b"/>
              <a:pathLst>
                <a:path w="6714" h="6830" extrusionOk="0">
                  <a:moveTo>
                    <a:pt x="6713" y="3444"/>
                  </a:moveTo>
                  <a:cubicBezTo>
                    <a:pt x="6713" y="5253"/>
                    <a:pt x="5137" y="6829"/>
                    <a:pt x="3269" y="6771"/>
                  </a:cubicBezTo>
                  <a:cubicBezTo>
                    <a:pt x="1460" y="6713"/>
                    <a:pt x="1" y="5195"/>
                    <a:pt x="1" y="3386"/>
                  </a:cubicBezTo>
                  <a:cubicBezTo>
                    <a:pt x="1" y="1518"/>
                    <a:pt x="1577" y="0"/>
                    <a:pt x="3444" y="58"/>
                  </a:cubicBezTo>
                  <a:cubicBezTo>
                    <a:pt x="5254" y="58"/>
                    <a:pt x="6713" y="1634"/>
                    <a:pt x="6713"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2" name="Google Shape;17932;p46"/>
            <p:cNvSpPr/>
            <p:nvPr/>
          </p:nvSpPr>
          <p:spPr>
            <a:xfrm>
              <a:off x="3580875" y="1167650"/>
              <a:ext cx="169300" cy="169300"/>
            </a:xfrm>
            <a:custGeom>
              <a:avLst/>
              <a:gdLst/>
              <a:ahLst/>
              <a:cxnLst/>
              <a:rect l="l" t="t" r="r" b="b"/>
              <a:pathLst>
                <a:path w="6772" h="6772" extrusionOk="0">
                  <a:moveTo>
                    <a:pt x="3445" y="6714"/>
                  </a:moveTo>
                  <a:cubicBezTo>
                    <a:pt x="1577" y="6772"/>
                    <a:pt x="1" y="5196"/>
                    <a:pt x="59" y="3328"/>
                  </a:cubicBezTo>
                  <a:cubicBezTo>
                    <a:pt x="59" y="1519"/>
                    <a:pt x="1577" y="1"/>
                    <a:pt x="3386" y="1"/>
                  </a:cubicBezTo>
                  <a:cubicBezTo>
                    <a:pt x="5254" y="1"/>
                    <a:pt x="6772" y="1577"/>
                    <a:pt x="6772" y="3386"/>
                  </a:cubicBezTo>
                  <a:cubicBezTo>
                    <a:pt x="6772" y="5196"/>
                    <a:pt x="5196" y="6714"/>
                    <a:pt x="3445" y="671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3" name="Google Shape;17933;p46"/>
            <p:cNvSpPr/>
            <p:nvPr/>
          </p:nvSpPr>
          <p:spPr>
            <a:xfrm>
              <a:off x="5054750" y="3620675"/>
              <a:ext cx="166375" cy="166375"/>
            </a:xfrm>
            <a:custGeom>
              <a:avLst/>
              <a:gdLst/>
              <a:ahLst/>
              <a:cxnLst/>
              <a:rect l="l" t="t" r="r" b="b"/>
              <a:pathLst>
                <a:path w="6655" h="6655" extrusionOk="0">
                  <a:moveTo>
                    <a:pt x="6654" y="3328"/>
                  </a:moveTo>
                  <a:cubicBezTo>
                    <a:pt x="6654" y="5196"/>
                    <a:pt x="5137" y="6655"/>
                    <a:pt x="3327" y="6655"/>
                  </a:cubicBezTo>
                  <a:cubicBezTo>
                    <a:pt x="1459" y="6597"/>
                    <a:pt x="0" y="5079"/>
                    <a:pt x="0" y="3270"/>
                  </a:cubicBezTo>
                  <a:cubicBezTo>
                    <a:pt x="58" y="1460"/>
                    <a:pt x="1518" y="1"/>
                    <a:pt x="3327" y="1"/>
                  </a:cubicBezTo>
                  <a:cubicBezTo>
                    <a:pt x="5195" y="1"/>
                    <a:pt x="6654" y="1518"/>
                    <a:pt x="6654" y="33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4" name="Google Shape;17934;p46"/>
            <p:cNvSpPr/>
            <p:nvPr/>
          </p:nvSpPr>
          <p:spPr>
            <a:xfrm>
              <a:off x="5296975" y="2391975"/>
              <a:ext cx="169300" cy="170775"/>
            </a:xfrm>
            <a:custGeom>
              <a:avLst/>
              <a:gdLst/>
              <a:ahLst/>
              <a:cxnLst/>
              <a:rect l="l" t="t" r="r" b="b"/>
              <a:pathLst>
                <a:path w="6772" h="6831" extrusionOk="0">
                  <a:moveTo>
                    <a:pt x="3269" y="6772"/>
                  </a:moveTo>
                  <a:cubicBezTo>
                    <a:pt x="1401" y="6655"/>
                    <a:pt x="1" y="5137"/>
                    <a:pt x="59" y="3328"/>
                  </a:cubicBezTo>
                  <a:cubicBezTo>
                    <a:pt x="176" y="1460"/>
                    <a:pt x="1693" y="1"/>
                    <a:pt x="3503" y="118"/>
                  </a:cubicBezTo>
                  <a:cubicBezTo>
                    <a:pt x="5371" y="234"/>
                    <a:pt x="6771" y="1694"/>
                    <a:pt x="6713" y="3503"/>
                  </a:cubicBezTo>
                  <a:cubicBezTo>
                    <a:pt x="6596" y="5371"/>
                    <a:pt x="5079" y="6830"/>
                    <a:pt x="3269" y="671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5" name="Google Shape;17935;p46"/>
            <p:cNvSpPr/>
            <p:nvPr/>
          </p:nvSpPr>
          <p:spPr>
            <a:xfrm>
              <a:off x="4562975" y="4111000"/>
              <a:ext cx="163450" cy="164925"/>
            </a:xfrm>
            <a:custGeom>
              <a:avLst/>
              <a:gdLst/>
              <a:ahLst/>
              <a:cxnLst/>
              <a:rect l="l" t="t" r="r" b="b"/>
              <a:pathLst>
                <a:path w="6538" h="6597" extrusionOk="0">
                  <a:moveTo>
                    <a:pt x="6538" y="3269"/>
                  </a:moveTo>
                  <a:cubicBezTo>
                    <a:pt x="6538" y="5078"/>
                    <a:pt x="5137" y="6538"/>
                    <a:pt x="3327" y="6538"/>
                  </a:cubicBezTo>
                  <a:cubicBezTo>
                    <a:pt x="1459" y="6596"/>
                    <a:pt x="0" y="5137"/>
                    <a:pt x="0" y="3269"/>
                  </a:cubicBezTo>
                  <a:cubicBezTo>
                    <a:pt x="0" y="1401"/>
                    <a:pt x="1459" y="0"/>
                    <a:pt x="3269" y="0"/>
                  </a:cubicBezTo>
                  <a:cubicBezTo>
                    <a:pt x="5137" y="0"/>
                    <a:pt x="6538" y="1460"/>
                    <a:pt x="6538"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6" name="Google Shape;17936;p46"/>
            <p:cNvSpPr/>
            <p:nvPr/>
          </p:nvSpPr>
          <p:spPr>
            <a:xfrm>
              <a:off x="4072650" y="1169125"/>
              <a:ext cx="166375" cy="164925"/>
            </a:xfrm>
            <a:custGeom>
              <a:avLst/>
              <a:gdLst/>
              <a:ahLst/>
              <a:cxnLst/>
              <a:rect l="l" t="t" r="r" b="b"/>
              <a:pathLst>
                <a:path w="6655" h="6597" extrusionOk="0">
                  <a:moveTo>
                    <a:pt x="3328" y="0"/>
                  </a:moveTo>
                  <a:cubicBezTo>
                    <a:pt x="5196" y="0"/>
                    <a:pt x="6655" y="1518"/>
                    <a:pt x="6597" y="3327"/>
                  </a:cubicBezTo>
                  <a:cubicBezTo>
                    <a:pt x="6597" y="5195"/>
                    <a:pt x="5137" y="6596"/>
                    <a:pt x="3328" y="6596"/>
                  </a:cubicBezTo>
                  <a:cubicBezTo>
                    <a:pt x="1460" y="6596"/>
                    <a:pt x="1" y="5137"/>
                    <a:pt x="1" y="3269"/>
                  </a:cubicBezTo>
                  <a:cubicBezTo>
                    <a:pt x="59" y="1460"/>
                    <a:pt x="1518" y="0"/>
                    <a:pt x="33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7" name="Google Shape;17937;p46"/>
            <p:cNvSpPr/>
            <p:nvPr/>
          </p:nvSpPr>
          <p:spPr>
            <a:xfrm>
              <a:off x="2846875" y="1411350"/>
              <a:ext cx="166375" cy="167850"/>
            </a:xfrm>
            <a:custGeom>
              <a:avLst/>
              <a:gdLst/>
              <a:ahLst/>
              <a:cxnLst/>
              <a:rect l="l" t="t" r="r" b="b"/>
              <a:pathLst>
                <a:path w="6655" h="6714" extrusionOk="0">
                  <a:moveTo>
                    <a:pt x="6596" y="3386"/>
                  </a:moveTo>
                  <a:cubicBezTo>
                    <a:pt x="6596" y="5254"/>
                    <a:pt x="5079" y="6713"/>
                    <a:pt x="3269" y="6655"/>
                  </a:cubicBezTo>
                  <a:cubicBezTo>
                    <a:pt x="1401" y="6597"/>
                    <a:pt x="0" y="5137"/>
                    <a:pt x="0" y="3328"/>
                  </a:cubicBezTo>
                  <a:cubicBezTo>
                    <a:pt x="59" y="1460"/>
                    <a:pt x="1576" y="1"/>
                    <a:pt x="3386" y="59"/>
                  </a:cubicBezTo>
                  <a:cubicBezTo>
                    <a:pt x="5195" y="59"/>
                    <a:pt x="6655" y="1577"/>
                    <a:pt x="6596"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8" name="Google Shape;17938;p46"/>
            <p:cNvSpPr/>
            <p:nvPr/>
          </p:nvSpPr>
          <p:spPr>
            <a:xfrm>
              <a:off x="5299900" y="3131825"/>
              <a:ext cx="163450" cy="164925"/>
            </a:xfrm>
            <a:custGeom>
              <a:avLst/>
              <a:gdLst/>
              <a:ahLst/>
              <a:cxnLst/>
              <a:rect l="l" t="t" r="r" b="b"/>
              <a:pathLst>
                <a:path w="6538" h="6597" extrusionOk="0">
                  <a:moveTo>
                    <a:pt x="6538" y="3269"/>
                  </a:moveTo>
                  <a:cubicBezTo>
                    <a:pt x="6538" y="5079"/>
                    <a:pt x="5137" y="6538"/>
                    <a:pt x="3327" y="6597"/>
                  </a:cubicBezTo>
                  <a:cubicBezTo>
                    <a:pt x="1460" y="6597"/>
                    <a:pt x="0" y="5137"/>
                    <a:pt x="0" y="3269"/>
                  </a:cubicBezTo>
                  <a:cubicBezTo>
                    <a:pt x="0" y="1460"/>
                    <a:pt x="1401" y="1"/>
                    <a:pt x="3211" y="1"/>
                  </a:cubicBezTo>
                  <a:cubicBezTo>
                    <a:pt x="5078" y="1"/>
                    <a:pt x="6538" y="1402"/>
                    <a:pt x="6538"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9" name="Google Shape;17939;p46"/>
            <p:cNvSpPr/>
            <p:nvPr/>
          </p:nvSpPr>
          <p:spPr>
            <a:xfrm>
              <a:off x="2358025" y="1901675"/>
              <a:ext cx="164925" cy="164925"/>
            </a:xfrm>
            <a:custGeom>
              <a:avLst/>
              <a:gdLst/>
              <a:ahLst/>
              <a:cxnLst/>
              <a:rect l="l" t="t" r="r" b="b"/>
              <a:pathLst>
                <a:path w="6597" h="6597" extrusionOk="0">
                  <a:moveTo>
                    <a:pt x="3327" y="6596"/>
                  </a:moveTo>
                  <a:cubicBezTo>
                    <a:pt x="1518" y="6596"/>
                    <a:pt x="59" y="5195"/>
                    <a:pt x="0" y="3327"/>
                  </a:cubicBezTo>
                  <a:cubicBezTo>
                    <a:pt x="0" y="1518"/>
                    <a:pt x="1401" y="59"/>
                    <a:pt x="3269" y="59"/>
                  </a:cubicBezTo>
                  <a:cubicBezTo>
                    <a:pt x="5079" y="0"/>
                    <a:pt x="6538" y="1460"/>
                    <a:pt x="6538" y="3269"/>
                  </a:cubicBezTo>
                  <a:cubicBezTo>
                    <a:pt x="6596" y="5137"/>
                    <a:pt x="5137" y="6538"/>
                    <a:pt x="3327" y="659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0" name="Google Shape;17940;p46"/>
            <p:cNvSpPr/>
            <p:nvPr/>
          </p:nvSpPr>
          <p:spPr>
            <a:xfrm>
              <a:off x="3337175" y="1170575"/>
              <a:ext cx="164925" cy="163475"/>
            </a:xfrm>
            <a:custGeom>
              <a:avLst/>
              <a:gdLst/>
              <a:ahLst/>
              <a:cxnLst/>
              <a:rect l="l" t="t" r="r" b="b"/>
              <a:pathLst>
                <a:path w="6597" h="6539" extrusionOk="0">
                  <a:moveTo>
                    <a:pt x="3270" y="1"/>
                  </a:moveTo>
                  <a:cubicBezTo>
                    <a:pt x="5079" y="1"/>
                    <a:pt x="6538" y="1402"/>
                    <a:pt x="6538" y="3211"/>
                  </a:cubicBezTo>
                  <a:cubicBezTo>
                    <a:pt x="6597" y="5079"/>
                    <a:pt x="5138" y="6538"/>
                    <a:pt x="3328" y="6538"/>
                  </a:cubicBezTo>
                  <a:cubicBezTo>
                    <a:pt x="1460" y="6538"/>
                    <a:pt x="59" y="5137"/>
                    <a:pt x="1" y="3269"/>
                  </a:cubicBezTo>
                  <a:cubicBezTo>
                    <a:pt x="1" y="1460"/>
                    <a:pt x="1402" y="1"/>
                    <a:pt x="327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1" name="Google Shape;17941;p46"/>
            <p:cNvSpPr/>
            <p:nvPr/>
          </p:nvSpPr>
          <p:spPr>
            <a:xfrm>
              <a:off x="2601725" y="3864375"/>
              <a:ext cx="163450" cy="163475"/>
            </a:xfrm>
            <a:custGeom>
              <a:avLst/>
              <a:gdLst/>
              <a:ahLst/>
              <a:cxnLst/>
              <a:rect l="l" t="t" r="r" b="b"/>
              <a:pathLst>
                <a:path w="6538" h="6539" extrusionOk="0">
                  <a:moveTo>
                    <a:pt x="3269" y="1"/>
                  </a:moveTo>
                  <a:cubicBezTo>
                    <a:pt x="5137" y="1"/>
                    <a:pt x="6538" y="1460"/>
                    <a:pt x="6538" y="3328"/>
                  </a:cubicBezTo>
                  <a:cubicBezTo>
                    <a:pt x="6538" y="5137"/>
                    <a:pt x="5078" y="6538"/>
                    <a:pt x="3211" y="6538"/>
                  </a:cubicBezTo>
                  <a:cubicBezTo>
                    <a:pt x="1401" y="6538"/>
                    <a:pt x="0" y="5079"/>
                    <a:pt x="0" y="3269"/>
                  </a:cubicBezTo>
                  <a:cubicBezTo>
                    <a:pt x="0" y="1402"/>
                    <a:pt x="1460" y="1"/>
                    <a:pt x="326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2" name="Google Shape;17942;p46"/>
            <p:cNvSpPr/>
            <p:nvPr/>
          </p:nvSpPr>
          <p:spPr>
            <a:xfrm>
              <a:off x="2112875" y="2886675"/>
              <a:ext cx="162000" cy="162000"/>
            </a:xfrm>
            <a:custGeom>
              <a:avLst/>
              <a:gdLst/>
              <a:ahLst/>
              <a:cxnLst/>
              <a:rect l="l" t="t" r="r" b="b"/>
              <a:pathLst>
                <a:path w="6480" h="6480" extrusionOk="0">
                  <a:moveTo>
                    <a:pt x="6479" y="3211"/>
                  </a:moveTo>
                  <a:cubicBezTo>
                    <a:pt x="6479" y="5020"/>
                    <a:pt x="5020" y="6480"/>
                    <a:pt x="3269" y="6480"/>
                  </a:cubicBezTo>
                  <a:cubicBezTo>
                    <a:pt x="1401" y="6480"/>
                    <a:pt x="0" y="5020"/>
                    <a:pt x="0" y="3211"/>
                  </a:cubicBezTo>
                  <a:cubicBezTo>
                    <a:pt x="0" y="1401"/>
                    <a:pt x="1459" y="0"/>
                    <a:pt x="3269" y="0"/>
                  </a:cubicBezTo>
                  <a:cubicBezTo>
                    <a:pt x="5020" y="0"/>
                    <a:pt x="6479" y="1460"/>
                    <a:pt x="6479"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3" name="Google Shape;17943;p46"/>
            <p:cNvSpPr/>
            <p:nvPr/>
          </p:nvSpPr>
          <p:spPr>
            <a:xfrm>
              <a:off x="3585250" y="4357600"/>
              <a:ext cx="162025" cy="163475"/>
            </a:xfrm>
            <a:custGeom>
              <a:avLst/>
              <a:gdLst/>
              <a:ahLst/>
              <a:cxnLst/>
              <a:rect l="l" t="t" r="r" b="b"/>
              <a:pathLst>
                <a:path w="6481" h="6539" extrusionOk="0">
                  <a:moveTo>
                    <a:pt x="3211" y="6538"/>
                  </a:moveTo>
                  <a:cubicBezTo>
                    <a:pt x="1460" y="6538"/>
                    <a:pt x="1" y="5079"/>
                    <a:pt x="1" y="3270"/>
                  </a:cubicBezTo>
                  <a:cubicBezTo>
                    <a:pt x="1" y="1460"/>
                    <a:pt x="1460" y="1"/>
                    <a:pt x="3270" y="59"/>
                  </a:cubicBezTo>
                  <a:cubicBezTo>
                    <a:pt x="5021" y="59"/>
                    <a:pt x="6480" y="1518"/>
                    <a:pt x="6480" y="3328"/>
                  </a:cubicBezTo>
                  <a:cubicBezTo>
                    <a:pt x="6480" y="5079"/>
                    <a:pt x="5021" y="6538"/>
                    <a:pt x="3211" y="653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4" name="Google Shape;17944;p46"/>
            <p:cNvSpPr/>
            <p:nvPr/>
          </p:nvSpPr>
          <p:spPr>
            <a:xfrm>
              <a:off x="3831875" y="4359075"/>
              <a:ext cx="162000" cy="162000"/>
            </a:xfrm>
            <a:custGeom>
              <a:avLst/>
              <a:gdLst/>
              <a:ahLst/>
              <a:cxnLst/>
              <a:rect l="l" t="t" r="r" b="b"/>
              <a:pathLst>
                <a:path w="6480" h="6480" extrusionOk="0">
                  <a:moveTo>
                    <a:pt x="3211" y="0"/>
                  </a:moveTo>
                  <a:cubicBezTo>
                    <a:pt x="5020" y="0"/>
                    <a:pt x="6480" y="1401"/>
                    <a:pt x="6480" y="3269"/>
                  </a:cubicBezTo>
                  <a:cubicBezTo>
                    <a:pt x="6480" y="5020"/>
                    <a:pt x="5020" y="6479"/>
                    <a:pt x="3269" y="6479"/>
                  </a:cubicBezTo>
                  <a:cubicBezTo>
                    <a:pt x="1460" y="6479"/>
                    <a:pt x="1" y="5020"/>
                    <a:pt x="1" y="3211"/>
                  </a:cubicBezTo>
                  <a:cubicBezTo>
                    <a:pt x="1" y="1401"/>
                    <a:pt x="1401" y="0"/>
                    <a:pt x="32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5" name="Google Shape;17945;p46"/>
            <p:cNvSpPr/>
            <p:nvPr/>
          </p:nvSpPr>
          <p:spPr>
            <a:xfrm>
              <a:off x="2112875" y="2640050"/>
              <a:ext cx="162000" cy="162000"/>
            </a:xfrm>
            <a:custGeom>
              <a:avLst/>
              <a:gdLst/>
              <a:ahLst/>
              <a:cxnLst/>
              <a:rect l="l" t="t" r="r" b="b"/>
              <a:pathLst>
                <a:path w="6480" h="6480" extrusionOk="0">
                  <a:moveTo>
                    <a:pt x="6479" y="3211"/>
                  </a:moveTo>
                  <a:cubicBezTo>
                    <a:pt x="6479" y="4962"/>
                    <a:pt x="5078" y="6422"/>
                    <a:pt x="3269" y="6480"/>
                  </a:cubicBezTo>
                  <a:cubicBezTo>
                    <a:pt x="1459" y="6480"/>
                    <a:pt x="0" y="5021"/>
                    <a:pt x="0" y="3211"/>
                  </a:cubicBezTo>
                  <a:cubicBezTo>
                    <a:pt x="0" y="1460"/>
                    <a:pt x="1459" y="1"/>
                    <a:pt x="3211" y="1"/>
                  </a:cubicBezTo>
                  <a:cubicBezTo>
                    <a:pt x="5020" y="1"/>
                    <a:pt x="6479" y="1402"/>
                    <a:pt x="6479"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6" name="Google Shape;17946;p46"/>
            <p:cNvSpPr/>
            <p:nvPr/>
          </p:nvSpPr>
          <p:spPr>
            <a:xfrm>
              <a:off x="2848325" y="4112450"/>
              <a:ext cx="162000" cy="162000"/>
            </a:xfrm>
            <a:custGeom>
              <a:avLst/>
              <a:gdLst/>
              <a:ahLst/>
              <a:cxnLst/>
              <a:rect l="l" t="t" r="r" b="b"/>
              <a:pathLst>
                <a:path w="6480" h="6480" extrusionOk="0">
                  <a:moveTo>
                    <a:pt x="3270" y="6480"/>
                  </a:moveTo>
                  <a:cubicBezTo>
                    <a:pt x="1518" y="6480"/>
                    <a:pt x="59" y="5020"/>
                    <a:pt x="1" y="3269"/>
                  </a:cubicBezTo>
                  <a:cubicBezTo>
                    <a:pt x="1" y="1460"/>
                    <a:pt x="1460" y="1"/>
                    <a:pt x="3211" y="1"/>
                  </a:cubicBezTo>
                  <a:cubicBezTo>
                    <a:pt x="5021" y="1"/>
                    <a:pt x="6480" y="1402"/>
                    <a:pt x="6480" y="3211"/>
                  </a:cubicBezTo>
                  <a:cubicBezTo>
                    <a:pt x="6480" y="4962"/>
                    <a:pt x="5079" y="6421"/>
                    <a:pt x="3270" y="648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7" name="Google Shape;17947;p46"/>
            <p:cNvSpPr/>
            <p:nvPr/>
          </p:nvSpPr>
          <p:spPr>
            <a:xfrm>
              <a:off x="2359475" y="3622150"/>
              <a:ext cx="162000" cy="162000"/>
            </a:xfrm>
            <a:custGeom>
              <a:avLst/>
              <a:gdLst/>
              <a:ahLst/>
              <a:cxnLst/>
              <a:rect l="l" t="t" r="r" b="b"/>
              <a:pathLst>
                <a:path w="6480" h="6480" extrusionOk="0">
                  <a:moveTo>
                    <a:pt x="3211" y="0"/>
                  </a:moveTo>
                  <a:cubicBezTo>
                    <a:pt x="4962" y="0"/>
                    <a:pt x="6480" y="1459"/>
                    <a:pt x="6480" y="3211"/>
                  </a:cubicBezTo>
                  <a:cubicBezTo>
                    <a:pt x="6480" y="5020"/>
                    <a:pt x="5021" y="6479"/>
                    <a:pt x="3269" y="6479"/>
                  </a:cubicBezTo>
                  <a:cubicBezTo>
                    <a:pt x="1460" y="6479"/>
                    <a:pt x="1" y="5078"/>
                    <a:pt x="1" y="3269"/>
                  </a:cubicBezTo>
                  <a:cubicBezTo>
                    <a:pt x="1" y="1518"/>
                    <a:pt x="1402" y="59"/>
                    <a:pt x="32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8" name="Google Shape;17948;p46"/>
            <p:cNvSpPr/>
            <p:nvPr/>
          </p:nvSpPr>
          <p:spPr>
            <a:xfrm>
              <a:off x="4320725" y="1170575"/>
              <a:ext cx="162000" cy="162000"/>
            </a:xfrm>
            <a:custGeom>
              <a:avLst/>
              <a:gdLst/>
              <a:ahLst/>
              <a:cxnLst/>
              <a:rect l="l" t="t" r="r" b="b"/>
              <a:pathLst>
                <a:path w="6480" h="6480" extrusionOk="0">
                  <a:moveTo>
                    <a:pt x="6480" y="3211"/>
                  </a:moveTo>
                  <a:cubicBezTo>
                    <a:pt x="6480" y="5021"/>
                    <a:pt x="5021" y="6480"/>
                    <a:pt x="3269" y="6480"/>
                  </a:cubicBezTo>
                  <a:cubicBezTo>
                    <a:pt x="1518" y="6480"/>
                    <a:pt x="59" y="5021"/>
                    <a:pt x="59" y="3269"/>
                  </a:cubicBezTo>
                  <a:cubicBezTo>
                    <a:pt x="1" y="1518"/>
                    <a:pt x="1518" y="1"/>
                    <a:pt x="3269" y="59"/>
                  </a:cubicBezTo>
                  <a:cubicBezTo>
                    <a:pt x="5021" y="59"/>
                    <a:pt x="6480" y="1518"/>
                    <a:pt x="6480"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9" name="Google Shape;17949;p46"/>
            <p:cNvSpPr/>
            <p:nvPr/>
          </p:nvSpPr>
          <p:spPr>
            <a:xfrm>
              <a:off x="4074125" y="4359075"/>
              <a:ext cx="162000" cy="162000"/>
            </a:xfrm>
            <a:custGeom>
              <a:avLst/>
              <a:gdLst/>
              <a:ahLst/>
              <a:cxnLst/>
              <a:rect l="l" t="t" r="r" b="b"/>
              <a:pathLst>
                <a:path w="6480" h="6480" extrusionOk="0">
                  <a:moveTo>
                    <a:pt x="3210" y="0"/>
                  </a:moveTo>
                  <a:cubicBezTo>
                    <a:pt x="5020" y="0"/>
                    <a:pt x="6479" y="1459"/>
                    <a:pt x="6479" y="3269"/>
                  </a:cubicBezTo>
                  <a:cubicBezTo>
                    <a:pt x="6479" y="4962"/>
                    <a:pt x="5020" y="6421"/>
                    <a:pt x="3269" y="6479"/>
                  </a:cubicBezTo>
                  <a:cubicBezTo>
                    <a:pt x="1518" y="6479"/>
                    <a:pt x="0" y="4962"/>
                    <a:pt x="58" y="3211"/>
                  </a:cubicBezTo>
                  <a:cubicBezTo>
                    <a:pt x="58" y="1459"/>
                    <a:pt x="1518" y="59"/>
                    <a:pt x="321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0" name="Google Shape;17950;p46"/>
            <p:cNvSpPr/>
            <p:nvPr/>
          </p:nvSpPr>
          <p:spPr>
            <a:xfrm>
              <a:off x="5301350" y="2149750"/>
              <a:ext cx="160550" cy="162000"/>
            </a:xfrm>
            <a:custGeom>
              <a:avLst/>
              <a:gdLst/>
              <a:ahLst/>
              <a:cxnLst/>
              <a:rect l="l" t="t" r="r" b="b"/>
              <a:pathLst>
                <a:path w="6422" h="6480" extrusionOk="0">
                  <a:moveTo>
                    <a:pt x="3211" y="6479"/>
                  </a:moveTo>
                  <a:cubicBezTo>
                    <a:pt x="1460" y="6479"/>
                    <a:pt x="1" y="5020"/>
                    <a:pt x="1" y="3269"/>
                  </a:cubicBezTo>
                  <a:cubicBezTo>
                    <a:pt x="1" y="1518"/>
                    <a:pt x="1460" y="59"/>
                    <a:pt x="3153" y="59"/>
                  </a:cubicBezTo>
                  <a:cubicBezTo>
                    <a:pt x="4962" y="0"/>
                    <a:pt x="6421" y="1518"/>
                    <a:pt x="6421" y="3269"/>
                  </a:cubicBezTo>
                  <a:cubicBezTo>
                    <a:pt x="6421" y="5020"/>
                    <a:pt x="4962" y="6479"/>
                    <a:pt x="3211" y="647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1" name="Google Shape;17951;p46"/>
            <p:cNvSpPr/>
            <p:nvPr/>
          </p:nvSpPr>
          <p:spPr>
            <a:xfrm>
              <a:off x="2112875" y="2396350"/>
              <a:ext cx="162000" cy="162025"/>
            </a:xfrm>
            <a:custGeom>
              <a:avLst/>
              <a:gdLst/>
              <a:ahLst/>
              <a:cxnLst/>
              <a:rect l="l" t="t" r="r" b="b"/>
              <a:pathLst>
                <a:path w="6480" h="6481" extrusionOk="0">
                  <a:moveTo>
                    <a:pt x="6421" y="3270"/>
                  </a:moveTo>
                  <a:cubicBezTo>
                    <a:pt x="6421" y="5021"/>
                    <a:pt x="4962" y="6480"/>
                    <a:pt x="3211" y="6480"/>
                  </a:cubicBezTo>
                  <a:cubicBezTo>
                    <a:pt x="1459" y="6422"/>
                    <a:pt x="0" y="4962"/>
                    <a:pt x="0" y="3270"/>
                  </a:cubicBezTo>
                  <a:cubicBezTo>
                    <a:pt x="59" y="1519"/>
                    <a:pt x="1518" y="1"/>
                    <a:pt x="3269" y="59"/>
                  </a:cubicBezTo>
                  <a:cubicBezTo>
                    <a:pt x="5020" y="59"/>
                    <a:pt x="6479" y="1519"/>
                    <a:pt x="6421" y="32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2" name="Google Shape;17952;p46"/>
            <p:cNvSpPr/>
            <p:nvPr/>
          </p:nvSpPr>
          <p:spPr>
            <a:xfrm>
              <a:off x="5301350" y="3376975"/>
              <a:ext cx="159075" cy="160550"/>
            </a:xfrm>
            <a:custGeom>
              <a:avLst/>
              <a:gdLst/>
              <a:ahLst/>
              <a:cxnLst/>
              <a:rect l="l" t="t" r="r" b="b"/>
              <a:pathLst>
                <a:path w="6363" h="6422" extrusionOk="0">
                  <a:moveTo>
                    <a:pt x="6363" y="3211"/>
                  </a:moveTo>
                  <a:cubicBezTo>
                    <a:pt x="6363" y="4962"/>
                    <a:pt x="4904" y="6422"/>
                    <a:pt x="3153" y="6363"/>
                  </a:cubicBezTo>
                  <a:cubicBezTo>
                    <a:pt x="1402" y="6363"/>
                    <a:pt x="1" y="4904"/>
                    <a:pt x="1" y="3153"/>
                  </a:cubicBezTo>
                  <a:cubicBezTo>
                    <a:pt x="59" y="1402"/>
                    <a:pt x="1460" y="1"/>
                    <a:pt x="3211" y="1"/>
                  </a:cubicBezTo>
                  <a:cubicBezTo>
                    <a:pt x="4904" y="1"/>
                    <a:pt x="6363" y="1460"/>
                    <a:pt x="6363"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3" name="Google Shape;17953;p46"/>
            <p:cNvSpPr/>
            <p:nvPr/>
          </p:nvSpPr>
          <p:spPr>
            <a:xfrm>
              <a:off x="3340100" y="4360525"/>
              <a:ext cx="159100" cy="159075"/>
            </a:xfrm>
            <a:custGeom>
              <a:avLst/>
              <a:gdLst/>
              <a:ahLst/>
              <a:cxnLst/>
              <a:rect l="l" t="t" r="r" b="b"/>
              <a:pathLst>
                <a:path w="6364" h="6363" extrusionOk="0">
                  <a:moveTo>
                    <a:pt x="6363" y="3153"/>
                  </a:moveTo>
                  <a:cubicBezTo>
                    <a:pt x="6363" y="4904"/>
                    <a:pt x="4904" y="6363"/>
                    <a:pt x="3153" y="6363"/>
                  </a:cubicBezTo>
                  <a:cubicBezTo>
                    <a:pt x="1402" y="6363"/>
                    <a:pt x="1" y="4904"/>
                    <a:pt x="1" y="3153"/>
                  </a:cubicBezTo>
                  <a:cubicBezTo>
                    <a:pt x="1" y="1460"/>
                    <a:pt x="1460" y="1"/>
                    <a:pt x="3153" y="1"/>
                  </a:cubicBezTo>
                  <a:cubicBezTo>
                    <a:pt x="4904" y="1"/>
                    <a:pt x="6363" y="1460"/>
                    <a:pt x="6363" y="31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4" name="Google Shape;17954;p46"/>
            <p:cNvSpPr/>
            <p:nvPr/>
          </p:nvSpPr>
          <p:spPr>
            <a:xfrm>
              <a:off x="2114325" y="3134750"/>
              <a:ext cx="159075" cy="159075"/>
            </a:xfrm>
            <a:custGeom>
              <a:avLst/>
              <a:gdLst/>
              <a:ahLst/>
              <a:cxnLst/>
              <a:rect l="l" t="t" r="r" b="b"/>
              <a:pathLst>
                <a:path w="6363" h="6363" extrusionOk="0">
                  <a:moveTo>
                    <a:pt x="3153" y="6363"/>
                  </a:moveTo>
                  <a:cubicBezTo>
                    <a:pt x="1460" y="6363"/>
                    <a:pt x="1" y="4904"/>
                    <a:pt x="1" y="3152"/>
                  </a:cubicBezTo>
                  <a:cubicBezTo>
                    <a:pt x="1" y="1460"/>
                    <a:pt x="1460" y="0"/>
                    <a:pt x="3153" y="0"/>
                  </a:cubicBezTo>
                  <a:cubicBezTo>
                    <a:pt x="4904" y="0"/>
                    <a:pt x="6363" y="1460"/>
                    <a:pt x="6363" y="3152"/>
                  </a:cubicBezTo>
                  <a:cubicBezTo>
                    <a:pt x="6363" y="4904"/>
                    <a:pt x="4904" y="6363"/>
                    <a:pt x="3153" y="63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5" name="Google Shape;17955;p46"/>
            <p:cNvSpPr/>
            <p:nvPr/>
          </p:nvSpPr>
          <p:spPr>
            <a:xfrm>
              <a:off x="4812500" y="1415725"/>
              <a:ext cx="159075" cy="157625"/>
            </a:xfrm>
            <a:custGeom>
              <a:avLst/>
              <a:gdLst/>
              <a:ahLst/>
              <a:cxnLst/>
              <a:rect l="l" t="t" r="r" b="b"/>
              <a:pathLst>
                <a:path w="6363" h="6305" extrusionOk="0">
                  <a:moveTo>
                    <a:pt x="6305" y="3153"/>
                  </a:moveTo>
                  <a:cubicBezTo>
                    <a:pt x="6363" y="4904"/>
                    <a:pt x="4904" y="6305"/>
                    <a:pt x="3153" y="6305"/>
                  </a:cubicBezTo>
                  <a:cubicBezTo>
                    <a:pt x="1401" y="6305"/>
                    <a:pt x="1" y="4904"/>
                    <a:pt x="1" y="3211"/>
                  </a:cubicBezTo>
                  <a:cubicBezTo>
                    <a:pt x="1" y="1460"/>
                    <a:pt x="1401" y="1"/>
                    <a:pt x="3211" y="1"/>
                  </a:cubicBezTo>
                  <a:cubicBezTo>
                    <a:pt x="4904" y="1"/>
                    <a:pt x="6305" y="1402"/>
                    <a:pt x="6305" y="31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6" name="Google Shape;17956;p46"/>
            <p:cNvSpPr/>
            <p:nvPr/>
          </p:nvSpPr>
          <p:spPr>
            <a:xfrm>
              <a:off x="5059125" y="1660900"/>
              <a:ext cx="159075" cy="160525"/>
            </a:xfrm>
            <a:custGeom>
              <a:avLst/>
              <a:gdLst/>
              <a:ahLst/>
              <a:cxnLst/>
              <a:rect l="l" t="t" r="r" b="b"/>
              <a:pathLst>
                <a:path w="6363" h="6421" extrusionOk="0">
                  <a:moveTo>
                    <a:pt x="6363" y="3269"/>
                  </a:moveTo>
                  <a:cubicBezTo>
                    <a:pt x="6304" y="5020"/>
                    <a:pt x="4845" y="6421"/>
                    <a:pt x="3094" y="6363"/>
                  </a:cubicBezTo>
                  <a:cubicBezTo>
                    <a:pt x="1343" y="6363"/>
                    <a:pt x="0" y="4903"/>
                    <a:pt x="0" y="3211"/>
                  </a:cubicBezTo>
                  <a:cubicBezTo>
                    <a:pt x="59" y="1401"/>
                    <a:pt x="1518" y="0"/>
                    <a:pt x="3269" y="59"/>
                  </a:cubicBezTo>
                  <a:cubicBezTo>
                    <a:pt x="4962" y="117"/>
                    <a:pt x="6363" y="1518"/>
                    <a:pt x="6363"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7" name="Google Shape;17957;p46"/>
            <p:cNvSpPr/>
            <p:nvPr/>
          </p:nvSpPr>
          <p:spPr>
            <a:xfrm>
              <a:off x="3097875" y="1172050"/>
              <a:ext cx="157625" cy="159075"/>
            </a:xfrm>
            <a:custGeom>
              <a:avLst/>
              <a:gdLst/>
              <a:ahLst/>
              <a:cxnLst/>
              <a:rect l="l" t="t" r="r" b="b"/>
              <a:pathLst>
                <a:path w="6305" h="6363" extrusionOk="0">
                  <a:moveTo>
                    <a:pt x="6304" y="3152"/>
                  </a:moveTo>
                  <a:cubicBezTo>
                    <a:pt x="6304" y="4903"/>
                    <a:pt x="4903" y="6362"/>
                    <a:pt x="3152" y="6362"/>
                  </a:cubicBezTo>
                  <a:cubicBezTo>
                    <a:pt x="1401" y="6362"/>
                    <a:pt x="0" y="4962"/>
                    <a:pt x="0" y="3210"/>
                  </a:cubicBezTo>
                  <a:cubicBezTo>
                    <a:pt x="0" y="1459"/>
                    <a:pt x="1401" y="0"/>
                    <a:pt x="3152" y="58"/>
                  </a:cubicBezTo>
                  <a:cubicBezTo>
                    <a:pt x="4903" y="58"/>
                    <a:pt x="6304" y="1459"/>
                    <a:pt x="6304" y="31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8" name="Google Shape;17958;p46"/>
            <p:cNvSpPr/>
            <p:nvPr/>
          </p:nvSpPr>
          <p:spPr>
            <a:xfrm>
              <a:off x="4323650" y="4361975"/>
              <a:ext cx="156175" cy="156175"/>
            </a:xfrm>
            <a:custGeom>
              <a:avLst/>
              <a:gdLst/>
              <a:ahLst/>
              <a:cxnLst/>
              <a:rect l="l" t="t" r="r" b="b"/>
              <a:pathLst>
                <a:path w="6247" h="6247" extrusionOk="0">
                  <a:moveTo>
                    <a:pt x="3152" y="1"/>
                  </a:moveTo>
                  <a:cubicBezTo>
                    <a:pt x="4904" y="59"/>
                    <a:pt x="6246" y="1460"/>
                    <a:pt x="6246" y="3211"/>
                  </a:cubicBezTo>
                  <a:cubicBezTo>
                    <a:pt x="6188" y="4904"/>
                    <a:pt x="4845" y="6247"/>
                    <a:pt x="3094" y="6188"/>
                  </a:cubicBezTo>
                  <a:cubicBezTo>
                    <a:pt x="1343" y="6188"/>
                    <a:pt x="0" y="4787"/>
                    <a:pt x="59" y="3036"/>
                  </a:cubicBezTo>
                  <a:cubicBezTo>
                    <a:pt x="59" y="1343"/>
                    <a:pt x="1460" y="1"/>
                    <a:pt x="315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9" name="Google Shape;17959;p46"/>
            <p:cNvSpPr/>
            <p:nvPr/>
          </p:nvSpPr>
          <p:spPr>
            <a:xfrm>
              <a:off x="2609025" y="1417200"/>
              <a:ext cx="156150" cy="154700"/>
            </a:xfrm>
            <a:custGeom>
              <a:avLst/>
              <a:gdLst/>
              <a:ahLst/>
              <a:cxnLst/>
              <a:rect l="l" t="t" r="r" b="b"/>
              <a:pathLst>
                <a:path w="6246" h="6188" extrusionOk="0">
                  <a:moveTo>
                    <a:pt x="6187" y="3094"/>
                  </a:moveTo>
                  <a:cubicBezTo>
                    <a:pt x="6246" y="4787"/>
                    <a:pt x="4845" y="6188"/>
                    <a:pt x="3152" y="6188"/>
                  </a:cubicBezTo>
                  <a:cubicBezTo>
                    <a:pt x="1459" y="6188"/>
                    <a:pt x="58" y="4845"/>
                    <a:pt x="58" y="3152"/>
                  </a:cubicBezTo>
                  <a:cubicBezTo>
                    <a:pt x="0" y="1401"/>
                    <a:pt x="1401" y="59"/>
                    <a:pt x="3094" y="0"/>
                  </a:cubicBezTo>
                  <a:cubicBezTo>
                    <a:pt x="4786" y="0"/>
                    <a:pt x="6187" y="1401"/>
                    <a:pt x="6187"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0" name="Google Shape;17960;p46"/>
            <p:cNvSpPr/>
            <p:nvPr/>
          </p:nvSpPr>
          <p:spPr>
            <a:xfrm>
              <a:off x="5060575" y="3873125"/>
              <a:ext cx="154700" cy="154725"/>
            </a:xfrm>
            <a:custGeom>
              <a:avLst/>
              <a:gdLst/>
              <a:ahLst/>
              <a:cxnLst/>
              <a:rect l="l" t="t" r="r" b="b"/>
              <a:pathLst>
                <a:path w="6188" h="6189" extrusionOk="0">
                  <a:moveTo>
                    <a:pt x="6188" y="3094"/>
                  </a:moveTo>
                  <a:cubicBezTo>
                    <a:pt x="6188" y="4787"/>
                    <a:pt x="4787" y="6188"/>
                    <a:pt x="3094" y="6188"/>
                  </a:cubicBezTo>
                  <a:cubicBezTo>
                    <a:pt x="1401" y="6188"/>
                    <a:pt x="1" y="4787"/>
                    <a:pt x="1" y="3094"/>
                  </a:cubicBezTo>
                  <a:cubicBezTo>
                    <a:pt x="1" y="1343"/>
                    <a:pt x="1401" y="1"/>
                    <a:pt x="3094" y="1"/>
                  </a:cubicBezTo>
                  <a:cubicBezTo>
                    <a:pt x="4845" y="1"/>
                    <a:pt x="6188" y="1402"/>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1" name="Google Shape;17961;p46"/>
            <p:cNvSpPr/>
            <p:nvPr/>
          </p:nvSpPr>
          <p:spPr>
            <a:xfrm>
              <a:off x="2115775" y="2154125"/>
              <a:ext cx="154725" cy="154700"/>
            </a:xfrm>
            <a:custGeom>
              <a:avLst/>
              <a:gdLst/>
              <a:ahLst/>
              <a:cxnLst/>
              <a:rect l="l" t="t" r="r" b="b"/>
              <a:pathLst>
                <a:path w="6189" h="6188" extrusionOk="0">
                  <a:moveTo>
                    <a:pt x="6188" y="3094"/>
                  </a:moveTo>
                  <a:cubicBezTo>
                    <a:pt x="6188" y="4787"/>
                    <a:pt x="4846" y="6129"/>
                    <a:pt x="3153" y="6188"/>
                  </a:cubicBezTo>
                  <a:cubicBezTo>
                    <a:pt x="1402" y="6188"/>
                    <a:pt x="1" y="4787"/>
                    <a:pt x="1" y="3036"/>
                  </a:cubicBezTo>
                  <a:cubicBezTo>
                    <a:pt x="59" y="1343"/>
                    <a:pt x="1402" y="0"/>
                    <a:pt x="3153" y="0"/>
                  </a:cubicBezTo>
                  <a:cubicBezTo>
                    <a:pt x="4846" y="0"/>
                    <a:pt x="6188" y="1343"/>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2" name="Google Shape;17962;p46"/>
            <p:cNvSpPr/>
            <p:nvPr/>
          </p:nvSpPr>
          <p:spPr>
            <a:xfrm>
              <a:off x="4813950" y="4115375"/>
              <a:ext cx="154725" cy="154700"/>
            </a:xfrm>
            <a:custGeom>
              <a:avLst/>
              <a:gdLst/>
              <a:ahLst/>
              <a:cxnLst/>
              <a:rect l="l" t="t" r="r" b="b"/>
              <a:pathLst>
                <a:path w="6189" h="6188" extrusionOk="0">
                  <a:moveTo>
                    <a:pt x="6188" y="3094"/>
                  </a:moveTo>
                  <a:cubicBezTo>
                    <a:pt x="6188" y="4845"/>
                    <a:pt x="4787" y="6188"/>
                    <a:pt x="3095" y="6188"/>
                  </a:cubicBezTo>
                  <a:cubicBezTo>
                    <a:pt x="1402" y="6188"/>
                    <a:pt x="1" y="4728"/>
                    <a:pt x="59" y="3036"/>
                  </a:cubicBezTo>
                  <a:cubicBezTo>
                    <a:pt x="59" y="1401"/>
                    <a:pt x="1460" y="0"/>
                    <a:pt x="3095" y="0"/>
                  </a:cubicBezTo>
                  <a:cubicBezTo>
                    <a:pt x="4787" y="0"/>
                    <a:pt x="6188" y="1401"/>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3" name="Google Shape;17963;p46"/>
            <p:cNvSpPr/>
            <p:nvPr/>
          </p:nvSpPr>
          <p:spPr>
            <a:xfrm>
              <a:off x="3099325" y="4361975"/>
              <a:ext cx="154700" cy="154725"/>
            </a:xfrm>
            <a:custGeom>
              <a:avLst/>
              <a:gdLst/>
              <a:ahLst/>
              <a:cxnLst/>
              <a:rect l="l" t="t" r="r" b="b"/>
              <a:pathLst>
                <a:path w="6188" h="6189" extrusionOk="0">
                  <a:moveTo>
                    <a:pt x="6188" y="3095"/>
                  </a:moveTo>
                  <a:cubicBezTo>
                    <a:pt x="6188" y="4787"/>
                    <a:pt x="4787" y="6188"/>
                    <a:pt x="3094" y="6188"/>
                  </a:cubicBezTo>
                  <a:cubicBezTo>
                    <a:pt x="1401" y="6188"/>
                    <a:pt x="1" y="4787"/>
                    <a:pt x="1" y="3095"/>
                  </a:cubicBezTo>
                  <a:cubicBezTo>
                    <a:pt x="1" y="1460"/>
                    <a:pt x="1343" y="59"/>
                    <a:pt x="3036" y="59"/>
                  </a:cubicBezTo>
                  <a:cubicBezTo>
                    <a:pt x="4729" y="1"/>
                    <a:pt x="6129" y="1402"/>
                    <a:pt x="6129" y="30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4" name="Google Shape;17964;p46"/>
            <p:cNvSpPr/>
            <p:nvPr/>
          </p:nvSpPr>
          <p:spPr>
            <a:xfrm>
              <a:off x="2115775" y="3378450"/>
              <a:ext cx="156175" cy="156150"/>
            </a:xfrm>
            <a:custGeom>
              <a:avLst/>
              <a:gdLst/>
              <a:ahLst/>
              <a:cxnLst/>
              <a:rect l="l" t="t" r="r" b="b"/>
              <a:pathLst>
                <a:path w="6247" h="6246" extrusionOk="0">
                  <a:moveTo>
                    <a:pt x="3153" y="59"/>
                  </a:moveTo>
                  <a:cubicBezTo>
                    <a:pt x="4846" y="117"/>
                    <a:pt x="6247" y="1576"/>
                    <a:pt x="6188" y="3211"/>
                  </a:cubicBezTo>
                  <a:cubicBezTo>
                    <a:pt x="6130" y="4903"/>
                    <a:pt x="4671" y="6246"/>
                    <a:pt x="3036" y="6188"/>
                  </a:cubicBezTo>
                  <a:cubicBezTo>
                    <a:pt x="1343" y="6129"/>
                    <a:pt x="1" y="4728"/>
                    <a:pt x="59" y="3036"/>
                  </a:cubicBezTo>
                  <a:cubicBezTo>
                    <a:pt x="118" y="1343"/>
                    <a:pt x="1519" y="0"/>
                    <a:pt x="3153"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5" name="Google Shape;17965;p46"/>
            <p:cNvSpPr/>
            <p:nvPr/>
          </p:nvSpPr>
          <p:spPr>
            <a:xfrm>
              <a:off x="2362400" y="1663800"/>
              <a:ext cx="156175" cy="154725"/>
            </a:xfrm>
            <a:custGeom>
              <a:avLst/>
              <a:gdLst/>
              <a:ahLst/>
              <a:cxnLst/>
              <a:rect l="l" t="t" r="r" b="b"/>
              <a:pathLst>
                <a:path w="6247" h="6189" extrusionOk="0">
                  <a:moveTo>
                    <a:pt x="59" y="3095"/>
                  </a:moveTo>
                  <a:cubicBezTo>
                    <a:pt x="59" y="1402"/>
                    <a:pt x="1518" y="1"/>
                    <a:pt x="3152" y="59"/>
                  </a:cubicBezTo>
                  <a:cubicBezTo>
                    <a:pt x="4845" y="59"/>
                    <a:pt x="6246" y="1519"/>
                    <a:pt x="6188" y="3211"/>
                  </a:cubicBezTo>
                  <a:cubicBezTo>
                    <a:pt x="6129" y="4846"/>
                    <a:pt x="4729" y="6188"/>
                    <a:pt x="3094" y="6188"/>
                  </a:cubicBezTo>
                  <a:cubicBezTo>
                    <a:pt x="1401" y="6188"/>
                    <a:pt x="0" y="4729"/>
                    <a:pt x="59" y="30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6" name="Google Shape;17966;p46"/>
            <p:cNvSpPr/>
            <p:nvPr/>
          </p:nvSpPr>
          <p:spPr>
            <a:xfrm>
              <a:off x="4571725" y="1174950"/>
              <a:ext cx="153250" cy="154725"/>
            </a:xfrm>
            <a:custGeom>
              <a:avLst/>
              <a:gdLst/>
              <a:ahLst/>
              <a:cxnLst/>
              <a:rect l="l" t="t" r="r" b="b"/>
              <a:pathLst>
                <a:path w="6130" h="6189" extrusionOk="0">
                  <a:moveTo>
                    <a:pt x="6129" y="3094"/>
                  </a:moveTo>
                  <a:cubicBezTo>
                    <a:pt x="6129" y="4729"/>
                    <a:pt x="4787" y="6130"/>
                    <a:pt x="3094" y="6130"/>
                  </a:cubicBezTo>
                  <a:cubicBezTo>
                    <a:pt x="1460" y="6188"/>
                    <a:pt x="0" y="4729"/>
                    <a:pt x="59" y="3036"/>
                  </a:cubicBezTo>
                  <a:cubicBezTo>
                    <a:pt x="59" y="1402"/>
                    <a:pt x="1460" y="1"/>
                    <a:pt x="3094" y="1"/>
                  </a:cubicBezTo>
                  <a:cubicBezTo>
                    <a:pt x="4728" y="1"/>
                    <a:pt x="6129" y="1402"/>
                    <a:pt x="6129"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7" name="Google Shape;17967;p46"/>
            <p:cNvSpPr/>
            <p:nvPr/>
          </p:nvSpPr>
          <p:spPr>
            <a:xfrm>
              <a:off x="5308650" y="1911875"/>
              <a:ext cx="153250" cy="153250"/>
            </a:xfrm>
            <a:custGeom>
              <a:avLst/>
              <a:gdLst/>
              <a:ahLst/>
              <a:cxnLst/>
              <a:rect l="l" t="t" r="r" b="b"/>
              <a:pathLst>
                <a:path w="6130" h="6130" extrusionOk="0">
                  <a:moveTo>
                    <a:pt x="6129" y="3036"/>
                  </a:moveTo>
                  <a:cubicBezTo>
                    <a:pt x="6129" y="4671"/>
                    <a:pt x="4728" y="6071"/>
                    <a:pt x="3094" y="6130"/>
                  </a:cubicBezTo>
                  <a:cubicBezTo>
                    <a:pt x="1460" y="6130"/>
                    <a:pt x="0" y="4729"/>
                    <a:pt x="0" y="3036"/>
                  </a:cubicBezTo>
                  <a:cubicBezTo>
                    <a:pt x="0" y="1402"/>
                    <a:pt x="1401" y="1"/>
                    <a:pt x="3036" y="1"/>
                  </a:cubicBezTo>
                  <a:cubicBezTo>
                    <a:pt x="4728" y="1"/>
                    <a:pt x="6071" y="1402"/>
                    <a:pt x="6129" y="30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8" name="Google Shape;17968;p46"/>
            <p:cNvSpPr/>
            <p:nvPr/>
          </p:nvSpPr>
          <p:spPr>
            <a:xfrm>
              <a:off x="2855625" y="1173500"/>
              <a:ext cx="148875" cy="148875"/>
            </a:xfrm>
            <a:custGeom>
              <a:avLst/>
              <a:gdLst/>
              <a:ahLst/>
              <a:cxnLst/>
              <a:rect l="l" t="t" r="r" b="b"/>
              <a:pathLst>
                <a:path w="5955" h="5955" extrusionOk="0">
                  <a:moveTo>
                    <a:pt x="5955" y="3036"/>
                  </a:moveTo>
                  <a:cubicBezTo>
                    <a:pt x="5955" y="4670"/>
                    <a:pt x="4612" y="5954"/>
                    <a:pt x="2919" y="5954"/>
                  </a:cubicBezTo>
                  <a:cubicBezTo>
                    <a:pt x="1285" y="5954"/>
                    <a:pt x="1" y="4612"/>
                    <a:pt x="1" y="2977"/>
                  </a:cubicBezTo>
                  <a:cubicBezTo>
                    <a:pt x="1" y="1285"/>
                    <a:pt x="1343" y="0"/>
                    <a:pt x="2978" y="0"/>
                  </a:cubicBezTo>
                  <a:cubicBezTo>
                    <a:pt x="4670" y="59"/>
                    <a:pt x="5955" y="1343"/>
                    <a:pt x="5955" y="30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9" name="Google Shape;17969;p46"/>
            <p:cNvSpPr/>
            <p:nvPr/>
          </p:nvSpPr>
          <p:spPr>
            <a:xfrm>
              <a:off x="5307200" y="3627975"/>
              <a:ext cx="148850" cy="150325"/>
            </a:xfrm>
            <a:custGeom>
              <a:avLst/>
              <a:gdLst/>
              <a:ahLst/>
              <a:cxnLst/>
              <a:rect l="l" t="t" r="r" b="b"/>
              <a:pathLst>
                <a:path w="5954" h="6013" extrusionOk="0">
                  <a:moveTo>
                    <a:pt x="2977" y="6013"/>
                  </a:moveTo>
                  <a:cubicBezTo>
                    <a:pt x="1284" y="6013"/>
                    <a:pt x="0" y="4670"/>
                    <a:pt x="0" y="3036"/>
                  </a:cubicBezTo>
                  <a:cubicBezTo>
                    <a:pt x="0" y="1343"/>
                    <a:pt x="1343" y="1"/>
                    <a:pt x="3035" y="59"/>
                  </a:cubicBezTo>
                  <a:cubicBezTo>
                    <a:pt x="4670" y="59"/>
                    <a:pt x="5954" y="1402"/>
                    <a:pt x="5954" y="3036"/>
                  </a:cubicBezTo>
                  <a:cubicBezTo>
                    <a:pt x="5954" y="4729"/>
                    <a:pt x="4611" y="6013"/>
                    <a:pt x="2977" y="601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0" name="Google Shape;17970;p46"/>
            <p:cNvSpPr/>
            <p:nvPr/>
          </p:nvSpPr>
          <p:spPr>
            <a:xfrm>
              <a:off x="3839175" y="931250"/>
              <a:ext cx="147400" cy="148875"/>
            </a:xfrm>
            <a:custGeom>
              <a:avLst/>
              <a:gdLst/>
              <a:ahLst/>
              <a:cxnLst/>
              <a:rect l="l" t="t" r="r" b="b"/>
              <a:pathLst>
                <a:path w="5896" h="5955" extrusionOk="0">
                  <a:moveTo>
                    <a:pt x="2977" y="5955"/>
                  </a:moveTo>
                  <a:cubicBezTo>
                    <a:pt x="1285" y="5955"/>
                    <a:pt x="0" y="4612"/>
                    <a:pt x="0" y="2978"/>
                  </a:cubicBezTo>
                  <a:cubicBezTo>
                    <a:pt x="0" y="1285"/>
                    <a:pt x="1285" y="1"/>
                    <a:pt x="2977" y="1"/>
                  </a:cubicBezTo>
                  <a:cubicBezTo>
                    <a:pt x="4612" y="1"/>
                    <a:pt x="5896" y="1285"/>
                    <a:pt x="5896" y="2920"/>
                  </a:cubicBezTo>
                  <a:cubicBezTo>
                    <a:pt x="5896" y="4612"/>
                    <a:pt x="4612" y="5896"/>
                    <a:pt x="2977" y="595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1" name="Google Shape;17971;p46"/>
            <p:cNvSpPr/>
            <p:nvPr/>
          </p:nvSpPr>
          <p:spPr>
            <a:xfrm>
              <a:off x="2365325" y="3871675"/>
              <a:ext cx="148875" cy="148875"/>
            </a:xfrm>
            <a:custGeom>
              <a:avLst/>
              <a:gdLst/>
              <a:ahLst/>
              <a:cxnLst/>
              <a:rect l="l" t="t" r="r" b="b"/>
              <a:pathLst>
                <a:path w="5955" h="5955" extrusionOk="0">
                  <a:moveTo>
                    <a:pt x="5954" y="2977"/>
                  </a:moveTo>
                  <a:cubicBezTo>
                    <a:pt x="5954" y="4670"/>
                    <a:pt x="4670" y="5954"/>
                    <a:pt x="3035" y="5954"/>
                  </a:cubicBezTo>
                  <a:cubicBezTo>
                    <a:pt x="1343" y="5954"/>
                    <a:pt x="0" y="4612"/>
                    <a:pt x="0" y="2919"/>
                  </a:cubicBezTo>
                  <a:cubicBezTo>
                    <a:pt x="59" y="1285"/>
                    <a:pt x="1343" y="0"/>
                    <a:pt x="3035" y="0"/>
                  </a:cubicBezTo>
                  <a:cubicBezTo>
                    <a:pt x="4670" y="0"/>
                    <a:pt x="5954" y="1343"/>
                    <a:pt x="5954"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2" name="Google Shape;17972;p46"/>
            <p:cNvSpPr/>
            <p:nvPr/>
          </p:nvSpPr>
          <p:spPr>
            <a:xfrm>
              <a:off x="2607550" y="4118300"/>
              <a:ext cx="150325" cy="150325"/>
            </a:xfrm>
            <a:custGeom>
              <a:avLst/>
              <a:gdLst/>
              <a:ahLst/>
              <a:cxnLst/>
              <a:rect l="l" t="t" r="r" b="b"/>
              <a:pathLst>
                <a:path w="6013" h="6013" extrusionOk="0">
                  <a:moveTo>
                    <a:pt x="6013" y="2977"/>
                  </a:moveTo>
                  <a:cubicBezTo>
                    <a:pt x="6013" y="4611"/>
                    <a:pt x="4729" y="5954"/>
                    <a:pt x="3036" y="5954"/>
                  </a:cubicBezTo>
                  <a:cubicBezTo>
                    <a:pt x="1343" y="6012"/>
                    <a:pt x="1" y="4670"/>
                    <a:pt x="59" y="2977"/>
                  </a:cubicBezTo>
                  <a:cubicBezTo>
                    <a:pt x="59" y="1284"/>
                    <a:pt x="1343" y="0"/>
                    <a:pt x="3036" y="0"/>
                  </a:cubicBezTo>
                  <a:cubicBezTo>
                    <a:pt x="4670" y="0"/>
                    <a:pt x="6013" y="1343"/>
                    <a:pt x="6013"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3" name="Google Shape;17973;p46"/>
            <p:cNvSpPr/>
            <p:nvPr/>
          </p:nvSpPr>
          <p:spPr>
            <a:xfrm>
              <a:off x="5553800" y="2892500"/>
              <a:ext cx="148875" cy="148875"/>
            </a:xfrm>
            <a:custGeom>
              <a:avLst/>
              <a:gdLst/>
              <a:ahLst/>
              <a:cxnLst/>
              <a:rect l="l" t="t" r="r" b="b"/>
              <a:pathLst>
                <a:path w="5955" h="5955" extrusionOk="0">
                  <a:moveTo>
                    <a:pt x="1" y="2919"/>
                  </a:moveTo>
                  <a:cubicBezTo>
                    <a:pt x="1" y="1285"/>
                    <a:pt x="1343" y="1"/>
                    <a:pt x="3036" y="59"/>
                  </a:cubicBezTo>
                  <a:cubicBezTo>
                    <a:pt x="4670" y="59"/>
                    <a:pt x="5955" y="1402"/>
                    <a:pt x="5955" y="3095"/>
                  </a:cubicBezTo>
                  <a:cubicBezTo>
                    <a:pt x="5896" y="4729"/>
                    <a:pt x="4612" y="5955"/>
                    <a:pt x="2919" y="5955"/>
                  </a:cubicBezTo>
                  <a:cubicBezTo>
                    <a:pt x="1285" y="5955"/>
                    <a:pt x="1" y="4612"/>
                    <a:pt x="1"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4" name="Google Shape;17974;p46"/>
            <p:cNvSpPr/>
            <p:nvPr/>
          </p:nvSpPr>
          <p:spPr>
            <a:xfrm>
              <a:off x="5553800" y="2645900"/>
              <a:ext cx="148875" cy="148875"/>
            </a:xfrm>
            <a:custGeom>
              <a:avLst/>
              <a:gdLst/>
              <a:ahLst/>
              <a:cxnLst/>
              <a:rect l="l" t="t" r="r" b="b"/>
              <a:pathLst>
                <a:path w="5955" h="5955" extrusionOk="0">
                  <a:moveTo>
                    <a:pt x="5955" y="2977"/>
                  </a:moveTo>
                  <a:cubicBezTo>
                    <a:pt x="5955" y="4670"/>
                    <a:pt x="4612" y="5954"/>
                    <a:pt x="2978" y="5954"/>
                  </a:cubicBezTo>
                  <a:cubicBezTo>
                    <a:pt x="1285" y="5954"/>
                    <a:pt x="1" y="4612"/>
                    <a:pt x="1" y="2977"/>
                  </a:cubicBezTo>
                  <a:cubicBezTo>
                    <a:pt x="1" y="1343"/>
                    <a:pt x="1285" y="59"/>
                    <a:pt x="2919" y="0"/>
                  </a:cubicBezTo>
                  <a:cubicBezTo>
                    <a:pt x="4612" y="0"/>
                    <a:pt x="5955" y="1284"/>
                    <a:pt x="5955"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5" name="Google Shape;17975;p46"/>
            <p:cNvSpPr/>
            <p:nvPr/>
          </p:nvSpPr>
          <p:spPr>
            <a:xfrm>
              <a:off x="3592550" y="931250"/>
              <a:ext cx="147425" cy="148875"/>
            </a:xfrm>
            <a:custGeom>
              <a:avLst/>
              <a:gdLst/>
              <a:ahLst/>
              <a:cxnLst/>
              <a:rect l="l" t="t" r="r" b="b"/>
              <a:pathLst>
                <a:path w="5897" h="5955" extrusionOk="0">
                  <a:moveTo>
                    <a:pt x="5896" y="2978"/>
                  </a:moveTo>
                  <a:cubicBezTo>
                    <a:pt x="5896" y="4612"/>
                    <a:pt x="4612" y="5955"/>
                    <a:pt x="2919" y="5896"/>
                  </a:cubicBezTo>
                  <a:cubicBezTo>
                    <a:pt x="1285" y="5896"/>
                    <a:pt x="1" y="4612"/>
                    <a:pt x="1" y="2978"/>
                  </a:cubicBezTo>
                  <a:cubicBezTo>
                    <a:pt x="1" y="1285"/>
                    <a:pt x="1285" y="1"/>
                    <a:pt x="2978" y="1"/>
                  </a:cubicBezTo>
                  <a:cubicBezTo>
                    <a:pt x="4612" y="1"/>
                    <a:pt x="5896" y="1285"/>
                    <a:pt x="5896" y="29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6" name="Google Shape;17976;p46"/>
            <p:cNvSpPr/>
            <p:nvPr/>
          </p:nvSpPr>
          <p:spPr>
            <a:xfrm>
              <a:off x="4571725" y="4366375"/>
              <a:ext cx="147400" cy="147400"/>
            </a:xfrm>
            <a:custGeom>
              <a:avLst/>
              <a:gdLst/>
              <a:ahLst/>
              <a:cxnLst/>
              <a:rect l="l" t="t" r="r" b="b"/>
              <a:pathLst>
                <a:path w="5896" h="5896" extrusionOk="0">
                  <a:moveTo>
                    <a:pt x="5896" y="2977"/>
                  </a:moveTo>
                  <a:cubicBezTo>
                    <a:pt x="5896" y="4553"/>
                    <a:pt x="4553" y="5895"/>
                    <a:pt x="2919" y="5895"/>
                  </a:cubicBezTo>
                  <a:cubicBezTo>
                    <a:pt x="1285" y="5895"/>
                    <a:pt x="0" y="4553"/>
                    <a:pt x="0" y="2860"/>
                  </a:cubicBezTo>
                  <a:cubicBezTo>
                    <a:pt x="0" y="1226"/>
                    <a:pt x="1343" y="0"/>
                    <a:pt x="2977" y="0"/>
                  </a:cubicBezTo>
                  <a:cubicBezTo>
                    <a:pt x="4612" y="0"/>
                    <a:pt x="5896" y="1343"/>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7" name="Google Shape;17977;p46"/>
            <p:cNvSpPr/>
            <p:nvPr/>
          </p:nvSpPr>
          <p:spPr>
            <a:xfrm>
              <a:off x="5555275" y="2405125"/>
              <a:ext cx="145950" cy="145950"/>
            </a:xfrm>
            <a:custGeom>
              <a:avLst/>
              <a:gdLst/>
              <a:ahLst/>
              <a:cxnLst/>
              <a:rect l="l" t="t" r="r" b="b"/>
              <a:pathLst>
                <a:path w="5838" h="5838" extrusionOk="0">
                  <a:moveTo>
                    <a:pt x="5837" y="2919"/>
                  </a:moveTo>
                  <a:cubicBezTo>
                    <a:pt x="5837" y="4495"/>
                    <a:pt x="4553" y="5837"/>
                    <a:pt x="2919" y="5837"/>
                  </a:cubicBezTo>
                  <a:cubicBezTo>
                    <a:pt x="1284" y="5837"/>
                    <a:pt x="0" y="4553"/>
                    <a:pt x="0" y="2919"/>
                  </a:cubicBezTo>
                  <a:cubicBezTo>
                    <a:pt x="0" y="1284"/>
                    <a:pt x="1284" y="0"/>
                    <a:pt x="2919" y="0"/>
                  </a:cubicBezTo>
                  <a:cubicBezTo>
                    <a:pt x="4495" y="0"/>
                    <a:pt x="5837" y="1284"/>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8" name="Google Shape;17978;p46"/>
            <p:cNvSpPr/>
            <p:nvPr/>
          </p:nvSpPr>
          <p:spPr>
            <a:xfrm>
              <a:off x="2120150" y="1910425"/>
              <a:ext cx="147425" cy="147400"/>
            </a:xfrm>
            <a:custGeom>
              <a:avLst/>
              <a:gdLst/>
              <a:ahLst/>
              <a:cxnLst/>
              <a:rect l="l" t="t" r="r" b="b"/>
              <a:pathLst>
                <a:path w="5897" h="5896" extrusionOk="0">
                  <a:moveTo>
                    <a:pt x="5896" y="2919"/>
                  </a:moveTo>
                  <a:cubicBezTo>
                    <a:pt x="5896" y="4553"/>
                    <a:pt x="4612" y="5896"/>
                    <a:pt x="2978" y="5896"/>
                  </a:cubicBezTo>
                  <a:cubicBezTo>
                    <a:pt x="1344" y="5896"/>
                    <a:pt x="1" y="4612"/>
                    <a:pt x="1" y="2977"/>
                  </a:cubicBezTo>
                  <a:cubicBezTo>
                    <a:pt x="1" y="1343"/>
                    <a:pt x="1285" y="59"/>
                    <a:pt x="2920" y="1"/>
                  </a:cubicBezTo>
                  <a:cubicBezTo>
                    <a:pt x="4554" y="1"/>
                    <a:pt x="5838" y="1285"/>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9" name="Google Shape;17979;p46"/>
            <p:cNvSpPr/>
            <p:nvPr/>
          </p:nvSpPr>
          <p:spPr>
            <a:xfrm>
              <a:off x="4081400" y="932725"/>
              <a:ext cx="147425" cy="145950"/>
            </a:xfrm>
            <a:custGeom>
              <a:avLst/>
              <a:gdLst/>
              <a:ahLst/>
              <a:cxnLst/>
              <a:rect l="l" t="t" r="r" b="b"/>
              <a:pathLst>
                <a:path w="5897" h="5838" extrusionOk="0">
                  <a:moveTo>
                    <a:pt x="5896" y="2919"/>
                  </a:moveTo>
                  <a:cubicBezTo>
                    <a:pt x="5896" y="4553"/>
                    <a:pt x="4554" y="5837"/>
                    <a:pt x="2919" y="5837"/>
                  </a:cubicBezTo>
                  <a:cubicBezTo>
                    <a:pt x="1285" y="5779"/>
                    <a:pt x="1" y="4437"/>
                    <a:pt x="59" y="2861"/>
                  </a:cubicBezTo>
                  <a:cubicBezTo>
                    <a:pt x="59" y="1226"/>
                    <a:pt x="1402" y="0"/>
                    <a:pt x="2978" y="0"/>
                  </a:cubicBezTo>
                  <a:cubicBezTo>
                    <a:pt x="4612" y="0"/>
                    <a:pt x="5896" y="1343"/>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0" name="Google Shape;17980;p46"/>
            <p:cNvSpPr/>
            <p:nvPr/>
          </p:nvSpPr>
          <p:spPr>
            <a:xfrm>
              <a:off x="5553800" y="3140575"/>
              <a:ext cx="147425" cy="145950"/>
            </a:xfrm>
            <a:custGeom>
              <a:avLst/>
              <a:gdLst/>
              <a:ahLst/>
              <a:cxnLst/>
              <a:rect l="l" t="t" r="r" b="b"/>
              <a:pathLst>
                <a:path w="5897" h="5838" extrusionOk="0">
                  <a:moveTo>
                    <a:pt x="2978" y="1"/>
                  </a:moveTo>
                  <a:cubicBezTo>
                    <a:pt x="4554" y="1"/>
                    <a:pt x="5896" y="1402"/>
                    <a:pt x="5896" y="2978"/>
                  </a:cubicBezTo>
                  <a:cubicBezTo>
                    <a:pt x="5838" y="4554"/>
                    <a:pt x="4554" y="5838"/>
                    <a:pt x="2978" y="5838"/>
                  </a:cubicBezTo>
                  <a:cubicBezTo>
                    <a:pt x="1343" y="5838"/>
                    <a:pt x="1" y="4495"/>
                    <a:pt x="59" y="2861"/>
                  </a:cubicBezTo>
                  <a:cubicBezTo>
                    <a:pt x="59" y="1285"/>
                    <a:pt x="1402" y="1"/>
                    <a:pt x="297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1" name="Google Shape;17981;p46"/>
            <p:cNvSpPr/>
            <p:nvPr/>
          </p:nvSpPr>
          <p:spPr>
            <a:xfrm>
              <a:off x="5064950" y="1421575"/>
              <a:ext cx="145950" cy="145950"/>
            </a:xfrm>
            <a:custGeom>
              <a:avLst/>
              <a:gdLst/>
              <a:ahLst/>
              <a:cxnLst/>
              <a:rect l="l" t="t" r="r" b="b"/>
              <a:pathLst>
                <a:path w="5838" h="5838" extrusionOk="0">
                  <a:moveTo>
                    <a:pt x="5838" y="2977"/>
                  </a:moveTo>
                  <a:cubicBezTo>
                    <a:pt x="5838" y="4553"/>
                    <a:pt x="4495" y="5838"/>
                    <a:pt x="2919" y="5838"/>
                  </a:cubicBezTo>
                  <a:cubicBezTo>
                    <a:pt x="1343" y="5838"/>
                    <a:pt x="1" y="4495"/>
                    <a:pt x="59" y="2919"/>
                  </a:cubicBezTo>
                  <a:cubicBezTo>
                    <a:pt x="59" y="1343"/>
                    <a:pt x="1402" y="0"/>
                    <a:pt x="2978" y="59"/>
                  </a:cubicBezTo>
                  <a:cubicBezTo>
                    <a:pt x="4554" y="59"/>
                    <a:pt x="5838" y="1401"/>
                    <a:pt x="5838"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2" name="Google Shape;17982;p46"/>
            <p:cNvSpPr/>
            <p:nvPr/>
          </p:nvSpPr>
          <p:spPr>
            <a:xfrm>
              <a:off x="3345950" y="932725"/>
              <a:ext cx="145950" cy="145950"/>
            </a:xfrm>
            <a:custGeom>
              <a:avLst/>
              <a:gdLst/>
              <a:ahLst/>
              <a:cxnLst/>
              <a:rect l="l" t="t" r="r" b="b"/>
              <a:pathLst>
                <a:path w="5838" h="5838" extrusionOk="0">
                  <a:moveTo>
                    <a:pt x="5837" y="2919"/>
                  </a:moveTo>
                  <a:cubicBezTo>
                    <a:pt x="5837" y="4495"/>
                    <a:pt x="4495" y="5837"/>
                    <a:pt x="2919" y="5837"/>
                  </a:cubicBezTo>
                  <a:cubicBezTo>
                    <a:pt x="1343" y="5837"/>
                    <a:pt x="0" y="4437"/>
                    <a:pt x="0" y="2861"/>
                  </a:cubicBezTo>
                  <a:cubicBezTo>
                    <a:pt x="59" y="1284"/>
                    <a:pt x="1401" y="0"/>
                    <a:pt x="2977" y="0"/>
                  </a:cubicBezTo>
                  <a:cubicBezTo>
                    <a:pt x="4553" y="0"/>
                    <a:pt x="5837" y="1343"/>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3" name="Google Shape;17983;p46"/>
            <p:cNvSpPr/>
            <p:nvPr/>
          </p:nvSpPr>
          <p:spPr>
            <a:xfrm>
              <a:off x="2857100" y="4366375"/>
              <a:ext cx="145950" cy="145950"/>
            </a:xfrm>
            <a:custGeom>
              <a:avLst/>
              <a:gdLst/>
              <a:ahLst/>
              <a:cxnLst/>
              <a:rect l="l" t="t" r="r" b="b"/>
              <a:pathLst>
                <a:path w="5838" h="5838" extrusionOk="0">
                  <a:moveTo>
                    <a:pt x="5837" y="2919"/>
                  </a:moveTo>
                  <a:cubicBezTo>
                    <a:pt x="5837" y="4495"/>
                    <a:pt x="4495" y="5837"/>
                    <a:pt x="2919" y="5837"/>
                  </a:cubicBezTo>
                  <a:cubicBezTo>
                    <a:pt x="1343" y="5837"/>
                    <a:pt x="58" y="4553"/>
                    <a:pt x="0" y="2977"/>
                  </a:cubicBezTo>
                  <a:cubicBezTo>
                    <a:pt x="0" y="1401"/>
                    <a:pt x="1284" y="58"/>
                    <a:pt x="2860" y="58"/>
                  </a:cubicBezTo>
                  <a:cubicBezTo>
                    <a:pt x="4436" y="0"/>
                    <a:pt x="5779" y="1343"/>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4" name="Google Shape;17984;p46"/>
            <p:cNvSpPr/>
            <p:nvPr/>
          </p:nvSpPr>
          <p:spPr>
            <a:xfrm>
              <a:off x="2121625" y="3630900"/>
              <a:ext cx="144500" cy="145950"/>
            </a:xfrm>
            <a:custGeom>
              <a:avLst/>
              <a:gdLst/>
              <a:ahLst/>
              <a:cxnLst/>
              <a:rect l="l" t="t" r="r" b="b"/>
              <a:pathLst>
                <a:path w="5780" h="5838" extrusionOk="0">
                  <a:moveTo>
                    <a:pt x="2919" y="0"/>
                  </a:moveTo>
                  <a:cubicBezTo>
                    <a:pt x="4437" y="0"/>
                    <a:pt x="5779" y="1343"/>
                    <a:pt x="5779" y="2919"/>
                  </a:cubicBezTo>
                  <a:cubicBezTo>
                    <a:pt x="5779" y="4495"/>
                    <a:pt x="4437" y="5837"/>
                    <a:pt x="2861" y="5779"/>
                  </a:cubicBezTo>
                  <a:cubicBezTo>
                    <a:pt x="1285" y="5779"/>
                    <a:pt x="0" y="4437"/>
                    <a:pt x="0" y="2861"/>
                  </a:cubicBezTo>
                  <a:cubicBezTo>
                    <a:pt x="0" y="1343"/>
                    <a:pt x="1343" y="0"/>
                    <a:pt x="2919"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5" name="Google Shape;17985;p46"/>
            <p:cNvSpPr/>
            <p:nvPr/>
          </p:nvSpPr>
          <p:spPr>
            <a:xfrm>
              <a:off x="3840625" y="4611525"/>
              <a:ext cx="144500" cy="143025"/>
            </a:xfrm>
            <a:custGeom>
              <a:avLst/>
              <a:gdLst/>
              <a:ahLst/>
              <a:cxnLst/>
              <a:rect l="l" t="t" r="r" b="b"/>
              <a:pathLst>
                <a:path w="5780" h="5721" extrusionOk="0">
                  <a:moveTo>
                    <a:pt x="5779" y="2802"/>
                  </a:moveTo>
                  <a:cubicBezTo>
                    <a:pt x="5779" y="4378"/>
                    <a:pt x="4437" y="5721"/>
                    <a:pt x="2861" y="5721"/>
                  </a:cubicBezTo>
                  <a:cubicBezTo>
                    <a:pt x="1343" y="5721"/>
                    <a:pt x="59" y="4436"/>
                    <a:pt x="1" y="2860"/>
                  </a:cubicBezTo>
                  <a:cubicBezTo>
                    <a:pt x="1" y="1284"/>
                    <a:pt x="1285" y="0"/>
                    <a:pt x="2861" y="0"/>
                  </a:cubicBezTo>
                  <a:cubicBezTo>
                    <a:pt x="4437" y="0"/>
                    <a:pt x="5721" y="1226"/>
                    <a:pt x="5779"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6" name="Google Shape;17986;p46"/>
            <p:cNvSpPr/>
            <p:nvPr/>
          </p:nvSpPr>
          <p:spPr>
            <a:xfrm>
              <a:off x="1879375" y="2895425"/>
              <a:ext cx="143050" cy="143025"/>
            </a:xfrm>
            <a:custGeom>
              <a:avLst/>
              <a:gdLst/>
              <a:ahLst/>
              <a:cxnLst/>
              <a:rect l="l" t="t" r="r" b="b"/>
              <a:pathLst>
                <a:path w="5722" h="5721" extrusionOk="0">
                  <a:moveTo>
                    <a:pt x="2861" y="1"/>
                  </a:moveTo>
                  <a:cubicBezTo>
                    <a:pt x="4437" y="1"/>
                    <a:pt x="5663" y="1285"/>
                    <a:pt x="5721" y="2861"/>
                  </a:cubicBezTo>
                  <a:cubicBezTo>
                    <a:pt x="5721" y="4437"/>
                    <a:pt x="4437" y="5721"/>
                    <a:pt x="2861" y="5721"/>
                  </a:cubicBezTo>
                  <a:cubicBezTo>
                    <a:pt x="1285" y="5721"/>
                    <a:pt x="1" y="4437"/>
                    <a:pt x="1" y="2861"/>
                  </a:cubicBezTo>
                  <a:cubicBezTo>
                    <a:pt x="1" y="1285"/>
                    <a:pt x="1285" y="59"/>
                    <a:pt x="28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7" name="Google Shape;17987;p46"/>
            <p:cNvSpPr/>
            <p:nvPr/>
          </p:nvSpPr>
          <p:spPr>
            <a:xfrm>
              <a:off x="1879375" y="2648825"/>
              <a:ext cx="143050" cy="143025"/>
            </a:xfrm>
            <a:custGeom>
              <a:avLst/>
              <a:gdLst/>
              <a:ahLst/>
              <a:cxnLst/>
              <a:rect l="l" t="t" r="r" b="b"/>
              <a:pathLst>
                <a:path w="5722" h="5721" extrusionOk="0">
                  <a:moveTo>
                    <a:pt x="2861" y="5720"/>
                  </a:moveTo>
                  <a:cubicBezTo>
                    <a:pt x="1285" y="5720"/>
                    <a:pt x="1" y="4436"/>
                    <a:pt x="1" y="2860"/>
                  </a:cubicBezTo>
                  <a:cubicBezTo>
                    <a:pt x="1" y="1284"/>
                    <a:pt x="1285" y="0"/>
                    <a:pt x="2919" y="0"/>
                  </a:cubicBezTo>
                  <a:cubicBezTo>
                    <a:pt x="4495" y="58"/>
                    <a:pt x="5721" y="1343"/>
                    <a:pt x="5721" y="2919"/>
                  </a:cubicBezTo>
                  <a:cubicBezTo>
                    <a:pt x="5663" y="4495"/>
                    <a:pt x="4437" y="5720"/>
                    <a:pt x="2861" y="57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8" name="Google Shape;17988;p46"/>
            <p:cNvSpPr/>
            <p:nvPr/>
          </p:nvSpPr>
          <p:spPr>
            <a:xfrm>
              <a:off x="3594025" y="4610050"/>
              <a:ext cx="143025" cy="144500"/>
            </a:xfrm>
            <a:custGeom>
              <a:avLst/>
              <a:gdLst/>
              <a:ahLst/>
              <a:cxnLst/>
              <a:rect l="l" t="t" r="r" b="b"/>
              <a:pathLst>
                <a:path w="5721" h="5780" extrusionOk="0">
                  <a:moveTo>
                    <a:pt x="2860" y="5780"/>
                  </a:moveTo>
                  <a:cubicBezTo>
                    <a:pt x="1284" y="5780"/>
                    <a:pt x="59" y="4495"/>
                    <a:pt x="0" y="2919"/>
                  </a:cubicBezTo>
                  <a:cubicBezTo>
                    <a:pt x="0" y="1343"/>
                    <a:pt x="1343" y="1"/>
                    <a:pt x="2919" y="59"/>
                  </a:cubicBezTo>
                  <a:cubicBezTo>
                    <a:pt x="4495" y="59"/>
                    <a:pt x="5720" y="1343"/>
                    <a:pt x="5720" y="2919"/>
                  </a:cubicBezTo>
                  <a:cubicBezTo>
                    <a:pt x="5720" y="4495"/>
                    <a:pt x="4436" y="5780"/>
                    <a:pt x="2860" y="57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9" name="Google Shape;17989;p46"/>
            <p:cNvSpPr/>
            <p:nvPr/>
          </p:nvSpPr>
          <p:spPr>
            <a:xfrm>
              <a:off x="5556725" y="2159950"/>
              <a:ext cx="141575" cy="141575"/>
            </a:xfrm>
            <a:custGeom>
              <a:avLst/>
              <a:gdLst/>
              <a:ahLst/>
              <a:cxnLst/>
              <a:rect l="l" t="t" r="r" b="b"/>
              <a:pathLst>
                <a:path w="5663" h="5663" extrusionOk="0">
                  <a:moveTo>
                    <a:pt x="2802" y="5663"/>
                  </a:moveTo>
                  <a:cubicBezTo>
                    <a:pt x="1226" y="5663"/>
                    <a:pt x="0" y="4379"/>
                    <a:pt x="59" y="2803"/>
                  </a:cubicBezTo>
                  <a:cubicBezTo>
                    <a:pt x="59" y="1227"/>
                    <a:pt x="1343" y="1"/>
                    <a:pt x="2919" y="1"/>
                  </a:cubicBezTo>
                  <a:cubicBezTo>
                    <a:pt x="4495" y="59"/>
                    <a:pt x="5662" y="1285"/>
                    <a:pt x="5662" y="2861"/>
                  </a:cubicBezTo>
                  <a:cubicBezTo>
                    <a:pt x="5662" y="4437"/>
                    <a:pt x="4437" y="5663"/>
                    <a:pt x="2802" y="56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0" name="Google Shape;17990;p46"/>
            <p:cNvSpPr/>
            <p:nvPr/>
          </p:nvSpPr>
          <p:spPr>
            <a:xfrm>
              <a:off x="4821250" y="1180800"/>
              <a:ext cx="141575" cy="141575"/>
            </a:xfrm>
            <a:custGeom>
              <a:avLst/>
              <a:gdLst/>
              <a:ahLst/>
              <a:cxnLst/>
              <a:rect l="l" t="t" r="r" b="b"/>
              <a:pathLst>
                <a:path w="5663" h="5663" extrusionOk="0">
                  <a:moveTo>
                    <a:pt x="5663" y="2860"/>
                  </a:moveTo>
                  <a:cubicBezTo>
                    <a:pt x="5663" y="4436"/>
                    <a:pt x="4379" y="5662"/>
                    <a:pt x="2803" y="5662"/>
                  </a:cubicBezTo>
                  <a:cubicBezTo>
                    <a:pt x="1227" y="5662"/>
                    <a:pt x="1" y="4436"/>
                    <a:pt x="1" y="2802"/>
                  </a:cubicBezTo>
                  <a:cubicBezTo>
                    <a:pt x="1" y="1284"/>
                    <a:pt x="1227" y="59"/>
                    <a:pt x="2744" y="59"/>
                  </a:cubicBezTo>
                  <a:cubicBezTo>
                    <a:pt x="4379" y="0"/>
                    <a:pt x="5604" y="1226"/>
                    <a:pt x="5604" y="28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1" name="Google Shape;17991;p46"/>
            <p:cNvSpPr/>
            <p:nvPr/>
          </p:nvSpPr>
          <p:spPr>
            <a:xfrm>
              <a:off x="5314475" y="1671100"/>
              <a:ext cx="141575" cy="141575"/>
            </a:xfrm>
            <a:custGeom>
              <a:avLst/>
              <a:gdLst/>
              <a:ahLst/>
              <a:cxnLst/>
              <a:rect l="l" t="t" r="r" b="b"/>
              <a:pathLst>
                <a:path w="5663" h="5663" extrusionOk="0">
                  <a:moveTo>
                    <a:pt x="5663" y="2803"/>
                  </a:moveTo>
                  <a:cubicBezTo>
                    <a:pt x="5663" y="4379"/>
                    <a:pt x="4437" y="5663"/>
                    <a:pt x="2803" y="5663"/>
                  </a:cubicBezTo>
                  <a:cubicBezTo>
                    <a:pt x="1227" y="5663"/>
                    <a:pt x="1" y="4379"/>
                    <a:pt x="1" y="2803"/>
                  </a:cubicBezTo>
                  <a:cubicBezTo>
                    <a:pt x="1" y="1227"/>
                    <a:pt x="1227" y="1"/>
                    <a:pt x="2803" y="1"/>
                  </a:cubicBezTo>
                  <a:cubicBezTo>
                    <a:pt x="4379" y="1"/>
                    <a:pt x="5663" y="1227"/>
                    <a:pt x="5663"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2" name="Google Shape;17992;p46"/>
            <p:cNvSpPr/>
            <p:nvPr/>
          </p:nvSpPr>
          <p:spPr>
            <a:xfrm>
              <a:off x="1880850" y="2408025"/>
              <a:ext cx="140100" cy="140125"/>
            </a:xfrm>
            <a:custGeom>
              <a:avLst/>
              <a:gdLst/>
              <a:ahLst/>
              <a:cxnLst/>
              <a:rect l="l" t="t" r="r" b="b"/>
              <a:pathLst>
                <a:path w="5604" h="5605" extrusionOk="0">
                  <a:moveTo>
                    <a:pt x="5604" y="2803"/>
                  </a:moveTo>
                  <a:cubicBezTo>
                    <a:pt x="5604" y="4379"/>
                    <a:pt x="4378" y="5604"/>
                    <a:pt x="2744" y="5604"/>
                  </a:cubicBezTo>
                  <a:cubicBezTo>
                    <a:pt x="1226" y="5546"/>
                    <a:pt x="0" y="4379"/>
                    <a:pt x="0" y="2803"/>
                  </a:cubicBezTo>
                  <a:cubicBezTo>
                    <a:pt x="0" y="1227"/>
                    <a:pt x="1226" y="1"/>
                    <a:pt x="2802" y="1"/>
                  </a:cubicBezTo>
                  <a:cubicBezTo>
                    <a:pt x="4378" y="1"/>
                    <a:pt x="5604" y="1227"/>
                    <a:pt x="5604"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3" name="Google Shape;17993;p46"/>
            <p:cNvSpPr/>
            <p:nvPr/>
          </p:nvSpPr>
          <p:spPr>
            <a:xfrm>
              <a:off x="5067875" y="4122675"/>
              <a:ext cx="140100" cy="140100"/>
            </a:xfrm>
            <a:custGeom>
              <a:avLst/>
              <a:gdLst/>
              <a:ahLst/>
              <a:cxnLst/>
              <a:rect l="l" t="t" r="r" b="b"/>
              <a:pathLst>
                <a:path w="5604" h="5604" extrusionOk="0">
                  <a:moveTo>
                    <a:pt x="2802" y="5604"/>
                  </a:moveTo>
                  <a:cubicBezTo>
                    <a:pt x="1226" y="5604"/>
                    <a:pt x="0" y="4378"/>
                    <a:pt x="0" y="2802"/>
                  </a:cubicBezTo>
                  <a:cubicBezTo>
                    <a:pt x="59" y="1226"/>
                    <a:pt x="1285" y="0"/>
                    <a:pt x="2802" y="0"/>
                  </a:cubicBezTo>
                  <a:cubicBezTo>
                    <a:pt x="4378" y="0"/>
                    <a:pt x="5604" y="1284"/>
                    <a:pt x="5604" y="2860"/>
                  </a:cubicBezTo>
                  <a:cubicBezTo>
                    <a:pt x="5604" y="4378"/>
                    <a:pt x="4378" y="5604"/>
                    <a:pt x="2802" y="56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4" name="Google Shape;17994;p46"/>
            <p:cNvSpPr/>
            <p:nvPr/>
          </p:nvSpPr>
          <p:spPr>
            <a:xfrm>
              <a:off x="4330950" y="934175"/>
              <a:ext cx="141575" cy="141575"/>
            </a:xfrm>
            <a:custGeom>
              <a:avLst/>
              <a:gdLst/>
              <a:ahLst/>
              <a:cxnLst/>
              <a:rect l="l" t="t" r="r" b="b"/>
              <a:pathLst>
                <a:path w="5663" h="5663" extrusionOk="0">
                  <a:moveTo>
                    <a:pt x="5662" y="2861"/>
                  </a:moveTo>
                  <a:cubicBezTo>
                    <a:pt x="5662" y="4437"/>
                    <a:pt x="4436" y="5663"/>
                    <a:pt x="2860" y="5663"/>
                  </a:cubicBezTo>
                  <a:cubicBezTo>
                    <a:pt x="1226" y="5663"/>
                    <a:pt x="0" y="4379"/>
                    <a:pt x="59" y="2803"/>
                  </a:cubicBezTo>
                  <a:cubicBezTo>
                    <a:pt x="59" y="1226"/>
                    <a:pt x="1284" y="59"/>
                    <a:pt x="2860" y="59"/>
                  </a:cubicBezTo>
                  <a:cubicBezTo>
                    <a:pt x="4436" y="1"/>
                    <a:pt x="5662" y="1285"/>
                    <a:pt x="5662" y="28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5" name="Google Shape;17995;p46"/>
            <p:cNvSpPr/>
            <p:nvPr/>
          </p:nvSpPr>
          <p:spPr>
            <a:xfrm>
              <a:off x="4085800" y="4617350"/>
              <a:ext cx="140100" cy="138650"/>
            </a:xfrm>
            <a:custGeom>
              <a:avLst/>
              <a:gdLst/>
              <a:ahLst/>
              <a:cxnLst/>
              <a:rect l="l" t="t" r="r" b="b"/>
              <a:pathLst>
                <a:path w="5604" h="5546" extrusionOk="0">
                  <a:moveTo>
                    <a:pt x="2802" y="5546"/>
                  </a:moveTo>
                  <a:cubicBezTo>
                    <a:pt x="1226" y="5546"/>
                    <a:pt x="0" y="4320"/>
                    <a:pt x="0" y="2744"/>
                  </a:cubicBezTo>
                  <a:cubicBezTo>
                    <a:pt x="0" y="1168"/>
                    <a:pt x="1226" y="1"/>
                    <a:pt x="2802" y="1"/>
                  </a:cubicBezTo>
                  <a:cubicBezTo>
                    <a:pt x="4378" y="1"/>
                    <a:pt x="5604" y="1227"/>
                    <a:pt x="5604" y="2803"/>
                  </a:cubicBezTo>
                  <a:cubicBezTo>
                    <a:pt x="5604" y="4379"/>
                    <a:pt x="4378" y="5546"/>
                    <a:pt x="2802" y="554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6" name="Google Shape;17996;p46"/>
            <p:cNvSpPr/>
            <p:nvPr/>
          </p:nvSpPr>
          <p:spPr>
            <a:xfrm>
              <a:off x="5558175" y="3387200"/>
              <a:ext cx="140125" cy="140125"/>
            </a:xfrm>
            <a:custGeom>
              <a:avLst/>
              <a:gdLst/>
              <a:ahLst/>
              <a:cxnLst/>
              <a:rect l="l" t="t" r="r" b="b"/>
              <a:pathLst>
                <a:path w="5605" h="5605" extrusionOk="0">
                  <a:moveTo>
                    <a:pt x="2744" y="5546"/>
                  </a:moveTo>
                  <a:cubicBezTo>
                    <a:pt x="1227" y="5546"/>
                    <a:pt x="1" y="4320"/>
                    <a:pt x="1" y="2744"/>
                  </a:cubicBezTo>
                  <a:cubicBezTo>
                    <a:pt x="1" y="1226"/>
                    <a:pt x="1285" y="0"/>
                    <a:pt x="2803" y="0"/>
                  </a:cubicBezTo>
                  <a:cubicBezTo>
                    <a:pt x="4379" y="0"/>
                    <a:pt x="5604" y="1285"/>
                    <a:pt x="5546" y="2802"/>
                  </a:cubicBezTo>
                  <a:cubicBezTo>
                    <a:pt x="5546" y="4378"/>
                    <a:pt x="4320" y="5604"/>
                    <a:pt x="2744" y="554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7" name="Google Shape;17997;p46"/>
            <p:cNvSpPr/>
            <p:nvPr/>
          </p:nvSpPr>
          <p:spPr>
            <a:xfrm>
              <a:off x="2369700" y="1424500"/>
              <a:ext cx="141575" cy="140100"/>
            </a:xfrm>
            <a:custGeom>
              <a:avLst/>
              <a:gdLst/>
              <a:ahLst/>
              <a:cxnLst/>
              <a:rect l="l" t="t" r="r" b="b"/>
              <a:pathLst>
                <a:path w="5663" h="5604" extrusionOk="0">
                  <a:moveTo>
                    <a:pt x="5604" y="2860"/>
                  </a:moveTo>
                  <a:cubicBezTo>
                    <a:pt x="5546" y="4436"/>
                    <a:pt x="4320" y="5604"/>
                    <a:pt x="2744" y="5604"/>
                  </a:cubicBezTo>
                  <a:cubicBezTo>
                    <a:pt x="1226" y="5545"/>
                    <a:pt x="0" y="4320"/>
                    <a:pt x="59" y="2744"/>
                  </a:cubicBezTo>
                  <a:cubicBezTo>
                    <a:pt x="59" y="1226"/>
                    <a:pt x="1343" y="0"/>
                    <a:pt x="2860" y="59"/>
                  </a:cubicBezTo>
                  <a:cubicBezTo>
                    <a:pt x="4437" y="59"/>
                    <a:pt x="5662" y="1343"/>
                    <a:pt x="5604" y="28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8" name="Google Shape;17998;p46"/>
            <p:cNvSpPr/>
            <p:nvPr/>
          </p:nvSpPr>
          <p:spPr>
            <a:xfrm>
              <a:off x="3350325" y="4612975"/>
              <a:ext cx="138650" cy="138650"/>
            </a:xfrm>
            <a:custGeom>
              <a:avLst/>
              <a:gdLst/>
              <a:ahLst/>
              <a:cxnLst/>
              <a:rect l="l" t="t" r="r" b="b"/>
              <a:pathLst>
                <a:path w="5546" h="5546" extrusionOk="0">
                  <a:moveTo>
                    <a:pt x="2802" y="1"/>
                  </a:moveTo>
                  <a:cubicBezTo>
                    <a:pt x="4320" y="1"/>
                    <a:pt x="5546" y="1226"/>
                    <a:pt x="5546" y="2802"/>
                  </a:cubicBezTo>
                  <a:cubicBezTo>
                    <a:pt x="5546" y="4320"/>
                    <a:pt x="4320" y="5546"/>
                    <a:pt x="2744" y="5546"/>
                  </a:cubicBezTo>
                  <a:cubicBezTo>
                    <a:pt x="1226" y="5546"/>
                    <a:pt x="0" y="4320"/>
                    <a:pt x="0" y="2802"/>
                  </a:cubicBezTo>
                  <a:cubicBezTo>
                    <a:pt x="0" y="1226"/>
                    <a:pt x="1226" y="1"/>
                    <a:pt x="28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9" name="Google Shape;17999;p46"/>
            <p:cNvSpPr/>
            <p:nvPr/>
          </p:nvSpPr>
          <p:spPr>
            <a:xfrm>
              <a:off x="5311575" y="3880425"/>
              <a:ext cx="138650" cy="140125"/>
            </a:xfrm>
            <a:custGeom>
              <a:avLst/>
              <a:gdLst/>
              <a:ahLst/>
              <a:cxnLst/>
              <a:rect l="l" t="t" r="r" b="b"/>
              <a:pathLst>
                <a:path w="5546" h="5605" extrusionOk="0">
                  <a:moveTo>
                    <a:pt x="5545" y="2802"/>
                  </a:moveTo>
                  <a:cubicBezTo>
                    <a:pt x="5545" y="4320"/>
                    <a:pt x="4320" y="5604"/>
                    <a:pt x="2744" y="5546"/>
                  </a:cubicBezTo>
                  <a:cubicBezTo>
                    <a:pt x="1284" y="5546"/>
                    <a:pt x="0" y="4320"/>
                    <a:pt x="0" y="2802"/>
                  </a:cubicBezTo>
                  <a:cubicBezTo>
                    <a:pt x="0" y="1285"/>
                    <a:pt x="1284" y="1"/>
                    <a:pt x="2802" y="1"/>
                  </a:cubicBezTo>
                  <a:cubicBezTo>
                    <a:pt x="4320" y="59"/>
                    <a:pt x="5545" y="1285"/>
                    <a:pt x="5545"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0" name="Google Shape;18000;p46"/>
            <p:cNvSpPr/>
            <p:nvPr/>
          </p:nvSpPr>
          <p:spPr>
            <a:xfrm>
              <a:off x="3106625" y="935650"/>
              <a:ext cx="140100" cy="140100"/>
            </a:xfrm>
            <a:custGeom>
              <a:avLst/>
              <a:gdLst/>
              <a:ahLst/>
              <a:cxnLst/>
              <a:rect l="l" t="t" r="r" b="b"/>
              <a:pathLst>
                <a:path w="5604" h="5604" extrusionOk="0">
                  <a:moveTo>
                    <a:pt x="5604" y="2802"/>
                  </a:moveTo>
                  <a:cubicBezTo>
                    <a:pt x="5604" y="4320"/>
                    <a:pt x="4320" y="5604"/>
                    <a:pt x="2744" y="5545"/>
                  </a:cubicBezTo>
                  <a:cubicBezTo>
                    <a:pt x="1226" y="5545"/>
                    <a:pt x="0" y="4320"/>
                    <a:pt x="0" y="2744"/>
                  </a:cubicBezTo>
                  <a:cubicBezTo>
                    <a:pt x="59" y="1226"/>
                    <a:pt x="1285" y="0"/>
                    <a:pt x="2802" y="0"/>
                  </a:cubicBezTo>
                  <a:cubicBezTo>
                    <a:pt x="4320" y="0"/>
                    <a:pt x="5604" y="1284"/>
                    <a:pt x="5546"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1" name="Google Shape;18001;p46"/>
            <p:cNvSpPr/>
            <p:nvPr/>
          </p:nvSpPr>
          <p:spPr>
            <a:xfrm>
              <a:off x="1876475" y="3144950"/>
              <a:ext cx="140100" cy="138675"/>
            </a:xfrm>
            <a:custGeom>
              <a:avLst/>
              <a:gdLst/>
              <a:ahLst/>
              <a:cxnLst/>
              <a:rect l="l" t="t" r="r" b="b"/>
              <a:pathLst>
                <a:path w="5604" h="5547" extrusionOk="0">
                  <a:moveTo>
                    <a:pt x="2802" y="1"/>
                  </a:moveTo>
                  <a:cubicBezTo>
                    <a:pt x="4320" y="1"/>
                    <a:pt x="5604" y="1227"/>
                    <a:pt x="5604" y="2744"/>
                  </a:cubicBezTo>
                  <a:cubicBezTo>
                    <a:pt x="5604" y="4320"/>
                    <a:pt x="4378" y="5546"/>
                    <a:pt x="2802" y="5546"/>
                  </a:cubicBezTo>
                  <a:cubicBezTo>
                    <a:pt x="1284" y="5546"/>
                    <a:pt x="58" y="4320"/>
                    <a:pt x="58" y="2803"/>
                  </a:cubicBezTo>
                  <a:cubicBezTo>
                    <a:pt x="0" y="1285"/>
                    <a:pt x="1226" y="1"/>
                    <a:pt x="28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2" name="Google Shape;18002;p46"/>
            <p:cNvSpPr/>
            <p:nvPr/>
          </p:nvSpPr>
          <p:spPr>
            <a:xfrm>
              <a:off x="2617775" y="1177875"/>
              <a:ext cx="138650" cy="140125"/>
            </a:xfrm>
            <a:custGeom>
              <a:avLst/>
              <a:gdLst/>
              <a:ahLst/>
              <a:cxnLst/>
              <a:rect l="l" t="t" r="r" b="b"/>
              <a:pathLst>
                <a:path w="5546" h="5605" extrusionOk="0">
                  <a:moveTo>
                    <a:pt x="2802" y="59"/>
                  </a:moveTo>
                  <a:cubicBezTo>
                    <a:pt x="4320" y="59"/>
                    <a:pt x="5546" y="1343"/>
                    <a:pt x="5546" y="2802"/>
                  </a:cubicBezTo>
                  <a:cubicBezTo>
                    <a:pt x="5546" y="4378"/>
                    <a:pt x="4203" y="5604"/>
                    <a:pt x="2685" y="5604"/>
                  </a:cubicBezTo>
                  <a:cubicBezTo>
                    <a:pt x="1226" y="5546"/>
                    <a:pt x="0" y="4262"/>
                    <a:pt x="0" y="2744"/>
                  </a:cubicBezTo>
                  <a:cubicBezTo>
                    <a:pt x="59" y="1285"/>
                    <a:pt x="1284" y="1"/>
                    <a:pt x="2802"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3" name="Google Shape;18003;p46"/>
            <p:cNvSpPr/>
            <p:nvPr/>
          </p:nvSpPr>
          <p:spPr>
            <a:xfrm>
              <a:off x="4822725" y="4370750"/>
              <a:ext cx="137175" cy="137175"/>
            </a:xfrm>
            <a:custGeom>
              <a:avLst/>
              <a:gdLst/>
              <a:ahLst/>
              <a:cxnLst/>
              <a:rect l="l" t="t" r="r" b="b"/>
              <a:pathLst>
                <a:path w="5487" h="5487" extrusionOk="0">
                  <a:moveTo>
                    <a:pt x="0" y="2744"/>
                  </a:moveTo>
                  <a:cubicBezTo>
                    <a:pt x="0" y="1284"/>
                    <a:pt x="1284" y="0"/>
                    <a:pt x="2802" y="0"/>
                  </a:cubicBezTo>
                  <a:cubicBezTo>
                    <a:pt x="4261" y="0"/>
                    <a:pt x="5487" y="1284"/>
                    <a:pt x="5487" y="2802"/>
                  </a:cubicBezTo>
                  <a:cubicBezTo>
                    <a:pt x="5487" y="4261"/>
                    <a:pt x="4203" y="5487"/>
                    <a:pt x="2744" y="5487"/>
                  </a:cubicBezTo>
                  <a:cubicBezTo>
                    <a:pt x="1284" y="5487"/>
                    <a:pt x="0" y="4203"/>
                    <a:pt x="0"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4" name="Google Shape;18004;p46"/>
            <p:cNvSpPr/>
            <p:nvPr/>
          </p:nvSpPr>
          <p:spPr>
            <a:xfrm>
              <a:off x="2124550" y="1672575"/>
              <a:ext cx="138650" cy="137175"/>
            </a:xfrm>
            <a:custGeom>
              <a:avLst/>
              <a:gdLst/>
              <a:ahLst/>
              <a:cxnLst/>
              <a:rect l="l" t="t" r="r" b="b"/>
              <a:pathLst>
                <a:path w="5546" h="5487" extrusionOk="0">
                  <a:moveTo>
                    <a:pt x="5487" y="2744"/>
                  </a:moveTo>
                  <a:cubicBezTo>
                    <a:pt x="5545" y="4203"/>
                    <a:pt x="4261" y="5487"/>
                    <a:pt x="2802" y="5487"/>
                  </a:cubicBezTo>
                  <a:cubicBezTo>
                    <a:pt x="1284" y="5487"/>
                    <a:pt x="0" y="4261"/>
                    <a:pt x="0" y="2744"/>
                  </a:cubicBezTo>
                  <a:cubicBezTo>
                    <a:pt x="0" y="1284"/>
                    <a:pt x="1226" y="59"/>
                    <a:pt x="2685" y="0"/>
                  </a:cubicBezTo>
                  <a:cubicBezTo>
                    <a:pt x="4203" y="0"/>
                    <a:pt x="5487" y="1226"/>
                    <a:pt x="5487"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5" name="Google Shape;18005;p46"/>
            <p:cNvSpPr/>
            <p:nvPr/>
          </p:nvSpPr>
          <p:spPr>
            <a:xfrm>
              <a:off x="2372625" y="4124125"/>
              <a:ext cx="135725" cy="137200"/>
            </a:xfrm>
            <a:custGeom>
              <a:avLst/>
              <a:gdLst/>
              <a:ahLst/>
              <a:cxnLst/>
              <a:rect l="l" t="t" r="r" b="b"/>
              <a:pathLst>
                <a:path w="5429" h="5488" extrusionOk="0">
                  <a:moveTo>
                    <a:pt x="5429" y="2744"/>
                  </a:moveTo>
                  <a:cubicBezTo>
                    <a:pt x="5429" y="4262"/>
                    <a:pt x="4144" y="5487"/>
                    <a:pt x="2685" y="5487"/>
                  </a:cubicBezTo>
                  <a:cubicBezTo>
                    <a:pt x="1167" y="5429"/>
                    <a:pt x="0" y="4203"/>
                    <a:pt x="0" y="2744"/>
                  </a:cubicBezTo>
                  <a:cubicBezTo>
                    <a:pt x="0" y="1226"/>
                    <a:pt x="1284" y="1"/>
                    <a:pt x="2743" y="59"/>
                  </a:cubicBezTo>
                  <a:cubicBezTo>
                    <a:pt x="4203" y="59"/>
                    <a:pt x="5429" y="1285"/>
                    <a:pt x="5429"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6" name="Google Shape;18006;p46"/>
            <p:cNvSpPr/>
            <p:nvPr/>
          </p:nvSpPr>
          <p:spPr>
            <a:xfrm>
              <a:off x="1882300" y="2162875"/>
              <a:ext cx="137200" cy="135750"/>
            </a:xfrm>
            <a:custGeom>
              <a:avLst/>
              <a:gdLst/>
              <a:ahLst/>
              <a:cxnLst/>
              <a:rect l="l" t="t" r="r" b="b"/>
              <a:pathLst>
                <a:path w="5488" h="5430" extrusionOk="0">
                  <a:moveTo>
                    <a:pt x="5429" y="2744"/>
                  </a:moveTo>
                  <a:cubicBezTo>
                    <a:pt x="5429" y="4262"/>
                    <a:pt x="4203" y="5429"/>
                    <a:pt x="2744" y="5429"/>
                  </a:cubicBezTo>
                  <a:cubicBezTo>
                    <a:pt x="1226" y="5429"/>
                    <a:pt x="1" y="4145"/>
                    <a:pt x="59" y="2627"/>
                  </a:cubicBezTo>
                  <a:cubicBezTo>
                    <a:pt x="117" y="1168"/>
                    <a:pt x="1343" y="1"/>
                    <a:pt x="2802" y="1"/>
                  </a:cubicBezTo>
                  <a:cubicBezTo>
                    <a:pt x="4262" y="59"/>
                    <a:pt x="5487" y="1285"/>
                    <a:pt x="5429"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7" name="Google Shape;18007;p46"/>
            <p:cNvSpPr/>
            <p:nvPr/>
          </p:nvSpPr>
          <p:spPr>
            <a:xfrm>
              <a:off x="4335325" y="4618825"/>
              <a:ext cx="135725" cy="135725"/>
            </a:xfrm>
            <a:custGeom>
              <a:avLst/>
              <a:gdLst/>
              <a:ahLst/>
              <a:cxnLst/>
              <a:rect l="l" t="t" r="r" b="b"/>
              <a:pathLst>
                <a:path w="5429" h="5429" extrusionOk="0">
                  <a:moveTo>
                    <a:pt x="5370" y="2685"/>
                  </a:moveTo>
                  <a:cubicBezTo>
                    <a:pt x="5429" y="4144"/>
                    <a:pt x="4203" y="5370"/>
                    <a:pt x="2744" y="5429"/>
                  </a:cubicBezTo>
                  <a:cubicBezTo>
                    <a:pt x="1226" y="5429"/>
                    <a:pt x="0" y="4203"/>
                    <a:pt x="0" y="2685"/>
                  </a:cubicBezTo>
                  <a:cubicBezTo>
                    <a:pt x="0" y="1226"/>
                    <a:pt x="1168" y="0"/>
                    <a:pt x="2685" y="0"/>
                  </a:cubicBezTo>
                  <a:cubicBezTo>
                    <a:pt x="4145" y="0"/>
                    <a:pt x="5370" y="1168"/>
                    <a:pt x="5370" y="26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8" name="Google Shape;18008;p46"/>
            <p:cNvSpPr/>
            <p:nvPr/>
          </p:nvSpPr>
          <p:spPr>
            <a:xfrm>
              <a:off x="3109550" y="4615900"/>
              <a:ext cx="134275" cy="134275"/>
            </a:xfrm>
            <a:custGeom>
              <a:avLst/>
              <a:gdLst/>
              <a:ahLst/>
              <a:cxnLst/>
              <a:rect l="l" t="t" r="r" b="b"/>
              <a:pathLst>
                <a:path w="5371" h="5371" extrusionOk="0">
                  <a:moveTo>
                    <a:pt x="2744" y="0"/>
                  </a:moveTo>
                  <a:cubicBezTo>
                    <a:pt x="4203" y="0"/>
                    <a:pt x="5370" y="1226"/>
                    <a:pt x="5312" y="2744"/>
                  </a:cubicBezTo>
                  <a:cubicBezTo>
                    <a:pt x="5312" y="4203"/>
                    <a:pt x="4144" y="5371"/>
                    <a:pt x="2627" y="5312"/>
                  </a:cubicBezTo>
                  <a:cubicBezTo>
                    <a:pt x="1109" y="5312"/>
                    <a:pt x="0" y="4145"/>
                    <a:pt x="0" y="2569"/>
                  </a:cubicBezTo>
                  <a:cubicBezTo>
                    <a:pt x="59" y="1109"/>
                    <a:pt x="1226" y="0"/>
                    <a:pt x="2744"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9" name="Google Shape;18009;p46"/>
            <p:cNvSpPr/>
            <p:nvPr/>
          </p:nvSpPr>
          <p:spPr>
            <a:xfrm>
              <a:off x="5561100" y="1922100"/>
              <a:ext cx="134275" cy="132825"/>
            </a:xfrm>
            <a:custGeom>
              <a:avLst/>
              <a:gdLst/>
              <a:ahLst/>
              <a:cxnLst/>
              <a:rect l="l" t="t" r="r" b="b"/>
              <a:pathLst>
                <a:path w="5371" h="5313" extrusionOk="0">
                  <a:moveTo>
                    <a:pt x="2686" y="1"/>
                  </a:moveTo>
                  <a:cubicBezTo>
                    <a:pt x="4203" y="1"/>
                    <a:pt x="5371" y="1226"/>
                    <a:pt x="5312" y="2744"/>
                  </a:cubicBezTo>
                  <a:cubicBezTo>
                    <a:pt x="5312" y="4203"/>
                    <a:pt x="4145" y="5312"/>
                    <a:pt x="2627" y="5312"/>
                  </a:cubicBezTo>
                  <a:cubicBezTo>
                    <a:pt x="1110" y="5312"/>
                    <a:pt x="1" y="4086"/>
                    <a:pt x="1" y="2569"/>
                  </a:cubicBezTo>
                  <a:cubicBezTo>
                    <a:pt x="59" y="1110"/>
                    <a:pt x="1226" y="1"/>
                    <a:pt x="268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0" name="Google Shape;18010;p46"/>
            <p:cNvSpPr/>
            <p:nvPr/>
          </p:nvSpPr>
          <p:spPr>
            <a:xfrm>
              <a:off x="4583400" y="940025"/>
              <a:ext cx="131350" cy="131350"/>
            </a:xfrm>
            <a:custGeom>
              <a:avLst/>
              <a:gdLst/>
              <a:ahLst/>
              <a:cxnLst/>
              <a:rect l="l" t="t" r="r" b="b"/>
              <a:pathLst>
                <a:path w="5254" h="5254" extrusionOk="0">
                  <a:moveTo>
                    <a:pt x="2627" y="0"/>
                  </a:moveTo>
                  <a:cubicBezTo>
                    <a:pt x="4086" y="0"/>
                    <a:pt x="5254" y="1109"/>
                    <a:pt x="5254" y="2569"/>
                  </a:cubicBezTo>
                  <a:cubicBezTo>
                    <a:pt x="5254" y="4086"/>
                    <a:pt x="4086" y="5254"/>
                    <a:pt x="2569" y="5254"/>
                  </a:cubicBezTo>
                  <a:cubicBezTo>
                    <a:pt x="1109" y="5254"/>
                    <a:pt x="0" y="4086"/>
                    <a:pt x="0" y="2627"/>
                  </a:cubicBezTo>
                  <a:cubicBezTo>
                    <a:pt x="0" y="1109"/>
                    <a:pt x="1109" y="0"/>
                    <a:pt x="262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1" name="Google Shape;18011;p46"/>
            <p:cNvSpPr/>
            <p:nvPr/>
          </p:nvSpPr>
          <p:spPr>
            <a:xfrm>
              <a:off x="2127450" y="3880425"/>
              <a:ext cx="132825" cy="132825"/>
            </a:xfrm>
            <a:custGeom>
              <a:avLst/>
              <a:gdLst/>
              <a:ahLst/>
              <a:cxnLst/>
              <a:rect l="l" t="t" r="r" b="b"/>
              <a:pathLst>
                <a:path w="5313" h="5313" extrusionOk="0">
                  <a:moveTo>
                    <a:pt x="2686" y="1"/>
                  </a:moveTo>
                  <a:cubicBezTo>
                    <a:pt x="4145" y="1"/>
                    <a:pt x="5313" y="1168"/>
                    <a:pt x="5313" y="2627"/>
                  </a:cubicBezTo>
                  <a:cubicBezTo>
                    <a:pt x="5313" y="4145"/>
                    <a:pt x="4145" y="5312"/>
                    <a:pt x="2628" y="5312"/>
                  </a:cubicBezTo>
                  <a:cubicBezTo>
                    <a:pt x="1110" y="5254"/>
                    <a:pt x="1" y="4087"/>
                    <a:pt x="1" y="2627"/>
                  </a:cubicBezTo>
                  <a:cubicBezTo>
                    <a:pt x="1" y="1110"/>
                    <a:pt x="1168" y="1"/>
                    <a:pt x="262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2" name="Google Shape;18012;p46"/>
            <p:cNvSpPr/>
            <p:nvPr/>
          </p:nvSpPr>
          <p:spPr>
            <a:xfrm>
              <a:off x="1880850" y="3390125"/>
              <a:ext cx="132800" cy="132800"/>
            </a:xfrm>
            <a:custGeom>
              <a:avLst/>
              <a:gdLst/>
              <a:ahLst/>
              <a:cxnLst/>
              <a:rect l="l" t="t" r="r" b="b"/>
              <a:pathLst>
                <a:path w="5312" h="5312" extrusionOk="0">
                  <a:moveTo>
                    <a:pt x="2627" y="0"/>
                  </a:moveTo>
                  <a:cubicBezTo>
                    <a:pt x="4086" y="0"/>
                    <a:pt x="5254" y="1168"/>
                    <a:pt x="5312" y="2627"/>
                  </a:cubicBezTo>
                  <a:cubicBezTo>
                    <a:pt x="5312" y="4145"/>
                    <a:pt x="4145" y="5312"/>
                    <a:pt x="2627" y="5312"/>
                  </a:cubicBezTo>
                  <a:cubicBezTo>
                    <a:pt x="1168" y="5312"/>
                    <a:pt x="0" y="4145"/>
                    <a:pt x="0" y="2685"/>
                  </a:cubicBezTo>
                  <a:cubicBezTo>
                    <a:pt x="0" y="1168"/>
                    <a:pt x="1168" y="59"/>
                    <a:pt x="2627"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3" name="Google Shape;18013;p46"/>
            <p:cNvSpPr/>
            <p:nvPr/>
          </p:nvSpPr>
          <p:spPr>
            <a:xfrm>
              <a:off x="2616300" y="4372200"/>
              <a:ext cx="132825" cy="134275"/>
            </a:xfrm>
            <a:custGeom>
              <a:avLst/>
              <a:gdLst/>
              <a:ahLst/>
              <a:cxnLst/>
              <a:rect l="l" t="t" r="r" b="b"/>
              <a:pathLst>
                <a:path w="5313" h="5371" extrusionOk="0">
                  <a:moveTo>
                    <a:pt x="5313" y="2744"/>
                  </a:moveTo>
                  <a:cubicBezTo>
                    <a:pt x="5313" y="4262"/>
                    <a:pt x="4087" y="5371"/>
                    <a:pt x="2628" y="5371"/>
                  </a:cubicBezTo>
                  <a:cubicBezTo>
                    <a:pt x="1110" y="5312"/>
                    <a:pt x="1" y="4145"/>
                    <a:pt x="1" y="2569"/>
                  </a:cubicBezTo>
                  <a:cubicBezTo>
                    <a:pt x="59" y="1110"/>
                    <a:pt x="1285" y="1"/>
                    <a:pt x="2744" y="59"/>
                  </a:cubicBezTo>
                  <a:cubicBezTo>
                    <a:pt x="4204" y="117"/>
                    <a:pt x="5313" y="1285"/>
                    <a:pt x="5313"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4" name="Google Shape;18014;p46"/>
            <p:cNvSpPr/>
            <p:nvPr/>
          </p:nvSpPr>
          <p:spPr>
            <a:xfrm>
              <a:off x="2864375" y="940025"/>
              <a:ext cx="131375" cy="131350"/>
            </a:xfrm>
            <a:custGeom>
              <a:avLst/>
              <a:gdLst/>
              <a:ahLst/>
              <a:cxnLst/>
              <a:rect l="l" t="t" r="r" b="b"/>
              <a:pathLst>
                <a:path w="5255" h="5254" extrusionOk="0">
                  <a:moveTo>
                    <a:pt x="2628" y="0"/>
                  </a:moveTo>
                  <a:cubicBezTo>
                    <a:pt x="4028" y="0"/>
                    <a:pt x="5196" y="1168"/>
                    <a:pt x="5196" y="2627"/>
                  </a:cubicBezTo>
                  <a:cubicBezTo>
                    <a:pt x="5254" y="4028"/>
                    <a:pt x="4028" y="5254"/>
                    <a:pt x="2569" y="5254"/>
                  </a:cubicBezTo>
                  <a:cubicBezTo>
                    <a:pt x="1168" y="5195"/>
                    <a:pt x="1" y="4028"/>
                    <a:pt x="1" y="2569"/>
                  </a:cubicBezTo>
                  <a:cubicBezTo>
                    <a:pt x="1" y="1168"/>
                    <a:pt x="1227"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5" name="Google Shape;18015;p46"/>
            <p:cNvSpPr/>
            <p:nvPr/>
          </p:nvSpPr>
          <p:spPr>
            <a:xfrm>
              <a:off x="5562550" y="3638200"/>
              <a:ext cx="131375" cy="131350"/>
            </a:xfrm>
            <a:custGeom>
              <a:avLst/>
              <a:gdLst/>
              <a:ahLst/>
              <a:cxnLst/>
              <a:rect l="l" t="t" r="r" b="b"/>
              <a:pathLst>
                <a:path w="5255" h="5254" extrusionOk="0">
                  <a:moveTo>
                    <a:pt x="2628" y="0"/>
                  </a:moveTo>
                  <a:cubicBezTo>
                    <a:pt x="4029" y="0"/>
                    <a:pt x="5196" y="1168"/>
                    <a:pt x="5254" y="2569"/>
                  </a:cubicBezTo>
                  <a:cubicBezTo>
                    <a:pt x="5254" y="4028"/>
                    <a:pt x="4029" y="5254"/>
                    <a:pt x="2628" y="5195"/>
                  </a:cubicBezTo>
                  <a:cubicBezTo>
                    <a:pt x="1168" y="5195"/>
                    <a:pt x="1" y="4028"/>
                    <a:pt x="1" y="2569"/>
                  </a:cubicBezTo>
                  <a:cubicBezTo>
                    <a:pt x="1" y="1168"/>
                    <a:pt x="1168"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6" name="Google Shape;18016;p46"/>
            <p:cNvSpPr/>
            <p:nvPr/>
          </p:nvSpPr>
          <p:spPr>
            <a:xfrm>
              <a:off x="5073700" y="1188100"/>
              <a:ext cx="129900" cy="128425"/>
            </a:xfrm>
            <a:custGeom>
              <a:avLst/>
              <a:gdLst/>
              <a:ahLst/>
              <a:cxnLst/>
              <a:rect l="l" t="t" r="r" b="b"/>
              <a:pathLst>
                <a:path w="5196" h="5137" extrusionOk="0">
                  <a:moveTo>
                    <a:pt x="2569" y="0"/>
                  </a:moveTo>
                  <a:cubicBezTo>
                    <a:pt x="4028" y="0"/>
                    <a:pt x="5196" y="1226"/>
                    <a:pt x="5196" y="2627"/>
                  </a:cubicBezTo>
                  <a:cubicBezTo>
                    <a:pt x="5137" y="3969"/>
                    <a:pt x="3970" y="5137"/>
                    <a:pt x="2569" y="5137"/>
                  </a:cubicBezTo>
                  <a:cubicBezTo>
                    <a:pt x="1168" y="5137"/>
                    <a:pt x="1" y="3911"/>
                    <a:pt x="1" y="2510"/>
                  </a:cubicBezTo>
                  <a:cubicBezTo>
                    <a:pt x="59" y="1109"/>
                    <a:pt x="1227"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7" name="Google Shape;18017;p46"/>
            <p:cNvSpPr/>
            <p:nvPr/>
          </p:nvSpPr>
          <p:spPr>
            <a:xfrm>
              <a:off x="5320325" y="1430325"/>
              <a:ext cx="129900" cy="128450"/>
            </a:xfrm>
            <a:custGeom>
              <a:avLst/>
              <a:gdLst/>
              <a:ahLst/>
              <a:cxnLst/>
              <a:rect l="l" t="t" r="r" b="b"/>
              <a:pathLst>
                <a:path w="5196" h="5138" extrusionOk="0">
                  <a:moveTo>
                    <a:pt x="5137" y="2627"/>
                  </a:moveTo>
                  <a:cubicBezTo>
                    <a:pt x="5137" y="4028"/>
                    <a:pt x="3970" y="5137"/>
                    <a:pt x="2569" y="5137"/>
                  </a:cubicBezTo>
                  <a:cubicBezTo>
                    <a:pt x="1168" y="5137"/>
                    <a:pt x="0" y="3912"/>
                    <a:pt x="0" y="2511"/>
                  </a:cubicBezTo>
                  <a:cubicBezTo>
                    <a:pt x="59" y="1110"/>
                    <a:pt x="1285" y="1"/>
                    <a:pt x="2627" y="1"/>
                  </a:cubicBezTo>
                  <a:cubicBezTo>
                    <a:pt x="4028" y="59"/>
                    <a:pt x="5195" y="1226"/>
                    <a:pt x="5137" y="26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8" name="Google Shape;18018;p46"/>
            <p:cNvSpPr/>
            <p:nvPr/>
          </p:nvSpPr>
          <p:spPr>
            <a:xfrm>
              <a:off x="1886675" y="1920650"/>
              <a:ext cx="128450" cy="126975"/>
            </a:xfrm>
            <a:custGeom>
              <a:avLst/>
              <a:gdLst/>
              <a:ahLst/>
              <a:cxnLst/>
              <a:rect l="l" t="t" r="r" b="b"/>
              <a:pathLst>
                <a:path w="5138" h="5079" extrusionOk="0">
                  <a:moveTo>
                    <a:pt x="2569" y="0"/>
                  </a:moveTo>
                  <a:cubicBezTo>
                    <a:pt x="3970" y="0"/>
                    <a:pt x="5079" y="1109"/>
                    <a:pt x="5079" y="2510"/>
                  </a:cubicBezTo>
                  <a:cubicBezTo>
                    <a:pt x="5137" y="3969"/>
                    <a:pt x="3970" y="5078"/>
                    <a:pt x="2569" y="5078"/>
                  </a:cubicBezTo>
                  <a:cubicBezTo>
                    <a:pt x="1168" y="5078"/>
                    <a:pt x="59" y="3969"/>
                    <a:pt x="1" y="2568"/>
                  </a:cubicBezTo>
                  <a:cubicBezTo>
                    <a:pt x="1" y="1168"/>
                    <a:pt x="1110" y="59"/>
                    <a:pt x="2569"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9" name="Google Shape;18019;p46"/>
            <p:cNvSpPr/>
            <p:nvPr/>
          </p:nvSpPr>
          <p:spPr>
            <a:xfrm>
              <a:off x="5812100" y="2904175"/>
              <a:ext cx="125525" cy="127000"/>
            </a:xfrm>
            <a:custGeom>
              <a:avLst/>
              <a:gdLst/>
              <a:ahLst/>
              <a:cxnLst/>
              <a:rect l="l" t="t" r="r" b="b"/>
              <a:pathLst>
                <a:path w="5021" h="5080" extrusionOk="0">
                  <a:moveTo>
                    <a:pt x="2510" y="5021"/>
                  </a:moveTo>
                  <a:cubicBezTo>
                    <a:pt x="1109" y="5079"/>
                    <a:pt x="0" y="3970"/>
                    <a:pt x="0" y="2511"/>
                  </a:cubicBezTo>
                  <a:cubicBezTo>
                    <a:pt x="0" y="1110"/>
                    <a:pt x="1051" y="1"/>
                    <a:pt x="2510" y="1"/>
                  </a:cubicBezTo>
                  <a:cubicBezTo>
                    <a:pt x="3911" y="1"/>
                    <a:pt x="5020" y="1052"/>
                    <a:pt x="5020" y="2452"/>
                  </a:cubicBezTo>
                  <a:cubicBezTo>
                    <a:pt x="5020" y="3912"/>
                    <a:pt x="3969" y="5021"/>
                    <a:pt x="2510" y="50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0" name="Google Shape;18020;p46"/>
            <p:cNvSpPr/>
            <p:nvPr/>
          </p:nvSpPr>
          <p:spPr>
            <a:xfrm>
              <a:off x="5810625" y="2660475"/>
              <a:ext cx="127000" cy="127000"/>
            </a:xfrm>
            <a:custGeom>
              <a:avLst/>
              <a:gdLst/>
              <a:ahLst/>
              <a:cxnLst/>
              <a:rect l="l" t="t" r="r" b="b"/>
              <a:pathLst>
                <a:path w="5080" h="5080" extrusionOk="0">
                  <a:moveTo>
                    <a:pt x="2569" y="5079"/>
                  </a:moveTo>
                  <a:cubicBezTo>
                    <a:pt x="1168" y="5079"/>
                    <a:pt x="59" y="3970"/>
                    <a:pt x="1" y="2569"/>
                  </a:cubicBezTo>
                  <a:cubicBezTo>
                    <a:pt x="1" y="1168"/>
                    <a:pt x="1110" y="59"/>
                    <a:pt x="2569" y="1"/>
                  </a:cubicBezTo>
                  <a:cubicBezTo>
                    <a:pt x="3970" y="1"/>
                    <a:pt x="5079" y="1110"/>
                    <a:pt x="5079" y="2569"/>
                  </a:cubicBezTo>
                  <a:cubicBezTo>
                    <a:pt x="5079" y="3970"/>
                    <a:pt x="3970" y="5079"/>
                    <a:pt x="2569" y="507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1" name="Google Shape;18021;p46"/>
            <p:cNvSpPr/>
            <p:nvPr/>
          </p:nvSpPr>
          <p:spPr>
            <a:xfrm>
              <a:off x="4581925" y="4623200"/>
              <a:ext cx="127000" cy="126975"/>
            </a:xfrm>
            <a:custGeom>
              <a:avLst/>
              <a:gdLst/>
              <a:ahLst/>
              <a:cxnLst/>
              <a:rect l="l" t="t" r="r" b="b"/>
              <a:pathLst>
                <a:path w="5080" h="5079" extrusionOk="0">
                  <a:moveTo>
                    <a:pt x="5079" y="2510"/>
                  </a:moveTo>
                  <a:cubicBezTo>
                    <a:pt x="5079" y="3911"/>
                    <a:pt x="3970" y="5020"/>
                    <a:pt x="2569" y="5079"/>
                  </a:cubicBezTo>
                  <a:cubicBezTo>
                    <a:pt x="1168" y="5079"/>
                    <a:pt x="1" y="3969"/>
                    <a:pt x="1" y="2569"/>
                  </a:cubicBezTo>
                  <a:cubicBezTo>
                    <a:pt x="1" y="1109"/>
                    <a:pt x="1110" y="0"/>
                    <a:pt x="2511" y="0"/>
                  </a:cubicBezTo>
                  <a:cubicBezTo>
                    <a:pt x="3912" y="0"/>
                    <a:pt x="5021" y="1109"/>
                    <a:pt x="5079"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2" name="Google Shape;18022;p46"/>
            <p:cNvSpPr/>
            <p:nvPr/>
          </p:nvSpPr>
          <p:spPr>
            <a:xfrm>
              <a:off x="3849400" y="694850"/>
              <a:ext cx="126975" cy="127000"/>
            </a:xfrm>
            <a:custGeom>
              <a:avLst/>
              <a:gdLst/>
              <a:ahLst/>
              <a:cxnLst/>
              <a:rect l="l" t="t" r="r" b="b"/>
              <a:pathLst>
                <a:path w="5079" h="5080" extrusionOk="0">
                  <a:moveTo>
                    <a:pt x="2510" y="59"/>
                  </a:moveTo>
                  <a:cubicBezTo>
                    <a:pt x="3911" y="1"/>
                    <a:pt x="5078" y="1110"/>
                    <a:pt x="5078" y="2569"/>
                  </a:cubicBezTo>
                  <a:cubicBezTo>
                    <a:pt x="5078" y="3970"/>
                    <a:pt x="3969" y="5079"/>
                    <a:pt x="2510" y="5079"/>
                  </a:cubicBezTo>
                  <a:cubicBezTo>
                    <a:pt x="1109" y="5079"/>
                    <a:pt x="58" y="3970"/>
                    <a:pt x="0" y="2628"/>
                  </a:cubicBezTo>
                  <a:cubicBezTo>
                    <a:pt x="0" y="1168"/>
                    <a:pt x="1109" y="59"/>
                    <a:pt x="25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3" name="Google Shape;18023;p46"/>
            <p:cNvSpPr/>
            <p:nvPr/>
          </p:nvSpPr>
          <p:spPr>
            <a:xfrm>
              <a:off x="3602775" y="696325"/>
              <a:ext cx="125525" cy="125525"/>
            </a:xfrm>
            <a:custGeom>
              <a:avLst/>
              <a:gdLst/>
              <a:ahLst/>
              <a:cxnLst/>
              <a:rect l="l" t="t" r="r" b="b"/>
              <a:pathLst>
                <a:path w="5021" h="5021" extrusionOk="0">
                  <a:moveTo>
                    <a:pt x="5020" y="2452"/>
                  </a:moveTo>
                  <a:cubicBezTo>
                    <a:pt x="5020" y="3911"/>
                    <a:pt x="3970" y="5020"/>
                    <a:pt x="2510" y="5020"/>
                  </a:cubicBezTo>
                  <a:cubicBezTo>
                    <a:pt x="1109" y="5020"/>
                    <a:pt x="59" y="3911"/>
                    <a:pt x="0" y="2510"/>
                  </a:cubicBezTo>
                  <a:cubicBezTo>
                    <a:pt x="0" y="1109"/>
                    <a:pt x="1109" y="0"/>
                    <a:pt x="2510" y="0"/>
                  </a:cubicBezTo>
                  <a:cubicBezTo>
                    <a:pt x="3911" y="0"/>
                    <a:pt x="5020" y="1051"/>
                    <a:pt x="5020" y="24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4" name="Google Shape;18024;p46"/>
            <p:cNvSpPr/>
            <p:nvPr/>
          </p:nvSpPr>
          <p:spPr>
            <a:xfrm>
              <a:off x="2867300" y="4620275"/>
              <a:ext cx="124075" cy="124075"/>
            </a:xfrm>
            <a:custGeom>
              <a:avLst/>
              <a:gdLst/>
              <a:ahLst/>
              <a:cxnLst/>
              <a:rect l="l" t="t" r="r" b="b"/>
              <a:pathLst>
                <a:path w="4963" h="4963" extrusionOk="0">
                  <a:moveTo>
                    <a:pt x="2511" y="4962"/>
                  </a:moveTo>
                  <a:cubicBezTo>
                    <a:pt x="1110" y="4962"/>
                    <a:pt x="1" y="3853"/>
                    <a:pt x="1" y="2452"/>
                  </a:cubicBezTo>
                  <a:cubicBezTo>
                    <a:pt x="1" y="1110"/>
                    <a:pt x="1110" y="1"/>
                    <a:pt x="2511" y="1"/>
                  </a:cubicBezTo>
                  <a:cubicBezTo>
                    <a:pt x="3911" y="1"/>
                    <a:pt x="4962" y="1110"/>
                    <a:pt x="4962" y="2510"/>
                  </a:cubicBezTo>
                  <a:cubicBezTo>
                    <a:pt x="4962" y="3911"/>
                    <a:pt x="3911" y="4962"/>
                    <a:pt x="2511"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5" name="Google Shape;18025;p46"/>
            <p:cNvSpPr/>
            <p:nvPr/>
          </p:nvSpPr>
          <p:spPr>
            <a:xfrm>
              <a:off x="5812100" y="2415325"/>
              <a:ext cx="125525" cy="125525"/>
            </a:xfrm>
            <a:custGeom>
              <a:avLst/>
              <a:gdLst/>
              <a:ahLst/>
              <a:cxnLst/>
              <a:rect l="l" t="t" r="r" b="b"/>
              <a:pathLst>
                <a:path w="5021" h="5021" extrusionOk="0">
                  <a:moveTo>
                    <a:pt x="2510" y="1"/>
                  </a:moveTo>
                  <a:cubicBezTo>
                    <a:pt x="3853" y="1"/>
                    <a:pt x="4962" y="1110"/>
                    <a:pt x="4962" y="2511"/>
                  </a:cubicBezTo>
                  <a:cubicBezTo>
                    <a:pt x="5020" y="3853"/>
                    <a:pt x="3911" y="4962"/>
                    <a:pt x="2510" y="4962"/>
                  </a:cubicBezTo>
                  <a:cubicBezTo>
                    <a:pt x="1109" y="5021"/>
                    <a:pt x="0" y="3912"/>
                    <a:pt x="0" y="2511"/>
                  </a:cubicBezTo>
                  <a:cubicBezTo>
                    <a:pt x="0" y="1110"/>
                    <a:pt x="1109" y="1"/>
                    <a:pt x="25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6" name="Google Shape;18026;p46"/>
            <p:cNvSpPr/>
            <p:nvPr/>
          </p:nvSpPr>
          <p:spPr>
            <a:xfrm>
              <a:off x="5812100" y="3152250"/>
              <a:ext cx="125525" cy="124075"/>
            </a:xfrm>
            <a:custGeom>
              <a:avLst/>
              <a:gdLst/>
              <a:ahLst/>
              <a:cxnLst/>
              <a:rect l="l" t="t" r="r" b="b"/>
              <a:pathLst>
                <a:path w="5021" h="4963" extrusionOk="0">
                  <a:moveTo>
                    <a:pt x="2452" y="4962"/>
                  </a:moveTo>
                  <a:cubicBezTo>
                    <a:pt x="1109" y="4904"/>
                    <a:pt x="0" y="3795"/>
                    <a:pt x="59" y="2394"/>
                  </a:cubicBezTo>
                  <a:cubicBezTo>
                    <a:pt x="59" y="1052"/>
                    <a:pt x="1168" y="1"/>
                    <a:pt x="2510" y="1"/>
                  </a:cubicBezTo>
                  <a:cubicBezTo>
                    <a:pt x="3911" y="1"/>
                    <a:pt x="5020" y="1168"/>
                    <a:pt x="4962" y="2569"/>
                  </a:cubicBezTo>
                  <a:cubicBezTo>
                    <a:pt x="4903" y="3912"/>
                    <a:pt x="3794" y="4962"/>
                    <a:pt x="2452"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7" name="Google Shape;18027;p46"/>
            <p:cNvSpPr/>
            <p:nvPr/>
          </p:nvSpPr>
          <p:spPr>
            <a:xfrm>
              <a:off x="2378450" y="1186625"/>
              <a:ext cx="124075" cy="122600"/>
            </a:xfrm>
            <a:custGeom>
              <a:avLst/>
              <a:gdLst/>
              <a:ahLst/>
              <a:cxnLst/>
              <a:rect l="l" t="t" r="r" b="b"/>
              <a:pathLst>
                <a:path w="4963" h="4904" extrusionOk="0">
                  <a:moveTo>
                    <a:pt x="2452" y="4904"/>
                  </a:moveTo>
                  <a:cubicBezTo>
                    <a:pt x="1110" y="4904"/>
                    <a:pt x="1" y="3853"/>
                    <a:pt x="1" y="2452"/>
                  </a:cubicBezTo>
                  <a:cubicBezTo>
                    <a:pt x="1" y="1110"/>
                    <a:pt x="1110" y="1"/>
                    <a:pt x="2510" y="1"/>
                  </a:cubicBezTo>
                  <a:cubicBezTo>
                    <a:pt x="3853" y="1"/>
                    <a:pt x="4962" y="1110"/>
                    <a:pt x="4962" y="2511"/>
                  </a:cubicBezTo>
                  <a:cubicBezTo>
                    <a:pt x="4904" y="3853"/>
                    <a:pt x="3795" y="4904"/>
                    <a:pt x="2452" y="49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8" name="Google Shape;18028;p46"/>
            <p:cNvSpPr/>
            <p:nvPr/>
          </p:nvSpPr>
          <p:spPr>
            <a:xfrm>
              <a:off x="4093075" y="696325"/>
              <a:ext cx="125525" cy="125525"/>
            </a:xfrm>
            <a:custGeom>
              <a:avLst/>
              <a:gdLst/>
              <a:ahLst/>
              <a:cxnLst/>
              <a:rect l="l" t="t" r="r" b="b"/>
              <a:pathLst>
                <a:path w="5021" h="5021" extrusionOk="0">
                  <a:moveTo>
                    <a:pt x="2511" y="0"/>
                  </a:moveTo>
                  <a:cubicBezTo>
                    <a:pt x="3912" y="59"/>
                    <a:pt x="5021" y="1168"/>
                    <a:pt x="4962" y="2569"/>
                  </a:cubicBezTo>
                  <a:cubicBezTo>
                    <a:pt x="4962" y="3911"/>
                    <a:pt x="3853" y="5020"/>
                    <a:pt x="2452" y="4962"/>
                  </a:cubicBezTo>
                  <a:cubicBezTo>
                    <a:pt x="1052" y="4962"/>
                    <a:pt x="1" y="3853"/>
                    <a:pt x="1" y="2510"/>
                  </a:cubicBezTo>
                  <a:cubicBezTo>
                    <a:pt x="1" y="1109"/>
                    <a:pt x="1110" y="0"/>
                    <a:pt x="25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9" name="Google Shape;18029;p46"/>
            <p:cNvSpPr/>
            <p:nvPr/>
          </p:nvSpPr>
          <p:spPr>
            <a:xfrm>
              <a:off x="1885225" y="3641100"/>
              <a:ext cx="124050" cy="124075"/>
            </a:xfrm>
            <a:custGeom>
              <a:avLst/>
              <a:gdLst/>
              <a:ahLst/>
              <a:cxnLst/>
              <a:rect l="l" t="t" r="r" b="b"/>
              <a:pathLst>
                <a:path w="4962" h="4963" extrusionOk="0">
                  <a:moveTo>
                    <a:pt x="2452" y="1"/>
                  </a:moveTo>
                  <a:cubicBezTo>
                    <a:pt x="3853" y="1"/>
                    <a:pt x="4962" y="1168"/>
                    <a:pt x="4962" y="2569"/>
                  </a:cubicBezTo>
                  <a:cubicBezTo>
                    <a:pt x="4903" y="3912"/>
                    <a:pt x="3794" y="4962"/>
                    <a:pt x="2452" y="4962"/>
                  </a:cubicBezTo>
                  <a:cubicBezTo>
                    <a:pt x="1051" y="4962"/>
                    <a:pt x="0" y="3853"/>
                    <a:pt x="0" y="2453"/>
                  </a:cubicBezTo>
                  <a:cubicBezTo>
                    <a:pt x="0" y="1110"/>
                    <a:pt x="1109" y="1"/>
                    <a:pt x="245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0" name="Google Shape;18030;p46"/>
            <p:cNvSpPr/>
            <p:nvPr/>
          </p:nvSpPr>
          <p:spPr>
            <a:xfrm>
              <a:off x="5318875" y="4129975"/>
              <a:ext cx="124050" cy="125500"/>
            </a:xfrm>
            <a:custGeom>
              <a:avLst/>
              <a:gdLst/>
              <a:ahLst/>
              <a:cxnLst/>
              <a:rect l="l" t="t" r="r" b="b"/>
              <a:pathLst>
                <a:path w="4962" h="5020" extrusionOk="0">
                  <a:moveTo>
                    <a:pt x="58" y="2510"/>
                  </a:moveTo>
                  <a:cubicBezTo>
                    <a:pt x="58" y="1109"/>
                    <a:pt x="1167" y="0"/>
                    <a:pt x="2568" y="58"/>
                  </a:cubicBezTo>
                  <a:cubicBezTo>
                    <a:pt x="3911" y="117"/>
                    <a:pt x="4962" y="1226"/>
                    <a:pt x="4962" y="2568"/>
                  </a:cubicBezTo>
                  <a:cubicBezTo>
                    <a:pt x="4962" y="3911"/>
                    <a:pt x="3794" y="5020"/>
                    <a:pt x="2452" y="5020"/>
                  </a:cubicBezTo>
                  <a:cubicBezTo>
                    <a:pt x="1109" y="4962"/>
                    <a:pt x="0" y="3853"/>
                    <a:pt x="58"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1" name="Google Shape;18031;p46"/>
            <p:cNvSpPr/>
            <p:nvPr/>
          </p:nvSpPr>
          <p:spPr>
            <a:xfrm>
              <a:off x="3357625" y="696325"/>
              <a:ext cx="124050" cy="124050"/>
            </a:xfrm>
            <a:custGeom>
              <a:avLst/>
              <a:gdLst/>
              <a:ahLst/>
              <a:cxnLst/>
              <a:rect l="l" t="t" r="r" b="b"/>
              <a:pathLst>
                <a:path w="4962" h="4962" extrusionOk="0">
                  <a:moveTo>
                    <a:pt x="2510" y="4962"/>
                  </a:moveTo>
                  <a:cubicBezTo>
                    <a:pt x="1168" y="4962"/>
                    <a:pt x="59" y="3853"/>
                    <a:pt x="0" y="2510"/>
                  </a:cubicBezTo>
                  <a:cubicBezTo>
                    <a:pt x="0" y="1168"/>
                    <a:pt x="1109" y="59"/>
                    <a:pt x="2452" y="59"/>
                  </a:cubicBezTo>
                  <a:cubicBezTo>
                    <a:pt x="3794" y="0"/>
                    <a:pt x="4903" y="1109"/>
                    <a:pt x="4903" y="2452"/>
                  </a:cubicBezTo>
                  <a:cubicBezTo>
                    <a:pt x="4962" y="3794"/>
                    <a:pt x="3853" y="4903"/>
                    <a:pt x="2510"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2" name="Google Shape;18032;p46"/>
            <p:cNvSpPr/>
            <p:nvPr/>
          </p:nvSpPr>
          <p:spPr>
            <a:xfrm>
              <a:off x="5076625" y="4378050"/>
              <a:ext cx="124075" cy="124050"/>
            </a:xfrm>
            <a:custGeom>
              <a:avLst/>
              <a:gdLst/>
              <a:ahLst/>
              <a:cxnLst/>
              <a:rect l="l" t="t" r="r" b="b"/>
              <a:pathLst>
                <a:path w="4963" h="4962" extrusionOk="0">
                  <a:moveTo>
                    <a:pt x="1" y="2393"/>
                  </a:moveTo>
                  <a:cubicBezTo>
                    <a:pt x="59" y="1051"/>
                    <a:pt x="1226" y="0"/>
                    <a:pt x="2511" y="0"/>
                  </a:cubicBezTo>
                  <a:cubicBezTo>
                    <a:pt x="3853" y="58"/>
                    <a:pt x="4962" y="1226"/>
                    <a:pt x="4904" y="2510"/>
                  </a:cubicBezTo>
                  <a:cubicBezTo>
                    <a:pt x="4904" y="3852"/>
                    <a:pt x="3736" y="4962"/>
                    <a:pt x="2394" y="4903"/>
                  </a:cubicBezTo>
                  <a:cubicBezTo>
                    <a:pt x="1051" y="4903"/>
                    <a:pt x="1" y="3736"/>
                    <a:pt x="1"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3" name="Google Shape;18033;p46"/>
            <p:cNvSpPr/>
            <p:nvPr/>
          </p:nvSpPr>
          <p:spPr>
            <a:xfrm>
              <a:off x="4830000" y="944400"/>
              <a:ext cx="122625" cy="122600"/>
            </a:xfrm>
            <a:custGeom>
              <a:avLst/>
              <a:gdLst/>
              <a:ahLst/>
              <a:cxnLst/>
              <a:rect l="l" t="t" r="r" b="b"/>
              <a:pathLst>
                <a:path w="4905" h="4904" extrusionOk="0">
                  <a:moveTo>
                    <a:pt x="4904" y="2452"/>
                  </a:moveTo>
                  <a:cubicBezTo>
                    <a:pt x="4904" y="3794"/>
                    <a:pt x="3795" y="4903"/>
                    <a:pt x="2453" y="4903"/>
                  </a:cubicBezTo>
                  <a:cubicBezTo>
                    <a:pt x="1110" y="4903"/>
                    <a:pt x="1" y="3736"/>
                    <a:pt x="1" y="2452"/>
                  </a:cubicBezTo>
                  <a:cubicBezTo>
                    <a:pt x="1" y="1109"/>
                    <a:pt x="1168" y="0"/>
                    <a:pt x="2453" y="0"/>
                  </a:cubicBezTo>
                  <a:cubicBezTo>
                    <a:pt x="3795" y="0"/>
                    <a:pt x="4904" y="1109"/>
                    <a:pt x="4904" y="24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4" name="Google Shape;18034;p46"/>
            <p:cNvSpPr/>
            <p:nvPr/>
          </p:nvSpPr>
          <p:spPr>
            <a:xfrm>
              <a:off x="2131825" y="1433250"/>
              <a:ext cx="124075" cy="124050"/>
            </a:xfrm>
            <a:custGeom>
              <a:avLst/>
              <a:gdLst/>
              <a:ahLst/>
              <a:cxnLst/>
              <a:rect l="l" t="t" r="r" b="b"/>
              <a:pathLst>
                <a:path w="4963" h="4962" extrusionOk="0">
                  <a:moveTo>
                    <a:pt x="2453" y="4904"/>
                  </a:moveTo>
                  <a:cubicBezTo>
                    <a:pt x="1110" y="4904"/>
                    <a:pt x="1" y="3795"/>
                    <a:pt x="1" y="2452"/>
                  </a:cubicBezTo>
                  <a:cubicBezTo>
                    <a:pt x="59" y="1109"/>
                    <a:pt x="1168" y="0"/>
                    <a:pt x="2511" y="0"/>
                  </a:cubicBezTo>
                  <a:cubicBezTo>
                    <a:pt x="3853" y="59"/>
                    <a:pt x="4962" y="1168"/>
                    <a:pt x="4904" y="2510"/>
                  </a:cubicBezTo>
                  <a:cubicBezTo>
                    <a:pt x="4904" y="3853"/>
                    <a:pt x="3795" y="4962"/>
                    <a:pt x="2453" y="49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5" name="Google Shape;18035;p46"/>
            <p:cNvSpPr/>
            <p:nvPr/>
          </p:nvSpPr>
          <p:spPr>
            <a:xfrm>
              <a:off x="5565475" y="1679875"/>
              <a:ext cx="124075" cy="124050"/>
            </a:xfrm>
            <a:custGeom>
              <a:avLst/>
              <a:gdLst/>
              <a:ahLst/>
              <a:cxnLst/>
              <a:rect l="l" t="t" r="r" b="b"/>
              <a:pathLst>
                <a:path w="4963" h="4962" extrusionOk="0">
                  <a:moveTo>
                    <a:pt x="2452" y="0"/>
                  </a:moveTo>
                  <a:cubicBezTo>
                    <a:pt x="3795" y="0"/>
                    <a:pt x="4962" y="1109"/>
                    <a:pt x="4962" y="2452"/>
                  </a:cubicBezTo>
                  <a:cubicBezTo>
                    <a:pt x="4962" y="3794"/>
                    <a:pt x="3853" y="4903"/>
                    <a:pt x="2511" y="4903"/>
                  </a:cubicBezTo>
                  <a:cubicBezTo>
                    <a:pt x="1168" y="4962"/>
                    <a:pt x="59" y="3852"/>
                    <a:pt x="59" y="2510"/>
                  </a:cubicBezTo>
                  <a:cubicBezTo>
                    <a:pt x="1" y="1167"/>
                    <a:pt x="1110" y="58"/>
                    <a:pt x="2452"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6" name="Google Shape;18036;p46"/>
            <p:cNvSpPr/>
            <p:nvPr/>
          </p:nvSpPr>
          <p:spPr>
            <a:xfrm>
              <a:off x="3847925" y="4868350"/>
              <a:ext cx="121150" cy="121150"/>
            </a:xfrm>
            <a:custGeom>
              <a:avLst/>
              <a:gdLst/>
              <a:ahLst/>
              <a:cxnLst/>
              <a:rect l="l" t="t" r="r" b="b"/>
              <a:pathLst>
                <a:path w="4846" h="4846" extrusionOk="0">
                  <a:moveTo>
                    <a:pt x="4845" y="2394"/>
                  </a:moveTo>
                  <a:cubicBezTo>
                    <a:pt x="4845" y="3736"/>
                    <a:pt x="3795" y="4845"/>
                    <a:pt x="2452" y="4845"/>
                  </a:cubicBezTo>
                  <a:cubicBezTo>
                    <a:pt x="1168" y="4845"/>
                    <a:pt x="59" y="3795"/>
                    <a:pt x="59" y="2452"/>
                  </a:cubicBezTo>
                  <a:cubicBezTo>
                    <a:pt x="1" y="1110"/>
                    <a:pt x="1110" y="59"/>
                    <a:pt x="2394" y="59"/>
                  </a:cubicBezTo>
                  <a:cubicBezTo>
                    <a:pt x="3736" y="1"/>
                    <a:pt x="4845" y="1110"/>
                    <a:pt x="4845" y="23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7" name="Google Shape;18037;p46"/>
            <p:cNvSpPr/>
            <p:nvPr/>
          </p:nvSpPr>
          <p:spPr>
            <a:xfrm>
              <a:off x="1644450" y="2660475"/>
              <a:ext cx="119675" cy="119700"/>
            </a:xfrm>
            <a:custGeom>
              <a:avLst/>
              <a:gdLst/>
              <a:ahLst/>
              <a:cxnLst/>
              <a:rect l="l" t="t" r="r" b="b"/>
              <a:pathLst>
                <a:path w="4787" h="4788" extrusionOk="0">
                  <a:moveTo>
                    <a:pt x="2393" y="1"/>
                  </a:moveTo>
                  <a:cubicBezTo>
                    <a:pt x="3678" y="1"/>
                    <a:pt x="4787" y="1052"/>
                    <a:pt x="4787" y="2394"/>
                  </a:cubicBezTo>
                  <a:cubicBezTo>
                    <a:pt x="4787" y="3678"/>
                    <a:pt x="3736" y="4787"/>
                    <a:pt x="2393" y="4787"/>
                  </a:cubicBezTo>
                  <a:cubicBezTo>
                    <a:pt x="1109" y="4787"/>
                    <a:pt x="0" y="3737"/>
                    <a:pt x="0" y="2394"/>
                  </a:cubicBezTo>
                  <a:cubicBezTo>
                    <a:pt x="0" y="1110"/>
                    <a:pt x="1051" y="1"/>
                    <a:pt x="2393"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8" name="Google Shape;18038;p46"/>
            <p:cNvSpPr/>
            <p:nvPr/>
          </p:nvSpPr>
          <p:spPr>
            <a:xfrm>
              <a:off x="3605700" y="4868350"/>
              <a:ext cx="121125" cy="121150"/>
            </a:xfrm>
            <a:custGeom>
              <a:avLst/>
              <a:gdLst/>
              <a:ahLst/>
              <a:cxnLst/>
              <a:rect l="l" t="t" r="r" b="b"/>
              <a:pathLst>
                <a:path w="4845" h="4846" extrusionOk="0">
                  <a:moveTo>
                    <a:pt x="4787" y="2394"/>
                  </a:moveTo>
                  <a:cubicBezTo>
                    <a:pt x="4845" y="3736"/>
                    <a:pt x="3736" y="4845"/>
                    <a:pt x="2452" y="4845"/>
                  </a:cubicBezTo>
                  <a:cubicBezTo>
                    <a:pt x="1109" y="4845"/>
                    <a:pt x="59" y="3795"/>
                    <a:pt x="0" y="2452"/>
                  </a:cubicBezTo>
                  <a:cubicBezTo>
                    <a:pt x="0" y="1110"/>
                    <a:pt x="1051" y="59"/>
                    <a:pt x="2393" y="59"/>
                  </a:cubicBezTo>
                  <a:cubicBezTo>
                    <a:pt x="3736" y="1"/>
                    <a:pt x="4787" y="1110"/>
                    <a:pt x="4787" y="23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9" name="Google Shape;18039;p46"/>
            <p:cNvSpPr/>
            <p:nvPr/>
          </p:nvSpPr>
          <p:spPr>
            <a:xfrm>
              <a:off x="4342625" y="699250"/>
              <a:ext cx="119675" cy="118225"/>
            </a:xfrm>
            <a:custGeom>
              <a:avLst/>
              <a:gdLst/>
              <a:ahLst/>
              <a:cxnLst/>
              <a:rect l="l" t="t" r="r" b="b"/>
              <a:pathLst>
                <a:path w="4787" h="4729" extrusionOk="0">
                  <a:moveTo>
                    <a:pt x="2393" y="4728"/>
                  </a:moveTo>
                  <a:cubicBezTo>
                    <a:pt x="1051" y="4728"/>
                    <a:pt x="59" y="3736"/>
                    <a:pt x="59" y="2393"/>
                  </a:cubicBezTo>
                  <a:cubicBezTo>
                    <a:pt x="0" y="1051"/>
                    <a:pt x="1051" y="0"/>
                    <a:pt x="2452" y="0"/>
                  </a:cubicBezTo>
                  <a:cubicBezTo>
                    <a:pt x="3736" y="58"/>
                    <a:pt x="4787" y="1051"/>
                    <a:pt x="4728" y="2393"/>
                  </a:cubicBezTo>
                  <a:cubicBezTo>
                    <a:pt x="4728" y="3736"/>
                    <a:pt x="3736" y="4728"/>
                    <a:pt x="2393" y="47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0" name="Google Shape;18040;p46"/>
            <p:cNvSpPr/>
            <p:nvPr/>
          </p:nvSpPr>
          <p:spPr>
            <a:xfrm>
              <a:off x="5568400" y="3890650"/>
              <a:ext cx="118225" cy="118225"/>
            </a:xfrm>
            <a:custGeom>
              <a:avLst/>
              <a:gdLst/>
              <a:ahLst/>
              <a:cxnLst/>
              <a:rect l="l" t="t" r="r" b="b"/>
              <a:pathLst>
                <a:path w="4729" h="4729" extrusionOk="0">
                  <a:moveTo>
                    <a:pt x="4728" y="2393"/>
                  </a:moveTo>
                  <a:cubicBezTo>
                    <a:pt x="4728" y="3736"/>
                    <a:pt x="3736" y="4728"/>
                    <a:pt x="2394" y="4728"/>
                  </a:cubicBezTo>
                  <a:cubicBezTo>
                    <a:pt x="1051" y="4728"/>
                    <a:pt x="0" y="3678"/>
                    <a:pt x="0" y="2335"/>
                  </a:cubicBezTo>
                  <a:cubicBezTo>
                    <a:pt x="59" y="1051"/>
                    <a:pt x="1109" y="0"/>
                    <a:pt x="2394" y="0"/>
                  </a:cubicBezTo>
                  <a:cubicBezTo>
                    <a:pt x="3736" y="59"/>
                    <a:pt x="4728" y="1051"/>
                    <a:pt x="4728"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1" name="Google Shape;18041;p46"/>
            <p:cNvSpPr/>
            <p:nvPr/>
          </p:nvSpPr>
          <p:spPr>
            <a:xfrm>
              <a:off x="2134750" y="4134350"/>
              <a:ext cx="118225" cy="118225"/>
            </a:xfrm>
            <a:custGeom>
              <a:avLst/>
              <a:gdLst/>
              <a:ahLst/>
              <a:cxnLst/>
              <a:rect l="l" t="t" r="r" b="b"/>
              <a:pathLst>
                <a:path w="4729" h="4729" extrusionOk="0">
                  <a:moveTo>
                    <a:pt x="4729" y="2393"/>
                  </a:moveTo>
                  <a:cubicBezTo>
                    <a:pt x="4670" y="3678"/>
                    <a:pt x="3678" y="4728"/>
                    <a:pt x="2336" y="4670"/>
                  </a:cubicBezTo>
                  <a:cubicBezTo>
                    <a:pt x="993" y="4670"/>
                    <a:pt x="1" y="3619"/>
                    <a:pt x="1" y="2277"/>
                  </a:cubicBezTo>
                  <a:cubicBezTo>
                    <a:pt x="59" y="992"/>
                    <a:pt x="1051" y="0"/>
                    <a:pt x="2394" y="0"/>
                  </a:cubicBezTo>
                  <a:cubicBezTo>
                    <a:pt x="3736" y="0"/>
                    <a:pt x="4729" y="1051"/>
                    <a:pt x="4670"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2" name="Google Shape;18042;p46"/>
            <p:cNvSpPr/>
            <p:nvPr/>
          </p:nvSpPr>
          <p:spPr>
            <a:xfrm>
              <a:off x="2381375" y="4380950"/>
              <a:ext cx="118225" cy="118225"/>
            </a:xfrm>
            <a:custGeom>
              <a:avLst/>
              <a:gdLst/>
              <a:ahLst/>
              <a:cxnLst/>
              <a:rect l="l" t="t" r="r" b="b"/>
              <a:pathLst>
                <a:path w="4729" h="4729" extrusionOk="0">
                  <a:moveTo>
                    <a:pt x="2335" y="4729"/>
                  </a:moveTo>
                  <a:cubicBezTo>
                    <a:pt x="993" y="4670"/>
                    <a:pt x="0" y="3678"/>
                    <a:pt x="0" y="2336"/>
                  </a:cubicBezTo>
                  <a:cubicBezTo>
                    <a:pt x="0" y="993"/>
                    <a:pt x="1109" y="1"/>
                    <a:pt x="2452" y="1"/>
                  </a:cubicBezTo>
                  <a:cubicBezTo>
                    <a:pt x="3736" y="59"/>
                    <a:pt x="4728" y="1110"/>
                    <a:pt x="4728" y="2394"/>
                  </a:cubicBezTo>
                  <a:cubicBezTo>
                    <a:pt x="4670" y="3736"/>
                    <a:pt x="3619" y="4729"/>
                    <a:pt x="2335"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3" name="Google Shape;18043;p46"/>
            <p:cNvSpPr/>
            <p:nvPr/>
          </p:nvSpPr>
          <p:spPr>
            <a:xfrm>
              <a:off x="4097450" y="4871275"/>
              <a:ext cx="116775" cy="116750"/>
            </a:xfrm>
            <a:custGeom>
              <a:avLst/>
              <a:gdLst/>
              <a:ahLst/>
              <a:cxnLst/>
              <a:rect l="l" t="t" r="r" b="b"/>
              <a:pathLst>
                <a:path w="4671" h="4670" extrusionOk="0">
                  <a:moveTo>
                    <a:pt x="2336" y="0"/>
                  </a:moveTo>
                  <a:cubicBezTo>
                    <a:pt x="3620" y="0"/>
                    <a:pt x="4671" y="993"/>
                    <a:pt x="4671" y="2277"/>
                  </a:cubicBezTo>
                  <a:cubicBezTo>
                    <a:pt x="4671" y="3619"/>
                    <a:pt x="3678" y="4612"/>
                    <a:pt x="2336" y="4670"/>
                  </a:cubicBezTo>
                  <a:cubicBezTo>
                    <a:pt x="1052" y="4670"/>
                    <a:pt x="1" y="3619"/>
                    <a:pt x="1" y="2335"/>
                  </a:cubicBezTo>
                  <a:cubicBezTo>
                    <a:pt x="1" y="993"/>
                    <a:pt x="993" y="0"/>
                    <a:pt x="233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4" name="Google Shape;18044;p46"/>
            <p:cNvSpPr/>
            <p:nvPr/>
          </p:nvSpPr>
          <p:spPr>
            <a:xfrm>
              <a:off x="5815025" y="2171625"/>
              <a:ext cx="119675" cy="118225"/>
            </a:xfrm>
            <a:custGeom>
              <a:avLst/>
              <a:gdLst/>
              <a:ahLst/>
              <a:cxnLst/>
              <a:rect l="l" t="t" r="r" b="b"/>
              <a:pathLst>
                <a:path w="4787" h="4729" extrusionOk="0">
                  <a:moveTo>
                    <a:pt x="2393" y="4729"/>
                  </a:moveTo>
                  <a:cubicBezTo>
                    <a:pt x="1051" y="4729"/>
                    <a:pt x="0" y="3678"/>
                    <a:pt x="0" y="2336"/>
                  </a:cubicBezTo>
                  <a:cubicBezTo>
                    <a:pt x="58" y="1052"/>
                    <a:pt x="1051" y="1"/>
                    <a:pt x="2393" y="1"/>
                  </a:cubicBezTo>
                  <a:cubicBezTo>
                    <a:pt x="3736" y="1"/>
                    <a:pt x="4786" y="1052"/>
                    <a:pt x="4728" y="2394"/>
                  </a:cubicBezTo>
                  <a:cubicBezTo>
                    <a:pt x="4728" y="3737"/>
                    <a:pt x="3677" y="4729"/>
                    <a:pt x="2393"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5" name="Google Shape;18045;p46"/>
            <p:cNvSpPr/>
            <p:nvPr/>
          </p:nvSpPr>
          <p:spPr>
            <a:xfrm>
              <a:off x="5816475" y="3398875"/>
              <a:ext cx="116775" cy="116775"/>
            </a:xfrm>
            <a:custGeom>
              <a:avLst/>
              <a:gdLst/>
              <a:ahLst/>
              <a:cxnLst/>
              <a:rect l="l" t="t" r="r" b="b"/>
              <a:pathLst>
                <a:path w="4671" h="4671" extrusionOk="0">
                  <a:moveTo>
                    <a:pt x="2335" y="0"/>
                  </a:moveTo>
                  <a:cubicBezTo>
                    <a:pt x="3619" y="0"/>
                    <a:pt x="4670" y="993"/>
                    <a:pt x="4670" y="2335"/>
                  </a:cubicBezTo>
                  <a:cubicBezTo>
                    <a:pt x="4670" y="3619"/>
                    <a:pt x="3619" y="4670"/>
                    <a:pt x="2335" y="4670"/>
                  </a:cubicBezTo>
                  <a:cubicBezTo>
                    <a:pt x="993" y="4670"/>
                    <a:pt x="0" y="3619"/>
                    <a:pt x="0" y="2335"/>
                  </a:cubicBezTo>
                  <a:cubicBezTo>
                    <a:pt x="0" y="993"/>
                    <a:pt x="993" y="0"/>
                    <a:pt x="233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6" name="Google Shape;18046;p46"/>
            <p:cNvSpPr/>
            <p:nvPr/>
          </p:nvSpPr>
          <p:spPr>
            <a:xfrm>
              <a:off x="1644450" y="2907100"/>
              <a:ext cx="118225" cy="119675"/>
            </a:xfrm>
            <a:custGeom>
              <a:avLst/>
              <a:gdLst/>
              <a:ahLst/>
              <a:cxnLst/>
              <a:rect l="l" t="t" r="r" b="b"/>
              <a:pathLst>
                <a:path w="4729" h="4787" extrusionOk="0">
                  <a:moveTo>
                    <a:pt x="2335" y="59"/>
                  </a:moveTo>
                  <a:cubicBezTo>
                    <a:pt x="3678" y="1"/>
                    <a:pt x="4728" y="1051"/>
                    <a:pt x="4728" y="2394"/>
                  </a:cubicBezTo>
                  <a:cubicBezTo>
                    <a:pt x="4728" y="3736"/>
                    <a:pt x="3736" y="4729"/>
                    <a:pt x="2452" y="4787"/>
                  </a:cubicBezTo>
                  <a:cubicBezTo>
                    <a:pt x="1109" y="4787"/>
                    <a:pt x="0" y="3736"/>
                    <a:pt x="0" y="2394"/>
                  </a:cubicBezTo>
                  <a:cubicBezTo>
                    <a:pt x="0" y="1110"/>
                    <a:pt x="1051" y="59"/>
                    <a:pt x="233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7" name="Google Shape;18047;p46"/>
            <p:cNvSpPr/>
            <p:nvPr/>
          </p:nvSpPr>
          <p:spPr>
            <a:xfrm>
              <a:off x="2627975" y="945850"/>
              <a:ext cx="118225" cy="118225"/>
            </a:xfrm>
            <a:custGeom>
              <a:avLst/>
              <a:gdLst/>
              <a:ahLst/>
              <a:cxnLst/>
              <a:rect l="l" t="t" r="r" b="b"/>
              <a:pathLst>
                <a:path w="4729" h="4729" extrusionOk="0">
                  <a:moveTo>
                    <a:pt x="2336" y="1"/>
                  </a:moveTo>
                  <a:cubicBezTo>
                    <a:pt x="3678" y="1"/>
                    <a:pt x="4729" y="1051"/>
                    <a:pt x="4729" y="2336"/>
                  </a:cubicBezTo>
                  <a:cubicBezTo>
                    <a:pt x="4729" y="3678"/>
                    <a:pt x="3678" y="4729"/>
                    <a:pt x="2336" y="4729"/>
                  </a:cubicBezTo>
                  <a:cubicBezTo>
                    <a:pt x="993" y="4729"/>
                    <a:pt x="1" y="3678"/>
                    <a:pt x="1" y="2394"/>
                  </a:cubicBezTo>
                  <a:cubicBezTo>
                    <a:pt x="1" y="1051"/>
                    <a:pt x="1052" y="59"/>
                    <a:pt x="23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8" name="Google Shape;18048;p46"/>
            <p:cNvSpPr/>
            <p:nvPr/>
          </p:nvSpPr>
          <p:spPr>
            <a:xfrm>
              <a:off x="1645900" y="2419700"/>
              <a:ext cx="116775" cy="116775"/>
            </a:xfrm>
            <a:custGeom>
              <a:avLst/>
              <a:gdLst/>
              <a:ahLst/>
              <a:cxnLst/>
              <a:rect l="l" t="t" r="r" b="b"/>
              <a:pathLst>
                <a:path w="4671" h="4671" extrusionOk="0">
                  <a:moveTo>
                    <a:pt x="2335" y="1"/>
                  </a:moveTo>
                  <a:cubicBezTo>
                    <a:pt x="3678" y="1"/>
                    <a:pt x="4670" y="993"/>
                    <a:pt x="4670" y="2336"/>
                  </a:cubicBezTo>
                  <a:cubicBezTo>
                    <a:pt x="4670" y="3620"/>
                    <a:pt x="3620" y="4670"/>
                    <a:pt x="2335" y="4670"/>
                  </a:cubicBezTo>
                  <a:cubicBezTo>
                    <a:pt x="993" y="4670"/>
                    <a:pt x="1" y="3620"/>
                    <a:pt x="1" y="2336"/>
                  </a:cubicBezTo>
                  <a:cubicBezTo>
                    <a:pt x="1" y="993"/>
                    <a:pt x="1051" y="1"/>
                    <a:pt x="23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9" name="Google Shape;18049;p46"/>
            <p:cNvSpPr/>
            <p:nvPr/>
          </p:nvSpPr>
          <p:spPr>
            <a:xfrm>
              <a:off x="3118300" y="700700"/>
              <a:ext cx="116775" cy="116775"/>
            </a:xfrm>
            <a:custGeom>
              <a:avLst/>
              <a:gdLst/>
              <a:ahLst/>
              <a:cxnLst/>
              <a:rect l="l" t="t" r="r" b="b"/>
              <a:pathLst>
                <a:path w="4671" h="4671" extrusionOk="0">
                  <a:moveTo>
                    <a:pt x="2277" y="4612"/>
                  </a:moveTo>
                  <a:cubicBezTo>
                    <a:pt x="993" y="4612"/>
                    <a:pt x="0" y="3561"/>
                    <a:pt x="0" y="2219"/>
                  </a:cubicBezTo>
                  <a:cubicBezTo>
                    <a:pt x="59" y="993"/>
                    <a:pt x="1109" y="0"/>
                    <a:pt x="2394" y="0"/>
                  </a:cubicBezTo>
                  <a:cubicBezTo>
                    <a:pt x="3678" y="0"/>
                    <a:pt x="4670" y="1109"/>
                    <a:pt x="4670" y="2394"/>
                  </a:cubicBezTo>
                  <a:cubicBezTo>
                    <a:pt x="4612" y="3678"/>
                    <a:pt x="3561" y="4670"/>
                    <a:pt x="2277"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0" name="Google Shape;18050;p46"/>
            <p:cNvSpPr/>
            <p:nvPr/>
          </p:nvSpPr>
          <p:spPr>
            <a:xfrm>
              <a:off x="1645900" y="3155175"/>
              <a:ext cx="116775" cy="116775"/>
            </a:xfrm>
            <a:custGeom>
              <a:avLst/>
              <a:gdLst/>
              <a:ahLst/>
              <a:cxnLst/>
              <a:rect l="l" t="t" r="r" b="b"/>
              <a:pathLst>
                <a:path w="4671" h="4671" extrusionOk="0">
                  <a:moveTo>
                    <a:pt x="4670" y="2335"/>
                  </a:moveTo>
                  <a:cubicBezTo>
                    <a:pt x="4670" y="3678"/>
                    <a:pt x="3620" y="4670"/>
                    <a:pt x="2277" y="4670"/>
                  </a:cubicBezTo>
                  <a:cubicBezTo>
                    <a:pt x="1051" y="4612"/>
                    <a:pt x="1" y="3620"/>
                    <a:pt x="1" y="2335"/>
                  </a:cubicBezTo>
                  <a:cubicBezTo>
                    <a:pt x="1" y="1051"/>
                    <a:pt x="1051" y="1"/>
                    <a:pt x="2394" y="59"/>
                  </a:cubicBezTo>
                  <a:cubicBezTo>
                    <a:pt x="3620" y="59"/>
                    <a:pt x="4670" y="1110"/>
                    <a:pt x="4670"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1" name="Google Shape;18051;p46"/>
            <p:cNvSpPr/>
            <p:nvPr/>
          </p:nvSpPr>
          <p:spPr>
            <a:xfrm>
              <a:off x="1892525" y="1682775"/>
              <a:ext cx="116750" cy="116775"/>
            </a:xfrm>
            <a:custGeom>
              <a:avLst/>
              <a:gdLst/>
              <a:ahLst/>
              <a:cxnLst/>
              <a:rect l="l" t="t" r="r" b="b"/>
              <a:pathLst>
                <a:path w="4670" h="4671" extrusionOk="0">
                  <a:moveTo>
                    <a:pt x="4670" y="2336"/>
                  </a:moveTo>
                  <a:cubicBezTo>
                    <a:pt x="4670" y="3620"/>
                    <a:pt x="3619" y="4670"/>
                    <a:pt x="2277" y="4670"/>
                  </a:cubicBezTo>
                  <a:cubicBezTo>
                    <a:pt x="1051" y="4670"/>
                    <a:pt x="0" y="3620"/>
                    <a:pt x="0" y="2394"/>
                  </a:cubicBezTo>
                  <a:cubicBezTo>
                    <a:pt x="0" y="1051"/>
                    <a:pt x="1051" y="1"/>
                    <a:pt x="2335" y="59"/>
                  </a:cubicBezTo>
                  <a:cubicBezTo>
                    <a:pt x="3619" y="59"/>
                    <a:pt x="4611" y="1051"/>
                    <a:pt x="4670" y="23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2" name="Google Shape;18052;p46"/>
            <p:cNvSpPr/>
            <p:nvPr/>
          </p:nvSpPr>
          <p:spPr>
            <a:xfrm>
              <a:off x="4832925" y="4629025"/>
              <a:ext cx="116775" cy="115325"/>
            </a:xfrm>
            <a:custGeom>
              <a:avLst/>
              <a:gdLst/>
              <a:ahLst/>
              <a:cxnLst/>
              <a:rect l="l" t="t" r="r" b="b"/>
              <a:pathLst>
                <a:path w="4671" h="4613" extrusionOk="0">
                  <a:moveTo>
                    <a:pt x="2336" y="1"/>
                  </a:moveTo>
                  <a:cubicBezTo>
                    <a:pt x="3678" y="1"/>
                    <a:pt x="4670" y="1051"/>
                    <a:pt x="4670" y="2336"/>
                  </a:cubicBezTo>
                  <a:cubicBezTo>
                    <a:pt x="4670" y="3620"/>
                    <a:pt x="3620" y="4612"/>
                    <a:pt x="2336" y="4612"/>
                  </a:cubicBezTo>
                  <a:cubicBezTo>
                    <a:pt x="1051" y="4612"/>
                    <a:pt x="1" y="3561"/>
                    <a:pt x="59" y="2277"/>
                  </a:cubicBezTo>
                  <a:cubicBezTo>
                    <a:pt x="59" y="993"/>
                    <a:pt x="1110" y="1"/>
                    <a:pt x="23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3" name="Google Shape;18053;p46"/>
            <p:cNvSpPr/>
            <p:nvPr/>
          </p:nvSpPr>
          <p:spPr>
            <a:xfrm>
              <a:off x="3360525" y="4871275"/>
              <a:ext cx="116775" cy="116750"/>
            </a:xfrm>
            <a:custGeom>
              <a:avLst/>
              <a:gdLst/>
              <a:ahLst/>
              <a:cxnLst/>
              <a:rect l="l" t="t" r="r" b="b"/>
              <a:pathLst>
                <a:path w="4671" h="4670" extrusionOk="0">
                  <a:moveTo>
                    <a:pt x="4671" y="2335"/>
                  </a:moveTo>
                  <a:cubicBezTo>
                    <a:pt x="4671" y="3619"/>
                    <a:pt x="3620" y="4670"/>
                    <a:pt x="2277" y="4612"/>
                  </a:cubicBezTo>
                  <a:cubicBezTo>
                    <a:pt x="1052" y="4612"/>
                    <a:pt x="1" y="3561"/>
                    <a:pt x="1" y="2335"/>
                  </a:cubicBezTo>
                  <a:cubicBezTo>
                    <a:pt x="1" y="993"/>
                    <a:pt x="1052" y="0"/>
                    <a:pt x="2394" y="0"/>
                  </a:cubicBezTo>
                  <a:cubicBezTo>
                    <a:pt x="3678" y="0"/>
                    <a:pt x="4671" y="1051"/>
                    <a:pt x="4671"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4" name="Google Shape;18054;p46"/>
            <p:cNvSpPr/>
            <p:nvPr/>
          </p:nvSpPr>
          <p:spPr>
            <a:xfrm>
              <a:off x="1889600" y="3890650"/>
              <a:ext cx="113850" cy="112375"/>
            </a:xfrm>
            <a:custGeom>
              <a:avLst/>
              <a:gdLst/>
              <a:ahLst/>
              <a:cxnLst/>
              <a:rect l="l" t="t" r="r" b="b"/>
              <a:pathLst>
                <a:path w="4554" h="4495" extrusionOk="0">
                  <a:moveTo>
                    <a:pt x="4553" y="2277"/>
                  </a:moveTo>
                  <a:cubicBezTo>
                    <a:pt x="4495" y="3503"/>
                    <a:pt x="3503" y="4495"/>
                    <a:pt x="2277" y="4495"/>
                  </a:cubicBezTo>
                  <a:cubicBezTo>
                    <a:pt x="993" y="4436"/>
                    <a:pt x="0" y="3386"/>
                    <a:pt x="59" y="2160"/>
                  </a:cubicBezTo>
                  <a:cubicBezTo>
                    <a:pt x="117" y="934"/>
                    <a:pt x="1109" y="0"/>
                    <a:pt x="2277" y="0"/>
                  </a:cubicBezTo>
                  <a:cubicBezTo>
                    <a:pt x="3561" y="0"/>
                    <a:pt x="4553" y="993"/>
                    <a:pt x="4553"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5" name="Google Shape;18055;p46"/>
            <p:cNvSpPr/>
            <p:nvPr/>
          </p:nvSpPr>
          <p:spPr>
            <a:xfrm>
              <a:off x="4345525" y="4872725"/>
              <a:ext cx="112400" cy="112400"/>
            </a:xfrm>
            <a:custGeom>
              <a:avLst/>
              <a:gdLst/>
              <a:ahLst/>
              <a:cxnLst/>
              <a:rect l="l" t="t" r="r" b="b"/>
              <a:pathLst>
                <a:path w="4496" h="4496" extrusionOk="0">
                  <a:moveTo>
                    <a:pt x="2277" y="4495"/>
                  </a:moveTo>
                  <a:cubicBezTo>
                    <a:pt x="993" y="4495"/>
                    <a:pt x="1" y="3444"/>
                    <a:pt x="1" y="2219"/>
                  </a:cubicBezTo>
                  <a:cubicBezTo>
                    <a:pt x="59" y="993"/>
                    <a:pt x="1052" y="1"/>
                    <a:pt x="2336" y="1"/>
                  </a:cubicBezTo>
                  <a:cubicBezTo>
                    <a:pt x="3503" y="59"/>
                    <a:pt x="4495" y="1051"/>
                    <a:pt x="4495" y="2219"/>
                  </a:cubicBezTo>
                  <a:cubicBezTo>
                    <a:pt x="4495" y="3503"/>
                    <a:pt x="3503" y="4495"/>
                    <a:pt x="2277"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6" name="Google Shape;18056;p46"/>
            <p:cNvSpPr/>
            <p:nvPr/>
          </p:nvSpPr>
          <p:spPr>
            <a:xfrm>
              <a:off x="2626525" y="4626125"/>
              <a:ext cx="112400" cy="112375"/>
            </a:xfrm>
            <a:custGeom>
              <a:avLst/>
              <a:gdLst/>
              <a:ahLst/>
              <a:cxnLst/>
              <a:rect l="l" t="t" r="r" b="b"/>
              <a:pathLst>
                <a:path w="4496" h="4495" extrusionOk="0">
                  <a:moveTo>
                    <a:pt x="2277" y="0"/>
                  </a:moveTo>
                  <a:cubicBezTo>
                    <a:pt x="3503" y="0"/>
                    <a:pt x="4495" y="1051"/>
                    <a:pt x="4495" y="2276"/>
                  </a:cubicBezTo>
                  <a:cubicBezTo>
                    <a:pt x="4495" y="3502"/>
                    <a:pt x="3444" y="4495"/>
                    <a:pt x="2219" y="4495"/>
                  </a:cubicBezTo>
                  <a:cubicBezTo>
                    <a:pt x="993" y="4495"/>
                    <a:pt x="59" y="3502"/>
                    <a:pt x="1" y="2276"/>
                  </a:cubicBezTo>
                  <a:cubicBezTo>
                    <a:pt x="1" y="1051"/>
                    <a:pt x="1051" y="0"/>
                    <a:pt x="227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7" name="Google Shape;18057;p46"/>
            <p:cNvSpPr/>
            <p:nvPr/>
          </p:nvSpPr>
          <p:spPr>
            <a:xfrm>
              <a:off x="5819400" y="1933775"/>
              <a:ext cx="110925" cy="109475"/>
            </a:xfrm>
            <a:custGeom>
              <a:avLst/>
              <a:gdLst/>
              <a:ahLst/>
              <a:cxnLst/>
              <a:rect l="l" t="t" r="r" b="b"/>
              <a:pathLst>
                <a:path w="4437" h="4379" extrusionOk="0">
                  <a:moveTo>
                    <a:pt x="4436" y="2160"/>
                  </a:moveTo>
                  <a:cubicBezTo>
                    <a:pt x="4436" y="3386"/>
                    <a:pt x="3502" y="4378"/>
                    <a:pt x="2277" y="4378"/>
                  </a:cubicBezTo>
                  <a:cubicBezTo>
                    <a:pt x="992" y="4378"/>
                    <a:pt x="0" y="3444"/>
                    <a:pt x="0" y="2160"/>
                  </a:cubicBezTo>
                  <a:cubicBezTo>
                    <a:pt x="0" y="934"/>
                    <a:pt x="992" y="0"/>
                    <a:pt x="2218" y="0"/>
                  </a:cubicBezTo>
                  <a:cubicBezTo>
                    <a:pt x="3444" y="0"/>
                    <a:pt x="4378" y="934"/>
                    <a:pt x="4378"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8" name="Google Shape;18058;p46"/>
            <p:cNvSpPr/>
            <p:nvPr/>
          </p:nvSpPr>
          <p:spPr>
            <a:xfrm>
              <a:off x="5329075" y="1196850"/>
              <a:ext cx="110925" cy="110925"/>
            </a:xfrm>
            <a:custGeom>
              <a:avLst/>
              <a:gdLst/>
              <a:ahLst/>
              <a:cxnLst/>
              <a:rect l="l" t="t" r="r" b="b"/>
              <a:pathLst>
                <a:path w="4437" h="4437" extrusionOk="0">
                  <a:moveTo>
                    <a:pt x="4437" y="2218"/>
                  </a:moveTo>
                  <a:cubicBezTo>
                    <a:pt x="4437" y="3444"/>
                    <a:pt x="3503" y="4378"/>
                    <a:pt x="2277" y="4437"/>
                  </a:cubicBezTo>
                  <a:cubicBezTo>
                    <a:pt x="993" y="4437"/>
                    <a:pt x="1" y="3444"/>
                    <a:pt x="59" y="2160"/>
                  </a:cubicBezTo>
                  <a:cubicBezTo>
                    <a:pt x="59" y="934"/>
                    <a:pt x="1051" y="0"/>
                    <a:pt x="2277" y="0"/>
                  </a:cubicBezTo>
                  <a:cubicBezTo>
                    <a:pt x="3503" y="0"/>
                    <a:pt x="4437" y="993"/>
                    <a:pt x="4437"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9" name="Google Shape;18059;p46"/>
            <p:cNvSpPr/>
            <p:nvPr/>
          </p:nvSpPr>
          <p:spPr>
            <a:xfrm>
              <a:off x="4593600" y="703625"/>
              <a:ext cx="110950" cy="109450"/>
            </a:xfrm>
            <a:custGeom>
              <a:avLst/>
              <a:gdLst/>
              <a:ahLst/>
              <a:cxnLst/>
              <a:rect l="l" t="t" r="r" b="b"/>
              <a:pathLst>
                <a:path w="4438" h="4378" extrusionOk="0">
                  <a:moveTo>
                    <a:pt x="4379" y="2218"/>
                  </a:moveTo>
                  <a:cubicBezTo>
                    <a:pt x="4379" y="3444"/>
                    <a:pt x="3445" y="4378"/>
                    <a:pt x="2219" y="4378"/>
                  </a:cubicBezTo>
                  <a:cubicBezTo>
                    <a:pt x="935" y="4378"/>
                    <a:pt x="1" y="3444"/>
                    <a:pt x="1" y="2160"/>
                  </a:cubicBezTo>
                  <a:cubicBezTo>
                    <a:pt x="59" y="934"/>
                    <a:pt x="993" y="0"/>
                    <a:pt x="2219" y="0"/>
                  </a:cubicBezTo>
                  <a:cubicBezTo>
                    <a:pt x="3445" y="0"/>
                    <a:pt x="4437" y="992"/>
                    <a:pt x="4379"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0" name="Google Shape;18060;p46"/>
            <p:cNvSpPr/>
            <p:nvPr/>
          </p:nvSpPr>
          <p:spPr>
            <a:xfrm>
              <a:off x="1648825" y="2174550"/>
              <a:ext cx="110925" cy="112400"/>
            </a:xfrm>
            <a:custGeom>
              <a:avLst/>
              <a:gdLst/>
              <a:ahLst/>
              <a:cxnLst/>
              <a:rect l="l" t="t" r="r" b="b"/>
              <a:pathLst>
                <a:path w="4437" h="4496" extrusionOk="0">
                  <a:moveTo>
                    <a:pt x="4436" y="2277"/>
                  </a:moveTo>
                  <a:cubicBezTo>
                    <a:pt x="4436" y="3503"/>
                    <a:pt x="3503" y="4437"/>
                    <a:pt x="2277" y="4495"/>
                  </a:cubicBezTo>
                  <a:cubicBezTo>
                    <a:pt x="993" y="4495"/>
                    <a:pt x="0" y="3503"/>
                    <a:pt x="0" y="2277"/>
                  </a:cubicBezTo>
                  <a:cubicBezTo>
                    <a:pt x="0" y="993"/>
                    <a:pt x="993" y="1"/>
                    <a:pt x="2218" y="59"/>
                  </a:cubicBezTo>
                  <a:cubicBezTo>
                    <a:pt x="3444" y="59"/>
                    <a:pt x="4436" y="993"/>
                    <a:pt x="4436" y="22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1" name="Google Shape;18061;p46"/>
            <p:cNvSpPr/>
            <p:nvPr/>
          </p:nvSpPr>
          <p:spPr>
            <a:xfrm>
              <a:off x="3121225" y="4875650"/>
              <a:ext cx="109450" cy="108000"/>
            </a:xfrm>
            <a:custGeom>
              <a:avLst/>
              <a:gdLst/>
              <a:ahLst/>
              <a:cxnLst/>
              <a:rect l="l" t="t" r="r" b="b"/>
              <a:pathLst>
                <a:path w="4378" h="4320" extrusionOk="0">
                  <a:moveTo>
                    <a:pt x="4378" y="2160"/>
                  </a:moveTo>
                  <a:cubicBezTo>
                    <a:pt x="4378" y="3386"/>
                    <a:pt x="3386" y="4320"/>
                    <a:pt x="2160" y="4320"/>
                  </a:cubicBezTo>
                  <a:cubicBezTo>
                    <a:pt x="934" y="4320"/>
                    <a:pt x="0" y="3327"/>
                    <a:pt x="59" y="2102"/>
                  </a:cubicBezTo>
                  <a:cubicBezTo>
                    <a:pt x="59" y="876"/>
                    <a:pt x="1051" y="0"/>
                    <a:pt x="2218" y="0"/>
                  </a:cubicBezTo>
                  <a:cubicBezTo>
                    <a:pt x="3444" y="0"/>
                    <a:pt x="4378" y="934"/>
                    <a:pt x="4378"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2" name="Google Shape;18062;p46"/>
            <p:cNvSpPr/>
            <p:nvPr/>
          </p:nvSpPr>
          <p:spPr>
            <a:xfrm>
              <a:off x="1648825" y="3401800"/>
              <a:ext cx="110925" cy="109450"/>
            </a:xfrm>
            <a:custGeom>
              <a:avLst/>
              <a:gdLst/>
              <a:ahLst/>
              <a:cxnLst/>
              <a:rect l="l" t="t" r="r" b="b"/>
              <a:pathLst>
                <a:path w="4437" h="4378" extrusionOk="0">
                  <a:moveTo>
                    <a:pt x="59" y="2160"/>
                  </a:moveTo>
                  <a:cubicBezTo>
                    <a:pt x="59" y="934"/>
                    <a:pt x="993" y="0"/>
                    <a:pt x="2277" y="59"/>
                  </a:cubicBezTo>
                  <a:cubicBezTo>
                    <a:pt x="3444" y="59"/>
                    <a:pt x="4436" y="1051"/>
                    <a:pt x="4378" y="2277"/>
                  </a:cubicBezTo>
                  <a:cubicBezTo>
                    <a:pt x="4378" y="3444"/>
                    <a:pt x="3386" y="4378"/>
                    <a:pt x="2218" y="4378"/>
                  </a:cubicBezTo>
                  <a:cubicBezTo>
                    <a:pt x="993" y="4378"/>
                    <a:pt x="0" y="3444"/>
                    <a:pt x="59"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3" name="Google Shape;18063;p46"/>
            <p:cNvSpPr/>
            <p:nvPr/>
          </p:nvSpPr>
          <p:spPr>
            <a:xfrm>
              <a:off x="5574225" y="1440550"/>
              <a:ext cx="108025" cy="108000"/>
            </a:xfrm>
            <a:custGeom>
              <a:avLst/>
              <a:gdLst/>
              <a:ahLst/>
              <a:cxnLst/>
              <a:rect l="l" t="t" r="r" b="b"/>
              <a:pathLst>
                <a:path w="4321" h="4320" extrusionOk="0">
                  <a:moveTo>
                    <a:pt x="2161" y="4320"/>
                  </a:moveTo>
                  <a:cubicBezTo>
                    <a:pt x="993" y="4320"/>
                    <a:pt x="1" y="3386"/>
                    <a:pt x="1" y="2218"/>
                  </a:cubicBezTo>
                  <a:cubicBezTo>
                    <a:pt x="1" y="993"/>
                    <a:pt x="935" y="0"/>
                    <a:pt x="2102" y="0"/>
                  </a:cubicBezTo>
                  <a:cubicBezTo>
                    <a:pt x="3328" y="0"/>
                    <a:pt x="4320" y="934"/>
                    <a:pt x="4320" y="2160"/>
                  </a:cubicBezTo>
                  <a:cubicBezTo>
                    <a:pt x="4320" y="3327"/>
                    <a:pt x="3386" y="4320"/>
                    <a:pt x="2161"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4" name="Google Shape;18064;p46"/>
            <p:cNvSpPr/>
            <p:nvPr/>
          </p:nvSpPr>
          <p:spPr>
            <a:xfrm>
              <a:off x="5820850" y="3649875"/>
              <a:ext cx="108000" cy="108000"/>
            </a:xfrm>
            <a:custGeom>
              <a:avLst/>
              <a:gdLst/>
              <a:ahLst/>
              <a:cxnLst/>
              <a:rect l="l" t="t" r="r" b="b"/>
              <a:pathLst>
                <a:path w="4320" h="4320" extrusionOk="0">
                  <a:moveTo>
                    <a:pt x="2160" y="4320"/>
                  </a:moveTo>
                  <a:cubicBezTo>
                    <a:pt x="993" y="4320"/>
                    <a:pt x="1" y="3327"/>
                    <a:pt x="1" y="2160"/>
                  </a:cubicBezTo>
                  <a:cubicBezTo>
                    <a:pt x="1" y="992"/>
                    <a:pt x="993" y="0"/>
                    <a:pt x="2160" y="0"/>
                  </a:cubicBezTo>
                  <a:cubicBezTo>
                    <a:pt x="3328" y="0"/>
                    <a:pt x="4320" y="992"/>
                    <a:pt x="4320" y="2160"/>
                  </a:cubicBezTo>
                  <a:cubicBezTo>
                    <a:pt x="4320" y="3327"/>
                    <a:pt x="3328" y="4320"/>
                    <a:pt x="2160"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5" name="Google Shape;18065;p46"/>
            <p:cNvSpPr/>
            <p:nvPr/>
          </p:nvSpPr>
          <p:spPr>
            <a:xfrm>
              <a:off x="5083925" y="950225"/>
              <a:ext cx="109475" cy="109475"/>
            </a:xfrm>
            <a:custGeom>
              <a:avLst/>
              <a:gdLst/>
              <a:ahLst/>
              <a:cxnLst/>
              <a:rect l="l" t="t" r="r" b="b"/>
              <a:pathLst>
                <a:path w="4379" h="4379" extrusionOk="0">
                  <a:moveTo>
                    <a:pt x="4320" y="2161"/>
                  </a:moveTo>
                  <a:cubicBezTo>
                    <a:pt x="4378" y="3328"/>
                    <a:pt x="3386" y="4320"/>
                    <a:pt x="2219" y="4379"/>
                  </a:cubicBezTo>
                  <a:cubicBezTo>
                    <a:pt x="1051" y="4379"/>
                    <a:pt x="59" y="3445"/>
                    <a:pt x="0" y="2219"/>
                  </a:cubicBezTo>
                  <a:cubicBezTo>
                    <a:pt x="0" y="1051"/>
                    <a:pt x="993" y="59"/>
                    <a:pt x="2160" y="59"/>
                  </a:cubicBezTo>
                  <a:cubicBezTo>
                    <a:pt x="3328" y="1"/>
                    <a:pt x="4320" y="993"/>
                    <a:pt x="4320" y="21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6" name="Google Shape;18066;p46"/>
            <p:cNvSpPr/>
            <p:nvPr/>
          </p:nvSpPr>
          <p:spPr>
            <a:xfrm>
              <a:off x="2876050" y="703625"/>
              <a:ext cx="108025" cy="109450"/>
            </a:xfrm>
            <a:custGeom>
              <a:avLst/>
              <a:gdLst/>
              <a:ahLst/>
              <a:cxnLst/>
              <a:rect l="l" t="t" r="r" b="b"/>
              <a:pathLst>
                <a:path w="4321" h="4378" extrusionOk="0">
                  <a:moveTo>
                    <a:pt x="2161" y="4320"/>
                  </a:moveTo>
                  <a:cubicBezTo>
                    <a:pt x="993" y="4320"/>
                    <a:pt x="1" y="3327"/>
                    <a:pt x="1" y="2160"/>
                  </a:cubicBezTo>
                  <a:cubicBezTo>
                    <a:pt x="59" y="992"/>
                    <a:pt x="1052" y="0"/>
                    <a:pt x="2219" y="59"/>
                  </a:cubicBezTo>
                  <a:cubicBezTo>
                    <a:pt x="3328" y="59"/>
                    <a:pt x="4320" y="1051"/>
                    <a:pt x="4320" y="2218"/>
                  </a:cubicBezTo>
                  <a:cubicBezTo>
                    <a:pt x="4320" y="3386"/>
                    <a:pt x="3328" y="4378"/>
                    <a:pt x="2161"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7" name="Google Shape;18067;p46"/>
            <p:cNvSpPr/>
            <p:nvPr/>
          </p:nvSpPr>
          <p:spPr>
            <a:xfrm>
              <a:off x="5329075" y="4386800"/>
              <a:ext cx="105100" cy="106550"/>
            </a:xfrm>
            <a:custGeom>
              <a:avLst/>
              <a:gdLst/>
              <a:ahLst/>
              <a:cxnLst/>
              <a:rect l="l" t="t" r="r" b="b"/>
              <a:pathLst>
                <a:path w="4204" h="4262" extrusionOk="0">
                  <a:moveTo>
                    <a:pt x="4203" y="2102"/>
                  </a:moveTo>
                  <a:cubicBezTo>
                    <a:pt x="4203" y="3269"/>
                    <a:pt x="3211" y="4203"/>
                    <a:pt x="2102" y="4261"/>
                  </a:cubicBezTo>
                  <a:cubicBezTo>
                    <a:pt x="935" y="4261"/>
                    <a:pt x="1" y="3269"/>
                    <a:pt x="1" y="2102"/>
                  </a:cubicBezTo>
                  <a:cubicBezTo>
                    <a:pt x="1" y="993"/>
                    <a:pt x="935" y="0"/>
                    <a:pt x="2102" y="0"/>
                  </a:cubicBezTo>
                  <a:cubicBezTo>
                    <a:pt x="3211" y="0"/>
                    <a:pt x="4203" y="993"/>
                    <a:pt x="4203" y="21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8" name="Google Shape;18068;p46"/>
            <p:cNvSpPr/>
            <p:nvPr/>
          </p:nvSpPr>
          <p:spPr>
            <a:xfrm>
              <a:off x="2140600" y="1195400"/>
              <a:ext cx="105075" cy="105075"/>
            </a:xfrm>
            <a:custGeom>
              <a:avLst/>
              <a:gdLst/>
              <a:ahLst/>
              <a:cxnLst/>
              <a:rect l="l" t="t" r="r" b="b"/>
              <a:pathLst>
                <a:path w="4203" h="4203" extrusionOk="0">
                  <a:moveTo>
                    <a:pt x="2102" y="0"/>
                  </a:moveTo>
                  <a:cubicBezTo>
                    <a:pt x="3211" y="0"/>
                    <a:pt x="4203" y="934"/>
                    <a:pt x="4203" y="2101"/>
                  </a:cubicBezTo>
                  <a:cubicBezTo>
                    <a:pt x="4203" y="3269"/>
                    <a:pt x="3269" y="4203"/>
                    <a:pt x="2102" y="4203"/>
                  </a:cubicBezTo>
                  <a:cubicBezTo>
                    <a:pt x="992" y="4203"/>
                    <a:pt x="59" y="3269"/>
                    <a:pt x="0" y="2160"/>
                  </a:cubicBezTo>
                  <a:cubicBezTo>
                    <a:pt x="0" y="992"/>
                    <a:pt x="934" y="58"/>
                    <a:pt x="2102"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9" name="Google Shape;18069;p46"/>
            <p:cNvSpPr/>
            <p:nvPr/>
          </p:nvSpPr>
          <p:spPr>
            <a:xfrm>
              <a:off x="2388675" y="954600"/>
              <a:ext cx="102175" cy="102175"/>
            </a:xfrm>
            <a:custGeom>
              <a:avLst/>
              <a:gdLst/>
              <a:ahLst/>
              <a:cxnLst/>
              <a:rect l="l" t="t" r="r" b="b"/>
              <a:pathLst>
                <a:path w="4087" h="4087" extrusionOk="0">
                  <a:moveTo>
                    <a:pt x="4086" y="2044"/>
                  </a:moveTo>
                  <a:cubicBezTo>
                    <a:pt x="4086" y="3211"/>
                    <a:pt x="3211" y="4087"/>
                    <a:pt x="2043" y="4087"/>
                  </a:cubicBezTo>
                  <a:cubicBezTo>
                    <a:pt x="876" y="4028"/>
                    <a:pt x="0" y="3153"/>
                    <a:pt x="0" y="1986"/>
                  </a:cubicBezTo>
                  <a:cubicBezTo>
                    <a:pt x="59" y="876"/>
                    <a:pt x="934" y="1"/>
                    <a:pt x="2043" y="1"/>
                  </a:cubicBezTo>
                  <a:cubicBezTo>
                    <a:pt x="3211" y="1"/>
                    <a:pt x="4086" y="876"/>
                    <a:pt x="4086" y="20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0" name="Google Shape;18070;p46"/>
            <p:cNvSpPr/>
            <p:nvPr/>
          </p:nvSpPr>
          <p:spPr>
            <a:xfrm>
              <a:off x="5577150" y="4141650"/>
              <a:ext cx="102175" cy="102150"/>
            </a:xfrm>
            <a:custGeom>
              <a:avLst/>
              <a:gdLst/>
              <a:ahLst/>
              <a:cxnLst/>
              <a:rect l="l" t="t" r="r" b="b"/>
              <a:pathLst>
                <a:path w="4087" h="4086" extrusionOk="0">
                  <a:moveTo>
                    <a:pt x="4087" y="2043"/>
                  </a:moveTo>
                  <a:cubicBezTo>
                    <a:pt x="4087" y="3210"/>
                    <a:pt x="3153" y="4086"/>
                    <a:pt x="2044" y="4086"/>
                  </a:cubicBezTo>
                  <a:cubicBezTo>
                    <a:pt x="876" y="4086"/>
                    <a:pt x="1" y="3210"/>
                    <a:pt x="1" y="2043"/>
                  </a:cubicBezTo>
                  <a:cubicBezTo>
                    <a:pt x="1" y="876"/>
                    <a:pt x="876" y="0"/>
                    <a:pt x="2044" y="0"/>
                  </a:cubicBezTo>
                  <a:cubicBezTo>
                    <a:pt x="3211" y="0"/>
                    <a:pt x="4087" y="934"/>
                    <a:pt x="4087" y="204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1" name="Google Shape;18071;p46"/>
            <p:cNvSpPr/>
            <p:nvPr/>
          </p:nvSpPr>
          <p:spPr>
            <a:xfrm>
              <a:off x="4593600" y="4877100"/>
              <a:ext cx="103650" cy="103650"/>
            </a:xfrm>
            <a:custGeom>
              <a:avLst/>
              <a:gdLst/>
              <a:ahLst/>
              <a:cxnLst/>
              <a:rect l="l" t="t" r="r" b="b"/>
              <a:pathLst>
                <a:path w="4146" h="4146" extrusionOk="0">
                  <a:moveTo>
                    <a:pt x="4087" y="2102"/>
                  </a:moveTo>
                  <a:cubicBezTo>
                    <a:pt x="4087" y="3269"/>
                    <a:pt x="3211" y="4145"/>
                    <a:pt x="2044" y="4145"/>
                  </a:cubicBezTo>
                  <a:cubicBezTo>
                    <a:pt x="877" y="4145"/>
                    <a:pt x="1" y="3211"/>
                    <a:pt x="1" y="2044"/>
                  </a:cubicBezTo>
                  <a:cubicBezTo>
                    <a:pt x="1" y="935"/>
                    <a:pt x="935" y="1"/>
                    <a:pt x="2102" y="59"/>
                  </a:cubicBezTo>
                  <a:cubicBezTo>
                    <a:pt x="3211" y="59"/>
                    <a:pt x="4145" y="935"/>
                    <a:pt x="4087" y="21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2" name="Google Shape;18072;p46"/>
            <p:cNvSpPr/>
            <p:nvPr/>
          </p:nvSpPr>
          <p:spPr>
            <a:xfrm>
              <a:off x="1653200" y="1932325"/>
              <a:ext cx="102175" cy="103625"/>
            </a:xfrm>
            <a:custGeom>
              <a:avLst/>
              <a:gdLst/>
              <a:ahLst/>
              <a:cxnLst/>
              <a:rect l="l" t="t" r="r" b="b"/>
              <a:pathLst>
                <a:path w="4087" h="4145" extrusionOk="0">
                  <a:moveTo>
                    <a:pt x="1985" y="4086"/>
                  </a:moveTo>
                  <a:cubicBezTo>
                    <a:pt x="818" y="4086"/>
                    <a:pt x="0" y="3152"/>
                    <a:pt x="0" y="1985"/>
                  </a:cubicBezTo>
                  <a:cubicBezTo>
                    <a:pt x="59" y="876"/>
                    <a:pt x="993" y="0"/>
                    <a:pt x="2160" y="58"/>
                  </a:cubicBezTo>
                  <a:cubicBezTo>
                    <a:pt x="3269" y="117"/>
                    <a:pt x="4086" y="992"/>
                    <a:pt x="4086" y="2160"/>
                  </a:cubicBezTo>
                  <a:cubicBezTo>
                    <a:pt x="4028" y="3269"/>
                    <a:pt x="3152" y="4144"/>
                    <a:pt x="1985" y="41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3" name="Google Shape;18073;p46"/>
            <p:cNvSpPr/>
            <p:nvPr/>
          </p:nvSpPr>
          <p:spPr>
            <a:xfrm>
              <a:off x="6067475" y="2673625"/>
              <a:ext cx="100700" cy="100700"/>
            </a:xfrm>
            <a:custGeom>
              <a:avLst/>
              <a:gdLst/>
              <a:ahLst/>
              <a:cxnLst/>
              <a:rect l="l" t="t" r="r" b="b"/>
              <a:pathLst>
                <a:path w="4028" h="4028" extrusionOk="0">
                  <a:moveTo>
                    <a:pt x="2043" y="4028"/>
                  </a:moveTo>
                  <a:cubicBezTo>
                    <a:pt x="934" y="4028"/>
                    <a:pt x="0" y="3152"/>
                    <a:pt x="0" y="2043"/>
                  </a:cubicBezTo>
                  <a:cubicBezTo>
                    <a:pt x="0" y="934"/>
                    <a:pt x="876" y="0"/>
                    <a:pt x="2043" y="59"/>
                  </a:cubicBezTo>
                  <a:cubicBezTo>
                    <a:pt x="3152" y="59"/>
                    <a:pt x="4028" y="934"/>
                    <a:pt x="4028" y="2043"/>
                  </a:cubicBezTo>
                  <a:cubicBezTo>
                    <a:pt x="4028" y="3152"/>
                    <a:pt x="3152" y="4028"/>
                    <a:pt x="2043"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4" name="Google Shape;18074;p46"/>
            <p:cNvSpPr/>
            <p:nvPr/>
          </p:nvSpPr>
          <p:spPr>
            <a:xfrm>
              <a:off x="5088300" y="4636325"/>
              <a:ext cx="100725" cy="100725"/>
            </a:xfrm>
            <a:custGeom>
              <a:avLst/>
              <a:gdLst/>
              <a:ahLst/>
              <a:cxnLst/>
              <a:rect l="l" t="t" r="r" b="b"/>
              <a:pathLst>
                <a:path w="4029" h="4029" extrusionOk="0">
                  <a:moveTo>
                    <a:pt x="4028" y="1985"/>
                  </a:moveTo>
                  <a:cubicBezTo>
                    <a:pt x="4028" y="3094"/>
                    <a:pt x="3153" y="4028"/>
                    <a:pt x="2044" y="4028"/>
                  </a:cubicBezTo>
                  <a:cubicBezTo>
                    <a:pt x="876" y="4028"/>
                    <a:pt x="1" y="3153"/>
                    <a:pt x="1" y="1985"/>
                  </a:cubicBezTo>
                  <a:cubicBezTo>
                    <a:pt x="1" y="876"/>
                    <a:pt x="876" y="1"/>
                    <a:pt x="1985" y="1"/>
                  </a:cubicBezTo>
                  <a:cubicBezTo>
                    <a:pt x="3153" y="1"/>
                    <a:pt x="4028" y="876"/>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5" name="Google Shape;18075;p46"/>
            <p:cNvSpPr/>
            <p:nvPr/>
          </p:nvSpPr>
          <p:spPr>
            <a:xfrm>
              <a:off x="1899825" y="1443475"/>
              <a:ext cx="102150" cy="102150"/>
            </a:xfrm>
            <a:custGeom>
              <a:avLst/>
              <a:gdLst/>
              <a:ahLst/>
              <a:cxnLst/>
              <a:rect l="l" t="t" r="r" b="b"/>
              <a:pathLst>
                <a:path w="4086" h="4086" extrusionOk="0">
                  <a:moveTo>
                    <a:pt x="2101" y="58"/>
                  </a:moveTo>
                  <a:cubicBezTo>
                    <a:pt x="3210" y="58"/>
                    <a:pt x="4086" y="992"/>
                    <a:pt x="4028" y="2101"/>
                  </a:cubicBezTo>
                  <a:cubicBezTo>
                    <a:pt x="4028" y="3210"/>
                    <a:pt x="3094" y="4086"/>
                    <a:pt x="1926" y="4086"/>
                  </a:cubicBezTo>
                  <a:cubicBezTo>
                    <a:pt x="817" y="4028"/>
                    <a:pt x="0" y="3094"/>
                    <a:pt x="58" y="1985"/>
                  </a:cubicBezTo>
                  <a:cubicBezTo>
                    <a:pt x="58" y="876"/>
                    <a:pt x="992" y="0"/>
                    <a:pt x="2101"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6" name="Google Shape;18076;p46"/>
            <p:cNvSpPr/>
            <p:nvPr/>
          </p:nvSpPr>
          <p:spPr>
            <a:xfrm>
              <a:off x="6066000" y="2917325"/>
              <a:ext cx="102175" cy="100700"/>
            </a:xfrm>
            <a:custGeom>
              <a:avLst/>
              <a:gdLst/>
              <a:ahLst/>
              <a:cxnLst/>
              <a:rect l="l" t="t" r="r" b="b"/>
              <a:pathLst>
                <a:path w="4087" h="4028" extrusionOk="0">
                  <a:moveTo>
                    <a:pt x="4028" y="2043"/>
                  </a:moveTo>
                  <a:cubicBezTo>
                    <a:pt x="4028" y="3094"/>
                    <a:pt x="3094" y="4028"/>
                    <a:pt x="1985" y="3969"/>
                  </a:cubicBezTo>
                  <a:cubicBezTo>
                    <a:pt x="935" y="3969"/>
                    <a:pt x="1" y="3035"/>
                    <a:pt x="59" y="1926"/>
                  </a:cubicBezTo>
                  <a:cubicBezTo>
                    <a:pt x="118" y="876"/>
                    <a:pt x="993" y="0"/>
                    <a:pt x="2044" y="0"/>
                  </a:cubicBezTo>
                  <a:cubicBezTo>
                    <a:pt x="3153" y="0"/>
                    <a:pt x="4087" y="934"/>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7" name="Google Shape;18077;p46"/>
            <p:cNvSpPr/>
            <p:nvPr/>
          </p:nvSpPr>
          <p:spPr>
            <a:xfrm>
              <a:off x="2878975" y="4878575"/>
              <a:ext cx="100725" cy="100700"/>
            </a:xfrm>
            <a:custGeom>
              <a:avLst/>
              <a:gdLst/>
              <a:ahLst/>
              <a:cxnLst/>
              <a:rect l="l" t="t" r="r" b="b"/>
              <a:pathLst>
                <a:path w="4029" h="4028" extrusionOk="0">
                  <a:moveTo>
                    <a:pt x="4028" y="1985"/>
                  </a:moveTo>
                  <a:cubicBezTo>
                    <a:pt x="4028" y="3094"/>
                    <a:pt x="3153" y="4028"/>
                    <a:pt x="2044" y="4028"/>
                  </a:cubicBezTo>
                  <a:cubicBezTo>
                    <a:pt x="935" y="4028"/>
                    <a:pt x="1" y="3094"/>
                    <a:pt x="59" y="1985"/>
                  </a:cubicBezTo>
                  <a:cubicBezTo>
                    <a:pt x="59" y="934"/>
                    <a:pt x="935" y="58"/>
                    <a:pt x="1985" y="0"/>
                  </a:cubicBezTo>
                  <a:cubicBezTo>
                    <a:pt x="3094" y="0"/>
                    <a:pt x="4028" y="934"/>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8" name="Google Shape;18078;p46"/>
            <p:cNvSpPr/>
            <p:nvPr/>
          </p:nvSpPr>
          <p:spPr>
            <a:xfrm>
              <a:off x="3862525" y="465750"/>
              <a:ext cx="100700" cy="100725"/>
            </a:xfrm>
            <a:custGeom>
              <a:avLst/>
              <a:gdLst/>
              <a:ahLst/>
              <a:cxnLst/>
              <a:rect l="l" t="t" r="r" b="b"/>
              <a:pathLst>
                <a:path w="4028" h="4029" extrusionOk="0">
                  <a:moveTo>
                    <a:pt x="4028" y="1985"/>
                  </a:moveTo>
                  <a:cubicBezTo>
                    <a:pt x="4028" y="3094"/>
                    <a:pt x="3094" y="4028"/>
                    <a:pt x="1985" y="3970"/>
                  </a:cubicBezTo>
                  <a:cubicBezTo>
                    <a:pt x="934" y="3970"/>
                    <a:pt x="0" y="3094"/>
                    <a:pt x="0" y="1985"/>
                  </a:cubicBezTo>
                  <a:cubicBezTo>
                    <a:pt x="0" y="935"/>
                    <a:pt x="934" y="1"/>
                    <a:pt x="1985" y="1"/>
                  </a:cubicBezTo>
                  <a:cubicBezTo>
                    <a:pt x="3036" y="1"/>
                    <a:pt x="3970" y="876"/>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9" name="Google Shape;18079;p46"/>
            <p:cNvSpPr/>
            <p:nvPr/>
          </p:nvSpPr>
          <p:spPr>
            <a:xfrm>
              <a:off x="3615900" y="465750"/>
              <a:ext cx="100725" cy="100725"/>
            </a:xfrm>
            <a:custGeom>
              <a:avLst/>
              <a:gdLst/>
              <a:ahLst/>
              <a:cxnLst/>
              <a:rect l="l" t="t" r="r" b="b"/>
              <a:pathLst>
                <a:path w="4029" h="4029" extrusionOk="0">
                  <a:moveTo>
                    <a:pt x="2044" y="4028"/>
                  </a:moveTo>
                  <a:cubicBezTo>
                    <a:pt x="935" y="4028"/>
                    <a:pt x="1" y="3094"/>
                    <a:pt x="1" y="2044"/>
                  </a:cubicBezTo>
                  <a:cubicBezTo>
                    <a:pt x="1" y="935"/>
                    <a:pt x="935" y="1"/>
                    <a:pt x="2044" y="1"/>
                  </a:cubicBezTo>
                  <a:cubicBezTo>
                    <a:pt x="3094" y="1"/>
                    <a:pt x="3970" y="876"/>
                    <a:pt x="4028" y="1985"/>
                  </a:cubicBezTo>
                  <a:cubicBezTo>
                    <a:pt x="4028" y="3036"/>
                    <a:pt x="3153" y="3970"/>
                    <a:pt x="2044"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0" name="Google Shape;18080;p46"/>
            <p:cNvSpPr/>
            <p:nvPr/>
          </p:nvSpPr>
          <p:spPr>
            <a:xfrm>
              <a:off x="2143500" y="4389725"/>
              <a:ext cx="100725" cy="99250"/>
            </a:xfrm>
            <a:custGeom>
              <a:avLst/>
              <a:gdLst/>
              <a:ahLst/>
              <a:cxnLst/>
              <a:rect l="l" t="t" r="r" b="b"/>
              <a:pathLst>
                <a:path w="4029" h="3970" extrusionOk="0">
                  <a:moveTo>
                    <a:pt x="3970" y="1985"/>
                  </a:moveTo>
                  <a:cubicBezTo>
                    <a:pt x="4028" y="3035"/>
                    <a:pt x="3095" y="3969"/>
                    <a:pt x="1986" y="3969"/>
                  </a:cubicBezTo>
                  <a:cubicBezTo>
                    <a:pt x="935" y="3969"/>
                    <a:pt x="59" y="3094"/>
                    <a:pt x="1" y="2043"/>
                  </a:cubicBezTo>
                  <a:cubicBezTo>
                    <a:pt x="1" y="934"/>
                    <a:pt x="935" y="0"/>
                    <a:pt x="1986" y="0"/>
                  </a:cubicBezTo>
                  <a:cubicBezTo>
                    <a:pt x="3036" y="0"/>
                    <a:pt x="3970" y="876"/>
                    <a:pt x="3970"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1" name="Google Shape;18081;p46"/>
            <p:cNvSpPr/>
            <p:nvPr/>
          </p:nvSpPr>
          <p:spPr>
            <a:xfrm>
              <a:off x="1654650" y="3652775"/>
              <a:ext cx="99250" cy="100725"/>
            </a:xfrm>
            <a:custGeom>
              <a:avLst/>
              <a:gdLst/>
              <a:ahLst/>
              <a:cxnLst/>
              <a:rect l="l" t="t" r="r" b="b"/>
              <a:pathLst>
                <a:path w="3970" h="4029" extrusionOk="0">
                  <a:moveTo>
                    <a:pt x="1985" y="59"/>
                  </a:moveTo>
                  <a:cubicBezTo>
                    <a:pt x="3036" y="1"/>
                    <a:pt x="3970" y="935"/>
                    <a:pt x="3970" y="2044"/>
                  </a:cubicBezTo>
                  <a:cubicBezTo>
                    <a:pt x="3970" y="3095"/>
                    <a:pt x="3094" y="4028"/>
                    <a:pt x="1985" y="4028"/>
                  </a:cubicBezTo>
                  <a:cubicBezTo>
                    <a:pt x="935" y="4028"/>
                    <a:pt x="1" y="3095"/>
                    <a:pt x="1" y="1986"/>
                  </a:cubicBezTo>
                  <a:cubicBezTo>
                    <a:pt x="1" y="935"/>
                    <a:pt x="876" y="59"/>
                    <a:pt x="198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2" name="Google Shape;18082;p46"/>
            <p:cNvSpPr/>
            <p:nvPr/>
          </p:nvSpPr>
          <p:spPr>
            <a:xfrm>
              <a:off x="6067475" y="2428475"/>
              <a:ext cx="99250" cy="99250"/>
            </a:xfrm>
            <a:custGeom>
              <a:avLst/>
              <a:gdLst/>
              <a:ahLst/>
              <a:cxnLst/>
              <a:rect l="l" t="t" r="r" b="b"/>
              <a:pathLst>
                <a:path w="3970" h="3970" extrusionOk="0">
                  <a:moveTo>
                    <a:pt x="1985" y="0"/>
                  </a:moveTo>
                  <a:cubicBezTo>
                    <a:pt x="3035" y="0"/>
                    <a:pt x="3911" y="876"/>
                    <a:pt x="3969" y="1926"/>
                  </a:cubicBezTo>
                  <a:cubicBezTo>
                    <a:pt x="3969" y="2977"/>
                    <a:pt x="3094" y="3911"/>
                    <a:pt x="2043" y="3911"/>
                  </a:cubicBezTo>
                  <a:cubicBezTo>
                    <a:pt x="992" y="3969"/>
                    <a:pt x="59" y="3035"/>
                    <a:pt x="59" y="1985"/>
                  </a:cubicBezTo>
                  <a:cubicBezTo>
                    <a:pt x="0" y="934"/>
                    <a:pt x="934" y="58"/>
                    <a:pt x="198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3" name="Google Shape;18083;p46"/>
            <p:cNvSpPr/>
            <p:nvPr/>
          </p:nvSpPr>
          <p:spPr>
            <a:xfrm>
              <a:off x="4841675" y="709450"/>
              <a:ext cx="99275" cy="99250"/>
            </a:xfrm>
            <a:custGeom>
              <a:avLst/>
              <a:gdLst/>
              <a:ahLst/>
              <a:cxnLst/>
              <a:rect l="l" t="t" r="r" b="b"/>
              <a:pathLst>
                <a:path w="3971" h="3970" extrusionOk="0">
                  <a:moveTo>
                    <a:pt x="3970" y="1985"/>
                  </a:moveTo>
                  <a:cubicBezTo>
                    <a:pt x="3970" y="3036"/>
                    <a:pt x="3036" y="3970"/>
                    <a:pt x="1986" y="3970"/>
                  </a:cubicBezTo>
                  <a:cubicBezTo>
                    <a:pt x="935" y="3911"/>
                    <a:pt x="1" y="2978"/>
                    <a:pt x="59" y="1927"/>
                  </a:cubicBezTo>
                  <a:cubicBezTo>
                    <a:pt x="59" y="876"/>
                    <a:pt x="993" y="1"/>
                    <a:pt x="2044" y="1"/>
                  </a:cubicBezTo>
                  <a:cubicBezTo>
                    <a:pt x="3095" y="1"/>
                    <a:pt x="3970" y="935"/>
                    <a:pt x="3970"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4" name="Google Shape;18084;p46"/>
            <p:cNvSpPr/>
            <p:nvPr/>
          </p:nvSpPr>
          <p:spPr>
            <a:xfrm>
              <a:off x="5825225" y="1691525"/>
              <a:ext cx="99250" cy="99275"/>
            </a:xfrm>
            <a:custGeom>
              <a:avLst/>
              <a:gdLst/>
              <a:ahLst/>
              <a:cxnLst/>
              <a:rect l="l" t="t" r="r" b="b"/>
              <a:pathLst>
                <a:path w="3970" h="3971" extrusionOk="0">
                  <a:moveTo>
                    <a:pt x="1985" y="3970"/>
                  </a:moveTo>
                  <a:cubicBezTo>
                    <a:pt x="876" y="3970"/>
                    <a:pt x="1" y="3036"/>
                    <a:pt x="1" y="1986"/>
                  </a:cubicBezTo>
                  <a:cubicBezTo>
                    <a:pt x="1" y="935"/>
                    <a:pt x="935" y="1"/>
                    <a:pt x="1985" y="59"/>
                  </a:cubicBezTo>
                  <a:cubicBezTo>
                    <a:pt x="3036" y="59"/>
                    <a:pt x="3970" y="993"/>
                    <a:pt x="3970" y="2044"/>
                  </a:cubicBezTo>
                  <a:cubicBezTo>
                    <a:pt x="3911" y="3095"/>
                    <a:pt x="3036" y="3970"/>
                    <a:pt x="1985"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5" name="Google Shape;18085;p46"/>
            <p:cNvSpPr/>
            <p:nvPr/>
          </p:nvSpPr>
          <p:spPr>
            <a:xfrm>
              <a:off x="4106225" y="465750"/>
              <a:ext cx="97800" cy="99250"/>
            </a:xfrm>
            <a:custGeom>
              <a:avLst/>
              <a:gdLst/>
              <a:ahLst/>
              <a:cxnLst/>
              <a:rect l="l" t="t" r="r" b="b"/>
              <a:pathLst>
                <a:path w="3912" h="3970" extrusionOk="0">
                  <a:moveTo>
                    <a:pt x="3911" y="1985"/>
                  </a:moveTo>
                  <a:cubicBezTo>
                    <a:pt x="3911" y="3036"/>
                    <a:pt x="3035" y="3970"/>
                    <a:pt x="1985" y="3970"/>
                  </a:cubicBezTo>
                  <a:cubicBezTo>
                    <a:pt x="934" y="3970"/>
                    <a:pt x="0" y="3036"/>
                    <a:pt x="0" y="1985"/>
                  </a:cubicBezTo>
                  <a:cubicBezTo>
                    <a:pt x="0" y="935"/>
                    <a:pt x="876" y="59"/>
                    <a:pt x="1926" y="59"/>
                  </a:cubicBezTo>
                  <a:cubicBezTo>
                    <a:pt x="2977" y="1"/>
                    <a:pt x="3911" y="935"/>
                    <a:pt x="3911"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6" name="Google Shape;18086;p46"/>
            <p:cNvSpPr/>
            <p:nvPr/>
          </p:nvSpPr>
          <p:spPr>
            <a:xfrm>
              <a:off x="2393050" y="4634875"/>
              <a:ext cx="94875" cy="96325"/>
            </a:xfrm>
            <a:custGeom>
              <a:avLst/>
              <a:gdLst/>
              <a:ahLst/>
              <a:cxnLst/>
              <a:rect l="l" t="t" r="r" b="b"/>
              <a:pathLst>
                <a:path w="3795" h="3853" extrusionOk="0">
                  <a:moveTo>
                    <a:pt x="3794" y="1868"/>
                  </a:moveTo>
                  <a:cubicBezTo>
                    <a:pt x="3794" y="2977"/>
                    <a:pt x="2977" y="3794"/>
                    <a:pt x="1926" y="3794"/>
                  </a:cubicBezTo>
                  <a:cubicBezTo>
                    <a:pt x="817" y="3853"/>
                    <a:pt x="0" y="2977"/>
                    <a:pt x="0" y="1868"/>
                  </a:cubicBezTo>
                  <a:cubicBezTo>
                    <a:pt x="0" y="817"/>
                    <a:pt x="817" y="0"/>
                    <a:pt x="1926" y="0"/>
                  </a:cubicBezTo>
                  <a:cubicBezTo>
                    <a:pt x="2977" y="0"/>
                    <a:pt x="3794" y="817"/>
                    <a:pt x="3794" y="18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7" name="Google Shape;18087;p46"/>
            <p:cNvSpPr/>
            <p:nvPr/>
          </p:nvSpPr>
          <p:spPr>
            <a:xfrm>
              <a:off x="6068925" y="3165400"/>
              <a:ext cx="96325" cy="96325"/>
            </a:xfrm>
            <a:custGeom>
              <a:avLst/>
              <a:gdLst/>
              <a:ahLst/>
              <a:cxnLst/>
              <a:rect l="l" t="t" r="r" b="b"/>
              <a:pathLst>
                <a:path w="3853" h="3853" extrusionOk="0">
                  <a:moveTo>
                    <a:pt x="3853" y="1985"/>
                  </a:moveTo>
                  <a:cubicBezTo>
                    <a:pt x="3853" y="3035"/>
                    <a:pt x="2977" y="3853"/>
                    <a:pt x="1927" y="3853"/>
                  </a:cubicBezTo>
                  <a:cubicBezTo>
                    <a:pt x="818" y="3853"/>
                    <a:pt x="1" y="2977"/>
                    <a:pt x="59" y="1868"/>
                  </a:cubicBezTo>
                  <a:cubicBezTo>
                    <a:pt x="59" y="817"/>
                    <a:pt x="934" y="0"/>
                    <a:pt x="1985" y="0"/>
                  </a:cubicBezTo>
                  <a:cubicBezTo>
                    <a:pt x="3036" y="59"/>
                    <a:pt x="3853" y="934"/>
                    <a:pt x="3853"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8" name="Google Shape;18088;p46"/>
            <p:cNvSpPr/>
            <p:nvPr/>
          </p:nvSpPr>
          <p:spPr>
            <a:xfrm>
              <a:off x="3370750" y="467225"/>
              <a:ext cx="96325" cy="96325"/>
            </a:xfrm>
            <a:custGeom>
              <a:avLst/>
              <a:gdLst/>
              <a:ahLst/>
              <a:cxnLst/>
              <a:rect l="l" t="t" r="r" b="b"/>
              <a:pathLst>
                <a:path w="3853" h="3853" extrusionOk="0">
                  <a:moveTo>
                    <a:pt x="1868" y="3853"/>
                  </a:moveTo>
                  <a:cubicBezTo>
                    <a:pt x="818" y="3794"/>
                    <a:pt x="0" y="2977"/>
                    <a:pt x="59" y="1868"/>
                  </a:cubicBezTo>
                  <a:cubicBezTo>
                    <a:pt x="59" y="817"/>
                    <a:pt x="934" y="0"/>
                    <a:pt x="1985" y="59"/>
                  </a:cubicBezTo>
                  <a:cubicBezTo>
                    <a:pt x="3094" y="59"/>
                    <a:pt x="3853" y="934"/>
                    <a:pt x="3853" y="1985"/>
                  </a:cubicBezTo>
                  <a:cubicBezTo>
                    <a:pt x="3795" y="3094"/>
                    <a:pt x="2977" y="3853"/>
                    <a:pt x="1868" y="38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9" name="Google Shape;18089;p46"/>
            <p:cNvSpPr/>
            <p:nvPr/>
          </p:nvSpPr>
          <p:spPr>
            <a:xfrm>
              <a:off x="5828150" y="3902325"/>
              <a:ext cx="93425" cy="94875"/>
            </a:xfrm>
            <a:custGeom>
              <a:avLst/>
              <a:gdLst/>
              <a:ahLst/>
              <a:cxnLst/>
              <a:rect l="l" t="t" r="r" b="b"/>
              <a:pathLst>
                <a:path w="3737" h="3795" extrusionOk="0">
                  <a:moveTo>
                    <a:pt x="3736" y="1926"/>
                  </a:moveTo>
                  <a:cubicBezTo>
                    <a:pt x="3736" y="3036"/>
                    <a:pt x="2861" y="3794"/>
                    <a:pt x="1810" y="3794"/>
                  </a:cubicBezTo>
                  <a:cubicBezTo>
                    <a:pt x="759" y="3736"/>
                    <a:pt x="0" y="2919"/>
                    <a:pt x="0" y="1926"/>
                  </a:cubicBezTo>
                  <a:cubicBezTo>
                    <a:pt x="0" y="817"/>
                    <a:pt x="876" y="0"/>
                    <a:pt x="1927" y="59"/>
                  </a:cubicBezTo>
                  <a:cubicBezTo>
                    <a:pt x="2977" y="59"/>
                    <a:pt x="3736" y="876"/>
                    <a:pt x="3736" y="19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0" name="Google Shape;18090;p46"/>
            <p:cNvSpPr/>
            <p:nvPr/>
          </p:nvSpPr>
          <p:spPr>
            <a:xfrm>
              <a:off x="1899825" y="4146025"/>
              <a:ext cx="94875" cy="94875"/>
            </a:xfrm>
            <a:custGeom>
              <a:avLst/>
              <a:gdLst/>
              <a:ahLst/>
              <a:cxnLst/>
              <a:rect l="l" t="t" r="r" b="b"/>
              <a:pathLst>
                <a:path w="3795" h="3795" extrusionOk="0">
                  <a:moveTo>
                    <a:pt x="3794" y="1926"/>
                  </a:moveTo>
                  <a:cubicBezTo>
                    <a:pt x="3736" y="2977"/>
                    <a:pt x="2919" y="3794"/>
                    <a:pt x="1810" y="3794"/>
                  </a:cubicBezTo>
                  <a:cubicBezTo>
                    <a:pt x="759" y="3736"/>
                    <a:pt x="0" y="2919"/>
                    <a:pt x="0" y="1810"/>
                  </a:cubicBezTo>
                  <a:cubicBezTo>
                    <a:pt x="58" y="759"/>
                    <a:pt x="876" y="0"/>
                    <a:pt x="1868" y="0"/>
                  </a:cubicBezTo>
                  <a:cubicBezTo>
                    <a:pt x="2977" y="0"/>
                    <a:pt x="3794" y="817"/>
                    <a:pt x="3736" y="19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1" name="Google Shape;18091;p46"/>
            <p:cNvSpPr/>
            <p:nvPr/>
          </p:nvSpPr>
          <p:spPr>
            <a:xfrm>
              <a:off x="2639650" y="712375"/>
              <a:ext cx="94875" cy="93425"/>
            </a:xfrm>
            <a:custGeom>
              <a:avLst/>
              <a:gdLst/>
              <a:ahLst/>
              <a:cxnLst/>
              <a:rect l="l" t="t" r="r" b="b"/>
              <a:pathLst>
                <a:path w="3795" h="3737" extrusionOk="0">
                  <a:moveTo>
                    <a:pt x="1927" y="3736"/>
                  </a:moveTo>
                  <a:cubicBezTo>
                    <a:pt x="876" y="3736"/>
                    <a:pt x="59" y="2919"/>
                    <a:pt x="59" y="1868"/>
                  </a:cubicBezTo>
                  <a:cubicBezTo>
                    <a:pt x="1" y="818"/>
                    <a:pt x="818" y="0"/>
                    <a:pt x="1869" y="0"/>
                  </a:cubicBezTo>
                  <a:cubicBezTo>
                    <a:pt x="2919" y="0"/>
                    <a:pt x="3737" y="818"/>
                    <a:pt x="3737" y="1810"/>
                  </a:cubicBezTo>
                  <a:cubicBezTo>
                    <a:pt x="3795" y="2861"/>
                    <a:pt x="2978" y="3678"/>
                    <a:pt x="1927" y="37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2" name="Google Shape;18092;p46"/>
            <p:cNvSpPr/>
            <p:nvPr/>
          </p:nvSpPr>
          <p:spPr>
            <a:xfrm>
              <a:off x="6070375" y="2184775"/>
              <a:ext cx="93425" cy="91950"/>
            </a:xfrm>
            <a:custGeom>
              <a:avLst/>
              <a:gdLst/>
              <a:ahLst/>
              <a:cxnLst/>
              <a:rect l="l" t="t" r="r" b="b"/>
              <a:pathLst>
                <a:path w="3737" h="3678" extrusionOk="0">
                  <a:moveTo>
                    <a:pt x="3737" y="1868"/>
                  </a:moveTo>
                  <a:cubicBezTo>
                    <a:pt x="3737" y="2860"/>
                    <a:pt x="2861" y="3678"/>
                    <a:pt x="1869" y="3678"/>
                  </a:cubicBezTo>
                  <a:cubicBezTo>
                    <a:pt x="876" y="3678"/>
                    <a:pt x="1" y="2802"/>
                    <a:pt x="59" y="1810"/>
                  </a:cubicBezTo>
                  <a:cubicBezTo>
                    <a:pt x="59" y="817"/>
                    <a:pt x="935" y="0"/>
                    <a:pt x="1927" y="0"/>
                  </a:cubicBezTo>
                  <a:cubicBezTo>
                    <a:pt x="2919" y="59"/>
                    <a:pt x="3737" y="876"/>
                    <a:pt x="3737" y="18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3" name="Google Shape;18093;p46"/>
            <p:cNvSpPr/>
            <p:nvPr/>
          </p:nvSpPr>
          <p:spPr>
            <a:xfrm>
              <a:off x="3862525" y="5129550"/>
              <a:ext cx="91950" cy="91975"/>
            </a:xfrm>
            <a:custGeom>
              <a:avLst/>
              <a:gdLst/>
              <a:ahLst/>
              <a:cxnLst/>
              <a:rect l="l" t="t" r="r" b="b"/>
              <a:pathLst>
                <a:path w="3678" h="3679" extrusionOk="0">
                  <a:moveTo>
                    <a:pt x="3678" y="1869"/>
                  </a:moveTo>
                  <a:cubicBezTo>
                    <a:pt x="3678" y="2861"/>
                    <a:pt x="2860" y="3678"/>
                    <a:pt x="1868" y="3678"/>
                  </a:cubicBezTo>
                  <a:cubicBezTo>
                    <a:pt x="876" y="3678"/>
                    <a:pt x="0" y="2803"/>
                    <a:pt x="0" y="1810"/>
                  </a:cubicBezTo>
                  <a:cubicBezTo>
                    <a:pt x="59" y="818"/>
                    <a:pt x="934" y="1"/>
                    <a:pt x="1868" y="59"/>
                  </a:cubicBezTo>
                  <a:cubicBezTo>
                    <a:pt x="2860" y="59"/>
                    <a:pt x="3678" y="876"/>
                    <a:pt x="3678" y="18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4" name="Google Shape;18094;p46"/>
            <p:cNvSpPr/>
            <p:nvPr/>
          </p:nvSpPr>
          <p:spPr>
            <a:xfrm>
              <a:off x="4357200" y="470125"/>
              <a:ext cx="91975" cy="91975"/>
            </a:xfrm>
            <a:custGeom>
              <a:avLst/>
              <a:gdLst/>
              <a:ahLst/>
              <a:cxnLst/>
              <a:rect l="l" t="t" r="r" b="b"/>
              <a:pathLst>
                <a:path w="3679" h="3679" extrusionOk="0">
                  <a:moveTo>
                    <a:pt x="3620" y="1810"/>
                  </a:moveTo>
                  <a:cubicBezTo>
                    <a:pt x="3678" y="2744"/>
                    <a:pt x="2861" y="3620"/>
                    <a:pt x="1869" y="3678"/>
                  </a:cubicBezTo>
                  <a:cubicBezTo>
                    <a:pt x="876" y="3678"/>
                    <a:pt x="1" y="2803"/>
                    <a:pt x="1" y="1810"/>
                  </a:cubicBezTo>
                  <a:cubicBezTo>
                    <a:pt x="1" y="876"/>
                    <a:pt x="818" y="1"/>
                    <a:pt x="1810" y="1"/>
                  </a:cubicBezTo>
                  <a:cubicBezTo>
                    <a:pt x="2744" y="1"/>
                    <a:pt x="3620" y="818"/>
                    <a:pt x="3620"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5" name="Google Shape;18095;p46"/>
            <p:cNvSpPr/>
            <p:nvPr/>
          </p:nvSpPr>
          <p:spPr>
            <a:xfrm>
              <a:off x="3620275" y="5131025"/>
              <a:ext cx="91975" cy="90500"/>
            </a:xfrm>
            <a:custGeom>
              <a:avLst/>
              <a:gdLst/>
              <a:ahLst/>
              <a:cxnLst/>
              <a:rect l="l" t="t" r="r" b="b"/>
              <a:pathLst>
                <a:path w="3679" h="3620" extrusionOk="0">
                  <a:moveTo>
                    <a:pt x="1869" y="3619"/>
                  </a:moveTo>
                  <a:cubicBezTo>
                    <a:pt x="876" y="3619"/>
                    <a:pt x="1" y="2744"/>
                    <a:pt x="1" y="1810"/>
                  </a:cubicBezTo>
                  <a:cubicBezTo>
                    <a:pt x="1" y="817"/>
                    <a:pt x="876" y="0"/>
                    <a:pt x="1869" y="0"/>
                  </a:cubicBezTo>
                  <a:cubicBezTo>
                    <a:pt x="2803" y="0"/>
                    <a:pt x="3620" y="817"/>
                    <a:pt x="3620" y="1751"/>
                  </a:cubicBezTo>
                  <a:cubicBezTo>
                    <a:pt x="3678" y="2744"/>
                    <a:pt x="2803" y="3619"/>
                    <a:pt x="1869"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6" name="Google Shape;18096;p46"/>
            <p:cNvSpPr/>
            <p:nvPr/>
          </p:nvSpPr>
          <p:spPr>
            <a:xfrm>
              <a:off x="1412425" y="2921700"/>
              <a:ext cx="90500" cy="90500"/>
            </a:xfrm>
            <a:custGeom>
              <a:avLst/>
              <a:gdLst/>
              <a:ahLst/>
              <a:cxnLst/>
              <a:rect l="l" t="t" r="r" b="b"/>
              <a:pathLst>
                <a:path w="3620" h="3620" extrusionOk="0">
                  <a:moveTo>
                    <a:pt x="3619" y="1810"/>
                  </a:moveTo>
                  <a:cubicBezTo>
                    <a:pt x="3619" y="2802"/>
                    <a:pt x="2802" y="3619"/>
                    <a:pt x="1810" y="3619"/>
                  </a:cubicBezTo>
                  <a:cubicBezTo>
                    <a:pt x="818" y="3619"/>
                    <a:pt x="0" y="2802"/>
                    <a:pt x="0" y="1810"/>
                  </a:cubicBezTo>
                  <a:cubicBezTo>
                    <a:pt x="0" y="876"/>
                    <a:pt x="818" y="59"/>
                    <a:pt x="1751" y="0"/>
                  </a:cubicBezTo>
                  <a:cubicBezTo>
                    <a:pt x="2744" y="0"/>
                    <a:pt x="3561" y="817"/>
                    <a:pt x="3619"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7" name="Google Shape;18097;p46"/>
            <p:cNvSpPr/>
            <p:nvPr/>
          </p:nvSpPr>
          <p:spPr>
            <a:xfrm>
              <a:off x="4846075" y="4884400"/>
              <a:ext cx="91950" cy="90500"/>
            </a:xfrm>
            <a:custGeom>
              <a:avLst/>
              <a:gdLst/>
              <a:ahLst/>
              <a:cxnLst/>
              <a:rect l="l" t="t" r="r" b="b"/>
              <a:pathLst>
                <a:path w="3678" h="3620" extrusionOk="0">
                  <a:moveTo>
                    <a:pt x="1868" y="1"/>
                  </a:moveTo>
                  <a:cubicBezTo>
                    <a:pt x="2802" y="1"/>
                    <a:pt x="3677" y="876"/>
                    <a:pt x="3619" y="1810"/>
                  </a:cubicBezTo>
                  <a:cubicBezTo>
                    <a:pt x="3619" y="2802"/>
                    <a:pt x="2743" y="3620"/>
                    <a:pt x="1751" y="3620"/>
                  </a:cubicBezTo>
                  <a:cubicBezTo>
                    <a:pt x="817" y="3561"/>
                    <a:pt x="0" y="2744"/>
                    <a:pt x="0" y="1810"/>
                  </a:cubicBezTo>
                  <a:cubicBezTo>
                    <a:pt x="0" y="818"/>
                    <a:pt x="876" y="1"/>
                    <a:pt x="18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8" name="Google Shape;18098;p46"/>
            <p:cNvSpPr/>
            <p:nvPr/>
          </p:nvSpPr>
          <p:spPr>
            <a:xfrm>
              <a:off x="1659025" y="1695925"/>
              <a:ext cx="90500" cy="90500"/>
            </a:xfrm>
            <a:custGeom>
              <a:avLst/>
              <a:gdLst/>
              <a:ahLst/>
              <a:cxnLst/>
              <a:rect l="l" t="t" r="r" b="b"/>
              <a:pathLst>
                <a:path w="3620" h="3620" extrusionOk="0">
                  <a:moveTo>
                    <a:pt x="3620" y="1810"/>
                  </a:moveTo>
                  <a:cubicBezTo>
                    <a:pt x="3620" y="2802"/>
                    <a:pt x="2803" y="3619"/>
                    <a:pt x="1810" y="3619"/>
                  </a:cubicBezTo>
                  <a:cubicBezTo>
                    <a:pt x="818" y="3619"/>
                    <a:pt x="1" y="2802"/>
                    <a:pt x="1" y="1810"/>
                  </a:cubicBezTo>
                  <a:cubicBezTo>
                    <a:pt x="1" y="876"/>
                    <a:pt x="818" y="58"/>
                    <a:pt x="1752" y="0"/>
                  </a:cubicBezTo>
                  <a:cubicBezTo>
                    <a:pt x="2744" y="0"/>
                    <a:pt x="3562" y="817"/>
                    <a:pt x="3620"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9" name="Google Shape;18099;p46"/>
            <p:cNvSpPr/>
            <p:nvPr/>
          </p:nvSpPr>
          <p:spPr>
            <a:xfrm>
              <a:off x="1412425" y="2675075"/>
              <a:ext cx="90500" cy="91975"/>
            </a:xfrm>
            <a:custGeom>
              <a:avLst/>
              <a:gdLst/>
              <a:ahLst/>
              <a:cxnLst/>
              <a:rect l="l" t="t" r="r" b="b"/>
              <a:pathLst>
                <a:path w="3620" h="3679" extrusionOk="0">
                  <a:moveTo>
                    <a:pt x="1810" y="1"/>
                  </a:moveTo>
                  <a:cubicBezTo>
                    <a:pt x="2802" y="59"/>
                    <a:pt x="3619" y="935"/>
                    <a:pt x="3619" y="1869"/>
                  </a:cubicBezTo>
                  <a:cubicBezTo>
                    <a:pt x="3561" y="2861"/>
                    <a:pt x="2685" y="3678"/>
                    <a:pt x="1751" y="3620"/>
                  </a:cubicBezTo>
                  <a:cubicBezTo>
                    <a:pt x="759" y="3561"/>
                    <a:pt x="0" y="2744"/>
                    <a:pt x="0" y="1810"/>
                  </a:cubicBezTo>
                  <a:cubicBezTo>
                    <a:pt x="0" y="818"/>
                    <a:pt x="876" y="1"/>
                    <a:pt x="18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0" name="Google Shape;18100;p46"/>
            <p:cNvSpPr/>
            <p:nvPr/>
          </p:nvSpPr>
          <p:spPr>
            <a:xfrm>
              <a:off x="5340750" y="961900"/>
              <a:ext cx="87575" cy="87575"/>
            </a:xfrm>
            <a:custGeom>
              <a:avLst/>
              <a:gdLst/>
              <a:ahLst/>
              <a:cxnLst/>
              <a:rect l="l" t="t" r="r" b="b"/>
              <a:pathLst>
                <a:path w="3503" h="3503" extrusionOk="0">
                  <a:moveTo>
                    <a:pt x="3503" y="1752"/>
                  </a:moveTo>
                  <a:cubicBezTo>
                    <a:pt x="3503" y="2744"/>
                    <a:pt x="2744" y="3503"/>
                    <a:pt x="1752" y="3503"/>
                  </a:cubicBezTo>
                  <a:cubicBezTo>
                    <a:pt x="759" y="3503"/>
                    <a:pt x="1" y="2744"/>
                    <a:pt x="1" y="1752"/>
                  </a:cubicBezTo>
                  <a:cubicBezTo>
                    <a:pt x="1" y="760"/>
                    <a:pt x="759" y="1"/>
                    <a:pt x="1752" y="1"/>
                  </a:cubicBezTo>
                  <a:cubicBezTo>
                    <a:pt x="2744" y="1"/>
                    <a:pt x="3503" y="760"/>
                    <a:pt x="3503"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1" name="Google Shape;18101;p46"/>
            <p:cNvSpPr/>
            <p:nvPr/>
          </p:nvSpPr>
          <p:spPr>
            <a:xfrm>
              <a:off x="5584450" y="1208525"/>
              <a:ext cx="87575" cy="87575"/>
            </a:xfrm>
            <a:custGeom>
              <a:avLst/>
              <a:gdLst/>
              <a:ahLst/>
              <a:cxnLst/>
              <a:rect l="l" t="t" r="r" b="b"/>
              <a:pathLst>
                <a:path w="3503" h="3503" extrusionOk="0">
                  <a:moveTo>
                    <a:pt x="3503" y="1751"/>
                  </a:moveTo>
                  <a:cubicBezTo>
                    <a:pt x="3503" y="2744"/>
                    <a:pt x="2744" y="3503"/>
                    <a:pt x="1752" y="3503"/>
                  </a:cubicBezTo>
                  <a:cubicBezTo>
                    <a:pt x="759" y="3503"/>
                    <a:pt x="1" y="2685"/>
                    <a:pt x="1" y="1751"/>
                  </a:cubicBezTo>
                  <a:cubicBezTo>
                    <a:pt x="1" y="759"/>
                    <a:pt x="759" y="0"/>
                    <a:pt x="1752" y="0"/>
                  </a:cubicBezTo>
                  <a:cubicBezTo>
                    <a:pt x="2744" y="0"/>
                    <a:pt x="3503" y="759"/>
                    <a:pt x="3503"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2" name="Google Shape;18102;p46"/>
            <p:cNvSpPr/>
            <p:nvPr/>
          </p:nvSpPr>
          <p:spPr>
            <a:xfrm>
              <a:off x="3132900" y="471600"/>
              <a:ext cx="87575" cy="87575"/>
            </a:xfrm>
            <a:custGeom>
              <a:avLst/>
              <a:gdLst/>
              <a:ahLst/>
              <a:cxnLst/>
              <a:rect l="l" t="t" r="r" b="b"/>
              <a:pathLst>
                <a:path w="3503" h="3503" extrusionOk="0">
                  <a:moveTo>
                    <a:pt x="3502" y="1751"/>
                  </a:moveTo>
                  <a:cubicBezTo>
                    <a:pt x="3502" y="2744"/>
                    <a:pt x="2744" y="3503"/>
                    <a:pt x="1751" y="3503"/>
                  </a:cubicBezTo>
                  <a:cubicBezTo>
                    <a:pt x="759" y="3503"/>
                    <a:pt x="0" y="2744"/>
                    <a:pt x="0" y="1751"/>
                  </a:cubicBezTo>
                  <a:cubicBezTo>
                    <a:pt x="0" y="817"/>
                    <a:pt x="759" y="0"/>
                    <a:pt x="1751" y="0"/>
                  </a:cubicBezTo>
                  <a:cubicBezTo>
                    <a:pt x="2685" y="0"/>
                    <a:pt x="3502" y="759"/>
                    <a:pt x="3502"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3" name="Google Shape;18103;p46"/>
            <p:cNvSpPr/>
            <p:nvPr/>
          </p:nvSpPr>
          <p:spPr>
            <a:xfrm>
              <a:off x="6073300" y="3413475"/>
              <a:ext cx="87575" cy="87575"/>
            </a:xfrm>
            <a:custGeom>
              <a:avLst/>
              <a:gdLst/>
              <a:ahLst/>
              <a:cxnLst/>
              <a:rect l="l" t="t" r="r" b="b"/>
              <a:pathLst>
                <a:path w="3503" h="3503" extrusionOk="0">
                  <a:moveTo>
                    <a:pt x="1752" y="3502"/>
                  </a:moveTo>
                  <a:cubicBezTo>
                    <a:pt x="759" y="3502"/>
                    <a:pt x="1" y="2685"/>
                    <a:pt x="1" y="1751"/>
                  </a:cubicBezTo>
                  <a:cubicBezTo>
                    <a:pt x="1" y="759"/>
                    <a:pt x="818" y="0"/>
                    <a:pt x="1810" y="0"/>
                  </a:cubicBezTo>
                  <a:cubicBezTo>
                    <a:pt x="2744" y="0"/>
                    <a:pt x="3503" y="759"/>
                    <a:pt x="3503" y="1751"/>
                  </a:cubicBezTo>
                  <a:cubicBezTo>
                    <a:pt x="3503" y="2744"/>
                    <a:pt x="2744" y="3502"/>
                    <a:pt x="1752" y="35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4" name="Google Shape;18104;p46"/>
            <p:cNvSpPr/>
            <p:nvPr/>
          </p:nvSpPr>
          <p:spPr>
            <a:xfrm>
              <a:off x="1413875" y="2434300"/>
              <a:ext cx="87575" cy="86125"/>
            </a:xfrm>
            <a:custGeom>
              <a:avLst/>
              <a:gdLst/>
              <a:ahLst/>
              <a:cxnLst/>
              <a:rect l="l" t="t" r="r" b="b"/>
              <a:pathLst>
                <a:path w="3503" h="3445" extrusionOk="0">
                  <a:moveTo>
                    <a:pt x="1752" y="3444"/>
                  </a:moveTo>
                  <a:cubicBezTo>
                    <a:pt x="760" y="3444"/>
                    <a:pt x="1" y="2744"/>
                    <a:pt x="1" y="1752"/>
                  </a:cubicBezTo>
                  <a:cubicBezTo>
                    <a:pt x="1" y="759"/>
                    <a:pt x="760" y="1"/>
                    <a:pt x="1752" y="1"/>
                  </a:cubicBezTo>
                  <a:cubicBezTo>
                    <a:pt x="2744" y="1"/>
                    <a:pt x="3445" y="759"/>
                    <a:pt x="3503" y="1693"/>
                  </a:cubicBezTo>
                  <a:cubicBezTo>
                    <a:pt x="3503" y="2686"/>
                    <a:pt x="2744" y="3444"/>
                    <a:pt x="1752"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5" name="Google Shape;18105;p46"/>
            <p:cNvSpPr/>
            <p:nvPr/>
          </p:nvSpPr>
          <p:spPr>
            <a:xfrm>
              <a:off x="4112050" y="5131025"/>
              <a:ext cx="87575" cy="89025"/>
            </a:xfrm>
            <a:custGeom>
              <a:avLst/>
              <a:gdLst/>
              <a:ahLst/>
              <a:cxnLst/>
              <a:rect l="l" t="t" r="r" b="b"/>
              <a:pathLst>
                <a:path w="3503" h="3561" extrusionOk="0">
                  <a:moveTo>
                    <a:pt x="3503" y="1751"/>
                  </a:moveTo>
                  <a:cubicBezTo>
                    <a:pt x="3503" y="2744"/>
                    <a:pt x="2744" y="3561"/>
                    <a:pt x="1752" y="3561"/>
                  </a:cubicBezTo>
                  <a:cubicBezTo>
                    <a:pt x="760" y="3561"/>
                    <a:pt x="1" y="2802"/>
                    <a:pt x="1" y="1810"/>
                  </a:cubicBezTo>
                  <a:cubicBezTo>
                    <a:pt x="1" y="817"/>
                    <a:pt x="701" y="59"/>
                    <a:pt x="1693" y="59"/>
                  </a:cubicBezTo>
                  <a:cubicBezTo>
                    <a:pt x="2686" y="0"/>
                    <a:pt x="3445" y="759"/>
                    <a:pt x="3503"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6" name="Google Shape;18106;p46"/>
            <p:cNvSpPr/>
            <p:nvPr/>
          </p:nvSpPr>
          <p:spPr>
            <a:xfrm>
              <a:off x="1413875" y="3171225"/>
              <a:ext cx="86125" cy="86125"/>
            </a:xfrm>
            <a:custGeom>
              <a:avLst/>
              <a:gdLst/>
              <a:ahLst/>
              <a:cxnLst/>
              <a:rect l="l" t="t" r="r" b="b"/>
              <a:pathLst>
                <a:path w="3445" h="3445" extrusionOk="0">
                  <a:moveTo>
                    <a:pt x="3445" y="1752"/>
                  </a:moveTo>
                  <a:cubicBezTo>
                    <a:pt x="3445" y="2686"/>
                    <a:pt x="2686" y="3445"/>
                    <a:pt x="1693" y="3445"/>
                  </a:cubicBezTo>
                  <a:cubicBezTo>
                    <a:pt x="760" y="3386"/>
                    <a:pt x="1" y="2627"/>
                    <a:pt x="59" y="1693"/>
                  </a:cubicBezTo>
                  <a:cubicBezTo>
                    <a:pt x="59" y="759"/>
                    <a:pt x="818" y="1"/>
                    <a:pt x="1752" y="1"/>
                  </a:cubicBezTo>
                  <a:cubicBezTo>
                    <a:pt x="2744" y="1"/>
                    <a:pt x="3445" y="759"/>
                    <a:pt x="3445"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7" name="Google Shape;18107;p46"/>
            <p:cNvSpPr/>
            <p:nvPr/>
          </p:nvSpPr>
          <p:spPr>
            <a:xfrm>
              <a:off x="3376575" y="5132475"/>
              <a:ext cx="86125" cy="86125"/>
            </a:xfrm>
            <a:custGeom>
              <a:avLst/>
              <a:gdLst/>
              <a:ahLst/>
              <a:cxnLst/>
              <a:rect l="l" t="t" r="r" b="b"/>
              <a:pathLst>
                <a:path w="3445" h="3445" extrusionOk="0">
                  <a:moveTo>
                    <a:pt x="3445" y="1752"/>
                  </a:moveTo>
                  <a:cubicBezTo>
                    <a:pt x="3445" y="2686"/>
                    <a:pt x="2686" y="3444"/>
                    <a:pt x="1752" y="3444"/>
                  </a:cubicBezTo>
                  <a:cubicBezTo>
                    <a:pt x="760" y="3444"/>
                    <a:pt x="1" y="2686"/>
                    <a:pt x="1" y="1693"/>
                  </a:cubicBezTo>
                  <a:cubicBezTo>
                    <a:pt x="1" y="759"/>
                    <a:pt x="760" y="1"/>
                    <a:pt x="1752" y="1"/>
                  </a:cubicBezTo>
                  <a:cubicBezTo>
                    <a:pt x="2686" y="1"/>
                    <a:pt x="3445" y="759"/>
                    <a:pt x="3445"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8" name="Google Shape;18108;p46"/>
            <p:cNvSpPr/>
            <p:nvPr/>
          </p:nvSpPr>
          <p:spPr>
            <a:xfrm>
              <a:off x="2639650" y="4887325"/>
              <a:ext cx="86125" cy="84650"/>
            </a:xfrm>
            <a:custGeom>
              <a:avLst/>
              <a:gdLst/>
              <a:ahLst/>
              <a:cxnLst/>
              <a:rect l="l" t="t" r="r" b="b"/>
              <a:pathLst>
                <a:path w="3445" h="3386" extrusionOk="0">
                  <a:moveTo>
                    <a:pt x="3445" y="1693"/>
                  </a:moveTo>
                  <a:cubicBezTo>
                    <a:pt x="3445" y="2627"/>
                    <a:pt x="2628" y="3386"/>
                    <a:pt x="1694" y="3386"/>
                  </a:cubicBezTo>
                  <a:cubicBezTo>
                    <a:pt x="760" y="3327"/>
                    <a:pt x="1" y="2569"/>
                    <a:pt x="59" y="1635"/>
                  </a:cubicBezTo>
                  <a:cubicBezTo>
                    <a:pt x="59" y="701"/>
                    <a:pt x="818" y="0"/>
                    <a:pt x="1752" y="0"/>
                  </a:cubicBezTo>
                  <a:cubicBezTo>
                    <a:pt x="2686" y="0"/>
                    <a:pt x="3445" y="759"/>
                    <a:pt x="3445" y="16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9" name="Google Shape;18109;p46"/>
            <p:cNvSpPr/>
            <p:nvPr/>
          </p:nvSpPr>
          <p:spPr>
            <a:xfrm>
              <a:off x="1661950" y="3903775"/>
              <a:ext cx="84675" cy="86125"/>
            </a:xfrm>
            <a:custGeom>
              <a:avLst/>
              <a:gdLst/>
              <a:ahLst/>
              <a:cxnLst/>
              <a:rect l="l" t="t" r="r" b="b"/>
              <a:pathLst>
                <a:path w="3387" h="3445" extrusionOk="0">
                  <a:moveTo>
                    <a:pt x="1693" y="1"/>
                  </a:moveTo>
                  <a:cubicBezTo>
                    <a:pt x="2627" y="1"/>
                    <a:pt x="3386" y="818"/>
                    <a:pt x="3386" y="1752"/>
                  </a:cubicBezTo>
                  <a:cubicBezTo>
                    <a:pt x="3386" y="2686"/>
                    <a:pt x="2569" y="3444"/>
                    <a:pt x="1635" y="3386"/>
                  </a:cubicBezTo>
                  <a:cubicBezTo>
                    <a:pt x="701" y="3386"/>
                    <a:pt x="1" y="2627"/>
                    <a:pt x="1" y="1693"/>
                  </a:cubicBezTo>
                  <a:cubicBezTo>
                    <a:pt x="1" y="759"/>
                    <a:pt x="759" y="1"/>
                    <a:pt x="1693"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0" name="Google Shape;18110;p46"/>
            <p:cNvSpPr/>
            <p:nvPr/>
          </p:nvSpPr>
          <p:spPr>
            <a:xfrm>
              <a:off x="5587375" y="4398475"/>
              <a:ext cx="81725" cy="81725"/>
            </a:xfrm>
            <a:custGeom>
              <a:avLst/>
              <a:gdLst/>
              <a:ahLst/>
              <a:cxnLst/>
              <a:rect l="l" t="t" r="r" b="b"/>
              <a:pathLst>
                <a:path w="3269" h="3269" extrusionOk="0">
                  <a:moveTo>
                    <a:pt x="1635" y="3269"/>
                  </a:moveTo>
                  <a:cubicBezTo>
                    <a:pt x="701" y="3269"/>
                    <a:pt x="0" y="2510"/>
                    <a:pt x="0" y="1635"/>
                  </a:cubicBezTo>
                  <a:cubicBezTo>
                    <a:pt x="0" y="759"/>
                    <a:pt x="759" y="0"/>
                    <a:pt x="1693" y="0"/>
                  </a:cubicBezTo>
                  <a:cubicBezTo>
                    <a:pt x="2569" y="59"/>
                    <a:pt x="3269" y="817"/>
                    <a:pt x="3269" y="1693"/>
                  </a:cubicBezTo>
                  <a:cubicBezTo>
                    <a:pt x="3211" y="2569"/>
                    <a:pt x="2510" y="3269"/>
                    <a:pt x="1635"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1" name="Google Shape;18111;p46"/>
            <p:cNvSpPr/>
            <p:nvPr/>
          </p:nvSpPr>
          <p:spPr>
            <a:xfrm>
              <a:off x="6076225" y="1948375"/>
              <a:ext cx="81750" cy="81725"/>
            </a:xfrm>
            <a:custGeom>
              <a:avLst/>
              <a:gdLst/>
              <a:ahLst/>
              <a:cxnLst/>
              <a:rect l="l" t="t" r="r" b="b"/>
              <a:pathLst>
                <a:path w="3270" h="3269" extrusionOk="0">
                  <a:moveTo>
                    <a:pt x="1693" y="3211"/>
                  </a:moveTo>
                  <a:cubicBezTo>
                    <a:pt x="818" y="3269"/>
                    <a:pt x="59" y="2510"/>
                    <a:pt x="0" y="1635"/>
                  </a:cubicBezTo>
                  <a:cubicBezTo>
                    <a:pt x="0" y="759"/>
                    <a:pt x="759" y="0"/>
                    <a:pt x="1635" y="0"/>
                  </a:cubicBezTo>
                  <a:cubicBezTo>
                    <a:pt x="2510" y="0"/>
                    <a:pt x="3269" y="701"/>
                    <a:pt x="3269" y="1576"/>
                  </a:cubicBezTo>
                  <a:cubicBezTo>
                    <a:pt x="3269" y="2452"/>
                    <a:pt x="2569" y="3211"/>
                    <a:pt x="1693"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2" name="Google Shape;18112;p46"/>
            <p:cNvSpPr/>
            <p:nvPr/>
          </p:nvSpPr>
          <p:spPr>
            <a:xfrm>
              <a:off x="2152275" y="964825"/>
              <a:ext cx="81725" cy="81750"/>
            </a:xfrm>
            <a:custGeom>
              <a:avLst/>
              <a:gdLst/>
              <a:ahLst/>
              <a:cxnLst/>
              <a:rect l="l" t="t" r="r" b="b"/>
              <a:pathLst>
                <a:path w="3269" h="3270" extrusionOk="0">
                  <a:moveTo>
                    <a:pt x="3269" y="1635"/>
                  </a:moveTo>
                  <a:cubicBezTo>
                    <a:pt x="3269" y="2510"/>
                    <a:pt x="2568" y="3211"/>
                    <a:pt x="1693" y="3269"/>
                  </a:cubicBezTo>
                  <a:cubicBezTo>
                    <a:pt x="759" y="3269"/>
                    <a:pt x="0" y="2510"/>
                    <a:pt x="59" y="1577"/>
                  </a:cubicBezTo>
                  <a:cubicBezTo>
                    <a:pt x="59" y="701"/>
                    <a:pt x="817" y="0"/>
                    <a:pt x="1693" y="0"/>
                  </a:cubicBezTo>
                  <a:cubicBezTo>
                    <a:pt x="2568" y="0"/>
                    <a:pt x="3269" y="759"/>
                    <a:pt x="3269"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3" name="Google Shape;18113;p46"/>
            <p:cNvSpPr/>
            <p:nvPr/>
          </p:nvSpPr>
          <p:spPr>
            <a:xfrm>
              <a:off x="5833975" y="1453675"/>
              <a:ext cx="81750" cy="81750"/>
            </a:xfrm>
            <a:custGeom>
              <a:avLst/>
              <a:gdLst/>
              <a:ahLst/>
              <a:cxnLst/>
              <a:rect l="l" t="t" r="r" b="b"/>
              <a:pathLst>
                <a:path w="3270" h="3270" extrusionOk="0">
                  <a:moveTo>
                    <a:pt x="3270" y="1635"/>
                  </a:moveTo>
                  <a:cubicBezTo>
                    <a:pt x="3270" y="2511"/>
                    <a:pt x="2511" y="3269"/>
                    <a:pt x="1635" y="3269"/>
                  </a:cubicBezTo>
                  <a:cubicBezTo>
                    <a:pt x="760" y="3269"/>
                    <a:pt x="1" y="2511"/>
                    <a:pt x="1" y="1635"/>
                  </a:cubicBezTo>
                  <a:cubicBezTo>
                    <a:pt x="1" y="759"/>
                    <a:pt x="760" y="1"/>
                    <a:pt x="1635" y="1"/>
                  </a:cubicBezTo>
                  <a:cubicBezTo>
                    <a:pt x="2511" y="1"/>
                    <a:pt x="3211" y="759"/>
                    <a:pt x="3211"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4" name="Google Shape;18114;p46"/>
            <p:cNvSpPr/>
            <p:nvPr/>
          </p:nvSpPr>
          <p:spPr>
            <a:xfrm>
              <a:off x="4361600" y="5135400"/>
              <a:ext cx="81725" cy="81750"/>
            </a:xfrm>
            <a:custGeom>
              <a:avLst/>
              <a:gdLst/>
              <a:ahLst/>
              <a:cxnLst/>
              <a:rect l="l" t="t" r="r" b="b"/>
              <a:pathLst>
                <a:path w="3269" h="3270" extrusionOk="0">
                  <a:moveTo>
                    <a:pt x="1634" y="3269"/>
                  </a:moveTo>
                  <a:cubicBezTo>
                    <a:pt x="759" y="3269"/>
                    <a:pt x="58" y="2569"/>
                    <a:pt x="0" y="1693"/>
                  </a:cubicBezTo>
                  <a:cubicBezTo>
                    <a:pt x="0" y="759"/>
                    <a:pt x="700" y="0"/>
                    <a:pt x="1634" y="0"/>
                  </a:cubicBezTo>
                  <a:cubicBezTo>
                    <a:pt x="2510" y="0"/>
                    <a:pt x="3269" y="701"/>
                    <a:pt x="3269" y="1576"/>
                  </a:cubicBezTo>
                  <a:cubicBezTo>
                    <a:pt x="3269" y="2510"/>
                    <a:pt x="2510" y="3211"/>
                    <a:pt x="1634"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5" name="Google Shape;18115;p46"/>
            <p:cNvSpPr/>
            <p:nvPr/>
          </p:nvSpPr>
          <p:spPr>
            <a:xfrm>
              <a:off x="3137275" y="5136850"/>
              <a:ext cx="78825" cy="78825"/>
            </a:xfrm>
            <a:custGeom>
              <a:avLst/>
              <a:gdLst/>
              <a:ahLst/>
              <a:cxnLst/>
              <a:rect l="l" t="t" r="r" b="b"/>
              <a:pathLst>
                <a:path w="3153" h="3153" extrusionOk="0">
                  <a:moveTo>
                    <a:pt x="1576" y="3094"/>
                  </a:moveTo>
                  <a:cubicBezTo>
                    <a:pt x="701" y="3153"/>
                    <a:pt x="0" y="2452"/>
                    <a:pt x="0" y="1577"/>
                  </a:cubicBezTo>
                  <a:cubicBezTo>
                    <a:pt x="0" y="701"/>
                    <a:pt x="642" y="1"/>
                    <a:pt x="1518" y="1"/>
                  </a:cubicBezTo>
                  <a:cubicBezTo>
                    <a:pt x="2452" y="1"/>
                    <a:pt x="3094" y="643"/>
                    <a:pt x="3152" y="1518"/>
                  </a:cubicBezTo>
                  <a:cubicBezTo>
                    <a:pt x="3152" y="2394"/>
                    <a:pt x="2452" y="3094"/>
                    <a:pt x="1576"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6" name="Google Shape;18116;p46"/>
            <p:cNvSpPr/>
            <p:nvPr/>
          </p:nvSpPr>
          <p:spPr>
            <a:xfrm>
              <a:off x="1416800" y="2190600"/>
              <a:ext cx="80275" cy="80300"/>
            </a:xfrm>
            <a:custGeom>
              <a:avLst/>
              <a:gdLst/>
              <a:ahLst/>
              <a:cxnLst/>
              <a:rect l="l" t="t" r="r" b="b"/>
              <a:pathLst>
                <a:path w="3211" h="3212" extrusionOk="0">
                  <a:moveTo>
                    <a:pt x="1635" y="1"/>
                  </a:moveTo>
                  <a:cubicBezTo>
                    <a:pt x="2510" y="1"/>
                    <a:pt x="3211" y="701"/>
                    <a:pt x="3211" y="1635"/>
                  </a:cubicBezTo>
                  <a:cubicBezTo>
                    <a:pt x="3211" y="2511"/>
                    <a:pt x="2510" y="3211"/>
                    <a:pt x="1635" y="3211"/>
                  </a:cubicBezTo>
                  <a:cubicBezTo>
                    <a:pt x="759" y="3211"/>
                    <a:pt x="0" y="2511"/>
                    <a:pt x="0" y="1635"/>
                  </a:cubicBezTo>
                  <a:cubicBezTo>
                    <a:pt x="0" y="701"/>
                    <a:pt x="701" y="1"/>
                    <a:pt x="16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7" name="Google Shape;18117;p46"/>
            <p:cNvSpPr/>
            <p:nvPr/>
          </p:nvSpPr>
          <p:spPr>
            <a:xfrm>
              <a:off x="5340750" y="4646550"/>
              <a:ext cx="80275" cy="80275"/>
            </a:xfrm>
            <a:custGeom>
              <a:avLst/>
              <a:gdLst/>
              <a:ahLst/>
              <a:cxnLst/>
              <a:rect l="l" t="t" r="r" b="b"/>
              <a:pathLst>
                <a:path w="3211" h="3211" extrusionOk="0">
                  <a:moveTo>
                    <a:pt x="3211" y="1635"/>
                  </a:moveTo>
                  <a:cubicBezTo>
                    <a:pt x="3211" y="2510"/>
                    <a:pt x="2511" y="3211"/>
                    <a:pt x="1635" y="3211"/>
                  </a:cubicBezTo>
                  <a:cubicBezTo>
                    <a:pt x="701" y="3211"/>
                    <a:pt x="1" y="2510"/>
                    <a:pt x="1" y="1576"/>
                  </a:cubicBezTo>
                  <a:cubicBezTo>
                    <a:pt x="1" y="701"/>
                    <a:pt x="759" y="0"/>
                    <a:pt x="1635" y="0"/>
                  </a:cubicBezTo>
                  <a:cubicBezTo>
                    <a:pt x="2511" y="0"/>
                    <a:pt x="3211" y="701"/>
                    <a:pt x="3211"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8" name="Google Shape;18118;p46"/>
            <p:cNvSpPr/>
            <p:nvPr/>
          </p:nvSpPr>
          <p:spPr>
            <a:xfrm>
              <a:off x="1911500" y="1208525"/>
              <a:ext cx="78825" cy="78825"/>
            </a:xfrm>
            <a:custGeom>
              <a:avLst/>
              <a:gdLst/>
              <a:ahLst/>
              <a:cxnLst/>
              <a:rect l="l" t="t" r="r" b="b"/>
              <a:pathLst>
                <a:path w="3153" h="3153" extrusionOk="0">
                  <a:moveTo>
                    <a:pt x="1576" y="0"/>
                  </a:moveTo>
                  <a:cubicBezTo>
                    <a:pt x="2510" y="0"/>
                    <a:pt x="3152" y="701"/>
                    <a:pt x="3152" y="1635"/>
                  </a:cubicBezTo>
                  <a:cubicBezTo>
                    <a:pt x="3094" y="2510"/>
                    <a:pt x="2452" y="3152"/>
                    <a:pt x="1576" y="3152"/>
                  </a:cubicBezTo>
                  <a:cubicBezTo>
                    <a:pt x="642" y="3152"/>
                    <a:pt x="0" y="2452"/>
                    <a:pt x="0" y="1576"/>
                  </a:cubicBezTo>
                  <a:cubicBezTo>
                    <a:pt x="0" y="701"/>
                    <a:pt x="700" y="0"/>
                    <a:pt x="15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9" name="Google Shape;18119;p46"/>
            <p:cNvSpPr/>
            <p:nvPr/>
          </p:nvSpPr>
          <p:spPr>
            <a:xfrm>
              <a:off x="4608200" y="475975"/>
              <a:ext cx="81750" cy="80275"/>
            </a:xfrm>
            <a:custGeom>
              <a:avLst/>
              <a:gdLst/>
              <a:ahLst/>
              <a:cxnLst/>
              <a:rect l="l" t="t" r="r" b="b"/>
              <a:pathLst>
                <a:path w="3270" h="3211" extrusionOk="0">
                  <a:moveTo>
                    <a:pt x="1693" y="0"/>
                  </a:moveTo>
                  <a:cubicBezTo>
                    <a:pt x="2569" y="0"/>
                    <a:pt x="3269" y="759"/>
                    <a:pt x="3269" y="1635"/>
                  </a:cubicBezTo>
                  <a:cubicBezTo>
                    <a:pt x="3211" y="2510"/>
                    <a:pt x="2511" y="3211"/>
                    <a:pt x="1577" y="3211"/>
                  </a:cubicBezTo>
                  <a:cubicBezTo>
                    <a:pt x="701" y="3152"/>
                    <a:pt x="1" y="2452"/>
                    <a:pt x="1" y="1576"/>
                  </a:cubicBezTo>
                  <a:cubicBezTo>
                    <a:pt x="59" y="642"/>
                    <a:pt x="759" y="0"/>
                    <a:pt x="169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0" name="Google Shape;18120;p46"/>
            <p:cNvSpPr/>
            <p:nvPr/>
          </p:nvSpPr>
          <p:spPr>
            <a:xfrm>
              <a:off x="5098525" y="718200"/>
              <a:ext cx="80275" cy="81750"/>
            </a:xfrm>
            <a:custGeom>
              <a:avLst/>
              <a:gdLst/>
              <a:ahLst/>
              <a:cxnLst/>
              <a:rect l="l" t="t" r="r" b="b"/>
              <a:pathLst>
                <a:path w="3211" h="3270" extrusionOk="0">
                  <a:moveTo>
                    <a:pt x="1635" y="3211"/>
                  </a:moveTo>
                  <a:cubicBezTo>
                    <a:pt x="759" y="3270"/>
                    <a:pt x="0" y="2569"/>
                    <a:pt x="0" y="1635"/>
                  </a:cubicBezTo>
                  <a:cubicBezTo>
                    <a:pt x="0" y="760"/>
                    <a:pt x="701" y="59"/>
                    <a:pt x="1576" y="1"/>
                  </a:cubicBezTo>
                  <a:cubicBezTo>
                    <a:pt x="2452" y="1"/>
                    <a:pt x="3211" y="701"/>
                    <a:pt x="3211" y="1577"/>
                  </a:cubicBezTo>
                  <a:cubicBezTo>
                    <a:pt x="3211" y="2511"/>
                    <a:pt x="2510" y="3211"/>
                    <a:pt x="1635"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1" name="Google Shape;18121;p46"/>
            <p:cNvSpPr/>
            <p:nvPr/>
          </p:nvSpPr>
          <p:spPr>
            <a:xfrm>
              <a:off x="6079150" y="3664450"/>
              <a:ext cx="77350" cy="77375"/>
            </a:xfrm>
            <a:custGeom>
              <a:avLst/>
              <a:gdLst/>
              <a:ahLst/>
              <a:cxnLst/>
              <a:rect l="l" t="t" r="r" b="b"/>
              <a:pathLst>
                <a:path w="3094" h="3095" extrusionOk="0">
                  <a:moveTo>
                    <a:pt x="3094" y="1519"/>
                  </a:moveTo>
                  <a:cubicBezTo>
                    <a:pt x="3094" y="2394"/>
                    <a:pt x="2393" y="3095"/>
                    <a:pt x="1576" y="3095"/>
                  </a:cubicBezTo>
                  <a:cubicBezTo>
                    <a:pt x="701" y="3095"/>
                    <a:pt x="0" y="2452"/>
                    <a:pt x="0" y="1577"/>
                  </a:cubicBezTo>
                  <a:cubicBezTo>
                    <a:pt x="0" y="701"/>
                    <a:pt x="642" y="59"/>
                    <a:pt x="1518" y="1"/>
                  </a:cubicBezTo>
                  <a:cubicBezTo>
                    <a:pt x="2335" y="1"/>
                    <a:pt x="3094" y="701"/>
                    <a:pt x="3094" y="15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2" name="Google Shape;18122;p46"/>
            <p:cNvSpPr/>
            <p:nvPr/>
          </p:nvSpPr>
          <p:spPr>
            <a:xfrm>
              <a:off x="1418250" y="3417850"/>
              <a:ext cx="78825" cy="77350"/>
            </a:xfrm>
            <a:custGeom>
              <a:avLst/>
              <a:gdLst/>
              <a:ahLst/>
              <a:cxnLst/>
              <a:rect l="l" t="t" r="r" b="b"/>
              <a:pathLst>
                <a:path w="3153" h="3094" extrusionOk="0">
                  <a:moveTo>
                    <a:pt x="1577" y="3094"/>
                  </a:moveTo>
                  <a:cubicBezTo>
                    <a:pt x="701" y="3094"/>
                    <a:pt x="1" y="2393"/>
                    <a:pt x="1" y="1576"/>
                  </a:cubicBezTo>
                  <a:cubicBezTo>
                    <a:pt x="1" y="701"/>
                    <a:pt x="760" y="0"/>
                    <a:pt x="1577" y="0"/>
                  </a:cubicBezTo>
                  <a:cubicBezTo>
                    <a:pt x="2452" y="59"/>
                    <a:pt x="3094" y="701"/>
                    <a:pt x="3094" y="1518"/>
                  </a:cubicBezTo>
                  <a:cubicBezTo>
                    <a:pt x="3153" y="2393"/>
                    <a:pt x="2452" y="3094"/>
                    <a:pt x="1577"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3" name="Google Shape;18123;p46"/>
            <p:cNvSpPr/>
            <p:nvPr/>
          </p:nvSpPr>
          <p:spPr>
            <a:xfrm>
              <a:off x="2890650" y="477425"/>
              <a:ext cx="77375" cy="77375"/>
            </a:xfrm>
            <a:custGeom>
              <a:avLst/>
              <a:gdLst/>
              <a:ahLst/>
              <a:cxnLst/>
              <a:rect l="l" t="t" r="r" b="b"/>
              <a:pathLst>
                <a:path w="3095" h="3095" extrusionOk="0">
                  <a:moveTo>
                    <a:pt x="3094" y="1518"/>
                  </a:moveTo>
                  <a:cubicBezTo>
                    <a:pt x="3094" y="2336"/>
                    <a:pt x="2452" y="3036"/>
                    <a:pt x="1577" y="3094"/>
                  </a:cubicBezTo>
                  <a:cubicBezTo>
                    <a:pt x="759" y="3094"/>
                    <a:pt x="1" y="2394"/>
                    <a:pt x="59" y="1518"/>
                  </a:cubicBezTo>
                  <a:cubicBezTo>
                    <a:pt x="59" y="701"/>
                    <a:pt x="759" y="1"/>
                    <a:pt x="1577" y="1"/>
                  </a:cubicBezTo>
                  <a:cubicBezTo>
                    <a:pt x="2394" y="1"/>
                    <a:pt x="3094" y="701"/>
                    <a:pt x="3094"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4" name="Google Shape;18124;p46"/>
            <p:cNvSpPr/>
            <p:nvPr/>
          </p:nvSpPr>
          <p:spPr>
            <a:xfrm>
              <a:off x="5835450" y="4154775"/>
              <a:ext cx="77350" cy="77350"/>
            </a:xfrm>
            <a:custGeom>
              <a:avLst/>
              <a:gdLst/>
              <a:ahLst/>
              <a:cxnLst/>
              <a:rect l="l" t="t" r="r" b="b"/>
              <a:pathLst>
                <a:path w="3094" h="3094" extrusionOk="0">
                  <a:moveTo>
                    <a:pt x="3094" y="1518"/>
                  </a:moveTo>
                  <a:cubicBezTo>
                    <a:pt x="3094" y="2335"/>
                    <a:pt x="2335" y="3094"/>
                    <a:pt x="1518" y="3036"/>
                  </a:cubicBezTo>
                  <a:cubicBezTo>
                    <a:pt x="701" y="3036"/>
                    <a:pt x="0" y="2277"/>
                    <a:pt x="59" y="1460"/>
                  </a:cubicBezTo>
                  <a:cubicBezTo>
                    <a:pt x="59" y="701"/>
                    <a:pt x="759" y="0"/>
                    <a:pt x="1576" y="0"/>
                  </a:cubicBezTo>
                  <a:cubicBezTo>
                    <a:pt x="2393" y="0"/>
                    <a:pt x="3094" y="701"/>
                    <a:pt x="3094"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5" name="Google Shape;18125;p46"/>
            <p:cNvSpPr/>
            <p:nvPr/>
          </p:nvSpPr>
          <p:spPr>
            <a:xfrm>
              <a:off x="2401800" y="719675"/>
              <a:ext cx="75900" cy="77350"/>
            </a:xfrm>
            <a:custGeom>
              <a:avLst/>
              <a:gdLst/>
              <a:ahLst/>
              <a:cxnLst/>
              <a:rect l="l" t="t" r="r" b="b"/>
              <a:pathLst>
                <a:path w="3036" h="3094" extrusionOk="0">
                  <a:moveTo>
                    <a:pt x="3036" y="1576"/>
                  </a:moveTo>
                  <a:cubicBezTo>
                    <a:pt x="3036" y="2393"/>
                    <a:pt x="2277" y="3094"/>
                    <a:pt x="1460" y="3036"/>
                  </a:cubicBezTo>
                  <a:cubicBezTo>
                    <a:pt x="643" y="3036"/>
                    <a:pt x="0" y="2277"/>
                    <a:pt x="59" y="1518"/>
                  </a:cubicBezTo>
                  <a:cubicBezTo>
                    <a:pt x="59" y="701"/>
                    <a:pt x="818" y="0"/>
                    <a:pt x="1635" y="59"/>
                  </a:cubicBezTo>
                  <a:cubicBezTo>
                    <a:pt x="2394" y="117"/>
                    <a:pt x="3036" y="817"/>
                    <a:pt x="3036" y="15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6" name="Google Shape;18126;p46"/>
            <p:cNvSpPr/>
            <p:nvPr/>
          </p:nvSpPr>
          <p:spPr>
            <a:xfrm>
              <a:off x="2156650" y="4645075"/>
              <a:ext cx="74450" cy="74450"/>
            </a:xfrm>
            <a:custGeom>
              <a:avLst/>
              <a:gdLst/>
              <a:ahLst/>
              <a:cxnLst/>
              <a:rect l="l" t="t" r="r" b="b"/>
              <a:pathLst>
                <a:path w="2978" h="2978" extrusionOk="0">
                  <a:moveTo>
                    <a:pt x="2919" y="1518"/>
                  </a:moveTo>
                  <a:cubicBezTo>
                    <a:pt x="2919" y="2336"/>
                    <a:pt x="2277" y="2978"/>
                    <a:pt x="1460" y="2978"/>
                  </a:cubicBezTo>
                  <a:cubicBezTo>
                    <a:pt x="642" y="2978"/>
                    <a:pt x="0" y="2277"/>
                    <a:pt x="0" y="1460"/>
                  </a:cubicBezTo>
                  <a:cubicBezTo>
                    <a:pt x="59" y="701"/>
                    <a:pt x="701" y="1"/>
                    <a:pt x="1518" y="59"/>
                  </a:cubicBezTo>
                  <a:cubicBezTo>
                    <a:pt x="2335" y="59"/>
                    <a:pt x="2977" y="701"/>
                    <a:pt x="2919"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7" name="Google Shape;18127;p46"/>
            <p:cNvSpPr/>
            <p:nvPr/>
          </p:nvSpPr>
          <p:spPr>
            <a:xfrm>
              <a:off x="1910025" y="4402850"/>
              <a:ext cx="73000" cy="72975"/>
            </a:xfrm>
            <a:custGeom>
              <a:avLst/>
              <a:gdLst/>
              <a:ahLst/>
              <a:cxnLst/>
              <a:rect l="l" t="t" r="r" b="b"/>
              <a:pathLst>
                <a:path w="2920" h="2919" extrusionOk="0">
                  <a:moveTo>
                    <a:pt x="1460" y="0"/>
                  </a:moveTo>
                  <a:cubicBezTo>
                    <a:pt x="2277" y="0"/>
                    <a:pt x="2919" y="642"/>
                    <a:pt x="2919" y="1460"/>
                  </a:cubicBezTo>
                  <a:cubicBezTo>
                    <a:pt x="2919" y="2277"/>
                    <a:pt x="2277" y="2919"/>
                    <a:pt x="1460" y="2919"/>
                  </a:cubicBezTo>
                  <a:cubicBezTo>
                    <a:pt x="643" y="2919"/>
                    <a:pt x="59" y="2335"/>
                    <a:pt x="1" y="1518"/>
                  </a:cubicBezTo>
                  <a:cubicBezTo>
                    <a:pt x="1" y="701"/>
                    <a:pt x="643" y="59"/>
                    <a:pt x="146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8" name="Google Shape;18128;p46"/>
            <p:cNvSpPr/>
            <p:nvPr/>
          </p:nvSpPr>
          <p:spPr>
            <a:xfrm>
              <a:off x="1669250" y="1459525"/>
              <a:ext cx="70075" cy="71525"/>
            </a:xfrm>
            <a:custGeom>
              <a:avLst/>
              <a:gdLst/>
              <a:ahLst/>
              <a:cxnLst/>
              <a:rect l="l" t="t" r="r" b="b"/>
              <a:pathLst>
                <a:path w="2803" h="2861" extrusionOk="0">
                  <a:moveTo>
                    <a:pt x="1401" y="2802"/>
                  </a:moveTo>
                  <a:cubicBezTo>
                    <a:pt x="584" y="2802"/>
                    <a:pt x="1" y="2218"/>
                    <a:pt x="1" y="1401"/>
                  </a:cubicBezTo>
                  <a:cubicBezTo>
                    <a:pt x="1" y="584"/>
                    <a:pt x="584" y="0"/>
                    <a:pt x="1401" y="0"/>
                  </a:cubicBezTo>
                  <a:cubicBezTo>
                    <a:pt x="2219" y="0"/>
                    <a:pt x="2802" y="642"/>
                    <a:pt x="2802" y="1401"/>
                  </a:cubicBezTo>
                  <a:cubicBezTo>
                    <a:pt x="2802" y="2218"/>
                    <a:pt x="2219" y="2860"/>
                    <a:pt x="1401"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9" name="Google Shape;18129;p46"/>
            <p:cNvSpPr/>
            <p:nvPr/>
          </p:nvSpPr>
          <p:spPr>
            <a:xfrm>
              <a:off x="5102900" y="4894625"/>
              <a:ext cx="71525" cy="70050"/>
            </a:xfrm>
            <a:custGeom>
              <a:avLst/>
              <a:gdLst/>
              <a:ahLst/>
              <a:cxnLst/>
              <a:rect l="l" t="t" r="r" b="b"/>
              <a:pathLst>
                <a:path w="2861" h="2802" extrusionOk="0">
                  <a:moveTo>
                    <a:pt x="1460" y="2802"/>
                  </a:moveTo>
                  <a:cubicBezTo>
                    <a:pt x="642" y="2802"/>
                    <a:pt x="0" y="2218"/>
                    <a:pt x="0" y="1401"/>
                  </a:cubicBezTo>
                  <a:cubicBezTo>
                    <a:pt x="0" y="584"/>
                    <a:pt x="584" y="0"/>
                    <a:pt x="1401" y="0"/>
                  </a:cubicBezTo>
                  <a:cubicBezTo>
                    <a:pt x="2218" y="0"/>
                    <a:pt x="2802" y="584"/>
                    <a:pt x="2860" y="1401"/>
                  </a:cubicBezTo>
                  <a:cubicBezTo>
                    <a:pt x="2860" y="2160"/>
                    <a:pt x="2218" y="2802"/>
                    <a:pt x="1460"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0" name="Google Shape;18130;p46"/>
            <p:cNvSpPr/>
            <p:nvPr/>
          </p:nvSpPr>
          <p:spPr>
            <a:xfrm>
              <a:off x="1422625" y="1949825"/>
              <a:ext cx="70075" cy="68600"/>
            </a:xfrm>
            <a:custGeom>
              <a:avLst/>
              <a:gdLst/>
              <a:ahLst/>
              <a:cxnLst/>
              <a:rect l="l" t="t" r="r" b="b"/>
              <a:pathLst>
                <a:path w="2803" h="2744" extrusionOk="0">
                  <a:moveTo>
                    <a:pt x="2803" y="1401"/>
                  </a:moveTo>
                  <a:cubicBezTo>
                    <a:pt x="2803" y="2160"/>
                    <a:pt x="2161" y="2744"/>
                    <a:pt x="1402" y="2744"/>
                  </a:cubicBezTo>
                  <a:cubicBezTo>
                    <a:pt x="643" y="2744"/>
                    <a:pt x="1" y="2102"/>
                    <a:pt x="1" y="1343"/>
                  </a:cubicBezTo>
                  <a:cubicBezTo>
                    <a:pt x="59" y="584"/>
                    <a:pt x="701" y="1"/>
                    <a:pt x="1402" y="1"/>
                  </a:cubicBezTo>
                  <a:cubicBezTo>
                    <a:pt x="2161" y="1"/>
                    <a:pt x="2803" y="643"/>
                    <a:pt x="2803" y="14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1" name="Google Shape;18131;p46"/>
            <p:cNvSpPr/>
            <p:nvPr/>
          </p:nvSpPr>
          <p:spPr>
            <a:xfrm>
              <a:off x="4611125" y="5141225"/>
              <a:ext cx="68600" cy="70075"/>
            </a:xfrm>
            <a:custGeom>
              <a:avLst/>
              <a:gdLst/>
              <a:ahLst/>
              <a:cxnLst/>
              <a:rect l="l" t="t" r="r" b="b"/>
              <a:pathLst>
                <a:path w="2744" h="2803" extrusionOk="0">
                  <a:moveTo>
                    <a:pt x="1343" y="2803"/>
                  </a:moveTo>
                  <a:cubicBezTo>
                    <a:pt x="584" y="2744"/>
                    <a:pt x="0" y="2161"/>
                    <a:pt x="0" y="1402"/>
                  </a:cubicBezTo>
                  <a:cubicBezTo>
                    <a:pt x="0" y="643"/>
                    <a:pt x="642" y="1"/>
                    <a:pt x="1401" y="1"/>
                  </a:cubicBezTo>
                  <a:cubicBezTo>
                    <a:pt x="2160" y="59"/>
                    <a:pt x="2744" y="701"/>
                    <a:pt x="2744" y="1460"/>
                  </a:cubicBezTo>
                  <a:cubicBezTo>
                    <a:pt x="2744" y="2161"/>
                    <a:pt x="2102" y="2803"/>
                    <a:pt x="1343"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2" name="Google Shape;18132;p46"/>
            <p:cNvSpPr/>
            <p:nvPr/>
          </p:nvSpPr>
          <p:spPr>
            <a:xfrm>
              <a:off x="2407625" y="4897525"/>
              <a:ext cx="65700" cy="64250"/>
            </a:xfrm>
            <a:custGeom>
              <a:avLst/>
              <a:gdLst/>
              <a:ahLst/>
              <a:cxnLst/>
              <a:rect l="l" t="t" r="r" b="b"/>
              <a:pathLst>
                <a:path w="2628" h="2570" extrusionOk="0">
                  <a:moveTo>
                    <a:pt x="1343" y="2569"/>
                  </a:moveTo>
                  <a:cubicBezTo>
                    <a:pt x="643" y="2569"/>
                    <a:pt x="59" y="2044"/>
                    <a:pt x="59" y="1343"/>
                  </a:cubicBezTo>
                  <a:cubicBezTo>
                    <a:pt x="1" y="585"/>
                    <a:pt x="585" y="1"/>
                    <a:pt x="1343" y="1"/>
                  </a:cubicBezTo>
                  <a:cubicBezTo>
                    <a:pt x="2044" y="1"/>
                    <a:pt x="2569" y="526"/>
                    <a:pt x="2569" y="1227"/>
                  </a:cubicBezTo>
                  <a:cubicBezTo>
                    <a:pt x="2628" y="1986"/>
                    <a:pt x="2044" y="2511"/>
                    <a:pt x="1343" y="25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3" name="Google Shape;18133;p46"/>
            <p:cNvSpPr/>
            <p:nvPr/>
          </p:nvSpPr>
          <p:spPr>
            <a:xfrm>
              <a:off x="1425550" y="3671750"/>
              <a:ext cx="64225" cy="64250"/>
            </a:xfrm>
            <a:custGeom>
              <a:avLst/>
              <a:gdLst/>
              <a:ahLst/>
              <a:cxnLst/>
              <a:rect l="l" t="t" r="r" b="b"/>
              <a:pathLst>
                <a:path w="2569" h="2570" extrusionOk="0">
                  <a:moveTo>
                    <a:pt x="1285" y="1"/>
                  </a:moveTo>
                  <a:cubicBezTo>
                    <a:pt x="1985" y="1"/>
                    <a:pt x="2569" y="526"/>
                    <a:pt x="2569" y="1285"/>
                  </a:cubicBezTo>
                  <a:cubicBezTo>
                    <a:pt x="2569" y="2044"/>
                    <a:pt x="1985" y="2569"/>
                    <a:pt x="1226" y="2569"/>
                  </a:cubicBezTo>
                  <a:cubicBezTo>
                    <a:pt x="526" y="2511"/>
                    <a:pt x="1" y="1985"/>
                    <a:pt x="1" y="1227"/>
                  </a:cubicBezTo>
                  <a:cubicBezTo>
                    <a:pt x="1" y="526"/>
                    <a:pt x="584" y="1"/>
                    <a:pt x="128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4" name="Google Shape;18134;p46"/>
            <p:cNvSpPr/>
            <p:nvPr/>
          </p:nvSpPr>
          <p:spPr>
            <a:xfrm>
              <a:off x="1672175" y="4160600"/>
              <a:ext cx="64225" cy="64250"/>
            </a:xfrm>
            <a:custGeom>
              <a:avLst/>
              <a:gdLst/>
              <a:ahLst/>
              <a:cxnLst/>
              <a:rect l="l" t="t" r="r" b="b"/>
              <a:pathLst>
                <a:path w="2569" h="2570" extrusionOk="0">
                  <a:moveTo>
                    <a:pt x="2569" y="1285"/>
                  </a:moveTo>
                  <a:cubicBezTo>
                    <a:pt x="2569" y="2044"/>
                    <a:pt x="1985" y="2569"/>
                    <a:pt x="1284" y="2569"/>
                  </a:cubicBezTo>
                  <a:cubicBezTo>
                    <a:pt x="526" y="2569"/>
                    <a:pt x="0" y="1985"/>
                    <a:pt x="0" y="1227"/>
                  </a:cubicBezTo>
                  <a:cubicBezTo>
                    <a:pt x="0" y="526"/>
                    <a:pt x="584" y="1"/>
                    <a:pt x="1284" y="1"/>
                  </a:cubicBezTo>
                  <a:cubicBezTo>
                    <a:pt x="2043" y="59"/>
                    <a:pt x="2569" y="585"/>
                    <a:pt x="2569" y="12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5" name="Google Shape;18135;p46"/>
            <p:cNvSpPr/>
            <p:nvPr/>
          </p:nvSpPr>
          <p:spPr>
            <a:xfrm>
              <a:off x="4859200" y="483275"/>
              <a:ext cx="64225" cy="65675"/>
            </a:xfrm>
            <a:custGeom>
              <a:avLst/>
              <a:gdLst/>
              <a:ahLst/>
              <a:cxnLst/>
              <a:rect l="l" t="t" r="r" b="b"/>
              <a:pathLst>
                <a:path w="2569" h="2627" extrusionOk="0">
                  <a:moveTo>
                    <a:pt x="1343" y="0"/>
                  </a:moveTo>
                  <a:cubicBezTo>
                    <a:pt x="2043" y="0"/>
                    <a:pt x="2569" y="584"/>
                    <a:pt x="2569" y="1284"/>
                  </a:cubicBezTo>
                  <a:cubicBezTo>
                    <a:pt x="2569" y="2043"/>
                    <a:pt x="1985" y="2627"/>
                    <a:pt x="1226" y="2569"/>
                  </a:cubicBezTo>
                  <a:cubicBezTo>
                    <a:pt x="526" y="2569"/>
                    <a:pt x="0" y="1985"/>
                    <a:pt x="0" y="1284"/>
                  </a:cubicBezTo>
                  <a:cubicBezTo>
                    <a:pt x="59" y="526"/>
                    <a:pt x="584" y="0"/>
                    <a:pt x="134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6" name="Google Shape;18136;p46"/>
            <p:cNvSpPr/>
            <p:nvPr/>
          </p:nvSpPr>
          <p:spPr>
            <a:xfrm>
              <a:off x="6084975" y="1709050"/>
              <a:ext cx="64225" cy="65700"/>
            </a:xfrm>
            <a:custGeom>
              <a:avLst/>
              <a:gdLst/>
              <a:ahLst/>
              <a:cxnLst/>
              <a:rect l="l" t="t" r="r" b="b"/>
              <a:pathLst>
                <a:path w="2569" h="2628" extrusionOk="0">
                  <a:moveTo>
                    <a:pt x="2569" y="1285"/>
                  </a:moveTo>
                  <a:cubicBezTo>
                    <a:pt x="2569" y="2043"/>
                    <a:pt x="2044" y="2569"/>
                    <a:pt x="1343" y="2569"/>
                  </a:cubicBezTo>
                  <a:cubicBezTo>
                    <a:pt x="584" y="2627"/>
                    <a:pt x="1" y="2043"/>
                    <a:pt x="1" y="1285"/>
                  </a:cubicBezTo>
                  <a:cubicBezTo>
                    <a:pt x="59" y="584"/>
                    <a:pt x="584" y="0"/>
                    <a:pt x="1343" y="59"/>
                  </a:cubicBezTo>
                  <a:cubicBezTo>
                    <a:pt x="2044" y="59"/>
                    <a:pt x="2569" y="584"/>
                    <a:pt x="2569" y="12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7" name="Google Shape;18137;p46"/>
            <p:cNvSpPr/>
            <p:nvPr/>
          </p:nvSpPr>
          <p:spPr>
            <a:xfrm>
              <a:off x="2897950" y="5142700"/>
              <a:ext cx="64225" cy="65675"/>
            </a:xfrm>
            <a:custGeom>
              <a:avLst/>
              <a:gdLst/>
              <a:ahLst/>
              <a:cxnLst/>
              <a:rect l="l" t="t" r="r" b="b"/>
              <a:pathLst>
                <a:path w="2569" h="2627" extrusionOk="0">
                  <a:moveTo>
                    <a:pt x="1285" y="2627"/>
                  </a:moveTo>
                  <a:cubicBezTo>
                    <a:pt x="584" y="2627"/>
                    <a:pt x="0" y="2102"/>
                    <a:pt x="0" y="1343"/>
                  </a:cubicBezTo>
                  <a:cubicBezTo>
                    <a:pt x="0" y="642"/>
                    <a:pt x="526" y="59"/>
                    <a:pt x="1226" y="59"/>
                  </a:cubicBezTo>
                  <a:cubicBezTo>
                    <a:pt x="1985" y="0"/>
                    <a:pt x="2569" y="584"/>
                    <a:pt x="2569" y="1343"/>
                  </a:cubicBezTo>
                  <a:cubicBezTo>
                    <a:pt x="2569" y="2043"/>
                    <a:pt x="2043" y="2627"/>
                    <a:pt x="1285" y="26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8" name="Google Shape;18138;p46"/>
            <p:cNvSpPr/>
            <p:nvPr/>
          </p:nvSpPr>
          <p:spPr>
            <a:xfrm>
              <a:off x="6333050" y="2936300"/>
              <a:ext cx="62775" cy="62750"/>
            </a:xfrm>
            <a:custGeom>
              <a:avLst/>
              <a:gdLst/>
              <a:ahLst/>
              <a:cxnLst/>
              <a:rect l="l" t="t" r="r" b="b"/>
              <a:pathLst>
                <a:path w="2511" h="2510" extrusionOk="0">
                  <a:moveTo>
                    <a:pt x="2510" y="1226"/>
                  </a:moveTo>
                  <a:cubicBezTo>
                    <a:pt x="2452" y="1985"/>
                    <a:pt x="1927" y="2510"/>
                    <a:pt x="1168" y="2510"/>
                  </a:cubicBezTo>
                  <a:cubicBezTo>
                    <a:pt x="526" y="2452"/>
                    <a:pt x="1" y="1926"/>
                    <a:pt x="1" y="1226"/>
                  </a:cubicBezTo>
                  <a:cubicBezTo>
                    <a:pt x="1" y="525"/>
                    <a:pt x="584" y="0"/>
                    <a:pt x="1285" y="0"/>
                  </a:cubicBezTo>
                  <a:cubicBezTo>
                    <a:pt x="1985" y="0"/>
                    <a:pt x="2510" y="584"/>
                    <a:pt x="2510" y="12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9" name="Google Shape;18139;p46"/>
            <p:cNvSpPr/>
            <p:nvPr/>
          </p:nvSpPr>
          <p:spPr>
            <a:xfrm>
              <a:off x="5597575" y="975050"/>
              <a:ext cx="61325" cy="61300"/>
            </a:xfrm>
            <a:custGeom>
              <a:avLst/>
              <a:gdLst/>
              <a:ahLst/>
              <a:cxnLst/>
              <a:rect l="l" t="t" r="r" b="b"/>
              <a:pathLst>
                <a:path w="2453" h="2452" extrusionOk="0">
                  <a:moveTo>
                    <a:pt x="1227" y="0"/>
                  </a:moveTo>
                  <a:cubicBezTo>
                    <a:pt x="1927" y="0"/>
                    <a:pt x="2452" y="584"/>
                    <a:pt x="2452" y="1226"/>
                  </a:cubicBezTo>
                  <a:cubicBezTo>
                    <a:pt x="2452" y="1868"/>
                    <a:pt x="1869" y="2452"/>
                    <a:pt x="1227" y="2452"/>
                  </a:cubicBezTo>
                  <a:cubicBezTo>
                    <a:pt x="526" y="2452"/>
                    <a:pt x="1" y="1868"/>
                    <a:pt x="1" y="1168"/>
                  </a:cubicBezTo>
                  <a:cubicBezTo>
                    <a:pt x="1" y="525"/>
                    <a:pt x="585" y="0"/>
                    <a:pt x="122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0" name="Google Shape;18140;p46"/>
            <p:cNvSpPr/>
            <p:nvPr/>
          </p:nvSpPr>
          <p:spPr>
            <a:xfrm>
              <a:off x="3634875" y="238125"/>
              <a:ext cx="62775" cy="62750"/>
            </a:xfrm>
            <a:custGeom>
              <a:avLst/>
              <a:gdLst/>
              <a:ahLst/>
              <a:cxnLst/>
              <a:rect l="l" t="t" r="r" b="b"/>
              <a:pathLst>
                <a:path w="2511" h="2510" extrusionOk="0">
                  <a:moveTo>
                    <a:pt x="1226" y="2510"/>
                  </a:moveTo>
                  <a:cubicBezTo>
                    <a:pt x="526" y="2510"/>
                    <a:pt x="1" y="1926"/>
                    <a:pt x="1" y="1226"/>
                  </a:cubicBezTo>
                  <a:cubicBezTo>
                    <a:pt x="59" y="525"/>
                    <a:pt x="584" y="0"/>
                    <a:pt x="1226" y="0"/>
                  </a:cubicBezTo>
                  <a:cubicBezTo>
                    <a:pt x="1927" y="0"/>
                    <a:pt x="2510" y="584"/>
                    <a:pt x="2452" y="1284"/>
                  </a:cubicBezTo>
                  <a:cubicBezTo>
                    <a:pt x="2452" y="1985"/>
                    <a:pt x="1927" y="2510"/>
                    <a:pt x="1226"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1" name="Google Shape;18141;p46"/>
            <p:cNvSpPr/>
            <p:nvPr/>
          </p:nvSpPr>
          <p:spPr>
            <a:xfrm>
              <a:off x="6333050" y="2692600"/>
              <a:ext cx="62775" cy="62775"/>
            </a:xfrm>
            <a:custGeom>
              <a:avLst/>
              <a:gdLst/>
              <a:ahLst/>
              <a:cxnLst/>
              <a:rect l="l" t="t" r="r" b="b"/>
              <a:pathLst>
                <a:path w="2511" h="2511" extrusionOk="0">
                  <a:moveTo>
                    <a:pt x="2510" y="1284"/>
                  </a:moveTo>
                  <a:cubicBezTo>
                    <a:pt x="2510" y="1985"/>
                    <a:pt x="1927" y="2510"/>
                    <a:pt x="1226" y="2510"/>
                  </a:cubicBezTo>
                  <a:cubicBezTo>
                    <a:pt x="526" y="2510"/>
                    <a:pt x="1" y="1985"/>
                    <a:pt x="1" y="1284"/>
                  </a:cubicBezTo>
                  <a:cubicBezTo>
                    <a:pt x="1" y="584"/>
                    <a:pt x="584" y="0"/>
                    <a:pt x="1285" y="59"/>
                  </a:cubicBezTo>
                  <a:cubicBezTo>
                    <a:pt x="1985" y="59"/>
                    <a:pt x="2510" y="584"/>
                    <a:pt x="2510" y="128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2" name="Google Shape;18142;p46"/>
            <p:cNvSpPr/>
            <p:nvPr/>
          </p:nvSpPr>
          <p:spPr>
            <a:xfrm>
              <a:off x="3881500" y="238125"/>
              <a:ext cx="62775" cy="62750"/>
            </a:xfrm>
            <a:custGeom>
              <a:avLst/>
              <a:gdLst/>
              <a:ahLst/>
              <a:cxnLst/>
              <a:rect l="l" t="t" r="r" b="b"/>
              <a:pathLst>
                <a:path w="2511" h="2510" extrusionOk="0">
                  <a:moveTo>
                    <a:pt x="2510" y="1226"/>
                  </a:moveTo>
                  <a:cubicBezTo>
                    <a:pt x="2510" y="1926"/>
                    <a:pt x="1985" y="2452"/>
                    <a:pt x="1284" y="2452"/>
                  </a:cubicBezTo>
                  <a:cubicBezTo>
                    <a:pt x="584" y="2510"/>
                    <a:pt x="0" y="1985"/>
                    <a:pt x="0" y="1226"/>
                  </a:cubicBezTo>
                  <a:cubicBezTo>
                    <a:pt x="0" y="525"/>
                    <a:pt x="584" y="0"/>
                    <a:pt x="1284" y="0"/>
                  </a:cubicBezTo>
                  <a:cubicBezTo>
                    <a:pt x="1985" y="0"/>
                    <a:pt x="2510" y="525"/>
                    <a:pt x="2510" y="12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3" name="Google Shape;18143;p46"/>
            <p:cNvSpPr/>
            <p:nvPr/>
          </p:nvSpPr>
          <p:spPr>
            <a:xfrm>
              <a:off x="6333050" y="2447425"/>
              <a:ext cx="61325" cy="59875"/>
            </a:xfrm>
            <a:custGeom>
              <a:avLst/>
              <a:gdLst/>
              <a:ahLst/>
              <a:cxnLst/>
              <a:rect l="l" t="t" r="r" b="b"/>
              <a:pathLst>
                <a:path w="2453" h="2395" extrusionOk="0">
                  <a:moveTo>
                    <a:pt x="2452" y="1168"/>
                  </a:moveTo>
                  <a:cubicBezTo>
                    <a:pt x="2452" y="1810"/>
                    <a:pt x="1868" y="2394"/>
                    <a:pt x="1226" y="2394"/>
                  </a:cubicBezTo>
                  <a:cubicBezTo>
                    <a:pt x="643" y="2394"/>
                    <a:pt x="59" y="1869"/>
                    <a:pt x="59" y="1227"/>
                  </a:cubicBezTo>
                  <a:cubicBezTo>
                    <a:pt x="1" y="585"/>
                    <a:pt x="584" y="1"/>
                    <a:pt x="1226" y="1"/>
                  </a:cubicBezTo>
                  <a:cubicBezTo>
                    <a:pt x="1868" y="1"/>
                    <a:pt x="2452" y="585"/>
                    <a:pt x="2452"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4" name="Google Shape;18144;p46"/>
            <p:cNvSpPr/>
            <p:nvPr/>
          </p:nvSpPr>
          <p:spPr>
            <a:xfrm>
              <a:off x="6086425" y="3919825"/>
              <a:ext cx="61325" cy="61325"/>
            </a:xfrm>
            <a:custGeom>
              <a:avLst/>
              <a:gdLst/>
              <a:ahLst/>
              <a:cxnLst/>
              <a:rect l="l" t="t" r="r" b="b"/>
              <a:pathLst>
                <a:path w="2453" h="2453" extrusionOk="0">
                  <a:moveTo>
                    <a:pt x="1227" y="1"/>
                  </a:moveTo>
                  <a:cubicBezTo>
                    <a:pt x="1869" y="1"/>
                    <a:pt x="2453" y="584"/>
                    <a:pt x="2453" y="1226"/>
                  </a:cubicBezTo>
                  <a:cubicBezTo>
                    <a:pt x="2453" y="1869"/>
                    <a:pt x="1869" y="2394"/>
                    <a:pt x="1285" y="2452"/>
                  </a:cubicBezTo>
                  <a:cubicBezTo>
                    <a:pt x="585" y="2452"/>
                    <a:pt x="1" y="1869"/>
                    <a:pt x="59" y="1168"/>
                  </a:cubicBezTo>
                  <a:cubicBezTo>
                    <a:pt x="59" y="584"/>
                    <a:pt x="585" y="1"/>
                    <a:pt x="1227"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5" name="Google Shape;18145;p46"/>
            <p:cNvSpPr/>
            <p:nvPr/>
          </p:nvSpPr>
          <p:spPr>
            <a:xfrm>
              <a:off x="2657175" y="486175"/>
              <a:ext cx="59850" cy="59875"/>
            </a:xfrm>
            <a:custGeom>
              <a:avLst/>
              <a:gdLst/>
              <a:ahLst/>
              <a:cxnLst/>
              <a:rect l="l" t="t" r="r" b="b"/>
              <a:pathLst>
                <a:path w="2394" h="2395" extrusionOk="0">
                  <a:moveTo>
                    <a:pt x="2394" y="1168"/>
                  </a:moveTo>
                  <a:cubicBezTo>
                    <a:pt x="2394" y="1752"/>
                    <a:pt x="1868" y="2336"/>
                    <a:pt x="1226" y="2394"/>
                  </a:cubicBezTo>
                  <a:cubicBezTo>
                    <a:pt x="584" y="2394"/>
                    <a:pt x="0" y="1810"/>
                    <a:pt x="0" y="1168"/>
                  </a:cubicBezTo>
                  <a:cubicBezTo>
                    <a:pt x="0" y="526"/>
                    <a:pt x="584" y="1"/>
                    <a:pt x="1168" y="1"/>
                  </a:cubicBezTo>
                  <a:cubicBezTo>
                    <a:pt x="1810" y="1"/>
                    <a:pt x="2394" y="526"/>
                    <a:pt x="2394"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6" name="Google Shape;18146;p46"/>
            <p:cNvSpPr/>
            <p:nvPr/>
          </p:nvSpPr>
          <p:spPr>
            <a:xfrm>
              <a:off x="4126650" y="239575"/>
              <a:ext cx="58400" cy="59850"/>
            </a:xfrm>
            <a:custGeom>
              <a:avLst/>
              <a:gdLst/>
              <a:ahLst/>
              <a:cxnLst/>
              <a:rect l="l" t="t" r="r" b="b"/>
              <a:pathLst>
                <a:path w="2336" h="2394" extrusionOk="0">
                  <a:moveTo>
                    <a:pt x="1168" y="2335"/>
                  </a:moveTo>
                  <a:cubicBezTo>
                    <a:pt x="526" y="2394"/>
                    <a:pt x="0" y="1810"/>
                    <a:pt x="0" y="1226"/>
                  </a:cubicBezTo>
                  <a:cubicBezTo>
                    <a:pt x="0" y="584"/>
                    <a:pt x="526" y="0"/>
                    <a:pt x="1168" y="0"/>
                  </a:cubicBezTo>
                  <a:cubicBezTo>
                    <a:pt x="1752" y="0"/>
                    <a:pt x="2335" y="526"/>
                    <a:pt x="2335" y="1168"/>
                  </a:cubicBezTo>
                  <a:cubicBezTo>
                    <a:pt x="2335" y="1810"/>
                    <a:pt x="1810" y="2335"/>
                    <a:pt x="1168"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7" name="Google Shape;18147;p46"/>
            <p:cNvSpPr/>
            <p:nvPr/>
          </p:nvSpPr>
          <p:spPr>
            <a:xfrm>
              <a:off x="5845650" y="1223125"/>
              <a:ext cx="56950" cy="58375"/>
            </a:xfrm>
            <a:custGeom>
              <a:avLst/>
              <a:gdLst/>
              <a:ahLst/>
              <a:cxnLst/>
              <a:rect l="l" t="t" r="r" b="b"/>
              <a:pathLst>
                <a:path w="2278" h="2335" extrusionOk="0">
                  <a:moveTo>
                    <a:pt x="2277" y="1167"/>
                  </a:moveTo>
                  <a:cubicBezTo>
                    <a:pt x="2277" y="1810"/>
                    <a:pt x="1810" y="2277"/>
                    <a:pt x="1168" y="2277"/>
                  </a:cubicBezTo>
                  <a:cubicBezTo>
                    <a:pt x="526" y="2335"/>
                    <a:pt x="1" y="1810"/>
                    <a:pt x="1" y="1109"/>
                  </a:cubicBezTo>
                  <a:cubicBezTo>
                    <a:pt x="59" y="467"/>
                    <a:pt x="526" y="0"/>
                    <a:pt x="1168" y="0"/>
                  </a:cubicBezTo>
                  <a:cubicBezTo>
                    <a:pt x="1810" y="0"/>
                    <a:pt x="2277" y="525"/>
                    <a:pt x="2277" y="116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8" name="Google Shape;18148;p46"/>
            <p:cNvSpPr/>
            <p:nvPr/>
          </p:nvSpPr>
          <p:spPr>
            <a:xfrm>
              <a:off x="3394100" y="241025"/>
              <a:ext cx="58400" cy="56950"/>
            </a:xfrm>
            <a:custGeom>
              <a:avLst/>
              <a:gdLst/>
              <a:ahLst/>
              <a:cxnLst/>
              <a:rect l="l" t="t" r="r" b="b"/>
              <a:pathLst>
                <a:path w="2336" h="2278" extrusionOk="0">
                  <a:moveTo>
                    <a:pt x="2277" y="1168"/>
                  </a:moveTo>
                  <a:cubicBezTo>
                    <a:pt x="2277" y="1810"/>
                    <a:pt x="1810" y="2277"/>
                    <a:pt x="1168" y="2277"/>
                  </a:cubicBezTo>
                  <a:cubicBezTo>
                    <a:pt x="526" y="2277"/>
                    <a:pt x="0" y="1752"/>
                    <a:pt x="59" y="1051"/>
                  </a:cubicBezTo>
                  <a:cubicBezTo>
                    <a:pt x="59" y="409"/>
                    <a:pt x="584" y="1"/>
                    <a:pt x="1226" y="1"/>
                  </a:cubicBezTo>
                  <a:cubicBezTo>
                    <a:pt x="1868" y="1"/>
                    <a:pt x="2335" y="526"/>
                    <a:pt x="2277"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9" name="Google Shape;18149;p46"/>
            <p:cNvSpPr/>
            <p:nvPr/>
          </p:nvSpPr>
          <p:spPr>
            <a:xfrm>
              <a:off x="6335975" y="3185825"/>
              <a:ext cx="56925" cy="56925"/>
            </a:xfrm>
            <a:custGeom>
              <a:avLst/>
              <a:gdLst/>
              <a:ahLst/>
              <a:cxnLst/>
              <a:rect l="l" t="t" r="r" b="b"/>
              <a:pathLst>
                <a:path w="2277" h="2277" extrusionOk="0">
                  <a:moveTo>
                    <a:pt x="1168" y="2277"/>
                  </a:moveTo>
                  <a:cubicBezTo>
                    <a:pt x="526" y="2277"/>
                    <a:pt x="0" y="1810"/>
                    <a:pt x="0" y="1168"/>
                  </a:cubicBezTo>
                  <a:cubicBezTo>
                    <a:pt x="0" y="467"/>
                    <a:pt x="467" y="0"/>
                    <a:pt x="1168" y="0"/>
                  </a:cubicBezTo>
                  <a:cubicBezTo>
                    <a:pt x="1810" y="0"/>
                    <a:pt x="2277" y="526"/>
                    <a:pt x="2277" y="1109"/>
                  </a:cubicBezTo>
                  <a:cubicBezTo>
                    <a:pt x="2277" y="1751"/>
                    <a:pt x="1751" y="2277"/>
                    <a:pt x="1168" y="22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0" name="Google Shape;18150;p46"/>
            <p:cNvSpPr/>
            <p:nvPr/>
          </p:nvSpPr>
          <p:spPr>
            <a:xfrm>
              <a:off x="5356800" y="731350"/>
              <a:ext cx="56950" cy="55475"/>
            </a:xfrm>
            <a:custGeom>
              <a:avLst/>
              <a:gdLst/>
              <a:ahLst/>
              <a:cxnLst/>
              <a:rect l="l" t="t" r="r" b="b"/>
              <a:pathLst>
                <a:path w="2278" h="2219" extrusionOk="0">
                  <a:moveTo>
                    <a:pt x="1168" y="2218"/>
                  </a:moveTo>
                  <a:cubicBezTo>
                    <a:pt x="526" y="2218"/>
                    <a:pt x="59" y="1810"/>
                    <a:pt x="1" y="1168"/>
                  </a:cubicBezTo>
                  <a:cubicBezTo>
                    <a:pt x="1" y="467"/>
                    <a:pt x="468" y="0"/>
                    <a:pt x="1110" y="0"/>
                  </a:cubicBezTo>
                  <a:cubicBezTo>
                    <a:pt x="1752" y="0"/>
                    <a:pt x="2277" y="467"/>
                    <a:pt x="2277" y="1051"/>
                  </a:cubicBezTo>
                  <a:cubicBezTo>
                    <a:pt x="2277" y="1693"/>
                    <a:pt x="1810" y="2218"/>
                    <a:pt x="1168"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1" name="Google Shape;18151;p46"/>
            <p:cNvSpPr/>
            <p:nvPr/>
          </p:nvSpPr>
          <p:spPr>
            <a:xfrm>
              <a:off x="1924625" y="979425"/>
              <a:ext cx="52550" cy="52550"/>
            </a:xfrm>
            <a:custGeom>
              <a:avLst/>
              <a:gdLst/>
              <a:ahLst/>
              <a:cxnLst/>
              <a:rect l="l" t="t" r="r" b="b"/>
              <a:pathLst>
                <a:path w="2102" h="2102" extrusionOk="0">
                  <a:moveTo>
                    <a:pt x="2102" y="1051"/>
                  </a:moveTo>
                  <a:cubicBezTo>
                    <a:pt x="2102" y="1576"/>
                    <a:pt x="1635" y="2043"/>
                    <a:pt x="1051" y="2102"/>
                  </a:cubicBezTo>
                  <a:cubicBezTo>
                    <a:pt x="526" y="2102"/>
                    <a:pt x="0" y="1576"/>
                    <a:pt x="0" y="993"/>
                  </a:cubicBezTo>
                  <a:cubicBezTo>
                    <a:pt x="0" y="467"/>
                    <a:pt x="526" y="0"/>
                    <a:pt x="1051" y="0"/>
                  </a:cubicBezTo>
                  <a:cubicBezTo>
                    <a:pt x="1576" y="0"/>
                    <a:pt x="2102" y="467"/>
                    <a:pt x="2102" y="10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2" name="Google Shape;18152;p46"/>
            <p:cNvSpPr/>
            <p:nvPr/>
          </p:nvSpPr>
          <p:spPr>
            <a:xfrm>
              <a:off x="6337425" y="2205200"/>
              <a:ext cx="54025" cy="52550"/>
            </a:xfrm>
            <a:custGeom>
              <a:avLst/>
              <a:gdLst/>
              <a:ahLst/>
              <a:cxnLst/>
              <a:rect l="l" t="t" r="r" b="b"/>
              <a:pathLst>
                <a:path w="2161" h="2102" extrusionOk="0">
                  <a:moveTo>
                    <a:pt x="1051" y="0"/>
                  </a:moveTo>
                  <a:cubicBezTo>
                    <a:pt x="1577" y="0"/>
                    <a:pt x="2102" y="467"/>
                    <a:pt x="2102" y="993"/>
                  </a:cubicBezTo>
                  <a:cubicBezTo>
                    <a:pt x="2160" y="1576"/>
                    <a:pt x="1635" y="2102"/>
                    <a:pt x="1051" y="2102"/>
                  </a:cubicBezTo>
                  <a:cubicBezTo>
                    <a:pt x="526" y="2043"/>
                    <a:pt x="1" y="1576"/>
                    <a:pt x="1" y="1051"/>
                  </a:cubicBezTo>
                  <a:cubicBezTo>
                    <a:pt x="1" y="467"/>
                    <a:pt x="526" y="0"/>
                    <a:pt x="105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3" name="Google Shape;18153;p46"/>
            <p:cNvSpPr/>
            <p:nvPr/>
          </p:nvSpPr>
          <p:spPr>
            <a:xfrm>
              <a:off x="1431400" y="1714875"/>
              <a:ext cx="52550" cy="52575"/>
            </a:xfrm>
            <a:custGeom>
              <a:avLst/>
              <a:gdLst/>
              <a:ahLst/>
              <a:cxnLst/>
              <a:rect l="l" t="t" r="r" b="b"/>
              <a:pathLst>
                <a:path w="2102" h="2103" extrusionOk="0">
                  <a:moveTo>
                    <a:pt x="2101" y="1052"/>
                  </a:moveTo>
                  <a:cubicBezTo>
                    <a:pt x="2101" y="1635"/>
                    <a:pt x="1635" y="2102"/>
                    <a:pt x="1051" y="2102"/>
                  </a:cubicBezTo>
                  <a:cubicBezTo>
                    <a:pt x="467" y="2102"/>
                    <a:pt x="0" y="1577"/>
                    <a:pt x="0" y="1052"/>
                  </a:cubicBezTo>
                  <a:cubicBezTo>
                    <a:pt x="0" y="468"/>
                    <a:pt x="525" y="1"/>
                    <a:pt x="1051" y="1"/>
                  </a:cubicBezTo>
                  <a:cubicBezTo>
                    <a:pt x="1576" y="59"/>
                    <a:pt x="2101" y="526"/>
                    <a:pt x="2101" y="10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4" name="Google Shape;18154;p46"/>
            <p:cNvSpPr/>
            <p:nvPr/>
          </p:nvSpPr>
          <p:spPr>
            <a:xfrm>
              <a:off x="5601950" y="4661125"/>
              <a:ext cx="52575" cy="52575"/>
            </a:xfrm>
            <a:custGeom>
              <a:avLst/>
              <a:gdLst/>
              <a:ahLst/>
              <a:cxnLst/>
              <a:rect l="l" t="t" r="r" b="b"/>
              <a:pathLst>
                <a:path w="2103" h="2103" extrusionOk="0">
                  <a:moveTo>
                    <a:pt x="2102" y="993"/>
                  </a:moveTo>
                  <a:cubicBezTo>
                    <a:pt x="2102" y="1519"/>
                    <a:pt x="1635" y="2044"/>
                    <a:pt x="1052" y="2044"/>
                  </a:cubicBezTo>
                  <a:cubicBezTo>
                    <a:pt x="526" y="2102"/>
                    <a:pt x="1" y="1577"/>
                    <a:pt x="1" y="993"/>
                  </a:cubicBezTo>
                  <a:cubicBezTo>
                    <a:pt x="1" y="468"/>
                    <a:pt x="468" y="1"/>
                    <a:pt x="1052" y="1"/>
                  </a:cubicBezTo>
                  <a:cubicBezTo>
                    <a:pt x="1577" y="1"/>
                    <a:pt x="2044" y="468"/>
                    <a:pt x="2102"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5" name="Google Shape;18155;p46"/>
            <p:cNvSpPr/>
            <p:nvPr/>
          </p:nvSpPr>
          <p:spPr>
            <a:xfrm>
              <a:off x="4865025" y="5150000"/>
              <a:ext cx="54025" cy="52550"/>
            </a:xfrm>
            <a:custGeom>
              <a:avLst/>
              <a:gdLst/>
              <a:ahLst/>
              <a:cxnLst/>
              <a:rect l="l" t="t" r="r" b="b"/>
              <a:pathLst>
                <a:path w="2161" h="2102" extrusionOk="0">
                  <a:moveTo>
                    <a:pt x="2102" y="992"/>
                  </a:moveTo>
                  <a:cubicBezTo>
                    <a:pt x="2161" y="1518"/>
                    <a:pt x="1694" y="2043"/>
                    <a:pt x="1110" y="2101"/>
                  </a:cubicBezTo>
                  <a:cubicBezTo>
                    <a:pt x="526" y="2101"/>
                    <a:pt x="1" y="1576"/>
                    <a:pt x="1" y="1051"/>
                  </a:cubicBezTo>
                  <a:cubicBezTo>
                    <a:pt x="1" y="467"/>
                    <a:pt x="526" y="0"/>
                    <a:pt x="1052" y="0"/>
                  </a:cubicBezTo>
                  <a:cubicBezTo>
                    <a:pt x="1577" y="0"/>
                    <a:pt x="2102" y="467"/>
                    <a:pt x="2102" y="99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6" name="Google Shape;18156;p46"/>
            <p:cNvSpPr/>
            <p:nvPr/>
          </p:nvSpPr>
          <p:spPr>
            <a:xfrm>
              <a:off x="4376175" y="242500"/>
              <a:ext cx="52575" cy="52550"/>
            </a:xfrm>
            <a:custGeom>
              <a:avLst/>
              <a:gdLst/>
              <a:ahLst/>
              <a:cxnLst/>
              <a:rect l="l" t="t" r="r" b="b"/>
              <a:pathLst>
                <a:path w="2103" h="2102" extrusionOk="0">
                  <a:moveTo>
                    <a:pt x="2102" y="1109"/>
                  </a:moveTo>
                  <a:cubicBezTo>
                    <a:pt x="2044" y="1634"/>
                    <a:pt x="1577" y="2101"/>
                    <a:pt x="1051" y="2101"/>
                  </a:cubicBezTo>
                  <a:cubicBezTo>
                    <a:pt x="468" y="2101"/>
                    <a:pt x="1" y="1576"/>
                    <a:pt x="1" y="1051"/>
                  </a:cubicBezTo>
                  <a:cubicBezTo>
                    <a:pt x="1" y="467"/>
                    <a:pt x="526" y="0"/>
                    <a:pt x="1051" y="58"/>
                  </a:cubicBezTo>
                  <a:cubicBezTo>
                    <a:pt x="1635" y="58"/>
                    <a:pt x="2102" y="525"/>
                    <a:pt x="2102" y="110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7" name="Google Shape;18157;p46"/>
            <p:cNvSpPr/>
            <p:nvPr/>
          </p:nvSpPr>
          <p:spPr>
            <a:xfrm>
              <a:off x="1190625" y="2942125"/>
              <a:ext cx="48175" cy="49650"/>
            </a:xfrm>
            <a:custGeom>
              <a:avLst/>
              <a:gdLst/>
              <a:ahLst/>
              <a:cxnLst/>
              <a:rect l="l" t="t" r="r" b="b"/>
              <a:pathLst>
                <a:path w="1927" h="1986" extrusionOk="0">
                  <a:moveTo>
                    <a:pt x="1926" y="993"/>
                  </a:moveTo>
                  <a:cubicBezTo>
                    <a:pt x="1926" y="1518"/>
                    <a:pt x="1518" y="1985"/>
                    <a:pt x="992" y="1985"/>
                  </a:cubicBezTo>
                  <a:cubicBezTo>
                    <a:pt x="409" y="1985"/>
                    <a:pt x="0" y="1576"/>
                    <a:pt x="0" y="993"/>
                  </a:cubicBezTo>
                  <a:cubicBezTo>
                    <a:pt x="0" y="409"/>
                    <a:pt x="350" y="117"/>
                    <a:pt x="876" y="59"/>
                  </a:cubicBezTo>
                  <a:cubicBezTo>
                    <a:pt x="1459" y="0"/>
                    <a:pt x="1868" y="409"/>
                    <a:pt x="1926"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8" name="Google Shape;18158;p46"/>
            <p:cNvSpPr/>
            <p:nvPr/>
          </p:nvSpPr>
          <p:spPr>
            <a:xfrm>
              <a:off x="2169775" y="734250"/>
              <a:ext cx="48175" cy="48200"/>
            </a:xfrm>
            <a:custGeom>
              <a:avLst/>
              <a:gdLst/>
              <a:ahLst/>
              <a:cxnLst/>
              <a:rect l="l" t="t" r="r" b="b"/>
              <a:pathLst>
                <a:path w="1927" h="1928" extrusionOk="0">
                  <a:moveTo>
                    <a:pt x="1927" y="935"/>
                  </a:moveTo>
                  <a:cubicBezTo>
                    <a:pt x="1868" y="1577"/>
                    <a:pt x="1577" y="1927"/>
                    <a:pt x="935" y="1927"/>
                  </a:cubicBezTo>
                  <a:cubicBezTo>
                    <a:pt x="351" y="1927"/>
                    <a:pt x="1" y="1577"/>
                    <a:pt x="1" y="935"/>
                  </a:cubicBezTo>
                  <a:cubicBezTo>
                    <a:pt x="59" y="410"/>
                    <a:pt x="351" y="59"/>
                    <a:pt x="935" y="59"/>
                  </a:cubicBezTo>
                  <a:cubicBezTo>
                    <a:pt x="1577" y="1"/>
                    <a:pt x="1810" y="410"/>
                    <a:pt x="1927" y="9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9" name="Google Shape;18159;p46"/>
            <p:cNvSpPr/>
            <p:nvPr/>
          </p:nvSpPr>
          <p:spPr>
            <a:xfrm>
              <a:off x="1190625" y="2695500"/>
              <a:ext cx="48175" cy="49650"/>
            </a:xfrm>
            <a:custGeom>
              <a:avLst/>
              <a:gdLst/>
              <a:ahLst/>
              <a:cxnLst/>
              <a:rect l="l" t="t" r="r" b="b"/>
              <a:pathLst>
                <a:path w="1927" h="1986" extrusionOk="0">
                  <a:moveTo>
                    <a:pt x="1926" y="993"/>
                  </a:moveTo>
                  <a:cubicBezTo>
                    <a:pt x="1926" y="1519"/>
                    <a:pt x="1518" y="1927"/>
                    <a:pt x="992" y="1985"/>
                  </a:cubicBezTo>
                  <a:cubicBezTo>
                    <a:pt x="409" y="1985"/>
                    <a:pt x="0" y="1577"/>
                    <a:pt x="0" y="993"/>
                  </a:cubicBezTo>
                  <a:cubicBezTo>
                    <a:pt x="0" y="409"/>
                    <a:pt x="350" y="118"/>
                    <a:pt x="876" y="59"/>
                  </a:cubicBezTo>
                  <a:cubicBezTo>
                    <a:pt x="1459" y="1"/>
                    <a:pt x="1868" y="409"/>
                    <a:pt x="1926"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0" name="Google Shape;18160;p46"/>
            <p:cNvSpPr/>
            <p:nvPr/>
          </p:nvSpPr>
          <p:spPr>
            <a:xfrm>
              <a:off x="6340350" y="3432425"/>
              <a:ext cx="48175" cy="48200"/>
            </a:xfrm>
            <a:custGeom>
              <a:avLst/>
              <a:gdLst/>
              <a:ahLst/>
              <a:cxnLst/>
              <a:rect l="l" t="t" r="r" b="b"/>
              <a:pathLst>
                <a:path w="1927" h="1928" extrusionOk="0">
                  <a:moveTo>
                    <a:pt x="934" y="1927"/>
                  </a:moveTo>
                  <a:cubicBezTo>
                    <a:pt x="409" y="1927"/>
                    <a:pt x="0" y="1519"/>
                    <a:pt x="0" y="935"/>
                  </a:cubicBezTo>
                  <a:cubicBezTo>
                    <a:pt x="0" y="410"/>
                    <a:pt x="467" y="1"/>
                    <a:pt x="993" y="1"/>
                  </a:cubicBezTo>
                  <a:cubicBezTo>
                    <a:pt x="1576" y="59"/>
                    <a:pt x="1868" y="410"/>
                    <a:pt x="1927" y="935"/>
                  </a:cubicBezTo>
                  <a:cubicBezTo>
                    <a:pt x="1927" y="1519"/>
                    <a:pt x="1518" y="1927"/>
                    <a:pt x="934" y="19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1" name="Google Shape;18161;p46"/>
            <p:cNvSpPr/>
            <p:nvPr/>
          </p:nvSpPr>
          <p:spPr>
            <a:xfrm>
              <a:off x="3151850" y="245400"/>
              <a:ext cx="48200" cy="46725"/>
            </a:xfrm>
            <a:custGeom>
              <a:avLst/>
              <a:gdLst/>
              <a:ahLst/>
              <a:cxnLst/>
              <a:rect l="l" t="t" r="r" b="b"/>
              <a:pathLst>
                <a:path w="1928" h="1869" extrusionOk="0">
                  <a:moveTo>
                    <a:pt x="1927" y="993"/>
                  </a:moveTo>
                  <a:cubicBezTo>
                    <a:pt x="1869" y="1518"/>
                    <a:pt x="1577" y="1869"/>
                    <a:pt x="993" y="1869"/>
                  </a:cubicBezTo>
                  <a:cubicBezTo>
                    <a:pt x="410" y="1869"/>
                    <a:pt x="1" y="1402"/>
                    <a:pt x="59" y="876"/>
                  </a:cubicBezTo>
                  <a:cubicBezTo>
                    <a:pt x="118" y="293"/>
                    <a:pt x="468" y="1"/>
                    <a:pt x="1052" y="1"/>
                  </a:cubicBezTo>
                  <a:cubicBezTo>
                    <a:pt x="1635" y="59"/>
                    <a:pt x="1869" y="409"/>
                    <a:pt x="1927"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2" name="Google Shape;18162;p46"/>
            <p:cNvSpPr/>
            <p:nvPr/>
          </p:nvSpPr>
          <p:spPr>
            <a:xfrm>
              <a:off x="5850025" y="4415975"/>
              <a:ext cx="48200" cy="48175"/>
            </a:xfrm>
            <a:custGeom>
              <a:avLst/>
              <a:gdLst/>
              <a:ahLst/>
              <a:cxnLst/>
              <a:rect l="l" t="t" r="r" b="b"/>
              <a:pathLst>
                <a:path w="1928" h="1927" extrusionOk="0">
                  <a:moveTo>
                    <a:pt x="935" y="1"/>
                  </a:moveTo>
                  <a:cubicBezTo>
                    <a:pt x="1519" y="1"/>
                    <a:pt x="1927" y="409"/>
                    <a:pt x="1927" y="935"/>
                  </a:cubicBezTo>
                  <a:cubicBezTo>
                    <a:pt x="1927" y="1518"/>
                    <a:pt x="1519" y="1927"/>
                    <a:pt x="993" y="1927"/>
                  </a:cubicBezTo>
                  <a:cubicBezTo>
                    <a:pt x="410" y="1869"/>
                    <a:pt x="59" y="1577"/>
                    <a:pt x="59" y="993"/>
                  </a:cubicBezTo>
                  <a:cubicBezTo>
                    <a:pt x="1" y="468"/>
                    <a:pt x="410" y="1"/>
                    <a:pt x="9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3" name="Google Shape;18163;p46"/>
            <p:cNvSpPr/>
            <p:nvPr/>
          </p:nvSpPr>
          <p:spPr>
            <a:xfrm>
              <a:off x="3640725" y="5393675"/>
              <a:ext cx="49625" cy="49650"/>
            </a:xfrm>
            <a:custGeom>
              <a:avLst/>
              <a:gdLst/>
              <a:ahLst/>
              <a:cxnLst/>
              <a:rect l="l" t="t" r="r" b="b"/>
              <a:pathLst>
                <a:path w="1985" h="1986" extrusionOk="0">
                  <a:moveTo>
                    <a:pt x="934" y="1985"/>
                  </a:moveTo>
                  <a:cubicBezTo>
                    <a:pt x="409" y="1927"/>
                    <a:pt x="0" y="1460"/>
                    <a:pt x="58" y="935"/>
                  </a:cubicBezTo>
                  <a:cubicBezTo>
                    <a:pt x="117" y="351"/>
                    <a:pt x="584" y="1"/>
                    <a:pt x="1109" y="59"/>
                  </a:cubicBezTo>
                  <a:cubicBezTo>
                    <a:pt x="1693" y="118"/>
                    <a:pt x="1985" y="468"/>
                    <a:pt x="1985" y="1052"/>
                  </a:cubicBezTo>
                  <a:cubicBezTo>
                    <a:pt x="1985" y="1577"/>
                    <a:pt x="1518" y="1985"/>
                    <a:pt x="934"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4" name="Google Shape;18164;p46"/>
            <p:cNvSpPr/>
            <p:nvPr/>
          </p:nvSpPr>
          <p:spPr>
            <a:xfrm>
              <a:off x="3884400" y="5393675"/>
              <a:ext cx="48200" cy="49650"/>
            </a:xfrm>
            <a:custGeom>
              <a:avLst/>
              <a:gdLst/>
              <a:ahLst/>
              <a:cxnLst/>
              <a:rect l="l" t="t" r="r" b="b"/>
              <a:pathLst>
                <a:path w="1928" h="1986" extrusionOk="0">
                  <a:moveTo>
                    <a:pt x="1927" y="993"/>
                  </a:moveTo>
                  <a:cubicBezTo>
                    <a:pt x="1927" y="1577"/>
                    <a:pt x="1519" y="1985"/>
                    <a:pt x="993" y="1985"/>
                  </a:cubicBezTo>
                  <a:cubicBezTo>
                    <a:pt x="409" y="1985"/>
                    <a:pt x="1" y="1519"/>
                    <a:pt x="1" y="993"/>
                  </a:cubicBezTo>
                  <a:cubicBezTo>
                    <a:pt x="59" y="409"/>
                    <a:pt x="409" y="59"/>
                    <a:pt x="935" y="59"/>
                  </a:cubicBezTo>
                  <a:cubicBezTo>
                    <a:pt x="1519" y="1"/>
                    <a:pt x="1927" y="468"/>
                    <a:pt x="1927"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5" name="Google Shape;18165;p46"/>
            <p:cNvSpPr/>
            <p:nvPr/>
          </p:nvSpPr>
          <p:spPr>
            <a:xfrm>
              <a:off x="1190625" y="2454725"/>
              <a:ext cx="46700" cy="46725"/>
            </a:xfrm>
            <a:custGeom>
              <a:avLst/>
              <a:gdLst/>
              <a:ahLst/>
              <a:cxnLst/>
              <a:rect l="l" t="t" r="r" b="b"/>
              <a:pathLst>
                <a:path w="1868" h="1869" extrusionOk="0">
                  <a:moveTo>
                    <a:pt x="1868" y="935"/>
                  </a:moveTo>
                  <a:cubicBezTo>
                    <a:pt x="1809" y="1518"/>
                    <a:pt x="1459" y="1869"/>
                    <a:pt x="934" y="1810"/>
                  </a:cubicBezTo>
                  <a:cubicBezTo>
                    <a:pt x="350" y="1810"/>
                    <a:pt x="0" y="1402"/>
                    <a:pt x="58" y="876"/>
                  </a:cubicBezTo>
                  <a:cubicBezTo>
                    <a:pt x="117" y="351"/>
                    <a:pt x="467" y="1"/>
                    <a:pt x="992" y="1"/>
                  </a:cubicBezTo>
                  <a:cubicBezTo>
                    <a:pt x="1518" y="1"/>
                    <a:pt x="1809" y="409"/>
                    <a:pt x="1868" y="9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6" name="Google Shape;18166;p46"/>
            <p:cNvSpPr/>
            <p:nvPr/>
          </p:nvSpPr>
          <p:spPr>
            <a:xfrm>
              <a:off x="1434300" y="3922750"/>
              <a:ext cx="46725" cy="46725"/>
            </a:xfrm>
            <a:custGeom>
              <a:avLst/>
              <a:gdLst/>
              <a:ahLst/>
              <a:cxnLst/>
              <a:rect l="l" t="t" r="r" b="b"/>
              <a:pathLst>
                <a:path w="1869" h="1869" extrusionOk="0">
                  <a:moveTo>
                    <a:pt x="935" y="0"/>
                  </a:moveTo>
                  <a:cubicBezTo>
                    <a:pt x="1460" y="117"/>
                    <a:pt x="1869" y="409"/>
                    <a:pt x="1810" y="993"/>
                  </a:cubicBezTo>
                  <a:cubicBezTo>
                    <a:pt x="1810" y="1518"/>
                    <a:pt x="1460" y="1868"/>
                    <a:pt x="876" y="1868"/>
                  </a:cubicBezTo>
                  <a:cubicBezTo>
                    <a:pt x="351" y="1810"/>
                    <a:pt x="1" y="1460"/>
                    <a:pt x="1" y="934"/>
                  </a:cubicBezTo>
                  <a:cubicBezTo>
                    <a:pt x="1" y="351"/>
                    <a:pt x="351" y="117"/>
                    <a:pt x="93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7" name="Google Shape;18167;p46"/>
            <p:cNvSpPr/>
            <p:nvPr/>
          </p:nvSpPr>
          <p:spPr>
            <a:xfrm>
              <a:off x="1680925" y="1224575"/>
              <a:ext cx="46725" cy="46725"/>
            </a:xfrm>
            <a:custGeom>
              <a:avLst/>
              <a:gdLst/>
              <a:ahLst/>
              <a:cxnLst/>
              <a:rect l="l" t="t" r="r" b="b"/>
              <a:pathLst>
                <a:path w="1869" h="1869" extrusionOk="0">
                  <a:moveTo>
                    <a:pt x="1868" y="934"/>
                  </a:moveTo>
                  <a:cubicBezTo>
                    <a:pt x="1810" y="1460"/>
                    <a:pt x="1518" y="1868"/>
                    <a:pt x="934" y="1868"/>
                  </a:cubicBezTo>
                  <a:cubicBezTo>
                    <a:pt x="351" y="1868"/>
                    <a:pt x="0" y="1518"/>
                    <a:pt x="0" y="934"/>
                  </a:cubicBezTo>
                  <a:cubicBezTo>
                    <a:pt x="0" y="409"/>
                    <a:pt x="351" y="59"/>
                    <a:pt x="876" y="59"/>
                  </a:cubicBezTo>
                  <a:cubicBezTo>
                    <a:pt x="1460" y="0"/>
                    <a:pt x="1752" y="351"/>
                    <a:pt x="1868" y="93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8" name="Google Shape;18168;p46"/>
            <p:cNvSpPr/>
            <p:nvPr/>
          </p:nvSpPr>
          <p:spPr>
            <a:xfrm>
              <a:off x="5358275" y="4906300"/>
              <a:ext cx="45250" cy="45250"/>
            </a:xfrm>
            <a:custGeom>
              <a:avLst/>
              <a:gdLst/>
              <a:ahLst/>
              <a:cxnLst/>
              <a:rect l="l" t="t" r="r" b="b"/>
              <a:pathLst>
                <a:path w="1810" h="1810" extrusionOk="0">
                  <a:moveTo>
                    <a:pt x="876" y="0"/>
                  </a:moveTo>
                  <a:cubicBezTo>
                    <a:pt x="1459" y="59"/>
                    <a:pt x="1810" y="350"/>
                    <a:pt x="1810" y="876"/>
                  </a:cubicBezTo>
                  <a:cubicBezTo>
                    <a:pt x="1810" y="1459"/>
                    <a:pt x="1518" y="1810"/>
                    <a:pt x="934" y="1810"/>
                  </a:cubicBezTo>
                  <a:cubicBezTo>
                    <a:pt x="409" y="1810"/>
                    <a:pt x="58" y="1518"/>
                    <a:pt x="0" y="992"/>
                  </a:cubicBezTo>
                  <a:cubicBezTo>
                    <a:pt x="0" y="409"/>
                    <a:pt x="350" y="117"/>
                    <a:pt x="8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9" name="Google Shape;18169;p46"/>
            <p:cNvSpPr/>
            <p:nvPr/>
          </p:nvSpPr>
          <p:spPr>
            <a:xfrm>
              <a:off x="1192075" y="3185825"/>
              <a:ext cx="46725" cy="46725"/>
            </a:xfrm>
            <a:custGeom>
              <a:avLst/>
              <a:gdLst/>
              <a:ahLst/>
              <a:cxnLst/>
              <a:rect l="l" t="t" r="r" b="b"/>
              <a:pathLst>
                <a:path w="1869" h="1869" extrusionOk="0">
                  <a:moveTo>
                    <a:pt x="1868" y="701"/>
                  </a:moveTo>
                  <a:cubicBezTo>
                    <a:pt x="1751" y="1518"/>
                    <a:pt x="1460" y="1868"/>
                    <a:pt x="876" y="1868"/>
                  </a:cubicBezTo>
                  <a:cubicBezTo>
                    <a:pt x="351" y="1868"/>
                    <a:pt x="0" y="1518"/>
                    <a:pt x="0" y="993"/>
                  </a:cubicBezTo>
                  <a:cubicBezTo>
                    <a:pt x="0" y="409"/>
                    <a:pt x="351" y="0"/>
                    <a:pt x="934" y="117"/>
                  </a:cubicBezTo>
                  <a:cubicBezTo>
                    <a:pt x="1285" y="175"/>
                    <a:pt x="1576" y="526"/>
                    <a:pt x="1868" y="7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0" name="Google Shape;18170;p46"/>
            <p:cNvSpPr/>
            <p:nvPr/>
          </p:nvSpPr>
          <p:spPr>
            <a:xfrm>
              <a:off x="2660100" y="5152900"/>
              <a:ext cx="46700" cy="46725"/>
            </a:xfrm>
            <a:custGeom>
              <a:avLst/>
              <a:gdLst/>
              <a:ahLst/>
              <a:cxnLst/>
              <a:rect l="l" t="t" r="r" b="b"/>
              <a:pathLst>
                <a:path w="1868" h="1869" extrusionOk="0">
                  <a:moveTo>
                    <a:pt x="992" y="1869"/>
                  </a:moveTo>
                  <a:cubicBezTo>
                    <a:pt x="409" y="1810"/>
                    <a:pt x="0" y="1518"/>
                    <a:pt x="0" y="935"/>
                  </a:cubicBezTo>
                  <a:cubicBezTo>
                    <a:pt x="0" y="351"/>
                    <a:pt x="350" y="1"/>
                    <a:pt x="934" y="1"/>
                  </a:cubicBezTo>
                  <a:cubicBezTo>
                    <a:pt x="1459" y="1"/>
                    <a:pt x="1810" y="351"/>
                    <a:pt x="1810" y="876"/>
                  </a:cubicBezTo>
                  <a:cubicBezTo>
                    <a:pt x="1868" y="1460"/>
                    <a:pt x="1518" y="1752"/>
                    <a:pt x="992" y="18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1" name="Google Shape;18171;p46"/>
            <p:cNvSpPr/>
            <p:nvPr/>
          </p:nvSpPr>
          <p:spPr>
            <a:xfrm>
              <a:off x="3395550" y="5395150"/>
              <a:ext cx="46725" cy="46725"/>
            </a:xfrm>
            <a:custGeom>
              <a:avLst/>
              <a:gdLst/>
              <a:ahLst/>
              <a:cxnLst/>
              <a:rect l="l" t="t" r="r" b="b"/>
              <a:pathLst>
                <a:path w="1869" h="1869" extrusionOk="0">
                  <a:moveTo>
                    <a:pt x="935" y="0"/>
                  </a:moveTo>
                  <a:cubicBezTo>
                    <a:pt x="1518" y="117"/>
                    <a:pt x="1869" y="350"/>
                    <a:pt x="1869" y="934"/>
                  </a:cubicBezTo>
                  <a:cubicBezTo>
                    <a:pt x="1869" y="1518"/>
                    <a:pt x="1518" y="1868"/>
                    <a:pt x="935" y="1868"/>
                  </a:cubicBezTo>
                  <a:cubicBezTo>
                    <a:pt x="409" y="1868"/>
                    <a:pt x="59" y="1518"/>
                    <a:pt x="59" y="993"/>
                  </a:cubicBezTo>
                  <a:cubicBezTo>
                    <a:pt x="1" y="409"/>
                    <a:pt x="409" y="117"/>
                    <a:pt x="8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2" name="Google Shape;18172;p46"/>
            <p:cNvSpPr/>
            <p:nvPr/>
          </p:nvSpPr>
          <p:spPr>
            <a:xfrm>
              <a:off x="4132475" y="5396600"/>
              <a:ext cx="46725" cy="45275"/>
            </a:xfrm>
            <a:custGeom>
              <a:avLst/>
              <a:gdLst/>
              <a:ahLst/>
              <a:cxnLst/>
              <a:rect l="l" t="t" r="r" b="b"/>
              <a:pathLst>
                <a:path w="1869" h="1811" extrusionOk="0">
                  <a:moveTo>
                    <a:pt x="1869" y="876"/>
                  </a:moveTo>
                  <a:cubicBezTo>
                    <a:pt x="1752" y="1460"/>
                    <a:pt x="1460" y="1810"/>
                    <a:pt x="876" y="1810"/>
                  </a:cubicBezTo>
                  <a:cubicBezTo>
                    <a:pt x="351" y="1752"/>
                    <a:pt x="1" y="1402"/>
                    <a:pt x="1" y="818"/>
                  </a:cubicBezTo>
                  <a:cubicBezTo>
                    <a:pt x="59" y="292"/>
                    <a:pt x="409" y="1"/>
                    <a:pt x="935" y="1"/>
                  </a:cubicBezTo>
                  <a:cubicBezTo>
                    <a:pt x="1519" y="1"/>
                    <a:pt x="1752" y="351"/>
                    <a:pt x="1869" y="8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3" name="Google Shape;18173;p46"/>
            <p:cNvSpPr/>
            <p:nvPr/>
          </p:nvSpPr>
          <p:spPr>
            <a:xfrm>
              <a:off x="1926075" y="4661125"/>
              <a:ext cx="45275" cy="43825"/>
            </a:xfrm>
            <a:custGeom>
              <a:avLst/>
              <a:gdLst/>
              <a:ahLst/>
              <a:cxnLst/>
              <a:rect l="l" t="t" r="r" b="b"/>
              <a:pathLst>
                <a:path w="1811" h="1753" extrusionOk="0">
                  <a:moveTo>
                    <a:pt x="1810" y="993"/>
                  </a:moveTo>
                  <a:cubicBezTo>
                    <a:pt x="1518" y="1227"/>
                    <a:pt x="1227" y="1577"/>
                    <a:pt x="876" y="1635"/>
                  </a:cubicBezTo>
                  <a:cubicBezTo>
                    <a:pt x="351" y="1752"/>
                    <a:pt x="1" y="1402"/>
                    <a:pt x="1" y="876"/>
                  </a:cubicBezTo>
                  <a:cubicBezTo>
                    <a:pt x="1" y="351"/>
                    <a:pt x="293" y="1"/>
                    <a:pt x="818" y="59"/>
                  </a:cubicBezTo>
                  <a:cubicBezTo>
                    <a:pt x="1168" y="118"/>
                    <a:pt x="1460" y="410"/>
                    <a:pt x="1810" y="643"/>
                  </a:cubicBezTo>
                  <a:cubicBezTo>
                    <a:pt x="1810" y="760"/>
                    <a:pt x="1810" y="876"/>
                    <a:pt x="1810"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4" name="Google Shape;18174;p46"/>
            <p:cNvSpPr/>
            <p:nvPr/>
          </p:nvSpPr>
          <p:spPr>
            <a:xfrm>
              <a:off x="5117475" y="493475"/>
              <a:ext cx="45275" cy="43800"/>
            </a:xfrm>
            <a:custGeom>
              <a:avLst/>
              <a:gdLst/>
              <a:ahLst/>
              <a:cxnLst/>
              <a:rect l="l" t="t" r="r" b="b"/>
              <a:pathLst>
                <a:path w="1811" h="1752" extrusionOk="0">
                  <a:moveTo>
                    <a:pt x="1810" y="1052"/>
                  </a:moveTo>
                  <a:cubicBezTo>
                    <a:pt x="1519" y="1285"/>
                    <a:pt x="1227" y="1635"/>
                    <a:pt x="877" y="1694"/>
                  </a:cubicBezTo>
                  <a:cubicBezTo>
                    <a:pt x="351" y="1752"/>
                    <a:pt x="1" y="1402"/>
                    <a:pt x="1" y="876"/>
                  </a:cubicBezTo>
                  <a:cubicBezTo>
                    <a:pt x="1" y="351"/>
                    <a:pt x="351" y="1"/>
                    <a:pt x="818" y="59"/>
                  </a:cubicBezTo>
                  <a:cubicBezTo>
                    <a:pt x="1168" y="118"/>
                    <a:pt x="1460" y="468"/>
                    <a:pt x="1810" y="701"/>
                  </a:cubicBezTo>
                  <a:cubicBezTo>
                    <a:pt x="1810" y="818"/>
                    <a:pt x="1810" y="935"/>
                    <a:pt x="1810" y="10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5" name="Google Shape;18175;p46"/>
            <p:cNvSpPr/>
            <p:nvPr/>
          </p:nvSpPr>
          <p:spPr>
            <a:xfrm>
              <a:off x="6096650" y="1472650"/>
              <a:ext cx="45275" cy="43800"/>
            </a:xfrm>
            <a:custGeom>
              <a:avLst/>
              <a:gdLst/>
              <a:ahLst/>
              <a:cxnLst/>
              <a:rect l="l" t="t" r="r" b="b"/>
              <a:pathLst>
                <a:path w="1811" h="1752" extrusionOk="0">
                  <a:moveTo>
                    <a:pt x="1810" y="1051"/>
                  </a:moveTo>
                  <a:cubicBezTo>
                    <a:pt x="1460" y="1285"/>
                    <a:pt x="1226" y="1635"/>
                    <a:pt x="876" y="1693"/>
                  </a:cubicBezTo>
                  <a:cubicBezTo>
                    <a:pt x="351" y="1752"/>
                    <a:pt x="1" y="1401"/>
                    <a:pt x="1" y="876"/>
                  </a:cubicBezTo>
                  <a:cubicBezTo>
                    <a:pt x="1" y="351"/>
                    <a:pt x="351" y="0"/>
                    <a:pt x="818" y="59"/>
                  </a:cubicBezTo>
                  <a:cubicBezTo>
                    <a:pt x="1168" y="117"/>
                    <a:pt x="1460" y="467"/>
                    <a:pt x="1810" y="701"/>
                  </a:cubicBezTo>
                  <a:lnTo>
                    <a:pt x="1810" y="1051"/>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6" name="Google Shape;18176;p46"/>
            <p:cNvSpPr/>
            <p:nvPr/>
          </p:nvSpPr>
          <p:spPr>
            <a:xfrm>
              <a:off x="6098100" y="4173750"/>
              <a:ext cx="37975" cy="42325"/>
            </a:xfrm>
            <a:custGeom>
              <a:avLst/>
              <a:gdLst/>
              <a:ahLst/>
              <a:cxnLst/>
              <a:rect l="l" t="t" r="r" b="b"/>
              <a:pathLst>
                <a:path w="1519" h="1693" extrusionOk="0">
                  <a:moveTo>
                    <a:pt x="643" y="1693"/>
                  </a:moveTo>
                  <a:cubicBezTo>
                    <a:pt x="410" y="1401"/>
                    <a:pt x="1" y="1051"/>
                    <a:pt x="59" y="817"/>
                  </a:cubicBezTo>
                  <a:cubicBezTo>
                    <a:pt x="118" y="526"/>
                    <a:pt x="526" y="117"/>
                    <a:pt x="818" y="59"/>
                  </a:cubicBezTo>
                  <a:cubicBezTo>
                    <a:pt x="993" y="0"/>
                    <a:pt x="1460" y="467"/>
                    <a:pt x="1460" y="759"/>
                  </a:cubicBezTo>
                  <a:cubicBezTo>
                    <a:pt x="1519" y="1051"/>
                    <a:pt x="1168" y="1343"/>
                    <a:pt x="993" y="1635"/>
                  </a:cubicBezTo>
                  <a:cubicBezTo>
                    <a:pt x="876" y="1635"/>
                    <a:pt x="760" y="1635"/>
                    <a:pt x="643" y="16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7" name="Google Shape;18177;p46"/>
            <p:cNvSpPr/>
            <p:nvPr/>
          </p:nvSpPr>
          <p:spPr>
            <a:xfrm>
              <a:off x="1196450" y="2212500"/>
              <a:ext cx="40875" cy="37950"/>
            </a:xfrm>
            <a:custGeom>
              <a:avLst/>
              <a:gdLst/>
              <a:ahLst/>
              <a:cxnLst/>
              <a:rect l="l" t="t" r="r" b="b"/>
              <a:pathLst>
                <a:path w="1635" h="1518" extrusionOk="0">
                  <a:moveTo>
                    <a:pt x="1635" y="934"/>
                  </a:moveTo>
                  <a:cubicBezTo>
                    <a:pt x="1285" y="1109"/>
                    <a:pt x="993" y="1518"/>
                    <a:pt x="701" y="1460"/>
                  </a:cubicBezTo>
                  <a:cubicBezTo>
                    <a:pt x="409" y="1401"/>
                    <a:pt x="59" y="993"/>
                    <a:pt x="0" y="701"/>
                  </a:cubicBezTo>
                  <a:cubicBezTo>
                    <a:pt x="0" y="467"/>
                    <a:pt x="467" y="0"/>
                    <a:pt x="701" y="0"/>
                  </a:cubicBezTo>
                  <a:cubicBezTo>
                    <a:pt x="993" y="0"/>
                    <a:pt x="1343" y="350"/>
                    <a:pt x="1635" y="584"/>
                  </a:cubicBezTo>
                  <a:lnTo>
                    <a:pt x="1635" y="934"/>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8" name="Google Shape;18178;p46"/>
            <p:cNvSpPr/>
            <p:nvPr/>
          </p:nvSpPr>
          <p:spPr>
            <a:xfrm>
              <a:off x="6346175" y="1970250"/>
              <a:ext cx="40900" cy="36525"/>
            </a:xfrm>
            <a:custGeom>
              <a:avLst/>
              <a:gdLst/>
              <a:ahLst/>
              <a:cxnLst/>
              <a:rect l="l" t="t" r="r" b="b"/>
              <a:pathLst>
                <a:path w="1636" h="1461" extrusionOk="0">
                  <a:moveTo>
                    <a:pt x="1577" y="935"/>
                  </a:moveTo>
                  <a:cubicBezTo>
                    <a:pt x="1285" y="1110"/>
                    <a:pt x="935" y="1460"/>
                    <a:pt x="701" y="1402"/>
                  </a:cubicBezTo>
                  <a:cubicBezTo>
                    <a:pt x="409" y="1402"/>
                    <a:pt x="59" y="935"/>
                    <a:pt x="1" y="643"/>
                  </a:cubicBezTo>
                  <a:cubicBezTo>
                    <a:pt x="1" y="468"/>
                    <a:pt x="468" y="1"/>
                    <a:pt x="701" y="1"/>
                  </a:cubicBezTo>
                  <a:cubicBezTo>
                    <a:pt x="993" y="1"/>
                    <a:pt x="1285" y="351"/>
                    <a:pt x="1635" y="526"/>
                  </a:cubicBezTo>
                  <a:cubicBezTo>
                    <a:pt x="1635" y="643"/>
                    <a:pt x="1635" y="818"/>
                    <a:pt x="1577" y="8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9" name="Google Shape;18179;p46"/>
            <p:cNvSpPr/>
            <p:nvPr/>
          </p:nvSpPr>
          <p:spPr>
            <a:xfrm>
              <a:off x="1685300" y="4417450"/>
              <a:ext cx="37975" cy="40875"/>
            </a:xfrm>
            <a:custGeom>
              <a:avLst/>
              <a:gdLst/>
              <a:ahLst/>
              <a:cxnLst/>
              <a:rect l="l" t="t" r="r" b="b"/>
              <a:pathLst>
                <a:path w="1519" h="1635" extrusionOk="0">
                  <a:moveTo>
                    <a:pt x="935" y="0"/>
                  </a:moveTo>
                  <a:cubicBezTo>
                    <a:pt x="1110" y="292"/>
                    <a:pt x="1518" y="642"/>
                    <a:pt x="1460" y="876"/>
                  </a:cubicBezTo>
                  <a:cubicBezTo>
                    <a:pt x="1401" y="1167"/>
                    <a:pt x="993" y="1576"/>
                    <a:pt x="701" y="1576"/>
                  </a:cubicBezTo>
                  <a:cubicBezTo>
                    <a:pt x="468" y="1634"/>
                    <a:pt x="59" y="1167"/>
                    <a:pt x="1" y="934"/>
                  </a:cubicBezTo>
                  <a:cubicBezTo>
                    <a:pt x="1" y="642"/>
                    <a:pt x="351" y="292"/>
                    <a:pt x="584" y="0"/>
                  </a:cubicBezTo>
                  <a:lnTo>
                    <a:pt x="935" y="0"/>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0" name="Google Shape;18180;p46"/>
            <p:cNvSpPr/>
            <p:nvPr/>
          </p:nvSpPr>
          <p:spPr>
            <a:xfrm>
              <a:off x="4630100" y="246875"/>
              <a:ext cx="37950" cy="40875"/>
            </a:xfrm>
            <a:custGeom>
              <a:avLst/>
              <a:gdLst/>
              <a:ahLst/>
              <a:cxnLst/>
              <a:rect l="l" t="t" r="r" b="b"/>
              <a:pathLst>
                <a:path w="1518" h="1635" extrusionOk="0">
                  <a:moveTo>
                    <a:pt x="934" y="0"/>
                  </a:moveTo>
                  <a:cubicBezTo>
                    <a:pt x="1109" y="292"/>
                    <a:pt x="1518" y="642"/>
                    <a:pt x="1459" y="876"/>
                  </a:cubicBezTo>
                  <a:cubicBezTo>
                    <a:pt x="1401" y="1168"/>
                    <a:pt x="993" y="1576"/>
                    <a:pt x="701" y="1576"/>
                  </a:cubicBezTo>
                  <a:cubicBezTo>
                    <a:pt x="526" y="1635"/>
                    <a:pt x="59" y="1168"/>
                    <a:pt x="59" y="934"/>
                  </a:cubicBezTo>
                  <a:cubicBezTo>
                    <a:pt x="0" y="584"/>
                    <a:pt x="350" y="292"/>
                    <a:pt x="584" y="0"/>
                  </a:cubicBezTo>
                  <a:lnTo>
                    <a:pt x="934" y="0"/>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1" name="Google Shape;18181;p46"/>
            <p:cNvSpPr/>
            <p:nvPr/>
          </p:nvSpPr>
          <p:spPr>
            <a:xfrm>
              <a:off x="2175625" y="4910675"/>
              <a:ext cx="36500" cy="40875"/>
            </a:xfrm>
            <a:custGeom>
              <a:avLst/>
              <a:gdLst/>
              <a:ahLst/>
              <a:cxnLst/>
              <a:rect l="l" t="t" r="r" b="b"/>
              <a:pathLst>
                <a:path w="1460" h="1635" extrusionOk="0">
                  <a:moveTo>
                    <a:pt x="584" y="1635"/>
                  </a:moveTo>
                  <a:cubicBezTo>
                    <a:pt x="350" y="1343"/>
                    <a:pt x="0" y="1051"/>
                    <a:pt x="0" y="759"/>
                  </a:cubicBezTo>
                  <a:cubicBezTo>
                    <a:pt x="58" y="467"/>
                    <a:pt x="467" y="59"/>
                    <a:pt x="759" y="59"/>
                  </a:cubicBezTo>
                  <a:cubicBezTo>
                    <a:pt x="934" y="0"/>
                    <a:pt x="1401" y="467"/>
                    <a:pt x="1459" y="701"/>
                  </a:cubicBezTo>
                  <a:cubicBezTo>
                    <a:pt x="1459" y="993"/>
                    <a:pt x="1109" y="1343"/>
                    <a:pt x="934" y="1635"/>
                  </a:cubicBezTo>
                  <a:cubicBezTo>
                    <a:pt x="817" y="1635"/>
                    <a:pt x="701" y="1635"/>
                    <a:pt x="584"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2" name="Google Shape;18182;p46"/>
            <p:cNvSpPr/>
            <p:nvPr/>
          </p:nvSpPr>
          <p:spPr>
            <a:xfrm>
              <a:off x="4379100" y="5399525"/>
              <a:ext cx="40875" cy="36500"/>
            </a:xfrm>
            <a:custGeom>
              <a:avLst/>
              <a:gdLst/>
              <a:ahLst/>
              <a:cxnLst/>
              <a:rect l="l" t="t" r="r" b="b"/>
              <a:pathLst>
                <a:path w="1635" h="1460" extrusionOk="0">
                  <a:moveTo>
                    <a:pt x="59" y="526"/>
                  </a:moveTo>
                  <a:cubicBezTo>
                    <a:pt x="351" y="351"/>
                    <a:pt x="701" y="0"/>
                    <a:pt x="993" y="59"/>
                  </a:cubicBezTo>
                  <a:cubicBezTo>
                    <a:pt x="1226" y="117"/>
                    <a:pt x="1576" y="526"/>
                    <a:pt x="1635" y="818"/>
                  </a:cubicBezTo>
                  <a:cubicBezTo>
                    <a:pt x="1635" y="1051"/>
                    <a:pt x="1168" y="1460"/>
                    <a:pt x="876" y="1460"/>
                  </a:cubicBezTo>
                  <a:cubicBezTo>
                    <a:pt x="584" y="1460"/>
                    <a:pt x="292" y="1109"/>
                    <a:pt x="0" y="876"/>
                  </a:cubicBezTo>
                  <a:cubicBezTo>
                    <a:pt x="0" y="759"/>
                    <a:pt x="59" y="642"/>
                    <a:pt x="59" y="5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3" name="Google Shape;18183;p46"/>
            <p:cNvSpPr/>
            <p:nvPr/>
          </p:nvSpPr>
          <p:spPr>
            <a:xfrm>
              <a:off x="2422225" y="497850"/>
              <a:ext cx="43800" cy="35050"/>
            </a:xfrm>
            <a:custGeom>
              <a:avLst/>
              <a:gdLst/>
              <a:ahLst/>
              <a:cxnLst/>
              <a:rect l="l" t="t" r="r" b="b"/>
              <a:pathLst>
                <a:path w="1752" h="1402" extrusionOk="0">
                  <a:moveTo>
                    <a:pt x="1752" y="701"/>
                  </a:moveTo>
                  <a:cubicBezTo>
                    <a:pt x="1285" y="1052"/>
                    <a:pt x="993" y="1402"/>
                    <a:pt x="759" y="1402"/>
                  </a:cubicBezTo>
                  <a:cubicBezTo>
                    <a:pt x="468" y="1402"/>
                    <a:pt x="234" y="993"/>
                    <a:pt x="1" y="760"/>
                  </a:cubicBezTo>
                  <a:cubicBezTo>
                    <a:pt x="234" y="468"/>
                    <a:pt x="409" y="59"/>
                    <a:pt x="701" y="59"/>
                  </a:cubicBezTo>
                  <a:cubicBezTo>
                    <a:pt x="935" y="1"/>
                    <a:pt x="1285" y="351"/>
                    <a:pt x="1752" y="7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4" name="Google Shape;18184;p46"/>
            <p:cNvSpPr/>
            <p:nvPr/>
          </p:nvSpPr>
          <p:spPr>
            <a:xfrm>
              <a:off x="1203750" y="3439725"/>
              <a:ext cx="27750" cy="36525"/>
            </a:xfrm>
            <a:custGeom>
              <a:avLst/>
              <a:gdLst/>
              <a:ahLst/>
              <a:cxnLst/>
              <a:rect l="l" t="t" r="r" b="b"/>
              <a:pathLst>
                <a:path w="1110" h="1461" extrusionOk="0">
                  <a:moveTo>
                    <a:pt x="351" y="1402"/>
                  </a:moveTo>
                  <a:cubicBezTo>
                    <a:pt x="234" y="1110"/>
                    <a:pt x="59" y="818"/>
                    <a:pt x="0" y="526"/>
                  </a:cubicBezTo>
                  <a:cubicBezTo>
                    <a:pt x="0" y="351"/>
                    <a:pt x="234" y="176"/>
                    <a:pt x="409" y="1"/>
                  </a:cubicBezTo>
                  <a:cubicBezTo>
                    <a:pt x="642" y="234"/>
                    <a:pt x="993" y="409"/>
                    <a:pt x="1051" y="701"/>
                  </a:cubicBezTo>
                  <a:cubicBezTo>
                    <a:pt x="1109" y="876"/>
                    <a:pt x="818" y="1168"/>
                    <a:pt x="642" y="1460"/>
                  </a:cubicBezTo>
                  <a:cubicBezTo>
                    <a:pt x="526" y="1460"/>
                    <a:pt x="467" y="1402"/>
                    <a:pt x="351" y="14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5" name="Google Shape;18185;p46"/>
            <p:cNvSpPr/>
            <p:nvPr/>
          </p:nvSpPr>
          <p:spPr>
            <a:xfrm>
              <a:off x="3159150" y="5402450"/>
              <a:ext cx="42350" cy="27750"/>
            </a:xfrm>
            <a:custGeom>
              <a:avLst/>
              <a:gdLst/>
              <a:ahLst/>
              <a:cxnLst/>
              <a:rect l="l" t="t" r="r" b="b"/>
              <a:pathLst>
                <a:path w="1694" h="1110" extrusionOk="0">
                  <a:moveTo>
                    <a:pt x="1694" y="642"/>
                  </a:moveTo>
                  <a:cubicBezTo>
                    <a:pt x="1285" y="876"/>
                    <a:pt x="1051" y="1109"/>
                    <a:pt x="876" y="1051"/>
                  </a:cubicBezTo>
                  <a:cubicBezTo>
                    <a:pt x="584" y="992"/>
                    <a:pt x="293" y="759"/>
                    <a:pt x="1" y="584"/>
                  </a:cubicBezTo>
                  <a:cubicBezTo>
                    <a:pt x="234" y="409"/>
                    <a:pt x="468" y="0"/>
                    <a:pt x="701" y="0"/>
                  </a:cubicBezTo>
                  <a:cubicBezTo>
                    <a:pt x="935" y="0"/>
                    <a:pt x="1227" y="350"/>
                    <a:pt x="1635" y="64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6" name="Google Shape;18186;p46"/>
            <p:cNvSpPr/>
            <p:nvPr/>
          </p:nvSpPr>
          <p:spPr>
            <a:xfrm>
              <a:off x="2914000" y="258550"/>
              <a:ext cx="36500" cy="26275"/>
            </a:xfrm>
            <a:custGeom>
              <a:avLst/>
              <a:gdLst/>
              <a:ahLst/>
              <a:cxnLst/>
              <a:rect l="l" t="t" r="r" b="b"/>
              <a:pathLst>
                <a:path w="1460" h="1051" extrusionOk="0">
                  <a:moveTo>
                    <a:pt x="1460" y="0"/>
                  </a:moveTo>
                  <a:cubicBezTo>
                    <a:pt x="1285" y="467"/>
                    <a:pt x="1226" y="759"/>
                    <a:pt x="1051" y="934"/>
                  </a:cubicBezTo>
                  <a:cubicBezTo>
                    <a:pt x="876" y="1051"/>
                    <a:pt x="526" y="1051"/>
                    <a:pt x="292" y="992"/>
                  </a:cubicBezTo>
                  <a:cubicBezTo>
                    <a:pt x="176" y="934"/>
                    <a:pt x="117" y="701"/>
                    <a:pt x="1" y="584"/>
                  </a:cubicBezTo>
                  <a:cubicBezTo>
                    <a:pt x="176" y="467"/>
                    <a:pt x="351" y="350"/>
                    <a:pt x="584" y="234"/>
                  </a:cubicBezTo>
                  <a:cubicBezTo>
                    <a:pt x="759" y="175"/>
                    <a:pt x="993" y="117"/>
                    <a:pt x="146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7" name="Google Shape;18187;p46"/>
            <p:cNvSpPr/>
            <p:nvPr/>
          </p:nvSpPr>
          <p:spPr>
            <a:xfrm>
              <a:off x="6349100" y="3686350"/>
              <a:ext cx="24825" cy="33575"/>
            </a:xfrm>
            <a:custGeom>
              <a:avLst/>
              <a:gdLst/>
              <a:ahLst/>
              <a:cxnLst/>
              <a:rect l="l" t="t" r="r" b="b"/>
              <a:pathLst>
                <a:path w="993" h="1343" extrusionOk="0">
                  <a:moveTo>
                    <a:pt x="993" y="0"/>
                  </a:moveTo>
                  <a:cubicBezTo>
                    <a:pt x="935" y="351"/>
                    <a:pt x="876" y="526"/>
                    <a:pt x="818" y="759"/>
                  </a:cubicBezTo>
                  <a:cubicBezTo>
                    <a:pt x="701" y="934"/>
                    <a:pt x="526" y="1109"/>
                    <a:pt x="409" y="1343"/>
                  </a:cubicBezTo>
                  <a:cubicBezTo>
                    <a:pt x="292" y="1168"/>
                    <a:pt x="1" y="1051"/>
                    <a:pt x="1" y="876"/>
                  </a:cubicBezTo>
                  <a:cubicBezTo>
                    <a:pt x="1" y="584"/>
                    <a:pt x="117" y="292"/>
                    <a:pt x="292" y="117"/>
                  </a:cubicBezTo>
                  <a:cubicBezTo>
                    <a:pt x="409" y="0"/>
                    <a:pt x="643" y="59"/>
                    <a:pt x="99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8188" name="Google Shape;18188;p46"/>
          <p:cNvSpPr txBox="1">
            <a:spLocks noGrp="1"/>
          </p:cNvSpPr>
          <p:nvPr>
            <p:ph type="title"/>
          </p:nvPr>
        </p:nvSpPr>
        <p:spPr>
          <a:xfrm>
            <a:off x="1084304" y="218903"/>
            <a:ext cx="7312309"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US" dirty="0"/>
              <a:t>Mapping System Failures Using Systems Theory</a:t>
            </a:r>
          </a:p>
        </p:txBody>
      </p:sp>
      <p:sp>
        <p:nvSpPr>
          <p:cNvPr id="18189" name="Google Shape;18189;p46"/>
          <p:cNvSpPr txBox="1">
            <a:spLocks noGrp="1"/>
          </p:cNvSpPr>
          <p:nvPr>
            <p:ph type="body" idx="1"/>
          </p:nvPr>
        </p:nvSpPr>
        <p:spPr>
          <a:xfrm>
            <a:off x="735070" y="1543269"/>
            <a:ext cx="7433121" cy="2772021"/>
          </a:xfrm>
          <a:prstGeom prst="rect">
            <a:avLst/>
          </a:prstGeom>
        </p:spPr>
        <p:style>
          <a:lnRef idx="1">
            <a:schemeClr val="accent2"/>
          </a:lnRef>
          <a:fillRef idx="3">
            <a:schemeClr val="accent2"/>
          </a:fillRef>
          <a:effectRef idx="2">
            <a:schemeClr val="accent2"/>
          </a:effectRef>
          <a:fontRef idx="minor">
            <a:schemeClr val="lt1"/>
          </a:fontRef>
        </p:style>
        <p:txBody>
          <a:bodyPr spcFirstLastPara="1" wrap="square" lIns="91425" tIns="91425" rIns="91425" bIns="91425" anchor="t" anchorCtr="0">
            <a:noAutofit/>
          </a:bodyPr>
          <a:lstStyle/>
          <a:p>
            <a:pPr marL="285750" indent="-285750"/>
            <a:r>
              <a:rPr lang="en-US" sz="1800" dirty="0">
                <a:solidFill>
                  <a:schemeClr val="dk2"/>
                </a:solidFill>
              </a:rPr>
              <a:t>Regulatory silos demonstrated poor interconnection, assuming that others managed quality oversight.</a:t>
            </a:r>
          </a:p>
          <a:p>
            <a:pPr marL="285750" indent="-285750"/>
            <a:r>
              <a:rPr lang="en-US" sz="1800" dirty="0">
                <a:solidFill>
                  <a:schemeClr val="dk2"/>
                </a:solidFill>
              </a:rPr>
              <a:t>Misalignment caused communication disruptions and an ignoring of warnings, resulting in poor care standards.</a:t>
            </a:r>
          </a:p>
          <a:p>
            <a:pPr marL="285750" indent="-285750"/>
            <a:r>
              <a:rPr lang="en-US" sz="1800" dirty="0">
                <a:solidFill>
                  <a:schemeClr val="dk2"/>
                </a:solidFill>
              </a:rPr>
              <a:t>Patient-</a:t>
            </a:r>
            <a:r>
              <a:rPr lang="en-US" sz="1800" dirty="0" err="1">
                <a:solidFill>
                  <a:schemeClr val="dk2"/>
                </a:solidFill>
              </a:rPr>
              <a:t>centred</a:t>
            </a:r>
            <a:r>
              <a:rPr lang="en-US" sz="1800" dirty="0">
                <a:solidFill>
                  <a:schemeClr val="dk2"/>
                </a:solidFill>
              </a:rPr>
              <a:t> care was replaced with target-driven indifference.</a:t>
            </a:r>
          </a:p>
          <a:p>
            <a:pPr marL="285750" indent="-285750"/>
            <a:r>
              <a:rPr lang="en-US" sz="1800" dirty="0">
                <a:solidFill>
                  <a:schemeClr val="dk2"/>
                </a:solidFill>
              </a:rPr>
              <a:t>The application of Systems Theory illuminates how policy disconnects are exacerbated by </a:t>
            </a:r>
            <a:r>
              <a:rPr lang="en-US" sz="1800" dirty="0" err="1">
                <a:solidFill>
                  <a:schemeClr val="dk2"/>
                </a:solidFill>
              </a:rPr>
              <a:t>organisational</a:t>
            </a:r>
            <a:r>
              <a:rPr lang="en-US" sz="1800" dirty="0">
                <a:solidFill>
                  <a:schemeClr val="dk2"/>
                </a:solidFill>
              </a:rPr>
              <a:t> layers (</a:t>
            </a:r>
            <a:r>
              <a:rPr lang="en-US" sz="1800" dirty="0" err="1">
                <a:solidFill>
                  <a:schemeClr val="dk2"/>
                </a:solidFill>
              </a:rPr>
              <a:t>Ishaq</a:t>
            </a:r>
            <a:r>
              <a:rPr lang="en-US" sz="1800" dirty="0">
                <a:solidFill>
                  <a:schemeClr val="dk2"/>
                </a:solidFill>
              </a:rPr>
              <a:t> and Abdullahi, 2023).</a:t>
            </a:r>
          </a:p>
          <a:p>
            <a:pPr marL="285750" indent="-285750"/>
            <a:r>
              <a:rPr lang="en-US" sz="1800" dirty="0" err="1">
                <a:solidFill>
                  <a:schemeClr val="dk2"/>
                </a:solidFill>
              </a:rPr>
              <a:t>Normalising</a:t>
            </a:r>
            <a:r>
              <a:rPr lang="en-US" sz="1800" dirty="0">
                <a:solidFill>
                  <a:schemeClr val="dk2"/>
                </a:solidFill>
              </a:rPr>
              <a:t> neglect contributed to widespread patient harm, highlighting the need for holistic reforms focused on safety and equity.</a:t>
            </a:r>
          </a:p>
        </p:txBody>
      </p:sp>
      <p:grpSp>
        <p:nvGrpSpPr>
          <p:cNvPr id="18190" name="Google Shape;18190;p46"/>
          <p:cNvGrpSpPr/>
          <p:nvPr/>
        </p:nvGrpSpPr>
        <p:grpSpPr>
          <a:xfrm>
            <a:off x="6062400" y="600552"/>
            <a:ext cx="3288125" cy="3288125"/>
            <a:chOff x="1190625" y="238125"/>
            <a:chExt cx="5205200" cy="5205200"/>
          </a:xfrm>
        </p:grpSpPr>
        <p:sp>
          <p:nvSpPr>
            <p:cNvPr id="18191" name="Google Shape;18191;p46"/>
            <p:cNvSpPr/>
            <p:nvPr/>
          </p:nvSpPr>
          <p:spPr>
            <a:xfrm>
              <a:off x="3537100" y="2352575"/>
              <a:ext cx="739875" cy="745725"/>
            </a:xfrm>
            <a:custGeom>
              <a:avLst/>
              <a:gdLst/>
              <a:ahLst/>
              <a:cxnLst/>
              <a:rect l="l" t="t" r="r" b="b"/>
              <a:pathLst>
                <a:path w="29595" h="29829" extrusionOk="0">
                  <a:moveTo>
                    <a:pt x="19963" y="23699"/>
                  </a:moveTo>
                  <a:cubicBezTo>
                    <a:pt x="20956" y="20839"/>
                    <a:pt x="23057" y="19438"/>
                    <a:pt x="25509" y="19847"/>
                  </a:cubicBezTo>
                  <a:cubicBezTo>
                    <a:pt x="27785" y="20197"/>
                    <a:pt x="29478" y="22123"/>
                    <a:pt x="29536" y="24400"/>
                  </a:cubicBezTo>
                  <a:cubicBezTo>
                    <a:pt x="29595" y="26793"/>
                    <a:pt x="28077" y="28777"/>
                    <a:pt x="25684" y="29303"/>
                  </a:cubicBezTo>
                  <a:cubicBezTo>
                    <a:pt x="23232" y="29828"/>
                    <a:pt x="21189" y="28544"/>
                    <a:pt x="19963" y="25625"/>
                  </a:cubicBezTo>
                  <a:cubicBezTo>
                    <a:pt x="19146" y="28135"/>
                    <a:pt x="17512" y="29595"/>
                    <a:pt x="14768" y="29536"/>
                  </a:cubicBezTo>
                  <a:cubicBezTo>
                    <a:pt x="12609" y="29536"/>
                    <a:pt x="11266" y="28369"/>
                    <a:pt x="10040" y="25567"/>
                  </a:cubicBezTo>
                  <a:cubicBezTo>
                    <a:pt x="9690" y="26910"/>
                    <a:pt x="8990" y="27960"/>
                    <a:pt x="7881" y="28661"/>
                  </a:cubicBezTo>
                  <a:cubicBezTo>
                    <a:pt x="6830" y="29420"/>
                    <a:pt x="5604" y="29711"/>
                    <a:pt x="4320" y="29478"/>
                  </a:cubicBezTo>
                  <a:cubicBezTo>
                    <a:pt x="2044" y="29069"/>
                    <a:pt x="409" y="27201"/>
                    <a:pt x="234" y="25042"/>
                  </a:cubicBezTo>
                  <a:cubicBezTo>
                    <a:pt x="59" y="22532"/>
                    <a:pt x="1402" y="20664"/>
                    <a:pt x="4145" y="19672"/>
                  </a:cubicBezTo>
                  <a:cubicBezTo>
                    <a:pt x="1518" y="18796"/>
                    <a:pt x="1" y="17103"/>
                    <a:pt x="176" y="14243"/>
                  </a:cubicBezTo>
                  <a:cubicBezTo>
                    <a:pt x="351" y="12200"/>
                    <a:pt x="1577" y="10741"/>
                    <a:pt x="4203" y="9749"/>
                  </a:cubicBezTo>
                  <a:cubicBezTo>
                    <a:pt x="2744" y="9340"/>
                    <a:pt x="1635" y="8581"/>
                    <a:pt x="993" y="7355"/>
                  </a:cubicBezTo>
                  <a:cubicBezTo>
                    <a:pt x="293" y="6071"/>
                    <a:pt x="176" y="4787"/>
                    <a:pt x="643" y="3445"/>
                  </a:cubicBezTo>
                  <a:cubicBezTo>
                    <a:pt x="1343" y="1285"/>
                    <a:pt x="3386" y="1"/>
                    <a:pt x="5721" y="234"/>
                  </a:cubicBezTo>
                  <a:cubicBezTo>
                    <a:pt x="7822" y="409"/>
                    <a:pt x="9632" y="2161"/>
                    <a:pt x="9924" y="4320"/>
                  </a:cubicBezTo>
                  <a:cubicBezTo>
                    <a:pt x="10274" y="6713"/>
                    <a:pt x="8990" y="8640"/>
                    <a:pt x="6130" y="9807"/>
                  </a:cubicBezTo>
                  <a:cubicBezTo>
                    <a:pt x="8114" y="10332"/>
                    <a:pt x="9457" y="11558"/>
                    <a:pt x="10040" y="13660"/>
                  </a:cubicBezTo>
                  <a:cubicBezTo>
                    <a:pt x="10683" y="11617"/>
                    <a:pt x="11908" y="10332"/>
                    <a:pt x="13893" y="9749"/>
                  </a:cubicBezTo>
                  <a:cubicBezTo>
                    <a:pt x="11091" y="8581"/>
                    <a:pt x="9807" y="6538"/>
                    <a:pt x="10274" y="4087"/>
                  </a:cubicBezTo>
                  <a:cubicBezTo>
                    <a:pt x="10741" y="1752"/>
                    <a:pt x="12784" y="118"/>
                    <a:pt x="15177" y="176"/>
                  </a:cubicBezTo>
                  <a:cubicBezTo>
                    <a:pt x="17395" y="234"/>
                    <a:pt x="19380" y="1869"/>
                    <a:pt x="19788" y="4087"/>
                  </a:cubicBezTo>
                  <a:cubicBezTo>
                    <a:pt x="20197" y="6597"/>
                    <a:pt x="18913" y="8698"/>
                    <a:pt x="16111" y="9749"/>
                  </a:cubicBezTo>
                  <a:cubicBezTo>
                    <a:pt x="18096" y="10332"/>
                    <a:pt x="19380" y="11617"/>
                    <a:pt x="19963" y="13660"/>
                  </a:cubicBezTo>
                  <a:cubicBezTo>
                    <a:pt x="20430" y="12259"/>
                    <a:pt x="21131" y="11266"/>
                    <a:pt x="22240" y="10566"/>
                  </a:cubicBezTo>
                  <a:cubicBezTo>
                    <a:pt x="23349" y="9924"/>
                    <a:pt x="24575" y="9749"/>
                    <a:pt x="25859" y="10041"/>
                  </a:cubicBezTo>
                  <a:cubicBezTo>
                    <a:pt x="28135" y="10566"/>
                    <a:pt x="29595" y="12492"/>
                    <a:pt x="29536" y="14827"/>
                  </a:cubicBezTo>
                  <a:cubicBezTo>
                    <a:pt x="29536" y="17103"/>
                    <a:pt x="27902" y="19030"/>
                    <a:pt x="25684" y="19438"/>
                  </a:cubicBezTo>
                  <a:cubicBezTo>
                    <a:pt x="23232" y="19964"/>
                    <a:pt x="21248" y="18738"/>
                    <a:pt x="19963" y="15878"/>
                  </a:cubicBezTo>
                  <a:cubicBezTo>
                    <a:pt x="19380" y="17804"/>
                    <a:pt x="18154" y="19030"/>
                    <a:pt x="16111" y="19672"/>
                  </a:cubicBezTo>
                  <a:cubicBezTo>
                    <a:pt x="18154" y="20314"/>
                    <a:pt x="19380" y="21598"/>
                    <a:pt x="19963" y="23641"/>
                  </a:cubicBezTo>
                  <a:close/>
                  <a:moveTo>
                    <a:pt x="10040" y="23758"/>
                  </a:moveTo>
                  <a:cubicBezTo>
                    <a:pt x="10624" y="21598"/>
                    <a:pt x="11850" y="20314"/>
                    <a:pt x="13951" y="19672"/>
                  </a:cubicBezTo>
                  <a:cubicBezTo>
                    <a:pt x="11908" y="19088"/>
                    <a:pt x="10683" y="17804"/>
                    <a:pt x="10040" y="15819"/>
                  </a:cubicBezTo>
                  <a:cubicBezTo>
                    <a:pt x="9398" y="17921"/>
                    <a:pt x="8114" y="19088"/>
                    <a:pt x="6013" y="19672"/>
                  </a:cubicBezTo>
                  <a:cubicBezTo>
                    <a:pt x="8173" y="20255"/>
                    <a:pt x="9457" y="21540"/>
                    <a:pt x="10040" y="237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2" name="Google Shape;18192;p46"/>
            <p:cNvSpPr/>
            <p:nvPr/>
          </p:nvSpPr>
          <p:spPr>
            <a:xfrm>
              <a:off x="3793925" y="3092425"/>
              <a:ext cx="237900" cy="240800"/>
            </a:xfrm>
            <a:custGeom>
              <a:avLst/>
              <a:gdLst/>
              <a:ahLst/>
              <a:cxnLst/>
              <a:rect l="l" t="t" r="r" b="b"/>
              <a:pathLst>
                <a:path w="9516" h="9632" extrusionOk="0">
                  <a:moveTo>
                    <a:pt x="4729" y="9632"/>
                  </a:moveTo>
                  <a:cubicBezTo>
                    <a:pt x="2102" y="9632"/>
                    <a:pt x="1" y="7414"/>
                    <a:pt x="1" y="4845"/>
                  </a:cubicBezTo>
                  <a:cubicBezTo>
                    <a:pt x="1" y="2277"/>
                    <a:pt x="2219" y="1"/>
                    <a:pt x="4787" y="59"/>
                  </a:cubicBezTo>
                  <a:cubicBezTo>
                    <a:pt x="7356" y="117"/>
                    <a:pt x="9515" y="2335"/>
                    <a:pt x="9515" y="4904"/>
                  </a:cubicBezTo>
                  <a:cubicBezTo>
                    <a:pt x="9515" y="7472"/>
                    <a:pt x="7356" y="9632"/>
                    <a:pt x="4729" y="963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3" name="Google Shape;18193;p46"/>
            <p:cNvSpPr/>
            <p:nvPr/>
          </p:nvSpPr>
          <p:spPr>
            <a:xfrm>
              <a:off x="3300700" y="2600650"/>
              <a:ext cx="239350" cy="239350"/>
            </a:xfrm>
            <a:custGeom>
              <a:avLst/>
              <a:gdLst/>
              <a:ahLst/>
              <a:cxnLst/>
              <a:rect l="l" t="t" r="r" b="b"/>
              <a:pathLst>
                <a:path w="9574" h="9574" extrusionOk="0">
                  <a:moveTo>
                    <a:pt x="4729" y="9574"/>
                  </a:moveTo>
                  <a:cubicBezTo>
                    <a:pt x="2102" y="9574"/>
                    <a:pt x="1" y="7414"/>
                    <a:pt x="1" y="4787"/>
                  </a:cubicBezTo>
                  <a:cubicBezTo>
                    <a:pt x="1" y="2161"/>
                    <a:pt x="2160" y="1"/>
                    <a:pt x="4729" y="59"/>
                  </a:cubicBezTo>
                  <a:cubicBezTo>
                    <a:pt x="7355" y="59"/>
                    <a:pt x="9573" y="2277"/>
                    <a:pt x="9515" y="4846"/>
                  </a:cubicBezTo>
                  <a:cubicBezTo>
                    <a:pt x="9515" y="7414"/>
                    <a:pt x="7297" y="9574"/>
                    <a:pt x="4729" y="957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4" name="Google Shape;18194;p46"/>
            <p:cNvSpPr/>
            <p:nvPr/>
          </p:nvSpPr>
          <p:spPr>
            <a:xfrm>
              <a:off x="3547325" y="3093900"/>
              <a:ext cx="237875" cy="239325"/>
            </a:xfrm>
            <a:custGeom>
              <a:avLst/>
              <a:gdLst/>
              <a:ahLst/>
              <a:cxnLst/>
              <a:rect l="l" t="t" r="r" b="b"/>
              <a:pathLst>
                <a:path w="9515" h="9573" extrusionOk="0">
                  <a:moveTo>
                    <a:pt x="9515" y="4786"/>
                  </a:moveTo>
                  <a:cubicBezTo>
                    <a:pt x="9515" y="7355"/>
                    <a:pt x="7355" y="9573"/>
                    <a:pt x="4728" y="9573"/>
                  </a:cubicBezTo>
                  <a:cubicBezTo>
                    <a:pt x="2160" y="9573"/>
                    <a:pt x="0" y="7355"/>
                    <a:pt x="0" y="4786"/>
                  </a:cubicBezTo>
                  <a:cubicBezTo>
                    <a:pt x="59" y="2218"/>
                    <a:pt x="2160" y="58"/>
                    <a:pt x="4728" y="58"/>
                  </a:cubicBezTo>
                  <a:cubicBezTo>
                    <a:pt x="7297" y="0"/>
                    <a:pt x="9515" y="2218"/>
                    <a:pt x="9515" y="47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5" name="Google Shape;18195;p46"/>
            <p:cNvSpPr/>
            <p:nvPr/>
          </p:nvSpPr>
          <p:spPr>
            <a:xfrm>
              <a:off x="3299250" y="2848725"/>
              <a:ext cx="239350" cy="237900"/>
            </a:xfrm>
            <a:custGeom>
              <a:avLst/>
              <a:gdLst/>
              <a:ahLst/>
              <a:cxnLst/>
              <a:rect l="l" t="t" r="r" b="b"/>
              <a:pathLst>
                <a:path w="9574" h="9516" extrusionOk="0">
                  <a:moveTo>
                    <a:pt x="9573" y="4729"/>
                  </a:moveTo>
                  <a:cubicBezTo>
                    <a:pt x="9573" y="7355"/>
                    <a:pt x="7355" y="9515"/>
                    <a:pt x="4787" y="9515"/>
                  </a:cubicBezTo>
                  <a:cubicBezTo>
                    <a:pt x="2160" y="9457"/>
                    <a:pt x="0" y="7297"/>
                    <a:pt x="59" y="4729"/>
                  </a:cubicBezTo>
                  <a:cubicBezTo>
                    <a:pt x="117" y="2102"/>
                    <a:pt x="2218" y="1"/>
                    <a:pt x="4787" y="1"/>
                  </a:cubicBezTo>
                  <a:cubicBezTo>
                    <a:pt x="7355" y="1"/>
                    <a:pt x="9573" y="2160"/>
                    <a:pt x="9573"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6" name="Google Shape;18196;p46"/>
            <p:cNvSpPr/>
            <p:nvPr/>
          </p:nvSpPr>
          <p:spPr>
            <a:xfrm>
              <a:off x="4036175" y="2358425"/>
              <a:ext cx="239350" cy="239350"/>
            </a:xfrm>
            <a:custGeom>
              <a:avLst/>
              <a:gdLst/>
              <a:ahLst/>
              <a:cxnLst/>
              <a:rect l="l" t="t" r="r" b="b"/>
              <a:pathLst>
                <a:path w="9574" h="9574" extrusionOk="0">
                  <a:moveTo>
                    <a:pt x="4904" y="59"/>
                  </a:moveTo>
                  <a:cubicBezTo>
                    <a:pt x="7530" y="175"/>
                    <a:pt x="9573" y="2277"/>
                    <a:pt x="9456" y="4903"/>
                  </a:cubicBezTo>
                  <a:cubicBezTo>
                    <a:pt x="9398" y="7530"/>
                    <a:pt x="7238" y="9573"/>
                    <a:pt x="4670" y="9456"/>
                  </a:cubicBezTo>
                  <a:cubicBezTo>
                    <a:pt x="2043" y="9398"/>
                    <a:pt x="0" y="7238"/>
                    <a:pt x="59" y="4670"/>
                  </a:cubicBezTo>
                  <a:cubicBezTo>
                    <a:pt x="176" y="2043"/>
                    <a:pt x="2277" y="0"/>
                    <a:pt x="4904"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7" name="Google Shape;18197;p46"/>
            <p:cNvSpPr/>
            <p:nvPr/>
          </p:nvSpPr>
          <p:spPr>
            <a:xfrm>
              <a:off x="4039100" y="3098275"/>
              <a:ext cx="232050" cy="232050"/>
            </a:xfrm>
            <a:custGeom>
              <a:avLst/>
              <a:gdLst/>
              <a:ahLst/>
              <a:cxnLst/>
              <a:rect l="l" t="t" r="r" b="b"/>
              <a:pathLst>
                <a:path w="9282" h="9282" extrusionOk="0">
                  <a:moveTo>
                    <a:pt x="4670" y="0"/>
                  </a:moveTo>
                  <a:cubicBezTo>
                    <a:pt x="7238" y="0"/>
                    <a:pt x="9281" y="2043"/>
                    <a:pt x="9281" y="4670"/>
                  </a:cubicBezTo>
                  <a:cubicBezTo>
                    <a:pt x="9281" y="7238"/>
                    <a:pt x="7180" y="9281"/>
                    <a:pt x="4611" y="9281"/>
                  </a:cubicBezTo>
                  <a:cubicBezTo>
                    <a:pt x="2043" y="9223"/>
                    <a:pt x="0" y="7180"/>
                    <a:pt x="0" y="4611"/>
                  </a:cubicBezTo>
                  <a:cubicBezTo>
                    <a:pt x="0" y="2043"/>
                    <a:pt x="2102" y="0"/>
                    <a:pt x="467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8" name="Google Shape;18198;p46"/>
            <p:cNvSpPr/>
            <p:nvPr/>
          </p:nvSpPr>
          <p:spPr>
            <a:xfrm>
              <a:off x="3303625" y="2361350"/>
              <a:ext cx="232050" cy="232025"/>
            </a:xfrm>
            <a:custGeom>
              <a:avLst/>
              <a:gdLst/>
              <a:ahLst/>
              <a:cxnLst/>
              <a:rect l="l" t="t" r="r" b="b"/>
              <a:pathLst>
                <a:path w="9282" h="9281" extrusionOk="0">
                  <a:moveTo>
                    <a:pt x="0" y="4670"/>
                  </a:moveTo>
                  <a:cubicBezTo>
                    <a:pt x="0" y="2101"/>
                    <a:pt x="2043" y="0"/>
                    <a:pt x="4612" y="0"/>
                  </a:cubicBezTo>
                  <a:cubicBezTo>
                    <a:pt x="7238" y="0"/>
                    <a:pt x="9281" y="2101"/>
                    <a:pt x="9281" y="4670"/>
                  </a:cubicBezTo>
                  <a:cubicBezTo>
                    <a:pt x="9223" y="7238"/>
                    <a:pt x="7180" y="9281"/>
                    <a:pt x="4670" y="9281"/>
                  </a:cubicBezTo>
                  <a:cubicBezTo>
                    <a:pt x="2043" y="9281"/>
                    <a:pt x="0" y="7238"/>
                    <a:pt x="0" y="46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9" name="Google Shape;18199;p46"/>
            <p:cNvSpPr/>
            <p:nvPr/>
          </p:nvSpPr>
          <p:spPr>
            <a:xfrm>
              <a:off x="3303625" y="3098275"/>
              <a:ext cx="232050" cy="230575"/>
            </a:xfrm>
            <a:custGeom>
              <a:avLst/>
              <a:gdLst/>
              <a:ahLst/>
              <a:cxnLst/>
              <a:rect l="l" t="t" r="r" b="b"/>
              <a:pathLst>
                <a:path w="9282" h="9223" extrusionOk="0">
                  <a:moveTo>
                    <a:pt x="4670" y="9223"/>
                  </a:moveTo>
                  <a:cubicBezTo>
                    <a:pt x="2160" y="9223"/>
                    <a:pt x="59" y="7180"/>
                    <a:pt x="59" y="4670"/>
                  </a:cubicBezTo>
                  <a:cubicBezTo>
                    <a:pt x="0" y="2160"/>
                    <a:pt x="2102" y="0"/>
                    <a:pt x="4612" y="59"/>
                  </a:cubicBezTo>
                  <a:cubicBezTo>
                    <a:pt x="7122" y="59"/>
                    <a:pt x="9165" y="2101"/>
                    <a:pt x="9223" y="4553"/>
                  </a:cubicBezTo>
                  <a:cubicBezTo>
                    <a:pt x="9281" y="7063"/>
                    <a:pt x="7180" y="9223"/>
                    <a:pt x="4670" y="922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0" name="Google Shape;18200;p46"/>
            <p:cNvSpPr/>
            <p:nvPr/>
          </p:nvSpPr>
          <p:spPr>
            <a:xfrm>
              <a:off x="3798325" y="2116175"/>
              <a:ext cx="229125" cy="230600"/>
            </a:xfrm>
            <a:custGeom>
              <a:avLst/>
              <a:gdLst/>
              <a:ahLst/>
              <a:cxnLst/>
              <a:rect l="l" t="t" r="r" b="b"/>
              <a:pathLst>
                <a:path w="9165" h="9224" extrusionOk="0">
                  <a:moveTo>
                    <a:pt x="9164" y="4612"/>
                  </a:moveTo>
                  <a:cubicBezTo>
                    <a:pt x="9164" y="7122"/>
                    <a:pt x="7063" y="9223"/>
                    <a:pt x="4553" y="9165"/>
                  </a:cubicBezTo>
                  <a:cubicBezTo>
                    <a:pt x="2043" y="9165"/>
                    <a:pt x="0" y="7122"/>
                    <a:pt x="0" y="4612"/>
                  </a:cubicBezTo>
                  <a:cubicBezTo>
                    <a:pt x="0" y="2102"/>
                    <a:pt x="2101" y="1"/>
                    <a:pt x="4611" y="1"/>
                  </a:cubicBezTo>
                  <a:cubicBezTo>
                    <a:pt x="7121" y="59"/>
                    <a:pt x="9164" y="2102"/>
                    <a:pt x="9164"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1" name="Google Shape;18201;p46"/>
            <p:cNvSpPr/>
            <p:nvPr/>
          </p:nvSpPr>
          <p:spPr>
            <a:xfrm>
              <a:off x="4287175" y="2605025"/>
              <a:ext cx="230575" cy="230600"/>
            </a:xfrm>
            <a:custGeom>
              <a:avLst/>
              <a:gdLst/>
              <a:ahLst/>
              <a:cxnLst/>
              <a:rect l="l" t="t" r="r" b="b"/>
              <a:pathLst>
                <a:path w="9223" h="9224" extrusionOk="0">
                  <a:moveTo>
                    <a:pt x="9223" y="4612"/>
                  </a:moveTo>
                  <a:cubicBezTo>
                    <a:pt x="9223" y="7122"/>
                    <a:pt x="7063" y="9223"/>
                    <a:pt x="4553" y="9223"/>
                  </a:cubicBezTo>
                  <a:cubicBezTo>
                    <a:pt x="2101" y="9165"/>
                    <a:pt x="0" y="7122"/>
                    <a:pt x="0" y="4612"/>
                  </a:cubicBezTo>
                  <a:cubicBezTo>
                    <a:pt x="0" y="2102"/>
                    <a:pt x="2101" y="1"/>
                    <a:pt x="4611" y="59"/>
                  </a:cubicBezTo>
                  <a:cubicBezTo>
                    <a:pt x="7121" y="59"/>
                    <a:pt x="9164" y="2102"/>
                    <a:pt x="9223"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2" name="Google Shape;18202;p46"/>
            <p:cNvSpPr/>
            <p:nvPr/>
          </p:nvSpPr>
          <p:spPr>
            <a:xfrm>
              <a:off x="4287175" y="2853100"/>
              <a:ext cx="229125" cy="229150"/>
            </a:xfrm>
            <a:custGeom>
              <a:avLst/>
              <a:gdLst/>
              <a:ahLst/>
              <a:cxnLst/>
              <a:rect l="l" t="t" r="r" b="b"/>
              <a:pathLst>
                <a:path w="9165" h="9166" extrusionOk="0">
                  <a:moveTo>
                    <a:pt x="4611" y="9165"/>
                  </a:moveTo>
                  <a:cubicBezTo>
                    <a:pt x="2101" y="9107"/>
                    <a:pt x="0" y="7064"/>
                    <a:pt x="59" y="4554"/>
                  </a:cubicBezTo>
                  <a:cubicBezTo>
                    <a:pt x="59" y="2044"/>
                    <a:pt x="2101" y="1"/>
                    <a:pt x="4611" y="1"/>
                  </a:cubicBezTo>
                  <a:cubicBezTo>
                    <a:pt x="7121" y="1"/>
                    <a:pt x="9164" y="2102"/>
                    <a:pt x="9164" y="4554"/>
                  </a:cubicBezTo>
                  <a:cubicBezTo>
                    <a:pt x="9164" y="7064"/>
                    <a:pt x="7063" y="9165"/>
                    <a:pt x="4611" y="916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3" name="Google Shape;18203;p46"/>
            <p:cNvSpPr/>
            <p:nvPr/>
          </p:nvSpPr>
          <p:spPr>
            <a:xfrm>
              <a:off x="3551700" y="2116175"/>
              <a:ext cx="229125" cy="229125"/>
            </a:xfrm>
            <a:custGeom>
              <a:avLst/>
              <a:gdLst/>
              <a:ahLst/>
              <a:cxnLst/>
              <a:rect l="l" t="t" r="r" b="b"/>
              <a:pathLst>
                <a:path w="9165" h="9165" extrusionOk="0">
                  <a:moveTo>
                    <a:pt x="9165" y="4612"/>
                  </a:moveTo>
                  <a:cubicBezTo>
                    <a:pt x="9106" y="7122"/>
                    <a:pt x="7063" y="9165"/>
                    <a:pt x="4553" y="9165"/>
                  </a:cubicBezTo>
                  <a:cubicBezTo>
                    <a:pt x="2043" y="9165"/>
                    <a:pt x="0" y="7064"/>
                    <a:pt x="0" y="4554"/>
                  </a:cubicBezTo>
                  <a:cubicBezTo>
                    <a:pt x="0" y="2044"/>
                    <a:pt x="2102" y="1"/>
                    <a:pt x="4612" y="59"/>
                  </a:cubicBezTo>
                  <a:cubicBezTo>
                    <a:pt x="7122" y="59"/>
                    <a:pt x="9165" y="2102"/>
                    <a:pt x="9165"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4" name="Google Shape;18204;p46"/>
            <p:cNvSpPr/>
            <p:nvPr/>
          </p:nvSpPr>
          <p:spPr>
            <a:xfrm>
              <a:off x="3799775" y="3344875"/>
              <a:ext cx="224750" cy="224750"/>
            </a:xfrm>
            <a:custGeom>
              <a:avLst/>
              <a:gdLst/>
              <a:ahLst/>
              <a:cxnLst/>
              <a:rect l="l" t="t" r="r" b="b"/>
              <a:pathLst>
                <a:path w="8990" h="8990" extrusionOk="0">
                  <a:moveTo>
                    <a:pt x="8989" y="4495"/>
                  </a:moveTo>
                  <a:cubicBezTo>
                    <a:pt x="8989" y="7005"/>
                    <a:pt x="7005" y="8990"/>
                    <a:pt x="4495" y="8990"/>
                  </a:cubicBezTo>
                  <a:cubicBezTo>
                    <a:pt x="1985" y="8990"/>
                    <a:pt x="0" y="7005"/>
                    <a:pt x="0" y="4495"/>
                  </a:cubicBezTo>
                  <a:cubicBezTo>
                    <a:pt x="0" y="1985"/>
                    <a:pt x="1985" y="1"/>
                    <a:pt x="4495" y="1"/>
                  </a:cubicBezTo>
                  <a:cubicBezTo>
                    <a:pt x="7005" y="1"/>
                    <a:pt x="8989" y="1985"/>
                    <a:pt x="8989"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5" name="Google Shape;18205;p46"/>
            <p:cNvSpPr/>
            <p:nvPr/>
          </p:nvSpPr>
          <p:spPr>
            <a:xfrm>
              <a:off x="4290075" y="2365725"/>
              <a:ext cx="224750" cy="224750"/>
            </a:xfrm>
            <a:custGeom>
              <a:avLst/>
              <a:gdLst/>
              <a:ahLst/>
              <a:cxnLst/>
              <a:rect l="l" t="t" r="r" b="b"/>
              <a:pathLst>
                <a:path w="8990" h="8990" extrusionOk="0">
                  <a:moveTo>
                    <a:pt x="8990" y="4495"/>
                  </a:moveTo>
                  <a:cubicBezTo>
                    <a:pt x="8990" y="7005"/>
                    <a:pt x="7005" y="8989"/>
                    <a:pt x="4495" y="8989"/>
                  </a:cubicBezTo>
                  <a:cubicBezTo>
                    <a:pt x="1985" y="8989"/>
                    <a:pt x="1" y="6946"/>
                    <a:pt x="1" y="4495"/>
                  </a:cubicBezTo>
                  <a:cubicBezTo>
                    <a:pt x="1" y="1985"/>
                    <a:pt x="1985" y="0"/>
                    <a:pt x="4437" y="0"/>
                  </a:cubicBezTo>
                  <a:cubicBezTo>
                    <a:pt x="6947" y="0"/>
                    <a:pt x="8990" y="1985"/>
                    <a:pt x="8990"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6" name="Google Shape;18206;p46"/>
            <p:cNvSpPr/>
            <p:nvPr/>
          </p:nvSpPr>
          <p:spPr>
            <a:xfrm>
              <a:off x="3553150" y="3344875"/>
              <a:ext cx="224750" cy="224750"/>
            </a:xfrm>
            <a:custGeom>
              <a:avLst/>
              <a:gdLst/>
              <a:ahLst/>
              <a:cxnLst/>
              <a:rect l="l" t="t" r="r" b="b"/>
              <a:pathLst>
                <a:path w="8990" h="8990" extrusionOk="0">
                  <a:moveTo>
                    <a:pt x="8990" y="4437"/>
                  </a:moveTo>
                  <a:cubicBezTo>
                    <a:pt x="8990" y="6947"/>
                    <a:pt x="7005" y="8990"/>
                    <a:pt x="4495" y="8990"/>
                  </a:cubicBezTo>
                  <a:cubicBezTo>
                    <a:pt x="1985" y="8990"/>
                    <a:pt x="1" y="6947"/>
                    <a:pt x="1" y="4437"/>
                  </a:cubicBezTo>
                  <a:cubicBezTo>
                    <a:pt x="1" y="1985"/>
                    <a:pt x="1985" y="1"/>
                    <a:pt x="4437" y="1"/>
                  </a:cubicBezTo>
                  <a:cubicBezTo>
                    <a:pt x="6947" y="1"/>
                    <a:pt x="8990" y="1985"/>
                    <a:pt x="8990" y="443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7" name="Google Shape;18207;p46"/>
            <p:cNvSpPr/>
            <p:nvPr/>
          </p:nvSpPr>
          <p:spPr>
            <a:xfrm>
              <a:off x="3064300" y="2607950"/>
              <a:ext cx="224750" cy="224750"/>
            </a:xfrm>
            <a:custGeom>
              <a:avLst/>
              <a:gdLst/>
              <a:ahLst/>
              <a:cxnLst/>
              <a:rect l="l" t="t" r="r" b="b"/>
              <a:pathLst>
                <a:path w="8990" h="8990" extrusionOk="0">
                  <a:moveTo>
                    <a:pt x="8990" y="4554"/>
                  </a:moveTo>
                  <a:cubicBezTo>
                    <a:pt x="8990" y="7063"/>
                    <a:pt x="6947" y="8990"/>
                    <a:pt x="4437" y="8990"/>
                  </a:cubicBezTo>
                  <a:cubicBezTo>
                    <a:pt x="1927" y="8990"/>
                    <a:pt x="1" y="6947"/>
                    <a:pt x="1" y="4437"/>
                  </a:cubicBezTo>
                  <a:cubicBezTo>
                    <a:pt x="1" y="1985"/>
                    <a:pt x="2044" y="1"/>
                    <a:pt x="4495" y="1"/>
                  </a:cubicBezTo>
                  <a:cubicBezTo>
                    <a:pt x="7005" y="1"/>
                    <a:pt x="8990" y="2044"/>
                    <a:pt x="8990" y="455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8" name="Google Shape;18208;p46"/>
            <p:cNvSpPr/>
            <p:nvPr/>
          </p:nvSpPr>
          <p:spPr>
            <a:xfrm>
              <a:off x="3064300" y="2854575"/>
              <a:ext cx="224750" cy="224750"/>
            </a:xfrm>
            <a:custGeom>
              <a:avLst/>
              <a:gdLst/>
              <a:ahLst/>
              <a:cxnLst/>
              <a:rect l="l" t="t" r="r" b="b"/>
              <a:pathLst>
                <a:path w="8990" h="8990" extrusionOk="0">
                  <a:moveTo>
                    <a:pt x="8990" y="4553"/>
                  </a:moveTo>
                  <a:cubicBezTo>
                    <a:pt x="8990" y="7005"/>
                    <a:pt x="6947" y="8989"/>
                    <a:pt x="4437" y="8989"/>
                  </a:cubicBezTo>
                  <a:cubicBezTo>
                    <a:pt x="1985" y="8989"/>
                    <a:pt x="1" y="6946"/>
                    <a:pt x="1" y="4495"/>
                  </a:cubicBezTo>
                  <a:cubicBezTo>
                    <a:pt x="1" y="1985"/>
                    <a:pt x="2044" y="0"/>
                    <a:pt x="4554" y="0"/>
                  </a:cubicBezTo>
                  <a:cubicBezTo>
                    <a:pt x="7005" y="59"/>
                    <a:pt x="8990" y="2043"/>
                    <a:pt x="8990" y="45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9" name="Google Shape;18209;p46"/>
            <p:cNvSpPr/>
            <p:nvPr/>
          </p:nvSpPr>
          <p:spPr>
            <a:xfrm>
              <a:off x="4043475" y="2119100"/>
              <a:ext cx="224750" cy="224750"/>
            </a:xfrm>
            <a:custGeom>
              <a:avLst/>
              <a:gdLst/>
              <a:ahLst/>
              <a:cxnLst/>
              <a:rect l="l" t="t" r="r" b="b"/>
              <a:pathLst>
                <a:path w="8990" h="8990" extrusionOk="0">
                  <a:moveTo>
                    <a:pt x="8989" y="4495"/>
                  </a:moveTo>
                  <a:cubicBezTo>
                    <a:pt x="8989" y="7005"/>
                    <a:pt x="6946" y="8990"/>
                    <a:pt x="4436" y="8990"/>
                  </a:cubicBezTo>
                  <a:cubicBezTo>
                    <a:pt x="1985" y="8931"/>
                    <a:pt x="0" y="6947"/>
                    <a:pt x="0" y="4495"/>
                  </a:cubicBezTo>
                  <a:cubicBezTo>
                    <a:pt x="0" y="1985"/>
                    <a:pt x="2043" y="1"/>
                    <a:pt x="4553" y="1"/>
                  </a:cubicBezTo>
                  <a:cubicBezTo>
                    <a:pt x="7005" y="1"/>
                    <a:pt x="8989" y="2044"/>
                    <a:pt x="8989"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0" name="Google Shape;18210;p46"/>
            <p:cNvSpPr/>
            <p:nvPr/>
          </p:nvSpPr>
          <p:spPr>
            <a:xfrm>
              <a:off x="3308000" y="2119100"/>
              <a:ext cx="223300" cy="224750"/>
            </a:xfrm>
            <a:custGeom>
              <a:avLst/>
              <a:gdLst/>
              <a:ahLst/>
              <a:cxnLst/>
              <a:rect l="l" t="t" r="r" b="b"/>
              <a:pathLst>
                <a:path w="8932" h="8990" extrusionOk="0">
                  <a:moveTo>
                    <a:pt x="4495" y="59"/>
                  </a:moveTo>
                  <a:cubicBezTo>
                    <a:pt x="6888" y="59"/>
                    <a:pt x="8931" y="2102"/>
                    <a:pt x="8931" y="4495"/>
                  </a:cubicBezTo>
                  <a:cubicBezTo>
                    <a:pt x="8873" y="6947"/>
                    <a:pt x="6830" y="8990"/>
                    <a:pt x="4378" y="8931"/>
                  </a:cubicBezTo>
                  <a:cubicBezTo>
                    <a:pt x="1985" y="8873"/>
                    <a:pt x="1" y="6888"/>
                    <a:pt x="1" y="4495"/>
                  </a:cubicBezTo>
                  <a:cubicBezTo>
                    <a:pt x="1" y="2044"/>
                    <a:pt x="2044" y="1"/>
                    <a:pt x="449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1" name="Google Shape;18211;p46"/>
            <p:cNvSpPr/>
            <p:nvPr/>
          </p:nvSpPr>
          <p:spPr>
            <a:xfrm>
              <a:off x="4290075" y="3102650"/>
              <a:ext cx="223300" cy="223275"/>
            </a:xfrm>
            <a:custGeom>
              <a:avLst/>
              <a:gdLst/>
              <a:ahLst/>
              <a:cxnLst/>
              <a:rect l="l" t="t" r="r" b="b"/>
              <a:pathLst>
                <a:path w="8932" h="8931" extrusionOk="0">
                  <a:moveTo>
                    <a:pt x="8932" y="4436"/>
                  </a:moveTo>
                  <a:cubicBezTo>
                    <a:pt x="8932" y="6888"/>
                    <a:pt x="6947" y="8931"/>
                    <a:pt x="4495" y="8931"/>
                  </a:cubicBezTo>
                  <a:cubicBezTo>
                    <a:pt x="2044" y="8931"/>
                    <a:pt x="1" y="6888"/>
                    <a:pt x="1" y="4436"/>
                  </a:cubicBezTo>
                  <a:cubicBezTo>
                    <a:pt x="59" y="2043"/>
                    <a:pt x="2044" y="0"/>
                    <a:pt x="4437" y="0"/>
                  </a:cubicBezTo>
                  <a:cubicBezTo>
                    <a:pt x="6889" y="0"/>
                    <a:pt x="8932" y="1985"/>
                    <a:pt x="8932" y="44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2" name="Google Shape;18212;p46"/>
            <p:cNvSpPr/>
            <p:nvPr/>
          </p:nvSpPr>
          <p:spPr>
            <a:xfrm>
              <a:off x="4043475" y="3346350"/>
              <a:ext cx="223275" cy="221825"/>
            </a:xfrm>
            <a:custGeom>
              <a:avLst/>
              <a:gdLst/>
              <a:ahLst/>
              <a:cxnLst/>
              <a:rect l="l" t="t" r="r" b="b"/>
              <a:pathLst>
                <a:path w="8931" h="8873" extrusionOk="0">
                  <a:moveTo>
                    <a:pt x="8931" y="4378"/>
                  </a:moveTo>
                  <a:cubicBezTo>
                    <a:pt x="8931" y="6829"/>
                    <a:pt x="6888" y="8872"/>
                    <a:pt x="4495" y="8872"/>
                  </a:cubicBezTo>
                  <a:cubicBezTo>
                    <a:pt x="2043" y="8872"/>
                    <a:pt x="59" y="6888"/>
                    <a:pt x="59" y="4436"/>
                  </a:cubicBezTo>
                  <a:cubicBezTo>
                    <a:pt x="0" y="2043"/>
                    <a:pt x="2043" y="0"/>
                    <a:pt x="4495" y="0"/>
                  </a:cubicBezTo>
                  <a:cubicBezTo>
                    <a:pt x="6888" y="0"/>
                    <a:pt x="8873" y="1985"/>
                    <a:pt x="8931" y="43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3" name="Google Shape;18213;p46"/>
            <p:cNvSpPr/>
            <p:nvPr/>
          </p:nvSpPr>
          <p:spPr>
            <a:xfrm>
              <a:off x="3065775" y="2365725"/>
              <a:ext cx="221825" cy="223275"/>
            </a:xfrm>
            <a:custGeom>
              <a:avLst/>
              <a:gdLst/>
              <a:ahLst/>
              <a:cxnLst/>
              <a:rect l="l" t="t" r="r" b="b"/>
              <a:pathLst>
                <a:path w="8873" h="8931" extrusionOk="0">
                  <a:moveTo>
                    <a:pt x="4378" y="8931"/>
                  </a:moveTo>
                  <a:cubicBezTo>
                    <a:pt x="1985" y="8872"/>
                    <a:pt x="0" y="6888"/>
                    <a:pt x="0" y="4495"/>
                  </a:cubicBezTo>
                  <a:cubicBezTo>
                    <a:pt x="0" y="2043"/>
                    <a:pt x="2101" y="0"/>
                    <a:pt x="4495" y="59"/>
                  </a:cubicBezTo>
                  <a:cubicBezTo>
                    <a:pt x="6946" y="117"/>
                    <a:pt x="8872" y="2101"/>
                    <a:pt x="8872" y="4495"/>
                  </a:cubicBezTo>
                  <a:cubicBezTo>
                    <a:pt x="8814" y="6946"/>
                    <a:pt x="6829" y="8931"/>
                    <a:pt x="4378" y="887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4" name="Google Shape;18214;p46"/>
            <p:cNvSpPr/>
            <p:nvPr/>
          </p:nvSpPr>
          <p:spPr>
            <a:xfrm>
              <a:off x="3309450" y="3346350"/>
              <a:ext cx="220375" cy="220375"/>
            </a:xfrm>
            <a:custGeom>
              <a:avLst/>
              <a:gdLst/>
              <a:ahLst/>
              <a:cxnLst/>
              <a:rect l="l" t="t" r="r" b="b"/>
              <a:pathLst>
                <a:path w="8815" h="8815" extrusionOk="0">
                  <a:moveTo>
                    <a:pt x="8757" y="4436"/>
                  </a:moveTo>
                  <a:cubicBezTo>
                    <a:pt x="8757" y="6888"/>
                    <a:pt x="6772" y="8814"/>
                    <a:pt x="4320" y="8814"/>
                  </a:cubicBezTo>
                  <a:cubicBezTo>
                    <a:pt x="1927" y="8756"/>
                    <a:pt x="1" y="6829"/>
                    <a:pt x="1" y="4378"/>
                  </a:cubicBezTo>
                  <a:cubicBezTo>
                    <a:pt x="59" y="1926"/>
                    <a:pt x="1986" y="0"/>
                    <a:pt x="4437" y="58"/>
                  </a:cubicBezTo>
                  <a:cubicBezTo>
                    <a:pt x="6889" y="58"/>
                    <a:pt x="8815" y="2043"/>
                    <a:pt x="8757" y="44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5" name="Google Shape;18215;p46"/>
            <p:cNvSpPr/>
            <p:nvPr/>
          </p:nvSpPr>
          <p:spPr>
            <a:xfrm>
              <a:off x="3067225" y="3104100"/>
              <a:ext cx="218900" cy="218925"/>
            </a:xfrm>
            <a:custGeom>
              <a:avLst/>
              <a:gdLst/>
              <a:ahLst/>
              <a:cxnLst/>
              <a:rect l="l" t="t" r="r" b="b"/>
              <a:pathLst>
                <a:path w="8756" h="8757" extrusionOk="0">
                  <a:moveTo>
                    <a:pt x="8756" y="4378"/>
                  </a:moveTo>
                  <a:cubicBezTo>
                    <a:pt x="8756" y="6830"/>
                    <a:pt x="6830" y="8756"/>
                    <a:pt x="4378" y="8756"/>
                  </a:cubicBezTo>
                  <a:cubicBezTo>
                    <a:pt x="1927" y="8756"/>
                    <a:pt x="0" y="6830"/>
                    <a:pt x="0" y="4378"/>
                  </a:cubicBezTo>
                  <a:cubicBezTo>
                    <a:pt x="0" y="1927"/>
                    <a:pt x="1927" y="1"/>
                    <a:pt x="4378" y="1"/>
                  </a:cubicBezTo>
                  <a:cubicBezTo>
                    <a:pt x="6830" y="59"/>
                    <a:pt x="8698" y="1985"/>
                    <a:pt x="8698" y="43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6" name="Google Shape;18216;p46"/>
            <p:cNvSpPr/>
            <p:nvPr/>
          </p:nvSpPr>
          <p:spPr>
            <a:xfrm>
              <a:off x="4294475" y="2123475"/>
              <a:ext cx="215975" cy="216000"/>
            </a:xfrm>
            <a:custGeom>
              <a:avLst/>
              <a:gdLst/>
              <a:ahLst/>
              <a:cxnLst/>
              <a:rect l="l" t="t" r="r" b="b"/>
              <a:pathLst>
                <a:path w="8639" h="8640" extrusionOk="0">
                  <a:moveTo>
                    <a:pt x="4319" y="1"/>
                  </a:moveTo>
                  <a:cubicBezTo>
                    <a:pt x="6713" y="1"/>
                    <a:pt x="8639" y="1927"/>
                    <a:pt x="8639" y="4320"/>
                  </a:cubicBezTo>
                  <a:cubicBezTo>
                    <a:pt x="8639" y="6713"/>
                    <a:pt x="6654" y="8639"/>
                    <a:pt x="4261" y="8639"/>
                  </a:cubicBezTo>
                  <a:cubicBezTo>
                    <a:pt x="1868" y="8581"/>
                    <a:pt x="0" y="6655"/>
                    <a:pt x="0" y="4262"/>
                  </a:cubicBezTo>
                  <a:cubicBezTo>
                    <a:pt x="0" y="1869"/>
                    <a:pt x="1926" y="1"/>
                    <a:pt x="431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7" name="Google Shape;18217;p46"/>
            <p:cNvSpPr/>
            <p:nvPr/>
          </p:nvSpPr>
          <p:spPr>
            <a:xfrm>
              <a:off x="3805600" y="1876875"/>
              <a:ext cx="214550" cy="215975"/>
            </a:xfrm>
            <a:custGeom>
              <a:avLst/>
              <a:gdLst/>
              <a:ahLst/>
              <a:cxnLst/>
              <a:rect l="l" t="t" r="r" b="b"/>
              <a:pathLst>
                <a:path w="8582" h="8639" extrusionOk="0">
                  <a:moveTo>
                    <a:pt x="8581" y="4319"/>
                  </a:moveTo>
                  <a:cubicBezTo>
                    <a:pt x="8581" y="6654"/>
                    <a:pt x="6655" y="8581"/>
                    <a:pt x="4320" y="8639"/>
                  </a:cubicBezTo>
                  <a:cubicBezTo>
                    <a:pt x="1927" y="8639"/>
                    <a:pt x="1" y="6654"/>
                    <a:pt x="1" y="4319"/>
                  </a:cubicBezTo>
                  <a:cubicBezTo>
                    <a:pt x="1" y="1926"/>
                    <a:pt x="1927" y="0"/>
                    <a:pt x="4262" y="0"/>
                  </a:cubicBezTo>
                  <a:cubicBezTo>
                    <a:pt x="6655" y="0"/>
                    <a:pt x="8581" y="1926"/>
                    <a:pt x="8581" y="43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8" name="Google Shape;18218;p46"/>
            <p:cNvSpPr/>
            <p:nvPr/>
          </p:nvSpPr>
          <p:spPr>
            <a:xfrm>
              <a:off x="4541075" y="2612325"/>
              <a:ext cx="216000" cy="216000"/>
            </a:xfrm>
            <a:custGeom>
              <a:avLst/>
              <a:gdLst/>
              <a:ahLst/>
              <a:cxnLst/>
              <a:rect l="l" t="t" r="r" b="b"/>
              <a:pathLst>
                <a:path w="8640" h="8640" extrusionOk="0">
                  <a:moveTo>
                    <a:pt x="4320" y="1"/>
                  </a:moveTo>
                  <a:cubicBezTo>
                    <a:pt x="6713" y="1"/>
                    <a:pt x="8639" y="1985"/>
                    <a:pt x="8639" y="4320"/>
                  </a:cubicBezTo>
                  <a:cubicBezTo>
                    <a:pt x="8639" y="6713"/>
                    <a:pt x="6713" y="8640"/>
                    <a:pt x="4320" y="8640"/>
                  </a:cubicBezTo>
                  <a:cubicBezTo>
                    <a:pt x="1927" y="8640"/>
                    <a:pt x="1" y="6713"/>
                    <a:pt x="1" y="4320"/>
                  </a:cubicBezTo>
                  <a:cubicBezTo>
                    <a:pt x="1" y="1985"/>
                    <a:pt x="1927" y="1"/>
                    <a:pt x="432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9" name="Google Shape;18219;p46"/>
            <p:cNvSpPr/>
            <p:nvPr/>
          </p:nvSpPr>
          <p:spPr>
            <a:xfrm>
              <a:off x="4541075" y="2858950"/>
              <a:ext cx="216000" cy="216000"/>
            </a:xfrm>
            <a:custGeom>
              <a:avLst/>
              <a:gdLst/>
              <a:ahLst/>
              <a:cxnLst/>
              <a:rect l="l" t="t" r="r" b="b"/>
              <a:pathLst>
                <a:path w="8640" h="8640" extrusionOk="0">
                  <a:moveTo>
                    <a:pt x="8639" y="4320"/>
                  </a:moveTo>
                  <a:cubicBezTo>
                    <a:pt x="8639" y="6655"/>
                    <a:pt x="6655" y="8639"/>
                    <a:pt x="4320" y="8639"/>
                  </a:cubicBezTo>
                  <a:cubicBezTo>
                    <a:pt x="1927" y="8639"/>
                    <a:pt x="1" y="6713"/>
                    <a:pt x="1" y="4320"/>
                  </a:cubicBezTo>
                  <a:cubicBezTo>
                    <a:pt x="1" y="1985"/>
                    <a:pt x="1927" y="59"/>
                    <a:pt x="4262" y="59"/>
                  </a:cubicBezTo>
                  <a:cubicBezTo>
                    <a:pt x="6655" y="0"/>
                    <a:pt x="8581" y="1927"/>
                    <a:pt x="8639"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0" name="Google Shape;18220;p46"/>
            <p:cNvSpPr/>
            <p:nvPr/>
          </p:nvSpPr>
          <p:spPr>
            <a:xfrm>
              <a:off x="3557525" y="1875400"/>
              <a:ext cx="217475" cy="217450"/>
            </a:xfrm>
            <a:custGeom>
              <a:avLst/>
              <a:gdLst/>
              <a:ahLst/>
              <a:cxnLst/>
              <a:rect l="l" t="t" r="r" b="b"/>
              <a:pathLst>
                <a:path w="8699" h="8698" extrusionOk="0">
                  <a:moveTo>
                    <a:pt x="4262" y="8640"/>
                  </a:moveTo>
                  <a:cubicBezTo>
                    <a:pt x="1927" y="8640"/>
                    <a:pt x="1" y="6597"/>
                    <a:pt x="59" y="4262"/>
                  </a:cubicBezTo>
                  <a:cubicBezTo>
                    <a:pt x="118" y="1927"/>
                    <a:pt x="2102" y="1"/>
                    <a:pt x="4379" y="59"/>
                  </a:cubicBezTo>
                  <a:cubicBezTo>
                    <a:pt x="6772" y="117"/>
                    <a:pt x="8698" y="2102"/>
                    <a:pt x="8640" y="4437"/>
                  </a:cubicBezTo>
                  <a:cubicBezTo>
                    <a:pt x="8581" y="6830"/>
                    <a:pt x="6597" y="8698"/>
                    <a:pt x="4262" y="864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1" name="Google Shape;18221;p46"/>
            <p:cNvSpPr/>
            <p:nvPr/>
          </p:nvSpPr>
          <p:spPr>
            <a:xfrm>
              <a:off x="3070150" y="2123475"/>
              <a:ext cx="213075" cy="214550"/>
            </a:xfrm>
            <a:custGeom>
              <a:avLst/>
              <a:gdLst/>
              <a:ahLst/>
              <a:cxnLst/>
              <a:rect l="l" t="t" r="r" b="b"/>
              <a:pathLst>
                <a:path w="8523" h="8582" extrusionOk="0">
                  <a:moveTo>
                    <a:pt x="4261" y="59"/>
                  </a:moveTo>
                  <a:cubicBezTo>
                    <a:pt x="6596" y="59"/>
                    <a:pt x="8522" y="1985"/>
                    <a:pt x="8522" y="4320"/>
                  </a:cubicBezTo>
                  <a:cubicBezTo>
                    <a:pt x="8522" y="6655"/>
                    <a:pt x="6596" y="8581"/>
                    <a:pt x="4261" y="8581"/>
                  </a:cubicBezTo>
                  <a:cubicBezTo>
                    <a:pt x="1926" y="8581"/>
                    <a:pt x="0" y="6597"/>
                    <a:pt x="0" y="4262"/>
                  </a:cubicBezTo>
                  <a:cubicBezTo>
                    <a:pt x="0" y="1927"/>
                    <a:pt x="1926" y="1"/>
                    <a:pt x="42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2" name="Google Shape;18222;p46"/>
            <p:cNvSpPr/>
            <p:nvPr/>
          </p:nvSpPr>
          <p:spPr>
            <a:xfrm>
              <a:off x="4295925" y="3349250"/>
              <a:ext cx="213075" cy="214550"/>
            </a:xfrm>
            <a:custGeom>
              <a:avLst/>
              <a:gdLst/>
              <a:ahLst/>
              <a:cxnLst/>
              <a:rect l="l" t="t" r="r" b="b"/>
              <a:pathLst>
                <a:path w="8523" h="8582" extrusionOk="0">
                  <a:moveTo>
                    <a:pt x="4261" y="59"/>
                  </a:moveTo>
                  <a:cubicBezTo>
                    <a:pt x="6596" y="59"/>
                    <a:pt x="8522" y="1985"/>
                    <a:pt x="8522" y="4320"/>
                  </a:cubicBezTo>
                  <a:cubicBezTo>
                    <a:pt x="8522" y="6655"/>
                    <a:pt x="6596" y="8581"/>
                    <a:pt x="4261" y="8581"/>
                  </a:cubicBezTo>
                  <a:cubicBezTo>
                    <a:pt x="1927" y="8581"/>
                    <a:pt x="0" y="6597"/>
                    <a:pt x="0" y="4320"/>
                  </a:cubicBezTo>
                  <a:cubicBezTo>
                    <a:pt x="0" y="1985"/>
                    <a:pt x="1927" y="1"/>
                    <a:pt x="42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3" name="Google Shape;18223;p46"/>
            <p:cNvSpPr/>
            <p:nvPr/>
          </p:nvSpPr>
          <p:spPr>
            <a:xfrm>
              <a:off x="4542525" y="2371550"/>
              <a:ext cx="213100" cy="213075"/>
            </a:xfrm>
            <a:custGeom>
              <a:avLst/>
              <a:gdLst/>
              <a:ahLst/>
              <a:cxnLst/>
              <a:rect l="l" t="t" r="r" b="b"/>
              <a:pathLst>
                <a:path w="8524" h="8523" extrusionOk="0">
                  <a:moveTo>
                    <a:pt x="8523" y="4203"/>
                  </a:moveTo>
                  <a:cubicBezTo>
                    <a:pt x="8523" y="6596"/>
                    <a:pt x="6597" y="8523"/>
                    <a:pt x="4262" y="8464"/>
                  </a:cubicBezTo>
                  <a:cubicBezTo>
                    <a:pt x="1927" y="8464"/>
                    <a:pt x="59" y="6596"/>
                    <a:pt x="1" y="4262"/>
                  </a:cubicBezTo>
                  <a:cubicBezTo>
                    <a:pt x="1" y="1927"/>
                    <a:pt x="1927" y="1"/>
                    <a:pt x="4262" y="1"/>
                  </a:cubicBezTo>
                  <a:cubicBezTo>
                    <a:pt x="6597" y="1"/>
                    <a:pt x="8465" y="1868"/>
                    <a:pt x="8523" y="42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4" name="Google Shape;18224;p46"/>
            <p:cNvSpPr/>
            <p:nvPr/>
          </p:nvSpPr>
          <p:spPr>
            <a:xfrm>
              <a:off x="4049300" y="1878325"/>
              <a:ext cx="213075" cy="211625"/>
            </a:xfrm>
            <a:custGeom>
              <a:avLst/>
              <a:gdLst/>
              <a:ahLst/>
              <a:cxnLst/>
              <a:rect l="l" t="t" r="r" b="b"/>
              <a:pathLst>
                <a:path w="8523" h="8465" extrusionOk="0">
                  <a:moveTo>
                    <a:pt x="4203" y="0"/>
                  </a:moveTo>
                  <a:cubicBezTo>
                    <a:pt x="6538" y="0"/>
                    <a:pt x="8464" y="1868"/>
                    <a:pt x="8464" y="4203"/>
                  </a:cubicBezTo>
                  <a:cubicBezTo>
                    <a:pt x="8523" y="6538"/>
                    <a:pt x="6655" y="8464"/>
                    <a:pt x="4262" y="8464"/>
                  </a:cubicBezTo>
                  <a:cubicBezTo>
                    <a:pt x="1927" y="8464"/>
                    <a:pt x="1" y="6596"/>
                    <a:pt x="59" y="4203"/>
                  </a:cubicBezTo>
                  <a:cubicBezTo>
                    <a:pt x="59" y="1868"/>
                    <a:pt x="1869" y="0"/>
                    <a:pt x="420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5" name="Google Shape;18225;p46"/>
            <p:cNvSpPr/>
            <p:nvPr/>
          </p:nvSpPr>
          <p:spPr>
            <a:xfrm>
              <a:off x="3560450" y="3598800"/>
              <a:ext cx="211625" cy="210150"/>
            </a:xfrm>
            <a:custGeom>
              <a:avLst/>
              <a:gdLst/>
              <a:ahLst/>
              <a:cxnLst/>
              <a:rect l="l" t="t" r="r" b="b"/>
              <a:pathLst>
                <a:path w="8465" h="8406" extrusionOk="0">
                  <a:moveTo>
                    <a:pt x="8406" y="4145"/>
                  </a:moveTo>
                  <a:cubicBezTo>
                    <a:pt x="8464" y="6538"/>
                    <a:pt x="6597" y="8406"/>
                    <a:pt x="4262" y="8406"/>
                  </a:cubicBezTo>
                  <a:cubicBezTo>
                    <a:pt x="1927" y="8406"/>
                    <a:pt x="59" y="6596"/>
                    <a:pt x="1" y="4203"/>
                  </a:cubicBezTo>
                  <a:cubicBezTo>
                    <a:pt x="1" y="1868"/>
                    <a:pt x="1869" y="0"/>
                    <a:pt x="4203" y="0"/>
                  </a:cubicBezTo>
                  <a:cubicBezTo>
                    <a:pt x="6538" y="0"/>
                    <a:pt x="8406" y="1810"/>
                    <a:pt x="8406" y="414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6" name="Google Shape;18226;p46"/>
            <p:cNvSpPr/>
            <p:nvPr/>
          </p:nvSpPr>
          <p:spPr>
            <a:xfrm>
              <a:off x="3807075" y="3597325"/>
              <a:ext cx="211600" cy="211625"/>
            </a:xfrm>
            <a:custGeom>
              <a:avLst/>
              <a:gdLst/>
              <a:ahLst/>
              <a:cxnLst/>
              <a:rect l="l" t="t" r="r" b="b"/>
              <a:pathLst>
                <a:path w="8464" h="8465" extrusionOk="0">
                  <a:moveTo>
                    <a:pt x="4203" y="8465"/>
                  </a:moveTo>
                  <a:cubicBezTo>
                    <a:pt x="1868" y="8465"/>
                    <a:pt x="0" y="6597"/>
                    <a:pt x="0" y="4204"/>
                  </a:cubicBezTo>
                  <a:cubicBezTo>
                    <a:pt x="0" y="1869"/>
                    <a:pt x="1868" y="1"/>
                    <a:pt x="4203" y="1"/>
                  </a:cubicBezTo>
                  <a:cubicBezTo>
                    <a:pt x="6596" y="1"/>
                    <a:pt x="8464" y="1927"/>
                    <a:pt x="8464" y="4320"/>
                  </a:cubicBezTo>
                  <a:cubicBezTo>
                    <a:pt x="8406" y="6655"/>
                    <a:pt x="6538" y="8465"/>
                    <a:pt x="4203" y="846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7" name="Google Shape;18227;p46"/>
            <p:cNvSpPr/>
            <p:nvPr/>
          </p:nvSpPr>
          <p:spPr>
            <a:xfrm>
              <a:off x="2824975" y="2615250"/>
              <a:ext cx="210175" cy="210150"/>
            </a:xfrm>
            <a:custGeom>
              <a:avLst/>
              <a:gdLst/>
              <a:ahLst/>
              <a:cxnLst/>
              <a:rect l="l" t="t" r="r" b="b"/>
              <a:pathLst>
                <a:path w="8407" h="8406" extrusionOk="0">
                  <a:moveTo>
                    <a:pt x="4204" y="8406"/>
                  </a:moveTo>
                  <a:cubicBezTo>
                    <a:pt x="1869" y="8406"/>
                    <a:pt x="1" y="6596"/>
                    <a:pt x="1" y="4203"/>
                  </a:cubicBezTo>
                  <a:cubicBezTo>
                    <a:pt x="1" y="1868"/>
                    <a:pt x="1869" y="1"/>
                    <a:pt x="4262" y="1"/>
                  </a:cubicBezTo>
                  <a:cubicBezTo>
                    <a:pt x="6597" y="1"/>
                    <a:pt x="8406" y="1927"/>
                    <a:pt x="8406" y="4262"/>
                  </a:cubicBezTo>
                  <a:cubicBezTo>
                    <a:pt x="8406" y="6596"/>
                    <a:pt x="6538" y="8406"/>
                    <a:pt x="4204" y="840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8" name="Google Shape;18228;p46"/>
            <p:cNvSpPr/>
            <p:nvPr/>
          </p:nvSpPr>
          <p:spPr>
            <a:xfrm>
              <a:off x="2824975" y="2861875"/>
              <a:ext cx="210175" cy="210150"/>
            </a:xfrm>
            <a:custGeom>
              <a:avLst/>
              <a:gdLst/>
              <a:ahLst/>
              <a:cxnLst/>
              <a:rect l="l" t="t" r="r" b="b"/>
              <a:pathLst>
                <a:path w="8407" h="8406" extrusionOk="0">
                  <a:moveTo>
                    <a:pt x="4204" y="8405"/>
                  </a:moveTo>
                  <a:cubicBezTo>
                    <a:pt x="1810" y="8405"/>
                    <a:pt x="1" y="6538"/>
                    <a:pt x="1" y="4203"/>
                  </a:cubicBezTo>
                  <a:cubicBezTo>
                    <a:pt x="1" y="1868"/>
                    <a:pt x="1869" y="0"/>
                    <a:pt x="4204" y="0"/>
                  </a:cubicBezTo>
                  <a:cubicBezTo>
                    <a:pt x="6538" y="0"/>
                    <a:pt x="8406" y="1868"/>
                    <a:pt x="8406" y="4203"/>
                  </a:cubicBezTo>
                  <a:cubicBezTo>
                    <a:pt x="8406" y="6596"/>
                    <a:pt x="6538" y="8405"/>
                    <a:pt x="4204" y="840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9" name="Google Shape;18229;p46"/>
            <p:cNvSpPr/>
            <p:nvPr/>
          </p:nvSpPr>
          <p:spPr>
            <a:xfrm>
              <a:off x="4544000" y="3108475"/>
              <a:ext cx="210150" cy="210175"/>
            </a:xfrm>
            <a:custGeom>
              <a:avLst/>
              <a:gdLst/>
              <a:ahLst/>
              <a:cxnLst/>
              <a:rect l="l" t="t" r="r" b="b"/>
              <a:pathLst>
                <a:path w="8406" h="8407" extrusionOk="0">
                  <a:moveTo>
                    <a:pt x="4203" y="8406"/>
                  </a:moveTo>
                  <a:cubicBezTo>
                    <a:pt x="1868" y="8406"/>
                    <a:pt x="0" y="6597"/>
                    <a:pt x="0" y="4203"/>
                  </a:cubicBezTo>
                  <a:cubicBezTo>
                    <a:pt x="0" y="1869"/>
                    <a:pt x="1868" y="1"/>
                    <a:pt x="4203" y="1"/>
                  </a:cubicBezTo>
                  <a:cubicBezTo>
                    <a:pt x="6538" y="1"/>
                    <a:pt x="8406" y="1869"/>
                    <a:pt x="8406" y="4203"/>
                  </a:cubicBezTo>
                  <a:cubicBezTo>
                    <a:pt x="8406" y="6538"/>
                    <a:pt x="6596" y="8406"/>
                    <a:pt x="4203" y="840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0" name="Google Shape;18230;p46"/>
            <p:cNvSpPr/>
            <p:nvPr/>
          </p:nvSpPr>
          <p:spPr>
            <a:xfrm>
              <a:off x="3313850" y="1879775"/>
              <a:ext cx="210150" cy="208700"/>
            </a:xfrm>
            <a:custGeom>
              <a:avLst/>
              <a:gdLst/>
              <a:ahLst/>
              <a:cxnLst/>
              <a:rect l="l" t="t" r="r" b="b"/>
              <a:pathLst>
                <a:path w="8406" h="8348" extrusionOk="0">
                  <a:moveTo>
                    <a:pt x="4203" y="8348"/>
                  </a:moveTo>
                  <a:cubicBezTo>
                    <a:pt x="1868" y="8348"/>
                    <a:pt x="0" y="6480"/>
                    <a:pt x="58" y="4145"/>
                  </a:cubicBezTo>
                  <a:cubicBezTo>
                    <a:pt x="58" y="1810"/>
                    <a:pt x="1926" y="1"/>
                    <a:pt x="4261" y="1"/>
                  </a:cubicBezTo>
                  <a:cubicBezTo>
                    <a:pt x="6596" y="1"/>
                    <a:pt x="8405" y="1869"/>
                    <a:pt x="8405" y="4203"/>
                  </a:cubicBezTo>
                  <a:cubicBezTo>
                    <a:pt x="8405" y="6538"/>
                    <a:pt x="6538" y="8348"/>
                    <a:pt x="4203" y="834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1" name="Google Shape;18231;p46"/>
            <p:cNvSpPr/>
            <p:nvPr/>
          </p:nvSpPr>
          <p:spPr>
            <a:xfrm>
              <a:off x="3071600" y="3352175"/>
              <a:ext cx="210150" cy="210150"/>
            </a:xfrm>
            <a:custGeom>
              <a:avLst/>
              <a:gdLst/>
              <a:ahLst/>
              <a:cxnLst/>
              <a:rect l="l" t="t" r="r" b="b"/>
              <a:pathLst>
                <a:path w="8406" h="8406" extrusionOk="0">
                  <a:moveTo>
                    <a:pt x="4262" y="8406"/>
                  </a:moveTo>
                  <a:cubicBezTo>
                    <a:pt x="1868" y="8406"/>
                    <a:pt x="1" y="6538"/>
                    <a:pt x="1" y="4203"/>
                  </a:cubicBezTo>
                  <a:cubicBezTo>
                    <a:pt x="1" y="1868"/>
                    <a:pt x="1868" y="1"/>
                    <a:pt x="4203" y="1"/>
                  </a:cubicBezTo>
                  <a:cubicBezTo>
                    <a:pt x="6538" y="1"/>
                    <a:pt x="8348" y="1810"/>
                    <a:pt x="8406" y="4145"/>
                  </a:cubicBezTo>
                  <a:cubicBezTo>
                    <a:pt x="8406" y="6480"/>
                    <a:pt x="6596" y="8348"/>
                    <a:pt x="4203" y="834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2" name="Google Shape;18232;p46"/>
            <p:cNvSpPr/>
            <p:nvPr/>
          </p:nvSpPr>
          <p:spPr>
            <a:xfrm>
              <a:off x="2826450" y="2373025"/>
              <a:ext cx="207225" cy="208675"/>
            </a:xfrm>
            <a:custGeom>
              <a:avLst/>
              <a:gdLst/>
              <a:ahLst/>
              <a:cxnLst/>
              <a:rect l="l" t="t" r="r" b="b"/>
              <a:pathLst>
                <a:path w="8289" h="8347" extrusionOk="0">
                  <a:moveTo>
                    <a:pt x="4145" y="8347"/>
                  </a:moveTo>
                  <a:cubicBezTo>
                    <a:pt x="1810" y="8347"/>
                    <a:pt x="0" y="6479"/>
                    <a:pt x="0" y="4203"/>
                  </a:cubicBezTo>
                  <a:cubicBezTo>
                    <a:pt x="0" y="1868"/>
                    <a:pt x="1868" y="0"/>
                    <a:pt x="4145" y="0"/>
                  </a:cubicBezTo>
                  <a:cubicBezTo>
                    <a:pt x="6421" y="0"/>
                    <a:pt x="8289" y="1868"/>
                    <a:pt x="8289" y="4203"/>
                  </a:cubicBezTo>
                  <a:cubicBezTo>
                    <a:pt x="8289" y="6479"/>
                    <a:pt x="6421" y="8347"/>
                    <a:pt x="4145" y="834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3" name="Google Shape;18233;p46"/>
            <p:cNvSpPr/>
            <p:nvPr/>
          </p:nvSpPr>
          <p:spPr>
            <a:xfrm>
              <a:off x="4050775" y="3598800"/>
              <a:ext cx="208700" cy="208700"/>
            </a:xfrm>
            <a:custGeom>
              <a:avLst/>
              <a:gdLst/>
              <a:ahLst/>
              <a:cxnLst/>
              <a:rect l="l" t="t" r="r" b="b"/>
              <a:pathLst>
                <a:path w="8348" h="8348" extrusionOk="0">
                  <a:moveTo>
                    <a:pt x="8347" y="4145"/>
                  </a:moveTo>
                  <a:cubicBezTo>
                    <a:pt x="8347" y="6479"/>
                    <a:pt x="6538" y="8347"/>
                    <a:pt x="4203" y="8347"/>
                  </a:cubicBezTo>
                  <a:cubicBezTo>
                    <a:pt x="1926" y="8347"/>
                    <a:pt x="59" y="6538"/>
                    <a:pt x="59" y="4203"/>
                  </a:cubicBezTo>
                  <a:cubicBezTo>
                    <a:pt x="0" y="1926"/>
                    <a:pt x="1868" y="59"/>
                    <a:pt x="4144" y="59"/>
                  </a:cubicBezTo>
                  <a:cubicBezTo>
                    <a:pt x="6479" y="0"/>
                    <a:pt x="8347" y="1868"/>
                    <a:pt x="8347" y="414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4" name="Google Shape;18234;p46"/>
            <p:cNvSpPr/>
            <p:nvPr/>
          </p:nvSpPr>
          <p:spPr>
            <a:xfrm>
              <a:off x="3315300" y="3598800"/>
              <a:ext cx="207250" cy="208700"/>
            </a:xfrm>
            <a:custGeom>
              <a:avLst/>
              <a:gdLst/>
              <a:ahLst/>
              <a:cxnLst/>
              <a:rect l="l" t="t" r="r" b="b"/>
              <a:pathLst>
                <a:path w="8290" h="8348" extrusionOk="0">
                  <a:moveTo>
                    <a:pt x="4145" y="59"/>
                  </a:moveTo>
                  <a:cubicBezTo>
                    <a:pt x="6421" y="0"/>
                    <a:pt x="8289" y="1926"/>
                    <a:pt x="8289" y="4203"/>
                  </a:cubicBezTo>
                  <a:cubicBezTo>
                    <a:pt x="8289" y="6421"/>
                    <a:pt x="6421" y="8289"/>
                    <a:pt x="4203" y="8347"/>
                  </a:cubicBezTo>
                  <a:cubicBezTo>
                    <a:pt x="1927" y="8347"/>
                    <a:pt x="0" y="6479"/>
                    <a:pt x="0" y="4203"/>
                  </a:cubicBezTo>
                  <a:cubicBezTo>
                    <a:pt x="0" y="1926"/>
                    <a:pt x="1868" y="59"/>
                    <a:pt x="414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5" name="Google Shape;18235;p46"/>
            <p:cNvSpPr/>
            <p:nvPr/>
          </p:nvSpPr>
          <p:spPr>
            <a:xfrm>
              <a:off x="2826450" y="3109950"/>
              <a:ext cx="207225" cy="208700"/>
            </a:xfrm>
            <a:custGeom>
              <a:avLst/>
              <a:gdLst/>
              <a:ahLst/>
              <a:cxnLst/>
              <a:rect l="l" t="t" r="r" b="b"/>
              <a:pathLst>
                <a:path w="8289" h="8348" extrusionOk="0">
                  <a:moveTo>
                    <a:pt x="8289" y="4144"/>
                  </a:moveTo>
                  <a:cubicBezTo>
                    <a:pt x="8289" y="6362"/>
                    <a:pt x="6421" y="8289"/>
                    <a:pt x="4203" y="8289"/>
                  </a:cubicBezTo>
                  <a:cubicBezTo>
                    <a:pt x="1927" y="8347"/>
                    <a:pt x="0" y="6421"/>
                    <a:pt x="0" y="4144"/>
                  </a:cubicBezTo>
                  <a:cubicBezTo>
                    <a:pt x="0" y="1926"/>
                    <a:pt x="1868" y="58"/>
                    <a:pt x="4145" y="0"/>
                  </a:cubicBezTo>
                  <a:cubicBezTo>
                    <a:pt x="6363" y="0"/>
                    <a:pt x="8289" y="1868"/>
                    <a:pt x="8289" y="41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6" name="Google Shape;18236;p46"/>
            <p:cNvSpPr/>
            <p:nvPr/>
          </p:nvSpPr>
          <p:spPr>
            <a:xfrm>
              <a:off x="4298850" y="1881250"/>
              <a:ext cx="205775" cy="205775"/>
            </a:xfrm>
            <a:custGeom>
              <a:avLst/>
              <a:gdLst/>
              <a:ahLst/>
              <a:cxnLst/>
              <a:rect l="l" t="t" r="r" b="b"/>
              <a:pathLst>
                <a:path w="8231" h="8231" extrusionOk="0">
                  <a:moveTo>
                    <a:pt x="8230" y="4086"/>
                  </a:moveTo>
                  <a:cubicBezTo>
                    <a:pt x="8230" y="6363"/>
                    <a:pt x="6362" y="8230"/>
                    <a:pt x="4144" y="8230"/>
                  </a:cubicBezTo>
                  <a:cubicBezTo>
                    <a:pt x="1868" y="8230"/>
                    <a:pt x="58" y="6421"/>
                    <a:pt x="58" y="4144"/>
                  </a:cubicBezTo>
                  <a:cubicBezTo>
                    <a:pt x="0" y="1868"/>
                    <a:pt x="1868" y="0"/>
                    <a:pt x="4144" y="0"/>
                  </a:cubicBezTo>
                  <a:cubicBezTo>
                    <a:pt x="6421" y="59"/>
                    <a:pt x="8230" y="1868"/>
                    <a:pt x="8230"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7" name="Google Shape;18237;p46"/>
            <p:cNvSpPr/>
            <p:nvPr/>
          </p:nvSpPr>
          <p:spPr>
            <a:xfrm>
              <a:off x="4545450" y="2127850"/>
              <a:ext cx="207250" cy="205775"/>
            </a:xfrm>
            <a:custGeom>
              <a:avLst/>
              <a:gdLst/>
              <a:ahLst/>
              <a:cxnLst/>
              <a:rect l="l" t="t" r="r" b="b"/>
              <a:pathLst>
                <a:path w="8290" h="8231" extrusionOk="0">
                  <a:moveTo>
                    <a:pt x="8231" y="4087"/>
                  </a:moveTo>
                  <a:cubicBezTo>
                    <a:pt x="8289" y="6363"/>
                    <a:pt x="6421" y="8231"/>
                    <a:pt x="4145" y="8231"/>
                  </a:cubicBezTo>
                  <a:cubicBezTo>
                    <a:pt x="1869" y="8231"/>
                    <a:pt x="59" y="6422"/>
                    <a:pt x="59" y="4145"/>
                  </a:cubicBezTo>
                  <a:cubicBezTo>
                    <a:pt x="1" y="1927"/>
                    <a:pt x="1869" y="1"/>
                    <a:pt x="4145" y="59"/>
                  </a:cubicBezTo>
                  <a:cubicBezTo>
                    <a:pt x="6363" y="59"/>
                    <a:pt x="8231" y="1869"/>
                    <a:pt x="8231" y="408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8" name="Google Shape;18238;p46"/>
            <p:cNvSpPr/>
            <p:nvPr/>
          </p:nvSpPr>
          <p:spPr>
            <a:xfrm>
              <a:off x="4548375" y="3355100"/>
              <a:ext cx="202850" cy="202850"/>
            </a:xfrm>
            <a:custGeom>
              <a:avLst/>
              <a:gdLst/>
              <a:ahLst/>
              <a:cxnLst/>
              <a:rect l="l" t="t" r="r" b="b"/>
              <a:pathLst>
                <a:path w="8114" h="8114" extrusionOk="0">
                  <a:moveTo>
                    <a:pt x="8056" y="4028"/>
                  </a:moveTo>
                  <a:cubicBezTo>
                    <a:pt x="8114" y="6304"/>
                    <a:pt x="6304" y="8114"/>
                    <a:pt x="4086" y="8114"/>
                  </a:cubicBezTo>
                  <a:cubicBezTo>
                    <a:pt x="1810" y="8114"/>
                    <a:pt x="0" y="6363"/>
                    <a:pt x="0" y="4086"/>
                  </a:cubicBezTo>
                  <a:cubicBezTo>
                    <a:pt x="0" y="1868"/>
                    <a:pt x="1693" y="59"/>
                    <a:pt x="3911" y="59"/>
                  </a:cubicBezTo>
                  <a:cubicBezTo>
                    <a:pt x="6188" y="0"/>
                    <a:pt x="8056" y="1751"/>
                    <a:pt x="8056"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9" name="Google Shape;18239;p46"/>
            <p:cNvSpPr/>
            <p:nvPr/>
          </p:nvSpPr>
          <p:spPr>
            <a:xfrm>
              <a:off x="3075975" y="1882700"/>
              <a:ext cx="201400" cy="202875"/>
            </a:xfrm>
            <a:custGeom>
              <a:avLst/>
              <a:gdLst/>
              <a:ahLst/>
              <a:cxnLst/>
              <a:rect l="l" t="t" r="r" b="b"/>
              <a:pathLst>
                <a:path w="8056" h="8115" extrusionOk="0">
                  <a:moveTo>
                    <a:pt x="8056" y="4086"/>
                  </a:moveTo>
                  <a:cubicBezTo>
                    <a:pt x="8056" y="6363"/>
                    <a:pt x="6246" y="8114"/>
                    <a:pt x="3970" y="8114"/>
                  </a:cubicBezTo>
                  <a:cubicBezTo>
                    <a:pt x="1752" y="8056"/>
                    <a:pt x="1" y="6305"/>
                    <a:pt x="1" y="4028"/>
                  </a:cubicBezTo>
                  <a:cubicBezTo>
                    <a:pt x="1" y="1752"/>
                    <a:pt x="1810" y="1"/>
                    <a:pt x="4087" y="59"/>
                  </a:cubicBezTo>
                  <a:cubicBezTo>
                    <a:pt x="6305" y="59"/>
                    <a:pt x="8056" y="1868"/>
                    <a:pt x="8056"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0" name="Google Shape;18240;p46"/>
            <p:cNvSpPr/>
            <p:nvPr/>
          </p:nvSpPr>
          <p:spPr>
            <a:xfrm>
              <a:off x="2829375" y="2130775"/>
              <a:ext cx="201400" cy="201400"/>
            </a:xfrm>
            <a:custGeom>
              <a:avLst/>
              <a:gdLst/>
              <a:ahLst/>
              <a:cxnLst/>
              <a:rect l="l" t="t" r="r" b="b"/>
              <a:pathLst>
                <a:path w="8056" h="8056" extrusionOk="0">
                  <a:moveTo>
                    <a:pt x="8055" y="3970"/>
                  </a:moveTo>
                  <a:cubicBezTo>
                    <a:pt x="8055" y="6188"/>
                    <a:pt x="6304" y="7997"/>
                    <a:pt x="4086" y="8056"/>
                  </a:cubicBezTo>
                  <a:cubicBezTo>
                    <a:pt x="1810" y="8056"/>
                    <a:pt x="0" y="6246"/>
                    <a:pt x="0" y="4028"/>
                  </a:cubicBezTo>
                  <a:cubicBezTo>
                    <a:pt x="0" y="1810"/>
                    <a:pt x="1751" y="1"/>
                    <a:pt x="3969" y="1"/>
                  </a:cubicBezTo>
                  <a:cubicBezTo>
                    <a:pt x="6187" y="1"/>
                    <a:pt x="7997" y="1752"/>
                    <a:pt x="8055"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1" name="Google Shape;18241;p46"/>
            <p:cNvSpPr/>
            <p:nvPr/>
          </p:nvSpPr>
          <p:spPr>
            <a:xfrm>
              <a:off x="4301750" y="3603175"/>
              <a:ext cx="201400" cy="201400"/>
            </a:xfrm>
            <a:custGeom>
              <a:avLst/>
              <a:gdLst/>
              <a:ahLst/>
              <a:cxnLst/>
              <a:rect l="l" t="t" r="r" b="b"/>
              <a:pathLst>
                <a:path w="8056" h="8056" extrusionOk="0">
                  <a:moveTo>
                    <a:pt x="8056" y="3970"/>
                  </a:moveTo>
                  <a:cubicBezTo>
                    <a:pt x="8056" y="6246"/>
                    <a:pt x="6305" y="7997"/>
                    <a:pt x="4087" y="8055"/>
                  </a:cubicBezTo>
                  <a:cubicBezTo>
                    <a:pt x="1810" y="8055"/>
                    <a:pt x="1" y="6246"/>
                    <a:pt x="1" y="4028"/>
                  </a:cubicBezTo>
                  <a:cubicBezTo>
                    <a:pt x="1" y="1810"/>
                    <a:pt x="1810" y="0"/>
                    <a:pt x="4028" y="0"/>
                  </a:cubicBezTo>
                  <a:cubicBezTo>
                    <a:pt x="6246" y="0"/>
                    <a:pt x="8056" y="1751"/>
                    <a:pt x="8056"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2" name="Google Shape;18242;p46"/>
            <p:cNvSpPr/>
            <p:nvPr/>
          </p:nvSpPr>
          <p:spPr>
            <a:xfrm>
              <a:off x="4790600" y="2619625"/>
              <a:ext cx="201425" cy="201400"/>
            </a:xfrm>
            <a:custGeom>
              <a:avLst/>
              <a:gdLst/>
              <a:ahLst/>
              <a:cxnLst/>
              <a:rect l="l" t="t" r="r" b="b"/>
              <a:pathLst>
                <a:path w="8057" h="8056" extrusionOk="0">
                  <a:moveTo>
                    <a:pt x="4029" y="1"/>
                  </a:moveTo>
                  <a:cubicBezTo>
                    <a:pt x="6247" y="1"/>
                    <a:pt x="8056" y="1810"/>
                    <a:pt x="8056" y="4028"/>
                  </a:cubicBezTo>
                  <a:cubicBezTo>
                    <a:pt x="8056" y="6246"/>
                    <a:pt x="6305" y="8056"/>
                    <a:pt x="4087" y="8056"/>
                  </a:cubicBezTo>
                  <a:cubicBezTo>
                    <a:pt x="1810" y="8056"/>
                    <a:pt x="59" y="6305"/>
                    <a:pt x="1" y="4028"/>
                  </a:cubicBezTo>
                  <a:cubicBezTo>
                    <a:pt x="1" y="1810"/>
                    <a:pt x="1810" y="59"/>
                    <a:pt x="402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3" name="Google Shape;18243;p46"/>
            <p:cNvSpPr/>
            <p:nvPr/>
          </p:nvSpPr>
          <p:spPr>
            <a:xfrm>
              <a:off x="3564825" y="1641925"/>
              <a:ext cx="201400" cy="199950"/>
            </a:xfrm>
            <a:custGeom>
              <a:avLst/>
              <a:gdLst/>
              <a:ahLst/>
              <a:cxnLst/>
              <a:rect l="l" t="t" r="r" b="b"/>
              <a:pathLst>
                <a:path w="8056" h="7998" extrusionOk="0">
                  <a:moveTo>
                    <a:pt x="8056" y="4028"/>
                  </a:moveTo>
                  <a:cubicBezTo>
                    <a:pt x="8056" y="6246"/>
                    <a:pt x="6246" y="7997"/>
                    <a:pt x="4028" y="7997"/>
                  </a:cubicBezTo>
                  <a:cubicBezTo>
                    <a:pt x="1810" y="7997"/>
                    <a:pt x="1" y="6129"/>
                    <a:pt x="59" y="3911"/>
                  </a:cubicBezTo>
                  <a:cubicBezTo>
                    <a:pt x="59" y="1752"/>
                    <a:pt x="1869" y="0"/>
                    <a:pt x="4028" y="0"/>
                  </a:cubicBezTo>
                  <a:cubicBezTo>
                    <a:pt x="6246" y="0"/>
                    <a:pt x="8056" y="1752"/>
                    <a:pt x="8056"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4" name="Google Shape;18244;p46"/>
            <p:cNvSpPr/>
            <p:nvPr/>
          </p:nvSpPr>
          <p:spPr>
            <a:xfrm>
              <a:off x="3811450" y="1640475"/>
              <a:ext cx="201400" cy="201400"/>
            </a:xfrm>
            <a:custGeom>
              <a:avLst/>
              <a:gdLst/>
              <a:ahLst/>
              <a:cxnLst/>
              <a:rect l="l" t="t" r="r" b="b"/>
              <a:pathLst>
                <a:path w="8056" h="8056" extrusionOk="0">
                  <a:moveTo>
                    <a:pt x="4086" y="58"/>
                  </a:moveTo>
                  <a:cubicBezTo>
                    <a:pt x="6304" y="58"/>
                    <a:pt x="8056" y="1868"/>
                    <a:pt x="8056" y="4086"/>
                  </a:cubicBezTo>
                  <a:cubicBezTo>
                    <a:pt x="8056" y="6304"/>
                    <a:pt x="6246" y="8055"/>
                    <a:pt x="4028" y="8055"/>
                  </a:cubicBezTo>
                  <a:cubicBezTo>
                    <a:pt x="1810" y="8055"/>
                    <a:pt x="0" y="6246"/>
                    <a:pt x="59" y="4028"/>
                  </a:cubicBezTo>
                  <a:cubicBezTo>
                    <a:pt x="59" y="1810"/>
                    <a:pt x="1868" y="0"/>
                    <a:pt x="4086"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5" name="Google Shape;18245;p46"/>
            <p:cNvSpPr/>
            <p:nvPr/>
          </p:nvSpPr>
          <p:spPr>
            <a:xfrm>
              <a:off x="4790600" y="2866250"/>
              <a:ext cx="201425" cy="201400"/>
            </a:xfrm>
            <a:custGeom>
              <a:avLst/>
              <a:gdLst/>
              <a:ahLst/>
              <a:cxnLst/>
              <a:rect l="l" t="t" r="r" b="b"/>
              <a:pathLst>
                <a:path w="8057" h="8056" extrusionOk="0">
                  <a:moveTo>
                    <a:pt x="8056" y="4086"/>
                  </a:moveTo>
                  <a:cubicBezTo>
                    <a:pt x="8056" y="6304"/>
                    <a:pt x="6247" y="8055"/>
                    <a:pt x="4029" y="8055"/>
                  </a:cubicBezTo>
                  <a:cubicBezTo>
                    <a:pt x="1810" y="8055"/>
                    <a:pt x="1" y="6246"/>
                    <a:pt x="59" y="4028"/>
                  </a:cubicBezTo>
                  <a:cubicBezTo>
                    <a:pt x="59" y="1810"/>
                    <a:pt x="1869" y="0"/>
                    <a:pt x="4087" y="59"/>
                  </a:cubicBezTo>
                  <a:cubicBezTo>
                    <a:pt x="6305" y="59"/>
                    <a:pt x="8056" y="1868"/>
                    <a:pt x="8056"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6" name="Google Shape;18246;p46"/>
            <p:cNvSpPr/>
            <p:nvPr/>
          </p:nvSpPr>
          <p:spPr>
            <a:xfrm>
              <a:off x="2829375" y="3356550"/>
              <a:ext cx="201400" cy="199950"/>
            </a:xfrm>
            <a:custGeom>
              <a:avLst/>
              <a:gdLst/>
              <a:ahLst/>
              <a:cxnLst/>
              <a:rect l="l" t="t" r="r" b="b"/>
              <a:pathLst>
                <a:path w="8056" h="7998" extrusionOk="0">
                  <a:moveTo>
                    <a:pt x="7997" y="4028"/>
                  </a:moveTo>
                  <a:cubicBezTo>
                    <a:pt x="7997" y="6246"/>
                    <a:pt x="6187" y="7997"/>
                    <a:pt x="4028" y="7997"/>
                  </a:cubicBezTo>
                  <a:cubicBezTo>
                    <a:pt x="1810" y="7997"/>
                    <a:pt x="0" y="6130"/>
                    <a:pt x="58" y="3912"/>
                  </a:cubicBezTo>
                  <a:cubicBezTo>
                    <a:pt x="58" y="1752"/>
                    <a:pt x="1926" y="1"/>
                    <a:pt x="4086" y="1"/>
                  </a:cubicBezTo>
                  <a:cubicBezTo>
                    <a:pt x="6246" y="59"/>
                    <a:pt x="8055" y="1869"/>
                    <a:pt x="7997"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7" name="Google Shape;18247;p46"/>
            <p:cNvSpPr/>
            <p:nvPr/>
          </p:nvSpPr>
          <p:spPr>
            <a:xfrm>
              <a:off x="3075975" y="3603175"/>
              <a:ext cx="199950" cy="201400"/>
            </a:xfrm>
            <a:custGeom>
              <a:avLst/>
              <a:gdLst/>
              <a:ahLst/>
              <a:cxnLst/>
              <a:rect l="l" t="t" r="r" b="b"/>
              <a:pathLst>
                <a:path w="7998" h="8056" extrusionOk="0">
                  <a:moveTo>
                    <a:pt x="4087" y="0"/>
                  </a:moveTo>
                  <a:cubicBezTo>
                    <a:pt x="6246" y="59"/>
                    <a:pt x="7997" y="1868"/>
                    <a:pt x="7997" y="4028"/>
                  </a:cubicBezTo>
                  <a:cubicBezTo>
                    <a:pt x="7997" y="6246"/>
                    <a:pt x="6130" y="8055"/>
                    <a:pt x="3970" y="7997"/>
                  </a:cubicBezTo>
                  <a:cubicBezTo>
                    <a:pt x="1752" y="7939"/>
                    <a:pt x="1" y="6129"/>
                    <a:pt x="59" y="3970"/>
                  </a:cubicBezTo>
                  <a:cubicBezTo>
                    <a:pt x="59" y="1810"/>
                    <a:pt x="1869" y="0"/>
                    <a:pt x="40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8" name="Google Shape;18248;p46"/>
            <p:cNvSpPr/>
            <p:nvPr/>
          </p:nvSpPr>
          <p:spPr>
            <a:xfrm>
              <a:off x="4056600" y="1641925"/>
              <a:ext cx="198475" cy="198475"/>
            </a:xfrm>
            <a:custGeom>
              <a:avLst/>
              <a:gdLst/>
              <a:ahLst/>
              <a:cxnLst/>
              <a:rect l="l" t="t" r="r" b="b"/>
              <a:pathLst>
                <a:path w="7939" h="7939" extrusionOk="0">
                  <a:moveTo>
                    <a:pt x="3970" y="7939"/>
                  </a:moveTo>
                  <a:cubicBezTo>
                    <a:pt x="1810" y="7939"/>
                    <a:pt x="1" y="6129"/>
                    <a:pt x="1" y="3970"/>
                  </a:cubicBezTo>
                  <a:cubicBezTo>
                    <a:pt x="1" y="1810"/>
                    <a:pt x="1810" y="0"/>
                    <a:pt x="3970" y="0"/>
                  </a:cubicBezTo>
                  <a:cubicBezTo>
                    <a:pt x="6130" y="0"/>
                    <a:pt x="7939" y="1810"/>
                    <a:pt x="7939" y="3970"/>
                  </a:cubicBezTo>
                  <a:cubicBezTo>
                    <a:pt x="7939" y="6188"/>
                    <a:pt x="6130" y="7939"/>
                    <a:pt x="3970" y="793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9" name="Google Shape;18249;p46"/>
            <p:cNvSpPr/>
            <p:nvPr/>
          </p:nvSpPr>
          <p:spPr>
            <a:xfrm>
              <a:off x="4792075" y="2377400"/>
              <a:ext cx="199950" cy="199925"/>
            </a:xfrm>
            <a:custGeom>
              <a:avLst/>
              <a:gdLst/>
              <a:ahLst/>
              <a:cxnLst/>
              <a:rect l="l" t="t" r="r" b="b"/>
              <a:pathLst>
                <a:path w="7998" h="7997" extrusionOk="0">
                  <a:moveTo>
                    <a:pt x="3970" y="58"/>
                  </a:moveTo>
                  <a:cubicBezTo>
                    <a:pt x="6129" y="0"/>
                    <a:pt x="7939" y="1810"/>
                    <a:pt x="7939" y="3969"/>
                  </a:cubicBezTo>
                  <a:cubicBezTo>
                    <a:pt x="7997" y="6129"/>
                    <a:pt x="6188" y="7939"/>
                    <a:pt x="4028" y="7997"/>
                  </a:cubicBezTo>
                  <a:cubicBezTo>
                    <a:pt x="1868" y="7997"/>
                    <a:pt x="59" y="6246"/>
                    <a:pt x="0" y="4028"/>
                  </a:cubicBezTo>
                  <a:cubicBezTo>
                    <a:pt x="0" y="1926"/>
                    <a:pt x="1810" y="58"/>
                    <a:pt x="3970"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0" name="Google Shape;18250;p46"/>
            <p:cNvSpPr/>
            <p:nvPr/>
          </p:nvSpPr>
          <p:spPr>
            <a:xfrm>
              <a:off x="4793525" y="3115775"/>
              <a:ext cx="197025" cy="197025"/>
            </a:xfrm>
            <a:custGeom>
              <a:avLst/>
              <a:gdLst/>
              <a:ahLst/>
              <a:cxnLst/>
              <a:rect l="l" t="t" r="r" b="b"/>
              <a:pathLst>
                <a:path w="7881" h="7881" extrusionOk="0">
                  <a:moveTo>
                    <a:pt x="3970" y="1"/>
                  </a:moveTo>
                  <a:cubicBezTo>
                    <a:pt x="6130" y="1"/>
                    <a:pt x="7881" y="1752"/>
                    <a:pt x="7881" y="3911"/>
                  </a:cubicBezTo>
                  <a:cubicBezTo>
                    <a:pt x="7881" y="6129"/>
                    <a:pt x="6071" y="7881"/>
                    <a:pt x="3853" y="7881"/>
                  </a:cubicBezTo>
                  <a:cubicBezTo>
                    <a:pt x="1693" y="7822"/>
                    <a:pt x="1" y="6071"/>
                    <a:pt x="1" y="3911"/>
                  </a:cubicBezTo>
                  <a:cubicBezTo>
                    <a:pt x="1" y="1693"/>
                    <a:pt x="1752" y="1"/>
                    <a:pt x="397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1" name="Google Shape;18251;p46"/>
            <p:cNvSpPr/>
            <p:nvPr/>
          </p:nvSpPr>
          <p:spPr>
            <a:xfrm>
              <a:off x="2584200" y="2622550"/>
              <a:ext cx="197025" cy="195550"/>
            </a:xfrm>
            <a:custGeom>
              <a:avLst/>
              <a:gdLst/>
              <a:ahLst/>
              <a:cxnLst/>
              <a:rect l="l" t="t" r="r" b="b"/>
              <a:pathLst>
                <a:path w="7881" h="7822" extrusionOk="0">
                  <a:moveTo>
                    <a:pt x="3912" y="7822"/>
                  </a:moveTo>
                  <a:cubicBezTo>
                    <a:pt x="1752" y="7822"/>
                    <a:pt x="1" y="6071"/>
                    <a:pt x="59" y="3911"/>
                  </a:cubicBezTo>
                  <a:cubicBezTo>
                    <a:pt x="59" y="1693"/>
                    <a:pt x="1810" y="0"/>
                    <a:pt x="3970" y="0"/>
                  </a:cubicBezTo>
                  <a:cubicBezTo>
                    <a:pt x="6188" y="0"/>
                    <a:pt x="7881" y="1751"/>
                    <a:pt x="7881" y="3970"/>
                  </a:cubicBezTo>
                  <a:cubicBezTo>
                    <a:pt x="7881" y="6129"/>
                    <a:pt x="6130" y="7822"/>
                    <a:pt x="3912" y="78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2" name="Google Shape;18252;p46"/>
            <p:cNvSpPr/>
            <p:nvPr/>
          </p:nvSpPr>
          <p:spPr>
            <a:xfrm>
              <a:off x="3321125" y="1643375"/>
              <a:ext cx="197025" cy="197025"/>
            </a:xfrm>
            <a:custGeom>
              <a:avLst/>
              <a:gdLst/>
              <a:ahLst/>
              <a:cxnLst/>
              <a:rect l="l" t="t" r="r" b="b"/>
              <a:pathLst>
                <a:path w="7881" h="7881" extrusionOk="0">
                  <a:moveTo>
                    <a:pt x="3912" y="7822"/>
                  </a:moveTo>
                  <a:cubicBezTo>
                    <a:pt x="1694" y="7822"/>
                    <a:pt x="1" y="6071"/>
                    <a:pt x="1" y="3912"/>
                  </a:cubicBezTo>
                  <a:cubicBezTo>
                    <a:pt x="59" y="1694"/>
                    <a:pt x="1810" y="1"/>
                    <a:pt x="3970" y="1"/>
                  </a:cubicBezTo>
                  <a:cubicBezTo>
                    <a:pt x="6130" y="59"/>
                    <a:pt x="7881" y="1810"/>
                    <a:pt x="7823" y="3970"/>
                  </a:cubicBezTo>
                  <a:cubicBezTo>
                    <a:pt x="7823" y="6130"/>
                    <a:pt x="6071" y="7881"/>
                    <a:pt x="3912" y="78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3" name="Google Shape;18253;p46"/>
            <p:cNvSpPr/>
            <p:nvPr/>
          </p:nvSpPr>
          <p:spPr>
            <a:xfrm>
              <a:off x="3812900" y="3851250"/>
              <a:ext cx="198500" cy="197025"/>
            </a:xfrm>
            <a:custGeom>
              <a:avLst/>
              <a:gdLst/>
              <a:ahLst/>
              <a:cxnLst/>
              <a:rect l="l" t="t" r="r" b="b"/>
              <a:pathLst>
                <a:path w="7940" h="7881" extrusionOk="0">
                  <a:moveTo>
                    <a:pt x="7939" y="3969"/>
                  </a:moveTo>
                  <a:cubicBezTo>
                    <a:pt x="7881" y="6188"/>
                    <a:pt x="6130" y="7880"/>
                    <a:pt x="3970" y="7880"/>
                  </a:cubicBezTo>
                  <a:cubicBezTo>
                    <a:pt x="1752" y="7880"/>
                    <a:pt x="1" y="6071"/>
                    <a:pt x="59" y="3911"/>
                  </a:cubicBezTo>
                  <a:cubicBezTo>
                    <a:pt x="117" y="1693"/>
                    <a:pt x="1869" y="0"/>
                    <a:pt x="4028" y="59"/>
                  </a:cubicBezTo>
                  <a:cubicBezTo>
                    <a:pt x="6188" y="59"/>
                    <a:pt x="7939" y="1810"/>
                    <a:pt x="7939" y="39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4" name="Google Shape;18254;p46"/>
            <p:cNvSpPr/>
            <p:nvPr/>
          </p:nvSpPr>
          <p:spPr>
            <a:xfrm>
              <a:off x="2585675" y="2869150"/>
              <a:ext cx="195550" cy="195575"/>
            </a:xfrm>
            <a:custGeom>
              <a:avLst/>
              <a:gdLst/>
              <a:ahLst/>
              <a:cxnLst/>
              <a:rect l="l" t="t" r="r" b="b"/>
              <a:pathLst>
                <a:path w="7822" h="7823" extrusionOk="0">
                  <a:moveTo>
                    <a:pt x="7822" y="3912"/>
                  </a:moveTo>
                  <a:cubicBezTo>
                    <a:pt x="7822" y="6071"/>
                    <a:pt x="6129" y="7823"/>
                    <a:pt x="3911" y="7823"/>
                  </a:cubicBezTo>
                  <a:cubicBezTo>
                    <a:pt x="1751" y="7823"/>
                    <a:pt x="0" y="6130"/>
                    <a:pt x="0" y="3970"/>
                  </a:cubicBezTo>
                  <a:cubicBezTo>
                    <a:pt x="0" y="1752"/>
                    <a:pt x="1693" y="59"/>
                    <a:pt x="3853" y="1"/>
                  </a:cubicBezTo>
                  <a:cubicBezTo>
                    <a:pt x="6071" y="1"/>
                    <a:pt x="7763" y="1752"/>
                    <a:pt x="7822" y="39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5" name="Google Shape;18255;p46"/>
            <p:cNvSpPr/>
            <p:nvPr/>
          </p:nvSpPr>
          <p:spPr>
            <a:xfrm>
              <a:off x="3567750" y="3851250"/>
              <a:ext cx="197025" cy="198475"/>
            </a:xfrm>
            <a:custGeom>
              <a:avLst/>
              <a:gdLst/>
              <a:ahLst/>
              <a:cxnLst/>
              <a:rect l="l" t="t" r="r" b="b"/>
              <a:pathLst>
                <a:path w="7881" h="7939" extrusionOk="0">
                  <a:moveTo>
                    <a:pt x="4028" y="59"/>
                  </a:moveTo>
                  <a:cubicBezTo>
                    <a:pt x="6188" y="117"/>
                    <a:pt x="7881" y="1868"/>
                    <a:pt x="7822" y="4028"/>
                  </a:cubicBezTo>
                  <a:cubicBezTo>
                    <a:pt x="7822" y="6246"/>
                    <a:pt x="6013" y="7939"/>
                    <a:pt x="3853" y="7880"/>
                  </a:cubicBezTo>
                  <a:cubicBezTo>
                    <a:pt x="1693" y="7822"/>
                    <a:pt x="1" y="6071"/>
                    <a:pt x="1" y="3853"/>
                  </a:cubicBezTo>
                  <a:cubicBezTo>
                    <a:pt x="59" y="1693"/>
                    <a:pt x="1868" y="0"/>
                    <a:pt x="4028"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6" name="Google Shape;18256;p46"/>
            <p:cNvSpPr/>
            <p:nvPr/>
          </p:nvSpPr>
          <p:spPr>
            <a:xfrm>
              <a:off x="4551300" y="1891450"/>
              <a:ext cx="195550" cy="194125"/>
            </a:xfrm>
            <a:custGeom>
              <a:avLst/>
              <a:gdLst/>
              <a:ahLst/>
              <a:cxnLst/>
              <a:rect l="l" t="t" r="r" b="b"/>
              <a:pathLst>
                <a:path w="7822" h="7765" extrusionOk="0">
                  <a:moveTo>
                    <a:pt x="7763" y="3912"/>
                  </a:moveTo>
                  <a:cubicBezTo>
                    <a:pt x="7763" y="6071"/>
                    <a:pt x="6071" y="7764"/>
                    <a:pt x="3853" y="7764"/>
                  </a:cubicBezTo>
                  <a:cubicBezTo>
                    <a:pt x="1693" y="7764"/>
                    <a:pt x="0" y="6013"/>
                    <a:pt x="0" y="3853"/>
                  </a:cubicBezTo>
                  <a:cubicBezTo>
                    <a:pt x="0" y="1693"/>
                    <a:pt x="1751" y="1"/>
                    <a:pt x="3969" y="1"/>
                  </a:cubicBezTo>
                  <a:cubicBezTo>
                    <a:pt x="6129" y="1"/>
                    <a:pt x="7822" y="1693"/>
                    <a:pt x="7763" y="39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7" name="Google Shape;18257;p46"/>
            <p:cNvSpPr/>
            <p:nvPr/>
          </p:nvSpPr>
          <p:spPr>
            <a:xfrm>
              <a:off x="4059525" y="3852700"/>
              <a:ext cx="192650" cy="194100"/>
            </a:xfrm>
            <a:custGeom>
              <a:avLst/>
              <a:gdLst/>
              <a:ahLst/>
              <a:cxnLst/>
              <a:rect l="l" t="t" r="r" b="b"/>
              <a:pathLst>
                <a:path w="7706" h="7764" extrusionOk="0">
                  <a:moveTo>
                    <a:pt x="3794" y="59"/>
                  </a:moveTo>
                  <a:cubicBezTo>
                    <a:pt x="5954" y="1"/>
                    <a:pt x="7705" y="1693"/>
                    <a:pt x="7705" y="3853"/>
                  </a:cubicBezTo>
                  <a:cubicBezTo>
                    <a:pt x="7705" y="6013"/>
                    <a:pt x="6013" y="7764"/>
                    <a:pt x="3853" y="7764"/>
                  </a:cubicBezTo>
                  <a:cubicBezTo>
                    <a:pt x="1693" y="7764"/>
                    <a:pt x="0" y="6071"/>
                    <a:pt x="0" y="3911"/>
                  </a:cubicBezTo>
                  <a:cubicBezTo>
                    <a:pt x="0" y="1752"/>
                    <a:pt x="1693" y="59"/>
                    <a:pt x="3794"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8" name="Google Shape;18258;p46"/>
            <p:cNvSpPr/>
            <p:nvPr/>
          </p:nvSpPr>
          <p:spPr>
            <a:xfrm>
              <a:off x="2585675" y="2380300"/>
              <a:ext cx="194100" cy="194125"/>
            </a:xfrm>
            <a:custGeom>
              <a:avLst/>
              <a:gdLst/>
              <a:ahLst/>
              <a:cxnLst/>
              <a:rect l="l" t="t" r="r" b="b"/>
              <a:pathLst>
                <a:path w="7764" h="7765" extrusionOk="0">
                  <a:moveTo>
                    <a:pt x="3911" y="59"/>
                  </a:moveTo>
                  <a:cubicBezTo>
                    <a:pt x="6071" y="59"/>
                    <a:pt x="7763" y="1810"/>
                    <a:pt x="7763" y="3912"/>
                  </a:cubicBezTo>
                  <a:cubicBezTo>
                    <a:pt x="7763" y="6071"/>
                    <a:pt x="6012" y="7764"/>
                    <a:pt x="3853" y="7764"/>
                  </a:cubicBezTo>
                  <a:cubicBezTo>
                    <a:pt x="1693" y="7764"/>
                    <a:pt x="0" y="6013"/>
                    <a:pt x="59" y="3853"/>
                  </a:cubicBezTo>
                  <a:cubicBezTo>
                    <a:pt x="59" y="1694"/>
                    <a:pt x="1810" y="1"/>
                    <a:pt x="391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9" name="Google Shape;18259;p46"/>
            <p:cNvSpPr/>
            <p:nvPr/>
          </p:nvSpPr>
          <p:spPr>
            <a:xfrm>
              <a:off x="3322600" y="3854175"/>
              <a:ext cx="192650" cy="192625"/>
            </a:xfrm>
            <a:custGeom>
              <a:avLst/>
              <a:gdLst/>
              <a:ahLst/>
              <a:cxnLst/>
              <a:rect l="l" t="t" r="r" b="b"/>
              <a:pathLst>
                <a:path w="7706" h="7705" extrusionOk="0">
                  <a:moveTo>
                    <a:pt x="7705" y="3852"/>
                  </a:moveTo>
                  <a:cubicBezTo>
                    <a:pt x="7705" y="5954"/>
                    <a:pt x="5954" y="7705"/>
                    <a:pt x="3853" y="7705"/>
                  </a:cubicBezTo>
                  <a:cubicBezTo>
                    <a:pt x="1751" y="7705"/>
                    <a:pt x="0" y="5954"/>
                    <a:pt x="0" y="3852"/>
                  </a:cubicBezTo>
                  <a:cubicBezTo>
                    <a:pt x="0" y="1693"/>
                    <a:pt x="1751" y="0"/>
                    <a:pt x="3911" y="0"/>
                  </a:cubicBezTo>
                  <a:cubicBezTo>
                    <a:pt x="6012" y="0"/>
                    <a:pt x="7705" y="1751"/>
                    <a:pt x="7705" y="38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0" name="Google Shape;18260;p46"/>
            <p:cNvSpPr/>
            <p:nvPr/>
          </p:nvSpPr>
          <p:spPr>
            <a:xfrm>
              <a:off x="2585675" y="3117225"/>
              <a:ext cx="195550" cy="194125"/>
            </a:xfrm>
            <a:custGeom>
              <a:avLst/>
              <a:gdLst/>
              <a:ahLst/>
              <a:cxnLst/>
              <a:rect l="l" t="t" r="r" b="b"/>
              <a:pathLst>
                <a:path w="7822" h="7765" extrusionOk="0">
                  <a:moveTo>
                    <a:pt x="3969" y="1"/>
                  </a:moveTo>
                  <a:cubicBezTo>
                    <a:pt x="6071" y="59"/>
                    <a:pt x="7822" y="1869"/>
                    <a:pt x="7763" y="3970"/>
                  </a:cubicBezTo>
                  <a:cubicBezTo>
                    <a:pt x="7705" y="6071"/>
                    <a:pt x="5954" y="7764"/>
                    <a:pt x="3853" y="7706"/>
                  </a:cubicBezTo>
                  <a:cubicBezTo>
                    <a:pt x="1751" y="7706"/>
                    <a:pt x="0" y="5896"/>
                    <a:pt x="59" y="3795"/>
                  </a:cubicBezTo>
                  <a:cubicBezTo>
                    <a:pt x="117" y="1694"/>
                    <a:pt x="1868" y="1"/>
                    <a:pt x="396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1" name="Google Shape;18261;p46"/>
            <p:cNvSpPr/>
            <p:nvPr/>
          </p:nvSpPr>
          <p:spPr>
            <a:xfrm>
              <a:off x="4795000" y="2133700"/>
              <a:ext cx="192625" cy="194100"/>
            </a:xfrm>
            <a:custGeom>
              <a:avLst/>
              <a:gdLst/>
              <a:ahLst/>
              <a:cxnLst/>
              <a:rect l="l" t="t" r="r" b="b"/>
              <a:pathLst>
                <a:path w="7705" h="7764" extrusionOk="0">
                  <a:moveTo>
                    <a:pt x="3911" y="7764"/>
                  </a:moveTo>
                  <a:cubicBezTo>
                    <a:pt x="1810" y="7764"/>
                    <a:pt x="58" y="6012"/>
                    <a:pt x="0" y="3911"/>
                  </a:cubicBezTo>
                  <a:cubicBezTo>
                    <a:pt x="0" y="1810"/>
                    <a:pt x="1751" y="59"/>
                    <a:pt x="3853" y="59"/>
                  </a:cubicBezTo>
                  <a:cubicBezTo>
                    <a:pt x="5954" y="0"/>
                    <a:pt x="7705" y="1751"/>
                    <a:pt x="7705" y="3911"/>
                  </a:cubicBezTo>
                  <a:cubicBezTo>
                    <a:pt x="7705" y="5954"/>
                    <a:pt x="6012" y="7705"/>
                    <a:pt x="3911" y="776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2" name="Google Shape;18262;p46"/>
            <p:cNvSpPr/>
            <p:nvPr/>
          </p:nvSpPr>
          <p:spPr>
            <a:xfrm>
              <a:off x="4306125" y="1644850"/>
              <a:ext cx="192650" cy="194100"/>
            </a:xfrm>
            <a:custGeom>
              <a:avLst/>
              <a:gdLst/>
              <a:ahLst/>
              <a:cxnLst/>
              <a:rect l="l" t="t" r="r" b="b"/>
              <a:pathLst>
                <a:path w="7706" h="7764" extrusionOk="0">
                  <a:moveTo>
                    <a:pt x="7706" y="3911"/>
                  </a:moveTo>
                  <a:cubicBezTo>
                    <a:pt x="7648" y="6012"/>
                    <a:pt x="5896" y="7763"/>
                    <a:pt x="3737" y="7705"/>
                  </a:cubicBezTo>
                  <a:cubicBezTo>
                    <a:pt x="1694" y="7647"/>
                    <a:pt x="1" y="5896"/>
                    <a:pt x="1" y="3794"/>
                  </a:cubicBezTo>
                  <a:cubicBezTo>
                    <a:pt x="1" y="1693"/>
                    <a:pt x="1810" y="0"/>
                    <a:pt x="3912" y="0"/>
                  </a:cubicBezTo>
                  <a:cubicBezTo>
                    <a:pt x="6013" y="59"/>
                    <a:pt x="7706" y="1810"/>
                    <a:pt x="7706" y="39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3" name="Google Shape;18263;p46"/>
            <p:cNvSpPr/>
            <p:nvPr/>
          </p:nvSpPr>
          <p:spPr>
            <a:xfrm>
              <a:off x="4546925" y="3606100"/>
              <a:ext cx="195550" cy="194100"/>
            </a:xfrm>
            <a:custGeom>
              <a:avLst/>
              <a:gdLst/>
              <a:ahLst/>
              <a:cxnLst/>
              <a:rect l="l" t="t" r="r" b="b"/>
              <a:pathLst>
                <a:path w="7822" h="7764" extrusionOk="0">
                  <a:moveTo>
                    <a:pt x="3853" y="7763"/>
                  </a:moveTo>
                  <a:cubicBezTo>
                    <a:pt x="1751" y="7705"/>
                    <a:pt x="0" y="5895"/>
                    <a:pt x="58" y="3794"/>
                  </a:cubicBezTo>
                  <a:cubicBezTo>
                    <a:pt x="117" y="1693"/>
                    <a:pt x="1926" y="0"/>
                    <a:pt x="3969" y="58"/>
                  </a:cubicBezTo>
                  <a:cubicBezTo>
                    <a:pt x="6129" y="117"/>
                    <a:pt x="7822" y="1868"/>
                    <a:pt x="7763" y="4028"/>
                  </a:cubicBezTo>
                  <a:cubicBezTo>
                    <a:pt x="7705" y="6071"/>
                    <a:pt x="5954" y="7763"/>
                    <a:pt x="3853" y="77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4" name="Google Shape;18264;p46"/>
            <p:cNvSpPr/>
            <p:nvPr/>
          </p:nvSpPr>
          <p:spPr>
            <a:xfrm>
              <a:off x="2832275" y="1887075"/>
              <a:ext cx="194125" cy="194100"/>
            </a:xfrm>
            <a:custGeom>
              <a:avLst/>
              <a:gdLst/>
              <a:ahLst/>
              <a:cxnLst/>
              <a:rect l="l" t="t" r="r" b="b"/>
              <a:pathLst>
                <a:path w="7765" h="7764" extrusionOk="0">
                  <a:moveTo>
                    <a:pt x="7764" y="3911"/>
                  </a:moveTo>
                  <a:cubicBezTo>
                    <a:pt x="7706" y="6013"/>
                    <a:pt x="5955" y="7764"/>
                    <a:pt x="3912" y="7706"/>
                  </a:cubicBezTo>
                  <a:cubicBezTo>
                    <a:pt x="1752" y="7706"/>
                    <a:pt x="1" y="5954"/>
                    <a:pt x="59" y="3795"/>
                  </a:cubicBezTo>
                  <a:cubicBezTo>
                    <a:pt x="118" y="1693"/>
                    <a:pt x="1869" y="1"/>
                    <a:pt x="3970" y="59"/>
                  </a:cubicBezTo>
                  <a:cubicBezTo>
                    <a:pt x="6071" y="59"/>
                    <a:pt x="7764" y="1810"/>
                    <a:pt x="7764" y="39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5" name="Google Shape;18265;p46"/>
            <p:cNvSpPr/>
            <p:nvPr/>
          </p:nvSpPr>
          <p:spPr>
            <a:xfrm>
              <a:off x="4796450" y="3362400"/>
              <a:ext cx="191175" cy="189725"/>
            </a:xfrm>
            <a:custGeom>
              <a:avLst/>
              <a:gdLst/>
              <a:ahLst/>
              <a:cxnLst/>
              <a:rect l="l" t="t" r="r" b="b"/>
              <a:pathLst>
                <a:path w="7647" h="7589" extrusionOk="0">
                  <a:moveTo>
                    <a:pt x="3795" y="0"/>
                  </a:moveTo>
                  <a:cubicBezTo>
                    <a:pt x="5896" y="0"/>
                    <a:pt x="7647" y="1751"/>
                    <a:pt x="7589" y="3794"/>
                  </a:cubicBezTo>
                  <a:cubicBezTo>
                    <a:pt x="7589" y="5896"/>
                    <a:pt x="5896" y="7588"/>
                    <a:pt x="3795" y="7588"/>
                  </a:cubicBezTo>
                  <a:cubicBezTo>
                    <a:pt x="1693" y="7588"/>
                    <a:pt x="0" y="5837"/>
                    <a:pt x="0" y="3736"/>
                  </a:cubicBezTo>
                  <a:cubicBezTo>
                    <a:pt x="0" y="1693"/>
                    <a:pt x="1752" y="0"/>
                    <a:pt x="379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6" name="Google Shape;18266;p46"/>
            <p:cNvSpPr/>
            <p:nvPr/>
          </p:nvSpPr>
          <p:spPr>
            <a:xfrm>
              <a:off x="3081825" y="1646300"/>
              <a:ext cx="189725" cy="191200"/>
            </a:xfrm>
            <a:custGeom>
              <a:avLst/>
              <a:gdLst/>
              <a:ahLst/>
              <a:cxnLst/>
              <a:rect l="l" t="t" r="r" b="b"/>
              <a:pathLst>
                <a:path w="7589" h="7648" extrusionOk="0">
                  <a:moveTo>
                    <a:pt x="3794" y="1"/>
                  </a:moveTo>
                  <a:cubicBezTo>
                    <a:pt x="5837" y="1"/>
                    <a:pt x="7588" y="1752"/>
                    <a:pt x="7588" y="3853"/>
                  </a:cubicBezTo>
                  <a:cubicBezTo>
                    <a:pt x="7588" y="5896"/>
                    <a:pt x="5896" y="7589"/>
                    <a:pt x="3794" y="7589"/>
                  </a:cubicBezTo>
                  <a:cubicBezTo>
                    <a:pt x="1751" y="7647"/>
                    <a:pt x="0" y="5896"/>
                    <a:pt x="0" y="3795"/>
                  </a:cubicBezTo>
                  <a:cubicBezTo>
                    <a:pt x="0" y="1693"/>
                    <a:pt x="1693" y="1"/>
                    <a:pt x="3794"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7" name="Google Shape;18267;p46"/>
            <p:cNvSpPr/>
            <p:nvPr/>
          </p:nvSpPr>
          <p:spPr>
            <a:xfrm>
              <a:off x="2835200" y="3609000"/>
              <a:ext cx="189725" cy="189725"/>
            </a:xfrm>
            <a:custGeom>
              <a:avLst/>
              <a:gdLst/>
              <a:ahLst/>
              <a:cxnLst/>
              <a:rect l="l" t="t" r="r" b="b"/>
              <a:pathLst>
                <a:path w="7589" h="7589" extrusionOk="0">
                  <a:moveTo>
                    <a:pt x="3795" y="1"/>
                  </a:moveTo>
                  <a:cubicBezTo>
                    <a:pt x="5896" y="59"/>
                    <a:pt x="7589" y="1752"/>
                    <a:pt x="7530" y="3795"/>
                  </a:cubicBezTo>
                  <a:cubicBezTo>
                    <a:pt x="7530" y="5896"/>
                    <a:pt x="5838" y="7589"/>
                    <a:pt x="3736" y="7531"/>
                  </a:cubicBezTo>
                  <a:cubicBezTo>
                    <a:pt x="1635" y="7531"/>
                    <a:pt x="1" y="5838"/>
                    <a:pt x="1" y="3737"/>
                  </a:cubicBezTo>
                  <a:cubicBezTo>
                    <a:pt x="59" y="1635"/>
                    <a:pt x="1752" y="1"/>
                    <a:pt x="379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8" name="Google Shape;18268;p46"/>
            <p:cNvSpPr/>
            <p:nvPr/>
          </p:nvSpPr>
          <p:spPr>
            <a:xfrm>
              <a:off x="4309050" y="3855625"/>
              <a:ext cx="186825" cy="188275"/>
            </a:xfrm>
            <a:custGeom>
              <a:avLst/>
              <a:gdLst/>
              <a:ahLst/>
              <a:cxnLst/>
              <a:rect l="l" t="t" r="r" b="b"/>
              <a:pathLst>
                <a:path w="7473" h="7531" extrusionOk="0">
                  <a:moveTo>
                    <a:pt x="3736" y="7530"/>
                  </a:moveTo>
                  <a:cubicBezTo>
                    <a:pt x="1635" y="7530"/>
                    <a:pt x="1" y="5896"/>
                    <a:pt x="1" y="3794"/>
                  </a:cubicBezTo>
                  <a:cubicBezTo>
                    <a:pt x="1" y="1693"/>
                    <a:pt x="1635" y="0"/>
                    <a:pt x="3736" y="59"/>
                  </a:cubicBezTo>
                  <a:cubicBezTo>
                    <a:pt x="5838" y="59"/>
                    <a:pt x="7472" y="1693"/>
                    <a:pt x="7472" y="3736"/>
                  </a:cubicBezTo>
                  <a:cubicBezTo>
                    <a:pt x="7472" y="5837"/>
                    <a:pt x="5838" y="7530"/>
                    <a:pt x="3736" y="753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9" name="Google Shape;18269;p46"/>
            <p:cNvSpPr/>
            <p:nvPr/>
          </p:nvSpPr>
          <p:spPr>
            <a:xfrm>
              <a:off x="2590050" y="2136600"/>
              <a:ext cx="186800" cy="188275"/>
            </a:xfrm>
            <a:custGeom>
              <a:avLst/>
              <a:gdLst/>
              <a:ahLst/>
              <a:cxnLst/>
              <a:rect l="l" t="t" r="r" b="b"/>
              <a:pathLst>
                <a:path w="7472" h="7531" extrusionOk="0">
                  <a:moveTo>
                    <a:pt x="3736" y="7531"/>
                  </a:moveTo>
                  <a:cubicBezTo>
                    <a:pt x="1635" y="7531"/>
                    <a:pt x="0" y="5896"/>
                    <a:pt x="0" y="3737"/>
                  </a:cubicBezTo>
                  <a:cubicBezTo>
                    <a:pt x="0" y="1694"/>
                    <a:pt x="1635" y="59"/>
                    <a:pt x="3678" y="59"/>
                  </a:cubicBezTo>
                  <a:cubicBezTo>
                    <a:pt x="5837" y="1"/>
                    <a:pt x="7472" y="1694"/>
                    <a:pt x="7472" y="3795"/>
                  </a:cubicBezTo>
                  <a:cubicBezTo>
                    <a:pt x="7472" y="5896"/>
                    <a:pt x="5837" y="7531"/>
                    <a:pt x="3736" y="753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0" name="Google Shape;18270;p46"/>
            <p:cNvSpPr/>
            <p:nvPr/>
          </p:nvSpPr>
          <p:spPr>
            <a:xfrm>
              <a:off x="2590050" y="3363850"/>
              <a:ext cx="186800" cy="186800"/>
            </a:xfrm>
            <a:custGeom>
              <a:avLst/>
              <a:gdLst/>
              <a:ahLst/>
              <a:cxnLst/>
              <a:rect l="l" t="t" r="r" b="b"/>
              <a:pathLst>
                <a:path w="7472" h="7472" extrusionOk="0">
                  <a:moveTo>
                    <a:pt x="3736" y="1"/>
                  </a:moveTo>
                  <a:cubicBezTo>
                    <a:pt x="5837" y="59"/>
                    <a:pt x="7472" y="1693"/>
                    <a:pt x="7413" y="3795"/>
                  </a:cubicBezTo>
                  <a:cubicBezTo>
                    <a:pt x="7413" y="5838"/>
                    <a:pt x="5721" y="7472"/>
                    <a:pt x="3678" y="7414"/>
                  </a:cubicBezTo>
                  <a:cubicBezTo>
                    <a:pt x="1635" y="7414"/>
                    <a:pt x="0" y="5721"/>
                    <a:pt x="0" y="3678"/>
                  </a:cubicBezTo>
                  <a:cubicBezTo>
                    <a:pt x="0" y="1635"/>
                    <a:pt x="1693" y="1"/>
                    <a:pt x="37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1" name="Google Shape;18271;p46"/>
            <p:cNvSpPr/>
            <p:nvPr/>
          </p:nvSpPr>
          <p:spPr>
            <a:xfrm>
              <a:off x="3083275" y="3857075"/>
              <a:ext cx="186800" cy="185350"/>
            </a:xfrm>
            <a:custGeom>
              <a:avLst/>
              <a:gdLst/>
              <a:ahLst/>
              <a:cxnLst/>
              <a:rect l="l" t="t" r="r" b="b"/>
              <a:pathLst>
                <a:path w="7472" h="7414" extrusionOk="0">
                  <a:moveTo>
                    <a:pt x="7414" y="3678"/>
                  </a:moveTo>
                  <a:cubicBezTo>
                    <a:pt x="7472" y="5779"/>
                    <a:pt x="5779" y="7414"/>
                    <a:pt x="3736" y="7414"/>
                  </a:cubicBezTo>
                  <a:cubicBezTo>
                    <a:pt x="1693" y="7414"/>
                    <a:pt x="1" y="5779"/>
                    <a:pt x="59" y="3736"/>
                  </a:cubicBezTo>
                  <a:cubicBezTo>
                    <a:pt x="59" y="1694"/>
                    <a:pt x="1693" y="59"/>
                    <a:pt x="3678" y="1"/>
                  </a:cubicBezTo>
                  <a:cubicBezTo>
                    <a:pt x="5779" y="1"/>
                    <a:pt x="7414" y="1635"/>
                    <a:pt x="7472"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2" name="Google Shape;18272;p46"/>
            <p:cNvSpPr/>
            <p:nvPr/>
          </p:nvSpPr>
          <p:spPr>
            <a:xfrm>
              <a:off x="5045975" y="2628375"/>
              <a:ext cx="185350" cy="185350"/>
            </a:xfrm>
            <a:custGeom>
              <a:avLst/>
              <a:gdLst/>
              <a:ahLst/>
              <a:cxnLst/>
              <a:rect l="l" t="t" r="r" b="b"/>
              <a:pathLst>
                <a:path w="7414" h="7414" extrusionOk="0">
                  <a:moveTo>
                    <a:pt x="3737" y="7414"/>
                  </a:moveTo>
                  <a:cubicBezTo>
                    <a:pt x="1635" y="7414"/>
                    <a:pt x="1" y="5721"/>
                    <a:pt x="1" y="3678"/>
                  </a:cubicBezTo>
                  <a:cubicBezTo>
                    <a:pt x="1" y="1635"/>
                    <a:pt x="1635" y="1"/>
                    <a:pt x="3737" y="1"/>
                  </a:cubicBezTo>
                  <a:cubicBezTo>
                    <a:pt x="5721" y="1"/>
                    <a:pt x="7414" y="1635"/>
                    <a:pt x="7414" y="3678"/>
                  </a:cubicBezTo>
                  <a:cubicBezTo>
                    <a:pt x="7414" y="5721"/>
                    <a:pt x="5779" y="7414"/>
                    <a:pt x="3737" y="741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3" name="Google Shape;18273;p46"/>
            <p:cNvSpPr/>
            <p:nvPr/>
          </p:nvSpPr>
          <p:spPr>
            <a:xfrm>
              <a:off x="3818750" y="1401150"/>
              <a:ext cx="188275" cy="186800"/>
            </a:xfrm>
            <a:custGeom>
              <a:avLst/>
              <a:gdLst/>
              <a:ahLst/>
              <a:cxnLst/>
              <a:rect l="l" t="t" r="r" b="b"/>
              <a:pathLst>
                <a:path w="7531" h="7472" extrusionOk="0">
                  <a:moveTo>
                    <a:pt x="59" y="3678"/>
                  </a:moveTo>
                  <a:cubicBezTo>
                    <a:pt x="59" y="1635"/>
                    <a:pt x="1751" y="0"/>
                    <a:pt x="3853" y="59"/>
                  </a:cubicBezTo>
                  <a:cubicBezTo>
                    <a:pt x="5896" y="59"/>
                    <a:pt x="7530" y="1810"/>
                    <a:pt x="7472" y="3853"/>
                  </a:cubicBezTo>
                  <a:cubicBezTo>
                    <a:pt x="7413" y="5837"/>
                    <a:pt x="5721" y="7472"/>
                    <a:pt x="3736" y="7472"/>
                  </a:cubicBezTo>
                  <a:cubicBezTo>
                    <a:pt x="1693" y="7413"/>
                    <a:pt x="0" y="5721"/>
                    <a:pt x="59"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4" name="Google Shape;18274;p46"/>
            <p:cNvSpPr/>
            <p:nvPr/>
          </p:nvSpPr>
          <p:spPr>
            <a:xfrm>
              <a:off x="5045975" y="2875000"/>
              <a:ext cx="185350" cy="185350"/>
            </a:xfrm>
            <a:custGeom>
              <a:avLst/>
              <a:gdLst/>
              <a:ahLst/>
              <a:cxnLst/>
              <a:rect l="l" t="t" r="r" b="b"/>
              <a:pathLst>
                <a:path w="7414" h="7414" extrusionOk="0">
                  <a:moveTo>
                    <a:pt x="3678" y="0"/>
                  </a:moveTo>
                  <a:cubicBezTo>
                    <a:pt x="5721" y="0"/>
                    <a:pt x="7414" y="1693"/>
                    <a:pt x="7414" y="3736"/>
                  </a:cubicBezTo>
                  <a:cubicBezTo>
                    <a:pt x="7355" y="5721"/>
                    <a:pt x="5721" y="7413"/>
                    <a:pt x="3678" y="7413"/>
                  </a:cubicBezTo>
                  <a:cubicBezTo>
                    <a:pt x="1635" y="7413"/>
                    <a:pt x="1" y="5721"/>
                    <a:pt x="1" y="3678"/>
                  </a:cubicBezTo>
                  <a:cubicBezTo>
                    <a:pt x="1" y="1635"/>
                    <a:pt x="1694" y="0"/>
                    <a:pt x="367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5" name="Google Shape;18275;p46"/>
            <p:cNvSpPr/>
            <p:nvPr/>
          </p:nvSpPr>
          <p:spPr>
            <a:xfrm>
              <a:off x="3573575" y="1402600"/>
              <a:ext cx="185375" cy="185350"/>
            </a:xfrm>
            <a:custGeom>
              <a:avLst/>
              <a:gdLst/>
              <a:ahLst/>
              <a:cxnLst/>
              <a:rect l="l" t="t" r="r" b="b"/>
              <a:pathLst>
                <a:path w="7415" h="7414" extrusionOk="0">
                  <a:moveTo>
                    <a:pt x="3678" y="1"/>
                  </a:moveTo>
                  <a:cubicBezTo>
                    <a:pt x="5721" y="1"/>
                    <a:pt x="7414" y="1635"/>
                    <a:pt x="7414" y="3678"/>
                  </a:cubicBezTo>
                  <a:cubicBezTo>
                    <a:pt x="7414" y="5721"/>
                    <a:pt x="5721" y="7414"/>
                    <a:pt x="3678" y="7355"/>
                  </a:cubicBezTo>
                  <a:cubicBezTo>
                    <a:pt x="1635" y="7355"/>
                    <a:pt x="1" y="5663"/>
                    <a:pt x="1" y="3678"/>
                  </a:cubicBezTo>
                  <a:cubicBezTo>
                    <a:pt x="1" y="1635"/>
                    <a:pt x="1694" y="1"/>
                    <a:pt x="367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6" name="Google Shape;18276;p46"/>
            <p:cNvSpPr/>
            <p:nvPr/>
          </p:nvSpPr>
          <p:spPr>
            <a:xfrm>
              <a:off x="4799375" y="1895825"/>
              <a:ext cx="183875" cy="183900"/>
            </a:xfrm>
            <a:custGeom>
              <a:avLst/>
              <a:gdLst/>
              <a:ahLst/>
              <a:cxnLst/>
              <a:rect l="l" t="t" r="r" b="b"/>
              <a:pathLst>
                <a:path w="7355" h="7356" extrusionOk="0">
                  <a:moveTo>
                    <a:pt x="3678" y="7356"/>
                  </a:moveTo>
                  <a:cubicBezTo>
                    <a:pt x="1693" y="7356"/>
                    <a:pt x="0" y="5663"/>
                    <a:pt x="0" y="3678"/>
                  </a:cubicBezTo>
                  <a:cubicBezTo>
                    <a:pt x="59" y="1635"/>
                    <a:pt x="1751" y="1"/>
                    <a:pt x="3736" y="1"/>
                  </a:cubicBezTo>
                  <a:cubicBezTo>
                    <a:pt x="5720" y="59"/>
                    <a:pt x="7355" y="1694"/>
                    <a:pt x="7355" y="3678"/>
                  </a:cubicBezTo>
                  <a:cubicBezTo>
                    <a:pt x="7355" y="5663"/>
                    <a:pt x="5662" y="7356"/>
                    <a:pt x="3678" y="735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7" name="Google Shape;18277;p46"/>
            <p:cNvSpPr/>
            <p:nvPr/>
          </p:nvSpPr>
          <p:spPr>
            <a:xfrm>
              <a:off x="5045975" y="2386150"/>
              <a:ext cx="183900" cy="183900"/>
            </a:xfrm>
            <a:custGeom>
              <a:avLst/>
              <a:gdLst/>
              <a:ahLst/>
              <a:cxnLst/>
              <a:rect l="l" t="t" r="r" b="b"/>
              <a:pathLst>
                <a:path w="7356" h="7356" extrusionOk="0">
                  <a:moveTo>
                    <a:pt x="7355" y="3678"/>
                  </a:moveTo>
                  <a:cubicBezTo>
                    <a:pt x="7355" y="5662"/>
                    <a:pt x="5721" y="7355"/>
                    <a:pt x="3678" y="7355"/>
                  </a:cubicBezTo>
                  <a:cubicBezTo>
                    <a:pt x="1694" y="7355"/>
                    <a:pt x="1" y="5662"/>
                    <a:pt x="1" y="3619"/>
                  </a:cubicBezTo>
                  <a:cubicBezTo>
                    <a:pt x="59" y="1693"/>
                    <a:pt x="1694" y="0"/>
                    <a:pt x="3678" y="0"/>
                  </a:cubicBezTo>
                  <a:cubicBezTo>
                    <a:pt x="5663" y="0"/>
                    <a:pt x="7355" y="1635"/>
                    <a:pt x="7355"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8" name="Google Shape;18278;p46"/>
            <p:cNvSpPr/>
            <p:nvPr/>
          </p:nvSpPr>
          <p:spPr>
            <a:xfrm>
              <a:off x="4557125" y="1649225"/>
              <a:ext cx="183900" cy="185350"/>
            </a:xfrm>
            <a:custGeom>
              <a:avLst/>
              <a:gdLst/>
              <a:ahLst/>
              <a:cxnLst/>
              <a:rect l="l" t="t" r="r" b="b"/>
              <a:pathLst>
                <a:path w="7356" h="7414" extrusionOk="0">
                  <a:moveTo>
                    <a:pt x="3678" y="0"/>
                  </a:moveTo>
                  <a:cubicBezTo>
                    <a:pt x="5663" y="0"/>
                    <a:pt x="7355" y="1693"/>
                    <a:pt x="7355" y="3736"/>
                  </a:cubicBezTo>
                  <a:cubicBezTo>
                    <a:pt x="7355" y="5721"/>
                    <a:pt x="5663" y="7413"/>
                    <a:pt x="3620" y="7355"/>
                  </a:cubicBezTo>
                  <a:cubicBezTo>
                    <a:pt x="1635" y="7355"/>
                    <a:pt x="1" y="5721"/>
                    <a:pt x="1" y="3736"/>
                  </a:cubicBezTo>
                  <a:cubicBezTo>
                    <a:pt x="1" y="1693"/>
                    <a:pt x="1635" y="0"/>
                    <a:pt x="367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9" name="Google Shape;18279;p46"/>
            <p:cNvSpPr/>
            <p:nvPr/>
          </p:nvSpPr>
          <p:spPr>
            <a:xfrm>
              <a:off x="4062450" y="1401150"/>
              <a:ext cx="186800" cy="188275"/>
            </a:xfrm>
            <a:custGeom>
              <a:avLst/>
              <a:gdLst/>
              <a:ahLst/>
              <a:cxnLst/>
              <a:rect l="l" t="t" r="r" b="b"/>
              <a:pathLst>
                <a:path w="7472" h="7531" extrusionOk="0">
                  <a:moveTo>
                    <a:pt x="7355" y="3853"/>
                  </a:moveTo>
                  <a:cubicBezTo>
                    <a:pt x="7296" y="5896"/>
                    <a:pt x="5545" y="7530"/>
                    <a:pt x="3561" y="7413"/>
                  </a:cubicBezTo>
                  <a:cubicBezTo>
                    <a:pt x="1576" y="7297"/>
                    <a:pt x="0" y="5604"/>
                    <a:pt x="58" y="3619"/>
                  </a:cubicBezTo>
                  <a:cubicBezTo>
                    <a:pt x="175" y="1576"/>
                    <a:pt x="1926" y="0"/>
                    <a:pt x="3853" y="117"/>
                  </a:cubicBezTo>
                  <a:cubicBezTo>
                    <a:pt x="5896" y="234"/>
                    <a:pt x="7472" y="1926"/>
                    <a:pt x="7355" y="38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0" name="Google Shape;18280;p46"/>
            <p:cNvSpPr/>
            <p:nvPr/>
          </p:nvSpPr>
          <p:spPr>
            <a:xfrm>
              <a:off x="3326975" y="1402600"/>
              <a:ext cx="183900" cy="183900"/>
            </a:xfrm>
            <a:custGeom>
              <a:avLst/>
              <a:gdLst/>
              <a:ahLst/>
              <a:cxnLst/>
              <a:rect l="l" t="t" r="r" b="b"/>
              <a:pathLst>
                <a:path w="7356" h="7356" extrusionOk="0">
                  <a:moveTo>
                    <a:pt x="7297" y="3795"/>
                  </a:moveTo>
                  <a:cubicBezTo>
                    <a:pt x="7238" y="5838"/>
                    <a:pt x="5604" y="7355"/>
                    <a:pt x="3619" y="7297"/>
                  </a:cubicBezTo>
                  <a:cubicBezTo>
                    <a:pt x="1576" y="7239"/>
                    <a:pt x="0" y="5604"/>
                    <a:pt x="59" y="3620"/>
                  </a:cubicBezTo>
                  <a:cubicBezTo>
                    <a:pt x="117" y="1577"/>
                    <a:pt x="1810" y="1"/>
                    <a:pt x="3794" y="59"/>
                  </a:cubicBezTo>
                  <a:cubicBezTo>
                    <a:pt x="5837" y="117"/>
                    <a:pt x="7355" y="1810"/>
                    <a:pt x="7297" y="37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1" name="Google Shape;18281;p46"/>
            <p:cNvSpPr/>
            <p:nvPr/>
          </p:nvSpPr>
          <p:spPr>
            <a:xfrm>
              <a:off x="5047450" y="3123075"/>
              <a:ext cx="182425" cy="182425"/>
            </a:xfrm>
            <a:custGeom>
              <a:avLst/>
              <a:gdLst/>
              <a:ahLst/>
              <a:cxnLst/>
              <a:rect l="l" t="t" r="r" b="b"/>
              <a:pathLst>
                <a:path w="7297" h="7297" extrusionOk="0">
                  <a:moveTo>
                    <a:pt x="7296" y="3619"/>
                  </a:moveTo>
                  <a:cubicBezTo>
                    <a:pt x="7296" y="5604"/>
                    <a:pt x="5662" y="7238"/>
                    <a:pt x="3678" y="7297"/>
                  </a:cubicBezTo>
                  <a:cubicBezTo>
                    <a:pt x="1635" y="7297"/>
                    <a:pt x="0" y="5662"/>
                    <a:pt x="0" y="3678"/>
                  </a:cubicBezTo>
                  <a:cubicBezTo>
                    <a:pt x="0" y="1635"/>
                    <a:pt x="1635" y="0"/>
                    <a:pt x="3619" y="0"/>
                  </a:cubicBezTo>
                  <a:cubicBezTo>
                    <a:pt x="5604" y="0"/>
                    <a:pt x="7238" y="1635"/>
                    <a:pt x="7296"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2" name="Google Shape;18282;p46"/>
            <p:cNvSpPr/>
            <p:nvPr/>
          </p:nvSpPr>
          <p:spPr>
            <a:xfrm>
              <a:off x="3821650" y="4102250"/>
              <a:ext cx="180975" cy="180950"/>
            </a:xfrm>
            <a:custGeom>
              <a:avLst/>
              <a:gdLst/>
              <a:ahLst/>
              <a:cxnLst/>
              <a:rect l="l" t="t" r="r" b="b"/>
              <a:pathLst>
                <a:path w="7239" h="7238" extrusionOk="0">
                  <a:moveTo>
                    <a:pt x="7239" y="3619"/>
                  </a:moveTo>
                  <a:cubicBezTo>
                    <a:pt x="7239" y="5662"/>
                    <a:pt x="5663" y="7238"/>
                    <a:pt x="3620" y="7238"/>
                  </a:cubicBezTo>
                  <a:cubicBezTo>
                    <a:pt x="1577" y="7238"/>
                    <a:pt x="1" y="5604"/>
                    <a:pt x="59" y="3619"/>
                  </a:cubicBezTo>
                  <a:cubicBezTo>
                    <a:pt x="59" y="1634"/>
                    <a:pt x="1635" y="58"/>
                    <a:pt x="3620" y="58"/>
                  </a:cubicBezTo>
                  <a:cubicBezTo>
                    <a:pt x="5605" y="0"/>
                    <a:pt x="7239" y="1634"/>
                    <a:pt x="7239"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3" name="Google Shape;18283;p46"/>
            <p:cNvSpPr/>
            <p:nvPr/>
          </p:nvSpPr>
          <p:spPr>
            <a:xfrm>
              <a:off x="3576500" y="4103700"/>
              <a:ext cx="179525" cy="179500"/>
            </a:xfrm>
            <a:custGeom>
              <a:avLst/>
              <a:gdLst/>
              <a:ahLst/>
              <a:cxnLst/>
              <a:rect l="l" t="t" r="r" b="b"/>
              <a:pathLst>
                <a:path w="7181" h="7180" extrusionOk="0">
                  <a:moveTo>
                    <a:pt x="7180" y="3561"/>
                  </a:moveTo>
                  <a:cubicBezTo>
                    <a:pt x="7180" y="5546"/>
                    <a:pt x="5604" y="7180"/>
                    <a:pt x="3561" y="7180"/>
                  </a:cubicBezTo>
                  <a:cubicBezTo>
                    <a:pt x="1577" y="7180"/>
                    <a:pt x="1" y="5604"/>
                    <a:pt x="1" y="3619"/>
                  </a:cubicBezTo>
                  <a:cubicBezTo>
                    <a:pt x="1" y="1576"/>
                    <a:pt x="1577" y="0"/>
                    <a:pt x="3620" y="0"/>
                  </a:cubicBezTo>
                  <a:cubicBezTo>
                    <a:pt x="5604" y="0"/>
                    <a:pt x="7180" y="1518"/>
                    <a:pt x="7180"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4" name="Google Shape;18284;p46"/>
            <p:cNvSpPr/>
            <p:nvPr/>
          </p:nvSpPr>
          <p:spPr>
            <a:xfrm>
              <a:off x="2350725" y="2629850"/>
              <a:ext cx="179525" cy="180975"/>
            </a:xfrm>
            <a:custGeom>
              <a:avLst/>
              <a:gdLst/>
              <a:ahLst/>
              <a:cxnLst/>
              <a:rect l="l" t="t" r="r" b="b"/>
              <a:pathLst>
                <a:path w="7181" h="7239" extrusionOk="0">
                  <a:moveTo>
                    <a:pt x="3561" y="59"/>
                  </a:moveTo>
                  <a:cubicBezTo>
                    <a:pt x="5604" y="0"/>
                    <a:pt x="7180" y="1635"/>
                    <a:pt x="7180" y="3619"/>
                  </a:cubicBezTo>
                  <a:cubicBezTo>
                    <a:pt x="7180" y="5604"/>
                    <a:pt x="5604" y="7180"/>
                    <a:pt x="3619" y="7238"/>
                  </a:cubicBezTo>
                  <a:cubicBezTo>
                    <a:pt x="1577" y="7238"/>
                    <a:pt x="1" y="5662"/>
                    <a:pt x="1" y="3619"/>
                  </a:cubicBezTo>
                  <a:cubicBezTo>
                    <a:pt x="1" y="1635"/>
                    <a:pt x="1577" y="59"/>
                    <a:pt x="35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5" name="Google Shape;18285;p46"/>
            <p:cNvSpPr/>
            <p:nvPr/>
          </p:nvSpPr>
          <p:spPr>
            <a:xfrm>
              <a:off x="4802275" y="3613375"/>
              <a:ext cx="179525" cy="180975"/>
            </a:xfrm>
            <a:custGeom>
              <a:avLst/>
              <a:gdLst/>
              <a:ahLst/>
              <a:cxnLst/>
              <a:rect l="l" t="t" r="r" b="b"/>
              <a:pathLst>
                <a:path w="7181" h="7239" extrusionOk="0">
                  <a:moveTo>
                    <a:pt x="7180" y="3562"/>
                  </a:moveTo>
                  <a:cubicBezTo>
                    <a:pt x="7180" y="5604"/>
                    <a:pt x="5604" y="7239"/>
                    <a:pt x="3562" y="7180"/>
                  </a:cubicBezTo>
                  <a:cubicBezTo>
                    <a:pt x="1577" y="7180"/>
                    <a:pt x="1" y="5604"/>
                    <a:pt x="1" y="3620"/>
                  </a:cubicBezTo>
                  <a:cubicBezTo>
                    <a:pt x="1" y="1577"/>
                    <a:pt x="1577" y="1"/>
                    <a:pt x="3620" y="1"/>
                  </a:cubicBezTo>
                  <a:cubicBezTo>
                    <a:pt x="5604" y="1"/>
                    <a:pt x="7180" y="1577"/>
                    <a:pt x="7180" y="35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6" name="Google Shape;18286;p46"/>
            <p:cNvSpPr/>
            <p:nvPr/>
          </p:nvSpPr>
          <p:spPr>
            <a:xfrm>
              <a:off x="2839575" y="1652125"/>
              <a:ext cx="179525" cy="179525"/>
            </a:xfrm>
            <a:custGeom>
              <a:avLst/>
              <a:gdLst/>
              <a:ahLst/>
              <a:cxnLst/>
              <a:rect l="l" t="t" r="r" b="b"/>
              <a:pathLst>
                <a:path w="7181" h="7181" extrusionOk="0">
                  <a:moveTo>
                    <a:pt x="7180" y="3620"/>
                  </a:moveTo>
                  <a:cubicBezTo>
                    <a:pt x="7180" y="5605"/>
                    <a:pt x="5604" y="7181"/>
                    <a:pt x="3561" y="7181"/>
                  </a:cubicBezTo>
                  <a:cubicBezTo>
                    <a:pt x="1577" y="7122"/>
                    <a:pt x="1" y="5546"/>
                    <a:pt x="59" y="3562"/>
                  </a:cubicBezTo>
                  <a:cubicBezTo>
                    <a:pt x="59" y="1519"/>
                    <a:pt x="1635" y="1"/>
                    <a:pt x="3678" y="1"/>
                  </a:cubicBezTo>
                  <a:cubicBezTo>
                    <a:pt x="5663" y="1"/>
                    <a:pt x="7180" y="1577"/>
                    <a:pt x="7180" y="36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7" name="Google Shape;18287;p46"/>
            <p:cNvSpPr/>
            <p:nvPr/>
          </p:nvSpPr>
          <p:spPr>
            <a:xfrm>
              <a:off x="2594425" y="1894375"/>
              <a:ext cx="178050" cy="179525"/>
            </a:xfrm>
            <a:custGeom>
              <a:avLst/>
              <a:gdLst/>
              <a:ahLst/>
              <a:cxnLst/>
              <a:rect l="l" t="t" r="r" b="b"/>
              <a:pathLst>
                <a:path w="7122" h="7181" extrusionOk="0">
                  <a:moveTo>
                    <a:pt x="3503" y="7180"/>
                  </a:moveTo>
                  <a:cubicBezTo>
                    <a:pt x="1518" y="7122"/>
                    <a:pt x="0" y="5546"/>
                    <a:pt x="0" y="3561"/>
                  </a:cubicBezTo>
                  <a:cubicBezTo>
                    <a:pt x="0" y="1576"/>
                    <a:pt x="1576" y="0"/>
                    <a:pt x="3561" y="59"/>
                  </a:cubicBezTo>
                  <a:cubicBezTo>
                    <a:pt x="5546" y="59"/>
                    <a:pt x="7122" y="1635"/>
                    <a:pt x="7122" y="3619"/>
                  </a:cubicBezTo>
                  <a:cubicBezTo>
                    <a:pt x="7122" y="5604"/>
                    <a:pt x="5487" y="7180"/>
                    <a:pt x="3503" y="718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8" name="Google Shape;18288;p46"/>
            <p:cNvSpPr/>
            <p:nvPr/>
          </p:nvSpPr>
          <p:spPr>
            <a:xfrm>
              <a:off x="2350725" y="2877925"/>
              <a:ext cx="179525" cy="179500"/>
            </a:xfrm>
            <a:custGeom>
              <a:avLst/>
              <a:gdLst/>
              <a:ahLst/>
              <a:cxnLst/>
              <a:rect l="l" t="t" r="r" b="b"/>
              <a:pathLst>
                <a:path w="7181" h="7180" extrusionOk="0">
                  <a:moveTo>
                    <a:pt x="7180" y="3561"/>
                  </a:moveTo>
                  <a:cubicBezTo>
                    <a:pt x="7180" y="5604"/>
                    <a:pt x="5604" y="7180"/>
                    <a:pt x="3561" y="7180"/>
                  </a:cubicBezTo>
                  <a:cubicBezTo>
                    <a:pt x="1577" y="7180"/>
                    <a:pt x="1" y="5604"/>
                    <a:pt x="1" y="3619"/>
                  </a:cubicBezTo>
                  <a:cubicBezTo>
                    <a:pt x="1" y="1576"/>
                    <a:pt x="1577" y="0"/>
                    <a:pt x="3619" y="0"/>
                  </a:cubicBezTo>
                  <a:cubicBezTo>
                    <a:pt x="5604" y="0"/>
                    <a:pt x="7122" y="1576"/>
                    <a:pt x="7180"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9" name="Google Shape;18289;p46"/>
            <p:cNvSpPr/>
            <p:nvPr/>
          </p:nvSpPr>
          <p:spPr>
            <a:xfrm>
              <a:off x="4555675" y="3860000"/>
              <a:ext cx="178050" cy="179525"/>
            </a:xfrm>
            <a:custGeom>
              <a:avLst/>
              <a:gdLst/>
              <a:ahLst/>
              <a:cxnLst/>
              <a:rect l="l" t="t" r="r" b="b"/>
              <a:pathLst>
                <a:path w="7122" h="7181" extrusionOk="0">
                  <a:moveTo>
                    <a:pt x="3561" y="59"/>
                  </a:moveTo>
                  <a:cubicBezTo>
                    <a:pt x="5546" y="59"/>
                    <a:pt x="7122" y="1577"/>
                    <a:pt x="7122" y="3619"/>
                  </a:cubicBezTo>
                  <a:cubicBezTo>
                    <a:pt x="7122" y="5604"/>
                    <a:pt x="5546" y="7180"/>
                    <a:pt x="3503" y="7180"/>
                  </a:cubicBezTo>
                  <a:cubicBezTo>
                    <a:pt x="1518" y="7180"/>
                    <a:pt x="0" y="5604"/>
                    <a:pt x="0" y="3561"/>
                  </a:cubicBezTo>
                  <a:cubicBezTo>
                    <a:pt x="0" y="1577"/>
                    <a:pt x="1576" y="1"/>
                    <a:pt x="3561"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0" name="Google Shape;18290;p46"/>
            <p:cNvSpPr/>
            <p:nvPr/>
          </p:nvSpPr>
          <p:spPr>
            <a:xfrm>
              <a:off x="2352175" y="2389075"/>
              <a:ext cx="176600" cy="178050"/>
            </a:xfrm>
            <a:custGeom>
              <a:avLst/>
              <a:gdLst/>
              <a:ahLst/>
              <a:cxnLst/>
              <a:rect l="l" t="t" r="r" b="b"/>
              <a:pathLst>
                <a:path w="7064" h="7122" extrusionOk="0">
                  <a:moveTo>
                    <a:pt x="3561" y="7121"/>
                  </a:moveTo>
                  <a:cubicBezTo>
                    <a:pt x="1577" y="7121"/>
                    <a:pt x="1" y="5545"/>
                    <a:pt x="1" y="3561"/>
                  </a:cubicBezTo>
                  <a:cubicBezTo>
                    <a:pt x="1" y="1576"/>
                    <a:pt x="1577" y="0"/>
                    <a:pt x="3561" y="0"/>
                  </a:cubicBezTo>
                  <a:cubicBezTo>
                    <a:pt x="5488" y="0"/>
                    <a:pt x="7064" y="1576"/>
                    <a:pt x="7064" y="3502"/>
                  </a:cubicBezTo>
                  <a:cubicBezTo>
                    <a:pt x="7064" y="5487"/>
                    <a:pt x="5546" y="7121"/>
                    <a:pt x="3561" y="71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1" name="Google Shape;18291;p46"/>
            <p:cNvSpPr/>
            <p:nvPr/>
          </p:nvSpPr>
          <p:spPr>
            <a:xfrm>
              <a:off x="4066825" y="4103700"/>
              <a:ext cx="178050" cy="178050"/>
            </a:xfrm>
            <a:custGeom>
              <a:avLst/>
              <a:gdLst/>
              <a:ahLst/>
              <a:cxnLst/>
              <a:rect l="l" t="t" r="r" b="b"/>
              <a:pathLst>
                <a:path w="7122" h="7122" extrusionOk="0">
                  <a:moveTo>
                    <a:pt x="3561" y="0"/>
                  </a:moveTo>
                  <a:cubicBezTo>
                    <a:pt x="5545" y="0"/>
                    <a:pt x="7121" y="1576"/>
                    <a:pt x="7121" y="3561"/>
                  </a:cubicBezTo>
                  <a:cubicBezTo>
                    <a:pt x="7121" y="5546"/>
                    <a:pt x="5545" y="7122"/>
                    <a:pt x="3561" y="7122"/>
                  </a:cubicBezTo>
                  <a:cubicBezTo>
                    <a:pt x="1576" y="7122"/>
                    <a:pt x="0" y="5546"/>
                    <a:pt x="0" y="3619"/>
                  </a:cubicBezTo>
                  <a:cubicBezTo>
                    <a:pt x="0" y="1635"/>
                    <a:pt x="1576" y="0"/>
                    <a:pt x="356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2" name="Google Shape;18292;p46"/>
            <p:cNvSpPr/>
            <p:nvPr/>
          </p:nvSpPr>
          <p:spPr>
            <a:xfrm>
              <a:off x="5050350" y="2142450"/>
              <a:ext cx="176600" cy="178050"/>
            </a:xfrm>
            <a:custGeom>
              <a:avLst/>
              <a:gdLst/>
              <a:ahLst/>
              <a:cxnLst/>
              <a:rect l="l" t="t" r="r" b="b"/>
              <a:pathLst>
                <a:path w="7064" h="7122" extrusionOk="0">
                  <a:moveTo>
                    <a:pt x="3503" y="0"/>
                  </a:moveTo>
                  <a:cubicBezTo>
                    <a:pt x="5488" y="0"/>
                    <a:pt x="7064" y="1576"/>
                    <a:pt x="7064" y="3503"/>
                  </a:cubicBezTo>
                  <a:cubicBezTo>
                    <a:pt x="7064" y="5487"/>
                    <a:pt x="5488" y="7122"/>
                    <a:pt x="3503" y="7063"/>
                  </a:cubicBezTo>
                  <a:cubicBezTo>
                    <a:pt x="1519" y="7063"/>
                    <a:pt x="1" y="5487"/>
                    <a:pt x="1" y="3503"/>
                  </a:cubicBezTo>
                  <a:cubicBezTo>
                    <a:pt x="1" y="1576"/>
                    <a:pt x="1577" y="0"/>
                    <a:pt x="350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3" name="Google Shape;18293;p46"/>
            <p:cNvSpPr/>
            <p:nvPr/>
          </p:nvSpPr>
          <p:spPr>
            <a:xfrm>
              <a:off x="3331350" y="4103700"/>
              <a:ext cx="176600" cy="178050"/>
            </a:xfrm>
            <a:custGeom>
              <a:avLst/>
              <a:gdLst/>
              <a:ahLst/>
              <a:cxnLst/>
              <a:rect l="l" t="t" r="r" b="b"/>
              <a:pathLst>
                <a:path w="7064" h="7122" extrusionOk="0">
                  <a:moveTo>
                    <a:pt x="3503" y="7122"/>
                  </a:moveTo>
                  <a:cubicBezTo>
                    <a:pt x="1576" y="7122"/>
                    <a:pt x="0" y="5546"/>
                    <a:pt x="0" y="3561"/>
                  </a:cubicBezTo>
                  <a:cubicBezTo>
                    <a:pt x="0" y="1576"/>
                    <a:pt x="1576" y="0"/>
                    <a:pt x="3561" y="0"/>
                  </a:cubicBezTo>
                  <a:cubicBezTo>
                    <a:pt x="5487" y="59"/>
                    <a:pt x="7063" y="1635"/>
                    <a:pt x="7063" y="3619"/>
                  </a:cubicBezTo>
                  <a:cubicBezTo>
                    <a:pt x="7063" y="5546"/>
                    <a:pt x="5487" y="7122"/>
                    <a:pt x="3503" y="71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4" name="Google Shape;18294;p46"/>
            <p:cNvSpPr/>
            <p:nvPr/>
          </p:nvSpPr>
          <p:spPr>
            <a:xfrm>
              <a:off x="4313425" y="1406975"/>
              <a:ext cx="178075" cy="176600"/>
            </a:xfrm>
            <a:custGeom>
              <a:avLst/>
              <a:gdLst/>
              <a:ahLst/>
              <a:cxnLst/>
              <a:rect l="l" t="t" r="r" b="b"/>
              <a:pathLst>
                <a:path w="7123" h="7064" extrusionOk="0">
                  <a:moveTo>
                    <a:pt x="1" y="3503"/>
                  </a:moveTo>
                  <a:cubicBezTo>
                    <a:pt x="1" y="1577"/>
                    <a:pt x="1577" y="1"/>
                    <a:pt x="3561" y="1"/>
                  </a:cubicBezTo>
                  <a:cubicBezTo>
                    <a:pt x="5546" y="1"/>
                    <a:pt x="7122" y="1577"/>
                    <a:pt x="7122" y="3561"/>
                  </a:cubicBezTo>
                  <a:cubicBezTo>
                    <a:pt x="7064" y="5488"/>
                    <a:pt x="5488" y="7064"/>
                    <a:pt x="3503" y="7064"/>
                  </a:cubicBezTo>
                  <a:cubicBezTo>
                    <a:pt x="1577" y="7064"/>
                    <a:pt x="1" y="5429"/>
                    <a:pt x="1" y="35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5" name="Google Shape;18295;p46"/>
            <p:cNvSpPr/>
            <p:nvPr/>
          </p:nvSpPr>
          <p:spPr>
            <a:xfrm>
              <a:off x="2352175" y="3126000"/>
              <a:ext cx="176600" cy="176575"/>
            </a:xfrm>
            <a:custGeom>
              <a:avLst/>
              <a:gdLst/>
              <a:ahLst/>
              <a:cxnLst/>
              <a:rect l="l" t="t" r="r" b="b"/>
              <a:pathLst>
                <a:path w="7064" h="7063" extrusionOk="0">
                  <a:moveTo>
                    <a:pt x="3561" y="7063"/>
                  </a:moveTo>
                  <a:cubicBezTo>
                    <a:pt x="1635" y="7063"/>
                    <a:pt x="1" y="5487"/>
                    <a:pt x="1" y="3561"/>
                  </a:cubicBezTo>
                  <a:cubicBezTo>
                    <a:pt x="1" y="1635"/>
                    <a:pt x="1577" y="0"/>
                    <a:pt x="3503" y="0"/>
                  </a:cubicBezTo>
                  <a:cubicBezTo>
                    <a:pt x="5429" y="0"/>
                    <a:pt x="7064" y="1576"/>
                    <a:pt x="7064" y="3502"/>
                  </a:cubicBezTo>
                  <a:cubicBezTo>
                    <a:pt x="7064" y="5429"/>
                    <a:pt x="5488" y="7063"/>
                    <a:pt x="3561" y="70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6" name="Google Shape;18296;p46"/>
            <p:cNvSpPr/>
            <p:nvPr/>
          </p:nvSpPr>
          <p:spPr>
            <a:xfrm>
              <a:off x="2841050" y="3861450"/>
              <a:ext cx="178050" cy="178075"/>
            </a:xfrm>
            <a:custGeom>
              <a:avLst/>
              <a:gdLst/>
              <a:ahLst/>
              <a:cxnLst/>
              <a:rect l="l" t="t" r="r" b="b"/>
              <a:pathLst>
                <a:path w="7122" h="7123" extrusionOk="0">
                  <a:moveTo>
                    <a:pt x="3502" y="1"/>
                  </a:moveTo>
                  <a:cubicBezTo>
                    <a:pt x="5428" y="1"/>
                    <a:pt x="7063" y="1577"/>
                    <a:pt x="7063" y="3503"/>
                  </a:cubicBezTo>
                  <a:cubicBezTo>
                    <a:pt x="7121" y="5429"/>
                    <a:pt x="5545" y="7064"/>
                    <a:pt x="3561" y="7064"/>
                  </a:cubicBezTo>
                  <a:cubicBezTo>
                    <a:pt x="1634" y="7122"/>
                    <a:pt x="58" y="5546"/>
                    <a:pt x="0" y="3561"/>
                  </a:cubicBezTo>
                  <a:cubicBezTo>
                    <a:pt x="0" y="1635"/>
                    <a:pt x="1576" y="59"/>
                    <a:pt x="35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7" name="Google Shape;18297;p46"/>
            <p:cNvSpPr/>
            <p:nvPr/>
          </p:nvSpPr>
          <p:spPr>
            <a:xfrm>
              <a:off x="2594425" y="3614850"/>
              <a:ext cx="178050" cy="178050"/>
            </a:xfrm>
            <a:custGeom>
              <a:avLst/>
              <a:gdLst/>
              <a:ahLst/>
              <a:cxnLst/>
              <a:rect l="l" t="t" r="r" b="b"/>
              <a:pathLst>
                <a:path w="7122" h="7122" extrusionOk="0">
                  <a:moveTo>
                    <a:pt x="7063" y="3561"/>
                  </a:moveTo>
                  <a:cubicBezTo>
                    <a:pt x="7063" y="5487"/>
                    <a:pt x="5429" y="7121"/>
                    <a:pt x="3503" y="7063"/>
                  </a:cubicBezTo>
                  <a:cubicBezTo>
                    <a:pt x="1576" y="7063"/>
                    <a:pt x="0" y="5429"/>
                    <a:pt x="0" y="3503"/>
                  </a:cubicBezTo>
                  <a:cubicBezTo>
                    <a:pt x="59" y="1576"/>
                    <a:pt x="1635" y="0"/>
                    <a:pt x="3561" y="0"/>
                  </a:cubicBezTo>
                  <a:cubicBezTo>
                    <a:pt x="5487" y="59"/>
                    <a:pt x="7122" y="1635"/>
                    <a:pt x="7063"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8" name="Google Shape;18298;p46"/>
            <p:cNvSpPr/>
            <p:nvPr/>
          </p:nvSpPr>
          <p:spPr>
            <a:xfrm>
              <a:off x="5050350" y="3368225"/>
              <a:ext cx="176600" cy="176600"/>
            </a:xfrm>
            <a:custGeom>
              <a:avLst/>
              <a:gdLst/>
              <a:ahLst/>
              <a:cxnLst/>
              <a:rect l="l" t="t" r="r" b="b"/>
              <a:pathLst>
                <a:path w="7064" h="7064" extrusionOk="0">
                  <a:moveTo>
                    <a:pt x="7064" y="3503"/>
                  </a:moveTo>
                  <a:cubicBezTo>
                    <a:pt x="7064" y="5429"/>
                    <a:pt x="5429" y="7064"/>
                    <a:pt x="3503" y="7064"/>
                  </a:cubicBezTo>
                  <a:cubicBezTo>
                    <a:pt x="1635" y="7064"/>
                    <a:pt x="1" y="5487"/>
                    <a:pt x="1" y="3561"/>
                  </a:cubicBezTo>
                  <a:cubicBezTo>
                    <a:pt x="1" y="1635"/>
                    <a:pt x="1635" y="1"/>
                    <a:pt x="3562" y="1"/>
                  </a:cubicBezTo>
                  <a:cubicBezTo>
                    <a:pt x="5429" y="59"/>
                    <a:pt x="7005" y="1635"/>
                    <a:pt x="7064" y="35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9" name="Google Shape;18299;p46"/>
            <p:cNvSpPr/>
            <p:nvPr/>
          </p:nvSpPr>
          <p:spPr>
            <a:xfrm>
              <a:off x="3087650" y="1406975"/>
              <a:ext cx="176600" cy="176600"/>
            </a:xfrm>
            <a:custGeom>
              <a:avLst/>
              <a:gdLst/>
              <a:ahLst/>
              <a:cxnLst/>
              <a:rect l="l" t="t" r="r" b="b"/>
              <a:pathLst>
                <a:path w="7064" h="7064" extrusionOk="0">
                  <a:moveTo>
                    <a:pt x="3561" y="1"/>
                  </a:moveTo>
                  <a:cubicBezTo>
                    <a:pt x="5487" y="1"/>
                    <a:pt x="7063" y="1635"/>
                    <a:pt x="7063" y="3503"/>
                  </a:cubicBezTo>
                  <a:cubicBezTo>
                    <a:pt x="7063" y="5429"/>
                    <a:pt x="5429" y="7064"/>
                    <a:pt x="3503" y="7005"/>
                  </a:cubicBezTo>
                  <a:cubicBezTo>
                    <a:pt x="1577" y="6947"/>
                    <a:pt x="1" y="5371"/>
                    <a:pt x="59" y="3503"/>
                  </a:cubicBezTo>
                  <a:cubicBezTo>
                    <a:pt x="59" y="1577"/>
                    <a:pt x="1693" y="1"/>
                    <a:pt x="3561"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0" name="Google Shape;18300;p46"/>
            <p:cNvSpPr/>
            <p:nvPr/>
          </p:nvSpPr>
          <p:spPr>
            <a:xfrm>
              <a:off x="4316350" y="4106625"/>
              <a:ext cx="172225" cy="173675"/>
            </a:xfrm>
            <a:custGeom>
              <a:avLst/>
              <a:gdLst/>
              <a:ahLst/>
              <a:cxnLst/>
              <a:rect l="l" t="t" r="r" b="b"/>
              <a:pathLst>
                <a:path w="6889" h="6947" extrusionOk="0">
                  <a:moveTo>
                    <a:pt x="6888" y="3502"/>
                  </a:moveTo>
                  <a:cubicBezTo>
                    <a:pt x="6888" y="5429"/>
                    <a:pt x="5312" y="6946"/>
                    <a:pt x="3386" y="6888"/>
                  </a:cubicBezTo>
                  <a:cubicBezTo>
                    <a:pt x="1460" y="6888"/>
                    <a:pt x="1" y="5370"/>
                    <a:pt x="1" y="3444"/>
                  </a:cubicBezTo>
                  <a:cubicBezTo>
                    <a:pt x="1" y="1518"/>
                    <a:pt x="1577" y="0"/>
                    <a:pt x="3503" y="0"/>
                  </a:cubicBezTo>
                  <a:cubicBezTo>
                    <a:pt x="5371" y="59"/>
                    <a:pt x="6888" y="1576"/>
                    <a:pt x="6888" y="35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1" name="Google Shape;18301;p46"/>
            <p:cNvSpPr/>
            <p:nvPr/>
          </p:nvSpPr>
          <p:spPr>
            <a:xfrm>
              <a:off x="2353650" y="2145375"/>
              <a:ext cx="172200" cy="172200"/>
            </a:xfrm>
            <a:custGeom>
              <a:avLst/>
              <a:gdLst/>
              <a:ahLst/>
              <a:cxnLst/>
              <a:rect l="l" t="t" r="r" b="b"/>
              <a:pathLst>
                <a:path w="6888" h="6888" extrusionOk="0">
                  <a:moveTo>
                    <a:pt x="6888" y="3444"/>
                  </a:moveTo>
                  <a:cubicBezTo>
                    <a:pt x="6888" y="5370"/>
                    <a:pt x="5429" y="6830"/>
                    <a:pt x="3502" y="6888"/>
                  </a:cubicBezTo>
                  <a:cubicBezTo>
                    <a:pt x="1518" y="6888"/>
                    <a:pt x="0" y="5370"/>
                    <a:pt x="59" y="3386"/>
                  </a:cubicBezTo>
                  <a:cubicBezTo>
                    <a:pt x="59" y="1459"/>
                    <a:pt x="1576" y="0"/>
                    <a:pt x="3502" y="0"/>
                  </a:cubicBezTo>
                  <a:cubicBezTo>
                    <a:pt x="5370" y="0"/>
                    <a:pt x="6888" y="1518"/>
                    <a:pt x="6888"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2" name="Google Shape;18302;p46"/>
            <p:cNvSpPr/>
            <p:nvPr/>
          </p:nvSpPr>
          <p:spPr>
            <a:xfrm>
              <a:off x="4805200" y="1656525"/>
              <a:ext cx="172225" cy="170750"/>
            </a:xfrm>
            <a:custGeom>
              <a:avLst/>
              <a:gdLst/>
              <a:ahLst/>
              <a:cxnLst/>
              <a:rect l="l" t="t" r="r" b="b"/>
              <a:pathLst>
                <a:path w="6889" h="6830" extrusionOk="0">
                  <a:moveTo>
                    <a:pt x="6888" y="3386"/>
                  </a:moveTo>
                  <a:cubicBezTo>
                    <a:pt x="6888" y="5312"/>
                    <a:pt x="5371" y="6829"/>
                    <a:pt x="3503" y="6829"/>
                  </a:cubicBezTo>
                  <a:cubicBezTo>
                    <a:pt x="1518" y="6829"/>
                    <a:pt x="1" y="5312"/>
                    <a:pt x="59" y="3386"/>
                  </a:cubicBezTo>
                  <a:cubicBezTo>
                    <a:pt x="59" y="1459"/>
                    <a:pt x="1577" y="0"/>
                    <a:pt x="3503" y="0"/>
                  </a:cubicBezTo>
                  <a:cubicBezTo>
                    <a:pt x="5371" y="0"/>
                    <a:pt x="6888" y="1518"/>
                    <a:pt x="6888"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3" name="Google Shape;18303;p46"/>
            <p:cNvSpPr/>
            <p:nvPr/>
          </p:nvSpPr>
          <p:spPr>
            <a:xfrm>
              <a:off x="3090575" y="4108075"/>
              <a:ext cx="170750" cy="170750"/>
            </a:xfrm>
            <a:custGeom>
              <a:avLst/>
              <a:gdLst/>
              <a:ahLst/>
              <a:cxnLst/>
              <a:rect l="l" t="t" r="r" b="b"/>
              <a:pathLst>
                <a:path w="6830" h="6830" extrusionOk="0">
                  <a:moveTo>
                    <a:pt x="6830" y="3444"/>
                  </a:moveTo>
                  <a:cubicBezTo>
                    <a:pt x="6830" y="5312"/>
                    <a:pt x="5312" y="6830"/>
                    <a:pt x="3386" y="6830"/>
                  </a:cubicBezTo>
                  <a:cubicBezTo>
                    <a:pt x="1518" y="6771"/>
                    <a:pt x="0" y="5254"/>
                    <a:pt x="59" y="3328"/>
                  </a:cubicBezTo>
                  <a:cubicBezTo>
                    <a:pt x="59" y="1460"/>
                    <a:pt x="1576" y="1"/>
                    <a:pt x="3444" y="1"/>
                  </a:cubicBezTo>
                  <a:cubicBezTo>
                    <a:pt x="5370" y="1"/>
                    <a:pt x="6830" y="1518"/>
                    <a:pt x="6830"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4" name="Google Shape;18304;p46"/>
            <p:cNvSpPr/>
            <p:nvPr/>
          </p:nvSpPr>
          <p:spPr>
            <a:xfrm>
              <a:off x="2355100" y="3371150"/>
              <a:ext cx="170750" cy="170750"/>
            </a:xfrm>
            <a:custGeom>
              <a:avLst/>
              <a:gdLst/>
              <a:ahLst/>
              <a:cxnLst/>
              <a:rect l="l" t="t" r="r" b="b"/>
              <a:pathLst>
                <a:path w="6830" h="6830" extrusionOk="0">
                  <a:moveTo>
                    <a:pt x="3444" y="6830"/>
                  </a:moveTo>
                  <a:cubicBezTo>
                    <a:pt x="1518" y="6830"/>
                    <a:pt x="1" y="5312"/>
                    <a:pt x="1" y="3444"/>
                  </a:cubicBezTo>
                  <a:cubicBezTo>
                    <a:pt x="1" y="1518"/>
                    <a:pt x="1518" y="59"/>
                    <a:pt x="3386" y="0"/>
                  </a:cubicBezTo>
                  <a:cubicBezTo>
                    <a:pt x="5312" y="0"/>
                    <a:pt x="6830" y="1518"/>
                    <a:pt x="6830" y="3444"/>
                  </a:cubicBezTo>
                  <a:cubicBezTo>
                    <a:pt x="6830" y="5312"/>
                    <a:pt x="5312" y="6830"/>
                    <a:pt x="3444" y="683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5" name="Google Shape;18305;p46"/>
            <p:cNvSpPr/>
            <p:nvPr/>
          </p:nvSpPr>
          <p:spPr>
            <a:xfrm>
              <a:off x="5053275" y="1903125"/>
              <a:ext cx="170750" cy="170775"/>
            </a:xfrm>
            <a:custGeom>
              <a:avLst/>
              <a:gdLst/>
              <a:ahLst/>
              <a:cxnLst/>
              <a:rect l="l" t="t" r="r" b="b"/>
              <a:pathLst>
                <a:path w="6830" h="6831" extrusionOk="0">
                  <a:moveTo>
                    <a:pt x="3445" y="1"/>
                  </a:moveTo>
                  <a:cubicBezTo>
                    <a:pt x="5312" y="59"/>
                    <a:pt x="6830" y="1577"/>
                    <a:pt x="6772" y="3445"/>
                  </a:cubicBezTo>
                  <a:cubicBezTo>
                    <a:pt x="6772" y="5312"/>
                    <a:pt x="5254" y="6830"/>
                    <a:pt x="3386" y="6772"/>
                  </a:cubicBezTo>
                  <a:cubicBezTo>
                    <a:pt x="1518" y="6772"/>
                    <a:pt x="1" y="5254"/>
                    <a:pt x="1" y="3386"/>
                  </a:cubicBezTo>
                  <a:cubicBezTo>
                    <a:pt x="59" y="1518"/>
                    <a:pt x="1577" y="1"/>
                    <a:pt x="344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6" name="Google Shape;18306;p46"/>
            <p:cNvSpPr/>
            <p:nvPr/>
          </p:nvSpPr>
          <p:spPr>
            <a:xfrm>
              <a:off x="4564425" y="1409900"/>
              <a:ext cx="169300" cy="169300"/>
            </a:xfrm>
            <a:custGeom>
              <a:avLst/>
              <a:gdLst/>
              <a:ahLst/>
              <a:cxnLst/>
              <a:rect l="l" t="t" r="r" b="b"/>
              <a:pathLst>
                <a:path w="6772" h="6772" extrusionOk="0">
                  <a:moveTo>
                    <a:pt x="6772" y="3386"/>
                  </a:moveTo>
                  <a:cubicBezTo>
                    <a:pt x="6772" y="5195"/>
                    <a:pt x="5254" y="6771"/>
                    <a:pt x="3386" y="6771"/>
                  </a:cubicBezTo>
                  <a:cubicBezTo>
                    <a:pt x="1577" y="6771"/>
                    <a:pt x="1" y="5254"/>
                    <a:pt x="1" y="3444"/>
                  </a:cubicBezTo>
                  <a:cubicBezTo>
                    <a:pt x="1" y="1576"/>
                    <a:pt x="1518" y="59"/>
                    <a:pt x="3328" y="0"/>
                  </a:cubicBezTo>
                  <a:cubicBezTo>
                    <a:pt x="5196" y="0"/>
                    <a:pt x="6772" y="1518"/>
                    <a:pt x="6772"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7" name="Google Shape;18307;p46"/>
            <p:cNvSpPr/>
            <p:nvPr/>
          </p:nvSpPr>
          <p:spPr>
            <a:xfrm>
              <a:off x="5296975" y="2635675"/>
              <a:ext cx="169300" cy="169300"/>
            </a:xfrm>
            <a:custGeom>
              <a:avLst/>
              <a:gdLst/>
              <a:ahLst/>
              <a:cxnLst/>
              <a:rect l="l" t="t" r="r" b="b"/>
              <a:pathLst>
                <a:path w="6772" h="6772" extrusionOk="0">
                  <a:moveTo>
                    <a:pt x="6771" y="3386"/>
                  </a:moveTo>
                  <a:cubicBezTo>
                    <a:pt x="6771" y="5196"/>
                    <a:pt x="5254" y="6772"/>
                    <a:pt x="3386" y="6772"/>
                  </a:cubicBezTo>
                  <a:cubicBezTo>
                    <a:pt x="1518" y="6772"/>
                    <a:pt x="1" y="5254"/>
                    <a:pt x="1" y="3386"/>
                  </a:cubicBezTo>
                  <a:cubicBezTo>
                    <a:pt x="1" y="1577"/>
                    <a:pt x="1518" y="59"/>
                    <a:pt x="3328" y="1"/>
                  </a:cubicBezTo>
                  <a:cubicBezTo>
                    <a:pt x="5137" y="1"/>
                    <a:pt x="6713" y="1518"/>
                    <a:pt x="6771"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8" name="Google Shape;18308;p46"/>
            <p:cNvSpPr/>
            <p:nvPr/>
          </p:nvSpPr>
          <p:spPr>
            <a:xfrm>
              <a:off x="4806675" y="3865850"/>
              <a:ext cx="170750" cy="169275"/>
            </a:xfrm>
            <a:custGeom>
              <a:avLst/>
              <a:gdLst/>
              <a:ahLst/>
              <a:cxnLst/>
              <a:rect l="l" t="t" r="r" b="b"/>
              <a:pathLst>
                <a:path w="6830" h="6771" extrusionOk="0">
                  <a:moveTo>
                    <a:pt x="3444" y="6771"/>
                  </a:moveTo>
                  <a:cubicBezTo>
                    <a:pt x="1576" y="6771"/>
                    <a:pt x="58" y="5253"/>
                    <a:pt x="0" y="3385"/>
                  </a:cubicBezTo>
                  <a:cubicBezTo>
                    <a:pt x="0" y="1518"/>
                    <a:pt x="1576" y="0"/>
                    <a:pt x="3444" y="0"/>
                  </a:cubicBezTo>
                  <a:cubicBezTo>
                    <a:pt x="5253" y="0"/>
                    <a:pt x="6771" y="1518"/>
                    <a:pt x="6771" y="3327"/>
                  </a:cubicBezTo>
                  <a:cubicBezTo>
                    <a:pt x="6829" y="5195"/>
                    <a:pt x="5253" y="6713"/>
                    <a:pt x="3444" y="677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9" name="Google Shape;18309;p46"/>
            <p:cNvSpPr/>
            <p:nvPr/>
          </p:nvSpPr>
          <p:spPr>
            <a:xfrm>
              <a:off x="5296975" y="2882300"/>
              <a:ext cx="169300" cy="170750"/>
            </a:xfrm>
            <a:custGeom>
              <a:avLst/>
              <a:gdLst/>
              <a:ahLst/>
              <a:cxnLst/>
              <a:rect l="l" t="t" r="r" b="b"/>
              <a:pathLst>
                <a:path w="6772" h="6830" extrusionOk="0">
                  <a:moveTo>
                    <a:pt x="6713" y="3444"/>
                  </a:moveTo>
                  <a:cubicBezTo>
                    <a:pt x="6713" y="5254"/>
                    <a:pt x="5137" y="6830"/>
                    <a:pt x="3328" y="6771"/>
                  </a:cubicBezTo>
                  <a:cubicBezTo>
                    <a:pt x="1460" y="6713"/>
                    <a:pt x="1" y="5195"/>
                    <a:pt x="1" y="3386"/>
                  </a:cubicBezTo>
                  <a:cubicBezTo>
                    <a:pt x="1" y="1518"/>
                    <a:pt x="1577" y="0"/>
                    <a:pt x="3444" y="59"/>
                  </a:cubicBezTo>
                  <a:cubicBezTo>
                    <a:pt x="5254" y="59"/>
                    <a:pt x="6771" y="1635"/>
                    <a:pt x="6713"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0" name="Google Shape;18310;p46"/>
            <p:cNvSpPr/>
            <p:nvPr/>
          </p:nvSpPr>
          <p:spPr>
            <a:xfrm>
              <a:off x="3827500" y="1167650"/>
              <a:ext cx="170750" cy="169300"/>
            </a:xfrm>
            <a:custGeom>
              <a:avLst/>
              <a:gdLst/>
              <a:ahLst/>
              <a:cxnLst/>
              <a:rect l="l" t="t" r="r" b="b"/>
              <a:pathLst>
                <a:path w="6830" h="6772" extrusionOk="0">
                  <a:moveTo>
                    <a:pt x="3386" y="6772"/>
                  </a:moveTo>
                  <a:cubicBezTo>
                    <a:pt x="1518" y="6714"/>
                    <a:pt x="0" y="5138"/>
                    <a:pt x="59" y="3328"/>
                  </a:cubicBezTo>
                  <a:cubicBezTo>
                    <a:pt x="59" y="1519"/>
                    <a:pt x="1635" y="1"/>
                    <a:pt x="3444" y="1"/>
                  </a:cubicBezTo>
                  <a:cubicBezTo>
                    <a:pt x="5254" y="1"/>
                    <a:pt x="6830" y="1635"/>
                    <a:pt x="6771" y="3445"/>
                  </a:cubicBezTo>
                  <a:cubicBezTo>
                    <a:pt x="6713" y="5254"/>
                    <a:pt x="5195" y="6772"/>
                    <a:pt x="3386" y="677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1" name="Google Shape;18311;p46"/>
            <p:cNvSpPr/>
            <p:nvPr/>
          </p:nvSpPr>
          <p:spPr>
            <a:xfrm>
              <a:off x="2603175" y="1656525"/>
              <a:ext cx="167850" cy="170750"/>
            </a:xfrm>
            <a:custGeom>
              <a:avLst/>
              <a:gdLst/>
              <a:ahLst/>
              <a:cxnLst/>
              <a:rect l="l" t="t" r="r" b="b"/>
              <a:pathLst>
                <a:path w="6714" h="6830" extrusionOk="0">
                  <a:moveTo>
                    <a:pt x="6713" y="3444"/>
                  </a:moveTo>
                  <a:cubicBezTo>
                    <a:pt x="6713" y="5253"/>
                    <a:pt x="5137" y="6829"/>
                    <a:pt x="3269" y="6771"/>
                  </a:cubicBezTo>
                  <a:cubicBezTo>
                    <a:pt x="1460" y="6713"/>
                    <a:pt x="1" y="5195"/>
                    <a:pt x="1" y="3386"/>
                  </a:cubicBezTo>
                  <a:cubicBezTo>
                    <a:pt x="1" y="1518"/>
                    <a:pt x="1577" y="0"/>
                    <a:pt x="3444" y="58"/>
                  </a:cubicBezTo>
                  <a:cubicBezTo>
                    <a:pt x="5254" y="58"/>
                    <a:pt x="6713" y="1634"/>
                    <a:pt x="6713"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2" name="Google Shape;18312;p46"/>
            <p:cNvSpPr/>
            <p:nvPr/>
          </p:nvSpPr>
          <p:spPr>
            <a:xfrm>
              <a:off x="3580875" y="1167650"/>
              <a:ext cx="169300" cy="169300"/>
            </a:xfrm>
            <a:custGeom>
              <a:avLst/>
              <a:gdLst/>
              <a:ahLst/>
              <a:cxnLst/>
              <a:rect l="l" t="t" r="r" b="b"/>
              <a:pathLst>
                <a:path w="6772" h="6772" extrusionOk="0">
                  <a:moveTo>
                    <a:pt x="3445" y="6714"/>
                  </a:moveTo>
                  <a:cubicBezTo>
                    <a:pt x="1577" y="6772"/>
                    <a:pt x="1" y="5196"/>
                    <a:pt x="59" y="3328"/>
                  </a:cubicBezTo>
                  <a:cubicBezTo>
                    <a:pt x="59" y="1519"/>
                    <a:pt x="1577" y="1"/>
                    <a:pt x="3386" y="1"/>
                  </a:cubicBezTo>
                  <a:cubicBezTo>
                    <a:pt x="5254" y="1"/>
                    <a:pt x="6772" y="1577"/>
                    <a:pt x="6772" y="3386"/>
                  </a:cubicBezTo>
                  <a:cubicBezTo>
                    <a:pt x="6772" y="5196"/>
                    <a:pt x="5196" y="6714"/>
                    <a:pt x="3445" y="671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3" name="Google Shape;18313;p46"/>
            <p:cNvSpPr/>
            <p:nvPr/>
          </p:nvSpPr>
          <p:spPr>
            <a:xfrm>
              <a:off x="5054750" y="3620675"/>
              <a:ext cx="166375" cy="166375"/>
            </a:xfrm>
            <a:custGeom>
              <a:avLst/>
              <a:gdLst/>
              <a:ahLst/>
              <a:cxnLst/>
              <a:rect l="l" t="t" r="r" b="b"/>
              <a:pathLst>
                <a:path w="6655" h="6655" extrusionOk="0">
                  <a:moveTo>
                    <a:pt x="6654" y="3328"/>
                  </a:moveTo>
                  <a:cubicBezTo>
                    <a:pt x="6654" y="5196"/>
                    <a:pt x="5137" y="6655"/>
                    <a:pt x="3327" y="6655"/>
                  </a:cubicBezTo>
                  <a:cubicBezTo>
                    <a:pt x="1459" y="6597"/>
                    <a:pt x="0" y="5079"/>
                    <a:pt x="0" y="3270"/>
                  </a:cubicBezTo>
                  <a:cubicBezTo>
                    <a:pt x="58" y="1460"/>
                    <a:pt x="1518" y="1"/>
                    <a:pt x="3327" y="1"/>
                  </a:cubicBezTo>
                  <a:cubicBezTo>
                    <a:pt x="5195" y="1"/>
                    <a:pt x="6654" y="1518"/>
                    <a:pt x="6654" y="33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4" name="Google Shape;18314;p46"/>
            <p:cNvSpPr/>
            <p:nvPr/>
          </p:nvSpPr>
          <p:spPr>
            <a:xfrm>
              <a:off x="5296975" y="2391975"/>
              <a:ext cx="169300" cy="170775"/>
            </a:xfrm>
            <a:custGeom>
              <a:avLst/>
              <a:gdLst/>
              <a:ahLst/>
              <a:cxnLst/>
              <a:rect l="l" t="t" r="r" b="b"/>
              <a:pathLst>
                <a:path w="6772" h="6831" extrusionOk="0">
                  <a:moveTo>
                    <a:pt x="3269" y="6772"/>
                  </a:moveTo>
                  <a:cubicBezTo>
                    <a:pt x="1401" y="6655"/>
                    <a:pt x="1" y="5137"/>
                    <a:pt x="59" y="3328"/>
                  </a:cubicBezTo>
                  <a:cubicBezTo>
                    <a:pt x="176" y="1460"/>
                    <a:pt x="1693" y="1"/>
                    <a:pt x="3503" y="118"/>
                  </a:cubicBezTo>
                  <a:cubicBezTo>
                    <a:pt x="5371" y="234"/>
                    <a:pt x="6771" y="1694"/>
                    <a:pt x="6713" y="3503"/>
                  </a:cubicBezTo>
                  <a:cubicBezTo>
                    <a:pt x="6596" y="5371"/>
                    <a:pt x="5079" y="6830"/>
                    <a:pt x="3269" y="671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5" name="Google Shape;18315;p46"/>
            <p:cNvSpPr/>
            <p:nvPr/>
          </p:nvSpPr>
          <p:spPr>
            <a:xfrm>
              <a:off x="4562975" y="4111000"/>
              <a:ext cx="163450" cy="164925"/>
            </a:xfrm>
            <a:custGeom>
              <a:avLst/>
              <a:gdLst/>
              <a:ahLst/>
              <a:cxnLst/>
              <a:rect l="l" t="t" r="r" b="b"/>
              <a:pathLst>
                <a:path w="6538" h="6597" extrusionOk="0">
                  <a:moveTo>
                    <a:pt x="6538" y="3269"/>
                  </a:moveTo>
                  <a:cubicBezTo>
                    <a:pt x="6538" y="5078"/>
                    <a:pt x="5137" y="6538"/>
                    <a:pt x="3327" y="6538"/>
                  </a:cubicBezTo>
                  <a:cubicBezTo>
                    <a:pt x="1459" y="6596"/>
                    <a:pt x="0" y="5137"/>
                    <a:pt x="0" y="3269"/>
                  </a:cubicBezTo>
                  <a:cubicBezTo>
                    <a:pt x="0" y="1401"/>
                    <a:pt x="1459" y="0"/>
                    <a:pt x="3269" y="0"/>
                  </a:cubicBezTo>
                  <a:cubicBezTo>
                    <a:pt x="5137" y="0"/>
                    <a:pt x="6538" y="1460"/>
                    <a:pt x="6538"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6" name="Google Shape;18316;p46"/>
            <p:cNvSpPr/>
            <p:nvPr/>
          </p:nvSpPr>
          <p:spPr>
            <a:xfrm>
              <a:off x="4072650" y="1169125"/>
              <a:ext cx="166375" cy="164925"/>
            </a:xfrm>
            <a:custGeom>
              <a:avLst/>
              <a:gdLst/>
              <a:ahLst/>
              <a:cxnLst/>
              <a:rect l="l" t="t" r="r" b="b"/>
              <a:pathLst>
                <a:path w="6655" h="6597" extrusionOk="0">
                  <a:moveTo>
                    <a:pt x="3328" y="0"/>
                  </a:moveTo>
                  <a:cubicBezTo>
                    <a:pt x="5196" y="0"/>
                    <a:pt x="6655" y="1518"/>
                    <a:pt x="6597" y="3327"/>
                  </a:cubicBezTo>
                  <a:cubicBezTo>
                    <a:pt x="6597" y="5195"/>
                    <a:pt x="5137" y="6596"/>
                    <a:pt x="3328" y="6596"/>
                  </a:cubicBezTo>
                  <a:cubicBezTo>
                    <a:pt x="1460" y="6596"/>
                    <a:pt x="1" y="5137"/>
                    <a:pt x="1" y="3269"/>
                  </a:cubicBezTo>
                  <a:cubicBezTo>
                    <a:pt x="59" y="1460"/>
                    <a:pt x="1518" y="0"/>
                    <a:pt x="33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7" name="Google Shape;18317;p46"/>
            <p:cNvSpPr/>
            <p:nvPr/>
          </p:nvSpPr>
          <p:spPr>
            <a:xfrm>
              <a:off x="2846875" y="1411350"/>
              <a:ext cx="166375" cy="167850"/>
            </a:xfrm>
            <a:custGeom>
              <a:avLst/>
              <a:gdLst/>
              <a:ahLst/>
              <a:cxnLst/>
              <a:rect l="l" t="t" r="r" b="b"/>
              <a:pathLst>
                <a:path w="6655" h="6714" extrusionOk="0">
                  <a:moveTo>
                    <a:pt x="6596" y="3386"/>
                  </a:moveTo>
                  <a:cubicBezTo>
                    <a:pt x="6596" y="5254"/>
                    <a:pt x="5079" y="6713"/>
                    <a:pt x="3269" y="6655"/>
                  </a:cubicBezTo>
                  <a:cubicBezTo>
                    <a:pt x="1401" y="6597"/>
                    <a:pt x="0" y="5137"/>
                    <a:pt x="0" y="3328"/>
                  </a:cubicBezTo>
                  <a:cubicBezTo>
                    <a:pt x="59" y="1460"/>
                    <a:pt x="1576" y="1"/>
                    <a:pt x="3386" y="59"/>
                  </a:cubicBezTo>
                  <a:cubicBezTo>
                    <a:pt x="5195" y="59"/>
                    <a:pt x="6655" y="1577"/>
                    <a:pt x="6596"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8" name="Google Shape;18318;p46"/>
            <p:cNvSpPr/>
            <p:nvPr/>
          </p:nvSpPr>
          <p:spPr>
            <a:xfrm>
              <a:off x="5299900" y="3131825"/>
              <a:ext cx="163450" cy="164925"/>
            </a:xfrm>
            <a:custGeom>
              <a:avLst/>
              <a:gdLst/>
              <a:ahLst/>
              <a:cxnLst/>
              <a:rect l="l" t="t" r="r" b="b"/>
              <a:pathLst>
                <a:path w="6538" h="6597" extrusionOk="0">
                  <a:moveTo>
                    <a:pt x="6538" y="3269"/>
                  </a:moveTo>
                  <a:cubicBezTo>
                    <a:pt x="6538" y="5079"/>
                    <a:pt x="5137" y="6538"/>
                    <a:pt x="3327" y="6597"/>
                  </a:cubicBezTo>
                  <a:cubicBezTo>
                    <a:pt x="1460" y="6597"/>
                    <a:pt x="0" y="5137"/>
                    <a:pt x="0" y="3269"/>
                  </a:cubicBezTo>
                  <a:cubicBezTo>
                    <a:pt x="0" y="1460"/>
                    <a:pt x="1401" y="1"/>
                    <a:pt x="3211" y="1"/>
                  </a:cubicBezTo>
                  <a:cubicBezTo>
                    <a:pt x="5078" y="1"/>
                    <a:pt x="6538" y="1402"/>
                    <a:pt x="6538"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9" name="Google Shape;18319;p46"/>
            <p:cNvSpPr/>
            <p:nvPr/>
          </p:nvSpPr>
          <p:spPr>
            <a:xfrm>
              <a:off x="2358025" y="1901675"/>
              <a:ext cx="164925" cy="164925"/>
            </a:xfrm>
            <a:custGeom>
              <a:avLst/>
              <a:gdLst/>
              <a:ahLst/>
              <a:cxnLst/>
              <a:rect l="l" t="t" r="r" b="b"/>
              <a:pathLst>
                <a:path w="6597" h="6597" extrusionOk="0">
                  <a:moveTo>
                    <a:pt x="3327" y="6596"/>
                  </a:moveTo>
                  <a:cubicBezTo>
                    <a:pt x="1518" y="6596"/>
                    <a:pt x="59" y="5195"/>
                    <a:pt x="0" y="3327"/>
                  </a:cubicBezTo>
                  <a:cubicBezTo>
                    <a:pt x="0" y="1518"/>
                    <a:pt x="1401" y="59"/>
                    <a:pt x="3269" y="59"/>
                  </a:cubicBezTo>
                  <a:cubicBezTo>
                    <a:pt x="5079" y="0"/>
                    <a:pt x="6538" y="1460"/>
                    <a:pt x="6538" y="3269"/>
                  </a:cubicBezTo>
                  <a:cubicBezTo>
                    <a:pt x="6596" y="5137"/>
                    <a:pt x="5137" y="6538"/>
                    <a:pt x="3327" y="659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0" name="Google Shape;18320;p46"/>
            <p:cNvSpPr/>
            <p:nvPr/>
          </p:nvSpPr>
          <p:spPr>
            <a:xfrm>
              <a:off x="3337175" y="1170575"/>
              <a:ext cx="164925" cy="163475"/>
            </a:xfrm>
            <a:custGeom>
              <a:avLst/>
              <a:gdLst/>
              <a:ahLst/>
              <a:cxnLst/>
              <a:rect l="l" t="t" r="r" b="b"/>
              <a:pathLst>
                <a:path w="6597" h="6539" extrusionOk="0">
                  <a:moveTo>
                    <a:pt x="3270" y="1"/>
                  </a:moveTo>
                  <a:cubicBezTo>
                    <a:pt x="5079" y="1"/>
                    <a:pt x="6538" y="1402"/>
                    <a:pt x="6538" y="3211"/>
                  </a:cubicBezTo>
                  <a:cubicBezTo>
                    <a:pt x="6597" y="5079"/>
                    <a:pt x="5138" y="6538"/>
                    <a:pt x="3328" y="6538"/>
                  </a:cubicBezTo>
                  <a:cubicBezTo>
                    <a:pt x="1460" y="6538"/>
                    <a:pt x="59" y="5137"/>
                    <a:pt x="1" y="3269"/>
                  </a:cubicBezTo>
                  <a:cubicBezTo>
                    <a:pt x="1" y="1460"/>
                    <a:pt x="1402" y="1"/>
                    <a:pt x="327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1" name="Google Shape;18321;p46"/>
            <p:cNvSpPr/>
            <p:nvPr/>
          </p:nvSpPr>
          <p:spPr>
            <a:xfrm>
              <a:off x="2601725" y="3864375"/>
              <a:ext cx="163450" cy="163475"/>
            </a:xfrm>
            <a:custGeom>
              <a:avLst/>
              <a:gdLst/>
              <a:ahLst/>
              <a:cxnLst/>
              <a:rect l="l" t="t" r="r" b="b"/>
              <a:pathLst>
                <a:path w="6538" h="6539" extrusionOk="0">
                  <a:moveTo>
                    <a:pt x="3269" y="1"/>
                  </a:moveTo>
                  <a:cubicBezTo>
                    <a:pt x="5137" y="1"/>
                    <a:pt x="6538" y="1460"/>
                    <a:pt x="6538" y="3328"/>
                  </a:cubicBezTo>
                  <a:cubicBezTo>
                    <a:pt x="6538" y="5137"/>
                    <a:pt x="5078" y="6538"/>
                    <a:pt x="3211" y="6538"/>
                  </a:cubicBezTo>
                  <a:cubicBezTo>
                    <a:pt x="1401" y="6538"/>
                    <a:pt x="0" y="5079"/>
                    <a:pt x="0" y="3269"/>
                  </a:cubicBezTo>
                  <a:cubicBezTo>
                    <a:pt x="0" y="1402"/>
                    <a:pt x="1460" y="1"/>
                    <a:pt x="326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2" name="Google Shape;18322;p46"/>
            <p:cNvSpPr/>
            <p:nvPr/>
          </p:nvSpPr>
          <p:spPr>
            <a:xfrm>
              <a:off x="2112875" y="2886675"/>
              <a:ext cx="162000" cy="162000"/>
            </a:xfrm>
            <a:custGeom>
              <a:avLst/>
              <a:gdLst/>
              <a:ahLst/>
              <a:cxnLst/>
              <a:rect l="l" t="t" r="r" b="b"/>
              <a:pathLst>
                <a:path w="6480" h="6480" extrusionOk="0">
                  <a:moveTo>
                    <a:pt x="6479" y="3211"/>
                  </a:moveTo>
                  <a:cubicBezTo>
                    <a:pt x="6479" y="5020"/>
                    <a:pt x="5020" y="6480"/>
                    <a:pt x="3269" y="6480"/>
                  </a:cubicBezTo>
                  <a:cubicBezTo>
                    <a:pt x="1401" y="6480"/>
                    <a:pt x="0" y="5020"/>
                    <a:pt x="0" y="3211"/>
                  </a:cubicBezTo>
                  <a:cubicBezTo>
                    <a:pt x="0" y="1401"/>
                    <a:pt x="1459" y="0"/>
                    <a:pt x="3269" y="0"/>
                  </a:cubicBezTo>
                  <a:cubicBezTo>
                    <a:pt x="5020" y="0"/>
                    <a:pt x="6479" y="1460"/>
                    <a:pt x="6479"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3" name="Google Shape;18323;p46"/>
            <p:cNvSpPr/>
            <p:nvPr/>
          </p:nvSpPr>
          <p:spPr>
            <a:xfrm>
              <a:off x="3585250" y="4357600"/>
              <a:ext cx="162025" cy="163475"/>
            </a:xfrm>
            <a:custGeom>
              <a:avLst/>
              <a:gdLst/>
              <a:ahLst/>
              <a:cxnLst/>
              <a:rect l="l" t="t" r="r" b="b"/>
              <a:pathLst>
                <a:path w="6481" h="6539" extrusionOk="0">
                  <a:moveTo>
                    <a:pt x="3211" y="6538"/>
                  </a:moveTo>
                  <a:cubicBezTo>
                    <a:pt x="1460" y="6538"/>
                    <a:pt x="1" y="5079"/>
                    <a:pt x="1" y="3270"/>
                  </a:cubicBezTo>
                  <a:cubicBezTo>
                    <a:pt x="1" y="1460"/>
                    <a:pt x="1460" y="1"/>
                    <a:pt x="3270" y="59"/>
                  </a:cubicBezTo>
                  <a:cubicBezTo>
                    <a:pt x="5021" y="59"/>
                    <a:pt x="6480" y="1518"/>
                    <a:pt x="6480" y="3328"/>
                  </a:cubicBezTo>
                  <a:cubicBezTo>
                    <a:pt x="6480" y="5079"/>
                    <a:pt x="5021" y="6538"/>
                    <a:pt x="3211" y="653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4" name="Google Shape;18324;p46"/>
            <p:cNvSpPr/>
            <p:nvPr/>
          </p:nvSpPr>
          <p:spPr>
            <a:xfrm>
              <a:off x="3831875" y="4359075"/>
              <a:ext cx="162000" cy="162000"/>
            </a:xfrm>
            <a:custGeom>
              <a:avLst/>
              <a:gdLst/>
              <a:ahLst/>
              <a:cxnLst/>
              <a:rect l="l" t="t" r="r" b="b"/>
              <a:pathLst>
                <a:path w="6480" h="6480" extrusionOk="0">
                  <a:moveTo>
                    <a:pt x="3211" y="0"/>
                  </a:moveTo>
                  <a:cubicBezTo>
                    <a:pt x="5020" y="0"/>
                    <a:pt x="6480" y="1401"/>
                    <a:pt x="6480" y="3269"/>
                  </a:cubicBezTo>
                  <a:cubicBezTo>
                    <a:pt x="6480" y="5020"/>
                    <a:pt x="5020" y="6479"/>
                    <a:pt x="3269" y="6479"/>
                  </a:cubicBezTo>
                  <a:cubicBezTo>
                    <a:pt x="1460" y="6479"/>
                    <a:pt x="1" y="5020"/>
                    <a:pt x="1" y="3211"/>
                  </a:cubicBezTo>
                  <a:cubicBezTo>
                    <a:pt x="1" y="1401"/>
                    <a:pt x="1401" y="0"/>
                    <a:pt x="32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5" name="Google Shape;18325;p46"/>
            <p:cNvSpPr/>
            <p:nvPr/>
          </p:nvSpPr>
          <p:spPr>
            <a:xfrm>
              <a:off x="2112875" y="2640050"/>
              <a:ext cx="162000" cy="162000"/>
            </a:xfrm>
            <a:custGeom>
              <a:avLst/>
              <a:gdLst/>
              <a:ahLst/>
              <a:cxnLst/>
              <a:rect l="l" t="t" r="r" b="b"/>
              <a:pathLst>
                <a:path w="6480" h="6480" extrusionOk="0">
                  <a:moveTo>
                    <a:pt x="6479" y="3211"/>
                  </a:moveTo>
                  <a:cubicBezTo>
                    <a:pt x="6479" y="4962"/>
                    <a:pt x="5078" y="6422"/>
                    <a:pt x="3269" y="6480"/>
                  </a:cubicBezTo>
                  <a:cubicBezTo>
                    <a:pt x="1459" y="6480"/>
                    <a:pt x="0" y="5021"/>
                    <a:pt x="0" y="3211"/>
                  </a:cubicBezTo>
                  <a:cubicBezTo>
                    <a:pt x="0" y="1460"/>
                    <a:pt x="1459" y="1"/>
                    <a:pt x="3211" y="1"/>
                  </a:cubicBezTo>
                  <a:cubicBezTo>
                    <a:pt x="5020" y="1"/>
                    <a:pt x="6479" y="1402"/>
                    <a:pt x="6479"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6" name="Google Shape;18326;p46"/>
            <p:cNvSpPr/>
            <p:nvPr/>
          </p:nvSpPr>
          <p:spPr>
            <a:xfrm>
              <a:off x="2848325" y="4112450"/>
              <a:ext cx="162000" cy="162000"/>
            </a:xfrm>
            <a:custGeom>
              <a:avLst/>
              <a:gdLst/>
              <a:ahLst/>
              <a:cxnLst/>
              <a:rect l="l" t="t" r="r" b="b"/>
              <a:pathLst>
                <a:path w="6480" h="6480" extrusionOk="0">
                  <a:moveTo>
                    <a:pt x="3270" y="6480"/>
                  </a:moveTo>
                  <a:cubicBezTo>
                    <a:pt x="1518" y="6480"/>
                    <a:pt x="59" y="5020"/>
                    <a:pt x="1" y="3269"/>
                  </a:cubicBezTo>
                  <a:cubicBezTo>
                    <a:pt x="1" y="1460"/>
                    <a:pt x="1460" y="1"/>
                    <a:pt x="3211" y="1"/>
                  </a:cubicBezTo>
                  <a:cubicBezTo>
                    <a:pt x="5021" y="1"/>
                    <a:pt x="6480" y="1402"/>
                    <a:pt x="6480" y="3211"/>
                  </a:cubicBezTo>
                  <a:cubicBezTo>
                    <a:pt x="6480" y="4962"/>
                    <a:pt x="5079" y="6421"/>
                    <a:pt x="3270" y="648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7" name="Google Shape;18327;p46"/>
            <p:cNvSpPr/>
            <p:nvPr/>
          </p:nvSpPr>
          <p:spPr>
            <a:xfrm>
              <a:off x="2359475" y="3622150"/>
              <a:ext cx="162000" cy="162000"/>
            </a:xfrm>
            <a:custGeom>
              <a:avLst/>
              <a:gdLst/>
              <a:ahLst/>
              <a:cxnLst/>
              <a:rect l="l" t="t" r="r" b="b"/>
              <a:pathLst>
                <a:path w="6480" h="6480" extrusionOk="0">
                  <a:moveTo>
                    <a:pt x="3211" y="0"/>
                  </a:moveTo>
                  <a:cubicBezTo>
                    <a:pt x="4962" y="0"/>
                    <a:pt x="6480" y="1459"/>
                    <a:pt x="6480" y="3211"/>
                  </a:cubicBezTo>
                  <a:cubicBezTo>
                    <a:pt x="6480" y="5020"/>
                    <a:pt x="5021" y="6479"/>
                    <a:pt x="3269" y="6479"/>
                  </a:cubicBezTo>
                  <a:cubicBezTo>
                    <a:pt x="1460" y="6479"/>
                    <a:pt x="1" y="5078"/>
                    <a:pt x="1" y="3269"/>
                  </a:cubicBezTo>
                  <a:cubicBezTo>
                    <a:pt x="1" y="1518"/>
                    <a:pt x="1402" y="59"/>
                    <a:pt x="32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8" name="Google Shape;18328;p46"/>
            <p:cNvSpPr/>
            <p:nvPr/>
          </p:nvSpPr>
          <p:spPr>
            <a:xfrm>
              <a:off x="4320725" y="1170575"/>
              <a:ext cx="162000" cy="162000"/>
            </a:xfrm>
            <a:custGeom>
              <a:avLst/>
              <a:gdLst/>
              <a:ahLst/>
              <a:cxnLst/>
              <a:rect l="l" t="t" r="r" b="b"/>
              <a:pathLst>
                <a:path w="6480" h="6480" extrusionOk="0">
                  <a:moveTo>
                    <a:pt x="6480" y="3211"/>
                  </a:moveTo>
                  <a:cubicBezTo>
                    <a:pt x="6480" y="5021"/>
                    <a:pt x="5021" y="6480"/>
                    <a:pt x="3269" y="6480"/>
                  </a:cubicBezTo>
                  <a:cubicBezTo>
                    <a:pt x="1518" y="6480"/>
                    <a:pt x="59" y="5021"/>
                    <a:pt x="59" y="3269"/>
                  </a:cubicBezTo>
                  <a:cubicBezTo>
                    <a:pt x="1" y="1518"/>
                    <a:pt x="1518" y="1"/>
                    <a:pt x="3269" y="59"/>
                  </a:cubicBezTo>
                  <a:cubicBezTo>
                    <a:pt x="5021" y="59"/>
                    <a:pt x="6480" y="1518"/>
                    <a:pt x="6480"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9" name="Google Shape;18329;p46"/>
            <p:cNvSpPr/>
            <p:nvPr/>
          </p:nvSpPr>
          <p:spPr>
            <a:xfrm>
              <a:off x="4074125" y="4359075"/>
              <a:ext cx="162000" cy="162000"/>
            </a:xfrm>
            <a:custGeom>
              <a:avLst/>
              <a:gdLst/>
              <a:ahLst/>
              <a:cxnLst/>
              <a:rect l="l" t="t" r="r" b="b"/>
              <a:pathLst>
                <a:path w="6480" h="6480" extrusionOk="0">
                  <a:moveTo>
                    <a:pt x="3210" y="0"/>
                  </a:moveTo>
                  <a:cubicBezTo>
                    <a:pt x="5020" y="0"/>
                    <a:pt x="6479" y="1459"/>
                    <a:pt x="6479" y="3269"/>
                  </a:cubicBezTo>
                  <a:cubicBezTo>
                    <a:pt x="6479" y="4962"/>
                    <a:pt x="5020" y="6421"/>
                    <a:pt x="3269" y="6479"/>
                  </a:cubicBezTo>
                  <a:cubicBezTo>
                    <a:pt x="1518" y="6479"/>
                    <a:pt x="0" y="4962"/>
                    <a:pt x="58" y="3211"/>
                  </a:cubicBezTo>
                  <a:cubicBezTo>
                    <a:pt x="58" y="1459"/>
                    <a:pt x="1518" y="59"/>
                    <a:pt x="321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0" name="Google Shape;18330;p46"/>
            <p:cNvSpPr/>
            <p:nvPr/>
          </p:nvSpPr>
          <p:spPr>
            <a:xfrm>
              <a:off x="5301350" y="2149750"/>
              <a:ext cx="160550" cy="162000"/>
            </a:xfrm>
            <a:custGeom>
              <a:avLst/>
              <a:gdLst/>
              <a:ahLst/>
              <a:cxnLst/>
              <a:rect l="l" t="t" r="r" b="b"/>
              <a:pathLst>
                <a:path w="6422" h="6480" extrusionOk="0">
                  <a:moveTo>
                    <a:pt x="3211" y="6479"/>
                  </a:moveTo>
                  <a:cubicBezTo>
                    <a:pt x="1460" y="6479"/>
                    <a:pt x="1" y="5020"/>
                    <a:pt x="1" y="3269"/>
                  </a:cubicBezTo>
                  <a:cubicBezTo>
                    <a:pt x="1" y="1518"/>
                    <a:pt x="1460" y="59"/>
                    <a:pt x="3153" y="59"/>
                  </a:cubicBezTo>
                  <a:cubicBezTo>
                    <a:pt x="4962" y="0"/>
                    <a:pt x="6421" y="1518"/>
                    <a:pt x="6421" y="3269"/>
                  </a:cubicBezTo>
                  <a:cubicBezTo>
                    <a:pt x="6421" y="5020"/>
                    <a:pt x="4962" y="6479"/>
                    <a:pt x="3211" y="647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1" name="Google Shape;18331;p46"/>
            <p:cNvSpPr/>
            <p:nvPr/>
          </p:nvSpPr>
          <p:spPr>
            <a:xfrm>
              <a:off x="2112875" y="2396350"/>
              <a:ext cx="162000" cy="162025"/>
            </a:xfrm>
            <a:custGeom>
              <a:avLst/>
              <a:gdLst/>
              <a:ahLst/>
              <a:cxnLst/>
              <a:rect l="l" t="t" r="r" b="b"/>
              <a:pathLst>
                <a:path w="6480" h="6481" extrusionOk="0">
                  <a:moveTo>
                    <a:pt x="6421" y="3270"/>
                  </a:moveTo>
                  <a:cubicBezTo>
                    <a:pt x="6421" y="5021"/>
                    <a:pt x="4962" y="6480"/>
                    <a:pt x="3211" y="6480"/>
                  </a:cubicBezTo>
                  <a:cubicBezTo>
                    <a:pt x="1459" y="6422"/>
                    <a:pt x="0" y="4962"/>
                    <a:pt x="0" y="3270"/>
                  </a:cubicBezTo>
                  <a:cubicBezTo>
                    <a:pt x="59" y="1519"/>
                    <a:pt x="1518" y="1"/>
                    <a:pt x="3269" y="59"/>
                  </a:cubicBezTo>
                  <a:cubicBezTo>
                    <a:pt x="5020" y="59"/>
                    <a:pt x="6479" y="1519"/>
                    <a:pt x="6421" y="32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2" name="Google Shape;18332;p46"/>
            <p:cNvSpPr/>
            <p:nvPr/>
          </p:nvSpPr>
          <p:spPr>
            <a:xfrm>
              <a:off x="5301350" y="3376975"/>
              <a:ext cx="159075" cy="160550"/>
            </a:xfrm>
            <a:custGeom>
              <a:avLst/>
              <a:gdLst/>
              <a:ahLst/>
              <a:cxnLst/>
              <a:rect l="l" t="t" r="r" b="b"/>
              <a:pathLst>
                <a:path w="6363" h="6422" extrusionOk="0">
                  <a:moveTo>
                    <a:pt x="6363" y="3211"/>
                  </a:moveTo>
                  <a:cubicBezTo>
                    <a:pt x="6363" y="4962"/>
                    <a:pt x="4904" y="6422"/>
                    <a:pt x="3153" y="6363"/>
                  </a:cubicBezTo>
                  <a:cubicBezTo>
                    <a:pt x="1402" y="6363"/>
                    <a:pt x="1" y="4904"/>
                    <a:pt x="1" y="3153"/>
                  </a:cubicBezTo>
                  <a:cubicBezTo>
                    <a:pt x="59" y="1402"/>
                    <a:pt x="1460" y="1"/>
                    <a:pt x="3211" y="1"/>
                  </a:cubicBezTo>
                  <a:cubicBezTo>
                    <a:pt x="4904" y="1"/>
                    <a:pt x="6363" y="1460"/>
                    <a:pt x="6363"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3" name="Google Shape;18333;p46"/>
            <p:cNvSpPr/>
            <p:nvPr/>
          </p:nvSpPr>
          <p:spPr>
            <a:xfrm>
              <a:off x="3340100" y="4360525"/>
              <a:ext cx="159100" cy="159075"/>
            </a:xfrm>
            <a:custGeom>
              <a:avLst/>
              <a:gdLst/>
              <a:ahLst/>
              <a:cxnLst/>
              <a:rect l="l" t="t" r="r" b="b"/>
              <a:pathLst>
                <a:path w="6364" h="6363" extrusionOk="0">
                  <a:moveTo>
                    <a:pt x="6363" y="3153"/>
                  </a:moveTo>
                  <a:cubicBezTo>
                    <a:pt x="6363" y="4904"/>
                    <a:pt x="4904" y="6363"/>
                    <a:pt x="3153" y="6363"/>
                  </a:cubicBezTo>
                  <a:cubicBezTo>
                    <a:pt x="1402" y="6363"/>
                    <a:pt x="1" y="4904"/>
                    <a:pt x="1" y="3153"/>
                  </a:cubicBezTo>
                  <a:cubicBezTo>
                    <a:pt x="1" y="1460"/>
                    <a:pt x="1460" y="1"/>
                    <a:pt x="3153" y="1"/>
                  </a:cubicBezTo>
                  <a:cubicBezTo>
                    <a:pt x="4904" y="1"/>
                    <a:pt x="6363" y="1460"/>
                    <a:pt x="6363" y="31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4" name="Google Shape;18334;p46"/>
            <p:cNvSpPr/>
            <p:nvPr/>
          </p:nvSpPr>
          <p:spPr>
            <a:xfrm>
              <a:off x="2114325" y="3134750"/>
              <a:ext cx="159075" cy="159075"/>
            </a:xfrm>
            <a:custGeom>
              <a:avLst/>
              <a:gdLst/>
              <a:ahLst/>
              <a:cxnLst/>
              <a:rect l="l" t="t" r="r" b="b"/>
              <a:pathLst>
                <a:path w="6363" h="6363" extrusionOk="0">
                  <a:moveTo>
                    <a:pt x="3153" y="6363"/>
                  </a:moveTo>
                  <a:cubicBezTo>
                    <a:pt x="1460" y="6363"/>
                    <a:pt x="1" y="4904"/>
                    <a:pt x="1" y="3152"/>
                  </a:cubicBezTo>
                  <a:cubicBezTo>
                    <a:pt x="1" y="1460"/>
                    <a:pt x="1460" y="0"/>
                    <a:pt x="3153" y="0"/>
                  </a:cubicBezTo>
                  <a:cubicBezTo>
                    <a:pt x="4904" y="0"/>
                    <a:pt x="6363" y="1460"/>
                    <a:pt x="6363" y="3152"/>
                  </a:cubicBezTo>
                  <a:cubicBezTo>
                    <a:pt x="6363" y="4904"/>
                    <a:pt x="4904" y="6363"/>
                    <a:pt x="3153" y="63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5" name="Google Shape;18335;p46"/>
            <p:cNvSpPr/>
            <p:nvPr/>
          </p:nvSpPr>
          <p:spPr>
            <a:xfrm>
              <a:off x="4812500" y="1415725"/>
              <a:ext cx="159075" cy="157625"/>
            </a:xfrm>
            <a:custGeom>
              <a:avLst/>
              <a:gdLst/>
              <a:ahLst/>
              <a:cxnLst/>
              <a:rect l="l" t="t" r="r" b="b"/>
              <a:pathLst>
                <a:path w="6363" h="6305" extrusionOk="0">
                  <a:moveTo>
                    <a:pt x="6305" y="3153"/>
                  </a:moveTo>
                  <a:cubicBezTo>
                    <a:pt x="6363" y="4904"/>
                    <a:pt x="4904" y="6305"/>
                    <a:pt x="3153" y="6305"/>
                  </a:cubicBezTo>
                  <a:cubicBezTo>
                    <a:pt x="1401" y="6305"/>
                    <a:pt x="1" y="4904"/>
                    <a:pt x="1" y="3211"/>
                  </a:cubicBezTo>
                  <a:cubicBezTo>
                    <a:pt x="1" y="1460"/>
                    <a:pt x="1401" y="1"/>
                    <a:pt x="3211" y="1"/>
                  </a:cubicBezTo>
                  <a:cubicBezTo>
                    <a:pt x="4904" y="1"/>
                    <a:pt x="6305" y="1402"/>
                    <a:pt x="6305" y="31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6" name="Google Shape;18336;p46"/>
            <p:cNvSpPr/>
            <p:nvPr/>
          </p:nvSpPr>
          <p:spPr>
            <a:xfrm>
              <a:off x="5059125" y="1660900"/>
              <a:ext cx="159075" cy="160525"/>
            </a:xfrm>
            <a:custGeom>
              <a:avLst/>
              <a:gdLst/>
              <a:ahLst/>
              <a:cxnLst/>
              <a:rect l="l" t="t" r="r" b="b"/>
              <a:pathLst>
                <a:path w="6363" h="6421" extrusionOk="0">
                  <a:moveTo>
                    <a:pt x="6363" y="3269"/>
                  </a:moveTo>
                  <a:cubicBezTo>
                    <a:pt x="6304" y="5020"/>
                    <a:pt x="4845" y="6421"/>
                    <a:pt x="3094" y="6363"/>
                  </a:cubicBezTo>
                  <a:cubicBezTo>
                    <a:pt x="1343" y="6363"/>
                    <a:pt x="0" y="4903"/>
                    <a:pt x="0" y="3211"/>
                  </a:cubicBezTo>
                  <a:cubicBezTo>
                    <a:pt x="59" y="1401"/>
                    <a:pt x="1518" y="0"/>
                    <a:pt x="3269" y="59"/>
                  </a:cubicBezTo>
                  <a:cubicBezTo>
                    <a:pt x="4962" y="117"/>
                    <a:pt x="6363" y="1518"/>
                    <a:pt x="6363"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7" name="Google Shape;18337;p46"/>
            <p:cNvSpPr/>
            <p:nvPr/>
          </p:nvSpPr>
          <p:spPr>
            <a:xfrm>
              <a:off x="3097875" y="1172050"/>
              <a:ext cx="157625" cy="159075"/>
            </a:xfrm>
            <a:custGeom>
              <a:avLst/>
              <a:gdLst/>
              <a:ahLst/>
              <a:cxnLst/>
              <a:rect l="l" t="t" r="r" b="b"/>
              <a:pathLst>
                <a:path w="6305" h="6363" extrusionOk="0">
                  <a:moveTo>
                    <a:pt x="6304" y="3152"/>
                  </a:moveTo>
                  <a:cubicBezTo>
                    <a:pt x="6304" y="4903"/>
                    <a:pt x="4903" y="6362"/>
                    <a:pt x="3152" y="6362"/>
                  </a:cubicBezTo>
                  <a:cubicBezTo>
                    <a:pt x="1401" y="6362"/>
                    <a:pt x="0" y="4962"/>
                    <a:pt x="0" y="3210"/>
                  </a:cubicBezTo>
                  <a:cubicBezTo>
                    <a:pt x="0" y="1459"/>
                    <a:pt x="1401" y="0"/>
                    <a:pt x="3152" y="58"/>
                  </a:cubicBezTo>
                  <a:cubicBezTo>
                    <a:pt x="4903" y="58"/>
                    <a:pt x="6304" y="1459"/>
                    <a:pt x="6304" y="31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8" name="Google Shape;18338;p46"/>
            <p:cNvSpPr/>
            <p:nvPr/>
          </p:nvSpPr>
          <p:spPr>
            <a:xfrm>
              <a:off x="4323650" y="4361975"/>
              <a:ext cx="156175" cy="156175"/>
            </a:xfrm>
            <a:custGeom>
              <a:avLst/>
              <a:gdLst/>
              <a:ahLst/>
              <a:cxnLst/>
              <a:rect l="l" t="t" r="r" b="b"/>
              <a:pathLst>
                <a:path w="6247" h="6247" extrusionOk="0">
                  <a:moveTo>
                    <a:pt x="3152" y="1"/>
                  </a:moveTo>
                  <a:cubicBezTo>
                    <a:pt x="4904" y="59"/>
                    <a:pt x="6246" y="1460"/>
                    <a:pt x="6246" y="3211"/>
                  </a:cubicBezTo>
                  <a:cubicBezTo>
                    <a:pt x="6188" y="4904"/>
                    <a:pt x="4845" y="6247"/>
                    <a:pt x="3094" y="6188"/>
                  </a:cubicBezTo>
                  <a:cubicBezTo>
                    <a:pt x="1343" y="6188"/>
                    <a:pt x="0" y="4787"/>
                    <a:pt x="59" y="3036"/>
                  </a:cubicBezTo>
                  <a:cubicBezTo>
                    <a:pt x="59" y="1343"/>
                    <a:pt x="1460" y="1"/>
                    <a:pt x="315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9" name="Google Shape;18339;p46"/>
            <p:cNvSpPr/>
            <p:nvPr/>
          </p:nvSpPr>
          <p:spPr>
            <a:xfrm>
              <a:off x="2609025" y="1417200"/>
              <a:ext cx="156150" cy="154700"/>
            </a:xfrm>
            <a:custGeom>
              <a:avLst/>
              <a:gdLst/>
              <a:ahLst/>
              <a:cxnLst/>
              <a:rect l="l" t="t" r="r" b="b"/>
              <a:pathLst>
                <a:path w="6246" h="6188" extrusionOk="0">
                  <a:moveTo>
                    <a:pt x="6187" y="3094"/>
                  </a:moveTo>
                  <a:cubicBezTo>
                    <a:pt x="6246" y="4787"/>
                    <a:pt x="4845" y="6188"/>
                    <a:pt x="3152" y="6188"/>
                  </a:cubicBezTo>
                  <a:cubicBezTo>
                    <a:pt x="1459" y="6188"/>
                    <a:pt x="58" y="4845"/>
                    <a:pt x="58" y="3152"/>
                  </a:cubicBezTo>
                  <a:cubicBezTo>
                    <a:pt x="0" y="1401"/>
                    <a:pt x="1401" y="59"/>
                    <a:pt x="3094" y="0"/>
                  </a:cubicBezTo>
                  <a:cubicBezTo>
                    <a:pt x="4786" y="0"/>
                    <a:pt x="6187" y="1401"/>
                    <a:pt x="6187"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0" name="Google Shape;18340;p46"/>
            <p:cNvSpPr/>
            <p:nvPr/>
          </p:nvSpPr>
          <p:spPr>
            <a:xfrm>
              <a:off x="5060575" y="3873125"/>
              <a:ext cx="154700" cy="154725"/>
            </a:xfrm>
            <a:custGeom>
              <a:avLst/>
              <a:gdLst/>
              <a:ahLst/>
              <a:cxnLst/>
              <a:rect l="l" t="t" r="r" b="b"/>
              <a:pathLst>
                <a:path w="6188" h="6189" extrusionOk="0">
                  <a:moveTo>
                    <a:pt x="6188" y="3094"/>
                  </a:moveTo>
                  <a:cubicBezTo>
                    <a:pt x="6188" y="4787"/>
                    <a:pt x="4787" y="6188"/>
                    <a:pt x="3094" y="6188"/>
                  </a:cubicBezTo>
                  <a:cubicBezTo>
                    <a:pt x="1401" y="6188"/>
                    <a:pt x="1" y="4787"/>
                    <a:pt x="1" y="3094"/>
                  </a:cubicBezTo>
                  <a:cubicBezTo>
                    <a:pt x="1" y="1343"/>
                    <a:pt x="1401" y="1"/>
                    <a:pt x="3094" y="1"/>
                  </a:cubicBezTo>
                  <a:cubicBezTo>
                    <a:pt x="4845" y="1"/>
                    <a:pt x="6188" y="1402"/>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1" name="Google Shape;18341;p46"/>
            <p:cNvSpPr/>
            <p:nvPr/>
          </p:nvSpPr>
          <p:spPr>
            <a:xfrm>
              <a:off x="2115775" y="2154125"/>
              <a:ext cx="154725" cy="154700"/>
            </a:xfrm>
            <a:custGeom>
              <a:avLst/>
              <a:gdLst/>
              <a:ahLst/>
              <a:cxnLst/>
              <a:rect l="l" t="t" r="r" b="b"/>
              <a:pathLst>
                <a:path w="6189" h="6188" extrusionOk="0">
                  <a:moveTo>
                    <a:pt x="6188" y="3094"/>
                  </a:moveTo>
                  <a:cubicBezTo>
                    <a:pt x="6188" y="4787"/>
                    <a:pt x="4846" y="6129"/>
                    <a:pt x="3153" y="6188"/>
                  </a:cubicBezTo>
                  <a:cubicBezTo>
                    <a:pt x="1402" y="6188"/>
                    <a:pt x="1" y="4787"/>
                    <a:pt x="1" y="3036"/>
                  </a:cubicBezTo>
                  <a:cubicBezTo>
                    <a:pt x="59" y="1343"/>
                    <a:pt x="1402" y="0"/>
                    <a:pt x="3153" y="0"/>
                  </a:cubicBezTo>
                  <a:cubicBezTo>
                    <a:pt x="4846" y="0"/>
                    <a:pt x="6188" y="1343"/>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2" name="Google Shape;18342;p46"/>
            <p:cNvSpPr/>
            <p:nvPr/>
          </p:nvSpPr>
          <p:spPr>
            <a:xfrm>
              <a:off x="4813950" y="4115375"/>
              <a:ext cx="154725" cy="154700"/>
            </a:xfrm>
            <a:custGeom>
              <a:avLst/>
              <a:gdLst/>
              <a:ahLst/>
              <a:cxnLst/>
              <a:rect l="l" t="t" r="r" b="b"/>
              <a:pathLst>
                <a:path w="6189" h="6188" extrusionOk="0">
                  <a:moveTo>
                    <a:pt x="6188" y="3094"/>
                  </a:moveTo>
                  <a:cubicBezTo>
                    <a:pt x="6188" y="4845"/>
                    <a:pt x="4787" y="6188"/>
                    <a:pt x="3095" y="6188"/>
                  </a:cubicBezTo>
                  <a:cubicBezTo>
                    <a:pt x="1402" y="6188"/>
                    <a:pt x="1" y="4728"/>
                    <a:pt x="59" y="3036"/>
                  </a:cubicBezTo>
                  <a:cubicBezTo>
                    <a:pt x="59" y="1401"/>
                    <a:pt x="1460" y="0"/>
                    <a:pt x="3095" y="0"/>
                  </a:cubicBezTo>
                  <a:cubicBezTo>
                    <a:pt x="4787" y="0"/>
                    <a:pt x="6188" y="1401"/>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3" name="Google Shape;18343;p46"/>
            <p:cNvSpPr/>
            <p:nvPr/>
          </p:nvSpPr>
          <p:spPr>
            <a:xfrm>
              <a:off x="3099325" y="4361975"/>
              <a:ext cx="154700" cy="154725"/>
            </a:xfrm>
            <a:custGeom>
              <a:avLst/>
              <a:gdLst/>
              <a:ahLst/>
              <a:cxnLst/>
              <a:rect l="l" t="t" r="r" b="b"/>
              <a:pathLst>
                <a:path w="6188" h="6189" extrusionOk="0">
                  <a:moveTo>
                    <a:pt x="6188" y="3095"/>
                  </a:moveTo>
                  <a:cubicBezTo>
                    <a:pt x="6188" y="4787"/>
                    <a:pt x="4787" y="6188"/>
                    <a:pt x="3094" y="6188"/>
                  </a:cubicBezTo>
                  <a:cubicBezTo>
                    <a:pt x="1401" y="6188"/>
                    <a:pt x="1" y="4787"/>
                    <a:pt x="1" y="3095"/>
                  </a:cubicBezTo>
                  <a:cubicBezTo>
                    <a:pt x="1" y="1460"/>
                    <a:pt x="1343" y="59"/>
                    <a:pt x="3036" y="59"/>
                  </a:cubicBezTo>
                  <a:cubicBezTo>
                    <a:pt x="4729" y="1"/>
                    <a:pt x="6129" y="1402"/>
                    <a:pt x="6129" y="30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4" name="Google Shape;18344;p46"/>
            <p:cNvSpPr/>
            <p:nvPr/>
          </p:nvSpPr>
          <p:spPr>
            <a:xfrm>
              <a:off x="2115775" y="3378450"/>
              <a:ext cx="156175" cy="156150"/>
            </a:xfrm>
            <a:custGeom>
              <a:avLst/>
              <a:gdLst/>
              <a:ahLst/>
              <a:cxnLst/>
              <a:rect l="l" t="t" r="r" b="b"/>
              <a:pathLst>
                <a:path w="6247" h="6246" extrusionOk="0">
                  <a:moveTo>
                    <a:pt x="3153" y="59"/>
                  </a:moveTo>
                  <a:cubicBezTo>
                    <a:pt x="4846" y="117"/>
                    <a:pt x="6247" y="1576"/>
                    <a:pt x="6188" y="3211"/>
                  </a:cubicBezTo>
                  <a:cubicBezTo>
                    <a:pt x="6130" y="4903"/>
                    <a:pt x="4671" y="6246"/>
                    <a:pt x="3036" y="6188"/>
                  </a:cubicBezTo>
                  <a:cubicBezTo>
                    <a:pt x="1343" y="6129"/>
                    <a:pt x="1" y="4728"/>
                    <a:pt x="59" y="3036"/>
                  </a:cubicBezTo>
                  <a:cubicBezTo>
                    <a:pt x="118" y="1343"/>
                    <a:pt x="1519" y="0"/>
                    <a:pt x="3153"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5" name="Google Shape;18345;p46"/>
            <p:cNvSpPr/>
            <p:nvPr/>
          </p:nvSpPr>
          <p:spPr>
            <a:xfrm>
              <a:off x="2362400" y="1663800"/>
              <a:ext cx="156175" cy="154725"/>
            </a:xfrm>
            <a:custGeom>
              <a:avLst/>
              <a:gdLst/>
              <a:ahLst/>
              <a:cxnLst/>
              <a:rect l="l" t="t" r="r" b="b"/>
              <a:pathLst>
                <a:path w="6247" h="6189" extrusionOk="0">
                  <a:moveTo>
                    <a:pt x="59" y="3095"/>
                  </a:moveTo>
                  <a:cubicBezTo>
                    <a:pt x="59" y="1402"/>
                    <a:pt x="1518" y="1"/>
                    <a:pt x="3152" y="59"/>
                  </a:cubicBezTo>
                  <a:cubicBezTo>
                    <a:pt x="4845" y="59"/>
                    <a:pt x="6246" y="1519"/>
                    <a:pt x="6188" y="3211"/>
                  </a:cubicBezTo>
                  <a:cubicBezTo>
                    <a:pt x="6129" y="4846"/>
                    <a:pt x="4729" y="6188"/>
                    <a:pt x="3094" y="6188"/>
                  </a:cubicBezTo>
                  <a:cubicBezTo>
                    <a:pt x="1401" y="6188"/>
                    <a:pt x="0" y="4729"/>
                    <a:pt x="59" y="30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6" name="Google Shape;18346;p46"/>
            <p:cNvSpPr/>
            <p:nvPr/>
          </p:nvSpPr>
          <p:spPr>
            <a:xfrm>
              <a:off x="4571725" y="1174950"/>
              <a:ext cx="153250" cy="154725"/>
            </a:xfrm>
            <a:custGeom>
              <a:avLst/>
              <a:gdLst/>
              <a:ahLst/>
              <a:cxnLst/>
              <a:rect l="l" t="t" r="r" b="b"/>
              <a:pathLst>
                <a:path w="6130" h="6189" extrusionOk="0">
                  <a:moveTo>
                    <a:pt x="6129" y="3094"/>
                  </a:moveTo>
                  <a:cubicBezTo>
                    <a:pt x="6129" y="4729"/>
                    <a:pt x="4787" y="6130"/>
                    <a:pt x="3094" y="6130"/>
                  </a:cubicBezTo>
                  <a:cubicBezTo>
                    <a:pt x="1460" y="6188"/>
                    <a:pt x="0" y="4729"/>
                    <a:pt x="59" y="3036"/>
                  </a:cubicBezTo>
                  <a:cubicBezTo>
                    <a:pt x="59" y="1402"/>
                    <a:pt x="1460" y="1"/>
                    <a:pt x="3094" y="1"/>
                  </a:cubicBezTo>
                  <a:cubicBezTo>
                    <a:pt x="4728" y="1"/>
                    <a:pt x="6129" y="1402"/>
                    <a:pt x="6129"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7" name="Google Shape;18347;p46"/>
            <p:cNvSpPr/>
            <p:nvPr/>
          </p:nvSpPr>
          <p:spPr>
            <a:xfrm>
              <a:off x="5308650" y="1911875"/>
              <a:ext cx="153250" cy="153250"/>
            </a:xfrm>
            <a:custGeom>
              <a:avLst/>
              <a:gdLst/>
              <a:ahLst/>
              <a:cxnLst/>
              <a:rect l="l" t="t" r="r" b="b"/>
              <a:pathLst>
                <a:path w="6130" h="6130" extrusionOk="0">
                  <a:moveTo>
                    <a:pt x="6129" y="3036"/>
                  </a:moveTo>
                  <a:cubicBezTo>
                    <a:pt x="6129" y="4671"/>
                    <a:pt x="4728" y="6071"/>
                    <a:pt x="3094" y="6130"/>
                  </a:cubicBezTo>
                  <a:cubicBezTo>
                    <a:pt x="1460" y="6130"/>
                    <a:pt x="0" y="4729"/>
                    <a:pt x="0" y="3036"/>
                  </a:cubicBezTo>
                  <a:cubicBezTo>
                    <a:pt x="0" y="1402"/>
                    <a:pt x="1401" y="1"/>
                    <a:pt x="3036" y="1"/>
                  </a:cubicBezTo>
                  <a:cubicBezTo>
                    <a:pt x="4728" y="1"/>
                    <a:pt x="6071" y="1402"/>
                    <a:pt x="6129" y="30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8" name="Google Shape;18348;p46"/>
            <p:cNvSpPr/>
            <p:nvPr/>
          </p:nvSpPr>
          <p:spPr>
            <a:xfrm>
              <a:off x="2855625" y="1173500"/>
              <a:ext cx="148875" cy="148875"/>
            </a:xfrm>
            <a:custGeom>
              <a:avLst/>
              <a:gdLst/>
              <a:ahLst/>
              <a:cxnLst/>
              <a:rect l="l" t="t" r="r" b="b"/>
              <a:pathLst>
                <a:path w="5955" h="5955" extrusionOk="0">
                  <a:moveTo>
                    <a:pt x="5955" y="3036"/>
                  </a:moveTo>
                  <a:cubicBezTo>
                    <a:pt x="5955" y="4670"/>
                    <a:pt x="4612" y="5954"/>
                    <a:pt x="2919" y="5954"/>
                  </a:cubicBezTo>
                  <a:cubicBezTo>
                    <a:pt x="1285" y="5954"/>
                    <a:pt x="1" y="4612"/>
                    <a:pt x="1" y="2977"/>
                  </a:cubicBezTo>
                  <a:cubicBezTo>
                    <a:pt x="1" y="1285"/>
                    <a:pt x="1343" y="0"/>
                    <a:pt x="2978" y="0"/>
                  </a:cubicBezTo>
                  <a:cubicBezTo>
                    <a:pt x="4670" y="59"/>
                    <a:pt x="5955" y="1343"/>
                    <a:pt x="5955" y="30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9" name="Google Shape;18349;p46"/>
            <p:cNvSpPr/>
            <p:nvPr/>
          </p:nvSpPr>
          <p:spPr>
            <a:xfrm>
              <a:off x="5307200" y="3627975"/>
              <a:ext cx="148850" cy="150325"/>
            </a:xfrm>
            <a:custGeom>
              <a:avLst/>
              <a:gdLst/>
              <a:ahLst/>
              <a:cxnLst/>
              <a:rect l="l" t="t" r="r" b="b"/>
              <a:pathLst>
                <a:path w="5954" h="6013" extrusionOk="0">
                  <a:moveTo>
                    <a:pt x="2977" y="6013"/>
                  </a:moveTo>
                  <a:cubicBezTo>
                    <a:pt x="1284" y="6013"/>
                    <a:pt x="0" y="4670"/>
                    <a:pt x="0" y="3036"/>
                  </a:cubicBezTo>
                  <a:cubicBezTo>
                    <a:pt x="0" y="1343"/>
                    <a:pt x="1343" y="1"/>
                    <a:pt x="3035" y="59"/>
                  </a:cubicBezTo>
                  <a:cubicBezTo>
                    <a:pt x="4670" y="59"/>
                    <a:pt x="5954" y="1402"/>
                    <a:pt x="5954" y="3036"/>
                  </a:cubicBezTo>
                  <a:cubicBezTo>
                    <a:pt x="5954" y="4729"/>
                    <a:pt x="4611" y="6013"/>
                    <a:pt x="2977" y="601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0" name="Google Shape;18350;p46"/>
            <p:cNvSpPr/>
            <p:nvPr/>
          </p:nvSpPr>
          <p:spPr>
            <a:xfrm>
              <a:off x="3839175" y="931250"/>
              <a:ext cx="147400" cy="148875"/>
            </a:xfrm>
            <a:custGeom>
              <a:avLst/>
              <a:gdLst/>
              <a:ahLst/>
              <a:cxnLst/>
              <a:rect l="l" t="t" r="r" b="b"/>
              <a:pathLst>
                <a:path w="5896" h="5955" extrusionOk="0">
                  <a:moveTo>
                    <a:pt x="2977" y="5955"/>
                  </a:moveTo>
                  <a:cubicBezTo>
                    <a:pt x="1285" y="5955"/>
                    <a:pt x="0" y="4612"/>
                    <a:pt x="0" y="2978"/>
                  </a:cubicBezTo>
                  <a:cubicBezTo>
                    <a:pt x="0" y="1285"/>
                    <a:pt x="1285" y="1"/>
                    <a:pt x="2977" y="1"/>
                  </a:cubicBezTo>
                  <a:cubicBezTo>
                    <a:pt x="4612" y="1"/>
                    <a:pt x="5896" y="1285"/>
                    <a:pt x="5896" y="2920"/>
                  </a:cubicBezTo>
                  <a:cubicBezTo>
                    <a:pt x="5896" y="4612"/>
                    <a:pt x="4612" y="5896"/>
                    <a:pt x="2977" y="595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1" name="Google Shape;18351;p46"/>
            <p:cNvSpPr/>
            <p:nvPr/>
          </p:nvSpPr>
          <p:spPr>
            <a:xfrm>
              <a:off x="2365325" y="3871675"/>
              <a:ext cx="148875" cy="148875"/>
            </a:xfrm>
            <a:custGeom>
              <a:avLst/>
              <a:gdLst/>
              <a:ahLst/>
              <a:cxnLst/>
              <a:rect l="l" t="t" r="r" b="b"/>
              <a:pathLst>
                <a:path w="5955" h="5955" extrusionOk="0">
                  <a:moveTo>
                    <a:pt x="5954" y="2977"/>
                  </a:moveTo>
                  <a:cubicBezTo>
                    <a:pt x="5954" y="4670"/>
                    <a:pt x="4670" y="5954"/>
                    <a:pt x="3035" y="5954"/>
                  </a:cubicBezTo>
                  <a:cubicBezTo>
                    <a:pt x="1343" y="5954"/>
                    <a:pt x="0" y="4612"/>
                    <a:pt x="0" y="2919"/>
                  </a:cubicBezTo>
                  <a:cubicBezTo>
                    <a:pt x="59" y="1285"/>
                    <a:pt x="1343" y="0"/>
                    <a:pt x="3035" y="0"/>
                  </a:cubicBezTo>
                  <a:cubicBezTo>
                    <a:pt x="4670" y="0"/>
                    <a:pt x="5954" y="1343"/>
                    <a:pt x="5954"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2" name="Google Shape;18352;p46"/>
            <p:cNvSpPr/>
            <p:nvPr/>
          </p:nvSpPr>
          <p:spPr>
            <a:xfrm>
              <a:off x="2607550" y="4118300"/>
              <a:ext cx="150325" cy="150325"/>
            </a:xfrm>
            <a:custGeom>
              <a:avLst/>
              <a:gdLst/>
              <a:ahLst/>
              <a:cxnLst/>
              <a:rect l="l" t="t" r="r" b="b"/>
              <a:pathLst>
                <a:path w="6013" h="6013" extrusionOk="0">
                  <a:moveTo>
                    <a:pt x="6013" y="2977"/>
                  </a:moveTo>
                  <a:cubicBezTo>
                    <a:pt x="6013" y="4611"/>
                    <a:pt x="4729" y="5954"/>
                    <a:pt x="3036" y="5954"/>
                  </a:cubicBezTo>
                  <a:cubicBezTo>
                    <a:pt x="1343" y="6012"/>
                    <a:pt x="1" y="4670"/>
                    <a:pt x="59" y="2977"/>
                  </a:cubicBezTo>
                  <a:cubicBezTo>
                    <a:pt x="59" y="1284"/>
                    <a:pt x="1343" y="0"/>
                    <a:pt x="3036" y="0"/>
                  </a:cubicBezTo>
                  <a:cubicBezTo>
                    <a:pt x="4670" y="0"/>
                    <a:pt x="6013" y="1343"/>
                    <a:pt x="6013"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3" name="Google Shape;18353;p46"/>
            <p:cNvSpPr/>
            <p:nvPr/>
          </p:nvSpPr>
          <p:spPr>
            <a:xfrm>
              <a:off x="5553800" y="2892500"/>
              <a:ext cx="148875" cy="148875"/>
            </a:xfrm>
            <a:custGeom>
              <a:avLst/>
              <a:gdLst/>
              <a:ahLst/>
              <a:cxnLst/>
              <a:rect l="l" t="t" r="r" b="b"/>
              <a:pathLst>
                <a:path w="5955" h="5955" extrusionOk="0">
                  <a:moveTo>
                    <a:pt x="1" y="2919"/>
                  </a:moveTo>
                  <a:cubicBezTo>
                    <a:pt x="1" y="1285"/>
                    <a:pt x="1343" y="1"/>
                    <a:pt x="3036" y="59"/>
                  </a:cubicBezTo>
                  <a:cubicBezTo>
                    <a:pt x="4670" y="59"/>
                    <a:pt x="5955" y="1402"/>
                    <a:pt x="5955" y="3095"/>
                  </a:cubicBezTo>
                  <a:cubicBezTo>
                    <a:pt x="5896" y="4729"/>
                    <a:pt x="4612" y="5955"/>
                    <a:pt x="2919" y="5955"/>
                  </a:cubicBezTo>
                  <a:cubicBezTo>
                    <a:pt x="1285" y="5955"/>
                    <a:pt x="1" y="4612"/>
                    <a:pt x="1"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4" name="Google Shape;18354;p46"/>
            <p:cNvSpPr/>
            <p:nvPr/>
          </p:nvSpPr>
          <p:spPr>
            <a:xfrm>
              <a:off x="5553800" y="2645900"/>
              <a:ext cx="148875" cy="148875"/>
            </a:xfrm>
            <a:custGeom>
              <a:avLst/>
              <a:gdLst/>
              <a:ahLst/>
              <a:cxnLst/>
              <a:rect l="l" t="t" r="r" b="b"/>
              <a:pathLst>
                <a:path w="5955" h="5955" extrusionOk="0">
                  <a:moveTo>
                    <a:pt x="5955" y="2977"/>
                  </a:moveTo>
                  <a:cubicBezTo>
                    <a:pt x="5955" y="4670"/>
                    <a:pt x="4612" y="5954"/>
                    <a:pt x="2978" y="5954"/>
                  </a:cubicBezTo>
                  <a:cubicBezTo>
                    <a:pt x="1285" y="5954"/>
                    <a:pt x="1" y="4612"/>
                    <a:pt x="1" y="2977"/>
                  </a:cubicBezTo>
                  <a:cubicBezTo>
                    <a:pt x="1" y="1343"/>
                    <a:pt x="1285" y="59"/>
                    <a:pt x="2919" y="0"/>
                  </a:cubicBezTo>
                  <a:cubicBezTo>
                    <a:pt x="4612" y="0"/>
                    <a:pt x="5955" y="1284"/>
                    <a:pt x="5955"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5" name="Google Shape;18355;p46"/>
            <p:cNvSpPr/>
            <p:nvPr/>
          </p:nvSpPr>
          <p:spPr>
            <a:xfrm>
              <a:off x="3592550" y="931250"/>
              <a:ext cx="147425" cy="148875"/>
            </a:xfrm>
            <a:custGeom>
              <a:avLst/>
              <a:gdLst/>
              <a:ahLst/>
              <a:cxnLst/>
              <a:rect l="l" t="t" r="r" b="b"/>
              <a:pathLst>
                <a:path w="5897" h="5955" extrusionOk="0">
                  <a:moveTo>
                    <a:pt x="5896" y="2978"/>
                  </a:moveTo>
                  <a:cubicBezTo>
                    <a:pt x="5896" y="4612"/>
                    <a:pt x="4612" y="5955"/>
                    <a:pt x="2919" y="5896"/>
                  </a:cubicBezTo>
                  <a:cubicBezTo>
                    <a:pt x="1285" y="5896"/>
                    <a:pt x="1" y="4612"/>
                    <a:pt x="1" y="2978"/>
                  </a:cubicBezTo>
                  <a:cubicBezTo>
                    <a:pt x="1" y="1285"/>
                    <a:pt x="1285" y="1"/>
                    <a:pt x="2978" y="1"/>
                  </a:cubicBezTo>
                  <a:cubicBezTo>
                    <a:pt x="4612" y="1"/>
                    <a:pt x="5896" y="1285"/>
                    <a:pt x="5896" y="29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6" name="Google Shape;18356;p46"/>
            <p:cNvSpPr/>
            <p:nvPr/>
          </p:nvSpPr>
          <p:spPr>
            <a:xfrm>
              <a:off x="4571725" y="4366375"/>
              <a:ext cx="147400" cy="147400"/>
            </a:xfrm>
            <a:custGeom>
              <a:avLst/>
              <a:gdLst/>
              <a:ahLst/>
              <a:cxnLst/>
              <a:rect l="l" t="t" r="r" b="b"/>
              <a:pathLst>
                <a:path w="5896" h="5896" extrusionOk="0">
                  <a:moveTo>
                    <a:pt x="5896" y="2977"/>
                  </a:moveTo>
                  <a:cubicBezTo>
                    <a:pt x="5896" y="4553"/>
                    <a:pt x="4553" y="5895"/>
                    <a:pt x="2919" y="5895"/>
                  </a:cubicBezTo>
                  <a:cubicBezTo>
                    <a:pt x="1285" y="5895"/>
                    <a:pt x="0" y="4553"/>
                    <a:pt x="0" y="2860"/>
                  </a:cubicBezTo>
                  <a:cubicBezTo>
                    <a:pt x="0" y="1226"/>
                    <a:pt x="1343" y="0"/>
                    <a:pt x="2977" y="0"/>
                  </a:cubicBezTo>
                  <a:cubicBezTo>
                    <a:pt x="4612" y="0"/>
                    <a:pt x="5896" y="1343"/>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7" name="Google Shape;18357;p46"/>
            <p:cNvSpPr/>
            <p:nvPr/>
          </p:nvSpPr>
          <p:spPr>
            <a:xfrm>
              <a:off x="5555275" y="2405125"/>
              <a:ext cx="145950" cy="145950"/>
            </a:xfrm>
            <a:custGeom>
              <a:avLst/>
              <a:gdLst/>
              <a:ahLst/>
              <a:cxnLst/>
              <a:rect l="l" t="t" r="r" b="b"/>
              <a:pathLst>
                <a:path w="5838" h="5838" extrusionOk="0">
                  <a:moveTo>
                    <a:pt x="5837" y="2919"/>
                  </a:moveTo>
                  <a:cubicBezTo>
                    <a:pt x="5837" y="4495"/>
                    <a:pt x="4553" y="5837"/>
                    <a:pt x="2919" y="5837"/>
                  </a:cubicBezTo>
                  <a:cubicBezTo>
                    <a:pt x="1284" y="5837"/>
                    <a:pt x="0" y="4553"/>
                    <a:pt x="0" y="2919"/>
                  </a:cubicBezTo>
                  <a:cubicBezTo>
                    <a:pt x="0" y="1284"/>
                    <a:pt x="1284" y="0"/>
                    <a:pt x="2919" y="0"/>
                  </a:cubicBezTo>
                  <a:cubicBezTo>
                    <a:pt x="4495" y="0"/>
                    <a:pt x="5837" y="1284"/>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8" name="Google Shape;18358;p46"/>
            <p:cNvSpPr/>
            <p:nvPr/>
          </p:nvSpPr>
          <p:spPr>
            <a:xfrm>
              <a:off x="2120150" y="1910425"/>
              <a:ext cx="147425" cy="147400"/>
            </a:xfrm>
            <a:custGeom>
              <a:avLst/>
              <a:gdLst/>
              <a:ahLst/>
              <a:cxnLst/>
              <a:rect l="l" t="t" r="r" b="b"/>
              <a:pathLst>
                <a:path w="5897" h="5896" extrusionOk="0">
                  <a:moveTo>
                    <a:pt x="5896" y="2919"/>
                  </a:moveTo>
                  <a:cubicBezTo>
                    <a:pt x="5896" y="4553"/>
                    <a:pt x="4612" y="5896"/>
                    <a:pt x="2978" y="5896"/>
                  </a:cubicBezTo>
                  <a:cubicBezTo>
                    <a:pt x="1344" y="5896"/>
                    <a:pt x="1" y="4612"/>
                    <a:pt x="1" y="2977"/>
                  </a:cubicBezTo>
                  <a:cubicBezTo>
                    <a:pt x="1" y="1343"/>
                    <a:pt x="1285" y="59"/>
                    <a:pt x="2920" y="1"/>
                  </a:cubicBezTo>
                  <a:cubicBezTo>
                    <a:pt x="4554" y="1"/>
                    <a:pt x="5838" y="1285"/>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9" name="Google Shape;18359;p46"/>
            <p:cNvSpPr/>
            <p:nvPr/>
          </p:nvSpPr>
          <p:spPr>
            <a:xfrm>
              <a:off x="4081400" y="932725"/>
              <a:ext cx="147425" cy="145950"/>
            </a:xfrm>
            <a:custGeom>
              <a:avLst/>
              <a:gdLst/>
              <a:ahLst/>
              <a:cxnLst/>
              <a:rect l="l" t="t" r="r" b="b"/>
              <a:pathLst>
                <a:path w="5897" h="5838" extrusionOk="0">
                  <a:moveTo>
                    <a:pt x="5896" y="2919"/>
                  </a:moveTo>
                  <a:cubicBezTo>
                    <a:pt x="5896" y="4553"/>
                    <a:pt x="4554" y="5837"/>
                    <a:pt x="2919" y="5837"/>
                  </a:cubicBezTo>
                  <a:cubicBezTo>
                    <a:pt x="1285" y="5779"/>
                    <a:pt x="1" y="4437"/>
                    <a:pt x="59" y="2861"/>
                  </a:cubicBezTo>
                  <a:cubicBezTo>
                    <a:pt x="59" y="1226"/>
                    <a:pt x="1402" y="0"/>
                    <a:pt x="2978" y="0"/>
                  </a:cubicBezTo>
                  <a:cubicBezTo>
                    <a:pt x="4612" y="0"/>
                    <a:pt x="5896" y="1343"/>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0" name="Google Shape;18360;p46"/>
            <p:cNvSpPr/>
            <p:nvPr/>
          </p:nvSpPr>
          <p:spPr>
            <a:xfrm>
              <a:off x="5553800" y="3140575"/>
              <a:ext cx="147425" cy="145950"/>
            </a:xfrm>
            <a:custGeom>
              <a:avLst/>
              <a:gdLst/>
              <a:ahLst/>
              <a:cxnLst/>
              <a:rect l="l" t="t" r="r" b="b"/>
              <a:pathLst>
                <a:path w="5897" h="5838" extrusionOk="0">
                  <a:moveTo>
                    <a:pt x="2978" y="1"/>
                  </a:moveTo>
                  <a:cubicBezTo>
                    <a:pt x="4554" y="1"/>
                    <a:pt x="5896" y="1402"/>
                    <a:pt x="5896" y="2978"/>
                  </a:cubicBezTo>
                  <a:cubicBezTo>
                    <a:pt x="5838" y="4554"/>
                    <a:pt x="4554" y="5838"/>
                    <a:pt x="2978" y="5838"/>
                  </a:cubicBezTo>
                  <a:cubicBezTo>
                    <a:pt x="1343" y="5838"/>
                    <a:pt x="1" y="4495"/>
                    <a:pt x="59" y="2861"/>
                  </a:cubicBezTo>
                  <a:cubicBezTo>
                    <a:pt x="59" y="1285"/>
                    <a:pt x="1402" y="1"/>
                    <a:pt x="297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1" name="Google Shape;18361;p46"/>
            <p:cNvSpPr/>
            <p:nvPr/>
          </p:nvSpPr>
          <p:spPr>
            <a:xfrm>
              <a:off x="5064950" y="1421575"/>
              <a:ext cx="145950" cy="145950"/>
            </a:xfrm>
            <a:custGeom>
              <a:avLst/>
              <a:gdLst/>
              <a:ahLst/>
              <a:cxnLst/>
              <a:rect l="l" t="t" r="r" b="b"/>
              <a:pathLst>
                <a:path w="5838" h="5838" extrusionOk="0">
                  <a:moveTo>
                    <a:pt x="5838" y="2977"/>
                  </a:moveTo>
                  <a:cubicBezTo>
                    <a:pt x="5838" y="4553"/>
                    <a:pt x="4495" y="5838"/>
                    <a:pt x="2919" y="5838"/>
                  </a:cubicBezTo>
                  <a:cubicBezTo>
                    <a:pt x="1343" y="5838"/>
                    <a:pt x="1" y="4495"/>
                    <a:pt x="59" y="2919"/>
                  </a:cubicBezTo>
                  <a:cubicBezTo>
                    <a:pt x="59" y="1343"/>
                    <a:pt x="1402" y="0"/>
                    <a:pt x="2978" y="59"/>
                  </a:cubicBezTo>
                  <a:cubicBezTo>
                    <a:pt x="4554" y="59"/>
                    <a:pt x="5838" y="1401"/>
                    <a:pt x="5838"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2" name="Google Shape;18362;p46"/>
            <p:cNvSpPr/>
            <p:nvPr/>
          </p:nvSpPr>
          <p:spPr>
            <a:xfrm>
              <a:off x="3345950" y="932725"/>
              <a:ext cx="145950" cy="145950"/>
            </a:xfrm>
            <a:custGeom>
              <a:avLst/>
              <a:gdLst/>
              <a:ahLst/>
              <a:cxnLst/>
              <a:rect l="l" t="t" r="r" b="b"/>
              <a:pathLst>
                <a:path w="5838" h="5838" extrusionOk="0">
                  <a:moveTo>
                    <a:pt x="5837" y="2919"/>
                  </a:moveTo>
                  <a:cubicBezTo>
                    <a:pt x="5837" y="4495"/>
                    <a:pt x="4495" y="5837"/>
                    <a:pt x="2919" y="5837"/>
                  </a:cubicBezTo>
                  <a:cubicBezTo>
                    <a:pt x="1343" y="5837"/>
                    <a:pt x="0" y="4437"/>
                    <a:pt x="0" y="2861"/>
                  </a:cubicBezTo>
                  <a:cubicBezTo>
                    <a:pt x="59" y="1284"/>
                    <a:pt x="1401" y="0"/>
                    <a:pt x="2977" y="0"/>
                  </a:cubicBezTo>
                  <a:cubicBezTo>
                    <a:pt x="4553" y="0"/>
                    <a:pt x="5837" y="1343"/>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3" name="Google Shape;18363;p46"/>
            <p:cNvSpPr/>
            <p:nvPr/>
          </p:nvSpPr>
          <p:spPr>
            <a:xfrm>
              <a:off x="2857100" y="4366375"/>
              <a:ext cx="145950" cy="145950"/>
            </a:xfrm>
            <a:custGeom>
              <a:avLst/>
              <a:gdLst/>
              <a:ahLst/>
              <a:cxnLst/>
              <a:rect l="l" t="t" r="r" b="b"/>
              <a:pathLst>
                <a:path w="5838" h="5838" extrusionOk="0">
                  <a:moveTo>
                    <a:pt x="5837" y="2919"/>
                  </a:moveTo>
                  <a:cubicBezTo>
                    <a:pt x="5837" y="4495"/>
                    <a:pt x="4495" y="5837"/>
                    <a:pt x="2919" y="5837"/>
                  </a:cubicBezTo>
                  <a:cubicBezTo>
                    <a:pt x="1343" y="5837"/>
                    <a:pt x="58" y="4553"/>
                    <a:pt x="0" y="2977"/>
                  </a:cubicBezTo>
                  <a:cubicBezTo>
                    <a:pt x="0" y="1401"/>
                    <a:pt x="1284" y="58"/>
                    <a:pt x="2860" y="58"/>
                  </a:cubicBezTo>
                  <a:cubicBezTo>
                    <a:pt x="4436" y="0"/>
                    <a:pt x="5779" y="1343"/>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4" name="Google Shape;18364;p46"/>
            <p:cNvSpPr/>
            <p:nvPr/>
          </p:nvSpPr>
          <p:spPr>
            <a:xfrm>
              <a:off x="2121625" y="3630900"/>
              <a:ext cx="144500" cy="145950"/>
            </a:xfrm>
            <a:custGeom>
              <a:avLst/>
              <a:gdLst/>
              <a:ahLst/>
              <a:cxnLst/>
              <a:rect l="l" t="t" r="r" b="b"/>
              <a:pathLst>
                <a:path w="5780" h="5838" extrusionOk="0">
                  <a:moveTo>
                    <a:pt x="2919" y="0"/>
                  </a:moveTo>
                  <a:cubicBezTo>
                    <a:pt x="4437" y="0"/>
                    <a:pt x="5779" y="1343"/>
                    <a:pt x="5779" y="2919"/>
                  </a:cubicBezTo>
                  <a:cubicBezTo>
                    <a:pt x="5779" y="4495"/>
                    <a:pt x="4437" y="5837"/>
                    <a:pt x="2861" y="5779"/>
                  </a:cubicBezTo>
                  <a:cubicBezTo>
                    <a:pt x="1285" y="5779"/>
                    <a:pt x="0" y="4437"/>
                    <a:pt x="0" y="2861"/>
                  </a:cubicBezTo>
                  <a:cubicBezTo>
                    <a:pt x="0" y="1343"/>
                    <a:pt x="1343" y="0"/>
                    <a:pt x="2919"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5" name="Google Shape;18365;p46"/>
            <p:cNvSpPr/>
            <p:nvPr/>
          </p:nvSpPr>
          <p:spPr>
            <a:xfrm>
              <a:off x="3840625" y="4611525"/>
              <a:ext cx="144500" cy="143025"/>
            </a:xfrm>
            <a:custGeom>
              <a:avLst/>
              <a:gdLst/>
              <a:ahLst/>
              <a:cxnLst/>
              <a:rect l="l" t="t" r="r" b="b"/>
              <a:pathLst>
                <a:path w="5780" h="5721" extrusionOk="0">
                  <a:moveTo>
                    <a:pt x="5779" y="2802"/>
                  </a:moveTo>
                  <a:cubicBezTo>
                    <a:pt x="5779" y="4378"/>
                    <a:pt x="4437" y="5721"/>
                    <a:pt x="2861" y="5721"/>
                  </a:cubicBezTo>
                  <a:cubicBezTo>
                    <a:pt x="1343" y="5721"/>
                    <a:pt x="59" y="4436"/>
                    <a:pt x="1" y="2860"/>
                  </a:cubicBezTo>
                  <a:cubicBezTo>
                    <a:pt x="1" y="1284"/>
                    <a:pt x="1285" y="0"/>
                    <a:pt x="2861" y="0"/>
                  </a:cubicBezTo>
                  <a:cubicBezTo>
                    <a:pt x="4437" y="0"/>
                    <a:pt x="5721" y="1226"/>
                    <a:pt x="5779"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6" name="Google Shape;18366;p46"/>
            <p:cNvSpPr/>
            <p:nvPr/>
          </p:nvSpPr>
          <p:spPr>
            <a:xfrm>
              <a:off x="1879375" y="2895425"/>
              <a:ext cx="143050" cy="143025"/>
            </a:xfrm>
            <a:custGeom>
              <a:avLst/>
              <a:gdLst/>
              <a:ahLst/>
              <a:cxnLst/>
              <a:rect l="l" t="t" r="r" b="b"/>
              <a:pathLst>
                <a:path w="5722" h="5721" extrusionOk="0">
                  <a:moveTo>
                    <a:pt x="2861" y="1"/>
                  </a:moveTo>
                  <a:cubicBezTo>
                    <a:pt x="4437" y="1"/>
                    <a:pt x="5663" y="1285"/>
                    <a:pt x="5721" y="2861"/>
                  </a:cubicBezTo>
                  <a:cubicBezTo>
                    <a:pt x="5721" y="4437"/>
                    <a:pt x="4437" y="5721"/>
                    <a:pt x="2861" y="5721"/>
                  </a:cubicBezTo>
                  <a:cubicBezTo>
                    <a:pt x="1285" y="5721"/>
                    <a:pt x="1" y="4437"/>
                    <a:pt x="1" y="2861"/>
                  </a:cubicBezTo>
                  <a:cubicBezTo>
                    <a:pt x="1" y="1285"/>
                    <a:pt x="1285" y="59"/>
                    <a:pt x="28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7" name="Google Shape;18367;p46"/>
            <p:cNvSpPr/>
            <p:nvPr/>
          </p:nvSpPr>
          <p:spPr>
            <a:xfrm>
              <a:off x="1879375" y="2648825"/>
              <a:ext cx="143050" cy="143025"/>
            </a:xfrm>
            <a:custGeom>
              <a:avLst/>
              <a:gdLst/>
              <a:ahLst/>
              <a:cxnLst/>
              <a:rect l="l" t="t" r="r" b="b"/>
              <a:pathLst>
                <a:path w="5722" h="5721" extrusionOk="0">
                  <a:moveTo>
                    <a:pt x="2861" y="5720"/>
                  </a:moveTo>
                  <a:cubicBezTo>
                    <a:pt x="1285" y="5720"/>
                    <a:pt x="1" y="4436"/>
                    <a:pt x="1" y="2860"/>
                  </a:cubicBezTo>
                  <a:cubicBezTo>
                    <a:pt x="1" y="1284"/>
                    <a:pt x="1285" y="0"/>
                    <a:pt x="2919" y="0"/>
                  </a:cubicBezTo>
                  <a:cubicBezTo>
                    <a:pt x="4495" y="58"/>
                    <a:pt x="5721" y="1343"/>
                    <a:pt x="5721" y="2919"/>
                  </a:cubicBezTo>
                  <a:cubicBezTo>
                    <a:pt x="5663" y="4495"/>
                    <a:pt x="4437" y="5720"/>
                    <a:pt x="2861" y="57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8" name="Google Shape;18368;p46"/>
            <p:cNvSpPr/>
            <p:nvPr/>
          </p:nvSpPr>
          <p:spPr>
            <a:xfrm>
              <a:off x="3594025" y="4610050"/>
              <a:ext cx="143025" cy="144500"/>
            </a:xfrm>
            <a:custGeom>
              <a:avLst/>
              <a:gdLst/>
              <a:ahLst/>
              <a:cxnLst/>
              <a:rect l="l" t="t" r="r" b="b"/>
              <a:pathLst>
                <a:path w="5721" h="5780" extrusionOk="0">
                  <a:moveTo>
                    <a:pt x="2860" y="5780"/>
                  </a:moveTo>
                  <a:cubicBezTo>
                    <a:pt x="1284" y="5780"/>
                    <a:pt x="59" y="4495"/>
                    <a:pt x="0" y="2919"/>
                  </a:cubicBezTo>
                  <a:cubicBezTo>
                    <a:pt x="0" y="1343"/>
                    <a:pt x="1343" y="1"/>
                    <a:pt x="2919" y="59"/>
                  </a:cubicBezTo>
                  <a:cubicBezTo>
                    <a:pt x="4495" y="59"/>
                    <a:pt x="5720" y="1343"/>
                    <a:pt x="5720" y="2919"/>
                  </a:cubicBezTo>
                  <a:cubicBezTo>
                    <a:pt x="5720" y="4495"/>
                    <a:pt x="4436" y="5780"/>
                    <a:pt x="2860" y="57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9" name="Google Shape;18369;p46"/>
            <p:cNvSpPr/>
            <p:nvPr/>
          </p:nvSpPr>
          <p:spPr>
            <a:xfrm>
              <a:off x="5556725" y="2159950"/>
              <a:ext cx="141575" cy="141575"/>
            </a:xfrm>
            <a:custGeom>
              <a:avLst/>
              <a:gdLst/>
              <a:ahLst/>
              <a:cxnLst/>
              <a:rect l="l" t="t" r="r" b="b"/>
              <a:pathLst>
                <a:path w="5663" h="5663" extrusionOk="0">
                  <a:moveTo>
                    <a:pt x="2802" y="5663"/>
                  </a:moveTo>
                  <a:cubicBezTo>
                    <a:pt x="1226" y="5663"/>
                    <a:pt x="0" y="4379"/>
                    <a:pt x="59" y="2803"/>
                  </a:cubicBezTo>
                  <a:cubicBezTo>
                    <a:pt x="59" y="1227"/>
                    <a:pt x="1343" y="1"/>
                    <a:pt x="2919" y="1"/>
                  </a:cubicBezTo>
                  <a:cubicBezTo>
                    <a:pt x="4495" y="59"/>
                    <a:pt x="5662" y="1285"/>
                    <a:pt x="5662" y="2861"/>
                  </a:cubicBezTo>
                  <a:cubicBezTo>
                    <a:pt x="5662" y="4437"/>
                    <a:pt x="4437" y="5663"/>
                    <a:pt x="2802" y="56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0" name="Google Shape;18370;p46"/>
            <p:cNvSpPr/>
            <p:nvPr/>
          </p:nvSpPr>
          <p:spPr>
            <a:xfrm>
              <a:off x="4821250" y="1180800"/>
              <a:ext cx="141575" cy="141575"/>
            </a:xfrm>
            <a:custGeom>
              <a:avLst/>
              <a:gdLst/>
              <a:ahLst/>
              <a:cxnLst/>
              <a:rect l="l" t="t" r="r" b="b"/>
              <a:pathLst>
                <a:path w="5663" h="5663" extrusionOk="0">
                  <a:moveTo>
                    <a:pt x="5663" y="2860"/>
                  </a:moveTo>
                  <a:cubicBezTo>
                    <a:pt x="5663" y="4436"/>
                    <a:pt x="4379" y="5662"/>
                    <a:pt x="2803" y="5662"/>
                  </a:cubicBezTo>
                  <a:cubicBezTo>
                    <a:pt x="1227" y="5662"/>
                    <a:pt x="1" y="4436"/>
                    <a:pt x="1" y="2802"/>
                  </a:cubicBezTo>
                  <a:cubicBezTo>
                    <a:pt x="1" y="1284"/>
                    <a:pt x="1227" y="59"/>
                    <a:pt x="2744" y="59"/>
                  </a:cubicBezTo>
                  <a:cubicBezTo>
                    <a:pt x="4379" y="0"/>
                    <a:pt x="5604" y="1226"/>
                    <a:pt x="5604" y="28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1" name="Google Shape;18371;p46"/>
            <p:cNvSpPr/>
            <p:nvPr/>
          </p:nvSpPr>
          <p:spPr>
            <a:xfrm>
              <a:off x="5314475" y="1671100"/>
              <a:ext cx="141575" cy="141575"/>
            </a:xfrm>
            <a:custGeom>
              <a:avLst/>
              <a:gdLst/>
              <a:ahLst/>
              <a:cxnLst/>
              <a:rect l="l" t="t" r="r" b="b"/>
              <a:pathLst>
                <a:path w="5663" h="5663" extrusionOk="0">
                  <a:moveTo>
                    <a:pt x="5663" y="2803"/>
                  </a:moveTo>
                  <a:cubicBezTo>
                    <a:pt x="5663" y="4379"/>
                    <a:pt x="4437" y="5663"/>
                    <a:pt x="2803" y="5663"/>
                  </a:cubicBezTo>
                  <a:cubicBezTo>
                    <a:pt x="1227" y="5663"/>
                    <a:pt x="1" y="4379"/>
                    <a:pt x="1" y="2803"/>
                  </a:cubicBezTo>
                  <a:cubicBezTo>
                    <a:pt x="1" y="1227"/>
                    <a:pt x="1227" y="1"/>
                    <a:pt x="2803" y="1"/>
                  </a:cubicBezTo>
                  <a:cubicBezTo>
                    <a:pt x="4379" y="1"/>
                    <a:pt x="5663" y="1227"/>
                    <a:pt x="5663"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2" name="Google Shape;18372;p46"/>
            <p:cNvSpPr/>
            <p:nvPr/>
          </p:nvSpPr>
          <p:spPr>
            <a:xfrm>
              <a:off x="1880850" y="2408025"/>
              <a:ext cx="140100" cy="140125"/>
            </a:xfrm>
            <a:custGeom>
              <a:avLst/>
              <a:gdLst/>
              <a:ahLst/>
              <a:cxnLst/>
              <a:rect l="l" t="t" r="r" b="b"/>
              <a:pathLst>
                <a:path w="5604" h="5605" extrusionOk="0">
                  <a:moveTo>
                    <a:pt x="5604" y="2803"/>
                  </a:moveTo>
                  <a:cubicBezTo>
                    <a:pt x="5604" y="4379"/>
                    <a:pt x="4378" y="5604"/>
                    <a:pt x="2744" y="5604"/>
                  </a:cubicBezTo>
                  <a:cubicBezTo>
                    <a:pt x="1226" y="5546"/>
                    <a:pt x="0" y="4379"/>
                    <a:pt x="0" y="2803"/>
                  </a:cubicBezTo>
                  <a:cubicBezTo>
                    <a:pt x="0" y="1227"/>
                    <a:pt x="1226" y="1"/>
                    <a:pt x="2802" y="1"/>
                  </a:cubicBezTo>
                  <a:cubicBezTo>
                    <a:pt x="4378" y="1"/>
                    <a:pt x="5604" y="1227"/>
                    <a:pt x="5604"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3" name="Google Shape;18373;p46"/>
            <p:cNvSpPr/>
            <p:nvPr/>
          </p:nvSpPr>
          <p:spPr>
            <a:xfrm>
              <a:off x="5067875" y="4122675"/>
              <a:ext cx="140100" cy="140100"/>
            </a:xfrm>
            <a:custGeom>
              <a:avLst/>
              <a:gdLst/>
              <a:ahLst/>
              <a:cxnLst/>
              <a:rect l="l" t="t" r="r" b="b"/>
              <a:pathLst>
                <a:path w="5604" h="5604" extrusionOk="0">
                  <a:moveTo>
                    <a:pt x="2802" y="5604"/>
                  </a:moveTo>
                  <a:cubicBezTo>
                    <a:pt x="1226" y="5604"/>
                    <a:pt x="0" y="4378"/>
                    <a:pt x="0" y="2802"/>
                  </a:cubicBezTo>
                  <a:cubicBezTo>
                    <a:pt x="59" y="1226"/>
                    <a:pt x="1285" y="0"/>
                    <a:pt x="2802" y="0"/>
                  </a:cubicBezTo>
                  <a:cubicBezTo>
                    <a:pt x="4378" y="0"/>
                    <a:pt x="5604" y="1284"/>
                    <a:pt x="5604" y="2860"/>
                  </a:cubicBezTo>
                  <a:cubicBezTo>
                    <a:pt x="5604" y="4378"/>
                    <a:pt x="4378" y="5604"/>
                    <a:pt x="2802" y="56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4" name="Google Shape;18374;p46"/>
            <p:cNvSpPr/>
            <p:nvPr/>
          </p:nvSpPr>
          <p:spPr>
            <a:xfrm>
              <a:off x="4330950" y="934175"/>
              <a:ext cx="141575" cy="141575"/>
            </a:xfrm>
            <a:custGeom>
              <a:avLst/>
              <a:gdLst/>
              <a:ahLst/>
              <a:cxnLst/>
              <a:rect l="l" t="t" r="r" b="b"/>
              <a:pathLst>
                <a:path w="5663" h="5663" extrusionOk="0">
                  <a:moveTo>
                    <a:pt x="5662" y="2861"/>
                  </a:moveTo>
                  <a:cubicBezTo>
                    <a:pt x="5662" y="4437"/>
                    <a:pt x="4436" y="5663"/>
                    <a:pt x="2860" y="5663"/>
                  </a:cubicBezTo>
                  <a:cubicBezTo>
                    <a:pt x="1226" y="5663"/>
                    <a:pt x="0" y="4379"/>
                    <a:pt x="59" y="2803"/>
                  </a:cubicBezTo>
                  <a:cubicBezTo>
                    <a:pt x="59" y="1226"/>
                    <a:pt x="1284" y="59"/>
                    <a:pt x="2860" y="59"/>
                  </a:cubicBezTo>
                  <a:cubicBezTo>
                    <a:pt x="4436" y="1"/>
                    <a:pt x="5662" y="1285"/>
                    <a:pt x="5662" y="28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5" name="Google Shape;18375;p46"/>
            <p:cNvSpPr/>
            <p:nvPr/>
          </p:nvSpPr>
          <p:spPr>
            <a:xfrm>
              <a:off x="4085800" y="4617350"/>
              <a:ext cx="140100" cy="138650"/>
            </a:xfrm>
            <a:custGeom>
              <a:avLst/>
              <a:gdLst/>
              <a:ahLst/>
              <a:cxnLst/>
              <a:rect l="l" t="t" r="r" b="b"/>
              <a:pathLst>
                <a:path w="5604" h="5546" extrusionOk="0">
                  <a:moveTo>
                    <a:pt x="2802" y="5546"/>
                  </a:moveTo>
                  <a:cubicBezTo>
                    <a:pt x="1226" y="5546"/>
                    <a:pt x="0" y="4320"/>
                    <a:pt x="0" y="2744"/>
                  </a:cubicBezTo>
                  <a:cubicBezTo>
                    <a:pt x="0" y="1168"/>
                    <a:pt x="1226" y="1"/>
                    <a:pt x="2802" y="1"/>
                  </a:cubicBezTo>
                  <a:cubicBezTo>
                    <a:pt x="4378" y="1"/>
                    <a:pt x="5604" y="1227"/>
                    <a:pt x="5604" y="2803"/>
                  </a:cubicBezTo>
                  <a:cubicBezTo>
                    <a:pt x="5604" y="4379"/>
                    <a:pt x="4378" y="5546"/>
                    <a:pt x="2802" y="554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6" name="Google Shape;18376;p46"/>
            <p:cNvSpPr/>
            <p:nvPr/>
          </p:nvSpPr>
          <p:spPr>
            <a:xfrm>
              <a:off x="5558175" y="3387200"/>
              <a:ext cx="140125" cy="140125"/>
            </a:xfrm>
            <a:custGeom>
              <a:avLst/>
              <a:gdLst/>
              <a:ahLst/>
              <a:cxnLst/>
              <a:rect l="l" t="t" r="r" b="b"/>
              <a:pathLst>
                <a:path w="5605" h="5605" extrusionOk="0">
                  <a:moveTo>
                    <a:pt x="2744" y="5546"/>
                  </a:moveTo>
                  <a:cubicBezTo>
                    <a:pt x="1227" y="5546"/>
                    <a:pt x="1" y="4320"/>
                    <a:pt x="1" y="2744"/>
                  </a:cubicBezTo>
                  <a:cubicBezTo>
                    <a:pt x="1" y="1226"/>
                    <a:pt x="1285" y="0"/>
                    <a:pt x="2803" y="0"/>
                  </a:cubicBezTo>
                  <a:cubicBezTo>
                    <a:pt x="4379" y="0"/>
                    <a:pt x="5604" y="1285"/>
                    <a:pt x="5546" y="2802"/>
                  </a:cubicBezTo>
                  <a:cubicBezTo>
                    <a:pt x="5546" y="4378"/>
                    <a:pt x="4320" y="5604"/>
                    <a:pt x="2744" y="554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7" name="Google Shape;18377;p46"/>
            <p:cNvSpPr/>
            <p:nvPr/>
          </p:nvSpPr>
          <p:spPr>
            <a:xfrm>
              <a:off x="2369700" y="1424500"/>
              <a:ext cx="141575" cy="140100"/>
            </a:xfrm>
            <a:custGeom>
              <a:avLst/>
              <a:gdLst/>
              <a:ahLst/>
              <a:cxnLst/>
              <a:rect l="l" t="t" r="r" b="b"/>
              <a:pathLst>
                <a:path w="5663" h="5604" extrusionOk="0">
                  <a:moveTo>
                    <a:pt x="5604" y="2860"/>
                  </a:moveTo>
                  <a:cubicBezTo>
                    <a:pt x="5546" y="4436"/>
                    <a:pt x="4320" y="5604"/>
                    <a:pt x="2744" y="5604"/>
                  </a:cubicBezTo>
                  <a:cubicBezTo>
                    <a:pt x="1226" y="5545"/>
                    <a:pt x="0" y="4320"/>
                    <a:pt x="59" y="2744"/>
                  </a:cubicBezTo>
                  <a:cubicBezTo>
                    <a:pt x="59" y="1226"/>
                    <a:pt x="1343" y="0"/>
                    <a:pt x="2860" y="59"/>
                  </a:cubicBezTo>
                  <a:cubicBezTo>
                    <a:pt x="4437" y="59"/>
                    <a:pt x="5662" y="1343"/>
                    <a:pt x="5604" y="28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8" name="Google Shape;18378;p46"/>
            <p:cNvSpPr/>
            <p:nvPr/>
          </p:nvSpPr>
          <p:spPr>
            <a:xfrm>
              <a:off x="3350325" y="4612975"/>
              <a:ext cx="138650" cy="138650"/>
            </a:xfrm>
            <a:custGeom>
              <a:avLst/>
              <a:gdLst/>
              <a:ahLst/>
              <a:cxnLst/>
              <a:rect l="l" t="t" r="r" b="b"/>
              <a:pathLst>
                <a:path w="5546" h="5546" extrusionOk="0">
                  <a:moveTo>
                    <a:pt x="2802" y="1"/>
                  </a:moveTo>
                  <a:cubicBezTo>
                    <a:pt x="4320" y="1"/>
                    <a:pt x="5546" y="1226"/>
                    <a:pt x="5546" y="2802"/>
                  </a:cubicBezTo>
                  <a:cubicBezTo>
                    <a:pt x="5546" y="4320"/>
                    <a:pt x="4320" y="5546"/>
                    <a:pt x="2744" y="5546"/>
                  </a:cubicBezTo>
                  <a:cubicBezTo>
                    <a:pt x="1226" y="5546"/>
                    <a:pt x="0" y="4320"/>
                    <a:pt x="0" y="2802"/>
                  </a:cubicBezTo>
                  <a:cubicBezTo>
                    <a:pt x="0" y="1226"/>
                    <a:pt x="1226" y="1"/>
                    <a:pt x="28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9" name="Google Shape;18379;p46"/>
            <p:cNvSpPr/>
            <p:nvPr/>
          </p:nvSpPr>
          <p:spPr>
            <a:xfrm>
              <a:off x="5311575" y="3880425"/>
              <a:ext cx="138650" cy="140125"/>
            </a:xfrm>
            <a:custGeom>
              <a:avLst/>
              <a:gdLst/>
              <a:ahLst/>
              <a:cxnLst/>
              <a:rect l="l" t="t" r="r" b="b"/>
              <a:pathLst>
                <a:path w="5546" h="5605" extrusionOk="0">
                  <a:moveTo>
                    <a:pt x="5545" y="2802"/>
                  </a:moveTo>
                  <a:cubicBezTo>
                    <a:pt x="5545" y="4320"/>
                    <a:pt x="4320" y="5604"/>
                    <a:pt x="2744" y="5546"/>
                  </a:cubicBezTo>
                  <a:cubicBezTo>
                    <a:pt x="1284" y="5546"/>
                    <a:pt x="0" y="4320"/>
                    <a:pt x="0" y="2802"/>
                  </a:cubicBezTo>
                  <a:cubicBezTo>
                    <a:pt x="0" y="1285"/>
                    <a:pt x="1284" y="1"/>
                    <a:pt x="2802" y="1"/>
                  </a:cubicBezTo>
                  <a:cubicBezTo>
                    <a:pt x="4320" y="59"/>
                    <a:pt x="5545" y="1285"/>
                    <a:pt x="5545"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0" name="Google Shape;18380;p46"/>
            <p:cNvSpPr/>
            <p:nvPr/>
          </p:nvSpPr>
          <p:spPr>
            <a:xfrm>
              <a:off x="3106625" y="935650"/>
              <a:ext cx="140100" cy="140100"/>
            </a:xfrm>
            <a:custGeom>
              <a:avLst/>
              <a:gdLst/>
              <a:ahLst/>
              <a:cxnLst/>
              <a:rect l="l" t="t" r="r" b="b"/>
              <a:pathLst>
                <a:path w="5604" h="5604" extrusionOk="0">
                  <a:moveTo>
                    <a:pt x="5604" y="2802"/>
                  </a:moveTo>
                  <a:cubicBezTo>
                    <a:pt x="5604" y="4320"/>
                    <a:pt x="4320" y="5604"/>
                    <a:pt x="2744" y="5545"/>
                  </a:cubicBezTo>
                  <a:cubicBezTo>
                    <a:pt x="1226" y="5545"/>
                    <a:pt x="0" y="4320"/>
                    <a:pt x="0" y="2744"/>
                  </a:cubicBezTo>
                  <a:cubicBezTo>
                    <a:pt x="59" y="1226"/>
                    <a:pt x="1285" y="0"/>
                    <a:pt x="2802" y="0"/>
                  </a:cubicBezTo>
                  <a:cubicBezTo>
                    <a:pt x="4320" y="0"/>
                    <a:pt x="5604" y="1284"/>
                    <a:pt x="5546"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1" name="Google Shape;18381;p46"/>
            <p:cNvSpPr/>
            <p:nvPr/>
          </p:nvSpPr>
          <p:spPr>
            <a:xfrm>
              <a:off x="1876475" y="3144950"/>
              <a:ext cx="140100" cy="138675"/>
            </a:xfrm>
            <a:custGeom>
              <a:avLst/>
              <a:gdLst/>
              <a:ahLst/>
              <a:cxnLst/>
              <a:rect l="l" t="t" r="r" b="b"/>
              <a:pathLst>
                <a:path w="5604" h="5547" extrusionOk="0">
                  <a:moveTo>
                    <a:pt x="2802" y="1"/>
                  </a:moveTo>
                  <a:cubicBezTo>
                    <a:pt x="4320" y="1"/>
                    <a:pt x="5604" y="1227"/>
                    <a:pt x="5604" y="2744"/>
                  </a:cubicBezTo>
                  <a:cubicBezTo>
                    <a:pt x="5604" y="4320"/>
                    <a:pt x="4378" y="5546"/>
                    <a:pt x="2802" y="5546"/>
                  </a:cubicBezTo>
                  <a:cubicBezTo>
                    <a:pt x="1284" y="5546"/>
                    <a:pt x="58" y="4320"/>
                    <a:pt x="58" y="2803"/>
                  </a:cubicBezTo>
                  <a:cubicBezTo>
                    <a:pt x="0" y="1285"/>
                    <a:pt x="1226" y="1"/>
                    <a:pt x="28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2" name="Google Shape;18382;p46"/>
            <p:cNvSpPr/>
            <p:nvPr/>
          </p:nvSpPr>
          <p:spPr>
            <a:xfrm>
              <a:off x="2617775" y="1177875"/>
              <a:ext cx="138650" cy="140125"/>
            </a:xfrm>
            <a:custGeom>
              <a:avLst/>
              <a:gdLst/>
              <a:ahLst/>
              <a:cxnLst/>
              <a:rect l="l" t="t" r="r" b="b"/>
              <a:pathLst>
                <a:path w="5546" h="5605" extrusionOk="0">
                  <a:moveTo>
                    <a:pt x="2802" y="59"/>
                  </a:moveTo>
                  <a:cubicBezTo>
                    <a:pt x="4320" y="59"/>
                    <a:pt x="5546" y="1343"/>
                    <a:pt x="5546" y="2802"/>
                  </a:cubicBezTo>
                  <a:cubicBezTo>
                    <a:pt x="5546" y="4378"/>
                    <a:pt x="4203" y="5604"/>
                    <a:pt x="2685" y="5604"/>
                  </a:cubicBezTo>
                  <a:cubicBezTo>
                    <a:pt x="1226" y="5546"/>
                    <a:pt x="0" y="4262"/>
                    <a:pt x="0" y="2744"/>
                  </a:cubicBezTo>
                  <a:cubicBezTo>
                    <a:pt x="59" y="1285"/>
                    <a:pt x="1284" y="1"/>
                    <a:pt x="2802"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3" name="Google Shape;18383;p46"/>
            <p:cNvSpPr/>
            <p:nvPr/>
          </p:nvSpPr>
          <p:spPr>
            <a:xfrm>
              <a:off x="4822725" y="4370750"/>
              <a:ext cx="137175" cy="137175"/>
            </a:xfrm>
            <a:custGeom>
              <a:avLst/>
              <a:gdLst/>
              <a:ahLst/>
              <a:cxnLst/>
              <a:rect l="l" t="t" r="r" b="b"/>
              <a:pathLst>
                <a:path w="5487" h="5487" extrusionOk="0">
                  <a:moveTo>
                    <a:pt x="0" y="2744"/>
                  </a:moveTo>
                  <a:cubicBezTo>
                    <a:pt x="0" y="1284"/>
                    <a:pt x="1284" y="0"/>
                    <a:pt x="2802" y="0"/>
                  </a:cubicBezTo>
                  <a:cubicBezTo>
                    <a:pt x="4261" y="0"/>
                    <a:pt x="5487" y="1284"/>
                    <a:pt x="5487" y="2802"/>
                  </a:cubicBezTo>
                  <a:cubicBezTo>
                    <a:pt x="5487" y="4261"/>
                    <a:pt x="4203" y="5487"/>
                    <a:pt x="2744" y="5487"/>
                  </a:cubicBezTo>
                  <a:cubicBezTo>
                    <a:pt x="1284" y="5487"/>
                    <a:pt x="0" y="4203"/>
                    <a:pt x="0"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4" name="Google Shape;18384;p46"/>
            <p:cNvSpPr/>
            <p:nvPr/>
          </p:nvSpPr>
          <p:spPr>
            <a:xfrm>
              <a:off x="2124550" y="1672575"/>
              <a:ext cx="138650" cy="137175"/>
            </a:xfrm>
            <a:custGeom>
              <a:avLst/>
              <a:gdLst/>
              <a:ahLst/>
              <a:cxnLst/>
              <a:rect l="l" t="t" r="r" b="b"/>
              <a:pathLst>
                <a:path w="5546" h="5487" extrusionOk="0">
                  <a:moveTo>
                    <a:pt x="5487" y="2744"/>
                  </a:moveTo>
                  <a:cubicBezTo>
                    <a:pt x="5545" y="4203"/>
                    <a:pt x="4261" y="5487"/>
                    <a:pt x="2802" y="5487"/>
                  </a:cubicBezTo>
                  <a:cubicBezTo>
                    <a:pt x="1284" y="5487"/>
                    <a:pt x="0" y="4261"/>
                    <a:pt x="0" y="2744"/>
                  </a:cubicBezTo>
                  <a:cubicBezTo>
                    <a:pt x="0" y="1284"/>
                    <a:pt x="1226" y="59"/>
                    <a:pt x="2685" y="0"/>
                  </a:cubicBezTo>
                  <a:cubicBezTo>
                    <a:pt x="4203" y="0"/>
                    <a:pt x="5487" y="1226"/>
                    <a:pt x="5487"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5" name="Google Shape;18385;p46"/>
            <p:cNvSpPr/>
            <p:nvPr/>
          </p:nvSpPr>
          <p:spPr>
            <a:xfrm>
              <a:off x="2372625" y="4124125"/>
              <a:ext cx="135725" cy="137200"/>
            </a:xfrm>
            <a:custGeom>
              <a:avLst/>
              <a:gdLst/>
              <a:ahLst/>
              <a:cxnLst/>
              <a:rect l="l" t="t" r="r" b="b"/>
              <a:pathLst>
                <a:path w="5429" h="5488" extrusionOk="0">
                  <a:moveTo>
                    <a:pt x="5429" y="2744"/>
                  </a:moveTo>
                  <a:cubicBezTo>
                    <a:pt x="5429" y="4262"/>
                    <a:pt x="4144" y="5487"/>
                    <a:pt x="2685" y="5487"/>
                  </a:cubicBezTo>
                  <a:cubicBezTo>
                    <a:pt x="1167" y="5429"/>
                    <a:pt x="0" y="4203"/>
                    <a:pt x="0" y="2744"/>
                  </a:cubicBezTo>
                  <a:cubicBezTo>
                    <a:pt x="0" y="1226"/>
                    <a:pt x="1284" y="1"/>
                    <a:pt x="2743" y="59"/>
                  </a:cubicBezTo>
                  <a:cubicBezTo>
                    <a:pt x="4203" y="59"/>
                    <a:pt x="5429" y="1285"/>
                    <a:pt x="5429"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6" name="Google Shape;18386;p46"/>
            <p:cNvSpPr/>
            <p:nvPr/>
          </p:nvSpPr>
          <p:spPr>
            <a:xfrm>
              <a:off x="1882300" y="2162875"/>
              <a:ext cx="137200" cy="135750"/>
            </a:xfrm>
            <a:custGeom>
              <a:avLst/>
              <a:gdLst/>
              <a:ahLst/>
              <a:cxnLst/>
              <a:rect l="l" t="t" r="r" b="b"/>
              <a:pathLst>
                <a:path w="5488" h="5430" extrusionOk="0">
                  <a:moveTo>
                    <a:pt x="5429" y="2744"/>
                  </a:moveTo>
                  <a:cubicBezTo>
                    <a:pt x="5429" y="4262"/>
                    <a:pt x="4203" y="5429"/>
                    <a:pt x="2744" y="5429"/>
                  </a:cubicBezTo>
                  <a:cubicBezTo>
                    <a:pt x="1226" y="5429"/>
                    <a:pt x="1" y="4145"/>
                    <a:pt x="59" y="2627"/>
                  </a:cubicBezTo>
                  <a:cubicBezTo>
                    <a:pt x="117" y="1168"/>
                    <a:pt x="1343" y="1"/>
                    <a:pt x="2802" y="1"/>
                  </a:cubicBezTo>
                  <a:cubicBezTo>
                    <a:pt x="4262" y="59"/>
                    <a:pt x="5487" y="1285"/>
                    <a:pt x="5429"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7" name="Google Shape;18387;p46"/>
            <p:cNvSpPr/>
            <p:nvPr/>
          </p:nvSpPr>
          <p:spPr>
            <a:xfrm>
              <a:off x="4335325" y="4618825"/>
              <a:ext cx="135725" cy="135725"/>
            </a:xfrm>
            <a:custGeom>
              <a:avLst/>
              <a:gdLst/>
              <a:ahLst/>
              <a:cxnLst/>
              <a:rect l="l" t="t" r="r" b="b"/>
              <a:pathLst>
                <a:path w="5429" h="5429" extrusionOk="0">
                  <a:moveTo>
                    <a:pt x="5370" y="2685"/>
                  </a:moveTo>
                  <a:cubicBezTo>
                    <a:pt x="5429" y="4144"/>
                    <a:pt x="4203" y="5370"/>
                    <a:pt x="2744" y="5429"/>
                  </a:cubicBezTo>
                  <a:cubicBezTo>
                    <a:pt x="1226" y="5429"/>
                    <a:pt x="0" y="4203"/>
                    <a:pt x="0" y="2685"/>
                  </a:cubicBezTo>
                  <a:cubicBezTo>
                    <a:pt x="0" y="1226"/>
                    <a:pt x="1168" y="0"/>
                    <a:pt x="2685" y="0"/>
                  </a:cubicBezTo>
                  <a:cubicBezTo>
                    <a:pt x="4145" y="0"/>
                    <a:pt x="5370" y="1168"/>
                    <a:pt x="5370" y="26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8" name="Google Shape;18388;p46"/>
            <p:cNvSpPr/>
            <p:nvPr/>
          </p:nvSpPr>
          <p:spPr>
            <a:xfrm>
              <a:off x="3109550" y="4615900"/>
              <a:ext cx="134275" cy="134275"/>
            </a:xfrm>
            <a:custGeom>
              <a:avLst/>
              <a:gdLst/>
              <a:ahLst/>
              <a:cxnLst/>
              <a:rect l="l" t="t" r="r" b="b"/>
              <a:pathLst>
                <a:path w="5371" h="5371" extrusionOk="0">
                  <a:moveTo>
                    <a:pt x="2744" y="0"/>
                  </a:moveTo>
                  <a:cubicBezTo>
                    <a:pt x="4203" y="0"/>
                    <a:pt x="5370" y="1226"/>
                    <a:pt x="5312" y="2744"/>
                  </a:cubicBezTo>
                  <a:cubicBezTo>
                    <a:pt x="5312" y="4203"/>
                    <a:pt x="4144" y="5371"/>
                    <a:pt x="2627" y="5312"/>
                  </a:cubicBezTo>
                  <a:cubicBezTo>
                    <a:pt x="1109" y="5312"/>
                    <a:pt x="0" y="4145"/>
                    <a:pt x="0" y="2569"/>
                  </a:cubicBezTo>
                  <a:cubicBezTo>
                    <a:pt x="59" y="1109"/>
                    <a:pt x="1226" y="0"/>
                    <a:pt x="2744"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9" name="Google Shape;18389;p46"/>
            <p:cNvSpPr/>
            <p:nvPr/>
          </p:nvSpPr>
          <p:spPr>
            <a:xfrm>
              <a:off x="5561100" y="1922100"/>
              <a:ext cx="134275" cy="132825"/>
            </a:xfrm>
            <a:custGeom>
              <a:avLst/>
              <a:gdLst/>
              <a:ahLst/>
              <a:cxnLst/>
              <a:rect l="l" t="t" r="r" b="b"/>
              <a:pathLst>
                <a:path w="5371" h="5313" extrusionOk="0">
                  <a:moveTo>
                    <a:pt x="2686" y="1"/>
                  </a:moveTo>
                  <a:cubicBezTo>
                    <a:pt x="4203" y="1"/>
                    <a:pt x="5371" y="1226"/>
                    <a:pt x="5312" y="2744"/>
                  </a:cubicBezTo>
                  <a:cubicBezTo>
                    <a:pt x="5312" y="4203"/>
                    <a:pt x="4145" y="5312"/>
                    <a:pt x="2627" y="5312"/>
                  </a:cubicBezTo>
                  <a:cubicBezTo>
                    <a:pt x="1110" y="5312"/>
                    <a:pt x="1" y="4086"/>
                    <a:pt x="1" y="2569"/>
                  </a:cubicBezTo>
                  <a:cubicBezTo>
                    <a:pt x="59" y="1110"/>
                    <a:pt x="1226" y="1"/>
                    <a:pt x="268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0" name="Google Shape;18390;p46"/>
            <p:cNvSpPr/>
            <p:nvPr/>
          </p:nvSpPr>
          <p:spPr>
            <a:xfrm>
              <a:off x="4583400" y="940025"/>
              <a:ext cx="131350" cy="131350"/>
            </a:xfrm>
            <a:custGeom>
              <a:avLst/>
              <a:gdLst/>
              <a:ahLst/>
              <a:cxnLst/>
              <a:rect l="l" t="t" r="r" b="b"/>
              <a:pathLst>
                <a:path w="5254" h="5254" extrusionOk="0">
                  <a:moveTo>
                    <a:pt x="2627" y="0"/>
                  </a:moveTo>
                  <a:cubicBezTo>
                    <a:pt x="4086" y="0"/>
                    <a:pt x="5254" y="1109"/>
                    <a:pt x="5254" y="2569"/>
                  </a:cubicBezTo>
                  <a:cubicBezTo>
                    <a:pt x="5254" y="4086"/>
                    <a:pt x="4086" y="5254"/>
                    <a:pt x="2569" y="5254"/>
                  </a:cubicBezTo>
                  <a:cubicBezTo>
                    <a:pt x="1109" y="5254"/>
                    <a:pt x="0" y="4086"/>
                    <a:pt x="0" y="2627"/>
                  </a:cubicBezTo>
                  <a:cubicBezTo>
                    <a:pt x="0" y="1109"/>
                    <a:pt x="1109" y="0"/>
                    <a:pt x="262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1" name="Google Shape;18391;p46"/>
            <p:cNvSpPr/>
            <p:nvPr/>
          </p:nvSpPr>
          <p:spPr>
            <a:xfrm>
              <a:off x="2127450" y="3880425"/>
              <a:ext cx="132825" cy="132825"/>
            </a:xfrm>
            <a:custGeom>
              <a:avLst/>
              <a:gdLst/>
              <a:ahLst/>
              <a:cxnLst/>
              <a:rect l="l" t="t" r="r" b="b"/>
              <a:pathLst>
                <a:path w="5313" h="5313" extrusionOk="0">
                  <a:moveTo>
                    <a:pt x="2686" y="1"/>
                  </a:moveTo>
                  <a:cubicBezTo>
                    <a:pt x="4145" y="1"/>
                    <a:pt x="5313" y="1168"/>
                    <a:pt x="5313" y="2627"/>
                  </a:cubicBezTo>
                  <a:cubicBezTo>
                    <a:pt x="5313" y="4145"/>
                    <a:pt x="4145" y="5312"/>
                    <a:pt x="2628" y="5312"/>
                  </a:cubicBezTo>
                  <a:cubicBezTo>
                    <a:pt x="1110" y="5254"/>
                    <a:pt x="1" y="4087"/>
                    <a:pt x="1" y="2627"/>
                  </a:cubicBezTo>
                  <a:cubicBezTo>
                    <a:pt x="1" y="1110"/>
                    <a:pt x="1168" y="1"/>
                    <a:pt x="262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2" name="Google Shape;18392;p46"/>
            <p:cNvSpPr/>
            <p:nvPr/>
          </p:nvSpPr>
          <p:spPr>
            <a:xfrm>
              <a:off x="1880850" y="3390125"/>
              <a:ext cx="132800" cy="132800"/>
            </a:xfrm>
            <a:custGeom>
              <a:avLst/>
              <a:gdLst/>
              <a:ahLst/>
              <a:cxnLst/>
              <a:rect l="l" t="t" r="r" b="b"/>
              <a:pathLst>
                <a:path w="5312" h="5312" extrusionOk="0">
                  <a:moveTo>
                    <a:pt x="2627" y="0"/>
                  </a:moveTo>
                  <a:cubicBezTo>
                    <a:pt x="4086" y="0"/>
                    <a:pt x="5254" y="1168"/>
                    <a:pt x="5312" y="2627"/>
                  </a:cubicBezTo>
                  <a:cubicBezTo>
                    <a:pt x="5312" y="4145"/>
                    <a:pt x="4145" y="5312"/>
                    <a:pt x="2627" y="5312"/>
                  </a:cubicBezTo>
                  <a:cubicBezTo>
                    <a:pt x="1168" y="5312"/>
                    <a:pt x="0" y="4145"/>
                    <a:pt x="0" y="2685"/>
                  </a:cubicBezTo>
                  <a:cubicBezTo>
                    <a:pt x="0" y="1168"/>
                    <a:pt x="1168" y="59"/>
                    <a:pt x="2627"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3" name="Google Shape;18393;p46"/>
            <p:cNvSpPr/>
            <p:nvPr/>
          </p:nvSpPr>
          <p:spPr>
            <a:xfrm>
              <a:off x="2616300" y="4372200"/>
              <a:ext cx="132825" cy="134275"/>
            </a:xfrm>
            <a:custGeom>
              <a:avLst/>
              <a:gdLst/>
              <a:ahLst/>
              <a:cxnLst/>
              <a:rect l="l" t="t" r="r" b="b"/>
              <a:pathLst>
                <a:path w="5313" h="5371" extrusionOk="0">
                  <a:moveTo>
                    <a:pt x="5313" y="2744"/>
                  </a:moveTo>
                  <a:cubicBezTo>
                    <a:pt x="5313" y="4262"/>
                    <a:pt x="4087" y="5371"/>
                    <a:pt x="2628" y="5371"/>
                  </a:cubicBezTo>
                  <a:cubicBezTo>
                    <a:pt x="1110" y="5312"/>
                    <a:pt x="1" y="4145"/>
                    <a:pt x="1" y="2569"/>
                  </a:cubicBezTo>
                  <a:cubicBezTo>
                    <a:pt x="59" y="1110"/>
                    <a:pt x="1285" y="1"/>
                    <a:pt x="2744" y="59"/>
                  </a:cubicBezTo>
                  <a:cubicBezTo>
                    <a:pt x="4204" y="117"/>
                    <a:pt x="5313" y="1285"/>
                    <a:pt x="5313"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4" name="Google Shape;18394;p46"/>
            <p:cNvSpPr/>
            <p:nvPr/>
          </p:nvSpPr>
          <p:spPr>
            <a:xfrm>
              <a:off x="2864375" y="940025"/>
              <a:ext cx="131375" cy="131350"/>
            </a:xfrm>
            <a:custGeom>
              <a:avLst/>
              <a:gdLst/>
              <a:ahLst/>
              <a:cxnLst/>
              <a:rect l="l" t="t" r="r" b="b"/>
              <a:pathLst>
                <a:path w="5255" h="5254" extrusionOk="0">
                  <a:moveTo>
                    <a:pt x="2628" y="0"/>
                  </a:moveTo>
                  <a:cubicBezTo>
                    <a:pt x="4028" y="0"/>
                    <a:pt x="5196" y="1168"/>
                    <a:pt x="5196" y="2627"/>
                  </a:cubicBezTo>
                  <a:cubicBezTo>
                    <a:pt x="5254" y="4028"/>
                    <a:pt x="4028" y="5254"/>
                    <a:pt x="2569" y="5254"/>
                  </a:cubicBezTo>
                  <a:cubicBezTo>
                    <a:pt x="1168" y="5195"/>
                    <a:pt x="1" y="4028"/>
                    <a:pt x="1" y="2569"/>
                  </a:cubicBezTo>
                  <a:cubicBezTo>
                    <a:pt x="1" y="1168"/>
                    <a:pt x="1227"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5" name="Google Shape;18395;p46"/>
            <p:cNvSpPr/>
            <p:nvPr/>
          </p:nvSpPr>
          <p:spPr>
            <a:xfrm>
              <a:off x="5562550" y="3638200"/>
              <a:ext cx="131375" cy="131350"/>
            </a:xfrm>
            <a:custGeom>
              <a:avLst/>
              <a:gdLst/>
              <a:ahLst/>
              <a:cxnLst/>
              <a:rect l="l" t="t" r="r" b="b"/>
              <a:pathLst>
                <a:path w="5255" h="5254" extrusionOk="0">
                  <a:moveTo>
                    <a:pt x="2628" y="0"/>
                  </a:moveTo>
                  <a:cubicBezTo>
                    <a:pt x="4029" y="0"/>
                    <a:pt x="5196" y="1168"/>
                    <a:pt x="5254" y="2569"/>
                  </a:cubicBezTo>
                  <a:cubicBezTo>
                    <a:pt x="5254" y="4028"/>
                    <a:pt x="4029" y="5254"/>
                    <a:pt x="2628" y="5195"/>
                  </a:cubicBezTo>
                  <a:cubicBezTo>
                    <a:pt x="1168" y="5195"/>
                    <a:pt x="1" y="4028"/>
                    <a:pt x="1" y="2569"/>
                  </a:cubicBezTo>
                  <a:cubicBezTo>
                    <a:pt x="1" y="1168"/>
                    <a:pt x="1168"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6" name="Google Shape;18396;p46"/>
            <p:cNvSpPr/>
            <p:nvPr/>
          </p:nvSpPr>
          <p:spPr>
            <a:xfrm>
              <a:off x="5073700" y="1188100"/>
              <a:ext cx="129900" cy="128425"/>
            </a:xfrm>
            <a:custGeom>
              <a:avLst/>
              <a:gdLst/>
              <a:ahLst/>
              <a:cxnLst/>
              <a:rect l="l" t="t" r="r" b="b"/>
              <a:pathLst>
                <a:path w="5196" h="5137" extrusionOk="0">
                  <a:moveTo>
                    <a:pt x="2569" y="0"/>
                  </a:moveTo>
                  <a:cubicBezTo>
                    <a:pt x="4028" y="0"/>
                    <a:pt x="5196" y="1226"/>
                    <a:pt x="5196" y="2627"/>
                  </a:cubicBezTo>
                  <a:cubicBezTo>
                    <a:pt x="5137" y="3969"/>
                    <a:pt x="3970" y="5137"/>
                    <a:pt x="2569" y="5137"/>
                  </a:cubicBezTo>
                  <a:cubicBezTo>
                    <a:pt x="1168" y="5137"/>
                    <a:pt x="1" y="3911"/>
                    <a:pt x="1" y="2510"/>
                  </a:cubicBezTo>
                  <a:cubicBezTo>
                    <a:pt x="59" y="1109"/>
                    <a:pt x="1227"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7" name="Google Shape;18397;p46"/>
            <p:cNvSpPr/>
            <p:nvPr/>
          </p:nvSpPr>
          <p:spPr>
            <a:xfrm>
              <a:off x="5320325" y="1430325"/>
              <a:ext cx="129900" cy="128450"/>
            </a:xfrm>
            <a:custGeom>
              <a:avLst/>
              <a:gdLst/>
              <a:ahLst/>
              <a:cxnLst/>
              <a:rect l="l" t="t" r="r" b="b"/>
              <a:pathLst>
                <a:path w="5196" h="5138" extrusionOk="0">
                  <a:moveTo>
                    <a:pt x="5137" y="2627"/>
                  </a:moveTo>
                  <a:cubicBezTo>
                    <a:pt x="5137" y="4028"/>
                    <a:pt x="3970" y="5137"/>
                    <a:pt x="2569" y="5137"/>
                  </a:cubicBezTo>
                  <a:cubicBezTo>
                    <a:pt x="1168" y="5137"/>
                    <a:pt x="0" y="3912"/>
                    <a:pt x="0" y="2511"/>
                  </a:cubicBezTo>
                  <a:cubicBezTo>
                    <a:pt x="59" y="1110"/>
                    <a:pt x="1285" y="1"/>
                    <a:pt x="2627" y="1"/>
                  </a:cubicBezTo>
                  <a:cubicBezTo>
                    <a:pt x="4028" y="59"/>
                    <a:pt x="5195" y="1226"/>
                    <a:pt x="5137" y="26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8" name="Google Shape;18398;p46"/>
            <p:cNvSpPr/>
            <p:nvPr/>
          </p:nvSpPr>
          <p:spPr>
            <a:xfrm>
              <a:off x="1886675" y="1920650"/>
              <a:ext cx="128450" cy="126975"/>
            </a:xfrm>
            <a:custGeom>
              <a:avLst/>
              <a:gdLst/>
              <a:ahLst/>
              <a:cxnLst/>
              <a:rect l="l" t="t" r="r" b="b"/>
              <a:pathLst>
                <a:path w="5138" h="5079" extrusionOk="0">
                  <a:moveTo>
                    <a:pt x="2569" y="0"/>
                  </a:moveTo>
                  <a:cubicBezTo>
                    <a:pt x="3970" y="0"/>
                    <a:pt x="5079" y="1109"/>
                    <a:pt x="5079" y="2510"/>
                  </a:cubicBezTo>
                  <a:cubicBezTo>
                    <a:pt x="5137" y="3969"/>
                    <a:pt x="3970" y="5078"/>
                    <a:pt x="2569" y="5078"/>
                  </a:cubicBezTo>
                  <a:cubicBezTo>
                    <a:pt x="1168" y="5078"/>
                    <a:pt x="59" y="3969"/>
                    <a:pt x="1" y="2568"/>
                  </a:cubicBezTo>
                  <a:cubicBezTo>
                    <a:pt x="1" y="1168"/>
                    <a:pt x="1110" y="59"/>
                    <a:pt x="2569"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9" name="Google Shape;18399;p46"/>
            <p:cNvSpPr/>
            <p:nvPr/>
          </p:nvSpPr>
          <p:spPr>
            <a:xfrm>
              <a:off x="5812100" y="2904175"/>
              <a:ext cx="125525" cy="127000"/>
            </a:xfrm>
            <a:custGeom>
              <a:avLst/>
              <a:gdLst/>
              <a:ahLst/>
              <a:cxnLst/>
              <a:rect l="l" t="t" r="r" b="b"/>
              <a:pathLst>
                <a:path w="5021" h="5080" extrusionOk="0">
                  <a:moveTo>
                    <a:pt x="2510" y="5021"/>
                  </a:moveTo>
                  <a:cubicBezTo>
                    <a:pt x="1109" y="5079"/>
                    <a:pt x="0" y="3970"/>
                    <a:pt x="0" y="2511"/>
                  </a:cubicBezTo>
                  <a:cubicBezTo>
                    <a:pt x="0" y="1110"/>
                    <a:pt x="1051" y="1"/>
                    <a:pt x="2510" y="1"/>
                  </a:cubicBezTo>
                  <a:cubicBezTo>
                    <a:pt x="3911" y="1"/>
                    <a:pt x="5020" y="1052"/>
                    <a:pt x="5020" y="2452"/>
                  </a:cubicBezTo>
                  <a:cubicBezTo>
                    <a:pt x="5020" y="3912"/>
                    <a:pt x="3969" y="5021"/>
                    <a:pt x="2510" y="50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0" name="Google Shape;18400;p46"/>
            <p:cNvSpPr/>
            <p:nvPr/>
          </p:nvSpPr>
          <p:spPr>
            <a:xfrm>
              <a:off x="5810625" y="2660475"/>
              <a:ext cx="127000" cy="127000"/>
            </a:xfrm>
            <a:custGeom>
              <a:avLst/>
              <a:gdLst/>
              <a:ahLst/>
              <a:cxnLst/>
              <a:rect l="l" t="t" r="r" b="b"/>
              <a:pathLst>
                <a:path w="5080" h="5080" extrusionOk="0">
                  <a:moveTo>
                    <a:pt x="2569" y="5079"/>
                  </a:moveTo>
                  <a:cubicBezTo>
                    <a:pt x="1168" y="5079"/>
                    <a:pt x="59" y="3970"/>
                    <a:pt x="1" y="2569"/>
                  </a:cubicBezTo>
                  <a:cubicBezTo>
                    <a:pt x="1" y="1168"/>
                    <a:pt x="1110" y="59"/>
                    <a:pt x="2569" y="1"/>
                  </a:cubicBezTo>
                  <a:cubicBezTo>
                    <a:pt x="3970" y="1"/>
                    <a:pt x="5079" y="1110"/>
                    <a:pt x="5079" y="2569"/>
                  </a:cubicBezTo>
                  <a:cubicBezTo>
                    <a:pt x="5079" y="3970"/>
                    <a:pt x="3970" y="5079"/>
                    <a:pt x="2569" y="507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1" name="Google Shape;18401;p46"/>
            <p:cNvSpPr/>
            <p:nvPr/>
          </p:nvSpPr>
          <p:spPr>
            <a:xfrm>
              <a:off x="4581925" y="4623200"/>
              <a:ext cx="127000" cy="126975"/>
            </a:xfrm>
            <a:custGeom>
              <a:avLst/>
              <a:gdLst/>
              <a:ahLst/>
              <a:cxnLst/>
              <a:rect l="l" t="t" r="r" b="b"/>
              <a:pathLst>
                <a:path w="5080" h="5079" extrusionOk="0">
                  <a:moveTo>
                    <a:pt x="5079" y="2510"/>
                  </a:moveTo>
                  <a:cubicBezTo>
                    <a:pt x="5079" y="3911"/>
                    <a:pt x="3970" y="5020"/>
                    <a:pt x="2569" y="5079"/>
                  </a:cubicBezTo>
                  <a:cubicBezTo>
                    <a:pt x="1168" y="5079"/>
                    <a:pt x="1" y="3969"/>
                    <a:pt x="1" y="2569"/>
                  </a:cubicBezTo>
                  <a:cubicBezTo>
                    <a:pt x="1" y="1109"/>
                    <a:pt x="1110" y="0"/>
                    <a:pt x="2511" y="0"/>
                  </a:cubicBezTo>
                  <a:cubicBezTo>
                    <a:pt x="3912" y="0"/>
                    <a:pt x="5021" y="1109"/>
                    <a:pt x="5079"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2" name="Google Shape;18402;p46"/>
            <p:cNvSpPr/>
            <p:nvPr/>
          </p:nvSpPr>
          <p:spPr>
            <a:xfrm>
              <a:off x="3849400" y="694850"/>
              <a:ext cx="126975" cy="127000"/>
            </a:xfrm>
            <a:custGeom>
              <a:avLst/>
              <a:gdLst/>
              <a:ahLst/>
              <a:cxnLst/>
              <a:rect l="l" t="t" r="r" b="b"/>
              <a:pathLst>
                <a:path w="5079" h="5080" extrusionOk="0">
                  <a:moveTo>
                    <a:pt x="2510" y="59"/>
                  </a:moveTo>
                  <a:cubicBezTo>
                    <a:pt x="3911" y="1"/>
                    <a:pt x="5078" y="1110"/>
                    <a:pt x="5078" y="2569"/>
                  </a:cubicBezTo>
                  <a:cubicBezTo>
                    <a:pt x="5078" y="3970"/>
                    <a:pt x="3969" y="5079"/>
                    <a:pt x="2510" y="5079"/>
                  </a:cubicBezTo>
                  <a:cubicBezTo>
                    <a:pt x="1109" y="5079"/>
                    <a:pt x="58" y="3970"/>
                    <a:pt x="0" y="2628"/>
                  </a:cubicBezTo>
                  <a:cubicBezTo>
                    <a:pt x="0" y="1168"/>
                    <a:pt x="1109" y="59"/>
                    <a:pt x="25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3" name="Google Shape;18403;p46"/>
            <p:cNvSpPr/>
            <p:nvPr/>
          </p:nvSpPr>
          <p:spPr>
            <a:xfrm>
              <a:off x="3602775" y="696325"/>
              <a:ext cx="125525" cy="125525"/>
            </a:xfrm>
            <a:custGeom>
              <a:avLst/>
              <a:gdLst/>
              <a:ahLst/>
              <a:cxnLst/>
              <a:rect l="l" t="t" r="r" b="b"/>
              <a:pathLst>
                <a:path w="5021" h="5021" extrusionOk="0">
                  <a:moveTo>
                    <a:pt x="5020" y="2452"/>
                  </a:moveTo>
                  <a:cubicBezTo>
                    <a:pt x="5020" y="3911"/>
                    <a:pt x="3970" y="5020"/>
                    <a:pt x="2510" y="5020"/>
                  </a:cubicBezTo>
                  <a:cubicBezTo>
                    <a:pt x="1109" y="5020"/>
                    <a:pt x="59" y="3911"/>
                    <a:pt x="0" y="2510"/>
                  </a:cubicBezTo>
                  <a:cubicBezTo>
                    <a:pt x="0" y="1109"/>
                    <a:pt x="1109" y="0"/>
                    <a:pt x="2510" y="0"/>
                  </a:cubicBezTo>
                  <a:cubicBezTo>
                    <a:pt x="3911" y="0"/>
                    <a:pt x="5020" y="1051"/>
                    <a:pt x="5020" y="24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4" name="Google Shape;18404;p46"/>
            <p:cNvSpPr/>
            <p:nvPr/>
          </p:nvSpPr>
          <p:spPr>
            <a:xfrm>
              <a:off x="2867300" y="4620275"/>
              <a:ext cx="124075" cy="124075"/>
            </a:xfrm>
            <a:custGeom>
              <a:avLst/>
              <a:gdLst/>
              <a:ahLst/>
              <a:cxnLst/>
              <a:rect l="l" t="t" r="r" b="b"/>
              <a:pathLst>
                <a:path w="4963" h="4963" extrusionOk="0">
                  <a:moveTo>
                    <a:pt x="2511" y="4962"/>
                  </a:moveTo>
                  <a:cubicBezTo>
                    <a:pt x="1110" y="4962"/>
                    <a:pt x="1" y="3853"/>
                    <a:pt x="1" y="2452"/>
                  </a:cubicBezTo>
                  <a:cubicBezTo>
                    <a:pt x="1" y="1110"/>
                    <a:pt x="1110" y="1"/>
                    <a:pt x="2511" y="1"/>
                  </a:cubicBezTo>
                  <a:cubicBezTo>
                    <a:pt x="3911" y="1"/>
                    <a:pt x="4962" y="1110"/>
                    <a:pt x="4962" y="2510"/>
                  </a:cubicBezTo>
                  <a:cubicBezTo>
                    <a:pt x="4962" y="3911"/>
                    <a:pt x="3911" y="4962"/>
                    <a:pt x="2511"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5" name="Google Shape;18405;p46"/>
            <p:cNvSpPr/>
            <p:nvPr/>
          </p:nvSpPr>
          <p:spPr>
            <a:xfrm>
              <a:off x="5812100" y="2415325"/>
              <a:ext cx="125525" cy="125525"/>
            </a:xfrm>
            <a:custGeom>
              <a:avLst/>
              <a:gdLst/>
              <a:ahLst/>
              <a:cxnLst/>
              <a:rect l="l" t="t" r="r" b="b"/>
              <a:pathLst>
                <a:path w="5021" h="5021" extrusionOk="0">
                  <a:moveTo>
                    <a:pt x="2510" y="1"/>
                  </a:moveTo>
                  <a:cubicBezTo>
                    <a:pt x="3853" y="1"/>
                    <a:pt x="4962" y="1110"/>
                    <a:pt x="4962" y="2511"/>
                  </a:cubicBezTo>
                  <a:cubicBezTo>
                    <a:pt x="5020" y="3853"/>
                    <a:pt x="3911" y="4962"/>
                    <a:pt x="2510" y="4962"/>
                  </a:cubicBezTo>
                  <a:cubicBezTo>
                    <a:pt x="1109" y="5021"/>
                    <a:pt x="0" y="3912"/>
                    <a:pt x="0" y="2511"/>
                  </a:cubicBezTo>
                  <a:cubicBezTo>
                    <a:pt x="0" y="1110"/>
                    <a:pt x="1109" y="1"/>
                    <a:pt x="25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6" name="Google Shape;18406;p46"/>
            <p:cNvSpPr/>
            <p:nvPr/>
          </p:nvSpPr>
          <p:spPr>
            <a:xfrm>
              <a:off x="5812100" y="3152250"/>
              <a:ext cx="125525" cy="124075"/>
            </a:xfrm>
            <a:custGeom>
              <a:avLst/>
              <a:gdLst/>
              <a:ahLst/>
              <a:cxnLst/>
              <a:rect l="l" t="t" r="r" b="b"/>
              <a:pathLst>
                <a:path w="5021" h="4963" extrusionOk="0">
                  <a:moveTo>
                    <a:pt x="2452" y="4962"/>
                  </a:moveTo>
                  <a:cubicBezTo>
                    <a:pt x="1109" y="4904"/>
                    <a:pt x="0" y="3795"/>
                    <a:pt x="59" y="2394"/>
                  </a:cubicBezTo>
                  <a:cubicBezTo>
                    <a:pt x="59" y="1052"/>
                    <a:pt x="1168" y="1"/>
                    <a:pt x="2510" y="1"/>
                  </a:cubicBezTo>
                  <a:cubicBezTo>
                    <a:pt x="3911" y="1"/>
                    <a:pt x="5020" y="1168"/>
                    <a:pt x="4962" y="2569"/>
                  </a:cubicBezTo>
                  <a:cubicBezTo>
                    <a:pt x="4903" y="3912"/>
                    <a:pt x="3794" y="4962"/>
                    <a:pt x="2452"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7" name="Google Shape;18407;p46"/>
            <p:cNvSpPr/>
            <p:nvPr/>
          </p:nvSpPr>
          <p:spPr>
            <a:xfrm>
              <a:off x="2378450" y="1186625"/>
              <a:ext cx="124075" cy="122600"/>
            </a:xfrm>
            <a:custGeom>
              <a:avLst/>
              <a:gdLst/>
              <a:ahLst/>
              <a:cxnLst/>
              <a:rect l="l" t="t" r="r" b="b"/>
              <a:pathLst>
                <a:path w="4963" h="4904" extrusionOk="0">
                  <a:moveTo>
                    <a:pt x="2452" y="4904"/>
                  </a:moveTo>
                  <a:cubicBezTo>
                    <a:pt x="1110" y="4904"/>
                    <a:pt x="1" y="3853"/>
                    <a:pt x="1" y="2452"/>
                  </a:cubicBezTo>
                  <a:cubicBezTo>
                    <a:pt x="1" y="1110"/>
                    <a:pt x="1110" y="1"/>
                    <a:pt x="2510" y="1"/>
                  </a:cubicBezTo>
                  <a:cubicBezTo>
                    <a:pt x="3853" y="1"/>
                    <a:pt x="4962" y="1110"/>
                    <a:pt x="4962" y="2511"/>
                  </a:cubicBezTo>
                  <a:cubicBezTo>
                    <a:pt x="4904" y="3853"/>
                    <a:pt x="3795" y="4904"/>
                    <a:pt x="2452" y="49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8" name="Google Shape;18408;p46"/>
            <p:cNvSpPr/>
            <p:nvPr/>
          </p:nvSpPr>
          <p:spPr>
            <a:xfrm>
              <a:off x="4093075" y="696325"/>
              <a:ext cx="125525" cy="125525"/>
            </a:xfrm>
            <a:custGeom>
              <a:avLst/>
              <a:gdLst/>
              <a:ahLst/>
              <a:cxnLst/>
              <a:rect l="l" t="t" r="r" b="b"/>
              <a:pathLst>
                <a:path w="5021" h="5021" extrusionOk="0">
                  <a:moveTo>
                    <a:pt x="2511" y="0"/>
                  </a:moveTo>
                  <a:cubicBezTo>
                    <a:pt x="3912" y="59"/>
                    <a:pt x="5021" y="1168"/>
                    <a:pt x="4962" y="2569"/>
                  </a:cubicBezTo>
                  <a:cubicBezTo>
                    <a:pt x="4962" y="3911"/>
                    <a:pt x="3853" y="5020"/>
                    <a:pt x="2452" y="4962"/>
                  </a:cubicBezTo>
                  <a:cubicBezTo>
                    <a:pt x="1052" y="4962"/>
                    <a:pt x="1" y="3853"/>
                    <a:pt x="1" y="2510"/>
                  </a:cubicBezTo>
                  <a:cubicBezTo>
                    <a:pt x="1" y="1109"/>
                    <a:pt x="1110" y="0"/>
                    <a:pt x="25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9" name="Google Shape;18409;p46"/>
            <p:cNvSpPr/>
            <p:nvPr/>
          </p:nvSpPr>
          <p:spPr>
            <a:xfrm>
              <a:off x="1885225" y="3641100"/>
              <a:ext cx="124050" cy="124075"/>
            </a:xfrm>
            <a:custGeom>
              <a:avLst/>
              <a:gdLst/>
              <a:ahLst/>
              <a:cxnLst/>
              <a:rect l="l" t="t" r="r" b="b"/>
              <a:pathLst>
                <a:path w="4962" h="4963" extrusionOk="0">
                  <a:moveTo>
                    <a:pt x="2452" y="1"/>
                  </a:moveTo>
                  <a:cubicBezTo>
                    <a:pt x="3853" y="1"/>
                    <a:pt x="4962" y="1168"/>
                    <a:pt x="4962" y="2569"/>
                  </a:cubicBezTo>
                  <a:cubicBezTo>
                    <a:pt x="4903" y="3912"/>
                    <a:pt x="3794" y="4962"/>
                    <a:pt x="2452" y="4962"/>
                  </a:cubicBezTo>
                  <a:cubicBezTo>
                    <a:pt x="1051" y="4962"/>
                    <a:pt x="0" y="3853"/>
                    <a:pt x="0" y="2453"/>
                  </a:cubicBezTo>
                  <a:cubicBezTo>
                    <a:pt x="0" y="1110"/>
                    <a:pt x="1109" y="1"/>
                    <a:pt x="245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0" name="Google Shape;18410;p46"/>
            <p:cNvSpPr/>
            <p:nvPr/>
          </p:nvSpPr>
          <p:spPr>
            <a:xfrm>
              <a:off x="5318875" y="4129975"/>
              <a:ext cx="124050" cy="125500"/>
            </a:xfrm>
            <a:custGeom>
              <a:avLst/>
              <a:gdLst/>
              <a:ahLst/>
              <a:cxnLst/>
              <a:rect l="l" t="t" r="r" b="b"/>
              <a:pathLst>
                <a:path w="4962" h="5020" extrusionOk="0">
                  <a:moveTo>
                    <a:pt x="58" y="2510"/>
                  </a:moveTo>
                  <a:cubicBezTo>
                    <a:pt x="58" y="1109"/>
                    <a:pt x="1167" y="0"/>
                    <a:pt x="2568" y="58"/>
                  </a:cubicBezTo>
                  <a:cubicBezTo>
                    <a:pt x="3911" y="117"/>
                    <a:pt x="4962" y="1226"/>
                    <a:pt x="4962" y="2568"/>
                  </a:cubicBezTo>
                  <a:cubicBezTo>
                    <a:pt x="4962" y="3911"/>
                    <a:pt x="3794" y="5020"/>
                    <a:pt x="2452" y="5020"/>
                  </a:cubicBezTo>
                  <a:cubicBezTo>
                    <a:pt x="1109" y="4962"/>
                    <a:pt x="0" y="3853"/>
                    <a:pt x="58"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1" name="Google Shape;18411;p46"/>
            <p:cNvSpPr/>
            <p:nvPr/>
          </p:nvSpPr>
          <p:spPr>
            <a:xfrm>
              <a:off x="3357625" y="696325"/>
              <a:ext cx="124050" cy="124050"/>
            </a:xfrm>
            <a:custGeom>
              <a:avLst/>
              <a:gdLst/>
              <a:ahLst/>
              <a:cxnLst/>
              <a:rect l="l" t="t" r="r" b="b"/>
              <a:pathLst>
                <a:path w="4962" h="4962" extrusionOk="0">
                  <a:moveTo>
                    <a:pt x="2510" y="4962"/>
                  </a:moveTo>
                  <a:cubicBezTo>
                    <a:pt x="1168" y="4962"/>
                    <a:pt x="59" y="3853"/>
                    <a:pt x="0" y="2510"/>
                  </a:cubicBezTo>
                  <a:cubicBezTo>
                    <a:pt x="0" y="1168"/>
                    <a:pt x="1109" y="59"/>
                    <a:pt x="2452" y="59"/>
                  </a:cubicBezTo>
                  <a:cubicBezTo>
                    <a:pt x="3794" y="0"/>
                    <a:pt x="4903" y="1109"/>
                    <a:pt x="4903" y="2452"/>
                  </a:cubicBezTo>
                  <a:cubicBezTo>
                    <a:pt x="4962" y="3794"/>
                    <a:pt x="3853" y="4903"/>
                    <a:pt x="2510"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2" name="Google Shape;18412;p46"/>
            <p:cNvSpPr/>
            <p:nvPr/>
          </p:nvSpPr>
          <p:spPr>
            <a:xfrm>
              <a:off x="5076625" y="4378050"/>
              <a:ext cx="124075" cy="124050"/>
            </a:xfrm>
            <a:custGeom>
              <a:avLst/>
              <a:gdLst/>
              <a:ahLst/>
              <a:cxnLst/>
              <a:rect l="l" t="t" r="r" b="b"/>
              <a:pathLst>
                <a:path w="4963" h="4962" extrusionOk="0">
                  <a:moveTo>
                    <a:pt x="1" y="2393"/>
                  </a:moveTo>
                  <a:cubicBezTo>
                    <a:pt x="59" y="1051"/>
                    <a:pt x="1226" y="0"/>
                    <a:pt x="2511" y="0"/>
                  </a:cubicBezTo>
                  <a:cubicBezTo>
                    <a:pt x="3853" y="58"/>
                    <a:pt x="4962" y="1226"/>
                    <a:pt x="4904" y="2510"/>
                  </a:cubicBezTo>
                  <a:cubicBezTo>
                    <a:pt x="4904" y="3852"/>
                    <a:pt x="3736" y="4962"/>
                    <a:pt x="2394" y="4903"/>
                  </a:cubicBezTo>
                  <a:cubicBezTo>
                    <a:pt x="1051" y="4903"/>
                    <a:pt x="1" y="3736"/>
                    <a:pt x="1"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3" name="Google Shape;18413;p46"/>
            <p:cNvSpPr/>
            <p:nvPr/>
          </p:nvSpPr>
          <p:spPr>
            <a:xfrm>
              <a:off x="4830000" y="944400"/>
              <a:ext cx="122625" cy="122600"/>
            </a:xfrm>
            <a:custGeom>
              <a:avLst/>
              <a:gdLst/>
              <a:ahLst/>
              <a:cxnLst/>
              <a:rect l="l" t="t" r="r" b="b"/>
              <a:pathLst>
                <a:path w="4905" h="4904" extrusionOk="0">
                  <a:moveTo>
                    <a:pt x="4904" y="2452"/>
                  </a:moveTo>
                  <a:cubicBezTo>
                    <a:pt x="4904" y="3794"/>
                    <a:pt x="3795" y="4903"/>
                    <a:pt x="2453" y="4903"/>
                  </a:cubicBezTo>
                  <a:cubicBezTo>
                    <a:pt x="1110" y="4903"/>
                    <a:pt x="1" y="3736"/>
                    <a:pt x="1" y="2452"/>
                  </a:cubicBezTo>
                  <a:cubicBezTo>
                    <a:pt x="1" y="1109"/>
                    <a:pt x="1168" y="0"/>
                    <a:pt x="2453" y="0"/>
                  </a:cubicBezTo>
                  <a:cubicBezTo>
                    <a:pt x="3795" y="0"/>
                    <a:pt x="4904" y="1109"/>
                    <a:pt x="4904" y="24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4" name="Google Shape;18414;p46"/>
            <p:cNvSpPr/>
            <p:nvPr/>
          </p:nvSpPr>
          <p:spPr>
            <a:xfrm>
              <a:off x="2131825" y="1433250"/>
              <a:ext cx="124075" cy="124050"/>
            </a:xfrm>
            <a:custGeom>
              <a:avLst/>
              <a:gdLst/>
              <a:ahLst/>
              <a:cxnLst/>
              <a:rect l="l" t="t" r="r" b="b"/>
              <a:pathLst>
                <a:path w="4963" h="4962" extrusionOk="0">
                  <a:moveTo>
                    <a:pt x="2453" y="4904"/>
                  </a:moveTo>
                  <a:cubicBezTo>
                    <a:pt x="1110" y="4904"/>
                    <a:pt x="1" y="3795"/>
                    <a:pt x="1" y="2452"/>
                  </a:cubicBezTo>
                  <a:cubicBezTo>
                    <a:pt x="59" y="1109"/>
                    <a:pt x="1168" y="0"/>
                    <a:pt x="2511" y="0"/>
                  </a:cubicBezTo>
                  <a:cubicBezTo>
                    <a:pt x="3853" y="59"/>
                    <a:pt x="4962" y="1168"/>
                    <a:pt x="4904" y="2510"/>
                  </a:cubicBezTo>
                  <a:cubicBezTo>
                    <a:pt x="4904" y="3853"/>
                    <a:pt x="3795" y="4962"/>
                    <a:pt x="2453" y="49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5" name="Google Shape;18415;p46"/>
            <p:cNvSpPr/>
            <p:nvPr/>
          </p:nvSpPr>
          <p:spPr>
            <a:xfrm>
              <a:off x="5565475" y="1679875"/>
              <a:ext cx="124075" cy="124050"/>
            </a:xfrm>
            <a:custGeom>
              <a:avLst/>
              <a:gdLst/>
              <a:ahLst/>
              <a:cxnLst/>
              <a:rect l="l" t="t" r="r" b="b"/>
              <a:pathLst>
                <a:path w="4963" h="4962" extrusionOk="0">
                  <a:moveTo>
                    <a:pt x="2452" y="0"/>
                  </a:moveTo>
                  <a:cubicBezTo>
                    <a:pt x="3795" y="0"/>
                    <a:pt x="4962" y="1109"/>
                    <a:pt x="4962" y="2452"/>
                  </a:cubicBezTo>
                  <a:cubicBezTo>
                    <a:pt x="4962" y="3794"/>
                    <a:pt x="3853" y="4903"/>
                    <a:pt x="2511" y="4903"/>
                  </a:cubicBezTo>
                  <a:cubicBezTo>
                    <a:pt x="1168" y="4962"/>
                    <a:pt x="59" y="3852"/>
                    <a:pt x="59" y="2510"/>
                  </a:cubicBezTo>
                  <a:cubicBezTo>
                    <a:pt x="1" y="1167"/>
                    <a:pt x="1110" y="58"/>
                    <a:pt x="2452"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6" name="Google Shape;18416;p46"/>
            <p:cNvSpPr/>
            <p:nvPr/>
          </p:nvSpPr>
          <p:spPr>
            <a:xfrm>
              <a:off x="3847925" y="4868350"/>
              <a:ext cx="121150" cy="121150"/>
            </a:xfrm>
            <a:custGeom>
              <a:avLst/>
              <a:gdLst/>
              <a:ahLst/>
              <a:cxnLst/>
              <a:rect l="l" t="t" r="r" b="b"/>
              <a:pathLst>
                <a:path w="4846" h="4846" extrusionOk="0">
                  <a:moveTo>
                    <a:pt x="4845" y="2394"/>
                  </a:moveTo>
                  <a:cubicBezTo>
                    <a:pt x="4845" y="3736"/>
                    <a:pt x="3795" y="4845"/>
                    <a:pt x="2452" y="4845"/>
                  </a:cubicBezTo>
                  <a:cubicBezTo>
                    <a:pt x="1168" y="4845"/>
                    <a:pt x="59" y="3795"/>
                    <a:pt x="59" y="2452"/>
                  </a:cubicBezTo>
                  <a:cubicBezTo>
                    <a:pt x="1" y="1110"/>
                    <a:pt x="1110" y="59"/>
                    <a:pt x="2394" y="59"/>
                  </a:cubicBezTo>
                  <a:cubicBezTo>
                    <a:pt x="3736" y="1"/>
                    <a:pt x="4845" y="1110"/>
                    <a:pt x="4845" y="23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7" name="Google Shape;18417;p46"/>
            <p:cNvSpPr/>
            <p:nvPr/>
          </p:nvSpPr>
          <p:spPr>
            <a:xfrm>
              <a:off x="1644450" y="2660475"/>
              <a:ext cx="119675" cy="119700"/>
            </a:xfrm>
            <a:custGeom>
              <a:avLst/>
              <a:gdLst/>
              <a:ahLst/>
              <a:cxnLst/>
              <a:rect l="l" t="t" r="r" b="b"/>
              <a:pathLst>
                <a:path w="4787" h="4788" extrusionOk="0">
                  <a:moveTo>
                    <a:pt x="2393" y="1"/>
                  </a:moveTo>
                  <a:cubicBezTo>
                    <a:pt x="3678" y="1"/>
                    <a:pt x="4787" y="1052"/>
                    <a:pt x="4787" y="2394"/>
                  </a:cubicBezTo>
                  <a:cubicBezTo>
                    <a:pt x="4787" y="3678"/>
                    <a:pt x="3736" y="4787"/>
                    <a:pt x="2393" y="4787"/>
                  </a:cubicBezTo>
                  <a:cubicBezTo>
                    <a:pt x="1109" y="4787"/>
                    <a:pt x="0" y="3737"/>
                    <a:pt x="0" y="2394"/>
                  </a:cubicBezTo>
                  <a:cubicBezTo>
                    <a:pt x="0" y="1110"/>
                    <a:pt x="1051" y="1"/>
                    <a:pt x="2393"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8" name="Google Shape;18418;p46"/>
            <p:cNvSpPr/>
            <p:nvPr/>
          </p:nvSpPr>
          <p:spPr>
            <a:xfrm>
              <a:off x="3605700" y="4868350"/>
              <a:ext cx="121125" cy="121150"/>
            </a:xfrm>
            <a:custGeom>
              <a:avLst/>
              <a:gdLst/>
              <a:ahLst/>
              <a:cxnLst/>
              <a:rect l="l" t="t" r="r" b="b"/>
              <a:pathLst>
                <a:path w="4845" h="4846" extrusionOk="0">
                  <a:moveTo>
                    <a:pt x="4787" y="2394"/>
                  </a:moveTo>
                  <a:cubicBezTo>
                    <a:pt x="4845" y="3736"/>
                    <a:pt x="3736" y="4845"/>
                    <a:pt x="2452" y="4845"/>
                  </a:cubicBezTo>
                  <a:cubicBezTo>
                    <a:pt x="1109" y="4845"/>
                    <a:pt x="59" y="3795"/>
                    <a:pt x="0" y="2452"/>
                  </a:cubicBezTo>
                  <a:cubicBezTo>
                    <a:pt x="0" y="1110"/>
                    <a:pt x="1051" y="59"/>
                    <a:pt x="2393" y="59"/>
                  </a:cubicBezTo>
                  <a:cubicBezTo>
                    <a:pt x="3736" y="1"/>
                    <a:pt x="4787" y="1110"/>
                    <a:pt x="4787" y="23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9" name="Google Shape;18419;p46"/>
            <p:cNvSpPr/>
            <p:nvPr/>
          </p:nvSpPr>
          <p:spPr>
            <a:xfrm>
              <a:off x="4342625" y="699250"/>
              <a:ext cx="119675" cy="118225"/>
            </a:xfrm>
            <a:custGeom>
              <a:avLst/>
              <a:gdLst/>
              <a:ahLst/>
              <a:cxnLst/>
              <a:rect l="l" t="t" r="r" b="b"/>
              <a:pathLst>
                <a:path w="4787" h="4729" extrusionOk="0">
                  <a:moveTo>
                    <a:pt x="2393" y="4728"/>
                  </a:moveTo>
                  <a:cubicBezTo>
                    <a:pt x="1051" y="4728"/>
                    <a:pt x="59" y="3736"/>
                    <a:pt x="59" y="2393"/>
                  </a:cubicBezTo>
                  <a:cubicBezTo>
                    <a:pt x="0" y="1051"/>
                    <a:pt x="1051" y="0"/>
                    <a:pt x="2452" y="0"/>
                  </a:cubicBezTo>
                  <a:cubicBezTo>
                    <a:pt x="3736" y="58"/>
                    <a:pt x="4787" y="1051"/>
                    <a:pt x="4728" y="2393"/>
                  </a:cubicBezTo>
                  <a:cubicBezTo>
                    <a:pt x="4728" y="3736"/>
                    <a:pt x="3736" y="4728"/>
                    <a:pt x="2393" y="47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0" name="Google Shape;18420;p46"/>
            <p:cNvSpPr/>
            <p:nvPr/>
          </p:nvSpPr>
          <p:spPr>
            <a:xfrm>
              <a:off x="5568400" y="3890650"/>
              <a:ext cx="118225" cy="118225"/>
            </a:xfrm>
            <a:custGeom>
              <a:avLst/>
              <a:gdLst/>
              <a:ahLst/>
              <a:cxnLst/>
              <a:rect l="l" t="t" r="r" b="b"/>
              <a:pathLst>
                <a:path w="4729" h="4729" extrusionOk="0">
                  <a:moveTo>
                    <a:pt x="4728" y="2393"/>
                  </a:moveTo>
                  <a:cubicBezTo>
                    <a:pt x="4728" y="3736"/>
                    <a:pt x="3736" y="4728"/>
                    <a:pt x="2394" y="4728"/>
                  </a:cubicBezTo>
                  <a:cubicBezTo>
                    <a:pt x="1051" y="4728"/>
                    <a:pt x="0" y="3678"/>
                    <a:pt x="0" y="2335"/>
                  </a:cubicBezTo>
                  <a:cubicBezTo>
                    <a:pt x="59" y="1051"/>
                    <a:pt x="1109" y="0"/>
                    <a:pt x="2394" y="0"/>
                  </a:cubicBezTo>
                  <a:cubicBezTo>
                    <a:pt x="3736" y="59"/>
                    <a:pt x="4728" y="1051"/>
                    <a:pt x="4728"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1" name="Google Shape;18421;p46"/>
            <p:cNvSpPr/>
            <p:nvPr/>
          </p:nvSpPr>
          <p:spPr>
            <a:xfrm>
              <a:off x="2134750" y="4134350"/>
              <a:ext cx="118225" cy="118225"/>
            </a:xfrm>
            <a:custGeom>
              <a:avLst/>
              <a:gdLst/>
              <a:ahLst/>
              <a:cxnLst/>
              <a:rect l="l" t="t" r="r" b="b"/>
              <a:pathLst>
                <a:path w="4729" h="4729" extrusionOk="0">
                  <a:moveTo>
                    <a:pt x="4729" y="2393"/>
                  </a:moveTo>
                  <a:cubicBezTo>
                    <a:pt x="4670" y="3678"/>
                    <a:pt x="3678" y="4728"/>
                    <a:pt x="2336" y="4670"/>
                  </a:cubicBezTo>
                  <a:cubicBezTo>
                    <a:pt x="993" y="4670"/>
                    <a:pt x="1" y="3619"/>
                    <a:pt x="1" y="2277"/>
                  </a:cubicBezTo>
                  <a:cubicBezTo>
                    <a:pt x="59" y="992"/>
                    <a:pt x="1051" y="0"/>
                    <a:pt x="2394" y="0"/>
                  </a:cubicBezTo>
                  <a:cubicBezTo>
                    <a:pt x="3736" y="0"/>
                    <a:pt x="4729" y="1051"/>
                    <a:pt x="4670"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2" name="Google Shape;18422;p46"/>
            <p:cNvSpPr/>
            <p:nvPr/>
          </p:nvSpPr>
          <p:spPr>
            <a:xfrm>
              <a:off x="2381375" y="4380950"/>
              <a:ext cx="118225" cy="118225"/>
            </a:xfrm>
            <a:custGeom>
              <a:avLst/>
              <a:gdLst/>
              <a:ahLst/>
              <a:cxnLst/>
              <a:rect l="l" t="t" r="r" b="b"/>
              <a:pathLst>
                <a:path w="4729" h="4729" extrusionOk="0">
                  <a:moveTo>
                    <a:pt x="2335" y="4729"/>
                  </a:moveTo>
                  <a:cubicBezTo>
                    <a:pt x="993" y="4670"/>
                    <a:pt x="0" y="3678"/>
                    <a:pt x="0" y="2336"/>
                  </a:cubicBezTo>
                  <a:cubicBezTo>
                    <a:pt x="0" y="993"/>
                    <a:pt x="1109" y="1"/>
                    <a:pt x="2452" y="1"/>
                  </a:cubicBezTo>
                  <a:cubicBezTo>
                    <a:pt x="3736" y="59"/>
                    <a:pt x="4728" y="1110"/>
                    <a:pt x="4728" y="2394"/>
                  </a:cubicBezTo>
                  <a:cubicBezTo>
                    <a:pt x="4670" y="3736"/>
                    <a:pt x="3619" y="4729"/>
                    <a:pt x="2335"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3" name="Google Shape;18423;p46"/>
            <p:cNvSpPr/>
            <p:nvPr/>
          </p:nvSpPr>
          <p:spPr>
            <a:xfrm>
              <a:off x="4097450" y="4871275"/>
              <a:ext cx="116775" cy="116750"/>
            </a:xfrm>
            <a:custGeom>
              <a:avLst/>
              <a:gdLst/>
              <a:ahLst/>
              <a:cxnLst/>
              <a:rect l="l" t="t" r="r" b="b"/>
              <a:pathLst>
                <a:path w="4671" h="4670" extrusionOk="0">
                  <a:moveTo>
                    <a:pt x="2336" y="0"/>
                  </a:moveTo>
                  <a:cubicBezTo>
                    <a:pt x="3620" y="0"/>
                    <a:pt x="4671" y="993"/>
                    <a:pt x="4671" y="2277"/>
                  </a:cubicBezTo>
                  <a:cubicBezTo>
                    <a:pt x="4671" y="3619"/>
                    <a:pt x="3678" y="4612"/>
                    <a:pt x="2336" y="4670"/>
                  </a:cubicBezTo>
                  <a:cubicBezTo>
                    <a:pt x="1052" y="4670"/>
                    <a:pt x="1" y="3619"/>
                    <a:pt x="1" y="2335"/>
                  </a:cubicBezTo>
                  <a:cubicBezTo>
                    <a:pt x="1" y="993"/>
                    <a:pt x="993" y="0"/>
                    <a:pt x="233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4" name="Google Shape;18424;p46"/>
            <p:cNvSpPr/>
            <p:nvPr/>
          </p:nvSpPr>
          <p:spPr>
            <a:xfrm>
              <a:off x="5815025" y="2171625"/>
              <a:ext cx="119675" cy="118225"/>
            </a:xfrm>
            <a:custGeom>
              <a:avLst/>
              <a:gdLst/>
              <a:ahLst/>
              <a:cxnLst/>
              <a:rect l="l" t="t" r="r" b="b"/>
              <a:pathLst>
                <a:path w="4787" h="4729" extrusionOk="0">
                  <a:moveTo>
                    <a:pt x="2393" y="4729"/>
                  </a:moveTo>
                  <a:cubicBezTo>
                    <a:pt x="1051" y="4729"/>
                    <a:pt x="0" y="3678"/>
                    <a:pt x="0" y="2336"/>
                  </a:cubicBezTo>
                  <a:cubicBezTo>
                    <a:pt x="58" y="1052"/>
                    <a:pt x="1051" y="1"/>
                    <a:pt x="2393" y="1"/>
                  </a:cubicBezTo>
                  <a:cubicBezTo>
                    <a:pt x="3736" y="1"/>
                    <a:pt x="4786" y="1052"/>
                    <a:pt x="4728" y="2394"/>
                  </a:cubicBezTo>
                  <a:cubicBezTo>
                    <a:pt x="4728" y="3737"/>
                    <a:pt x="3677" y="4729"/>
                    <a:pt x="2393"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5" name="Google Shape;18425;p46"/>
            <p:cNvSpPr/>
            <p:nvPr/>
          </p:nvSpPr>
          <p:spPr>
            <a:xfrm>
              <a:off x="5816475" y="3398875"/>
              <a:ext cx="116775" cy="116775"/>
            </a:xfrm>
            <a:custGeom>
              <a:avLst/>
              <a:gdLst/>
              <a:ahLst/>
              <a:cxnLst/>
              <a:rect l="l" t="t" r="r" b="b"/>
              <a:pathLst>
                <a:path w="4671" h="4671" extrusionOk="0">
                  <a:moveTo>
                    <a:pt x="2335" y="0"/>
                  </a:moveTo>
                  <a:cubicBezTo>
                    <a:pt x="3619" y="0"/>
                    <a:pt x="4670" y="993"/>
                    <a:pt x="4670" y="2335"/>
                  </a:cubicBezTo>
                  <a:cubicBezTo>
                    <a:pt x="4670" y="3619"/>
                    <a:pt x="3619" y="4670"/>
                    <a:pt x="2335" y="4670"/>
                  </a:cubicBezTo>
                  <a:cubicBezTo>
                    <a:pt x="993" y="4670"/>
                    <a:pt x="0" y="3619"/>
                    <a:pt x="0" y="2335"/>
                  </a:cubicBezTo>
                  <a:cubicBezTo>
                    <a:pt x="0" y="993"/>
                    <a:pt x="993" y="0"/>
                    <a:pt x="233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6" name="Google Shape;18426;p46"/>
            <p:cNvSpPr/>
            <p:nvPr/>
          </p:nvSpPr>
          <p:spPr>
            <a:xfrm>
              <a:off x="1644450" y="2907100"/>
              <a:ext cx="118225" cy="119675"/>
            </a:xfrm>
            <a:custGeom>
              <a:avLst/>
              <a:gdLst/>
              <a:ahLst/>
              <a:cxnLst/>
              <a:rect l="l" t="t" r="r" b="b"/>
              <a:pathLst>
                <a:path w="4729" h="4787" extrusionOk="0">
                  <a:moveTo>
                    <a:pt x="2335" y="59"/>
                  </a:moveTo>
                  <a:cubicBezTo>
                    <a:pt x="3678" y="1"/>
                    <a:pt x="4728" y="1051"/>
                    <a:pt x="4728" y="2394"/>
                  </a:cubicBezTo>
                  <a:cubicBezTo>
                    <a:pt x="4728" y="3736"/>
                    <a:pt x="3736" y="4729"/>
                    <a:pt x="2452" y="4787"/>
                  </a:cubicBezTo>
                  <a:cubicBezTo>
                    <a:pt x="1109" y="4787"/>
                    <a:pt x="0" y="3736"/>
                    <a:pt x="0" y="2394"/>
                  </a:cubicBezTo>
                  <a:cubicBezTo>
                    <a:pt x="0" y="1110"/>
                    <a:pt x="1051" y="59"/>
                    <a:pt x="233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7" name="Google Shape;18427;p46"/>
            <p:cNvSpPr/>
            <p:nvPr/>
          </p:nvSpPr>
          <p:spPr>
            <a:xfrm>
              <a:off x="2627975" y="945850"/>
              <a:ext cx="118225" cy="118225"/>
            </a:xfrm>
            <a:custGeom>
              <a:avLst/>
              <a:gdLst/>
              <a:ahLst/>
              <a:cxnLst/>
              <a:rect l="l" t="t" r="r" b="b"/>
              <a:pathLst>
                <a:path w="4729" h="4729" extrusionOk="0">
                  <a:moveTo>
                    <a:pt x="2336" y="1"/>
                  </a:moveTo>
                  <a:cubicBezTo>
                    <a:pt x="3678" y="1"/>
                    <a:pt x="4729" y="1051"/>
                    <a:pt x="4729" y="2336"/>
                  </a:cubicBezTo>
                  <a:cubicBezTo>
                    <a:pt x="4729" y="3678"/>
                    <a:pt x="3678" y="4729"/>
                    <a:pt x="2336" y="4729"/>
                  </a:cubicBezTo>
                  <a:cubicBezTo>
                    <a:pt x="993" y="4729"/>
                    <a:pt x="1" y="3678"/>
                    <a:pt x="1" y="2394"/>
                  </a:cubicBezTo>
                  <a:cubicBezTo>
                    <a:pt x="1" y="1051"/>
                    <a:pt x="1052" y="59"/>
                    <a:pt x="23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8" name="Google Shape;18428;p46"/>
            <p:cNvSpPr/>
            <p:nvPr/>
          </p:nvSpPr>
          <p:spPr>
            <a:xfrm>
              <a:off x="1645900" y="2419700"/>
              <a:ext cx="116775" cy="116775"/>
            </a:xfrm>
            <a:custGeom>
              <a:avLst/>
              <a:gdLst/>
              <a:ahLst/>
              <a:cxnLst/>
              <a:rect l="l" t="t" r="r" b="b"/>
              <a:pathLst>
                <a:path w="4671" h="4671" extrusionOk="0">
                  <a:moveTo>
                    <a:pt x="2335" y="1"/>
                  </a:moveTo>
                  <a:cubicBezTo>
                    <a:pt x="3678" y="1"/>
                    <a:pt x="4670" y="993"/>
                    <a:pt x="4670" y="2336"/>
                  </a:cubicBezTo>
                  <a:cubicBezTo>
                    <a:pt x="4670" y="3620"/>
                    <a:pt x="3620" y="4670"/>
                    <a:pt x="2335" y="4670"/>
                  </a:cubicBezTo>
                  <a:cubicBezTo>
                    <a:pt x="993" y="4670"/>
                    <a:pt x="1" y="3620"/>
                    <a:pt x="1" y="2336"/>
                  </a:cubicBezTo>
                  <a:cubicBezTo>
                    <a:pt x="1" y="993"/>
                    <a:pt x="1051" y="1"/>
                    <a:pt x="23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9" name="Google Shape;18429;p46"/>
            <p:cNvSpPr/>
            <p:nvPr/>
          </p:nvSpPr>
          <p:spPr>
            <a:xfrm>
              <a:off x="3118300" y="700700"/>
              <a:ext cx="116775" cy="116775"/>
            </a:xfrm>
            <a:custGeom>
              <a:avLst/>
              <a:gdLst/>
              <a:ahLst/>
              <a:cxnLst/>
              <a:rect l="l" t="t" r="r" b="b"/>
              <a:pathLst>
                <a:path w="4671" h="4671" extrusionOk="0">
                  <a:moveTo>
                    <a:pt x="2277" y="4612"/>
                  </a:moveTo>
                  <a:cubicBezTo>
                    <a:pt x="993" y="4612"/>
                    <a:pt x="0" y="3561"/>
                    <a:pt x="0" y="2219"/>
                  </a:cubicBezTo>
                  <a:cubicBezTo>
                    <a:pt x="59" y="993"/>
                    <a:pt x="1109" y="0"/>
                    <a:pt x="2394" y="0"/>
                  </a:cubicBezTo>
                  <a:cubicBezTo>
                    <a:pt x="3678" y="0"/>
                    <a:pt x="4670" y="1109"/>
                    <a:pt x="4670" y="2394"/>
                  </a:cubicBezTo>
                  <a:cubicBezTo>
                    <a:pt x="4612" y="3678"/>
                    <a:pt x="3561" y="4670"/>
                    <a:pt x="2277"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0" name="Google Shape;18430;p46"/>
            <p:cNvSpPr/>
            <p:nvPr/>
          </p:nvSpPr>
          <p:spPr>
            <a:xfrm>
              <a:off x="1645900" y="3155175"/>
              <a:ext cx="116775" cy="116775"/>
            </a:xfrm>
            <a:custGeom>
              <a:avLst/>
              <a:gdLst/>
              <a:ahLst/>
              <a:cxnLst/>
              <a:rect l="l" t="t" r="r" b="b"/>
              <a:pathLst>
                <a:path w="4671" h="4671" extrusionOk="0">
                  <a:moveTo>
                    <a:pt x="4670" y="2335"/>
                  </a:moveTo>
                  <a:cubicBezTo>
                    <a:pt x="4670" y="3678"/>
                    <a:pt x="3620" y="4670"/>
                    <a:pt x="2277" y="4670"/>
                  </a:cubicBezTo>
                  <a:cubicBezTo>
                    <a:pt x="1051" y="4612"/>
                    <a:pt x="1" y="3620"/>
                    <a:pt x="1" y="2335"/>
                  </a:cubicBezTo>
                  <a:cubicBezTo>
                    <a:pt x="1" y="1051"/>
                    <a:pt x="1051" y="1"/>
                    <a:pt x="2394" y="59"/>
                  </a:cubicBezTo>
                  <a:cubicBezTo>
                    <a:pt x="3620" y="59"/>
                    <a:pt x="4670" y="1110"/>
                    <a:pt x="4670"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1" name="Google Shape;18431;p46"/>
            <p:cNvSpPr/>
            <p:nvPr/>
          </p:nvSpPr>
          <p:spPr>
            <a:xfrm>
              <a:off x="1892525" y="1682775"/>
              <a:ext cx="116750" cy="116775"/>
            </a:xfrm>
            <a:custGeom>
              <a:avLst/>
              <a:gdLst/>
              <a:ahLst/>
              <a:cxnLst/>
              <a:rect l="l" t="t" r="r" b="b"/>
              <a:pathLst>
                <a:path w="4670" h="4671" extrusionOk="0">
                  <a:moveTo>
                    <a:pt x="4670" y="2336"/>
                  </a:moveTo>
                  <a:cubicBezTo>
                    <a:pt x="4670" y="3620"/>
                    <a:pt x="3619" y="4670"/>
                    <a:pt x="2277" y="4670"/>
                  </a:cubicBezTo>
                  <a:cubicBezTo>
                    <a:pt x="1051" y="4670"/>
                    <a:pt x="0" y="3620"/>
                    <a:pt x="0" y="2394"/>
                  </a:cubicBezTo>
                  <a:cubicBezTo>
                    <a:pt x="0" y="1051"/>
                    <a:pt x="1051" y="1"/>
                    <a:pt x="2335" y="59"/>
                  </a:cubicBezTo>
                  <a:cubicBezTo>
                    <a:pt x="3619" y="59"/>
                    <a:pt x="4611" y="1051"/>
                    <a:pt x="4670" y="23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2" name="Google Shape;18432;p46"/>
            <p:cNvSpPr/>
            <p:nvPr/>
          </p:nvSpPr>
          <p:spPr>
            <a:xfrm>
              <a:off x="4832925" y="4629025"/>
              <a:ext cx="116775" cy="115325"/>
            </a:xfrm>
            <a:custGeom>
              <a:avLst/>
              <a:gdLst/>
              <a:ahLst/>
              <a:cxnLst/>
              <a:rect l="l" t="t" r="r" b="b"/>
              <a:pathLst>
                <a:path w="4671" h="4613" extrusionOk="0">
                  <a:moveTo>
                    <a:pt x="2336" y="1"/>
                  </a:moveTo>
                  <a:cubicBezTo>
                    <a:pt x="3678" y="1"/>
                    <a:pt x="4670" y="1051"/>
                    <a:pt x="4670" y="2336"/>
                  </a:cubicBezTo>
                  <a:cubicBezTo>
                    <a:pt x="4670" y="3620"/>
                    <a:pt x="3620" y="4612"/>
                    <a:pt x="2336" y="4612"/>
                  </a:cubicBezTo>
                  <a:cubicBezTo>
                    <a:pt x="1051" y="4612"/>
                    <a:pt x="1" y="3561"/>
                    <a:pt x="59" y="2277"/>
                  </a:cubicBezTo>
                  <a:cubicBezTo>
                    <a:pt x="59" y="993"/>
                    <a:pt x="1110" y="1"/>
                    <a:pt x="23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3" name="Google Shape;18433;p46"/>
            <p:cNvSpPr/>
            <p:nvPr/>
          </p:nvSpPr>
          <p:spPr>
            <a:xfrm>
              <a:off x="3360525" y="4871275"/>
              <a:ext cx="116775" cy="116750"/>
            </a:xfrm>
            <a:custGeom>
              <a:avLst/>
              <a:gdLst/>
              <a:ahLst/>
              <a:cxnLst/>
              <a:rect l="l" t="t" r="r" b="b"/>
              <a:pathLst>
                <a:path w="4671" h="4670" extrusionOk="0">
                  <a:moveTo>
                    <a:pt x="4671" y="2335"/>
                  </a:moveTo>
                  <a:cubicBezTo>
                    <a:pt x="4671" y="3619"/>
                    <a:pt x="3620" y="4670"/>
                    <a:pt x="2277" y="4612"/>
                  </a:cubicBezTo>
                  <a:cubicBezTo>
                    <a:pt x="1052" y="4612"/>
                    <a:pt x="1" y="3561"/>
                    <a:pt x="1" y="2335"/>
                  </a:cubicBezTo>
                  <a:cubicBezTo>
                    <a:pt x="1" y="993"/>
                    <a:pt x="1052" y="0"/>
                    <a:pt x="2394" y="0"/>
                  </a:cubicBezTo>
                  <a:cubicBezTo>
                    <a:pt x="3678" y="0"/>
                    <a:pt x="4671" y="1051"/>
                    <a:pt x="4671"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4" name="Google Shape;18434;p46"/>
            <p:cNvSpPr/>
            <p:nvPr/>
          </p:nvSpPr>
          <p:spPr>
            <a:xfrm>
              <a:off x="1889600" y="3890650"/>
              <a:ext cx="113850" cy="112375"/>
            </a:xfrm>
            <a:custGeom>
              <a:avLst/>
              <a:gdLst/>
              <a:ahLst/>
              <a:cxnLst/>
              <a:rect l="l" t="t" r="r" b="b"/>
              <a:pathLst>
                <a:path w="4554" h="4495" extrusionOk="0">
                  <a:moveTo>
                    <a:pt x="4553" y="2277"/>
                  </a:moveTo>
                  <a:cubicBezTo>
                    <a:pt x="4495" y="3503"/>
                    <a:pt x="3503" y="4495"/>
                    <a:pt x="2277" y="4495"/>
                  </a:cubicBezTo>
                  <a:cubicBezTo>
                    <a:pt x="993" y="4436"/>
                    <a:pt x="0" y="3386"/>
                    <a:pt x="59" y="2160"/>
                  </a:cubicBezTo>
                  <a:cubicBezTo>
                    <a:pt x="117" y="934"/>
                    <a:pt x="1109" y="0"/>
                    <a:pt x="2277" y="0"/>
                  </a:cubicBezTo>
                  <a:cubicBezTo>
                    <a:pt x="3561" y="0"/>
                    <a:pt x="4553" y="993"/>
                    <a:pt x="4553"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5" name="Google Shape;18435;p46"/>
            <p:cNvSpPr/>
            <p:nvPr/>
          </p:nvSpPr>
          <p:spPr>
            <a:xfrm>
              <a:off x="4345525" y="4872725"/>
              <a:ext cx="112400" cy="112400"/>
            </a:xfrm>
            <a:custGeom>
              <a:avLst/>
              <a:gdLst/>
              <a:ahLst/>
              <a:cxnLst/>
              <a:rect l="l" t="t" r="r" b="b"/>
              <a:pathLst>
                <a:path w="4496" h="4496" extrusionOk="0">
                  <a:moveTo>
                    <a:pt x="2277" y="4495"/>
                  </a:moveTo>
                  <a:cubicBezTo>
                    <a:pt x="993" y="4495"/>
                    <a:pt x="1" y="3444"/>
                    <a:pt x="1" y="2219"/>
                  </a:cubicBezTo>
                  <a:cubicBezTo>
                    <a:pt x="59" y="993"/>
                    <a:pt x="1052" y="1"/>
                    <a:pt x="2336" y="1"/>
                  </a:cubicBezTo>
                  <a:cubicBezTo>
                    <a:pt x="3503" y="59"/>
                    <a:pt x="4495" y="1051"/>
                    <a:pt x="4495" y="2219"/>
                  </a:cubicBezTo>
                  <a:cubicBezTo>
                    <a:pt x="4495" y="3503"/>
                    <a:pt x="3503" y="4495"/>
                    <a:pt x="2277"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6" name="Google Shape;18436;p46"/>
            <p:cNvSpPr/>
            <p:nvPr/>
          </p:nvSpPr>
          <p:spPr>
            <a:xfrm>
              <a:off x="2626525" y="4626125"/>
              <a:ext cx="112400" cy="112375"/>
            </a:xfrm>
            <a:custGeom>
              <a:avLst/>
              <a:gdLst/>
              <a:ahLst/>
              <a:cxnLst/>
              <a:rect l="l" t="t" r="r" b="b"/>
              <a:pathLst>
                <a:path w="4496" h="4495" extrusionOk="0">
                  <a:moveTo>
                    <a:pt x="2277" y="0"/>
                  </a:moveTo>
                  <a:cubicBezTo>
                    <a:pt x="3503" y="0"/>
                    <a:pt x="4495" y="1051"/>
                    <a:pt x="4495" y="2276"/>
                  </a:cubicBezTo>
                  <a:cubicBezTo>
                    <a:pt x="4495" y="3502"/>
                    <a:pt x="3444" y="4495"/>
                    <a:pt x="2219" y="4495"/>
                  </a:cubicBezTo>
                  <a:cubicBezTo>
                    <a:pt x="993" y="4495"/>
                    <a:pt x="59" y="3502"/>
                    <a:pt x="1" y="2276"/>
                  </a:cubicBezTo>
                  <a:cubicBezTo>
                    <a:pt x="1" y="1051"/>
                    <a:pt x="1051" y="0"/>
                    <a:pt x="227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7" name="Google Shape;18437;p46"/>
            <p:cNvSpPr/>
            <p:nvPr/>
          </p:nvSpPr>
          <p:spPr>
            <a:xfrm>
              <a:off x="5819400" y="1933775"/>
              <a:ext cx="110925" cy="109475"/>
            </a:xfrm>
            <a:custGeom>
              <a:avLst/>
              <a:gdLst/>
              <a:ahLst/>
              <a:cxnLst/>
              <a:rect l="l" t="t" r="r" b="b"/>
              <a:pathLst>
                <a:path w="4437" h="4379" extrusionOk="0">
                  <a:moveTo>
                    <a:pt x="4436" y="2160"/>
                  </a:moveTo>
                  <a:cubicBezTo>
                    <a:pt x="4436" y="3386"/>
                    <a:pt x="3502" y="4378"/>
                    <a:pt x="2277" y="4378"/>
                  </a:cubicBezTo>
                  <a:cubicBezTo>
                    <a:pt x="992" y="4378"/>
                    <a:pt x="0" y="3444"/>
                    <a:pt x="0" y="2160"/>
                  </a:cubicBezTo>
                  <a:cubicBezTo>
                    <a:pt x="0" y="934"/>
                    <a:pt x="992" y="0"/>
                    <a:pt x="2218" y="0"/>
                  </a:cubicBezTo>
                  <a:cubicBezTo>
                    <a:pt x="3444" y="0"/>
                    <a:pt x="4378" y="934"/>
                    <a:pt x="4378"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8" name="Google Shape;18438;p46"/>
            <p:cNvSpPr/>
            <p:nvPr/>
          </p:nvSpPr>
          <p:spPr>
            <a:xfrm>
              <a:off x="5329075" y="1196850"/>
              <a:ext cx="110925" cy="110925"/>
            </a:xfrm>
            <a:custGeom>
              <a:avLst/>
              <a:gdLst/>
              <a:ahLst/>
              <a:cxnLst/>
              <a:rect l="l" t="t" r="r" b="b"/>
              <a:pathLst>
                <a:path w="4437" h="4437" extrusionOk="0">
                  <a:moveTo>
                    <a:pt x="4437" y="2218"/>
                  </a:moveTo>
                  <a:cubicBezTo>
                    <a:pt x="4437" y="3444"/>
                    <a:pt x="3503" y="4378"/>
                    <a:pt x="2277" y="4437"/>
                  </a:cubicBezTo>
                  <a:cubicBezTo>
                    <a:pt x="993" y="4437"/>
                    <a:pt x="1" y="3444"/>
                    <a:pt x="59" y="2160"/>
                  </a:cubicBezTo>
                  <a:cubicBezTo>
                    <a:pt x="59" y="934"/>
                    <a:pt x="1051" y="0"/>
                    <a:pt x="2277" y="0"/>
                  </a:cubicBezTo>
                  <a:cubicBezTo>
                    <a:pt x="3503" y="0"/>
                    <a:pt x="4437" y="993"/>
                    <a:pt x="4437"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9" name="Google Shape;18439;p46"/>
            <p:cNvSpPr/>
            <p:nvPr/>
          </p:nvSpPr>
          <p:spPr>
            <a:xfrm>
              <a:off x="4593600" y="703625"/>
              <a:ext cx="110950" cy="109450"/>
            </a:xfrm>
            <a:custGeom>
              <a:avLst/>
              <a:gdLst/>
              <a:ahLst/>
              <a:cxnLst/>
              <a:rect l="l" t="t" r="r" b="b"/>
              <a:pathLst>
                <a:path w="4438" h="4378" extrusionOk="0">
                  <a:moveTo>
                    <a:pt x="4379" y="2218"/>
                  </a:moveTo>
                  <a:cubicBezTo>
                    <a:pt x="4379" y="3444"/>
                    <a:pt x="3445" y="4378"/>
                    <a:pt x="2219" y="4378"/>
                  </a:cubicBezTo>
                  <a:cubicBezTo>
                    <a:pt x="935" y="4378"/>
                    <a:pt x="1" y="3444"/>
                    <a:pt x="1" y="2160"/>
                  </a:cubicBezTo>
                  <a:cubicBezTo>
                    <a:pt x="59" y="934"/>
                    <a:pt x="993" y="0"/>
                    <a:pt x="2219" y="0"/>
                  </a:cubicBezTo>
                  <a:cubicBezTo>
                    <a:pt x="3445" y="0"/>
                    <a:pt x="4437" y="992"/>
                    <a:pt x="4379"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0" name="Google Shape;18440;p46"/>
            <p:cNvSpPr/>
            <p:nvPr/>
          </p:nvSpPr>
          <p:spPr>
            <a:xfrm>
              <a:off x="1648825" y="2174550"/>
              <a:ext cx="110925" cy="112400"/>
            </a:xfrm>
            <a:custGeom>
              <a:avLst/>
              <a:gdLst/>
              <a:ahLst/>
              <a:cxnLst/>
              <a:rect l="l" t="t" r="r" b="b"/>
              <a:pathLst>
                <a:path w="4437" h="4496" extrusionOk="0">
                  <a:moveTo>
                    <a:pt x="4436" y="2277"/>
                  </a:moveTo>
                  <a:cubicBezTo>
                    <a:pt x="4436" y="3503"/>
                    <a:pt x="3503" y="4437"/>
                    <a:pt x="2277" y="4495"/>
                  </a:cubicBezTo>
                  <a:cubicBezTo>
                    <a:pt x="993" y="4495"/>
                    <a:pt x="0" y="3503"/>
                    <a:pt x="0" y="2277"/>
                  </a:cubicBezTo>
                  <a:cubicBezTo>
                    <a:pt x="0" y="993"/>
                    <a:pt x="993" y="1"/>
                    <a:pt x="2218" y="59"/>
                  </a:cubicBezTo>
                  <a:cubicBezTo>
                    <a:pt x="3444" y="59"/>
                    <a:pt x="4436" y="993"/>
                    <a:pt x="4436" y="22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1" name="Google Shape;18441;p46"/>
            <p:cNvSpPr/>
            <p:nvPr/>
          </p:nvSpPr>
          <p:spPr>
            <a:xfrm>
              <a:off x="3121225" y="4875650"/>
              <a:ext cx="109450" cy="108000"/>
            </a:xfrm>
            <a:custGeom>
              <a:avLst/>
              <a:gdLst/>
              <a:ahLst/>
              <a:cxnLst/>
              <a:rect l="l" t="t" r="r" b="b"/>
              <a:pathLst>
                <a:path w="4378" h="4320" extrusionOk="0">
                  <a:moveTo>
                    <a:pt x="4378" y="2160"/>
                  </a:moveTo>
                  <a:cubicBezTo>
                    <a:pt x="4378" y="3386"/>
                    <a:pt x="3386" y="4320"/>
                    <a:pt x="2160" y="4320"/>
                  </a:cubicBezTo>
                  <a:cubicBezTo>
                    <a:pt x="934" y="4320"/>
                    <a:pt x="0" y="3327"/>
                    <a:pt x="59" y="2102"/>
                  </a:cubicBezTo>
                  <a:cubicBezTo>
                    <a:pt x="59" y="876"/>
                    <a:pt x="1051" y="0"/>
                    <a:pt x="2218" y="0"/>
                  </a:cubicBezTo>
                  <a:cubicBezTo>
                    <a:pt x="3444" y="0"/>
                    <a:pt x="4378" y="934"/>
                    <a:pt x="4378"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2" name="Google Shape;18442;p46"/>
            <p:cNvSpPr/>
            <p:nvPr/>
          </p:nvSpPr>
          <p:spPr>
            <a:xfrm>
              <a:off x="1648825" y="3401800"/>
              <a:ext cx="110925" cy="109450"/>
            </a:xfrm>
            <a:custGeom>
              <a:avLst/>
              <a:gdLst/>
              <a:ahLst/>
              <a:cxnLst/>
              <a:rect l="l" t="t" r="r" b="b"/>
              <a:pathLst>
                <a:path w="4437" h="4378" extrusionOk="0">
                  <a:moveTo>
                    <a:pt x="59" y="2160"/>
                  </a:moveTo>
                  <a:cubicBezTo>
                    <a:pt x="59" y="934"/>
                    <a:pt x="993" y="0"/>
                    <a:pt x="2277" y="59"/>
                  </a:cubicBezTo>
                  <a:cubicBezTo>
                    <a:pt x="3444" y="59"/>
                    <a:pt x="4436" y="1051"/>
                    <a:pt x="4378" y="2277"/>
                  </a:cubicBezTo>
                  <a:cubicBezTo>
                    <a:pt x="4378" y="3444"/>
                    <a:pt x="3386" y="4378"/>
                    <a:pt x="2218" y="4378"/>
                  </a:cubicBezTo>
                  <a:cubicBezTo>
                    <a:pt x="993" y="4378"/>
                    <a:pt x="0" y="3444"/>
                    <a:pt x="59"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3" name="Google Shape;18443;p46"/>
            <p:cNvSpPr/>
            <p:nvPr/>
          </p:nvSpPr>
          <p:spPr>
            <a:xfrm>
              <a:off x="5574225" y="1440550"/>
              <a:ext cx="108025" cy="108000"/>
            </a:xfrm>
            <a:custGeom>
              <a:avLst/>
              <a:gdLst/>
              <a:ahLst/>
              <a:cxnLst/>
              <a:rect l="l" t="t" r="r" b="b"/>
              <a:pathLst>
                <a:path w="4321" h="4320" extrusionOk="0">
                  <a:moveTo>
                    <a:pt x="2161" y="4320"/>
                  </a:moveTo>
                  <a:cubicBezTo>
                    <a:pt x="993" y="4320"/>
                    <a:pt x="1" y="3386"/>
                    <a:pt x="1" y="2218"/>
                  </a:cubicBezTo>
                  <a:cubicBezTo>
                    <a:pt x="1" y="993"/>
                    <a:pt x="935" y="0"/>
                    <a:pt x="2102" y="0"/>
                  </a:cubicBezTo>
                  <a:cubicBezTo>
                    <a:pt x="3328" y="0"/>
                    <a:pt x="4320" y="934"/>
                    <a:pt x="4320" y="2160"/>
                  </a:cubicBezTo>
                  <a:cubicBezTo>
                    <a:pt x="4320" y="3327"/>
                    <a:pt x="3386" y="4320"/>
                    <a:pt x="2161"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4" name="Google Shape;18444;p46"/>
            <p:cNvSpPr/>
            <p:nvPr/>
          </p:nvSpPr>
          <p:spPr>
            <a:xfrm>
              <a:off x="5820850" y="3649875"/>
              <a:ext cx="108000" cy="108000"/>
            </a:xfrm>
            <a:custGeom>
              <a:avLst/>
              <a:gdLst/>
              <a:ahLst/>
              <a:cxnLst/>
              <a:rect l="l" t="t" r="r" b="b"/>
              <a:pathLst>
                <a:path w="4320" h="4320" extrusionOk="0">
                  <a:moveTo>
                    <a:pt x="2160" y="4320"/>
                  </a:moveTo>
                  <a:cubicBezTo>
                    <a:pt x="993" y="4320"/>
                    <a:pt x="1" y="3327"/>
                    <a:pt x="1" y="2160"/>
                  </a:cubicBezTo>
                  <a:cubicBezTo>
                    <a:pt x="1" y="992"/>
                    <a:pt x="993" y="0"/>
                    <a:pt x="2160" y="0"/>
                  </a:cubicBezTo>
                  <a:cubicBezTo>
                    <a:pt x="3328" y="0"/>
                    <a:pt x="4320" y="992"/>
                    <a:pt x="4320" y="2160"/>
                  </a:cubicBezTo>
                  <a:cubicBezTo>
                    <a:pt x="4320" y="3327"/>
                    <a:pt x="3328" y="4320"/>
                    <a:pt x="2160"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5" name="Google Shape;18445;p46"/>
            <p:cNvSpPr/>
            <p:nvPr/>
          </p:nvSpPr>
          <p:spPr>
            <a:xfrm>
              <a:off x="5083925" y="950225"/>
              <a:ext cx="109475" cy="109475"/>
            </a:xfrm>
            <a:custGeom>
              <a:avLst/>
              <a:gdLst/>
              <a:ahLst/>
              <a:cxnLst/>
              <a:rect l="l" t="t" r="r" b="b"/>
              <a:pathLst>
                <a:path w="4379" h="4379" extrusionOk="0">
                  <a:moveTo>
                    <a:pt x="4320" y="2161"/>
                  </a:moveTo>
                  <a:cubicBezTo>
                    <a:pt x="4378" y="3328"/>
                    <a:pt x="3386" y="4320"/>
                    <a:pt x="2219" y="4379"/>
                  </a:cubicBezTo>
                  <a:cubicBezTo>
                    <a:pt x="1051" y="4379"/>
                    <a:pt x="59" y="3445"/>
                    <a:pt x="0" y="2219"/>
                  </a:cubicBezTo>
                  <a:cubicBezTo>
                    <a:pt x="0" y="1051"/>
                    <a:pt x="993" y="59"/>
                    <a:pt x="2160" y="59"/>
                  </a:cubicBezTo>
                  <a:cubicBezTo>
                    <a:pt x="3328" y="1"/>
                    <a:pt x="4320" y="993"/>
                    <a:pt x="4320" y="21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6" name="Google Shape;18446;p46"/>
            <p:cNvSpPr/>
            <p:nvPr/>
          </p:nvSpPr>
          <p:spPr>
            <a:xfrm>
              <a:off x="2876050" y="703625"/>
              <a:ext cx="108025" cy="109450"/>
            </a:xfrm>
            <a:custGeom>
              <a:avLst/>
              <a:gdLst/>
              <a:ahLst/>
              <a:cxnLst/>
              <a:rect l="l" t="t" r="r" b="b"/>
              <a:pathLst>
                <a:path w="4321" h="4378" extrusionOk="0">
                  <a:moveTo>
                    <a:pt x="2161" y="4320"/>
                  </a:moveTo>
                  <a:cubicBezTo>
                    <a:pt x="993" y="4320"/>
                    <a:pt x="1" y="3327"/>
                    <a:pt x="1" y="2160"/>
                  </a:cubicBezTo>
                  <a:cubicBezTo>
                    <a:pt x="59" y="992"/>
                    <a:pt x="1052" y="0"/>
                    <a:pt x="2219" y="59"/>
                  </a:cubicBezTo>
                  <a:cubicBezTo>
                    <a:pt x="3328" y="59"/>
                    <a:pt x="4320" y="1051"/>
                    <a:pt x="4320" y="2218"/>
                  </a:cubicBezTo>
                  <a:cubicBezTo>
                    <a:pt x="4320" y="3386"/>
                    <a:pt x="3328" y="4378"/>
                    <a:pt x="2161"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7" name="Google Shape;18447;p46"/>
            <p:cNvSpPr/>
            <p:nvPr/>
          </p:nvSpPr>
          <p:spPr>
            <a:xfrm>
              <a:off x="5329075" y="4386800"/>
              <a:ext cx="105100" cy="106550"/>
            </a:xfrm>
            <a:custGeom>
              <a:avLst/>
              <a:gdLst/>
              <a:ahLst/>
              <a:cxnLst/>
              <a:rect l="l" t="t" r="r" b="b"/>
              <a:pathLst>
                <a:path w="4204" h="4262" extrusionOk="0">
                  <a:moveTo>
                    <a:pt x="4203" y="2102"/>
                  </a:moveTo>
                  <a:cubicBezTo>
                    <a:pt x="4203" y="3269"/>
                    <a:pt x="3211" y="4203"/>
                    <a:pt x="2102" y="4261"/>
                  </a:cubicBezTo>
                  <a:cubicBezTo>
                    <a:pt x="935" y="4261"/>
                    <a:pt x="1" y="3269"/>
                    <a:pt x="1" y="2102"/>
                  </a:cubicBezTo>
                  <a:cubicBezTo>
                    <a:pt x="1" y="993"/>
                    <a:pt x="935" y="0"/>
                    <a:pt x="2102" y="0"/>
                  </a:cubicBezTo>
                  <a:cubicBezTo>
                    <a:pt x="3211" y="0"/>
                    <a:pt x="4203" y="993"/>
                    <a:pt x="4203" y="21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8" name="Google Shape;18448;p46"/>
            <p:cNvSpPr/>
            <p:nvPr/>
          </p:nvSpPr>
          <p:spPr>
            <a:xfrm>
              <a:off x="2140600" y="1195400"/>
              <a:ext cx="105075" cy="105075"/>
            </a:xfrm>
            <a:custGeom>
              <a:avLst/>
              <a:gdLst/>
              <a:ahLst/>
              <a:cxnLst/>
              <a:rect l="l" t="t" r="r" b="b"/>
              <a:pathLst>
                <a:path w="4203" h="4203" extrusionOk="0">
                  <a:moveTo>
                    <a:pt x="2102" y="0"/>
                  </a:moveTo>
                  <a:cubicBezTo>
                    <a:pt x="3211" y="0"/>
                    <a:pt x="4203" y="934"/>
                    <a:pt x="4203" y="2101"/>
                  </a:cubicBezTo>
                  <a:cubicBezTo>
                    <a:pt x="4203" y="3269"/>
                    <a:pt x="3269" y="4203"/>
                    <a:pt x="2102" y="4203"/>
                  </a:cubicBezTo>
                  <a:cubicBezTo>
                    <a:pt x="992" y="4203"/>
                    <a:pt x="59" y="3269"/>
                    <a:pt x="0" y="2160"/>
                  </a:cubicBezTo>
                  <a:cubicBezTo>
                    <a:pt x="0" y="992"/>
                    <a:pt x="934" y="58"/>
                    <a:pt x="2102"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9" name="Google Shape;18449;p46"/>
            <p:cNvSpPr/>
            <p:nvPr/>
          </p:nvSpPr>
          <p:spPr>
            <a:xfrm>
              <a:off x="2388675" y="954600"/>
              <a:ext cx="102175" cy="102175"/>
            </a:xfrm>
            <a:custGeom>
              <a:avLst/>
              <a:gdLst/>
              <a:ahLst/>
              <a:cxnLst/>
              <a:rect l="l" t="t" r="r" b="b"/>
              <a:pathLst>
                <a:path w="4087" h="4087" extrusionOk="0">
                  <a:moveTo>
                    <a:pt x="4086" y="2044"/>
                  </a:moveTo>
                  <a:cubicBezTo>
                    <a:pt x="4086" y="3211"/>
                    <a:pt x="3211" y="4087"/>
                    <a:pt x="2043" y="4087"/>
                  </a:cubicBezTo>
                  <a:cubicBezTo>
                    <a:pt x="876" y="4028"/>
                    <a:pt x="0" y="3153"/>
                    <a:pt x="0" y="1986"/>
                  </a:cubicBezTo>
                  <a:cubicBezTo>
                    <a:pt x="59" y="876"/>
                    <a:pt x="934" y="1"/>
                    <a:pt x="2043" y="1"/>
                  </a:cubicBezTo>
                  <a:cubicBezTo>
                    <a:pt x="3211" y="1"/>
                    <a:pt x="4086" y="876"/>
                    <a:pt x="4086" y="20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0" name="Google Shape;18450;p46"/>
            <p:cNvSpPr/>
            <p:nvPr/>
          </p:nvSpPr>
          <p:spPr>
            <a:xfrm>
              <a:off x="5577150" y="4141650"/>
              <a:ext cx="102175" cy="102150"/>
            </a:xfrm>
            <a:custGeom>
              <a:avLst/>
              <a:gdLst/>
              <a:ahLst/>
              <a:cxnLst/>
              <a:rect l="l" t="t" r="r" b="b"/>
              <a:pathLst>
                <a:path w="4087" h="4086" extrusionOk="0">
                  <a:moveTo>
                    <a:pt x="4087" y="2043"/>
                  </a:moveTo>
                  <a:cubicBezTo>
                    <a:pt x="4087" y="3210"/>
                    <a:pt x="3153" y="4086"/>
                    <a:pt x="2044" y="4086"/>
                  </a:cubicBezTo>
                  <a:cubicBezTo>
                    <a:pt x="876" y="4086"/>
                    <a:pt x="1" y="3210"/>
                    <a:pt x="1" y="2043"/>
                  </a:cubicBezTo>
                  <a:cubicBezTo>
                    <a:pt x="1" y="876"/>
                    <a:pt x="876" y="0"/>
                    <a:pt x="2044" y="0"/>
                  </a:cubicBezTo>
                  <a:cubicBezTo>
                    <a:pt x="3211" y="0"/>
                    <a:pt x="4087" y="934"/>
                    <a:pt x="4087" y="204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1" name="Google Shape;18451;p46"/>
            <p:cNvSpPr/>
            <p:nvPr/>
          </p:nvSpPr>
          <p:spPr>
            <a:xfrm>
              <a:off x="4593600" y="4877100"/>
              <a:ext cx="103650" cy="103650"/>
            </a:xfrm>
            <a:custGeom>
              <a:avLst/>
              <a:gdLst/>
              <a:ahLst/>
              <a:cxnLst/>
              <a:rect l="l" t="t" r="r" b="b"/>
              <a:pathLst>
                <a:path w="4146" h="4146" extrusionOk="0">
                  <a:moveTo>
                    <a:pt x="4087" y="2102"/>
                  </a:moveTo>
                  <a:cubicBezTo>
                    <a:pt x="4087" y="3269"/>
                    <a:pt x="3211" y="4145"/>
                    <a:pt x="2044" y="4145"/>
                  </a:cubicBezTo>
                  <a:cubicBezTo>
                    <a:pt x="877" y="4145"/>
                    <a:pt x="1" y="3211"/>
                    <a:pt x="1" y="2044"/>
                  </a:cubicBezTo>
                  <a:cubicBezTo>
                    <a:pt x="1" y="935"/>
                    <a:pt x="935" y="1"/>
                    <a:pt x="2102" y="59"/>
                  </a:cubicBezTo>
                  <a:cubicBezTo>
                    <a:pt x="3211" y="59"/>
                    <a:pt x="4145" y="935"/>
                    <a:pt x="4087" y="21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2" name="Google Shape;18452;p46"/>
            <p:cNvSpPr/>
            <p:nvPr/>
          </p:nvSpPr>
          <p:spPr>
            <a:xfrm>
              <a:off x="1653200" y="1932325"/>
              <a:ext cx="102175" cy="103625"/>
            </a:xfrm>
            <a:custGeom>
              <a:avLst/>
              <a:gdLst/>
              <a:ahLst/>
              <a:cxnLst/>
              <a:rect l="l" t="t" r="r" b="b"/>
              <a:pathLst>
                <a:path w="4087" h="4145" extrusionOk="0">
                  <a:moveTo>
                    <a:pt x="1985" y="4086"/>
                  </a:moveTo>
                  <a:cubicBezTo>
                    <a:pt x="818" y="4086"/>
                    <a:pt x="0" y="3152"/>
                    <a:pt x="0" y="1985"/>
                  </a:cubicBezTo>
                  <a:cubicBezTo>
                    <a:pt x="59" y="876"/>
                    <a:pt x="993" y="0"/>
                    <a:pt x="2160" y="58"/>
                  </a:cubicBezTo>
                  <a:cubicBezTo>
                    <a:pt x="3269" y="117"/>
                    <a:pt x="4086" y="992"/>
                    <a:pt x="4086" y="2160"/>
                  </a:cubicBezTo>
                  <a:cubicBezTo>
                    <a:pt x="4028" y="3269"/>
                    <a:pt x="3152" y="4144"/>
                    <a:pt x="1985" y="41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3" name="Google Shape;18453;p46"/>
            <p:cNvSpPr/>
            <p:nvPr/>
          </p:nvSpPr>
          <p:spPr>
            <a:xfrm>
              <a:off x="6067475" y="2673625"/>
              <a:ext cx="100700" cy="100700"/>
            </a:xfrm>
            <a:custGeom>
              <a:avLst/>
              <a:gdLst/>
              <a:ahLst/>
              <a:cxnLst/>
              <a:rect l="l" t="t" r="r" b="b"/>
              <a:pathLst>
                <a:path w="4028" h="4028" extrusionOk="0">
                  <a:moveTo>
                    <a:pt x="2043" y="4028"/>
                  </a:moveTo>
                  <a:cubicBezTo>
                    <a:pt x="934" y="4028"/>
                    <a:pt x="0" y="3152"/>
                    <a:pt x="0" y="2043"/>
                  </a:cubicBezTo>
                  <a:cubicBezTo>
                    <a:pt x="0" y="934"/>
                    <a:pt x="876" y="0"/>
                    <a:pt x="2043" y="59"/>
                  </a:cubicBezTo>
                  <a:cubicBezTo>
                    <a:pt x="3152" y="59"/>
                    <a:pt x="4028" y="934"/>
                    <a:pt x="4028" y="2043"/>
                  </a:cubicBezTo>
                  <a:cubicBezTo>
                    <a:pt x="4028" y="3152"/>
                    <a:pt x="3152" y="4028"/>
                    <a:pt x="2043"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4" name="Google Shape;18454;p46"/>
            <p:cNvSpPr/>
            <p:nvPr/>
          </p:nvSpPr>
          <p:spPr>
            <a:xfrm>
              <a:off x="5088300" y="4636325"/>
              <a:ext cx="100725" cy="100725"/>
            </a:xfrm>
            <a:custGeom>
              <a:avLst/>
              <a:gdLst/>
              <a:ahLst/>
              <a:cxnLst/>
              <a:rect l="l" t="t" r="r" b="b"/>
              <a:pathLst>
                <a:path w="4029" h="4029" extrusionOk="0">
                  <a:moveTo>
                    <a:pt x="4028" y="1985"/>
                  </a:moveTo>
                  <a:cubicBezTo>
                    <a:pt x="4028" y="3094"/>
                    <a:pt x="3153" y="4028"/>
                    <a:pt x="2044" y="4028"/>
                  </a:cubicBezTo>
                  <a:cubicBezTo>
                    <a:pt x="876" y="4028"/>
                    <a:pt x="1" y="3153"/>
                    <a:pt x="1" y="1985"/>
                  </a:cubicBezTo>
                  <a:cubicBezTo>
                    <a:pt x="1" y="876"/>
                    <a:pt x="876" y="1"/>
                    <a:pt x="1985" y="1"/>
                  </a:cubicBezTo>
                  <a:cubicBezTo>
                    <a:pt x="3153" y="1"/>
                    <a:pt x="4028" y="876"/>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5" name="Google Shape;18455;p46"/>
            <p:cNvSpPr/>
            <p:nvPr/>
          </p:nvSpPr>
          <p:spPr>
            <a:xfrm>
              <a:off x="1899825" y="1443475"/>
              <a:ext cx="102150" cy="102150"/>
            </a:xfrm>
            <a:custGeom>
              <a:avLst/>
              <a:gdLst/>
              <a:ahLst/>
              <a:cxnLst/>
              <a:rect l="l" t="t" r="r" b="b"/>
              <a:pathLst>
                <a:path w="4086" h="4086" extrusionOk="0">
                  <a:moveTo>
                    <a:pt x="2101" y="58"/>
                  </a:moveTo>
                  <a:cubicBezTo>
                    <a:pt x="3210" y="58"/>
                    <a:pt x="4086" y="992"/>
                    <a:pt x="4028" y="2101"/>
                  </a:cubicBezTo>
                  <a:cubicBezTo>
                    <a:pt x="4028" y="3210"/>
                    <a:pt x="3094" y="4086"/>
                    <a:pt x="1926" y="4086"/>
                  </a:cubicBezTo>
                  <a:cubicBezTo>
                    <a:pt x="817" y="4028"/>
                    <a:pt x="0" y="3094"/>
                    <a:pt x="58" y="1985"/>
                  </a:cubicBezTo>
                  <a:cubicBezTo>
                    <a:pt x="58" y="876"/>
                    <a:pt x="992" y="0"/>
                    <a:pt x="2101"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6" name="Google Shape;18456;p46"/>
            <p:cNvSpPr/>
            <p:nvPr/>
          </p:nvSpPr>
          <p:spPr>
            <a:xfrm>
              <a:off x="6066000" y="2917325"/>
              <a:ext cx="102175" cy="100700"/>
            </a:xfrm>
            <a:custGeom>
              <a:avLst/>
              <a:gdLst/>
              <a:ahLst/>
              <a:cxnLst/>
              <a:rect l="l" t="t" r="r" b="b"/>
              <a:pathLst>
                <a:path w="4087" h="4028" extrusionOk="0">
                  <a:moveTo>
                    <a:pt x="4028" y="2043"/>
                  </a:moveTo>
                  <a:cubicBezTo>
                    <a:pt x="4028" y="3094"/>
                    <a:pt x="3094" y="4028"/>
                    <a:pt x="1985" y="3969"/>
                  </a:cubicBezTo>
                  <a:cubicBezTo>
                    <a:pt x="935" y="3969"/>
                    <a:pt x="1" y="3035"/>
                    <a:pt x="59" y="1926"/>
                  </a:cubicBezTo>
                  <a:cubicBezTo>
                    <a:pt x="118" y="876"/>
                    <a:pt x="993" y="0"/>
                    <a:pt x="2044" y="0"/>
                  </a:cubicBezTo>
                  <a:cubicBezTo>
                    <a:pt x="3153" y="0"/>
                    <a:pt x="4087" y="934"/>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7" name="Google Shape;18457;p46"/>
            <p:cNvSpPr/>
            <p:nvPr/>
          </p:nvSpPr>
          <p:spPr>
            <a:xfrm>
              <a:off x="2878975" y="4878575"/>
              <a:ext cx="100725" cy="100700"/>
            </a:xfrm>
            <a:custGeom>
              <a:avLst/>
              <a:gdLst/>
              <a:ahLst/>
              <a:cxnLst/>
              <a:rect l="l" t="t" r="r" b="b"/>
              <a:pathLst>
                <a:path w="4029" h="4028" extrusionOk="0">
                  <a:moveTo>
                    <a:pt x="4028" y="1985"/>
                  </a:moveTo>
                  <a:cubicBezTo>
                    <a:pt x="4028" y="3094"/>
                    <a:pt x="3153" y="4028"/>
                    <a:pt x="2044" y="4028"/>
                  </a:cubicBezTo>
                  <a:cubicBezTo>
                    <a:pt x="935" y="4028"/>
                    <a:pt x="1" y="3094"/>
                    <a:pt x="59" y="1985"/>
                  </a:cubicBezTo>
                  <a:cubicBezTo>
                    <a:pt x="59" y="934"/>
                    <a:pt x="935" y="58"/>
                    <a:pt x="1985" y="0"/>
                  </a:cubicBezTo>
                  <a:cubicBezTo>
                    <a:pt x="3094" y="0"/>
                    <a:pt x="4028" y="934"/>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8" name="Google Shape;18458;p46"/>
            <p:cNvSpPr/>
            <p:nvPr/>
          </p:nvSpPr>
          <p:spPr>
            <a:xfrm>
              <a:off x="3862525" y="465750"/>
              <a:ext cx="100700" cy="100725"/>
            </a:xfrm>
            <a:custGeom>
              <a:avLst/>
              <a:gdLst/>
              <a:ahLst/>
              <a:cxnLst/>
              <a:rect l="l" t="t" r="r" b="b"/>
              <a:pathLst>
                <a:path w="4028" h="4029" extrusionOk="0">
                  <a:moveTo>
                    <a:pt x="4028" y="1985"/>
                  </a:moveTo>
                  <a:cubicBezTo>
                    <a:pt x="4028" y="3094"/>
                    <a:pt x="3094" y="4028"/>
                    <a:pt x="1985" y="3970"/>
                  </a:cubicBezTo>
                  <a:cubicBezTo>
                    <a:pt x="934" y="3970"/>
                    <a:pt x="0" y="3094"/>
                    <a:pt x="0" y="1985"/>
                  </a:cubicBezTo>
                  <a:cubicBezTo>
                    <a:pt x="0" y="935"/>
                    <a:pt x="934" y="1"/>
                    <a:pt x="1985" y="1"/>
                  </a:cubicBezTo>
                  <a:cubicBezTo>
                    <a:pt x="3036" y="1"/>
                    <a:pt x="3970" y="876"/>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9" name="Google Shape;18459;p46"/>
            <p:cNvSpPr/>
            <p:nvPr/>
          </p:nvSpPr>
          <p:spPr>
            <a:xfrm>
              <a:off x="3615900" y="465750"/>
              <a:ext cx="100725" cy="100725"/>
            </a:xfrm>
            <a:custGeom>
              <a:avLst/>
              <a:gdLst/>
              <a:ahLst/>
              <a:cxnLst/>
              <a:rect l="l" t="t" r="r" b="b"/>
              <a:pathLst>
                <a:path w="4029" h="4029" extrusionOk="0">
                  <a:moveTo>
                    <a:pt x="2044" y="4028"/>
                  </a:moveTo>
                  <a:cubicBezTo>
                    <a:pt x="935" y="4028"/>
                    <a:pt x="1" y="3094"/>
                    <a:pt x="1" y="2044"/>
                  </a:cubicBezTo>
                  <a:cubicBezTo>
                    <a:pt x="1" y="935"/>
                    <a:pt x="935" y="1"/>
                    <a:pt x="2044" y="1"/>
                  </a:cubicBezTo>
                  <a:cubicBezTo>
                    <a:pt x="3094" y="1"/>
                    <a:pt x="3970" y="876"/>
                    <a:pt x="4028" y="1985"/>
                  </a:cubicBezTo>
                  <a:cubicBezTo>
                    <a:pt x="4028" y="3036"/>
                    <a:pt x="3153" y="3970"/>
                    <a:pt x="2044"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0" name="Google Shape;18460;p46"/>
            <p:cNvSpPr/>
            <p:nvPr/>
          </p:nvSpPr>
          <p:spPr>
            <a:xfrm>
              <a:off x="2143500" y="4389725"/>
              <a:ext cx="100725" cy="99250"/>
            </a:xfrm>
            <a:custGeom>
              <a:avLst/>
              <a:gdLst/>
              <a:ahLst/>
              <a:cxnLst/>
              <a:rect l="l" t="t" r="r" b="b"/>
              <a:pathLst>
                <a:path w="4029" h="3970" extrusionOk="0">
                  <a:moveTo>
                    <a:pt x="3970" y="1985"/>
                  </a:moveTo>
                  <a:cubicBezTo>
                    <a:pt x="4028" y="3035"/>
                    <a:pt x="3095" y="3969"/>
                    <a:pt x="1986" y="3969"/>
                  </a:cubicBezTo>
                  <a:cubicBezTo>
                    <a:pt x="935" y="3969"/>
                    <a:pt x="59" y="3094"/>
                    <a:pt x="1" y="2043"/>
                  </a:cubicBezTo>
                  <a:cubicBezTo>
                    <a:pt x="1" y="934"/>
                    <a:pt x="935" y="0"/>
                    <a:pt x="1986" y="0"/>
                  </a:cubicBezTo>
                  <a:cubicBezTo>
                    <a:pt x="3036" y="0"/>
                    <a:pt x="3970" y="876"/>
                    <a:pt x="3970"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1" name="Google Shape;18461;p46"/>
            <p:cNvSpPr/>
            <p:nvPr/>
          </p:nvSpPr>
          <p:spPr>
            <a:xfrm>
              <a:off x="1654650" y="3652775"/>
              <a:ext cx="99250" cy="100725"/>
            </a:xfrm>
            <a:custGeom>
              <a:avLst/>
              <a:gdLst/>
              <a:ahLst/>
              <a:cxnLst/>
              <a:rect l="l" t="t" r="r" b="b"/>
              <a:pathLst>
                <a:path w="3970" h="4029" extrusionOk="0">
                  <a:moveTo>
                    <a:pt x="1985" y="59"/>
                  </a:moveTo>
                  <a:cubicBezTo>
                    <a:pt x="3036" y="1"/>
                    <a:pt x="3970" y="935"/>
                    <a:pt x="3970" y="2044"/>
                  </a:cubicBezTo>
                  <a:cubicBezTo>
                    <a:pt x="3970" y="3095"/>
                    <a:pt x="3094" y="4028"/>
                    <a:pt x="1985" y="4028"/>
                  </a:cubicBezTo>
                  <a:cubicBezTo>
                    <a:pt x="935" y="4028"/>
                    <a:pt x="1" y="3095"/>
                    <a:pt x="1" y="1986"/>
                  </a:cubicBezTo>
                  <a:cubicBezTo>
                    <a:pt x="1" y="935"/>
                    <a:pt x="876" y="59"/>
                    <a:pt x="198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2" name="Google Shape;18462;p46"/>
            <p:cNvSpPr/>
            <p:nvPr/>
          </p:nvSpPr>
          <p:spPr>
            <a:xfrm>
              <a:off x="6067475" y="2428475"/>
              <a:ext cx="99250" cy="99250"/>
            </a:xfrm>
            <a:custGeom>
              <a:avLst/>
              <a:gdLst/>
              <a:ahLst/>
              <a:cxnLst/>
              <a:rect l="l" t="t" r="r" b="b"/>
              <a:pathLst>
                <a:path w="3970" h="3970" extrusionOk="0">
                  <a:moveTo>
                    <a:pt x="1985" y="0"/>
                  </a:moveTo>
                  <a:cubicBezTo>
                    <a:pt x="3035" y="0"/>
                    <a:pt x="3911" y="876"/>
                    <a:pt x="3969" y="1926"/>
                  </a:cubicBezTo>
                  <a:cubicBezTo>
                    <a:pt x="3969" y="2977"/>
                    <a:pt x="3094" y="3911"/>
                    <a:pt x="2043" y="3911"/>
                  </a:cubicBezTo>
                  <a:cubicBezTo>
                    <a:pt x="992" y="3969"/>
                    <a:pt x="59" y="3035"/>
                    <a:pt x="59" y="1985"/>
                  </a:cubicBezTo>
                  <a:cubicBezTo>
                    <a:pt x="0" y="934"/>
                    <a:pt x="934" y="58"/>
                    <a:pt x="198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3" name="Google Shape;18463;p46"/>
            <p:cNvSpPr/>
            <p:nvPr/>
          </p:nvSpPr>
          <p:spPr>
            <a:xfrm>
              <a:off x="4841675" y="709450"/>
              <a:ext cx="99275" cy="99250"/>
            </a:xfrm>
            <a:custGeom>
              <a:avLst/>
              <a:gdLst/>
              <a:ahLst/>
              <a:cxnLst/>
              <a:rect l="l" t="t" r="r" b="b"/>
              <a:pathLst>
                <a:path w="3971" h="3970" extrusionOk="0">
                  <a:moveTo>
                    <a:pt x="3970" y="1985"/>
                  </a:moveTo>
                  <a:cubicBezTo>
                    <a:pt x="3970" y="3036"/>
                    <a:pt x="3036" y="3970"/>
                    <a:pt x="1986" y="3970"/>
                  </a:cubicBezTo>
                  <a:cubicBezTo>
                    <a:pt x="935" y="3911"/>
                    <a:pt x="1" y="2978"/>
                    <a:pt x="59" y="1927"/>
                  </a:cubicBezTo>
                  <a:cubicBezTo>
                    <a:pt x="59" y="876"/>
                    <a:pt x="993" y="1"/>
                    <a:pt x="2044" y="1"/>
                  </a:cubicBezTo>
                  <a:cubicBezTo>
                    <a:pt x="3095" y="1"/>
                    <a:pt x="3970" y="935"/>
                    <a:pt x="3970"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4" name="Google Shape;18464;p46"/>
            <p:cNvSpPr/>
            <p:nvPr/>
          </p:nvSpPr>
          <p:spPr>
            <a:xfrm>
              <a:off x="5825225" y="1691525"/>
              <a:ext cx="99250" cy="99275"/>
            </a:xfrm>
            <a:custGeom>
              <a:avLst/>
              <a:gdLst/>
              <a:ahLst/>
              <a:cxnLst/>
              <a:rect l="l" t="t" r="r" b="b"/>
              <a:pathLst>
                <a:path w="3970" h="3971" extrusionOk="0">
                  <a:moveTo>
                    <a:pt x="1985" y="3970"/>
                  </a:moveTo>
                  <a:cubicBezTo>
                    <a:pt x="876" y="3970"/>
                    <a:pt x="1" y="3036"/>
                    <a:pt x="1" y="1986"/>
                  </a:cubicBezTo>
                  <a:cubicBezTo>
                    <a:pt x="1" y="935"/>
                    <a:pt x="935" y="1"/>
                    <a:pt x="1985" y="59"/>
                  </a:cubicBezTo>
                  <a:cubicBezTo>
                    <a:pt x="3036" y="59"/>
                    <a:pt x="3970" y="993"/>
                    <a:pt x="3970" y="2044"/>
                  </a:cubicBezTo>
                  <a:cubicBezTo>
                    <a:pt x="3911" y="3095"/>
                    <a:pt x="3036" y="3970"/>
                    <a:pt x="1985"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5" name="Google Shape;18465;p46"/>
            <p:cNvSpPr/>
            <p:nvPr/>
          </p:nvSpPr>
          <p:spPr>
            <a:xfrm>
              <a:off x="4106225" y="465750"/>
              <a:ext cx="97800" cy="99250"/>
            </a:xfrm>
            <a:custGeom>
              <a:avLst/>
              <a:gdLst/>
              <a:ahLst/>
              <a:cxnLst/>
              <a:rect l="l" t="t" r="r" b="b"/>
              <a:pathLst>
                <a:path w="3912" h="3970" extrusionOk="0">
                  <a:moveTo>
                    <a:pt x="3911" y="1985"/>
                  </a:moveTo>
                  <a:cubicBezTo>
                    <a:pt x="3911" y="3036"/>
                    <a:pt x="3035" y="3970"/>
                    <a:pt x="1985" y="3970"/>
                  </a:cubicBezTo>
                  <a:cubicBezTo>
                    <a:pt x="934" y="3970"/>
                    <a:pt x="0" y="3036"/>
                    <a:pt x="0" y="1985"/>
                  </a:cubicBezTo>
                  <a:cubicBezTo>
                    <a:pt x="0" y="935"/>
                    <a:pt x="876" y="59"/>
                    <a:pt x="1926" y="59"/>
                  </a:cubicBezTo>
                  <a:cubicBezTo>
                    <a:pt x="2977" y="1"/>
                    <a:pt x="3911" y="935"/>
                    <a:pt x="3911"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6" name="Google Shape;18466;p46"/>
            <p:cNvSpPr/>
            <p:nvPr/>
          </p:nvSpPr>
          <p:spPr>
            <a:xfrm>
              <a:off x="2393050" y="4634875"/>
              <a:ext cx="94875" cy="96325"/>
            </a:xfrm>
            <a:custGeom>
              <a:avLst/>
              <a:gdLst/>
              <a:ahLst/>
              <a:cxnLst/>
              <a:rect l="l" t="t" r="r" b="b"/>
              <a:pathLst>
                <a:path w="3795" h="3853" extrusionOk="0">
                  <a:moveTo>
                    <a:pt x="3794" y="1868"/>
                  </a:moveTo>
                  <a:cubicBezTo>
                    <a:pt x="3794" y="2977"/>
                    <a:pt x="2977" y="3794"/>
                    <a:pt x="1926" y="3794"/>
                  </a:cubicBezTo>
                  <a:cubicBezTo>
                    <a:pt x="817" y="3853"/>
                    <a:pt x="0" y="2977"/>
                    <a:pt x="0" y="1868"/>
                  </a:cubicBezTo>
                  <a:cubicBezTo>
                    <a:pt x="0" y="817"/>
                    <a:pt x="817" y="0"/>
                    <a:pt x="1926" y="0"/>
                  </a:cubicBezTo>
                  <a:cubicBezTo>
                    <a:pt x="2977" y="0"/>
                    <a:pt x="3794" y="817"/>
                    <a:pt x="3794" y="18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7" name="Google Shape;18467;p46"/>
            <p:cNvSpPr/>
            <p:nvPr/>
          </p:nvSpPr>
          <p:spPr>
            <a:xfrm>
              <a:off x="6068925" y="3165400"/>
              <a:ext cx="96325" cy="96325"/>
            </a:xfrm>
            <a:custGeom>
              <a:avLst/>
              <a:gdLst/>
              <a:ahLst/>
              <a:cxnLst/>
              <a:rect l="l" t="t" r="r" b="b"/>
              <a:pathLst>
                <a:path w="3853" h="3853" extrusionOk="0">
                  <a:moveTo>
                    <a:pt x="3853" y="1985"/>
                  </a:moveTo>
                  <a:cubicBezTo>
                    <a:pt x="3853" y="3035"/>
                    <a:pt x="2977" y="3853"/>
                    <a:pt x="1927" y="3853"/>
                  </a:cubicBezTo>
                  <a:cubicBezTo>
                    <a:pt x="818" y="3853"/>
                    <a:pt x="1" y="2977"/>
                    <a:pt x="59" y="1868"/>
                  </a:cubicBezTo>
                  <a:cubicBezTo>
                    <a:pt x="59" y="817"/>
                    <a:pt x="934" y="0"/>
                    <a:pt x="1985" y="0"/>
                  </a:cubicBezTo>
                  <a:cubicBezTo>
                    <a:pt x="3036" y="59"/>
                    <a:pt x="3853" y="934"/>
                    <a:pt x="3853"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8" name="Google Shape;18468;p46"/>
            <p:cNvSpPr/>
            <p:nvPr/>
          </p:nvSpPr>
          <p:spPr>
            <a:xfrm>
              <a:off x="3370750" y="467225"/>
              <a:ext cx="96325" cy="96325"/>
            </a:xfrm>
            <a:custGeom>
              <a:avLst/>
              <a:gdLst/>
              <a:ahLst/>
              <a:cxnLst/>
              <a:rect l="l" t="t" r="r" b="b"/>
              <a:pathLst>
                <a:path w="3853" h="3853" extrusionOk="0">
                  <a:moveTo>
                    <a:pt x="1868" y="3853"/>
                  </a:moveTo>
                  <a:cubicBezTo>
                    <a:pt x="818" y="3794"/>
                    <a:pt x="0" y="2977"/>
                    <a:pt x="59" y="1868"/>
                  </a:cubicBezTo>
                  <a:cubicBezTo>
                    <a:pt x="59" y="817"/>
                    <a:pt x="934" y="0"/>
                    <a:pt x="1985" y="59"/>
                  </a:cubicBezTo>
                  <a:cubicBezTo>
                    <a:pt x="3094" y="59"/>
                    <a:pt x="3853" y="934"/>
                    <a:pt x="3853" y="1985"/>
                  </a:cubicBezTo>
                  <a:cubicBezTo>
                    <a:pt x="3795" y="3094"/>
                    <a:pt x="2977" y="3853"/>
                    <a:pt x="1868" y="38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9" name="Google Shape;18469;p46"/>
            <p:cNvSpPr/>
            <p:nvPr/>
          </p:nvSpPr>
          <p:spPr>
            <a:xfrm>
              <a:off x="5828150" y="3902325"/>
              <a:ext cx="93425" cy="94875"/>
            </a:xfrm>
            <a:custGeom>
              <a:avLst/>
              <a:gdLst/>
              <a:ahLst/>
              <a:cxnLst/>
              <a:rect l="l" t="t" r="r" b="b"/>
              <a:pathLst>
                <a:path w="3737" h="3795" extrusionOk="0">
                  <a:moveTo>
                    <a:pt x="3736" y="1926"/>
                  </a:moveTo>
                  <a:cubicBezTo>
                    <a:pt x="3736" y="3036"/>
                    <a:pt x="2861" y="3794"/>
                    <a:pt x="1810" y="3794"/>
                  </a:cubicBezTo>
                  <a:cubicBezTo>
                    <a:pt x="759" y="3736"/>
                    <a:pt x="0" y="2919"/>
                    <a:pt x="0" y="1926"/>
                  </a:cubicBezTo>
                  <a:cubicBezTo>
                    <a:pt x="0" y="817"/>
                    <a:pt x="876" y="0"/>
                    <a:pt x="1927" y="59"/>
                  </a:cubicBezTo>
                  <a:cubicBezTo>
                    <a:pt x="2977" y="59"/>
                    <a:pt x="3736" y="876"/>
                    <a:pt x="3736" y="19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0" name="Google Shape;18470;p46"/>
            <p:cNvSpPr/>
            <p:nvPr/>
          </p:nvSpPr>
          <p:spPr>
            <a:xfrm>
              <a:off x="1899825" y="4146025"/>
              <a:ext cx="94875" cy="94875"/>
            </a:xfrm>
            <a:custGeom>
              <a:avLst/>
              <a:gdLst/>
              <a:ahLst/>
              <a:cxnLst/>
              <a:rect l="l" t="t" r="r" b="b"/>
              <a:pathLst>
                <a:path w="3795" h="3795" extrusionOk="0">
                  <a:moveTo>
                    <a:pt x="3794" y="1926"/>
                  </a:moveTo>
                  <a:cubicBezTo>
                    <a:pt x="3736" y="2977"/>
                    <a:pt x="2919" y="3794"/>
                    <a:pt x="1810" y="3794"/>
                  </a:cubicBezTo>
                  <a:cubicBezTo>
                    <a:pt x="759" y="3736"/>
                    <a:pt x="0" y="2919"/>
                    <a:pt x="0" y="1810"/>
                  </a:cubicBezTo>
                  <a:cubicBezTo>
                    <a:pt x="58" y="759"/>
                    <a:pt x="876" y="0"/>
                    <a:pt x="1868" y="0"/>
                  </a:cubicBezTo>
                  <a:cubicBezTo>
                    <a:pt x="2977" y="0"/>
                    <a:pt x="3794" y="817"/>
                    <a:pt x="3736" y="19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1" name="Google Shape;18471;p46"/>
            <p:cNvSpPr/>
            <p:nvPr/>
          </p:nvSpPr>
          <p:spPr>
            <a:xfrm>
              <a:off x="2639650" y="712375"/>
              <a:ext cx="94875" cy="93425"/>
            </a:xfrm>
            <a:custGeom>
              <a:avLst/>
              <a:gdLst/>
              <a:ahLst/>
              <a:cxnLst/>
              <a:rect l="l" t="t" r="r" b="b"/>
              <a:pathLst>
                <a:path w="3795" h="3737" extrusionOk="0">
                  <a:moveTo>
                    <a:pt x="1927" y="3736"/>
                  </a:moveTo>
                  <a:cubicBezTo>
                    <a:pt x="876" y="3736"/>
                    <a:pt x="59" y="2919"/>
                    <a:pt x="59" y="1868"/>
                  </a:cubicBezTo>
                  <a:cubicBezTo>
                    <a:pt x="1" y="818"/>
                    <a:pt x="818" y="0"/>
                    <a:pt x="1869" y="0"/>
                  </a:cubicBezTo>
                  <a:cubicBezTo>
                    <a:pt x="2919" y="0"/>
                    <a:pt x="3737" y="818"/>
                    <a:pt x="3737" y="1810"/>
                  </a:cubicBezTo>
                  <a:cubicBezTo>
                    <a:pt x="3795" y="2861"/>
                    <a:pt x="2978" y="3678"/>
                    <a:pt x="1927" y="37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2" name="Google Shape;18472;p46"/>
            <p:cNvSpPr/>
            <p:nvPr/>
          </p:nvSpPr>
          <p:spPr>
            <a:xfrm>
              <a:off x="6070375" y="2184775"/>
              <a:ext cx="93425" cy="91950"/>
            </a:xfrm>
            <a:custGeom>
              <a:avLst/>
              <a:gdLst/>
              <a:ahLst/>
              <a:cxnLst/>
              <a:rect l="l" t="t" r="r" b="b"/>
              <a:pathLst>
                <a:path w="3737" h="3678" extrusionOk="0">
                  <a:moveTo>
                    <a:pt x="3737" y="1868"/>
                  </a:moveTo>
                  <a:cubicBezTo>
                    <a:pt x="3737" y="2860"/>
                    <a:pt x="2861" y="3678"/>
                    <a:pt x="1869" y="3678"/>
                  </a:cubicBezTo>
                  <a:cubicBezTo>
                    <a:pt x="876" y="3678"/>
                    <a:pt x="1" y="2802"/>
                    <a:pt x="59" y="1810"/>
                  </a:cubicBezTo>
                  <a:cubicBezTo>
                    <a:pt x="59" y="817"/>
                    <a:pt x="935" y="0"/>
                    <a:pt x="1927" y="0"/>
                  </a:cubicBezTo>
                  <a:cubicBezTo>
                    <a:pt x="2919" y="59"/>
                    <a:pt x="3737" y="876"/>
                    <a:pt x="3737" y="18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3" name="Google Shape;18473;p46"/>
            <p:cNvSpPr/>
            <p:nvPr/>
          </p:nvSpPr>
          <p:spPr>
            <a:xfrm>
              <a:off x="3862525" y="5129550"/>
              <a:ext cx="91950" cy="91975"/>
            </a:xfrm>
            <a:custGeom>
              <a:avLst/>
              <a:gdLst/>
              <a:ahLst/>
              <a:cxnLst/>
              <a:rect l="l" t="t" r="r" b="b"/>
              <a:pathLst>
                <a:path w="3678" h="3679" extrusionOk="0">
                  <a:moveTo>
                    <a:pt x="3678" y="1869"/>
                  </a:moveTo>
                  <a:cubicBezTo>
                    <a:pt x="3678" y="2861"/>
                    <a:pt x="2860" y="3678"/>
                    <a:pt x="1868" y="3678"/>
                  </a:cubicBezTo>
                  <a:cubicBezTo>
                    <a:pt x="876" y="3678"/>
                    <a:pt x="0" y="2803"/>
                    <a:pt x="0" y="1810"/>
                  </a:cubicBezTo>
                  <a:cubicBezTo>
                    <a:pt x="59" y="818"/>
                    <a:pt x="934" y="1"/>
                    <a:pt x="1868" y="59"/>
                  </a:cubicBezTo>
                  <a:cubicBezTo>
                    <a:pt x="2860" y="59"/>
                    <a:pt x="3678" y="876"/>
                    <a:pt x="3678" y="18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4" name="Google Shape;18474;p46"/>
            <p:cNvSpPr/>
            <p:nvPr/>
          </p:nvSpPr>
          <p:spPr>
            <a:xfrm>
              <a:off x="4357200" y="470125"/>
              <a:ext cx="91975" cy="91975"/>
            </a:xfrm>
            <a:custGeom>
              <a:avLst/>
              <a:gdLst/>
              <a:ahLst/>
              <a:cxnLst/>
              <a:rect l="l" t="t" r="r" b="b"/>
              <a:pathLst>
                <a:path w="3679" h="3679" extrusionOk="0">
                  <a:moveTo>
                    <a:pt x="3620" y="1810"/>
                  </a:moveTo>
                  <a:cubicBezTo>
                    <a:pt x="3678" y="2744"/>
                    <a:pt x="2861" y="3620"/>
                    <a:pt x="1869" y="3678"/>
                  </a:cubicBezTo>
                  <a:cubicBezTo>
                    <a:pt x="876" y="3678"/>
                    <a:pt x="1" y="2803"/>
                    <a:pt x="1" y="1810"/>
                  </a:cubicBezTo>
                  <a:cubicBezTo>
                    <a:pt x="1" y="876"/>
                    <a:pt x="818" y="1"/>
                    <a:pt x="1810" y="1"/>
                  </a:cubicBezTo>
                  <a:cubicBezTo>
                    <a:pt x="2744" y="1"/>
                    <a:pt x="3620" y="818"/>
                    <a:pt x="3620"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5" name="Google Shape;18475;p46"/>
            <p:cNvSpPr/>
            <p:nvPr/>
          </p:nvSpPr>
          <p:spPr>
            <a:xfrm>
              <a:off x="3620275" y="5131025"/>
              <a:ext cx="91975" cy="90500"/>
            </a:xfrm>
            <a:custGeom>
              <a:avLst/>
              <a:gdLst/>
              <a:ahLst/>
              <a:cxnLst/>
              <a:rect l="l" t="t" r="r" b="b"/>
              <a:pathLst>
                <a:path w="3679" h="3620" extrusionOk="0">
                  <a:moveTo>
                    <a:pt x="1869" y="3619"/>
                  </a:moveTo>
                  <a:cubicBezTo>
                    <a:pt x="876" y="3619"/>
                    <a:pt x="1" y="2744"/>
                    <a:pt x="1" y="1810"/>
                  </a:cubicBezTo>
                  <a:cubicBezTo>
                    <a:pt x="1" y="817"/>
                    <a:pt x="876" y="0"/>
                    <a:pt x="1869" y="0"/>
                  </a:cubicBezTo>
                  <a:cubicBezTo>
                    <a:pt x="2803" y="0"/>
                    <a:pt x="3620" y="817"/>
                    <a:pt x="3620" y="1751"/>
                  </a:cubicBezTo>
                  <a:cubicBezTo>
                    <a:pt x="3678" y="2744"/>
                    <a:pt x="2803" y="3619"/>
                    <a:pt x="1869"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6" name="Google Shape;18476;p46"/>
            <p:cNvSpPr/>
            <p:nvPr/>
          </p:nvSpPr>
          <p:spPr>
            <a:xfrm>
              <a:off x="1412425" y="2921700"/>
              <a:ext cx="90500" cy="90500"/>
            </a:xfrm>
            <a:custGeom>
              <a:avLst/>
              <a:gdLst/>
              <a:ahLst/>
              <a:cxnLst/>
              <a:rect l="l" t="t" r="r" b="b"/>
              <a:pathLst>
                <a:path w="3620" h="3620" extrusionOk="0">
                  <a:moveTo>
                    <a:pt x="3619" y="1810"/>
                  </a:moveTo>
                  <a:cubicBezTo>
                    <a:pt x="3619" y="2802"/>
                    <a:pt x="2802" y="3619"/>
                    <a:pt x="1810" y="3619"/>
                  </a:cubicBezTo>
                  <a:cubicBezTo>
                    <a:pt x="818" y="3619"/>
                    <a:pt x="0" y="2802"/>
                    <a:pt x="0" y="1810"/>
                  </a:cubicBezTo>
                  <a:cubicBezTo>
                    <a:pt x="0" y="876"/>
                    <a:pt x="818" y="59"/>
                    <a:pt x="1751" y="0"/>
                  </a:cubicBezTo>
                  <a:cubicBezTo>
                    <a:pt x="2744" y="0"/>
                    <a:pt x="3561" y="817"/>
                    <a:pt x="3619"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7" name="Google Shape;18477;p46"/>
            <p:cNvSpPr/>
            <p:nvPr/>
          </p:nvSpPr>
          <p:spPr>
            <a:xfrm>
              <a:off x="4846075" y="4884400"/>
              <a:ext cx="91950" cy="90500"/>
            </a:xfrm>
            <a:custGeom>
              <a:avLst/>
              <a:gdLst/>
              <a:ahLst/>
              <a:cxnLst/>
              <a:rect l="l" t="t" r="r" b="b"/>
              <a:pathLst>
                <a:path w="3678" h="3620" extrusionOk="0">
                  <a:moveTo>
                    <a:pt x="1868" y="1"/>
                  </a:moveTo>
                  <a:cubicBezTo>
                    <a:pt x="2802" y="1"/>
                    <a:pt x="3677" y="876"/>
                    <a:pt x="3619" y="1810"/>
                  </a:cubicBezTo>
                  <a:cubicBezTo>
                    <a:pt x="3619" y="2802"/>
                    <a:pt x="2743" y="3620"/>
                    <a:pt x="1751" y="3620"/>
                  </a:cubicBezTo>
                  <a:cubicBezTo>
                    <a:pt x="817" y="3561"/>
                    <a:pt x="0" y="2744"/>
                    <a:pt x="0" y="1810"/>
                  </a:cubicBezTo>
                  <a:cubicBezTo>
                    <a:pt x="0" y="818"/>
                    <a:pt x="876" y="1"/>
                    <a:pt x="18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8" name="Google Shape;18478;p46"/>
            <p:cNvSpPr/>
            <p:nvPr/>
          </p:nvSpPr>
          <p:spPr>
            <a:xfrm>
              <a:off x="1659025" y="1695925"/>
              <a:ext cx="90500" cy="90500"/>
            </a:xfrm>
            <a:custGeom>
              <a:avLst/>
              <a:gdLst/>
              <a:ahLst/>
              <a:cxnLst/>
              <a:rect l="l" t="t" r="r" b="b"/>
              <a:pathLst>
                <a:path w="3620" h="3620" extrusionOk="0">
                  <a:moveTo>
                    <a:pt x="3620" y="1810"/>
                  </a:moveTo>
                  <a:cubicBezTo>
                    <a:pt x="3620" y="2802"/>
                    <a:pt x="2803" y="3619"/>
                    <a:pt x="1810" y="3619"/>
                  </a:cubicBezTo>
                  <a:cubicBezTo>
                    <a:pt x="818" y="3619"/>
                    <a:pt x="1" y="2802"/>
                    <a:pt x="1" y="1810"/>
                  </a:cubicBezTo>
                  <a:cubicBezTo>
                    <a:pt x="1" y="876"/>
                    <a:pt x="818" y="58"/>
                    <a:pt x="1752" y="0"/>
                  </a:cubicBezTo>
                  <a:cubicBezTo>
                    <a:pt x="2744" y="0"/>
                    <a:pt x="3562" y="817"/>
                    <a:pt x="3620"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9" name="Google Shape;18479;p46"/>
            <p:cNvSpPr/>
            <p:nvPr/>
          </p:nvSpPr>
          <p:spPr>
            <a:xfrm>
              <a:off x="1412425" y="2675075"/>
              <a:ext cx="90500" cy="91975"/>
            </a:xfrm>
            <a:custGeom>
              <a:avLst/>
              <a:gdLst/>
              <a:ahLst/>
              <a:cxnLst/>
              <a:rect l="l" t="t" r="r" b="b"/>
              <a:pathLst>
                <a:path w="3620" h="3679" extrusionOk="0">
                  <a:moveTo>
                    <a:pt x="1810" y="1"/>
                  </a:moveTo>
                  <a:cubicBezTo>
                    <a:pt x="2802" y="59"/>
                    <a:pt x="3619" y="935"/>
                    <a:pt x="3619" y="1869"/>
                  </a:cubicBezTo>
                  <a:cubicBezTo>
                    <a:pt x="3561" y="2861"/>
                    <a:pt x="2685" y="3678"/>
                    <a:pt x="1751" y="3620"/>
                  </a:cubicBezTo>
                  <a:cubicBezTo>
                    <a:pt x="759" y="3561"/>
                    <a:pt x="0" y="2744"/>
                    <a:pt x="0" y="1810"/>
                  </a:cubicBezTo>
                  <a:cubicBezTo>
                    <a:pt x="0" y="818"/>
                    <a:pt x="876" y="1"/>
                    <a:pt x="18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0" name="Google Shape;18480;p46"/>
            <p:cNvSpPr/>
            <p:nvPr/>
          </p:nvSpPr>
          <p:spPr>
            <a:xfrm>
              <a:off x="5340750" y="961900"/>
              <a:ext cx="87575" cy="87575"/>
            </a:xfrm>
            <a:custGeom>
              <a:avLst/>
              <a:gdLst/>
              <a:ahLst/>
              <a:cxnLst/>
              <a:rect l="l" t="t" r="r" b="b"/>
              <a:pathLst>
                <a:path w="3503" h="3503" extrusionOk="0">
                  <a:moveTo>
                    <a:pt x="3503" y="1752"/>
                  </a:moveTo>
                  <a:cubicBezTo>
                    <a:pt x="3503" y="2744"/>
                    <a:pt x="2744" y="3503"/>
                    <a:pt x="1752" y="3503"/>
                  </a:cubicBezTo>
                  <a:cubicBezTo>
                    <a:pt x="759" y="3503"/>
                    <a:pt x="1" y="2744"/>
                    <a:pt x="1" y="1752"/>
                  </a:cubicBezTo>
                  <a:cubicBezTo>
                    <a:pt x="1" y="760"/>
                    <a:pt x="759" y="1"/>
                    <a:pt x="1752" y="1"/>
                  </a:cubicBezTo>
                  <a:cubicBezTo>
                    <a:pt x="2744" y="1"/>
                    <a:pt x="3503" y="760"/>
                    <a:pt x="3503"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1" name="Google Shape;18481;p46"/>
            <p:cNvSpPr/>
            <p:nvPr/>
          </p:nvSpPr>
          <p:spPr>
            <a:xfrm>
              <a:off x="5584450" y="1208525"/>
              <a:ext cx="87575" cy="87575"/>
            </a:xfrm>
            <a:custGeom>
              <a:avLst/>
              <a:gdLst/>
              <a:ahLst/>
              <a:cxnLst/>
              <a:rect l="l" t="t" r="r" b="b"/>
              <a:pathLst>
                <a:path w="3503" h="3503" extrusionOk="0">
                  <a:moveTo>
                    <a:pt x="3503" y="1751"/>
                  </a:moveTo>
                  <a:cubicBezTo>
                    <a:pt x="3503" y="2744"/>
                    <a:pt x="2744" y="3503"/>
                    <a:pt x="1752" y="3503"/>
                  </a:cubicBezTo>
                  <a:cubicBezTo>
                    <a:pt x="759" y="3503"/>
                    <a:pt x="1" y="2685"/>
                    <a:pt x="1" y="1751"/>
                  </a:cubicBezTo>
                  <a:cubicBezTo>
                    <a:pt x="1" y="759"/>
                    <a:pt x="759" y="0"/>
                    <a:pt x="1752" y="0"/>
                  </a:cubicBezTo>
                  <a:cubicBezTo>
                    <a:pt x="2744" y="0"/>
                    <a:pt x="3503" y="759"/>
                    <a:pt x="3503"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2" name="Google Shape;18482;p46"/>
            <p:cNvSpPr/>
            <p:nvPr/>
          </p:nvSpPr>
          <p:spPr>
            <a:xfrm>
              <a:off x="3132900" y="471600"/>
              <a:ext cx="87575" cy="87575"/>
            </a:xfrm>
            <a:custGeom>
              <a:avLst/>
              <a:gdLst/>
              <a:ahLst/>
              <a:cxnLst/>
              <a:rect l="l" t="t" r="r" b="b"/>
              <a:pathLst>
                <a:path w="3503" h="3503" extrusionOk="0">
                  <a:moveTo>
                    <a:pt x="3502" y="1751"/>
                  </a:moveTo>
                  <a:cubicBezTo>
                    <a:pt x="3502" y="2744"/>
                    <a:pt x="2744" y="3503"/>
                    <a:pt x="1751" y="3503"/>
                  </a:cubicBezTo>
                  <a:cubicBezTo>
                    <a:pt x="759" y="3503"/>
                    <a:pt x="0" y="2744"/>
                    <a:pt x="0" y="1751"/>
                  </a:cubicBezTo>
                  <a:cubicBezTo>
                    <a:pt x="0" y="817"/>
                    <a:pt x="759" y="0"/>
                    <a:pt x="1751" y="0"/>
                  </a:cubicBezTo>
                  <a:cubicBezTo>
                    <a:pt x="2685" y="0"/>
                    <a:pt x="3502" y="759"/>
                    <a:pt x="3502"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3" name="Google Shape;18483;p46"/>
            <p:cNvSpPr/>
            <p:nvPr/>
          </p:nvSpPr>
          <p:spPr>
            <a:xfrm>
              <a:off x="6073300" y="3413475"/>
              <a:ext cx="87575" cy="87575"/>
            </a:xfrm>
            <a:custGeom>
              <a:avLst/>
              <a:gdLst/>
              <a:ahLst/>
              <a:cxnLst/>
              <a:rect l="l" t="t" r="r" b="b"/>
              <a:pathLst>
                <a:path w="3503" h="3503" extrusionOk="0">
                  <a:moveTo>
                    <a:pt x="1752" y="3502"/>
                  </a:moveTo>
                  <a:cubicBezTo>
                    <a:pt x="759" y="3502"/>
                    <a:pt x="1" y="2685"/>
                    <a:pt x="1" y="1751"/>
                  </a:cubicBezTo>
                  <a:cubicBezTo>
                    <a:pt x="1" y="759"/>
                    <a:pt x="818" y="0"/>
                    <a:pt x="1810" y="0"/>
                  </a:cubicBezTo>
                  <a:cubicBezTo>
                    <a:pt x="2744" y="0"/>
                    <a:pt x="3503" y="759"/>
                    <a:pt x="3503" y="1751"/>
                  </a:cubicBezTo>
                  <a:cubicBezTo>
                    <a:pt x="3503" y="2744"/>
                    <a:pt x="2744" y="3502"/>
                    <a:pt x="1752" y="35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4" name="Google Shape;18484;p46"/>
            <p:cNvSpPr/>
            <p:nvPr/>
          </p:nvSpPr>
          <p:spPr>
            <a:xfrm>
              <a:off x="1413875" y="2434300"/>
              <a:ext cx="87575" cy="86125"/>
            </a:xfrm>
            <a:custGeom>
              <a:avLst/>
              <a:gdLst/>
              <a:ahLst/>
              <a:cxnLst/>
              <a:rect l="l" t="t" r="r" b="b"/>
              <a:pathLst>
                <a:path w="3503" h="3445" extrusionOk="0">
                  <a:moveTo>
                    <a:pt x="1752" y="3444"/>
                  </a:moveTo>
                  <a:cubicBezTo>
                    <a:pt x="760" y="3444"/>
                    <a:pt x="1" y="2744"/>
                    <a:pt x="1" y="1752"/>
                  </a:cubicBezTo>
                  <a:cubicBezTo>
                    <a:pt x="1" y="759"/>
                    <a:pt x="760" y="1"/>
                    <a:pt x="1752" y="1"/>
                  </a:cubicBezTo>
                  <a:cubicBezTo>
                    <a:pt x="2744" y="1"/>
                    <a:pt x="3445" y="759"/>
                    <a:pt x="3503" y="1693"/>
                  </a:cubicBezTo>
                  <a:cubicBezTo>
                    <a:pt x="3503" y="2686"/>
                    <a:pt x="2744" y="3444"/>
                    <a:pt x="1752"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5" name="Google Shape;18485;p46"/>
            <p:cNvSpPr/>
            <p:nvPr/>
          </p:nvSpPr>
          <p:spPr>
            <a:xfrm>
              <a:off x="4112050" y="5131025"/>
              <a:ext cx="87575" cy="89025"/>
            </a:xfrm>
            <a:custGeom>
              <a:avLst/>
              <a:gdLst/>
              <a:ahLst/>
              <a:cxnLst/>
              <a:rect l="l" t="t" r="r" b="b"/>
              <a:pathLst>
                <a:path w="3503" h="3561" extrusionOk="0">
                  <a:moveTo>
                    <a:pt x="3503" y="1751"/>
                  </a:moveTo>
                  <a:cubicBezTo>
                    <a:pt x="3503" y="2744"/>
                    <a:pt x="2744" y="3561"/>
                    <a:pt x="1752" y="3561"/>
                  </a:cubicBezTo>
                  <a:cubicBezTo>
                    <a:pt x="760" y="3561"/>
                    <a:pt x="1" y="2802"/>
                    <a:pt x="1" y="1810"/>
                  </a:cubicBezTo>
                  <a:cubicBezTo>
                    <a:pt x="1" y="817"/>
                    <a:pt x="701" y="59"/>
                    <a:pt x="1693" y="59"/>
                  </a:cubicBezTo>
                  <a:cubicBezTo>
                    <a:pt x="2686" y="0"/>
                    <a:pt x="3445" y="759"/>
                    <a:pt x="3503"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6" name="Google Shape;18486;p46"/>
            <p:cNvSpPr/>
            <p:nvPr/>
          </p:nvSpPr>
          <p:spPr>
            <a:xfrm>
              <a:off x="1413875" y="3171225"/>
              <a:ext cx="86125" cy="86125"/>
            </a:xfrm>
            <a:custGeom>
              <a:avLst/>
              <a:gdLst/>
              <a:ahLst/>
              <a:cxnLst/>
              <a:rect l="l" t="t" r="r" b="b"/>
              <a:pathLst>
                <a:path w="3445" h="3445" extrusionOk="0">
                  <a:moveTo>
                    <a:pt x="3445" y="1752"/>
                  </a:moveTo>
                  <a:cubicBezTo>
                    <a:pt x="3445" y="2686"/>
                    <a:pt x="2686" y="3445"/>
                    <a:pt x="1693" y="3445"/>
                  </a:cubicBezTo>
                  <a:cubicBezTo>
                    <a:pt x="760" y="3386"/>
                    <a:pt x="1" y="2627"/>
                    <a:pt x="59" y="1693"/>
                  </a:cubicBezTo>
                  <a:cubicBezTo>
                    <a:pt x="59" y="759"/>
                    <a:pt x="818" y="1"/>
                    <a:pt x="1752" y="1"/>
                  </a:cubicBezTo>
                  <a:cubicBezTo>
                    <a:pt x="2744" y="1"/>
                    <a:pt x="3445" y="759"/>
                    <a:pt x="3445"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7" name="Google Shape;18487;p46"/>
            <p:cNvSpPr/>
            <p:nvPr/>
          </p:nvSpPr>
          <p:spPr>
            <a:xfrm>
              <a:off x="3376575" y="5132475"/>
              <a:ext cx="86125" cy="86125"/>
            </a:xfrm>
            <a:custGeom>
              <a:avLst/>
              <a:gdLst/>
              <a:ahLst/>
              <a:cxnLst/>
              <a:rect l="l" t="t" r="r" b="b"/>
              <a:pathLst>
                <a:path w="3445" h="3445" extrusionOk="0">
                  <a:moveTo>
                    <a:pt x="3445" y="1752"/>
                  </a:moveTo>
                  <a:cubicBezTo>
                    <a:pt x="3445" y="2686"/>
                    <a:pt x="2686" y="3444"/>
                    <a:pt x="1752" y="3444"/>
                  </a:cubicBezTo>
                  <a:cubicBezTo>
                    <a:pt x="760" y="3444"/>
                    <a:pt x="1" y="2686"/>
                    <a:pt x="1" y="1693"/>
                  </a:cubicBezTo>
                  <a:cubicBezTo>
                    <a:pt x="1" y="759"/>
                    <a:pt x="760" y="1"/>
                    <a:pt x="1752" y="1"/>
                  </a:cubicBezTo>
                  <a:cubicBezTo>
                    <a:pt x="2686" y="1"/>
                    <a:pt x="3445" y="759"/>
                    <a:pt x="3445"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8" name="Google Shape;18488;p46"/>
            <p:cNvSpPr/>
            <p:nvPr/>
          </p:nvSpPr>
          <p:spPr>
            <a:xfrm>
              <a:off x="2639650" y="4887325"/>
              <a:ext cx="86125" cy="84650"/>
            </a:xfrm>
            <a:custGeom>
              <a:avLst/>
              <a:gdLst/>
              <a:ahLst/>
              <a:cxnLst/>
              <a:rect l="l" t="t" r="r" b="b"/>
              <a:pathLst>
                <a:path w="3445" h="3386" extrusionOk="0">
                  <a:moveTo>
                    <a:pt x="3445" y="1693"/>
                  </a:moveTo>
                  <a:cubicBezTo>
                    <a:pt x="3445" y="2627"/>
                    <a:pt x="2628" y="3386"/>
                    <a:pt x="1694" y="3386"/>
                  </a:cubicBezTo>
                  <a:cubicBezTo>
                    <a:pt x="760" y="3327"/>
                    <a:pt x="1" y="2569"/>
                    <a:pt x="59" y="1635"/>
                  </a:cubicBezTo>
                  <a:cubicBezTo>
                    <a:pt x="59" y="701"/>
                    <a:pt x="818" y="0"/>
                    <a:pt x="1752" y="0"/>
                  </a:cubicBezTo>
                  <a:cubicBezTo>
                    <a:pt x="2686" y="0"/>
                    <a:pt x="3445" y="759"/>
                    <a:pt x="3445" y="16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9" name="Google Shape;18489;p46"/>
            <p:cNvSpPr/>
            <p:nvPr/>
          </p:nvSpPr>
          <p:spPr>
            <a:xfrm>
              <a:off x="1661950" y="3903775"/>
              <a:ext cx="84675" cy="86125"/>
            </a:xfrm>
            <a:custGeom>
              <a:avLst/>
              <a:gdLst/>
              <a:ahLst/>
              <a:cxnLst/>
              <a:rect l="l" t="t" r="r" b="b"/>
              <a:pathLst>
                <a:path w="3387" h="3445" extrusionOk="0">
                  <a:moveTo>
                    <a:pt x="1693" y="1"/>
                  </a:moveTo>
                  <a:cubicBezTo>
                    <a:pt x="2627" y="1"/>
                    <a:pt x="3386" y="818"/>
                    <a:pt x="3386" y="1752"/>
                  </a:cubicBezTo>
                  <a:cubicBezTo>
                    <a:pt x="3386" y="2686"/>
                    <a:pt x="2569" y="3444"/>
                    <a:pt x="1635" y="3386"/>
                  </a:cubicBezTo>
                  <a:cubicBezTo>
                    <a:pt x="701" y="3386"/>
                    <a:pt x="1" y="2627"/>
                    <a:pt x="1" y="1693"/>
                  </a:cubicBezTo>
                  <a:cubicBezTo>
                    <a:pt x="1" y="759"/>
                    <a:pt x="759" y="1"/>
                    <a:pt x="1693"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0" name="Google Shape;18490;p46"/>
            <p:cNvSpPr/>
            <p:nvPr/>
          </p:nvSpPr>
          <p:spPr>
            <a:xfrm>
              <a:off x="5587375" y="4398475"/>
              <a:ext cx="81725" cy="81725"/>
            </a:xfrm>
            <a:custGeom>
              <a:avLst/>
              <a:gdLst/>
              <a:ahLst/>
              <a:cxnLst/>
              <a:rect l="l" t="t" r="r" b="b"/>
              <a:pathLst>
                <a:path w="3269" h="3269" extrusionOk="0">
                  <a:moveTo>
                    <a:pt x="1635" y="3269"/>
                  </a:moveTo>
                  <a:cubicBezTo>
                    <a:pt x="701" y="3269"/>
                    <a:pt x="0" y="2510"/>
                    <a:pt x="0" y="1635"/>
                  </a:cubicBezTo>
                  <a:cubicBezTo>
                    <a:pt x="0" y="759"/>
                    <a:pt x="759" y="0"/>
                    <a:pt x="1693" y="0"/>
                  </a:cubicBezTo>
                  <a:cubicBezTo>
                    <a:pt x="2569" y="59"/>
                    <a:pt x="3269" y="817"/>
                    <a:pt x="3269" y="1693"/>
                  </a:cubicBezTo>
                  <a:cubicBezTo>
                    <a:pt x="3211" y="2569"/>
                    <a:pt x="2510" y="3269"/>
                    <a:pt x="1635"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1" name="Google Shape;18491;p46"/>
            <p:cNvSpPr/>
            <p:nvPr/>
          </p:nvSpPr>
          <p:spPr>
            <a:xfrm>
              <a:off x="6076225" y="1948375"/>
              <a:ext cx="81750" cy="81725"/>
            </a:xfrm>
            <a:custGeom>
              <a:avLst/>
              <a:gdLst/>
              <a:ahLst/>
              <a:cxnLst/>
              <a:rect l="l" t="t" r="r" b="b"/>
              <a:pathLst>
                <a:path w="3270" h="3269" extrusionOk="0">
                  <a:moveTo>
                    <a:pt x="1693" y="3211"/>
                  </a:moveTo>
                  <a:cubicBezTo>
                    <a:pt x="818" y="3269"/>
                    <a:pt x="59" y="2510"/>
                    <a:pt x="0" y="1635"/>
                  </a:cubicBezTo>
                  <a:cubicBezTo>
                    <a:pt x="0" y="759"/>
                    <a:pt x="759" y="0"/>
                    <a:pt x="1635" y="0"/>
                  </a:cubicBezTo>
                  <a:cubicBezTo>
                    <a:pt x="2510" y="0"/>
                    <a:pt x="3269" y="701"/>
                    <a:pt x="3269" y="1576"/>
                  </a:cubicBezTo>
                  <a:cubicBezTo>
                    <a:pt x="3269" y="2452"/>
                    <a:pt x="2569" y="3211"/>
                    <a:pt x="1693"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2" name="Google Shape;18492;p46"/>
            <p:cNvSpPr/>
            <p:nvPr/>
          </p:nvSpPr>
          <p:spPr>
            <a:xfrm>
              <a:off x="2152275" y="964825"/>
              <a:ext cx="81725" cy="81750"/>
            </a:xfrm>
            <a:custGeom>
              <a:avLst/>
              <a:gdLst/>
              <a:ahLst/>
              <a:cxnLst/>
              <a:rect l="l" t="t" r="r" b="b"/>
              <a:pathLst>
                <a:path w="3269" h="3270" extrusionOk="0">
                  <a:moveTo>
                    <a:pt x="3269" y="1635"/>
                  </a:moveTo>
                  <a:cubicBezTo>
                    <a:pt x="3269" y="2510"/>
                    <a:pt x="2568" y="3211"/>
                    <a:pt x="1693" y="3269"/>
                  </a:cubicBezTo>
                  <a:cubicBezTo>
                    <a:pt x="759" y="3269"/>
                    <a:pt x="0" y="2510"/>
                    <a:pt x="59" y="1577"/>
                  </a:cubicBezTo>
                  <a:cubicBezTo>
                    <a:pt x="59" y="701"/>
                    <a:pt x="817" y="0"/>
                    <a:pt x="1693" y="0"/>
                  </a:cubicBezTo>
                  <a:cubicBezTo>
                    <a:pt x="2568" y="0"/>
                    <a:pt x="3269" y="759"/>
                    <a:pt x="3269"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3" name="Google Shape;18493;p46"/>
            <p:cNvSpPr/>
            <p:nvPr/>
          </p:nvSpPr>
          <p:spPr>
            <a:xfrm>
              <a:off x="5833975" y="1453675"/>
              <a:ext cx="81750" cy="81750"/>
            </a:xfrm>
            <a:custGeom>
              <a:avLst/>
              <a:gdLst/>
              <a:ahLst/>
              <a:cxnLst/>
              <a:rect l="l" t="t" r="r" b="b"/>
              <a:pathLst>
                <a:path w="3270" h="3270" extrusionOk="0">
                  <a:moveTo>
                    <a:pt x="3270" y="1635"/>
                  </a:moveTo>
                  <a:cubicBezTo>
                    <a:pt x="3270" y="2511"/>
                    <a:pt x="2511" y="3269"/>
                    <a:pt x="1635" y="3269"/>
                  </a:cubicBezTo>
                  <a:cubicBezTo>
                    <a:pt x="760" y="3269"/>
                    <a:pt x="1" y="2511"/>
                    <a:pt x="1" y="1635"/>
                  </a:cubicBezTo>
                  <a:cubicBezTo>
                    <a:pt x="1" y="759"/>
                    <a:pt x="760" y="1"/>
                    <a:pt x="1635" y="1"/>
                  </a:cubicBezTo>
                  <a:cubicBezTo>
                    <a:pt x="2511" y="1"/>
                    <a:pt x="3211" y="759"/>
                    <a:pt x="3211"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4" name="Google Shape;18494;p46"/>
            <p:cNvSpPr/>
            <p:nvPr/>
          </p:nvSpPr>
          <p:spPr>
            <a:xfrm>
              <a:off x="4361600" y="5135400"/>
              <a:ext cx="81725" cy="81750"/>
            </a:xfrm>
            <a:custGeom>
              <a:avLst/>
              <a:gdLst/>
              <a:ahLst/>
              <a:cxnLst/>
              <a:rect l="l" t="t" r="r" b="b"/>
              <a:pathLst>
                <a:path w="3269" h="3270" extrusionOk="0">
                  <a:moveTo>
                    <a:pt x="1634" y="3269"/>
                  </a:moveTo>
                  <a:cubicBezTo>
                    <a:pt x="759" y="3269"/>
                    <a:pt x="58" y="2569"/>
                    <a:pt x="0" y="1693"/>
                  </a:cubicBezTo>
                  <a:cubicBezTo>
                    <a:pt x="0" y="759"/>
                    <a:pt x="700" y="0"/>
                    <a:pt x="1634" y="0"/>
                  </a:cubicBezTo>
                  <a:cubicBezTo>
                    <a:pt x="2510" y="0"/>
                    <a:pt x="3269" y="701"/>
                    <a:pt x="3269" y="1576"/>
                  </a:cubicBezTo>
                  <a:cubicBezTo>
                    <a:pt x="3269" y="2510"/>
                    <a:pt x="2510" y="3211"/>
                    <a:pt x="1634"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5" name="Google Shape;18495;p46"/>
            <p:cNvSpPr/>
            <p:nvPr/>
          </p:nvSpPr>
          <p:spPr>
            <a:xfrm>
              <a:off x="3137275" y="5136850"/>
              <a:ext cx="78825" cy="78825"/>
            </a:xfrm>
            <a:custGeom>
              <a:avLst/>
              <a:gdLst/>
              <a:ahLst/>
              <a:cxnLst/>
              <a:rect l="l" t="t" r="r" b="b"/>
              <a:pathLst>
                <a:path w="3153" h="3153" extrusionOk="0">
                  <a:moveTo>
                    <a:pt x="1576" y="3094"/>
                  </a:moveTo>
                  <a:cubicBezTo>
                    <a:pt x="701" y="3153"/>
                    <a:pt x="0" y="2452"/>
                    <a:pt x="0" y="1577"/>
                  </a:cubicBezTo>
                  <a:cubicBezTo>
                    <a:pt x="0" y="701"/>
                    <a:pt x="642" y="1"/>
                    <a:pt x="1518" y="1"/>
                  </a:cubicBezTo>
                  <a:cubicBezTo>
                    <a:pt x="2452" y="1"/>
                    <a:pt x="3094" y="643"/>
                    <a:pt x="3152" y="1518"/>
                  </a:cubicBezTo>
                  <a:cubicBezTo>
                    <a:pt x="3152" y="2394"/>
                    <a:pt x="2452" y="3094"/>
                    <a:pt x="1576"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6" name="Google Shape;18496;p46"/>
            <p:cNvSpPr/>
            <p:nvPr/>
          </p:nvSpPr>
          <p:spPr>
            <a:xfrm>
              <a:off x="1416800" y="2190600"/>
              <a:ext cx="80275" cy="80300"/>
            </a:xfrm>
            <a:custGeom>
              <a:avLst/>
              <a:gdLst/>
              <a:ahLst/>
              <a:cxnLst/>
              <a:rect l="l" t="t" r="r" b="b"/>
              <a:pathLst>
                <a:path w="3211" h="3212" extrusionOk="0">
                  <a:moveTo>
                    <a:pt x="1635" y="1"/>
                  </a:moveTo>
                  <a:cubicBezTo>
                    <a:pt x="2510" y="1"/>
                    <a:pt x="3211" y="701"/>
                    <a:pt x="3211" y="1635"/>
                  </a:cubicBezTo>
                  <a:cubicBezTo>
                    <a:pt x="3211" y="2511"/>
                    <a:pt x="2510" y="3211"/>
                    <a:pt x="1635" y="3211"/>
                  </a:cubicBezTo>
                  <a:cubicBezTo>
                    <a:pt x="759" y="3211"/>
                    <a:pt x="0" y="2511"/>
                    <a:pt x="0" y="1635"/>
                  </a:cubicBezTo>
                  <a:cubicBezTo>
                    <a:pt x="0" y="701"/>
                    <a:pt x="701" y="1"/>
                    <a:pt x="16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7" name="Google Shape;18497;p46"/>
            <p:cNvSpPr/>
            <p:nvPr/>
          </p:nvSpPr>
          <p:spPr>
            <a:xfrm>
              <a:off x="5340750" y="4646550"/>
              <a:ext cx="80275" cy="80275"/>
            </a:xfrm>
            <a:custGeom>
              <a:avLst/>
              <a:gdLst/>
              <a:ahLst/>
              <a:cxnLst/>
              <a:rect l="l" t="t" r="r" b="b"/>
              <a:pathLst>
                <a:path w="3211" h="3211" extrusionOk="0">
                  <a:moveTo>
                    <a:pt x="3211" y="1635"/>
                  </a:moveTo>
                  <a:cubicBezTo>
                    <a:pt x="3211" y="2510"/>
                    <a:pt x="2511" y="3211"/>
                    <a:pt x="1635" y="3211"/>
                  </a:cubicBezTo>
                  <a:cubicBezTo>
                    <a:pt x="701" y="3211"/>
                    <a:pt x="1" y="2510"/>
                    <a:pt x="1" y="1576"/>
                  </a:cubicBezTo>
                  <a:cubicBezTo>
                    <a:pt x="1" y="701"/>
                    <a:pt x="759" y="0"/>
                    <a:pt x="1635" y="0"/>
                  </a:cubicBezTo>
                  <a:cubicBezTo>
                    <a:pt x="2511" y="0"/>
                    <a:pt x="3211" y="701"/>
                    <a:pt x="3211"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8" name="Google Shape;18498;p46"/>
            <p:cNvSpPr/>
            <p:nvPr/>
          </p:nvSpPr>
          <p:spPr>
            <a:xfrm>
              <a:off x="1911500" y="1208525"/>
              <a:ext cx="78825" cy="78825"/>
            </a:xfrm>
            <a:custGeom>
              <a:avLst/>
              <a:gdLst/>
              <a:ahLst/>
              <a:cxnLst/>
              <a:rect l="l" t="t" r="r" b="b"/>
              <a:pathLst>
                <a:path w="3153" h="3153" extrusionOk="0">
                  <a:moveTo>
                    <a:pt x="1576" y="0"/>
                  </a:moveTo>
                  <a:cubicBezTo>
                    <a:pt x="2510" y="0"/>
                    <a:pt x="3152" y="701"/>
                    <a:pt x="3152" y="1635"/>
                  </a:cubicBezTo>
                  <a:cubicBezTo>
                    <a:pt x="3094" y="2510"/>
                    <a:pt x="2452" y="3152"/>
                    <a:pt x="1576" y="3152"/>
                  </a:cubicBezTo>
                  <a:cubicBezTo>
                    <a:pt x="642" y="3152"/>
                    <a:pt x="0" y="2452"/>
                    <a:pt x="0" y="1576"/>
                  </a:cubicBezTo>
                  <a:cubicBezTo>
                    <a:pt x="0" y="701"/>
                    <a:pt x="700" y="0"/>
                    <a:pt x="15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9" name="Google Shape;18499;p46"/>
            <p:cNvSpPr/>
            <p:nvPr/>
          </p:nvSpPr>
          <p:spPr>
            <a:xfrm>
              <a:off x="4608200" y="475975"/>
              <a:ext cx="81750" cy="80275"/>
            </a:xfrm>
            <a:custGeom>
              <a:avLst/>
              <a:gdLst/>
              <a:ahLst/>
              <a:cxnLst/>
              <a:rect l="l" t="t" r="r" b="b"/>
              <a:pathLst>
                <a:path w="3270" h="3211" extrusionOk="0">
                  <a:moveTo>
                    <a:pt x="1693" y="0"/>
                  </a:moveTo>
                  <a:cubicBezTo>
                    <a:pt x="2569" y="0"/>
                    <a:pt x="3269" y="759"/>
                    <a:pt x="3269" y="1635"/>
                  </a:cubicBezTo>
                  <a:cubicBezTo>
                    <a:pt x="3211" y="2510"/>
                    <a:pt x="2511" y="3211"/>
                    <a:pt x="1577" y="3211"/>
                  </a:cubicBezTo>
                  <a:cubicBezTo>
                    <a:pt x="701" y="3152"/>
                    <a:pt x="1" y="2452"/>
                    <a:pt x="1" y="1576"/>
                  </a:cubicBezTo>
                  <a:cubicBezTo>
                    <a:pt x="59" y="642"/>
                    <a:pt x="759" y="0"/>
                    <a:pt x="169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0" name="Google Shape;18500;p46"/>
            <p:cNvSpPr/>
            <p:nvPr/>
          </p:nvSpPr>
          <p:spPr>
            <a:xfrm>
              <a:off x="5098525" y="718200"/>
              <a:ext cx="80275" cy="81750"/>
            </a:xfrm>
            <a:custGeom>
              <a:avLst/>
              <a:gdLst/>
              <a:ahLst/>
              <a:cxnLst/>
              <a:rect l="l" t="t" r="r" b="b"/>
              <a:pathLst>
                <a:path w="3211" h="3270" extrusionOk="0">
                  <a:moveTo>
                    <a:pt x="1635" y="3211"/>
                  </a:moveTo>
                  <a:cubicBezTo>
                    <a:pt x="759" y="3270"/>
                    <a:pt x="0" y="2569"/>
                    <a:pt x="0" y="1635"/>
                  </a:cubicBezTo>
                  <a:cubicBezTo>
                    <a:pt x="0" y="760"/>
                    <a:pt x="701" y="59"/>
                    <a:pt x="1576" y="1"/>
                  </a:cubicBezTo>
                  <a:cubicBezTo>
                    <a:pt x="2452" y="1"/>
                    <a:pt x="3211" y="701"/>
                    <a:pt x="3211" y="1577"/>
                  </a:cubicBezTo>
                  <a:cubicBezTo>
                    <a:pt x="3211" y="2511"/>
                    <a:pt x="2510" y="3211"/>
                    <a:pt x="1635"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1" name="Google Shape;18501;p46"/>
            <p:cNvSpPr/>
            <p:nvPr/>
          </p:nvSpPr>
          <p:spPr>
            <a:xfrm>
              <a:off x="6079150" y="3664450"/>
              <a:ext cx="77350" cy="77375"/>
            </a:xfrm>
            <a:custGeom>
              <a:avLst/>
              <a:gdLst/>
              <a:ahLst/>
              <a:cxnLst/>
              <a:rect l="l" t="t" r="r" b="b"/>
              <a:pathLst>
                <a:path w="3094" h="3095" extrusionOk="0">
                  <a:moveTo>
                    <a:pt x="3094" y="1519"/>
                  </a:moveTo>
                  <a:cubicBezTo>
                    <a:pt x="3094" y="2394"/>
                    <a:pt x="2393" y="3095"/>
                    <a:pt x="1576" y="3095"/>
                  </a:cubicBezTo>
                  <a:cubicBezTo>
                    <a:pt x="701" y="3095"/>
                    <a:pt x="0" y="2452"/>
                    <a:pt x="0" y="1577"/>
                  </a:cubicBezTo>
                  <a:cubicBezTo>
                    <a:pt x="0" y="701"/>
                    <a:pt x="642" y="59"/>
                    <a:pt x="1518" y="1"/>
                  </a:cubicBezTo>
                  <a:cubicBezTo>
                    <a:pt x="2335" y="1"/>
                    <a:pt x="3094" y="701"/>
                    <a:pt x="3094" y="15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2" name="Google Shape;18502;p46"/>
            <p:cNvSpPr/>
            <p:nvPr/>
          </p:nvSpPr>
          <p:spPr>
            <a:xfrm>
              <a:off x="1418250" y="3417850"/>
              <a:ext cx="78825" cy="77350"/>
            </a:xfrm>
            <a:custGeom>
              <a:avLst/>
              <a:gdLst/>
              <a:ahLst/>
              <a:cxnLst/>
              <a:rect l="l" t="t" r="r" b="b"/>
              <a:pathLst>
                <a:path w="3153" h="3094" extrusionOk="0">
                  <a:moveTo>
                    <a:pt x="1577" y="3094"/>
                  </a:moveTo>
                  <a:cubicBezTo>
                    <a:pt x="701" y="3094"/>
                    <a:pt x="1" y="2393"/>
                    <a:pt x="1" y="1576"/>
                  </a:cubicBezTo>
                  <a:cubicBezTo>
                    <a:pt x="1" y="701"/>
                    <a:pt x="760" y="0"/>
                    <a:pt x="1577" y="0"/>
                  </a:cubicBezTo>
                  <a:cubicBezTo>
                    <a:pt x="2452" y="59"/>
                    <a:pt x="3094" y="701"/>
                    <a:pt x="3094" y="1518"/>
                  </a:cubicBezTo>
                  <a:cubicBezTo>
                    <a:pt x="3153" y="2393"/>
                    <a:pt x="2452" y="3094"/>
                    <a:pt x="1577"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3" name="Google Shape;18503;p46"/>
            <p:cNvSpPr/>
            <p:nvPr/>
          </p:nvSpPr>
          <p:spPr>
            <a:xfrm>
              <a:off x="2890650" y="477425"/>
              <a:ext cx="77375" cy="77375"/>
            </a:xfrm>
            <a:custGeom>
              <a:avLst/>
              <a:gdLst/>
              <a:ahLst/>
              <a:cxnLst/>
              <a:rect l="l" t="t" r="r" b="b"/>
              <a:pathLst>
                <a:path w="3095" h="3095" extrusionOk="0">
                  <a:moveTo>
                    <a:pt x="3094" y="1518"/>
                  </a:moveTo>
                  <a:cubicBezTo>
                    <a:pt x="3094" y="2336"/>
                    <a:pt x="2452" y="3036"/>
                    <a:pt x="1577" y="3094"/>
                  </a:cubicBezTo>
                  <a:cubicBezTo>
                    <a:pt x="759" y="3094"/>
                    <a:pt x="1" y="2394"/>
                    <a:pt x="59" y="1518"/>
                  </a:cubicBezTo>
                  <a:cubicBezTo>
                    <a:pt x="59" y="701"/>
                    <a:pt x="759" y="1"/>
                    <a:pt x="1577" y="1"/>
                  </a:cubicBezTo>
                  <a:cubicBezTo>
                    <a:pt x="2394" y="1"/>
                    <a:pt x="3094" y="701"/>
                    <a:pt x="3094"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4" name="Google Shape;18504;p46"/>
            <p:cNvSpPr/>
            <p:nvPr/>
          </p:nvSpPr>
          <p:spPr>
            <a:xfrm>
              <a:off x="5835450" y="4154775"/>
              <a:ext cx="77350" cy="77350"/>
            </a:xfrm>
            <a:custGeom>
              <a:avLst/>
              <a:gdLst/>
              <a:ahLst/>
              <a:cxnLst/>
              <a:rect l="l" t="t" r="r" b="b"/>
              <a:pathLst>
                <a:path w="3094" h="3094" extrusionOk="0">
                  <a:moveTo>
                    <a:pt x="3094" y="1518"/>
                  </a:moveTo>
                  <a:cubicBezTo>
                    <a:pt x="3094" y="2335"/>
                    <a:pt x="2335" y="3094"/>
                    <a:pt x="1518" y="3036"/>
                  </a:cubicBezTo>
                  <a:cubicBezTo>
                    <a:pt x="701" y="3036"/>
                    <a:pt x="0" y="2277"/>
                    <a:pt x="59" y="1460"/>
                  </a:cubicBezTo>
                  <a:cubicBezTo>
                    <a:pt x="59" y="701"/>
                    <a:pt x="759" y="0"/>
                    <a:pt x="1576" y="0"/>
                  </a:cubicBezTo>
                  <a:cubicBezTo>
                    <a:pt x="2393" y="0"/>
                    <a:pt x="3094" y="701"/>
                    <a:pt x="3094"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5" name="Google Shape;18505;p46"/>
            <p:cNvSpPr/>
            <p:nvPr/>
          </p:nvSpPr>
          <p:spPr>
            <a:xfrm>
              <a:off x="2401800" y="719675"/>
              <a:ext cx="75900" cy="77350"/>
            </a:xfrm>
            <a:custGeom>
              <a:avLst/>
              <a:gdLst/>
              <a:ahLst/>
              <a:cxnLst/>
              <a:rect l="l" t="t" r="r" b="b"/>
              <a:pathLst>
                <a:path w="3036" h="3094" extrusionOk="0">
                  <a:moveTo>
                    <a:pt x="3036" y="1576"/>
                  </a:moveTo>
                  <a:cubicBezTo>
                    <a:pt x="3036" y="2393"/>
                    <a:pt x="2277" y="3094"/>
                    <a:pt x="1460" y="3036"/>
                  </a:cubicBezTo>
                  <a:cubicBezTo>
                    <a:pt x="643" y="3036"/>
                    <a:pt x="0" y="2277"/>
                    <a:pt x="59" y="1518"/>
                  </a:cubicBezTo>
                  <a:cubicBezTo>
                    <a:pt x="59" y="701"/>
                    <a:pt x="818" y="0"/>
                    <a:pt x="1635" y="59"/>
                  </a:cubicBezTo>
                  <a:cubicBezTo>
                    <a:pt x="2394" y="117"/>
                    <a:pt x="3036" y="817"/>
                    <a:pt x="3036" y="15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6" name="Google Shape;18506;p46"/>
            <p:cNvSpPr/>
            <p:nvPr/>
          </p:nvSpPr>
          <p:spPr>
            <a:xfrm>
              <a:off x="2156650" y="4645075"/>
              <a:ext cx="74450" cy="74450"/>
            </a:xfrm>
            <a:custGeom>
              <a:avLst/>
              <a:gdLst/>
              <a:ahLst/>
              <a:cxnLst/>
              <a:rect l="l" t="t" r="r" b="b"/>
              <a:pathLst>
                <a:path w="2978" h="2978" extrusionOk="0">
                  <a:moveTo>
                    <a:pt x="2919" y="1518"/>
                  </a:moveTo>
                  <a:cubicBezTo>
                    <a:pt x="2919" y="2336"/>
                    <a:pt x="2277" y="2978"/>
                    <a:pt x="1460" y="2978"/>
                  </a:cubicBezTo>
                  <a:cubicBezTo>
                    <a:pt x="642" y="2978"/>
                    <a:pt x="0" y="2277"/>
                    <a:pt x="0" y="1460"/>
                  </a:cubicBezTo>
                  <a:cubicBezTo>
                    <a:pt x="59" y="701"/>
                    <a:pt x="701" y="1"/>
                    <a:pt x="1518" y="59"/>
                  </a:cubicBezTo>
                  <a:cubicBezTo>
                    <a:pt x="2335" y="59"/>
                    <a:pt x="2977" y="701"/>
                    <a:pt x="2919"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7" name="Google Shape;18507;p46"/>
            <p:cNvSpPr/>
            <p:nvPr/>
          </p:nvSpPr>
          <p:spPr>
            <a:xfrm>
              <a:off x="1910025" y="4402850"/>
              <a:ext cx="73000" cy="72975"/>
            </a:xfrm>
            <a:custGeom>
              <a:avLst/>
              <a:gdLst/>
              <a:ahLst/>
              <a:cxnLst/>
              <a:rect l="l" t="t" r="r" b="b"/>
              <a:pathLst>
                <a:path w="2920" h="2919" extrusionOk="0">
                  <a:moveTo>
                    <a:pt x="1460" y="0"/>
                  </a:moveTo>
                  <a:cubicBezTo>
                    <a:pt x="2277" y="0"/>
                    <a:pt x="2919" y="642"/>
                    <a:pt x="2919" y="1460"/>
                  </a:cubicBezTo>
                  <a:cubicBezTo>
                    <a:pt x="2919" y="2277"/>
                    <a:pt x="2277" y="2919"/>
                    <a:pt x="1460" y="2919"/>
                  </a:cubicBezTo>
                  <a:cubicBezTo>
                    <a:pt x="643" y="2919"/>
                    <a:pt x="59" y="2335"/>
                    <a:pt x="1" y="1518"/>
                  </a:cubicBezTo>
                  <a:cubicBezTo>
                    <a:pt x="1" y="701"/>
                    <a:pt x="643" y="59"/>
                    <a:pt x="146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8" name="Google Shape;18508;p46"/>
            <p:cNvSpPr/>
            <p:nvPr/>
          </p:nvSpPr>
          <p:spPr>
            <a:xfrm>
              <a:off x="1669250" y="1459525"/>
              <a:ext cx="70075" cy="71525"/>
            </a:xfrm>
            <a:custGeom>
              <a:avLst/>
              <a:gdLst/>
              <a:ahLst/>
              <a:cxnLst/>
              <a:rect l="l" t="t" r="r" b="b"/>
              <a:pathLst>
                <a:path w="2803" h="2861" extrusionOk="0">
                  <a:moveTo>
                    <a:pt x="1401" y="2802"/>
                  </a:moveTo>
                  <a:cubicBezTo>
                    <a:pt x="584" y="2802"/>
                    <a:pt x="1" y="2218"/>
                    <a:pt x="1" y="1401"/>
                  </a:cubicBezTo>
                  <a:cubicBezTo>
                    <a:pt x="1" y="584"/>
                    <a:pt x="584" y="0"/>
                    <a:pt x="1401" y="0"/>
                  </a:cubicBezTo>
                  <a:cubicBezTo>
                    <a:pt x="2219" y="0"/>
                    <a:pt x="2802" y="642"/>
                    <a:pt x="2802" y="1401"/>
                  </a:cubicBezTo>
                  <a:cubicBezTo>
                    <a:pt x="2802" y="2218"/>
                    <a:pt x="2219" y="2860"/>
                    <a:pt x="1401"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9" name="Google Shape;18509;p46"/>
            <p:cNvSpPr/>
            <p:nvPr/>
          </p:nvSpPr>
          <p:spPr>
            <a:xfrm>
              <a:off x="5102900" y="4894625"/>
              <a:ext cx="71525" cy="70050"/>
            </a:xfrm>
            <a:custGeom>
              <a:avLst/>
              <a:gdLst/>
              <a:ahLst/>
              <a:cxnLst/>
              <a:rect l="l" t="t" r="r" b="b"/>
              <a:pathLst>
                <a:path w="2861" h="2802" extrusionOk="0">
                  <a:moveTo>
                    <a:pt x="1460" y="2802"/>
                  </a:moveTo>
                  <a:cubicBezTo>
                    <a:pt x="642" y="2802"/>
                    <a:pt x="0" y="2218"/>
                    <a:pt x="0" y="1401"/>
                  </a:cubicBezTo>
                  <a:cubicBezTo>
                    <a:pt x="0" y="584"/>
                    <a:pt x="584" y="0"/>
                    <a:pt x="1401" y="0"/>
                  </a:cubicBezTo>
                  <a:cubicBezTo>
                    <a:pt x="2218" y="0"/>
                    <a:pt x="2802" y="584"/>
                    <a:pt x="2860" y="1401"/>
                  </a:cubicBezTo>
                  <a:cubicBezTo>
                    <a:pt x="2860" y="2160"/>
                    <a:pt x="2218" y="2802"/>
                    <a:pt x="1460"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0" name="Google Shape;18510;p46"/>
            <p:cNvSpPr/>
            <p:nvPr/>
          </p:nvSpPr>
          <p:spPr>
            <a:xfrm>
              <a:off x="1422625" y="1949825"/>
              <a:ext cx="70075" cy="68600"/>
            </a:xfrm>
            <a:custGeom>
              <a:avLst/>
              <a:gdLst/>
              <a:ahLst/>
              <a:cxnLst/>
              <a:rect l="l" t="t" r="r" b="b"/>
              <a:pathLst>
                <a:path w="2803" h="2744" extrusionOk="0">
                  <a:moveTo>
                    <a:pt x="2803" y="1401"/>
                  </a:moveTo>
                  <a:cubicBezTo>
                    <a:pt x="2803" y="2160"/>
                    <a:pt x="2161" y="2744"/>
                    <a:pt x="1402" y="2744"/>
                  </a:cubicBezTo>
                  <a:cubicBezTo>
                    <a:pt x="643" y="2744"/>
                    <a:pt x="1" y="2102"/>
                    <a:pt x="1" y="1343"/>
                  </a:cubicBezTo>
                  <a:cubicBezTo>
                    <a:pt x="59" y="584"/>
                    <a:pt x="701" y="1"/>
                    <a:pt x="1402" y="1"/>
                  </a:cubicBezTo>
                  <a:cubicBezTo>
                    <a:pt x="2161" y="1"/>
                    <a:pt x="2803" y="643"/>
                    <a:pt x="2803" y="14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1" name="Google Shape;18511;p46"/>
            <p:cNvSpPr/>
            <p:nvPr/>
          </p:nvSpPr>
          <p:spPr>
            <a:xfrm>
              <a:off x="4611125" y="5141225"/>
              <a:ext cx="68600" cy="70075"/>
            </a:xfrm>
            <a:custGeom>
              <a:avLst/>
              <a:gdLst/>
              <a:ahLst/>
              <a:cxnLst/>
              <a:rect l="l" t="t" r="r" b="b"/>
              <a:pathLst>
                <a:path w="2744" h="2803" extrusionOk="0">
                  <a:moveTo>
                    <a:pt x="1343" y="2803"/>
                  </a:moveTo>
                  <a:cubicBezTo>
                    <a:pt x="584" y="2744"/>
                    <a:pt x="0" y="2161"/>
                    <a:pt x="0" y="1402"/>
                  </a:cubicBezTo>
                  <a:cubicBezTo>
                    <a:pt x="0" y="643"/>
                    <a:pt x="642" y="1"/>
                    <a:pt x="1401" y="1"/>
                  </a:cubicBezTo>
                  <a:cubicBezTo>
                    <a:pt x="2160" y="59"/>
                    <a:pt x="2744" y="701"/>
                    <a:pt x="2744" y="1460"/>
                  </a:cubicBezTo>
                  <a:cubicBezTo>
                    <a:pt x="2744" y="2161"/>
                    <a:pt x="2102" y="2803"/>
                    <a:pt x="1343"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2" name="Google Shape;18512;p46"/>
            <p:cNvSpPr/>
            <p:nvPr/>
          </p:nvSpPr>
          <p:spPr>
            <a:xfrm>
              <a:off x="2407625" y="4897525"/>
              <a:ext cx="65700" cy="64250"/>
            </a:xfrm>
            <a:custGeom>
              <a:avLst/>
              <a:gdLst/>
              <a:ahLst/>
              <a:cxnLst/>
              <a:rect l="l" t="t" r="r" b="b"/>
              <a:pathLst>
                <a:path w="2628" h="2570" extrusionOk="0">
                  <a:moveTo>
                    <a:pt x="1343" y="2569"/>
                  </a:moveTo>
                  <a:cubicBezTo>
                    <a:pt x="643" y="2569"/>
                    <a:pt x="59" y="2044"/>
                    <a:pt x="59" y="1343"/>
                  </a:cubicBezTo>
                  <a:cubicBezTo>
                    <a:pt x="1" y="585"/>
                    <a:pt x="585" y="1"/>
                    <a:pt x="1343" y="1"/>
                  </a:cubicBezTo>
                  <a:cubicBezTo>
                    <a:pt x="2044" y="1"/>
                    <a:pt x="2569" y="526"/>
                    <a:pt x="2569" y="1227"/>
                  </a:cubicBezTo>
                  <a:cubicBezTo>
                    <a:pt x="2628" y="1986"/>
                    <a:pt x="2044" y="2511"/>
                    <a:pt x="1343" y="25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3" name="Google Shape;18513;p46"/>
            <p:cNvSpPr/>
            <p:nvPr/>
          </p:nvSpPr>
          <p:spPr>
            <a:xfrm>
              <a:off x="1425550" y="3671750"/>
              <a:ext cx="64225" cy="64250"/>
            </a:xfrm>
            <a:custGeom>
              <a:avLst/>
              <a:gdLst/>
              <a:ahLst/>
              <a:cxnLst/>
              <a:rect l="l" t="t" r="r" b="b"/>
              <a:pathLst>
                <a:path w="2569" h="2570" extrusionOk="0">
                  <a:moveTo>
                    <a:pt x="1285" y="1"/>
                  </a:moveTo>
                  <a:cubicBezTo>
                    <a:pt x="1985" y="1"/>
                    <a:pt x="2569" y="526"/>
                    <a:pt x="2569" y="1285"/>
                  </a:cubicBezTo>
                  <a:cubicBezTo>
                    <a:pt x="2569" y="2044"/>
                    <a:pt x="1985" y="2569"/>
                    <a:pt x="1226" y="2569"/>
                  </a:cubicBezTo>
                  <a:cubicBezTo>
                    <a:pt x="526" y="2511"/>
                    <a:pt x="1" y="1985"/>
                    <a:pt x="1" y="1227"/>
                  </a:cubicBezTo>
                  <a:cubicBezTo>
                    <a:pt x="1" y="526"/>
                    <a:pt x="584" y="1"/>
                    <a:pt x="128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4" name="Google Shape;18514;p46"/>
            <p:cNvSpPr/>
            <p:nvPr/>
          </p:nvSpPr>
          <p:spPr>
            <a:xfrm>
              <a:off x="1672175" y="4160600"/>
              <a:ext cx="64225" cy="64250"/>
            </a:xfrm>
            <a:custGeom>
              <a:avLst/>
              <a:gdLst/>
              <a:ahLst/>
              <a:cxnLst/>
              <a:rect l="l" t="t" r="r" b="b"/>
              <a:pathLst>
                <a:path w="2569" h="2570" extrusionOk="0">
                  <a:moveTo>
                    <a:pt x="2569" y="1285"/>
                  </a:moveTo>
                  <a:cubicBezTo>
                    <a:pt x="2569" y="2044"/>
                    <a:pt x="1985" y="2569"/>
                    <a:pt x="1284" y="2569"/>
                  </a:cubicBezTo>
                  <a:cubicBezTo>
                    <a:pt x="526" y="2569"/>
                    <a:pt x="0" y="1985"/>
                    <a:pt x="0" y="1227"/>
                  </a:cubicBezTo>
                  <a:cubicBezTo>
                    <a:pt x="0" y="526"/>
                    <a:pt x="584" y="1"/>
                    <a:pt x="1284" y="1"/>
                  </a:cubicBezTo>
                  <a:cubicBezTo>
                    <a:pt x="2043" y="59"/>
                    <a:pt x="2569" y="585"/>
                    <a:pt x="2569" y="12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5" name="Google Shape;18515;p46"/>
            <p:cNvSpPr/>
            <p:nvPr/>
          </p:nvSpPr>
          <p:spPr>
            <a:xfrm>
              <a:off x="4859200" y="483275"/>
              <a:ext cx="64225" cy="65675"/>
            </a:xfrm>
            <a:custGeom>
              <a:avLst/>
              <a:gdLst/>
              <a:ahLst/>
              <a:cxnLst/>
              <a:rect l="l" t="t" r="r" b="b"/>
              <a:pathLst>
                <a:path w="2569" h="2627" extrusionOk="0">
                  <a:moveTo>
                    <a:pt x="1343" y="0"/>
                  </a:moveTo>
                  <a:cubicBezTo>
                    <a:pt x="2043" y="0"/>
                    <a:pt x="2569" y="584"/>
                    <a:pt x="2569" y="1284"/>
                  </a:cubicBezTo>
                  <a:cubicBezTo>
                    <a:pt x="2569" y="2043"/>
                    <a:pt x="1985" y="2627"/>
                    <a:pt x="1226" y="2569"/>
                  </a:cubicBezTo>
                  <a:cubicBezTo>
                    <a:pt x="526" y="2569"/>
                    <a:pt x="0" y="1985"/>
                    <a:pt x="0" y="1284"/>
                  </a:cubicBezTo>
                  <a:cubicBezTo>
                    <a:pt x="59" y="526"/>
                    <a:pt x="584" y="0"/>
                    <a:pt x="134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6" name="Google Shape;18516;p46"/>
            <p:cNvSpPr/>
            <p:nvPr/>
          </p:nvSpPr>
          <p:spPr>
            <a:xfrm>
              <a:off x="6084975" y="1709050"/>
              <a:ext cx="64225" cy="65700"/>
            </a:xfrm>
            <a:custGeom>
              <a:avLst/>
              <a:gdLst/>
              <a:ahLst/>
              <a:cxnLst/>
              <a:rect l="l" t="t" r="r" b="b"/>
              <a:pathLst>
                <a:path w="2569" h="2628" extrusionOk="0">
                  <a:moveTo>
                    <a:pt x="2569" y="1285"/>
                  </a:moveTo>
                  <a:cubicBezTo>
                    <a:pt x="2569" y="2043"/>
                    <a:pt x="2044" y="2569"/>
                    <a:pt x="1343" y="2569"/>
                  </a:cubicBezTo>
                  <a:cubicBezTo>
                    <a:pt x="584" y="2627"/>
                    <a:pt x="1" y="2043"/>
                    <a:pt x="1" y="1285"/>
                  </a:cubicBezTo>
                  <a:cubicBezTo>
                    <a:pt x="59" y="584"/>
                    <a:pt x="584" y="0"/>
                    <a:pt x="1343" y="59"/>
                  </a:cubicBezTo>
                  <a:cubicBezTo>
                    <a:pt x="2044" y="59"/>
                    <a:pt x="2569" y="584"/>
                    <a:pt x="2569" y="12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7" name="Google Shape;18517;p46"/>
            <p:cNvSpPr/>
            <p:nvPr/>
          </p:nvSpPr>
          <p:spPr>
            <a:xfrm>
              <a:off x="2897950" y="5142700"/>
              <a:ext cx="64225" cy="65675"/>
            </a:xfrm>
            <a:custGeom>
              <a:avLst/>
              <a:gdLst/>
              <a:ahLst/>
              <a:cxnLst/>
              <a:rect l="l" t="t" r="r" b="b"/>
              <a:pathLst>
                <a:path w="2569" h="2627" extrusionOk="0">
                  <a:moveTo>
                    <a:pt x="1285" y="2627"/>
                  </a:moveTo>
                  <a:cubicBezTo>
                    <a:pt x="584" y="2627"/>
                    <a:pt x="0" y="2102"/>
                    <a:pt x="0" y="1343"/>
                  </a:cubicBezTo>
                  <a:cubicBezTo>
                    <a:pt x="0" y="642"/>
                    <a:pt x="526" y="59"/>
                    <a:pt x="1226" y="59"/>
                  </a:cubicBezTo>
                  <a:cubicBezTo>
                    <a:pt x="1985" y="0"/>
                    <a:pt x="2569" y="584"/>
                    <a:pt x="2569" y="1343"/>
                  </a:cubicBezTo>
                  <a:cubicBezTo>
                    <a:pt x="2569" y="2043"/>
                    <a:pt x="2043" y="2627"/>
                    <a:pt x="1285" y="26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8" name="Google Shape;18518;p46"/>
            <p:cNvSpPr/>
            <p:nvPr/>
          </p:nvSpPr>
          <p:spPr>
            <a:xfrm>
              <a:off x="6333050" y="2936300"/>
              <a:ext cx="62775" cy="62750"/>
            </a:xfrm>
            <a:custGeom>
              <a:avLst/>
              <a:gdLst/>
              <a:ahLst/>
              <a:cxnLst/>
              <a:rect l="l" t="t" r="r" b="b"/>
              <a:pathLst>
                <a:path w="2511" h="2510" extrusionOk="0">
                  <a:moveTo>
                    <a:pt x="2510" y="1226"/>
                  </a:moveTo>
                  <a:cubicBezTo>
                    <a:pt x="2452" y="1985"/>
                    <a:pt x="1927" y="2510"/>
                    <a:pt x="1168" y="2510"/>
                  </a:cubicBezTo>
                  <a:cubicBezTo>
                    <a:pt x="526" y="2452"/>
                    <a:pt x="1" y="1926"/>
                    <a:pt x="1" y="1226"/>
                  </a:cubicBezTo>
                  <a:cubicBezTo>
                    <a:pt x="1" y="525"/>
                    <a:pt x="584" y="0"/>
                    <a:pt x="1285" y="0"/>
                  </a:cubicBezTo>
                  <a:cubicBezTo>
                    <a:pt x="1985" y="0"/>
                    <a:pt x="2510" y="584"/>
                    <a:pt x="2510" y="12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9" name="Google Shape;18519;p46"/>
            <p:cNvSpPr/>
            <p:nvPr/>
          </p:nvSpPr>
          <p:spPr>
            <a:xfrm>
              <a:off x="5597575" y="975050"/>
              <a:ext cx="61325" cy="61300"/>
            </a:xfrm>
            <a:custGeom>
              <a:avLst/>
              <a:gdLst/>
              <a:ahLst/>
              <a:cxnLst/>
              <a:rect l="l" t="t" r="r" b="b"/>
              <a:pathLst>
                <a:path w="2453" h="2452" extrusionOk="0">
                  <a:moveTo>
                    <a:pt x="1227" y="0"/>
                  </a:moveTo>
                  <a:cubicBezTo>
                    <a:pt x="1927" y="0"/>
                    <a:pt x="2452" y="584"/>
                    <a:pt x="2452" y="1226"/>
                  </a:cubicBezTo>
                  <a:cubicBezTo>
                    <a:pt x="2452" y="1868"/>
                    <a:pt x="1869" y="2452"/>
                    <a:pt x="1227" y="2452"/>
                  </a:cubicBezTo>
                  <a:cubicBezTo>
                    <a:pt x="526" y="2452"/>
                    <a:pt x="1" y="1868"/>
                    <a:pt x="1" y="1168"/>
                  </a:cubicBezTo>
                  <a:cubicBezTo>
                    <a:pt x="1" y="525"/>
                    <a:pt x="585" y="0"/>
                    <a:pt x="122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0" name="Google Shape;18520;p46"/>
            <p:cNvSpPr/>
            <p:nvPr/>
          </p:nvSpPr>
          <p:spPr>
            <a:xfrm>
              <a:off x="3634875" y="238125"/>
              <a:ext cx="62775" cy="62750"/>
            </a:xfrm>
            <a:custGeom>
              <a:avLst/>
              <a:gdLst/>
              <a:ahLst/>
              <a:cxnLst/>
              <a:rect l="l" t="t" r="r" b="b"/>
              <a:pathLst>
                <a:path w="2511" h="2510" extrusionOk="0">
                  <a:moveTo>
                    <a:pt x="1226" y="2510"/>
                  </a:moveTo>
                  <a:cubicBezTo>
                    <a:pt x="526" y="2510"/>
                    <a:pt x="1" y="1926"/>
                    <a:pt x="1" y="1226"/>
                  </a:cubicBezTo>
                  <a:cubicBezTo>
                    <a:pt x="59" y="525"/>
                    <a:pt x="584" y="0"/>
                    <a:pt x="1226" y="0"/>
                  </a:cubicBezTo>
                  <a:cubicBezTo>
                    <a:pt x="1927" y="0"/>
                    <a:pt x="2510" y="584"/>
                    <a:pt x="2452" y="1284"/>
                  </a:cubicBezTo>
                  <a:cubicBezTo>
                    <a:pt x="2452" y="1985"/>
                    <a:pt x="1927" y="2510"/>
                    <a:pt x="1226"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1" name="Google Shape;18521;p46"/>
            <p:cNvSpPr/>
            <p:nvPr/>
          </p:nvSpPr>
          <p:spPr>
            <a:xfrm>
              <a:off x="6333050" y="2692600"/>
              <a:ext cx="62775" cy="62775"/>
            </a:xfrm>
            <a:custGeom>
              <a:avLst/>
              <a:gdLst/>
              <a:ahLst/>
              <a:cxnLst/>
              <a:rect l="l" t="t" r="r" b="b"/>
              <a:pathLst>
                <a:path w="2511" h="2511" extrusionOk="0">
                  <a:moveTo>
                    <a:pt x="2510" y="1284"/>
                  </a:moveTo>
                  <a:cubicBezTo>
                    <a:pt x="2510" y="1985"/>
                    <a:pt x="1927" y="2510"/>
                    <a:pt x="1226" y="2510"/>
                  </a:cubicBezTo>
                  <a:cubicBezTo>
                    <a:pt x="526" y="2510"/>
                    <a:pt x="1" y="1985"/>
                    <a:pt x="1" y="1284"/>
                  </a:cubicBezTo>
                  <a:cubicBezTo>
                    <a:pt x="1" y="584"/>
                    <a:pt x="584" y="0"/>
                    <a:pt x="1285" y="59"/>
                  </a:cubicBezTo>
                  <a:cubicBezTo>
                    <a:pt x="1985" y="59"/>
                    <a:pt x="2510" y="584"/>
                    <a:pt x="2510" y="128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2" name="Google Shape;18522;p46"/>
            <p:cNvSpPr/>
            <p:nvPr/>
          </p:nvSpPr>
          <p:spPr>
            <a:xfrm>
              <a:off x="3881500" y="238125"/>
              <a:ext cx="62775" cy="62750"/>
            </a:xfrm>
            <a:custGeom>
              <a:avLst/>
              <a:gdLst/>
              <a:ahLst/>
              <a:cxnLst/>
              <a:rect l="l" t="t" r="r" b="b"/>
              <a:pathLst>
                <a:path w="2511" h="2510" extrusionOk="0">
                  <a:moveTo>
                    <a:pt x="2510" y="1226"/>
                  </a:moveTo>
                  <a:cubicBezTo>
                    <a:pt x="2510" y="1926"/>
                    <a:pt x="1985" y="2452"/>
                    <a:pt x="1284" y="2452"/>
                  </a:cubicBezTo>
                  <a:cubicBezTo>
                    <a:pt x="584" y="2510"/>
                    <a:pt x="0" y="1985"/>
                    <a:pt x="0" y="1226"/>
                  </a:cubicBezTo>
                  <a:cubicBezTo>
                    <a:pt x="0" y="525"/>
                    <a:pt x="584" y="0"/>
                    <a:pt x="1284" y="0"/>
                  </a:cubicBezTo>
                  <a:cubicBezTo>
                    <a:pt x="1985" y="0"/>
                    <a:pt x="2510" y="525"/>
                    <a:pt x="2510" y="12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3" name="Google Shape;18523;p46"/>
            <p:cNvSpPr/>
            <p:nvPr/>
          </p:nvSpPr>
          <p:spPr>
            <a:xfrm>
              <a:off x="6333050" y="2447425"/>
              <a:ext cx="61325" cy="59875"/>
            </a:xfrm>
            <a:custGeom>
              <a:avLst/>
              <a:gdLst/>
              <a:ahLst/>
              <a:cxnLst/>
              <a:rect l="l" t="t" r="r" b="b"/>
              <a:pathLst>
                <a:path w="2453" h="2395" extrusionOk="0">
                  <a:moveTo>
                    <a:pt x="2452" y="1168"/>
                  </a:moveTo>
                  <a:cubicBezTo>
                    <a:pt x="2452" y="1810"/>
                    <a:pt x="1868" y="2394"/>
                    <a:pt x="1226" y="2394"/>
                  </a:cubicBezTo>
                  <a:cubicBezTo>
                    <a:pt x="643" y="2394"/>
                    <a:pt x="59" y="1869"/>
                    <a:pt x="59" y="1227"/>
                  </a:cubicBezTo>
                  <a:cubicBezTo>
                    <a:pt x="1" y="585"/>
                    <a:pt x="584" y="1"/>
                    <a:pt x="1226" y="1"/>
                  </a:cubicBezTo>
                  <a:cubicBezTo>
                    <a:pt x="1868" y="1"/>
                    <a:pt x="2452" y="585"/>
                    <a:pt x="2452"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4" name="Google Shape;18524;p46"/>
            <p:cNvSpPr/>
            <p:nvPr/>
          </p:nvSpPr>
          <p:spPr>
            <a:xfrm>
              <a:off x="6086425" y="3919825"/>
              <a:ext cx="61325" cy="61325"/>
            </a:xfrm>
            <a:custGeom>
              <a:avLst/>
              <a:gdLst/>
              <a:ahLst/>
              <a:cxnLst/>
              <a:rect l="l" t="t" r="r" b="b"/>
              <a:pathLst>
                <a:path w="2453" h="2453" extrusionOk="0">
                  <a:moveTo>
                    <a:pt x="1227" y="1"/>
                  </a:moveTo>
                  <a:cubicBezTo>
                    <a:pt x="1869" y="1"/>
                    <a:pt x="2453" y="584"/>
                    <a:pt x="2453" y="1226"/>
                  </a:cubicBezTo>
                  <a:cubicBezTo>
                    <a:pt x="2453" y="1869"/>
                    <a:pt x="1869" y="2394"/>
                    <a:pt x="1285" y="2452"/>
                  </a:cubicBezTo>
                  <a:cubicBezTo>
                    <a:pt x="585" y="2452"/>
                    <a:pt x="1" y="1869"/>
                    <a:pt x="59" y="1168"/>
                  </a:cubicBezTo>
                  <a:cubicBezTo>
                    <a:pt x="59" y="584"/>
                    <a:pt x="585" y="1"/>
                    <a:pt x="1227"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5" name="Google Shape;18525;p46"/>
            <p:cNvSpPr/>
            <p:nvPr/>
          </p:nvSpPr>
          <p:spPr>
            <a:xfrm>
              <a:off x="2657175" y="486175"/>
              <a:ext cx="59850" cy="59875"/>
            </a:xfrm>
            <a:custGeom>
              <a:avLst/>
              <a:gdLst/>
              <a:ahLst/>
              <a:cxnLst/>
              <a:rect l="l" t="t" r="r" b="b"/>
              <a:pathLst>
                <a:path w="2394" h="2395" extrusionOk="0">
                  <a:moveTo>
                    <a:pt x="2394" y="1168"/>
                  </a:moveTo>
                  <a:cubicBezTo>
                    <a:pt x="2394" y="1752"/>
                    <a:pt x="1868" y="2336"/>
                    <a:pt x="1226" y="2394"/>
                  </a:cubicBezTo>
                  <a:cubicBezTo>
                    <a:pt x="584" y="2394"/>
                    <a:pt x="0" y="1810"/>
                    <a:pt x="0" y="1168"/>
                  </a:cubicBezTo>
                  <a:cubicBezTo>
                    <a:pt x="0" y="526"/>
                    <a:pt x="584" y="1"/>
                    <a:pt x="1168" y="1"/>
                  </a:cubicBezTo>
                  <a:cubicBezTo>
                    <a:pt x="1810" y="1"/>
                    <a:pt x="2394" y="526"/>
                    <a:pt x="2394"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6" name="Google Shape;18526;p46"/>
            <p:cNvSpPr/>
            <p:nvPr/>
          </p:nvSpPr>
          <p:spPr>
            <a:xfrm>
              <a:off x="4126650" y="239575"/>
              <a:ext cx="58400" cy="59850"/>
            </a:xfrm>
            <a:custGeom>
              <a:avLst/>
              <a:gdLst/>
              <a:ahLst/>
              <a:cxnLst/>
              <a:rect l="l" t="t" r="r" b="b"/>
              <a:pathLst>
                <a:path w="2336" h="2394" extrusionOk="0">
                  <a:moveTo>
                    <a:pt x="1168" y="2335"/>
                  </a:moveTo>
                  <a:cubicBezTo>
                    <a:pt x="526" y="2394"/>
                    <a:pt x="0" y="1810"/>
                    <a:pt x="0" y="1226"/>
                  </a:cubicBezTo>
                  <a:cubicBezTo>
                    <a:pt x="0" y="584"/>
                    <a:pt x="526" y="0"/>
                    <a:pt x="1168" y="0"/>
                  </a:cubicBezTo>
                  <a:cubicBezTo>
                    <a:pt x="1752" y="0"/>
                    <a:pt x="2335" y="526"/>
                    <a:pt x="2335" y="1168"/>
                  </a:cubicBezTo>
                  <a:cubicBezTo>
                    <a:pt x="2335" y="1810"/>
                    <a:pt x="1810" y="2335"/>
                    <a:pt x="1168"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7" name="Google Shape;18527;p46"/>
            <p:cNvSpPr/>
            <p:nvPr/>
          </p:nvSpPr>
          <p:spPr>
            <a:xfrm>
              <a:off x="5845650" y="1223125"/>
              <a:ext cx="56950" cy="58375"/>
            </a:xfrm>
            <a:custGeom>
              <a:avLst/>
              <a:gdLst/>
              <a:ahLst/>
              <a:cxnLst/>
              <a:rect l="l" t="t" r="r" b="b"/>
              <a:pathLst>
                <a:path w="2278" h="2335" extrusionOk="0">
                  <a:moveTo>
                    <a:pt x="2277" y="1167"/>
                  </a:moveTo>
                  <a:cubicBezTo>
                    <a:pt x="2277" y="1810"/>
                    <a:pt x="1810" y="2277"/>
                    <a:pt x="1168" y="2277"/>
                  </a:cubicBezTo>
                  <a:cubicBezTo>
                    <a:pt x="526" y="2335"/>
                    <a:pt x="1" y="1810"/>
                    <a:pt x="1" y="1109"/>
                  </a:cubicBezTo>
                  <a:cubicBezTo>
                    <a:pt x="59" y="467"/>
                    <a:pt x="526" y="0"/>
                    <a:pt x="1168" y="0"/>
                  </a:cubicBezTo>
                  <a:cubicBezTo>
                    <a:pt x="1810" y="0"/>
                    <a:pt x="2277" y="525"/>
                    <a:pt x="2277" y="116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8" name="Google Shape;18528;p46"/>
            <p:cNvSpPr/>
            <p:nvPr/>
          </p:nvSpPr>
          <p:spPr>
            <a:xfrm>
              <a:off x="3394100" y="241025"/>
              <a:ext cx="58400" cy="56950"/>
            </a:xfrm>
            <a:custGeom>
              <a:avLst/>
              <a:gdLst/>
              <a:ahLst/>
              <a:cxnLst/>
              <a:rect l="l" t="t" r="r" b="b"/>
              <a:pathLst>
                <a:path w="2336" h="2278" extrusionOk="0">
                  <a:moveTo>
                    <a:pt x="2277" y="1168"/>
                  </a:moveTo>
                  <a:cubicBezTo>
                    <a:pt x="2277" y="1810"/>
                    <a:pt x="1810" y="2277"/>
                    <a:pt x="1168" y="2277"/>
                  </a:cubicBezTo>
                  <a:cubicBezTo>
                    <a:pt x="526" y="2277"/>
                    <a:pt x="0" y="1752"/>
                    <a:pt x="59" y="1051"/>
                  </a:cubicBezTo>
                  <a:cubicBezTo>
                    <a:pt x="59" y="409"/>
                    <a:pt x="584" y="1"/>
                    <a:pt x="1226" y="1"/>
                  </a:cubicBezTo>
                  <a:cubicBezTo>
                    <a:pt x="1868" y="1"/>
                    <a:pt x="2335" y="526"/>
                    <a:pt x="2277"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9" name="Google Shape;18529;p46"/>
            <p:cNvSpPr/>
            <p:nvPr/>
          </p:nvSpPr>
          <p:spPr>
            <a:xfrm>
              <a:off x="6335975" y="3185825"/>
              <a:ext cx="56925" cy="56925"/>
            </a:xfrm>
            <a:custGeom>
              <a:avLst/>
              <a:gdLst/>
              <a:ahLst/>
              <a:cxnLst/>
              <a:rect l="l" t="t" r="r" b="b"/>
              <a:pathLst>
                <a:path w="2277" h="2277" extrusionOk="0">
                  <a:moveTo>
                    <a:pt x="1168" y="2277"/>
                  </a:moveTo>
                  <a:cubicBezTo>
                    <a:pt x="526" y="2277"/>
                    <a:pt x="0" y="1810"/>
                    <a:pt x="0" y="1168"/>
                  </a:cubicBezTo>
                  <a:cubicBezTo>
                    <a:pt x="0" y="467"/>
                    <a:pt x="467" y="0"/>
                    <a:pt x="1168" y="0"/>
                  </a:cubicBezTo>
                  <a:cubicBezTo>
                    <a:pt x="1810" y="0"/>
                    <a:pt x="2277" y="526"/>
                    <a:pt x="2277" y="1109"/>
                  </a:cubicBezTo>
                  <a:cubicBezTo>
                    <a:pt x="2277" y="1751"/>
                    <a:pt x="1751" y="2277"/>
                    <a:pt x="1168" y="22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0" name="Google Shape;18530;p46"/>
            <p:cNvSpPr/>
            <p:nvPr/>
          </p:nvSpPr>
          <p:spPr>
            <a:xfrm>
              <a:off x="5356800" y="731350"/>
              <a:ext cx="56950" cy="55475"/>
            </a:xfrm>
            <a:custGeom>
              <a:avLst/>
              <a:gdLst/>
              <a:ahLst/>
              <a:cxnLst/>
              <a:rect l="l" t="t" r="r" b="b"/>
              <a:pathLst>
                <a:path w="2278" h="2219" extrusionOk="0">
                  <a:moveTo>
                    <a:pt x="1168" y="2218"/>
                  </a:moveTo>
                  <a:cubicBezTo>
                    <a:pt x="526" y="2218"/>
                    <a:pt x="59" y="1810"/>
                    <a:pt x="1" y="1168"/>
                  </a:cubicBezTo>
                  <a:cubicBezTo>
                    <a:pt x="1" y="467"/>
                    <a:pt x="468" y="0"/>
                    <a:pt x="1110" y="0"/>
                  </a:cubicBezTo>
                  <a:cubicBezTo>
                    <a:pt x="1752" y="0"/>
                    <a:pt x="2277" y="467"/>
                    <a:pt x="2277" y="1051"/>
                  </a:cubicBezTo>
                  <a:cubicBezTo>
                    <a:pt x="2277" y="1693"/>
                    <a:pt x="1810" y="2218"/>
                    <a:pt x="1168"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1" name="Google Shape;18531;p46"/>
            <p:cNvSpPr/>
            <p:nvPr/>
          </p:nvSpPr>
          <p:spPr>
            <a:xfrm>
              <a:off x="1924625" y="979425"/>
              <a:ext cx="52550" cy="52550"/>
            </a:xfrm>
            <a:custGeom>
              <a:avLst/>
              <a:gdLst/>
              <a:ahLst/>
              <a:cxnLst/>
              <a:rect l="l" t="t" r="r" b="b"/>
              <a:pathLst>
                <a:path w="2102" h="2102" extrusionOk="0">
                  <a:moveTo>
                    <a:pt x="2102" y="1051"/>
                  </a:moveTo>
                  <a:cubicBezTo>
                    <a:pt x="2102" y="1576"/>
                    <a:pt x="1635" y="2043"/>
                    <a:pt x="1051" y="2102"/>
                  </a:cubicBezTo>
                  <a:cubicBezTo>
                    <a:pt x="526" y="2102"/>
                    <a:pt x="0" y="1576"/>
                    <a:pt x="0" y="993"/>
                  </a:cubicBezTo>
                  <a:cubicBezTo>
                    <a:pt x="0" y="467"/>
                    <a:pt x="526" y="0"/>
                    <a:pt x="1051" y="0"/>
                  </a:cubicBezTo>
                  <a:cubicBezTo>
                    <a:pt x="1576" y="0"/>
                    <a:pt x="2102" y="467"/>
                    <a:pt x="2102" y="10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2" name="Google Shape;18532;p46"/>
            <p:cNvSpPr/>
            <p:nvPr/>
          </p:nvSpPr>
          <p:spPr>
            <a:xfrm>
              <a:off x="6337425" y="2205200"/>
              <a:ext cx="54025" cy="52550"/>
            </a:xfrm>
            <a:custGeom>
              <a:avLst/>
              <a:gdLst/>
              <a:ahLst/>
              <a:cxnLst/>
              <a:rect l="l" t="t" r="r" b="b"/>
              <a:pathLst>
                <a:path w="2161" h="2102" extrusionOk="0">
                  <a:moveTo>
                    <a:pt x="1051" y="0"/>
                  </a:moveTo>
                  <a:cubicBezTo>
                    <a:pt x="1577" y="0"/>
                    <a:pt x="2102" y="467"/>
                    <a:pt x="2102" y="993"/>
                  </a:cubicBezTo>
                  <a:cubicBezTo>
                    <a:pt x="2160" y="1576"/>
                    <a:pt x="1635" y="2102"/>
                    <a:pt x="1051" y="2102"/>
                  </a:cubicBezTo>
                  <a:cubicBezTo>
                    <a:pt x="526" y="2043"/>
                    <a:pt x="1" y="1576"/>
                    <a:pt x="1" y="1051"/>
                  </a:cubicBezTo>
                  <a:cubicBezTo>
                    <a:pt x="1" y="467"/>
                    <a:pt x="526" y="0"/>
                    <a:pt x="105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3" name="Google Shape;18533;p46"/>
            <p:cNvSpPr/>
            <p:nvPr/>
          </p:nvSpPr>
          <p:spPr>
            <a:xfrm>
              <a:off x="1431400" y="1714875"/>
              <a:ext cx="52550" cy="52575"/>
            </a:xfrm>
            <a:custGeom>
              <a:avLst/>
              <a:gdLst/>
              <a:ahLst/>
              <a:cxnLst/>
              <a:rect l="l" t="t" r="r" b="b"/>
              <a:pathLst>
                <a:path w="2102" h="2103" extrusionOk="0">
                  <a:moveTo>
                    <a:pt x="2101" y="1052"/>
                  </a:moveTo>
                  <a:cubicBezTo>
                    <a:pt x="2101" y="1635"/>
                    <a:pt x="1635" y="2102"/>
                    <a:pt x="1051" y="2102"/>
                  </a:cubicBezTo>
                  <a:cubicBezTo>
                    <a:pt x="467" y="2102"/>
                    <a:pt x="0" y="1577"/>
                    <a:pt x="0" y="1052"/>
                  </a:cubicBezTo>
                  <a:cubicBezTo>
                    <a:pt x="0" y="468"/>
                    <a:pt x="525" y="1"/>
                    <a:pt x="1051" y="1"/>
                  </a:cubicBezTo>
                  <a:cubicBezTo>
                    <a:pt x="1576" y="59"/>
                    <a:pt x="2101" y="526"/>
                    <a:pt x="2101" y="10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4" name="Google Shape;18534;p46"/>
            <p:cNvSpPr/>
            <p:nvPr/>
          </p:nvSpPr>
          <p:spPr>
            <a:xfrm>
              <a:off x="5601950" y="4661125"/>
              <a:ext cx="52575" cy="52575"/>
            </a:xfrm>
            <a:custGeom>
              <a:avLst/>
              <a:gdLst/>
              <a:ahLst/>
              <a:cxnLst/>
              <a:rect l="l" t="t" r="r" b="b"/>
              <a:pathLst>
                <a:path w="2103" h="2103" extrusionOk="0">
                  <a:moveTo>
                    <a:pt x="2102" y="993"/>
                  </a:moveTo>
                  <a:cubicBezTo>
                    <a:pt x="2102" y="1519"/>
                    <a:pt x="1635" y="2044"/>
                    <a:pt x="1052" y="2044"/>
                  </a:cubicBezTo>
                  <a:cubicBezTo>
                    <a:pt x="526" y="2102"/>
                    <a:pt x="1" y="1577"/>
                    <a:pt x="1" y="993"/>
                  </a:cubicBezTo>
                  <a:cubicBezTo>
                    <a:pt x="1" y="468"/>
                    <a:pt x="468" y="1"/>
                    <a:pt x="1052" y="1"/>
                  </a:cubicBezTo>
                  <a:cubicBezTo>
                    <a:pt x="1577" y="1"/>
                    <a:pt x="2044" y="468"/>
                    <a:pt x="2102"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5" name="Google Shape;18535;p46"/>
            <p:cNvSpPr/>
            <p:nvPr/>
          </p:nvSpPr>
          <p:spPr>
            <a:xfrm>
              <a:off x="4865025" y="5150000"/>
              <a:ext cx="54025" cy="52550"/>
            </a:xfrm>
            <a:custGeom>
              <a:avLst/>
              <a:gdLst/>
              <a:ahLst/>
              <a:cxnLst/>
              <a:rect l="l" t="t" r="r" b="b"/>
              <a:pathLst>
                <a:path w="2161" h="2102" extrusionOk="0">
                  <a:moveTo>
                    <a:pt x="2102" y="992"/>
                  </a:moveTo>
                  <a:cubicBezTo>
                    <a:pt x="2161" y="1518"/>
                    <a:pt x="1694" y="2043"/>
                    <a:pt x="1110" y="2101"/>
                  </a:cubicBezTo>
                  <a:cubicBezTo>
                    <a:pt x="526" y="2101"/>
                    <a:pt x="1" y="1576"/>
                    <a:pt x="1" y="1051"/>
                  </a:cubicBezTo>
                  <a:cubicBezTo>
                    <a:pt x="1" y="467"/>
                    <a:pt x="526" y="0"/>
                    <a:pt x="1052" y="0"/>
                  </a:cubicBezTo>
                  <a:cubicBezTo>
                    <a:pt x="1577" y="0"/>
                    <a:pt x="2102" y="467"/>
                    <a:pt x="2102" y="99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6" name="Google Shape;18536;p46"/>
            <p:cNvSpPr/>
            <p:nvPr/>
          </p:nvSpPr>
          <p:spPr>
            <a:xfrm>
              <a:off x="4376175" y="242500"/>
              <a:ext cx="52575" cy="52550"/>
            </a:xfrm>
            <a:custGeom>
              <a:avLst/>
              <a:gdLst/>
              <a:ahLst/>
              <a:cxnLst/>
              <a:rect l="l" t="t" r="r" b="b"/>
              <a:pathLst>
                <a:path w="2103" h="2102" extrusionOk="0">
                  <a:moveTo>
                    <a:pt x="2102" y="1109"/>
                  </a:moveTo>
                  <a:cubicBezTo>
                    <a:pt x="2044" y="1634"/>
                    <a:pt x="1577" y="2101"/>
                    <a:pt x="1051" y="2101"/>
                  </a:cubicBezTo>
                  <a:cubicBezTo>
                    <a:pt x="468" y="2101"/>
                    <a:pt x="1" y="1576"/>
                    <a:pt x="1" y="1051"/>
                  </a:cubicBezTo>
                  <a:cubicBezTo>
                    <a:pt x="1" y="467"/>
                    <a:pt x="526" y="0"/>
                    <a:pt x="1051" y="58"/>
                  </a:cubicBezTo>
                  <a:cubicBezTo>
                    <a:pt x="1635" y="58"/>
                    <a:pt x="2102" y="525"/>
                    <a:pt x="2102" y="110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7" name="Google Shape;18537;p46"/>
            <p:cNvSpPr/>
            <p:nvPr/>
          </p:nvSpPr>
          <p:spPr>
            <a:xfrm>
              <a:off x="1190625" y="2942125"/>
              <a:ext cx="48175" cy="49650"/>
            </a:xfrm>
            <a:custGeom>
              <a:avLst/>
              <a:gdLst/>
              <a:ahLst/>
              <a:cxnLst/>
              <a:rect l="l" t="t" r="r" b="b"/>
              <a:pathLst>
                <a:path w="1927" h="1986" extrusionOk="0">
                  <a:moveTo>
                    <a:pt x="1926" y="993"/>
                  </a:moveTo>
                  <a:cubicBezTo>
                    <a:pt x="1926" y="1518"/>
                    <a:pt x="1518" y="1985"/>
                    <a:pt x="992" y="1985"/>
                  </a:cubicBezTo>
                  <a:cubicBezTo>
                    <a:pt x="409" y="1985"/>
                    <a:pt x="0" y="1576"/>
                    <a:pt x="0" y="993"/>
                  </a:cubicBezTo>
                  <a:cubicBezTo>
                    <a:pt x="0" y="409"/>
                    <a:pt x="350" y="117"/>
                    <a:pt x="876" y="59"/>
                  </a:cubicBezTo>
                  <a:cubicBezTo>
                    <a:pt x="1459" y="0"/>
                    <a:pt x="1868" y="409"/>
                    <a:pt x="1926"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8" name="Google Shape;18538;p46"/>
            <p:cNvSpPr/>
            <p:nvPr/>
          </p:nvSpPr>
          <p:spPr>
            <a:xfrm>
              <a:off x="2169775" y="734250"/>
              <a:ext cx="48175" cy="48200"/>
            </a:xfrm>
            <a:custGeom>
              <a:avLst/>
              <a:gdLst/>
              <a:ahLst/>
              <a:cxnLst/>
              <a:rect l="l" t="t" r="r" b="b"/>
              <a:pathLst>
                <a:path w="1927" h="1928" extrusionOk="0">
                  <a:moveTo>
                    <a:pt x="1927" y="935"/>
                  </a:moveTo>
                  <a:cubicBezTo>
                    <a:pt x="1868" y="1577"/>
                    <a:pt x="1577" y="1927"/>
                    <a:pt x="935" y="1927"/>
                  </a:cubicBezTo>
                  <a:cubicBezTo>
                    <a:pt x="351" y="1927"/>
                    <a:pt x="1" y="1577"/>
                    <a:pt x="1" y="935"/>
                  </a:cubicBezTo>
                  <a:cubicBezTo>
                    <a:pt x="59" y="410"/>
                    <a:pt x="351" y="59"/>
                    <a:pt x="935" y="59"/>
                  </a:cubicBezTo>
                  <a:cubicBezTo>
                    <a:pt x="1577" y="1"/>
                    <a:pt x="1810" y="410"/>
                    <a:pt x="1927" y="9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9" name="Google Shape;18539;p46"/>
            <p:cNvSpPr/>
            <p:nvPr/>
          </p:nvSpPr>
          <p:spPr>
            <a:xfrm>
              <a:off x="1190625" y="2695500"/>
              <a:ext cx="48175" cy="49650"/>
            </a:xfrm>
            <a:custGeom>
              <a:avLst/>
              <a:gdLst/>
              <a:ahLst/>
              <a:cxnLst/>
              <a:rect l="l" t="t" r="r" b="b"/>
              <a:pathLst>
                <a:path w="1927" h="1986" extrusionOk="0">
                  <a:moveTo>
                    <a:pt x="1926" y="993"/>
                  </a:moveTo>
                  <a:cubicBezTo>
                    <a:pt x="1926" y="1519"/>
                    <a:pt x="1518" y="1927"/>
                    <a:pt x="992" y="1985"/>
                  </a:cubicBezTo>
                  <a:cubicBezTo>
                    <a:pt x="409" y="1985"/>
                    <a:pt x="0" y="1577"/>
                    <a:pt x="0" y="993"/>
                  </a:cubicBezTo>
                  <a:cubicBezTo>
                    <a:pt x="0" y="409"/>
                    <a:pt x="350" y="118"/>
                    <a:pt x="876" y="59"/>
                  </a:cubicBezTo>
                  <a:cubicBezTo>
                    <a:pt x="1459" y="1"/>
                    <a:pt x="1868" y="409"/>
                    <a:pt x="1926"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0" name="Google Shape;18540;p46"/>
            <p:cNvSpPr/>
            <p:nvPr/>
          </p:nvSpPr>
          <p:spPr>
            <a:xfrm>
              <a:off x="6340350" y="3432425"/>
              <a:ext cx="48175" cy="48200"/>
            </a:xfrm>
            <a:custGeom>
              <a:avLst/>
              <a:gdLst/>
              <a:ahLst/>
              <a:cxnLst/>
              <a:rect l="l" t="t" r="r" b="b"/>
              <a:pathLst>
                <a:path w="1927" h="1928" extrusionOk="0">
                  <a:moveTo>
                    <a:pt x="934" y="1927"/>
                  </a:moveTo>
                  <a:cubicBezTo>
                    <a:pt x="409" y="1927"/>
                    <a:pt x="0" y="1519"/>
                    <a:pt x="0" y="935"/>
                  </a:cubicBezTo>
                  <a:cubicBezTo>
                    <a:pt x="0" y="410"/>
                    <a:pt x="467" y="1"/>
                    <a:pt x="993" y="1"/>
                  </a:cubicBezTo>
                  <a:cubicBezTo>
                    <a:pt x="1576" y="59"/>
                    <a:pt x="1868" y="410"/>
                    <a:pt x="1927" y="935"/>
                  </a:cubicBezTo>
                  <a:cubicBezTo>
                    <a:pt x="1927" y="1519"/>
                    <a:pt x="1518" y="1927"/>
                    <a:pt x="934" y="19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1" name="Google Shape;18541;p46"/>
            <p:cNvSpPr/>
            <p:nvPr/>
          </p:nvSpPr>
          <p:spPr>
            <a:xfrm>
              <a:off x="3151850" y="245400"/>
              <a:ext cx="48200" cy="46725"/>
            </a:xfrm>
            <a:custGeom>
              <a:avLst/>
              <a:gdLst/>
              <a:ahLst/>
              <a:cxnLst/>
              <a:rect l="l" t="t" r="r" b="b"/>
              <a:pathLst>
                <a:path w="1928" h="1869" extrusionOk="0">
                  <a:moveTo>
                    <a:pt x="1927" y="993"/>
                  </a:moveTo>
                  <a:cubicBezTo>
                    <a:pt x="1869" y="1518"/>
                    <a:pt x="1577" y="1869"/>
                    <a:pt x="993" y="1869"/>
                  </a:cubicBezTo>
                  <a:cubicBezTo>
                    <a:pt x="410" y="1869"/>
                    <a:pt x="1" y="1402"/>
                    <a:pt x="59" y="876"/>
                  </a:cubicBezTo>
                  <a:cubicBezTo>
                    <a:pt x="118" y="293"/>
                    <a:pt x="468" y="1"/>
                    <a:pt x="1052" y="1"/>
                  </a:cubicBezTo>
                  <a:cubicBezTo>
                    <a:pt x="1635" y="59"/>
                    <a:pt x="1869" y="409"/>
                    <a:pt x="1927"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2" name="Google Shape;18542;p46"/>
            <p:cNvSpPr/>
            <p:nvPr/>
          </p:nvSpPr>
          <p:spPr>
            <a:xfrm>
              <a:off x="5850025" y="4415975"/>
              <a:ext cx="48200" cy="48175"/>
            </a:xfrm>
            <a:custGeom>
              <a:avLst/>
              <a:gdLst/>
              <a:ahLst/>
              <a:cxnLst/>
              <a:rect l="l" t="t" r="r" b="b"/>
              <a:pathLst>
                <a:path w="1928" h="1927" extrusionOk="0">
                  <a:moveTo>
                    <a:pt x="935" y="1"/>
                  </a:moveTo>
                  <a:cubicBezTo>
                    <a:pt x="1519" y="1"/>
                    <a:pt x="1927" y="409"/>
                    <a:pt x="1927" y="935"/>
                  </a:cubicBezTo>
                  <a:cubicBezTo>
                    <a:pt x="1927" y="1518"/>
                    <a:pt x="1519" y="1927"/>
                    <a:pt x="993" y="1927"/>
                  </a:cubicBezTo>
                  <a:cubicBezTo>
                    <a:pt x="410" y="1869"/>
                    <a:pt x="59" y="1577"/>
                    <a:pt x="59" y="993"/>
                  </a:cubicBezTo>
                  <a:cubicBezTo>
                    <a:pt x="1" y="468"/>
                    <a:pt x="410" y="1"/>
                    <a:pt x="9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3" name="Google Shape;18543;p46"/>
            <p:cNvSpPr/>
            <p:nvPr/>
          </p:nvSpPr>
          <p:spPr>
            <a:xfrm>
              <a:off x="3640725" y="5393675"/>
              <a:ext cx="49625" cy="49650"/>
            </a:xfrm>
            <a:custGeom>
              <a:avLst/>
              <a:gdLst/>
              <a:ahLst/>
              <a:cxnLst/>
              <a:rect l="l" t="t" r="r" b="b"/>
              <a:pathLst>
                <a:path w="1985" h="1986" extrusionOk="0">
                  <a:moveTo>
                    <a:pt x="934" y="1985"/>
                  </a:moveTo>
                  <a:cubicBezTo>
                    <a:pt x="409" y="1927"/>
                    <a:pt x="0" y="1460"/>
                    <a:pt x="58" y="935"/>
                  </a:cubicBezTo>
                  <a:cubicBezTo>
                    <a:pt x="117" y="351"/>
                    <a:pt x="584" y="1"/>
                    <a:pt x="1109" y="59"/>
                  </a:cubicBezTo>
                  <a:cubicBezTo>
                    <a:pt x="1693" y="118"/>
                    <a:pt x="1985" y="468"/>
                    <a:pt x="1985" y="1052"/>
                  </a:cubicBezTo>
                  <a:cubicBezTo>
                    <a:pt x="1985" y="1577"/>
                    <a:pt x="1518" y="1985"/>
                    <a:pt x="934"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4" name="Google Shape;18544;p46"/>
            <p:cNvSpPr/>
            <p:nvPr/>
          </p:nvSpPr>
          <p:spPr>
            <a:xfrm>
              <a:off x="3884400" y="5393675"/>
              <a:ext cx="48200" cy="49650"/>
            </a:xfrm>
            <a:custGeom>
              <a:avLst/>
              <a:gdLst/>
              <a:ahLst/>
              <a:cxnLst/>
              <a:rect l="l" t="t" r="r" b="b"/>
              <a:pathLst>
                <a:path w="1928" h="1986" extrusionOk="0">
                  <a:moveTo>
                    <a:pt x="1927" y="993"/>
                  </a:moveTo>
                  <a:cubicBezTo>
                    <a:pt x="1927" y="1577"/>
                    <a:pt x="1519" y="1985"/>
                    <a:pt x="993" y="1985"/>
                  </a:cubicBezTo>
                  <a:cubicBezTo>
                    <a:pt x="409" y="1985"/>
                    <a:pt x="1" y="1519"/>
                    <a:pt x="1" y="993"/>
                  </a:cubicBezTo>
                  <a:cubicBezTo>
                    <a:pt x="59" y="409"/>
                    <a:pt x="409" y="59"/>
                    <a:pt x="935" y="59"/>
                  </a:cubicBezTo>
                  <a:cubicBezTo>
                    <a:pt x="1519" y="1"/>
                    <a:pt x="1927" y="468"/>
                    <a:pt x="1927"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5" name="Google Shape;18545;p46"/>
            <p:cNvSpPr/>
            <p:nvPr/>
          </p:nvSpPr>
          <p:spPr>
            <a:xfrm>
              <a:off x="1190625" y="2454725"/>
              <a:ext cx="46700" cy="46725"/>
            </a:xfrm>
            <a:custGeom>
              <a:avLst/>
              <a:gdLst/>
              <a:ahLst/>
              <a:cxnLst/>
              <a:rect l="l" t="t" r="r" b="b"/>
              <a:pathLst>
                <a:path w="1868" h="1869" extrusionOk="0">
                  <a:moveTo>
                    <a:pt x="1868" y="935"/>
                  </a:moveTo>
                  <a:cubicBezTo>
                    <a:pt x="1809" y="1518"/>
                    <a:pt x="1459" y="1869"/>
                    <a:pt x="934" y="1810"/>
                  </a:cubicBezTo>
                  <a:cubicBezTo>
                    <a:pt x="350" y="1810"/>
                    <a:pt x="0" y="1402"/>
                    <a:pt x="58" y="876"/>
                  </a:cubicBezTo>
                  <a:cubicBezTo>
                    <a:pt x="117" y="351"/>
                    <a:pt x="467" y="1"/>
                    <a:pt x="992" y="1"/>
                  </a:cubicBezTo>
                  <a:cubicBezTo>
                    <a:pt x="1518" y="1"/>
                    <a:pt x="1809" y="409"/>
                    <a:pt x="1868" y="9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6" name="Google Shape;18546;p46"/>
            <p:cNvSpPr/>
            <p:nvPr/>
          </p:nvSpPr>
          <p:spPr>
            <a:xfrm>
              <a:off x="1434300" y="3922750"/>
              <a:ext cx="46725" cy="46725"/>
            </a:xfrm>
            <a:custGeom>
              <a:avLst/>
              <a:gdLst/>
              <a:ahLst/>
              <a:cxnLst/>
              <a:rect l="l" t="t" r="r" b="b"/>
              <a:pathLst>
                <a:path w="1869" h="1869" extrusionOk="0">
                  <a:moveTo>
                    <a:pt x="935" y="0"/>
                  </a:moveTo>
                  <a:cubicBezTo>
                    <a:pt x="1460" y="117"/>
                    <a:pt x="1869" y="409"/>
                    <a:pt x="1810" y="993"/>
                  </a:cubicBezTo>
                  <a:cubicBezTo>
                    <a:pt x="1810" y="1518"/>
                    <a:pt x="1460" y="1868"/>
                    <a:pt x="876" y="1868"/>
                  </a:cubicBezTo>
                  <a:cubicBezTo>
                    <a:pt x="351" y="1810"/>
                    <a:pt x="1" y="1460"/>
                    <a:pt x="1" y="934"/>
                  </a:cubicBezTo>
                  <a:cubicBezTo>
                    <a:pt x="1" y="351"/>
                    <a:pt x="351" y="117"/>
                    <a:pt x="93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7" name="Google Shape;18547;p46"/>
            <p:cNvSpPr/>
            <p:nvPr/>
          </p:nvSpPr>
          <p:spPr>
            <a:xfrm>
              <a:off x="1680925" y="1224575"/>
              <a:ext cx="46725" cy="46725"/>
            </a:xfrm>
            <a:custGeom>
              <a:avLst/>
              <a:gdLst/>
              <a:ahLst/>
              <a:cxnLst/>
              <a:rect l="l" t="t" r="r" b="b"/>
              <a:pathLst>
                <a:path w="1869" h="1869" extrusionOk="0">
                  <a:moveTo>
                    <a:pt x="1868" y="934"/>
                  </a:moveTo>
                  <a:cubicBezTo>
                    <a:pt x="1810" y="1460"/>
                    <a:pt x="1518" y="1868"/>
                    <a:pt x="934" y="1868"/>
                  </a:cubicBezTo>
                  <a:cubicBezTo>
                    <a:pt x="351" y="1868"/>
                    <a:pt x="0" y="1518"/>
                    <a:pt x="0" y="934"/>
                  </a:cubicBezTo>
                  <a:cubicBezTo>
                    <a:pt x="0" y="409"/>
                    <a:pt x="351" y="59"/>
                    <a:pt x="876" y="59"/>
                  </a:cubicBezTo>
                  <a:cubicBezTo>
                    <a:pt x="1460" y="0"/>
                    <a:pt x="1752" y="351"/>
                    <a:pt x="1868" y="93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8" name="Google Shape;18548;p46"/>
            <p:cNvSpPr/>
            <p:nvPr/>
          </p:nvSpPr>
          <p:spPr>
            <a:xfrm>
              <a:off x="5358275" y="4906300"/>
              <a:ext cx="45250" cy="45250"/>
            </a:xfrm>
            <a:custGeom>
              <a:avLst/>
              <a:gdLst/>
              <a:ahLst/>
              <a:cxnLst/>
              <a:rect l="l" t="t" r="r" b="b"/>
              <a:pathLst>
                <a:path w="1810" h="1810" extrusionOk="0">
                  <a:moveTo>
                    <a:pt x="876" y="0"/>
                  </a:moveTo>
                  <a:cubicBezTo>
                    <a:pt x="1459" y="59"/>
                    <a:pt x="1810" y="350"/>
                    <a:pt x="1810" y="876"/>
                  </a:cubicBezTo>
                  <a:cubicBezTo>
                    <a:pt x="1810" y="1459"/>
                    <a:pt x="1518" y="1810"/>
                    <a:pt x="934" y="1810"/>
                  </a:cubicBezTo>
                  <a:cubicBezTo>
                    <a:pt x="409" y="1810"/>
                    <a:pt x="58" y="1518"/>
                    <a:pt x="0" y="992"/>
                  </a:cubicBezTo>
                  <a:cubicBezTo>
                    <a:pt x="0" y="409"/>
                    <a:pt x="350" y="117"/>
                    <a:pt x="8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9" name="Google Shape;18549;p46"/>
            <p:cNvSpPr/>
            <p:nvPr/>
          </p:nvSpPr>
          <p:spPr>
            <a:xfrm>
              <a:off x="1192075" y="3185825"/>
              <a:ext cx="46725" cy="46725"/>
            </a:xfrm>
            <a:custGeom>
              <a:avLst/>
              <a:gdLst/>
              <a:ahLst/>
              <a:cxnLst/>
              <a:rect l="l" t="t" r="r" b="b"/>
              <a:pathLst>
                <a:path w="1869" h="1869" extrusionOk="0">
                  <a:moveTo>
                    <a:pt x="1868" y="701"/>
                  </a:moveTo>
                  <a:cubicBezTo>
                    <a:pt x="1751" y="1518"/>
                    <a:pt x="1460" y="1868"/>
                    <a:pt x="876" y="1868"/>
                  </a:cubicBezTo>
                  <a:cubicBezTo>
                    <a:pt x="351" y="1868"/>
                    <a:pt x="0" y="1518"/>
                    <a:pt x="0" y="993"/>
                  </a:cubicBezTo>
                  <a:cubicBezTo>
                    <a:pt x="0" y="409"/>
                    <a:pt x="351" y="0"/>
                    <a:pt x="934" y="117"/>
                  </a:cubicBezTo>
                  <a:cubicBezTo>
                    <a:pt x="1285" y="175"/>
                    <a:pt x="1576" y="526"/>
                    <a:pt x="1868" y="7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0" name="Google Shape;18550;p46"/>
            <p:cNvSpPr/>
            <p:nvPr/>
          </p:nvSpPr>
          <p:spPr>
            <a:xfrm>
              <a:off x="2660100" y="5152900"/>
              <a:ext cx="46700" cy="46725"/>
            </a:xfrm>
            <a:custGeom>
              <a:avLst/>
              <a:gdLst/>
              <a:ahLst/>
              <a:cxnLst/>
              <a:rect l="l" t="t" r="r" b="b"/>
              <a:pathLst>
                <a:path w="1868" h="1869" extrusionOk="0">
                  <a:moveTo>
                    <a:pt x="992" y="1869"/>
                  </a:moveTo>
                  <a:cubicBezTo>
                    <a:pt x="409" y="1810"/>
                    <a:pt x="0" y="1518"/>
                    <a:pt x="0" y="935"/>
                  </a:cubicBezTo>
                  <a:cubicBezTo>
                    <a:pt x="0" y="351"/>
                    <a:pt x="350" y="1"/>
                    <a:pt x="934" y="1"/>
                  </a:cubicBezTo>
                  <a:cubicBezTo>
                    <a:pt x="1459" y="1"/>
                    <a:pt x="1810" y="351"/>
                    <a:pt x="1810" y="876"/>
                  </a:cubicBezTo>
                  <a:cubicBezTo>
                    <a:pt x="1868" y="1460"/>
                    <a:pt x="1518" y="1752"/>
                    <a:pt x="992" y="18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1" name="Google Shape;18551;p46"/>
            <p:cNvSpPr/>
            <p:nvPr/>
          </p:nvSpPr>
          <p:spPr>
            <a:xfrm>
              <a:off x="3395550" y="5395150"/>
              <a:ext cx="46725" cy="46725"/>
            </a:xfrm>
            <a:custGeom>
              <a:avLst/>
              <a:gdLst/>
              <a:ahLst/>
              <a:cxnLst/>
              <a:rect l="l" t="t" r="r" b="b"/>
              <a:pathLst>
                <a:path w="1869" h="1869" extrusionOk="0">
                  <a:moveTo>
                    <a:pt x="935" y="0"/>
                  </a:moveTo>
                  <a:cubicBezTo>
                    <a:pt x="1518" y="117"/>
                    <a:pt x="1869" y="350"/>
                    <a:pt x="1869" y="934"/>
                  </a:cubicBezTo>
                  <a:cubicBezTo>
                    <a:pt x="1869" y="1518"/>
                    <a:pt x="1518" y="1868"/>
                    <a:pt x="935" y="1868"/>
                  </a:cubicBezTo>
                  <a:cubicBezTo>
                    <a:pt x="409" y="1868"/>
                    <a:pt x="59" y="1518"/>
                    <a:pt x="59" y="993"/>
                  </a:cubicBezTo>
                  <a:cubicBezTo>
                    <a:pt x="1" y="409"/>
                    <a:pt x="409" y="117"/>
                    <a:pt x="8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2" name="Google Shape;18552;p46"/>
            <p:cNvSpPr/>
            <p:nvPr/>
          </p:nvSpPr>
          <p:spPr>
            <a:xfrm>
              <a:off x="4132475" y="5396600"/>
              <a:ext cx="46725" cy="45275"/>
            </a:xfrm>
            <a:custGeom>
              <a:avLst/>
              <a:gdLst/>
              <a:ahLst/>
              <a:cxnLst/>
              <a:rect l="l" t="t" r="r" b="b"/>
              <a:pathLst>
                <a:path w="1869" h="1811" extrusionOk="0">
                  <a:moveTo>
                    <a:pt x="1869" y="876"/>
                  </a:moveTo>
                  <a:cubicBezTo>
                    <a:pt x="1752" y="1460"/>
                    <a:pt x="1460" y="1810"/>
                    <a:pt x="876" y="1810"/>
                  </a:cubicBezTo>
                  <a:cubicBezTo>
                    <a:pt x="351" y="1752"/>
                    <a:pt x="1" y="1402"/>
                    <a:pt x="1" y="818"/>
                  </a:cubicBezTo>
                  <a:cubicBezTo>
                    <a:pt x="59" y="292"/>
                    <a:pt x="409" y="1"/>
                    <a:pt x="935" y="1"/>
                  </a:cubicBezTo>
                  <a:cubicBezTo>
                    <a:pt x="1519" y="1"/>
                    <a:pt x="1752" y="351"/>
                    <a:pt x="1869" y="8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3" name="Google Shape;18553;p46"/>
            <p:cNvSpPr/>
            <p:nvPr/>
          </p:nvSpPr>
          <p:spPr>
            <a:xfrm>
              <a:off x="1926075" y="4661125"/>
              <a:ext cx="45275" cy="43825"/>
            </a:xfrm>
            <a:custGeom>
              <a:avLst/>
              <a:gdLst/>
              <a:ahLst/>
              <a:cxnLst/>
              <a:rect l="l" t="t" r="r" b="b"/>
              <a:pathLst>
                <a:path w="1811" h="1753" extrusionOk="0">
                  <a:moveTo>
                    <a:pt x="1810" y="993"/>
                  </a:moveTo>
                  <a:cubicBezTo>
                    <a:pt x="1518" y="1227"/>
                    <a:pt x="1227" y="1577"/>
                    <a:pt x="876" y="1635"/>
                  </a:cubicBezTo>
                  <a:cubicBezTo>
                    <a:pt x="351" y="1752"/>
                    <a:pt x="1" y="1402"/>
                    <a:pt x="1" y="876"/>
                  </a:cubicBezTo>
                  <a:cubicBezTo>
                    <a:pt x="1" y="351"/>
                    <a:pt x="293" y="1"/>
                    <a:pt x="818" y="59"/>
                  </a:cubicBezTo>
                  <a:cubicBezTo>
                    <a:pt x="1168" y="118"/>
                    <a:pt x="1460" y="410"/>
                    <a:pt x="1810" y="643"/>
                  </a:cubicBezTo>
                  <a:cubicBezTo>
                    <a:pt x="1810" y="760"/>
                    <a:pt x="1810" y="876"/>
                    <a:pt x="1810"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4" name="Google Shape;18554;p46"/>
            <p:cNvSpPr/>
            <p:nvPr/>
          </p:nvSpPr>
          <p:spPr>
            <a:xfrm>
              <a:off x="5117475" y="493475"/>
              <a:ext cx="45275" cy="43800"/>
            </a:xfrm>
            <a:custGeom>
              <a:avLst/>
              <a:gdLst/>
              <a:ahLst/>
              <a:cxnLst/>
              <a:rect l="l" t="t" r="r" b="b"/>
              <a:pathLst>
                <a:path w="1811" h="1752" extrusionOk="0">
                  <a:moveTo>
                    <a:pt x="1810" y="1052"/>
                  </a:moveTo>
                  <a:cubicBezTo>
                    <a:pt x="1519" y="1285"/>
                    <a:pt x="1227" y="1635"/>
                    <a:pt x="877" y="1694"/>
                  </a:cubicBezTo>
                  <a:cubicBezTo>
                    <a:pt x="351" y="1752"/>
                    <a:pt x="1" y="1402"/>
                    <a:pt x="1" y="876"/>
                  </a:cubicBezTo>
                  <a:cubicBezTo>
                    <a:pt x="1" y="351"/>
                    <a:pt x="351" y="1"/>
                    <a:pt x="818" y="59"/>
                  </a:cubicBezTo>
                  <a:cubicBezTo>
                    <a:pt x="1168" y="118"/>
                    <a:pt x="1460" y="468"/>
                    <a:pt x="1810" y="701"/>
                  </a:cubicBezTo>
                  <a:cubicBezTo>
                    <a:pt x="1810" y="818"/>
                    <a:pt x="1810" y="935"/>
                    <a:pt x="1810" y="10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5" name="Google Shape;18555;p46"/>
            <p:cNvSpPr/>
            <p:nvPr/>
          </p:nvSpPr>
          <p:spPr>
            <a:xfrm>
              <a:off x="6096650" y="1472650"/>
              <a:ext cx="45275" cy="43800"/>
            </a:xfrm>
            <a:custGeom>
              <a:avLst/>
              <a:gdLst/>
              <a:ahLst/>
              <a:cxnLst/>
              <a:rect l="l" t="t" r="r" b="b"/>
              <a:pathLst>
                <a:path w="1811" h="1752" extrusionOk="0">
                  <a:moveTo>
                    <a:pt x="1810" y="1051"/>
                  </a:moveTo>
                  <a:cubicBezTo>
                    <a:pt x="1460" y="1285"/>
                    <a:pt x="1226" y="1635"/>
                    <a:pt x="876" y="1693"/>
                  </a:cubicBezTo>
                  <a:cubicBezTo>
                    <a:pt x="351" y="1752"/>
                    <a:pt x="1" y="1401"/>
                    <a:pt x="1" y="876"/>
                  </a:cubicBezTo>
                  <a:cubicBezTo>
                    <a:pt x="1" y="351"/>
                    <a:pt x="351" y="0"/>
                    <a:pt x="818" y="59"/>
                  </a:cubicBezTo>
                  <a:cubicBezTo>
                    <a:pt x="1168" y="117"/>
                    <a:pt x="1460" y="467"/>
                    <a:pt x="1810" y="701"/>
                  </a:cubicBezTo>
                  <a:lnTo>
                    <a:pt x="1810" y="1051"/>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6" name="Google Shape;18556;p46"/>
            <p:cNvSpPr/>
            <p:nvPr/>
          </p:nvSpPr>
          <p:spPr>
            <a:xfrm>
              <a:off x="6098100" y="4173750"/>
              <a:ext cx="37975" cy="42325"/>
            </a:xfrm>
            <a:custGeom>
              <a:avLst/>
              <a:gdLst/>
              <a:ahLst/>
              <a:cxnLst/>
              <a:rect l="l" t="t" r="r" b="b"/>
              <a:pathLst>
                <a:path w="1519" h="1693" extrusionOk="0">
                  <a:moveTo>
                    <a:pt x="643" y="1693"/>
                  </a:moveTo>
                  <a:cubicBezTo>
                    <a:pt x="410" y="1401"/>
                    <a:pt x="1" y="1051"/>
                    <a:pt x="59" y="817"/>
                  </a:cubicBezTo>
                  <a:cubicBezTo>
                    <a:pt x="118" y="526"/>
                    <a:pt x="526" y="117"/>
                    <a:pt x="818" y="59"/>
                  </a:cubicBezTo>
                  <a:cubicBezTo>
                    <a:pt x="993" y="0"/>
                    <a:pt x="1460" y="467"/>
                    <a:pt x="1460" y="759"/>
                  </a:cubicBezTo>
                  <a:cubicBezTo>
                    <a:pt x="1519" y="1051"/>
                    <a:pt x="1168" y="1343"/>
                    <a:pt x="993" y="1635"/>
                  </a:cubicBezTo>
                  <a:cubicBezTo>
                    <a:pt x="876" y="1635"/>
                    <a:pt x="760" y="1635"/>
                    <a:pt x="643" y="16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7" name="Google Shape;18557;p46"/>
            <p:cNvSpPr/>
            <p:nvPr/>
          </p:nvSpPr>
          <p:spPr>
            <a:xfrm>
              <a:off x="1196450" y="2212500"/>
              <a:ext cx="40875" cy="37950"/>
            </a:xfrm>
            <a:custGeom>
              <a:avLst/>
              <a:gdLst/>
              <a:ahLst/>
              <a:cxnLst/>
              <a:rect l="l" t="t" r="r" b="b"/>
              <a:pathLst>
                <a:path w="1635" h="1518" extrusionOk="0">
                  <a:moveTo>
                    <a:pt x="1635" y="934"/>
                  </a:moveTo>
                  <a:cubicBezTo>
                    <a:pt x="1285" y="1109"/>
                    <a:pt x="993" y="1518"/>
                    <a:pt x="701" y="1460"/>
                  </a:cubicBezTo>
                  <a:cubicBezTo>
                    <a:pt x="409" y="1401"/>
                    <a:pt x="59" y="993"/>
                    <a:pt x="0" y="701"/>
                  </a:cubicBezTo>
                  <a:cubicBezTo>
                    <a:pt x="0" y="467"/>
                    <a:pt x="467" y="0"/>
                    <a:pt x="701" y="0"/>
                  </a:cubicBezTo>
                  <a:cubicBezTo>
                    <a:pt x="993" y="0"/>
                    <a:pt x="1343" y="350"/>
                    <a:pt x="1635" y="584"/>
                  </a:cubicBezTo>
                  <a:lnTo>
                    <a:pt x="1635" y="934"/>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8" name="Google Shape;18558;p46"/>
            <p:cNvSpPr/>
            <p:nvPr/>
          </p:nvSpPr>
          <p:spPr>
            <a:xfrm>
              <a:off x="6346175" y="1970250"/>
              <a:ext cx="40900" cy="36525"/>
            </a:xfrm>
            <a:custGeom>
              <a:avLst/>
              <a:gdLst/>
              <a:ahLst/>
              <a:cxnLst/>
              <a:rect l="l" t="t" r="r" b="b"/>
              <a:pathLst>
                <a:path w="1636" h="1461" extrusionOk="0">
                  <a:moveTo>
                    <a:pt x="1577" y="935"/>
                  </a:moveTo>
                  <a:cubicBezTo>
                    <a:pt x="1285" y="1110"/>
                    <a:pt x="935" y="1460"/>
                    <a:pt x="701" y="1402"/>
                  </a:cubicBezTo>
                  <a:cubicBezTo>
                    <a:pt x="409" y="1402"/>
                    <a:pt x="59" y="935"/>
                    <a:pt x="1" y="643"/>
                  </a:cubicBezTo>
                  <a:cubicBezTo>
                    <a:pt x="1" y="468"/>
                    <a:pt x="468" y="1"/>
                    <a:pt x="701" y="1"/>
                  </a:cubicBezTo>
                  <a:cubicBezTo>
                    <a:pt x="993" y="1"/>
                    <a:pt x="1285" y="351"/>
                    <a:pt x="1635" y="526"/>
                  </a:cubicBezTo>
                  <a:cubicBezTo>
                    <a:pt x="1635" y="643"/>
                    <a:pt x="1635" y="818"/>
                    <a:pt x="1577" y="8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9" name="Google Shape;18559;p46"/>
            <p:cNvSpPr/>
            <p:nvPr/>
          </p:nvSpPr>
          <p:spPr>
            <a:xfrm>
              <a:off x="1685300" y="4417450"/>
              <a:ext cx="37975" cy="40875"/>
            </a:xfrm>
            <a:custGeom>
              <a:avLst/>
              <a:gdLst/>
              <a:ahLst/>
              <a:cxnLst/>
              <a:rect l="l" t="t" r="r" b="b"/>
              <a:pathLst>
                <a:path w="1519" h="1635" extrusionOk="0">
                  <a:moveTo>
                    <a:pt x="935" y="0"/>
                  </a:moveTo>
                  <a:cubicBezTo>
                    <a:pt x="1110" y="292"/>
                    <a:pt x="1518" y="642"/>
                    <a:pt x="1460" y="876"/>
                  </a:cubicBezTo>
                  <a:cubicBezTo>
                    <a:pt x="1401" y="1167"/>
                    <a:pt x="993" y="1576"/>
                    <a:pt x="701" y="1576"/>
                  </a:cubicBezTo>
                  <a:cubicBezTo>
                    <a:pt x="468" y="1634"/>
                    <a:pt x="59" y="1167"/>
                    <a:pt x="1" y="934"/>
                  </a:cubicBezTo>
                  <a:cubicBezTo>
                    <a:pt x="1" y="642"/>
                    <a:pt x="351" y="292"/>
                    <a:pt x="584" y="0"/>
                  </a:cubicBezTo>
                  <a:lnTo>
                    <a:pt x="935" y="0"/>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0" name="Google Shape;18560;p46"/>
            <p:cNvSpPr/>
            <p:nvPr/>
          </p:nvSpPr>
          <p:spPr>
            <a:xfrm>
              <a:off x="4630100" y="246875"/>
              <a:ext cx="37950" cy="40875"/>
            </a:xfrm>
            <a:custGeom>
              <a:avLst/>
              <a:gdLst/>
              <a:ahLst/>
              <a:cxnLst/>
              <a:rect l="l" t="t" r="r" b="b"/>
              <a:pathLst>
                <a:path w="1518" h="1635" extrusionOk="0">
                  <a:moveTo>
                    <a:pt x="934" y="0"/>
                  </a:moveTo>
                  <a:cubicBezTo>
                    <a:pt x="1109" y="292"/>
                    <a:pt x="1518" y="642"/>
                    <a:pt x="1459" y="876"/>
                  </a:cubicBezTo>
                  <a:cubicBezTo>
                    <a:pt x="1401" y="1168"/>
                    <a:pt x="993" y="1576"/>
                    <a:pt x="701" y="1576"/>
                  </a:cubicBezTo>
                  <a:cubicBezTo>
                    <a:pt x="526" y="1635"/>
                    <a:pt x="59" y="1168"/>
                    <a:pt x="59" y="934"/>
                  </a:cubicBezTo>
                  <a:cubicBezTo>
                    <a:pt x="0" y="584"/>
                    <a:pt x="350" y="292"/>
                    <a:pt x="584" y="0"/>
                  </a:cubicBezTo>
                  <a:lnTo>
                    <a:pt x="934" y="0"/>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1" name="Google Shape;18561;p46"/>
            <p:cNvSpPr/>
            <p:nvPr/>
          </p:nvSpPr>
          <p:spPr>
            <a:xfrm>
              <a:off x="2175625" y="4910675"/>
              <a:ext cx="36500" cy="40875"/>
            </a:xfrm>
            <a:custGeom>
              <a:avLst/>
              <a:gdLst/>
              <a:ahLst/>
              <a:cxnLst/>
              <a:rect l="l" t="t" r="r" b="b"/>
              <a:pathLst>
                <a:path w="1460" h="1635" extrusionOk="0">
                  <a:moveTo>
                    <a:pt x="584" y="1635"/>
                  </a:moveTo>
                  <a:cubicBezTo>
                    <a:pt x="350" y="1343"/>
                    <a:pt x="0" y="1051"/>
                    <a:pt x="0" y="759"/>
                  </a:cubicBezTo>
                  <a:cubicBezTo>
                    <a:pt x="58" y="467"/>
                    <a:pt x="467" y="59"/>
                    <a:pt x="759" y="59"/>
                  </a:cubicBezTo>
                  <a:cubicBezTo>
                    <a:pt x="934" y="0"/>
                    <a:pt x="1401" y="467"/>
                    <a:pt x="1459" y="701"/>
                  </a:cubicBezTo>
                  <a:cubicBezTo>
                    <a:pt x="1459" y="993"/>
                    <a:pt x="1109" y="1343"/>
                    <a:pt x="934" y="1635"/>
                  </a:cubicBezTo>
                  <a:cubicBezTo>
                    <a:pt x="817" y="1635"/>
                    <a:pt x="701" y="1635"/>
                    <a:pt x="584"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2" name="Google Shape;18562;p46"/>
            <p:cNvSpPr/>
            <p:nvPr/>
          </p:nvSpPr>
          <p:spPr>
            <a:xfrm>
              <a:off x="4379100" y="5399525"/>
              <a:ext cx="40875" cy="36500"/>
            </a:xfrm>
            <a:custGeom>
              <a:avLst/>
              <a:gdLst/>
              <a:ahLst/>
              <a:cxnLst/>
              <a:rect l="l" t="t" r="r" b="b"/>
              <a:pathLst>
                <a:path w="1635" h="1460" extrusionOk="0">
                  <a:moveTo>
                    <a:pt x="59" y="526"/>
                  </a:moveTo>
                  <a:cubicBezTo>
                    <a:pt x="351" y="351"/>
                    <a:pt x="701" y="0"/>
                    <a:pt x="993" y="59"/>
                  </a:cubicBezTo>
                  <a:cubicBezTo>
                    <a:pt x="1226" y="117"/>
                    <a:pt x="1576" y="526"/>
                    <a:pt x="1635" y="818"/>
                  </a:cubicBezTo>
                  <a:cubicBezTo>
                    <a:pt x="1635" y="1051"/>
                    <a:pt x="1168" y="1460"/>
                    <a:pt x="876" y="1460"/>
                  </a:cubicBezTo>
                  <a:cubicBezTo>
                    <a:pt x="584" y="1460"/>
                    <a:pt x="292" y="1109"/>
                    <a:pt x="0" y="876"/>
                  </a:cubicBezTo>
                  <a:cubicBezTo>
                    <a:pt x="0" y="759"/>
                    <a:pt x="59" y="642"/>
                    <a:pt x="59" y="5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3" name="Google Shape;18563;p46"/>
            <p:cNvSpPr/>
            <p:nvPr/>
          </p:nvSpPr>
          <p:spPr>
            <a:xfrm>
              <a:off x="2422225" y="497850"/>
              <a:ext cx="43800" cy="35050"/>
            </a:xfrm>
            <a:custGeom>
              <a:avLst/>
              <a:gdLst/>
              <a:ahLst/>
              <a:cxnLst/>
              <a:rect l="l" t="t" r="r" b="b"/>
              <a:pathLst>
                <a:path w="1752" h="1402" extrusionOk="0">
                  <a:moveTo>
                    <a:pt x="1752" y="701"/>
                  </a:moveTo>
                  <a:cubicBezTo>
                    <a:pt x="1285" y="1052"/>
                    <a:pt x="993" y="1402"/>
                    <a:pt x="759" y="1402"/>
                  </a:cubicBezTo>
                  <a:cubicBezTo>
                    <a:pt x="468" y="1402"/>
                    <a:pt x="234" y="993"/>
                    <a:pt x="1" y="760"/>
                  </a:cubicBezTo>
                  <a:cubicBezTo>
                    <a:pt x="234" y="468"/>
                    <a:pt x="409" y="59"/>
                    <a:pt x="701" y="59"/>
                  </a:cubicBezTo>
                  <a:cubicBezTo>
                    <a:pt x="935" y="1"/>
                    <a:pt x="1285" y="351"/>
                    <a:pt x="1752" y="7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4" name="Google Shape;18564;p46"/>
            <p:cNvSpPr/>
            <p:nvPr/>
          </p:nvSpPr>
          <p:spPr>
            <a:xfrm>
              <a:off x="1203750" y="3439725"/>
              <a:ext cx="27750" cy="36525"/>
            </a:xfrm>
            <a:custGeom>
              <a:avLst/>
              <a:gdLst/>
              <a:ahLst/>
              <a:cxnLst/>
              <a:rect l="l" t="t" r="r" b="b"/>
              <a:pathLst>
                <a:path w="1110" h="1461" extrusionOk="0">
                  <a:moveTo>
                    <a:pt x="351" y="1402"/>
                  </a:moveTo>
                  <a:cubicBezTo>
                    <a:pt x="234" y="1110"/>
                    <a:pt x="59" y="818"/>
                    <a:pt x="0" y="526"/>
                  </a:cubicBezTo>
                  <a:cubicBezTo>
                    <a:pt x="0" y="351"/>
                    <a:pt x="234" y="176"/>
                    <a:pt x="409" y="1"/>
                  </a:cubicBezTo>
                  <a:cubicBezTo>
                    <a:pt x="642" y="234"/>
                    <a:pt x="993" y="409"/>
                    <a:pt x="1051" y="701"/>
                  </a:cubicBezTo>
                  <a:cubicBezTo>
                    <a:pt x="1109" y="876"/>
                    <a:pt x="818" y="1168"/>
                    <a:pt x="642" y="1460"/>
                  </a:cubicBezTo>
                  <a:cubicBezTo>
                    <a:pt x="526" y="1460"/>
                    <a:pt x="467" y="1402"/>
                    <a:pt x="351" y="14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5" name="Google Shape;18565;p46"/>
            <p:cNvSpPr/>
            <p:nvPr/>
          </p:nvSpPr>
          <p:spPr>
            <a:xfrm>
              <a:off x="3159150" y="5402450"/>
              <a:ext cx="42350" cy="27750"/>
            </a:xfrm>
            <a:custGeom>
              <a:avLst/>
              <a:gdLst/>
              <a:ahLst/>
              <a:cxnLst/>
              <a:rect l="l" t="t" r="r" b="b"/>
              <a:pathLst>
                <a:path w="1694" h="1110" extrusionOk="0">
                  <a:moveTo>
                    <a:pt x="1694" y="642"/>
                  </a:moveTo>
                  <a:cubicBezTo>
                    <a:pt x="1285" y="876"/>
                    <a:pt x="1051" y="1109"/>
                    <a:pt x="876" y="1051"/>
                  </a:cubicBezTo>
                  <a:cubicBezTo>
                    <a:pt x="584" y="992"/>
                    <a:pt x="293" y="759"/>
                    <a:pt x="1" y="584"/>
                  </a:cubicBezTo>
                  <a:cubicBezTo>
                    <a:pt x="234" y="409"/>
                    <a:pt x="468" y="0"/>
                    <a:pt x="701" y="0"/>
                  </a:cubicBezTo>
                  <a:cubicBezTo>
                    <a:pt x="935" y="0"/>
                    <a:pt x="1227" y="350"/>
                    <a:pt x="1635" y="64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6" name="Google Shape;18566;p46"/>
            <p:cNvSpPr/>
            <p:nvPr/>
          </p:nvSpPr>
          <p:spPr>
            <a:xfrm>
              <a:off x="2914000" y="258550"/>
              <a:ext cx="36500" cy="26275"/>
            </a:xfrm>
            <a:custGeom>
              <a:avLst/>
              <a:gdLst/>
              <a:ahLst/>
              <a:cxnLst/>
              <a:rect l="l" t="t" r="r" b="b"/>
              <a:pathLst>
                <a:path w="1460" h="1051" extrusionOk="0">
                  <a:moveTo>
                    <a:pt x="1460" y="0"/>
                  </a:moveTo>
                  <a:cubicBezTo>
                    <a:pt x="1285" y="467"/>
                    <a:pt x="1226" y="759"/>
                    <a:pt x="1051" y="934"/>
                  </a:cubicBezTo>
                  <a:cubicBezTo>
                    <a:pt x="876" y="1051"/>
                    <a:pt x="526" y="1051"/>
                    <a:pt x="292" y="992"/>
                  </a:cubicBezTo>
                  <a:cubicBezTo>
                    <a:pt x="176" y="934"/>
                    <a:pt x="117" y="701"/>
                    <a:pt x="1" y="584"/>
                  </a:cubicBezTo>
                  <a:cubicBezTo>
                    <a:pt x="176" y="467"/>
                    <a:pt x="351" y="350"/>
                    <a:pt x="584" y="234"/>
                  </a:cubicBezTo>
                  <a:cubicBezTo>
                    <a:pt x="759" y="175"/>
                    <a:pt x="993" y="117"/>
                    <a:pt x="146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7" name="Google Shape;18567;p46"/>
            <p:cNvSpPr/>
            <p:nvPr/>
          </p:nvSpPr>
          <p:spPr>
            <a:xfrm>
              <a:off x="6349100" y="3686350"/>
              <a:ext cx="24825" cy="33575"/>
            </a:xfrm>
            <a:custGeom>
              <a:avLst/>
              <a:gdLst/>
              <a:ahLst/>
              <a:cxnLst/>
              <a:rect l="l" t="t" r="r" b="b"/>
              <a:pathLst>
                <a:path w="993" h="1343" extrusionOk="0">
                  <a:moveTo>
                    <a:pt x="993" y="0"/>
                  </a:moveTo>
                  <a:cubicBezTo>
                    <a:pt x="935" y="351"/>
                    <a:pt x="876" y="526"/>
                    <a:pt x="818" y="759"/>
                  </a:cubicBezTo>
                  <a:cubicBezTo>
                    <a:pt x="701" y="934"/>
                    <a:pt x="526" y="1109"/>
                    <a:pt x="409" y="1343"/>
                  </a:cubicBezTo>
                  <a:cubicBezTo>
                    <a:pt x="292" y="1168"/>
                    <a:pt x="1" y="1051"/>
                    <a:pt x="1" y="876"/>
                  </a:cubicBezTo>
                  <a:cubicBezTo>
                    <a:pt x="1" y="584"/>
                    <a:pt x="117" y="292"/>
                    <a:pt x="292" y="117"/>
                  </a:cubicBezTo>
                  <a:cubicBezTo>
                    <a:pt x="409" y="0"/>
                    <a:pt x="643" y="59"/>
                    <a:pt x="99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8582" name="Google Shape;18582;p46"/>
          <p:cNvSpPr/>
          <p:nvPr/>
        </p:nvSpPr>
        <p:spPr>
          <a:xfrm flipH="1">
            <a:off x="5117121" y="3361514"/>
            <a:ext cx="160202" cy="160202"/>
          </a:xfrm>
          <a:custGeom>
            <a:avLst/>
            <a:gdLst/>
            <a:ahLst/>
            <a:cxnLst/>
            <a:rect l="l" t="t" r="r" b="b"/>
            <a:pathLst>
              <a:path w="20638" h="20638" extrusionOk="0">
                <a:moveTo>
                  <a:pt x="6319" y="1"/>
                </a:moveTo>
                <a:lnTo>
                  <a:pt x="6319" y="6319"/>
                </a:lnTo>
                <a:lnTo>
                  <a:pt x="1" y="6319"/>
                </a:lnTo>
                <a:lnTo>
                  <a:pt x="1" y="14318"/>
                </a:lnTo>
                <a:lnTo>
                  <a:pt x="6319" y="14318"/>
                </a:lnTo>
                <a:lnTo>
                  <a:pt x="6319" y="20637"/>
                </a:lnTo>
                <a:lnTo>
                  <a:pt x="14318" y="20637"/>
                </a:lnTo>
                <a:lnTo>
                  <a:pt x="14318" y="14318"/>
                </a:lnTo>
                <a:lnTo>
                  <a:pt x="20637" y="14318"/>
                </a:lnTo>
                <a:lnTo>
                  <a:pt x="20637" y="6319"/>
                </a:lnTo>
                <a:lnTo>
                  <a:pt x="14318" y="6319"/>
                </a:lnTo>
                <a:lnTo>
                  <a:pt x="14318" y="1"/>
                </a:lnTo>
                <a:close/>
              </a:path>
            </a:pathLst>
          </a:cu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1" name="Google Shape;24135;p71">
            <a:extLst>
              <a:ext uri="{FF2B5EF4-FFF2-40B4-BE49-F238E27FC236}">
                <a16:creationId xmlns:a16="http://schemas.microsoft.com/office/drawing/2014/main" id="{708DDDDD-F151-4E23-BFF9-C185C92D6D63}"/>
              </a:ext>
            </a:extLst>
          </p:cNvPr>
          <p:cNvSpPr/>
          <p:nvPr/>
        </p:nvSpPr>
        <p:spPr>
          <a:xfrm flipH="1">
            <a:off x="8103729" y="4119688"/>
            <a:ext cx="1026600" cy="1015200"/>
          </a:xfrm>
          <a:prstGeom prst="teardrop">
            <a:avLst>
              <a:gd name="adj" fmla="val 100000"/>
            </a:avLst>
          </a:prstGeom>
          <a:gradFill>
            <a:gsLst>
              <a:gs pos="0">
                <a:schemeClr val="dk1"/>
              </a:gs>
              <a:gs pos="100000">
                <a:schemeClr val="lt1"/>
              </a:gs>
            </a:gsLst>
            <a:lin ang="2698631"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762" name="Google Shape;24141;p71">
            <a:extLst>
              <a:ext uri="{FF2B5EF4-FFF2-40B4-BE49-F238E27FC236}">
                <a16:creationId xmlns:a16="http://schemas.microsoft.com/office/drawing/2014/main" id="{477AB4A8-0E7D-4714-A127-5C350294413F}"/>
              </a:ext>
            </a:extLst>
          </p:cNvPr>
          <p:cNvGrpSpPr/>
          <p:nvPr/>
        </p:nvGrpSpPr>
        <p:grpSpPr>
          <a:xfrm>
            <a:off x="8425510" y="4317728"/>
            <a:ext cx="383032" cy="587160"/>
            <a:chOff x="2098250" y="238125"/>
            <a:chExt cx="3404725" cy="5219200"/>
          </a:xfrm>
        </p:grpSpPr>
        <p:sp>
          <p:nvSpPr>
            <p:cNvPr id="763" name="Google Shape;24142;p71">
              <a:extLst>
                <a:ext uri="{FF2B5EF4-FFF2-40B4-BE49-F238E27FC236}">
                  <a16:creationId xmlns:a16="http://schemas.microsoft.com/office/drawing/2014/main" id="{428E860B-01D0-4604-B12D-8EB77791ECA4}"/>
                </a:ext>
              </a:extLst>
            </p:cNvPr>
            <p:cNvSpPr/>
            <p:nvPr/>
          </p:nvSpPr>
          <p:spPr>
            <a:xfrm>
              <a:off x="2984700" y="238125"/>
              <a:ext cx="1631025" cy="989200"/>
            </a:xfrm>
            <a:custGeom>
              <a:avLst/>
              <a:gdLst/>
              <a:ahLst/>
              <a:cxnLst/>
              <a:rect l="l" t="t" r="r" b="b"/>
              <a:pathLst>
                <a:path w="65241" h="39568" extrusionOk="0">
                  <a:moveTo>
                    <a:pt x="32621" y="0"/>
                  </a:moveTo>
                  <a:cubicBezTo>
                    <a:pt x="25412" y="0"/>
                    <a:pt x="19573" y="5839"/>
                    <a:pt x="19573" y="13048"/>
                  </a:cubicBezTo>
                  <a:cubicBezTo>
                    <a:pt x="19573" y="13178"/>
                    <a:pt x="19573" y="13309"/>
                    <a:pt x="19573" y="13472"/>
                  </a:cubicBezTo>
                  <a:lnTo>
                    <a:pt x="6133" y="13472"/>
                  </a:lnTo>
                  <a:cubicBezTo>
                    <a:pt x="2741" y="13472"/>
                    <a:pt x="1" y="16179"/>
                    <a:pt x="1" y="19572"/>
                  </a:cubicBezTo>
                  <a:lnTo>
                    <a:pt x="1" y="39568"/>
                  </a:lnTo>
                  <a:lnTo>
                    <a:pt x="65240" y="39568"/>
                  </a:lnTo>
                  <a:lnTo>
                    <a:pt x="65240" y="19572"/>
                  </a:lnTo>
                  <a:cubicBezTo>
                    <a:pt x="65240" y="16179"/>
                    <a:pt x="62500" y="13472"/>
                    <a:pt x="59141" y="13472"/>
                  </a:cubicBezTo>
                  <a:lnTo>
                    <a:pt x="45669" y="13472"/>
                  </a:lnTo>
                  <a:cubicBezTo>
                    <a:pt x="45669" y="13309"/>
                    <a:pt x="45669" y="13178"/>
                    <a:pt x="45669" y="13048"/>
                  </a:cubicBezTo>
                  <a:cubicBezTo>
                    <a:pt x="45669" y="5839"/>
                    <a:pt x="39830" y="0"/>
                    <a:pt x="32621"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4" name="Google Shape;24143;p71">
              <a:extLst>
                <a:ext uri="{FF2B5EF4-FFF2-40B4-BE49-F238E27FC236}">
                  <a16:creationId xmlns:a16="http://schemas.microsoft.com/office/drawing/2014/main" id="{BDBF1350-316A-45C5-9377-8C41FCD4DCB9}"/>
                </a:ext>
              </a:extLst>
            </p:cNvPr>
            <p:cNvSpPr/>
            <p:nvPr/>
          </p:nvSpPr>
          <p:spPr>
            <a:xfrm>
              <a:off x="2098250" y="849725"/>
              <a:ext cx="3404725" cy="4607600"/>
            </a:xfrm>
            <a:custGeom>
              <a:avLst/>
              <a:gdLst/>
              <a:ahLst/>
              <a:cxnLst/>
              <a:rect l="l" t="t" r="r" b="b"/>
              <a:pathLst>
                <a:path w="136189" h="184304" extrusionOk="0">
                  <a:moveTo>
                    <a:pt x="68079" y="48539"/>
                  </a:moveTo>
                  <a:cubicBezTo>
                    <a:pt x="71471" y="48539"/>
                    <a:pt x="74211" y="51247"/>
                    <a:pt x="74211" y="54639"/>
                  </a:cubicBezTo>
                  <a:lnTo>
                    <a:pt x="74211" y="58325"/>
                  </a:lnTo>
                  <a:lnTo>
                    <a:pt x="77865" y="58325"/>
                  </a:lnTo>
                  <a:cubicBezTo>
                    <a:pt x="81257" y="58325"/>
                    <a:pt x="83997" y="61033"/>
                    <a:pt x="83997" y="64425"/>
                  </a:cubicBezTo>
                  <a:cubicBezTo>
                    <a:pt x="83997" y="67818"/>
                    <a:pt x="81257" y="70558"/>
                    <a:pt x="77865" y="70558"/>
                  </a:cubicBezTo>
                  <a:lnTo>
                    <a:pt x="74211" y="70558"/>
                  </a:lnTo>
                  <a:lnTo>
                    <a:pt x="74211" y="74211"/>
                  </a:lnTo>
                  <a:cubicBezTo>
                    <a:pt x="74211" y="77604"/>
                    <a:pt x="71471" y="80344"/>
                    <a:pt x="68079" y="80344"/>
                  </a:cubicBezTo>
                  <a:cubicBezTo>
                    <a:pt x="64686" y="80344"/>
                    <a:pt x="61979" y="77604"/>
                    <a:pt x="61979" y="74211"/>
                  </a:cubicBezTo>
                  <a:lnTo>
                    <a:pt x="61979" y="70558"/>
                  </a:lnTo>
                  <a:lnTo>
                    <a:pt x="58293" y="70558"/>
                  </a:lnTo>
                  <a:cubicBezTo>
                    <a:pt x="54900" y="70558"/>
                    <a:pt x="52193" y="67818"/>
                    <a:pt x="52193" y="64425"/>
                  </a:cubicBezTo>
                  <a:cubicBezTo>
                    <a:pt x="52193" y="61033"/>
                    <a:pt x="54900" y="58325"/>
                    <a:pt x="58293" y="58325"/>
                  </a:cubicBezTo>
                  <a:lnTo>
                    <a:pt x="61979" y="58325"/>
                  </a:lnTo>
                  <a:lnTo>
                    <a:pt x="61979" y="54639"/>
                  </a:lnTo>
                  <a:cubicBezTo>
                    <a:pt x="61979" y="51247"/>
                    <a:pt x="64686" y="48539"/>
                    <a:pt x="68079" y="48539"/>
                  </a:cubicBezTo>
                  <a:close/>
                  <a:moveTo>
                    <a:pt x="94174" y="97469"/>
                  </a:moveTo>
                  <a:cubicBezTo>
                    <a:pt x="97567" y="97469"/>
                    <a:pt x="100307" y="100177"/>
                    <a:pt x="100307" y="103569"/>
                  </a:cubicBezTo>
                  <a:cubicBezTo>
                    <a:pt x="100307" y="106961"/>
                    <a:pt x="97567" y="109702"/>
                    <a:pt x="94174" y="109702"/>
                  </a:cubicBezTo>
                  <a:lnTo>
                    <a:pt x="41983" y="109702"/>
                  </a:lnTo>
                  <a:cubicBezTo>
                    <a:pt x="38590" y="109702"/>
                    <a:pt x="35883" y="106961"/>
                    <a:pt x="35883" y="103569"/>
                  </a:cubicBezTo>
                  <a:cubicBezTo>
                    <a:pt x="35883" y="100177"/>
                    <a:pt x="38590" y="97469"/>
                    <a:pt x="41983" y="97469"/>
                  </a:cubicBezTo>
                  <a:close/>
                  <a:moveTo>
                    <a:pt x="94174" y="120303"/>
                  </a:moveTo>
                  <a:cubicBezTo>
                    <a:pt x="97567" y="120303"/>
                    <a:pt x="100307" y="123010"/>
                    <a:pt x="100307" y="126403"/>
                  </a:cubicBezTo>
                  <a:cubicBezTo>
                    <a:pt x="100307" y="129795"/>
                    <a:pt x="97567" y="132535"/>
                    <a:pt x="94174" y="132535"/>
                  </a:cubicBezTo>
                  <a:lnTo>
                    <a:pt x="41983" y="132535"/>
                  </a:lnTo>
                  <a:cubicBezTo>
                    <a:pt x="38590" y="132535"/>
                    <a:pt x="35883" y="129795"/>
                    <a:pt x="35883" y="126403"/>
                  </a:cubicBezTo>
                  <a:cubicBezTo>
                    <a:pt x="35883" y="123010"/>
                    <a:pt x="38590" y="120303"/>
                    <a:pt x="41983" y="120303"/>
                  </a:cubicBezTo>
                  <a:close/>
                  <a:moveTo>
                    <a:pt x="87650" y="143137"/>
                  </a:moveTo>
                  <a:cubicBezTo>
                    <a:pt x="91043" y="143137"/>
                    <a:pt x="93783" y="145844"/>
                    <a:pt x="93783" y="149237"/>
                  </a:cubicBezTo>
                  <a:cubicBezTo>
                    <a:pt x="93783" y="152629"/>
                    <a:pt x="91043" y="155369"/>
                    <a:pt x="87650" y="155369"/>
                  </a:cubicBezTo>
                  <a:lnTo>
                    <a:pt x="48507" y="155369"/>
                  </a:lnTo>
                  <a:cubicBezTo>
                    <a:pt x="45114" y="155369"/>
                    <a:pt x="42407" y="152629"/>
                    <a:pt x="42407" y="149237"/>
                  </a:cubicBezTo>
                  <a:cubicBezTo>
                    <a:pt x="42407" y="145844"/>
                    <a:pt x="45114" y="143137"/>
                    <a:pt x="48507" y="143137"/>
                  </a:cubicBezTo>
                  <a:close/>
                  <a:moveTo>
                    <a:pt x="16311" y="1"/>
                  </a:moveTo>
                  <a:cubicBezTo>
                    <a:pt x="7275" y="1"/>
                    <a:pt x="1" y="7308"/>
                    <a:pt x="1" y="16311"/>
                  </a:cubicBezTo>
                  <a:lnTo>
                    <a:pt x="1" y="167993"/>
                  </a:lnTo>
                  <a:cubicBezTo>
                    <a:pt x="1" y="176996"/>
                    <a:pt x="7275" y="184303"/>
                    <a:pt x="16311" y="184303"/>
                  </a:cubicBezTo>
                  <a:lnTo>
                    <a:pt x="119879" y="184303"/>
                  </a:lnTo>
                  <a:cubicBezTo>
                    <a:pt x="128882" y="184303"/>
                    <a:pt x="136189" y="176996"/>
                    <a:pt x="136189" y="167993"/>
                  </a:cubicBezTo>
                  <a:lnTo>
                    <a:pt x="136189" y="16311"/>
                  </a:lnTo>
                  <a:cubicBezTo>
                    <a:pt x="136189" y="7308"/>
                    <a:pt x="128882" y="1"/>
                    <a:pt x="119879" y="1"/>
                  </a:cubicBezTo>
                  <a:lnTo>
                    <a:pt x="112931" y="1"/>
                  </a:lnTo>
                  <a:lnTo>
                    <a:pt x="112931" y="17550"/>
                  </a:lnTo>
                  <a:cubicBezTo>
                    <a:pt x="112931" y="22933"/>
                    <a:pt x="108560" y="27336"/>
                    <a:pt x="103145" y="27336"/>
                  </a:cubicBezTo>
                  <a:lnTo>
                    <a:pt x="33012" y="27336"/>
                  </a:lnTo>
                  <a:cubicBezTo>
                    <a:pt x="27597" y="27336"/>
                    <a:pt x="23226" y="22933"/>
                    <a:pt x="23226" y="17550"/>
                  </a:cubicBezTo>
                  <a:lnTo>
                    <a:pt x="23226"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1752557307"/>
      </p:ext>
    </p:extLst>
  </p:cSld>
  <p:clrMapOvr>
    <a:masterClrMapping/>
  </p:clrMapOvr>
  <mc:AlternateContent xmlns:mc="http://schemas.openxmlformats.org/markup-compatibility/2006">
    <mc:Choice xmlns:p14="http://schemas.microsoft.com/office/powerpoint/2010/main" Requires="p14">
      <p:transition spd="slow" p14:dur="900">
        <p14:flythrough dir="out" hasBounce="1"/>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8586"/>
        <p:cNvGrpSpPr/>
        <p:nvPr/>
      </p:nvGrpSpPr>
      <p:grpSpPr>
        <a:xfrm>
          <a:off x="0" y="0"/>
          <a:ext cx="0" cy="0"/>
          <a:chOff x="0" y="0"/>
          <a:chExt cx="0" cy="0"/>
        </a:xfrm>
      </p:grpSpPr>
      <p:sp>
        <p:nvSpPr>
          <p:cNvPr id="18589" name="Google Shape;18589;p47"/>
          <p:cNvSpPr txBox="1">
            <a:spLocks noGrp="1"/>
          </p:cNvSpPr>
          <p:nvPr>
            <p:ph type="subTitle" idx="3"/>
          </p:nvPr>
        </p:nvSpPr>
        <p:spPr>
          <a:xfrm>
            <a:off x="272149" y="2044808"/>
            <a:ext cx="2851986" cy="2454040"/>
          </a:xfrm>
          <a:prstGeom prst="rect">
            <a:avLst/>
          </a:prstGeom>
        </p:spPr>
        <p:style>
          <a:lnRef idx="1">
            <a:schemeClr val="accent2"/>
          </a:lnRef>
          <a:fillRef idx="3">
            <a:schemeClr val="accent2"/>
          </a:fillRef>
          <a:effectRef idx="2">
            <a:schemeClr val="accent2"/>
          </a:effectRef>
          <a:fontRef idx="minor">
            <a:schemeClr val="lt1"/>
          </a:fontRef>
        </p:style>
        <p:txBody>
          <a:bodyPr spcFirstLastPara="1" wrap="square" lIns="91425" tIns="91425" rIns="91425" bIns="91425" anchor="t" anchorCtr="0">
            <a:noAutofit/>
          </a:bodyPr>
          <a:lstStyle/>
          <a:p>
            <a:pPr marL="285750" lvl="0" indent="-285750" algn="l" rtl="0">
              <a:spcBef>
                <a:spcPts val="0"/>
              </a:spcBef>
              <a:spcAft>
                <a:spcPts val="0"/>
              </a:spcAft>
              <a:buFont typeface="Arial" panose="020B0604020202020204" pitchFamily="34" charset="0"/>
              <a:buChar char="•"/>
            </a:pPr>
            <a:r>
              <a:rPr lang="en-US" sz="1100" dirty="0"/>
              <a:t>Significantly declined due to inadequate staffing and governance</a:t>
            </a:r>
          </a:p>
          <a:p>
            <a:pPr marL="285750" lvl="0" indent="-285750" algn="l" rtl="0">
              <a:spcBef>
                <a:spcPts val="0"/>
              </a:spcBef>
              <a:spcAft>
                <a:spcPts val="0"/>
              </a:spcAft>
              <a:buFont typeface="Arial" panose="020B0604020202020204" pitchFamily="34" charset="0"/>
              <a:buChar char="•"/>
            </a:pPr>
            <a:r>
              <a:rPr lang="en-US" sz="1100" dirty="0"/>
              <a:t>Leading to unsafe processes and tragic outcomes, including preventable deaths and violations of dignity. </a:t>
            </a:r>
          </a:p>
          <a:p>
            <a:pPr marL="285750" lvl="0" indent="-285750" algn="l" rtl="0">
              <a:spcBef>
                <a:spcPts val="0"/>
              </a:spcBef>
              <a:spcAft>
                <a:spcPts val="0"/>
              </a:spcAft>
              <a:buFont typeface="Arial" panose="020B0604020202020204" pitchFamily="34" charset="0"/>
              <a:buChar char="•"/>
            </a:pPr>
            <a:r>
              <a:rPr lang="en-US" sz="1100" dirty="0"/>
              <a:t>Hospital </a:t>
            </a:r>
            <a:r>
              <a:rPr lang="en-US" sz="1100" dirty="0" err="1"/>
              <a:t>Standardised</a:t>
            </a:r>
            <a:r>
              <a:rPr lang="en-US" sz="1100" dirty="0"/>
              <a:t> Mortality Ratios remained elevated, with the trust falling within the worst 20% for standards of care and patient respect (Healthcare Commission, 2009).</a:t>
            </a:r>
          </a:p>
          <a:p>
            <a:pPr marL="285750" lvl="0" indent="-285750" algn="l" rtl="0">
              <a:spcBef>
                <a:spcPts val="0"/>
              </a:spcBef>
              <a:spcAft>
                <a:spcPts val="0"/>
              </a:spcAft>
              <a:buFont typeface="Arial" panose="020B0604020202020204" pitchFamily="34" charset="0"/>
              <a:buChar char="•"/>
            </a:pPr>
            <a:r>
              <a:rPr lang="en-US" sz="1100" dirty="0"/>
              <a:t>The quality of care has shifted from compassionate, evidence-based practices to indifference and breaches of fundamental standards.</a:t>
            </a:r>
          </a:p>
        </p:txBody>
      </p:sp>
      <p:grpSp>
        <p:nvGrpSpPr>
          <p:cNvPr id="18596" name="Google Shape;18596;p47"/>
          <p:cNvGrpSpPr/>
          <p:nvPr/>
        </p:nvGrpSpPr>
        <p:grpSpPr>
          <a:xfrm>
            <a:off x="2613840" y="1352526"/>
            <a:ext cx="261419" cy="494258"/>
            <a:chOff x="2422000" y="238125"/>
            <a:chExt cx="2760500" cy="5219200"/>
          </a:xfrm>
        </p:grpSpPr>
        <p:sp>
          <p:nvSpPr>
            <p:cNvPr id="18597" name="Google Shape;18597;p47"/>
            <p:cNvSpPr/>
            <p:nvPr/>
          </p:nvSpPr>
          <p:spPr>
            <a:xfrm>
              <a:off x="3020575" y="1961250"/>
              <a:ext cx="1569875" cy="1060175"/>
            </a:xfrm>
            <a:custGeom>
              <a:avLst/>
              <a:gdLst/>
              <a:ahLst/>
              <a:cxnLst/>
              <a:rect l="l" t="t" r="r" b="b"/>
              <a:pathLst>
                <a:path w="62795" h="42407" extrusionOk="0">
                  <a:moveTo>
                    <a:pt x="6134" y="1"/>
                  </a:moveTo>
                  <a:cubicBezTo>
                    <a:pt x="2741" y="1"/>
                    <a:pt x="1" y="2708"/>
                    <a:pt x="1" y="6101"/>
                  </a:cubicBezTo>
                  <a:cubicBezTo>
                    <a:pt x="1" y="9493"/>
                    <a:pt x="2741" y="12233"/>
                    <a:pt x="6134" y="12233"/>
                  </a:cubicBezTo>
                  <a:lnTo>
                    <a:pt x="9787" y="12233"/>
                  </a:lnTo>
                  <a:lnTo>
                    <a:pt x="9787" y="42407"/>
                  </a:lnTo>
                  <a:lnTo>
                    <a:pt x="53008" y="42407"/>
                  </a:lnTo>
                  <a:lnTo>
                    <a:pt x="53008" y="12233"/>
                  </a:lnTo>
                  <a:lnTo>
                    <a:pt x="56694" y="12233"/>
                  </a:lnTo>
                  <a:cubicBezTo>
                    <a:pt x="60054" y="12233"/>
                    <a:pt x="62794" y="9493"/>
                    <a:pt x="62794" y="6101"/>
                  </a:cubicBezTo>
                  <a:cubicBezTo>
                    <a:pt x="62794" y="2708"/>
                    <a:pt x="60054" y="1"/>
                    <a:pt x="5669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98" name="Google Shape;18598;p47"/>
            <p:cNvSpPr/>
            <p:nvPr/>
          </p:nvSpPr>
          <p:spPr>
            <a:xfrm>
              <a:off x="3958400" y="238125"/>
              <a:ext cx="1224100" cy="1312950"/>
            </a:xfrm>
            <a:custGeom>
              <a:avLst/>
              <a:gdLst/>
              <a:ahLst/>
              <a:cxnLst/>
              <a:rect l="l" t="t" r="r" b="b"/>
              <a:pathLst>
                <a:path w="48964" h="52518" extrusionOk="0">
                  <a:moveTo>
                    <a:pt x="39764" y="0"/>
                  </a:moveTo>
                  <a:cubicBezTo>
                    <a:pt x="31381" y="0"/>
                    <a:pt x="15789" y="1501"/>
                    <a:pt x="5775" y="11515"/>
                  </a:cubicBezTo>
                  <a:cubicBezTo>
                    <a:pt x="3393" y="13896"/>
                    <a:pt x="1501" y="16571"/>
                    <a:pt x="1" y="19409"/>
                  </a:cubicBezTo>
                  <a:lnTo>
                    <a:pt x="1" y="52453"/>
                  </a:lnTo>
                  <a:cubicBezTo>
                    <a:pt x="718" y="52485"/>
                    <a:pt x="1567" y="52518"/>
                    <a:pt x="2480" y="52518"/>
                  </a:cubicBezTo>
                  <a:cubicBezTo>
                    <a:pt x="10635" y="52518"/>
                    <a:pt x="25771" y="51050"/>
                    <a:pt x="35524" y="41297"/>
                  </a:cubicBezTo>
                  <a:cubicBezTo>
                    <a:pt x="48963" y="27857"/>
                    <a:pt x="46810" y="4077"/>
                    <a:pt x="46712" y="3066"/>
                  </a:cubicBezTo>
                  <a:cubicBezTo>
                    <a:pt x="46582" y="1501"/>
                    <a:pt x="45342" y="294"/>
                    <a:pt x="43777" y="130"/>
                  </a:cubicBezTo>
                  <a:cubicBezTo>
                    <a:pt x="43711" y="130"/>
                    <a:pt x="42211" y="0"/>
                    <a:pt x="39764"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99" name="Google Shape;18599;p47"/>
            <p:cNvSpPr/>
            <p:nvPr/>
          </p:nvSpPr>
          <p:spPr>
            <a:xfrm>
              <a:off x="2422000" y="238125"/>
              <a:ext cx="1230625" cy="1312950"/>
            </a:xfrm>
            <a:custGeom>
              <a:avLst/>
              <a:gdLst/>
              <a:ahLst/>
              <a:cxnLst/>
              <a:rect l="l" t="t" r="r" b="b"/>
              <a:pathLst>
                <a:path w="49225" h="52518" extrusionOk="0">
                  <a:moveTo>
                    <a:pt x="9037" y="0"/>
                  </a:moveTo>
                  <a:cubicBezTo>
                    <a:pt x="6590" y="0"/>
                    <a:pt x="5057" y="130"/>
                    <a:pt x="4992" y="130"/>
                  </a:cubicBezTo>
                  <a:cubicBezTo>
                    <a:pt x="3426" y="294"/>
                    <a:pt x="2187" y="1533"/>
                    <a:pt x="2023" y="3099"/>
                  </a:cubicBezTo>
                  <a:cubicBezTo>
                    <a:pt x="1958" y="4110"/>
                    <a:pt x="1" y="27857"/>
                    <a:pt x="13440" y="41297"/>
                  </a:cubicBezTo>
                  <a:cubicBezTo>
                    <a:pt x="23194" y="51050"/>
                    <a:pt x="38231" y="52518"/>
                    <a:pt x="46321" y="52518"/>
                  </a:cubicBezTo>
                  <a:cubicBezTo>
                    <a:pt x="47463" y="52518"/>
                    <a:pt x="48441" y="52485"/>
                    <a:pt x="49224" y="52453"/>
                  </a:cubicBezTo>
                  <a:lnTo>
                    <a:pt x="49224" y="19963"/>
                  </a:lnTo>
                  <a:cubicBezTo>
                    <a:pt x="47691" y="16930"/>
                    <a:pt x="45734" y="14059"/>
                    <a:pt x="43190" y="11515"/>
                  </a:cubicBezTo>
                  <a:cubicBezTo>
                    <a:pt x="33175" y="1501"/>
                    <a:pt x="17485" y="0"/>
                    <a:pt x="903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00" name="Google Shape;18600;p47"/>
            <p:cNvSpPr/>
            <p:nvPr/>
          </p:nvSpPr>
          <p:spPr>
            <a:xfrm>
              <a:off x="3265225" y="3327225"/>
              <a:ext cx="1080575" cy="2130100"/>
            </a:xfrm>
            <a:custGeom>
              <a:avLst/>
              <a:gdLst/>
              <a:ahLst/>
              <a:cxnLst/>
              <a:rect l="l" t="t" r="r" b="b"/>
              <a:pathLst>
                <a:path w="43223" h="85204" extrusionOk="0">
                  <a:moveTo>
                    <a:pt x="1" y="0"/>
                  </a:moveTo>
                  <a:lnTo>
                    <a:pt x="1" y="63609"/>
                  </a:lnTo>
                  <a:cubicBezTo>
                    <a:pt x="1" y="75515"/>
                    <a:pt x="9689" y="85203"/>
                    <a:pt x="21628" y="85203"/>
                  </a:cubicBezTo>
                  <a:cubicBezTo>
                    <a:pt x="33567" y="85203"/>
                    <a:pt x="43222" y="75515"/>
                    <a:pt x="43222" y="63609"/>
                  </a:cubicBezTo>
                  <a:lnTo>
                    <a:pt x="43222"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8601" name="Google Shape;18601;p47"/>
          <p:cNvSpPr/>
          <p:nvPr/>
        </p:nvSpPr>
        <p:spPr>
          <a:xfrm>
            <a:off x="942713" y="1595352"/>
            <a:ext cx="404725" cy="404725"/>
          </a:xfrm>
          <a:custGeom>
            <a:avLst/>
            <a:gdLst/>
            <a:ahLst/>
            <a:cxnLst/>
            <a:rect l="l" t="t" r="r" b="b"/>
            <a:pathLst>
              <a:path w="38047" h="38047" extrusionOk="0">
                <a:moveTo>
                  <a:pt x="11697" y="1"/>
                </a:moveTo>
                <a:lnTo>
                  <a:pt x="11697" y="11697"/>
                </a:lnTo>
                <a:lnTo>
                  <a:pt x="0" y="11697"/>
                </a:lnTo>
                <a:lnTo>
                  <a:pt x="0" y="26418"/>
                </a:lnTo>
                <a:lnTo>
                  <a:pt x="11697" y="26418"/>
                </a:lnTo>
                <a:lnTo>
                  <a:pt x="11697" y="38047"/>
                </a:lnTo>
                <a:lnTo>
                  <a:pt x="26418" y="38047"/>
                </a:lnTo>
                <a:lnTo>
                  <a:pt x="26418" y="26418"/>
                </a:lnTo>
                <a:lnTo>
                  <a:pt x="38047" y="26418"/>
                </a:lnTo>
                <a:lnTo>
                  <a:pt x="38047" y="11697"/>
                </a:lnTo>
                <a:lnTo>
                  <a:pt x="26418" y="11697"/>
                </a:lnTo>
                <a:lnTo>
                  <a:pt x="26418"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02" name="Google Shape;18602;p47"/>
          <p:cNvSpPr/>
          <p:nvPr/>
        </p:nvSpPr>
        <p:spPr>
          <a:xfrm>
            <a:off x="841419" y="2284051"/>
            <a:ext cx="203171" cy="203171"/>
          </a:xfrm>
          <a:custGeom>
            <a:avLst/>
            <a:gdLst/>
            <a:ahLst/>
            <a:cxnLst/>
            <a:rect l="l" t="t" r="r" b="b"/>
            <a:pathLst>
              <a:path w="38047" h="38047" extrusionOk="0">
                <a:moveTo>
                  <a:pt x="11697" y="1"/>
                </a:moveTo>
                <a:lnTo>
                  <a:pt x="11697" y="11697"/>
                </a:lnTo>
                <a:lnTo>
                  <a:pt x="0" y="11697"/>
                </a:lnTo>
                <a:lnTo>
                  <a:pt x="0" y="26418"/>
                </a:lnTo>
                <a:lnTo>
                  <a:pt x="11697" y="26418"/>
                </a:lnTo>
                <a:lnTo>
                  <a:pt x="11697" y="38047"/>
                </a:lnTo>
                <a:lnTo>
                  <a:pt x="26418" y="38047"/>
                </a:lnTo>
                <a:lnTo>
                  <a:pt x="26418" y="26418"/>
                </a:lnTo>
                <a:lnTo>
                  <a:pt x="38047" y="26418"/>
                </a:lnTo>
                <a:lnTo>
                  <a:pt x="38047" y="11697"/>
                </a:lnTo>
                <a:lnTo>
                  <a:pt x="26418" y="11697"/>
                </a:lnTo>
                <a:lnTo>
                  <a:pt x="26418"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03" name="Google Shape;18603;p47"/>
          <p:cNvSpPr/>
          <p:nvPr/>
        </p:nvSpPr>
        <p:spPr>
          <a:xfrm>
            <a:off x="7877133" y="1271905"/>
            <a:ext cx="279596" cy="279585"/>
          </a:xfrm>
          <a:custGeom>
            <a:avLst/>
            <a:gdLst/>
            <a:ahLst/>
            <a:cxnLst/>
            <a:rect l="l" t="t" r="r" b="b"/>
            <a:pathLst>
              <a:path w="26284" h="26283" extrusionOk="0">
                <a:moveTo>
                  <a:pt x="8067" y="0"/>
                </a:moveTo>
                <a:lnTo>
                  <a:pt x="8067" y="8067"/>
                </a:lnTo>
                <a:lnTo>
                  <a:pt x="1" y="8067"/>
                </a:lnTo>
                <a:lnTo>
                  <a:pt x="1" y="18217"/>
                </a:lnTo>
                <a:lnTo>
                  <a:pt x="8067" y="18217"/>
                </a:lnTo>
                <a:lnTo>
                  <a:pt x="8067" y="26283"/>
                </a:lnTo>
                <a:lnTo>
                  <a:pt x="18217" y="26283"/>
                </a:lnTo>
                <a:lnTo>
                  <a:pt x="18217" y="18217"/>
                </a:lnTo>
                <a:lnTo>
                  <a:pt x="26284" y="18217"/>
                </a:lnTo>
                <a:lnTo>
                  <a:pt x="26284" y="8067"/>
                </a:lnTo>
                <a:lnTo>
                  <a:pt x="18217" y="8067"/>
                </a:lnTo>
                <a:lnTo>
                  <a:pt x="18217" y="0"/>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04" name="Google Shape;18604;p47"/>
          <p:cNvSpPr/>
          <p:nvPr/>
        </p:nvSpPr>
        <p:spPr>
          <a:xfrm>
            <a:off x="7728451" y="1899834"/>
            <a:ext cx="198970" cy="198962"/>
          </a:xfrm>
          <a:custGeom>
            <a:avLst/>
            <a:gdLst/>
            <a:ahLst/>
            <a:cxnLst/>
            <a:rect l="l" t="t" r="r" b="b"/>
            <a:pathLst>
              <a:path w="26284" h="26283" extrusionOk="0">
                <a:moveTo>
                  <a:pt x="8067" y="0"/>
                </a:moveTo>
                <a:lnTo>
                  <a:pt x="8067" y="8067"/>
                </a:lnTo>
                <a:lnTo>
                  <a:pt x="1" y="8067"/>
                </a:lnTo>
                <a:lnTo>
                  <a:pt x="1" y="18217"/>
                </a:lnTo>
                <a:lnTo>
                  <a:pt x="8067" y="18217"/>
                </a:lnTo>
                <a:lnTo>
                  <a:pt x="8067" y="26283"/>
                </a:lnTo>
                <a:lnTo>
                  <a:pt x="18217" y="26283"/>
                </a:lnTo>
                <a:lnTo>
                  <a:pt x="18217" y="18217"/>
                </a:lnTo>
                <a:lnTo>
                  <a:pt x="26284" y="18217"/>
                </a:lnTo>
                <a:lnTo>
                  <a:pt x="26284" y="8067"/>
                </a:lnTo>
                <a:lnTo>
                  <a:pt x="18217" y="8067"/>
                </a:lnTo>
                <a:lnTo>
                  <a:pt x="18217" y="0"/>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18188;p46">
            <a:extLst>
              <a:ext uri="{FF2B5EF4-FFF2-40B4-BE49-F238E27FC236}">
                <a16:creationId xmlns:a16="http://schemas.microsoft.com/office/drawing/2014/main" id="{898B9361-2DA8-4A18-87CF-ACA3D1E92A61}"/>
              </a:ext>
            </a:extLst>
          </p:cNvPr>
          <p:cNvSpPr txBox="1">
            <a:spLocks/>
          </p:cNvSpPr>
          <p:nvPr/>
        </p:nvSpPr>
        <p:spPr>
          <a:xfrm>
            <a:off x="338276" y="218903"/>
            <a:ext cx="8480246" cy="572700"/>
          </a:xfrm>
          <a:prstGeom prst="rect">
            <a:avLst/>
          </a:prstGeom>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2800" b="1" dirty="0">
                <a:latin typeface="Poppins" panose="00000500000000000000" pitchFamily="2" charset="0"/>
                <a:cs typeface="Poppins" panose="00000500000000000000" pitchFamily="2" charset="0"/>
              </a:rPr>
              <a:t>Impact on Quality, Efficiency, and Equity of Health and Care Service Provision</a:t>
            </a:r>
          </a:p>
        </p:txBody>
      </p:sp>
      <p:sp>
        <p:nvSpPr>
          <p:cNvPr id="18587" name="Google Shape;18587;p47"/>
          <p:cNvSpPr txBox="1">
            <a:spLocks noGrp="1"/>
          </p:cNvSpPr>
          <p:nvPr>
            <p:ph type="subTitle" idx="1"/>
          </p:nvPr>
        </p:nvSpPr>
        <p:spPr>
          <a:xfrm>
            <a:off x="617871" y="1476862"/>
            <a:ext cx="1978923" cy="447048"/>
          </a:xfrm>
          <a:prstGeom prst="rect">
            <a:avLst/>
          </a:prstGeom>
        </p:spPr>
        <p:style>
          <a:lnRef idx="3">
            <a:schemeClr val="lt1"/>
          </a:lnRef>
          <a:fillRef idx="1">
            <a:schemeClr val="accent3"/>
          </a:fillRef>
          <a:effectRef idx="1">
            <a:schemeClr val="accent3"/>
          </a:effectRef>
          <a:fontRef idx="minor">
            <a:schemeClr val="lt1"/>
          </a:fontRef>
        </p:style>
        <p:txBody>
          <a:bodyPr spcFirstLastPara="1" wrap="square" lIns="91425" tIns="91425" rIns="91425" bIns="91425" anchor="b" anchorCtr="0">
            <a:noAutofit/>
          </a:bodyPr>
          <a:lstStyle/>
          <a:p>
            <a:pPr marL="0" lvl="0" indent="0" algn="ctr" rtl="0">
              <a:spcBef>
                <a:spcPts val="0"/>
              </a:spcBef>
              <a:spcAft>
                <a:spcPts val="0"/>
              </a:spcAft>
              <a:buNone/>
            </a:pPr>
            <a:r>
              <a:rPr lang="en-US" sz="1600" dirty="0"/>
              <a:t>Quality </a:t>
            </a:r>
          </a:p>
        </p:txBody>
      </p:sp>
      <p:sp>
        <p:nvSpPr>
          <p:cNvPr id="27" name="Google Shape;18589;p47">
            <a:extLst>
              <a:ext uri="{FF2B5EF4-FFF2-40B4-BE49-F238E27FC236}">
                <a16:creationId xmlns:a16="http://schemas.microsoft.com/office/drawing/2014/main" id="{388DE9A6-8070-401E-9047-FBDFF8743A4B}"/>
              </a:ext>
            </a:extLst>
          </p:cNvPr>
          <p:cNvSpPr txBox="1">
            <a:spLocks/>
          </p:cNvSpPr>
          <p:nvPr/>
        </p:nvSpPr>
        <p:spPr>
          <a:xfrm>
            <a:off x="3299433" y="2070964"/>
            <a:ext cx="3107033" cy="2197232"/>
          </a:xfrm>
          <a:prstGeom prst="rect">
            <a:avLst/>
          </a:prstGeom>
        </p:spPr>
        <p:style>
          <a:lnRef idx="1">
            <a:schemeClr val="accent2"/>
          </a:lnRef>
          <a:fillRef idx="3">
            <a:schemeClr val="accent2"/>
          </a:fillRef>
          <a:effectRef idx="2">
            <a:schemeClr val="accent2"/>
          </a:effectRef>
          <a:fontRef idx="minor">
            <a:schemeClr val="lt1"/>
          </a:fontRef>
        </p:style>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2"/>
              </a:buClr>
              <a:buSzPts val="1400"/>
              <a:buFont typeface="Assistant"/>
              <a:buNone/>
              <a:defRPr sz="1400" b="0" i="0" u="none" strike="noStrike" cap="none">
                <a:solidFill>
                  <a:schemeClr val="dk2"/>
                </a:solidFill>
                <a:latin typeface="Assistant"/>
                <a:ea typeface="Assistant"/>
                <a:cs typeface="Assistant"/>
                <a:sym typeface="Assistant"/>
              </a:defRPr>
            </a:lvl1pPr>
            <a:lvl2pPr marL="914400" marR="0" lvl="1" indent="-317500" algn="ctr" rtl="0">
              <a:lnSpc>
                <a:spcPct val="100000"/>
              </a:lnSpc>
              <a:spcBef>
                <a:spcPts val="0"/>
              </a:spcBef>
              <a:spcAft>
                <a:spcPts val="0"/>
              </a:spcAft>
              <a:buClr>
                <a:schemeClr val="dk2"/>
              </a:buClr>
              <a:buSzPts val="1400"/>
              <a:buFont typeface="Assistant"/>
              <a:buNone/>
              <a:defRPr sz="1400" b="0" i="0" u="none" strike="noStrike" cap="none">
                <a:solidFill>
                  <a:schemeClr val="dk2"/>
                </a:solidFill>
                <a:latin typeface="Assistant"/>
                <a:ea typeface="Assistant"/>
                <a:cs typeface="Assistant"/>
                <a:sym typeface="Assistant"/>
              </a:defRPr>
            </a:lvl2pPr>
            <a:lvl3pPr marL="1371600" marR="0" lvl="2" indent="-317500" algn="ctr" rtl="0">
              <a:lnSpc>
                <a:spcPct val="100000"/>
              </a:lnSpc>
              <a:spcBef>
                <a:spcPts val="0"/>
              </a:spcBef>
              <a:spcAft>
                <a:spcPts val="0"/>
              </a:spcAft>
              <a:buClr>
                <a:schemeClr val="dk2"/>
              </a:buClr>
              <a:buSzPts val="1400"/>
              <a:buFont typeface="Assistant"/>
              <a:buNone/>
              <a:defRPr sz="1400" b="0" i="0" u="none" strike="noStrike" cap="none">
                <a:solidFill>
                  <a:schemeClr val="dk2"/>
                </a:solidFill>
                <a:latin typeface="Assistant"/>
                <a:ea typeface="Assistant"/>
                <a:cs typeface="Assistant"/>
                <a:sym typeface="Assistant"/>
              </a:defRPr>
            </a:lvl3pPr>
            <a:lvl4pPr marL="1828800" marR="0" lvl="3" indent="-317500" algn="ctr" rtl="0">
              <a:lnSpc>
                <a:spcPct val="100000"/>
              </a:lnSpc>
              <a:spcBef>
                <a:spcPts val="0"/>
              </a:spcBef>
              <a:spcAft>
                <a:spcPts val="0"/>
              </a:spcAft>
              <a:buClr>
                <a:schemeClr val="dk2"/>
              </a:buClr>
              <a:buSzPts val="1400"/>
              <a:buFont typeface="Assistant"/>
              <a:buNone/>
              <a:defRPr sz="1400" b="0" i="0" u="none" strike="noStrike" cap="none">
                <a:solidFill>
                  <a:schemeClr val="dk2"/>
                </a:solidFill>
                <a:latin typeface="Assistant"/>
                <a:ea typeface="Assistant"/>
                <a:cs typeface="Assistant"/>
                <a:sym typeface="Assistant"/>
              </a:defRPr>
            </a:lvl4pPr>
            <a:lvl5pPr marL="2286000" marR="0" lvl="4" indent="-317500" algn="ctr" rtl="0">
              <a:lnSpc>
                <a:spcPct val="100000"/>
              </a:lnSpc>
              <a:spcBef>
                <a:spcPts val="0"/>
              </a:spcBef>
              <a:spcAft>
                <a:spcPts val="0"/>
              </a:spcAft>
              <a:buClr>
                <a:schemeClr val="dk2"/>
              </a:buClr>
              <a:buSzPts val="1400"/>
              <a:buFont typeface="Assistant"/>
              <a:buNone/>
              <a:defRPr sz="1400" b="0" i="0" u="none" strike="noStrike" cap="none">
                <a:solidFill>
                  <a:schemeClr val="dk2"/>
                </a:solidFill>
                <a:latin typeface="Assistant"/>
                <a:ea typeface="Assistant"/>
                <a:cs typeface="Assistant"/>
                <a:sym typeface="Assistant"/>
              </a:defRPr>
            </a:lvl5pPr>
            <a:lvl6pPr marL="2743200" marR="0" lvl="5" indent="-317500" algn="ctr" rtl="0">
              <a:lnSpc>
                <a:spcPct val="100000"/>
              </a:lnSpc>
              <a:spcBef>
                <a:spcPts val="0"/>
              </a:spcBef>
              <a:spcAft>
                <a:spcPts val="0"/>
              </a:spcAft>
              <a:buClr>
                <a:schemeClr val="dk2"/>
              </a:buClr>
              <a:buSzPts val="1400"/>
              <a:buFont typeface="Assistant"/>
              <a:buNone/>
              <a:defRPr sz="1400" b="0" i="0" u="none" strike="noStrike" cap="none">
                <a:solidFill>
                  <a:schemeClr val="dk2"/>
                </a:solidFill>
                <a:latin typeface="Assistant"/>
                <a:ea typeface="Assistant"/>
                <a:cs typeface="Assistant"/>
                <a:sym typeface="Assistant"/>
              </a:defRPr>
            </a:lvl6pPr>
            <a:lvl7pPr marL="3200400" marR="0" lvl="6" indent="-317500" algn="ctr" rtl="0">
              <a:lnSpc>
                <a:spcPct val="100000"/>
              </a:lnSpc>
              <a:spcBef>
                <a:spcPts val="0"/>
              </a:spcBef>
              <a:spcAft>
                <a:spcPts val="0"/>
              </a:spcAft>
              <a:buClr>
                <a:schemeClr val="dk2"/>
              </a:buClr>
              <a:buSzPts val="1400"/>
              <a:buFont typeface="Assistant"/>
              <a:buNone/>
              <a:defRPr sz="1400" b="0" i="0" u="none" strike="noStrike" cap="none">
                <a:solidFill>
                  <a:schemeClr val="dk2"/>
                </a:solidFill>
                <a:latin typeface="Assistant"/>
                <a:ea typeface="Assistant"/>
                <a:cs typeface="Assistant"/>
                <a:sym typeface="Assistant"/>
              </a:defRPr>
            </a:lvl7pPr>
            <a:lvl8pPr marL="3657600" marR="0" lvl="7" indent="-317500" algn="ctr" rtl="0">
              <a:lnSpc>
                <a:spcPct val="100000"/>
              </a:lnSpc>
              <a:spcBef>
                <a:spcPts val="0"/>
              </a:spcBef>
              <a:spcAft>
                <a:spcPts val="0"/>
              </a:spcAft>
              <a:buClr>
                <a:schemeClr val="dk2"/>
              </a:buClr>
              <a:buSzPts val="1400"/>
              <a:buFont typeface="Assistant"/>
              <a:buNone/>
              <a:defRPr sz="1400" b="0" i="0" u="none" strike="noStrike" cap="none">
                <a:solidFill>
                  <a:schemeClr val="dk2"/>
                </a:solidFill>
                <a:latin typeface="Assistant"/>
                <a:ea typeface="Assistant"/>
                <a:cs typeface="Assistant"/>
                <a:sym typeface="Assistant"/>
              </a:defRPr>
            </a:lvl8pPr>
            <a:lvl9pPr marL="4114800" marR="0" lvl="8" indent="-317500" algn="ctr" rtl="0">
              <a:lnSpc>
                <a:spcPct val="100000"/>
              </a:lnSpc>
              <a:spcBef>
                <a:spcPts val="0"/>
              </a:spcBef>
              <a:spcAft>
                <a:spcPts val="0"/>
              </a:spcAft>
              <a:buClr>
                <a:schemeClr val="dk2"/>
              </a:buClr>
              <a:buSzPts val="1400"/>
              <a:buFont typeface="Assistant"/>
              <a:buNone/>
              <a:defRPr sz="1400" b="0" i="0" u="none" strike="noStrike" cap="none">
                <a:solidFill>
                  <a:schemeClr val="dk2"/>
                </a:solidFill>
                <a:latin typeface="Assistant"/>
                <a:ea typeface="Assistant"/>
                <a:cs typeface="Assistant"/>
                <a:sym typeface="Assistant"/>
              </a:defRPr>
            </a:lvl9pPr>
          </a:lstStyle>
          <a:p>
            <a:pPr marL="285750" indent="-285750" algn="l">
              <a:buFont typeface="Arial" panose="020B0604020202020204" pitchFamily="34" charset="0"/>
              <a:buChar char="•"/>
            </a:pPr>
            <a:r>
              <a:rPr lang="en-US" sz="1100" dirty="0"/>
              <a:t>Perceived efficiency in the system was misleading; staff cuts and target focus contribute to financial efficiency while incurring higher readmission rates and increased litigation risk.</a:t>
            </a:r>
          </a:p>
          <a:p>
            <a:pPr marL="285750" indent="-285750" algn="l">
              <a:buFont typeface="Arial" panose="020B0604020202020204" pitchFamily="34" charset="0"/>
              <a:buChar char="•"/>
            </a:pPr>
            <a:r>
              <a:rPr lang="en-US" sz="1100" dirty="0"/>
              <a:t>Resource wastage occurred due to delays, errors, and increased length of stay, alongside unnecessary duplication of work.</a:t>
            </a:r>
          </a:p>
          <a:p>
            <a:pPr marL="285750" indent="-285750" algn="l">
              <a:buFont typeface="Arial" panose="020B0604020202020204" pitchFamily="34" charset="0"/>
              <a:buChar char="•"/>
            </a:pPr>
            <a:r>
              <a:rPr lang="en-US" sz="1100" dirty="0"/>
              <a:t>The pursuit of Foundation Trust status diverted managerial focus from necessary system improvements to self-promotion (Francis, 2013a).</a:t>
            </a:r>
          </a:p>
        </p:txBody>
      </p:sp>
      <p:sp>
        <p:nvSpPr>
          <p:cNvPr id="28" name="Google Shape;18587;p47">
            <a:extLst>
              <a:ext uri="{FF2B5EF4-FFF2-40B4-BE49-F238E27FC236}">
                <a16:creationId xmlns:a16="http://schemas.microsoft.com/office/drawing/2014/main" id="{9DEAF70D-0826-4EA8-8E04-0D1CE651B61A}"/>
              </a:ext>
            </a:extLst>
          </p:cNvPr>
          <p:cNvSpPr txBox="1">
            <a:spLocks/>
          </p:cNvSpPr>
          <p:nvPr/>
        </p:nvSpPr>
        <p:spPr>
          <a:xfrm>
            <a:off x="3863489" y="1476862"/>
            <a:ext cx="1978923" cy="447048"/>
          </a:xfrm>
          <a:prstGeom prst="rect">
            <a:avLst/>
          </a:prstGeom>
        </p:spPr>
        <p:style>
          <a:lnRef idx="3">
            <a:schemeClr val="lt1"/>
          </a:lnRef>
          <a:fillRef idx="1">
            <a:schemeClr val="accent3"/>
          </a:fillRef>
          <a:effectRef idx="1">
            <a:schemeClr val="accent3"/>
          </a:effectRef>
          <a:fontRef idx="minor">
            <a:schemeClr val="lt1"/>
          </a:fontRef>
        </p:style>
        <p:txBody>
          <a:bodyPr spcFirstLastPara="1" wrap="square" lIns="91425" tIns="91425" rIns="91425" bIns="91425" anchor="b"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2"/>
              </a:buClr>
              <a:buSzPts val="2500"/>
              <a:buFont typeface="Bebas Neue"/>
              <a:buNone/>
              <a:defRPr sz="2400" b="1" i="0" u="none" strike="noStrike" cap="none">
                <a:solidFill>
                  <a:schemeClr val="dk2"/>
                </a:solidFill>
                <a:latin typeface="Assistant"/>
                <a:ea typeface="Assistant"/>
                <a:cs typeface="Assistant"/>
                <a:sym typeface="Assistant"/>
              </a:defRPr>
            </a:lvl1pPr>
            <a:lvl2pPr marL="914400" marR="0" lvl="1" indent="-317500" algn="ctr" rtl="0">
              <a:lnSpc>
                <a:spcPct val="100000"/>
              </a:lnSpc>
              <a:spcBef>
                <a:spcPts val="0"/>
              </a:spcBef>
              <a:spcAft>
                <a:spcPts val="0"/>
              </a:spcAft>
              <a:buClr>
                <a:schemeClr val="dk2"/>
              </a:buClr>
              <a:buSzPts val="2500"/>
              <a:buFont typeface="Bebas Neue"/>
              <a:buNone/>
              <a:defRPr sz="2500" b="0" i="0" u="none" strike="noStrike" cap="none">
                <a:solidFill>
                  <a:schemeClr val="dk2"/>
                </a:solidFill>
                <a:latin typeface="Bebas Neue"/>
                <a:ea typeface="Bebas Neue"/>
                <a:cs typeface="Bebas Neue"/>
                <a:sym typeface="Bebas Neue"/>
              </a:defRPr>
            </a:lvl2pPr>
            <a:lvl3pPr marL="1371600" marR="0" lvl="2" indent="-317500" algn="ctr" rtl="0">
              <a:lnSpc>
                <a:spcPct val="100000"/>
              </a:lnSpc>
              <a:spcBef>
                <a:spcPts val="0"/>
              </a:spcBef>
              <a:spcAft>
                <a:spcPts val="0"/>
              </a:spcAft>
              <a:buClr>
                <a:schemeClr val="dk2"/>
              </a:buClr>
              <a:buSzPts val="2500"/>
              <a:buFont typeface="Bebas Neue"/>
              <a:buNone/>
              <a:defRPr sz="2500" b="0" i="0" u="none" strike="noStrike" cap="none">
                <a:solidFill>
                  <a:schemeClr val="dk2"/>
                </a:solidFill>
                <a:latin typeface="Bebas Neue"/>
                <a:ea typeface="Bebas Neue"/>
                <a:cs typeface="Bebas Neue"/>
                <a:sym typeface="Bebas Neue"/>
              </a:defRPr>
            </a:lvl3pPr>
            <a:lvl4pPr marL="1828800" marR="0" lvl="3" indent="-317500" algn="ctr" rtl="0">
              <a:lnSpc>
                <a:spcPct val="100000"/>
              </a:lnSpc>
              <a:spcBef>
                <a:spcPts val="0"/>
              </a:spcBef>
              <a:spcAft>
                <a:spcPts val="0"/>
              </a:spcAft>
              <a:buClr>
                <a:schemeClr val="dk2"/>
              </a:buClr>
              <a:buSzPts val="2500"/>
              <a:buFont typeface="Bebas Neue"/>
              <a:buNone/>
              <a:defRPr sz="2500" b="0" i="0" u="none" strike="noStrike" cap="none">
                <a:solidFill>
                  <a:schemeClr val="dk2"/>
                </a:solidFill>
                <a:latin typeface="Bebas Neue"/>
                <a:ea typeface="Bebas Neue"/>
                <a:cs typeface="Bebas Neue"/>
                <a:sym typeface="Bebas Neue"/>
              </a:defRPr>
            </a:lvl4pPr>
            <a:lvl5pPr marL="2286000" marR="0" lvl="4" indent="-317500" algn="ctr" rtl="0">
              <a:lnSpc>
                <a:spcPct val="100000"/>
              </a:lnSpc>
              <a:spcBef>
                <a:spcPts val="0"/>
              </a:spcBef>
              <a:spcAft>
                <a:spcPts val="0"/>
              </a:spcAft>
              <a:buClr>
                <a:schemeClr val="dk2"/>
              </a:buClr>
              <a:buSzPts val="2500"/>
              <a:buFont typeface="Bebas Neue"/>
              <a:buNone/>
              <a:defRPr sz="2500" b="0" i="0" u="none" strike="noStrike" cap="none">
                <a:solidFill>
                  <a:schemeClr val="dk2"/>
                </a:solidFill>
                <a:latin typeface="Bebas Neue"/>
                <a:ea typeface="Bebas Neue"/>
                <a:cs typeface="Bebas Neue"/>
                <a:sym typeface="Bebas Neue"/>
              </a:defRPr>
            </a:lvl5pPr>
            <a:lvl6pPr marL="2743200" marR="0" lvl="5" indent="-317500" algn="ctr" rtl="0">
              <a:lnSpc>
                <a:spcPct val="100000"/>
              </a:lnSpc>
              <a:spcBef>
                <a:spcPts val="0"/>
              </a:spcBef>
              <a:spcAft>
                <a:spcPts val="0"/>
              </a:spcAft>
              <a:buClr>
                <a:schemeClr val="dk2"/>
              </a:buClr>
              <a:buSzPts val="2500"/>
              <a:buFont typeface="Bebas Neue"/>
              <a:buNone/>
              <a:defRPr sz="2500" b="0" i="0" u="none" strike="noStrike" cap="none">
                <a:solidFill>
                  <a:schemeClr val="dk2"/>
                </a:solidFill>
                <a:latin typeface="Bebas Neue"/>
                <a:ea typeface="Bebas Neue"/>
                <a:cs typeface="Bebas Neue"/>
                <a:sym typeface="Bebas Neue"/>
              </a:defRPr>
            </a:lvl6pPr>
            <a:lvl7pPr marL="3200400" marR="0" lvl="6" indent="-317500" algn="ctr" rtl="0">
              <a:lnSpc>
                <a:spcPct val="100000"/>
              </a:lnSpc>
              <a:spcBef>
                <a:spcPts val="0"/>
              </a:spcBef>
              <a:spcAft>
                <a:spcPts val="0"/>
              </a:spcAft>
              <a:buClr>
                <a:schemeClr val="dk2"/>
              </a:buClr>
              <a:buSzPts val="2500"/>
              <a:buFont typeface="Bebas Neue"/>
              <a:buNone/>
              <a:defRPr sz="2500" b="0" i="0" u="none" strike="noStrike" cap="none">
                <a:solidFill>
                  <a:schemeClr val="dk2"/>
                </a:solidFill>
                <a:latin typeface="Bebas Neue"/>
                <a:ea typeface="Bebas Neue"/>
                <a:cs typeface="Bebas Neue"/>
                <a:sym typeface="Bebas Neue"/>
              </a:defRPr>
            </a:lvl7pPr>
            <a:lvl8pPr marL="3657600" marR="0" lvl="7" indent="-317500" algn="ctr" rtl="0">
              <a:lnSpc>
                <a:spcPct val="100000"/>
              </a:lnSpc>
              <a:spcBef>
                <a:spcPts val="0"/>
              </a:spcBef>
              <a:spcAft>
                <a:spcPts val="0"/>
              </a:spcAft>
              <a:buClr>
                <a:schemeClr val="dk2"/>
              </a:buClr>
              <a:buSzPts val="2500"/>
              <a:buFont typeface="Bebas Neue"/>
              <a:buNone/>
              <a:defRPr sz="2500" b="0" i="0" u="none" strike="noStrike" cap="none">
                <a:solidFill>
                  <a:schemeClr val="dk2"/>
                </a:solidFill>
                <a:latin typeface="Bebas Neue"/>
                <a:ea typeface="Bebas Neue"/>
                <a:cs typeface="Bebas Neue"/>
                <a:sym typeface="Bebas Neue"/>
              </a:defRPr>
            </a:lvl8pPr>
            <a:lvl9pPr marL="4114800" marR="0" lvl="8" indent="-317500" algn="ctr" rtl="0">
              <a:lnSpc>
                <a:spcPct val="100000"/>
              </a:lnSpc>
              <a:spcBef>
                <a:spcPts val="0"/>
              </a:spcBef>
              <a:spcAft>
                <a:spcPts val="0"/>
              </a:spcAft>
              <a:buClr>
                <a:schemeClr val="dk2"/>
              </a:buClr>
              <a:buSzPts val="2500"/>
              <a:buFont typeface="Bebas Neue"/>
              <a:buNone/>
              <a:defRPr sz="2500" b="0" i="0" u="none" strike="noStrike" cap="none">
                <a:solidFill>
                  <a:schemeClr val="dk2"/>
                </a:solidFill>
                <a:latin typeface="Bebas Neue"/>
                <a:ea typeface="Bebas Neue"/>
                <a:cs typeface="Bebas Neue"/>
                <a:sym typeface="Bebas Neue"/>
              </a:defRPr>
            </a:lvl9pPr>
          </a:lstStyle>
          <a:p>
            <a:pPr marL="0" indent="0"/>
            <a:r>
              <a:rPr lang="en-US" sz="1600" dirty="0"/>
              <a:t>Efficiency </a:t>
            </a:r>
          </a:p>
        </p:txBody>
      </p:sp>
      <p:sp>
        <p:nvSpPr>
          <p:cNvPr id="29" name="Google Shape;18589;p47">
            <a:extLst>
              <a:ext uri="{FF2B5EF4-FFF2-40B4-BE49-F238E27FC236}">
                <a16:creationId xmlns:a16="http://schemas.microsoft.com/office/drawing/2014/main" id="{E98C36E4-BED8-4377-92E8-D25F7CF7F093}"/>
              </a:ext>
            </a:extLst>
          </p:cNvPr>
          <p:cNvSpPr txBox="1">
            <a:spLocks/>
          </p:cNvSpPr>
          <p:nvPr/>
        </p:nvSpPr>
        <p:spPr>
          <a:xfrm>
            <a:off x="6581764" y="2070964"/>
            <a:ext cx="2326492" cy="2197232"/>
          </a:xfrm>
          <a:prstGeom prst="rect">
            <a:avLst/>
          </a:prstGeom>
        </p:spPr>
        <p:style>
          <a:lnRef idx="1">
            <a:schemeClr val="accent2"/>
          </a:lnRef>
          <a:fillRef idx="3">
            <a:schemeClr val="accent2"/>
          </a:fillRef>
          <a:effectRef idx="2">
            <a:schemeClr val="accent2"/>
          </a:effectRef>
          <a:fontRef idx="minor">
            <a:schemeClr val="lt1"/>
          </a:fontRef>
        </p:style>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2"/>
              </a:buClr>
              <a:buSzPts val="1400"/>
              <a:buFont typeface="Assistant"/>
              <a:buNone/>
              <a:defRPr sz="1400" b="0" i="0" u="none" strike="noStrike" cap="none">
                <a:solidFill>
                  <a:schemeClr val="dk2"/>
                </a:solidFill>
                <a:latin typeface="Assistant"/>
                <a:ea typeface="Assistant"/>
                <a:cs typeface="Assistant"/>
                <a:sym typeface="Assistant"/>
              </a:defRPr>
            </a:lvl1pPr>
            <a:lvl2pPr marL="914400" marR="0" lvl="1" indent="-317500" algn="ctr" rtl="0">
              <a:lnSpc>
                <a:spcPct val="100000"/>
              </a:lnSpc>
              <a:spcBef>
                <a:spcPts val="0"/>
              </a:spcBef>
              <a:spcAft>
                <a:spcPts val="0"/>
              </a:spcAft>
              <a:buClr>
                <a:schemeClr val="dk2"/>
              </a:buClr>
              <a:buSzPts val="1400"/>
              <a:buFont typeface="Assistant"/>
              <a:buNone/>
              <a:defRPr sz="1400" b="0" i="0" u="none" strike="noStrike" cap="none">
                <a:solidFill>
                  <a:schemeClr val="dk2"/>
                </a:solidFill>
                <a:latin typeface="Assistant"/>
                <a:ea typeface="Assistant"/>
                <a:cs typeface="Assistant"/>
                <a:sym typeface="Assistant"/>
              </a:defRPr>
            </a:lvl2pPr>
            <a:lvl3pPr marL="1371600" marR="0" lvl="2" indent="-317500" algn="ctr" rtl="0">
              <a:lnSpc>
                <a:spcPct val="100000"/>
              </a:lnSpc>
              <a:spcBef>
                <a:spcPts val="0"/>
              </a:spcBef>
              <a:spcAft>
                <a:spcPts val="0"/>
              </a:spcAft>
              <a:buClr>
                <a:schemeClr val="dk2"/>
              </a:buClr>
              <a:buSzPts val="1400"/>
              <a:buFont typeface="Assistant"/>
              <a:buNone/>
              <a:defRPr sz="1400" b="0" i="0" u="none" strike="noStrike" cap="none">
                <a:solidFill>
                  <a:schemeClr val="dk2"/>
                </a:solidFill>
                <a:latin typeface="Assistant"/>
                <a:ea typeface="Assistant"/>
                <a:cs typeface="Assistant"/>
                <a:sym typeface="Assistant"/>
              </a:defRPr>
            </a:lvl3pPr>
            <a:lvl4pPr marL="1828800" marR="0" lvl="3" indent="-317500" algn="ctr" rtl="0">
              <a:lnSpc>
                <a:spcPct val="100000"/>
              </a:lnSpc>
              <a:spcBef>
                <a:spcPts val="0"/>
              </a:spcBef>
              <a:spcAft>
                <a:spcPts val="0"/>
              </a:spcAft>
              <a:buClr>
                <a:schemeClr val="dk2"/>
              </a:buClr>
              <a:buSzPts val="1400"/>
              <a:buFont typeface="Assistant"/>
              <a:buNone/>
              <a:defRPr sz="1400" b="0" i="0" u="none" strike="noStrike" cap="none">
                <a:solidFill>
                  <a:schemeClr val="dk2"/>
                </a:solidFill>
                <a:latin typeface="Assistant"/>
                <a:ea typeface="Assistant"/>
                <a:cs typeface="Assistant"/>
                <a:sym typeface="Assistant"/>
              </a:defRPr>
            </a:lvl4pPr>
            <a:lvl5pPr marL="2286000" marR="0" lvl="4" indent="-317500" algn="ctr" rtl="0">
              <a:lnSpc>
                <a:spcPct val="100000"/>
              </a:lnSpc>
              <a:spcBef>
                <a:spcPts val="0"/>
              </a:spcBef>
              <a:spcAft>
                <a:spcPts val="0"/>
              </a:spcAft>
              <a:buClr>
                <a:schemeClr val="dk2"/>
              </a:buClr>
              <a:buSzPts val="1400"/>
              <a:buFont typeface="Assistant"/>
              <a:buNone/>
              <a:defRPr sz="1400" b="0" i="0" u="none" strike="noStrike" cap="none">
                <a:solidFill>
                  <a:schemeClr val="dk2"/>
                </a:solidFill>
                <a:latin typeface="Assistant"/>
                <a:ea typeface="Assistant"/>
                <a:cs typeface="Assistant"/>
                <a:sym typeface="Assistant"/>
              </a:defRPr>
            </a:lvl5pPr>
            <a:lvl6pPr marL="2743200" marR="0" lvl="5" indent="-317500" algn="ctr" rtl="0">
              <a:lnSpc>
                <a:spcPct val="100000"/>
              </a:lnSpc>
              <a:spcBef>
                <a:spcPts val="0"/>
              </a:spcBef>
              <a:spcAft>
                <a:spcPts val="0"/>
              </a:spcAft>
              <a:buClr>
                <a:schemeClr val="dk2"/>
              </a:buClr>
              <a:buSzPts val="1400"/>
              <a:buFont typeface="Assistant"/>
              <a:buNone/>
              <a:defRPr sz="1400" b="0" i="0" u="none" strike="noStrike" cap="none">
                <a:solidFill>
                  <a:schemeClr val="dk2"/>
                </a:solidFill>
                <a:latin typeface="Assistant"/>
                <a:ea typeface="Assistant"/>
                <a:cs typeface="Assistant"/>
                <a:sym typeface="Assistant"/>
              </a:defRPr>
            </a:lvl6pPr>
            <a:lvl7pPr marL="3200400" marR="0" lvl="6" indent="-317500" algn="ctr" rtl="0">
              <a:lnSpc>
                <a:spcPct val="100000"/>
              </a:lnSpc>
              <a:spcBef>
                <a:spcPts val="0"/>
              </a:spcBef>
              <a:spcAft>
                <a:spcPts val="0"/>
              </a:spcAft>
              <a:buClr>
                <a:schemeClr val="dk2"/>
              </a:buClr>
              <a:buSzPts val="1400"/>
              <a:buFont typeface="Assistant"/>
              <a:buNone/>
              <a:defRPr sz="1400" b="0" i="0" u="none" strike="noStrike" cap="none">
                <a:solidFill>
                  <a:schemeClr val="dk2"/>
                </a:solidFill>
                <a:latin typeface="Assistant"/>
                <a:ea typeface="Assistant"/>
                <a:cs typeface="Assistant"/>
                <a:sym typeface="Assistant"/>
              </a:defRPr>
            </a:lvl7pPr>
            <a:lvl8pPr marL="3657600" marR="0" lvl="7" indent="-317500" algn="ctr" rtl="0">
              <a:lnSpc>
                <a:spcPct val="100000"/>
              </a:lnSpc>
              <a:spcBef>
                <a:spcPts val="0"/>
              </a:spcBef>
              <a:spcAft>
                <a:spcPts val="0"/>
              </a:spcAft>
              <a:buClr>
                <a:schemeClr val="dk2"/>
              </a:buClr>
              <a:buSzPts val="1400"/>
              <a:buFont typeface="Assistant"/>
              <a:buNone/>
              <a:defRPr sz="1400" b="0" i="0" u="none" strike="noStrike" cap="none">
                <a:solidFill>
                  <a:schemeClr val="dk2"/>
                </a:solidFill>
                <a:latin typeface="Assistant"/>
                <a:ea typeface="Assistant"/>
                <a:cs typeface="Assistant"/>
                <a:sym typeface="Assistant"/>
              </a:defRPr>
            </a:lvl8pPr>
            <a:lvl9pPr marL="4114800" marR="0" lvl="8" indent="-317500" algn="ctr" rtl="0">
              <a:lnSpc>
                <a:spcPct val="100000"/>
              </a:lnSpc>
              <a:spcBef>
                <a:spcPts val="0"/>
              </a:spcBef>
              <a:spcAft>
                <a:spcPts val="0"/>
              </a:spcAft>
              <a:buClr>
                <a:schemeClr val="dk2"/>
              </a:buClr>
              <a:buSzPts val="1400"/>
              <a:buFont typeface="Assistant"/>
              <a:buNone/>
              <a:defRPr sz="1400" b="0" i="0" u="none" strike="noStrike" cap="none">
                <a:solidFill>
                  <a:schemeClr val="dk2"/>
                </a:solidFill>
                <a:latin typeface="Assistant"/>
                <a:ea typeface="Assistant"/>
                <a:cs typeface="Assistant"/>
                <a:sym typeface="Assistant"/>
              </a:defRPr>
            </a:lvl9pPr>
          </a:lstStyle>
          <a:p>
            <a:pPr marL="285750" indent="-285750" algn="l">
              <a:buFont typeface="Arial" panose="020B0604020202020204" pitchFamily="34" charset="0"/>
              <a:buChar char="•"/>
            </a:pPr>
            <a:r>
              <a:rPr lang="en-US" sz="1100" dirty="0"/>
              <a:t>Vulnerable groups, such as the elderly and cognitively impaired, were disproportionately affected due to neglect of basic care needs (Francis, 2013a).</a:t>
            </a:r>
          </a:p>
          <a:p>
            <a:pPr marL="285750" indent="-285750" algn="l">
              <a:buFont typeface="Arial" panose="020B0604020202020204" pitchFamily="34" charset="0"/>
              <a:buChar char="•"/>
            </a:pPr>
            <a:r>
              <a:rPr lang="en-US" sz="1100" dirty="0"/>
              <a:t>Socio-economically deprived areas, previously served by the Trust, experienced reduced access to dignified care, resulting in increased health inequalities (Francis, 2013a).</a:t>
            </a:r>
          </a:p>
        </p:txBody>
      </p:sp>
      <p:sp>
        <p:nvSpPr>
          <p:cNvPr id="30" name="Google Shape;18587;p47">
            <a:extLst>
              <a:ext uri="{FF2B5EF4-FFF2-40B4-BE49-F238E27FC236}">
                <a16:creationId xmlns:a16="http://schemas.microsoft.com/office/drawing/2014/main" id="{27857662-1CD9-4611-8860-441246DA3292}"/>
              </a:ext>
            </a:extLst>
          </p:cNvPr>
          <p:cNvSpPr txBox="1">
            <a:spLocks/>
          </p:cNvSpPr>
          <p:nvPr/>
        </p:nvSpPr>
        <p:spPr>
          <a:xfrm>
            <a:off x="6741769" y="1476862"/>
            <a:ext cx="1978923" cy="447048"/>
          </a:xfrm>
          <a:prstGeom prst="rect">
            <a:avLst/>
          </a:prstGeom>
        </p:spPr>
        <p:style>
          <a:lnRef idx="3">
            <a:schemeClr val="lt1"/>
          </a:lnRef>
          <a:fillRef idx="1">
            <a:schemeClr val="accent3"/>
          </a:fillRef>
          <a:effectRef idx="1">
            <a:schemeClr val="accent3"/>
          </a:effectRef>
          <a:fontRef idx="minor">
            <a:schemeClr val="lt1"/>
          </a:fontRef>
        </p:style>
        <p:txBody>
          <a:bodyPr spcFirstLastPara="1" wrap="square" lIns="91425" tIns="91425" rIns="91425" bIns="91425" anchor="b"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2"/>
              </a:buClr>
              <a:buSzPts val="2500"/>
              <a:buFont typeface="Bebas Neue"/>
              <a:buNone/>
              <a:defRPr sz="2400" b="1" i="0" u="none" strike="noStrike" cap="none">
                <a:solidFill>
                  <a:schemeClr val="dk2"/>
                </a:solidFill>
                <a:latin typeface="Assistant"/>
                <a:ea typeface="Assistant"/>
                <a:cs typeface="Assistant"/>
                <a:sym typeface="Assistant"/>
              </a:defRPr>
            </a:lvl1pPr>
            <a:lvl2pPr marL="914400" marR="0" lvl="1" indent="-317500" algn="ctr" rtl="0">
              <a:lnSpc>
                <a:spcPct val="100000"/>
              </a:lnSpc>
              <a:spcBef>
                <a:spcPts val="0"/>
              </a:spcBef>
              <a:spcAft>
                <a:spcPts val="0"/>
              </a:spcAft>
              <a:buClr>
                <a:schemeClr val="dk2"/>
              </a:buClr>
              <a:buSzPts val="2500"/>
              <a:buFont typeface="Bebas Neue"/>
              <a:buNone/>
              <a:defRPr sz="2500" b="0" i="0" u="none" strike="noStrike" cap="none">
                <a:solidFill>
                  <a:schemeClr val="dk2"/>
                </a:solidFill>
                <a:latin typeface="Bebas Neue"/>
                <a:ea typeface="Bebas Neue"/>
                <a:cs typeface="Bebas Neue"/>
                <a:sym typeface="Bebas Neue"/>
              </a:defRPr>
            </a:lvl2pPr>
            <a:lvl3pPr marL="1371600" marR="0" lvl="2" indent="-317500" algn="ctr" rtl="0">
              <a:lnSpc>
                <a:spcPct val="100000"/>
              </a:lnSpc>
              <a:spcBef>
                <a:spcPts val="0"/>
              </a:spcBef>
              <a:spcAft>
                <a:spcPts val="0"/>
              </a:spcAft>
              <a:buClr>
                <a:schemeClr val="dk2"/>
              </a:buClr>
              <a:buSzPts val="2500"/>
              <a:buFont typeface="Bebas Neue"/>
              <a:buNone/>
              <a:defRPr sz="2500" b="0" i="0" u="none" strike="noStrike" cap="none">
                <a:solidFill>
                  <a:schemeClr val="dk2"/>
                </a:solidFill>
                <a:latin typeface="Bebas Neue"/>
                <a:ea typeface="Bebas Neue"/>
                <a:cs typeface="Bebas Neue"/>
                <a:sym typeface="Bebas Neue"/>
              </a:defRPr>
            </a:lvl3pPr>
            <a:lvl4pPr marL="1828800" marR="0" lvl="3" indent="-317500" algn="ctr" rtl="0">
              <a:lnSpc>
                <a:spcPct val="100000"/>
              </a:lnSpc>
              <a:spcBef>
                <a:spcPts val="0"/>
              </a:spcBef>
              <a:spcAft>
                <a:spcPts val="0"/>
              </a:spcAft>
              <a:buClr>
                <a:schemeClr val="dk2"/>
              </a:buClr>
              <a:buSzPts val="2500"/>
              <a:buFont typeface="Bebas Neue"/>
              <a:buNone/>
              <a:defRPr sz="2500" b="0" i="0" u="none" strike="noStrike" cap="none">
                <a:solidFill>
                  <a:schemeClr val="dk2"/>
                </a:solidFill>
                <a:latin typeface="Bebas Neue"/>
                <a:ea typeface="Bebas Neue"/>
                <a:cs typeface="Bebas Neue"/>
                <a:sym typeface="Bebas Neue"/>
              </a:defRPr>
            </a:lvl4pPr>
            <a:lvl5pPr marL="2286000" marR="0" lvl="4" indent="-317500" algn="ctr" rtl="0">
              <a:lnSpc>
                <a:spcPct val="100000"/>
              </a:lnSpc>
              <a:spcBef>
                <a:spcPts val="0"/>
              </a:spcBef>
              <a:spcAft>
                <a:spcPts val="0"/>
              </a:spcAft>
              <a:buClr>
                <a:schemeClr val="dk2"/>
              </a:buClr>
              <a:buSzPts val="2500"/>
              <a:buFont typeface="Bebas Neue"/>
              <a:buNone/>
              <a:defRPr sz="2500" b="0" i="0" u="none" strike="noStrike" cap="none">
                <a:solidFill>
                  <a:schemeClr val="dk2"/>
                </a:solidFill>
                <a:latin typeface="Bebas Neue"/>
                <a:ea typeface="Bebas Neue"/>
                <a:cs typeface="Bebas Neue"/>
                <a:sym typeface="Bebas Neue"/>
              </a:defRPr>
            </a:lvl5pPr>
            <a:lvl6pPr marL="2743200" marR="0" lvl="5" indent="-317500" algn="ctr" rtl="0">
              <a:lnSpc>
                <a:spcPct val="100000"/>
              </a:lnSpc>
              <a:spcBef>
                <a:spcPts val="0"/>
              </a:spcBef>
              <a:spcAft>
                <a:spcPts val="0"/>
              </a:spcAft>
              <a:buClr>
                <a:schemeClr val="dk2"/>
              </a:buClr>
              <a:buSzPts val="2500"/>
              <a:buFont typeface="Bebas Neue"/>
              <a:buNone/>
              <a:defRPr sz="2500" b="0" i="0" u="none" strike="noStrike" cap="none">
                <a:solidFill>
                  <a:schemeClr val="dk2"/>
                </a:solidFill>
                <a:latin typeface="Bebas Neue"/>
                <a:ea typeface="Bebas Neue"/>
                <a:cs typeface="Bebas Neue"/>
                <a:sym typeface="Bebas Neue"/>
              </a:defRPr>
            </a:lvl6pPr>
            <a:lvl7pPr marL="3200400" marR="0" lvl="6" indent="-317500" algn="ctr" rtl="0">
              <a:lnSpc>
                <a:spcPct val="100000"/>
              </a:lnSpc>
              <a:spcBef>
                <a:spcPts val="0"/>
              </a:spcBef>
              <a:spcAft>
                <a:spcPts val="0"/>
              </a:spcAft>
              <a:buClr>
                <a:schemeClr val="dk2"/>
              </a:buClr>
              <a:buSzPts val="2500"/>
              <a:buFont typeface="Bebas Neue"/>
              <a:buNone/>
              <a:defRPr sz="2500" b="0" i="0" u="none" strike="noStrike" cap="none">
                <a:solidFill>
                  <a:schemeClr val="dk2"/>
                </a:solidFill>
                <a:latin typeface="Bebas Neue"/>
                <a:ea typeface="Bebas Neue"/>
                <a:cs typeface="Bebas Neue"/>
                <a:sym typeface="Bebas Neue"/>
              </a:defRPr>
            </a:lvl7pPr>
            <a:lvl8pPr marL="3657600" marR="0" lvl="7" indent="-317500" algn="ctr" rtl="0">
              <a:lnSpc>
                <a:spcPct val="100000"/>
              </a:lnSpc>
              <a:spcBef>
                <a:spcPts val="0"/>
              </a:spcBef>
              <a:spcAft>
                <a:spcPts val="0"/>
              </a:spcAft>
              <a:buClr>
                <a:schemeClr val="dk2"/>
              </a:buClr>
              <a:buSzPts val="2500"/>
              <a:buFont typeface="Bebas Neue"/>
              <a:buNone/>
              <a:defRPr sz="2500" b="0" i="0" u="none" strike="noStrike" cap="none">
                <a:solidFill>
                  <a:schemeClr val="dk2"/>
                </a:solidFill>
                <a:latin typeface="Bebas Neue"/>
                <a:ea typeface="Bebas Neue"/>
                <a:cs typeface="Bebas Neue"/>
                <a:sym typeface="Bebas Neue"/>
              </a:defRPr>
            </a:lvl8pPr>
            <a:lvl9pPr marL="4114800" marR="0" lvl="8" indent="-317500" algn="ctr" rtl="0">
              <a:lnSpc>
                <a:spcPct val="100000"/>
              </a:lnSpc>
              <a:spcBef>
                <a:spcPts val="0"/>
              </a:spcBef>
              <a:spcAft>
                <a:spcPts val="0"/>
              </a:spcAft>
              <a:buClr>
                <a:schemeClr val="dk2"/>
              </a:buClr>
              <a:buSzPts val="2500"/>
              <a:buFont typeface="Bebas Neue"/>
              <a:buNone/>
              <a:defRPr sz="2500" b="0" i="0" u="none" strike="noStrike" cap="none">
                <a:solidFill>
                  <a:schemeClr val="dk2"/>
                </a:solidFill>
                <a:latin typeface="Bebas Neue"/>
                <a:ea typeface="Bebas Neue"/>
                <a:cs typeface="Bebas Neue"/>
                <a:sym typeface="Bebas Neue"/>
              </a:defRPr>
            </a:lvl9pPr>
          </a:lstStyle>
          <a:p>
            <a:pPr marL="0" indent="0"/>
            <a:r>
              <a:rPr lang="en-US" sz="1600" dirty="0"/>
              <a:t>Equity </a:t>
            </a:r>
          </a:p>
        </p:txBody>
      </p:sp>
    </p:spTree>
    <p:extLst>
      <p:ext uri="{BB962C8B-B14F-4D97-AF65-F5344CB8AC3E}">
        <p14:creationId xmlns:p14="http://schemas.microsoft.com/office/powerpoint/2010/main" val="3751671376"/>
      </p:ext>
    </p:extLst>
  </p:cSld>
  <p:clrMapOvr>
    <a:masterClrMapping/>
  </p:clrMapOvr>
  <mc:AlternateContent xmlns:mc="http://schemas.openxmlformats.org/markup-compatibility/2006">
    <mc:Choice xmlns:p14="http://schemas.microsoft.com/office/powerpoint/2010/main" Requires="p14">
      <p:transition spd="slow" p14:dur="900">
        <p14:flythrough dir="out" hasBounce="1"/>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7809"/>
        <p:cNvGrpSpPr/>
        <p:nvPr/>
      </p:nvGrpSpPr>
      <p:grpSpPr>
        <a:xfrm>
          <a:off x="0" y="0"/>
          <a:ext cx="0" cy="0"/>
          <a:chOff x="0" y="0"/>
          <a:chExt cx="0" cy="0"/>
        </a:xfrm>
      </p:grpSpPr>
      <p:grpSp>
        <p:nvGrpSpPr>
          <p:cNvPr id="17810" name="Google Shape;17810;p46"/>
          <p:cNvGrpSpPr/>
          <p:nvPr/>
        </p:nvGrpSpPr>
        <p:grpSpPr>
          <a:xfrm>
            <a:off x="-1403988" y="4004002"/>
            <a:ext cx="3288125" cy="3288125"/>
            <a:chOff x="1190625" y="238125"/>
            <a:chExt cx="5205200" cy="5205200"/>
          </a:xfrm>
        </p:grpSpPr>
        <p:sp>
          <p:nvSpPr>
            <p:cNvPr id="17811" name="Google Shape;17811;p46"/>
            <p:cNvSpPr/>
            <p:nvPr/>
          </p:nvSpPr>
          <p:spPr>
            <a:xfrm>
              <a:off x="3537100" y="2352575"/>
              <a:ext cx="739875" cy="745725"/>
            </a:xfrm>
            <a:custGeom>
              <a:avLst/>
              <a:gdLst/>
              <a:ahLst/>
              <a:cxnLst/>
              <a:rect l="l" t="t" r="r" b="b"/>
              <a:pathLst>
                <a:path w="29595" h="29829" extrusionOk="0">
                  <a:moveTo>
                    <a:pt x="19963" y="23699"/>
                  </a:moveTo>
                  <a:cubicBezTo>
                    <a:pt x="20956" y="20839"/>
                    <a:pt x="23057" y="19438"/>
                    <a:pt x="25509" y="19847"/>
                  </a:cubicBezTo>
                  <a:cubicBezTo>
                    <a:pt x="27785" y="20197"/>
                    <a:pt x="29478" y="22123"/>
                    <a:pt x="29536" y="24400"/>
                  </a:cubicBezTo>
                  <a:cubicBezTo>
                    <a:pt x="29595" y="26793"/>
                    <a:pt x="28077" y="28777"/>
                    <a:pt x="25684" y="29303"/>
                  </a:cubicBezTo>
                  <a:cubicBezTo>
                    <a:pt x="23232" y="29828"/>
                    <a:pt x="21189" y="28544"/>
                    <a:pt x="19963" y="25625"/>
                  </a:cubicBezTo>
                  <a:cubicBezTo>
                    <a:pt x="19146" y="28135"/>
                    <a:pt x="17512" y="29595"/>
                    <a:pt x="14768" y="29536"/>
                  </a:cubicBezTo>
                  <a:cubicBezTo>
                    <a:pt x="12609" y="29536"/>
                    <a:pt x="11266" y="28369"/>
                    <a:pt x="10040" y="25567"/>
                  </a:cubicBezTo>
                  <a:cubicBezTo>
                    <a:pt x="9690" y="26910"/>
                    <a:pt x="8990" y="27960"/>
                    <a:pt x="7881" y="28661"/>
                  </a:cubicBezTo>
                  <a:cubicBezTo>
                    <a:pt x="6830" y="29420"/>
                    <a:pt x="5604" y="29711"/>
                    <a:pt x="4320" y="29478"/>
                  </a:cubicBezTo>
                  <a:cubicBezTo>
                    <a:pt x="2044" y="29069"/>
                    <a:pt x="409" y="27201"/>
                    <a:pt x="234" y="25042"/>
                  </a:cubicBezTo>
                  <a:cubicBezTo>
                    <a:pt x="59" y="22532"/>
                    <a:pt x="1402" y="20664"/>
                    <a:pt x="4145" y="19672"/>
                  </a:cubicBezTo>
                  <a:cubicBezTo>
                    <a:pt x="1518" y="18796"/>
                    <a:pt x="1" y="17103"/>
                    <a:pt x="176" y="14243"/>
                  </a:cubicBezTo>
                  <a:cubicBezTo>
                    <a:pt x="351" y="12200"/>
                    <a:pt x="1577" y="10741"/>
                    <a:pt x="4203" y="9749"/>
                  </a:cubicBezTo>
                  <a:cubicBezTo>
                    <a:pt x="2744" y="9340"/>
                    <a:pt x="1635" y="8581"/>
                    <a:pt x="993" y="7355"/>
                  </a:cubicBezTo>
                  <a:cubicBezTo>
                    <a:pt x="293" y="6071"/>
                    <a:pt x="176" y="4787"/>
                    <a:pt x="643" y="3445"/>
                  </a:cubicBezTo>
                  <a:cubicBezTo>
                    <a:pt x="1343" y="1285"/>
                    <a:pt x="3386" y="1"/>
                    <a:pt x="5721" y="234"/>
                  </a:cubicBezTo>
                  <a:cubicBezTo>
                    <a:pt x="7822" y="409"/>
                    <a:pt x="9632" y="2161"/>
                    <a:pt x="9924" y="4320"/>
                  </a:cubicBezTo>
                  <a:cubicBezTo>
                    <a:pt x="10274" y="6713"/>
                    <a:pt x="8990" y="8640"/>
                    <a:pt x="6130" y="9807"/>
                  </a:cubicBezTo>
                  <a:cubicBezTo>
                    <a:pt x="8114" y="10332"/>
                    <a:pt x="9457" y="11558"/>
                    <a:pt x="10040" y="13660"/>
                  </a:cubicBezTo>
                  <a:cubicBezTo>
                    <a:pt x="10683" y="11617"/>
                    <a:pt x="11908" y="10332"/>
                    <a:pt x="13893" y="9749"/>
                  </a:cubicBezTo>
                  <a:cubicBezTo>
                    <a:pt x="11091" y="8581"/>
                    <a:pt x="9807" y="6538"/>
                    <a:pt x="10274" y="4087"/>
                  </a:cubicBezTo>
                  <a:cubicBezTo>
                    <a:pt x="10741" y="1752"/>
                    <a:pt x="12784" y="118"/>
                    <a:pt x="15177" y="176"/>
                  </a:cubicBezTo>
                  <a:cubicBezTo>
                    <a:pt x="17395" y="234"/>
                    <a:pt x="19380" y="1869"/>
                    <a:pt x="19788" y="4087"/>
                  </a:cubicBezTo>
                  <a:cubicBezTo>
                    <a:pt x="20197" y="6597"/>
                    <a:pt x="18913" y="8698"/>
                    <a:pt x="16111" y="9749"/>
                  </a:cubicBezTo>
                  <a:cubicBezTo>
                    <a:pt x="18096" y="10332"/>
                    <a:pt x="19380" y="11617"/>
                    <a:pt x="19963" y="13660"/>
                  </a:cubicBezTo>
                  <a:cubicBezTo>
                    <a:pt x="20430" y="12259"/>
                    <a:pt x="21131" y="11266"/>
                    <a:pt x="22240" y="10566"/>
                  </a:cubicBezTo>
                  <a:cubicBezTo>
                    <a:pt x="23349" y="9924"/>
                    <a:pt x="24575" y="9749"/>
                    <a:pt x="25859" y="10041"/>
                  </a:cubicBezTo>
                  <a:cubicBezTo>
                    <a:pt x="28135" y="10566"/>
                    <a:pt x="29595" y="12492"/>
                    <a:pt x="29536" y="14827"/>
                  </a:cubicBezTo>
                  <a:cubicBezTo>
                    <a:pt x="29536" y="17103"/>
                    <a:pt x="27902" y="19030"/>
                    <a:pt x="25684" y="19438"/>
                  </a:cubicBezTo>
                  <a:cubicBezTo>
                    <a:pt x="23232" y="19964"/>
                    <a:pt x="21248" y="18738"/>
                    <a:pt x="19963" y="15878"/>
                  </a:cubicBezTo>
                  <a:cubicBezTo>
                    <a:pt x="19380" y="17804"/>
                    <a:pt x="18154" y="19030"/>
                    <a:pt x="16111" y="19672"/>
                  </a:cubicBezTo>
                  <a:cubicBezTo>
                    <a:pt x="18154" y="20314"/>
                    <a:pt x="19380" y="21598"/>
                    <a:pt x="19963" y="23641"/>
                  </a:cubicBezTo>
                  <a:close/>
                  <a:moveTo>
                    <a:pt x="10040" y="23758"/>
                  </a:moveTo>
                  <a:cubicBezTo>
                    <a:pt x="10624" y="21598"/>
                    <a:pt x="11850" y="20314"/>
                    <a:pt x="13951" y="19672"/>
                  </a:cubicBezTo>
                  <a:cubicBezTo>
                    <a:pt x="11908" y="19088"/>
                    <a:pt x="10683" y="17804"/>
                    <a:pt x="10040" y="15819"/>
                  </a:cubicBezTo>
                  <a:cubicBezTo>
                    <a:pt x="9398" y="17921"/>
                    <a:pt x="8114" y="19088"/>
                    <a:pt x="6013" y="19672"/>
                  </a:cubicBezTo>
                  <a:cubicBezTo>
                    <a:pt x="8173" y="20255"/>
                    <a:pt x="9457" y="21540"/>
                    <a:pt x="10040" y="237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2" name="Google Shape;17812;p46"/>
            <p:cNvSpPr/>
            <p:nvPr/>
          </p:nvSpPr>
          <p:spPr>
            <a:xfrm>
              <a:off x="3793925" y="3092425"/>
              <a:ext cx="237900" cy="240800"/>
            </a:xfrm>
            <a:custGeom>
              <a:avLst/>
              <a:gdLst/>
              <a:ahLst/>
              <a:cxnLst/>
              <a:rect l="l" t="t" r="r" b="b"/>
              <a:pathLst>
                <a:path w="9516" h="9632" extrusionOk="0">
                  <a:moveTo>
                    <a:pt x="4729" y="9632"/>
                  </a:moveTo>
                  <a:cubicBezTo>
                    <a:pt x="2102" y="9632"/>
                    <a:pt x="1" y="7414"/>
                    <a:pt x="1" y="4845"/>
                  </a:cubicBezTo>
                  <a:cubicBezTo>
                    <a:pt x="1" y="2277"/>
                    <a:pt x="2219" y="1"/>
                    <a:pt x="4787" y="59"/>
                  </a:cubicBezTo>
                  <a:cubicBezTo>
                    <a:pt x="7356" y="117"/>
                    <a:pt x="9515" y="2335"/>
                    <a:pt x="9515" y="4904"/>
                  </a:cubicBezTo>
                  <a:cubicBezTo>
                    <a:pt x="9515" y="7472"/>
                    <a:pt x="7356" y="9632"/>
                    <a:pt x="4729" y="963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3" name="Google Shape;17813;p46"/>
            <p:cNvSpPr/>
            <p:nvPr/>
          </p:nvSpPr>
          <p:spPr>
            <a:xfrm>
              <a:off x="3300700" y="2600650"/>
              <a:ext cx="239350" cy="239350"/>
            </a:xfrm>
            <a:custGeom>
              <a:avLst/>
              <a:gdLst/>
              <a:ahLst/>
              <a:cxnLst/>
              <a:rect l="l" t="t" r="r" b="b"/>
              <a:pathLst>
                <a:path w="9574" h="9574" extrusionOk="0">
                  <a:moveTo>
                    <a:pt x="4729" y="9574"/>
                  </a:moveTo>
                  <a:cubicBezTo>
                    <a:pt x="2102" y="9574"/>
                    <a:pt x="1" y="7414"/>
                    <a:pt x="1" y="4787"/>
                  </a:cubicBezTo>
                  <a:cubicBezTo>
                    <a:pt x="1" y="2161"/>
                    <a:pt x="2160" y="1"/>
                    <a:pt x="4729" y="59"/>
                  </a:cubicBezTo>
                  <a:cubicBezTo>
                    <a:pt x="7355" y="59"/>
                    <a:pt x="9573" y="2277"/>
                    <a:pt x="9515" y="4846"/>
                  </a:cubicBezTo>
                  <a:cubicBezTo>
                    <a:pt x="9515" y="7414"/>
                    <a:pt x="7297" y="9574"/>
                    <a:pt x="4729" y="957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4" name="Google Shape;17814;p46"/>
            <p:cNvSpPr/>
            <p:nvPr/>
          </p:nvSpPr>
          <p:spPr>
            <a:xfrm>
              <a:off x="3547325" y="3093900"/>
              <a:ext cx="237875" cy="239325"/>
            </a:xfrm>
            <a:custGeom>
              <a:avLst/>
              <a:gdLst/>
              <a:ahLst/>
              <a:cxnLst/>
              <a:rect l="l" t="t" r="r" b="b"/>
              <a:pathLst>
                <a:path w="9515" h="9573" extrusionOk="0">
                  <a:moveTo>
                    <a:pt x="9515" y="4786"/>
                  </a:moveTo>
                  <a:cubicBezTo>
                    <a:pt x="9515" y="7355"/>
                    <a:pt x="7355" y="9573"/>
                    <a:pt x="4728" y="9573"/>
                  </a:cubicBezTo>
                  <a:cubicBezTo>
                    <a:pt x="2160" y="9573"/>
                    <a:pt x="0" y="7355"/>
                    <a:pt x="0" y="4786"/>
                  </a:cubicBezTo>
                  <a:cubicBezTo>
                    <a:pt x="59" y="2218"/>
                    <a:pt x="2160" y="58"/>
                    <a:pt x="4728" y="58"/>
                  </a:cubicBezTo>
                  <a:cubicBezTo>
                    <a:pt x="7297" y="0"/>
                    <a:pt x="9515" y="2218"/>
                    <a:pt x="9515" y="47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5" name="Google Shape;17815;p46"/>
            <p:cNvSpPr/>
            <p:nvPr/>
          </p:nvSpPr>
          <p:spPr>
            <a:xfrm>
              <a:off x="3299250" y="2848725"/>
              <a:ext cx="239350" cy="237900"/>
            </a:xfrm>
            <a:custGeom>
              <a:avLst/>
              <a:gdLst/>
              <a:ahLst/>
              <a:cxnLst/>
              <a:rect l="l" t="t" r="r" b="b"/>
              <a:pathLst>
                <a:path w="9574" h="9516" extrusionOk="0">
                  <a:moveTo>
                    <a:pt x="9573" y="4729"/>
                  </a:moveTo>
                  <a:cubicBezTo>
                    <a:pt x="9573" y="7355"/>
                    <a:pt x="7355" y="9515"/>
                    <a:pt x="4787" y="9515"/>
                  </a:cubicBezTo>
                  <a:cubicBezTo>
                    <a:pt x="2160" y="9457"/>
                    <a:pt x="0" y="7297"/>
                    <a:pt x="59" y="4729"/>
                  </a:cubicBezTo>
                  <a:cubicBezTo>
                    <a:pt x="117" y="2102"/>
                    <a:pt x="2218" y="1"/>
                    <a:pt x="4787" y="1"/>
                  </a:cubicBezTo>
                  <a:cubicBezTo>
                    <a:pt x="7355" y="1"/>
                    <a:pt x="9573" y="2160"/>
                    <a:pt x="9573"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6" name="Google Shape;17816;p46"/>
            <p:cNvSpPr/>
            <p:nvPr/>
          </p:nvSpPr>
          <p:spPr>
            <a:xfrm>
              <a:off x="4036175" y="2358425"/>
              <a:ext cx="239350" cy="239350"/>
            </a:xfrm>
            <a:custGeom>
              <a:avLst/>
              <a:gdLst/>
              <a:ahLst/>
              <a:cxnLst/>
              <a:rect l="l" t="t" r="r" b="b"/>
              <a:pathLst>
                <a:path w="9574" h="9574" extrusionOk="0">
                  <a:moveTo>
                    <a:pt x="4904" y="59"/>
                  </a:moveTo>
                  <a:cubicBezTo>
                    <a:pt x="7530" y="175"/>
                    <a:pt x="9573" y="2277"/>
                    <a:pt x="9456" y="4903"/>
                  </a:cubicBezTo>
                  <a:cubicBezTo>
                    <a:pt x="9398" y="7530"/>
                    <a:pt x="7238" y="9573"/>
                    <a:pt x="4670" y="9456"/>
                  </a:cubicBezTo>
                  <a:cubicBezTo>
                    <a:pt x="2043" y="9398"/>
                    <a:pt x="0" y="7238"/>
                    <a:pt x="59" y="4670"/>
                  </a:cubicBezTo>
                  <a:cubicBezTo>
                    <a:pt x="176" y="2043"/>
                    <a:pt x="2277" y="0"/>
                    <a:pt x="4904"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7" name="Google Shape;17817;p46"/>
            <p:cNvSpPr/>
            <p:nvPr/>
          </p:nvSpPr>
          <p:spPr>
            <a:xfrm>
              <a:off x="4039100" y="3098275"/>
              <a:ext cx="232050" cy="232050"/>
            </a:xfrm>
            <a:custGeom>
              <a:avLst/>
              <a:gdLst/>
              <a:ahLst/>
              <a:cxnLst/>
              <a:rect l="l" t="t" r="r" b="b"/>
              <a:pathLst>
                <a:path w="9282" h="9282" extrusionOk="0">
                  <a:moveTo>
                    <a:pt x="4670" y="0"/>
                  </a:moveTo>
                  <a:cubicBezTo>
                    <a:pt x="7238" y="0"/>
                    <a:pt x="9281" y="2043"/>
                    <a:pt x="9281" y="4670"/>
                  </a:cubicBezTo>
                  <a:cubicBezTo>
                    <a:pt x="9281" y="7238"/>
                    <a:pt x="7180" y="9281"/>
                    <a:pt x="4611" y="9281"/>
                  </a:cubicBezTo>
                  <a:cubicBezTo>
                    <a:pt x="2043" y="9223"/>
                    <a:pt x="0" y="7180"/>
                    <a:pt x="0" y="4611"/>
                  </a:cubicBezTo>
                  <a:cubicBezTo>
                    <a:pt x="0" y="2043"/>
                    <a:pt x="2102" y="0"/>
                    <a:pt x="467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8" name="Google Shape;17818;p46"/>
            <p:cNvSpPr/>
            <p:nvPr/>
          </p:nvSpPr>
          <p:spPr>
            <a:xfrm>
              <a:off x="3303625" y="2361350"/>
              <a:ext cx="232050" cy="232025"/>
            </a:xfrm>
            <a:custGeom>
              <a:avLst/>
              <a:gdLst/>
              <a:ahLst/>
              <a:cxnLst/>
              <a:rect l="l" t="t" r="r" b="b"/>
              <a:pathLst>
                <a:path w="9282" h="9281" extrusionOk="0">
                  <a:moveTo>
                    <a:pt x="0" y="4670"/>
                  </a:moveTo>
                  <a:cubicBezTo>
                    <a:pt x="0" y="2101"/>
                    <a:pt x="2043" y="0"/>
                    <a:pt x="4612" y="0"/>
                  </a:cubicBezTo>
                  <a:cubicBezTo>
                    <a:pt x="7238" y="0"/>
                    <a:pt x="9281" y="2101"/>
                    <a:pt x="9281" y="4670"/>
                  </a:cubicBezTo>
                  <a:cubicBezTo>
                    <a:pt x="9223" y="7238"/>
                    <a:pt x="7180" y="9281"/>
                    <a:pt x="4670" y="9281"/>
                  </a:cubicBezTo>
                  <a:cubicBezTo>
                    <a:pt x="2043" y="9281"/>
                    <a:pt x="0" y="7238"/>
                    <a:pt x="0" y="46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9" name="Google Shape;17819;p46"/>
            <p:cNvSpPr/>
            <p:nvPr/>
          </p:nvSpPr>
          <p:spPr>
            <a:xfrm>
              <a:off x="3303625" y="3098275"/>
              <a:ext cx="232050" cy="230575"/>
            </a:xfrm>
            <a:custGeom>
              <a:avLst/>
              <a:gdLst/>
              <a:ahLst/>
              <a:cxnLst/>
              <a:rect l="l" t="t" r="r" b="b"/>
              <a:pathLst>
                <a:path w="9282" h="9223" extrusionOk="0">
                  <a:moveTo>
                    <a:pt x="4670" y="9223"/>
                  </a:moveTo>
                  <a:cubicBezTo>
                    <a:pt x="2160" y="9223"/>
                    <a:pt x="59" y="7180"/>
                    <a:pt x="59" y="4670"/>
                  </a:cubicBezTo>
                  <a:cubicBezTo>
                    <a:pt x="0" y="2160"/>
                    <a:pt x="2102" y="0"/>
                    <a:pt x="4612" y="59"/>
                  </a:cubicBezTo>
                  <a:cubicBezTo>
                    <a:pt x="7122" y="59"/>
                    <a:pt x="9165" y="2101"/>
                    <a:pt x="9223" y="4553"/>
                  </a:cubicBezTo>
                  <a:cubicBezTo>
                    <a:pt x="9281" y="7063"/>
                    <a:pt x="7180" y="9223"/>
                    <a:pt x="4670" y="922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0" name="Google Shape;17820;p46"/>
            <p:cNvSpPr/>
            <p:nvPr/>
          </p:nvSpPr>
          <p:spPr>
            <a:xfrm>
              <a:off x="3798325" y="2116175"/>
              <a:ext cx="229125" cy="230600"/>
            </a:xfrm>
            <a:custGeom>
              <a:avLst/>
              <a:gdLst/>
              <a:ahLst/>
              <a:cxnLst/>
              <a:rect l="l" t="t" r="r" b="b"/>
              <a:pathLst>
                <a:path w="9165" h="9224" extrusionOk="0">
                  <a:moveTo>
                    <a:pt x="9164" y="4612"/>
                  </a:moveTo>
                  <a:cubicBezTo>
                    <a:pt x="9164" y="7122"/>
                    <a:pt x="7063" y="9223"/>
                    <a:pt x="4553" y="9165"/>
                  </a:cubicBezTo>
                  <a:cubicBezTo>
                    <a:pt x="2043" y="9165"/>
                    <a:pt x="0" y="7122"/>
                    <a:pt x="0" y="4612"/>
                  </a:cubicBezTo>
                  <a:cubicBezTo>
                    <a:pt x="0" y="2102"/>
                    <a:pt x="2101" y="1"/>
                    <a:pt x="4611" y="1"/>
                  </a:cubicBezTo>
                  <a:cubicBezTo>
                    <a:pt x="7121" y="59"/>
                    <a:pt x="9164" y="2102"/>
                    <a:pt x="9164"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1" name="Google Shape;17821;p46"/>
            <p:cNvSpPr/>
            <p:nvPr/>
          </p:nvSpPr>
          <p:spPr>
            <a:xfrm>
              <a:off x="4287175" y="2605025"/>
              <a:ext cx="230575" cy="230600"/>
            </a:xfrm>
            <a:custGeom>
              <a:avLst/>
              <a:gdLst/>
              <a:ahLst/>
              <a:cxnLst/>
              <a:rect l="l" t="t" r="r" b="b"/>
              <a:pathLst>
                <a:path w="9223" h="9224" extrusionOk="0">
                  <a:moveTo>
                    <a:pt x="9223" y="4612"/>
                  </a:moveTo>
                  <a:cubicBezTo>
                    <a:pt x="9223" y="7122"/>
                    <a:pt x="7063" y="9223"/>
                    <a:pt x="4553" y="9223"/>
                  </a:cubicBezTo>
                  <a:cubicBezTo>
                    <a:pt x="2101" y="9165"/>
                    <a:pt x="0" y="7122"/>
                    <a:pt x="0" y="4612"/>
                  </a:cubicBezTo>
                  <a:cubicBezTo>
                    <a:pt x="0" y="2102"/>
                    <a:pt x="2101" y="1"/>
                    <a:pt x="4611" y="59"/>
                  </a:cubicBezTo>
                  <a:cubicBezTo>
                    <a:pt x="7121" y="59"/>
                    <a:pt x="9164" y="2102"/>
                    <a:pt x="9223"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2" name="Google Shape;17822;p46"/>
            <p:cNvSpPr/>
            <p:nvPr/>
          </p:nvSpPr>
          <p:spPr>
            <a:xfrm>
              <a:off x="4287175" y="2853100"/>
              <a:ext cx="229125" cy="229150"/>
            </a:xfrm>
            <a:custGeom>
              <a:avLst/>
              <a:gdLst/>
              <a:ahLst/>
              <a:cxnLst/>
              <a:rect l="l" t="t" r="r" b="b"/>
              <a:pathLst>
                <a:path w="9165" h="9166" extrusionOk="0">
                  <a:moveTo>
                    <a:pt x="4611" y="9165"/>
                  </a:moveTo>
                  <a:cubicBezTo>
                    <a:pt x="2101" y="9107"/>
                    <a:pt x="0" y="7064"/>
                    <a:pt x="59" y="4554"/>
                  </a:cubicBezTo>
                  <a:cubicBezTo>
                    <a:pt x="59" y="2044"/>
                    <a:pt x="2101" y="1"/>
                    <a:pt x="4611" y="1"/>
                  </a:cubicBezTo>
                  <a:cubicBezTo>
                    <a:pt x="7121" y="1"/>
                    <a:pt x="9164" y="2102"/>
                    <a:pt x="9164" y="4554"/>
                  </a:cubicBezTo>
                  <a:cubicBezTo>
                    <a:pt x="9164" y="7064"/>
                    <a:pt x="7063" y="9165"/>
                    <a:pt x="4611" y="916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3" name="Google Shape;17823;p46"/>
            <p:cNvSpPr/>
            <p:nvPr/>
          </p:nvSpPr>
          <p:spPr>
            <a:xfrm>
              <a:off x="3551700" y="2116175"/>
              <a:ext cx="229125" cy="229125"/>
            </a:xfrm>
            <a:custGeom>
              <a:avLst/>
              <a:gdLst/>
              <a:ahLst/>
              <a:cxnLst/>
              <a:rect l="l" t="t" r="r" b="b"/>
              <a:pathLst>
                <a:path w="9165" h="9165" extrusionOk="0">
                  <a:moveTo>
                    <a:pt x="9165" y="4612"/>
                  </a:moveTo>
                  <a:cubicBezTo>
                    <a:pt x="9106" y="7122"/>
                    <a:pt x="7063" y="9165"/>
                    <a:pt x="4553" y="9165"/>
                  </a:cubicBezTo>
                  <a:cubicBezTo>
                    <a:pt x="2043" y="9165"/>
                    <a:pt x="0" y="7064"/>
                    <a:pt x="0" y="4554"/>
                  </a:cubicBezTo>
                  <a:cubicBezTo>
                    <a:pt x="0" y="2044"/>
                    <a:pt x="2102" y="1"/>
                    <a:pt x="4612" y="59"/>
                  </a:cubicBezTo>
                  <a:cubicBezTo>
                    <a:pt x="7122" y="59"/>
                    <a:pt x="9165" y="2102"/>
                    <a:pt x="9165"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4" name="Google Shape;17824;p46"/>
            <p:cNvSpPr/>
            <p:nvPr/>
          </p:nvSpPr>
          <p:spPr>
            <a:xfrm>
              <a:off x="3799775" y="3344875"/>
              <a:ext cx="224750" cy="224750"/>
            </a:xfrm>
            <a:custGeom>
              <a:avLst/>
              <a:gdLst/>
              <a:ahLst/>
              <a:cxnLst/>
              <a:rect l="l" t="t" r="r" b="b"/>
              <a:pathLst>
                <a:path w="8990" h="8990" extrusionOk="0">
                  <a:moveTo>
                    <a:pt x="8989" y="4495"/>
                  </a:moveTo>
                  <a:cubicBezTo>
                    <a:pt x="8989" y="7005"/>
                    <a:pt x="7005" y="8990"/>
                    <a:pt x="4495" y="8990"/>
                  </a:cubicBezTo>
                  <a:cubicBezTo>
                    <a:pt x="1985" y="8990"/>
                    <a:pt x="0" y="7005"/>
                    <a:pt x="0" y="4495"/>
                  </a:cubicBezTo>
                  <a:cubicBezTo>
                    <a:pt x="0" y="1985"/>
                    <a:pt x="1985" y="1"/>
                    <a:pt x="4495" y="1"/>
                  </a:cubicBezTo>
                  <a:cubicBezTo>
                    <a:pt x="7005" y="1"/>
                    <a:pt x="8989" y="1985"/>
                    <a:pt x="8989"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5" name="Google Shape;17825;p46"/>
            <p:cNvSpPr/>
            <p:nvPr/>
          </p:nvSpPr>
          <p:spPr>
            <a:xfrm>
              <a:off x="4290075" y="2365725"/>
              <a:ext cx="224750" cy="224750"/>
            </a:xfrm>
            <a:custGeom>
              <a:avLst/>
              <a:gdLst/>
              <a:ahLst/>
              <a:cxnLst/>
              <a:rect l="l" t="t" r="r" b="b"/>
              <a:pathLst>
                <a:path w="8990" h="8990" extrusionOk="0">
                  <a:moveTo>
                    <a:pt x="8990" y="4495"/>
                  </a:moveTo>
                  <a:cubicBezTo>
                    <a:pt x="8990" y="7005"/>
                    <a:pt x="7005" y="8989"/>
                    <a:pt x="4495" y="8989"/>
                  </a:cubicBezTo>
                  <a:cubicBezTo>
                    <a:pt x="1985" y="8989"/>
                    <a:pt x="1" y="6946"/>
                    <a:pt x="1" y="4495"/>
                  </a:cubicBezTo>
                  <a:cubicBezTo>
                    <a:pt x="1" y="1985"/>
                    <a:pt x="1985" y="0"/>
                    <a:pt x="4437" y="0"/>
                  </a:cubicBezTo>
                  <a:cubicBezTo>
                    <a:pt x="6947" y="0"/>
                    <a:pt x="8990" y="1985"/>
                    <a:pt x="8990"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6" name="Google Shape;17826;p46"/>
            <p:cNvSpPr/>
            <p:nvPr/>
          </p:nvSpPr>
          <p:spPr>
            <a:xfrm>
              <a:off x="3553150" y="3344875"/>
              <a:ext cx="224750" cy="224750"/>
            </a:xfrm>
            <a:custGeom>
              <a:avLst/>
              <a:gdLst/>
              <a:ahLst/>
              <a:cxnLst/>
              <a:rect l="l" t="t" r="r" b="b"/>
              <a:pathLst>
                <a:path w="8990" h="8990" extrusionOk="0">
                  <a:moveTo>
                    <a:pt x="8990" y="4437"/>
                  </a:moveTo>
                  <a:cubicBezTo>
                    <a:pt x="8990" y="6947"/>
                    <a:pt x="7005" y="8990"/>
                    <a:pt x="4495" y="8990"/>
                  </a:cubicBezTo>
                  <a:cubicBezTo>
                    <a:pt x="1985" y="8990"/>
                    <a:pt x="1" y="6947"/>
                    <a:pt x="1" y="4437"/>
                  </a:cubicBezTo>
                  <a:cubicBezTo>
                    <a:pt x="1" y="1985"/>
                    <a:pt x="1985" y="1"/>
                    <a:pt x="4437" y="1"/>
                  </a:cubicBezTo>
                  <a:cubicBezTo>
                    <a:pt x="6947" y="1"/>
                    <a:pt x="8990" y="1985"/>
                    <a:pt x="8990" y="443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7" name="Google Shape;17827;p46"/>
            <p:cNvSpPr/>
            <p:nvPr/>
          </p:nvSpPr>
          <p:spPr>
            <a:xfrm>
              <a:off x="3064300" y="2607950"/>
              <a:ext cx="224750" cy="224750"/>
            </a:xfrm>
            <a:custGeom>
              <a:avLst/>
              <a:gdLst/>
              <a:ahLst/>
              <a:cxnLst/>
              <a:rect l="l" t="t" r="r" b="b"/>
              <a:pathLst>
                <a:path w="8990" h="8990" extrusionOk="0">
                  <a:moveTo>
                    <a:pt x="8990" y="4554"/>
                  </a:moveTo>
                  <a:cubicBezTo>
                    <a:pt x="8990" y="7063"/>
                    <a:pt x="6947" y="8990"/>
                    <a:pt x="4437" y="8990"/>
                  </a:cubicBezTo>
                  <a:cubicBezTo>
                    <a:pt x="1927" y="8990"/>
                    <a:pt x="1" y="6947"/>
                    <a:pt x="1" y="4437"/>
                  </a:cubicBezTo>
                  <a:cubicBezTo>
                    <a:pt x="1" y="1985"/>
                    <a:pt x="2044" y="1"/>
                    <a:pt x="4495" y="1"/>
                  </a:cubicBezTo>
                  <a:cubicBezTo>
                    <a:pt x="7005" y="1"/>
                    <a:pt x="8990" y="2044"/>
                    <a:pt x="8990" y="455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8" name="Google Shape;17828;p46"/>
            <p:cNvSpPr/>
            <p:nvPr/>
          </p:nvSpPr>
          <p:spPr>
            <a:xfrm>
              <a:off x="3064300" y="2854575"/>
              <a:ext cx="224750" cy="224750"/>
            </a:xfrm>
            <a:custGeom>
              <a:avLst/>
              <a:gdLst/>
              <a:ahLst/>
              <a:cxnLst/>
              <a:rect l="l" t="t" r="r" b="b"/>
              <a:pathLst>
                <a:path w="8990" h="8990" extrusionOk="0">
                  <a:moveTo>
                    <a:pt x="8990" y="4553"/>
                  </a:moveTo>
                  <a:cubicBezTo>
                    <a:pt x="8990" y="7005"/>
                    <a:pt x="6947" y="8989"/>
                    <a:pt x="4437" y="8989"/>
                  </a:cubicBezTo>
                  <a:cubicBezTo>
                    <a:pt x="1985" y="8989"/>
                    <a:pt x="1" y="6946"/>
                    <a:pt x="1" y="4495"/>
                  </a:cubicBezTo>
                  <a:cubicBezTo>
                    <a:pt x="1" y="1985"/>
                    <a:pt x="2044" y="0"/>
                    <a:pt x="4554" y="0"/>
                  </a:cubicBezTo>
                  <a:cubicBezTo>
                    <a:pt x="7005" y="59"/>
                    <a:pt x="8990" y="2043"/>
                    <a:pt x="8990" y="45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9" name="Google Shape;17829;p46"/>
            <p:cNvSpPr/>
            <p:nvPr/>
          </p:nvSpPr>
          <p:spPr>
            <a:xfrm>
              <a:off x="4043475" y="2119100"/>
              <a:ext cx="224750" cy="224750"/>
            </a:xfrm>
            <a:custGeom>
              <a:avLst/>
              <a:gdLst/>
              <a:ahLst/>
              <a:cxnLst/>
              <a:rect l="l" t="t" r="r" b="b"/>
              <a:pathLst>
                <a:path w="8990" h="8990" extrusionOk="0">
                  <a:moveTo>
                    <a:pt x="8989" y="4495"/>
                  </a:moveTo>
                  <a:cubicBezTo>
                    <a:pt x="8989" y="7005"/>
                    <a:pt x="6946" y="8990"/>
                    <a:pt x="4436" y="8990"/>
                  </a:cubicBezTo>
                  <a:cubicBezTo>
                    <a:pt x="1985" y="8931"/>
                    <a:pt x="0" y="6947"/>
                    <a:pt x="0" y="4495"/>
                  </a:cubicBezTo>
                  <a:cubicBezTo>
                    <a:pt x="0" y="1985"/>
                    <a:pt x="2043" y="1"/>
                    <a:pt x="4553" y="1"/>
                  </a:cubicBezTo>
                  <a:cubicBezTo>
                    <a:pt x="7005" y="1"/>
                    <a:pt x="8989" y="2044"/>
                    <a:pt x="8989"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0" name="Google Shape;17830;p46"/>
            <p:cNvSpPr/>
            <p:nvPr/>
          </p:nvSpPr>
          <p:spPr>
            <a:xfrm>
              <a:off x="3308000" y="2119100"/>
              <a:ext cx="223300" cy="224750"/>
            </a:xfrm>
            <a:custGeom>
              <a:avLst/>
              <a:gdLst/>
              <a:ahLst/>
              <a:cxnLst/>
              <a:rect l="l" t="t" r="r" b="b"/>
              <a:pathLst>
                <a:path w="8932" h="8990" extrusionOk="0">
                  <a:moveTo>
                    <a:pt x="4495" y="59"/>
                  </a:moveTo>
                  <a:cubicBezTo>
                    <a:pt x="6888" y="59"/>
                    <a:pt x="8931" y="2102"/>
                    <a:pt x="8931" y="4495"/>
                  </a:cubicBezTo>
                  <a:cubicBezTo>
                    <a:pt x="8873" y="6947"/>
                    <a:pt x="6830" y="8990"/>
                    <a:pt x="4378" y="8931"/>
                  </a:cubicBezTo>
                  <a:cubicBezTo>
                    <a:pt x="1985" y="8873"/>
                    <a:pt x="1" y="6888"/>
                    <a:pt x="1" y="4495"/>
                  </a:cubicBezTo>
                  <a:cubicBezTo>
                    <a:pt x="1" y="2044"/>
                    <a:pt x="2044" y="1"/>
                    <a:pt x="449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1" name="Google Shape;17831;p46"/>
            <p:cNvSpPr/>
            <p:nvPr/>
          </p:nvSpPr>
          <p:spPr>
            <a:xfrm>
              <a:off x="4290075" y="3102650"/>
              <a:ext cx="223300" cy="223275"/>
            </a:xfrm>
            <a:custGeom>
              <a:avLst/>
              <a:gdLst/>
              <a:ahLst/>
              <a:cxnLst/>
              <a:rect l="l" t="t" r="r" b="b"/>
              <a:pathLst>
                <a:path w="8932" h="8931" extrusionOk="0">
                  <a:moveTo>
                    <a:pt x="8932" y="4436"/>
                  </a:moveTo>
                  <a:cubicBezTo>
                    <a:pt x="8932" y="6888"/>
                    <a:pt x="6947" y="8931"/>
                    <a:pt x="4495" y="8931"/>
                  </a:cubicBezTo>
                  <a:cubicBezTo>
                    <a:pt x="2044" y="8931"/>
                    <a:pt x="1" y="6888"/>
                    <a:pt x="1" y="4436"/>
                  </a:cubicBezTo>
                  <a:cubicBezTo>
                    <a:pt x="59" y="2043"/>
                    <a:pt x="2044" y="0"/>
                    <a:pt x="4437" y="0"/>
                  </a:cubicBezTo>
                  <a:cubicBezTo>
                    <a:pt x="6889" y="0"/>
                    <a:pt x="8932" y="1985"/>
                    <a:pt x="8932" y="44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2" name="Google Shape;17832;p46"/>
            <p:cNvSpPr/>
            <p:nvPr/>
          </p:nvSpPr>
          <p:spPr>
            <a:xfrm>
              <a:off x="4043475" y="3346350"/>
              <a:ext cx="223275" cy="221825"/>
            </a:xfrm>
            <a:custGeom>
              <a:avLst/>
              <a:gdLst/>
              <a:ahLst/>
              <a:cxnLst/>
              <a:rect l="l" t="t" r="r" b="b"/>
              <a:pathLst>
                <a:path w="8931" h="8873" extrusionOk="0">
                  <a:moveTo>
                    <a:pt x="8931" y="4378"/>
                  </a:moveTo>
                  <a:cubicBezTo>
                    <a:pt x="8931" y="6829"/>
                    <a:pt x="6888" y="8872"/>
                    <a:pt x="4495" y="8872"/>
                  </a:cubicBezTo>
                  <a:cubicBezTo>
                    <a:pt x="2043" y="8872"/>
                    <a:pt x="59" y="6888"/>
                    <a:pt x="59" y="4436"/>
                  </a:cubicBezTo>
                  <a:cubicBezTo>
                    <a:pt x="0" y="2043"/>
                    <a:pt x="2043" y="0"/>
                    <a:pt x="4495" y="0"/>
                  </a:cubicBezTo>
                  <a:cubicBezTo>
                    <a:pt x="6888" y="0"/>
                    <a:pt x="8873" y="1985"/>
                    <a:pt x="8931" y="43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3" name="Google Shape;17833;p46"/>
            <p:cNvSpPr/>
            <p:nvPr/>
          </p:nvSpPr>
          <p:spPr>
            <a:xfrm>
              <a:off x="3065775" y="2365725"/>
              <a:ext cx="221825" cy="223275"/>
            </a:xfrm>
            <a:custGeom>
              <a:avLst/>
              <a:gdLst/>
              <a:ahLst/>
              <a:cxnLst/>
              <a:rect l="l" t="t" r="r" b="b"/>
              <a:pathLst>
                <a:path w="8873" h="8931" extrusionOk="0">
                  <a:moveTo>
                    <a:pt x="4378" y="8931"/>
                  </a:moveTo>
                  <a:cubicBezTo>
                    <a:pt x="1985" y="8872"/>
                    <a:pt x="0" y="6888"/>
                    <a:pt x="0" y="4495"/>
                  </a:cubicBezTo>
                  <a:cubicBezTo>
                    <a:pt x="0" y="2043"/>
                    <a:pt x="2101" y="0"/>
                    <a:pt x="4495" y="59"/>
                  </a:cubicBezTo>
                  <a:cubicBezTo>
                    <a:pt x="6946" y="117"/>
                    <a:pt x="8872" y="2101"/>
                    <a:pt x="8872" y="4495"/>
                  </a:cubicBezTo>
                  <a:cubicBezTo>
                    <a:pt x="8814" y="6946"/>
                    <a:pt x="6829" y="8931"/>
                    <a:pt x="4378" y="887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4" name="Google Shape;17834;p46"/>
            <p:cNvSpPr/>
            <p:nvPr/>
          </p:nvSpPr>
          <p:spPr>
            <a:xfrm>
              <a:off x="3309450" y="3346350"/>
              <a:ext cx="220375" cy="220375"/>
            </a:xfrm>
            <a:custGeom>
              <a:avLst/>
              <a:gdLst/>
              <a:ahLst/>
              <a:cxnLst/>
              <a:rect l="l" t="t" r="r" b="b"/>
              <a:pathLst>
                <a:path w="8815" h="8815" extrusionOk="0">
                  <a:moveTo>
                    <a:pt x="8757" y="4436"/>
                  </a:moveTo>
                  <a:cubicBezTo>
                    <a:pt x="8757" y="6888"/>
                    <a:pt x="6772" y="8814"/>
                    <a:pt x="4320" y="8814"/>
                  </a:cubicBezTo>
                  <a:cubicBezTo>
                    <a:pt x="1927" y="8756"/>
                    <a:pt x="1" y="6829"/>
                    <a:pt x="1" y="4378"/>
                  </a:cubicBezTo>
                  <a:cubicBezTo>
                    <a:pt x="59" y="1926"/>
                    <a:pt x="1986" y="0"/>
                    <a:pt x="4437" y="58"/>
                  </a:cubicBezTo>
                  <a:cubicBezTo>
                    <a:pt x="6889" y="58"/>
                    <a:pt x="8815" y="2043"/>
                    <a:pt x="8757" y="44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5" name="Google Shape;17835;p46"/>
            <p:cNvSpPr/>
            <p:nvPr/>
          </p:nvSpPr>
          <p:spPr>
            <a:xfrm>
              <a:off x="3067225" y="3104100"/>
              <a:ext cx="218900" cy="218925"/>
            </a:xfrm>
            <a:custGeom>
              <a:avLst/>
              <a:gdLst/>
              <a:ahLst/>
              <a:cxnLst/>
              <a:rect l="l" t="t" r="r" b="b"/>
              <a:pathLst>
                <a:path w="8756" h="8757" extrusionOk="0">
                  <a:moveTo>
                    <a:pt x="8756" y="4378"/>
                  </a:moveTo>
                  <a:cubicBezTo>
                    <a:pt x="8756" y="6830"/>
                    <a:pt x="6830" y="8756"/>
                    <a:pt x="4378" y="8756"/>
                  </a:cubicBezTo>
                  <a:cubicBezTo>
                    <a:pt x="1927" y="8756"/>
                    <a:pt x="0" y="6830"/>
                    <a:pt x="0" y="4378"/>
                  </a:cubicBezTo>
                  <a:cubicBezTo>
                    <a:pt x="0" y="1927"/>
                    <a:pt x="1927" y="1"/>
                    <a:pt x="4378" y="1"/>
                  </a:cubicBezTo>
                  <a:cubicBezTo>
                    <a:pt x="6830" y="59"/>
                    <a:pt x="8698" y="1985"/>
                    <a:pt x="8698" y="43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6" name="Google Shape;17836;p46"/>
            <p:cNvSpPr/>
            <p:nvPr/>
          </p:nvSpPr>
          <p:spPr>
            <a:xfrm>
              <a:off x="4294475" y="2123475"/>
              <a:ext cx="215975" cy="216000"/>
            </a:xfrm>
            <a:custGeom>
              <a:avLst/>
              <a:gdLst/>
              <a:ahLst/>
              <a:cxnLst/>
              <a:rect l="l" t="t" r="r" b="b"/>
              <a:pathLst>
                <a:path w="8639" h="8640" extrusionOk="0">
                  <a:moveTo>
                    <a:pt x="4319" y="1"/>
                  </a:moveTo>
                  <a:cubicBezTo>
                    <a:pt x="6713" y="1"/>
                    <a:pt x="8639" y="1927"/>
                    <a:pt x="8639" y="4320"/>
                  </a:cubicBezTo>
                  <a:cubicBezTo>
                    <a:pt x="8639" y="6713"/>
                    <a:pt x="6654" y="8639"/>
                    <a:pt x="4261" y="8639"/>
                  </a:cubicBezTo>
                  <a:cubicBezTo>
                    <a:pt x="1868" y="8581"/>
                    <a:pt x="0" y="6655"/>
                    <a:pt x="0" y="4262"/>
                  </a:cubicBezTo>
                  <a:cubicBezTo>
                    <a:pt x="0" y="1869"/>
                    <a:pt x="1926" y="1"/>
                    <a:pt x="431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7" name="Google Shape;17837;p46"/>
            <p:cNvSpPr/>
            <p:nvPr/>
          </p:nvSpPr>
          <p:spPr>
            <a:xfrm>
              <a:off x="3805600" y="1876875"/>
              <a:ext cx="214550" cy="215975"/>
            </a:xfrm>
            <a:custGeom>
              <a:avLst/>
              <a:gdLst/>
              <a:ahLst/>
              <a:cxnLst/>
              <a:rect l="l" t="t" r="r" b="b"/>
              <a:pathLst>
                <a:path w="8582" h="8639" extrusionOk="0">
                  <a:moveTo>
                    <a:pt x="8581" y="4319"/>
                  </a:moveTo>
                  <a:cubicBezTo>
                    <a:pt x="8581" y="6654"/>
                    <a:pt x="6655" y="8581"/>
                    <a:pt x="4320" y="8639"/>
                  </a:cubicBezTo>
                  <a:cubicBezTo>
                    <a:pt x="1927" y="8639"/>
                    <a:pt x="1" y="6654"/>
                    <a:pt x="1" y="4319"/>
                  </a:cubicBezTo>
                  <a:cubicBezTo>
                    <a:pt x="1" y="1926"/>
                    <a:pt x="1927" y="0"/>
                    <a:pt x="4262" y="0"/>
                  </a:cubicBezTo>
                  <a:cubicBezTo>
                    <a:pt x="6655" y="0"/>
                    <a:pt x="8581" y="1926"/>
                    <a:pt x="8581" y="43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8" name="Google Shape;17838;p46"/>
            <p:cNvSpPr/>
            <p:nvPr/>
          </p:nvSpPr>
          <p:spPr>
            <a:xfrm>
              <a:off x="4541075" y="2612325"/>
              <a:ext cx="216000" cy="216000"/>
            </a:xfrm>
            <a:custGeom>
              <a:avLst/>
              <a:gdLst/>
              <a:ahLst/>
              <a:cxnLst/>
              <a:rect l="l" t="t" r="r" b="b"/>
              <a:pathLst>
                <a:path w="8640" h="8640" extrusionOk="0">
                  <a:moveTo>
                    <a:pt x="4320" y="1"/>
                  </a:moveTo>
                  <a:cubicBezTo>
                    <a:pt x="6713" y="1"/>
                    <a:pt x="8639" y="1985"/>
                    <a:pt x="8639" y="4320"/>
                  </a:cubicBezTo>
                  <a:cubicBezTo>
                    <a:pt x="8639" y="6713"/>
                    <a:pt x="6713" y="8640"/>
                    <a:pt x="4320" y="8640"/>
                  </a:cubicBezTo>
                  <a:cubicBezTo>
                    <a:pt x="1927" y="8640"/>
                    <a:pt x="1" y="6713"/>
                    <a:pt x="1" y="4320"/>
                  </a:cubicBezTo>
                  <a:cubicBezTo>
                    <a:pt x="1" y="1985"/>
                    <a:pt x="1927" y="1"/>
                    <a:pt x="432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9" name="Google Shape;17839;p46"/>
            <p:cNvSpPr/>
            <p:nvPr/>
          </p:nvSpPr>
          <p:spPr>
            <a:xfrm>
              <a:off x="4541075" y="2858950"/>
              <a:ext cx="216000" cy="216000"/>
            </a:xfrm>
            <a:custGeom>
              <a:avLst/>
              <a:gdLst/>
              <a:ahLst/>
              <a:cxnLst/>
              <a:rect l="l" t="t" r="r" b="b"/>
              <a:pathLst>
                <a:path w="8640" h="8640" extrusionOk="0">
                  <a:moveTo>
                    <a:pt x="8639" y="4320"/>
                  </a:moveTo>
                  <a:cubicBezTo>
                    <a:pt x="8639" y="6655"/>
                    <a:pt x="6655" y="8639"/>
                    <a:pt x="4320" y="8639"/>
                  </a:cubicBezTo>
                  <a:cubicBezTo>
                    <a:pt x="1927" y="8639"/>
                    <a:pt x="1" y="6713"/>
                    <a:pt x="1" y="4320"/>
                  </a:cubicBezTo>
                  <a:cubicBezTo>
                    <a:pt x="1" y="1985"/>
                    <a:pt x="1927" y="59"/>
                    <a:pt x="4262" y="59"/>
                  </a:cubicBezTo>
                  <a:cubicBezTo>
                    <a:pt x="6655" y="0"/>
                    <a:pt x="8581" y="1927"/>
                    <a:pt x="8639"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0" name="Google Shape;17840;p46"/>
            <p:cNvSpPr/>
            <p:nvPr/>
          </p:nvSpPr>
          <p:spPr>
            <a:xfrm>
              <a:off x="3557525" y="1875400"/>
              <a:ext cx="217475" cy="217450"/>
            </a:xfrm>
            <a:custGeom>
              <a:avLst/>
              <a:gdLst/>
              <a:ahLst/>
              <a:cxnLst/>
              <a:rect l="l" t="t" r="r" b="b"/>
              <a:pathLst>
                <a:path w="8699" h="8698" extrusionOk="0">
                  <a:moveTo>
                    <a:pt x="4262" y="8640"/>
                  </a:moveTo>
                  <a:cubicBezTo>
                    <a:pt x="1927" y="8640"/>
                    <a:pt x="1" y="6597"/>
                    <a:pt x="59" y="4262"/>
                  </a:cubicBezTo>
                  <a:cubicBezTo>
                    <a:pt x="118" y="1927"/>
                    <a:pt x="2102" y="1"/>
                    <a:pt x="4379" y="59"/>
                  </a:cubicBezTo>
                  <a:cubicBezTo>
                    <a:pt x="6772" y="117"/>
                    <a:pt x="8698" y="2102"/>
                    <a:pt x="8640" y="4437"/>
                  </a:cubicBezTo>
                  <a:cubicBezTo>
                    <a:pt x="8581" y="6830"/>
                    <a:pt x="6597" y="8698"/>
                    <a:pt x="4262" y="864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1" name="Google Shape;17841;p46"/>
            <p:cNvSpPr/>
            <p:nvPr/>
          </p:nvSpPr>
          <p:spPr>
            <a:xfrm>
              <a:off x="3070150" y="2123475"/>
              <a:ext cx="213075" cy="214550"/>
            </a:xfrm>
            <a:custGeom>
              <a:avLst/>
              <a:gdLst/>
              <a:ahLst/>
              <a:cxnLst/>
              <a:rect l="l" t="t" r="r" b="b"/>
              <a:pathLst>
                <a:path w="8523" h="8582" extrusionOk="0">
                  <a:moveTo>
                    <a:pt x="4261" y="59"/>
                  </a:moveTo>
                  <a:cubicBezTo>
                    <a:pt x="6596" y="59"/>
                    <a:pt x="8522" y="1985"/>
                    <a:pt x="8522" y="4320"/>
                  </a:cubicBezTo>
                  <a:cubicBezTo>
                    <a:pt x="8522" y="6655"/>
                    <a:pt x="6596" y="8581"/>
                    <a:pt x="4261" y="8581"/>
                  </a:cubicBezTo>
                  <a:cubicBezTo>
                    <a:pt x="1926" y="8581"/>
                    <a:pt x="0" y="6597"/>
                    <a:pt x="0" y="4262"/>
                  </a:cubicBezTo>
                  <a:cubicBezTo>
                    <a:pt x="0" y="1927"/>
                    <a:pt x="1926" y="1"/>
                    <a:pt x="42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2" name="Google Shape;17842;p46"/>
            <p:cNvSpPr/>
            <p:nvPr/>
          </p:nvSpPr>
          <p:spPr>
            <a:xfrm>
              <a:off x="4295925" y="3349250"/>
              <a:ext cx="213075" cy="214550"/>
            </a:xfrm>
            <a:custGeom>
              <a:avLst/>
              <a:gdLst/>
              <a:ahLst/>
              <a:cxnLst/>
              <a:rect l="l" t="t" r="r" b="b"/>
              <a:pathLst>
                <a:path w="8523" h="8582" extrusionOk="0">
                  <a:moveTo>
                    <a:pt x="4261" y="59"/>
                  </a:moveTo>
                  <a:cubicBezTo>
                    <a:pt x="6596" y="59"/>
                    <a:pt x="8522" y="1985"/>
                    <a:pt x="8522" y="4320"/>
                  </a:cubicBezTo>
                  <a:cubicBezTo>
                    <a:pt x="8522" y="6655"/>
                    <a:pt x="6596" y="8581"/>
                    <a:pt x="4261" y="8581"/>
                  </a:cubicBezTo>
                  <a:cubicBezTo>
                    <a:pt x="1927" y="8581"/>
                    <a:pt x="0" y="6597"/>
                    <a:pt x="0" y="4320"/>
                  </a:cubicBezTo>
                  <a:cubicBezTo>
                    <a:pt x="0" y="1985"/>
                    <a:pt x="1927" y="1"/>
                    <a:pt x="42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3" name="Google Shape;17843;p46"/>
            <p:cNvSpPr/>
            <p:nvPr/>
          </p:nvSpPr>
          <p:spPr>
            <a:xfrm>
              <a:off x="4542525" y="2371550"/>
              <a:ext cx="213100" cy="213075"/>
            </a:xfrm>
            <a:custGeom>
              <a:avLst/>
              <a:gdLst/>
              <a:ahLst/>
              <a:cxnLst/>
              <a:rect l="l" t="t" r="r" b="b"/>
              <a:pathLst>
                <a:path w="8524" h="8523" extrusionOk="0">
                  <a:moveTo>
                    <a:pt x="8523" y="4203"/>
                  </a:moveTo>
                  <a:cubicBezTo>
                    <a:pt x="8523" y="6596"/>
                    <a:pt x="6597" y="8523"/>
                    <a:pt x="4262" y="8464"/>
                  </a:cubicBezTo>
                  <a:cubicBezTo>
                    <a:pt x="1927" y="8464"/>
                    <a:pt x="59" y="6596"/>
                    <a:pt x="1" y="4262"/>
                  </a:cubicBezTo>
                  <a:cubicBezTo>
                    <a:pt x="1" y="1927"/>
                    <a:pt x="1927" y="1"/>
                    <a:pt x="4262" y="1"/>
                  </a:cubicBezTo>
                  <a:cubicBezTo>
                    <a:pt x="6597" y="1"/>
                    <a:pt x="8465" y="1868"/>
                    <a:pt x="8523" y="42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4" name="Google Shape;17844;p46"/>
            <p:cNvSpPr/>
            <p:nvPr/>
          </p:nvSpPr>
          <p:spPr>
            <a:xfrm>
              <a:off x="4049300" y="1878325"/>
              <a:ext cx="213075" cy="211625"/>
            </a:xfrm>
            <a:custGeom>
              <a:avLst/>
              <a:gdLst/>
              <a:ahLst/>
              <a:cxnLst/>
              <a:rect l="l" t="t" r="r" b="b"/>
              <a:pathLst>
                <a:path w="8523" h="8465" extrusionOk="0">
                  <a:moveTo>
                    <a:pt x="4203" y="0"/>
                  </a:moveTo>
                  <a:cubicBezTo>
                    <a:pt x="6538" y="0"/>
                    <a:pt x="8464" y="1868"/>
                    <a:pt x="8464" y="4203"/>
                  </a:cubicBezTo>
                  <a:cubicBezTo>
                    <a:pt x="8523" y="6538"/>
                    <a:pt x="6655" y="8464"/>
                    <a:pt x="4262" y="8464"/>
                  </a:cubicBezTo>
                  <a:cubicBezTo>
                    <a:pt x="1927" y="8464"/>
                    <a:pt x="1" y="6596"/>
                    <a:pt x="59" y="4203"/>
                  </a:cubicBezTo>
                  <a:cubicBezTo>
                    <a:pt x="59" y="1868"/>
                    <a:pt x="1869" y="0"/>
                    <a:pt x="420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5" name="Google Shape;17845;p46"/>
            <p:cNvSpPr/>
            <p:nvPr/>
          </p:nvSpPr>
          <p:spPr>
            <a:xfrm>
              <a:off x="3560450" y="3598800"/>
              <a:ext cx="211625" cy="210150"/>
            </a:xfrm>
            <a:custGeom>
              <a:avLst/>
              <a:gdLst/>
              <a:ahLst/>
              <a:cxnLst/>
              <a:rect l="l" t="t" r="r" b="b"/>
              <a:pathLst>
                <a:path w="8465" h="8406" extrusionOk="0">
                  <a:moveTo>
                    <a:pt x="8406" y="4145"/>
                  </a:moveTo>
                  <a:cubicBezTo>
                    <a:pt x="8464" y="6538"/>
                    <a:pt x="6597" y="8406"/>
                    <a:pt x="4262" y="8406"/>
                  </a:cubicBezTo>
                  <a:cubicBezTo>
                    <a:pt x="1927" y="8406"/>
                    <a:pt x="59" y="6596"/>
                    <a:pt x="1" y="4203"/>
                  </a:cubicBezTo>
                  <a:cubicBezTo>
                    <a:pt x="1" y="1868"/>
                    <a:pt x="1869" y="0"/>
                    <a:pt x="4203" y="0"/>
                  </a:cubicBezTo>
                  <a:cubicBezTo>
                    <a:pt x="6538" y="0"/>
                    <a:pt x="8406" y="1810"/>
                    <a:pt x="8406" y="414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6" name="Google Shape;17846;p46"/>
            <p:cNvSpPr/>
            <p:nvPr/>
          </p:nvSpPr>
          <p:spPr>
            <a:xfrm>
              <a:off x="3807075" y="3597325"/>
              <a:ext cx="211600" cy="211625"/>
            </a:xfrm>
            <a:custGeom>
              <a:avLst/>
              <a:gdLst/>
              <a:ahLst/>
              <a:cxnLst/>
              <a:rect l="l" t="t" r="r" b="b"/>
              <a:pathLst>
                <a:path w="8464" h="8465" extrusionOk="0">
                  <a:moveTo>
                    <a:pt x="4203" y="8465"/>
                  </a:moveTo>
                  <a:cubicBezTo>
                    <a:pt x="1868" y="8465"/>
                    <a:pt x="0" y="6597"/>
                    <a:pt x="0" y="4204"/>
                  </a:cubicBezTo>
                  <a:cubicBezTo>
                    <a:pt x="0" y="1869"/>
                    <a:pt x="1868" y="1"/>
                    <a:pt x="4203" y="1"/>
                  </a:cubicBezTo>
                  <a:cubicBezTo>
                    <a:pt x="6596" y="1"/>
                    <a:pt x="8464" y="1927"/>
                    <a:pt x="8464" y="4320"/>
                  </a:cubicBezTo>
                  <a:cubicBezTo>
                    <a:pt x="8406" y="6655"/>
                    <a:pt x="6538" y="8465"/>
                    <a:pt x="4203" y="846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7" name="Google Shape;17847;p46"/>
            <p:cNvSpPr/>
            <p:nvPr/>
          </p:nvSpPr>
          <p:spPr>
            <a:xfrm>
              <a:off x="2824975" y="2615250"/>
              <a:ext cx="210175" cy="210150"/>
            </a:xfrm>
            <a:custGeom>
              <a:avLst/>
              <a:gdLst/>
              <a:ahLst/>
              <a:cxnLst/>
              <a:rect l="l" t="t" r="r" b="b"/>
              <a:pathLst>
                <a:path w="8407" h="8406" extrusionOk="0">
                  <a:moveTo>
                    <a:pt x="4204" y="8406"/>
                  </a:moveTo>
                  <a:cubicBezTo>
                    <a:pt x="1869" y="8406"/>
                    <a:pt x="1" y="6596"/>
                    <a:pt x="1" y="4203"/>
                  </a:cubicBezTo>
                  <a:cubicBezTo>
                    <a:pt x="1" y="1868"/>
                    <a:pt x="1869" y="1"/>
                    <a:pt x="4262" y="1"/>
                  </a:cubicBezTo>
                  <a:cubicBezTo>
                    <a:pt x="6597" y="1"/>
                    <a:pt x="8406" y="1927"/>
                    <a:pt x="8406" y="4262"/>
                  </a:cubicBezTo>
                  <a:cubicBezTo>
                    <a:pt x="8406" y="6596"/>
                    <a:pt x="6538" y="8406"/>
                    <a:pt x="4204" y="840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8" name="Google Shape;17848;p46"/>
            <p:cNvSpPr/>
            <p:nvPr/>
          </p:nvSpPr>
          <p:spPr>
            <a:xfrm>
              <a:off x="2824975" y="2861875"/>
              <a:ext cx="210175" cy="210150"/>
            </a:xfrm>
            <a:custGeom>
              <a:avLst/>
              <a:gdLst/>
              <a:ahLst/>
              <a:cxnLst/>
              <a:rect l="l" t="t" r="r" b="b"/>
              <a:pathLst>
                <a:path w="8407" h="8406" extrusionOk="0">
                  <a:moveTo>
                    <a:pt x="4204" y="8405"/>
                  </a:moveTo>
                  <a:cubicBezTo>
                    <a:pt x="1810" y="8405"/>
                    <a:pt x="1" y="6538"/>
                    <a:pt x="1" y="4203"/>
                  </a:cubicBezTo>
                  <a:cubicBezTo>
                    <a:pt x="1" y="1868"/>
                    <a:pt x="1869" y="0"/>
                    <a:pt x="4204" y="0"/>
                  </a:cubicBezTo>
                  <a:cubicBezTo>
                    <a:pt x="6538" y="0"/>
                    <a:pt x="8406" y="1868"/>
                    <a:pt x="8406" y="4203"/>
                  </a:cubicBezTo>
                  <a:cubicBezTo>
                    <a:pt x="8406" y="6596"/>
                    <a:pt x="6538" y="8405"/>
                    <a:pt x="4204" y="840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9" name="Google Shape;17849;p46"/>
            <p:cNvSpPr/>
            <p:nvPr/>
          </p:nvSpPr>
          <p:spPr>
            <a:xfrm>
              <a:off x="4544000" y="3108475"/>
              <a:ext cx="210150" cy="210175"/>
            </a:xfrm>
            <a:custGeom>
              <a:avLst/>
              <a:gdLst/>
              <a:ahLst/>
              <a:cxnLst/>
              <a:rect l="l" t="t" r="r" b="b"/>
              <a:pathLst>
                <a:path w="8406" h="8407" extrusionOk="0">
                  <a:moveTo>
                    <a:pt x="4203" y="8406"/>
                  </a:moveTo>
                  <a:cubicBezTo>
                    <a:pt x="1868" y="8406"/>
                    <a:pt x="0" y="6597"/>
                    <a:pt x="0" y="4203"/>
                  </a:cubicBezTo>
                  <a:cubicBezTo>
                    <a:pt x="0" y="1869"/>
                    <a:pt x="1868" y="1"/>
                    <a:pt x="4203" y="1"/>
                  </a:cubicBezTo>
                  <a:cubicBezTo>
                    <a:pt x="6538" y="1"/>
                    <a:pt x="8406" y="1869"/>
                    <a:pt x="8406" y="4203"/>
                  </a:cubicBezTo>
                  <a:cubicBezTo>
                    <a:pt x="8406" y="6538"/>
                    <a:pt x="6596" y="8406"/>
                    <a:pt x="4203" y="840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0" name="Google Shape;17850;p46"/>
            <p:cNvSpPr/>
            <p:nvPr/>
          </p:nvSpPr>
          <p:spPr>
            <a:xfrm>
              <a:off x="3313850" y="1879775"/>
              <a:ext cx="210150" cy="208700"/>
            </a:xfrm>
            <a:custGeom>
              <a:avLst/>
              <a:gdLst/>
              <a:ahLst/>
              <a:cxnLst/>
              <a:rect l="l" t="t" r="r" b="b"/>
              <a:pathLst>
                <a:path w="8406" h="8348" extrusionOk="0">
                  <a:moveTo>
                    <a:pt x="4203" y="8348"/>
                  </a:moveTo>
                  <a:cubicBezTo>
                    <a:pt x="1868" y="8348"/>
                    <a:pt x="0" y="6480"/>
                    <a:pt x="58" y="4145"/>
                  </a:cubicBezTo>
                  <a:cubicBezTo>
                    <a:pt x="58" y="1810"/>
                    <a:pt x="1926" y="1"/>
                    <a:pt x="4261" y="1"/>
                  </a:cubicBezTo>
                  <a:cubicBezTo>
                    <a:pt x="6596" y="1"/>
                    <a:pt x="8405" y="1869"/>
                    <a:pt x="8405" y="4203"/>
                  </a:cubicBezTo>
                  <a:cubicBezTo>
                    <a:pt x="8405" y="6538"/>
                    <a:pt x="6538" y="8348"/>
                    <a:pt x="4203" y="834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1" name="Google Shape;17851;p46"/>
            <p:cNvSpPr/>
            <p:nvPr/>
          </p:nvSpPr>
          <p:spPr>
            <a:xfrm>
              <a:off x="3071600" y="3352175"/>
              <a:ext cx="210150" cy="210150"/>
            </a:xfrm>
            <a:custGeom>
              <a:avLst/>
              <a:gdLst/>
              <a:ahLst/>
              <a:cxnLst/>
              <a:rect l="l" t="t" r="r" b="b"/>
              <a:pathLst>
                <a:path w="8406" h="8406" extrusionOk="0">
                  <a:moveTo>
                    <a:pt x="4262" y="8406"/>
                  </a:moveTo>
                  <a:cubicBezTo>
                    <a:pt x="1868" y="8406"/>
                    <a:pt x="1" y="6538"/>
                    <a:pt x="1" y="4203"/>
                  </a:cubicBezTo>
                  <a:cubicBezTo>
                    <a:pt x="1" y="1868"/>
                    <a:pt x="1868" y="1"/>
                    <a:pt x="4203" y="1"/>
                  </a:cubicBezTo>
                  <a:cubicBezTo>
                    <a:pt x="6538" y="1"/>
                    <a:pt x="8348" y="1810"/>
                    <a:pt x="8406" y="4145"/>
                  </a:cubicBezTo>
                  <a:cubicBezTo>
                    <a:pt x="8406" y="6480"/>
                    <a:pt x="6596" y="8348"/>
                    <a:pt x="4203" y="834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2" name="Google Shape;17852;p46"/>
            <p:cNvSpPr/>
            <p:nvPr/>
          </p:nvSpPr>
          <p:spPr>
            <a:xfrm>
              <a:off x="2826450" y="2373025"/>
              <a:ext cx="207225" cy="208675"/>
            </a:xfrm>
            <a:custGeom>
              <a:avLst/>
              <a:gdLst/>
              <a:ahLst/>
              <a:cxnLst/>
              <a:rect l="l" t="t" r="r" b="b"/>
              <a:pathLst>
                <a:path w="8289" h="8347" extrusionOk="0">
                  <a:moveTo>
                    <a:pt x="4145" y="8347"/>
                  </a:moveTo>
                  <a:cubicBezTo>
                    <a:pt x="1810" y="8347"/>
                    <a:pt x="0" y="6479"/>
                    <a:pt x="0" y="4203"/>
                  </a:cubicBezTo>
                  <a:cubicBezTo>
                    <a:pt x="0" y="1868"/>
                    <a:pt x="1868" y="0"/>
                    <a:pt x="4145" y="0"/>
                  </a:cubicBezTo>
                  <a:cubicBezTo>
                    <a:pt x="6421" y="0"/>
                    <a:pt x="8289" y="1868"/>
                    <a:pt x="8289" y="4203"/>
                  </a:cubicBezTo>
                  <a:cubicBezTo>
                    <a:pt x="8289" y="6479"/>
                    <a:pt x="6421" y="8347"/>
                    <a:pt x="4145" y="834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3" name="Google Shape;17853;p46"/>
            <p:cNvSpPr/>
            <p:nvPr/>
          </p:nvSpPr>
          <p:spPr>
            <a:xfrm>
              <a:off x="4050775" y="3598800"/>
              <a:ext cx="208700" cy="208700"/>
            </a:xfrm>
            <a:custGeom>
              <a:avLst/>
              <a:gdLst/>
              <a:ahLst/>
              <a:cxnLst/>
              <a:rect l="l" t="t" r="r" b="b"/>
              <a:pathLst>
                <a:path w="8348" h="8348" extrusionOk="0">
                  <a:moveTo>
                    <a:pt x="8347" y="4145"/>
                  </a:moveTo>
                  <a:cubicBezTo>
                    <a:pt x="8347" y="6479"/>
                    <a:pt x="6538" y="8347"/>
                    <a:pt x="4203" y="8347"/>
                  </a:cubicBezTo>
                  <a:cubicBezTo>
                    <a:pt x="1926" y="8347"/>
                    <a:pt x="59" y="6538"/>
                    <a:pt x="59" y="4203"/>
                  </a:cubicBezTo>
                  <a:cubicBezTo>
                    <a:pt x="0" y="1926"/>
                    <a:pt x="1868" y="59"/>
                    <a:pt x="4144" y="59"/>
                  </a:cubicBezTo>
                  <a:cubicBezTo>
                    <a:pt x="6479" y="0"/>
                    <a:pt x="8347" y="1868"/>
                    <a:pt x="8347" y="414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4" name="Google Shape;17854;p46"/>
            <p:cNvSpPr/>
            <p:nvPr/>
          </p:nvSpPr>
          <p:spPr>
            <a:xfrm>
              <a:off x="3315300" y="3598800"/>
              <a:ext cx="207250" cy="208700"/>
            </a:xfrm>
            <a:custGeom>
              <a:avLst/>
              <a:gdLst/>
              <a:ahLst/>
              <a:cxnLst/>
              <a:rect l="l" t="t" r="r" b="b"/>
              <a:pathLst>
                <a:path w="8290" h="8348" extrusionOk="0">
                  <a:moveTo>
                    <a:pt x="4145" y="59"/>
                  </a:moveTo>
                  <a:cubicBezTo>
                    <a:pt x="6421" y="0"/>
                    <a:pt x="8289" y="1926"/>
                    <a:pt x="8289" y="4203"/>
                  </a:cubicBezTo>
                  <a:cubicBezTo>
                    <a:pt x="8289" y="6421"/>
                    <a:pt x="6421" y="8289"/>
                    <a:pt x="4203" y="8347"/>
                  </a:cubicBezTo>
                  <a:cubicBezTo>
                    <a:pt x="1927" y="8347"/>
                    <a:pt x="0" y="6479"/>
                    <a:pt x="0" y="4203"/>
                  </a:cubicBezTo>
                  <a:cubicBezTo>
                    <a:pt x="0" y="1926"/>
                    <a:pt x="1868" y="59"/>
                    <a:pt x="414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5" name="Google Shape;17855;p46"/>
            <p:cNvSpPr/>
            <p:nvPr/>
          </p:nvSpPr>
          <p:spPr>
            <a:xfrm>
              <a:off x="2826450" y="3109950"/>
              <a:ext cx="207225" cy="208700"/>
            </a:xfrm>
            <a:custGeom>
              <a:avLst/>
              <a:gdLst/>
              <a:ahLst/>
              <a:cxnLst/>
              <a:rect l="l" t="t" r="r" b="b"/>
              <a:pathLst>
                <a:path w="8289" h="8348" extrusionOk="0">
                  <a:moveTo>
                    <a:pt x="8289" y="4144"/>
                  </a:moveTo>
                  <a:cubicBezTo>
                    <a:pt x="8289" y="6362"/>
                    <a:pt x="6421" y="8289"/>
                    <a:pt x="4203" y="8289"/>
                  </a:cubicBezTo>
                  <a:cubicBezTo>
                    <a:pt x="1927" y="8347"/>
                    <a:pt x="0" y="6421"/>
                    <a:pt x="0" y="4144"/>
                  </a:cubicBezTo>
                  <a:cubicBezTo>
                    <a:pt x="0" y="1926"/>
                    <a:pt x="1868" y="58"/>
                    <a:pt x="4145" y="0"/>
                  </a:cubicBezTo>
                  <a:cubicBezTo>
                    <a:pt x="6363" y="0"/>
                    <a:pt x="8289" y="1868"/>
                    <a:pt x="8289" y="41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6" name="Google Shape;17856;p46"/>
            <p:cNvSpPr/>
            <p:nvPr/>
          </p:nvSpPr>
          <p:spPr>
            <a:xfrm>
              <a:off x="4298850" y="1881250"/>
              <a:ext cx="205775" cy="205775"/>
            </a:xfrm>
            <a:custGeom>
              <a:avLst/>
              <a:gdLst/>
              <a:ahLst/>
              <a:cxnLst/>
              <a:rect l="l" t="t" r="r" b="b"/>
              <a:pathLst>
                <a:path w="8231" h="8231" extrusionOk="0">
                  <a:moveTo>
                    <a:pt x="8230" y="4086"/>
                  </a:moveTo>
                  <a:cubicBezTo>
                    <a:pt x="8230" y="6363"/>
                    <a:pt x="6362" y="8230"/>
                    <a:pt x="4144" y="8230"/>
                  </a:cubicBezTo>
                  <a:cubicBezTo>
                    <a:pt x="1868" y="8230"/>
                    <a:pt x="58" y="6421"/>
                    <a:pt x="58" y="4144"/>
                  </a:cubicBezTo>
                  <a:cubicBezTo>
                    <a:pt x="0" y="1868"/>
                    <a:pt x="1868" y="0"/>
                    <a:pt x="4144" y="0"/>
                  </a:cubicBezTo>
                  <a:cubicBezTo>
                    <a:pt x="6421" y="59"/>
                    <a:pt x="8230" y="1868"/>
                    <a:pt x="8230"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7" name="Google Shape;17857;p46"/>
            <p:cNvSpPr/>
            <p:nvPr/>
          </p:nvSpPr>
          <p:spPr>
            <a:xfrm>
              <a:off x="4545450" y="2127850"/>
              <a:ext cx="207250" cy="205775"/>
            </a:xfrm>
            <a:custGeom>
              <a:avLst/>
              <a:gdLst/>
              <a:ahLst/>
              <a:cxnLst/>
              <a:rect l="l" t="t" r="r" b="b"/>
              <a:pathLst>
                <a:path w="8290" h="8231" extrusionOk="0">
                  <a:moveTo>
                    <a:pt x="8231" y="4087"/>
                  </a:moveTo>
                  <a:cubicBezTo>
                    <a:pt x="8289" y="6363"/>
                    <a:pt x="6421" y="8231"/>
                    <a:pt x="4145" y="8231"/>
                  </a:cubicBezTo>
                  <a:cubicBezTo>
                    <a:pt x="1869" y="8231"/>
                    <a:pt x="59" y="6422"/>
                    <a:pt x="59" y="4145"/>
                  </a:cubicBezTo>
                  <a:cubicBezTo>
                    <a:pt x="1" y="1927"/>
                    <a:pt x="1869" y="1"/>
                    <a:pt x="4145" y="59"/>
                  </a:cubicBezTo>
                  <a:cubicBezTo>
                    <a:pt x="6363" y="59"/>
                    <a:pt x="8231" y="1869"/>
                    <a:pt x="8231" y="408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8" name="Google Shape;17858;p46"/>
            <p:cNvSpPr/>
            <p:nvPr/>
          </p:nvSpPr>
          <p:spPr>
            <a:xfrm>
              <a:off x="4548375" y="3355100"/>
              <a:ext cx="202850" cy="202850"/>
            </a:xfrm>
            <a:custGeom>
              <a:avLst/>
              <a:gdLst/>
              <a:ahLst/>
              <a:cxnLst/>
              <a:rect l="l" t="t" r="r" b="b"/>
              <a:pathLst>
                <a:path w="8114" h="8114" extrusionOk="0">
                  <a:moveTo>
                    <a:pt x="8056" y="4028"/>
                  </a:moveTo>
                  <a:cubicBezTo>
                    <a:pt x="8114" y="6304"/>
                    <a:pt x="6304" y="8114"/>
                    <a:pt x="4086" y="8114"/>
                  </a:cubicBezTo>
                  <a:cubicBezTo>
                    <a:pt x="1810" y="8114"/>
                    <a:pt x="0" y="6363"/>
                    <a:pt x="0" y="4086"/>
                  </a:cubicBezTo>
                  <a:cubicBezTo>
                    <a:pt x="0" y="1868"/>
                    <a:pt x="1693" y="59"/>
                    <a:pt x="3911" y="59"/>
                  </a:cubicBezTo>
                  <a:cubicBezTo>
                    <a:pt x="6188" y="0"/>
                    <a:pt x="8056" y="1751"/>
                    <a:pt x="8056"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9" name="Google Shape;17859;p46"/>
            <p:cNvSpPr/>
            <p:nvPr/>
          </p:nvSpPr>
          <p:spPr>
            <a:xfrm>
              <a:off x="3075975" y="1882700"/>
              <a:ext cx="201400" cy="202875"/>
            </a:xfrm>
            <a:custGeom>
              <a:avLst/>
              <a:gdLst/>
              <a:ahLst/>
              <a:cxnLst/>
              <a:rect l="l" t="t" r="r" b="b"/>
              <a:pathLst>
                <a:path w="8056" h="8115" extrusionOk="0">
                  <a:moveTo>
                    <a:pt x="8056" y="4086"/>
                  </a:moveTo>
                  <a:cubicBezTo>
                    <a:pt x="8056" y="6363"/>
                    <a:pt x="6246" y="8114"/>
                    <a:pt x="3970" y="8114"/>
                  </a:cubicBezTo>
                  <a:cubicBezTo>
                    <a:pt x="1752" y="8056"/>
                    <a:pt x="1" y="6305"/>
                    <a:pt x="1" y="4028"/>
                  </a:cubicBezTo>
                  <a:cubicBezTo>
                    <a:pt x="1" y="1752"/>
                    <a:pt x="1810" y="1"/>
                    <a:pt x="4087" y="59"/>
                  </a:cubicBezTo>
                  <a:cubicBezTo>
                    <a:pt x="6305" y="59"/>
                    <a:pt x="8056" y="1868"/>
                    <a:pt x="8056"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0" name="Google Shape;17860;p46"/>
            <p:cNvSpPr/>
            <p:nvPr/>
          </p:nvSpPr>
          <p:spPr>
            <a:xfrm>
              <a:off x="2829375" y="2130775"/>
              <a:ext cx="201400" cy="201400"/>
            </a:xfrm>
            <a:custGeom>
              <a:avLst/>
              <a:gdLst/>
              <a:ahLst/>
              <a:cxnLst/>
              <a:rect l="l" t="t" r="r" b="b"/>
              <a:pathLst>
                <a:path w="8056" h="8056" extrusionOk="0">
                  <a:moveTo>
                    <a:pt x="8055" y="3970"/>
                  </a:moveTo>
                  <a:cubicBezTo>
                    <a:pt x="8055" y="6188"/>
                    <a:pt x="6304" y="7997"/>
                    <a:pt x="4086" y="8056"/>
                  </a:cubicBezTo>
                  <a:cubicBezTo>
                    <a:pt x="1810" y="8056"/>
                    <a:pt x="0" y="6246"/>
                    <a:pt x="0" y="4028"/>
                  </a:cubicBezTo>
                  <a:cubicBezTo>
                    <a:pt x="0" y="1810"/>
                    <a:pt x="1751" y="1"/>
                    <a:pt x="3969" y="1"/>
                  </a:cubicBezTo>
                  <a:cubicBezTo>
                    <a:pt x="6187" y="1"/>
                    <a:pt x="7997" y="1752"/>
                    <a:pt x="8055"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1" name="Google Shape;17861;p46"/>
            <p:cNvSpPr/>
            <p:nvPr/>
          </p:nvSpPr>
          <p:spPr>
            <a:xfrm>
              <a:off x="4301750" y="3603175"/>
              <a:ext cx="201400" cy="201400"/>
            </a:xfrm>
            <a:custGeom>
              <a:avLst/>
              <a:gdLst/>
              <a:ahLst/>
              <a:cxnLst/>
              <a:rect l="l" t="t" r="r" b="b"/>
              <a:pathLst>
                <a:path w="8056" h="8056" extrusionOk="0">
                  <a:moveTo>
                    <a:pt x="8056" y="3970"/>
                  </a:moveTo>
                  <a:cubicBezTo>
                    <a:pt x="8056" y="6246"/>
                    <a:pt x="6305" y="7997"/>
                    <a:pt x="4087" y="8055"/>
                  </a:cubicBezTo>
                  <a:cubicBezTo>
                    <a:pt x="1810" y="8055"/>
                    <a:pt x="1" y="6246"/>
                    <a:pt x="1" y="4028"/>
                  </a:cubicBezTo>
                  <a:cubicBezTo>
                    <a:pt x="1" y="1810"/>
                    <a:pt x="1810" y="0"/>
                    <a:pt x="4028" y="0"/>
                  </a:cubicBezTo>
                  <a:cubicBezTo>
                    <a:pt x="6246" y="0"/>
                    <a:pt x="8056" y="1751"/>
                    <a:pt x="8056"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2" name="Google Shape;17862;p46"/>
            <p:cNvSpPr/>
            <p:nvPr/>
          </p:nvSpPr>
          <p:spPr>
            <a:xfrm>
              <a:off x="4790600" y="2619625"/>
              <a:ext cx="201425" cy="201400"/>
            </a:xfrm>
            <a:custGeom>
              <a:avLst/>
              <a:gdLst/>
              <a:ahLst/>
              <a:cxnLst/>
              <a:rect l="l" t="t" r="r" b="b"/>
              <a:pathLst>
                <a:path w="8057" h="8056" extrusionOk="0">
                  <a:moveTo>
                    <a:pt x="4029" y="1"/>
                  </a:moveTo>
                  <a:cubicBezTo>
                    <a:pt x="6247" y="1"/>
                    <a:pt x="8056" y="1810"/>
                    <a:pt x="8056" y="4028"/>
                  </a:cubicBezTo>
                  <a:cubicBezTo>
                    <a:pt x="8056" y="6246"/>
                    <a:pt x="6305" y="8056"/>
                    <a:pt x="4087" y="8056"/>
                  </a:cubicBezTo>
                  <a:cubicBezTo>
                    <a:pt x="1810" y="8056"/>
                    <a:pt x="59" y="6305"/>
                    <a:pt x="1" y="4028"/>
                  </a:cubicBezTo>
                  <a:cubicBezTo>
                    <a:pt x="1" y="1810"/>
                    <a:pt x="1810" y="59"/>
                    <a:pt x="402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3" name="Google Shape;17863;p46"/>
            <p:cNvSpPr/>
            <p:nvPr/>
          </p:nvSpPr>
          <p:spPr>
            <a:xfrm>
              <a:off x="3564825" y="1641925"/>
              <a:ext cx="201400" cy="199950"/>
            </a:xfrm>
            <a:custGeom>
              <a:avLst/>
              <a:gdLst/>
              <a:ahLst/>
              <a:cxnLst/>
              <a:rect l="l" t="t" r="r" b="b"/>
              <a:pathLst>
                <a:path w="8056" h="7998" extrusionOk="0">
                  <a:moveTo>
                    <a:pt x="8056" y="4028"/>
                  </a:moveTo>
                  <a:cubicBezTo>
                    <a:pt x="8056" y="6246"/>
                    <a:pt x="6246" y="7997"/>
                    <a:pt x="4028" y="7997"/>
                  </a:cubicBezTo>
                  <a:cubicBezTo>
                    <a:pt x="1810" y="7997"/>
                    <a:pt x="1" y="6129"/>
                    <a:pt x="59" y="3911"/>
                  </a:cubicBezTo>
                  <a:cubicBezTo>
                    <a:pt x="59" y="1752"/>
                    <a:pt x="1869" y="0"/>
                    <a:pt x="4028" y="0"/>
                  </a:cubicBezTo>
                  <a:cubicBezTo>
                    <a:pt x="6246" y="0"/>
                    <a:pt x="8056" y="1752"/>
                    <a:pt x="8056"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4" name="Google Shape;17864;p46"/>
            <p:cNvSpPr/>
            <p:nvPr/>
          </p:nvSpPr>
          <p:spPr>
            <a:xfrm>
              <a:off x="3811450" y="1640475"/>
              <a:ext cx="201400" cy="201400"/>
            </a:xfrm>
            <a:custGeom>
              <a:avLst/>
              <a:gdLst/>
              <a:ahLst/>
              <a:cxnLst/>
              <a:rect l="l" t="t" r="r" b="b"/>
              <a:pathLst>
                <a:path w="8056" h="8056" extrusionOk="0">
                  <a:moveTo>
                    <a:pt x="4086" y="58"/>
                  </a:moveTo>
                  <a:cubicBezTo>
                    <a:pt x="6304" y="58"/>
                    <a:pt x="8056" y="1868"/>
                    <a:pt x="8056" y="4086"/>
                  </a:cubicBezTo>
                  <a:cubicBezTo>
                    <a:pt x="8056" y="6304"/>
                    <a:pt x="6246" y="8055"/>
                    <a:pt x="4028" y="8055"/>
                  </a:cubicBezTo>
                  <a:cubicBezTo>
                    <a:pt x="1810" y="8055"/>
                    <a:pt x="0" y="6246"/>
                    <a:pt x="59" y="4028"/>
                  </a:cubicBezTo>
                  <a:cubicBezTo>
                    <a:pt x="59" y="1810"/>
                    <a:pt x="1868" y="0"/>
                    <a:pt x="4086"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5" name="Google Shape;17865;p46"/>
            <p:cNvSpPr/>
            <p:nvPr/>
          </p:nvSpPr>
          <p:spPr>
            <a:xfrm>
              <a:off x="4790600" y="2866250"/>
              <a:ext cx="201425" cy="201400"/>
            </a:xfrm>
            <a:custGeom>
              <a:avLst/>
              <a:gdLst/>
              <a:ahLst/>
              <a:cxnLst/>
              <a:rect l="l" t="t" r="r" b="b"/>
              <a:pathLst>
                <a:path w="8057" h="8056" extrusionOk="0">
                  <a:moveTo>
                    <a:pt x="8056" y="4086"/>
                  </a:moveTo>
                  <a:cubicBezTo>
                    <a:pt x="8056" y="6304"/>
                    <a:pt x="6247" y="8055"/>
                    <a:pt x="4029" y="8055"/>
                  </a:cubicBezTo>
                  <a:cubicBezTo>
                    <a:pt x="1810" y="8055"/>
                    <a:pt x="1" y="6246"/>
                    <a:pt x="59" y="4028"/>
                  </a:cubicBezTo>
                  <a:cubicBezTo>
                    <a:pt x="59" y="1810"/>
                    <a:pt x="1869" y="0"/>
                    <a:pt x="4087" y="59"/>
                  </a:cubicBezTo>
                  <a:cubicBezTo>
                    <a:pt x="6305" y="59"/>
                    <a:pt x="8056" y="1868"/>
                    <a:pt x="8056"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6" name="Google Shape;17866;p46"/>
            <p:cNvSpPr/>
            <p:nvPr/>
          </p:nvSpPr>
          <p:spPr>
            <a:xfrm>
              <a:off x="2829375" y="3356550"/>
              <a:ext cx="201400" cy="199950"/>
            </a:xfrm>
            <a:custGeom>
              <a:avLst/>
              <a:gdLst/>
              <a:ahLst/>
              <a:cxnLst/>
              <a:rect l="l" t="t" r="r" b="b"/>
              <a:pathLst>
                <a:path w="8056" h="7998" extrusionOk="0">
                  <a:moveTo>
                    <a:pt x="7997" y="4028"/>
                  </a:moveTo>
                  <a:cubicBezTo>
                    <a:pt x="7997" y="6246"/>
                    <a:pt x="6187" y="7997"/>
                    <a:pt x="4028" y="7997"/>
                  </a:cubicBezTo>
                  <a:cubicBezTo>
                    <a:pt x="1810" y="7997"/>
                    <a:pt x="0" y="6130"/>
                    <a:pt x="58" y="3912"/>
                  </a:cubicBezTo>
                  <a:cubicBezTo>
                    <a:pt x="58" y="1752"/>
                    <a:pt x="1926" y="1"/>
                    <a:pt x="4086" y="1"/>
                  </a:cubicBezTo>
                  <a:cubicBezTo>
                    <a:pt x="6246" y="59"/>
                    <a:pt x="8055" y="1869"/>
                    <a:pt x="7997"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7" name="Google Shape;17867;p46"/>
            <p:cNvSpPr/>
            <p:nvPr/>
          </p:nvSpPr>
          <p:spPr>
            <a:xfrm>
              <a:off x="3075975" y="3603175"/>
              <a:ext cx="199950" cy="201400"/>
            </a:xfrm>
            <a:custGeom>
              <a:avLst/>
              <a:gdLst/>
              <a:ahLst/>
              <a:cxnLst/>
              <a:rect l="l" t="t" r="r" b="b"/>
              <a:pathLst>
                <a:path w="7998" h="8056" extrusionOk="0">
                  <a:moveTo>
                    <a:pt x="4087" y="0"/>
                  </a:moveTo>
                  <a:cubicBezTo>
                    <a:pt x="6246" y="59"/>
                    <a:pt x="7997" y="1868"/>
                    <a:pt x="7997" y="4028"/>
                  </a:cubicBezTo>
                  <a:cubicBezTo>
                    <a:pt x="7997" y="6246"/>
                    <a:pt x="6130" y="8055"/>
                    <a:pt x="3970" y="7997"/>
                  </a:cubicBezTo>
                  <a:cubicBezTo>
                    <a:pt x="1752" y="7939"/>
                    <a:pt x="1" y="6129"/>
                    <a:pt x="59" y="3970"/>
                  </a:cubicBezTo>
                  <a:cubicBezTo>
                    <a:pt x="59" y="1810"/>
                    <a:pt x="1869" y="0"/>
                    <a:pt x="40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8" name="Google Shape;17868;p46"/>
            <p:cNvSpPr/>
            <p:nvPr/>
          </p:nvSpPr>
          <p:spPr>
            <a:xfrm>
              <a:off x="4056600" y="1641925"/>
              <a:ext cx="198475" cy="198475"/>
            </a:xfrm>
            <a:custGeom>
              <a:avLst/>
              <a:gdLst/>
              <a:ahLst/>
              <a:cxnLst/>
              <a:rect l="l" t="t" r="r" b="b"/>
              <a:pathLst>
                <a:path w="7939" h="7939" extrusionOk="0">
                  <a:moveTo>
                    <a:pt x="3970" y="7939"/>
                  </a:moveTo>
                  <a:cubicBezTo>
                    <a:pt x="1810" y="7939"/>
                    <a:pt x="1" y="6129"/>
                    <a:pt x="1" y="3970"/>
                  </a:cubicBezTo>
                  <a:cubicBezTo>
                    <a:pt x="1" y="1810"/>
                    <a:pt x="1810" y="0"/>
                    <a:pt x="3970" y="0"/>
                  </a:cubicBezTo>
                  <a:cubicBezTo>
                    <a:pt x="6130" y="0"/>
                    <a:pt x="7939" y="1810"/>
                    <a:pt x="7939" y="3970"/>
                  </a:cubicBezTo>
                  <a:cubicBezTo>
                    <a:pt x="7939" y="6188"/>
                    <a:pt x="6130" y="7939"/>
                    <a:pt x="3970" y="793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9" name="Google Shape;17869;p46"/>
            <p:cNvSpPr/>
            <p:nvPr/>
          </p:nvSpPr>
          <p:spPr>
            <a:xfrm>
              <a:off x="4792075" y="2377400"/>
              <a:ext cx="199950" cy="199925"/>
            </a:xfrm>
            <a:custGeom>
              <a:avLst/>
              <a:gdLst/>
              <a:ahLst/>
              <a:cxnLst/>
              <a:rect l="l" t="t" r="r" b="b"/>
              <a:pathLst>
                <a:path w="7998" h="7997" extrusionOk="0">
                  <a:moveTo>
                    <a:pt x="3970" y="58"/>
                  </a:moveTo>
                  <a:cubicBezTo>
                    <a:pt x="6129" y="0"/>
                    <a:pt x="7939" y="1810"/>
                    <a:pt x="7939" y="3969"/>
                  </a:cubicBezTo>
                  <a:cubicBezTo>
                    <a:pt x="7997" y="6129"/>
                    <a:pt x="6188" y="7939"/>
                    <a:pt x="4028" y="7997"/>
                  </a:cubicBezTo>
                  <a:cubicBezTo>
                    <a:pt x="1868" y="7997"/>
                    <a:pt x="59" y="6246"/>
                    <a:pt x="0" y="4028"/>
                  </a:cubicBezTo>
                  <a:cubicBezTo>
                    <a:pt x="0" y="1926"/>
                    <a:pt x="1810" y="58"/>
                    <a:pt x="3970"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0" name="Google Shape;17870;p46"/>
            <p:cNvSpPr/>
            <p:nvPr/>
          </p:nvSpPr>
          <p:spPr>
            <a:xfrm>
              <a:off x="4793525" y="3115775"/>
              <a:ext cx="197025" cy="197025"/>
            </a:xfrm>
            <a:custGeom>
              <a:avLst/>
              <a:gdLst/>
              <a:ahLst/>
              <a:cxnLst/>
              <a:rect l="l" t="t" r="r" b="b"/>
              <a:pathLst>
                <a:path w="7881" h="7881" extrusionOk="0">
                  <a:moveTo>
                    <a:pt x="3970" y="1"/>
                  </a:moveTo>
                  <a:cubicBezTo>
                    <a:pt x="6130" y="1"/>
                    <a:pt x="7881" y="1752"/>
                    <a:pt x="7881" y="3911"/>
                  </a:cubicBezTo>
                  <a:cubicBezTo>
                    <a:pt x="7881" y="6129"/>
                    <a:pt x="6071" y="7881"/>
                    <a:pt x="3853" y="7881"/>
                  </a:cubicBezTo>
                  <a:cubicBezTo>
                    <a:pt x="1693" y="7822"/>
                    <a:pt x="1" y="6071"/>
                    <a:pt x="1" y="3911"/>
                  </a:cubicBezTo>
                  <a:cubicBezTo>
                    <a:pt x="1" y="1693"/>
                    <a:pt x="1752" y="1"/>
                    <a:pt x="397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1" name="Google Shape;17871;p46"/>
            <p:cNvSpPr/>
            <p:nvPr/>
          </p:nvSpPr>
          <p:spPr>
            <a:xfrm>
              <a:off x="2584200" y="2622550"/>
              <a:ext cx="197025" cy="195550"/>
            </a:xfrm>
            <a:custGeom>
              <a:avLst/>
              <a:gdLst/>
              <a:ahLst/>
              <a:cxnLst/>
              <a:rect l="l" t="t" r="r" b="b"/>
              <a:pathLst>
                <a:path w="7881" h="7822" extrusionOk="0">
                  <a:moveTo>
                    <a:pt x="3912" y="7822"/>
                  </a:moveTo>
                  <a:cubicBezTo>
                    <a:pt x="1752" y="7822"/>
                    <a:pt x="1" y="6071"/>
                    <a:pt x="59" y="3911"/>
                  </a:cubicBezTo>
                  <a:cubicBezTo>
                    <a:pt x="59" y="1693"/>
                    <a:pt x="1810" y="0"/>
                    <a:pt x="3970" y="0"/>
                  </a:cubicBezTo>
                  <a:cubicBezTo>
                    <a:pt x="6188" y="0"/>
                    <a:pt x="7881" y="1751"/>
                    <a:pt x="7881" y="3970"/>
                  </a:cubicBezTo>
                  <a:cubicBezTo>
                    <a:pt x="7881" y="6129"/>
                    <a:pt x="6130" y="7822"/>
                    <a:pt x="3912" y="78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2" name="Google Shape;17872;p46"/>
            <p:cNvSpPr/>
            <p:nvPr/>
          </p:nvSpPr>
          <p:spPr>
            <a:xfrm>
              <a:off x="3321125" y="1643375"/>
              <a:ext cx="197025" cy="197025"/>
            </a:xfrm>
            <a:custGeom>
              <a:avLst/>
              <a:gdLst/>
              <a:ahLst/>
              <a:cxnLst/>
              <a:rect l="l" t="t" r="r" b="b"/>
              <a:pathLst>
                <a:path w="7881" h="7881" extrusionOk="0">
                  <a:moveTo>
                    <a:pt x="3912" y="7822"/>
                  </a:moveTo>
                  <a:cubicBezTo>
                    <a:pt x="1694" y="7822"/>
                    <a:pt x="1" y="6071"/>
                    <a:pt x="1" y="3912"/>
                  </a:cubicBezTo>
                  <a:cubicBezTo>
                    <a:pt x="59" y="1694"/>
                    <a:pt x="1810" y="1"/>
                    <a:pt x="3970" y="1"/>
                  </a:cubicBezTo>
                  <a:cubicBezTo>
                    <a:pt x="6130" y="59"/>
                    <a:pt x="7881" y="1810"/>
                    <a:pt x="7823" y="3970"/>
                  </a:cubicBezTo>
                  <a:cubicBezTo>
                    <a:pt x="7823" y="6130"/>
                    <a:pt x="6071" y="7881"/>
                    <a:pt x="3912" y="78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3" name="Google Shape;17873;p46"/>
            <p:cNvSpPr/>
            <p:nvPr/>
          </p:nvSpPr>
          <p:spPr>
            <a:xfrm>
              <a:off x="3812900" y="3851250"/>
              <a:ext cx="198500" cy="197025"/>
            </a:xfrm>
            <a:custGeom>
              <a:avLst/>
              <a:gdLst/>
              <a:ahLst/>
              <a:cxnLst/>
              <a:rect l="l" t="t" r="r" b="b"/>
              <a:pathLst>
                <a:path w="7940" h="7881" extrusionOk="0">
                  <a:moveTo>
                    <a:pt x="7939" y="3969"/>
                  </a:moveTo>
                  <a:cubicBezTo>
                    <a:pt x="7881" y="6188"/>
                    <a:pt x="6130" y="7880"/>
                    <a:pt x="3970" y="7880"/>
                  </a:cubicBezTo>
                  <a:cubicBezTo>
                    <a:pt x="1752" y="7880"/>
                    <a:pt x="1" y="6071"/>
                    <a:pt x="59" y="3911"/>
                  </a:cubicBezTo>
                  <a:cubicBezTo>
                    <a:pt x="117" y="1693"/>
                    <a:pt x="1869" y="0"/>
                    <a:pt x="4028" y="59"/>
                  </a:cubicBezTo>
                  <a:cubicBezTo>
                    <a:pt x="6188" y="59"/>
                    <a:pt x="7939" y="1810"/>
                    <a:pt x="7939" y="39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4" name="Google Shape;17874;p46"/>
            <p:cNvSpPr/>
            <p:nvPr/>
          </p:nvSpPr>
          <p:spPr>
            <a:xfrm>
              <a:off x="2585675" y="2869150"/>
              <a:ext cx="195550" cy="195575"/>
            </a:xfrm>
            <a:custGeom>
              <a:avLst/>
              <a:gdLst/>
              <a:ahLst/>
              <a:cxnLst/>
              <a:rect l="l" t="t" r="r" b="b"/>
              <a:pathLst>
                <a:path w="7822" h="7823" extrusionOk="0">
                  <a:moveTo>
                    <a:pt x="7822" y="3912"/>
                  </a:moveTo>
                  <a:cubicBezTo>
                    <a:pt x="7822" y="6071"/>
                    <a:pt x="6129" y="7823"/>
                    <a:pt x="3911" y="7823"/>
                  </a:cubicBezTo>
                  <a:cubicBezTo>
                    <a:pt x="1751" y="7823"/>
                    <a:pt x="0" y="6130"/>
                    <a:pt x="0" y="3970"/>
                  </a:cubicBezTo>
                  <a:cubicBezTo>
                    <a:pt x="0" y="1752"/>
                    <a:pt x="1693" y="59"/>
                    <a:pt x="3853" y="1"/>
                  </a:cubicBezTo>
                  <a:cubicBezTo>
                    <a:pt x="6071" y="1"/>
                    <a:pt x="7763" y="1752"/>
                    <a:pt x="7822" y="39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5" name="Google Shape;17875;p46"/>
            <p:cNvSpPr/>
            <p:nvPr/>
          </p:nvSpPr>
          <p:spPr>
            <a:xfrm>
              <a:off x="3567750" y="3851250"/>
              <a:ext cx="197025" cy="198475"/>
            </a:xfrm>
            <a:custGeom>
              <a:avLst/>
              <a:gdLst/>
              <a:ahLst/>
              <a:cxnLst/>
              <a:rect l="l" t="t" r="r" b="b"/>
              <a:pathLst>
                <a:path w="7881" h="7939" extrusionOk="0">
                  <a:moveTo>
                    <a:pt x="4028" y="59"/>
                  </a:moveTo>
                  <a:cubicBezTo>
                    <a:pt x="6188" y="117"/>
                    <a:pt x="7881" y="1868"/>
                    <a:pt x="7822" y="4028"/>
                  </a:cubicBezTo>
                  <a:cubicBezTo>
                    <a:pt x="7822" y="6246"/>
                    <a:pt x="6013" y="7939"/>
                    <a:pt x="3853" y="7880"/>
                  </a:cubicBezTo>
                  <a:cubicBezTo>
                    <a:pt x="1693" y="7822"/>
                    <a:pt x="1" y="6071"/>
                    <a:pt x="1" y="3853"/>
                  </a:cubicBezTo>
                  <a:cubicBezTo>
                    <a:pt x="59" y="1693"/>
                    <a:pt x="1868" y="0"/>
                    <a:pt x="4028"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6" name="Google Shape;17876;p46"/>
            <p:cNvSpPr/>
            <p:nvPr/>
          </p:nvSpPr>
          <p:spPr>
            <a:xfrm>
              <a:off x="4551300" y="1891450"/>
              <a:ext cx="195550" cy="194125"/>
            </a:xfrm>
            <a:custGeom>
              <a:avLst/>
              <a:gdLst/>
              <a:ahLst/>
              <a:cxnLst/>
              <a:rect l="l" t="t" r="r" b="b"/>
              <a:pathLst>
                <a:path w="7822" h="7765" extrusionOk="0">
                  <a:moveTo>
                    <a:pt x="7763" y="3912"/>
                  </a:moveTo>
                  <a:cubicBezTo>
                    <a:pt x="7763" y="6071"/>
                    <a:pt x="6071" y="7764"/>
                    <a:pt x="3853" y="7764"/>
                  </a:cubicBezTo>
                  <a:cubicBezTo>
                    <a:pt x="1693" y="7764"/>
                    <a:pt x="0" y="6013"/>
                    <a:pt x="0" y="3853"/>
                  </a:cubicBezTo>
                  <a:cubicBezTo>
                    <a:pt x="0" y="1693"/>
                    <a:pt x="1751" y="1"/>
                    <a:pt x="3969" y="1"/>
                  </a:cubicBezTo>
                  <a:cubicBezTo>
                    <a:pt x="6129" y="1"/>
                    <a:pt x="7822" y="1693"/>
                    <a:pt x="7763" y="39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7" name="Google Shape;17877;p46"/>
            <p:cNvSpPr/>
            <p:nvPr/>
          </p:nvSpPr>
          <p:spPr>
            <a:xfrm>
              <a:off x="4059525" y="3852700"/>
              <a:ext cx="192650" cy="194100"/>
            </a:xfrm>
            <a:custGeom>
              <a:avLst/>
              <a:gdLst/>
              <a:ahLst/>
              <a:cxnLst/>
              <a:rect l="l" t="t" r="r" b="b"/>
              <a:pathLst>
                <a:path w="7706" h="7764" extrusionOk="0">
                  <a:moveTo>
                    <a:pt x="3794" y="59"/>
                  </a:moveTo>
                  <a:cubicBezTo>
                    <a:pt x="5954" y="1"/>
                    <a:pt x="7705" y="1693"/>
                    <a:pt x="7705" y="3853"/>
                  </a:cubicBezTo>
                  <a:cubicBezTo>
                    <a:pt x="7705" y="6013"/>
                    <a:pt x="6013" y="7764"/>
                    <a:pt x="3853" y="7764"/>
                  </a:cubicBezTo>
                  <a:cubicBezTo>
                    <a:pt x="1693" y="7764"/>
                    <a:pt x="0" y="6071"/>
                    <a:pt x="0" y="3911"/>
                  </a:cubicBezTo>
                  <a:cubicBezTo>
                    <a:pt x="0" y="1752"/>
                    <a:pt x="1693" y="59"/>
                    <a:pt x="3794"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8" name="Google Shape;17878;p46"/>
            <p:cNvSpPr/>
            <p:nvPr/>
          </p:nvSpPr>
          <p:spPr>
            <a:xfrm>
              <a:off x="2585675" y="2380300"/>
              <a:ext cx="194100" cy="194125"/>
            </a:xfrm>
            <a:custGeom>
              <a:avLst/>
              <a:gdLst/>
              <a:ahLst/>
              <a:cxnLst/>
              <a:rect l="l" t="t" r="r" b="b"/>
              <a:pathLst>
                <a:path w="7764" h="7765" extrusionOk="0">
                  <a:moveTo>
                    <a:pt x="3911" y="59"/>
                  </a:moveTo>
                  <a:cubicBezTo>
                    <a:pt x="6071" y="59"/>
                    <a:pt x="7763" y="1810"/>
                    <a:pt x="7763" y="3912"/>
                  </a:cubicBezTo>
                  <a:cubicBezTo>
                    <a:pt x="7763" y="6071"/>
                    <a:pt x="6012" y="7764"/>
                    <a:pt x="3853" y="7764"/>
                  </a:cubicBezTo>
                  <a:cubicBezTo>
                    <a:pt x="1693" y="7764"/>
                    <a:pt x="0" y="6013"/>
                    <a:pt x="59" y="3853"/>
                  </a:cubicBezTo>
                  <a:cubicBezTo>
                    <a:pt x="59" y="1694"/>
                    <a:pt x="1810" y="1"/>
                    <a:pt x="391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9" name="Google Shape;17879;p46"/>
            <p:cNvSpPr/>
            <p:nvPr/>
          </p:nvSpPr>
          <p:spPr>
            <a:xfrm>
              <a:off x="3322600" y="3854175"/>
              <a:ext cx="192650" cy="192625"/>
            </a:xfrm>
            <a:custGeom>
              <a:avLst/>
              <a:gdLst/>
              <a:ahLst/>
              <a:cxnLst/>
              <a:rect l="l" t="t" r="r" b="b"/>
              <a:pathLst>
                <a:path w="7706" h="7705" extrusionOk="0">
                  <a:moveTo>
                    <a:pt x="7705" y="3852"/>
                  </a:moveTo>
                  <a:cubicBezTo>
                    <a:pt x="7705" y="5954"/>
                    <a:pt x="5954" y="7705"/>
                    <a:pt x="3853" y="7705"/>
                  </a:cubicBezTo>
                  <a:cubicBezTo>
                    <a:pt x="1751" y="7705"/>
                    <a:pt x="0" y="5954"/>
                    <a:pt x="0" y="3852"/>
                  </a:cubicBezTo>
                  <a:cubicBezTo>
                    <a:pt x="0" y="1693"/>
                    <a:pt x="1751" y="0"/>
                    <a:pt x="3911" y="0"/>
                  </a:cubicBezTo>
                  <a:cubicBezTo>
                    <a:pt x="6012" y="0"/>
                    <a:pt x="7705" y="1751"/>
                    <a:pt x="7705" y="38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0" name="Google Shape;17880;p46"/>
            <p:cNvSpPr/>
            <p:nvPr/>
          </p:nvSpPr>
          <p:spPr>
            <a:xfrm>
              <a:off x="2585675" y="3117225"/>
              <a:ext cx="195550" cy="194125"/>
            </a:xfrm>
            <a:custGeom>
              <a:avLst/>
              <a:gdLst/>
              <a:ahLst/>
              <a:cxnLst/>
              <a:rect l="l" t="t" r="r" b="b"/>
              <a:pathLst>
                <a:path w="7822" h="7765" extrusionOk="0">
                  <a:moveTo>
                    <a:pt x="3969" y="1"/>
                  </a:moveTo>
                  <a:cubicBezTo>
                    <a:pt x="6071" y="59"/>
                    <a:pt x="7822" y="1869"/>
                    <a:pt x="7763" y="3970"/>
                  </a:cubicBezTo>
                  <a:cubicBezTo>
                    <a:pt x="7705" y="6071"/>
                    <a:pt x="5954" y="7764"/>
                    <a:pt x="3853" y="7706"/>
                  </a:cubicBezTo>
                  <a:cubicBezTo>
                    <a:pt x="1751" y="7706"/>
                    <a:pt x="0" y="5896"/>
                    <a:pt x="59" y="3795"/>
                  </a:cubicBezTo>
                  <a:cubicBezTo>
                    <a:pt x="117" y="1694"/>
                    <a:pt x="1868" y="1"/>
                    <a:pt x="396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1" name="Google Shape;17881;p46"/>
            <p:cNvSpPr/>
            <p:nvPr/>
          </p:nvSpPr>
          <p:spPr>
            <a:xfrm>
              <a:off x="4795000" y="2133700"/>
              <a:ext cx="192625" cy="194100"/>
            </a:xfrm>
            <a:custGeom>
              <a:avLst/>
              <a:gdLst/>
              <a:ahLst/>
              <a:cxnLst/>
              <a:rect l="l" t="t" r="r" b="b"/>
              <a:pathLst>
                <a:path w="7705" h="7764" extrusionOk="0">
                  <a:moveTo>
                    <a:pt x="3911" y="7764"/>
                  </a:moveTo>
                  <a:cubicBezTo>
                    <a:pt x="1810" y="7764"/>
                    <a:pt x="58" y="6012"/>
                    <a:pt x="0" y="3911"/>
                  </a:cubicBezTo>
                  <a:cubicBezTo>
                    <a:pt x="0" y="1810"/>
                    <a:pt x="1751" y="59"/>
                    <a:pt x="3853" y="59"/>
                  </a:cubicBezTo>
                  <a:cubicBezTo>
                    <a:pt x="5954" y="0"/>
                    <a:pt x="7705" y="1751"/>
                    <a:pt x="7705" y="3911"/>
                  </a:cubicBezTo>
                  <a:cubicBezTo>
                    <a:pt x="7705" y="5954"/>
                    <a:pt x="6012" y="7705"/>
                    <a:pt x="3911" y="776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2" name="Google Shape;17882;p46"/>
            <p:cNvSpPr/>
            <p:nvPr/>
          </p:nvSpPr>
          <p:spPr>
            <a:xfrm>
              <a:off x="4306125" y="1644850"/>
              <a:ext cx="192650" cy="194100"/>
            </a:xfrm>
            <a:custGeom>
              <a:avLst/>
              <a:gdLst/>
              <a:ahLst/>
              <a:cxnLst/>
              <a:rect l="l" t="t" r="r" b="b"/>
              <a:pathLst>
                <a:path w="7706" h="7764" extrusionOk="0">
                  <a:moveTo>
                    <a:pt x="7706" y="3911"/>
                  </a:moveTo>
                  <a:cubicBezTo>
                    <a:pt x="7648" y="6012"/>
                    <a:pt x="5896" y="7763"/>
                    <a:pt x="3737" y="7705"/>
                  </a:cubicBezTo>
                  <a:cubicBezTo>
                    <a:pt x="1694" y="7647"/>
                    <a:pt x="1" y="5896"/>
                    <a:pt x="1" y="3794"/>
                  </a:cubicBezTo>
                  <a:cubicBezTo>
                    <a:pt x="1" y="1693"/>
                    <a:pt x="1810" y="0"/>
                    <a:pt x="3912" y="0"/>
                  </a:cubicBezTo>
                  <a:cubicBezTo>
                    <a:pt x="6013" y="59"/>
                    <a:pt x="7706" y="1810"/>
                    <a:pt x="7706" y="39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3" name="Google Shape;17883;p46"/>
            <p:cNvSpPr/>
            <p:nvPr/>
          </p:nvSpPr>
          <p:spPr>
            <a:xfrm>
              <a:off x="4546925" y="3606100"/>
              <a:ext cx="195550" cy="194100"/>
            </a:xfrm>
            <a:custGeom>
              <a:avLst/>
              <a:gdLst/>
              <a:ahLst/>
              <a:cxnLst/>
              <a:rect l="l" t="t" r="r" b="b"/>
              <a:pathLst>
                <a:path w="7822" h="7764" extrusionOk="0">
                  <a:moveTo>
                    <a:pt x="3853" y="7763"/>
                  </a:moveTo>
                  <a:cubicBezTo>
                    <a:pt x="1751" y="7705"/>
                    <a:pt x="0" y="5895"/>
                    <a:pt x="58" y="3794"/>
                  </a:cubicBezTo>
                  <a:cubicBezTo>
                    <a:pt x="117" y="1693"/>
                    <a:pt x="1926" y="0"/>
                    <a:pt x="3969" y="58"/>
                  </a:cubicBezTo>
                  <a:cubicBezTo>
                    <a:pt x="6129" y="117"/>
                    <a:pt x="7822" y="1868"/>
                    <a:pt x="7763" y="4028"/>
                  </a:cubicBezTo>
                  <a:cubicBezTo>
                    <a:pt x="7705" y="6071"/>
                    <a:pt x="5954" y="7763"/>
                    <a:pt x="3853" y="77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4" name="Google Shape;17884;p46"/>
            <p:cNvSpPr/>
            <p:nvPr/>
          </p:nvSpPr>
          <p:spPr>
            <a:xfrm>
              <a:off x="2832275" y="1887075"/>
              <a:ext cx="194125" cy="194100"/>
            </a:xfrm>
            <a:custGeom>
              <a:avLst/>
              <a:gdLst/>
              <a:ahLst/>
              <a:cxnLst/>
              <a:rect l="l" t="t" r="r" b="b"/>
              <a:pathLst>
                <a:path w="7765" h="7764" extrusionOk="0">
                  <a:moveTo>
                    <a:pt x="7764" y="3911"/>
                  </a:moveTo>
                  <a:cubicBezTo>
                    <a:pt x="7706" y="6013"/>
                    <a:pt x="5955" y="7764"/>
                    <a:pt x="3912" y="7706"/>
                  </a:cubicBezTo>
                  <a:cubicBezTo>
                    <a:pt x="1752" y="7706"/>
                    <a:pt x="1" y="5954"/>
                    <a:pt x="59" y="3795"/>
                  </a:cubicBezTo>
                  <a:cubicBezTo>
                    <a:pt x="118" y="1693"/>
                    <a:pt x="1869" y="1"/>
                    <a:pt x="3970" y="59"/>
                  </a:cubicBezTo>
                  <a:cubicBezTo>
                    <a:pt x="6071" y="59"/>
                    <a:pt x="7764" y="1810"/>
                    <a:pt x="7764" y="39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5" name="Google Shape;17885;p46"/>
            <p:cNvSpPr/>
            <p:nvPr/>
          </p:nvSpPr>
          <p:spPr>
            <a:xfrm>
              <a:off x="4796450" y="3362400"/>
              <a:ext cx="191175" cy="189725"/>
            </a:xfrm>
            <a:custGeom>
              <a:avLst/>
              <a:gdLst/>
              <a:ahLst/>
              <a:cxnLst/>
              <a:rect l="l" t="t" r="r" b="b"/>
              <a:pathLst>
                <a:path w="7647" h="7589" extrusionOk="0">
                  <a:moveTo>
                    <a:pt x="3795" y="0"/>
                  </a:moveTo>
                  <a:cubicBezTo>
                    <a:pt x="5896" y="0"/>
                    <a:pt x="7647" y="1751"/>
                    <a:pt x="7589" y="3794"/>
                  </a:cubicBezTo>
                  <a:cubicBezTo>
                    <a:pt x="7589" y="5896"/>
                    <a:pt x="5896" y="7588"/>
                    <a:pt x="3795" y="7588"/>
                  </a:cubicBezTo>
                  <a:cubicBezTo>
                    <a:pt x="1693" y="7588"/>
                    <a:pt x="0" y="5837"/>
                    <a:pt x="0" y="3736"/>
                  </a:cubicBezTo>
                  <a:cubicBezTo>
                    <a:pt x="0" y="1693"/>
                    <a:pt x="1752" y="0"/>
                    <a:pt x="379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6" name="Google Shape;17886;p46"/>
            <p:cNvSpPr/>
            <p:nvPr/>
          </p:nvSpPr>
          <p:spPr>
            <a:xfrm>
              <a:off x="3081825" y="1646300"/>
              <a:ext cx="189725" cy="191200"/>
            </a:xfrm>
            <a:custGeom>
              <a:avLst/>
              <a:gdLst/>
              <a:ahLst/>
              <a:cxnLst/>
              <a:rect l="l" t="t" r="r" b="b"/>
              <a:pathLst>
                <a:path w="7589" h="7648" extrusionOk="0">
                  <a:moveTo>
                    <a:pt x="3794" y="1"/>
                  </a:moveTo>
                  <a:cubicBezTo>
                    <a:pt x="5837" y="1"/>
                    <a:pt x="7588" y="1752"/>
                    <a:pt x="7588" y="3853"/>
                  </a:cubicBezTo>
                  <a:cubicBezTo>
                    <a:pt x="7588" y="5896"/>
                    <a:pt x="5896" y="7589"/>
                    <a:pt x="3794" y="7589"/>
                  </a:cubicBezTo>
                  <a:cubicBezTo>
                    <a:pt x="1751" y="7647"/>
                    <a:pt x="0" y="5896"/>
                    <a:pt x="0" y="3795"/>
                  </a:cubicBezTo>
                  <a:cubicBezTo>
                    <a:pt x="0" y="1693"/>
                    <a:pt x="1693" y="1"/>
                    <a:pt x="3794"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7" name="Google Shape;17887;p46"/>
            <p:cNvSpPr/>
            <p:nvPr/>
          </p:nvSpPr>
          <p:spPr>
            <a:xfrm>
              <a:off x="2835200" y="3609000"/>
              <a:ext cx="189725" cy="189725"/>
            </a:xfrm>
            <a:custGeom>
              <a:avLst/>
              <a:gdLst/>
              <a:ahLst/>
              <a:cxnLst/>
              <a:rect l="l" t="t" r="r" b="b"/>
              <a:pathLst>
                <a:path w="7589" h="7589" extrusionOk="0">
                  <a:moveTo>
                    <a:pt x="3795" y="1"/>
                  </a:moveTo>
                  <a:cubicBezTo>
                    <a:pt x="5896" y="59"/>
                    <a:pt x="7589" y="1752"/>
                    <a:pt x="7530" y="3795"/>
                  </a:cubicBezTo>
                  <a:cubicBezTo>
                    <a:pt x="7530" y="5896"/>
                    <a:pt x="5838" y="7589"/>
                    <a:pt x="3736" y="7531"/>
                  </a:cubicBezTo>
                  <a:cubicBezTo>
                    <a:pt x="1635" y="7531"/>
                    <a:pt x="1" y="5838"/>
                    <a:pt x="1" y="3737"/>
                  </a:cubicBezTo>
                  <a:cubicBezTo>
                    <a:pt x="59" y="1635"/>
                    <a:pt x="1752" y="1"/>
                    <a:pt x="379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8" name="Google Shape;17888;p46"/>
            <p:cNvSpPr/>
            <p:nvPr/>
          </p:nvSpPr>
          <p:spPr>
            <a:xfrm>
              <a:off x="4309050" y="3855625"/>
              <a:ext cx="186825" cy="188275"/>
            </a:xfrm>
            <a:custGeom>
              <a:avLst/>
              <a:gdLst/>
              <a:ahLst/>
              <a:cxnLst/>
              <a:rect l="l" t="t" r="r" b="b"/>
              <a:pathLst>
                <a:path w="7473" h="7531" extrusionOk="0">
                  <a:moveTo>
                    <a:pt x="3736" y="7530"/>
                  </a:moveTo>
                  <a:cubicBezTo>
                    <a:pt x="1635" y="7530"/>
                    <a:pt x="1" y="5896"/>
                    <a:pt x="1" y="3794"/>
                  </a:cubicBezTo>
                  <a:cubicBezTo>
                    <a:pt x="1" y="1693"/>
                    <a:pt x="1635" y="0"/>
                    <a:pt x="3736" y="59"/>
                  </a:cubicBezTo>
                  <a:cubicBezTo>
                    <a:pt x="5838" y="59"/>
                    <a:pt x="7472" y="1693"/>
                    <a:pt x="7472" y="3736"/>
                  </a:cubicBezTo>
                  <a:cubicBezTo>
                    <a:pt x="7472" y="5837"/>
                    <a:pt x="5838" y="7530"/>
                    <a:pt x="3736" y="753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9" name="Google Shape;17889;p46"/>
            <p:cNvSpPr/>
            <p:nvPr/>
          </p:nvSpPr>
          <p:spPr>
            <a:xfrm>
              <a:off x="2590050" y="2136600"/>
              <a:ext cx="186800" cy="188275"/>
            </a:xfrm>
            <a:custGeom>
              <a:avLst/>
              <a:gdLst/>
              <a:ahLst/>
              <a:cxnLst/>
              <a:rect l="l" t="t" r="r" b="b"/>
              <a:pathLst>
                <a:path w="7472" h="7531" extrusionOk="0">
                  <a:moveTo>
                    <a:pt x="3736" y="7531"/>
                  </a:moveTo>
                  <a:cubicBezTo>
                    <a:pt x="1635" y="7531"/>
                    <a:pt x="0" y="5896"/>
                    <a:pt x="0" y="3737"/>
                  </a:cubicBezTo>
                  <a:cubicBezTo>
                    <a:pt x="0" y="1694"/>
                    <a:pt x="1635" y="59"/>
                    <a:pt x="3678" y="59"/>
                  </a:cubicBezTo>
                  <a:cubicBezTo>
                    <a:pt x="5837" y="1"/>
                    <a:pt x="7472" y="1694"/>
                    <a:pt x="7472" y="3795"/>
                  </a:cubicBezTo>
                  <a:cubicBezTo>
                    <a:pt x="7472" y="5896"/>
                    <a:pt x="5837" y="7531"/>
                    <a:pt x="3736" y="753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0" name="Google Shape;17890;p46"/>
            <p:cNvSpPr/>
            <p:nvPr/>
          </p:nvSpPr>
          <p:spPr>
            <a:xfrm>
              <a:off x="2590050" y="3363850"/>
              <a:ext cx="186800" cy="186800"/>
            </a:xfrm>
            <a:custGeom>
              <a:avLst/>
              <a:gdLst/>
              <a:ahLst/>
              <a:cxnLst/>
              <a:rect l="l" t="t" r="r" b="b"/>
              <a:pathLst>
                <a:path w="7472" h="7472" extrusionOk="0">
                  <a:moveTo>
                    <a:pt x="3736" y="1"/>
                  </a:moveTo>
                  <a:cubicBezTo>
                    <a:pt x="5837" y="59"/>
                    <a:pt x="7472" y="1693"/>
                    <a:pt x="7413" y="3795"/>
                  </a:cubicBezTo>
                  <a:cubicBezTo>
                    <a:pt x="7413" y="5838"/>
                    <a:pt x="5721" y="7472"/>
                    <a:pt x="3678" y="7414"/>
                  </a:cubicBezTo>
                  <a:cubicBezTo>
                    <a:pt x="1635" y="7414"/>
                    <a:pt x="0" y="5721"/>
                    <a:pt x="0" y="3678"/>
                  </a:cubicBezTo>
                  <a:cubicBezTo>
                    <a:pt x="0" y="1635"/>
                    <a:pt x="1693" y="1"/>
                    <a:pt x="37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1" name="Google Shape;17891;p46"/>
            <p:cNvSpPr/>
            <p:nvPr/>
          </p:nvSpPr>
          <p:spPr>
            <a:xfrm>
              <a:off x="3083275" y="3857075"/>
              <a:ext cx="186800" cy="185350"/>
            </a:xfrm>
            <a:custGeom>
              <a:avLst/>
              <a:gdLst/>
              <a:ahLst/>
              <a:cxnLst/>
              <a:rect l="l" t="t" r="r" b="b"/>
              <a:pathLst>
                <a:path w="7472" h="7414" extrusionOk="0">
                  <a:moveTo>
                    <a:pt x="7414" y="3678"/>
                  </a:moveTo>
                  <a:cubicBezTo>
                    <a:pt x="7472" y="5779"/>
                    <a:pt x="5779" y="7414"/>
                    <a:pt x="3736" y="7414"/>
                  </a:cubicBezTo>
                  <a:cubicBezTo>
                    <a:pt x="1693" y="7414"/>
                    <a:pt x="1" y="5779"/>
                    <a:pt x="59" y="3736"/>
                  </a:cubicBezTo>
                  <a:cubicBezTo>
                    <a:pt x="59" y="1694"/>
                    <a:pt x="1693" y="59"/>
                    <a:pt x="3678" y="1"/>
                  </a:cubicBezTo>
                  <a:cubicBezTo>
                    <a:pt x="5779" y="1"/>
                    <a:pt x="7414" y="1635"/>
                    <a:pt x="7472"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2" name="Google Shape;17892;p46"/>
            <p:cNvSpPr/>
            <p:nvPr/>
          </p:nvSpPr>
          <p:spPr>
            <a:xfrm>
              <a:off x="5045975" y="2628375"/>
              <a:ext cx="185350" cy="185350"/>
            </a:xfrm>
            <a:custGeom>
              <a:avLst/>
              <a:gdLst/>
              <a:ahLst/>
              <a:cxnLst/>
              <a:rect l="l" t="t" r="r" b="b"/>
              <a:pathLst>
                <a:path w="7414" h="7414" extrusionOk="0">
                  <a:moveTo>
                    <a:pt x="3737" y="7414"/>
                  </a:moveTo>
                  <a:cubicBezTo>
                    <a:pt x="1635" y="7414"/>
                    <a:pt x="1" y="5721"/>
                    <a:pt x="1" y="3678"/>
                  </a:cubicBezTo>
                  <a:cubicBezTo>
                    <a:pt x="1" y="1635"/>
                    <a:pt x="1635" y="1"/>
                    <a:pt x="3737" y="1"/>
                  </a:cubicBezTo>
                  <a:cubicBezTo>
                    <a:pt x="5721" y="1"/>
                    <a:pt x="7414" y="1635"/>
                    <a:pt x="7414" y="3678"/>
                  </a:cubicBezTo>
                  <a:cubicBezTo>
                    <a:pt x="7414" y="5721"/>
                    <a:pt x="5779" y="7414"/>
                    <a:pt x="3737" y="741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3" name="Google Shape;17893;p46"/>
            <p:cNvSpPr/>
            <p:nvPr/>
          </p:nvSpPr>
          <p:spPr>
            <a:xfrm>
              <a:off x="3818750" y="1401150"/>
              <a:ext cx="188275" cy="186800"/>
            </a:xfrm>
            <a:custGeom>
              <a:avLst/>
              <a:gdLst/>
              <a:ahLst/>
              <a:cxnLst/>
              <a:rect l="l" t="t" r="r" b="b"/>
              <a:pathLst>
                <a:path w="7531" h="7472" extrusionOk="0">
                  <a:moveTo>
                    <a:pt x="59" y="3678"/>
                  </a:moveTo>
                  <a:cubicBezTo>
                    <a:pt x="59" y="1635"/>
                    <a:pt x="1751" y="0"/>
                    <a:pt x="3853" y="59"/>
                  </a:cubicBezTo>
                  <a:cubicBezTo>
                    <a:pt x="5896" y="59"/>
                    <a:pt x="7530" y="1810"/>
                    <a:pt x="7472" y="3853"/>
                  </a:cubicBezTo>
                  <a:cubicBezTo>
                    <a:pt x="7413" y="5837"/>
                    <a:pt x="5721" y="7472"/>
                    <a:pt x="3736" y="7472"/>
                  </a:cubicBezTo>
                  <a:cubicBezTo>
                    <a:pt x="1693" y="7413"/>
                    <a:pt x="0" y="5721"/>
                    <a:pt x="59"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4" name="Google Shape;17894;p46"/>
            <p:cNvSpPr/>
            <p:nvPr/>
          </p:nvSpPr>
          <p:spPr>
            <a:xfrm>
              <a:off x="5045975" y="2875000"/>
              <a:ext cx="185350" cy="185350"/>
            </a:xfrm>
            <a:custGeom>
              <a:avLst/>
              <a:gdLst/>
              <a:ahLst/>
              <a:cxnLst/>
              <a:rect l="l" t="t" r="r" b="b"/>
              <a:pathLst>
                <a:path w="7414" h="7414" extrusionOk="0">
                  <a:moveTo>
                    <a:pt x="3678" y="0"/>
                  </a:moveTo>
                  <a:cubicBezTo>
                    <a:pt x="5721" y="0"/>
                    <a:pt x="7414" y="1693"/>
                    <a:pt x="7414" y="3736"/>
                  </a:cubicBezTo>
                  <a:cubicBezTo>
                    <a:pt x="7355" y="5721"/>
                    <a:pt x="5721" y="7413"/>
                    <a:pt x="3678" y="7413"/>
                  </a:cubicBezTo>
                  <a:cubicBezTo>
                    <a:pt x="1635" y="7413"/>
                    <a:pt x="1" y="5721"/>
                    <a:pt x="1" y="3678"/>
                  </a:cubicBezTo>
                  <a:cubicBezTo>
                    <a:pt x="1" y="1635"/>
                    <a:pt x="1694" y="0"/>
                    <a:pt x="367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5" name="Google Shape;17895;p46"/>
            <p:cNvSpPr/>
            <p:nvPr/>
          </p:nvSpPr>
          <p:spPr>
            <a:xfrm>
              <a:off x="3573575" y="1402600"/>
              <a:ext cx="185375" cy="185350"/>
            </a:xfrm>
            <a:custGeom>
              <a:avLst/>
              <a:gdLst/>
              <a:ahLst/>
              <a:cxnLst/>
              <a:rect l="l" t="t" r="r" b="b"/>
              <a:pathLst>
                <a:path w="7415" h="7414" extrusionOk="0">
                  <a:moveTo>
                    <a:pt x="3678" y="1"/>
                  </a:moveTo>
                  <a:cubicBezTo>
                    <a:pt x="5721" y="1"/>
                    <a:pt x="7414" y="1635"/>
                    <a:pt x="7414" y="3678"/>
                  </a:cubicBezTo>
                  <a:cubicBezTo>
                    <a:pt x="7414" y="5721"/>
                    <a:pt x="5721" y="7414"/>
                    <a:pt x="3678" y="7355"/>
                  </a:cubicBezTo>
                  <a:cubicBezTo>
                    <a:pt x="1635" y="7355"/>
                    <a:pt x="1" y="5663"/>
                    <a:pt x="1" y="3678"/>
                  </a:cubicBezTo>
                  <a:cubicBezTo>
                    <a:pt x="1" y="1635"/>
                    <a:pt x="1694" y="1"/>
                    <a:pt x="367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6" name="Google Shape;17896;p46"/>
            <p:cNvSpPr/>
            <p:nvPr/>
          </p:nvSpPr>
          <p:spPr>
            <a:xfrm>
              <a:off x="4799375" y="1895825"/>
              <a:ext cx="183875" cy="183900"/>
            </a:xfrm>
            <a:custGeom>
              <a:avLst/>
              <a:gdLst/>
              <a:ahLst/>
              <a:cxnLst/>
              <a:rect l="l" t="t" r="r" b="b"/>
              <a:pathLst>
                <a:path w="7355" h="7356" extrusionOk="0">
                  <a:moveTo>
                    <a:pt x="3678" y="7356"/>
                  </a:moveTo>
                  <a:cubicBezTo>
                    <a:pt x="1693" y="7356"/>
                    <a:pt x="0" y="5663"/>
                    <a:pt x="0" y="3678"/>
                  </a:cubicBezTo>
                  <a:cubicBezTo>
                    <a:pt x="59" y="1635"/>
                    <a:pt x="1751" y="1"/>
                    <a:pt x="3736" y="1"/>
                  </a:cubicBezTo>
                  <a:cubicBezTo>
                    <a:pt x="5720" y="59"/>
                    <a:pt x="7355" y="1694"/>
                    <a:pt x="7355" y="3678"/>
                  </a:cubicBezTo>
                  <a:cubicBezTo>
                    <a:pt x="7355" y="5663"/>
                    <a:pt x="5662" y="7356"/>
                    <a:pt x="3678" y="735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7" name="Google Shape;17897;p46"/>
            <p:cNvSpPr/>
            <p:nvPr/>
          </p:nvSpPr>
          <p:spPr>
            <a:xfrm>
              <a:off x="5045975" y="2386150"/>
              <a:ext cx="183900" cy="183900"/>
            </a:xfrm>
            <a:custGeom>
              <a:avLst/>
              <a:gdLst/>
              <a:ahLst/>
              <a:cxnLst/>
              <a:rect l="l" t="t" r="r" b="b"/>
              <a:pathLst>
                <a:path w="7356" h="7356" extrusionOk="0">
                  <a:moveTo>
                    <a:pt x="7355" y="3678"/>
                  </a:moveTo>
                  <a:cubicBezTo>
                    <a:pt x="7355" y="5662"/>
                    <a:pt x="5721" y="7355"/>
                    <a:pt x="3678" y="7355"/>
                  </a:cubicBezTo>
                  <a:cubicBezTo>
                    <a:pt x="1694" y="7355"/>
                    <a:pt x="1" y="5662"/>
                    <a:pt x="1" y="3619"/>
                  </a:cubicBezTo>
                  <a:cubicBezTo>
                    <a:pt x="59" y="1693"/>
                    <a:pt x="1694" y="0"/>
                    <a:pt x="3678" y="0"/>
                  </a:cubicBezTo>
                  <a:cubicBezTo>
                    <a:pt x="5663" y="0"/>
                    <a:pt x="7355" y="1635"/>
                    <a:pt x="7355"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8" name="Google Shape;17898;p46"/>
            <p:cNvSpPr/>
            <p:nvPr/>
          </p:nvSpPr>
          <p:spPr>
            <a:xfrm>
              <a:off x="4557125" y="1649225"/>
              <a:ext cx="183900" cy="185350"/>
            </a:xfrm>
            <a:custGeom>
              <a:avLst/>
              <a:gdLst/>
              <a:ahLst/>
              <a:cxnLst/>
              <a:rect l="l" t="t" r="r" b="b"/>
              <a:pathLst>
                <a:path w="7356" h="7414" extrusionOk="0">
                  <a:moveTo>
                    <a:pt x="3678" y="0"/>
                  </a:moveTo>
                  <a:cubicBezTo>
                    <a:pt x="5663" y="0"/>
                    <a:pt x="7355" y="1693"/>
                    <a:pt x="7355" y="3736"/>
                  </a:cubicBezTo>
                  <a:cubicBezTo>
                    <a:pt x="7355" y="5721"/>
                    <a:pt x="5663" y="7413"/>
                    <a:pt x="3620" y="7355"/>
                  </a:cubicBezTo>
                  <a:cubicBezTo>
                    <a:pt x="1635" y="7355"/>
                    <a:pt x="1" y="5721"/>
                    <a:pt x="1" y="3736"/>
                  </a:cubicBezTo>
                  <a:cubicBezTo>
                    <a:pt x="1" y="1693"/>
                    <a:pt x="1635" y="0"/>
                    <a:pt x="367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9" name="Google Shape;17899;p46"/>
            <p:cNvSpPr/>
            <p:nvPr/>
          </p:nvSpPr>
          <p:spPr>
            <a:xfrm>
              <a:off x="4062450" y="1401150"/>
              <a:ext cx="186800" cy="188275"/>
            </a:xfrm>
            <a:custGeom>
              <a:avLst/>
              <a:gdLst/>
              <a:ahLst/>
              <a:cxnLst/>
              <a:rect l="l" t="t" r="r" b="b"/>
              <a:pathLst>
                <a:path w="7472" h="7531" extrusionOk="0">
                  <a:moveTo>
                    <a:pt x="7355" y="3853"/>
                  </a:moveTo>
                  <a:cubicBezTo>
                    <a:pt x="7296" y="5896"/>
                    <a:pt x="5545" y="7530"/>
                    <a:pt x="3561" y="7413"/>
                  </a:cubicBezTo>
                  <a:cubicBezTo>
                    <a:pt x="1576" y="7297"/>
                    <a:pt x="0" y="5604"/>
                    <a:pt x="58" y="3619"/>
                  </a:cubicBezTo>
                  <a:cubicBezTo>
                    <a:pt x="175" y="1576"/>
                    <a:pt x="1926" y="0"/>
                    <a:pt x="3853" y="117"/>
                  </a:cubicBezTo>
                  <a:cubicBezTo>
                    <a:pt x="5896" y="234"/>
                    <a:pt x="7472" y="1926"/>
                    <a:pt x="7355" y="38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0" name="Google Shape;17900;p46"/>
            <p:cNvSpPr/>
            <p:nvPr/>
          </p:nvSpPr>
          <p:spPr>
            <a:xfrm>
              <a:off x="3326975" y="1402600"/>
              <a:ext cx="183900" cy="183900"/>
            </a:xfrm>
            <a:custGeom>
              <a:avLst/>
              <a:gdLst/>
              <a:ahLst/>
              <a:cxnLst/>
              <a:rect l="l" t="t" r="r" b="b"/>
              <a:pathLst>
                <a:path w="7356" h="7356" extrusionOk="0">
                  <a:moveTo>
                    <a:pt x="7297" y="3795"/>
                  </a:moveTo>
                  <a:cubicBezTo>
                    <a:pt x="7238" y="5838"/>
                    <a:pt x="5604" y="7355"/>
                    <a:pt x="3619" y="7297"/>
                  </a:cubicBezTo>
                  <a:cubicBezTo>
                    <a:pt x="1576" y="7239"/>
                    <a:pt x="0" y="5604"/>
                    <a:pt x="59" y="3620"/>
                  </a:cubicBezTo>
                  <a:cubicBezTo>
                    <a:pt x="117" y="1577"/>
                    <a:pt x="1810" y="1"/>
                    <a:pt x="3794" y="59"/>
                  </a:cubicBezTo>
                  <a:cubicBezTo>
                    <a:pt x="5837" y="117"/>
                    <a:pt x="7355" y="1810"/>
                    <a:pt x="7297" y="37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1" name="Google Shape;17901;p46"/>
            <p:cNvSpPr/>
            <p:nvPr/>
          </p:nvSpPr>
          <p:spPr>
            <a:xfrm>
              <a:off x="5047450" y="3123075"/>
              <a:ext cx="182425" cy="182425"/>
            </a:xfrm>
            <a:custGeom>
              <a:avLst/>
              <a:gdLst/>
              <a:ahLst/>
              <a:cxnLst/>
              <a:rect l="l" t="t" r="r" b="b"/>
              <a:pathLst>
                <a:path w="7297" h="7297" extrusionOk="0">
                  <a:moveTo>
                    <a:pt x="7296" y="3619"/>
                  </a:moveTo>
                  <a:cubicBezTo>
                    <a:pt x="7296" y="5604"/>
                    <a:pt x="5662" y="7238"/>
                    <a:pt x="3678" y="7297"/>
                  </a:cubicBezTo>
                  <a:cubicBezTo>
                    <a:pt x="1635" y="7297"/>
                    <a:pt x="0" y="5662"/>
                    <a:pt x="0" y="3678"/>
                  </a:cubicBezTo>
                  <a:cubicBezTo>
                    <a:pt x="0" y="1635"/>
                    <a:pt x="1635" y="0"/>
                    <a:pt x="3619" y="0"/>
                  </a:cubicBezTo>
                  <a:cubicBezTo>
                    <a:pt x="5604" y="0"/>
                    <a:pt x="7238" y="1635"/>
                    <a:pt x="7296"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2" name="Google Shape;17902;p46"/>
            <p:cNvSpPr/>
            <p:nvPr/>
          </p:nvSpPr>
          <p:spPr>
            <a:xfrm>
              <a:off x="3821650" y="4102250"/>
              <a:ext cx="180975" cy="180950"/>
            </a:xfrm>
            <a:custGeom>
              <a:avLst/>
              <a:gdLst/>
              <a:ahLst/>
              <a:cxnLst/>
              <a:rect l="l" t="t" r="r" b="b"/>
              <a:pathLst>
                <a:path w="7239" h="7238" extrusionOk="0">
                  <a:moveTo>
                    <a:pt x="7239" y="3619"/>
                  </a:moveTo>
                  <a:cubicBezTo>
                    <a:pt x="7239" y="5662"/>
                    <a:pt x="5663" y="7238"/>
                    <a:pt x="3620" y="7238"/>
                  </a:cubicBezTo>
                  <a:cubicBezTo>
                    <a:pt x="1577" y="7238"/>
                    <a:pt x="1" y="5604"/>
                    <a:pt x="59" y="3619"/>
                  </a:cubicBezTo>
                  <a:cubicBezTo>
                    <a:pt x="59" y="1634"/>
                    <a:pt x="1635" y="58"/>
                    <a:pt x="3620" y="58"/>
                  </a:cubicBezTo>
                  <a:cubicBezTo>
                    <a:pt x="5605" y="0"/>
                    <a:pt x="7239" y="1634"/>
                    <a:pt x="7239"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3" name="Google Shape;17903;p46"/>
            <p:cNvSpPr/>
            <p:nvPr/>
          </p:nvSpPr>
          <p:spPr>
            <a:xfrm>
              <a:off x="3576500" y="4103700"/>
              <a:ext cx="179525" cy="179500"/>
            </a:xfrm>
            <a:custGeom>
              <a:avLst/>
              <a:gdLst/>
              <a:ahLst/>
              <a:cxnLst/>
              <a:rect l="l" t="t" r="r" b="b"/>
              <a:pathLst>
                <a:path w="7181" h="7180" extrusionOk="0">
                  <a:moveTo>
                    <a:pt x="7180" y="3561"/>
                  </a:moveTo>
                  <a:cubicBezTo>
                    <a:pt x="7180" y="5546"/>
                    <a:pt x="5604" y="7180"/>
                    <a:pt x="3561" y="7180"/>
                  </a:cubicBezTo>
                  <a:cubicBezTo>
                    <a:pt x="1577" y="7180"/>
                    <a:pt x="1" y="5604"/>
                    <a:pt x="1" y="3619"/>
                  </a:cubicBezTo>
                  <a:cubicBezTo>
                    <a:pt x="1" y="1576"/>
                    <a:pt x="1577" y="0"/>
                    <a:pt x="3620" y="0"/>
                  </a:cubicBezTo>
                  <a:cubicBezTo>
                    <a:pt x="5604" y="0"/>
                    <a:pt x="7180" y="1518"/>
                    <a:pt x="7180"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4" name="Google Shape;17904;p46"/>
            <p:cNvSpPr/>
            <p:nvPr/>
          </p:nvSpPr>
          <p:spPr>
            <a:xfrm>
              <a:off x="2350725" y="2629850"/>
              <a:ext cx="179525" cy="180975"/>
            </a:xfrm>
            <a:custGeom>
              <a:avLst/>
              <a:gdLst/>
              <a:ahLst/>
              <a:cxnLst/>
              <a:rect l="l" t="t" r="r" b="b"/>
              <a:pathLst>
                <a:path w="7181" h="7239" extrusionOk="0">
                  <a:moveTo>
                    <a:pt x="3561" y="59"/>
                  </a:moveTo>
                  <a:cubicBezTo>
                    <a:pt x="5604" y="0"/>
                    <a:pt x="7180" y="1635"/>
                    <a:pt x="7180" y="3619"/>
                  </a:cubicBezTo>
                  <a:cubicBezTo>
                    <a:pt x="7180" y="5604"/>
                    <a:pt x="5604" y="7180"/>
                    <a:pt x="3619" y="7238"/>
                  </a:cubicBezTo>
                  <a:cubicBezTo>
                    <a:pt x="1577" y="7238"/>
                    <a:pt x="1" y="5662"/>
                    <a:pt x="1" y="3619"/>
                  </a:cubicBezTo>
                  <a:cubicBezTo>
                    <a:pt x="1" y="1635"/>
                    <a:pt x="1577" y="59"/>
                    <a:pt x="35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5" name="Google Shape;17905;p46"/>
            <p:cNvSpPr/>
            <p:nvPr/>
          </p:nvSpPr>
          <p:spPr>
            <a:xfrm>
              <a:off x="4802275" y="3613375"/>
              <a:ext cx="179525" cy="180975"/>
            </a:xfrm>
            <a:custGeom>
              <a:avLst/>
              <a:gdLst/>
              <a:ahLst/>
              <a:cxnLst/>
              <a:rect l="l" t="t" r="r" b="b"/>
              <a:pathLst>
                <a:path w="7181" h="7239" extrusionOk="0">
                  <a:moveTo>
                    <a:pt x="7180" y="3562"/>
                  </a:moveTo>
                  <a:cubicBezTo>
                    <a:pt x="7180" y="5604"/>
                    <a:pt x="5604" y="7239"/>
                    <a:pt x="3562" y="7180"/>
                  </a:cubicBezTo>
                  <a:cubicBezTo>
                    <a:pt x="1577" y="7180"/>
                    <a:pt x="1" y="5604"/>
                    <a:pt x="1" y="3620"/>
                  </a:cubicBezTo>
                  <a:cubicBezTo>
                    <a:pt x="1" y="1577"/>
                    <a:pt x="1577" y="1"/>
                    <a:pt x="3620" y="1"/>
                  </a:cubicBezTo>
                  <a:cubicBezTo>
                    <a:pt x="5604" y="1"/>
                    <a:pt x="7180" y="1577"/>
                    <a:pt x="7180" y="35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6" name="Google Shape;17906;p46"/>
            <p:cNvSpPr/>
            <p:nvPr/>
          </p:nvSpPr>
          <p:spPr>
            <a:xfrm>
              <a:off x="2839575" y="1652125"/>
              <a:ext cx="179525" cy="179525"/>
            </a:xfrm>
            <a:custGeom>
              <a:avLst/>
              <a:gdLst/>
              <a:ahLst/>
              <a:cxnLst/>
              <a:rect l="l" t="t" r="r" b="b"/>
              <a:pathLst>
                <a:path w="7181" h="7181" extrusionOk="0">
                  <a:moveTo>
                    <a:pt x="7180" y="3620"/>
                  </a:moveTo>
                  <a:cubicBezTo>
                    <a:pt x="7180" y="5605"/>
                    <a:pt x="5604" y="7181"/>
                    <a:pt x="3561" y="7181"/>
                  </a:cubicBezTo>
                  <a:cubicBezTo>
                    <a:pt x="1577" y="7122"/>
                    <a:pt x="1" y="5546"/>
                    <a:pt x="59" y="3562"/>
                  </a:cubicBezTo>
                  <a:cubicBezTo>
                    <a:pt x="59" y="1519"/>
                    <a:pt x="1635" y="1"/>
                    <a:pt x="3678" y="1"/>
                  </a:cubicBezTo>
                  <a:cubicBezTo>
                    <a:pt x="5663" y="1"/>
                    <a:pt x="7180" y="1577"/>
                    <a:pt x="7180" y="36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7" name="Google Shape;17907;p46"/>
            <p:cNvSpPr/>
            <p:nvPr/>
          </p:nvSpPr>
          <p:spPr>
            <a:xfrm>
              <a:off x="2594425" y="1894375"/>
              <a:ext cx="178050" cy="179525"/>
            </a:xfrm>
            <a:custGeom>
              <a:avLst/>
              <a:gdLst/>
              <a:ahLst/>
              <a:cxnLst/>
              <a:rect l="l" t="t" r="r" b="b"/>
              <a:pathLst>
                <a:path w="7122" h="7181" extrusionOk="0">
                  <a:moveTo>
                    <a:pt x="3503" y="7180"/>
                  </a:moveTo>
                  <a:cubicBezTo>
                    <a:pt x="1518" y="7122"/>
                    <a:pt x="0" y="5546"/>
                    <a:pt x="0" y="3561"/>
                  </a:cubicBezTo>
                  <a:cubicBezTo>
                    <a:pt x="0" y="1576"/>
                    <a:pt x="1576" y="0"/>
                    <a:pt x="3561" y="59"/>
                  </a:cubicBezTo>
                  <a:cubicBezTo>
                    <a:pt x="5546" y="59"/>
                    <a:pt x="7122" y="1635"/>
                    <a:pt x="7122" y="3619"/>
                  </a:cubicBezTo>
                  <a:cubicBezTo>
                    <a:pt x="7122" y="5604"/>
                    <a:pt x="5487" y="7180"/>
                    <a:pt x="3503" y="718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8" name="Google Shape;17908;p46"/>
            <p:cNvSpPr/>
            <p:nvPr/>
          </p:nvSpPr>
          <p:spPr>
            <a:xfrm>
              <a:off x="2350725" y="2877925"/>
              <a:ext cx="179525" cy="179500"/>
            </a:xfrm>
            <a:custGeom>
              <a:avLst/>
              <a:gdLst/>
              <a:ahLst/>
              <a:cxnLst/>
              <a:rect l="l" t="t" r="r" b="b"/>
              <a:pathLst>
                <a:path w="7181" h="7180" extrusionOk="0">
                  <a:moveTo>
                    <a:pt x="7180" y="3561"/>
                  </a:moveTo>
                  <a:cubicBezTo>
                    <a:pt x="7180" y="5604"/>
                    <a:pt x="5604" y="7180"/>
                    <a:pt x="3561" y="7180"/>
                  </a:cubicBezTo>
                  <a:cubicBezTo>
                    <a:pt x="1577" y="7180"/>
                    <a:pt x="1" y="5604"/>
                    <a:pt x="1" y="3619"/>
                  </a:cubicBezTo>
                  <a:cubicBezTo>
                    <a:pt x="1" y="1576"/>
                    <a:pt x="1577" y="0"/>
                    <a:pt x="3619" y="0"/>
                  </a:cubicBezTo>
                  <a:cubicBezTo>
                    <a:pt x="5604" y="0"/>
                    <a:pt x="7122" y="1576"/>
                    <a:pt x="7180"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9" name="Google Shape;17909;p46"/>
            <p:cNvSpPr/>
            <p:nvPr/>
          </p:nvSpPr>
          <p:spPr>
            <a:xfrm>
              <a:off x="4555675" y="3860000"/>
              <a:ext cx="178050" cy="179525"/>
            </a:xfrm>
            <a:custGeom>
              <a:avLst/>
              <a:gdLst/>
              <a:ahLst/>
              <a:cxnLst/>
              <a:rect l="l" t="t" r="r" b="b"/>
              <a:pathLst>
                <a:path w="7122" h="7181" extrusionOk="0">
                  <a:moveTo>
                    <a:pt x="3561" y="59"/>
                  </a:moveTo>
                  <a:cubicBezTo>
                    <a:pt x="5546" y="59"/>
                    <a:pt x="7122" y="1577"/>
                    <a:pt x="7122" y="3619"/>
                  </a:cubicBezTo>
                  <a:cubicBezTo>
                    <a:pt x="7122" y="5604"/>
                    <a:pt x="5546" y="7180"/>
                    <a:pt x="3503" y="7180"/>
                  </a:cubicBezTo>
                  <a:cubicBezTo>
                    <a:pt x="1518" y="7180"/>
                    <a:pt x="0" y="5604"/>
                    <a:pt x="0" y="3561"/>
                  </a:cubicBezTo>
                  <a:cubicBezTo>
                    <a:pt x="0" y="1577"/>
                    <a:pt x="1576" y="1"/>
                    <a:pt x="3561"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0" name="Google Shape;17910;p46"/>
            <p:cNvSpPr/>
            <p:nvPr/>
          </p:nvSpPr>
          <p:spPr>
            <a:xfrm>
              <a:off x="2352175" y="2389075"/>
              <a:ext cx="176600" cy="178050"/>
            </a:xfrm>
            <a:custGeom>
              <a:avLst/>
              <a:gdLst/>
              <a:ahLst/>
              <a:cxnLst/>
              <a:rect l="l" t="t" r="r" b="b"/>
              <a:pathLst>
                <a:path w="7064" h="7122" extrusionOk="0">
                  <a:moveTo>
                    <a:pt x="3561" y="7121"/>
                  </a:moveTo>
                  <a:cubicBezTo>
                    <a:pt x="1577" y="7121"/>
                    <a:pt x="1" y="5545"/>
                    <a:pt x="1" y="3561"/>
                  </a:cubicBezTo>
                  <a:cubicBezTo>
                    <a:pt x="1" y="1576"/>
                    <a:pt x="1577" y="0"/>
                    <a:pt x="3561" y="0"/>
                  </a:cubicBezTo>
                  <a:cubicBezTo>
                    <a:pt x="5488" y="0"/>
                    <a:pt x="7064" y="1576"/>
                    <a:pt x="7064" y="3502"/>
                  </a:cubicBezTo>
                  <a:cubicBezTo>
                    <a:pt x="7064" y="5487"/>
                    <a:pt x="5546" y="7121"/>
                    <a:pt x="3561" y="71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1" name="Google Shape;17911;p46"/>
            <p:cNvSpPr/>
            <p:nvPr/>
          </p:nvSpPr>
          <p:spPr>
            <a:xfrm>
              <a:off x="4066825" y="4103700"/>
              <a:ext cx="178050" cy="178050"/>
            </a:xfrm>
            <a:custGeom>
              <a:avLst/>
              <a:gdLst/>
              <a:ahLst/>
              <a:cxnLst/>
              <a:rect l="l" t="t" r="r" b="b"/>
              <a:pathLst>
                <a:path w="7122" h="7122" extrusionOk="0">
                  <a:moveTo>
                    <a:pt x="3561" y="0"/>
                  </a:moveTo>
                  <a:cubicBezTo>
                    <a:pt x="5545" y="0"/>
                    <a:pt x="7121" y="1576"/>
                    <a:pt x="7121" y="3561"/>
                  </a:cubicBezTo>
                  <a:cubicBezTo>
                    <a:pt x="7121" y="5546"/>
                    <a:pt x="5545" y="7122"/>
                    <a:pt x="3561" y="7122"/>
                  </a:cubicBezTo>
                  <a:cubicBezTo>
                    <a:pt x="1576" y="7122"/>
                    <a:pt x="0" y="5546"/>
                    <a:pt x="0" y="3619"/>
                  </a:cubicBezTo>
                  <a:cubicBezTo>
                    <a:pt x="0" y="1635"/>
                    <a:pt x="1576" y="0"/>
                    <a:pt x="356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2" name="Google Shape;17912;p46"/>
            <p:cNvSpPr/>
            <p:nvPr/>
          </p:nvSpPr>
          <p:spPr>
            <a:xfrm>
              <a:off x="5050350" y="2142450"/>
              <a:ext cx="176600" cy="178050"/>
            </a:xfrm>
            <a:custGeom>
              <a:avLst/>
              <a:gdLst/>
              <a:ahLst/>
              <a:cxnLst/>
              <a:rect l="l" t="t" r="r" b="b"/>
              <a:pathLst>
                <a:path w="7064" h="7122" extrusionOk="0">
                  <a:moveTo>
                    <a:pt x="3503" y="0"/>
                  </a:moveTo>
                  <a:cubicBezTo>
                    <a:pt x="5488" y="0"/>
                    <a:pt x="7064" y="1576"/>
                    <a:pt x="7064" y="3503"/>
                  </a:cubicBezTo>
                  <a:cubicBezTo>
                    <a:pt x="7064" y="5487"/>
                    <a:pt x="5488" y="7122"/>
                    <a:pt x="3503" y="7063"/>
                  </a:cubicBezTo>
                  <a:cubicBezTo>
                    <a:pt x="1519" y="7063"/>
                    <a:pt x="1" y="5487"/>
                    <a:pt x="1" y="3503"/>
                  </a:cubicBezTo>
                  <a:cubicBezTo>
                    <a:pt x="1" y="1576"/>
                    <a:pt x="1577" y="0"/>
                    <a:pt x="350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3" name="Google Shape;17913;p46"/>
            <p:cNvSpPr/>
            <p:nvPr/>
          </p:nvSpPr>
          <p:spPr>
            <a:xfrm>
              <a:off x="3331350" y="4103700"/>
              <a:ext cx="176600" cy="178050"/>
            </a:xfrm>
            <a:custGeom>
              <a:avLst/>
              <a:gdLst/>
              <a:ahLst/>
              <a:cxnLst/>
              <a:rect l="l" t="t" r="r" b="b"/>
              <a:pathLst>
                <a:path w="7064" h="7122" extrusionOk="0">
                  <a:moveTo>
                    <a:pt x="3503" y="7122"/>
                  </a:moveTo>
                  <a:cubicBezTo>
                    <a:pt x="1576" y="7122"/>
                    <a:pt x="0" y="5546"/>
                    <a:pt x="0" y="3561"/>
                  </a:cubicBezTo>
                  <a:cubicBezTo>
                    <a:pt x="0" y="1576"/>
                    <a:pt x="1576" y="0"/>
                    <a:pt x="3561" y="0"/>
                  </a:cubicBezTo>
                  <a:cubicBezTo>
                    <a:pt x="5487" y="59"/>
                    <a:pt x="7063" y="1635"/>
                    <a:pt x="7063" y="3619"/>
                  </a:cubicBezTo>
                  <a:cubicBezTo>
                    <a:pt x="7063" y="5546"/>
                    <a:pt x="5487" y="7122"/>
                    <a:pt x="3503" y="71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4" name="Google Shape;17914;p46"/>
            <p:cNvSpPr/>
            <p:nvPr/>
          </p:nvSpPr>
          <p:spPr>
            <a:xfrm>
              <a:off x="4313425" y="1406975"/>
              <a:ext cx="178075" cy="176600"/>
            </a:xfrm>
            <a:custGeom>
              <a:avLst/>
              <a:gdLst/>
              <a:ahLst/>
              <a:cxnLst/>
              <a:rect l="l" t="t" r="r" b="b"/>
              <a:pathLst>
                <a:path w="7123" h="7064" extrusionOk="0">
                  <a:moveTo>
                    <a:pt x="1" y="3503"/>
                  </a:moveTo>
                  <a:cubicBezTo>
                    <a:pt x="1" y="1577"/>
                    <a:pt x="1577" y="1"/>
                    <a:pt x="3561" y="1"/>
                  </a:cubicBezTo>
                  <a:cubicBezTo>
                    <a:pt x="5546" y="1"/>
                    <a:pt x="7122" y="1577"/>
                    <a:pt x="7122" y="3561"/>
                  </a:cubicBezTo>
                  <a:cubicBezTo>
                    <a:pt x="7064" y="5488"/>
                    <a:pt x="5488" y="7064"/>
                    <a:pt x="3503" y="7064"/>
                  </a:cubicBezTo>
                  <a:cubicBezTo>
                    <a:pt x="1577" y="7064"/>
                    <a:pt x="1" y="5429"/>
                    <a:pt x="1" y="35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5" name="Google Shape;17915;p46"/>
            <p:cNvSpPr/>
            <p:nvPr/>
          </p:nvSpPr>
          <p:spPr>
            <a:xfrm>
              <a:off x="2352175" y="3126000"/>
              <a:ext cx="176600" cy="176575"/>
            </a:xfrm>
            <a:custGeom>
              <a:avLst/>
              <a:gdLst/>
              <a:ahLst/>
              <a:cxnLst/>
              <a:rect l="l" t="t" r="r" b="b"/>
              <a:pathLst>
                <a:path w="7064" h="7063" extrusionOk="0">
                  <a:moveTo>
                    <a:pt x="3561" y="7063"/>
                  </a:moveTo>
                  <a:cubicBezTo>
                    <a:pt x="1635" y="7063"/>
                    <a:pt x="1" y="5487"/>
                    <a:pt x="1" y="3561"/>
                  </a:cubicBezTo>
                  <a:cubicBezTo>
                    <a:pt x="1" y="1635"/>
                    <a:pt x="1577" y="0"/>
                    <a:pt x="3503" y="0"/>
                  </a:cubicBezTo>
                  <a:cubicBezTo>
                    <a:pt x="5429" y="0"/>
                    <a:pt x="7064" y="1576"/>
                    <a:pt x="7064" y="3502"/>
                  </a:cubicBezTo>
                  <a:cubicBezTo>
                    <a:pt x="7064" y="5429"/>
                    <a:pt x="5488" y="7063"/>
                    <a:pt x="3561" y="70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6" name="Google Shape;17916;p46"/>
            <p:cNvSpPr/>
            <p:nvPr/>
          </p:nvSpPr>
          <p:spPr>
            <a:xfrm>
              <a:off x="2841050" y="3861450"/>
              <a:ext cx="178050" cy="178075"/>
            </a:xfrm>
            <a:custGeom>
              <a:avLst/>
              <a:gdLst/>
              <a:ahLst/>
              <a:cxnLst/>
              <a:rect l="l" t="t" r="r" b="b"/>
              <a:pathLst>
                <a:path w="7122" h="7123" extrusionOk="0">
                  <a:moveTo>
                    <a:pt x="3502" y="1"/>
                  </a:moveTo>
                  <a:cubicBezTo>
                    <a:pt x="5428" y="1"/>
                    <a:pt x="7063" y="1577"/>
                    <a:pt x="7063" y="3503"/>
                  </a:cubicBezTo>
                  <a:cubicBezTo>
                    <a:pt x="7121" y="5429"/>
                    <a:pt x="5545" y="7064"/>
                    <a:pt x="3561" y="7064"/>
                  </a:cubicBezTo>
                  <a:cubicBezTo>
                    <a:pt x="1634" y="7122"/>
                    <a:pt x="58" y="5546"/>
                    <a:pt x="0" y="3561"/>
                  </a:cubicBezTo>
                  <a:cubicBezTo>
                    <a:pt x="0" y="1635"/>
                    <a:pt x="1576" y="59"/>
                    <a:pt x="35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7" name="Google Shape;17917;p46"/>
            <p:cNvSpPr/>
            <p:nvPr/>
          </p:nvSpPr>
          <p:spPr>
            <a:xfrm>
              <a:off x="2594425" y="3614850"/>
              <a:ext cx="178050" cy="178050"/>
            </a:xfrm>
            <a:custGeom>
              <a:avLst/>
              <a:gdLst/>
              <a:ahLst/>
              <a:cxnLst/>
              <a:rect l="l" t="t" r="r" b="b"/>
              <a:pathLst>
                <a:path w="7122" h="7122" extrusionOk="0">
                  <a:moveTo>
                    <a:pt x="7063" y="3561"/>
                  </a:moveTo>
                  <a:cubicBezTo>
                    <a:pt x="7063" y="5487"/>
                    <a:pt x="5429" y="7121"/>
                    <a:pt x="3503" y="7063"/>
                  </a:cubicBezTo>
                  <a:cubicBezTo>
                    <a:pt x="1576" y="7063"/>
                    <a:pt x="0" y="5429"/>
                    <a:pt x="0" y="3503"/>
                  </a:cubicBezTo>
                  <a:cubicBezTo>
                    <a:pt x="59" y="1576"/>
                    <a:pt x="1635" y="0"/>
                    <a:pt x="3561" y="0"/>
                  </a:cubicBezTo>
                  <a:cubicBezTo>
                    <a:pt x="5487" y="59"/>
                    <a:pt x="7122" y="1635"/>
                    <a:pt x="7063"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8" name="Google Shape;17918;p46"/>
            <p:cNvSpPr/>
            <p:nvPr/>
          </p:nvSpPr>
          <p:spPr>
            <a:xfrm>
              <a:off x="5050350" y="3368225"/>
              <a:ext cx="176600" cy="176600"/>
            </a:xfrm>
            <a:custGeom>
              <a:avLst/>
              <a:gdLst/>
              <a:ahLst/>
              <a:cxnLst/>
              <a:rect l="l" t="t" r="r" b="b"/>
              <a:pathLst>
                <a:path w="7064" h="7064" extrusionOk="0">
                  <a:moveTo>
                    <a:pt x="7064" y="3503"/>
                  </a:moveTo>
                  <a:cubicBezTo>
                    <a:pt x="7064" y="5429"/>
                    <a:pt x="5429" y="7064"/>
                    <a:pt x="3503" y="7064"/>
                  </a:cubicBezTo>
                  <a:cubicBezTo>
                    <a:pt x="1635" y="7064"/>
                    <a:pt x="1" y="5487"/>
                    <a:pt x="1" y="3561"/>
                  </a:cubicBezTo>
                  <a:cubicBezTo>
                    <a:pt x="1" y="1635"/>
                    <a:pt x="1635" y="1"/>
                    <a:pt x="3562" y="1"/>
                  </a:cubicBezTo>
                  <a:cubicBezTo>
                    <a:pt x="5429" y="59"/>
                    <a:pt x="7005" y="1635"/>
                    <a:pt x="7064" y="35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9" name="Google Shape;17919;p46"/>
            <p:cNvSpPr/>
            <p:nvPr/>
          </p:nvSpPr>
          <p:spPr>
            <a:xfrm>
              <a:off x="3087650" y="1406975"/>
              <a:ext cx="176600" cy="176600"/>
            </a:xfrm>
            <a:custGeom>
              <a:avLst/>
              <a:gdLst/>
              <a:ahLst/>
              <a:cxnLst/>
              <a:rect l="l" t="t" r="r" b="b"/>
              <a:pathLst>
                <a:path w="7064" h="7064" extrusionOk="0">
                  <a:moveTo>
                    <a:pt x="3561" y="1"/>
                  </a:moveTo>
                  <a:cubicBezTo>
                    <a:pt x="5487" y="1"/>
                    <a:pt x="7063" y="1635"/>
                    <a:pt x="7063" y="3503"/>
                  </a:cubicBezTo>
                  <a:cubicBezTo>
                    <a:pt x="7063" y="5429"/>
                    <a:pt x="5429" y="7064"/>
                    <a:pt x="3503" y="7005"/>
                  </a:cubicBezTo>
                  <a:cubicBezTo>
                    <a:pt x="1577" y="6947"/>
                    <a:pt x="1" y="5371"/>
                    <a:pt x="59" y="3503"/>
                  </a:cubicBezTo>
                  <a:cubicBezTo>
                    <a:pt x="59" y="1577"/>
                    <a:pt x="1693" y="1"/>
                    <a:pt x="3561"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0" name="Google Shape;17920;p46"/>
            <p:cNvSpPr/>
            <p:nvPr/>
          </p:nvSpPr>
          <p:spPr>
            <a:xfrm>
              <a:off x="4316350" y="4106625"/>
              <a:ext cx="172225" cy="173675"/>
            </a:xfrm>
            <a:custGeom>
              <a:avLst/>
              <a:gdLst/>
              <a:ahLst/>
              <a:cxnLst/>
              <a:rect l="l" t="t" r="r" b="b"/>
              <a:pathLst>
                <a:path w="6889" h="6947" extrusionOk="0">
                  <a:moveTo>
                    <a:pt x="6888" y="3502"/>
                  </a:moveTo>
                  <a:cubicBezTo>
                    <a:pt x="6888" y="5429"/>
                    <a:pt x="5312" y="6946"/>
                    <a:pt x="3386" y="6888"/>
                  </a:cubicBezTo>
                  <a:cubicBezTo>
                    <a:pt x="1460" y="6888"/>
                    <a:pt x="1" y="5370"/>
                    <a:pt x="1" y="3444"/>
                  </a:cubicBezTo>
                  <a:cubicBezTo>
                    <a:pt x="1" y="1518"/>
                    <a:pt x="1577" y="0"/>
                    <a:pt x="3503" y="0"/>
                  </a:cubicBezTo>
                  <a:cubicBezTo>
                    <a:pt x="5371" y="59"/>
                    <a:pt x="6888" y="1576"/>
                    <a:pt x="6888" y="35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1" name="Google Shape;17921;p46"/>
            <p:cNvSpPr/>
            <p:nvPr/>
          </p:nvSpPr>
          <p:spPr>
            <a:xfrm>
              <a:off x="2353650" y="2145375"/>
              <a:ext cx="172200" cy="172200"/>
            </a:xfrm>
            <a:custGeom>
              <a:avLst/>
              <a:gdLst/>
              <a:ahLst/>
              <a:cxnLst/>
              <a:rect l="l" t="t" r="r" b="b"/>
              <a:pathLst>
                <a:path w="6888" h="6888" extrusionOk="0">
                  <a:moveTo>
                    <a:pt x="6888" y="3444"/>
                  </a:moveTo>
                  <a:cubicBezTo>
                    <a:pt x="6888" y="5370"/>
                    <a:pt x="5429" y="6830"/>
                    <a:pt x="3502" y="6888"/>
                  </a:cubicBezTo>
                  <a:cubicBezTo>
                    <a:pt x="1518" y="6888"/>
                    <a:pt x="0" y="5370"/>
                    <a:pt x="59" y="3386"/>
                  </a:cubicBezTo>
                  <a:cubicBezTo>
                    <a:pt x="59" y="1459"/>
                    <a:pt x="1576" y="0"/>
                    <a:pt x="3502" y="0"/>
                  </a:cubicBezTo>
                  <a:cubicBezTo>
                    <a:pt x="5370" y="0"/>
                    <a:pt x="6888" y="1518"/>
                    <a:pt x="6888"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2" name="Google Shape;17922;p46"/>
            <p:cNvSpPr/>
            <p:nvPr/>
          </p:nvSpPr>
          <p:spPr>
            <a:xfrm>
              <a:off x="4805200" y="1656525"/>
              <a:ext cx="172225" cy="170750"/>
            </a:xfrm>
            <a:custGeom>
              <a:avLst/>
              <a:gdLst/>
              <a:ahLst/>
              <a:cxnLst/>
              <a:rect l="l" t="t" r="r" b="b"/>
              <a:pathLst>
                <a:path w="6889" h="6830" extrusionOk="0">
                  <a:moveTo>
                    <a:pt x="6888" y="3386"/>
                  </a:moveTo>
                  <a:cubicBezTo>
                    <a:pt x="6888" y="5312"/>
                    <a:pt x="5371" y="6829"/>
                    <a:pt x="3503" y="6829"/>
                  </a:cubicBezTo>
                  <a:cubicBezTo>
                    <a:pt x="1518" y="6829"/>
                    <a:pt x="1" y="5312"/>
                    <a:pt x="59" y="3386"/>
                  </a:cubicBezTo>
                  <a:cubicBezTo>
                    <a:pt x="59" y="1459"/>
                    <a:pt x="1577" y="0"/>
                    <a:pt x="3503" y="0"/>
                  </a:cubicBezTo>
                  <a:cubicBezTo>
                    <a:pt x="5371" y="0"/>
                    <a:pt x="6888" y="1518"/>
                    <a:pt x="6888"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3" name="Google Shape;17923;p46"/>
            <p:cNvSpPr/>
            <p:nvPr/>
          </p:nvSpPr>
          <p:spPr>
            <a:xfrm>
              <a:off x="3090575" y="4108075"/>
              <a:ext cx="170750" cy="170750"/>
            </a:xfrm>
            <a:custGeom>
              <a:avLst/>
              <a:gdLst/>
              <a:ahLst/>
              <a:cxnLst/>
              <a:rect l="l" t="t" r="r" b="b"/>
              <a:pathLst>
                <a:path w="6830" h="6830" extrusionOk="0">
                  <a:moveTo>
                    <a:pt x="6830" y="3444"/>
                  </a:moveTo>
                  <a:cubicBezTo>
                    <a:pt x="6830" y="5312"/>
                    <a:pt x="5312" y="6830"/>
                    <a:pt x="3386" y="6830"/>
                  </a:cubicBezTo>
                  <a:cubicBezTo>
                    <a:pt x="1518" y="6771"/>
                    <a:pt x="0" y="5254"/>
                    <a:pt x="59" y="3328"/>
                  </a:cubicBezTo>
                  <a:cubicBezTo>
                    <a:pt x="59" y="1460"/>
                    <a:pt x="1576" y="1"/>
                    <a:pt x="3444" y="1"/>
                  </a:cubicBezTo>
                  <a:cubicBezTo>
                    <a:pt x="5370" y="1"/>
                    <a:pt x="6830" y="1518"/>
                    <a:pt x="6830"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4" name="Google Shape;17924;p46"/>
            <p:cNvSpPr/>
            <p:nvPr/>
          </p:nvSpPr>
          <p:spPr>
            <a:xfrm>
              <a:off x="2355100" y="3371150"/>
              <a:ext cx="170750" cy="170750"/>
            </a:xfrm>
            <a:custGeom>
              <a:avLst/>
              <a:gdLst/>
              <a:ahLst/>
              <a:cxnLst/>
              <a:rect l="l" t="t" r="r" b="b"/>
              <a:pathLst>
                <a:path w="6830" h="6830" extrusionOk="0">
                  <a:moveTo>
                    <a:pt x="3444" y="6830"/>
                  </a:moveTo>
                  <a:cubicBezTo>
                    <a:pt x="1518" y="6830"/>
                    <a:pt x="1" y="5312"/>
                    <a:pt x="1" y="3444"/>
                  </a:cubicBezTo>
                  <a:cubicBezTo>
                    <a:pt x="1" y="1518"/>
                    <a:pt x="1518" y="59"/>
                    <a:pt x="3386" y="0"/>
                  </a:cubicBezTo>
                  <a:cubicBezTo>
                    <a:pt x="5312" y="0"/>
                    <a:pt x="6830" y="1518"/>
                    <a:pt x="6830" y="3444"/>
                  </a:cubicBezTo>
                  <a:cubicBezTo>
                    <a:pt x="6830" y="5312"/>
                    <a:pt x="5312" y="6830"/>
                    <a:pt x="3444" y="683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5" name="Google Shape;17925;p46"/>
            <p:cNvSpPr/>
            <p:nvPr/>
          </p:nvSpPr>
          <p:spPr>
            <a:xfrm>
              <a:off x="5053275" y="1903125"/>
              <a:ext cx="170750" cy="170775"/>
            </a:xfrm>
            <a:custGeom>
              <a:avLst/>
              <a:gdLst/>
              <a:ahLst/>
              <a:cxnLst/>
              <a:rect l="l" t="t" r="r" b="b"/>
              <a:pathLst>
                <a:path w="6830" h="6831" extrusionOk="0">
                  <a:moveTo>
                    <a:pt x="3445" y="1"/>
                  </a:moveTo>
                  <a:cubicBezTo>
                    <a:pt x="5312" y="59"/>
                    <a:pt x="6830" y="1577"/>
                    <a:pt x="6772" y="3445"/>
                  </a:cubicBezTo>
                  <a:cubicBezTo>
                    <a:pt x="6772" y="5312"/>
                    <a:pt x="5254" y="6830"/>
                    <a:pt x="3386" y="6772"/>
                  </a:cubicBezTo>
                  <a:cubicBezTo>
                    <a:pt x="1518" y="6772"/>
                    <a:pt x="1" y="5254"/>
                    <a:pt x="1" y="3386"/>
                  </a:cubicBezTo>
                  <a:cubicBezTo>
                    <a:pt x="59" y="1518"/>
                    <a:pt x="1577" y="1"/>
                    <a:pt x="344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6" name="Google Shape;17926;p46"/>
            <p:cNvSpPr/>
            <p:nvPr/>
          </p:nvSpPr>
          <p:spPr>
            <a:xfrm>
              <a:off x="4564425" y="1409900"/>
              <a:ext cx="169300" cy="169300"/>
            </a:xfrm>
            <a:custGeom>
              <a:avLst/>
              <a:gdLst/>
              <a:ahLst/>
              <a:cxnLst/>
              <a:rect l="l" t="t" r="r" b="b"/>
              <a:pathLst>
                <a:path w="6772" h="6772" extrusionOk="0">
                  <a:moveTo>
                    <a:pt x="6772" y="3386"/>
                  </a:moveTo>
                  <a:cubicBezTo>
                    <a:pt x="6772" y="5195"/>
                    <a:pt x="5254" y="6771"/>
                    <a:pt x="3386" y="6771"/>
                  </a:cubicBezTo>
                  <a:cubicBezTo>
                    <a:pt x="1577" y="6771"/>
                    <a:pt x="1" y="5254"/>
                    <a:pt x="1" y="3444"/>
                  </a:cubicBezTo>
                  <a:cubicBezTo>
                    <a:pt x="1" y="1576"/>
                    <a:pt x="1518" y="59"/>
                    <a:pt x="3328" y="0"/>
                  </a:cubicBezTo>
                  <a:cubicBezTo>
                    <a:pt x="5196" y="0"/>
                    <a:pt x="6772" y="1518"/>
                    <a:pt x="6772"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7" name="Google Shape;17927;p46"/>
            <p:cNvSpPr/>
            <p:nvPr/>
          </p:nvSpPr>
          <p:spPr>
            <a:xfrm>
              <a:off x="5296975" y="2635675"/>
              <a:ext cx="169300" cy="169300"/>
            </a:xfrm>
            <a:custGeom>
              <a:avLst/>
              <a:gdLst/>
              <a:ahLst/>
              <a:cxnLst/>
              <a:rect l="l" t="t" r="r" b="b"/>
              <a:pathLst>
                <a:path w="6772" h="6772" extrusionOk="0">
                  <a:moveTo>
                    <a:pt x="6771" y="3386"/>
                  </a:moveTo>
                  <a:cubicBezTo>
                    <a:pt x="6771" y="5196"/>
                    <a:pt x="5254" y="6772"/>
                    <a:pt x="3386" y="6772"/>
                  </a:cubicBezTo>
                  <a:cubicBezTo>
                    <a:pt x="1518" y="6772"/>
                    <a:pt x="1" y="5254"/>
                    <a:pt x="1" y="3386"/>
                  </a:cubicBezTo>
                  <a:cubicBezTo>
                    <a:pt x="1" y="1577"/>
                    <a:pt x="1518" y="59"/>
                    <a:pt x="3328" y="1"/>
                  </a:cubicBezTo>
                  <a:cubicBezTo>
                    <a:pt x="5137" y="1"/>
                    <a:pt x="6713" y="1518"/>
                    <a:pt x="6771"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8" name="Google Shape;17928;p46"/>
            <p:cNvSpPr/>
            <p:nvPr/>
          </p:nvSpPr>
          <p:spPr>
            <a:xfrm>
              <a:off x="4806675" y="3865850"/>
              <a:ext cx="170750" cy="169275"/>
            </a:xfrm>
            <a:custGeom>
              <a:avLst/>
              <a:gdLst/>
              <a:ahLst/>
              <a:cxnLst/>
              <a:rect l="l" t="t" r="r" b="b"/>
              <a:pathLst>
                <a:path w="6830" h="6771" extrusionOk="0">
                  <a:moveTo>
                    <a:pt x="3444" y="6771"/>
                  </a:moveTo>
                  <a:cubicBezTo>
                    <a:pt x="1576" y="6771"/>
                    <a:pt x="58" y="5253"/>
                    <a:pt x="0" y="3385"/>
                  </a:cubicBezTo>
                  <a:cubicBezTo>
                    <a:pt x="0" y="1518"/>
                    <a:pt x="1576" y="0"/>
                    <a:pt x="3444" y="0"/>
                  </a:cubicBezTo>
                  <a:cubicBezTo>
                    <a:pt x="5253" y="0"/>
                    <a:pt x="6771" y="1518"/>
                    <a:pt x="6771" y="3327"/>
                  </a:cubicBezTo>
                  <a:cubicBezTo>
                    <a:pt x="6829" y="5195"/>
                    <a:pt x="5253" y="6713"/>
                    <a:pt x="3444" y="677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9" name="Google Shape;17929;p46"/>
            <p:cNvSpPr/>
            <p:nvPr/>
          </p:nvSpPr>
          <p:spPr>
            <a:xfrm>
              <a:off x="5296975" y="2882300"/>
              <a:ext cx="169300" cy="170750"/>
            </a:xfrm>
            <a:custGeom>
              <a:avLst/>
              <a:gdLst/>
              <a:ahLst/>
              <a:cxnLst/>
              <a:rect l="l" t="t" r="r" b="b"/>
              <a:pathLst>
                <a:path w="6772" h="6830" extrusionOk="0">
                  <a:moveTo>
                    <a:pt x="6713" y="3444"/>
                  </a:moveTo>
                  <a:cubicBezTo>
                    <a:pt x="6713" y="5254"/>
                    <a:pt x="5137" y="6830"/>
                    <a:pt x="3328" y="6771"/>
                  </a:cubicBezTo>
                  <a:cubicBezTo>
                    <a:pt x="1460" y="6713"/>
                    <a:pt x="1" y="5195"/>
                    <a:pt x="1" y="3386"/>
                  </a:cubicBezTo>
                  <a:cubicBezTo>
                    <a:pt x="1" y="1518"/>
                    <a:pt x="1577" y="0"/>
                    <a:pt x="3444" y="59"/>
                  </a:cubicBezTo>
                  <a:cubicBezTo>
                    <a:pt x="5254" y="59"/>
                    <a:pt x="6771" y="1635"/>
                    <a:pt x="6713"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0" name="Google Shape;17930;p46"/>
            <p:cNvSpPr/>
            <p:nvPr/>
          </p:nvSpPr>
          <p:spPr>
            <a:xfrm>
              <a:off x="3827500" y="1167650"/>
              <a:ext cx="170750" cy="169300"/>
            </a:xfrm>
            <a:custGeom>
              <a:avLst/>
              <a:gdLst/>
              <a:ahLst/>
              <a:cxnLst/>
              <a:rect l="l" t="t" r="r" b="b"/>
              <a:pathLst>
                <a:path w="6830" h="6772" extrusionOk="0">
                  <a:moveTo>
                    <a:pt x="3386" y="6772"/>
                  </a:moveTo>
                  <a:cubicBezTo>
                    <a:pt x="1518" y="6714"/>
                    <a:pt x="0" y="5138"/>
                    <a:pt x="59" y="3328"/>
                  </a:cubicBezTo>
                  <a:cubicBezTo>
                    <a:pt x="59" y="1519"/>
                    <a:pt x="1635" y="1"/>
                    <a:pt x="3444" y="1"/>
                  </a:cubicBezTo>
                  <a:cubicBezTo>
                    <a:pt x="5254" y="1"/>
                    <a:pt x="6830" y="1635"/>
                    <a:pt x="6771" y="3445"/>
                  </a:cubicBezTo>
                  <a:cubicBezTo>
                    <a:pt x="6713" y="5254"/>
                    <a:pt x="5195" y="6772"/>
                    <a:pt x="3386" y="677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1" name="Google Shape;17931;p46"/>
            <p:cNvSpPr/>
            <p:nvPr/>
          </p:nvSpPr>
          <p:spPr>
            <a:xfrm>
              <a:off x="2603175" y="1656525"/>
              <a:ext cx="167850" cy="170750"/>
            </a:xfrm>
            <a:custGeom>
              <a:avLst/>
              <a:gdLst/>
              <a:ahLst/>
              <a:cxnLst/>
              <a:rect l="l" t="t" r="r" b="b"/>
              <a:pathLst>
                <a:path w="6714" h="6830" extrusionOk="0">
                  <a:moveTo>
                    <a:pt x="6713" y="3444"/>
                  </a:moveTo>
                  <a:cubicBezTo>
                    <a:pt x="6713" y="5253"/>
                    <a:pt x="5137" y="6829"/>
                    <a:pt x="3269" y="6771"/>
                  </a:cubicBezTo>
                  <a:cubicBezTo>
                    <a:pt x="1460" y="6713"/>
                    <a:pt x="1" y="5195"/>
                    <a:pt x="1" y="3386"/>
                  </a:cubicBezTo>
                  <a:cubicBezTo>
                    <a:pt x="1" y="1518"/>
                    <a:pt x="1577" y="0"/>
                    <a:pt x="3444" y="58"/>
                  </a:cubicBezTo>
                  <a:cubicBezTo>
                    <a:pt x="5254" y="58"/>
                    <a:pt x="6713" y="1634"/>
                    <a:pt x="6713"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2" name="Google Shape;17932;p46"/>
            <p:cNvSpPr/>
            <p:nvPr/>
          </p:nvSpPr>
          <p:spPr>
            <a:xfrm>
              <a:off x="3580875" y="1167650"/>
              <a:ext cx="169300" cy="169300"/>
            </a:xfrm>
            <a:custGeom>
              <a:avLst/>
              <a:gdLst/>
              <a:ahLst/>
              <a:cxnLst/>
              <a:rect l="l" t="t" r="r" b="b"/>
              <a:pathLst>
                <a:path w="6772" h="6772" extrusionOk="0">
                  <a:moveTo>
                    <a:pt x="3445" y="6714"/>
                  </a:moveTo>
                  <a:cubicBezTo>
                    <a:pt x="1577" y="6772"/>
                    <a:pt x="1" y="5196"/>
                    <a:pt x="59" y="3328"/>
                  </a:cubicBezTo>
                  <a:cubicBezTo>
                    <a:pt x="59" y="1519"/>
                    <a:pt x="1577" y="1"/>
                    <a:pt x="3386" y="1"/>
                  </a:cubicBezTo>
                  <a:cubicBezTo>
                    <a:pt x="5254" y="1"/>
                    <a:pt x="6772" y="1577"/>
                    <a:pt x="6772" y="3386"/>
                  </a:cubicBezTo>
                  <a:cubicBezTo>
                    <a:pt x="6772" y="5196"/>
                    <a:pt x="5196" y="6714"/>
                    <a:pt x="3445" y="671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3" name="Google Shape;17933;p46"/>
            <p:cNvSpPr/>
            <p:nvPr/>
          </p:nvSpPr>
          <p:spPr>
            <a:xfrm>
              <a:off x="5054750" y="3620675"/>
              <a:ext cx="166375" cy="166375"/>
            </a:xfrm>
            <a:custGeom>
              <a:avLst/>
              <a:gdLst/>
              <a:ahLst/>
              <a:cxnLst/>
              <a:rect l="l" t="t" r="r" b="b"/>
              <a:pathLst>
                <a:path w="6655" h="6655" extrusionOk="0">
                  <a:moveTo>
                    <a:pt x="6654" y="3328"/>
                  </a:moveTo>
                  <a:cubicBezTo>
                    <a:pt x="6654" y="5196"/>
                    <a:pt x="5137" y="6655"/>
                    <a:pt x="3327" y="6655"/>
                  </a:cubicBezTo>
                  <a:cubicBezTo>
                    <a:pt x="1459" y="6597"/>
                    <a:pt x="0" y="5079"/>
                    <a:pt x="0" y="3270"/>
                  </a:cubicBezTo>
                  <a:cubicBezTo>
                    <a:pt x="58" y="1460"/>
                    <a:pt x="1518" y="1"/>
                    <a:pt x="3327" y="1"/>
                  </a:cubicBezTo>
                  <a:cubicBezTo>
                    <a:pt x="5195" y="1"/>
                    <a:pt x="6654" y="1518"/>
                    <a:pt x="6654" y="33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4" name="Google Shape;17934;p46"/>
            <p:cNvSpPr/>
            <p:nvPr/>
          </p:nvSpPr>
          <p:spPr>
            <a:xfrm>
              <a:off x="5296975" y="2391975"/>
              <a:ext cx="169300" cy="170775"/>
            </a:xfrm>
            <a:custGeom>
              <a:avLst/>
              <a:gdLst/>
              <a:ahLst/>
              <a:cxnLst/>
              <a:rect l="l" t="t" r="r" b="b"/>
              <a:pathLst>
                <a:path w="6772" h="6831" extrusionOk="0">
                  <a:moveTo>
                    <a:pt x="3269" y="6772"/>
                  </a:moveTo>
                  <a:cubicBezTo>
                    <a:pt x="1401" y="6655"/>
                    <a:pt x="1" y="5137"/>
                    <a:pt x="59" y="3328"/>
                  </a:cubicBezTo>
                  <a:cubicBezTo>
                    <a:pt x="176" y="1460"/>
                    <a:pt x="1693" y="1"/>
                    <a:pt x="3503" y="118"/>
                  </a:cubicBezTo>
                  <a:cubicBezTo>
                    <a:pt x="5371" y="234"/>
                    <a:pt x="6771" y="1694"/>
                    <a:pt x="6713" y="3503"/>
                  </a:cubicBezTo>
                  <a:cubicBezTo>
                    <a:pt x="6596" y="5371"/>
                    <a:pt x="5079" y="6830"/>
                    <a:pt x="3269" y="671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5" name="Google Shape;17935;p46"/>
            <p:cNvSpPr/>
            <p:nvPr/>
          </p:nvSpPr>
          <p:spPr>
            <a:xfrm>
              <a:off x="4562975" y="4111000"/>
              <a:ext cx="163450" cy="164925"/>
            </a:xfrm>
            <a:custGeom>
              <a:avLst/>
              <a:gdLst/>
              <a:ahLst/>
              <a:cxnLst/>
              <a:rect l="l" t="t" r="r" b="b"/>
              <a:pathLst>
                <a:path w="6538" h="6597" extrusionOk="0">
                  <a:moveTo>
                    <a:pt x="6538" y="3269"/>
                  </a:moveTo>
                  <a:cubicBezTo>
                    <a:pt x="6538" y="5078"/>
                    <a:pt x="5137" y="6538"/>
                    <a:pt x="3327" y="6538"/>
                  </a:cubicBezTo>
                  <a:cubicBezTo>
                    <a:pt x="1459" y="6596"/>
                    <a:pt x="0" y="5137"/>
                    <a:pt x="0" y="3269"/>
                  </a:cubicBezTo>
                  <a:cubicBezTo>
                    <a:pt x="0" y="1401"/>
                    <a:pt x="1459" y="0"/>
                    <a:pt x="3269" y="0"/>
                  </a:cubicBezTo>
                  <a:cubicBezTo>
                    <a:pt x="5137" y="0"/>
                    <a:pt x="6538" y="1460"/>
                    <a:pt x="6538"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6" name="Google Shape;17936;p46"/>
            <p:cNvSpPr/>
            <p:nvPr/>
          </p:nvSpPr>
          <p:spPr>
            <a:xfrm>
              <a:off x="4072650" y="1169125"/>
              <a:ext cx="166375" cy="164925"/>
            </a:xfrm>
            <a:custGeom>
              <a:avLst/>
              <a:gdLst/>
              <a:ahLst/>
              <a:cxnLst/>
              <a:rect l="l" t="t" r="r" b="b"/>
              <a:pathLst>
                <a:path w="6655" h="6597" extrusionOk="0">
                  <a:moveTo>
                    <a:pt x="3328" y="0"/>
                  </a:moveTo>
                  <a:cubicBezTo>
                    <a:pt x="5196" y="0"/>
                    <a:pt x="6655" y="1518"/>
                    <a:pt x="6597" y="3327"/>
                  </a:cubicBezTo>
                  <a:cubicBezTo>
                    <a:pt x="6597" y="5195"/>
                    <a:pt x="5137" y="6596"/>
                    <a:pt x="3328" y="6596"/>
                  </a:cubicBezTo>
                  <a:cubicBezTo>
                    <a:pt x="1460" y="6596"/>
                    <a:pt x="1" y="5137"/>
                    <a:pt x="1" y="3269"/>
                  </a:cubicBezTo>
                  <a:cubicBezTo>
                    <a:pt x="59" y="1460"/>
                    <a:pt x="1518" y="0"/>
                    <a:pt x="33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7" name="Google Shape;17937;p46"/>
            <p:cNvSpPr/>
            <p:nvPr/>
          </p:nvSpPr>
          <p:spPr>
            <a:xfrm>
              <a:off x="2846875" y="1411350"/>
              <a:ext cx="166375" cy="167850"/>
            </a:xfrm>
            <a:custGeom>
              <a:avLst/>
              <a:gdLst/>
              <a:ahLst/>
              <a:cxnLst/>
              <a:rect l="l" t="t" r="r" b="b"/>
              <a:pathLst>
                <a:path w="6655" h="6714" extrusionOk="0">
                  <a:moveTo>
                    <a:pt x="6596" y="3386"/>
                  </a:moveTo>
                  <a:cubicBezTo>
                    <a:pt x="6596" y="5254"/>
                    <a:pt x="5079" y="6713"/>
                    <a:pt x="3269" y="6655"/>
                  </a:cubicBezTo>
                  <a:cubicBezTo>
                    <a:pt x="1401" y="6597"/>
                    <a:pt x="0" y="5137"/>
                    <a:pt x="0" y="3328"/>
                  </a:cubicBezTo>
                  <a:cubicBezTo>
                    <a:pt x="59" y="1460"/>
                    <a:pt x="1576" y="1"/>
                    <a:pt x="3386" y="59"/>
                  </a:cubicBezTo>
                  <a:cubicBezTo>
                    <a:pt x="5195" y="59"/>
                    <a:pt x="6655" y="1577"/>
                    <a:pt x="6596"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8" name="Google Shape;17938;p46"/>
            <p:cNvSpPr/>
            <p:nvPr/>
          </p:nvSpPr>
          <p:spPr>
            <a:xfrm>
              <a:off x="5299900" y="3131825"/>
              <a:ext cx="163450" cy="164925"/>
            </a:xfrm>
            <a:custGeom>
              <a:avLst/>
              <a:gdLst/>
              <a:ahLst/>
              <a:cxnLst/>
              <a:rect l="l" t="t" r="r" b="b"/>
              <a:pathLst>
                <a:path w="6538" h="6597" extrusionOk="0">
                  <a:moveTo>
                    <a:pt x="6538" y="3269"/>
                  </a:moveTo>
                  <a:cubicBezTo>
                    <a:pt x="6538" y="5079"/>
                    <a:pt x="5137" y="6538"/>
                    <a:pt x="3327" y="6597"/>
                  </a:cubicBezTo>
                  <a:cubicBezTo>
                    <a:pt x="1460" y="6597"/>
                    <a:pt x="0" y="5137"/>
                    <a:pt x="0" y="3269"/>
                  </a:cubicBezTo>
                  <a:cubicBezTo>
                    <a:pt x="0" y="1460"/>
                    <a:pt x="1401" y="1"/>
                    <a:pt x="3211" y="1"/>
                  </a:cubicBezTo>
                  <a:cubicBezTo>
                    <a:pt x="5078" y="1"/>
                    <a:pt x="6538" y="1402"/>
                    <a:pt x="6538"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9" name="Google Shape;17939;p46"/>
            <p:cNvSpPr/>
            <p:nvPr/>
          </p:nvSpPr>
          <p:spPr>
            <a:xfrm>
              <a:off x="2358025" y="1901675"/>
              <a:ext cx="164925" cy="164925"/>
            </a:xfrm>
            <a:custGeom>
              <a:avLst/>
              <a:gdLst/>
              <a:ahLst/>
              <a:cxnLst/>
              <a:rect l="l" t="t" r="r" b="b"/>
              <a:pathLst>
                <a:path w="6597" h="6597" extrusionOk="0">
                  <a:moveTo>
                    <a:pt x="3327" y="6596"/>
                  </a:moveTo>
                  <a:cubicBezTo>
                    <a:pt x="1518" y="6596"/>
                    <a:pt x="59" y="5195"/>
                    <a:pt x="0" y="3327"/>
                  </a:cubicBezTo>
                  <a:cubicBezTo>
                    <a:pt x="0" y="1518"/>
                    <a:pt x="1401" y="59"/>
                    <a:pt x="3269" y="59"/>
                  </a:cubicBezTo>
                  <a:cubicBezTo>
                    <a:pt x="5079" y="0"/>
                    <a:pt x="6538" y="1460"/>
                    <a:pt x="6538" y="3269"/>
                  </a:cubicBezTo>
                  <a:cubicBezTo>
                    <a:pt x="6596" y="5137"/>
                    <a:pt x="5137" y="6538"/>
                    <a:pt x="3327" y="659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0" name="Google Shape;17940;p46"/>
            <p:cNvSpPr/>
            <p:nvPr/>
          </p:nvSpPr>
          <p:spPr>
            <a:xfrm>
              <a:off x="3337175" y="1170575"/>
              <a:ext cx="164925" cy="163475"/>
            </a:xfrm>
            <a:custGeom>
              <a:avLst/>
              <a:gdLst/>
              <a:ahLst/>
              <a:cxnLst/>
              <a:rect l="l" t="t" r="r" b="b"/>
              <a:pathLst>
                <a:path w="6597" h="6539" extrusionOk="0">
                  <a:moveTo>
                    <a:pt x="3270" y="1"/>
                  </a:moveTo>
                  <a:cubicBezTo>
                    <a:pt x="5079" y="1"/>
                    <a:pt x="6538" y="1402"/>
                    <a:pt x="6538" y="3211"/>
                  </a:cubicBezTo>
                  <a:cubicBezTo>
                    <a:pt x="6597" y="5079"/>
                    <a:pt x="5138" y="6538"/>
                    <a:pt x="3328" y="6538"/>
                  </a:cubicBezTo>
                  <a:cubicBezTo>
                    <a:pt x="1460" y="6538"/>
                    <a:pt x="59" y="5137"/>
                    <a:pt x="1" y="3269"/>
                  </a:cubicBezTo>
                  <a:cubicBezTo>
                    <a:pt x="1" y="1460"/>
                    <a:pt x="1402" y="1"/>
                    <a:pt x="327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1" name="Google Shape;17941;p46"/>
            <p:cNvSpPr/>
            <p:nvPr/>
          </p:nvSpPr>
          <p:spPr>
            <a:xfrm>
              <a:off x="2601725" y="3864375"/>
              <a:ext cx="163450" cy="163475"/>
            </a:xfrm>
            <a:custGeom>
              <a:avLst/>
              <a:gdLst/>
              <a:ahLst/>
              <a:cxnLst/>
              <a:rect l="l" t="t" r="r" b="b"/>
              <a:pathLst>
                <a:path w="6538" h="6539" extrusionOk="0">
                  <a:moveTo>
                    <a:pt x="3269" y="1"/>
                  </a:moveTo>
                  <a:cubicBezTo>
                    <a:pt x="5137" y="1"/>
                    <a:pt x="6538" y="1460"/>
                    <a:pt x="6538" y="3328"/>
                  </a:cubicBezTo>
                  <a:cubicBezTo>
                    <a:pt x="6538" y="5137"/>
                    <a:pt x="5078" y="6538"/>
                    <a:pt x="3211" y="6538"/>
                  </a:cubicBezTo>
                  <a:cubicBezTo>
                    <a:pt x="1401" y="6538"/>
                    <a:pt x="0" y="5079"/>
                    <a:pt x="0" y="3269"/>
                  </a:cubicBezTo>
                  <a:cubicBezTo>
                    <a:pt x="0" y="1402"/>
                    <a:pt x="1460" y="1"/>
                    <a:pt x="326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2" name="Google Shape;17942;p46"/>
            <p:cNvSpPr/>
            <p:nvPr/>
          </p:nvSpPr>
          <p:spPr>
            <a:xfrm>
              <a:off x="2112875" y="2886675"/>
              <a:ext cx="162000" cy="162000"/>
            </a:xfrm>
            <a:custGeom>
              <a:avLst/>
              <a:gdLst/>
              <a:ahLst/>
              <a:cxnLst/>
              <a:rect l="l" t="t" r="r" b="b"/>
              <a:pathLst>
                <a:path w="6480" h="6480" extrusionOk="0">
                  <a:moveTo>
                    <a:pt x="6479" y="3211"/>
                  </a:moveTo>
                  <a:cubicBezTo>
                    <a:pt x="6479" y="5020"/>
                    <a:pt x="5020" y="6480"/>
                    <a:pt x="3269" y="6480"/>
                  </a:cubicBezTo>
                  <a:cubicBezTo>
                    <a:pt x="1401" y="6480"/>
                    <a:pt x="0" y="5020"/>
                    <a:pt x="0" y="3211"/>
                  </a:cubicBezTo>
                  <a:cubicBezTo>
                    <a:pt x="0" y="1401"/>
                    <a:pt x="1459" y="0"/>
                    <a:pt x="3269" y="0"/>
                  </a:cubicBezTo>
                  <a:cubicBezTo>
                    <a:pt x="5020" y="0"/>
                    <a:pt x="6479" y="1460"/>
                    <a:pt x="6479"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3" name="Google Shape;17943;p46"/>
            <p:cNvSpPr/>
            <p:nvPr/>
          </p:nvSpPr>
          <p:spPr>
            <a:xfrm>
              <a:off x="3585250" y="4357600"/>
              <a:ext cx="162025" cy="163475"/>
            </a:xfrm>
            <a:custGeom>
              <a:avLst/>
              <a:gdLst/>
              <a:ahLst/>
              <a:cxnLst/>
              <a:rect l="l" t="t" r="r" b="b"/>
              <a:pathLst>
                <a:path w="6481" h="6539" extrusionOk="0">
                  <a:moveTo>
                    <a:pt x="3211" y="6538"/>
                  </a:moveTo>
                  <a:cubicBezTo>
                    <a:pt x="1460" y="6538"/>
                    <a:pt x="1" y="5079"/>
                    <a:pt x="1" y="3270"/>
                  </a:cubicBezTo>
                  <a:cubicBezTo>
                    <a:pt x="1" y="1460"/>
                    <a:pt x="1460" y="1"/>
                    <a:pt x="3270" y="59"/>
                  </a:cubicBezTo>
                  <a:cubicBezTo>
                    <a:pt x="5021" y="59"/>
                    <a:pt x="6480" y="1518"/>
                    <a:pt x="6480" y="3328"/>
                  </a:cubicBezTo>
                  <a:cubicBezTo>
                    <a:pt x="6480" y="5079"/>
                    <a:pt x="5021" y="6538"/>
                    <a:pt x="3211" y="653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4" name="Google Shape;17944;p46"/>
            <p:cNvSpPr/>
            <p:nvPr/>
          </p:nvSpPr>
          <p:spPr>
            <a:xfrm>
              <a:off x="3831875" y="4359075"/>
              <a:ext cx="162000" cy="162000"/>
            </a:xfrm>
            <a:custGeom>
              <a:avLst/>
              <a:gdLst/>
              <a:ahLst/>
              <a:cxnLst/>
              <a:rect l="l" t="t" r="r" b="b"/>
              <a:pathLst>
                <a:path w="6480" h="6480" extrusionOk="0">
                  <a:moveTo>
                    <a:pt x="3211" y="0"/>
                  </a:moveTo>
                  <a:cubicBezTo>
                    <a:pt x="5020" y="0"/>
                    <a:pt x="6480" y="1401"/>
                    <a:pt x="6480" y="3269"/>
                  </a:cubicBezTo>
                  <a:cubicBezTo>
                    <a:pt x="6480" y="5020"/>
                    <a:pt x="5020" y="6479"/>
                    <a:pt x="3269" y="6479"/>
                  </a:cubicBezTo>
                  <a:cubicBezTo>
                    <a:pt x="1460" y="6479"/>
                    <a:pt x="1" y="5020"/>
                    <a:pt x="1" y="3211"/>
                  </a:cubicBezTo>
                  <a:cubicBezTo>
                    <a:pt x="1" y="1401"/>
                    <a:pt x="1401" y="0"/>
                    <a:pt x="32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5" name="Google Shape;17945;p46"/>
            <p:cNvSpPr/>
            <p:nvPr/>
          </p:nvSpPr>
          <p:spPr>
            <a:xfrm>
              <a:off x="2112875" y="2640050"/>
              <a:ext cx="162000" cy="162000"/>
            </a:xfrm>
            <a:custGeom>
              <a:avLst/>
              <a:gdLst/>
              <a:ahLst/>
              <a:cxnLst/>
              <a:rect l="l" t="t" r="r" b="b"/>
              <a:pathLst>
                <a:path w="6480" h="6480" extrusionOk="0">
                  <a:moveTo>
                    <a:pt x="6479" y="3211"/>
                  </a:moveTo>
                  <a:cubicBezTo>
                    <a:pt x="6479" y="4962"/>
                    <a:pt x="5078" y="6422"/>
                    <a:pt x="3269" y="6480"/>
                  </a:cubicBezTo>
                  <a:cubicBezTo>
                    <a:pt x="1459" y="6480"/>
                    <a:pt x="0" y="5021"/>
                    <a:pt x="0" y="3211"/>
                  </a:cubicBezTo>
                  <a:cubicBezTo>
                    <a:pt x="0" y="1460"/>
                    <a:pt x="1459" y="1"/>
                    <a:pt x="3211" y="1"/>
                  </a:cubicBezTo>
                  <a:cubicBezTo>
                    <a:pt x="5020" y="1"/>
                    <a:pt x="6479" y="1402"/>
                    <a:pt x="6479"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6" name="Google Shape;17946;p46"/>
            <p:cNvSpPr/>
            <p:nvPr/>
          </p:nvSpPr>
          <p:spPr>
            <a:xfrm>
              <a:off x="2848325" y="4112450"/>
              <a:ext cx="162000" cy="162000"/>
            </a:xfrm>
            <a:custGeom>
              <a:avLst/>
              <a:gdLst/>
              <a:ahLst/>
              <a:cxnLst/>
              <a:rect l="l" t="t" r="r" b="b"/>
              <a:pathLst>
                <a:path w="6480" h="6480" extrusionOk="0">
                  <a:moveTo>
                    <a:pt x="3270" y="6480"/>
                  </a:moveTo>
                  <a:cubicBezTo>
                    <a:pt x="1518" y="6480"/>
                    <a:pt x="59" y="5020"/>
                    <a:pt x="1" y="3269"/>
                  </a:cubicBezTo>
                  <a:cubicBezTo>
                    <a:pt x="1" y="1460"/>
                    <a:pt x="1460" y="1"/>
                    <a:pt x="3211" y="1"/>
                  </a:cubicBezTo>
                  <a:cubicBezTo>
                    <a:pt x="5021" y="1"/>
                    <a:pt x="6480" y="1402"/>
                    <a:pt x="6480" y="3211"/>
                  </a:cubicBezTo>
                  <a:cubicBezTo>
                    <a:pt x="6480" y="4962"/>
                    <a:pt x="5079" y="6421"/>
                    <a:pt x="3270" y="648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7" name="Google Shape;17947;p46"/>
            <p:cNvSpPr/>
            <p:nvPr/>
          </p:nvSpPr>
          <p:spPr>
            <a:xfrm>
              <a:off x="2359475" y="3622150"/>
              <a:ext cx="162000" cy="162000"/>
            </a:xfrm>
            <a:custGeom>
              <a:avLst/>
              <a:gdLst/>
              <a:ahLst/>
              <a:cxnLst/>
              <a:rect l="l" t="t" r="r" b="b"/>
              <a:pathLst>
                <a:path w="6480" h="6480" extrusionOk="0">
                  <a:moveTo>
                    <a:pt x="3211" y="0"/>
                  </a:moveTo>
                  <a:cubicBezTo>
                    <a:pt x="4962" y="0"/>
                    <a:pt x="6480" y="1459"/>
                    <a:pt x="6480" y="3211"/>
                  </a:cubicBezTo>
                  <a:cubicBezTo>
                    <a:pt x="6480" y="5020"/>
                    <a:pt x="5021" y="6479"/>
                    <a:pt x="3269" y="6479"/>
                  </a:cubicBezTo>
                  <a:cubicBezTo>
                    <a:pt x="1460" y="6479"/>
                    <a:pt x="1" y="5078"/>
                    <a:pt x="1" y="3269"/>
                  </a:cubicBezTo>
                  <a:cubicBezTo>
                    <a:pt x="1" y="1518"/>
                    <a:pt x="1402" y="59"/>
                    <a:pt x="32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8" name="Google Shape;17948;p46"/>
            <p:cNvSpPr/>
            <p:nvPr/>
          </p:nvSpPr>
          <p:spPr>
            <a:xfrm>
              <a:off x="4320725" y="1170575"/>
              <a:ext cx="162000" cy="162000"/>
            </a:xfrm>
            <a:custGeom>
              <a:avLst/>
              <a:gdLst/>
              <a:ahLst/>
              <a:cxnLst/>
              <a:rect l="l" t="t" r="r" b="b"/>
              <a:pathLst>
                <a:path w="6480" h="6480" extrusionOk="0">
                  <a:moveTo>
                    <a:pt x="6480" y="3211"/>
                  </a:moveTo>
                  <a:cubicBezTo>
                    <a:pt x="6480" y="5021"/>
                    <a:pt x="5021" y="6480"/>
                    <a:pt x="3269" y="6480"/>
                  </a:cubicBezTo>
                  <a:cubicBezTo>
                    <a:pt x="1518" y="6480"/>
                    <a:pt x="59" y="5021"/>
                    <a:pt x="59" y="3269"/>
                  </a:cubicBezTo>
                  <a:cubicBezTo>
                    <a:pt x="1" y="1518"/>
                    <a:pt x="1518" y="1"/>
                    <a:pt x="3269" y="59"/>
                  </a:cubicBezTo>
                  <a:cubicBezTo>
                    <a:pt x="5021" y="59"/>
                    <a:pt x="6480" y="1518"/>
                    <a:pt x="6480"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9" name="Google Shape;17949;p46"/>
            <p:cNvSpPr/>
            <p:nvPr/>
          </p:nvSpPr>
          <p:spPr>
            <a:xfrm>
              <a:off x="4074125" y="4359075"/>
              <a:ext cx="162000" cy="162000"/>
            </a:xfrm>
            <a:custGeom>
              <a:avLst/>
              <a:gdLst/>
              <a:ahLst/>
              <a:cxnLst/>
              <a:rect l="l" t="t" r="r" b="b"/>
              <a:pathLst>
                <a:path w="6480" h="6480" extrusionOk="0">
                  <a:moveTo>
                    <a:pt x="3210" y="0"/>
                  </a:moveTo>
                  <a:cubicBezTo>
                    <a:pt x="5020" y="0"/>
                    <a:pt x="6479" y="1459"/>
                    <a:pt x="6479" y="3269"/>
                  </a:cubicBezTo>
                  <a:cubicBezTo>
                    <a:pt x="6479" y="4962"/>
                    <a:pt x="5020" y="6421"/>
                    <a:pt x="3269" y="6479"/>
                  </a:cubicBezTo>
                  <a:cubicBezTo>
                    <a:pt x="1518" y="6479"/>
                    <a:pt x="0" y="4962"/>
                    <a:pt x="58" y="3211"/>
                  </a:cubicBezTo>
                  <a:cubicBezTo>
                    <a:pt x="58" y="1459"/>
                    <a:pt x="1518" y="59"/>
                    <a:pt x="321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0" name="Google Shape;17950;p46"/>
            <p:cNvSpPr/>
            <p:nvPr/>
          </p:nvSpPr>
          <p:spPr>
            <a:xfrm>
              <a:off x="5301350" y="2149750"/>
              <a:ext cx="160550" cy="162000"/>
            </a:xfrm>
            <a:custGeom>
              <a:avLst/>
              <a:gdLst/>
              <a:ahLst/>
              <a:cxnLst/>
              <a:rect l="l" t="t" r="r" b="b"/>
              <a:pathLst>
                <a:path w="6422" h="6480" extrusionOk="0">
                  <a:moveTo>
                    <a:pt x="3211" y="6479"/>
                  </a:moveTo>
                  <a:cubicBezTo>
                    <a:pt x="1460" y="6479"/>
                    <a:pt x="1" y="5020"/>
                    <a:pt x="1" y="3269"/>
                  </a:cubicBezTo>
                  <a:cubicBezTo>
                    <a:pt x="1" y="1518"/>
                    <a:pt x="1460" y="59"/>
                    <a:pt x="3153" y="59"/>
                  </a:cubicBezTo>
                  <a:cubicBezTo>
                    <a:pt x="4962" y="0"/>
                    <a:pt x="6421" y="1518"/>
                    <a:pt x="6421" y="3269"/>
                  </a:cubicBezTo>
                  <a:cubicBezTo>
                    <a:pt x="6421" y="5020"/>
                    <a:pt x="4962" y="6479"/>
                    <a:pt x="3211" y="647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1" name="Google Shape;17951;p46"/>
            <p:cNvSpPr/>
            <p:nvPr/>
          </p:nvSpPr>
          <p:spPr>
            <a:xfrm>
              <a:off x="2112875" y="2396350"/>
              <a:ext cx="162000" cy="162025"/>
            </a:xfrm>
            <a:custGeom>
              <a:avLst/>
              <a:gdLst/>
              <a:ahLst/>
              <a:cxnLst/>
              <a:rect l="l" t="t" r="r" b="b"/>
              <a:pathLst>
                <a:path w="6480" h="6481" extrusionOk="0">
                  <a:moveTo>
                    <a:pt x="6421" y="3270"/>
                  </a:moveTo>
                  <a:cubicBezTo>
                    <a:pt x="6421" y="5021"/>
                    <a:pt x="4962" y="6480"/>
                    <a:pt x="3211" y="6480"/>
                  </a:cubicBezTo>
                  <a:cubicBezTo>
                    <a:pt x="1459" y="6422"/>
                    <a:pt x="0" y="4962"/>
                    <a:pt x="0" y="3270"/>
                  </a:cubicBezTo>
                  <a:cubicBezTo>
                    <a:pt x="59" y="1519"/>
                    <a:pt x="1518" y="1"/>
                    <a:pt x="3269" y="59"/>
                  </a:cubicBezTo>
                  <a:cubicBezTo>
                    <a:pt x="5020" y="59"/>
                    <a:pt x="6479" y="1519"/>
                    <a:pt x="6421" y="32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2" name="Google Shape;17952;p46"/>
            <p:cNvSpPr/>
            <p:nvPr/>
          </p:nvSpPr>
          <p:spPr>
            <a:xfrm>
              <a:off x="5301350" y="3376975"/>
              <a:ext cx="159075" cy="160550"/>
            </a:xfrm>
            <a:custGeom>
              <a:avLst/>
              <a:gdLst/>
              <a:ahLst/>
              <a:cxnLst/>
              <a:rect l="l" t="t" r="r" b="b"/>
              <a:pathLst>
                <a:path w="6363" h="6422" extrusionOk="0">
                  <a:moveTo>
                    <a:pt x="6363" y="3211"/>
                  </a:moveTo>
                  <a:cubicBezTo>
                    <a:pt x="6363" y="4962"/>
                    <a:pt x="4904" y="6422"/>
                    <a:pt x="3153" y="6363"/>
                  </a:cubicBezTo>
                  <a:cubicBezTo>
                    <a:pt x="1402" y="6363"/>
                    <a:pt x="1" y="4904"/>
                    <a:pt x="1" y="3153"/>
                  </a:cubicBezTo>
                  <a:cubicBezTo>
                    <a:pt x="59" y="1402"/>
                    <a:pt x="1460" y="1"/>
                    <a:pt x="3211" y="1"/>
                  </a:cubicBezTo>
                  <a:cubicBezTo>
                    <a:pt x="4904" y="1"/>
                    <a:pt x="6363" y="1460"/>
                    <a:pt x="6363"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3" name="Google Shape;17953;p46"/>
            <p:cNvSpPr/>
            <p:nvPr/>
          </p:nvSpPr>
          <p:spPr>
            <a:xfrm>
              <a:off x="3340100" y="4360525"/>
              <a:ext cx="159100" cy="159075"/>
            </a:xfrm>
            <a:custGeom>
              <a:avLst/>
              <a:gdLst/>
              <a:ahLst/>
              <a:cxnLst/>
              <a:rect l="l" t="t" r="r" b="b"/>
              <a:pathLst>
                <a:path w="6364" h="6363" extrusionOk="0">
                  <a:moveTo>
                    <a:pt x="6363" y="3153"/>
                  </a:moveTo>
                  <a:cubicBezTo>
                    <a:pt x="6363" y="4904"/>
                    <a:pt x="4904" y="6363"/>
                    <a:pt x="3153" y="6363"/>
                  </a:cubicBezTo>
                  <a:cubicBezTo>
                    <a:pt x="1402" y="6363"/>
                    <a:pt x="1" y="4904"/>
                    <a:pt x="1" y="3153"/>
                  </a:cubicBezTo>
                  <a:cubicBezTo>
                    <a:pt x="1" y="1460"/>
                    <a:pt x="1460" y="1"/>
                    <a:pt x="3153" y="1"/>
                  </a:cubicBezTo>
                  <a:cubicBezTo>
                    <a:pt x="4904" y="1"/>
                    <a:pt x="6363" y="1460"/>
                    <a:pt x="6363" y="31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4" name="Google Shape;17954;p46"/>
            <p:cNvSpPr/>
            <p:nvPr/>
          </p:nvSpPr>
          <p:spPr>
            <a:xfrm>
              <a:off x="2114325" y="3134750"/>
              <a:ext cx="159075" cy="159075"/>
            </a:xfrm>
            <a:custGeom>
              <a:avLst/>
              <a:gdLst/>
              <a:ahLst/>
              <a:cxnLst/>
              <a:rect l="l" t="t" r="r" b="b"/>
              <a:pathLst>
                <a:path w="6363" h="6363" extrusionOk="0">
                  <a:moveTo>
                    <a:pt x="3153" y="6363"/>
                  </a:moveTo>
                  <a:cubicBezTo>
                    <a:pt x="1460" y="6363"/>
                    <a:pt x="1" y="4904"/>
                    <a:pt x="1" y="3152"/>
                  </a:cubicBezTo>
                  <a:cubicBezTo>
                    <a:pt x="1" y="1460"/>
                    <a:pt x="1460" y="0"/>
                    <a:pt x="3153" y="0"/>
                  </a:cubicBezTo>
                  <a:cubicBezTo>
                    <a:pt x="4904" y="0"/>
                    <a:pt x="6363" y="1460"/>
                    <a:pt x="6363" y="3152"/>
                  </a:cubicBezTo>
                  <a:cubicBezTo>
                    <a:pt x="6363" y="4904"/>
                    <a:pt x="4904" y="6363"/>
                    <a:pt x="3153" y="63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5" name="Google Shape;17955;p46"/>
            <p:cNvSpPr/>
            <p:nvPr/>
          </p:nvSpPr>
          <p:spPr>
            <a:xfrm>
              <a:off x="4812500" y="1415725"/>
              <a:ext cx="159075" cy="157625"/>
            </a:xfrm>
            <a:custGeom>
              <a:avLst/>
              <a:gdLst/>
              <a:ahLst/>
              <a:cxnLst/>
              <a:rect l="l" t="t" r="r" b="b"/>
              <a:pathLst>
                <a:path w="6363" h="6305" extrusionOk="0">
                  <a:moveTo>
                    <a:pt x="6305" y="3153"/>
                  </a:moveTo>
                  <a:cubicBezTo>
                    <a:pt x="6363" y="4904"/>
                    <a:pt x="4904" y="6305"/>
                    <a:pt x="3153" y="6305"/>
                  </a:cubicBezTo>
                  <a:cubicBezTo>
                    <a:pt x="1401" y="6305"/>
                    <a:pt x="1" y="4904"/>
                    <a:pt x="1" y="3211"/>
                  </a:cubicBezTo>
                  <a:cubicBezTo>
                    <a:pt x="1" y="1460"/>
                    <a:pt x="1401" y="1"/>
                    <a:pt x="3211" y="1"/>
                  </a:cubicBezTo>
                  <a:cubicBezTo>
                    <a:pt x="4904" y="1"/>
                    <a:pt x="6305" y="1402"/>
                    <a:pt x="6305" y="31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6" name="Google Shape;17956;p46"/>
            <p:cNvSpPr/>
            <p:nvPr/>
          </p:nvSpPr>
          <p:spPr>
            <a:xfrm>
              <a:off x="5059125" y="1660900"/>
              <a:ext cx="159075" cy="160525"/>
            </a:xfrm>
            <a:custGeom>
              <a:avLst/>
              <a:gdLst/>
              <a:ahLst/>
              <a:cxnLst/>
              <a:rect l="l" t="t" r="r" b="b"/>
              <a:pathLst>
                <a:path w="6363" h="6421" extrusionOk="0">
                  <a:moveTo>
                    <a:pt x="6363" y="3269"/>
                  </a:moveTo>
                  <a:cubicBezTo>
                    <a:pt x="6304" y="5020"/>
                    <a:pt x="4845" y="6421"/>
                    <a:pt x="3094" y="6363"/>
                  </a:cubicBezTo>
                  <a:cubicBezTo>
                    <a:pt x="1343" y="6363"/>
                    <a:pt x="0" y="4903"/>
                    <a:pt x="0" y="3211"/>
                  </a:cubicBezTo>
                  <a:cubicBezTo>
                    <a:pt x="59" y="1401"/>
                    <a:pt x="1518" y="0"/>
                    <a:pt x="3269" y="59"/>
                  </a:cubicBezTo>
                  <a:cubicBezTo>
                    <a:pt x="4962" y="117"/>
                    <a:pt x="6363" y="1518"/>
                    <a:pt x="6363"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7" name="Google Shape;17957;p46"/>
            <p:cNvSpPr/>
            <p:nvPr/>
          </p:nvSpPr>
          <p:spPr>
            <a:xfrm>
              <a:off x="3097875" y="1172050"/>
              <a:ext cx="157625" cy="159075"/>
            </a:xfrm>
            <a:custGeom>
              <a:avLst/>
              <a:gdLst/>
              <a:ahLst/>
              <a:cxnLst/>
              <a:rect l="l" t="t" r="r" b="b"/>
              <a:pathLst>
                <a:path w="6305" h="6363" extrusionOk="0">
                  <a:moveTo>
                    <a:pt x="6304" y="3152"/>
                  </a:moveTo>
                  <a:cubicBezTo>
                    <a:pt x="6304" y="4903"/>
                    <a:pt x="4903" y="6362"/>
                    <a:pt x="3152" y="6362"/>
                  </a:cubicBezTo>
                  <a:cubicBezTo>
                    <a:pt x="1401" y="6362"/>
                    <a:pt x="0" y="4962"/>
                    <a:pt x="0" y="3210"/>
                  </a:cubicBezTo>
                  <a:cubicBezTo>
                    <a:pt x="0" y="1459"/>
                    <a:pt x="1401" y="0"/>
                    <a:pt x="3152" y="58"/>
                  </a:cubicBezTo>
                  <a:cubicBezTo>
                    <a:pt x="4903" y="58"/>
                    <a:pt x="6304" y="1459"/>
                    <a:pt x="6304" y="31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8" name="Google Shape;17958;p46"/>
            <p:cNvSpPr/>
            <p:nvPr/>
          </p:nvSpPr>
          <p:spPr>
            <a:xfrm>
              <a:off x="4323650" y="4361975"/>
              <a:ext cx="156175" cy="156175"/>
            </a:xfrm>
            <a:custGeom>
              <a:avLst/>
              <a:gdLst/>
              <a:ahLst/>
              <a:cxnLst/>
              <a:rect l="l" t="t" r="r" b="b"/>
              <a:pathLst>
                <a:path w="6247" h="6247" extrusionOk="0">
                  <a:moveTo>
                    <a:pt x="3152" y="1"/>
                  </a:moveTo>
                  <a:cubicBezTo>
                    <a:pt x="4904" y="59"/>
                    <a:pt x="6246" y="1460"/>
                    <a:pt x="6246" y="3211"/>
                  </a:cubicBezTo>
                  <a:cubicBezTo>
                    <a:pt x="6188" y="4904"/>
                    <a:pt x="4845" y="6247"/>
                    <a:pt x="3094" y="6188"/>
                  </a:cubicBezTo>
                  <a:cubicBezTo>
                    <a:pt x="1343" y="6188"/>
                    <a:pt x="0" y="4787"/>
                    <a:pt x="59" y="3036"/>
                  </a:cubicBezTo>
                  <a:cubicBezTo>
                    <a:pt x="59" y="1343"/>
                    <a:pt x="1460" y="1"/>
                    <a:pt x="315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9" name="Google Shape;17959;p46"/>
            <p:cNvSpPr/>
            <p:nvPr/>
          </p:nvSpPr>
          <p:spPr>
            <a:xfrm>
              <a:off x="2609025" y="1417200"/>
              <a:ext cx="156150" cy="154700"/>
            </a:xfrm>
            <a:custGeom>
              <a:avLst/>
              <a:gdLst/>
              <a:ahLst/>
              <a:cxnLst/>
              <a:rect l="l" t="t" r="r" b="b"/>
              <a:pathLst>
                <a:path w="6246" h="6188" extrusionOk="0">
                  <a:moveTo>
                    <a:pt x="6187" y="3094"/>
                  </a:moveTo>
                  <a:cubicBezTo>
                    <a:pt x="6246" y="4787"/>
                    <a:pt x="4845" y="6188"/>
                    <a:pt x="3152" y="6188"/>
                  </a:cubicBezTo>
                  <a:cubicBezTo>
                    <a:pt x="1459" y="6188"/>
                    <a:pt x="58" y="4845"/>
                    <a:pt x="58" y="3152"/>
                  </a:cubicBezTo>
                  <a:cubicBezTo>
                    <a:pt x="0" y="1401"/>
                    <a:pt x="1401" y="59"/>
                    <a:pt x="3094" y="0"/>
                  </a:cubicBezTo>
                  <a:cubicBezTo>
                    <a:pt x="4786" y="0"/>
                    <a:pt x="6187" y="1401"/>
                    <a:pt x="6187"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0" name="Google Shape;17960;p46"/>
            <p:cNvSpPr/>
            <p:nvPr/>
          </p:nvSpPr>
          <p:spPr>
            <a:xfrm>
              <a:off x="5060575" y="3873125"/>
              <a:ext cx="154700" cy="154725"/>
            </a:xfrm>
            <a:custGeom>
              <a:avLst/>
              <a:gdLst/>
              <a:ahLst/>
              <a:cxnLst/>
              <a:rect l="l" t="t" r="r" b="b"/>
              <a:pathLst>
                <a:path w="6188" h="6189" extrusionOk="0">
                  <a:moveTo>
                    <a:pt x="6188" y="3094"/>
                  </a:moveTo>
                  <a:cubicBezTo>
                    <a:pt x="6188" y="4787"/>
                    <a:pt x="4787" y="6188"/>
                    <a:pt x="3094" y="6188"/>
                  </a:cubicBezTo>
                  <a:cubicBezTo>
                    <a:pt x="1401" y="6188"/>
                    <a:pt x="1" y="4787"/>
                    <a:pt x="1" y="3094"/>
                  </a:cubicBezTo>
                  <a:cubicBezTo>
                    <a:pt x="1" y="1343"/>
                    <a:pt x="1401" y="1"/>
                    <a:pt x="3094" y="1"/>
                  </a:cubicBezTo>
                  <a:cubicBezTo>
                    <a:pt x="4845" y="1"/>
                    <a:pt x="6188" y="1402"/>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1" name="Google Shape;17961;p46"/>
            <p:cNvSpPr/>
            <p:nvPr/>
          </p:nvSpPr>
          <p:spPr>
            <a:xfrm>
              <a:off x="2115775" y="2154125"/>
              <a:ext cx="154725" cy="154700"/>
            </a:xfrm>
            <a:custGeom>
              <a:avLst/>
              <a:gdLst/>
              <a:ahLst/>
              <a:cxnLst/>
              <a:rect l="l" t="t" r="r" b="b"/>
              <a:pathLst>
                <a:path w="6189" h="6188" extrusionOk="0">
                  <a:moveTo>
                    <a:pt x="6188" y="3094"/>
                  </a:moveTo>
                  <a:cubicBezTo>
                    <a:pt x="6188" y="4787"/>
                    <a:pt x="4846" y="6129"/>
                    <a:pt x="3153" y="6188"/>
                  </a:cubicBezTo>
                  <a:cubicBezTo>
                    <a:pt x="1402" y="6188"/>
                    <a:pt x="1" y="4787"/>
                    <a:pt x="1" y="3036"/>
                  </a:cubicBezTo>
                  <a:cubicBezTo>
                    <a:pt x="59" y="1343"/>
                    <a:pt x="1402" y="0"/>
                    <a:pt x="3153" y="0"/>
                  </a:cubicBezTo>
                  <a:cubicBezTo>
                    <a:pt x="4846" y="0"/>
                    <a:pt x="6188" y="1343"/>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2" name="Google Shape;17962;p46"/>
            <p:cNvSpPr/>
            <p:nvPr/>
          </p:nvSpPr>
          <p:spPr>
            <a:xfrm>
              <a:off x="4813950" y="4115375"/>
              <a:ext cx="154725" cy="154700"/>
            </a:xfrm>
            <a:custGeom>
              <a:avLst/>
              <a:gdLst/>
              <a:ahLst/>
              <a:cxnLst/>
              <a:rect l="l" t="t" r="r" b="b"/>
              <a:pathLst>
                <a:path w="6189" h="6188" extrusionOk="0">
                  <a:moveTo>
                    <a:pt x="6188" y="3094"/>
                  </a:moveTo>
                  <a:cubicBezTo>
                    <a:pt x="6188" y="4845"/>
                    <a:pt x="4787" y="6188"/>
                    <a:pt x="3095" y="6188"/>
                  </a:cubicBezTo>
                  <a:cubicBezTo>
                    <a:pt x="1402" y="6188"/>
                    <a:pt x="1" y="4728"/>
                    <a:pt x="59" y="3036"/>
                  </a:cubicBezTo>
                  <a:cubicBezTo>
                    <a:pt x="59" y="1401"/>
                    <a:pt x="1460" y="0"/>
                    <a:pt x="3095" y="0"/>
                  </a:cubicBezTo>
                  <a:cubicBezTo>
                    <a:pt x="4787" y="0"/>
                    <a:pt x="6188" y="1401"/>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3" name="Google Shape;17963;p46"/>
            <p:cNvSpPr/>
            <p:nvPr/>
          </p:nvSpPr>
          <p:spPr>
            <a:xfrm>
              <a:off x="3099325" y="4361975"/>
              <a:ext cx="154700" cy="154725"/>
            </a:xfrm>
            <a:custGeom>
              <a:avLst/>
              <a:gdLst/>
              <a:ahLst/>
              <a:cxnLst/>
              <a:rect l="l" t="t" r="r" b="b"/>
              <a:pathLst>
                <a:path w="6188" h="6189" extrusionOk="0">
                  <a:moveTo>
                    <a:pt x="6188" y="3095"/>
                  </a:moveTo>
                  <a:cubicBezTo>
                    <a:pt x="6188" y="4787"/>
                    <a:pt x="4787" y="6188"/>
                    <a:pt x="3094" y="6188"/>
                  </a:cubicBezTo>
                  <a:cubicBezTo>
                    <a:pt x="1401" y="6188"/>
                    <a:pt x="1" y="4787"/>
                    <a:pt x="1" y="3095"/>
                  </a:cubicBezTo>
                  <a:cubicBezTo>
                    <a:pt x="1" y="1460"/>
                    <a:pt x="1343" y="59"/>
                    <a:pt x="3036" y="59"/>
                  </a:cubicBezTo>
                  <a:cubicBezTo>
                    <a:pt x="4729" y="1"/>
                    <a:pt x="6129" y="1402"/>
                    <a:pt x="6129" y="30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4" name="Google Shape;17964;p46"/>
            <p:cNvSpPr/>
            <p:nvPr/>
          </p:nvSpPr>
          <p:spPr>
            <a:xfrm>
              <a:off x="2115775" y="3378450"/>
              <a:ext cx="156175" cy="156150"/>
            </a:xfrm>
            <a:custGeom>
              <a:avLst/>
              <a:gdLst/>
              <a:ahLst/>
              <a:cxnLst/>
              <a:rect l="l" t="t" r="r" b="b"/>
              <a:pathLst>
                <a:path w="6247" h="6246" extrusionOk="0">
                  <a:moveTo>
                    <a:pt x="3153" y="59"/>
                  </a:moveTo>
                  <a:cubicBezTo>
                    <a:pt x="4846" y="117"/>
                    <a:pt x="6247" y="1576"/>
                    <a:pt x="6188" y="3211"/>
                  </a:cubicBezTo>
                  <a:cubicBezTo>
                    <a:pt x="6130" y="4903"/>
                    <a:pt x="4671" y="6246"/>
                    <a:pt x="3036" y="6188"/>
                  </a:cubicBezTo>
                  <a:cubicBezTo>
                    <a:pt x="1343" y="6129"/>
                    <a:pt x="1" y="4728"/>
                    <a:pt x="59" y="3036"/>
                  </a:cubicBezTo>
                  <a:cubicBezTo>
                    <a:pt x="118" y="1343"/>
                    <a:pt x="1519" y="0"/>
                    <a:pt x="3153"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5" name="Google Shape;17965;p46"/>
            <p:cNvSpPr/>
            <p:nvPr/>
          </p:nvSpPr>
          <p:spPr>
            <a:xfrm>
              <a:off x="2362400" y="1663800"/>
              <a:ext cx="156175" cy="154725"/>
            </a:xfrm>
            <a:custGeom>
              <a:avLst/>
              <a:gdLst/>
              <a:ahLst/>
              <a:cxnLst/>
              <a:rect l="l" t="t" r="r" b="b"/>
              <a:pathLst>
                <a:path w="6247" h="6189" extrusionOk="0">
                  <a:moveTo>
                    <a:pt x="59" y="3095"/>
                  </a:moveTo>
                  <a:cubicBezTo>
                    <a:pt x="59" y="1402"/>
                    <a:pt x="1518" y="1"/>
                    <a:pt x="3152" y="59"/>
                  </a:cubicBezTo>
                  <a:cubicBezTo>
                    <a:pt x="4845" y="59"/>
                    <a:pt x="6246" y="1519"/>
                    <a:pt x="6188" y="3211"/>
                  </a:cubicBezTo>
                  <a:cubicBezTo>
                    <a:pt x="6129" y="4846"/>
                    <a:pt x="4729" y="6188"/>
                    <a:pt x="3094" y="6188"/>
                  </a:cubicBezTo>
                  <a:cubicBezTo>
                    <a:pt x="1401" y="6188"/>
                    <a:pt x="0" y="4729"/>
                    <a:pt x="59" y="30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6" name="Google Shape;17966;p46"/>
            <p:cNvSpPr/>
            <p:nvPr/>
          </p:nvSpPr>
          <p:spPr>
            <a:xfrm>
              <a:off x="4571725" y="1174950"/>
              <a:ext cx="153250" cy="154725"/>
            </a:xfrm>
            <a:custGeom>
              <a:avLst/>
              <a:gdLst/>
              <a:ahLst/>
              <a:cxnLst/>
              <a:rect l="l" t="t" r="r" b="b"/>
              <a:pathLst>
                <a:path w="6130" h="6189" extrusionOk="0">
                  <a:moveTo>
                    <a:pt x="6129" y="3094"/>
                  </a:moveTo>
                  <a:cubicBezTo>
                    <a:pt x="6129" y="4729"/>
                    <a:pt x="4787" y="6130"/>
                    <a:pt x="3094" y="6130"/>
                  </a:cubicBezTo>
                  <a:cubicBezTo>
                    <a:pt x="1460" y="6188"/>
                    <a:pt x="0" y="4729"/>
                    <a:pt x="59" y="3036"/>
                  </a:cubicBezTo>
                  <a:cubicBezTo>
                    <a:pt x="59" y="1402"/>
                    <a:pt x="1460" y="1"/>
                    <a:pt x="3094" y="1"/>
                  </a:cubicBezTo>
                  <a:cubicBezTo>
                    <a:pt x="4728" y="1"/>
                    <a:pt x="6129" y="1402"/>
                    <a:pt x="6129"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7" name="Google Shape;17967;p46"/>
            <p:cNvSpPr/>
            <p:nvPr/>
          </p:nvSpPr>
          <p:spPr>
            <a:xfrm>
              <a:off x="5308650" y="1911875"/>
              <a:ext cx="153250" cy="153250"/>
            </a:xfrm>
            <a:custGeom>
              <a:avLst/>
              <a:gdLst/>
              <a:ahLst/>
              <a:cxnLst/>
              <a:rect l="l" t="t" r="r" b="b"/>
              <a:pathLst>
                <a:path w="6130" h="6130" extrusionOk="0">
                  <a:moveTo>
                    <a:pt x="6129" y="3036"/>
                  </a:moveTo>
                  <a:cubicBezTo>
                    <a:pt x="6129" y="4671"/>
                    <a:pt x="4728" y="6071"/>
                    <a:pt x="3094" y="6130"/>
                  </a:cubicBezTo>
                  <a:cubicBezTo>
                    <a:pt x="1460" y="6130"/>
                    <a:pt x="0" y="4729"/>
                    <a:pt x="0" y="3036"/>
                  </a:cubicBezTo>
                  <a:cubicBezTo>
                    <a:pt x="0" y="1402"/>
                    <a:pt x="1401" y="1"/>
                    <a:pt x="3036" y="1"/>
                  </a:cubicBezTo>
                  <a:cubicBezTo>
                    <a:pt x="4728" y="1"/>
                    <a:pt x="6071" y="1402"/>
                    <a:pt x="6129" y="30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8" name="Google Shape;17968;p46"/>
            <p:cNvSpPr/>
            <p:nvPr/>
          </p:nvSpPr>
          <p:spPr>
            <a:xfrm>
              <a:off x="2855625" y="1173500"/>
              <a:ext cx="148875" cy="148875"/>
            </a:xfrm>
            <a:custGeom>
              <a:avLst/>
              <a:gdLst/>
              <a:ahLst/>
              <a:cxnLst/>
              <a:rect l="l" t="t" r="r" b="b"/>
              <a:pathLst>
                <a:path w="5955" h="5955" extrusionOk="0">
                  <a:moveTo>
                    <a:pt x="5955" y="3036"/>
                  </a:moveTo>
                  <a:cubicBezTo>
                    <a:pt x="5955" y="4670"/>
                    <a:pt x="4612" y="5954"/>
                    <a:pt x="2919" y="5954"/>
                  </a:cubicBezTo>
                  <a:cubicBezTo>
                    <a:pt x="1285" y="5954"/>
                    <a:pt x="1" y="4612"/>
                    <a:pt x="1" y="2977"/>
                  </a:cubicBezTo>
                  <a:cubicBezTo>
                    <a:pt x="1" y="1285"/>
                    <a:pt x="1343" y="0"/>
                    <a:pt x="2978" y="0"/>
                  </a:cubicBezTo>
                  <a:cubicBezTo>
                    <a:pt x="4670" y="59"/>
                    <a:pt x="5955" y="1343"/>
                    <a:pt x="5955" y="30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9" name="Google Shape;17969;p46"/>
            <p:cNvSpPr/>
            <p:nvPr/>
          </p:nvSpPr>
          <p:spPr>
            <a:xfrm>
              <a:off x="5307200" y="3627975"/>
              <a:ext cx="148850" cy="150325"/>
            </a:xfrm>
            <a:custGeom>
              <a:avLst/>
              <a:gdLst/>
              <a:ahLst/>
              <a:cxnLst/>
              <a:rect l="l" t="t" r="r" b="b"/>
              <a:pathLst>
                <a:path w="5954" h="6013" extrusionOk="0">
                  <a:moveTo>
                    <a:pt x="2977" y="6013"/>
                  </a:moveTo>
                  <a:cubicBezTo>
                    <a:pt x="1284" y="6013"/>
                    <a:pt x="0" y="4670"/>
                    <a:pt x="0" y="3036"/>
                  </a:cubicBezTo>
                  <a:cubicBezTo>
                    <a:pt x="0" y="1343"/>
                    <a:pt x="1343" y="1"/>
                    <a:pt x="3035" y="59"/>
                  </a:cubicBezTo>
                  <a:cubicBezTo>
                    <a:pt x="4670" y="59"/>
                    <a:pt x="5954" y="1402"/>
                    <a:pt x="5954" y="3036"/>
                  </a:cubicBezTo>
                  <a:cubicBezTo>
                    <a:pt x="5954" y="4729"/>
                    <a:pt x="4611" y="6013"/>
                    <a:pt x="2977" y="601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0" name="Google Shape;17970;p46"/>
            <p:cNvSpPr/>
            <p:nvPr/>
          </p:nvSpPr>
          <p:spPr>
            <a:xfrm>
              <a:off x="3839175" y="931250"/>
              <a:ext cx="147400" cy="148875"/>
            </a:xfrm>
            <a:custGeom>
              <a:avLst/>
              <a:gdLst/>
              <a:ahLst/>
              <a:cxnLst/>
              <a:rect l="l" t="t" r="r" b="b"/>
              <a:pathLst>
                <a:path w="5896" h="5955" extrusionOk="0">
                  <a:moveTo>
                    <a:pt x="2977" y="5955"/>
                  </a:moveTo>
                  <a:cubicBezTo>
                    <a:pt x="1285" y="5955"/>
                    <a:pt x="0" y="4612"/>
                    <a:pt x="0" y="2978"/>
                  </a:cubicBezTo>
                  <a:cubicBezTo>
                    <a:pt x="0" y="1285"/>
                    <a:pt x="1285" y="1"/>
                    <a:pt x="2977" y="1"/>
                  </a:cubicBezTo>
                  <a:cubicBezTo>
                    <a:pt x="4612" y="1"/>
                    <a:pt x="5896" y="1285"/>
                    <a:pt x="5896" y="2920"/>
                  </a:cubicBezTo>
                  <a:cubicBezTo>
                    <a:pt x="5896" y="4612"/>
                    <a:pt x="4612" y="5896"/>
                    <a:pt x="2977" y="595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1" name="Google Shape;17971;p46"/>
            <p:cNvSpPr/>
            <p:nvPr/>
          </p:nvSpPr>
          <p:spPr>
            <a:xfrm>
              <a:off x="2365325" y="3871675"/>
              <a:ext cx="148875" cy="148875"/>
            </a:xfrm>
            <a:custGeom>
              <a:avLst/>
              <a:gdLst/>
              <a:ahLst/>
              <a:cxnLst/>
              <a:rect l="l" t="t" r="r" b="b"/>
              <a:pathLst>
                <a:path w="5955" h="5955" extrusionOk="0">
                  <a:moveTo>
                    <a:pt x="5954" y="2977"/>
                  </a:moveTo>
                  <a:cubicBezTo>
                    <a:pt x="5954" y="4670"/>
                    <a:pt x="4670" y="5954"/>
                    <a:pt x="3035" y="5954"/>
                  </a:cubicBezTo>
                  <a:cubicBezTo>
                    <a:pt x="1343" y="5954"/>
                    <a:pt x="0" y="4612"/>
                    <a:pt x="0" y="2919"/>
                  </a:cubicBezTo>
                  <a:cubicBezTo>
                    <a:pt x="59" y="1285"/>
                    <a:pt x="1343" y="0"/>
                    <a:pt x="3035" y="0"/>
                  </a:cubicBezTo>
                  <a:cubicBezTo>
                    <a:pt x="4670" y="0"/>
                    <a:pt x="5954" y="1343"/>
                    <a:pt x="5954"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2" name="Google Shape;17972;p46"/>
            <p:cNvSpPr/>
            <p:nvPr/>
          </p:nvSpPr>
          <p:spPr>
            <a:xfrm>
              <a:off x="2607550" y="4118300"/>
              <a:ext cx="150325" cy="150325"/>
            </a:xfrm>
            <a:custGeom>
              <a:avLst/>
              <a:gdLst/>
              <a:ahLst/>
              <a:cxnLst/>
              <a:rect l="l" t="t" r="r" b="b"/>
              <a:pathLst>
                <a:path w="6013" h="6013" extrusionOk="0">
                  <a:moveTo>
                    <a:pt x="6013" y="2977"/>
                  </a:moveTo>
                  <a:cubicBezTo>
                    <a:pt x="6013" y="4611"/>
                    <a:pt x="4729" y="5954"/>
                    <a:pt x="3036" y="5954"/>
                  </a:cubicBezTo>
                  <a:cubicBezTo>
                    <a:pt x="1343" y="6012"/>
                    <a:pt x="1" y="4670"/>
                    <a:pt x="59" y="2977"/>
                  </a:cubicBezTo>
                  <a:cubicBezTo>
                    <a:pt x="59" y="1284"/>
                    <a:pt x="1343" y="0"/>
                    <a:pt x="3036" y="0"/>
                  </a:cubicBezTo>
                  <a:cubicBezTo>
                    <a:pt x="4670" y="0"/>
                    <a:pt x="6013" y="1343"/>
                    <a:pt x="6013"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3" name="Google Shape;17973;p46"/>
            <p:cNvSpPr/>
            <p:nvPr/>
          </p:nvSpPr>
          <p:spPr>
            <a:xfrm>
              <a:off x="5553800" y="2892500"/>
              <a:ext cx="148875" cy="148875"/>
            </a:xfrm>
            <a:custGeom>
              <a:avLst/>
              <a:gdLst/>
              <a:ahLst/>
              <a:cxnLst/>
              <a:rect l="l" t="t" r="r" b="b"/>
              <a:pathLst>
                <a:path w="5955" h="5955" extrusionOk="0">
                  <a:moveTo>
                    <a:pt x="1" y="2919"/>
                  </a:moveTo>
                  <a:cubicBezTo>
                    <a:pt x="1" y="1285"/>
                    <a:pt x="1343" y="1"/>
                    <a:pt x="3036" y="59"/>
                  </a:cubicBezTo>
                  <a:cubicBezTo>
                    <a:pt x="4670" y="59"/>
                    <a:pt x="5955" y="1402"/>
                    <a:pt x="5955" y="3095"/>
                  </a:cubicBezTo>
                  <a:cubicBezTo>
                    <a:pt x="5896" y="4729"/>
                    <a:pt x="4612" y="5955"/>
                    <a:pt x="2919" y="5955"/>
                  </a:cubicBezTo>
                  <a:cubicBezTo>
                    <a:pt x="1285" y="5955"/>
                    <a:pt x="1" y="4612"/>
                    <a:pt x="1"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4" name="Google Shape;17974;p46"/>
            <p:cNvSpPr/>
            <p:nvPr/>
          </p:nvSpPr>
          <p:spPr>
            <a:xfrm>
              <a:off x="5553800" y="2645900"/>
              <a:ext cx="148875" cy="148875"/>
            </a:xfrm>
            <a:custGeom>
              <a:avLst/>
              <a:gdLst/>
              <a:ahLst/>
              <a:cxnLst/>
              <a:rect l="l" t="t" r="r" b="b"/>
              <a:pathLst>
                <a:path w="5955" h="5955" extrusionOk="0">
                  <a:moveTo>
                    <a:pt x="5955" y="2977"/>
                  </a:moveTo>
                  <a:cubicBezTo>
                    <a:pt x="5955" y="4670"/>
                    <a:pt x="4612" y="5954"/>
                    <a:pt x="2978" y="5954"/>
                  </a:cubicBezTo>
                  <a:cubicBezTo>
                    <a:pt x="1285" y="5954"/>
                    <a:pt x="1" y="4612"/>
                    <a:pt x="1" y="2977"/>
                  </a:cubicBezTo>
                  <a:cubicBezTo>
                    <a:pt x="1" y="1343"/>
                    <a:pt x="1285" y="59"/>
                    <a:pt x="2919" y="0"/>
                  </a:cubicBezTo>
                  <a:cubicBezTo>
                    <a:pt x="4612" y="0"/>
                    <a:pt x="5955" y="1284"/>
                    <a:pt x="5955"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5" name="Google Shape;17975;p46"/>
            <p:cNvSpPr/>
            <p:nvPr/>
          </p:nvSpPr>
          <p:spPr>
            <a:xfrm>
              <a:off x="3592550" y="931250"/>
              <a:ext cx="147425" cy="148875"/>
            </a:xfrm>
            <a:custGeom>
              <a:avLst/>
              <a:gdLst/>
              <a:ahLst/>
              <a:cxnLst/>
              <a:rect l="l" t="t" r="r" b="b"/>
              <a:pathLst>
                <a:path w="5897" h="5955" extrusionOk="0">
                  <a:moveTo>
                    <a:pt x="5896" y="2978"/>
                  </a:moveTo>
                  <a:cubicBezTo>
                    <a:pt x="5896" y="4612"/>
                    <a:pt x="4612" y="5955"/>
                    <a:pt x="2919" y="5896"/>
                  </a:cubicBezTo>
                  <a:cubicBezTo>
                    <a:pt x="1285" y="5896"/>
                    <a:pt x="1" y="4612"/>
                    <a:pt x="1" y="2978"/>
                  </a:cubicBezTo>
                  <a:cubicBezTo>
                    <a:pt x="1" y="1285"/>
                    <a:pt x="1285" y="1"/>
                    <a:pt x="2978" y="1"/>
                  </a:cubicBezTo>
                  <a:cubicBezTo>
                    <a:pt x="4612" y="1"/>
                    <a:pt x="5896" y="1285"/>
                    <a:pt x="5896" y="29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6" name="Google Shape;17976;p46"/>
            <p:cNvSpPr/>
            <p:nvPr/>
          </p:nvSpPr>
          <p:spPr>
            <a:xfrm>
              <a:off x="4571725" y="4366375"/>
              <a:ext cx="147400" cy="147400"/>
            </a:xfrm>
            <a:custGeom>
              <a:avLst/>
              <a:gdLst/>
              <a:ahLst/>
              <a:cxnLst/>
              <a:rect l="l" t="t" r="r" b="b"/>
              <a:pathLst>
                <a:path w="5896" h="5896" extrusionOk="0">
                  <a:moveTo>
                    <a:pt x="5896" y="2977"/>
                  </a:moveTo>
                  <a:cubicBezTo>
                    <a:pt x="5896" y="4553"/>
                    <a:pt x="4553" y="5895"/>
                    <a:pt x="2919" y="5895"/>
                  </a:cubicBezTo>
                  <a:cubicBezTo>
                    <a:pt x="1285" y="5895"/>
                    <a:pt x="0" y="4553"/>
                    <a:pt x="0" y="2860"/>
                  </a:cubicBezTo>
                  <a:cubicBezTo>
                    <a:pt x="0" y="1226"/>
                    <a:pt x="1343" y="0"/>
                    <a:pt x="2977" y="0"/>
                  </a:cubicBezTo>
                  <a:cubicBezTo>
                    <a:pt x="4612" y="0"/>
                    <a:pt x="5896" y="1343"/>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7" name="Google Shape;17977;p46"/>
            <p:cNvSpPr/>
            <p:nvPr/>
          </p:nvSpPr>
          <p:spPr>
            <a:xfrm>
              <a:off x="5555275" y="2405125"/>
              <a:ext cx="145950" cy="145950"/>
            </a:xfrm>
            <a:custGeom>
              <a:avLst/>
              <a:gdLst/>
              <a:ahLst/>
              <a:cxnLst/>
              <a:rect l="l" t="t" r="r" b="b"/>
              <a:pathLst>
                <a:path w="5838" h="5838" extrusionOk="0">
                  <a:moveTo>
                    <a:pt x="5837" y="2919"/>
                  </a:moveTo>
                  <a:cubicBezTo>
                    <a:pt x="5837" y="4495"/>
                    <a:pt x="4553" y="5837"/>
                    <a:pt x="2919" y="5837"/>
                  </a:cubicBezTo>
                  <a:cubicBezTo>
                    <a:pt x="1284" y="5837"/>
                    <a:pt x="0" y="4553"/>
                    <a:pt x="0" y="2919"/>
                  </a:cubicBezTo>
                  <a:cubicBezTo>
                    <a:pt x="0" y="1284"/>
                    <a:pt x="1284" y="0"/>
                    <a:pt x="2919" y="0"/>
                  </a:cubicBezTo>
                  <a:cubicBezTo>
                    <a:pt x="4495" y="0"/>
                    <a:pt x="5837" y="1284"/>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8" name="Google Shape;17978;p46"/>
            <p:cNvSpPr/>
            <p:nvPr/>
          </p:nvSpPr>
          <p:spPr>
            <a:xfrm>
              <a:off x="2120150" y="1910425"/>
              <a:ext cx="147425" cy="147400"/>
            </a:xfrm>
            <a:custGeom>
              <a:avLst/>
              <a:gdLst/>
              <a:ahLst/>
              <a:cxnLst/>
              <a:rect l="l" t="t" r="r" b="b"/>
              <a:pathLst>
                <a:path w="5897" h="5896" extrusionOk="0">
                  <a:moveTo>
                    <a:pt x="5896" y="2919"/>
                  </a:moveTo>
                  <a:cubicBezTo>
                    <a:pt x="5896" y="4553"/>
                    <a:pt x="4612" y="5896"/>
                    <a:pt x="2978" y="5896"/>
                  </a:cubicBezTo>
                  <a:cubicBezTo>
                    <a:pt x="1344" y="5896"/>
                    <a:pt x="1" y="4612"/>
                    <a:pt x="1" y="2977"/>
                  </a:cubicBezTo>
                  <a:cubicBezTo>
                    <a:pt x="1" y="1343"/>
                    <a:pt x="1285" y="59"/>
                    <a:pt x="2920" y="1"/>
                  </a:cubicBezTo>
                  <a:cubicBezTo>
                    <a:pt x="4554" y="1"/>
                    <a:pt x="5838" y="1285"/>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9" name="Google Shape;17979;p46"/>
            <p:cNvSpPr/>
            <p:nvPr/>
          </p:nvSpPr>
          <p:spPr>
            <a:xfrm>
              <a:off x="4081400" y="932725"/>
              <a:ext cx="147425" cy="145950"/>
            </a:xfrm>
            <a:custGeom>
              <a:avLst/>
              <a:gdLst/>
              <a:ahLst/>
              <a:cxnLst/>
              <a:rect l="l" t="t" r="r" b="b"/>
              <a:pathLst>
                <a:path w="5897" h="5838" extrusionOk="0">
                  <a:moveTo>
                    <a:pt x="5896" y="2919"/>
                  </a:moveTo>
                  <a:cubicBezTo>
                    <a:pt x="5896" y="4553"/>
                    <a:pt x="4554" y="5837"/>
                    <a:pt x="2919" y="5837"/>
                  </a:cubicBezTo>
                  <a:cubicBezTo>
                    <a:pt x="1285" y="5779"/>
                    <a:pt x="1" y="4437"/>
                    <a:pt x="59" y="2861"/>
                  </a:cubicBezTo>
                  <a:cubicBezTo>
                    <a:pt x="59" y="1226"/>
                    <a:pt x="1402" y="0"/>
                    <a:pt x="2978" y="0"/>
                  </a:cubicBezTo>
                  <a:cubicBezTo>
                    <a:pt x="4612" y="0"/>
                    <a:pt x="5896" y="1343"/>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0" name="Google Shape;17980;p46"/>
            <p:cNvSpPr/>
            <p:nvPr/>
          </p:nvSpPr>
          <p:spPr>
            <a:xfrm>
              <a:off x="5553800" y="3140575"/>
              <a:ext cx="147425" cy="145950"/>
            </a:xfrm>
            <a:custGeom>
              <a:avLst/>
              <a:gdLst/>
              <a:ahLst/>
              <a:cxnLst/>
              <a:rect l="l" t="t" r="r" b="b"/>
              <a:pathLst>
                <a:path w="5897" h="5838" extrusionOk="0">
                  <a:moveTo>
                    <a:pt x="2978" y="1"/>
                  </a:moveTo>
                  <a:cubicBezTo>
                    <a:pt x="4554" y="1"/>
                    <a:pt x="5896" y="1402"/>
                    <a:pt x="5896" y="2978"/>
                  </a:cubicBezTo>
                  <a:cubicBezTo>
                    <a:pt x="5838" y="4554"/>
                    <a:pt x="4554" y="5838"/>
                    <a:pt x="2978" y="5838"/>
                  </a:cubicBezTo>
                  <a:cubicBezTo>
                    <a:pt x="1343" y="5838"/>
                    <a:pt x="1" y="4495"/>
                    <a:pt x="59" y="2861"/>
                  </a:cubicBezTo>
                  <a:cubicBezTo>
                    <a:pt x="59" y="1285"/>
                    <a:pt x="1402" y="1"/>
                    <a:pt x="297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1" name="Google Shape;17981;p46"/>
            <p:cNvSpPr/>
            <p:nvPr/>
          </p:nvSpPr>
          <p:spPr>
            <a:xfrm>
              <a:off x="5064950" y="1421575"/>
              <a:ext cx="145950" cy="145950"/>
            </a:xfrm>
            <a:custGeom>
              <a:avLst/>
              <a:gdLst/>
              <a:ahLst/>
              <a:cxnLst/>
              <a:rect l="l" t="t" r="r" b="b"/>
              <a:pathLst>
                <a:path w="5838" h="5838" extrusionOk="0">
                  <a:moveTo>
                    <a:pt x="5838" y="2977"/>
                  </a:moveTo>
                  <a:cubicBezTo>
                    <a:pt x="5838" y="4553"/>
                    <a:pt x="4495" y="5838"/>
                    <a:pt x="2919" y="5838"/>
                  </a:cubicBezTo>
                  <a:cubicBezTo>
                    <a:pt x="1343" y="5838"/>
                    <a:pt x="1" y="4495"/>
                    <a:pt x="59" y="2919"/>
                  </a:cubicBezTo>
                  <a:cubicBezTo>
                    <a:pt x="59" y="1343"/>
                    <a:pt x="1402" y="0"/>
                    <a:pt x="2978" y="59"/>
                  </a:cubicBezTo>
                  <a:cubicBezTo>
                    <a:pt x="4554" y="59"/>
                    <a:pt x="5838" y="1401"/>
                    <a:pt x="5838"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2" name="Google Shape;17982;p46"/>
            <p:cNvSpPr/>
            <p:nvPr/>
          </p:nvSpPr>
          <p:spPr>
            <a:xfrm>
              <a:off x="3345950" y="932725"/>
              <a:ext cx="145950" cy="145950"/>
            </a:xfrm>
            <a:custGeom>
              <a:avLst/>
              <a:gdLst/>
              <a:ahLst/>
              <a:cxnLst/>
              <a:rect l="l" t="t" r="r" b="b"/>
              <a:pathLst>
                <a:path w="5838" h="5838" extrusionOk="0">
                  <a:moveTo>
                    <a:pt x="5837" y="2919"/>
                  </a:moveTo>
                  <a:cubicBezTo>
                    <a:pt x="5837" y="4495"/>
                    <a:pt x="4495" y="5837"/>
                    <a:pt x="2919" y="5837"/>
                  </a:cubicBezTo>
                  <a:cubicBezTo>
                    <a:pt x="1343" y="5837"/>
                    <a:pt x="0" y="4437"/>
                    <a:pt x="0" y="2861"/>
                  </a:cubicBezTo>
                  <a:cubicBezTo>
                    <a:pt x="59" y="1284"/>
                    <a:pt x="1401" y="0"/>
                    <a:pt x="2977" y="0"/>
                  </a:cubicBezTo>
                  <a:cubicBezTo>
                    <a:pt x="4553" y="0"/>
                    <a:pt x="5837" y="1343"/>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3" name="Google Shape;17983;p46"/>
            <p:cNvSpPr/>
            <p:nvPr/>
          </p:nvSpPr>
          <p:spPr>
            <a:xfrm>
              <a:off x="2857100" y="4366375"/>
              <a:ext cx="145950" cy="145950"/>
            </a:xfrm>
            <a:custGeom>
              <a:avLst/>
              <a:gdLst/>
              <a:ahLst/>
              <a:cxnLst/>
              <a:rect l="l" t="t" r="r" b="b"/>
              <a:pathLst>
                <a:path w="5838" h="5838" extrusionOk="0">
                  <a:moveTo>
                    <a:pt x="5837" y="2919"/>
                  </a:moveTo>
                  <a:cubicBezTo>
                    <a:pt x="5837" y="4495"/>
                    <a:pt x="4495" y="5837"/>
                    <a:pt x="2919" y="5837"/>
                  </a:cubicBezTo>
                  <a:cubicBezTo>
                    <a:pt x="1343" y="5837"/>
                    <a:pt x="58" y="4553"/>
                    <a:pt x="0" y="2977"/>
                  </a:cubicBezTo>
                  <a:cubicBezTo>
                    <a:pt x="0" y="1401"/>
                    <a:pt x="1284" y="58"/>
                    <a:pt x="2860" y="58"/>
                  </a:cubicBezTo>
                  <a:cubicBezTo>
                    <a:pt x="4436" y="0"/>
                    <a:pt x="5779" y="1343"/>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4" name="Google Shape;17984;p46"/>
            <p:cNvSpPr/>
            <p:nvPr/>
          </p:nvSpPr>
          <p:spPr>
            <a:xfrm>
              <a:off x="2121625" y="3630900"/>
              <a:ext cx="144500" cy="145950"/>
            </a:xfrm>
            <a:custGeom>
              <a:avLst/>
              <a:gdLst/>
              <a:ahLst/>
              <a:cxnLst/>
              <a:rect l="l" t="t" r="r" b="b"/>
              <a:pathLst>
                <a:path w="5780" h="5838" extrusionOk="0">
                  <a:moveTo>
                    <a:pt x="2919" y="0"/>
                  </a:moveTo>
                  <a:cubicBezTo>
                    <a:pt x="4437" y="0"/>
                    <a:pt x="5779" y="1343"/>
                    <a:pt x="5779" y="2919"/>
                  </a:cubicBezTo>
                  <a:cubicBezTo>
                    <a:pt x="5779" y="4495"/>
                    <a:pt x="4437" y="5837"/>
                    <a:pt x="2861" y="5779"/>
                  </a:cubicBezTo>
                  <a:cubicBezTo>
                    <a:pt x="1285" y="5779"/>
                    <a:pt x="0" y="4437"/>
                    <a:pt x="0" y="2861"/>
                  </a:cubicBezTo>
                  <a:cubicBezTo>
                    <a:pt x="0" y="1343"/>
                    <a:pt x="1343" y="0"/>
                    <a:pt x="2919"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5" name="Google Shape;17985;p46"/>
            <p:cNvSpPr/>
            <p:nvPr/>
          </p:nvSpPr>
          <p:spPr>
            <a:xfrm>
              <a:off x="3840625" y="4611525"/>
              <a:ext cx="144500" cy="143025"/>
            </a:xfrm>
            <a:custGeom>
              <a:avLst/>
              <a:gdLst/>
              <a:ahLst/>
              <a:cxnLst/>
              <a:rect l="l" t="t" r="r" b="b"/>
              <a:pathLst>
                <a:path w="5780" h="5721" extrusionOk="0">
                  <a:moveTo>
                    <a:pt x="5779" y="2802"/>
                  </a:moveTo>
                  <a:cubicBezTo>
                    <a:pt x="5779" y="4378"/>
                    <a:pt x="4437" y="5721"/>
                    <a:pt x="2861" y="5721"/>
                  </a:cubicBezTo>
                  <a:cubicBezTo>
                    <a:pt x="1343" y="5721"/>
                    <a:pt x="59" y="4436"/>
                    <a:pt x="1" y="2860"/>
                  </a:cubicBezTo>
                  <a:cubicBezTo>
                    <a:pt x="1" y="1284"/>
                    <a:pt x="1285" y="0"/>
                    <a:pt x="2861" y="0"/>
                  </a:cubicBezTo>
                  <a:cubicBezTo>
                    <a:pt x="4437" y="0"/>
                    <a:pt x="5721" y="1226"/>
                    <a:pt x="5779"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6" name="Google Shape;17986;p46"/>
            <p:cNvSpPr/>
            <p:nvPr/>
          </p:nvSpPr>
          <p:spPr>
            <a:xfrm>
              <a:off x="1879375" y="2895425"/>
              <a:ext cx="143050" cy="143025"/>
            </a:xfrm>
            <a:custGeom>
              <a:avLst/>
              <a:gdLst/>
              <a:ahLst/>
              <a:cxnLst/>
              <a:rect l="l" t="t" r="r" b="b"/>
              <a:pathLst>
                <a:path w="5722" h="5721" extrusionOk="0">
                  <a:moveTo>
                    <a:pt x="2861" y="1"/>
                  </a:moveTo>
                  <a:cubicBezTo>
                    <a:pt x="4437" y="1"/>
                    <a:pt x="5663" y="1285"/>
                    <a:pt x="5721" y="2861"/>
                  </a:cubicBezTo>
                  <a:cubicBezTo>
                    <a:pt x="5721" y="4437"/>
                    <a:pt x="4437" y="5721"/>
                    <a:pt x="2861" y="5721"/>
                  </a:cubicBezTo>
                  <a:cubicBezTo>
                    <a:pt x="1285" y="5721"/>
                    <a:pt x="1" y="4437"/>
                    <a:pt x="1" y="2861"/>
                  </a:cubicBezTo>
                  <a:cubicBezTo>
                    <a:pt x="1" y="1285"/>
                    <a:pt x="1285" y="59"/>
                    <a:pt x="28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7" name="Google Shape;17987;p46"/>
            <p:cNvSpPr/>
            <p:nvPr/>
          </p:nvSpPr>
          <p:spPr>
            <a:xfrm>
              <a:off x="1879375" y="2648825"/>
              <a:ext cx="143050" cy="143025"/>
            </a:xfrm>
            <a:custGeom>
              <a:avLst/>
              <a:gdLst/>
              <a:ahLst/>
              <a:cxnLst/>
              <a:rect l="l" t="t" r="r" b="b"/>
              <a:pathLst>
                <a:path w="5722" h="5721" extrusionOk="0">
                  <a:moveTo>
                    <a:pt x="2861" y="5720"/>
                  </a:moveTo>
                  <a:cubicBezTo>
                    <a:pt x="1285" y="5720"/>
                    <a:pt x="1" y="4436"/>
                    <a:pt x="1" y="2860"/>
                  </a:cubicBezTo>
                  <a:cubicBezTo>
                    <a:pt x="1" y="1284"/>
                    <a:pt x="1285" y="0"/>
                    <a:pt x="2919" y="0"/>
                  </a:cubicBezTo>
                  <a:cubicBezTo>
                    <a:pt x="4495" y="58"/>
                    <a:pt x="5721" y="1343"/>
                    <a:pt x="5721" y="2919"/>
                  </a:cubicBezTo>
                  <a:cubicBezTo>
                    <a:pt x="5663" y="4495"/>
                    <a:pt x="4437" y="5720"/>
                    <a:pt x="2861" y="57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8" name="Google Shape;17988;p46"/>
            <p:cNvSpPr/>
            <p:nvPr/>
          </p:nvSpPr>
          <p:spPr>
            <a:xfrm>
              <a:off x="3594025" y="4610050"/>
              <a:ext cx="143025" cy="144500"/>
            </a:xfrm>
            <a:custGeom>
              <a:avLst/>
              <a:gdLst/>
              <a:ahLst/>
              <a:cxnLst/>
              <a:rect l="l" t="t" r="r" b="b"/>
              <a:pathLst>
                <a:path w="5721" h="5780" extrusionOk="0">
                  <a:moveTo>
                    <a:pt x="2860" y="5780"/>
                  </a:moveTo>
                  <a:cubicBezTo>
                    <a:pt x="1284" y="5780"/>
                    <a:pt x="59" y="4495"/>
                    <a:pt x="0" y="2919"/>
                  </a:cubicBezTo>
                  <a:cubicBezTo>
                    <a:pt x="0" y="1343"/>
                    <a:pt x="1343" y="1"/>
                    <a:pt x="2919" y="59"/>
                  </a:cubicBezTo>
                  <a:cubicBezTo>
                    <a:pt x="4495" y="59"/>
                    <a:pt x="5720" y="1343"/>
                    <a:pt x="5720" y="2919"/>
                  </a:cubicBezTo>
                  <a:cubicBezTo>
                    <a:pt x="5720" y="4495"/>
                    <a:pt x="4436" y="5780"/>
                    <a:pt x="2860" y="57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9" name="Google Shape;17989;p46"/>
            <p:cNvSpPr/>
            <p:nvPr/>
          </p:nvSpPr>
          <p:spPr>
            <a:xfrm>
              <a:off x="5556725" y="2159950"/>
              <a:ext cx="141575" cy="141575"/>
            </a:xfrm>
            <a:custGeom>
              <a:avLst/>
              <a:gdLst/>
              <a:ahLst/>
              <a:cxnLst/>
              <a:rect l="l" t="t" r="r" b="b"/>
              <a:pathLst>
                <a:path w="5663" h="5663" extrusionOk="0">
                  <a:moveTo>
                    <a:pt x="2802" y="5663"/>
                  </a:moveTo>
                  <a:cubicBezTo>
                    <a:pt x="1226" y="5663"/>
                    <a:pt x="0" y="4379"/>
                    <a:pt x="59" y="2803"/>
                  </a:cubicBezTo>
                  <a:cubicBezTo>
                    <a:pt x="59" y="1227"/>
                    <a:pt x="1343" y="1"/>
                    <a:pt x="2919" y="1"/>
                  </a:cubicBezTo>
                  <a:cubicBezTo>
                    <a:pt x="4495" y="59"/>
                    <a:pt x="5662" y="1285"/>
                    <a:pt x="5662" y="2861"/>
                  </a:cubicBezTo>
                  <a:cubicBezTo>
                    <a:pt x="5662" y="4437"/>
                    <a:pt x="4437" y="5663"/>
                    <a:pt x="2802" y="56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0" name="Google Shape;17990;p46"/>
            <p:cNvSpPr/>
            <p:nvPr/>
          </p:nvSpPr>
          <p:spPr>
            <a:xfrm>
              <a:off x="4821250" y="1180800"/>
              <a:ext cx="141575" cy="141575"/>
            </a:xfrm>
            <a:custGeom>
              <a:avLst/>
              <a:gdLst/>
              <a:ahLst/>
              <a:cxnLst/>
              <a:rect l="l" t="t" r="r" b="b"/>
              <a:pathLst>
                <a:path w="5663" h="5663" extrusionOk="0">
                  <a:moveTo>
                    <a:pt x="5663" y="2860"/>
                  </a:moveTo>
                  <a:cubicBezTo>
                    <a:pt x="5663" y="4436"/>
                    <a:pt x="4379" y="5662"/>
                    <a:pt x="2803" y="5662"/>
                  </a:cubicBezTo>
                  <a:cubicBezTo>
                    <a:pt x="1227" y="5662"/>
                    <a:pt x="1" y="4436"/>
                    <a:pt x="1" y="2802"/>
                  </a:cubicBezTo>
                  <a:cubicBezTo>
                    <a:pt x="1" y="1284"/>
                    <a:pt x="1227" y="59"/>
                    <a:pt x="2744" y="59"/>
                  </a:cubicBezTo>
                  <a:cubicBezTo>
                    <a:pt x="4379" y="0"/>
                    <a:pt x="5604" y="1226"/>
                    <a:pt x="5604" y="28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1" name="Google Shape;17991;p46"/>
            <p:cNvSpPr/>
            <p:nvPr/>
          </p:nvSpPr>
          <p:spPr>
            <a:xfrm>
              <a:off x="5314475" y="1671100"/>
              <a:ext cx="141575" cy="141575"/>
            </a:xfrm>
            <a:custGeom>
              <a:avLst/>
              <a:gdLst/>
              <a:ahLst/>
              <a:cxnLst/>
              <a:rect l="l" t="t" r="r" b="b"/>
              <a:pathLst>
                <a:path w="5663" h="5663" extrusionOk="0">
                  <a:moveTo>
                    <a:pt x="5663" y="2803"/>
                  </a:moveTo>
                  <a:cubicBezTo>
                    <a:pt x="5663" y="4379"/>
                    <a:pt x="4437" y="5663"/>
                    <a:pt x="2803" y="5663"/>
                  </a:cubicBezTo>
                  <a:cubicBezTo>
                    <a:pt x="1227" y="5663"/>
                    <a:pt x="1" y="4379"/>
                    <a:pt x="1" y="2803"/>
                  </a:cubicBezTo>
                  <a:cubicBezTo>
                    <a:pt x="1" y="1227"/>
                    <a:pt x="1227" y="1"/>
                    <a:pt x="2803" y="1"/>
                  </a:cubicBezTo>
                  <a:cubicBezTo>
                    <a:pt x="4379" y="1"/>
                    <a:pt x="5663" y="1227"/>
                    <a:pt x="5663"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2" name="Google Shape;17992;p46"/>
            <p:cNvSpPr/>
            <p:nvPr/>
          </p:nvSpPr>
          <p:spPr>
            <a:xfrm>
              <a:off x="1880850" y="2408025"/>
              <a:ext cx="140100" cy="140125"/>
            </a:xfrm>
            <a:custGeom>
              <a:avLst/>
              <a:gdLst/>
              <a:ahLst/>
              <a:cxnLst/>
              <a:rect l="l" t="t" r="r" b="b"/>
              <a:pathLst>
                <a:path w="5604" h="5605" extrusionOk="0">
                  <a:moveTo>
                    <a:pt x="5604" y="2803"/>
                  </a:moveTo>
                  <a:cubicBezTo>
                    <a:pt x="5604" y="4379"/>
                    <a:pt x="4378" y="5604"/>
                    <a:pt x="2744" y="5604"/>
                  </a:cubicBezTo>
                  <a:cubicBezTo>
                    <a:pt x="1226" y="5546"/>
                    <a:pt x="0" y="4379"/>
                    <a:pt x="0" y="2803"/>
                  </a:cubicBezTo>
                  <a:cubicBezTo>
                    <a:pt x="0" y="1227"/>
                    <a:pt x="1226" y="1"/>
                    <a:pt x="2802" y="1"/>
                  </a:cubicBezTo>
                  <a:cubicBezTo>
                    <a:pt x="4378" y="1"/>
                    <a:pt x="5604" y="1227"/>
                    <a:pt x="5604"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3" name="Google Shape;17993;p46"/>
            <p:cNvSpPr/>
            <p:nvPr/>
          </p:nvSpPr>
          <p:spPr>
            <a:xfrm>
              <a:off x="5067875" y="4122675"/>
              <a:ext cx="140100" cy="140100"/>
            </a:xfrm>
            <a:custGeom>
              <a:avLst/>
              <a:gdLst/>
              <a:ahLst/>
              <a:cxnLst/>
              <a:rect l="l" t="t" r="r" b="b"/>
              <a:pathLst>
                <a:path w="5604" h="5604" extrusionOk="0">
                  <a:moveTo>
                    <a:pt x="2802" y="5604"/>
                  </a:moveTo>
                  <a:cubicBezTo>
                    <a:pt x="1226" y="5604"/>
                    <a:pt x="0" y="4378"/>
                    <a:pt x="0" y="2802"/>
                  </a:cubicBezTo>
                  <a:cubicBezTo>
                    <a:pt x="59" y="1226"/>
                    <a:pt x="1285" y="0"/>
                    <a:pt x="2802" y="0"/>
                  </a:cubicBezTo>
                  <a:cubicBezTo>
                    <a:pt x="4378" y="0"/>
                    <a:pt x="5604" y="1284"/>
                    <a:pt x="5604" y="2860"/>
                  </a:cubicBezTo>
                  <a:cubicBezTo>
                    <a:pt x="5604" y="4378"/>
                    <a:pt x="4378" y="5604"/>
                    <a:pt x="2802" y="56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4" name="Google Shape;17994;p46"/>
            <p:cNvSpPr/>
            <p:nvPr/>
          </p:nvSpPr>
          <p:spPr>
            <a:xfrm>
              <a:off x="4330950" y="934175"/>
              <a:ext cx="141575" cy="141575"/>
            </a:xfrm>
            <a:custGeom>
              <a:avLst/>
              <a:gdLst/>
              <a:ahLst/>
              <a:cxnLst/>
              <a:rect l="l" t="t" r="r" b="b"/>
              <a:pathLst>
                <a:path w="5663" h="5663" extrusionOk="0">
                  <a:moveTo>
                    <a:pt x="5662" y="2861"/>
                  </a:moveTo>
                  <a:cubicBezTo>
                    <a:pt x="5662" y="4437"/>
                    <a:pt x="4436" y="5663"/>
                    <a:pt x="2860" y="5663"/>
                  </a:cubicBezTo>
                  <a:cubicBezTo>
                    <a:pt x="1226" y="5663"/>
                    <a:pt x="0" y="4379"/>
                    <a:pt x="59" y="2803"/>
                  </a:cubicBezTo>
                  <a:cubicBezTo>
                    <a:pt x="59" y="1226"/>
                    <a:pt x="1284" y="59"/>
                    <a:pt x="2860" y="59"/>
                  </a:cubicBezTo>
                  <a:cubicBezTo>
                    <a:pt x="4436" y="1"/>
                    <a:pt x="5662" y="1285"/>
                    <a:pt x="5662" y="28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5" name="Google Shape;17995;p46"/>
            <p:cNvSpPr/>
            <p:nvPr/>
          </p:nvSpPr>
          <p:spPr>
            <a:xfrm>
              <a:off x="4085800" y="4617350"/>
              <a:ext cx="140100" cy="138650"/>
            </a:xfrm>
            <a:custGeom>
              <a:avLst/>
              <a:gdLst/>
              <a:ahLst/>
              <a:cxnLst/>
              <a:rect l="l" t="t" r="r" b="b"/>
              <a:pathLst>
                <a:path w="5604" h="5546" extrusionOk="0">
                  <a:moveTo>
                    <a:pt x="2802" y="5546"/>
                  </a:moveTo>
                  <a:cubicBezTo>
                    <a:pt x="1226" y="5546"/>
                    <a:pt x="0" y="4320"/>
                    <a:pt x="0" y="2744"/>
                  </a:cubicBezTo>
                  <a:cubicBezTo>
                    <a:pt x="0" y="1168"/>
                    <a:pt x="1226" y="1"/>
                    <a:pt x="2802" y="1"/>
                  </a:cubicBezTo>
                  <a:cubicBezTo>
                    <a:pt x="4378" y="1"/>
                    <a:pt x="5604" y="1227"/>
                    <a:pt x="5604" y="2803"/>
                  </a:cubicBezTo>
                  <a:cubicBezTo>
                    <a:pt x="5604" y="4379"/>
                    <a:pt x="4378" y="5546"/>
                    <a:pt x="2802" y="554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6" name="Google Shape;17996;p46"/>
            <p:cNvSpPr/>
            <p:nvPr/>
          </p:nvSpPr>
          <p:spPr>
            <a:xfrm>
              <a:off x="5558175" y="3387200"/>
              <a:ext cx="140125" cy="140125"/>
            </a:xfrm>
            <a:custGeom>
              <a:avLst/>
              <a:gdLst/>
              <a:ahLst/>
              <a:cxnLst/>
              <a:rect l="l" t="t" r="r" b="b"/>
              <a:pathLst>
                <a:path w="5605" h="5605" extrusionOk="0">
                  <a:moveTo>
                    <a:pt x="2744" y="5546"/>
                  </a:moveTo>
                  <a:cubicBezTo>
                    <a:pt x="1227" y="5546"/>
                    <a:pt x="1" y="4320"/>
                    <a:pt x="1" y="2744"/>
                  </a:cubicBezTo>
                  <a:cubicBezTo>
                    <a:pt x="1" y="1226"/>
                    <a:pt x="1285" y="0"/>
                    <a:pt x="2803" y="0"/>
                  </a:cubicBezTo>
                  <a:cubicBezTo>
                    <a:pt x="4379" y="0"/>
                    <a:pt x="5604" y="1285"/>
                    <a:pt x="5546" y="2802"/>
                  </a:cubicBezTo>
                  <a:cubicBezTo>
                    <a:pt x="5546" y="4378"/>
                    <a:pt x="4320" y="5604"/>
                    <a:pt x="2744" y="554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7" name="Google Shape;17997;p46"/>
            <p:cNvSpPr/>
            <p:nvPr/>
          </p:nvSpPr>
          <p:spPr>
            <a:xfrm>
              <a:off x="2369700" y="1424500"/>
              <a:ext cx="141575" cy="140100"/>
            </a:xfrm>
            <a:custGeom>
              <a:avLst/>
              <a:gdLst/>
              <a:ahLst/>
              <a:cxnLst/>
              <a:rect l="l" t="t" r="r" b="b"/>
              <a:pathLst>
                <a:path w="5663" h="5604" extrusionOk="0">
                  <a:moveTo>
                    <a:pt x="5604" y="2860"/>
                  </a:moveTo>
                  <a:cubicBezTo>
                    <a:pt x="5546" y="4436"/>
                    <a:pt x="4320" y="5604"/>
                    <a:pt x="2744" y="5604"/>
                  </a:cubicBezTo>
                  <a:cubicBezTo>
                    <a:pt x="1226" y="5545"/>
                    <a:pt x="0" y="4320"/>
                    <a:pt x="59" y="2744"/>
                  </a:cubicBezTo>
                  <a:cubicBezTo>
                    <a:pt x="59" y="1226"/>
                    <a:pt x="1343" y="0"/>
                    <a:pt x="2860" y="59"/>
                  </a:cubicBezTo>
                  <a:cubicBezTo>
                    <a:pt x="4437" y="59"/>
                    <a:pt x="5662" y="1343"/>
                    <a:pt x="5604" y="28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8" name="Google Shape;17998;p46"/>
            <p:cNvSpPr/>
            <p:nvPr/>
          </p:nvSpPr>
          <p:spPr>
            <a:xfrm>
              <a:off x="3350325" y="4612975"/>
              <a:ext cx="138650" cy="138650"/>
            </a:xfrm>
            <a:custGeom>
              <a:avLst/>
              <a:gdLst/>
              <a:ahLst/>
              <a:cxnLst/>
              <a:rect l="l" t="t" r="r" b="b"/>
              <a:pathLst>
                <a:path w="5546" h="5546" extrusionOk="0">
                  <a:moveTo>
                    <a:pt x="2802" y="1"/>
                  </a:moveTo>
                  <a:cubicBezTo>
                    <a:pt x="4320" y="1"/>
                    <a:pt x="5546" y="1226"/>
                    <a:pt x="5546" y="2802"/>
                  </a:cubicBezTo>
                  <a:cubicBezTo>
                    <a:pt x="5546" y="4320"/>
                    <a:pt x="4320" y="5546"/>
                    <a:pt x="2744" y="5546"/>
                  </a:cubicBezTo>
                  <a:cubicBezTo>
                    <a:pt x="1226" y="5546"/>
                    <a:pt x="0" y="4320"/>
                    <a:pt x="0" y="2802"/>
                  </a:cubicBezTo>
                  <a:cubicBezTo>
                    <a:pt x="0" y="1226"/>
                    <a:pt x="1226" y="1"/>
                    <a:pt x="28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9" name="Google Shape;17999;p46"/>
            <p:cNvSpPr/>
            <p:nvPr/>
          </p:nvSpPr>
          <p:spPr>
            <a:xfrm>
              <a:off x="5311575" y="3880425"/>
              <a:ext cx="138650" cy="140125"/>
            </a:xfrm>
            <a:custGeom>
              <a:avLst/>
              <a:gdLst/>
              <a:ahLst/>
              <a:cxnLst/>
              <a:rect l="l" t="t" r="r" b="b"/>
              <a:pathLst>
                <a:path w="5546" h="5605" extrusionOk="0">
                  <a:moveTo>
                    <a:pt x="5545" y="2802"/>
                  </a:moveTo>
                  <a:cubicBezTo>
                    <a:pt x="5545" y="4320"/>
                    <a:pt x="4320" y="5604"/>
                    <a:pt x="2744" y="5546"/>
                  </a:cubicBezTo>
                  <a:cubicBezTo>
                    <a:pt x="1284" y="5546"/>
                    <a:pt x="0" y="4320"/>
                    <a:pt x="0" y="2802"/>
                  </a:cubicBezTo>
                  <a:cubicBezTo>
                    <a:pt x="0" y="1285"/>
                    <a:pt x="1284" y="1"/>
                    <a:pt x="2802" y="1"/>
                  </a:cubicBezTo>
                  <a:cubicBezTo>
                    <a:pt x="4320" y="59"/>
                    <a:pt x="5545" y="1285"/>
                    <a:pt x="5545"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0" name="Google Shape;18000;p46"/>
            <p:cNvSpPr/>
            <p:nvPr/>
          </p:nvSpPr>
          <p:spPr>
            <a:xfrm>
              <a:off x="3106625" y="935650"/>
              <a:ext cx="140100" cy="140100"/>
            </a:xfrm>
            <a:custGeom>
              <a:avLst/>
              <a:gdLst/>
              <a:ahLst/>
              <a:cxnLst/>
              <a:rect l="l" t="t" r="r" b="b"/>
              <a:pathLst>
                <a:path w="5604" h="5604" extrusionOk="0">
                  <a:moveTo>
                    <a:pt x="5604" y="2802"/>
                  </a:moveTo>
                  <a:cubicBezTo>
                    <a:pt x="5604" y="4320"/>
                    <a:pt x="4320" y="5604"/>
                    <a:pt x="2744" y="5545"/>
                  </a:cubicBezTo>
                  <a:cubicBezTo>
                    <a:pt x="1226" y="5545"/>
                    <a:pt x="0" y="4320"/>
                    <a:pt x="0" y="2744"/>
                  </a:cubicBezTo>
                  <a:cubicBezTo>
                    <a:pt x="59" y="1226"/>
                    <a:pt x="1285" y="0"/>
                    <a:pt x="2802" y="0"/>
                  </a:cubicBezTo>
                  <a:cubicBezTo>
                    <a:pt x="4320" y="0"/>
                    <a:pt x="5604" y="1284"/>
                    <a:pt x="5546"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1" name="Google Shape;18001;p46"/>
            <p:cNvSpPr/>
            <p:nvPr/>
          </p:nvSpPr>
          <p:spPr>
            <a:xfrm>
              <a:off x="1876475" y="3144950"/>
              <a:ext cx="140100" cy="138675"/>
            </a:xfrm>
            <a:custGeom>
              <a:avLst/>
              <a:gdLst/>
              <a:ahLst/>
              <a:cxnLst/>
              <a:rect l="l" t="t" r="r" b="b"/>
              <a:pathLst>
                <a:path w="5604" h="5547" extrusionOk="0">
                  <a:moveTo>
                    <a:pt x="2802" y="1"/>
                  </a:moveTo>
                  <a:cubicBezTo>
                    <a:pt x="4320" y="1"/>
                    <a:pt x="5604" y="1227"/>
                    <a:pt x="5604" y="2744"/>
                  </a:cubicBezTo>
                  <a:cubicBezTo>
                    <a:pt x="5604" y="4320"/>
                    <a:pt x="4378" y="5546"/>
                    <a:pt x="2802" y="5546"/>
                  </a:cubicBezTo>
                  <a:cubicBezTo>
                    <a:pt x="1284" y="5546"/>
                    <a:pt x="58" y="4320"/>
                    <a:pt x="58" y="2803"/>
                  </a:cubicBezTo>
                  <a:cubicBezTo>
                    <a:pt x="0" y="1285"/>
                    <a:pt x="1226" y="1"/>
                    <a:pt x="28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2" name="Google Shape;18002;p46"/>
            <p:cNvSpPr/>
            <p:nvPr/>
          </p:nvSpPr>
          <p:spPr>
            <a:xfrm>
              <a:off x="2617775" y="1177875"/>
              <a:ext cx="138650" cy="140125"/>
            </a:xfrm>
            <a:custGeom>
              <a:avLst/>
              <a:gdLst/>
              <a:ahLst/>
              <a:cxnLst/>
              <a:rect l="l" t="t" r="r" b="b"/>
              <a:pathLst>
                <a:path w="5546" h="5605" extrusionOk="0">
                  <a:moveTo>
                    <a:pt x="2802" y="59"/>
                  </a:moveTo>
                  <a:cubicBezTo>
                    <a:pt x="4320" y="59"/>
                    <a:pt x="5546" y="1343"/>
                    <a:pt x="5546" y="2802"/>
                  </a:cubicBezTo>
                  <a:cubicBezTo>
                    <a:pt x="5546" y="4378"/>
                    <a:pt x="4203" y="5604"/>
                    <a:pt x="2685" y="5604"/>
                  </a:cubicBezTo>
                  <a:cubicBezTo>
                    <a:pt x="1226" y="5546"/>
                    <a:pt x="0" y="4262"/>
                    <a:pt x="0" y="2744"/>
                  </a:cubicBezTo>
                  <a:cubicBezTo>
                    <a:pt x="59" y="1285"/>
                    <a:pt x="1284" y="1"/>
                    <a:pt x="2802"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3" name="Google Shape;18003;p46"/>
            <p:cNvSpPr/>
            <p:nvPr/>
          </p:nvSpPr>
          <p:spPr>
            <a:xfrm>
              <a:off x="4822725" y="4370750"/>
              <a:ext cx="137175" cy="137175"/>
            </a:xfrm>
            <a:custGeom>
              <a:avLst/>
              <a:gdLst/>
              <a:ahLst/>
              <a:cxnLst/>
              <a:rect l="l" t="t" r="r" b="b"/>
              <a:pathLst>
                <a:path w="5487" h="5487" extrusionOk="0">
                  <a:moveTo>
                    <a:pt x="0" y="2744"/>
                  </a:moveTo>
                  <a:cubicBezTo>
                    <a:pt x="0" y="1284"/>
                    <a:pt x="1284" y="0"/>
                    <a:pt x="2802" y="0"/>
                  </a:cubicBezTo>
                  <a:cubicBezTo>
                    <a:pt x="4261" y="0"/>
                    <a:pt x="5487" y="1284"/>
                    <a:pt x="5487" y="2802"/>
                  </a:cubicBezTo>
                  <a:cubicBezTo>
                    <a:pt x="5487" y="4261"/>
                    <a:pt x="4203" y="5487"/>
                    <a:pt x="2744" y="5487"/>
                  </a:cubicBezTo>
                  <a:cubicBezTo>
                    <a:pt x="1284" y="5487"/>
                    <a:pt x="0" y="4203"/>
                    <a:pt x="0"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4" name="Google Shape;18004;p46"/>
            <p:cNvSpPr/>
            <p:nvPr/>
          </p:nvSpPr>
          <p:spPr>
            <a:xfrm>
              <a:off x="2124550" y="1672575"/>
              <a:ext cx="138650" cy="137175"/>
            </a:xfrm>
            <a:custGeom>
              <a:avLst/>
              <a:gdLst/>
              <a:ahLst/>
              <a:cxnLst/>
              <a:rect l="l" t="t" r="r" b="b"/>
              <a:pathLst>
                <a:path w="5546" h="5487" extrusionOk="0">
                  <a:moveTo>
                    <a:pt x="5487" y="2744"/>
                  </a:moveTo>
                  <a:cubicBezTo>
                    <a:pt x="5545" y="4203"/>
                    <a:pt x="4261" y="5487"/>
                    <a:pt x="2802" y="5487"/>
                  </a:cubicBezTo>
                  <a:cubicBezTo>
                    <a:pt x="1284" y="5487"/>
                    <a:pt x="0" y="4261"/>
                    <a:pt x="0" y="2744"/>
                  </a:cubicBezTo>
                  <a:cubicBezTo>
                    <a:pt x="0" y="1284"/>
                    <a:pt x="1226" y="59"/>
                    <a:pt x="2685" y="0"/>
                  </a:cubicBezTo>
                  <a:cubicBezTo>
                    <a:pt x="4203" y="0"/>
                    <a:pt x="5487" y="1226"/>
                    <a:pt x="5487"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5" name="Google Shape;18005;p46"/>
            <p:cNvSpPr/>
            <p:nvPr/>
          </p:nvSpPr>
          <p:spPr>
            <a:xfrm>
              <a:off x="2372625" y="4124125"/>
              <a:ext cx="135725" cy="137200"/>
            </a:xfrm>
            <a:custGeom>
              <a:avLst/>
              <a:gdLst/>
              <a:ahLst/>
              <a:cxnLst/>
              <a:rect l="l" t="t" r="r" b="b"/>
              <a:pathLst>
                <a:path w="5429" h="5488" extrusionOk="0">
                  <a:moveTo>
                    <a:pt x="5429" y="2744"/>
                  </a:moveTo>
                  <a:cubicBezTo>
                    <a:pt x="5429" y="4262"/>
                    <a:pt x="4144" y="5487"/>
                    <a:pt x="2685" y="5487"/>
                  </a:cubicBezTo>
                  <a:cubicBezTo>
                    <a:pt x="1167" y="5429"/>
                    <a:pt x="0" y="4203"/>
                    <a:pt x="0" y="2744"/>
                  </a:cubicBezTo>
                  <a:cubicBezTo>
                    <a:pt x="0" y="1226"/>
                    <a:pt x="1284" y="1"/>
                    <a:pt x="2743" y="59"/>
                  </a:cubicBezTo>
                  <a:cubicBezTo>
                    <a:pt x="4203" y="59"/>
                    <a:pt x="5429" y="1285"/>
                    <a:pt x="5429"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6" name="Google Shape;18006;p46"/>
            <p:cNvSpPr/>
            <p:nvPr/>
          </p:nvSpPr>
          <p:spPr>
            <a:xfrm>
              <a:off x="1882300" y="2162875"/>
              <a:ext cx="137200" cy="135750"/>
            </a:xfrm>
            <a:custGeom>
              <a:avLst/>
              <a:gdLst/>
              <a:ahLst/>
              <a:cxnLst/>
              <a:rect l="l" t="t" r="r" b="b"/>
              <a:pathLst>
                <a:path w="5488" h="5430" extrusionOk="0">
                  <a:moveTo>
                    <a:pt x="5429" y="2744"/>
                  </a:moveTo>
                  <a:cubicBezTo>
                    <a:pt x="5429" y="4262"/>
                    <a:pt x="4203" y="5429"/>
                    <a:pt x="2744" y="5429"/>
                  </a:cubicBezTo>
                  <a:cubicBezTo>
                    <a:pt x="1226" y="5429"/>
                    <a:pt x="1" y="4145"/>
                    <a:pt x="59" y="2627"/>
                  </a:cubicBezTo>
                  <a:cubicBezTo>
                    <a:pt x="117" y="1168"/>
                    <a:pt x="1343" y="1"/>
                    <a:pt x="2802" y="1"/>
                  </a:cubicBezTo>
                  <a:cubicBezTo>
                    <a:pt x="4262" y="59"/>
                    <a:pt x="5487" y="1285"/>
                    <a:pt x="5429"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7" name="Google Shape;18007;p46"/>
            <p:cNvSpPr/>
            <p:nvPr/>
          </p:nvSpPr>
          <p:spPr>
            <a:xfrm>
              <a:off x="4335325" y="4618825"/>
              <a:ext cx="135725" cy="135725"/>
            </a:xfrm>
            <a:custGeom>
              <a:avLst/>
              <a:gdLst/>
              <a:ahLst/>
              <a:cxnLst/>
              <a:rect l="l" t="t" r="r" b="b"/>
              <a:pathLst>
                <a:path w="5429" h="5429" extrusionOk="0">
                  <a:moveTo>
                    <a:pt x="5370" y="2685"/>
                  </a:moveTo>
                  <a:cubicBezTo>
                    <a:pt x="5429" y="4144"/>
                    <a:pt x="4203" y="5370"/>
                    <a:pt x="2744" y="5429"/>
                  </a:cubicBezTo>
                  <a:cubicBezTo>
                    <a:pt x="1226" y="5429"/>
                    <a:pt x="0" y="4203"/>
                    <a:pt x="0" y="2685"/>
                  </a:cubicBezTo>
                  <a:cubicBezTo>
                    <a:pt x="0" y="1226"/>
                    <a:pt x="1168" y="0"/>
                    <a:pt x="2685" y="0"/>
                  </a:cubicBezTo>
                  <a:cubicBezTo>
                    <a:pt x="4145" y="0"/>
                    <a:pt x="5370" y="1168"/>
                    <a:pt x="5370" y="26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8" name="Google Shape;18008;p46"/>
            <p:cNvSpPr/>
            <p:nvPr/>
          </p:nvSpPr>
          <p:spPr>
            <a:xfrm>
              <a:off x="3109550" y="4615900"/>
              <a:ext cx="134275" cy="134275"/>
            </a:xfrm>
            <a:custGeom>
              <a:avLst/>
              <a:gdLst/>
              <a:ahLst/>
              <a:cxnLst/>
              <a:rect l="l" t="t" r="r" b="b"/>
              <a:pathLst>
                <a:path w="5371" h="5371" extrusionOk="0">
                  <a:moveTo>
                    <a:pt x="2744" y="0"/>
                  </a:moveTo>
                  <a:cubicBezTo>
                    <a:pt x="4203" y="0"/>
                    <a:pt x="5370" y="1226"/>
                    <a:pt x="5312" y="2744"/>
                  </a:cubicBezTo>
                  <a:cubicBezTo>
                    <a:pt x="5312" y="4203"/>
                    <a:pt x="4144" y="5371"/>
                    <a:pt x="2627" y="5312"/>
                  </a:cubicBezTo>
                  <a:cubicBezTo>
                    <a:pt x="1109" y="5312"/>
                    <a:pt x="0" y="4145"/>
                    <a:pt x="0" y="2569"/>
                  </a:cubicBezTo>
                  <a:cubicBezTo>
                    <a:pt x="59" y="1109"/>
                    <a:pt x="1226" y="0"/>
                    <a:pt x="2744"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9" name="Google Shape;18009;p46"/>
            <p:cNvSpPr/>
            <p:nvPr/>
          </p:nvSpPr>
          <p:spPr>
            <a:xfrm>
              <a:off x="5561100" y="1922100"/>
              <a:ext cx="134275" cy="132825"/>
            </a:xfrm>
            <a:custGeom>
              <a:avLst/>
              <a:gdLst/>
              <a:ahLst/>
              <a:cxnLst/>
              <a:rect l="l" t="t" r="r" b="b"/>
              <a:pathLst>
                <a:path w="5371" h="5313" extrusionOk="0">
                  <a:moveTo>
                    <a:pt x="2686" y="1"/>
                  </a:moveTo>
                  <a:cubicBezTo>
                    <a:pt x="4203" y="1"/>
                    <a:pt x="5371" y="1226"/>
                    <a:pt x="5312" y="2744"/>
                  </a:cubicBezTo>
                  <a:cubicBezTo>
                    <a:pt x="5312" y="4203"/>
                    <a:pt x="4145" y="5312"/>
                    <a:pt x="2627" y="5312"/>
                  </a:cubicBezTo>
                  <a:cubicBezTo>
                    <a:pt x="1110" y="5312"/>
                    <a:pt x="1" y="4086"/>
                    <a:pt x="1" y="2569"/>
                  </a:cubicBezTo>
                  <a:cubicBezTo>
                    <a:pt x="59" y="1110"/>
                    <a:pt x="1226" y="1"/>
                    <a:pt x="268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0" name="Google Shape;18010;p46"/>
            <p:cNvSpPr/>
            <p:nvPr/>
          </p:nvSpPr>
          <p:spPr>
            <a:xfrm>
              <a:off x="4583400" y="940025"/>
              <a:ext cx="131350" cy="131350"/>
            </a:xfrm>
            <a:custGeom>
              <a:avLst/>
              <a:gdLst/>
              <a:ahLst/>
              <a:cxnLst/>
              <a:rect l="l" t="t" r="r" b="b"/>
              <a:pathLst>
                <a:path w="5254" h="5254" extrusionOk="0">
                  <a:moveTo>
                    <a:pt x="2627" y="0"/>
                  </a:moveTo>
                  <a:cubicBezTo>
                    <a:pt x="4086" y="0"/>
                    <a:pt x="5254" y="1109"/>
                    <a:pt x="5254" y="2569"/>
                  </a:cubicBezTo>
                  <a:cubicBezTo>
                    <a:pt x="5254" y="4086"/>
                    <a:pt x="4086" y="5254"/>
                    <a:pt x="2569" y="5254"/>
                  </a:cubicBezTo>
                  <a:cubicBezTo>
                    <a:pt x="1109" y="5254"/>
                    <a:pt x="0" y="4086"/>
                    <a:pt x="0" y="2627"/>
                  </a:cubicBezTo>
                  <a:cubicBezTo>
                    <a:pt x="0" y="1109"/>
                    <a:pt x="1109" y="0"/>
                    <a:pt x="262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1" name="Google Shape;18011;p46"/>
            <p:cNvSpPr/>
            <p:nvPr/>
          </p:nvSpPr>
          <p:spPr>
            <a:xfrm>
              <a:off x="2127450" y="3880425"/>
              <a:ext cx="132825" cy="132825"/>
            </a:xfrm>
            <a:custGeom>
              <a:avLst/>
              <a:gdLst/>
              <a:ahLst/>
              <a:cxnLst/>
              <a:rect l="l" t="t" r="r" b="b"/>
              <a:pathLst>
                <a:path w="5313" h="5313" extrusionOk="0">
                  <a:moveTo>
                    <a:pt x="2686" y="1"/>
                  </a:moveTo>
                  <a:cubicBezTo>
                    <a:pt x="4145" y="1"/>
                    <a:pt x="5313" y="1168"/>
                    <a:pt x="5313" y="2627"/>
                  </a:cubicBezTo>
                  <a:cubicBezTo>
                    <a:pt x="5313" y="4145"/>
                    <a:pt x="4145" y="5312"/>
                    <a:pt x="2628" y="5312"/>
                  </a:cubicBezTo>
                  <a:cubicBezTo>
                    <a:pt x="1110" y="5254"/>
                    <a:pt x="1" y="4087"/>
                    <a:pt x="1" y="2627"/>
                  </a:cubicBezTo>
                  <a:cubicBezTo>
                    <a:pt x="1" y="1110"/>
                    <a:pt x="1168" y="1"/>
                    <a:pt x="262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2" name="Google Shape;18012;p46"/>
            <p:cNvSpPr/>
            <p:nvPr/>
          </p:nvSpPr>
          <p:spPr>
            <a:xfrm>
              <a:off x="1880850" y="3390125"/>
              <a:ext cx="132800" cy="132800"/>
            </a:xfrm>
            <a:custGeom>
              <a:avLst/>
              <a:gdLst/>
              <a:ahLst/>
              <a:cxnLst/>
              <a:rect l="l" t="t" r="r" b="b"/>
              <a:pathLst>
                <a:path w="5312" h="5312" extrusionOk="0">
                  <a:moveTo>
                    <a:pt x="2627" y="0"/>
                  </a:moveTo>
                  <a:cubicBezTo>
                    <a:pt x="4086" y="0"/>
                    <a:pt x="5254" y="1168"/>
                    <a:pt x="5312" y="2627"/>
                  </a:cubicBezTo>
                  <a:cubicBezTo>
                    <a:pt x="5312" y="4145"/>
                    <a:pt x="4145" y="5312"/>
                    <a:pt x="2627" y="5312"/>
                  </a:cubicBezTo>
                  <a:cubicBezTo>
                    <a:pt x="1168" y="5312"/>
                    <a:pt x="0" y="4145"/>
                    <a:pt x="0" y="2685"/>
                  </a:cubicBezTo>
                  <a:cubicBezTo>
                    <a:pt x="0" y="1168"/>
                    <a:pt x="1168" y="59"/>
                    <a:pt x="2627"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3" name="Google Shape;18013;p46"/>
            <p:cNvSpPr/>
            <p:nvPr/>
          </p:nvSpPr>
          <p:spPr>
            <a:xfrm>
              <a:off x="2616300" y="4372200"/>
              <a:ext cx="132825" cy="134275"/>
            </a:xfrm>
            <a:custGeom>
              <a:avLst/>
              <a:gdLst/>
              <a:ahLst/>
              <a:cxnLst/>
              <a:rect l="l" t="t" r="r" b="b"/>
              <a:pathLst>
                <a:path w="5313" h="5371" extrusionOk="0">
                  <a:moveTo>
                    <a:pt x="5313" y="2744"/>
                  </a:moveTo>
                  <a:cubicBezTo>
                    <a:pt x="5313" y="4262"/>
                    <a:pt x="4087" y="5371"/>
                    <a:pt x="2628" y="5371"/>
                  </a:cubicBezTo>
                  <a:cubicBezTo>
                    <a:pt x="1110" y="5312"/>
                    <a:pt x="1" y="4145"/>
                    <a:pt x="1" y="2569"/>
                  </a:cubicBezTo>
                  <a:cubicBezTo>
                    <a:pt x="59" y="1110"/>
                    <a:pt x="1285" y="1"/>
                    <a:pt x="2744" y="59"/>
                  </a:cubicBezTo>
                  <a:cubicBezTo>
                    <a:pt x="4204" y="117"/>
                    <a:pt x="5313" y="1285"/>
                    <a:pt x="5313"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4" name="Google Shape;18014;p46"/>
            <p:cNvSpPr/>
            <p:nvPr/>
          </p:nvSpPr>
          <p:spPr>
            <a:xfrm>
              <a:off x="2864375" y="940025"/>
              <a:ext cx="131375" cy="131350"/>
            </a:xfrm>
            <a:custGeom>
              <a:avLst/>
              <a:gdLst/>
              <a:ahLst/>
              <a:cxnLst/>
              <a:rect l="l" t="t" r="r" b="b"/>
              <a:pathLst>
                <a:path w="5255" h="5254" extrusionOk="0">
                  <a:moveTo>
                    <a:pt x="2628" y="0"/>
                  </a:moveTo>
                  <a:cubicBezTo>
                    <a:pt x="4028" y="0"/>
                    <a:pt x="5196" y="1168"/>
                    <a:pt x="5196" y="2627"/>
                  </a:cubicBezTo>
                  <a:cubicBezTo>
                    <a:pt x="5254" y="4028"/>
                    <a:pt x="4028" y="5254"/>
                    <a:pt x="2569" y="5254"/>
                  </a:cubicBezTo>
                  <a:cubicBezTo>
                    <a:pt x="1168" y="5195"/>
                    <a:pt x="1" y="4028"/>
                    <a:pt x="1" y="2569"/>
                  </a:cubicBezTo>
                  <a:cubicBezTo>
                    <a:pt x="1" y="1168"/>
                    <a:pt x="1227"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5" name="Google Shape;18015;p46"/>
            <p:cNvSpPr/>
            <p:nvPr/>
          </p:nvSpPr>
          <p:spPr>
            <a:xfrm>
              <a:off x="5562550" y="3638200"/>
              <a:ext cx="131375" cy="131350"/>
            </a:xfrm>
            <a:custGeom>
              <a:avLst/>
              <a:gdLst/>
              <a:ahLst/>
              <a:cxnLst/>
              <a:rect l="l" t="t" r="r" b="b"/>
              <a:pathLst>
                <a:path w="5255" h="5254" extrusionOk="0">
                  <a:moveTo>
                    <a:pt x="2628" y="0"/>
                  </a:moveTo>
                  <a:cubicBezTo>
                    <a:pt x="4029" y="0"/>
                    <a:pt x="5196" y="1168"/>
                    <a:pt x="5254" y="2569"/>
                  </a:cubicBezTo>
                  <a:cubicBezTo>
                    <a:pt x="5254" y="4028"/>
                    <a:pt x="4029" y="5254"/>
                    <a:pt x="2628" y="5195"/>
                  </a:cubicBezTo>
                  <a:cubicBezTo>
                    <a:pt x="1168" y="5195"/>
                    <a:pt x="1" y="4028"/>
                    <a:pt x="1" y="2569"/>
                  </a:cubicBezTo>
                  <a:cubicBezTo>
                    <a:pt x="1" y="1168"/>
                    <a:pt x="1168"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6" name="Google Shape;18016;p46"/>
            <p:cNvSpPr/>
            <p:nvPr/>
          </p:nvSpPr>
          <p:spPr>
            <a:xfrm>
              <a:off x="5073700" y="1188100"/>
              <a:ext cx="129900" cy="128425"/>
            </a:xfrm>
            <a:custGeom>
              <a:avLst/>
              <a:gdLst/>
              <a:ahLst/>
              <a:cxnLst/>
              <a:rect l="l" t="t" r="r" b="b"/>
              <a:pathLst>
                <a:path w="5196" h="5137" extrusionOk="0">
                  <a:moveTo>
                    <a:pt x="2569" y="0"/>
                  </a:moveTo>
                  <a:cubicBezTo>
                    <a:pt x="4028" y="0"/>
                    <a:pt x="5196" y="1226"/>
                    <a:pt x="5196" y="2627"/>
                  </a:cubicBezTo>
                  <a:cubicBezTo>
                    <a:pt x="5137" y="3969"/>
                    <a:pt x="3970" y="5137"/>
                    <a:pt x="2569" y="5137"/>
                  </a:cubicBezTo>
                  <a:cubicBezTo>
                    <a:pt x="1168" y="5137"/>
                    <a:pt x="1" y="3911"/>
                    <a:pt x="1" y="2510"/>
                  </a:cubicBezTo>
                  <a:cubicBezTo>
                    <a:pt x="59" y="1109"/>
                    <a:pt x="1227"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7" name="Google Shape;18017;p46"/>
            <p:cNvSpPr/>
            <p:nvPr/>
          </p:nvSpPr>
          <p:spPr>
            <a:xfrm>
              <a:off x="5320325" y="1430325"/>
              <a:ext cx="129900" cy="128450"/>
            </a:xfrm>
            <a:custGeom>
              <a:avLst/>
              <a:gdLst/>
              <a:ahLst/>
              <a:cxnLst/>
              <a:rect l="l" t="t" r="r" b="b"/>
              <a:pathLst>
                <a:path w="5196" h="5138" extrusionOk="0">
                  <a:moveTo>
                    <a:pt x="5137" y="2627"/>
                  </a:moveTo>
                  <a:cubicBezTo>
                    <a:pt x="5137" y="4028"/>
                    <a:pt x="3970" y="5137"/>
                    <a:pt x="2569" y="5137"/>
                  </a:cubicBezTo>
                  <a:cubicBezTo>
                    <a:pt x="1168" y="5137"/>
                    <a:pt x="0" y="3912"/>
                    <a:pt x="0" y="2511"/>
                  </a:cubicBezTo>
                  <a:cubicBezTo>
                    <a:pt x="59" y="1110"/>
                    <a:pt x="1285" y="1"/>
                    <a:pt x="2627" y="1"/>
                  </a:cubicBezTo>
                  <a:cubicBezTo>
                    <a:pt x="4028" y="59"/>
                    <a:pt x="5195" y="1226"/>
                    <a:pt x="5137" y="26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8" name="Google Shape;18018;p46"/>
            <p:cNvSpPr/>
            <p:nvPr/>
          </p:nvSpPr>
          <p:spPr>
            <a:xfrm>
              <a:off x="1886675" y="1920650"/>
              <a:ext cx="128450" cy="126975"/>
            </a:xfrm>
            <a:custGeom>
              <a:avLst/>
              <a:gdLst/>
              <a:ahLst/>
              <a:cxnLst/>
              <a:rect l="l" t="t" r="r" b="b"/>
              <a:pathLst>
                <a:path w="5138" h="5079" extrusionOk="0">
                  <a:moveTo>
                    <a:pt x="2569" y="0"/>
                  </a:moveTo>
                  <a:cubicBezTo>
                    <a:pt x="3970" y="0"/>
                    <a:pt x="5079" y="1109"/>
                    <a:pt x="5079" y="2510"/>
                  </a:cubicBezTo>
                  <a:cubicBezTo>
                    <a:pt x="5137" y="3969"/>
                    <a:pt x="3970" y="5078"/>
                    <a:pt x="2569" y="5078"/>
                  </a:cubicBezTo>
                  <a:cubicBezTo>
                    <a:pt x="1168" y="5078"/>
                    <a:pt x="59" y="3969"/>
                    <a:pt x="1" y="2568"/>
                  </a:cubicBezTo>
                  <a:cubicBezTo>
                    <a:pt x="1" y="1168"/>
                    <a:pt x="1110" y="59"/>
                    <a:pt x="2569"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9" name="Google Shape;18019;p46"/>
            <p:cNvSpPr/>
            <p:nvPr/>
          </p:nvSpPr>
          <p:spPr>
            <a:xfrm>
              <a:off x="5812100" y="2904175"/>
              <a:ext cx="125525" cy="127000"/>
            </a:xfrm>
            <a:custGeom>
              <a:avLst/>
              <a:gdLst/>
              <a:ahLst/>
              <a:cxnLst/>
              <a:rect l="l" t="t" r="r" b="b"/>
              <a:pathLst>
                <a:path w="5021" h="5080" extrusionOk="0">
                  <a:moveTo>
                    <a:pt x="2510" y="5021"/>
                  </a:moveTo>
                  <a:cubicBezTo>
                    <a:pt x="1109" y="5079"/>
                    <a:pt x="0" y="3970"/>
                    <a:pt x="0" y="2511"/>
                  </a:cubicBezTo>
                  <a:cubicBezTo>
                    <a:pt x="0" y="1110"/>
                    <a:pt x="1051" y="1"/>
                    <a:pt x="2510" y="1"/>
                  </a:cubicBezTo>
                  <a:cubicBezTo>
                    <a:pt x="3911" y="1"/>
                    <a:pt x="5020" y="1052"/>
                    <a:pt x="5020" y="2452"/>
                  </a:cubicBezTo>
                  <a:cubicBezTo>
                    <a:pt x="5020" y="3912"/>
                    <a:pt x="3969" y="5021"/>
                    <a:pt x="2510" y="50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0" name="Google Shape;18020;p46"/>
            <p:cNvSpPr/>
            <p:nvPr/>
          </p:nvSpPr>
          <p:spPr>
            <a:xfrm>
              <a:off x="5810625" y="2660475"/>
              <a:ext cx="127000" cy="127000"/>
            </a:xfrm>
            <a:custGeom>
              <a:avLst/>
              <a:gdLst/>
              <a:ahLst/>
              <a:cxnLst/>
              <a:rect l="l" t="t" r="r" b="b"/>
              <a:pathLst>
                <a:path w="5080" h="5080" extrusionOk="0">
                  <a:moveTo>
                    <a:pt x="2569" y="5079"/>
                  </a:moveTo>
                  <a:cubicBezTo>
                    <a:pt x="1168" y="5079"/>
                    <a:pt x="59" y="3970"/>
                    <a:pt x="1" y="2569"/>
                  </a:cubicBezTo>
                  <a:cubicBezTo>
                    <a:pt x="1" y="1168"/>
                    <a:pt x="1110" y="59"/>
                    <a:pt x="2569" y="1"/>
                  </a:cubicBezTo>
                  <a:cubicBezTo>
                    <a:pt x="3970" y="1"/>
                    <a:pt x="5079" y="1110"/>
                    <a:pt x="5079" y="2569"/>
                  </a:cubicBezTo>
                  <a:cubicBezTo>
                    <a:pt x="5079" y="3970"/>
                    <a:pt x="3970" y="5079"/>
                    <a:pt x="2569" y="507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1" name="Google Shape;18021;p46"/>
            <p:cNvSpPr/>
            <p:nvPr/>
          </p:nvSpPr>
          <p:spPr>
            <a:xfrm>
              <a:off x="4581925" y="4623200"/>
              <a:ext cx="127000" cy="126975"/>
            </a:xfrm>
            <a:custGeom>
              <a:avLst/>
              <a:gdLst/>
              <a:ahLst/>
              <a:cxnLst/>
              <a:rect l="l" t="t" r="r" b="b"/>
              <a:pathLst>
                <a:path w="5080" h="5079" extrusionOk="0">
                  <a:moveTo>
                    <a:pt x="5079" y="2510"/>
                  </a:moveTo>
                  <a:cubicBezTo>
                    <a:pt x="5079" y="3911"/>
                    <a:pt x="3970" y="5020"/>
                    <a:pt x="2569" y="5079"/>
                  </a:cubicBezTo>
                  <a:cubicBezTo>
                    <a:pt x="1168" y="5079"/>
                    <a:pt x="1" y="3969"/>
                    <a:pt x="1" y="2569"/>
                  </a:cubicBezTo>
                  <a:cubicBezTo>
                    <a:pt x="1" y="1109"/>
                    <a:pt x="1110" y="0"/>
                    <a:pt x="2511" y="0"/>
                  </a:cubicBezTo>
                  <a:cubicBezTo>
                    <a:pt x="3912" y="0"/>
                    <a:pt x="5021" y="1109"/>
                    <a:pt x="5079"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2" name="Google Shape;18022;p46"/>
            <p:cNvSpPr/>
            <p:nvPr/>
          </p:nvSpPr>
          <p:spPr>
            <a:xfrm>
              <a:off x="3849400" y="694850"/>
              <a:ext cx="126975" cy="127000"/>
            </a:xfrm>
            <a:custGeom>
              <a:avLst/>
              <a:gdLst/>
              <a:ahLst/>
              <a:cxnLst/>
              <a:rect l="l" t="t" r="r" b="b"/>
              <a:pathLst>
                <a:path w="5079" h="5080" extrusionOk="0">
                  <a:moveTo>
                    <a:pt x="2510" y="59"/>
                  </a:moveTo>
                  <a:cubicBezTo>
                    <a:pt x="3911" y="1"/>
                    <a:pt x="5078" y="1110"/>
                    <a:pt x="5078" y="2569"/>
                  </a:cubicBezTo>
                  <a:cubicBezTo>
                    <a:pt x="5078" y="3970"/>
                    <a:pt x="3969" y="5079"/>
                    <a:pt x="2510" y="5079"/>
                  </a:cubicBezTo>
                  <a:cubicBezTo>
                    <a:pt x="1109" y="5079"/>
                    <a:pt x="58" y="3970"/>
                    <a:pt x="0" y="2628"/>
                  </a:cubicBezTo>
                  <a:cubicBezTo>
                    <a:pt x="0" y="1168"/>
                    <a:pt x="1109" y="59"/>
                    <a:pt x="25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3" name="Google Shape;18023;p46"/>
            <p:cNvSpPr/>
            <p:nvPr/>
          </p:nvSpPr>
          <p:spPr>
            <a:xfrm>
              <a:off x="3602775" y="696325"/>
              <a:ext cx="125525" cy="125525"/>
            </a:xfrm>
            <a:custGeom>
              <a:avLst/>
              <a:gdLst/>
              <a:ahLst/>
              <a:cxnLst/>
              <a:rect l="l" t="t" r="r" b="b"/>
              <a:pathLst>
                <a:path w="5021" h="5021" extrusionOk="0">
                  <a:moveTo>
                    <a:pt x="5020" y="2452"/>
                  </a:moveTo>
                  <a:cubicBezTo>
                    <a:pt x="5020" y="3911"/>
                    <a:pt x="3970" y="5020"/>
                    <a:pt x="2510" y="5020"/>
                  </a:cubicBezTo>
                  <a:cubicBezTo>
                    <a:pt x="1109" y="5020"/>
                    <a:pt x="59" y="3911"/>
                    <a:pt x="0" y="2510"/>
                  </a:cubicBezTo>
                  <a:cubicBezTo>
                    <a:pt x="0" y="1109"/>
                    <a:pt x="1109" y="0"/>
                    <a:pt x="2510" y="0"/>
                  </a:cubicBezTo>
                  <a:cubicBezTo>
                    <a:pt x="3911" y="0"/>
                    <a:pt x="5020" y="1051"/>
                    <a:pt x="5020" y="24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4" name="Google Shape;18024;p46"/>
            <p:cNvSpPr/>
            <p:nvPr/>
          </p:nvSpPr>
          <p:spPr>
            <a:xfrm>
              <a:off x="2867300" y="4620275"/>
              <a:ext cx="124075" cy="124075"/>
            </a:xfrm>
            <a:custGeom>
              <a:avLst/>
              <a:gdLst/>
              <a:ahLst/>
              <a:cxnLst/>
              <a:rect l="l" t="t" r="r" b="b"/>
              <a:pathLst>
                <a:path w="4963" h="4963" extrusionOk="0">
                  <a:moveTo>
                    <a:pt x="2511" y="4962"/>
                  </a:moveTo>
                  <a:cubicBezTo>
                    <a:pt x="1110" y="4962"/>
                    <a:pt x="1" y="3853"/>
                    <a:pt x="1" y="2452"/>
                  </a:cubicBezTo>
                  <a:cubicBezTo>
                    <a:pt x="1" y="1110"/>
                    <a:pt x="1110" y="1"/>
                    <a:pt x="2511" y="1"/>
                  </a:cubicBezTo>
                  <a:cubicBezTo>
                    <a:pt x="3911" y="1"/>
                    <a:pt x="4962" y="1110"/>
                    <a:pt x="4962" y="2510"/>
                  </a:cubicBezTo>
                  <a:cubicBezTo>
                    <a:pt x="4962" y="3911"/>
                    <a:pt x="3911" y="4962"/>
                    <a:pt x="2511"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5" name="Google Shape;18025;p46"/>
            <p:cNvSpPr/>
            <p:nvPr/>
          </p:nvSpPr>
          <p:spPr>
            <a:xfrm>
              <a:off x="5812100" y="2415325"/>
              <a:ext cx="125525" cy="125525"/>
            </a:xfrm>
            <a:custGeom>
              <a:avLst/>
              <a:gdLst/>
              <a:ahLst/>
              <a:cxnLst/>
              <a:rect l="l" t="t" r="r" b="b"/>
              <a:pathLst>
                <a:path w="5021" h="5021" extrusionOk="0">
                  <a:moveTo>
                    <a:pt x="2510" y="1"/>
                  </a:moveTo>
                  <a:cubicBezTo>
                    <a:pt x="3853" y="1"/>
                    <a:pt x="4962" y="1110"/>
                    <a:pt x="4962" y="2511"/>
                  </a:cubicBezTo>
                  <a:cubicBezTo>
                    <a:pt x="5020" y="3853"/>
                    <a:pt x="3911" y="4962"/>
                    <a:pt x="2510" y="4962"/>
                  </a:cubicBezTo>
                  <a:cubicBezTo>
                    <a:pt x="1109" y="5021"/>
                    <a:pt x="0" y="3912"/>
                    <a:pt x="0" y="2511"/>
                  </a:cubicBezTo>
                  <a:cubicBezTo>
                    <a:pt x="0" y="1110"/>
                    <a:pt x="1109" y="1"/>
                    <a:pt x="25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6" name="Google Shape;18026;p46"/>
            <p:cNvSpPr/>
            <p:nvPr/>
          </p:nvSpPr>
          <p:spPr>
            <a:xfrm>
              <a:off x="5812100" y="3152250"/>
              <a:ext cx="125525" cy="124075"/>
            </a:xfrm>
            <a:custGeom>
              <a:avLst/>
              <a:gdLst/>
              <a:ahLst/>
              <a:cxnLst/>
              <a:rect l="l" t="t" r="r" b="b"/>
              <a:pathLst>
                <a:path w="5021" h="4963" extrusionOk="0">
                  <a:moveTo>
                    <a:pt x="2452" y="4962"/>
                  </a:moveTo>
                  <a:cubicBezTo>
                    <a:pt x="1109" y="4904"/>
                    <a:pt x="0" y="3795"/>
                    <a:pt x="59" y="2394"/>
                  </a:cubicBezTo>
                  <a:cubicBezTo>
                    <a:pt x="59" y="1052"/>
                    <a:pt x="1168" y="1"/>
                    <a:pt x="2510" y="1"/>
                  </a:cubicBezTo>
                  <a:cubicBezTo>
                    <a:pt x="3911" y="1"/>
                    <a:pt x="5020" y="1168"/>
                    <a:pt x="4962" y="2569"/>
                  </a:cubicBezTo>
                  <a:cubicBezTo>
                    <a:pt x="4903" y="3912"/>
                    <a:pt x="3794" y="4962"/>
                    <a:pt x="2452"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7" name="Google Shape;18027;p46"/>
            <p:cNvSpPr/>
            <p:nvPr/>
          </p:nvSpPr>
          <p:spPr>
            <a:xfrm>
              <a:off x="2378450" y="1186625"/>
              <a:ext cx="124075" cy="122600"/>
            </a:xfrm>
            <a:custGeom>
              <a:avLst/>
              <a:gdLst/>
              <a:ahLst/>
              <a:cxnLst/>
              <a:rect l="l" t="t" r="r" b="b"/>
              <a:pathLst>
                <a:path w="4963" h="4904" extrusionOk="0">
                  <a:moveTo>
                    <a:pt x="2452" y="4904"/>
                  </a:moveTo>
                  <a:cubicBezTo>
                    <a:pt x="1110" y="4904"/>
                    <a:pt x="1" y="3853"/>
                    <a:pt x="1" y="2452"/>
                  </a:cubicBezTo>
                  <a:cubicBezTo>
                    <a:pt x="1" y="1110"/>
                    <a:pt x="1110" y="1"/>
                    <a:pt x="2510" y="1"/>
                  </a:cubicBezTo>
                  <a:cubicBezTo>
                    <a:pt x="3853" y="1"/>
                    <a:pt x="4962" y="1110"/>
                    <a:pt x="4962" y="2511"/>
                  </a:cubicBezTo>
                  <a:cubicBezTo>
                    <a:pt x="4904" y="3853"/>
                    <a:pt x="3795" y="4904"/>
                    <a:pt x="2452" y="49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8" name="Google Shape;18028;p46"/>
            <p:cNvSpPr/>
            <p:nvPr/>
          </p:nvSpPr>
          <p:spPr>
            <a:xfrm>
              <a:off x="4093075" y="696325"/>
              <a:ext cx="125525" cy="125525"/>
            </a:xfrm>
            <a:custGeom>
              <a:avLst/>
              <a:gdLst/>
              <a:ahLst/>
              <a:cxnLst/>
              <a:rect l="l" t="t" r="r" b="b"/>
              <a:pathLst>
                <a:path w="5021" h="5021" extrusionOk="0">
                  <a:moveTo>
                    <a:pt x="2511" y="0"/>
                  </a:moveTo>
                  <a:cubicBezTo>
                    <a:pt x="3912" y="59"/>
                    <a:pt x="5021" y="1168"/>
                    <a:pt x="4962" y="2569"/>
                  </a:cubicBezTo>
                  <a:cubicBezTo>
                    <a:pt x="4962" y="3911"/>
                    <a:pt x="3853" y="5020"/>
                    <a:pt x="2452" y="4962"/>
                  </a:cubicBezTo>
                  <a:cubicBezTo>
                    <a:pt x="1052" y="4962"/>
                    <a:pt x="1" y="3853"/>
                    <a:pt x="1" y="2510"/>
                  </a:cubicBezTo>
                  <a:cubicBezTo>
                    <a:pt x="1" y="1109"/>
                    <a:pt x="1110" y="0"/>
                    <a:pt x="25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9" name="Google Shape;18029;p46"/>
            <p:cNvSpPr/>
            <p:nvPr/>
          </p:nvSpPr>
          <p:spPr>
            <a:xfrm>
              <a:off x="1885225" y="3641100"/>
              <a:ext cx="124050" cy="124075"/>
            </a:xfrm>
            <a:custGeom>
              <a:avLst/>
              <a:gdLst/>
              <a:ahLst/>
              <a:cxnLst/>
              <a:rect l="l" t="t" r="r" b="b"/>
              <a:pathLst>
                <a:path w="4962" h="4963" extrusionOk="0">
                  <a:moveTo>
                    <a:pt x="2452" y="1"/>
                  </a:moveTo>
                  <a:cubicBezTo>
                    <a:pt x="3853" y="1"/>
                    <a:pt x="4962" y="1168"/>
                    <a:pt x="4962" y="2569"/>
                  </a:cubicBezTo>
                  <a:cubicBezTo>
                    <a:pt x="4903" y="3912"/>
                    <a:pt x="3794" y="4962"/>
                    <a:pt x="2452" y="4962"/>
                  </a:cubicBezTo>
                  <a:cubicBezTo>
                    <a:pt x="1051" y="4962"/>
                    <a:pt x="0" y="3853"/>
                    <a:pt x="0" y="2453"/>
                  </a:cubicBezTo>
                  <a:cubicBezTo>
                    <a:pt x="0" y="1110"/>
                    <a:pt x="1109" y="1"/>
                    <a:pt x="245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0" name="Google Shape;18030;p46"/>
            <p:cNvSpPr/>
            <p:nvPr/>
          </p:nvSpPr>
          <p:spPr>
            <a:xfrm>
              <a:off x="5318875" y="4129975"/>
              <a:ext cx="124050" cy="125500"/>
            </a:xfrm>
            <a:custGeom>
              <a:avLst/>
              <a:gdLst/>
              <a:ahLst/>
              <a:cxnLst/>
              <a:rect l="l" t="t" r="r" b="b"/>
              <a:pathLst>
                <a:path w="4962" h="5020" extrusionOk="0">
                  <a:moveTo>
                    <a:pt x="58" y="2510"/>
                  </a:moveTo>
                  <a:cubicBezTo>
                    <a:pt x="58" y="1109"/>
                    <a:pt x="1167" y="0"/>
                    <a:pt x="2568" y="58"/>
                  </a:cubicBezTo>
                  <a:cubicBezTo>
                    <a:pt x="3911" y="117"/>
                    <a:pt x="4962" y="1226"/>
                    <a:pt x="4962" y="2568"/>
                  </a:cubicBezTo>
                  <a:cubicBezTo>
                    <a:pt x="4962" y="3911"/>
                    <a:pt x="3794" y="5020"/>
                    <a:pt x="2452" y="5020"/>
                  </a:cubicBezTo>
                  <a:cubicBezTo>
                    <a:pt x="1109" y="4962"/>
                    <a:pt x="0" y="3853"/>
                    <a:pt x="58"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1" name="Google Shape;18031;p46"/>
            <p:cNvSpPr/>
            <p:nvPr/>
          </p:nvSpPr>
          <p:spPr>
            <a:xfrm>
              <a:off x="3357625" y="696325"/>
              <a:ext cx="124050" cy="124050"/>
            </a:xfrm>
            <a:custGeom>
              <a:avLst/>
              <a:gdLst/>
              <a:ahLst/>
              <a:cxnLst/>
              <a:rect l="l" t="t" r="r" b="b"/>
              <a:pathLst>
                <a:path w="4962" h="4962" extrusionOk="0">
                  <a:moveTo>
                    <a:pt x="2510" y="4962"/>
                  </a:moveTo>
                  <a:cubicBezTo>
                    <a:pt x="1168" y="4962"/>
                    <a:pt x="59" y="3853"/>
                    <a:pt x="0" y="2510"/>
                  </a:cubicBezTo>
                  <a:cubicBezTo>
                    <a:pt x="0" y="1168"/>
                    <a:pt x="1109" y="59"/>
                    <a:pt x="2452" y="59"/>
                  </a:cubicBezTo>
                  <a:cubicBezTo>
                    <a:pt x="3794" y="0"/>
                    <a:pt x="4903" y="1109"/>
                    <a:pt x="4903" y="2452"/>
                  </a:cubicBezTo>
                  <a:cubicBezTo>
                    <a:pt x="4962" y="3794"/>
                    <a:pt x="3853" y="4903"/>
                    <a:pt x="2510"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2" name="Google Shape;18032;p46"/>
            <p:cNvSpPr/>
            <p:nvPr/>
          </p:nvSpPr>
          <p:spPr>
            <a:xfrm>
              <a:off x="5076625" y="4378050"/>
              <a:ext cx="124075" cy="124050"/>
            </a:xfrm>
            <a:custGeom>
              <a:avLst/>
              <a:gdLst/>
              <a:ahLst/>
              <a:cxnLst/>
              <a:rect l="l" t="t" r="r" b="b"/>
              <a:pathLst>
                <a:path w="4963" h="4962" extrusionOk="0">
                  <a:moveTo>
                    <a:pt x="1" y="2393"/>
                  </a:moveTo>
                  <a:cubicBezTo>
                    <a:pt x="59" y="1051"/>
                    <a:pt x="1226" y="0"/>
                    <a:pt x="2511" y="0"/>
                  </a:cubicBezTo>
                  <a:cubicBezTo>
                    <a:pt x="3853" y="58"/>
                    <a:pt x="4962" y="1226"/>
                    <a:pt x="4904" y="2510"/>
                  </a:cubicBezTo>
                  <a:cubicBezTo>
                    <a:pt x="4904" y="3852"/>
                    <a:pt x="3736" y="4962"/>
                    <a:pt x="2394" y="4903"/>
                  </a:cubicBezTo>
                  <a:cubicBezTo>
                    <a:pt x="1051" y="4903"/>
                    <a:pt x="1" y="3736"/>
                    <a:pt x="1"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3" name="Google Shape;18033;p46"/>
            <p:cNvSpPr/>
            <p:nvPr/>
          </p:nvSpPr>
          <p:spPr>
            <a:xfrm>
              <a:off x="4830000" y="944400"/>
              <a:ext cx="122625" cy="122600"/>
            </a:xfrm>
            <a:custGeom>
              <a:avLst/>
              <a:gdLst/>
              <a:ahLst/>
              <a:cxnLst/>
              <a:rect l="l" t="t" r="r" b="b"/>
              <a:pathLst>
                <a:path w="4905" h="4904" extrusionOk="0">
                  <a:moveTo>
                    <a:pt x="4904" y="2452"/>
                  </a:moveTo>
                  <a:cubicBezTo>
                    <a:pt x="4904" y="3794"/>
                    <a:pt x="3795" y="4903"/>
                    <a:pt x="2453" y="4903"/>
                  </a:cubicBezTo>
                  <a:cubicBezTo>
                    <a:pt x="1110" y="4903"/>
                    <a:pt x="1" y="3736"/>
                    <a:pt x="1" y="2452"/>
                  </a:cubicBezTo>
                  <a:cubicBezTo>
                    <a:pt x="1" y="1109"/>
                    <a:pt x="1168" y="0"/>
                    <a:pt x="2453" y="0"/>
                  </a:cubicBezTo>
                  <a:cubicBezTo>
                    <a:pt x="3795" y="0"/>
                    <a:pt x="4904" y="1109"/>
                    <a:pt x="4904" y="24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4" name="Google Shape;18034;p46"/>
            <p:cNvSpPr/>
            <p:nvPr/>
          </p:nvSpPr>
          <p:spPr>
            <a:xfrm>
              <a:off x="2131825" y="1433250"/>
              <a:ext cx="124075" cy="124050"/>
            </a:xfrm>
            <a:custGeom>
              <a:avLst/>
              <a:gdLst/>
              <a:ahLst/>
              <a:cxnLst/>
              <a:rect l="l" t="t" r="r" b="b"/>
              <a:pathLst>
                <a:path w="4963" h="4962" extrusionOk="0">
                  <a:moveTo>
                    <a:pt x="2453" y="4904"/>
                  </a:moveTo>
                  <a:cubicBezTo>
                    <a:pt x="1110" y="4904"/>
                    <a:pt x="1" y="3795"/>
                    <a:pt x="1" y="2452"/>
                  </a:cubicBezTo>
                  <a:cubicBezTo>
                    <a:pt x="59" y="1109"/>
                    <a:pt x="1168" y="0"/>
                    <a:pt x="2511" y="0"/>
                  </a:cubicBezTo>
                  <a:cubicBezTo>
                    <a:pt x="3853" y="59"/>
                    <a:pt x="4962" y="1168"/>
                    <a:pt x="4904" y="2510"/>
                  </a:cubicBezTo>
                  <a:cubicBezTo>
                    <a:pt x="4904" y="3853"/>
                    <a:pt x="3795" y="4962"/>
                    <a:pt x="2453" y="49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5" name="Google Shape;18035;p46"/>
            <p:cNvSpPr/>
            <p:nvPr/>
          </p:nvSpPr>
          <p:spPr>
            <a:xfrm>
              <a:off x="5565475" y="1679875"/>
              <a:ext cx="124075" cy="124050"/>
            </a:xfrm>
            <a:custGeom>
              <a:avLst/>
              <a:gdLst/>
              <a:ahLst/>
              <a:cxnLst/>
              <a:rect l="l" t="t" r="r" b="b"/>
              <a:pathLst>
                <a:path w="4963" h="4962" extrusionOk="0">
                  <a:moveTo>
                    <a:pt x="2452" y="0"/>
                  </a:moveTo>
                  <a:cubicBezTo>
                    <a:pt x="3795" y="0"/>
                    <a:pt x="4962" y="1109"/>
                    <a:pt x="4962" y="2452"/>
                  </a:cubicBezTo>
                  <a:cubicBezTo>
                    <a:pt x="4962" y="3794"/>
                    <a:pt x="3853" y="4903"/>
                    <a:pt x="2511" y="4903"/>
                  </a:cubicBezTo>
                  <a:cubicBezTo>
                    <a:pt x="1168" y="4962"/>
                    <a:pt x="59" y="3852"/>
                    <a:pt x="59" y="2510"/>
                  </a:cubicBezTo>
                  <a:cubicBezTo>
                    <a:pt x="1" y="1167"/>
                    <a:pt x="1110" y="58"/>
                    <a:pt x="2452"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6" name="Google Shape;18036;p46"/>
            <p:cNvSpPr/>
            <p:nvPr/>
          </p:nvSpPr>
          <p:spPr>
            <a:xfrm>
              <a:off x="3847925" y="4868350"/>
              <a:ext cx="121150" cy="121150"/>
            </a:xfrm>
            <a:custGeom>
              <a:avLst/>
              <a:gdLst/>
              <a:ahLst/>
              <a:cxnLst/>
              <a:rect l="l" t="t" r="r" b="b"/>
              <a:pathLst>
                <a:path w="4846" h="4846" extrusionOk="0">
                  <a:moveTo>
                    <a:pt x="4845" y="2394"/>
                  </a:moveTo>
                  <a:cubicBezTo>
                    <a:pt x="4845" y="3736"/>
                    <a:pt x="3795" y="4845"/>
                    <a:pt x="2452" y="4845"/>
                  </a:cubicBezTo>
                  <a:cubicBezTo>
                    <a:pt x="1168" y="4845"/>
                    <a:pt x="59" y="3795"/>
                    <a:pt x="59" y="2452"/>
                  </a:cubicBezTo>
                  <a:cubicBezTo>
                    <a:pt x="1" y="1110"/>
                    <a:pt x="1110" y="59"/>
                    <a:pt x="2394" y="59"/>
                  </a:cubicBezTo>
                  <a:cubicBezTo>
                    <a:pt x="3736" y="1"/>
                    <a:pt x="4845" y="1110"/>
                    <a:pt x="4845" y="23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7" name="Google Shape;18037;p46"/>
            <p:cNvSpPr/>
            <p:nvPr/>
          </p:nvSpPr>
          <p:spPr>
            <a:xfrm>
              <a:off x="1644450" y="2660475"/>
              <a:ext cx="119675" cy="119700"/>
            </a:xfrm>
            <a:custGeom>
              <a:avLst/>
              <a:gdLst/>
              <a:ahLst/>
              <a:cxnLst/>
              <a:rect l="l" t="t" r="r" b="b"/>
              <a:pathLst>
                <a:path w="4787" h="4788" extrusionOk="0">
                  <a:moveTo>
                    <a:pt x="2393" y="1"/>
                  </a:moveTo>
                  <a:cubicBezTo>
                    <a:pt x="3678" y="1"/>
                    <a:pt x="4787" y="1052"/>
                    <a:pt x="4787" y="2394"/>
                  </a:cubicBezTo>
                  <a:cubicBezTo>
                    <a:pt x="4787" y="3678"/>
                    <a:pt x="3736" y="4787"/>
                    <a:pt x="2393" y="4787"/>
                  </a:cubicBezTo>
                  <a:cubicBezTo>
                    <a:pt x="1109" y="4787"/>
                    <a:pt x="0" y="3737"/>
                    <a:pt x="0" y="2394"/>
                  </a:cubicBezTo>
                  <a:cubicBezTo>
                    <a:pt x="0" y="1110"/>
                    <a:pt x="1051" y="1"/>
                    <a:pt x="2393"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8" name="Google Shape;18038;p46"/>
            <p:cNvSpPr/>
            <p:nvPr/>
          </p:nvSpPr>
          <p:spPr>
            <a:xfrm>
              <a:off x="3605700" y="4868350"/>
              <a:ext cx="121125" cy="121150"/>
            </a:xfrm>
            <a:custGeom>
              <a:avLst/>
              <a:gdLst/>
              <a:ahLst/>
              <a:cxnLst/>
              <a:rect l="l" t="t" r="r" b="b"/>
              <a:pathLst>
                <a:path w="4845" h="4846" extrusionOk="0">
                  <a:moveTo>
                    <a:pt x="4787" y="2394"/>
                  </a:moveTo>
                  <a:cubicBezTo>
                    <a:pt x="4845" y="3736"/>
                    <a:pt x="3736" y="4845"/>
                    <a:pt x="2452" y="4845"/>
                  </a:cubicBezTo>
                  <a:cubicBezTo>
                    <a:pt x="1109" y="4845"/>
                    <a:pt x="59" y="3795"/>
                    <a:pt x="0" y="2452"/>
                  </a:cubicBezTo>
                  <a:cubicBezTo>
                    <a:pt x="0" y="1110"/>
                    <a:pt x="1051" y="59"/>
                    <a:pt x="2393" y="59"/>
                  </a:cubicBezTo>
                  <a:cubicBezTo>
                    <a:pt x="3736" y="1"/>
                    <a:pt x="4787" y="1110"/>
                    <a:pt x="4787" y="23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9" name="Google Shape;18039;p46"/>
            <p:cNvSpPr/>
            <p:nvPr/>
          </p:nvSpPr>
          <p:spPr>
            <a:xfrm>
              <a:off x="4342625" y="699250"/>
              <a:ext cx="119675" cy="118225"/>
            </a:xfrm>
            <a:custGeom>
              <a:avLst/>
              <a:gdLst/>
              <a:ahLst/>
              <a:cxnLst/>
              <a:rect l="l" t="t" r="r" b="b"/>
              <a:pathLst>
                <a:path w="4787" h="4729" extrusionOk="0">
                  <a:moveTo>
                    <a:pt x="2393" y="4728"/>
                  </a:moveTo>
                  <a:cubicBezTo>
                    <a:pt x="1051" y="4728"/>
                    <a:pt x="59" y="3736"/>
                    <a:pt x="59" y="2393"/>
                  </a:cubicBezTo>
                  <a:cubicBezTo>
                    <a:pt x="0" y="1051"/>
                    <a:pt x="1051" y="0"/>
                    <a:pt x="2452" y="0"/>
                  </a:cubicBezTo>
                  <a:cubicBezTo>
                    <a:pt x="3736" y="58"/>
                    <a:pt x="4787" y="1051"/>
                    <a:pt x="4728" y="2393"/>
                  </a:cubicBezTo>
                  <a:cubicBezTo>
                    <a:pt x="4728" y="3736"/>
                    <a:pt x="3736" y="4728"/>
                    <a:pt x="2393" y="47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0" name="Google Shape;18040;p46"/>
            <p:cNvSpPr/>
            <p:nvPr/>
          </p:nvSpPr>
          <p:spPr>
            <a:xfrm>
              <a:off x="5568400" y="3890650"/>
              <a:ext cx="118225" cy="118225"/>
            </a:xfrm>
            <a:custGeom>
              <a:avLst/>
              <a:gdLst/>
              <a:ahLst/>
              <a:cxnLst/>
              <a:rect l="l" t="t" r="r" b="b"/>
              <a:pathLst>
                <a:path w="4729" h="4729" extrusionOk="0">
                  <a:moveTo>
                    <a:pt x="4728" y="2393"/>
                  </a:moveTo>
                  <a:cubicBezTo>
                    <a:pt x="4728" y="3736"/>
                    <a:pt x="3736" y="4728"/>
                    <a:pt x="2394" y="4728"/>
                  </a:cubicBezTo>
                  <a:cubicBezTo>
                    <a:pt x="1051" y="4728"/>
                    <a:pt x="0" y="3678"/>
                    <a:pt x="0" y="2335"/>
                  </a:cubicBezTo>
                  <a:cubicBezTo>
                    <a:pt x="59" y="1051"/>
                    <a:pt x="1109" y="0"/>
                    <a:pt x="2394" y="0"/>
                  </a:cubicBezTo>
                  <a:cubicBezTo>
                    <a:pt x="3736" y="59"/>
                    <a:pt x="4728" y="1051"/>
                    <a:pt x="4728"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1" name="Google Shape;18041;p46"/>
            <p:cNvSpPr/>
            <p:nvPr/>
          </p:nvSpPr>
          <p:spPr>
            <a:xfrm>
              <a:off x="2134750" y="4134350"/>
              <a:ext cx="118225" cy="118225"/>
            </a:xfrm>
            <a:custGeom>
              <a:avLst/>
              <a:gdLst/>
              <a:ahLst/>
              <a:cxnLst/>
              <a:rect l="l" t="t" r="r" b="b"/>
              <a:pathLst>
                <a:path w="4729" h="4729" extrusionOk="0">
                  <a:moveTo>
                    <a:pt x="4729" y="2393"/>
                  </a:moveTo>
                  <a:cubicBezTo>
                    <a:pt x="4670" y="3678"/>
                    <a:pt x="3678" y="4728"/>
                    <a:pt x="2336" y="4670"/>
                  </a:cubicBezTo>
                  <a:cubicBezTo>
                    <a:pt x="993" y="4670"/>
                    <a:pt x="1" y="3619"/>
                    <a:pt x="1" y="2277"/>
                  </a:cubicBezTo>
                  <a:cubicBezTo>
                    <a:pt x="59" y="992"/>
                    <a:pt x="1051" y="0"/>
                    <a:pt x="2394" y="0"/>
                  </a:cubicBezTo>
                  <a:cubicBezTo>
                    <a:pt x="3736" y="0"/>
                    <a:pt x="4729" y="1051"/>
                    <a:pt x="4670"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2" name="Google Shape;18042;p46"/>
            <p:cNvSpPr/>
            <p:nvPr/>
          </p:nvSpPr>
          <p:spPr>
            <a:xfrm>
              <a:off x="2381375" y="4380950"/>
              <a:ext cx="118225" cy="118225"/>
            </a:xfrm>
            <a:custGeom>
              <a:avLst/>
              <a:gdLst/>
              <a:ahLst/>
              <a:cxnLst/>
              <a:rect l="l" t="t" r="r" b="b"/>
              <a:pathLst>
                <a:path w="4729" h="4729" extrusionOk="0">
                  <a:moveTo>
                    <a:pt x="2335" y="4729"/>
                  </a:moveTo>
                  <a:cubicBezTo>
                    <a:pt x="993" y="4670"/>
                    <a:pt x="0" y="3678"/>
                    <a:pt x="0" y="2336"/>
                  </a:cubicBezTo>
                  <a:cubicBezTo>
                    <a:pt x="0" y="993"/>
                    <a:pt x="1109" y="1"/>
                    <a:pt x="2452" y="1"/>
                  </a:cubicBezTo>
                  <a:cubicBezTo>
                    <a:pt x="3736" y="59"/>
                    <a:pt x="4728" y="1110"/>
                    <a:pt x="4728" y="2394"/>
                  </a:cubicBezTo>
                  <a:cubicBezTo>
                    <a:pt x="4670" y="3736"/>
                    <a:pt x="3619" y="4729"/>
                    <a:pt x="2335"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3" name="Google Shape;18043;p46"/>
            <p:cNvSpPr/>
            <p:nvPr/>
          </p:nvSpPr>
          <p:spPr>
            <a:xfrm>
              <a:off x="4097450" y="4871275"/>
              <a:ext cx="116775" cy="116750"/>
            </a:xfrm>
            <a:custGeom>
              <a:avLst/>
              <a:gdLst/>
              <a:ahLst/>
              <a:cxnLst/>
              <a:rect l="l" t="t" r="r" b="b"/>
              <a:pathLst>
                <a:path w="4671" h="4670" extrusionOk="0">
                  <a:moveTo>
                    <a:pt x="2336" y="0"/>
                  </a:moveTo>
                  <a:cubicBezTo>
                    <a:pt x="3620" y="0"/>
                    <a:pt x="4671" y="993"/>
                    <a:pt x="4671" y="2277"/>
                  </a:cubicBezTo>
                  <a:cubicBezTo>
                    <a:pt x="4671" y="3619"/>
                    <a:pt x="3678" y="4612"/>
                    <a:pt x="2336" y="4670"/>
                  </a:cubicBezTo>
                  <a:cubicBezTo>
                    <a:pt x="1052" y="4670"/>
                    <a:pt x="1" y="3619"/>
                    <a:pt x="1" y="2335"/>
                  </a:cubicBezTo>
                  <a:cubicBezTo>
                    <a:pt x="1" y="993"/>
                    <a:pt x="993" y="0"/>
                    <a:pt x="233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4" name="Google Shape;18044;p46"/>
            <p:cNvSpPr/>
            <p:nvPr/>
          </p:nvSpPr>
          <p:spPr>
            <a:xfrm>
              <a:off x="5815025" y="2171625"/>
              <a:ext cx="119675" cy="118225"/>
            </a:xfrm>
            <a:custGeom>
              <a:avLst/>
              <a:gdLst/>
              <a:ahLst/>
              <a:cxnLst/>
              <a:rect l="l" t="t" r="r" b="b"/>
              <a:pathLst>
                <a:path w="4787" h="4729" extrusionOk="0">
                  <a:moveTo>
                    <a:pt x="2393" y="4729"/>
                  </a:moveTo>
                  <a:cubicBezTo>
                    <a:pt x="1051" y="4729"/>
                    <a:pt x="0" y="3678"/>
                    <a:pt x="0" y="2336"/>
                  </a:cubicBezTo>
                  <a:cubicBezTo>
                    <a:pt x="58" y="1052"/>
                    <a:pt x="1051" y="1"/>
                    <a:pt x="2393" y="1"/>
                  </a:cubicBezTo>
                  <a:cubicBezTo>
                    <a:pt x="3736" y="1"/>
                    <a:pt x="4786" y="1052"/>
                    <a:pt x="4728" y="2394"/>
                  </a:cubicBezTo>
                  <a:cubicBezTo>
                    <a:pt x="4728" y="3737"/>
                    <a:pt x="3677" y="4729"/>
                    <a:pt x="2393"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5" name="Google Shape;18045;p46"/>
            <p:cNvSpPr/>
            <p:nvPr/>
          </p:nvSpPr>
          <p:spPr>
            <a:xfrm>
              <a:off x="5816475" y="3398875"/>
              <a:ext cx="116775" cy="116775"/>
            </a:xfrm>
            <a:custGeom>
              <a:avLst/>
              <a:gdLst/>
              <a:ahLst/>
              <a:cxnLst/>
              <a:rect l="l" t="t" r="r" b="b"/>
              <a:pathLst>
                <a:path w="4671" h="4671" extrusionOk="0">
                  <a:moveTo>
                    <a:pt x="2335" y="0"/>
                  </a:moveTo>
                  <a:cubicBezTo>
                    <a:pt x="3619" y="0"/>
                    <a:pt x="4670" y="993"/>
                    <a:pt x="4670" y="2335"/>
                  </a:cubicBezTo>
                  <a:cubicBezTo>
                    <a:pt x="4670" y="3619"/>
                    <a:pt x="3619" y="4670"/>
                    <a:pt x="2335" y="4670"/>
                  </a:cubicBezTo>
                  <a:cubicBezTo>
                    <a:pt x="993" y="4670"/>
                    <a:pt x="0" y="3619"/>
                    <a:pt x="0" y="2335"/>
                  </a:cubicBezTo>
                  <a:cubicBezTo>
                    <a:pt x="0" y="993"/>
                    <a:pt x="993" y="0"/>
                    <a:pt x="233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6" name="Google Shape;18046;p46"/>
            <p:cNvSpPr/>
            <p:nvPr/>
          </p:nvSpPr>
          <p:spPr>
            <a:xfrm>
              <a:off x="1644450" y="2907100"/>
              <a:ext cx="118225" cy="119675"/>
            </a:xfrm>
            <a:custGeom>
              <a:avLst/>
              <a:gdLst/>
              <a:ahLst/>
              <a:cxnLst/>
              <a:rect l="l" t="t" r="r" b="b"/>
              <a:pathLst>
                <a:path w="4729" h="4787" extrusionOk="0">
                  <a:moveTo>
                    <a:pt x="2335" y="59"/>
                  </a:moveTo>
                  <a:cubicBezTo>
                    <a:pt x="3678" y="1"/>
                    <a:pt x="4728" y="1051"/>
                    <a:pt x="4728" y="2394"/>
                  </a:cubicBezTo>
                  <a:cubicBezTo>
                    <a:pt x="4728" y="3736"/>
                    <a:pt x="3736" y="4729"/>
                    <a:pt x="2452" y="4787"/>
                  </a:cubicBezTo>
                  <a:cubicBezTo>
                    <a:pt x="1109" y="4787"/>
                    <a:pt x="0" y="3736"/>
                    <a:pt x="0" y="2394"/>
                  </a:cubicBezTo>
                  <a:cubicBezTo>
                    <a:pt x="0" y="1110"/>
                    <a:pt x="1051" y="59"/>
                    <a:pt x="233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7" name="Google Shape;18047;p46"/>
            <p:cNvSpPr/>
            <p:nvPr/>
          </p:nvSpPr>
          <p:spPr>
            <a:xfrm>
              <a:off x="2627975" y="945850"/>
              <a:ext cx="118225" cy="118225"/>
            </a:xfrm>
            <a:custGeom>
              <a:avLst/>
              <a:gdLst/>
              <a:ahLst/>
              <a:cxnLst/>
              <a:rect l="l" t="t" r="r" b="b"/>
              <a:pathLst>
                <a:path w="4729" h="4729" extrusionOk="0">
                  <a:moveTo>
                    <a:pt x="2336" y="1"/>
                  </a:moveTo>
                  <a:cubicBezTo>
                    <a:pt x="3678" y="1"/>
                    <a:pt x="4729" y="1051"/>
                    <a:pt x="4729" y="2336"/>
                  </a:cubicBezTo>
                  <a:cubicBezTo>
                    <a:pt x="4729" y="3678"/>
                    <a:pt x="3678" y="4729"/>
                    <a:pt x="2336" y="4729"/>
                  </a:cubicBezTo>
                  <a:cubicBezTo>
                    <a:pt x="993" y="4729"/>
                    <a:pt x="1" y="3678"/>
                    <a:pt x="1" y="2394"/>
                  </a:cubicBezTo>
                  <a:cubicBezTo>
                    <a:pt x="1" y="1051"/>
                    <a:pt x="1052" y="59"/>
                    <a:pt x="23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8" name="Google Shape;18048;p46"/>
            <p:cNvSpPr/>
            <p:nvPr/>
          </p:nvSpPr>
          <p:spPr>
            <a:xfrm>
              <a:off x="1645900" y="2419700"/>
              <a:ext cx="116775" cy="116775"/>
            </a:xfrm>
            <a:custGeom>
              <a:avLst/>
              <a:gdLst/>
              <a:ahLst/>
              <a:cxnLst/>
              <a:rect l="l" t="t" r="r" b="b"/>
              <a:pathLst>
                <a:path w="4671" h="4671" extrusionOk="0">
                  <a:moveTo>
                    <a:pt x="2335" y="1"/>
                  </a:moveTo>
                  <a:cubicBezTo>
                    <a:pt x="3678" y="1"/>
                    <a:pt x="4670" y="993"/>
                    <a:pt x="4670" y="2336"/>
                  </a:cubicBezTo>
                  <a:cubicBezTo>
                    <a:pt x="4670" y="3620"/>
                    <a:pt x="3620" y="4670"/>
                    <a:pt x="2335" y="4670"/>
                  </a:cubicBezTo>
                  <a:cubicBezTo>
                    <a:pt x="993" y="4670"/>
                    <a:pt x="1" y="3620"/>
                    <a:pt x="1" y="2336"/>
                  </a:cubicBezTo>
                  <a:cubicBezTo>
                    <a:pt x="1" y="993"/>
                    <a:pt x="1051" y="1"/>
                    <a:pt x="23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9" name="Google Shape;18049;p46"/>
            <p:cNvSpPr/>
            <p:nvPr/>
          </p:nvSpPr>
          <p:spPr>
            <a:xfrm>
              <a:off x="3118300" y="700700"/>
              <a:ext cx="116775" cy="116775"/>
            </a:xfrm>
            <a:custGeom>
              <a:avLst/>
              <a:gdLst/>
              <a:ahLst/>
              <a:cxnLst/>
              <a:rect l="l" t="t" r="r" b="b"/>
              <a:pathLst>
                <a:path w="4671" h="4671" extrusionOk="0">
                  <a:moveTo>
                    <a:pt x="2277" y="4612"/>
                  </a:moveTo>
                  <a:cubicBezTo>
                    <a:pt x="993" y="4612"/>
                    <a:pt x="0" y="3561"/>
                    <a:pt x="0" y="2219"/>
                  </a:cubicBezTo>
                  <a:cubicBezTo>
                    <a:pt x="59" y="993"/>
                    <a:pt x="1109" y="0"/>
                    <a:pt x="2394" y="0"/>
                  </a:cubicBezTo>
                  <a:cubicBezTo>
                    <a:pt x="3678" y="0"/>
                    <a:pt x="4670" y="1109"/>
                    <a:pt x="4670" y="2394"/>
                  </a:cubicBezTo>
                  <a:cubicBezTo>
                    <a:pt x="4612" y="3678"/>
                    <a:pt x="3561" y="4670"/>
                    <a:pt x="2277"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0" name="Google Shape;18050;p46"/>
            <p:cNvSpPr/>
            <p:nvPr/>
          </p:nvSpPr>
          <p:spPr>
            <a:xfrm>
              <a:off x="1645900" y="3155175"/>
              <a:ext cx="116775" cy="116775"/>
            </a:xfrm>
            <a:custGeom>
              <a:avLst/>
              <a:gdLst/>
              <a:ahLst/>
              <a:cxnLst/>
              <a:rect l="l" t="t" r="r" b="b"/>
              <a:pathLst>
                <a:path w="4671" h="4671" extrusionOk="0">
                  <a:moveTo>
                    <a:pt x="4670" y="2335"/>
                  </a:moveTo>
                  <a:cubicBezTo>
                    <a:pt x="4670" y="3678"/>
                    <a:pt x="3620" y="4670"/>
                    <a:pt x="2277" y="4670"/>
                  </a:cubicBezTo>
                  <a:cubicBezTo>
                    <a:pt x="1051" y="4612"/>
                    <a:pt x="1" y="3620"/>
                    <a:pt x="1" y="2335"/>
                  </a:cubicBezTo>
                  <a:cubicBezTo>
                    <a:pt x="1" y="1051"/>
                    <a:pt x="1051" y="1"/>
                    <a:pt x="2394" y="59"/>
                  </a:cubicBezTo>
                  <a:cubicBezTo>
                    <a:pt x="3620" y="59"/>
                    <a:pt x="4670" y="1110"/>
                    <a:pt x="4670"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1" name="Google Shape;18051;p46"/>
            <p:cNvSpPr/>
            <p:nvPr/>
          </p:nvSpPr>
          <p:spPr>
            <a:xfrm>
              <a:off x="1892525" y="1682775"/>
              <a:ext cx="116750" cy="116775"/>
            </a:xfrm>
            <a:custGeom>
              <a:avLst/>
              <a:gdLst/>
              <a:ahLst/>
              <a:cxnLst/>
              <a:rect l="l" t="t" r="r" b="b"/>
              <a:pathLst>
                <a:path w="4670" h="4671" extrusionOk="0">
                  <a:moveTo>
                    <a:pt x="4670" y="2336"/>
                  </a:moveTo>
                  <a:cubicBezTo>
                    <a:pt x="4670" y="3620"/>
                    <a:pt x="3619" y="4670"/>
                    <a:pt x="2277" y="4670"/>
                  </a:cubicBezTo>
                  <a:cubicBezTo>
                    <a:pt x="1051" y="4670"/>
                    <a:pt x="0" y="3620"/>
                    <a:pt x="0" y="2394"/>
                  </a:cubicBezTo>
                  <a:cubicBezTo>
                    <a:pt x="0" y="1051"/>
                    <a:pt x="1051" y="1"/>
                    <a:pt x="2335" y="59"/>
                  </a:cubicBezTo>
                  <a:cubicBezTo>
                    <a:pt x="3619" y="59"/>
                    <a:pt x="4611" y="1051"/>
                    <a:pt x="4670" y="23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2" name="Google Shape;18052;p46"/>
            <p:cNvSpPr/>
            <p:nvPr/>
          </p:nvSpPr>
          <p:spPr>
            <a:xfrm>
              <a:off x="4832925" y="4629025"/>
              <a:ext cx="116775" cy="115325"/>
            </a:xfrm>
            <a:custGeom>
              <a:avLst/>
              <a:gdLst/>
              <a:ahLst/>
              <a:cxnLst/>
              <a:rect l="l" t="t" r="r" b="b"/>
              <a:pathLst>
                <a:path w="4671" h="4613" extrusionOk="0">
                  <a:moveTo>
                    <a:pt x="2336" y="1"/>
                  </a:moveTo>
                  <a:cubicBezTo>
                    <a:pt x="3678" y="1"/>
                    <a:pt x="4670" y="1051"/>
                    <a:pt x="4670" y="2336"/>
                  </a:cubicBezTo>
                  <a:cubicBezTo>
                    <a:pt x="4670" y="3620"/>
                    <a:pt x="3620" y="4612"/>
                    <a:pt x="2336" y="4612"/>
                  </a:cubicBezTo>
                  <a:cubicBezTo>
                    <a:pt x="1051" y="4612"/>
                    <a:pt x="1" y="3561"/>
                    <a:pt x="59" y="2277"/>
                  </a:cubicBezTo>
                  <a:cubicBezTo>
                    <a:pt x="59" y="993"/>
                    <a:pt x="1110" y="1"/>
                    <a:pt x="23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3" name="Google Shape;18053;p46"/>
            <p:cNvSpPr/>
            <p:nvPr/>
          </p:nvSpPr>
          <p:spPr>
            <a:xfrm>
              <a:off x="3360525" y="4871275"/>
              <a:ext cx="116775" cy="116750"/>
            </a:xfrm>
            <a:custGeom>
              <a:avLst/>
              <a:gdLst/>
              <a:ahLst/>
              <a:cxnLst/>
              <a:rect l="l" t="t" r="r" b="b"/>
              <a:pathLst>
                <a:path w="4671" h="4670" extrusionOk="0">
                  <a:moveTo>
                    <a:pt x="4671" y="2335"/>
                  </a:moveTo>
                  <a:cubicBezTo>
                    <a:pt x="4671" y="3619"/>
                    <a:pt x="3620" y="4670"/>
                    <a:pt x="2277" y="4612"/>
                  </a:cubicBezTo>
                  <a:cubicBezTo>
                    <a:pt x="1052" y="4612"/>
                    <a:pt x="1" y="3561"/>
                    <a:pt x="1" y="2335"/>
                  </a:cubicBezTo>
                  <a:cubicBezTo>
                    <a:pt x="1" y="993"/>
                    <a:pt x="1052" y="0"/>
                    <a:pt x="2394" y="0"/>
                  </a:cubicBezTo>
                  <a:cubicBezTo>
                    <a:pt x="3678" y="0"/>
                    <a:pt x="4671" y="1051"/>
                    <a:pt x="4671"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4" name="Google Shape;18054;p46"/>
            <p:cNvSpPr/>
            <p:nvPr/>
          </p:nvSpPr>
          <p:spPr>
            <a:xfrm>
              <a:off x="1889600" y="3890650"/>
              <a:ext cx="113850" cy="112375"/>
            </a:xfrm>
            <a:custGeom>
              <a:avLst/>
              <a:gdLst/>
              <a:ahLst/>
              <a:cxnLst/>
              <a:rect l="l" t="t" r="r" b="b"/>
              <a:pathLst>
                <a:path w="4554" h="4495" extrusionOk="0">
                  <a:moveTo>
                    <a:pt x="4553" y="2277"/>
                  </a:moveTo>
                  <a:cubicBezTo>
                    <a:pt x="4495" y="3503"/>
                    <a:pt x="3503" y="4495"/>
                    <a:pt x="2277" y="4495"/>
                  </a:cubicBezTo>
                  <a:cubicBezTo>
                    <a:pt x="993" y="4436"/>
                    <a:pt x="0" y="3386"/>
                    <a:pt x="59" y="2160"/>
                  </a:cubicBezTo>
                  <a:cubicBezTo>
                    <a:pt x="117" y="934"/>
                    <a:pt x="1109" y="0"/>
                    <a:pt x="2277" y="0"/>
                  </a:cubicBezTo>
                  <a:cubicBezTo>
                    <a:pt x="3561" y="0"/>
                    <a:pt x="4553" y="993"/>
                    <a:pt x="4553"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5" name="Google Shape;18055;p46"/>
            <p:cNvSpPr/>
            <p:nvPr/>
          </p:nvSpPr>
          <p:spPr>
            <a:xfrm>
              <a:off x="4345525" y="4872725"/>
              <a:ext cx="112400" cy="112400"/>
            </a:xfrm>
            <a:custGeom>
              <a:avLst/>
              <a:gdLst/>
              <a:ahLst/>
              <a:cxnLst/>
              <a:rect l="l" t="t" r="r" b="b"/>
              <a:pathLst>
                <a:path w="4496" h="4496" extrusionOk="0">
                  <a:moveTo>
                    <a:pt x="2277" y="4495"/>
                  </a:moveTo>
                  <a:cubicBezTo>
                    <a:pt x="993" y="4495"/>
                    <a:pt x="1" y="3444"/>
                    <a:pt x="1" y="2219"/>
                  </a:cubicBezTo>
                  <a:cubicBezTo>
                    <a:pt x="59" y="993"/>
                    <a:pt x="1052" y="1"/>
                    <a:pt x="2336" y="1"/>
                  </a:cubicBezTo>
                  <a:cubicBezTo>
                    <a:pt x="3503" y="59"/>
                    <a:pt x="4495" y="1051"/>
                    <a:pt x="4495" y="2219"/>
                  </a:cubicBezTo>
                  <a:cubicBezTo>
                    <a:pt x="4495" y="3503"/>
                    <a:pt x="3503" y="4495"/>
                    <a:pt x="2277"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6" name="Google Shape;18056;p46"/>
            <p:cNvSpPr/>
            <p:nvPr/>
          </p:nvSpPr>
          <p:spPr>
            <a:xfrm>
              <a:off x="2626525" y="4626125"/>
              <a:ext cx="112400" cy="112375"/>
            </a:xfrm>
            <a:custGeom>
              <a:avLst/>
              <a:gdLst/>
              <a:ahLst/>
              <a:cxnLst/>
              <a:rect l="l" t="t" r="r" b="b"/>
              <a:pathLst>
                <a:path w="4496" h="4495" extrusionOk="0">
                  <a:moveTo>
                    <a:pt x="2277" y="0"/>
                  </a:moveTo>
                  <a:cubicBezTo>
                    <a:pt x="3503" y="0"/>
                    <a:pt x="4495" y="1051"/>
                    <a:pt x="4495" y="2276"/>
                  </a:cubicBezTo>
                  <a:cubicBezTo>
                    <a:pt x="4495" y="3502"/>
                    <a:pt x="3444" y="4495"/>
                    <a:pt x="2219" y="4495"/>
                  </a:cubicBezTo>
                  <a:cubicBezTo>
                    <a:pt x="993" y="4495"/>
                    <a:pt x="59" y="3502"/>
                    <a:pt x="1" y="2276"/>
                  </a:cubicBezTo>
                  <a:cubicBezTo>
                    <a:pt x="1" y="1051"/>
                    <a:pt x="1051" y="0"/>
                    <a:pt x="227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7" name="Google Shape;18057;p46"/>
            <p:cNvSpPr/>
            <p:nvPr/>
          </p:nvSpPr>
          <p:spPr>
            <a:xfrm>
              <a:off x="5819400" y="1933775"/>
              <a:ext cx="110925" cy="109475"/>
            </a:xfrm>
            <a:custGeom>
              <a:avLst/>
              <a:gdLst/>
              <a:ahLst/>
              <a:cxnLst/>
              <a:rect l="l" t="t" r="r" b="b"/>
              <a:pathLst>
                <a:path w="4437" h="4379" extrusionOk="0">
                  <a:moveTo>
                    <a:pt x="4436" y="2160"/>
                  </a:moveTo>
                  <a:cubicBezTo>
                    <a:pt x="4436" y="3386"/>
                    <a:pt x="3502" y="4378"/>
                    <a:pt x="2277" y="4378"/>
                  </a:cubicBezTo>
                  <a:cubicBezTo>
                    <a:pt x="992" y="4378"/>
                    <a:pt x="0" y="3444"/>
                    <a:pt x="0" y="2160"/>
                  </a:cubicBezTo>
                  <a:cubicBezTo>
                    <a:pt x="0" y="934"/>
                    <a:pt x="992" y="0"/>
                    <a:pt x="2218" y="0"/>
                  </a:cubicBezTo>
                  <a:cubicBezTo>
                    <a:pt x="3444" y="0"/>
                    <a:pt x="4378" y="934"/>
                    <a:pt x="4378"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8" name="Google Shape;18058;p46"/>
            <p:cNvSpPr/>
            <p:nvPr/>
          </p:nvSpPr>
          <p:spPr>
            <a:xfrm>
              <a:off x="5329075" y="1196850"/>
              <a:ext cx="110925" cy="110925"/>
            </a:xfrm>
            <a:custGeom>
              <a:avLst/>
              <a:gdLst/>
              <a:ahLst/>
              <a:cxnLst/>
              <a:rect l="l" t="t" r="r" b="b"/>
              <a:pathLst>
                <a:path w="4437" h="4437" extrusionOk="0">
                  <a:moveTo>
                    <a:pt x="4437" y="2218"/>
                  </a:moveTo>
                  <a:cubicBezTo>
                    <a:pt x="4437" y="3444"/>
                    <a:pt x="3503" y="4378"/>
                    <a:pt x="2277" y="4437"/>
                  </a:cubicBezTo>
                  <a:cubicBezTo>
                    <a:pt x="993" y="4437"/>
                    <a:pt x="1" y="3444"/>
                    <a:pt x="59" y="2160"/>
                  </a:cubicBezTo>
                  <a:cubicBezTo>
                    <a:pt x="59" y="934"/>
                    <a:pt x="1051" y="0"/>
                    <a:pt x="2277" y="0"/>
                  </a:cubicBezTo>
                  <a:cubicBezTo>
                    <a:pt x="3503" y="0"/>
                    <a:pt x="4437" y="993"/>
                    <a:pt x="4437"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9" name="Google Shape;18059;p46"/>
            <p:cNvSpPr/>
            <p:nvPr/>
          </p:nvSpPr>
          <p:spPr>
            <a:xfrm>
              <a:off x="4593600" y="703625"/>
              <a:ext cx="110950" cy="109450"/>
            </a:xfrm>
            <a:custGeom>
              <a:avLst/>
              <a:gdLst/>
              <a:ahLst/>
              <a:cxnLst/>
              <a:rect l="l" t="t" r="r" b="b"/>
              <a:pathLst>
                <a:path w="4438" h="4378" extrusionOk="0">
                  <a:moveTo>
                    <a:pt x="4379" y="2218"/>
                  </a:moveTo>
                  <a:cubicBezTo>
                    <a:pt x="4379" y="3444"/>
                    <a:pt x="3445" y="4378"/>
                    <a:pt x="2219" y="4378"/>
                  </a:cubicBezTo>
                  <a:cubicBezTo>
                    <a:pt x="935" y="4378"/>
                    <a:pt x="1" y="3444"/>
                    <a:pt x="1" y="2160"/>
                  </a:cubicBezTo>
                  <a:cubicBezTo>
                    <a:pt x="59" y="934"/>
                    <a:pt x="993" y="0"/>
                    <a:pt x="2219" y="0"/>
                  </a:cubicBezTo>
                  <a:cubicBezTo>
                    <a:pt x="3445" y="0"/>
                    <a:pt x="4437" y="992"/>
                    <a:pt x="4379"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0" name="Google Shape;18060;p46"/>
            <p:cNvSpPr/>
            <p:nvPr/>
          </p:nvSpPr>
          <p:spPr>
            <a:xfrm>
              <a:off x="1648825" y="2174550"/>
              <a:ext cx="110925" cy="112400"/>
            </a:xfrm>
            <a:custGeom>
              <a:avLst/>
              <a:gdLst/>
              <a:ahLst/>
              <a:cxnLst/>
              <a:rect l="l" t="t" r="r" b="b"/>
              <a:pathLst>
                <a:path w="4437" h="4496" extrusionOk="0">
                  <a:moveTo>
                    <a:pt x="4436" y="2277"/>
                  </a:moveTo>
                  <a:cubicBezTo>
                    <a:pt x="4436" y="3503"/>
                    <a:pt x="3503" y="4437"/>
                    <a:pt x="2277" y="4495"/>
                  </a:cubicBezTo>
                  <a:cubicBezTo>
                    <a:pt x="993" y="4495"/>
                    <a:pt x="0" y="3503"/>
                    <a:pt x="0" y="2277"/>
                  </a:cubicBezTo>
                  <a:cubicBezTo>
                    <a:pt x="0" y="993"/>
                    <a:pt x="993" y="1"/>
                    <a:pt x="2218" y="59"/>
                  </a:cubicBezTo>
                  <a:cubicBezTo>
                    <a:pt x="3444" y="59"/>
                    <a:pt x="4436" y="993"/>
                    <a:pt x="4436" y="22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1" name="Google Shape;18061;p46"/>
            <p:cNvSpPr/>
            <p:nvPr/>
          </p:nvSpPr>
          <p:spPr>
            <a:xfrm>
              <a:off x="3121225" y="4875650"/>
              <a:ext cx="109450" cy="108000"/>
            </a:xfrm>
            <a:custGeom>
              <a:avLst/>
              <a:gdLst/>
              <a:ahLst/>
              <a:cxnLst/>
              <a:rect l="l" t="t" r="r" b="b"/>
              <a:pathLst>
                <a:path w="4378" h="4320" extrusionOk="0">
                  <a:moveTo>
                    <a:pt x="4378" y="2160"/>
                  </a:moveTo>
                  <a:cubicBezTo>
                    <a:pt x="4378" y="3386"/>
                    <a:pt x="3386" y="4320"/>
                    <a:pt x="2160" y="4320"/>
                  </a:cubicBezTo>
                  <a:cubicBezTo>
                    <a:pt x="934" y="4320"/>
                    <a:pt x="0" y="3327"/>
                    <a:pt x="59" y="2102"/>
                  </a:cubicBezTo>
                  <a:cubicBezTo>
                    <a:pt x="59" y="876"/>
                    <a:pt x="1051" y="0"/>
                    <a:pt x="2218" y="0"/>
                  </a:cubicBezTo>
                  <a:cubicBezTo>
                    <a:pt x="3444" y="0"/>
                    <a:pt x="4378" y="934"/>
                    <a:pt x="4378"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2" name="Google Shape;18062;p46"/>
            <p:cNvSpPr/>
            <p:nvPr/>
          </p:nvSpPr>
          <p:spPr>
            <a:xfrm>
              <a:off x="1648825" y="3401800"/>
              <a:ext cx="110925" cy="109450"/>
            </a:xfrm>
            <a:custGeom>
              <a:avLst/>
              <a:gdLst/>
              <a:ahLst/>
              <a:cxnLst/>
              <a:rect l="l" t="t" r="r" b="b"/>
              <a:pathLst>
                <a:path w="4437" h="4378" extrusionOk="0">
                  <a:moveTo>
                    <a:pt x="59" y="2160"/>
                  </a:moveTo>
                  <a:cubicBezTo>
                    <a:pt x="59" y="934"/>
                    <a:pt x="993" y="0"/>
                    <a:pt x="2277" y="59"/>
                  </a:cubicBezTo>
                  <a:cubicBezTo>
                    <a:pt x="3444" y="59"/>
                    <a:pt x="4436" y="1051"/>
                    <a:pt x="4378" y="2277"/>
                  </a:cubicBezTo>
                  <a:cubicBezTo>
                    <a:pt x="4378" y="3444"/>
                    <a:pt x="3386" y="4378"/>
                    <a:pt x="2218" y="4378"/>
                  </a:cubicBezTo>
                  <a:cubicBezTo>
                    <a:pt x="993" y="4378"/>
                    <a:pt x="0" y="3444"/>
                    <a:pt x="59"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3" name="Google Shape;18063;p46"/>
            <p:cNvSpPr/>
            <p:nvPr/>
          </p:nvSpPr>
          <p:spPr>
            <a:xfrm>
              <a:off x="5574225" y="1440550"/>
              <a:ext cx="108025" cy="108000"/>
            </a:xfrm>
            <a:custGeom>
              <a:avLst/>
              <a:gdLst/>
              <a:ahLst/>
              <a:cxnLst/>
              <a:rect l="l" t="t" r="r" b="b"/>
              <a:pathLst>
                <a:path w="4321" h="4320" extrusionOk="0">
                  <a:moveTo>
                    <a:pt x="2161" y="4320"/>
                  </a:moveTo>
                  <a:cubicBezTo>
                    <a:pt x="993" y="4320"/>
                    <a:pt x="1" y="3386"/>
                    <a:pt x="1" y="2218"/>
                  </a:cubicBezTo>
                  <a:cubicBezTo>
                    <a:pt x="1" y="993"/>
                    <a:pt x="935" y="0"/>
                    <a:pt x="2102" y="0"/>
                  </a:cubicBezTo>
                  <a:cubicBezTo>
                    <a:pt x="3328" y="0"/>
                    <a:pt x="4320" y="934"/>
                    <a:pt x="4320" y="2160"/>
                  </a:cubicBezTo>
                  <a:cubicBezTo>
                    <a:pt x="4320" y="3327"/>
                    <a:pt x="3386" y="4320"/>
                    <a:pt x="2161"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4" name="Google Shape;18064;p46"/>
            <p:cNvSpPr/>
            <p:nvPr/>
          </p:nvSpPr>
          <p:spPr>
            <a:xfrm>
              <a:off x="5820850" y="3649875"/>
              <a:ext cx="108000" cy="108000"/>
            </a:xfrm>
            <a:custGeom>
              <a:avLst/>
              <a:gdLst/>
              <a:ahLst/>
              <a:cxnLst/>
              <a:rect l="l" t="t" r="r" b="b"/>
              <a:pathLst>
                <a:path w="4320" h="4320" extrusionOk="0">
                  <a:moveTo>
                    <a:pt x="2160" y="4320"/>
                  </a:moveTo>
                  <a:cubicBezTo>
                    <a:pt x="993" y="4320"/>
                    <a:pt x="1" y="3327"/>
                    <a:pt x="1" y="2160"/>
                  </a:cubicBezTo>
                  <a:cubicBezTo>
                    <a:pt x="1" y="992"/>
                    <a:pt x="993" y="0"/>
                    <a:pt x="2160" y="0"/>
                  </a:cubicBezTo>
                  <a:cubicBezTo>
                    <a:pt x="3328" y="0"/>
                    <a:pt x="4320" y="992"/>
                    <a:pt x="4320" y="2160"/>
                  </a:cubicBezTo>
                  <a:cubicBezTo>
                    <a:pt x="4320" y="3327"/>
                    <a:pt x="3328" y="4320"/>
                    <a:pt x="2160"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5" name="Google Shape;18065;p46"/>
            <p:cNvSpPr/>
            <p:nvPr/>
          </p:nvSpPr>
          <p:spPr>
            <a:xfrm>
              <a:off x="5083925" y="950225"/>
              <a:ext cx="109475" cy="109475"/>
            </a:xfrm>
            <a:custGeom>
              <a:avLst/>
              <a:gdLst/>
              <a:ahLst/>
              <a:cxnLst/>
              <a:rect l="l" t="t" r="r" b="b"/>
              <a:pathLst>
                <a:path w="4379" h="4379" extrusionOk="0">
                  <a:moveTo>
                    <a:pt x="4320" y="2161"/>
                  </a:moveTo>
                  <a:cubicBezTo>
                    <a:pt x="4378" y="3328"/>
                    <a:pt x="3386" y="4320"/>
                    <a:pt x="2219" y="4379"/>
                  </a:cubicBezTo>
                  <a:cubicBezTo>
                    <a:pt x="1051" y="4379"/>
                    <a:pt x="59" y="3445"/>
                    <a:pt x="0" y="2219"/>
                  </a:cubicBezTo>
                  <a:cubicBezTo>
                    <a:pt x="0" y="1051"/>
                    <a:pt x="993" y="59"/>
                    <a:pt x="2160" y="59"/>
                  </a:cubicBezTo>
                  <a:cubicBezTo>
                    <a:pt x="3328" y="1"/>
                    <a:pt x="4320" y="993"/>
                    <a:pt x="4320" y="21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6" name="Google Shape;18066;p46"/>
            <p:cNvSpPr/>
            <p:nvPr/>
          </p:nvSpPr>
          <p:spPr>
            <a:xfrm>
              <a:off x="2876050" y="703625"/>
              <a:ext cx="108025" cy="109450"/>
            </a:xfrm>
            <a:custGeom>
              <a:avLst/>
              <a:gdLst/>
              <a:ahLst/>
              <a:cxnLst/>
              <a:rect l="l" t="t" r="r" b="b"/>
              <a:pathLst>
                <a:path w="4321" h="4378" extrusionOk="0">
                  <a:moveTo>
                    <a:pt x="2161" y="4320"/>
                  </a:moveTo>
                  <a:cubicBezTo>
                    <a:pt x="993" y="4320"/>
                    <a:pt x="1" y="3327"/>
                    <a:pt x="1" y="2160"/>
                  </a:cubicBezTo>
                  <a:cubicBezTo>
                    <a:pt x="59" y="992"/>
                    <a:pt x="1052" y="0"/>
                    <a:pt x="2219" y="59"/>
                  </a:cubicBezTo>
                  <a:cubicBezTo>
                    <a:pt x="3328" y="59"/>
                    <a:pt x="4320" y="1051"/>
                    <a:pt x="4320" y="2218"/>
                  </a:cubicBezTo>
                  <a:cubicBezTo>
                    <a:pt x="4320" y="3386"/>
                    <a:pt x="3328" y="4378"/>
                    <a:pt x="2161"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7" name="Google Shape;18067;p46"/>
            <p:cNvSpPr/>
            <p:nvPr/>
          </p:nvSpPr>
          <p:spPr>
            <a:xfrm>
              <a:off x="5329075" y="4386800"/>
              <a:ext cx="105100" cy="106550"/>
            </a:xfrm>
            <a:custGeom>
              <a:avLst/>
              <a:gdLst/>
              <a:ahLst/>
              <a:cxnLst/>
              <a:rect l="l" t="t" r="r" b="b"/>
              <a:pathLst>
                <a:path w="4204" h="4262" extrusionOk="0">
                  <a:moveTo>
                    <a:pt x="4203" y="2102"/>
                  </a:moveTo>
                  <a:cubicBezTo>
                    <a:pt x="4203" y="3269"/>
                    <a:pt x="3211" y="4203"/>
                    <a:pt x="2102" y="4261"/>
                  </a:cubicBezTo>
                  <a:cubicBezTo>
                    <a:pt x="935" y="4261"/>
                    <a:pt x="1" y="3269"/>
                    <a:pt x="1" y="2102"/>
                  </a:cubicBezTo>
                  <a:cubicBezTo>
                    <a:pt x="1" y="993"/>
                    <a:pt x="935" y="0"/>
                    <a:pt x="2102" y="0"/>
                  </a:cubicBezTo>
                  <a:cubicBezTo>
                    <a:pt x="3211" y="0"/>
                    <a:pt x="4203" y="993"/>
                    <a:pt x="4203" y="21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8" name="Google Shape;18068;p46"/>
            <p:cNvSpPr/>
            <p:nvPr/>
          </p:nvSpPr>
          <p:spPr>
            <a:xfrm>
              <a:off x="2140600" y="1195400"/>
              <a:ext cx="105075" cy="105075"/>
            </a:xfrm>
            <a:custGeom>
              <a:avLst/>
              <a:gdLst/>
              <a:ahLst/>
              <a:cxnLst/>
              <a:rect l="l" t="t" r="r" b="b"/>
              <a:pathLst>
                <a:path w="4203" h="4203" extrusionOk="0">
                  <a:moveTo>
                    <a:pt x="2102" y="0"/>
                  </a:moveTo>
                  <a:cubicBezTo>
                    <a:pt x="3211" y="0"/>
                    <a:pt x="4203" y="934"/>
                    <a:pt x="4203" y="2101"/>
                  </a:cubicBezTo>
                  <a:cubicBezTo>
                    <a:pt x="4203" y="3269"/>
                    <a:pt x="3269" y="4203"/>
                    <a:pt x="2102" y="4203"/>
                  </a:cubicBezTo>
                  <a:cubicBezTo>
                    <a:pt x="992" y="4203"/>
                    <a:pt x="59" y="3269"/>
                    <a:pt x="0" y="2160"/>
                  </a:cubicBezTo>
                  <a:cubicBezTo>
                    <a:pt x="0" y="992"/>
                    <a:pt x="934" y="58"/>
                    <a:pt x="2102"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9" name="Google Shape;18069;p46"/>
            <p:cNvSpPr/>
            <p:nvPr/>
          </p:nvSpPr>
          <p:spPr>
            <a:xfrm>
              <a:off x="2388675" y="954600"/>
              <a:ext cx="102175" cy="102175"/>
            </a:xfrm>
            <a:custGeom>
              <a:avLst/>
              <a:gdLst/>
              <a:ahLst/>
              <a:cxnLst/>
              <a:rect l="l" t="t" r="r" b="b"/>
              <a:pathLst>
                <a:path w="4087" h="4087" extrusionOk="0">
                  <a:moveTo>
                    <a:pt x="4086" y="2044"/>
                  </a:moveTo>
                  <a:cubicBezTo>
                    <a:pt x="4086" y="3211"/>
                    <a:pt x="3211" y="4087"/>
                    <a:pt x="2043" y="4087"/>
                  </a:cubicBezTo>
                  <a:cubicBezTo>
                    <a:pt x="876" y="4028"/>
                    <a:pt x="0" y="3153"/>
                    <a:pt x="0" y="1986"/>
                  </a:cubicBezTo>
                  <a:cubicBezTo>
                    <a:pt x="59" y="876"/>
                    <a:pt x="934" y="1"/>
                    <a:pt x="2043" y="1"/>
                  </a:cubicBezTo>
                  <a:cubicBezTo>
                    <a:pt x="3211" y="1"/>
                    <a:pt x="4086" y="876"/>
                    <a:pt x="4086" y="20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0" name="Google Shape;18070;p46"/>
            <p:cNvSpPr/>
            <p:nvPr/>
          </p:nvSpPr>
          <p:spPr>
            <a:xfrm>
              <a:off x="5577150" y="4141650"/>
              <a:ext cx="102175" cy="102150"/>
            </a:xfrm>
            <a:custGeom>
              <a:avLst/>
              <a:gdLst/>
              <a:ahLst/>
              <a:cxnLst/>
              <a:rect l="l" t="t" r="r" b="b"/>
              <a:pathLst>
                <a:path w="4087" h="4086" extrusionOk="0">
                  <a:moveTo>
                    <a:pt x="4087" y="2043"/>
                  </a:moveTo>
                  <a:cubicBezTo>
                    <a:pt x="4087" y="3210"/>
                    <a:pt x="3153" y="4086"/>
                    <a:pt x="2044" y="4086"/>
                  </a:cubicBezTo>
                  <a:cubicBezTo>
                    <a:pt x="876" y="4086"/>
                    <a:pt x="1" y="3210"/>
                    <a:pt x="1" y="2043"/>
                  </a:cubicBezTo>
                  <a:cubicBezTo>
                    <a:pt x="1" y="876"/>
                    <a:pt x="876" y="0"/>
                    <a:pt x="2044" y="0"/>
                  </a:cubicBezTo>
                  <a:cubicBezTo>
                    <a:pt x="3211" y="0"/>
                    <a:pt x="4087" y="934"/>
                    <a:pt x="4087" y="204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1" name="Google Shape;18071;p46"/>
            <p:cNvSpPr/>
            <p:nvPr/>
          </p:nvSpPr>
          <p:spPr>
            <a:xfrm>
              <a:off x="4593600" y="4877100"/>
              <a:ext cx="103650" cy="103650"/>
            </a:xfrm>
            <a:custGeom>
              <a:avLst/>
              <a:gdLst/>
              <a:ahLst/>
              <a:cxnLst/>
              <a:rect l="l" t="t" r="r" b="b"/>
              <a:pathLst>
                <a:path w="4146" h="4146" extrusionOk="0">
                  <a:moveTo>
                    <a:pt x="4087" y="2102"/>
                  </a:moveTo>
                  <a:cubicBezTo>
                    <a:pt x="4087" y="3269"/>
                    <a:pt x="3211" y="4145"/>
                    <a:pt x="2044" y="4145"/>
                  </a:cubicBezTo>
                  <a:cubicBezTo>
                    <a:pt x="877" y="4145"/>
                    <a:pt x="1" y="3211"/>
                    <a:pt x="1" y="2044"/>
                  </a:cubicBezTo>
                  <a:cubicBezTo>
                    <a:pt x="1" y="935"/>
                    <a:pt x="935" y="1"/>
                    <a:pt x="2102" y="59"/>
                  </a:cubicBezTo>
                  <a:cubicBezTo>
                    <a:pt x="3211" y="59"/>
                    <a:pt x="4145" y="935"/>
                    <a:pt x="4087" y="21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2" name="Google Shape;18072;p46"/>
            <p:cNvSpPr/>
            <p:nvPr/>
          </p:nvSpPr>
          <p:spPr>
            <a:xfrm>
              <a:off x="1653200" y="1932325"/>
              <a:ext cx="102175" cy="103625"/>
            </a:xfrm>
            <a:custGeom>
              <a:avLst/>
              <a:gdLst/>
              <a:ahLst/>
              <a:cxnLst/>
              <a:rect l="l" t="t" r="r" b="b"/>
              <a:pathLst>
                <a:path w="4087" h="4145" extrusionOk="0">
                  <a:moveTo>
                    <a:pt x="1985" y="4086"/>
                  </a:moveTo>
                  <a:cubicBezTo>
                    <a:pt x="818" y="4086"/>
                    <a:pt x="0" y="3152"/>
                    <a:pt x="0" y="1985"/>
                  </a:cubicBezTo>
                  <a:cubicBezTo>
                    <a:pt x="59" y="876"/>
                    <a:pt x="993" y="0"/>
                    <a:pt x="2160" y="58"/>
                  </a:cubicBezTo>
                  <a:cubicBezTo>
                    <a:pt x="3269" y="117"/>
                    <a:pt x="4086" y="992"/>
                    <a:pt x="4086" y="2160"/>
                  </a:cubicBezTo>
                  <a:cubicBezTo>
                    <a:pt x="4028" y="3269"/>
                    <a:pt x="3152" y="4144"/>
                    <a:pt x="1985" y="41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3" name="Google Shape;18073;p46"/>
            <p:cNvSpPr/>
            <p:nvPr/>
          </p:nvSpPr>
          <p:spPr>
            <a:xfrm>
              <a:off x="6067475" y="2673625"/>
              <a:ext cx="100700" cy="100700"/>
            </a:xfrm>
            <a:custGeom>
              <a:avLst/>
              <a:gdLst/>
              <a:ahLst/>
              <a:cxnLst/>
              <a:rect l="l" t="t" r="r" b="b"/>
              <a:pathLst>
                <a:path w="4028" h="4028" extrusionOk="0">
                  <a:moveTo>
                    <a:pt x="2043" y="4028"/>
                  </a:moveTo>
                  <a:cubicBezTo>
                    <a:pt x="934" y="4028"/>
                    <a:pt x="0" y="3152"/>
                    <a:pt x="0" y="2043"/>
                  </a:cubicBezTo>
                  <a:cubicBezTo>
                    <a:pt x="0" y="934"/>
                    <a:pt x="876" y="0"/>
                    <a:pt x="2043" y="59"/>
                  </a:cubicBezTo>
                  <a:cubicBezTo>
                    <a:pt x="3152" y="59"/>
                    <a:pt x="4028" y="934"/>
                    <a:pt x="4028" y="2043"/>
                  </a:cubicBezTo>
                  <a:cubicBezTo>
                    <a:pt x="4028" y="3152"/>
                    <a:pt x="3152" y="4028"/>
                    <a:pt x="2043"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4" name="Google Shape;18074;p46"/>
            <p:cNvSpPr/>
            <p:nvPr/>
          </p:nvSpPr>
          <p:spPr>
            <a:xfrm>
              <a:off x="5088300" y="4636325"/>
              <a:ext cx="100725" cy="100725"/>
            </a:xfrm>
            <a:custGeom>
              <a:avLst/>
              <a:gdLst/>
              <a:ahLst/>
              <a:cxnLst/>
              <a:rect l="l" t="t" r="r" b="b"/>
              <a:pathLst>
                <a:path w="4029" h="4029" extrusionOk="0">
                  <a:moveTo>
                    <a:pt x="4028" y="1985"/>
                  </a:moveTo>
                  <a:cubicBezTo>
                    <a:pt x="4028" y="3094"/>
                    <a:pt x="3153" y="4028"/>
                    <a:pt x="2044" y="4028"/>
                  </a:cubicBezTo>
                  <a:cubicBezTo>
                    <a:pt x="876" y="4028"/>
                    <a:pt x="1" y="3153"/>
                    <a:pt x="1" y="1985"/>
                  </a:cubicBezTo>
                  <a:cubicBezTo>
                    <a:pt x="1" y="876"/>
                    <a:pt x="876" y="1"/>
                    <a:pt x="1985" y="1"/>
                  </a:cubicBezTo>
                  <a:cubicBezTo>
                    <a:pt x="3153" y="1"/>
                    <a:pt x="4028" y="876"/>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5" name="Google Shape;18075;p46"/>
            <p:cNvSpPr/>
            <p:nvPr/>
          </p:nvSpPr>
          <p:spPr>
            <a:xfrm>
              <a:off x="1899825" y="1443475"/>
              <a:ext cx="102150" cy="102150"/>
            </a:xfrm>
            <a:custGeom>
              <a:avLst/>
              <a:gdLst/>
              <a:ahLst/>
              <a:cxnLst/>
              <a:rect l="l" t="t" r="r" b="b"/>
              <a:pathLst>
                <a:path w="4086" h="4086" extrusionOk="0">
                  <a:moveTo>
                    <a:pt x="2101" y="58"/>
                  </a:moveTo>
                  <a:cubicBezTo>
                    <a:pt x="3210" y="58"/>
                    <a:pt x="4086" y="992"/>
                    <a:pt x="4028" y="2101"/>
                  </a:cubicBezTo>
                  <a:cubicBezTo>
                    <a:pt x="4028" y="3210"/>
                    <a:pt x="3094" y="4086"/>
                    <a:pt x="1926" y="4086"/>
                  </a:cubicBezTo>
                  <a:cubicBezTo>
                    <a:pt x="817" y="4028"/>
                    <a:pt x="0" y="3094"/>
                    <a:pt x="58" y="1985"/>
                  </a:cubicBezTo>
                  <a:cubicBezTo>
                    <a:pt x="58" y="876"/>
                    <a:pt x="992" y="0"/>
                    <a:pt x="2101"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6" name="Google Shape;18076;p46"/>
            <p:cNvSpPr/>
            <p:nvPr/>
          </p:nvSpPr>
          <p:spPr>
            <a:xfrm>
              <a:off x="6066000" y="2917325"/>
              <a:ext cx="102175" cy="100700"/>
            </a:xfrm>
            <a:custGeom>
              <a:avLst/>
              <a:gdLst/>
              <a:ahLst/>
              <a:cxnLst/>
              <a:rect l="l" t="t" r="r" b="b"/>
              <a:pathLst>
                <a:path w="4087" h="4028" extrusionOk="0">
                  <a:moveTo>
                    <a:pt x="4028" y="2043"/>
                  </a:moveTo>
                  <a:cubicBezTo>
                    <a:pt x="4028" y="3094"/>
                    <a:pt x="3094" y="4028"/>
                    <a:pt x="1985" y="3969"/>
                  </a:cubicBezTo>
                  <a:cubicBezTo>
                    <a:pt x="935" y="3969"/>
                    <a:pt x="1" y="3035"/>
                    <a:pt x="59" y="1926"/>
                  </a:cubicBezTo>
                  <a:cubicBezTo>
                    <a:pt x="118" y="876"/>
                    <a:pt x="993" y="0"/>
                    <a:pt x="2044" y="0"/>
                  </a:cubicBezTo>
                  <a:cubicBezTo>
                    <a:pt x="3153" y="0"/>
                    <a:pt x="4087" y="934"/>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7" name="Google Shape;18077;p46"/>
            <p:cNvSpPr/>
            <p:nvPr/>
          </p:nvSpPr>
          <p:spPr>
            <a:xfrm>
              <a:off x="2878975" y="4878575"/>
              <a:ext cx="100725" cy="100700"/>
            </a:xfrm>
            <a:custGeom>
              <a:avLst/>
              <a:gdLst/>
              <a:ahLst/>
              <a:cxnLst/>
              <a:rect l="l" t="t" r="r" b="b"/>
              <a:pathLst>
                <a:path w="4029" h="4028" extrusionOk="0">
                  <a:moveTo>
                    <a:pt x="4028" y="1985"/>
                  </a:moveTo>
                  <a:cubicBezTo>
                    <a:pt x="4028" y="3094"/>
                    <a:pt x="3153" y="4028"/>
                    <a:pt x="2044" y="4028"/>
                  </a:cubicBezTo>
                  <a:cubicBezTo>
                    <a:pt x="935" y="4028"/>
                    <a:pt x="1" y="3094"/>
                    <a:pt x="59" y="1985"/>
                  </a:cubicBezTo>
                  <a:cubicBezTo>
                    <a:pt x="59" y="934"/>
                    <a:pt x="935" y="58"/>
                    <a:pt x="1985" y="0"/>
                  </a:cubicBezTo>
                  <a:cubicBezTo>
                    <a:pt x="3094" y="0"/>
                    <a:pt x="4028" y="934"/>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8" name="Google Shape;18078;p46"/>
            <p:cNvSpPr/>
            <p:nvPr/>
          </p:nvSpPr>
          <p:spPr>
            <a:xfrm>
              <a:off x="3862525" y="465750"/>
              <a:ext cx="100700" cy="100725"/>
            </a:xfrm>
            <a:custGeom>
              <a:avLst/>
              <a:gdLst/>
              <a:ahLst/>
              <a:cxnLst/>
              <a:rect l="l" t="t" r="r" b="b"/>
              <a:pathLst>
                <a:path w="4028" h="4029" extrusionOk="0">
                  <a:moveTo>
                    <a:pt x="4028" y="1985"/>
                  </a:moveTo>
                  <a:cubicBezTo>
                    <a:pt x="4028" y="3094"/>
                    <a:pt x="3094" y="4028"/>
                    <a:pt x="1985" y="3970"/>
                  </a:cubicBezTo>
                  <a:cubicBezTo>
                    <a:pt x="934" y="3970"/>
                    <a:pt x="0" y="3094"/>
                    <a:pt x="0" y="1985"/>
                  </a:cubicBezTo>
                  <a:cubicBezTo>
                    <a:pt x="0" y="935"/>
                    <a:pt x="934" y="1"/>
                    <a:pt x="1985" y="1"/>
                  </a:cubicBezTo>
                  <a:cubicBezTo>
                    <a:pt x="3036" y="1"/>
                    <a:pt x="3970" y="876"/>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9" name="Google Shape;18079;p46"/>
            <p:cNvSpPr/>
            <p:nvPr/>
          </p:nvSpPr>
          <p:spPr>
            <a:xfrm>
              <a:off x="3615900" y="465750"/>
              <a:ext cx="100725" cy="100725"/>
            </a:xfrm>
            <a:custGeom>
              <a:avLst/>
              <a:gdLst/>
              <a:ahLst/>
              <a:cxnLst/>
              <a:rect l="l" t="t" r="r" b="b"/>
              <a:pathLst>
                <a:path w="4029" h="4029" extrusionOk="0">
                  <a:moveTo>
                    <a:pt x="2044" y="4028"/>
                  </a:moveTo>
                  <a:cubicBezTo>
                    <a:pt x="935" y="4028"/>
                    <a:pt x="1" y="3094"/>
                    <a:pt x="1" y="2044"/>
                  </a:cubicBezTo>
                  <a:cubicBezTo>
                    <a:pt x="1" y="935"/>
                    <a:pt x="935" y="1"/>
                    <a:pt x="2044" y="1"/>
                  </a:cubicBezTo>
                  <a:cubicBezTo>
                    <a:pt x="3094" y="1"/>
                    <a:pt x="3970" y="876"/>
                    <a:pt x="4028" y="1985"/>
                  </a:cubicBezTo>
                  <a:cubicBezTo>
                    <a:pt x="4028" y="3036"/>
                    <a:pt x="3153" y="3970"/>
                    <a:pt x="2044"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0" name="Google Shape;18080;p46"/>
            <p:cNvSpPr/>
            <p:nvPr/>
          </p:nvSpPr>
          <p:spPr>
            <a:xfrm>
              <a:off x="2143500" y="4389725"/>
              <a:ext cx="100725" cy="99250"/>
            </a:xfrm>
            <a:custGeom>
              <a:avLst/>
              <a:gdLst/>
              <a:ahLst/>
              <a:cxnLst/>
              <a:rect l="l" t="t" r="r" b="b"/>
              <a:pathLst>
                <a:path w="4029" h="3970" extrusionOk="0">
                  <a:moveTo>
                    <a:pt x="3970" y="1985"/>
                  </a:moveTo>
                  <a:cubicBezTo>
                    <a:pt x="4028" y="3035"/>
                    <a:pt x="3095" y="3969"/>
                    <a:pt x="1986" y="3969"/>
                  </a:cubicBezTo>
                  <a:cubicBezTo>
                    <a:pt x="935" y="3969"/>
                    <a:pt x="59" y="3094"/>
                    <a:pt x="1" y="2043"/>
                  </a:cubicBezTo>
                  <a:cubicBezTo>
                    <a:pt x="1" y="934"/>
                    <a:pt x="935" y="0"/>
                    <a:pt x="1986" y="0"/>
                  </a:cubicBezTo>
                  <a:cubicBezTo>
                    <a:pt x="3036" y="0"/>
                    <a:pt x="3970" y="876"/>
                    <a:pt x="3970"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1" name="Google Shape;18081;p46"/>
            <p:cNvSpPr/>
            <p:nvPr/>
          </p:nvSpPr>
          <p:spPr>
            <a:xfrm>
              <a:off x="1654650" y="3652775"/>
              <a:ext cx="99250" cy="100725"/>
            </a:xfrm>
            <a:custGeom>
              <a:avLst/>
              <a:gdLst/>
              <a:ahLst/>
              <a:cxnLst/>
              <a:rect l="l" t="t" r="r" b="b"/>
              <a:pathLst>
                <a:path w="3970" h="4029" extrusionOk="0">
                  <a:moveTo>
                    <a:pt x="1985" y="59"/>
                  </a:moveTo>
                  <a:cubicBezTo>
                    <a:pt x="3036" y="1"/>
                    <a:pt x="3970" y="935"/>
                    <a:pt x="3970" y="2044"/>
                  </a:cubicBezTo>
                  <a:cubicBezTo>
                    <a:pt x="3970" y="3095"/>
                    <a:pt x="3094" y="4028"/>
                    <a:pt x="1985" y="4028"/>
                  </a:cubicBezTo>
                  <a:cubicBezTo>
                    <a:pt x="935" y="4028"/>
                    <a:pt x="1" y="3095"/>
                    <a:pt x="1" y="1986"/>
                  </a:cubicBezTo>
                  <a:cubicBezTo>
                    <a:pt x="1" y="935"/>
                    <a:pt x="876" y="59"/>
                    <a:pt x="198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2" name="Google Shape;18082;p46"/>
            <p:cNvSpPr/>
            <p:nvPr/>
          </p:nvSpPr>
          <p:spPr>
            <a:xfrm>
              <a:off x="6067475" y="2428475"/>
              <a:ext cx="99250" cy="99250"/>
            </a:xfrm>
            <a:custGeom>
              <a:avLst/>
              <a:gdLst/>
              <a:ahLst/>
              <a:cxnLst/>
              <a:rect l="l" t="t" r="r" b="b"/>
              <a:pathLst>
                <a:path w="3970" h="3970" extrusionOk="0">
                  <a:moveTo>
                    <a:pt x="1985" y="0"/>
                  </a:moveTo>
                  <a:cubicBezTo>
                    <a:pt x="3035" y="0"/>
                    <a:pt x="3911" y="876"/>
                    <a:pt x="3969" y="1926"/>
                  </a:cubicBezTo>
                  <a:cubicBezTo>
                    <a:pt x="3969" y="2977"/>
                    <a:pt x="3094" y="3911"/>
                    <a:pt x="2043" y="3911"/>
                  </a:cubicBezTo>
                  <a:cubicBezTo>
                    <a:pt x="992" y="3969"/>
                    <a:pt x="59" y="3035"/>
                    <a:pt x="59" y="1985"/>
                  </a:cubicBezTo>
                  <a:cubicBezTo>
                    <a:pt x="0" y="934"/>
                    <a:pt x="934" y="58"/>
                    <a:pt x="198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3" name="Google Shape;18083;p46"/>
            <p:cNvSpPr/>
            <p:nvPr/>
          </p:nvSpPr>
          <p:spPr>
            <a:xfrm>
              <a:off x="4841675" y="709450"/>
              <a:ext cx="99275" cy="99250"/>
            </a:xfrm>
            <a:custGeom>
              <a:avLst/>
              <a:gdLst/>
              <a:ahLst/>
              <a:cxnLst/>
              <a:rect l="l" t="t" r="r" b="b"/>
              <a:pathLst>
                <a:path w="3971" h="3970" extrusionOk="0">
                  <a:moveTo>
                    <a:pt x="3970" y="1985"/>
                  </a:moveTo>
                  <a:cubicBezTo>
                    <a:pt x="3970" y="3036"/>
                    <a:pt x="3036" y="3970"/>
                    <a:pt x="1986" y="3970"/>
                  </a:cubicBezTo>
                  <a:cubicBezTo>
                    <a:pt x="935" y="3911"/>
                    <a:pt x="1" y="2978"/>
                    <a:pt x="59" y="1927"/>
                  </a:cubicBezTo>
                  <a:cubicBezTo>
                    <a:pt x="59" y="876"/>
                    <a:pt x="993" y="1"/>
                    <a:pt x="2044" y="1"/>
                  </a:cubicBezTo>
                  <a:cubicBezTo>
                    <a:pt x="3095" y="1"/>
                    <a:pt x="3970" y="935"/>
                    <a:pt x="3970"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4" name="Google Shape;18084;p46"/>
            <p:cNvSpPr/>
            <p:nvPr/>
          </p:nvSpPr>
          <p:spPr>
            <a:xfrm>
              <a:off x="5825225" y="1691525"/>
              <a:ext cx="99250" cy="99275"/>
            </a:xfrm>
            <a:custGeom>
              <a:avLst/>
              <a:gdLst/>
              <a:ahLst/>
              <a:cxnLst/>
              <a:rect l="l" t="t" r="r" b="b"/>
              <a:pathLst>
                <a:path w="3970" h="3971" extrusionOk="0">
                  <a:moveTo>
                    <a:pt x="1985" y="3970"/>
                  </a:moveTo>
                  <a:cubicBezTo>
                    <a:pt x="876" y="3970"/>
                    <a:pt x="1" y="3036"/>
                    <a:pt x="1" y="1986"/>
                  </a:cubicBezTo>
                  <a:cubicBezTo>
                    <a:pt x="1" y="935"/>
                    <a:pt x="935" y="1"/>
                    <a:pt x="1985" y="59"/>
                  </a:cubicBezTo>
                  <a:cubicBezTo>
                    <a:pt x="3036" y="59"/>
                    <a:pt x="3970" y="993"/>
                    <a:pt x="3970" y="2044"/>
                  </a:cubicBezTo>
                  <a:cubicBezTo>
                    <a:pt x="3911" y="3095"/>
                    <a:pt x="3036" y="3970"/>
                    <a:pt x="1985"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5" name="Google Shape;18085;p46"/>
            <p:cNvSpPr/>
            <p:nvPr/>
          </p:nvSpPr>
          <p:spPr>
            <a:xfrm>
              <a:off x="4106225" y="465750"/>
              <a:ext cx="97800" cy="99250"/>
            </a:xfrm>
            <a:custGeom>
              <a:avLst/>
              <a:gdLst/>
              <a:ahLst/>
              <a:cxnLst/>
              <a:rect l="l" t="t" r="r" b="b"/>
              <a:pathLst>
                <a:path w="3912" h="3970" extrusionOk="0">
                  <a:moveTo>
                    <a:pt x="3911" y="1985"/>
                  </a:moveTo>
                  <a:cubicBezTo>
                    <a:pt x="3911" y="3036"/>
                    <a:pt x="3035" y="3970"/>
                    <a:pt x="1985" y="3970"/>
                  </a:cubicBezTo>
                  <a:cubicBezTo>
                    <a:pt x="934" y="3970"/>
                    <a:pt x="0" y="3036"/>
                    <a:pt x="0" y="1985"/>
                  </a:cubicBezTo>
                  <a:cubicBezTo>
                    <a:pt x="0" y="935"/>
                    <a:pt x="876" y="59"/>
                    <a:pt x="1926" y="59"/>
                  </a:cubicBezTo>
                  <a:cubicBezTo>
                    <a:pt x="2977" y="1"/>
                    <a:pt x="3911" y="935"/>
                    <a:pt x="3911"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6" name="Google Shape;18086;p46"/>
            <p:cNvSpPr/>
            <p:nvPr/>
          </p:nvSpPr>
          <p:spPr>
            <a:xfrm>
              <a:off x="2393050" y="4634875"/>
              <a:ext cx="94875" cy="96325"/>
            </a:xfrm>
            <a:custGeom>
              <a:avLst/>
              <a:gdLst/>
              <a:ahLst/>
              <a:cxnLst/>
              <a:rect l="l" t="t" r="r" b="b"/>
              <a:pathLst>
                <a:path w="3795" h="3853" extrusionOk="0">
                  <a:moveTo>
                    <a:pt x="3794" y="1868"/>
                  </a:moveTo>
                  <a:cubicBezTo>
                    <a:pt x="3794" y="2977"/>
                    <a:pt x="2977" y="3794"/>
                    <a:pt x="1926" y="3794"/>
                  </a:cubicBezTo>
                  <a:cubicBezTo>
                    <a:pt x="817" y="3853"/>
                    <a:pt x="0" y="2977"/>
                    <a:pt x="0" y="1868"/>
                  </a:cubicBezTo>
                  <a:cubicBezTo>
                    <a:pt x="0" y="817"/>
                    <a:pt x="817" y="0"/>
                    <a:pt x="1926" y="0"/>
                  </a:cubicBezTo>
                  <a:cubicBezTo>
                    <a:pt x="2977" y="0"/>
                    <a:pt x="3794" y="817"/>
                    <a:pt x="3794" y="18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7" name="Google Shape;18087;p46"/>
            <p:cNvSpPr/>
            <p:nvPr/>
          </p:nvSpPr>
          <p:spPr>
            <a:xfrm>
              <a:off x="6068925" y="3165400"/>
              <a:ext cx="96325" cy="96325"/>
            </a:xfrm>
            <a:custGeom>
              <a:avLst/>
              <a:gdLst/>
              <a:ahLst/>
              <a:cxnLst/>
              <a:rect l="l" t="t" r="r" b="b"/>
              <a:pathLst>
                <a:path w="3853" h="3853" extrusionOk="0">
                  <a:moveTo>
                    <a:pt x="3853" y="1985"/>
                  </a:moveTo>
                  <a:cubicBezTo>
                    <a:pt x="3853" y="3035"/>
                    <a:pt x="2977" y="3853"/>
                    <a:pt x="1927" y="3853"/>
                  </a:cubicBezTo>
                  <a:cubicBezTo>
                    <a:pt x="818" y="3853"/>
                    <a:pt x="1" y="2977"/>
                    <a:pt x="59" y="1868"/>
                  </a:cubicBezTo>
                  <a:cubicBezTo>
                    <a:pt x="59" y="817"/>
                    <a:pt x="934" y="0"/>
                    <a:pt x="1985" y="0"/>
                  </a:cubicBezTo>
                  <a:cubicBezTo>
                    <a:pt x="3036" y="59"/>
                    <a:pt x="3853" y="934"/>
                    <a:pt x="3853"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8" name="Google Shape;18088;p46"/>
            <p:cNvSpPr/>
            <p:nvPr/>
          </p:nvSpPr>
          <p:spPr>
            <a:xfrm>
              <a:off x="3370750" y="467225"/>
              <a:ext cx="96325" cy="96325"/>
            </a:xfrm>
            <a:custGeom>
              <a:avLst/>
              <a:gdLst/>
              <a:ahLst/>
              <a:cxnLst/>
              <a:rect l="l" t="t" r="r" b="b"/>
              <a:pathLst>
                <a:path w="3853" h="3853" extrusionOk="0">
                  <a:moveTo>
                    <a:pt x="1868" y="3853"/>
                  </a:moveTo>
                  <a:cubicBezTo>
                    <a:pt x="818" y="3794"/>
                    <a:pt x="0" y="2977"/>
                    <a:pt x="59" y="1868"/>
                  </a:cubicBezTo>
                  <a:cubicBezTo>
                    <a:pt x="59" y="817"/>
                    <a:pt x="934" y="0"/>
                    <a:pt x="1985" y="59"/>
                  </a:cubicBezTo>
                  <a:cubicBezTo>
                    <a:pt x="3094" y="59"/>
                    <a:pt x="3853" y="934"/>
                    <a:pt x="3853" y="1985"/>
                  </a:cubicBezTo>
                  <a:cubicBezTo>
                    <a:pt x="3795" y="3094"/>
                    <a:pt x="2977" y="3853"/>
                    <a:pt x="1868" y="38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9" name="Google Shape;18089;p46"/>
            <p:cNvSpPr/>
            <p:nvPr/>
          </p:nvSpPr>
          <p:spPr>
            <a:xfrm>
              <a:off x="5828150" y="3902325"/>
              <a:ext cx="93425" cy="94875"/>
            </a:xfrm>
            <a:custGeom>
              <a:avLst/>
              <a:gdLst/>
              <a:ahLst/>
              <a:cxnLst/>
              <a:rect l="l" t="t" r="r" b="b"/>
              <a:pathLst>
                <a:path w="3737" h="3795" extrusionOk="0">
                  <a:moveTo>
                    <a:pt x="3736" y="1926"/>
                  </a:moveTo>
                  <a:cubicBezTo>
                    <a:pt x="3736" y="3036"/>
                    <a:pt x="2861" y="3794"/>
                    <a:pt x="1810" y="3794"/>
                  </a:cubicBezTo>
                  <a:cubicBezTo>
                    <a:pt x="759" y="3736"/>
                    <a:pt x="0" y="2919"/>
                    <a:pt x="0" y="1926"/>
                  </a:cubicBezTo>
                  <a:cubicBezTo>
                    <a:pt x="0" y="817"/>
                    <a:pt x="876" y="0"/>
                    <a:pt x="1927" y="59"/>
                  </a:cubicBezTo>
                  <a:cubicBezTo>
                    <a:pt x="2977" y="59"/>
                    <a:pt x="3736" y="876"/>
                    <a:pt x="3736" y="19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0" name="Google Shape;18090;p46"/>
            <p:cNvSpPr/>
            <p:nvPr/>
          </p:nvSpPr>
          <p:spPr>
            <a:xfrm>
              <a:off x="1899825" y="4146025"/>
              <a:ext cx="94875" cy="94875"/>
            </a:xfrm>
            <a:custGeom>
              <a:avLst/>
              <a:gdLst/>
              <a:ahLst/>
              <a:cxnLst/>
              <a:rect l="l" t="t" r="r" b="b"/>
              <a:pathLst>
                <a:path w="3795" h="3795" extrusionOk="0">
                  <a:moveTo>
                    <a:pt x="3794" y="1926"/>
                  </a:moveTo>
                  <a:cubicBezTo>
                    <a:pt x="3736" y="2977"/>
                    <a:pt x="2919" y="3794"/>
                    <a:pt x="1810" y="3794"/>
                  </a:cubicBezTo>
                  <a:cubicBezTo>
                    <a:pt x="759" y="3736"/>
                    <a:pt x="0" y="2919"/>
                    <a:pt x="0" y="1810"/>
                  </a:cubicBezTo>
                  <a:cubicBezTo>
                    <a:pt x="58" y="759"/>
                    <a:pt x="876" y="0"/>
                    <a:pt x="1868" y="0"/>
                  </a:cubicBezTo>
                  <a:cubicBezTo>
                    <a:pt x="2977" y="0"/>
                    <a:pt x="3794" y="817"/>
                    <a:pt x="3736" y="19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1" name="Google Shape;18091;p46"/>
            <p:cNvSpPr/>
            <p:nvPr/>
          </p:nvSpPr>
          <p:spPr>
            <a:xfrm>
              <a:off x="2639650" y="712375"/>
              <a:ext cx="94875" cy="93425"/>
            </a:xfrm>
            <a:custGeom>
              <a:avLst/>
              <a:gdLst/>
              <a:ahLst/>
              <a:cxnLst/>
              <a:rect l="l" t="t" r="r" b="b"/>
              <a:pathLst>
                <a:path w="3795" h="3737" extrusionOk="0">
                  <a:moveTo>
                    <a:pt x="1927" y="3736"/>
                  </a:moveTo>
                  <a:cubicBezTo>
                    <a:pt x="876" y="3736"/>
                    <a:pt x="59" y="2919"/>
                    <a:pt x="59" y="1868"/>
                  </a:cubicBezTo>
                  <a:cubicBezTo>
                    <a:pt x="1" y="818"/>
                    <a:pt x="818" y="0"/>
                    <a:pt x="1869" y="0"/>
                  </a:cubicBezTo>
                  <a:cubicBezTo>
                    <a:pt x="2919" y="0"/>
                    <a:pt x="3737" y="818"/>
                    <a:pt x="3737" y="1810"/>
                  </a:cubicBezTo>
                  <a:cubicBezTo>
                    <a:pt x="3795" y="2861"/>
                    <a:pt x="2978" y="3678"/>
                    <a:pt x="1927" y="37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2" name="Google Shape;18092;p46"/>
            <p:cNvSpPr/>
            <p:nvPr/>
          </p:nvSpPr>
          <p:spPr>
            <a:xfrm>
              <a:off x="6070375" y="2184775"/>
              <a:ext cx="93425" cy="91950"/>
            </a:xfrm>
            <a:custGeom>
              <a:avLst/>
              <a:gdLst/>
              <a:ahLst/>
              <a:cxnLst/>
              <a:rect l="l" t="t" r="r" b="b"/>
              <a:pathLst>
                <a:path w="3737" h="3678" extrusionOk="0">
                  <a:moveTo>
                    <a:pt x="3737" y="1868"/>
                  </a:moveTo>
                  <a:cubicBezTo>
                    <a:pt x="3737" y="2860"/>
                    <a:pt x="2861" y="3678"/>
                    <a:pt x="1869" y="3678"/>
                  </a:cubicBezTo>
                  <a:cubicBezTo>
                    <a:pt x="876" y="3678"/>
                    <a:pt x="1" y="2802"/>
                    <a:pt x="59" y="1810"/>
                  </a:cubicBezTo>
                  <a:cubicBezTo>
                    <a:pt x="59" y="817"/>
                    <a:pt x="935" y="0"/>
                    <a:pt x="1927" y="0"/>
                  </a:cubicBezTo>
                  <a:cubicBezTo>
                    <a:pt x="2919" y="59"/>
                    <a:pt x="3737" y="876"/>
                    <a:pt x="3737" y="18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3" name="Google Shape;18093;p46"/>
            <p:cNvSpPr/>
            <p:nvPr/>
          </p:nvSpPr>
          <p:spPr>
            <a:xfrm>
              <a:off x="3862525" y="5129550"/>
              <a:ext cx="91950" cy="91975"/>
            </a:xfrm>
            <a:custGeom>
              <a:avLst/>
              <a:gdLst/>
              <a:ahLst/>
              <a:cxnLst/>
              <a:rect l="l" t="t" r="r" b="b"/>
              <a:pathLst>
                <a:path w="3678" h="3679" extrusionOk="0">
                  <a:moveTo>
                    <a:pt x="3678" y="1869"/>
                  </a:moveTo>
                  <a:cubicBezTo>
                    <a:pt x="3678" y="2861"/>
                    <a:pt x="2860" y="3678"/>
                    <a:pt x="1868" y="3678"/>
                  </a:cubicBezTo>
                  <a:cubicBezTo>
                    <a:pt x="876" y="3678"/>
                    <a:pt x="0" y="2803"/>
                    <a:pt x="0" y="1810"/>
                  </a:cubicBezTo>
                  <a:cubicBezTo>
                    <a:pt x="59" y="818"/>
                    <a:pt x="934" y="1"/>
                    <a:pt x="1868" y="59"/>
                  </a:cubicBezTo>
                  <a:cubicBezTo>
                    <a:pt x="2860" y="59"/>
                    <a:pt x="3678" y="876"/>
                    <a:pt x="3678" y="18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4" name="Google Shape;18094;p46"/>
            <p:cNvSpPr/>
            <p:nvPr/>
          </p:nvSpPr>
          <p:spPr>
            <a:xfrm>
              <a:off x="4357200" y="470125"/>
              <a:ext cx="91975" cy="91975"/>
            </a:xfrm>
            <a:custGeom>
              <a:avLst/>
              <a:gdLst/>
              <a:ahLst/>
              <a:cxnLst/>
              <a:rect l="l" t="t" r="r" b="b"/>
              <a:pathLst>
                <a:path w="3679" h="3679" extrusionOk="0">
                  <a:moveTo>
                    <a:pt x="3620" y="1810"/>
                  </a:moveTo>
                  <a:cubicBezTo>
                    <a:pt x="3678" y="2744"/>
                    <a:pt x="2861" y="3620"/>
                    <a:pt x="1869" y="3678"/>
                  </a:cubicBezTo>
                  <a:cubicBezTo>
                    <a:pt x="876" y="3678"/>
                    <a:pt x="1" y="2803"/>
                    <a:pt x="1" y="1810"/>
                  </a:cubicBezTo>
                  <a:cubicBezTo>
                    <a:pt x="1" y="876"/>
                    <a:pt x="818" y="1"/>
                    <a:pt x="1810" y="1"/>
                  </a:cubicBezTo>
                  <a:cubicBezTo>
                    <a:pt x="2744" y="1"/>
                    <a:pt x="3620" y="818"/>
                    <a:pt x="3620"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5" name="Google Shape;18095;p46"/>
            <p:cNvSpPr/>
            <p:nvPr/>
          </p:nvSpPr>
          <p:spPr>
            <a:xfrm>
              <a:off x="3620275" y="5131025"/>
              <a:ext cx="91975" cy="90500"/>
            </a:xfrm>
            <a:custGeom>
              <a:avLst/>
              <a:gdLst/>
              <a:ahLst/>
              <a:cxnLst/>
              <a:rect l="l" t="t" r="r" b="b"/>
              <a:pathLst>
                <a:path w="3679" h="3620" extrusionOk="0">
                  <a:moveTo>
                    <a:pt x="1869" y="3619"/>
                  </a:moveTo>
                  <a:cubicBezTo>
                    <a:pt x="876" y="3619"/>
                    <a:pt x="1" y="2744"/>
                    <a:pt x="1" y="1810"/>
                  </a:cubicBezTo>
                  <a:cubicBezTo>
                    <a:pt x="1" y="817"/>
                    <a:pt x="876" y="0"/>
                    <a:pt x="1869" y="0"/>
                  </a:cubicBezTo>
                  <a:cubicBezTo>
                    <a:pt x="2803" y="0"/>
                    <a:pt x="3620" y="817"/>
                    <a:pt x="3620" y="1751"/>
                  </a:cubicBezTo>
                  <a:cubicBezTo>
                    <a:pt x="3678" y="2744"/>
                    <a:pt x="2803" y="3619"/>
                    <a:pt x="1869"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6" name="Google Shape;18096;p46"/>
            <p:cNvSpPr/>
            <p:nvPr/>
          </p:nvSpPr>
          <p:spPr>
            <a:xfrm>
              <a:off x="1412425" y="2921700"/>
              <a:ext cx="90500" cy="90500"/>
            </a:xfrm>
            <a:custGeom>
              <a:avLst/>
              <a:gdLst/>
              <a:ahLst/>
              <a:cxnLst/>
              <a:rect l="l" t="t" r="r" b="b"/>
              <a:pathLst>
                <a:path w="3620" h="3620" extrusionOk="0">
                  <a:moveTo>
                    <a:pt x="3619" y="1810"/>
                  </a:moveTo>
                  <a:cubicBezTo>
                    <a:pt x="3619" y="2802"/>
                    <a:pt x="2802" y="3619"/>
                    <a:pt x="1810" y="3619"/>
                  </a:cubicBezTo>
                  <a:cubicBezTo>
                    <a:pt x="818" y="3619"/>
                    <a:pt x="0" y="2802"/>
                    <a:pt x="0" y="1810"/>
                  </a:cubicBezTo>
                  <a:cubicBezTo>
                    <a:pt x="0" y="876"/>
                    <a:pt x="818" y="59"/>
                    <a:pt x="1751" y="0"/>
                  </a:cubicBezTo>
                  <a:cubicBezTo>
                    <a:pt x="2744" y="0"/>
                    <a:pt x="3561" y="817"/>
                    <a:pt x="3619"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7" name="Google Shape;18097;p46"/>
            <p:cNvSpPr/>
            <p:nvPr/>
          </p:nvSpPr>
          <p:spPr>
            <a:xfrm>
              <a:off x="4846075" y="4884400"/>
              <a:ext cx="91950" cy="90500"/>
            </a:xfrm>
            <a:custGeom>
              <a:avLst/>
              <a:gdLst/>
              <a:ahLst/>
              <a:cxnLst/>
              <a:rect l="l" t="t" r="r" b="b"/>
              <a:pathLst>
                <a:path w="3678" h="3620" extrusionOk="0">
                  <a:moveTo>
                    <a:pt x="1868" y="1"/>
                  </a:moveTo>
                  <a:cubicBezTo>
                    <a:pt x="2802" y="1"/>
                    <a:pt x="3677" y="876"/>
                    <a:pt x="3619" y="1810"/>
                  </a:cubicBezTo>
                  <a:cubicBezTo>
                    <a:pt x="3619" y="2802"/>
                    <a:pt x="2743" y="3620"/>
                    <a:pt x="1751" y="3620"/>
                  </a:cubicBezTo>
                  <a:cubicBezTo>
                    <a:pt x="817" y="3561"/>
                    <a:pt x="0" y="2744"/>
                    <a:pt x="0" y="1810"/>
                  </a:cubicBezTo>
                  <a:cubicBezTo>
                    <a:pt x="0" y="818"/>
                    <a:pt x="876" y="1"/>
                    <a:pt x="18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8" name="Google Shape;18098;p46"/>
            <p:cNvSpPr/>
            <p:nvPr/>
          </p:nvSpPr>
          <p:spPr>
            <a:xfrm>
              <a:off x="1659025" y="1695925"/>
              <a:ext cx="90500" cy="90500"/>
            </a:xfrm>
            <a:custGeom>
              <a:avLst/>
              <a:gdLst/>
              <a:ahLst/>
              <a:cxnLst/>
              <a:rect l="l" t="t" r="r" b="b"/>
              <a:pathLst>
                <a:path w="3620" h="3620" extrusionOk="0">
                  <a:moveTo>
                    <a:pt x="3620" y="1810"/>
                  </a:moveTo>
                  <a:cubicBezTo>
                    <a:pt x="3620" y="2802"/>
                    <a:pt x="2803" y="3619"/>
                    <a:pt x="1810" y="3619"/>
                  </a:cubicBezTo>
                  <a:cubicBezTo>
                    <a:pt x="818" y="3619"/>
                    <a:pt x="1" y="2802"/>
                    <a:pt x="1" y="1810"/>
                  </a:cubicBezTo>
                  <a:cubicBezTo>
                    <a:pt x="1" y="876"/>
                    <a:pt x="818" y="58"/>
                    <a:pt x="1752" y="0"/>
                  </a:cubicBezTo>
                  <a:cubicBezTo>
                    <a:pt x="2744" y="0"/>
                    <a:pt x="3562" y="817"/>
                    <a:pt x="3620"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9" name="Google Shape;18099;p46"/>
            <p:cNvSpPr/>
            <p:nvPr/>
          </p:nvSpPr>
          <p:spPr>
            <a:xfrm>
              <a:off x="1412425" y="2675075"/>
              <a:ext cx="90500" cy="91975"/>
            </a:xfrm>
            <a:custGeom>
              <a:avLst/>
              <a:gdLst/>
              <a:ahLst/>
              <a:cxnLst/>
              <a:rect l="l" t="t" r="r" b="b"/>
              <a:pathLst>
                <a:path w="3620" h="3679" extrusionOk="0">
                  <a:moveTo>
                    <a:pt x="1810" y="1"/>
                  </a:moveTo>
                  <a:cubicBezTo>
                    <a:pt x="2802" y="59"/>
                    <a:pt x="3619" y="935"/>
                    <a:pt x="3619" y="1869"/>
                  </a:cubicBezTo>
                  <a:cubicBezTo>
                    <a:pt x="3561" y="2861"/>
                    <a:pt x="2685" y="3678"/>
                    <a:pt x="1751" y="3620"/>
                  </a:cubicBezTo>
                  <a:cubicBezTo>
                    <a:pt x="759" y="3561"/>
                    <a:pt x="0" y="2744"/>
                    <a:pt x="0" y="1810"/>
                  </a:cubicBezTo>
                  <a:cubicBezTo>
                    <a:pt x="0" y="818"/>
                    <a:pt x="876" y="1"/>
                    <a:pt x="18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0" name="Google Shape;18100;p46"/>
            <p:cNvSpPr/>
            <p:nvPr/>
          </p:nvSpPr>
          <p:spPr>
            <a:xfrm>
              <a:off x="5340750" y="961900"/>
              <a:ext cx="87575" cy="87575"/>
            </a:xfrm>
            <a:custGeom>
              <a:avLst/>
              <a:gdLst/>
              <a:ahLst/>
              <a:cxnLst/>
              <a:rect l="l" t="t" r="r" b="b"/>
              <a:pathLst>
                <a:path w="3503" h="3503" extrusionOk="0">
                  <a:moveTo>
                    <a:pt x="3503" y="1752"/>
                  </a:moveTo>
                  <a:cubicBezTo>
                    <a:pt x="3503" y="2744"/>
                    <a:pt x="2744" y="3503"/>
                    <a:pt x="1752" y="3503"/>
                  </a:cubicBezTo>
                  <a:cubicBezTo>
                    <a:pt x="759" y="3503"/>
                    <a:pt x="1" y="2744"/>
                    <a:pt x="1" y="1752"/>
                  </a:cubicBezTo>
                  <a:cubicBezTo>
                    <a:pt x="1" y="760"/>
                    <a:pt x="759" y="1"/>
                    <a:pt x="1752" y="1"/>
                  </a:cubicBezTo>
                  <a:cubicBezTo>
                    <a:pt x="2744" y="1"/>
                    <a:pt x="3503" y="760"/>
                    <a:pt x="3503"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1" name="Google Shape;18101;p46"/>
            <p:cNvSpPr/>
            <p:nvPr/>
          </p:nvSpPr>
          <p:spPr>
            <a:xfrm>
              <a:off x="5584450" y="1208525"/>
              <a:ext cx="87575" cy="87575"/>
            </a:xfrm>
            <a:custGeom>
              <a:avLst/>
              <a:gdLst/>
              <a:ahLst/>
              <a:cxnLst/>
              <a:rect l="l" t="t" r="r" b="b"/>
              <a:pathLst>
                <a:path w="3503" h="3503" extrusionOk="0">
                  <a:moveTo>
                    <a:pt x="3503" y="1751"/>
                  </a:moveTo>
                  <a:cubicBezTo>
                    <a:pt x="3503" y="2744"/>
                    <a:pt x="2744" y="3503"/>
                    <a:pt x="1752" y="3503"/>
                  </a:cubicBezTo>
                  <a:cubicBezTo>
                    <a:pt x="759" y="3503"/>
                    <a:pt x="1" y="2685"/>
                    <a:pt x="1" y="1751"/>
                  </a:cubicBezTo>
                  <a:cubicBezTo>
                    <a:pt x="1" y="759"/>
                    <a:pt x="759" y="0"/>
                    <a:pt x="1752" y="0"/>
                  </a:cubicBezTo>
                  <a:cubicBezTo>
                    <a:pt x="2744" y="0"/>
                    <a:pt x="3503" y="759"/>
                    <a:pt x="3503"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2" name="Google Shape;18102;p46"/>
            <p:cNvSpPr/>
            <p:nvPr/>
          </p:nvSpPr>
          <p:spPr>
            <a:xfrm>
              <a:off x="3132900" y="471600"/>
              <a:ext cx="87575" cy="87575"/>
            </a:xfrm>
            <a:custGeom>
              <a:avLst/>
              <a:gdLst/>
              <a:ahLst/>
              <a:cxnLst/>
              <a:rect l="l" t="t" r="r" b="b"/>
              <a:pathLst>
                <a:path w="3503" h="3503" extrusionOk="0">
                  <a:moveTo>
                    <a:pt x="3502" y="1751"/>
                  </a:moveTo>
                  <a:cubicBezTo>
                    <a:pt x="3502" y="2744"/>
                    <a:pt x="2744" y="3503"/>
                    <a:pt x="1751" y="3503"/>
                  </a:cubicBezTo>
                  <a:cubicBezTo>
                    <a:pt x="759" y="3503"/>
                    <a:pt x="0" y="2744"/>
                    <a:pt x="0" y="1751"/>
                  </a:cubicBezTo>
                  <a:cubicBezTo>
                    <a:pt x="0" y="817"/>
                    <a:pt x="759" y="0"/>
                    <a:pt x="1751" y="0"/>
                  </a:cubicBezTo>
                  <a:cubicBezTo>
                    <a:pt x="2685" y="0"/>
                    <a:pt x="3502" y="759"/>
                    <a:pt x="3502"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3" name="Google Shape;18103;p46"/>
            <p:cNvSpPr/>
            <p:nvPr/>
          </p:nvSpPr>
          <p:spPr>
            <a:xfrm>
              <a:off x="6073300" y="3413475"/>
              <a:ext cx="87575" cy="87575"/>
            </a:xfrm>
            <a:custGeom>
              <a:avLst/>
              <a:gdLst/>
              <a:ahLst/>
              <a:cxnLst/>
              <a:rect l="l" t="t" r="r" b="b"/>
              <a:pathLst>
                <a:path w="3503" h="3503" extrusionOk="0">
                  <a:moveTo>
                    <a:pt x="1752" y="3502"/>
                  </a:moveTo>
                  <a:cubicBezTo>
                    <a:pt x="759" y="3502"/>
                    <a:pt x="1" y="2685"/>
                    <a:pt x="1" y="1751"/>
                  </a:cubicBezTo>
                  <a:cubicBezTo>
                    <a:pt x="1" y="759"/>
                    <a:pt x="818" y="0"/>
                    <a:pt x="1810" y="0"/>
                  </a:cubicBezTo>
                  <a:cubicBezTo>
                    <a:pt x="2744" y="0"/>
                    <a:pt x="3503" y="759"/>
                    <a:pt x="3503" y="1751"/>
                  </a:cubicBezTo>
                  <a:cubicBezTo>
                    <a:pt x="3503" y="2744"/>
                    <a:pt x="2744" y="3502"/>
                    <a:pt x="1752" y="35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4" name="Google Shape;18104;p46"/>
            <p:cNvSpPr/>
            <p:nvPr/>
          </p:nvSpPr>
          <p:spPr>
            <a:xfrm>
              <a:off x="1413875" y="2434300"/>
              <a:ext cx="87575" cy="86125"/>
            </a:xfrm>
            <a:custGeom>
              <a:avLst/>
              <a:gdLst/>
              <a:ahLst/>
              <a:cxnLst/>
              <a:rect l="l" t="t" r="r" b="b"/>
              <a:pathLst>
                <a:path w="3503" h="3445" extrusionOk="0">
                  <a:moveTo>
                    <a:pt x="1752" y="3444"/>
                  </a:moveTo>
                  <a:cubicBezTo>
                    <a:pt x="760" y="3444"/>
                    <a:pt x="1" y="2744"/>
                    <a:pt x="1" y="1752"/>
                  </a:cubicBezTo>
                  <a:cubicBezTo>
                    <a:pt x="1" y="759"/>
                    <a:pt x="760" y="1"/>
                    <a:pt x="1752" y="1"/>
                  </a:cubicBezTo>
                  <a:cubicBezTo>
                    <a:pt x="2744" y="1"/>
                    <a:pt x="3445" y="759"/>
                    <a:pt x="3503" y="1693"/>
                  </a:cubicBezTo>
                  <a:cubicBezTo>
                    <a:pt x="3503" y="2686"/>
                    <a:pt x="2744" y="3444"/>
                    <a:pt x="1752"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5" name="Google Shape;18105;p46"/>
            <p:cNvSpPr/>
            <p:nvPr/>
          </p:nvSpPr>
          <p:spPr>
            <a:xfrm>
              <a:off x="4112050" y="5131025"/>
              <a:ext cx="87575" cy="89025"/>
            </a:xfrm>
            <a:custGeom>
              <a:avLst/>
              <a:gdLst/>
              <a:ahLst/>
              <a:cxnLst/>
              <a:rect l="l" t="t" r="r" b="b"/>
              <a:pathLst>
                <a:path w="3503" h="3561" extrusionOk="0">
                  <a:moveTo>
                    <a:pt x="3503" y="1751"/>
                  </a:moveTo>
                  <a:cubicBezTo>
                    <a:pt x="3503" y="2744"/>
                    <a:pt x="2744" y="3561"/>
                    <a:pt x="1752" y="3561"/>
                  </a:cubicBezTo>
                  <a:cubicBezTo>
                    <a:pt x="760" y="3561"/>
                    <a:pt x="1" y="2802"/>
                    <a:pt x="1" y="1810"/>
                  </a:cubicBezTo>
                  <a:cubicBezTo>
                    <a:pt x="1" y="817"/>
                    <a:pt x="701" y="59"/>
                    <a:pt x="1693" y="59"/>
                  </a:cubicBezTo>
                  <a:cubicBezTo>
                    <a:pt x="2686" y="0"/>
                    <a:pt x="3445" y="759"/>
                    <a:pt x="3503"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6" name="Google Shape;18106;p46"/>
            <p:cNvSpPr/>
            <p:nvPr/>
          </p:nvSpPr>
          <p:spPr>
            <a:xfrm>
              <a:off x="1413875" y="3171225"/>
              <a:ext cx="86125" cy="86125"/>
            </a:xfrm>
            <a:custGeom>
              <a:avLst/>
              <a:gdLst/>
              <a:ahLst/>
              <a:cxnLst/>
              <a:rect l="l" t="t" r="r" b="b"/>
              <a:pathLst>
                <a:path w="3445" h="3445" extrusionOk="0">
                  <a:moveTo>
                    <a:pt x="3445" y="1752"/>
                  </a:moveTo>
                  <a:cubicBezTo>
                    <a:pt x="3445" y="2686"/>
                    <a:pt x="2686" y="3445"/>
                    <a:pt x="1693" y="3445"/>
                  </a:cubicBezTo>
                  <a:cubicBezTo>
                    <a:pt x="760" y="3386"/>
                    <a:pt x="1" y="2627"/>
                    <a:pt x="59" y="1693"/>
                  </a:cubicBezTo>
                  <a:cubicBezTo>
                    <a:pt x="59" y="759"/>
                    <a:pt x="818" y="1"/>
                    <a:pt x="1752" y="1"/>
                  </a:cubicBezTo>
                  <a:cubicBezTo>
                    <a:pt x="2744" y="1"/>
                    <a:pt x="3445" y="759"/>
                    <a:pt x="3445"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7" name="Google Shape;18107;p46"/>
            <p:cNvSpPr/>
            <p:nvPr/>
          </p:nvSpPr>
          <p:spPr>
            <a:xfrm>
              <a:off x="3376575" y="5132475"/>
              <a:ext cx="86125" cy="86125"/>
            </a:xfrm>
            <a:custGeom>
              <a:avLst/>
              <a:gdLst/>
              <a:ahLst/>
              <a:cxnLst/>
              <a:rect l="l" t="t" r="r" b="b"/>
              <a:pathLst>
                <a:path w="3445" h="3445" extrusionOk="0">
                  <a:moveTo>
                    <a:pt x="3445" y="1752"/>
                  </a:moveTo>
                  <a:cubicBezTo>
                    <a:pt x="3445" y="2686"/>
                    <a:pt x="2686" y="3444"/>
                    <a:pt x="1752" y="3444"/>
                  </a:cubicBezTo>
                  <a:cubicBezTo>
                    <a:pt x="760" y="3444"/>
                    <a:pt x="1" y="2686"/>
                    <a:pt x="1" y="1693"/>
                  </a:cubicBezTo>
                  <a:cubicBezTo>
                    <a:pt x="1" y="759"/>
                    <a:pt x="760" y="1"/>
                    <a:pt x="1752" y="1"/>
                  </a:cubicBezTo>
                  <a:cubicBezTo>
                    <a:pt x="2686" y="1"/>
                    <a:pt x="3445" y="759"/>
                    <a:pt x="3445"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8" name="Google Shape;18108;p46"/>
            <p:cNvSpPr/>
            <p:nvPr/>
          </p:nvSpPr>
          <p:spPr>
            <a:xfrm>
              <a:off x="2639650" y="4887325"/>
              <a:ext cx="86125" cy="84650"/>
            </a:xfrm>
            <a:custGeom>
              <a:avLst/>
              <a:gdLst/>
              <a:ahLst/>
              <a:cxnLst/>
              <a:rect l="l" t="t" r="r" b="b"/>
              <a:pathLst>
                <a:path w="3445" h="3386" extrusionOk="0">
                  <a:moveTo>
                    <a:pt x="3445" y="1693"/>
                  </a:moveTo>
                  <a:cubicBezTo>
                    <a:pt x="3445" y="2627"/>
                    <a:pt x="2628" y="3386"/>
                    <a:pt x="1694" y="3386"/>
                  </a:cubicBezTo>
                  <a:cubicBezTo>
                    <a:pt x="760" y="3327"/>
                    <a:pt x="1" y="2569"/>
                    <a:pt x="59" y="1635"/>
                  </a:cubicBezTo>
                  <a:cubicBezTo>
                    <a:pt x="59" y="701"/>
                    <a:pt x="818" y="0"/>
                    <a:pt x="1752" y="0"/>
                  </a:cubicBezTo>
                  <a:cubicBezTo>
                    <a:pt x="2686" y="0"/>
                    <a:pt x="3445" y="759"/>
                    <a:pt x="3445" y="16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9" name="Google Shape;18109;p46"/>
            <p:cNvSpPr/>
            <p:nvPr/>
          </p:nvSpPr>
          <p:spPr>
            <a:xfrm>
              <a:off x="1661950" y="3903775"/>
              <a:ext cx="84675" cy="86125"/>
            </a:xfrm>
            <a:custGeom>
              <a:avLst/>
              <a:gdLst/>
              <a:ahLst/>
              <a:cxnLst/>
              <a:rect l="l" t="t" r="r" b="b"/>
              <a:pathLst>
                <a:path w="3387" h="3445" extrusionOk="0">
                  <a:moveTo>
                    <a:pt x="1693" y="1"/>
                  </a:moveTo>
                  <a:cubicBezTo>
                    <a:pt x="2627" y="1"/>
                    <a:pt x="3386" y="818"/>
                    <a:pt x="3386" y="1752"/>
                  </a:cubicBezTo>
                  <a:cubicBezTo>
                    <a:pt x="3386" y="2686"/>
                    <a:pt x="2569" y="3444"/>
                    <a:pt x="1635" y="3386"/>
                  </a:cubicBezTo>
                  <a:cubicBezTo>
                    <a:pt x="701" y="3386"/>
                    <a:pt x="1" y="2627"/>
                    <a:pt x="1" y="1693"/>
                  </a:cubicBezTo>
                  <a:cubicBezTo>
                    <a:pt x="1" y="759"/>
                    <a:pt x="759" y="1"/>
                    <a:pt x="1693"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0" name="Google Shape;18110;p46"/>
            <p:cNvSpPr/>
            <p:nvPr/>
          </p:nvSpPr>
          <p:spPr>
            <a:xfrm>
              <a:off x="5587375" y="4398475"/>
              <a:ext cx="81725" cy="81725"/>
            </a:xfrm>
            <a:custGeom>
              <a:avLst/>
              <a:gdLst/>
              <a:ahLst/>
              <a:cxnLst/>
              <a:rect l="l" t="t" r="r" b="b"/>
              <a:pathLst>
                <a:path w="3269" h="3269" extrusionOk="0">
                  <a:moveTo>
                    <a:pt x="1635" y="3269"/>
                  </a:moveTo>
                  <a:cubicBezTo>
                    <a:pt x="701" y="3269"/>
                    <a:pt x="0" y="2510"/>
                    <a:pt x="0" y="1635"/>
                  </a:cubicBezTo>
                  <a:cubicBezTo>
                    <a:pt x="0" y="759"/>
                    <a:pt x="759" y="0"/>
                    <a:pt x="1693" y="0"/>
                  </a:cubicBezTo>
                  <a:cubicBezTo>
                    <a:pt x="2569" y="59"/>
                    <a:pt x="3269" y="817"/>
                    <a:pt x="3269" y="1693"/>
                  </a:cubicBezTo>
                  <a:cubicBezTo>
                    <a:pt x="3211" y="2569"/>
                    <a:pt x="2510" y="3269"/>
                    <a:pt x="1635"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1" name="Google Shape;18111;p46"/>
            <p:cNvSpPr/>
            <p:nvPr/>
          </p:nvSpPr>
          <p:spPr>
            <a:xfrm>
              <a:off x="6076225" y="1948375"/>
              <a:ext cx="81750" cy="81725"/>
            </a:xfrm>
            <a:custGeom>
              <a:avLst/>
              <a:gdLst/>
              <a:ahLst/>
              <a:cxnLst/>
              <a:rect l="l" t="t" r="r" b="b"/>
              <a:pathLst>
                <a:path w="3270" h="3269" extrusionOk="0">
                  <a:moveTo>
                    <a:pt x="1693" y="3211"/>
                  </a:moveTo>
                  <a:cubicBezTo>
                    <a:pt x="818" y="3269"/>
                    <a:pt x="59" y="2510"/>
                    <a:pt x="0" y="1635"/>
                  </a:cubicBezTo>
                  <a:cubicBezTo>
                    <a:pt x="0" y="759"/>
                    <a:pt x="759" y="0"/>
                    <a:pt x="1635" y="0"/>
                  </a:cubicBezTo>
                  <a:cubicBezTo>
                    <a:pt x="2510" y="0"/>
                    <a:pt x="3269" y="701"/>
                    <a:pt x="3269" y="1576"/>
                  </a:cubicBezTo>
                  <a:cubicBezTo>
                    <a:pt x="3269" y="2452"/>
                    <a:pt x="2569" y="3211"/>
                    <a:pt x="1693"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2" name="Google Shape;18112;p46"/>
            <p:cNvSpPr/>
            <p:nvPr/>
          </p:nvSpPr>
          <p:spPr>
            <a:xfrm>
              <a:off x="2152275" y="964825"/>
              <a:ext cx="81725" cy="81750"/>
            </a:xfrm>
            <a:custGeom>
              <a:avLst/>
              <a:gdLst/>
              <a:ahLst/>
              <a:cxnLst/>
              <a:rect l="l" t="t" r="r" b="b"/>
              <a:pathLst>
                <a:path w="3269" h="3270" extrusionOk="0">
                  <a:moveTo>
                    <a:pt x="3269" y="1635"/>
                  </a:moveTo>
                  <a:cubicBezTo>
                    <a:pt x="3269" y="2510"/>
                    <a:pt x="2568" y="3211"/>
                    <a:pt x="1693" y="3269"/>
                  </a:cubicBezTo>
                  <a:cubicBezTo>
                    <a:pt x="759" y="3269"/>
                    <a:pt x="0" y="2510"/>
                    <a:pt x="59" y="1577"/>
                  </a:cubicBezTo>
                  <a:cubicBezTo>
                    <a:pt x="59" y="701"/>
                    <a:pt x="817" y="0"/>
                    <a:pt x="1693" y="0"/>
                  </a:cubicBezTo>
                  <a:cubicBezTo>
                    <a:pt x="2568" y="0"/>
                    <a:pt x="3269" y="759"/>
                    <a:pt x="3269"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3" name="Google Shape;18113;p46"/>
            <p:cNvSpPr/>
            <p:nvPr/>
          </p:nvSpPr>
          <p:spPr>
            <a:xfrm>
              <a:off x="5833975" y="1453675"/>
              <a:ext cx="81750" cy="81750"/>
            </a:xfrm>
            <a:custGeom>
              <a:avLst/>
              <a:gdLst/>
              <a:ahLst/>
              <a:cxnLst/>
              <a:rect l="l" t="t" r="r" b="b"/>
              <a:pathLst>
                <a:path w="3270" h="3270" extrusionOk="0">
                  <a:moveTo>
                    <a:pt x="3270" y="1635"/>
                  </a:moveTo>
                  <a:cubicBezTo>
                    <a:pt x="3270" y="2511"/>
                    <a:pt x="2511" y="3269"/>
                    <a:pt x="1635" y="3269"/>
                  </a:cubicBezTo>
                  <a:cubicBezTo>
                    <a:pt x="760" y="3269"/>
                    <a:pt x="1" y="2511"/>
                    <a:pt x="1" y="1635"/>
                  </a:cubicBezTo>
                  <a:cubicBezTo>
                    <a:pt x="1" y="759"/>
                    <a:pt x="760" y="1"/>
                    <a:pt x="1635" y="1"/>
                  </a:cubicBezTo>
                  <a:cubicBezTo>
                    <a:pt x="2511" y="1"/>
                    <a:pt x="3211" y="759"/>
                    <a:pt x="3211"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4" name="Google Shape;18114;p46"/>
            <p:cNvSpPr/>
            <p:nvPr/>
          </p:nvSpPr>
          <p:spPr>
            <a:xfrm>
              <a:off x="4361600" y="5135400"/>
              <a:ext cx="81725" cy="81750"/>
            </a:xfrm>
            <a:custGeom>
              <a:avLst/>
              <a:gdLst/>
              <a:ahLst/>
              <a:cxnLst/>
              <a:rect l="l" t="t" r="r" b="b"/>
              <a:pathLst>
                <a:path w="3269" h="3270" extrusionOk="0">
                  <a:moveTo>
                    <a:pt x="1634" y="3269"/>
                  </a:moveTo>
                  <a:cubicBezTo>
                    <a:pt x="759" y="3269"/>
                    <a:pt x="58" y="2569"/>
                    <a:pt x="0" y="1693"/>
                  </a:cubicBezTo>
                  <a:cubicBezTo>
                    <a:pt x="0" y="759"/>
                    <a:pt x="700" y="0"/>
                    <a:pt x="1634" y="0"/>
                  </a:cubicBezTo>
                  <a:cubicBezTo>
                    <a:pt x="2510" y="0"/>
                    <a:pt x="3269" y="701"/>
                    <a:pt x="3269" y="1576"/>
                  </a:cubicBezTo>
                  <a:cubicBezTo>
                    <a:pt x="3269" y="2510"/>
                    <a:pt x="2510" y="3211"/>
                    <a:pt x="1634"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5" name="Google Shape;18115;p46"/>
            <p:cNvSpPr/>
            <p:nvPr/>
          </p:nvSpPr>
          <p:spPr>
            <a:xfrm>
              <a:off x="3137275" y="5136850"/>
              <a:ext cx="78825" cy="78825"/>
            </a:xfrm>
            <a:custGeom>
              <a:avLst/>
              <a:gdLst/>
              <a:ahLst/>
              <a:cxnLst/>
              <a:rect l="l" t="t" r="r" b="b"/>
              <a:pathLst>
                <a:path w="3153" h="3153" extrusionOk="0">
                  <a:moveTo>
                    <a:pt x="1576" y="3094"/>
                  </a:moveTo>
                  <a:cubicBezTo>
                    <a:pt x="701" y="3153"/>
                    <a:pt x="0" y="2452"/>
                    <a:pt x="0" y="1577"/>
                  </a:cubicBezTo>
                  <a:cubicBezTo>
                    <a:pt x="0" y="701"/>
                    <a:pt x="642" y="1"/>
                    <a:pt x="1518" y="1"/>
                  </a:cubicBezTo>
                  <a:cubicBezTo>
                    <a:pt x="2452" y="1"/>
                    <a:pt x="3094" y="643"/>
                    <a:pt x="3152" y="1518"/>
                  </a:cubicBezTo>
                  <a:cubicBezTo>
                    <a:pt x="3152" y="2394"/>
                    <a:pt x="2452" y="3094"/>
                    <a:pt x="1576"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6" name="Google Shape;18116;p46"/>
            <p:cNvSpPr/>
            <p:nvPr/>
          </p:nvSpPr>
          <p:spPr>
            <a:xfrm>
              <a:off x="1416800" y="2190600"/>
              <a:ext cx="80275" cy="80300"/>
            </a:xfrm>
            <a:custGeom>
              <a:avLst/>
              <a:gdLst/>
              <a:ahLst/>
              <a:cxnLst/>
              <a:rect l="l" t="t" r="r" b="b"/>
              <a:pathLst>
                <a:path w="3211" h="3212" extrusionOk="0">
                  <a:moveTo>
                    <a:pt x="1635" y="1"/>
                  </a:moveTo>
                  <a:cubicBezTo>
                    <a:pt x="2510" y="1"/>
                    <a:pt x="3211" y="701"/>
                    <a:pt x="3211" y="1635"/>
                  </a:cubicBezTo>
                  <a:cubicBezTo>
                    <a:pt x="3211" y="2511"/>
                    <a:pt x="2510" y="3211"/>
                    <a:pt x="1635" y="3211"/>
                  </a:cubicBezTo>
                  <a:cubicBezTo>
                    <a:pt x="759" y="3211"/>
                    <a:pt x="0" y="2511"/>
                    <a:pt x="0" y="1635"/>
                  </a:cubicBezTo>
                  <a:cubicBezTo>
                    <a:pt x="0" y="701"/>
                    <a:pt x="701" y="1"/>
                    <a:pt x="16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7" name="Google Shape;18117;p46"/>
            <p:cNvSpPr/>
            <p:nvPr/>
          </p:nvSpPr>
          <p:spPr>
            <a:xfrm>
              <a:off x="5340750" y="4646550"/>
              <a:ext cx="80275" cy="80275"/>
            </a:xfrm>
            <a:custGeom>
              <a:avLst/>
              <a:gdLst/>
              <a:ahLst/>
              <a:cxnLst/>
              <a:rect l="l" t="t" r="r" b="b"/>
              <a:pathLst>
                <a:path w="3211" h="3211" extrusionOk="0">
                  <a:moveTo>
                    <a:pt x="3211" y="1635"/>
                  </a:moveTo>
                  <a:cubicBezTo>
                    <a:pt x="3211" y="2510"/>
                    <a:pt x="2511" y="3211"/>
                    <a:pt x="1635" y="3211"/>
                  </a:cubicBezTo>
                  <a:cubicBezTo>
                    <a:pt x="701" y="3211"/>
                    <a:pt x="1" y="2510"/>
                    <a:pt x="1" y="1576"/>
                  </a:cubicBezTo>
                  <a:cubicBezTo>
                    <a:pt x="1" y="701"/>
                    <a:pt x="759" y="0"/>
                    <a:pt x="1635" y="0"/>
                  </a:cubicBezTo>
                  <a:cubicBezTo>
                    <a:pt x="2511" y="0"/>
                    <a:pt x="3211" y="701"/>
                    <a:pt x="3211"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8" name="Google Shape;18118;p46"/>
            <p:cNvSpPr/>
            <p:nvPr/>
          </p:nvSpPr>
          <p:spPr>
            <a:xfrm>
              <a:off x="1911500" y="1208525"/>
              <a:ext cx="78825" cy="78825"/>
            </a:xfrm>
            <a:custGeom>
              <a:avLst/>
              <a:gdLst/>
              <a:ahLst/>
              <a:cxnLst/>
              <a:rect l="l" t="t" r="r" b="b"/>
              <a:pathLst>
                <a:path w="3153" h="3153" extrusionOk="0">
                  <a:moveTo>
                    <a:pt x="1576" y="0"/>
                  </a:moveTo>
                  <a:cubicBezTo>
                    <a:pt x="2510" y="0"/>
                    <a:pt x="3152" y="701"/>
                    <a:pt x="3152" y="1635"/>
                  </a:cubicBezTo>
                  <a:cubicBezTo>
                    <a:pt x="3094" y="2510"/>
                    <a:pt x="2452" y="3152"/>
                    <a:pt x="1576" y="3152"/>
                  </a:cubicBezTo>
                  <a:cubicBezTo>
                    <a:pt x="642" y="3152"/>
                    <a:pt x="0" y="2452"/>
                    <a:pt x="0" y="1576"/>
                  </a:cubicBezTo>
                  <a:cubicBezTo>
                    <a:pt x="0" y="701"/>
                    <a:pt x="700" y="0"/>
                    <a:pt x="15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9" name="Google Shape;18119;p46"/>
            <p:cNvSpPr/>
            <p:nvPr/>
          </p:nvSpPr>
          <p:spPr>
            <a:xfrm>
              <a:off x="4608200" y="475975"/>
              <a:ext cx="81750" cy="80275"/>
            </a:xfrm>
            <a:custGeom>
              <a:avLst/>
              <a:gdLst/>
              <a:ahLst/>
              <a:cxnLst/>
              <a:rect l="l" t="t" r="r" b="b"/>
              <a:pathLst>
                <a:path w="3270" h="3211" extrusionOk="0">
                  <a:moveTo>
                    <a:pt x="1693" y="0"/>
                  </a:moveTo>
                  <a:cubicBezTo>
                    <a:pt x="2569" y="0"/>
                    <a:pt x="3269" y="759"/>
                    <a:pt x="3269" y="1635"/>
                  </a:cubicBezTo>
                  <a:cubicBezTo>
                    <a:pt x="3211" y="2510"/>
                    <a:pt x="2511" y="3211"/>
                    <a:pt x="1577" y="3211"/>
                  </a:cubicBezTo>
                  <a:cubicBezTo>
                    <a:pt x="701" y="3152"/>
                    <a:pt x="1" y="2452"/>
                    <a:pt x="1" y="1576"/>
                  </a:cubicBezTo>
                  <a:cubicBezTo>
                    <a:pt x="59" y="642"/>
                    <a:pt x="759" y="0"/>
                    <a:pt x="169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0" name="Google Shape;18120;p46"/>
            <p:cNvSpPr/>
            <p:nvPr/>
          </p:nvSpPr>
          <p:spPr>
            <a:xfrm>
              <a:off x="5098525" y="718200"/>
              <a:ext cx="80275" cy="81750"/>
            </a:xfrm>
            <a:custGeom>
              <a:avLst/>
              <a:gdLst/>
              <a:ahLst/>
              <a:cxnLst/>
              <a:rect l="l" t="t" r="r" b="b"/>
              <a:pathLst>
                <a:path w="3211" h="3270" extrusionOk="0">
                  <a:moveTo>
                    <a:pt x="1635" y="3211"/>
                  </a:moveTo>
                  <a:cubicBezTo>
                    <a:pt x="759" y="3270"/>
                    <a:pt x="0" y="2569"/>
                    <a:pt x="0" y="1635"/>
                  </a:cubicBezTo>
                  <a:cubicBezTo>
                    <a:pt x="0" y="760"/>
                    <a:pt x="701" y="59"/>
                    <a:pt x="1576" y="1"/>
                  </a:cubicBezTo>
                  <a:cubicBezTo>
                    <a:pt x="2452" y="1"/>
                    <a:pt x="3211" y="701"/>
                    <a:pt x="3211" y="1577"/>
                  </a:cubicBezTo>
                  <a:cubicBezTo>
                    <a:pt x="3211" y="2511"/>
                    <a:pt x="2510" y="3211"/>
                    <a:pt x="1635"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1" name="Google Shape;18121;p46"/>
            <p:cNvSpPr/>
            <p:nvPr/>
          </p:nvSpPr>
          <p:spPr>
            <a:xfrm>
              <a:off x="6079150" y="3664450"/>
              <a:ext cx="77350" cy="77375"/>
            </a:xfrm>
            <a:custGeom>
              <a:avLst/>
              <a:gdLst/>
              <a:ahLst/>
              <a:cxnLst/>
              <a:rect l="l" t="t" r="r" b="b"/>
              <a:pathLst>
                <a:path w="3094" h="3095" extrusionOk="0">
                  <a:moveTo>
                    <a:pt x="3094" y="1519"/>
                  </a:moveTo>
                  <a:cubicBezTo>
                    <a:pt x="3094" y="2394"/>
                    <a:pt x="2393" y="3095"/>
                    <a:pt x="1576" y="3095"/>
                  </a:cubicBezTo>
                  <a:cubicBezTo>
                    <a:pt x="701" y="3095"/>
                    <a:pt x="0" y="2452"/>
                    <a:pt x="0" y="1577"/>
                  </a:cubicBezTo>
                  <a:cubicBezTo>
                    <a:pt x="0" y="701"/>
                    <a:pt x="642" y="59"/>
                    <a:pt x="1518" y="1"/>
                  </a:cubicBezTo>
                  <a:cubicBezTo>
                    <a:pt x="2335" y="1"/>
                    <a:pt x="3094" y="701"/>
                    <a:pt x="3094" y="15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2" name="Google Shape;18122;p46"/>
            <p:cNvSpPr/>
            <p:nvPr/>
          </p:nvSpPr>
          <p:spPr>
            <a:xfrm>
              <a:off x="1418250" y="3417850"/>
              <a:ext cx="78825" cy="77350"/>
            </a:xfrm>
            <a:custGeom>
              <a:avLst/>
              <a:gdLst/>
              <a:ahLst/>
              <a:cxnLst/>
              <a:rect l="l" t="t" r="r" b="b"/>
              <a:pathLst>
                <a:path w="3153" h="3094" extrusionOk="0">
                  <a:moveTo>
                    <a:pt x="1577" y="3094"/>
                  </a:moveTo>
                  <a:cubicBezTo>
                    <a:pt x="701" y="3094"/>
                    <a:pt x="1" y="2393"/>
                    <a:pt x="1" y="1576"/>
                  </a:cubicBezTo>
                  <a:cubicBezTo>
                    <a:pt x="1" y="701"/>
                    <a:pt x="760" y="0"/>
                    <a:pt x="1577" y="0"/>
                  </a:cubicBezTo>
                  <a:cubicBezTo>
                    <a:pt x="2452" y="59"/>
                    <a:pt x="3094" y="701"/>
                    <a:pt x="3094" y="1518"/>
                  </a:cubicBezTo>
                  <a:cubicBezTo>
                    <a:pt x="3153" y="2393"/>
                    <a:pt x="2452" y="3094"/>
                    <a:pt x="1577"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3" name="Google Shape;18123;p46"/>
            <p:cNvSpPr/>
            <p:nvPr/>
          </p:nvSpPr>
          <p:spPr>
            <a:xfrm>
              <a:off x="2890650" y="477425"/>
              <a:ext cx="77375" cy="77375"/>
            </a:xfrm>
            <a:custGeom>
              <a:avLst/>
              <a:gdLst/>
              <a:ahLst/>
              <a:cxnLst/>
              <a:rect l="l" t="t" r="r" b="b"/>
              <a:pathLst>
                <a:path w="3095" h="3095" extrusionOk="0">
                  <a:moveTo>
                    <a:pt x="3094" y="1518"/>
                  </a:moveTo>
                  <a:cubicBezTo>
                    <a:pt x="3094" y="2336"/>
                    <a:pt x="2452" y="3036"/>
                    <a:pt x="1577" y="3094"/>
                  </a:cubicBezTo>
                  <a:cubicBezTo>
                    <a:pt x="759" y="3094"/>
                    <a:pt x="1" y="2394"/>
                    <a:pt x="59" y="1518"/>
                  </a:cubicBezTo>
                  <a:cubicBezTo>
                    <a:pt x="59" y="701"/>
                    <a:pt x="759" y="1"/>
                    <a:pt x="1577" y="1"/>
                  </a:cubicBezTo>
                  <a:cubicBezTo>
                    <a:pt x="2394" y="1"/>
                    <a:pt x="3094" y="701"/>
                    <a:pt x="3094"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4" name="Google Shape;18124;p46"/>
            <p:cNvSpPr/>
            <p:nvPr/>
          </p:nvSpPr>
          <p:spPr>
            <a:xfrm>
              <a:off x="5835450" y="4154775"/>
              <a:ext cx="77350" cy="77350"/>
            </a:xfrm>
            <a:custGeom>
              <a:avLst/>
              <a:gdLst/>
              <a:ahLst/>
              <a:cxnLst/>
              <a:rect l="l" t="t" r="r" b="b"/>
              <a:pathLst>
                <a:path w="3094" h="3094" extrusionOk="0">
                  <a:moveTo>
                    <a:pt x="3094" y="1518"/>
                  </a:moveTo>
                  <a:cubicBezTo>
                    <a:pt x="3094" y="2335"/>
                    <a:pt x="2335" y="3094"/>
                    <a:pt x="1518" y="3036"/>
                  </a:cubicBezTo>
                  <a:cubicBezTo>
                    <a:pt x="701" y="3036"/>
                    <a:pt x="0" y="2277"/>
                    <a:pt x="59" y="1460"/>
                  </a:cubicBezTo>
                  <a:cubicBezTo>
                    <a:pt x="59" y="701"/>
                    <a:pt x="759" y="0"/>
                    <a:pt x="1576" y="0"/>
                  </a:cubicBezTo>
                  <a:cubicBezTo>
                    <a:pt x="2393" y="0"/>
                    <a:pt x="3094" y="701"/>
                    <a:pt x="3094"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5" name="Google Shape;18125;p46"/>
            <p:cNvSpPr/>
            <p:nvPr/>
          </p:nvSpPr>
          <p:spPr>
            <a:xfrm>
              <a:off x="2401800" y="719675"/>
              <a:ext cx="75900" cy="77350"/>
            </a:xfrm>
            <a:custGeom>
              <a:avLst/>
              <a:gdLst/>
              <a:ahLst/>
              <a:cxnLst/>
              <a:rect l="l" t="t" r="r" b="b"/>
              <a:pathLst>
                <a:path w="3036" h="3094" extrusionOk="0">
                  <a:moveTo>
                    <a:pt x="3036" y="1576"/>
                  </a:moveTo>
                  <a:cubicBezTo>
                    <a:pt x="3036" y="2393"/>
                    <a:pt x="2277" y="3094"/>
                    <a:pt x="1460" y="3036"/>
                  </a:cubicBezTo>
                  <a:cubicBezTo>
                    <a:pt x="643" y="3036"/>
                    <a:pt x="0" y="2277"/>
                    <a:pt x="59" y="1518"/>
                  </a:cubicBezTo>
                  <a:cubicBezTo>
                    <a:pt x="59" y="701"/>
                    <a:pt x="818" y="0"/>
                    <a:pt x="1635" y="59"/>
                  </a:cubicBezTo>
                  <a:cubicBezTo>
                    <a:pt x="2394" y="117"/>
                    <a:pt x="3036" y="817"/>
                    <a:pt x="3036" y="15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6" name="Google Shape;18126;p46"/>
            <p:cNvSpPr/>
            <p:nvPr/>
          </p:nvSpPr>
          <p:spPr>
            <a:xfrm>
              <a:off x="2156650" y="4645075"/>
              <a:ext cx="74450" cy="74450"/>
            </a:xfrm>
            <a:custGeom>
              <a:avLst/>
              <a:gdLst/>
              <a:ahLst/>
              <a:cxnLst/>
              <a:rect l="l" t="t" r="r" b="b"/>
              <a:pathLst>
                <a:path w="2978" h="2978" extrusionOk="0">
                  <a:moveTo>
                    <a:pt x="2919" y="1518"/>
                  </a:moveTo>
                  <a:cubicBezTo>
                    <a:pt x="2919" y="2336"/>
                    <a:pt x="2277" y="2978"/>
                    <a:pt x="1460" y="2978"/>
                  </a:cubicBezTo>
                  <a:cubicBezTo>
                    <a:pt x="642" y="2978"/>
                    <a:pt x="0" y="2277"/>
                    <a:pt x="0" y="1460"/>
                  </a:cubicBezTo>
                  <a:cubicBezTo>
                    <a:pt x="59" y="701"/>
                    <a:pt x="701" y="1"/>
                    <a:pt x="1518" y="59"/>
                  </a:cubicBezTo>
                  <a:cubicBezTo>
                    <a:pt x="2335" y="59"/>
                    <a:pt x="2977" y="701"/>
                    <a:pt x="2919"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7" name="Google Shape;18127;p46"/>
            <p:cNvSpPr/>
            <p:nvPr/>
          </p:nvSpPr>
          <p:spPr>
            <a:xfrm>
              <a:off x="1910025" y="4402850"/>
              <a:ext cx="73000" cy="72975"/>
            </a:xfrm>
            <a:custGeom>
              <a:avLst/>
              <a:gdLst/>
              <a:ahLst/>
              <a:cxnLst/>
              <a:rect l="l" t="t" r="r" b="b"/>
              <a:pathLst>
                <a:path w="2920" h="2919" extrusionOk="0">
                  <a:moveTo>
                    <a:pt x="1460" y="0"/>
                  </a:moveTo>
                  <a:cubicBezTo>
                    <a:pt x="2277" y="0"/>
                    <a:pt x="2919" y="642"/>
                    <a:pt x="2919" y="1460"/>
                  </a:cubicBezTo>
                  <a:cubicBezTo>
                    <a:pt x="2919" y="2277"/>
                    <a:pt x="2277" y="2919"/>
                    <a:pt x="1460" y="2919"/>
                  </a:cubicBezTo>
                  <a:cubicBezTo>
                    <a:pt x="643" y="2919"/>
                    <a:pt x="59" y="2335"/>
                    <a:pt x="1" y="1518"/>
                  </a:cubicBezTo>
                  <a:cubicBezTo>
                    <a:pt x="1" y="701"/>
                    <a:pt x="643" y="59"/>
                    <a:pt x="146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8" name="Google Shape;18128;p46"/>
            <p:cNvSpPr/>
            <p:nvPr/>
          </p:nvSpPr>
          <p:spPr>
            <a:xfrm>
              <a:off x="1669250" y="1459525"/>
              <a:ext cx="70075" cy="71525"/>
            </a:xfrm>
            <a:custGeom>
              <a:avLst/>
              <a:gdLst/>
              <a:ahLst/>
              <a:cxnLst/>
              <a:rect l="l" t="t" r="r" b="b"/>
              <a:pathLst>
                <a:path w="2803" h="2861" extrusionOk="0">
                  <a:moveTo>
                    <a:pt x="1401" y="2802"/>
                  </a:moveTo>
                  <a:cubicBezTo>
                    <a:pt x="584" y="2802"/>
                    <a:pt x="1" y="2218"/>
                    <a:pt x="1" y="1401"/>
                  </a:cubicBezTo>
                  <a:cubicBezTo>
                    <a:pt x="1" y="584"/>
                    <a:pt x="584" y="0"/>
                    <a:pt x="1401" y="0"/>
                  </a:cubicBezTo>
                  <a:cubicBezTo>
                    <a:pt x="2219" y="0"/>
                    <a:pt x="2802" y="642"/>
                    <a:pt x="2802" y="1401"/>
                  </a:cubicBezTo>
                  <a:cubicBezTo>
                    <a:pt x="2802" y="2218"/>
                    <a:pt x="2219" y="2860"/>
                    <a:pt x="1401"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9" name="Google Shape;18129;p46"/>
            <p:cNvSpPr/>
            <p:nvPr/>
          </p:nvSpPr>
          <p:spPr>
            <a:xfrm>
              <a:off x="5102900" y="4894625"/>
              <a:ext cx="71525" cy="70050"/>
            </a:xfrm>
            <a:custGeom>
              <a:avLst/>
              <a:gdLst/>
              <a:ahLst/>
              <a:cxnLst/>
              <a:rect l="l" t="t" r="r" b="b"/>
              <a:pathLst>
                <a:path w="2861" h="2802" extrusionOk="0">
                  <a:moveTo>
                    <a:pt x="1460" y="2802"/>
                  </a:moveTo>
                  <a:cubicBezTo>
                    <a:pt x="642" y="2802"/>
                    <a:pt x="0" y="2218"/>
                    <a:pt x="0" y="1401"/>
                  </a:cubicBezTo>
                  <a:cubicBezTo>
                    <a:pt x="0" y="584"/>
                    <a:pt x="584" y="0"/>
                    <a:pt x="1401" y="0"/>
                  </a:cubicBezTo>
                  <a:cubicBezTo>
                    <a:pt x="2218" y="0"/>
                    <a:pt x="2802" y="584"/>
                    <a:pt x="2860" y="1401"/>
                  </a:cubicBezTo>
                  <a:cubicBezTo>
                    <a:pt x="2860" y="2160"/>
                    <a:pt x="2218" y="2802"/>
                    <a:pt x="1460"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0" name="Google Shape;18130;p46"/>
            <p:cNvSpPr/>
            <p:nvPr/>
          </p:nvSpPr>
          <p:spPr>
            <a:xfrm>
              <a:off x="1422625" y="1949825"/>
              <a:ext cx="70075" cy="68600"/>
            </a:xfrm>
            <a:custGeom>
              <a:avLst/>
              <a:gdLst/>
              <a:ahLst/>
              <a:cxnLst/>
              <a:rect l="l" t="t" r="r" b="b"/>
              <a:pathLst>
                <a:path w="2803" h="2744" extrusionOk="0">
                  <a:moveTo>
                    <a:pt x="2803" y="1401"/>
                  </a:moveTo>
                  <a:cubicBezTo>
                    <a:pt x="2803" y="2160"/>
                    <a:pt x="2161" y="2744"/>
                    <a:pt x="1402" y="2744"/>
                  </a:cubicBezTo>
                  <a:cubicBezTo>
                    <a:pt x="643" y="2744"/>
                    <a:pt x="1" y="2102"/>
                    <a:pt x="1" y="1343"/>
                  </a:cubicBezTo>
                  <a:cubicBezTo>
                    <a:pt x="59" y="584"/>
                    <a:pt x="701" y="1"/>
                    <a:pt x="1402" y="1"/>
                  </a:cubicBezTo>
                  <a:cubicBezTo>
                    <a:pt x="2161" y="1"/>
                    <a:pt x="2803" y="643"/>
                    <a:pt x="2803" y="14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1" name="Google Shape;18131;p46"/>
            <p:cNvSpPr/>
            <p:nvPr/>
          </p:nvSpPr>
          <p:spPr>
            <a:xfrm>
              <a:off x="4611125" y="5141225"/>
              <a:ext cx="68600" cy="70075"/>
            </a:xfrm>
            <a:custGeom>
              <a:avLst/>
              <a:gdLst/>
              <a:ahLst/>
              <a:cxnLst/>
              <a:rect l="l" t="t" r="r" b="b"/>
              <a:pathLst>
                <a:path w="2744" h="2803" extrusionOk="0">
                  <a:moveTo>
                    <a:pt x="1343" y="2803"/>
                  </a:moveTo>
                  <a:cubicBezTo>
                    <a:pt x="584" y="2744"/>
                    <a:pt x="0" y="2161"/>
                    <a:pt x="0" y="1402"/>
                  </a:cubicBezTo>
                  <a:cubicBezTo>
                    <a:pt x="0" y="643"/>
                    <a:pt x="642" y="1"/>
                    <a:pt x="1401" y="1"/>
                  </a:cubicBezTo>
                  <a:cubicBezTo>
                    <a:pt x="2160" y="59"/>
                    <a:pt x="2744" y="701"/>
                    <a:pt x="2744" y="1460"/>
                  </a:cubicBezTo>
                  <a:cubicBezTo>
                    <a:pt x="2744" y="2161"/>
                    <a:pt x="2102" y="2803"/>
                    <a:pt x="1343"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2" name="Google Shape;18132;p46"/>
            <p:cNvSpPr/>
            <p:nvPr/>
          </p:nvSpPr>
          <p:spPr>
            <a:xfrm>
              <a:off x="2407625" y="4897525"/>
              <a:ext cx="65700" cy="64250"/>
            </a:xfrm>
            <a:custGeom>
              <a:avLst/>
              <a:gdLst/>
              <a:ahLst/>
              <a:cxnLst/>
              <a:rect l="l" t="t" r="r" b="b"/>
              <a:pathLst>
                <a:path w="2628" h="2570" extrusionOk="0">
                  <a:moveTo>
                    <a:pt x="1343" y="2569"/>
                  </a:moveTo>
                  <a:cubicBezTo>
                    <a:pt x="643" y="2569"/>
                    <a:pt x="59" y="2044"/>
                    <a:pt x="59" y="1343"/>
                  </a:cubicBezTo>
                  <a:cubicBezTo>
                    <a:pt x="1" y="585"/>
                    <a:pt x="585" y="1"/>
                    <a:pt x="1343" y="1"/>
                  </a:cubicBezTo>
                  <a:cubicBezTo>
                    <a:pt x="2044" y="1"/>
                    <a:pt x="2569" y="526"/>
                    <a:pt x="2569" y="1227"/>
                  </a:cubicBezTo>
                  <a:cubicBezTo>
                    <a:pt x="2628" y="1986"/>
                    <a:pt x="2044" y="2511"/>
                    <a:pt x="1343" y="25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3" name="Google Shape;18133;p46"/>
            <p:cNvSpPr/>
            <p:nvPr/>
          </p:nvSpPr>
          <p:spPr>
            <a:xfrm>
              <a:off x="1425550" y="3671750"/>
              <a:ext cx="64225" cy="64250"/>
            </a:xfrm>
            <a:custGeom>
              <a:avLst/>
              <a:gdLst/>
              <a:ahLst/>
              <a:cxnLst/>
              <a:rect l="l" t="t" r="r" b="b"/>
              <a:pathLst>
                <a:path w="2569" h="2570" extrusionOk="0">
                  <a:moveTo>
                    <a:pt x="1285" y="1"/>
                  </a:moveTo>
                  <a:cubicBezTo>
                    <a:pt x="1985" y="1"/>
                    <a:pt x="2569" y="526"/>
                    <a:pt x="2569" y="1285"/>
                  </a:cubicBezTo>
                  <a:cubicBezTo>
                    <a:pt x="2569" y="2044"/>
                    <a:pt x="1985" y="2569"/>
                    <a:pt x="1226" y="2569"/>
                  </a:cubicBezTo>
                  <a:cubicBezTo>
                    <a:pt x="526" y="2511"/>
                    <a:pt x="1" y="1985"/>
                    <a:pt x="1" y="1227"/>
                  </a:cubicBezTo>
                  <a:cubicBezTo>
                    <a:pt x="1" y="526"/>
                    <a:pt x="584" y="1"/>
                    <a:pt x="128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4" name="Google Shape;18134;p46"/>
            <p:cNvSpPr/>
            <p:nvPr/>
          </p:nvSpPr>
          <p:spPr>
            <a:xfrm>
              <a:off x="1672175" y="4160600"/>
              <a:ext cx="64225" cy="64250"/>
            </a:xfrm>
            <a:custGeom>
              <a:avLst/>
              <a:gdLst/>
              <a:ahLst/>
              <a:cxnLst/>
              <a:rect l="l" t="t" r="r" b="b"/>
              <a:pathLst>
                <a:path w="2569" h="2570" extrusionOk="0">
                  <a:moveTo>
                    <a:pt x="2569" y="1285"/>
                  </a:moveTo>
                  <a:cubicBezTo>
                    <a:pt x="2569" y="2044"/>
                    <a:pt x="1985" y="2569"/>
                    <a:pt x="1284" y="2569"/>
                  </a:cubicBezTo>
                  <a:cubicBezTo>
                    <a:pt x="526" y="2569"/>
                    <a:pt x="0" y="1985"/>
                    <a:pt x="0" y="1227"/>
                  </a:cubicBezTo>
                  <a:cubicBezTo>
                    <a:pt x="0" y="526"/>
                    <a:pt x="584" y="1"/>
                    <a:pt x="1284" y="1"/>
                  </a:cubicBezTo>
                  <a:cubicBezTo>
                    <a:pt x="2043" y="59"/>
                    <a:pt x="2569" y="585"/>
                    <a:pt x="2569" y="12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5" name="Google Shape;18135;p46"/>
            <p:cNvSpPr/>
            <p:nvPr/>
          </p:nvSpPr>
          <p:spPr>
            <a:xfrm>
              <a:off x="4859200" y="483275"/>
              <a:ext cx="64225" cy="65675"/>
            </a:xfrm>
            <a:custGeom>
              <a:avLst/>
              <a:gdLst/>
              <a:ahLst/>
              <a:cxnLst/>
              <a:rect l="l" t="t" r="r" b="b"/>
              <a:pathLst>
                <a:path w="2569" h="2627" extrusionOk="0">
                  <a:moveTo>
                    <a:pt x="1343" y="0"/>
                  </a:moveTo>
                  <a:cubicBezTo>
                    <a:pt x="2043" y="0"/>
                    <a:pt x="2569" y="584"/>
                    <a:pt x="2569" y="1284"/>
                  </a:cubicBezTo>
                  <a:cubicBezTo>
                    <a:pt x="2569" y="2043"/>
                    <a:pt x="1985" y="2627"/>
                    <a:pt x="1226" y="2569"/>
                  </a:cubicBezTo>
                  <a:cubicBezTo>
                    <a:pt x="526" y="2569"/>
                    <a:pt x="0" y="1985"/>
                    <a:pt x="0" y="1284"/>
                  </a:cubicBezTo>
                  <a:cubicBezTo>
                    <a:pt x="59" y="526"/>
                    <a:pt x="584" y="0"/>
                    <a:pt x="134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6" name="Google Shape;18136;p46"/>
            <p:cNvSpPr/>
            <p:nvPr/>
          </p:nvSpPr>
          <p:spPr>
            <a:xfrm>
              <a:off x="6084975" y="1709050"/>
              <a:ext cx="64225" cy="65700"/>
            </a:xfrm>
            <a:custGeom>
              <a:avLst/>
              <a:gdLst/>
              <a:ahLst/>
              <a:cxnLst/>
              <a:rect l="l" t="t" r="r" b="b"/>
              <a:pathLst>
                <a:path w="2569" h="2628" extrusionOk="0">
                  <a:moveTo>
                    <a:pt x="2569" y="1285"/>
                  </a:moveTo>
                  <a:cubicBezTo>
                    <a:pt x="2569" y="2043"/>
                    <a:pt x="2044" y="2569"/>
                    <a:pt x="1343" y="2569"/>
                  </a:cubicBezTo>
                  <a:cubicBezTo>
                    <a:pt x="584" y="2627"/>
                    <a:pt x="1" y="2043"/>
                    <a:pt x="1" y="1285"/>
                  </a:cubicBezTo>
                  <a:cubicBezTo>
                    <a:pt x="59" y="584"/>
                    <a:pt x="584" y="0"/>
                    <a:pt x="1343" y="59"/>
                  </a:cubicBezTo>
                  <a:cubicBezTo>
                    <a:pt x="2044" y="59"/>
                    <a:pt x="2569" y="584"/>
                    <a:pt x="2569" y="12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7" name="Google Shape;18137;p46"/>
            <p:cNvSpPr/>
            <p:nvPr/>
          </p:nvSpPr>
          <p:spPr>
            <a:xfrm>
              <a:off x="2897950" y="5142700"/>
              <a:ext cx="64225" cy="65675"/>
            </a:xfrm>
            <a:custGeom>
              <a:avLst/>
              <a:gdLst/>
              <a:ahLst/>
              <a:cxnLst/>
              <a:rect l="l" t="t" r="r" b="b"/>
              <a:pathLst>
                <a:path w="2569" h="2627" extrusionOk="0">
                  <a:moveTo>
                    <a:pt x="1285" y="2627"/>
                  </a:moveTo>
                  <a:cubicBezTo>
                    <a:pt x="584" y="2627"/>
                    <a:pt x="0" y="2102"/>
                    <a:pt x="0" y="1343"/>
                  </a:cubicBezTo>
                  <a:cubicBezTo>
                    <a:pt x="0" y="642"/>
                    <a:pt x="526" y="59"/>
                    <a:pt x="1226" y="59"/>
                  </a:cubicBezTo>
                  <a:cubicBezTo>
                    <a:pt x="1985" y="0"/>
                    <a:pt x="2569" y="584"/>
                    <a:pt x="2569" y="1343"/>
                  </a:cubicBezTo>
                  <a:cubicBezTo>
                    <a:pt x="2569" y="2043"/>
                    <a:pt x="2043" y="2627"/>
                    <a:pt x="1285" y="26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8" name="Google Shape;18138;p46"/>
            <p:cNvSpPr/>
            <p:nvPr/>
          </p:nvSpPr>
          <p:spPr>
            <a:xfrm>
              <a:off x="6333050" y="2936300"/>
              <a:ext cx="62775" cy="62750"/>
            </a:xfrm>
            <a:custGeom>
              <a:avLst/>
              <a:gdLst/>
              <a:ahLst/>
              <a:cxnLst/>
              <a:rect l="l" t="t" r="r" b="b"/>
              <a:pathLst>
                <a:path w="2511" h="2510" extrusionOk="0">
                  <a:moveTo>
                    <a:pt x="2510" y="1226"/>
                  </a:moveTo>
                  <a:cubicBezTo>
                    <a:pt x="2452" y="1985"/>
                    <a:pt x="1927" y="2510"/>
                    <a:pt x="1168" y="2510"/>
                  </a:cubicBezTo>
                  <a:cubicBezTo>
                    <a:pt x="526" y="2452"/>
                    <a:pt x="1" y="1926"/>
                    <a:pt x="1" y="1226"/>
                  </a:cubicBezTo>
                  <a:cubicBezTo>
                    <a:pt x="1" y="525"/>
                    <a:pt x="584" y="0"/>
                    <a:pt x="1285" y="0"/>
                  </a:cubicBezTo>
                  <a:cubicBezTo>
                    <a:pt x="1985" y="0"/>
                    <a:pt x="2510" y="584"/>
                    <a:pt x="2510" y="12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9" name="Google Shape;18139;p46"/>
            <p:cNvSpPr/>
            <p:nvPr/>
          </p:nvSpPr>
          <p:spPr>
            <a:xfrm>
              <a:off x="5597575" y="975050"/>
              <a:ext cx="61325" cy="61300"/>
            </a:xfrm>
            <a:custGeom>
              <a:avLst/>
              <a:gdLst/>
              <a:ahLst/>
              <a:cxnLst/>
              <a:rect l="l" t="t" r="r" b="b"/>
              <a:pathLst>
                <a:path w="2453" h="2452" extrusionOk="0">
                  <a:moveTo>
                    <a:pt x="1227" y="0"/>
                  </a:moveTo>
                  <a:cubicBezTo>
                    <a:pt x="1927" y="0"/>
                    <a:pt x="2452" y="584"/>
                    <a:pt x="2452" y="1226"/>
                  </a:cubicBezTo>
                  <a:cubicBezTo>
                    <a:pt x="2452" y="1868"/>
                    <a:pt x="1869" y="2452"/>
                    <a:pt x="1227" y="2452"/>
                  </a:cubicBezTo>
                  <a:cubicBezTo>
                    <a:pt x="526" y="2452"/>
                    <a:pt x="1" y="1868"/>
                    <a:pt x="1" y="1168"/>
                  </a:cubicBezTo>
                  <a:cubicBezTo>
                    <a:pt x="1" y="525"/>
                    <a:pt x="585" y="0"/>
                    <a:pt x="122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0" name="Google Shape;18140;p46"/>
            <p:cNvSpPr/>
            <p:nvPr/>
          </p:nvSpPr>
          <p:spPr>
            <a:xfrm>
              <a:off x="3634875" y="238125"/>
              <a:ext cx="62775" cy="62750"/>
            </a:xfrm>
            <a:custGeom>
              <a:avLst/>
              <a:gdLst/>
              <a:ahLst/>
              <a:cxnLst/>
              <a:rect l="l" t="t" r="r" b="b"/>
              <a:pathLst>
                <a:path w="2511" h="2510" extrusionOk="0">
                  <a:moveTo>
                    <a:pt x="1226" y="2510"/>
                  </a:moveTo>
                  <a:cubicBezTo>
                    <a:pt x="526" y="2510"/>
                    <a:pt x="1" y="1926"/>
                    <a:pt x="1" y="1226"/>
                  </a:cubicBezTo>
                  <a:cubicBezTo>
                    <a:pt x="59" y="525"/>
                    <a:pt x="584" y="0"/>
                    <a:pt x="1226" y="0"/>
                  </a:cubicBezTo>
                  <a:cubicBezTo>
                    <a:pt x="1927" y="0"/>
                    <a:pt x="2510" y="584"/>
                    <a:pt x="2452" y="1284"/>
                  </a:cubicBezTo>
                  <a:cubicBezTo>
                    <a:pt x="2452" y="1985"/>
                    <a:pt x="1927" y="2510"/>
                    <a:pt x="1226"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1" name="Google Shape;18141;p46"/>
            <p:cNvSpPr/>
            <p:nvPr/>
          </p:nvSpPr>
          <p:spPr>
            <a:xfrm>
              <a:off x="6333050" y="2692600"/>
              <a:ext cx="62775" cy="62775"/>
            </a:xfrm>
            <a:custGeom>
              <a:avLst/>
              <a:gdLst/>
              <a:ahLst/>
              <a:cxnLst/>
              <a:rect l="l" t="t" r="r" b="b"/>
              <a:pathLst>
                <a:path w="2511" h="2511" extrusionOk="0">
                  <a:moveTo>
                    <a:pt x="2510" y="1284"/>
                  </a:moveTo>
                  <a:cubicBezTo>
                    <a:pt x="2510" y="1985"/>
                    <a:pt x="1927" y="2510"/>
                    <a:pt x="1226" y="2510"/>
                  </a:cubicBezTo>
                  <a:cubicBezTo>
                    <a:pt x="526" y="2510"/>
                    <a:pt x="1" y="1985"/>
                    <a:pt x="1" y="1284"/>
                  </a:cubicBezTo>
                  <a:cubicBezTo>
                    <a:pt x="1" y="584"/>
                    <a:pt x="584" y="0"/>
                    <a:pt x="1285" y="59"/>
                  </a:cubicBezTo>
                  <a:cubicBezTo>
                    <a:pt x="1985" y="59"/>
                    <a:pt x="2510" y="584"/>
                    <a:pt x="2510" y="128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2" name="Google Shape;18142;p46"/>
            <p:cNvSpPr/>
            <p:nvPr/>
          </p:nvSpPr>
          <p:spPr>
            <a:xfrm>
              <a:off x="3881500" y="238125"/>
              <a:ext cx="62775" cy="62750"/>
            </a:xfrm>
            <a:custGeom>
              <a:avLst/>
              <a:gdLst/>
              <a:ahLst/>
              <a:cxnLst/>
              <a:rect l="l" t="t" r="r" b="b"/>
              <a:pathLst>
                <a:path w="2511" h="2510" extrusionOk="0">
                  <a:moveTo>
                    <a:pt x="2510" y="1226"/>
                  </a:moveTo>
                  <a:cubicBezTo>
                    <a:pt x="2510" y="1926"/>
                    <a:pt x="1985" y="2452"/>
                    <a:pt x="1284" y="2452"/>
                  </a:cubicBezTo>
                  <a:cubicBezTo>
                    <a:pt x="584" y="2510"/>
                    <a:pt x="0" y="1985"/>
                    <a:pt x="0" y="1226"/>
                  </a:cubicBezTo>
                  <a:cubicBezTo>
                    <a:pt x="0" y="525"/>
                    <a:pt x="584" y="0"/>
                    <a:pt x="1284" y="0"/>
                  </a:cubicBezTo>
                  <a:cubicBezTo>
                    <a:pt x="1985" y="0"/>
                    <a:pt x="2510" y="525"/>
                    <a:pt x="2510" y="12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3" name="Google Shape;18143;p46"/>
            <p:cNvSpPr/>
            <p:nvPr/>
          </p:nvSpPr>
          <p:spPr>
            <a:xfrm>
              <a:off x="6333050" y="2447425"/>
              <a:ext cx="61325" cy="59875"/>
            </a:xfrm>
            <a:custGeom>
              <a:avLst/>
              <a:gdLst/>
              <a:ahLst/>
              <a:cxnLst/>
              <a:rect l="l" t="t" r="r" b="b"/>
              <a:pathLst>
                <a:path w="2453" h="2395" extrusionOk="0">
                  <a:moveTo>
                    <a:pt x="2452" y="1168"/>
                  </a:moveTo>
                  <a:cubicBezTo>
                    <a:pt x="2452" y="1810"/>
                    <a:pt x="1868" y="2394"/>
                    <a:pt x="1226" y="2394"/>
                  </a:cubicBezTo>
                  <a:cubicBezTo>
                    <a:pt x="643" y="2394"/>
                    <a:pt x="59" y="1869"/>
                    <a:pt x="59" y="1227"/>
                  </a:cubicBezTo>
                  <a:cubicBezTo>
                    <a:pt x="1" y="585"/>
                    <a:pt x="584" y="1"/>
                    <a:pt x="1226" y="1"/>
                  </a:cubicBezTo>
                  <a:cubicBezTo>
                    <a:pt x="1868" y="1"/>
                    <a:pt x="2452" y="585"/>
                    <a:pt x="2452"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4" name="Google Shape;18144;p46"/>
            <p:cNvSpPr/>
            <p:nvPr/>
          </p:nvSpPr>
          <p:spPr>
            <a:xfrm>
              <a:off x="6086425" y="3919825"/>
              <a:ext cx="61325" cy="61325"/>
            </a:xfrm>
            <a:custGeom>
              <a:avLst/>
              <a:gdLst/>
              <a:ahLst/>
              <a:cxnLst/>
              <a:rect l="l" t="t" r="r" b="b"/>
              <a:pathLst>
                <a:path w="2453" h="2453" extrusionOk="0">
                  <a:moveTo>
                    <a:pt x="1227" y="1"/>
                  </a:moveTo>
                  <a:cubicBezTo>
                    <a:pt x="1869" y="1"/>
                    <a:pt x="2453" y="584"/>
                    <a:pt x="2453" y="1226"/>
                  </a:cubicBezTo>
                  <a:cubicBezTo>
                    <a:pt x="2453" y="1869"/>
                    <a:pt x="1869" y="2394"/>
                    <a:pt x="1285" y="2452"/>
                  </a:cubicBezTo>
                  <a:cubicBezTo>
                    <a:pt x="585" y="2452"/>
                    <a:pt x="1" y="1869"/>
                    <a:pt x="59" y="1168"/>
                  </a:cubicBezTo>
                  <a:cubicBezTo>
                    <a:pt x="59" y="584"/>
                    <a:pt x="585" y="1"/>
                    <a:pt x="1227"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5" name="Google Shape;18145;p46"/>
            <p:cNvSpPr/>
            <p:nvPr/>
          </p:nvSpPr>
          <p:spPr>
            <a:xfrm>
              <a:off x="2657175" y="486175"/>
              <a:ext cx="59850" cy="59875"/>
            </a:xfrm>
            <a:custGeom>
              <a:avLst/>
              <a:gdLst/>
              <a:ahLst/>
              <a:cxnLst/>
              <a:rect l="l" t="t" r="r" b="b"/>
              <a:pathLst>
                <a:path w="2394" h="2395" extrusionOk="0">
                  <a:moveTo>
                    <a:pt x="2394" y="1168"/>
                  </a:moveTo>
                  <a:cubicBezTo>
                    <a:pt x="2394" y="1752"/>
                    <a:pt x="1868" y="2336"/>
                    <a:pt x="1226" y="2394"/>
                  </a:cubicBezTo>
                  <a:cubicBezTo>
                    <a:pt x="584" y="2394"/>
                    <a:pt x="0" y="1810"/>
                    <a:pt x="0" y="1168"/>
                  </a:cubicBezTo>
                  <a:cubicBezTo>
                    <a:pt x="0" y="526"/>
                    <a:pt x="584" y="1"/>
                    <a:pt x="1168" y="1"/>
                  </a:cubicBezTo>
                  <a:cubicBezTo>
                    <a:pt x="1810" y="1"/>
                    <a:pt x="2394" y="526"/>
                    <a:pt x="2394"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6" name="Google Shape;18146;p46"/>
            <p:cNvSpPr/>
            <p:nvPr/>
          </p:nvSpPr>
          <p:spPr>
            <a:xfrm>
              <a:off x="4126650" y="239575"/>
              <a:ext cx="58400" cy="59850"/>
            </a:xfrm>
            <a:custGeom>
              <a:avLst/>
              <a:gdLst/>
              <a:ahLst/>
              <a:cxnLst/>
              <a:rect l="l" t="t" r="r" b="b"/>
              <a:pathLst>
                <a:path w="2336" h="2394" extrusionOk="0">
                  <a:moveTo>
                    <a:pt x="1168" y="2335"/>
                  </a:moveTo>
                  <a:cubicBezTo>
                    <a:pt x="526" y="2394"/>
                    <a:pt x="0" y="1810"/>
                    <a:pt x="0" y="1226"/>
                  </a:cubicBezTo>
                  <a:cubicBezTo>
                    <a:pt x="0" y="584"/>
                    <a:pt x="526" y="0"/>
                    <a:pt x="1168" y="0"/>
                  </a:cubicBezTo>
                  <a:cubicBezTo>
                    <a:pt x="1752" y="0"/>
                    <a:pt x="2335" y="526"/>
                    <a:pt x="2335" y="1168"/>
                  </a:cubicBezTo>
                  <a:cubicBezTo>
                    <a:pt x="2335" y="1810"/>
                    <a:pt x="1810" y="2335"/>
                    <a:pt x="1168"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7" name="Google Shape;18147;p46"/>
            <p:cNvSpPr/>
            <p:nvPr/>
          </p:nvSpPr>
          <p:spPr>
            <a:xfrm>
              <a:off x="5845650" y="1223125"/>
              <a:ext cx="56950" cy="58375"/>
            </a:xfrm>
            <a:custGeom>
              <a:avLst/>
              <a:gdLst/>
              <a:ahLst/>
              <a:cxnLst/>
              <a:rect l="l" t="t" r="r" b="b"/>
              <a:pathLst>
                <a:path w="2278" h="2335" extrusionOk="0">
                  <a:moveTo>
                    <a:pt x="2277" y="1167"/>
                  </a:moveTo>
                  <a:cubicBezTo>
                    <a:pt x="2277" y="1810"/>
                    <a:pt x="1810" y="2277"/>
                    <a:pt x="1168" y="2277"/>
                  </a:cubicBezTo>
                  <a:cubicBezTo>
                    <a:pt x="526" y="2335"/>
                    <a:pt x="1" y="1810"/>
                    <a:pt x="1" y="1109"/>
                  </a:cubicBezTo>
                  <a:cubicBezTo>
                    <a:pt x="59" y="467"/>
                    <a:pt x="526" y="0"/>
                    <a:pt x="1168" y="0"/>
                  </a:cubicBezTo>
                  <a:cubicBezTo>
                    <a:pt x="1810" y="0"/>
                    <a:pt x="2277" y="525"/>
                    <a:pt x="2277" y="116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8" name="Google Shape;18148;p46"/>
            <p:cNvSpPr/>
            <p:nvPr/>
          </p:nvSpPr>
          <p:spPr>
            <a:xfrm>
              <a:off x="3394100" y="241025"/>
              <a:ext cx="58400" cy="56950"/>
            </a:xfrm>
            <a:custGeom>
              <a:avLst/>
              <a:gdLst/>
              <a:ahLst/>
              <a:cxnLst/>
              <a:rect l="l" t="t" r="r" b="b"/>
              <a:pathLst>
                <a:path w="2336" h="2278" extrusionOk="0">
                  <a:moveTo>
                    <a:pt x="2277" y="1168"/>
                  </a:moveTo>
                  <a:cubicBezTo>
                    <a:pt x="2277" y="1810"/>
                    <a:pt x="1810" y="2277"/>
                    <a:pt x="1168" y="2277"/>
                  </a:cubicBezTo>
                  <a:cubicBezTo>
                    <a:pt x="526" y="2277"/>
                    <a:pt x="0" y="1752"/>
                    <a:pt x="59" y="1051"/>
                  </a:cubicBezTo>
                  <a:cubicBezTo>
                    <a:pt x="59" y="409"/>
                    <a:pt x="584" y="1"/>
                    <a:pt x="1226" y="1"/>
                  </a:cubicBezTo>
                  <a:cubicBezTo>
                    <a:pt x="1868" y="1"/>
                    <a:pt x="2335" y="526"/>
                    <a:pt x="2277"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9" name="Google Shape;18149;p46"/>
            <p:cNvSpPr/>
            <p:nvPr/>
          </p:nvSpPr>
          <p:spPr>
            <a:xfrm>
              <a:off x="6335975" y="3185825"/>
              <a:ext cx="56925" cy="56925"/>
            </a:xfrm>
            <a:custGeom>
              <a:avLst/>
              <a:gdLst/>
              <a:ahLst/>
              <a:cxnLst/>
              <a:rect l="l" t="t" r="r" b="b"/>
              <a:pathLst>
                <a:path w="2277" h="2277" extrusionOk="0">
                  <a:moveTo>
                    <a:pt x="1168" y="2277"/>
                  </a:moveTo>
                  <a:cubicBezTo>
                    <a:pt x="526" y="2277"/>
                    <a:pt x="0" y="1810"/>
                    <a:pt x="0" y="1168"/>
                  </a:cubicBezTo>
                  <a:cubicBezTo>
                    <a:pt x="0" y="467"/>
                    <a:pt x="467" y="0"/>
                    <a:pt x="1168" y="0"/>
                  </a:cubicBezTo>
                  <a:cubicBezTo>
                    <a:pt x="1810" y="0"/>
                    <a:pt x="2277" y="526"/>
                    <a:pt x="2277" y="1109"/>
                  </a:cubicBezTo>
                  <a:cubicBezTo>
                    <a:pt x="2277" y="1751"/>
                    <a:pt x="1751" y="2277"/>
                    <a:pt x="1168" y="22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0" name="Google Shape;18150;p46"/>
            <p:cNvSpPr/>
            <p:nvPr/>
          </p:nvSpPr>
          <p:spPr>
            <a:xfrm>
              <a:off x="5356800" y="731350"/>
              <a:ext cx="56950" cy="55475"/>
            </a:xfrm>
            <a:custGeom>
              <a:avLst/>
              <a:gdLst/>
              <a:ahLst/>
              <a:cxnLst/>
              <a:rect l="l" t="t" r="r" b="b"/>
              <a:pathLst>
                <a:path w="2278" h="2219" extrusionOk="0">
                  <a:moveTo>
                    <a:pt x="1168" y="2218"/>
                  </a:moveTo>
                  <a:cubicBezTo>
                    <a:pt x="526" y="2218"/>
                    <a:pt x="59" y="1810"/>
                    <a:pt x="1" y="1168"/>
                  </a:cubicBezTo>
                  <a:cubicBezTo>
                    <a:pt x="1" y="467"/>
                    <a:pt x="468" y="0"/>
                    <a:pt x="1110" y="0"/>
                  </a:cubicBezTo>
                  <a:cubicBezTo>
                    <a:pt x="1752" y="0"/>
                    <a:pt x="2277" y="467"/>
                    <a:pt x="2277" y="1051"/>
                  </a:cubicBezTo>
                  <a:cubicBezTo>
                    <a:pt x="2277" y="1693"/>
                    <a:pt x="1810" y="2218"/>
                    <a:pt x="1168"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1" name="Google Shape;18151;p46"/>
            <p:cNvSpPr/>
            <p:nvPr/>
          </p:nvSpPr>
          <p:spPr>
            <a:xfrm>
              <a:off x="1924625" y="979425"/>
              <a:ext cx="52550" cy="52550"/>
            </a:xfrm>
            <a:custGeom>
              <a:avLst/>
              <a:gdLst/>
              <a:ahLst/>
              <a:cxnLst/>
              <a:rect l="l" t="t" r="r" b="b"/>
              <a:pathLst>
                <a:path w="2102" h="2102" extrusionOk="0">
                  <a:moveTo>
                    <a:pt x="2102" y="1051"/>
                  </a:moveTo>
                  <a:cubicBezTo>
                    <a:pt x="2102" y="1576"/>
                    <a:pt x="1635" y="2043"/>
                    <a:pt x="1051" y="2102"/>
                  </a:cubicBezTo>
                  <a:cubicBezTo>
                    <a:pt x="526" y="2102"/>
                    <a:pt x="0" y="1576"/>
                    <a:pt x="0" y="993"/>
                  </a:cubicBezTo>
                  <a:cubicBezTo>
                    <a:pt x="0" y="467"/>
                    <a:pt x="526" y="0"/>
                    <a:pt x="1051" y="0"/>
                  </a:cubicBezTo>
                  <a:cubicBezTo>
                    <a:pt x="1576" y="0"/>
                    <a:pt x="2102" y="467"/>
                    <a:pt x="2102" y="10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2" name="Google Shape;18152;p46"/>
            <p:cNvSpPr/>
            <p:nvPr/>
          </p:nvSpPr>
          <p:spPr>
            <a:xfrm>
              <a:off x="6337425" y="2205200"/>
              <a:ext cx="54025" cy="52550"/>
            </a:xfrm>
            <a:custGeom>
              <a:avLst/>
              <a:gdLst/>
              <a:ahLst/>
              <a:cxnLst/>
              <a:rect l="l" t="t" r="r" b="b"/>
              <a:pathLst>
                <a:path w="2161" h="2102" extrusionOk="0">
                  <a:moveTo>
                    <a:pt x="1051" y="0"/>
                  </a:moveTo>
                  <a:cubicBezTo>
                    <a:pt x="1577" y="0"/>
                    <a:pt x="2102" y="467"/>
                    <a:pt x="2102" y="993"/>
                  </a:cubicBezTo>
                  <a:cubicBezTo>
                    <a:pt x="2160" y="1576"/>
                    <a:pt x="1635" y="2102"/>
                    <a:pt x="1051" y="2102"/>
                  </a:cubicBezTo>
                  <a:cubicBezTo>
                    <a:pt x="526" y="2043"/>
                    <a:pt x="1" y="1576"/>
                    <a:pt x="1" y="1051"/>
                  </a:cubicBezTo>
                  <a:cubicBezTo>
                    <a:pt x="1" y="467"/>
                    <a:pt x="526" y="0"/>
                    <a:pt x="105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3" name="Google Shape;18153;p46"/>
            <p:cNvSpPr/>
            <p:nvPr/>
          </p:nvSpPr>
          <p:spPr>
            <a:xfrm>
              <a:off x="1431400" y="1714875"/>
              <a:ext cx="52550" cy="52575"/>
            </a:xfrm>
            <a:custGeom>
              <a:avLst/>
              <a:gdLst/>
              <a:ahLst/>
              <a:cxnLst/>
              <a:rect l="l" t="t" r="r" b="b"/>
              <a:pathLst>
                <a:path w="2102" h="2103" extrusionOk="0">
                  <a:moveTo>
                    <a:pt x="2101" y="1052"/>
                  </a:moveTo>
                  <a:cubicBezTo>
                    <a:pt x="2101" y="1635"/>
                    <a:pt x="1635" y="2102"/>
                    <a:pt x="1051" y="2102"/>
                  </a:cubicBezTo>
                  <a:cubicBezTo>
                    <a:pt x="467" y="2102"/>
                    <a:pt x="0" y="1577"/>
                    <a:pt x="0" y="1052"/>
                  </a:cubicBezTo>
                  <a:cubicBezTo>
                    <a:pt x="0" y="468"/>
                    <a:pt x="525" y="1"/>
                    <a:pt x="1051" y="1"/>
                  </a:cubicBezTo>
                  <a:cubicBezTo>
                    <a:pt x="1576" y="59"/>
                    <a:pt x="2101" y="526"/>
                    <a:pt x="2101" y="10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4" name="Google Shape;18154;p46"/>
            <p:cNvSpPr/>
            <p:nvPr/>
          </p:nvSpPr>
          <p:spPr>
            <a:xfrm>
              <a:off x="5601950" y="4661125"/>
              <a:ext cx="52575" cy="52575"/>
            </a:xfrm>
            <a:custGeom>
              <a:avLst/>
              <a:gdLst/>
              <a:ahLst/>
              <a:cxnLst/>
              <a:rect l="l" t="t" r="r" b="b"/>
              <a:pathLst>
                <a:path w="2103" h="2103" extrusionOk="0">
                  <a:moveTo>
                    <a:pt x="2102" y="993"/>
                  </a:moveTo>
                  <a:cubicBezTo>
                    <a:pt x="2102" y="1519"/>
                    <a:pt x="1635" y="2044"/>
                    <a:pt x="1052" y="2044"/>
                  </a:cubicBezTo>
                  <a:cubicBezTo>
                    <a:pt x="526" y="2102"/>
                    <a:pt x="1" y="1577"/>
                    <a:pt x="1" y="993"/>
                  </a:cubicBezTo>
                  <a:cubicBezTo>
                    <a:pt x="1" y="468"/>
                    <a:pt x="468" y="1"/>
                    <a:pt x="1052" y="1"/>
                  </a:cubicBezTo>
                  <a:cubicBezTo>
                    <a:pt x="1577" y="1"/>
                    <a:pt x="2044" y="468"/>
                    <a:pt x="2102"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5" name="Google Shape;18155;p46"/>
            <p:cNvSpPr/>
            <p:nvPr/>
          </p:nvSpPr>
          <p:spPr>
            <a:xfrm>
              <a:off x="4865025" y="5150000"/>
              <a:ext cx="54025" cy="52550"/>
            </a:xfrm>
            <a:custGeom>
              <a:avLst/>
              <a:gdLst/>
              <a:ahLst/>
              <a:cxnLst/>
              <a:rect l="l" t="t" r="r" b="b"/>
              <a:pathLst>
                <a:path w="2161" h="2102" extrusionOk="0">
                  <a:moveTo>
                    <a:pt x="2102" y="992"/>
                  </a:moveTo>
                  <a:cubicBezTo>
                    <a:pt x="2161" y="1518"/>
                    <a:pt x="1694" y="2043"/>
                    <a:pt x="1110" y="2101"/>
                  </a:cubicBezTo>
                  <a:cubicBezTo>
                    <a:pt x="526" y="2101"/>
                    <a:pt x="1" y="1576"/>
                    <a:pt x="1" y="1051"/>
                  </a:cubicBezTo>
                  <a:cubicBezTo>
                    <a:pt x="1" y="467"/>
                    <a:pt x="526" y="0"/>
                    <a:pt x="1052" y="0"/>
                  </a:cubicBezTo>
                  <a:cubicBezTo>
                    <a:pt x="1577" y="0"/>
                    <a:pt x="2102" y="467"/>
                    <a:pt x="2102" y="99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6" name="Google Shape;18156;p46"/>
            <p:cNvSpPr/>
            <p:nvPr/>
          </p:nvSpPr>
          <p:spPr>
            <a:xfrm>
              <a:off x="4376175" y="242500"/>
              <a:ext cx="52575" cy="52550"/>
            </a:xfrm>
            <a:custGeom>
              <a:avLst/>
              <a:gdLst/>
              <a:ahLst/>
              <a:cxnLst/>
              <a:rect l="l" t="t" r="r" b="b"/>
              <a:pathLst>
                <a:path w="2103" h="2102" extrusionOk="0">
                  <a:moveTo>
                    <a:pt x="2102" y="1109"/>
                  </a:moveTo>
                  <a:cubicBezTo>
                    <a:pt x="2044" y="1634"/>
                    <a:pt x="1577" y="2101"/>
                    <a:pt x="1051" y="2101"/>
                  </a:cubicBezTo>
                  <a:cubicBezTo>
                    <a:pt x="468" y="2101"/>
                    <a:pt x="1" y="1576"/>
                    <a:pt x="1" y="1051"/>
                  </a:cubicBezTo>
                  <a:cubicBezTo>
                    <a:pt x="1" y="467"/>
                    <a:pt x="526" y="0"/>
                    <a:pt x="1051" y="58"/>
                  </a:cubicBezTo>
                  <a:cubicBezTo>
                    <a:pt x="1635" y="58"/>
                    <a:pt x="2102" y="525"/>
                    <a:pt x="2102" y="110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7" name="Google Shape;18157;p46"/>
            <p:cNvSpPr/>
            <p:nvPr/>
          </p:nvSpPr>
          <p:spPr>
            <a:xfrm>
              <a:off x="1190625" y="2942125"/>
              <a:ext cx="48175" cy="49650"/>
            </a:xfrm>
            <a:custGeom>
              <a:avLst/>
              <a:gdLst/>
              <a:ahLst/>
              <a:cxnLst/>
              <a:rect l="l" t="t" r="r" b="b"/>
              <a:pathLst>
                <a:path w="1927" h="1986" extrusionOk="0">
                  <a:moveTo>
                    <a:pt x="1926" y="993"/>
                  </a:moveTo>
                  <a:cubicBezTo>
                    <a:pt x="1926" y="1518"/>
                    <a:pt x="1518" y="1985"/>
                    <a:pt x="992" y="1985"/>
                  </a:cubicBezTo>
                  <a:cubicBezTo>
                    <a:pt x="409" y="1985"/>
                    <a:pt x="0" y="1576"/>
                    <a:pt x="0" y="993"/>
                  </a:cubicBezTo>
                  <a:cubicBezTo>
                    <a:pt x="0" y="409"/>
                    <a:pt x="350" y="117"/>
                    <a:pt x="876" y="59"/>
                  </a:cubicBezTo>
                  <a:cubicBezTo>
                    <a:pt x="1459" y="0"/>
                    <a:pt x="1868" y="409"/>
                    <a:pt x="1926"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8" name="Google Shape;18158;p46"/>
            <p:cNvSpPr/>
            <p:nvPr/>
          </p:nvSpPr>
          <p:spPr>
            <a:xfrm>
              <a:off x="2169775" y="734250"/>
              <a:ext cx="48175" cy="48200"/>
            </a:xfrm>
            <a:custGeom>
              <a:avLst/>
              <a:gdLst/>
              <a:ahLst/>
              <a:cxnLst/>
              <a:rect l="l" t="t" r="r" b="b"/>
              <a:pathLst>
                <a:path w="1927" h="1928" extrusionOk="0">
                  <a:moveTo>
                    <a:pt x="1927" y="935"/>
                  </a:moveTo>
                  <a:cubicBezTo>
                    <a:pt x="1868" y="1577"/>
                    <a:pt x="1577" y="1927"/>
                    <a:pt x="935" y="1927"/>
                  </a:cubicBezTo>
                  <a:cubicBezTo>
                    <a:pt x="351" y="1927"/>
                    <a:pt x="1" y="1577"/>
                    <a:pt x="1" y="935"/>
                  </a:cubicBezTo>
                  <a:cubicBezTo>
                    <a:pt x="59" y="410"/>
                    <a:pt x="351" y="59"/>
                    <a:pt x="935" y="59"/>
                  </a:cubicBezTo>
                  <a:cubicBezTo>
                    <a:pt x="1577" y="1"/>
                    <a:pt x="1810" y="410"/>
                    <a:pt x="1927" y="9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9" name="Google Shape;18159;p46"/>
            <p:cNvSpPr/>
            <p:nvPr/>
          </p:nvSpPr>
          <p:spPr>
            <a:xfrm>
              <a:off x="1190625" y="2695500"/>
              <a:ext cx="48175" cy="49650"/>
            </a:xfrm>
            <a:custGeom>
              <a:avLst/>
              <a:gdLst/>
              <a:ahLst/>
              <a:cxnLst/>
              <a:rect l="l" t="t" r="r" b="b"/>
              <a:pathLst>
                <a:path w="1927" h="1986" extrusionOk="0">
                  <a:moveTo>
                    <a:pt x="1926" y="993"/>
                  </a:moveTo>
                  <a:cubicBezTo>
                    <a:pt x="1926" y="1519"/>
                    <a:pt x="1518" y="1927"/>
                    <a:pt x="992" y="1985"/>
                  </a:cubicBezTo>
                  <a:cubicBezTo>
                    <a:pt x="409" y="1985"/>
                    <a:pt x="0" y="1577"/>
                    <a:pt x="0" y="993"/>
                  </a:cubicBezTo>
                  <a:cubicBezTo>
                    <a:pt x="0" y="409"/>
                    <a:pt x="350" y="118"/>
                    <a:pt x="876" y="59"/>
                  </a:cubicBezTo>
                  <a:cubicBezTo>
                    <a:pt x="1459" y="1"/>
                    <a:pt x="1868" y="409"/>
                    <a:pt x="1926"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0" name="Google Shape;18160;p46"/>
            <p:cNvSpPr/>
            <p:nvPr/>
          </p:nvSpPr>
          <p:spPr>
            <a:xfrm>
              <a:off x="6340350" y="3432425"/>
              <a:ext cx="48175" cy="48200"/>
            </a:xfrm>
            <a:custGeom>
              <a:avLst/>
              <a:gdLst/>
              <a:ahLst/>
              <a:cxnLst/>
              <a:rect l="l" t="t" r="r" b="b"/>
              <a:pathLst>
                <a:path w="1927" h="1928" extrusionOk="0">
                  <a:moveTo>
                    <a:pt x="934" y="1927"/>
                  </a:moveTo>
                  <a:cubicBezTo>
                    <a:pt x="409" y="1927"/>
                    <a:pt x="0" y="1519"/>
                    <a:pt x="0" y="935"/>
                  </a:cubicBezTo>
                  <a:cubicBezTo>
                    <a:pt x="0" y="410"/>
                    <a:pt x="467" y="1"/>
                    <a:pt x="993" y="1"/>
                  </a:cubicBezTo>
                  <a:cubicBezTo>
                    <a:pt x="1576" y="59"/>
                    <a:pt x="1868" y="410"/>
                    <a:pt x="1927" y="935"/>
                  </a:cubicBezTo>
                  <a:cubicBezTo>
                    <a:pt x="1927" y="1519"/>
                    <a:pt x="1518" y="1927"/>
                    <a:pt x="934" y="19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1" name="Google Shape;18161;p46"/>
            <p:cNvSpPr/>
            <p:nvPr/>
          </p:nvSpPr>
          <p:spPr>
            <a:xfrm>
              <a:off x="3151850" y="245400"/>
              <a:ext cx="48200" cy="46725"/>
            </a:xfrm>
            <a:custGeom>
              <a:avLst/>
              <a:gdLst/>
              <a:ahLst/>
              <a:cxnLst/>
              <a:rect l="l" t="t" r="r" b="b"/>
              <a:pathLst>
                <a:path w="1928" h="1869" extrusionOk="0">
                  <a:moveTo>
                    <a:pt x="1927" y="993"/>
                  </a:moveTo>
                  <a:cubicBezTo>
                    <a:pt x="1869" y="1518"/>
                    <a:pt x="1577" y="1869"/>
                    <a:pt x="993" y="1869"/>
                  </a:cubicBezTo>
                  <a:cubicBezTo>
                    <a:pt x="410" y="1869"/>
                    <a:pt x="1" y="1402"/>
                    <a:pt x="59" y="876"/>
                  </a:cubicBezTo>
                  <a:cubicBezTo>
                    <a:pt x="118" y="293"/>
                    <a:pt x="468" y="1"/>
                    <a:pt x="1052" y="1"/>
                  </a:cubicBezTo>
                  <a:cubicBezTo>
                    <a:pt x="1635" y="59"/>
                    <a:pt x="1869" y="409"/>
                    <a:pt x="1927"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2" name="Google Shape;18162;p46"/>
            <p:cNvSpPr/>
            <p:nvPr/>
          </p:nvSpPr>
          <p:spPr>
            <a:xfrm>
              <a:off x="5850025" y="4415975"/>
              <a:ext cx="48200" cy="48175"/>
            </a:xfrm>
            <a:custGeom>
              <a:avLst/>
              <a:gdLst/>
              <a:ahLst/>
              <a:cxnLst/>
              <a:rect l="l" t="t" r="r" b="b"/>
              <a:pathLst>
                <a:path w="1928" h="1927" extrusionOk="0">
                  <a:moveTo>
                    <a:pt x="935" y="1"/>
                  </a:moveTo>
                  <a:cubicBezTo>
                    <a:pt x="1519" y="1"/>
                    <a:pt x="1927" y="409"/>
                    <a:pt x="1927" y="935"/>
                  </a:cubicBezTo>
                  <a:cubicBezTo>
                    <a:pt x="1927" y="1518"/>
                    <a:pt x="1519" y="1927"/>
                    <a:pt x="993" y="1927"/>
                  </a:cubicBezTo>
                  <a:cubicBezTo>
                    <a:pt x="410" y="1869"/>
                    <a:pt x="59" y="1577"/>
                    <a:pt x="59" y="993"/>
                  </a:cubicBezTo>
                  <a:cubicBezTo>
                    <a:pt x="1" y="468"/>
                    <a:pt x="410" y="1"/>
                    <a:pt x="9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3" name="Google Shape;18163;p46"/>
            <p:cNvSpPr/>
            <p:nvPr/>
          </p:nvSpPr>
          <p:spPr>
            <a:xfrm>
              <a:off x="3640725" y="5393675"/>
              <a:ext cx="49625" cy="49650"/>
            </a:xfrm>
            <a:custGeom>
              <a:avLst/>
              <a:gdLst/>
              <a:ahLst/>
              <a:cxnLst/>
              <a:rect l="l" t="t" r="r" b="b"/>
              <a:pathLst>
                <a:path w="1985" h="1986" extrusionOk="0">
                  <a:moveTo>
                    <a:pt x="934" y="1985"/>
                  </a:moveTo>
                  <a:cubicBezTo>
                    <a:pt x="409" y="1927"/>
                    <a:pt x="0" y="1460"/>
                    <a:pt x="58" y="935"/>
                  </a:cubicBezTo>
                  <a:cubicBezTo>
                    <a:pt x="117" y="351"/>
                    <a:pt x="584" y="1"/>
                    <a:pt x="1109" y="59"/>
                  </a:cubicBezTo>
                  <a:cubicBezTo>
                    <a:pt x="1693" y="118"/>
                    <a:pt x="1985" y="468"/>
                    <a:pt x="1985" y="1052"/>
                  </a:cubicBezTo>
                  <a:cubicBezTo>
                    <a:pt x="1985" y="1577"/>
                    <a:pt x="1518" y="1985"/>
                    <a:pt x="934"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4" name="Google Shape;18164;p46"/>
            <p:cNvSpPr/>
            <p:nvPr/>
          </p:nvSpPr>
          <p:spPr>
            <a:xfrm>
              <a:off x="3884400" y="5393675"/>
              <a:ext cx="48200" cy="49650"/>
            </a:xfrm>
            <a:custGeom>
              <a:avLst/>
              <a:gdLst/>
              <a:ahLst/>
              <a:cxnLst/>
              <a:rect l="l" t="t" r="r" b="b"/>
              <a:pathLst>
                <a:path w="1928" h="1986" extrusionOk="0">
                  <a:moveTo>
                    <a:pt x="1927" y="993"/>
                  </a:moveTo>
                  <a:cubicBezTo>
                    <a:pt x="1927" y="1577"/>
                    <a:pt x="1519" y="1985"/>
                    <a:pt x="993" y="1985"/>
                  </a:cubicBezTo>
                  <a:cubicBezTo>
                    <a:pt x="409" y="1985"/>
                    <a:pt x="1" y="1519"/>
                    <a:pt x="1" y="993"/>
                  </a:cubicBezTo>
                  <a:cubicBezTo>
                    <a:pt x="59" y="409"/>
                    <a:pt x="409" y="59"/>
                    <a:pt x="935" y="59"/>
                  </a:cubicBezTo>
                  <a:cubicBezTo>
                    <a:pt x="1519" y="1"/>
                    <a:pt x="1927" y="468"/>
                    <a:pt x="1927"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5" name="Google Shape;18165;p46"/>
            <p:cNvSpPr/>
            <p:nvPr/>
          </p:nvSpPr>
          <p:spPr>
            <a:xfrm>
              <a:off x="1190625" y="2454725"/>
              <a:ext cx="46700" cy="46725"/>
            </a:xfrm>
            <a:custGeom>
              <a:avLst/>
              <a:gdLst/>
              <a:ahLst/>
              <a:cxnLst/>
              <a:rect l="l" t="t" r="r" b="b"/>
              <a:pathLst>
                <a:path w="1868" h="1869" extrusionOk="0">
                  <a:moveTo>
                    <a:pt x="1868" y="935"/>
                  </a:moveTo>
                  <a:cubicBezTo>
                    <a:pt x="1809" y="1518"/>
                    <a:pt x="1459" y="1869"/>
                    <a:pt x="934" y="1810"/>
                  </a:cubicBezTo>
                  <a:cubicBezTo>
                    <a:pt x="350" y="1810"/>
                    <a:pt x="0" y="1402"/>
                    <a:pt x="58" y="876"/>
                  </a:cubicBezTo>
                  <a:cubicBezTo>
                    <a:pt x="117" y="351"/>
                    <a:pt x="467" y="1"/>
                    <a:pt x="992" y="1"/>
                  </a:cubicBezTo>
                  <a:cubicBezTo>
                    <a:pt x="1518" y="1"/>
                    <a:pt x="1809" y="409"/>
                    <a:pt x="1868" y="9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6" name="Google Shape;18166;p46"/>
            <p:cNvSpPr/>
            <p:nvPr/>
          </p:nvSpPr>
          <p:spPr>
            <a:xfrm>
              <a:off x="1434300" y="3922750"/>
              <a:ext cx="46725" cy="46725"/>
            </a:xfrm>
            <a:custGeom>
              <a:avLst/>
              <a:gdLst/>
              <a:ahLst/>
              <a:cxnLst/>
              <a:rect l="l" t="t" r="r" b="b"/>
              <a:pathLst>
                <a:path w="1869" h="1869" extrusionOk="0">
                  <a:moveTo>
                    <a:pt x="935" y="0"/>
                  </a:moveTo>
                  <a:cubicBezTo>
                    <a:pt x="1460" y="117"/>
                    <a:pt x="1869" y="409"/>
                    <a:pt x="1810" y="993"/>
                  </a:cubicBezTo>
                  <a:cubicBezTo>
                    <a:pt x="1810" y="1518"/>
                    <a:pt x="1460" y="1868"/>
                    <a:pt x="876" y="1868"/>
                  </a:cubicBezTo>
                  <a:cubicBezTo>
                    <a:pt x="351" y="1810"/>
                    <a:pt x="1" y="1460"/>
                    <a:pt x="1" y="934"/>
                  </a:cubicBezTo>
                  <a:cubicBezTo>
                    <a:pt x="1" y="351"/>
                    <a:pt x="351" y="117"/>
                    <a:pt x="93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7" name="Google Shape;18167;p46"/>
            <p:cNvSpPr/>
            <p:nvPr/>
          </p:nvSpPr>
          <p:spPr>
            <a:xfrm>
              <a:off x="1680925" y="1224575"/>
              <a:ext cx="46725" cy="46725"/>
            </a:xfrm>
            <a:custGeom>
              <a:avLst/>
              <a:gdLst/>
              <a:ahLst/>
              <a:cxnLst/>
              <a:rect l="l" t="t" r="r" b="b"/>
              <a:pathLst>
                <a:path w="1869" h="1869" extrusionOk="0">
                  <a:moveTo>
                    <a:pt x="1868" y="934"/>
                  </a:moveTo>
                  <a:cubicBezTo>
                    <a:pt x="1810" y="1460"/>
                    <a:pt x="1518" y="1868"/>
                    <a:pt x="934" y="1868"/>
                  </a:cubicBezTo>
                  <a:cubicBezTo>
                    <a:pt x="351" y="1868"/>
                    <a:pt x="0" y="1518"/>
                    <a:pt x="0" y="934"/>
                  </a:cubicBezTo>
                  <a:cubicBezTo>
                    <a:pt x="0" y="409"/>
                    <a:pt x="351" y="59"/>
                    <a:pt x="876" y="59"/>
                  </a:cubicBezTo>
                  <a:cubicBezTo>
                    <a:pt x="1460" y="0"/>
                    <a:pt x="1752" y="351"/>
                    <a:pt x="1868" y="93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8" name="Google Shape;18168;p46"/>
            <p:cNvSpPr/>
            <p:nvPr/>
          </p:nvSpPr>
          <p:spPr>
            <a:xfrm>
              <a:off x="5358275" y="4906300"/>
              <a:ext cx="45250" cy="45250"/>
            </a:xfrm>
            <a:custGeom>
              <a:avLst/>
              <a:gdLst/>
              <a:ahLst/>
              <a:cxnLst/>
              <a:rect l="l" t="t" r="r" b="b"/>
              <a:pathLst>
                <a:path w="1810" h="1810" extrusionOk="0">
                  <a:moveTo>
                    <a:pt x="876" y="0"/>
                  </a:moveTo>
                  <a:cubicBezTo>
                    <a:pt x="1459" y="59"/>
                    <a:pt x="1810" y="350"/>
                    <a:pt x="1810" y="876"/>
                  </a:cubicBezTo>
                  <a:cubicBezTo>
                    <a:pt x="1810" y="1459"/>
                    <a:pt x="1518" y="1810"/>
                    <a:pt x="934" y="1810"/>
                  </a:cubicBezTo>
                  <a:cubicBezTo>
                    <a:pt x="409" y="1810"/>
                    <a:pt x="58" y="1518"/>
                    <a:pt x="0" y="992"/>
                  </a:cubicBezTo>
                  <a:cubicBezTo>
                    <a:pt x="0" y="409"/>
                    <a:pt x="350" y="117"/>
                    <a:pt x="8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9" name="Google Shape;18169;p46"/>
            <p:cNvSpPr/>
            <p:nvPr/>
          </p:nvSpPr>
          <p:spPr>
            <a:xfrm>
              <a:off x="1192075" y="3185825"/>
              <a:ext cx="46725" cy="46725"/>
            </a:xfrm>
            <a:custGeom>
              <a:avLst/>
              <a:gdLst/>
              <a:ahLst/>
              <a:cxnLst/>
              <a:rect l="l" t="t" r="r" b="b"/>
              <a:pathLst>
                <a:path w="1869" h="1869" extrusionOk="0">
                  <a:moveTo>
                    <a:pt x="1868" y="701"/>
                  </a:moveTo>
                  <a:cubicBezTo>
                    <a:pt x="1751" y="1518"/>
                    <a:pt x="1460" y="1868"/>
                    <a:pt x="876" y="1868"/>
                  </a:cubicBezTo>
                  <a:cubicBezTo>
                    <a:pt x="351" y="1868"/>
                    <a:pt x="0" y="1518"/>
                    <a:pt x="0" y="993"/>
                  </a:cubicBezTo>
                  <a:cubicBezTo>
                    <a:pt x="0" y="409"/>
                    <a:pt x="351" y="0"/>
                    <a:pt x="934" y="117"/>
                  </a:cubicBezTo>
                  <a:cubicBezTo>
                    <a:pt x="1285" y="175"/>
                    <a:pt x="1576" y="526"/>
                    <a:pt x="1868" y="7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0" name="Google Shape;18170;p46"/>
            <p:cNvSpPr/>
            <p:nvPr/>
          </p:nvSpPr>
          <p:spPr>
            <a:xfrm>
              <a:off x="2660100" y="5152900"/>
              <a:ext cx="46700" cy="46725"/>
            </a:xfrm>
            <a:custGeom>
              <a:avLst/>
              <a:gdLst/>
              <a:ahLst/>
              <a:cxnLst/>
              <a:rect l="l" t="t" r="r" b="b"/>
              <a:pathLst>
                <a:path w="1868" h="1869" extrusionOk="0">
                  <a:moveTo>
                    <a:pt x="992" y="1869"/>
                  </a:moveTo>
                  <a:cubicBezTo>
                    <a:pt x="409" y="1810"/>
                    <a:pt x="0" y="1518"/>
                    <a:pt x="0" y="935"/>
                  </a:cubicBezTo>
                  <a:cubicBezTo>
                    <a:pt x="0" y="351"/>
                    <a:pt x="350" y="1"/>
                    <a:pt x="934" y="1"/>
                  </a:cubicBezTo>
                  <a:cubicBezTo>
                    <a:pt x="1459" y="1"/>
                    <a:pt x="1810" y="351"/>
                    <a:pt x="1810" y="876"/>
                  </a:cubicBezTo>
                  <a:cubicBezTo>
                    <a:pt x="1868" y="1460"/>
                    <a:pt x="1518" y="1752"/>
                    <a:pt x="992" y="18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1" name="Google Shape;18171;p46"/>
            <p:cNvSpPr/>
            <p:nvPr/>
          </p:nvSpPr>
          <p:spPr>
            <a:xfrm>
              <a:off x="3395550" y="5395150"/>
              <a:ext cx="46725" cy="46725"/>
            </a:xfrm>
            <a:custGeom>
              <a:avLst/>
              <a:gdLst/>
              <a:ahLst/>
              <a:cxnLst/>
              <a:rect l="l" t="t" r="r" b="b"/>
              <a:pathLst>
                <a:path w="1869" h="1869" extrusionOk="0">
                  <a:moveTo>
                    <a:pt x="935" y="0"/>
                  </a:moveTo>
                  <a:cubicBezTo>
                    <a:pt x="1518" y="117"/>
                    <a:pt x="1869" y="350"/>
                    <a:pt x="1869" y="934"/>
                  </a:cubicBezTo>
                  <a:cubicBezTo>
                    <a:pt x="1869" y="1518"/>
                    <a:pt x="1518" y="1868"/>
                    <a:pt x="935" y="1868"/>
                  </a:cubicBezTo>
                  <a:cubicBezTo>
                    <a:pt x="409" y="1868"/>
                    <a:pt x="59" y="1518"/>
                    <a:pt x="59" y="993"/>
                  </a:cubicBezTo>
                  <a:cubicBezTo>
                    <a:pt x="1" y="409"/>
                    <a:pt x="409" y="117"/>
                    <a:pt x="8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2" name="Google Shape;18172;p46"/>
            <p:cNvSpPr/>
            <p:nvPr/>
          </p:nvSpPr>
          <p:spPr>
            <a:xfrm>
              <a:off x="4132475" y="5396600"/>
              <a:ext cx="46725" cy="45275"/>
            </a:xfrm>
            <a:custGeom>
              <a:avLst/>
              <a:gdLst/>
              <a:ahLst/>
              <a:cxnLst/>
              <a:rect l="l" t="t" r="r" b="b"/>
              <a:pathLst>
                <a:path w="1869" h="1811" extrusionOk="0">
                  <a:moveTo>
                    <a:pt x="1869" y="876"/>
                  </a:moveTo>
                  <a:cubicBezTo>
                    <a:pt x="1752" y="1460"/>
                    <a:pt x="1460" y="1810"/>
                    <a:pt x="876" y="1810"/>
                  </a:cubicBezTo>
                  <a:cubicBezTo>
                    <a:pt x="351" y="1752"/>
                    <a:pt x="1" y="1402"/>
                    <a:pt x="1" y="818"/>
                  </a:cubicBezTo>
                  <a:cubicBezTo>
                    <a:pt x="59" y="292"/>
                    <a:pt x="409" y="1"/>
                    <a:pt x="935" y="1"/>
                  </a:cubicBezTo>
                  <a:cubicBezTo>
                    <a:pt x="1519" y="1"/>
                    <a:pt x="1752" y="351"/>
                    <a:pt x="1869" y="8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3" name="Google Shape;18173;p46"/>
            <p:cNvSpPr/>
            <p:nvPr/>
          </p:nvSpPr>
          <p:spPr>
            <a:xfrm>
              <a:off x="1926075" y="4661125"/>
              <a:ext cx="45275" cy="43825"/>
            </a:xfrm>
            <a:custGeom>
              <a:avLst/>
              <a:gdLst/>
              <a:ahLst/>
              <a:cxnLst/>
              <a:rect l="l" t="t" r="r" b="b"/>
              <a:pathLst>
                <a:path w="1811" h="1753" extrusionOk="0">
                  <a:moveTo>
                    <a:pt x="1810" y="993"/>
                  </a:moveTo>
                  <a:cubicBezTo>
                    <a:pt x="1518" y="1227"/>
                    <a:pt x="1227" y="1577"/>
                    <a:pt x="876" y="1635"/>
                  </a:cubicBezTo>
                  <a:cubicBezTo>
                    <a:pt x="351" y="1752"/>
                    <a:pt x="1" y="1402"/>
                    <a:pt x="1" y="876"/>
                  </a:cubicBezTo>
                  <a:cubicBezTo>
                    <a:pt x="1" y="351"/>
                    <a:pt x="293" y="1"/>
                    <a:pt x="818" y="59"/>
                  </a:cubicBezTo>
                  <a:cubicBezTo>
                    <a:pt x="1168" y="118"/>
                    <a:pt x="1460" y="410"/>
                    <a:pt x="1810" y="643"/>
                  </a:cubicBezTo>
                  <a:cubicBezTo>
                    <a:pt x="1810" y="760"/>
                    <a:pt x="1810" y="876"/>
                    <a:pt x="1810"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4" name="Google Shape;18174;p46"/>
            <p:cNvSpPr/>
            <p:nvPr/>
          </p:nvSpPr>
          <p:spPr>
            <a:xfrm>
              <a:off x="5117475" y="493475"/>
              <a:ext cx="45275" cy="43800"/>
            </a:xfrm>
            <a:custGeom>
              <a:avLst/>
              <a:gdLst/>
              <a:ahLst/>
              <a:cxnLst/>
              <a:rect l="l" t="t" r="r" b="b"/>
              <a:pathLst>
                <a:path w="1811" h="1752" extrusionOk="0">
                  <a:moveTo>
                    <a:pt x="1810" y="1052"/>
                  </a:moveTo>
                  <a:cubicBezTo>
                    <a:pt x="1519" y="1285"/>
                    <a:pt x="1227" y="1635"/>
                    <a:pt x="877" y="1694"/>
                  </a:cubicBezTo>
                  <a:cubicBezTo>
                    <a:pt x="351" y="1752"/>
                    <a:pt x="1" y="1402"/>
                    <a:pt x="1" y="876"/>
                  </a:cubicBezTo>
                  <a:cubicBezTo>
                    <a:pt x="1" y="351"/>
                    <a:pt x="351" y="1"/>
                    <a:pt x="818" y="59"/>
                  </a:cubicBezTo>
                  <a:cubicBezTo>
                    <a:pt x="1168" y="118"/>
                    <a:pt x="1460" y="468"/>
                    <a:pt x="1810" y="701"/>
                  </a:cubicBezTo>
                  <a:cubicBezTo>
                    <a:pt x="1810" y="818"/>
                    <a:pt x="1810" y="935"/>
                    <a:pt x="1810" y="10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5" name="Google Shape;18175;p46"/>
            <p:cNvSpPr/>
            <p:nvPr/>
          </p:nvSpPr>
          <p:spPr>
            <a:xfrm>
              <a:off x="6096650" y="1472650"/>
              <a:ext cx="45275" cy="43800"/>
            </a:xfrm>
            <a:custGeom>
              <a:avLst/>
              <a:gdLst/>
              <a:ahLst/>
              <a:cxnLst/>
              <a:rect l="l" t="t" r="r" b="b"/>
              <a:pathLst>
                <a:path w="1811" h="1752" extrusionOk="0">
                  <a:moveTo>
                    <a:pt x="1810" y="1051"/>
                  </a:moveTo>
                  <a:cubicBezTo>
                    <a:pt x="1460" y="1285"/>
                    <a:pt x="1226" y="1635"/>
                    <a:pt x="876" y="1693"/>
                  </a:cubicBezTo>
                  <a:cubicBezTo>
                    <a:pt x="351" y="1752"/>
                    <a:pt x="1" y="1401"/>
                    <a:pt x="1" y="876"/>
                  </a:cubicBezTo>
                  <a:cubicBezTo>
                    <a:pt x="1" y="351"/>
                    <a:pt x="351" y="0"/>
                    <a:pt x="818" y="59"/>
                  </a:cubicBezTo>
                  <a:cubicBezTo>
                    <a:pt x="1168" y="117"/>
                    <a:pt x="1460" y="467"/>
                    <a:pt x="1810" y="701"/>
                  </a:cubicBezTo>
                  <a:lnTo>
                    <a:pt x="1810" y="1051"/>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6" name="Google Shape;18176;p46"/>
            <p:cNvSpPr/>
            <p:nvPr/>
          </p:nvSpPr>
          <p:spPr>
            <a:xfrm>
              <a:off x="6098100" y="4173750"/>
              <a:ext cx="37975" cy="42325"/>
            </a:xfrm>
            <a:custGeom>
              <a:avLst/>
              <a:gdLst/>
              <a:ahLst/>
              <a:cxnLst/>
              <a:rect l="l" t="t" r="r" b="b"/>
              <a:pathLst>
                <a:path w="1519" h="1693" extrusionOk="0">
                  <a:moveTo>
                    <a:pt x="643" y="1693"/>
                  </a:moveTo>
                  <a:cubicBezTo>
                    <a:pt x="410" y="1401"/>
                    <a:pt x="1" y="1051"/>
                    <a:pt x="59" y="817"/>
                  </a:cubicBezTo>
                  <a:cubicBezTo>
                    <a:pt x="118" y="526"/>
                    <a:pt x="526" y="117"/>
                    <a:pt x="818" y="59"/>
                  </a:cubicBezTo>
                  <a:cubicBezTo>
                    <a:pt x="993" y="0"/>
                    <a:pt x="1460" y="467"/>
                    <a:pt x="1460" y="759"/>
                  </a:cubicBezTo>
                  <a:cubicBezTo>
                    <a:pt x="1519" y="1051"/>
                    <a:pt x="1168" y="1343"/>
                    <a:pt x="993" y="1635"/>
                  </a:cubicBezTo>
                  <a:cubicBezTo>
                    <a:pt x="876" y="1635"/>
                    <a:pt x="760" y="1635"/>
                    <a:pt x="643" y="16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7" name="Google Shape;18177;p46"/>
            <p:cNvSpPr/>
            <p:nvPr/>
          </p:nvSpPr>
          <p:spPr>
            <a:xfrm>
              <a:off x="1196450" y="2212500"/>
              <a:ext cx="40875" cy="37950"/>
            </a:xfrm>
            <a:custGeom>
              <a:avLst/>
              <a:gdLst/>
              <a:ahLst/>
              <a:cxnLst/>
              <a:rect l="l" t="t" r="r" b="b"/>
              <a:pathLst>
                <a:path w="1635" h="1518" extrusionOk="0">
                  <a:moveTo>
                    <a:pt x="1635" y="934"/>
                  </a:moveTo>
                  <a:cubicBezTo>
                    <a:pt x="1285" y="1109"/>
                    <a:pt x="993" y="1518"/>
                    <a:pt x="701" y="1460"/>
                  </a:cubicBezTo>
                  <a:cubicBezTo>
                    <a:pt x="409" y="1401"/>
                    <a:pt x="59" y="993"/>
                    <a:pt x="0" y="701"/>
                  </a:cubicBezTo>
                  <a:cubicBezTo>
                    <a:pt x="0" y="467"/>
                    <a:pt x="467" y="0"/>
                    <a:pt x="701" y="0"/>
                  </a:cubicBezTo>
                  <a:cubicBezTo>
                    <a:pt x="993" y="0"/>
                    <a:pt x="1343" y="350"/>
                    <a:pt x="1635" y="584"/>
                  </a:cubicBezTo>
                  <a:lnTo>
                    <a:pt x="1635" y="934"/>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8" name="Google Shape;18178;p46"/>
            <p:cNvSpPr/>
            <p:nvPr/>
          </p:nvSpPr>
          <p:spPr>
            <a:xfrm>
              <a:off x="6346175" y="1970250"/>
              <a:ext cx="40900" cy="36525"/>
            </a:xfrm>
            <a:custGeom>
              <a:avLst/>
              <a:gdLst/>
              <a:ahLst/>
              <a:cxnLst/>
              <a:rect l="l" t="t" r="r" b="b"/>
              <a:pathLst>
                <a:path w="1636" h="1461" extrusionOk="0">
                  <a:moveTo>
                    <a:pt x="1577" y="935"/>
                  </a:moveTo>
                  <a:cubicBezTo>
                    <a:pt x="1285" y="1110"/>
                    <a:pt x="935" y="1460"/>
                    <a:pt x="701" y="1402"/>
                  </a:cubicBezTo>
                  <a:cubicBezTo>
                    <a:pt x="409" y="1402"/>
                    <a:pt x="59" y="935"/>
                    <a:pt x="1" y="643"/>
                  </a:cubicBezTo>
                  <a:cubicBezTo>
                    <a:pt x="1" y="468"/>
                    <a:pt x="468" y="1"/>
                    <a:pt x="701" y="1"/>
                  </a:cubicBezTo>
                  <a:cubicBezTo>
                    <a:pt x="993" y="1"/>
                    <a:pt x="1285" y="351"/>
                    <a:pt x="1635" y="526"/>
                  </a:cubicBezTo>
                  <a:cubicBezTo>
                    <a:pt x="1635" y="643"/>
                    <a:pt x="1635" y="818"/>
                    <a:pt x="1577" y="8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9" name="Google Shape;18179;p46"/>
            <p:cNvSpPr/>
            <p:nvPr/>
          </p:nvSpPr>
          <p:spPr>
            <a:xfrm>
              <a:off x="1685300" y="4417450"/>
              <a:ext cx="37975" cy="40875"/>
            </a:xfrm>
            <a:custGeom>
              <a:avLst/>
              <a:gdLst/>
              <a:ahLst/>
              <a:cxnLst/>
              <a:rect l="l" t="t" r="r" b="b"/>
              <a:pathLst>
                <a:path w="1519" h="1635" extrusionOk="0">
                  <a:moveTo>
                    <a:pt x="935" y="0"/>
                  </a:moveTo>
                  <a:cubicBezTo>
                    <a:pt x="1110" y="292"/>
                    <a:pt x="1518" y="642"/>
                    <a:pt x="1460" y="876"/>
                  </a:cubicBezTo>
                  <a:cubicBezTo>
                    <a:pt x="1401" y="1167"/>
                    <a:pt x="993" y="1576"/>
                    <a:pt x="701" y="1576"/>
                  </a:cubicBezTo>
                  <a:cubicBezTo>
                    <a:pt x="468" y="1634"/>
                    <a:pt x="59" y="1167"/>
                    <a:pt x="1" y="934"/>
                  </a:cubicBezTo>
                  <a:cubicBezTo>
                    <a:pt x="1" y="642"/>
                    <a:pt x="351" y="292"/>
                    <a:pt x="584" y="0"/>
                  </a:cubicBezTo>
                  <a:lnTo>
                    <a:pt x="935" y="0"/>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0" name="Google Shape;18180;p46"/>
            <p:cNvSpPr/>
            <p:nvPr/>
          </p:nvSpPr>
          <p:spPr>
            <a:xfrm>
              <a:off x="4630100" y="246875"/>
              <a:ext cx="37950" cy="40875"/>
            </a:xfrm>
            <a:custGeom>
              <a:avLst/>
              <a:gdLst/>
              <a:ahLst/>
              <a:cxnLst/>
              <a:rect l="l" t="t" r="r" b="b"/>
              <a:pathLst>
                <a:path w="1518" h="1635" extrusionOk="0">
                  <a:moveTo>
                    <a:pt x="934" y="0"/>
                  </a:moveTo>
                  <a:cubicBezTo>
                    <a:pt x="1109" y="292"/>
                    <a:pt x="1518" y="642"/>
                    <a:pt x="1459" y="876"/>
                  </a:cubicBezTo>
                  <a:cubicBezTo>
                    <a:pt x="1401" y="1168"/>
                    <a:pt x="993" y="1576"/>
                    <a:pt x="701" y="1576"/>
                  </a:cubicBezTo>
                  <a:cubicBezTo>
                    <a:pt x="526" y="1635"/>
                    <a:pt x="59" y="1168"/>
                    <a:pt x="59" y="934"/>
                  </a:cubicBezTo>
                  <a:cubicBezTo>
                    <a:pt x="0" y="584"/>
                    <a:pt x="350" y="292"/>
                    <a:pt x="584" y="0"/>
                  </a:cubicBezTo>
                  <a:lnTo>
                    <a:pt x="934" y="0"/>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1" name="Google Shape;18181;p46"/>
            <p:cNvSpPr/>
            <p:nvPr/>
          </p:nvSpPr>
          <p:spPr>
            <a:xfrm>
              <a:off x="2175625" y="4910675"/>
              <a:ext cx="36500" cy="40875"/>
            </a:xfrm>
            <a:custGeom>
              <a:avLst/>
              <a:gdLst/>
              <a:ahLst/>
              <a:cxnLst/>
              <a:rect l="l" t="t" r="r" b="b"/>
              <a:pathLst>
                <a:path w="1460" h="1635" extrusionOk="0">
                  <a:moveTo>
                    <a:pt x="584" y="1635"/>
                  </a:moveTo>
                  <a:cubicBezTo>
                    <a:pt x="350" y="1343"/>
                    <a:pt x="0" y="1051"/>
                    <a:pt x="0" y="759"/>
                  </a:cubicBezTo>
                  <a:cubicBezTo>
                    <a:pt x="58" y="467"/>
                    <a:pt x="467" y="59"/>
                    <a:pt x="759" y="59"/>
                  </a:cubicBezTo>
                  <a:cubicBezTo>
                    <a:pt x="934" y="0"/>
                    <a:pt x="1401" y="467"/>
                    <a:pt x="1459" y="701"/>
                  </a:cubicBezTo>
                  <a:cubicBezTo>
                    <a:pt x="1459" y="993"/>
                    <a:pt x="1109" y="1343"/>
                    <a:pt x="934" y="1635"/>
                  </a:cubicBezTo>
                  <a:cubicBezTo>
                    <a:pt x="817" y="1635"/>
                    <a:pt x="701" y="1635"/>
                    <a:pt x="584"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2" name="Google Shape;18182;p46"/>
            <p:cNvSpPr/>
            <p:nvPr/>
          </p:nvSpPr>
          <p:spPr>
            <a:xfrm>
              <a:off x="4379100" y="5399525"/>
              <a:ext cx="40875" cy="36500"/>
            </a:xfrm>
            <a:custGeom>
              <a:avLst/>
              <a:gdLst/>
              <a:ahLst/>
              <a:cxnLst/>
              <a:rect l="l" t="t" r="r" b="b"/>
              <a:pathLst>
                <a:path w="1635" h="1460" extrusionOk="0">
                  <a:moveTo>
                    <a:pt x="59" y="526"/>
                  </a:moveTo>
                  <a:cubicBezTo>
                    <a:pt x="351" y="351"/>
                    <a:pt x="701" y="0"/>
                    <a:pt x="993" y="59"/>
                  </a:cubicBezTo>
                  <a:cubicBezTo>
                    <a:pt x="1226" y="117"/>
                    <a:pt x="1576" y="526"/>
                    <a:pt x="1635" y="818"/>
                  </a:cubicBezTo>
                  <a:cubicBezTo>
                    <a:pt x="1635" y="1051"/>
                    <a:pt x="1168" y="1460"/>
                    <a:pt x="876" y="1460"/>
                  </a:cubicBezTo>
                  <a:cubicBezTo>
                    <a:pt x="584" y="1460"/>
                    <a:pt x="292" y="1109"/>
                    <a:pt x="0" y="876"/>
                  </a:cubicBezTo>
                  <a:cubicBezTo>
                    <a:pt x="0" y="759"/>
                    <a:pt x="59" y="642"/>
                    <a:pt x="59" y="5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3" name="Google Shape;18183;p46"/>
            <p:cNvSpPr/>
            <p:nvPr/>
          </p:nvSpPr>
          <p:spPr>
            <a:xfrm>
              <a:off x="2422225" y="497850"/>
              <a:ext cx="43800" cy="35050"/>
            </a:xfrm>
            <a:custGeom>
              <a:avLst/>
              <a:gdLst/>
              <a:ahLst/>
              <a:cxnLst/>
              <a:rect l="l" t="t" r="r" b="b"/>
              <a:pathLst>
                <a:path w="1752" h="1402" extrusionOk="0">
                  <a:moveTo>
                    <a:pt x="1752" y="701"/>
                  </a:moveTo>
                  <a:cubicBezTo>
                    <a:pt x="1285" y="1052"/>
                    <a:pt x="993" y="1402"/>
                    <a:pt x="759" y="1402"/>
                  </a:cubicBezTo>
                  <a:cubicBezTo>
                    <a:pt x="468" y="1402"/>
                    <a:pt x="234" y="993"/>
                    <a:pt x="1" y="760"/>
                  </a:cubicBezTo>
                  <a:cubicBezTo>
                    <a:pt x="234" y="468"/>
                    <a:pt x="409" y="59"/>
                    <a:pt x="701" y="59"/>
                  </a:cubicBezTo>
                  <a:cubicBezTo>
                    <a:pt x="935" y="1"/>
                    <a:pt x="1285" y="351"/>
                    <a:pt x="1752" y="7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4" name="Google Shape;18184;p46"/>
            <p:cNvSpPr/>
            <p:nvPr/>
          </p:nvSpPr>
          <p:spPr>
            <a:xfrm>
              <a:off x="1203750" y="3439725"/>
              <a:ext cx="27750" cy="36525"/>
            </a:xfrm>
            <a:custGeom>
              <a:avLst/>
              <a:gdLst/>
              <a:ahLst/>
              <a:cxnLst/>
              <a:rect l="l" t="t" r="r" b="b"/>
              <a:pathLst>
                <a:path w="1110" h="1461" extrusionOk="0">
                  <a:moveTo>
                    <a:pt x="351" y="1402"/>
                  </a:moveTo>
                  <a:cubicBezTo>
                    <a:pt x="234" y="1110"/>
                    <a:pt x="59" y="818"/>
                    <a:pt x="0" y="526"/>
                  </a:cubicBezTo>
                  <a:cubicBezTo>
                    <a:pt x="0" y="351"/>
                    <a:pt x="234" y="176"/>
                    <a:pt x="409" y="1"/>
                  </a:cubicBezTo>
                  <a:cubicBezTo>
                    <a:pt x="642" y="234"/>
                    <a:pt x="993" y="409"/>
                    <a:pt x="1051" y="701"/>
                  </a:cubicBezTo>
                  <a:cubicBezTo>
                    <a:pt x="1109" y="876"/>
                    <a:pt x="818" y="1168"/>
                    <a:pt x="642" y="1460"/>
                  </a:cubicBezTo>
                  <a:cubicBezTo>
                    <a:pt x="526" y="1460"/>
                    <a:pt x="467" y="1402"/>
                    <a:pt x="351" y="14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5" name="Google Shape;18185;p46"/>
            <p:cNvSpPr/>
            <p:nvPr/>
          </p:nvSpPr>
          <p:spPr>
            <a:xfrm>
              <a:off x="3159150" y="5402450"/>
              <a:ext cx="42350" cy="27750"/>
            </a:xfrm>
            <a:custGeom>
              <a:avLst/>
              <a:gdLst/>
              <a:ahLst/>
              <a:cxnLst/>
              <a:rect l="l" t="t" r="r" b="b"/>
              <a:pathLst>
                <a:path w="1694" h="1110" extrusionOk="0">
                  <a:moveTo>
                    <a:pt x="1694" y="642"/>
                  </a:moveTo>
                  <a:cubicBezTo>
                    <a:pt x="1285" y="876"/>
                    <a:pt x="1051" y="1109"/>
                    <a:pt x="876" y="1051"/>
                  </a:cubicBezTo>
                  <a:cubicBezTo>
                    <a:pt x="584" y="992"/>
                    <a:pt x="293" y="759"/>
                    <a:pt x="1" y="584"/>
                  </a:cubicBezTo>
                  <a:cubicBezTo>
                    <a:pt x="234" y="409"/>
                    <a:pt x="468" y="0"/>
                    <a:pt x="701" y="0"/>
                  </a:cubicBezTo>
                  <a:cubicBezTo>
                    <a:pt x="935" y="0"/>
                    <a:pt x="1227" y="350"/>
                    <a:pt x="1635" y="64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6" name="Google Shape;18186;p46"/>
            <p:cNvSpPr/>
            <p:nvPr/>
          </p:nvSpPr>
          <p:spPr>
            <a:xfrm>
              <a:off x="2914000" y="258550"/>
              <a:ext cx="36500" cy="26275"/>
            </a:xfrm>
            <a:custGeom>
              <a:avLst/>
              <a:gdLst/>
              <a:ahLst/>
              <a:cxnLst/>
              <a:rect l="l" t="t" r="r" b="b"/>
              <a:pathLst>
                <a:path w="1460" h="1051" extrusionOk="0">
                  <a:moveTo>
                    <a:pt x="1460" y="0"/>
                  </a:moveTo>
                  <a:cubicBezTo>
                    <a:pt x="1285" y="467"/>
                    <a:pt x="1226" y="759"/>
                    <a:pt x="1051" y="934"/>
                  </a:cubicBezTo>
                  <a:cubicBezTo>
                    <a:pt x="876" y="1051"/>
                    <a:pt x="526" y="1051"/>
                    <a:pt x="292" y="992"/>
                  </a:cubicBezTo>
                  <a:cubicBezTo>
                    <a:pt x="176" y="934"/>
                    <a:pt x="117" y="701"/>
                    <a:pt x="1" y="584"/>
                  </a:cubicBezTo>
                  <a:cubicBezTo>
                    <a:pt x="176" y="467"/>
                    <a:pt x="351" y="350"/>
                    <a:pt x="584" y="234"/>
                  </a:cubicBezTo>
                  <a:cubicBezTo>
                    <a:pt x="759" y="175"/>
                    <a:pt x="993" y="117"/>
                    <a:pt x="146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7" name="Google Shape;18187;p46"/>
            <p:cNvSpPr/>
            <p:nvPr/>
          </p:nvSpPr>
          <p:spPr>
            <a:xfrm>
              <a:off x="6349100" y="3686350"/>
              <a:ext cx="24825" cy="33575"/>
            </a:xfrm>
            <a:custGeom>
              <a:avLst/>
              <a:gdLst/>
              <a:ahLst/>
              <a:cxnLst/>
              <a:rect l="l" t="t" r="r" b="b"/>
              <a:pathLst>
                <a:path w="993" h="1343" extrusionOk="0">
                  <a:moveTo>
                    <a:pt x="993" y="0"/>
                  </a:moveTo>
                  <a:cubicBezTo>
                    <a:pt x="935" y="351"/>
                    <a:pt x="876" y="526"/>
                    <a:pt x="818" y="759"/>
                  </a:cubicBezTo>
                  <a:cubicBezTo>
                    <a:pt x="701" y="934"/>
                    <a:pt x="526" y="1109"/>
                    <a:pt x="409" y="1343"/>
                  </a:cubicBezTo>
                  <a:cubicBezTo>
                    <a:pt x="292" y="1168"/>
                    <a:pt x="1" y="1051"/>
                    <a:pt x="1" y="876"/>
                  </a:cubicBezTo>
                  <a:cubicBezTo>
                    <a:pt x="1" y="584"/>
                    <a:pt x="117" y="292"/>
                    <a:pt x="292" y="117"/>
                  </a:cubicBezTo>
                  <a:cubicBezTo>
                    <a:pt x="409" y="0"/>
                    <a:pt x="643" y="59"/>
                    <a:pt x="99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8188" name="Google Shape;18188;p46"/>
          <p:cNvSpPr txBox="1">
            <a:spLocks noGrp="1"/>
          </p:cNvSpPr>
          <p:nvPr>
            <p:ph type="title"/>
          </p:nvPr>
        </p:nvSpPr>
        <p:spPr>
          <a:xfrm>
            <a:off x="1084304" y="218903"/>
            <a:ext cx="7312309"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US" dirty="0"/>
              <a:t>Short-Term Recommendations</a:t>
            </a:r>
          </a:p>
        </p:txBody>
      </p:sp>
      <p:sp>
        <p:nvSpPr>
          <p:cNvPr id="18189" name="Google Shape;18189;p46"/>
          <p:cNvSpPr txBox="1">
            <a:spLocks noGrp="1"/>
          </p:cNvSpPr>
          <p:nvPr>
            <p:ph type="body" idx="1"/>
          </p:nvPr>
        </p:nvSpPr>
        <p:spPr>
          <a:xfrm>
            <a:off x="1073011" y="1543551"/>
            <a:ext cx="7023784" cy="3014452"/>
          </a:xfrm>
          <a:prstGeom prst="rect">
            <a:avLst/>
          </a:prstGeom>
        </p:spPr>
        <p:style>
          <a:lnRef idx="1">
            <a:schemeClr val="accent2"/>
          </a:lnRef>
          <a:fillRef idx="3">
            <a:schemeClr val="accent2"/>
          </a:fillRef>
          <a:effectRef idx="2">
            <a:schemeClr val="accent2"/>
          </a:effectRef>
          <a:fontRef idx="minor">
            <a:schemeClr val="lt1"/>
          </a:fontRef>
        </p:style>
        <p:txBody>
          <a:bodyPr spcFirstLastPara="1" wrap="square" lIns="91425" tIns="91425" rIns="91425" bIns="91425" anchor="t" anchorCtr="0">
            <a:noAutofit/>
          </a:bodyPr>
          <a:lstStyle/>
          <a:p>
            <a:pPr marL="285750" indent="-285750"/>
            <a:r>
              <a:rPr lang="en-US" sz="1800" dirty="0">
                <a:solidFill>
                  <a:schemeClr val="dk2"/>
                </a:solidFill>
              </a:rPr>
              <a:t>Implement zero-tolerance fundamental standards for care.</a:t>
            </a:r>
          </a:p>
          <a:p>
            <a:pPr marL="285750" indent="-285750"/>
            <a:r>
              <a:rPr lang="en-US" sz="1800" dirty="0">
                <a:solidFill>
                  <a:schemeClr val="dk2"/>
                </a:solidFill>
              </a:rPr>
              <a:t>Ensure basic nursing essentials, including feeding and toileting.</a:t>
            </a:r>
          </a:p>
          <a:p>
            <a:pPr marL="285750" indent="-285750"/>
            <a:r>
              <a:rPr lang="en-US" sz="1800" dirty="0">
                <a:solidFill>
                  <a:schemeClr val="dk2"/>
                </a:solidFill>
              </a:rPr>
              <a:t>Introduce a statutory duty of </a:t>
            </a:r>
            <a:r>
              <a:rPr lang="en-US" sz="1800" dirty="0" err="1">
                <a:solidFill>
                  <a:schemeClr val="dk2"/>
                </a:solidFill>
              </a:rPr>
              <a:t>candour</a:t>
            </a:r>
            <a:r>
              <a:rPr lang="en-US" sz="1800" dirty="0">
                <a:solidFill>
                  <a:schemeClr val="dk2"/>
                </a:solidFill>
              </a:rPr>
              <a:t> with criminal penalties for non-disclosure or misleading information.</a:t>
            </a:r>
          </a:p>
          <a:p>
            <a:pPr marL="285750" indent="-285750"/>
            <a:r>
              <a:rPr lang="en-US" sz="1800" dirty="0">
                <a:solidFill>
                  <a:schemeClr val="dk2"/>
                </a:solidFill>
              </a:rPr>
              <a:t>Enhance CQC enforcement through unannounced inspections and rapid protective measures.</a:t>
            </a:r>
          </a:p>
          <a:p>
            <a:pPr marL="285750" indent="-285750"/>
            <a:r>
              <a:rPr lang="en-US" sz="1800" dirty="0" err="1">
                <a:solidFill>
                  <a:schemeClr val="dk2"/>
                </a:solidFill>
              </a:rPr>
              <a:t>Prioritise</a:t>
            </a:r>
            <a:r>
              <a:rPr lang="en-US" sz="1800" dirty="0">
                <a:solidFill>
                  <a:schemeClr val="dk2"/>
                </a:solidFill>
              </a:rPr>
              <a:t> visible ward leadership to support staff and patients effectively.</a:t>
            </a:r>
          </a:p>
          <a:p>
            <a:pPr marL="285750" indent="-285750"/>
            <a:r>
              <a:rPr lang="en-US" sz="1800" dirty="0">
                <a:solidFill>
                  <a:schemeClr val="dk2"/>
                </a:solidFill>
              </a:rPr>
              <a:t>Mandate nurse revalidation and training for healthcare support workers.</a:t>
            </a:r>
          </a:p>
        </p:txBody>
      </p:sp>
      <p:grpSp>
        <p:nvGrpSpPr>
          <p:cNvPr id="18190" name="Google Shape;18190;p46"/>
          <p:cNvGrpSpPr/>
          <p:nvPr/>
        </p:nvGrpSpPr>
        <p:grpSpPr>
          <a:xfrm>
            <a:off x="6062400" y="600552"/>
            <a:ext cx="3288125" cy="3288125"/>
            <a:chOff x="1190625" y="238125"/>
            <a:chExt cx="5205200" cy="5205200"/>
          </a:xfrm>
        </p:grpSpPr>
        <p:sp>
          <p:nvSpPr>
            <p:cNvPr id="18191" name="Google Shape;18191;p46"/>
            <p:cNvSpPr/>
            <p:nvPr/>
          </p:nvSpPr>
          <p:spPr>
            <a:xfrm>
              <a:off x="3537100" y="2352575"/>
              <a:ext cx="739875" cy="745725"/>
            </a:xfrm>
            <a:custGeom>
              <a:avLst/>
              <a:gdLst/>
              <a:ahLst/>
              <a:cxnLst/>
              <a:rect l="l" t="t" r="r" b="b"/>
              <a:pathLst>
                <a:path w="29595" h="29829" extrusionOk="0">
                  <a:moveTo>
                    <a:pt x="19963" y="23699"/>
                  </a:moveTo>
                  <a:cubicBezTo>
                    <a:pt x="20956" y="20839"/>
                    <a:pt x="23057" y="19438"/>
                    <a:pt x="25509" y="19847"/>
                  </a:cubicBezTo>
                  <a:cubicBezTo>
                    <a:pt x="27785" y="20197"/>
                    <a:pt x="29478" y="22123"/>
                    <a:pt x="29536" y="24400"/>
                  </a:cubicBezTo>
                  <a:cubicBezTo>
                    <a:pt x="29595" y="26793"/>
                    <a:pt x="28077" y="28777"/>
                    <a:pt x="25684" y="29303"/>
                  </a:cubicBezTo>
                  <a:cubicBezTo>
                    <a:pt x="23232" y="29828"/>
                    <a:pt x="21189" y="28544"/>
                    <a:pt x="19963" y="25625"/>
                  </a:cubicBezTo>
                  <a:cubicBezTo>
                    <a:pt x="19146" y="28135"/>
                    <a:pt x="17512" y="29595"/>
                    <a:pt x="14768" y="29536"/>
                  </a:cubicBezTo>
                  <a:cubicBezTo>
                    <a:pt x="12609" y="29536"/>
                    <a:pt x="11266" y="28369"/>
                    <a:pt x="10040" y="25567"/>
                  </a:cubicBezTo>
                  <a:cubicBezTo>
                    <a:pt x="9690" y="26910"/>
                    <a:pt x="8990" y="27960"/>
                    <a:pt x="7881" y="28661"/>
                  </a:cubicBezTo>
                  <a:cubicBezTo>
                    <a:pt x="6830" y="29420"/>
                    <a:pt x="5604" y="29711"/>
                    <a:pt x="4320" y="29478"/>
                  </a:cubicBezTo>
                  <a:cubicBezTo>
                    <a:pt x="2044" y="29069"/>
                    <a:pt x="409" y="27201"/>
                    <a:pt x="234" y="25042"/>
                  </a:cubicBezTo>
                  <a:cubicBezTo>
                    <a:pt x="59" y="22532"/>
                    <a:pt x="1402" y="20664"/>
                    <a:pt x="4145" y="19672"/>
                  </a:cubicBezTo>
                  <a:cubicBezTo>
                    <a:pt x="1518" y="18796"/>
                    <a:pt x="1" y="17103"/>
                    <a:pt x="176" y="14243"/>
                  </a:cubicBezTo>
                  <a:cubicBezTo>
                    <a:pt x="351" y="12200"/>
                    <a:pt x="1577" y="10741"/>
                    <a:pt x="4203" y="9749"/>
                  </a:cubicBezTo>
                  <a:cubicBezTo>
                    <a:pt x="2744" y="9340"/>
                    <a:pt x="1635" y="8581"/>
                    <a:pt x="993" y="7355"/>
                  </a:cubicBezTo>
                  <a:cubicBezTo>
                    <a:pt x="293" y="6071"/>
                    <a:pt x="176" y="4787"/>
                    <a:pt x="643" y="3445"/>
                  </a:cubicBezTo>
                  <a:cubicBezTo>
                    <a:pt x="1343" y="1285"/>
                    <a:pt x="3386" y="1"/>
                    <a:pt x="5721" y="234"/>
                  </a:cubicBezTo>
                  <a:cubicBezTo>
                    <a:pt x="7822" y="409"/>
                    <a:pt x="9632" y="2161"/>
                    <a:pt x="9924" y="4320"/>
                  </a:cubicBezTo>
                  <a:cubicBezTo>
                    <a:pt x="10274" y="6713"/>
                    <a:pt x="8990" y="8640"/>
                    <a:pt x="6130" y="9807"/>
                  </a:cubicBezTo>
                  <a:cubicBezTo>
                    <a:pt x="8114" y="10332"/>
                    <a:pt x="9457" y="11558"/>
                    <a:pt x="10040" y="13660"/>
                  </a:cubicBezTo>
                  <a:cubicBezTo>
                    <a:pt x="10683" y="11617"/>
                    <a:pt x="11908" y="10332"/>
                    <a:pt x="13893" y="9749"/>
                  </a:cubicBezTo>
                  <a:cubicBezTo>
                    <a:pt x="11091" y="8581"/>
                    <a:pt x="9807" y="6538"/>
                    <a:pt x="10274" y="4087"/>
                  </a:cubicBezTo>
                  <a:cubicBezTo>
                    <a:pt x="10741" y="1752"/>
                    <a:pt x="12784" y="118"/>
                    <a:pt x="15177" y="176"/>
                  </a:cubicBezTo>
                  <a:cubicBezTo>
                    <a:pt x="17395" y="234"/>
                    <a:pt x="19380" y="1869"/>
                    <a:pt x="19788" y="4087"/>
                  </a:cubicBezTo>
                  <a:cubicBezTo>
                    <a:pt x="20197" y="6597"/>
                    <a:pt x="18913" y="8698"/>
                    <a:pt x="16111" y="9749"/>
                  </a:cubicBezTo>
                  <a:cubicBezTo>
                    <a:pt x="18096" y="10332"/>
                    <a:pt x="19380" y="11617"/>
                    <a:pt x="19963" y="13660"/>
                  </a:cubicBezTo>
                  <a:cubicBezTo>
                    <a:pt x="20430" y="12259"/>
                    <a:pt x="21131" y="11266"/>
                    <a:pt x="22240" y="10566"/>
                  </a:cubicBezTo>
                  <a:cubicBezTo>
                    <a:pt x="23349" y="9924"/>
                    <a:pt x="24575" y="9749"/>
                    <a:pt x="25859" y="10041"/>
                  </a:cubicBezTo>
                  <a:cubicBezTo>
                    <a:pt x="28135" y="10566"/>
                    <a:pt x="29595" y="12492"/>
                    <a:pt x="29536" y="14827"/>
                  </a:cubicBezTo>
                  <a:cubicBezTo>
                    <a:pt x="29536" y="17103"/>
                    <a:pt x="27902" y="19030"/>
                    <a:pt x="25684" y="19438"/>
                  </a:cubicBezTo>
                  <a:cubicBezTo>
                    <a:pt x="23232" y="19964"/>
                    <a:pt x="21248" y="18738"/>
                    <a:pt x="19963" y="15878"/>
                  </a:cubicBezTo>
                  <a:cubicBezTo>
                    <a:pt x="19380" y="17804"/>
                    <a:pt x="18154" y="19030"/>
                    <a:pt x="16111" y="19672"/>
                  </a:cubicBezTo>
                  <a:cubicBezTo>
                    <a:pt x="18154" y="20314"/>
                    <a:pt x="19380" y="21598"/>
                    <a:pt x="19963" y="23641"/>
                  </a:cubicBezTo>
                  <a:close/>
                  <a:moveTo>
                    <a:pt x="10040" y="23758"/>
                  </a:moveTo>
                  <a:cubicBezTo>
                    <a:pt x="10624" y="21598"/>
                    <a:pt x="11850" y="20314"/>
                    <a:pt x="13951" y="19672"/>
                  </a:cubicBezTo>
                  <a:cubicBezTo>
                    <a:pt x="11908" y="19088"/>
                    <a:pt x="10683" y="17804"/>
                    <a:pt x="10040" y="15819"/>
                  </a:cubicBezTo>
                  <a:cubicBezTo>
                    <a:pt x="9398" y="17921"/>
                    <a:pt x="8114" y="19088"/>
                    <a:pt x="6013" y="19672"/>
                  </a:cubicBezTo>
                  <a:cubicBezTo>
                    <a:pt x="8173" y="20255"/>
                    <a:pt x="9457" y="21540"/>
                    <a:pt x="10040" y="237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2" name="Google Shape;18192;p46"/>
            <p:cNvSpPr/>
            <p:nvPr/>
          </p:nvSpPr>
          <p:spPr>
            <a:xfrm>
              <a:off x="3793925" y="3092425"/>
              <a:ext cx="237900" cy="240800"/>
            </a:xfrm>
            <a:custGeom>
              <a:avLst/>
              <a:gdLst/>
              <a:ahLst/>
              <a:cxnLst/>
              <a:rect l="l" t="t" r="r" b="b"/>
              <a:pathLst>
                <a:path w="9516" h="9632" extrusionOk="0">
                  <a:moveTo>
                    <a:pt x="4729" y="9632"/>
                  </a:moveTo>
                  <a:cubicBezTo>
                    <a:pt x="2102" y="9632"/>
                    <a:pt x="1" y="7414"/>
                    <a:pt x="1" y="4845"/>
                  </a:cubicBezTo>
                  <a:cubicBezTo>
                    <a:pt x="1" y="2277"/>
                    <a:pt x="2219" y="1"/>
                    <a:pt x="4787" y="59"/>
                  </a:cubicBezTo>
                  <a:cubicBezTo>
                    <a:pt x="7356" y="117"/>
                    <a:pt x="9515" y="2335"/>
                    <a:pt x="9515" y="4904"/>
                  </a:cubicBezTo>
                  <a:cubicBezTo>
                    <a:pt x="9515" y="7472"/>
                    <a:pt x="7356" y="9632"/>
                    <a:pt x="4729" y="963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3" name="Google Shape;18193;p46"/>
            <p:cNvSpPr/>
            <p:nvPr/>
          </p:nvSpPr>
          <p:spPr>
            <a:xfrm>
              <a:off x="3300700" y="2600650"/>
              <a:ext cx="239350" cy="239350"/>
            </a:xfrm>
            <a:custGeom>
              <a:avLst/>
              <a:gdLst/>
              <a:ahLst/>
              <a:cxnLst/>
              <a:rect l="l" t="t" r="r" b="b"/>
              <a:pathLst>
                <a:path w="9574" h="9574" extrusionOk="0">
                  <a:moveTo>
                    <a:pt x="4729" y="9574"/>
                  </a:moveTo>
                  <a:cubicBezTo>
                    <a:pt x="2102" y="9574"/>
                    <a:pt x="1" y="7414"/>
                    <a:pt x="1" y="4787"/>
                  </a:cubicBezTo>
                  <a:cubicBezTo>
                    <a:pt x="1" y="2161"/>
                    <a:pt x="2160" y="1"/>
                    <a:pt x="4729" y="59"/>
                  </a:cubicBezTo>
                  <a:cubicBezTo>
                    <a:pt x="7355" y="59"/>
                    <a:pt x="9573" y="2277"/>
                    <a:pt x="9515" y="4846"/>
                  </a:cubicBezTo>
                  <a:cubicBezTo>
                    <a:pt x="9515" y="7414"/>
                    <a:pt x="7297" y="9574"/>
                    <a:pt x="4729" y="957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4" name="Google Shape;18194;p46"/>
            <p:cNvSpPr/>
            <p:nvPr/>
          </p:nvSpPr>
          <p:spPr>
            <a:xfrm>
              <a:off x="3547325" y="3093900"/>
              <a:ext cx="237875" cy="239325"/>
            </a:xfrm>
            <a:custGeom>
              <a:avLst/>
              <a:gdLst/>
              <a:ahLst/>
              <a:cxnLst/>
              <a:rect l="l" t="t" r="r" b="b"/>
              <a:pathLst>
                <a:path w="9515" h="9573" extrusionOk="0">
                  <a:moveTo>
                    <a:pt x="9515" y="4786"/>
                  </a:moveTo>
                  <a:cubicBezTo>
                    <a:pt x="9515" y="7355"/>
                    <a:pt x="7355" y="9573"/>
                    <a:pt x="4728" y="9573"/>
                  </a:cubicBezTo>
                  <a:cubicBezTo>
                    <a:pt x="2160" y="9573"/>
                    <a:pt x="0" y="7355"/>
                    <a:pt x="0" y="4786"/>
                  </a:cubicBezTo>
                  <a:cubicBezTo>
                    <a:pt x="59" y="2218"/>
                    <a:pt x="2160" y="58"/>
                    <a:pt x="4728" y="58"/>
                  </a:cubicBezTo>
                  <a:cubicBezTo>
                    <a:pt x="7297" y="0"/>
                    <a:pt x="9515" y="2218"/>
                    <a:pt x="9515" y="47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5" name="Google Shape;18195;p46"/>
            <p:cNvSpPr/>
            <p:nvPr/>
          </p:nvSpPr>
          <p:spPr>
            <a:xfrm>
              <a:off x="3299250" y="2848725"/>
              <a:ext cx="239350" cy="237900"/>
            </a:xfrm>
            <a:custGeom>
              <a:avLst/>
              <a:gdLst/>
              <a:ahLst/>
              <a:cxnLst/>
              <a:rect l="l" t="t" r="r" b="b"/>
              <a:pathLst>
                <a:path w="9574" h="9516" extrusionOk="0">
                  <a:moveTo>
                    <a:pt x="9573" y="4729"/>
                  </a:moveTo>
                  <a:cubicBezTo>
                    <a:pt x="9573" y="7355"/>
                    <a:pt x="7355" y="9515"/>
                    <a:pt x="4787" y="9515"/>
                  </a:cubicBezTo>
                  <a:cubicBezTo>
                    <a:pt x="2160" y="9457"/>
                    <a:pt x="0" y="7297"/>
                    <a:pt x="59" y="4729"/>
                  </a:cubicBezTo>
                  <a:cubicBezTo>
                    <a:pt x="117" y="2102"/>
                    <a:pt x="2218" y="1"/>
                    <a:pt x="4787" y="1"/>
                  </a:cubicBezTo>
                  <a:cubicBezTo>
                    <a:pt x="7355" y="1"/>
                    <a:pt x="9573" y="2160"/>
                    <a:pt x="9573"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6" name="Google Shape;18196;p46"/>
            <p:cNvSpPr/>
            <p:nvPr/>
          </p:nvSpPr>
          <p:spPr>
            <a:xfrm>
              <a:off x="4036175" y="2358425"/>
              <a:ext cx="239350" cy="239350"/>
            </a:xfrm>
            <a:custGeom>
              <a:avLst/>
              <a:gdLst/>
              <a:ahLst/>
              <a:cxnLst/>
              <a:rect l="l" t="t" r="r" b="b"/>
              <a:pathLst>
                <a:path w="9574" h="9574" extrusionOk="0">
                  <a:moveTo>
                    <a:pt x="4904" y="59"/>
                  </a:moveTo>
                  <a:cubicBezTo>
                    <a:pt x="7530" y="175"/>
                    <a:pt x="9573" y="2277"/>
                    <a:pt x="9456" y="4903"/>
                  </a:cubicBezTo>
                  <a:cubicBezTo>
                    <a:pt x="9398" y="7530"/>
                    <a:pt x="7238" y="9573"/>
                    <a:pt x="4670" y="9456"/>
                  </a:cubicBezTo>
                  <a:cubicBezTo>
                    <a:pt x="2043" y="9398"/>
                    <a:pt x="0" y="7238"/>
                    <a:pt x="59" y="4670"/>
                  </a:cubicBezTo>
                  <a:cubicBezTo>
                    <a:pt x="176" y="2043"/>
                    <a:pt x="2277" y="0"/>
                    <a:pt x="4904"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7" name="Google Shape;18197;p46"/>
            <p:cNvSpPr/>
            <p:nvPr/>
          </p:nvSpPr>
          <p:spPr>
            <a:xfrm>
              <a:off x="4039100" y="3098275"/>
              <a:ext cx="232050" cy="232050"/>
            </a:xfrm>
            <a:custGeom>
              <a:avLst/>
              <a:gdLst/>
              <a:ahLst/>
              <a:cxnLst/>
              <a:rect l="l" t="t" r="r" b="b"/>
              <a:pathLst>
                <a:path w="9282" h="9282" extrusionOk="0">
                  <a:moveTo>
                    <a:pt x="4670" y="0"/>
                  </a:moveTo>
                  <a:cubicBezTo>
                    <a:pt x="7238" y="0"/>
                    <a:pt x="9281" y="2043"/>
                    <a:pt x="9281" y="4670"/>
                  </a:cubicBezTo>
                  <a:cubicBezTo>
                    <a:pt x="9281" y="7238"/>
                    <a:pt x="7180" y="9281"/>
                    <a:pt x="4611" y="9281"/>
                  </a:cubicBezTo>
                  <a:cubicBezTo>
                    <a:pt x="2043" y="9223"/>
                    <a:pt x="0" y="7180"/>
                    <a:pt x="0" y="4611"/>
                  </a:cubicBezTo>
                  <a:cubicBezTo>
                    <a:pt x="0" y="2043"/>
                    <a:pt x="2102" y="0"/>
                    <a:pt x="467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8" name="Google Shape;18198;p46"/>
            <p:cNvSpPr/>
            <p:nvPr/>
          </p:nvSpPr>
          <p:spPr>
            <a:xfrm>
              <a:off x="3303625" y="2361350"/>
              <a:ext cx="232050" cy="232025"/>
            </a:xfrm>
            <a:custGeom>
              <a:avLst/>
              <a:gdLst/>
              <a:ahLst/>
              <a:cxnLst/>
              <a:rect l="l" t="t" r="r" b="b"/>
              <a:pathLst>
                <a:path w="9282" h="9281" extrusionOk="0">
                  <a:moveTo>
                    <a:pt x="0" y="4670"/>
                  </a:moveTo>
                  <a:cubicBezTo>
                    <a:pt x="0" y="2101"/>
                    <a:pt x="2043" y="0"/>
                    <a:pt x="4612" y="0"/>
                  </a:cubicBezTo>
                  <a:cubicBezTo>
                    <a:pt x="7238" y="0"/>
                    <a:pt x="9281" y="2101"/>
                    <a:pt x="9281" y="4670"/>
                  </a:cubicBezTo>
                  <a:cubicBezTo>
                    <a:pt x="9223" y="7238"/>
                    <a:pt x="7180" y="9281"/>
                    <a:pt x="4670" y="9281"/>
                  </a:cubicBezTo>
                  <a:cubicBezTo>
                    <a:pt x="2043" y="9281"/>
                    <a:pt x="0" y="7238"/>
                    <a:pt x="0" y="46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9" name="Google Shape;18199;p46"/>
            <p:cNvSpPr/>
            <p:nvPr/>
          </p:nvSpPr>
          <p:spPr>
            <a:xfrm>
              <a:off x="3303625" y="3098275"/>
              <a:ext cx="232050" cy="230575"/>
            </a:xfrm>
            <a:custGeom>
              <a:avLst/>
              <a:gdLst/>
              <a:ahLst/>
              <a:cxnLst/>
              <a:rect l="l" t="t" r="r" b="b"/>
              <a:pathLst>
                <a:path w="9282" h="9223" extrusionOk="0">
                  <a:moveTo>
                    <a:pt x="4670" y="9223"/>
                  </a:moveTo>
                  <a:cubicBezTo>
                    <a:pt x="2160" y="9223"/>
                    <a:pt x="59" y="7180"/>
                    <a:pt x="59" y="4670"/>
                  </a:cubicBezTo>
                  <a:cubicBezTo>
                    <a:pt x="0" y="2160"/>
                    <a:pt x="2102" y="0"/>
                    <a:pt x="4612" y="59"/>
                  </a:cubicBezTo>
                  <a:cubicBezTo>
                    <a:pt x="7122" y="59"/>
                    <a:pt x="9165" y="2101"/>
                    <a:pt x="9223" y="4553"/>
                  </a:cubicBezTo>
                  <a:cubicBezTo>
                    <a:pt x="9281" y="7063"/>
                    <a:pt x="7180" y="9223"/>
                    <a:pt x="4670" y="922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0" name="Google Shape;18200;p46"/>
            <p:cNvSpPr/>
            <p:nvPr/>
          </p:nvSpPr>
          <p:spPr>
            <a:xfrm>
              <a:off x="3798325" y="2116175"/>
              <a:ext cx="229125" cy="230600"/>
            </a:xfrm>
            <a:custGeom>
              <a:avLst/>
              <a:gdLst/>
              <a:ahLst/>
              <a:cxnLst/>
              <a:rect l="l" t="t" r="r" b="b"/>
              <a:pathLst>
                <a:path w="9165" h="9224" extrusionOk="0">
                  <a:moveTo>
                    <a:pt x="9164" y="4612"/>
                  </a:moveTo>
                  <a:cubicBezTo>
                    <a:pt x="9164" y="7122"/>
                    <a:pt x="7063" y="9223"/>
                    <a:pt x="4553" y="9165"/>
                  </a:cubicBezTo>
                  <a:cubicBezTo>
                    <a:pt x="2043" y="9165"/>
                    <a:pt x="0" y="7122"/>
                    <a:pt x="0" y="4612"/>
                  </a:cubicBezTo>
                  <a:cubicBezTo>
                    <a:pt x="0" y="2102"/>
                    <a:pt x="2101" y="1"/>
                    <a:pt x="4611" y="1"/>
                  </a:cubicBezTo>
                  <a:cubicBezTo>
                    <a:pt x="7121" y="59"/>
                    <a:pt x="9164" y="2102"/>
                    <a:pt x="9164"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1" name="Google Shape;18201;p46"/>
            <p:cNvSpPr/>
            <p:nvPr/>
          </p:nvSpPr>
          <p:spPr>
            <a:xfrm>
              <a:off x="4287175" y="2605025"/>
              <a:ext cx="230575" cy="230600"/>
            </a:xfrm>
            <a:custGeom>
              <a:avLst/>
              <a:gdLst/>
              <a:ahLst/>
              <a:cxnLst/>
              <a:rect l="l" t="t" r="r" b="b"/>
              <a:pathLst>
                <a:path w="9223" h="9224" extrusionOk="0">
                  <a:moveTo>
                    <a:pt x="9223" y="4612"/>
                  </a:moveTo>
                  <a:cubicBezTo>
                    <a:pt x="9223" y="7122"/>
                    <a:pt x="7063" y="9223"/>
                    <a:pt x="4553" y="9223"/>
                  </a:cubicBezTo>
                  <a:cubicBezTo>
                    <a:pt x="2101" y="9165"/>
                    <a:pt x="0" y="7122"/>
                    <a:pt x="0" y="4612"/>
                  </a:cubicBezTo>
                  <a:cubicBezTo>
                    <a:pt x="0" y="2102"/>
                    <a:pt x="2101" y="1"/>
                    <a:pt x="4611" y="59"/>
                  </a:cubicBezTo>
                  <a:cubicBezTo>
                    <a:pt x="7121" y="59"/>
                    <a:pt x="9164" y="2102"/>
                    <a:pt x="9223"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2" name="Google Shape;18202;p46"/>
            <p:cNvSpPr/>
            <p:nvPr/>
          </p:nvSpPr>
          <p:spPr>
            <a:xfrm>
              <a:off x="4287175" y="2853100"/>
              <a:ext cx="229125" cy="229150"/>
            </a:xfrm>
            <a:custGeom>
              <a:avLst/>
              <a:gdLst/>
              <a:ahLst/>
              <a:cxnLst/>
              <a:rect l="l" t="t" r="r" b="b"/>
              <a:pathLst>
                <a:path w="9165" h="9166" extrusionOk="0">
                  <a:moveTo>
                    <a:pt x="4611" y="9165"/>
                  </a:moveTo>
                  <a:cubicBezTo>
                    <a:pt x="2101" y="9107"/>
                    <a:pt x="0" y="7064"/>
                    <a:pt x="59" y="4554"/>
                  </a:cubicBezTo>
                  <a:cubicBezTo>
                    <a:pt x="59" y="2044"/>
                    <a:pt x="2101" y="1"/>
                    <a:pt x="4611" y="1"/>
                  </a:cubicBezTo>
                  <a:cubicBezTo>
                    <a:pt x="7121" y="1"/>
                    <a:pt x="9164" y="2102"/>
                    <a:pt x="9164" y="4554"/>
                  </a:cubicBezTo>
                  <a:cubicBezTo>
                    <a:pt x="9164" y="7064"/>
                    <a:pt x="7063" y="9165"/>
                    <a:pt x="4611" y="916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3" name="Google Shape;18203;p46"/>
            <p:cNvSpPr/>
            <p:nvPr/>
          </p:nvSpPr>
          <p:spPr>
            <a:xfrm>
              <a:off x="3551700" y="2116175"/>
              <a:ext cx="229125" cy="229125"/>
            </a:xfrm>
            <a:custGeom>
              <a:avLst/>
              <a:gdLst/>
              <a:ahLst/>
              <a:cxnLst/>
              <a:rect l="l" t="t" r="r" b="b"/>
              <a:pathLst>
                <a:path w="9165" h="9165" extrusionOk="0">
                  <a:moveTo>
                    <a:pt x="9165" y="4612"/>
                  </a:moveTo>
                  <a:cubicBezTo>
                    <a:pt x="9106" y="7122"/>
                    <a:pt x="7063" y="9165"/>
                    <a:pt x="4553" y="9165"/>
                  </a:cubicBezTo>
                  <a:cubicBezTo>
                    <a:pt x="2043" y="9165"/>
                    <a:pt x="0" y="7064"/>
                    <a:pt x="0" y="4554"/>
                  </a:cubicBezTo>
                  <a:cubicBezTo>
                    <a:pt x="0" y="2044"/>
                    <a:pt x="2102" y="1"/>
                    <a:pt x="4612" y="59"/>
                  </a:cubicBezTo>
                  <a:cubicBezTo>
                    <a:pt x="7122" y="59"/>
                    <a:pt x="9165" y="2102"/>
                    <a:pt x="9165"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4" name="Google Shape;18204;p46"/>
            <p:cNvSpPr/>
            <p:nvPr/>
          </p:nvSpPr>
          <p:spPr>
            <a:xfrm>
              <a:off x="3799775" y="3344875"/>
              <a:ext cx="224750" cy="224750"/>
            </a:xfrm>
            <a:custGeom>
              <a:avLst/>
              <a:gdLst/>
              <a:ahLst/>
              <a:cxnLst/>
              <a:rect l="l" t="t" r="r" b="b"/>
              <a:pathLst>
                <a:path w="8990" h="8990" extrusionOk="0">
                  <a:moveTo>
                    <a:pt x="8989" y="4495"/>
                  </a:moveTo>
                  <a:cubicBezTo>
                    <a:pt x="8989" y="7005"/>
                    <a:pt x="7005" y="8990"/>
                    <a:pt x="4495" y="8990"/>
                  </a:cubicBezTo>
                  <a:cubicBezTo>
                    <a:pt x="1985" y="8990"/>
                    <a:pt x="0" y="7005"/>
                    <a:pt x="0" y="4495"/>
                  </a:cubicBezTo>
                  <a:cubicBezTo>
                    <a:pt x="0" y="1985"/>
                    <a:pt x="1985" y="1"/>
                    <a:pt x="4495" y="1"/>
                  </a:cubicBezTo>
                  <a:cubicBezTo>
                    <a:pt x="7005" y="1"/>
                    <a:pt x="8989" y="1985"/>
                    <a:pt x="8989"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5" name="Google Shape;18205;p46"/>
            <p:cNvSpPr/>
            <p:nvPr/>
          </p:nvSpPr>
          <p:spPr>
            <a:xfrm>
              <a:off x="4290075" y="2365725"/>
              <a:ext cx="224750" cy="224750"/>
            </a:xfrm>
            <a:custGeom>
              <a:avLst/>
              <a:gdLst/>
              <a:ahLst/>
              <a:cxnLst/>
              <a:rect l="l" t="t" r="r" b="b"/>
              <a:pathLst>
                <a:path w="8990" h="8990" extrusionOk="0">
                  <a:moveTo>
                    <a:pt x="8990" y="4495"/>
                  </a:moveTo>
                  <a:cubicBezTo>
                    <a:pt x="8990" y="7005"/>
                    <a:pt x="7005" y="8989"/>
                    <a:pt x="4495" y="8989"/>
                  </a:cubicBezTo>
                  <a:cubicBezTo>
                    <a:pt x="1985" y="8989"/>
                    <a:pt x="1" y="6946"/>
                    <a:pt x="1" y="4495"/>
                  </a:cubicBezTo>
                  <a:cubicBezTo>
                    <a:pt x="1" y="1985"/>
                    <a:pt x="1985" y="0"/>
                    <a:pt x="4437" y="0"/>
                  </a:cubicBezTo>
                  <a:cubicBezTo>
                    <a:pt x="6947" y="0"/>
                    <a:pt x="8990" y="1985"/>
                    <a:pt x="8990"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6" name="Google Shape;18206;p46"/>
            <p:cNvSpPr/>
            <p:nvPr/>
          </p:nvSpPr>
          <p:spPr>
            <a:xfrm>
              <a:off x="3553150" y="3344875"/>
              <a:ext cx="224750" cy="224750"/>
            </a:xfrm>
            <a:custGeom>
              <a:avLst/>
              <a:gdLst/>
              <a:ahLst/>
              <a:cxnLst/>
              <a:rect l="l" t="t" r="r" b="b"/>
              <a:pathLst>
                <a:path w="8990" h="8990" extrusionOk="0">
                  <a:moveTo>
                    <a:pt x="8990" y="4437"/>
                  </a:moveTo>
                  <a:cubicBezTo>
                    <a:pt x="8990" y="6947"/>
                    <a:pt x="7005" y="8990"/>
                    <a:pt x="4495" y="8990"/>
                  </a:cubicBezTo>
                  <a:cubicBezTo>
                    <a:pt x="1985" y="8990"/>
                    <a:pt x="1" y="6947"/>
                    <a:pt x="1" y="4437"/>
                  </a:cubicBezTo>
                  <a:cubicBezTo>
                    <a:pt x="1" y="1985"/>
                    <a:pt x="1985" y="1"/>
                    <a:pt x="4437" y="1"/>
                  </a:cubicBezTo>
                  <a:cubicBezTo>
                    <a:pt x="6947" y="1"/>
                    <a:pt x="8990" y="1985"/>
                    <a:pt x="8990" y="443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7" name="Google Shape;18207;p46"/>
            <p:cNvSpPr/>
            <p:nvPr/>
          </p:nvSpPr>
          <p:spPr>
            <a:xfrm>
              <a:off x="3064300" y="2607950"/>
              <a:ext cx="224750" cy="224750"/>
            </a:xfrm>
            <a:custGeom>
              <a:avLst/>
              <a:gdLst/>
              <a:ahLst/>
              <a:cxnLst/>
              <a:rect l="l" t="t" r="r" b="b"/>
              <a:pathLst>
                <a:path w="8990" h="8990" extrusionOk="0">
                  <a:moveTo>
                    <a:pt x="8990" y="4554"/>
                  </a:moveTo>
                  <a:cubicBezTo>
                    <a:pt x="8990" y="7063"/>
                    <a:pt x="6947" y="8990"/>
                    <a:pt x="4437" y="8990"/>
                  </a:cubicBezTo>
                  <a:cubicBezTo>
                    <a:pt x="1927" y="8990"/>
                    <a:pt x="1" y="6947"/>
                    <a:pt x="1" y="4437"/>
                  </a:cubicBezTo>
                  <a:cubicBezTo>
                    <a:pt x="1" y="1985"/>
                    <a:pt x="2044" y="1"/>
                    <a:pt x="4495" y="1"/>
                  </a:cubicBezTo>
                  <a:cubicBezTo>
                    <a:pt x="7005" y="1"/>
                    <a:pt x="8990" y="2044"/>
                    <a:pt x="8990" y="455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8" name="Google Shape;18208;p46"/>
            <p:cNvSpPr/>
            <p:nvPr/>
          </p:nvSpPr>
          <p:spPr>
            <a:xfrm>
              <a:off x="3064300" y="2854575"/>
              <a:ext cx="224750" cy="224750"/>
            </a:xfrm>
            <a:custGeom>
              <a:avLst/>
              <a:gdLst/>
              <a:ahLst/>
              <a:cxnLst/>
              <a:rect l="l" t="t" r="r" b="b"/>
              <a:pathLst>
                <a:path w="8990" h="8990" extrusionOk="0">
                  <a:moveTo>
                    <a:pt x="8990" y="4553"/>
                  </a:moveTo>
                  <a:cubicBezTo>
                    <a:pt x="8990" y="7005"/>
                    <a:pt x="6947" y="8989"/>
                    <a:pt x="4437" y="8989"/>
                  </a:cubicBezTo>
                  <a:cubicBezTo>
                    <a:pt x="1985" y="8989"/>
                    <a:pt x="1" y="6946"/>
                    <a:pt x="1" y="4495"/>
                  </a:cubicBezTo>
                  <a:cubicBezTo>
                    <a:pt x="1" y="1985"/>
                    <a:pt x="2044" y="0"/>
                    <a:pt x="4554" y="0"/>
                  </a:cubicBezTo>
                  <a:cubicBezTo>
                    <a:pt x="7005" y="59"/>
                    <a:pt x="8990" y="2043"/>
                    <a:pt x="8990" y="45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9" name="Google Shape;18209;p46"/>
            <p:cNvSpPr/>
            <p:nvPr/>
          </p:nvSpPr>
          <p:spPr>
            <a:xfrm>
              <a:off x="4043475" y="2119100"/>
              <a:ext cx="224750" cy="224750"/>
            </a:xfrm>
            <a:custGeom>
              <a:avLst/>
              <a:gdLst/>
              <a:ahLst/>
              <a:cxnLst/>
              <a:rect l="l" t="t" r="r" b="b"/>
              <a:pathLst>
                <a:path w="8990" h="8990" extrusionOk="0">
                  <a:moveTo>
                    <a:pt x="8989" y="4495"/>
                  </a:moveTo>
                  <a:cubicBezTo>
                    <a:pt x="8989" y="7005"/>
                    <a:pt x="6946" y="8990"/>
                    <a:pt x="4436" y="8990"/>
                  </a:cubicBezTo>
                  <a:cubicBezTo>
                    <a:pt x="1985" y="8931"/>
                    <a:pt x="0" y="6947"/>
                    <a:pt x="0" y="4495"/>
                  </a:cubicBezTo>
                  <a:cubicBezTo>
                    <a:pt x="0" y="1985"/>
                    <a:pt x="2043" y="1"/>
                    <a:pt x="4553" y="1"/>
                  </a:cubicBezTo>
                  <a:cubicBezTo>
                    <a:pt x="7005" y="1"/>
                    <a:pt x="8989" y="2044"/>
                    <a:pt x="8989"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0" name="Google Shape;18210;p46"/>
            <p:cNvSpPr/>
            <p:nvPr/>
          </p:nvSpPr>
          <p:spPr>
            <a:xfrm>
              <a:off x="3308000" y="2119100"/>
              <a:ext cx="223300" cy="224750"/>
            </a:xfrm>
            <a:custGeom>
              <a:avLst/>
              <a:gdLst/>
              <a:ahLst/>
              <a:cxnLst/>
              <a:rect l="l" t="t" r="r" b="b"/>
              <a:pathLst>
                <a:path w="8932" h="8990" extrusionOk="0">
                  <a:moveTo>
                    <a:pt x="4495" y="59"/>
                  </a:moveTo>
                  <a:cubicBezTo>
                    <a:pt x="6888" y="59"/>
                    <a:pt x="8931" y="2102"/>
                    <a:pt x="8931" y="4495"/>
                  </a:cubicBezTo>
                  <a:cubicBezTo>
                    <a:pt x="8873" y="6947"/>
                    <a:pt x="6830" y="8990"/>
                    <a:pt x="4378" y="8931"/>
                  </a:cubicBezTo>
                  <a:cubicBezTo>
                    <a:pt x="1985" y="8873"/>
                    <a:pt x="1" y="6888"/>
                    <a:pt x="1" y="4495"/>
                  </a:cubicBezTo>
                  <a:cubicBezTo>
                    <a:pt x="1" y="2044"/>
                    <a:pt x="2044" y="1"/>
                    <a:pt x="449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1" name="Google Shape;18211;p46"/>
            <p:cNvSpPr/>
            <p:nvPr/>
          </p:nvSpPr>
          <p:spPr>
            <a:xfrm>
              <a:off x="4290075" y="3102650"/>
              <a:ext cx="223300" cy="223275"/>
            </a:xfrm>
            <a:custGeom>
              <a:avLst/>
              <a:gdLst/>
              <a:ahLst/>
              <a:cxnLst/>
              <a:rect l="l" t="t" r="r" b="b"/>
              <a:pathLst>
                <a:path w="8932" h="8931" extrusionOk="0">
                  <a:moveTo>
                    <a:pt x="8932" y="4436"/>
                  </a:moveTo>
                  <a:cubicBezTo>
                    <a:pt x="8932" y="6888"/>
                    <a:pt x="6947" y="8931"/>
                    <a:pt x="4495" y="8931"/>
                  </a:cubicBezTo>
                  <a:cubicBezTo>
                    <a:pt x="2044" y="8931"/>
                    <a:pt x="1" y="6888"/>
                    <a:pt x="1" y="4436"/>
                  </a:cubicBezTo>
                  <a:cubicBezTo>
                    <a:pt x="59" y="2043"/>
                    <a:pt x="2044" y="0"/>
                    <a:pt x="4437" y="0"/>
                  </a:cubicBezTo>
                  <a:cubicBezTo>
                    <a:pt x="6889" y="0"/>
                    <a:pt x="8932" y="1985"/>
                    <a:pt x="8932" y="44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2" name="Google Shape;18212;p46"/>
            <p:cNvSpPr/>
            <p:nvPr/>
          </p:nvSpPr>
          <p:spPr>
            <a:xfrm>
              <a:off x="4043475" y="3346350"/>
              <a:ext cx="223275" cy="221825"/>
            </a:xfrm>
            <a:custGeom>
              <a:avLst/>
              <a:gdLst/>
              <a:ahLst/>
              <a:cxnLst/>
              <a:rect l="l" t="t" r="r" b="b"/>
              <a:pathLst>
                <a:path w="8931" h="8873" extrusionOk="0">
                  <a:moveTo>
                    <a:pt x="8931" y="4378"/>
                  </a:moveTo>
                  <a:cubicBezTo>
                    <a:pt x="8931" y="6829"/>
                    <a:pt x="6888" y="8872"/>
                    <a:pt x="4495" y="8872"/>
                  </a:cubicBezTo>
                  <a:cubicBezTo>
                    <a:pt x="2043" y="8872"/>
                    <a:pt x="59" y="6888"/>
                    <a:pt x="59" y="4436"/>
                  </a:cubicBezTo>
                  <a:cubicBezTo>
                    <a:pt x="0" y="2043"/>
                    <a:pt x="2043" y="0"/>
                    <a:pt x="4495" y="0"/>
                  </a:cubicBezTo>
                  <a:cubicBezTo>
                    <a:pt x="6888" y="0"/>
                    <a:pt x="8873" y="1985"/>
                    <a:pt x="8931" y="43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3" name="Google Shape;18213;p46"/>
            <p:cNvSpPr/>
            <p:nvPr/>
          </p:nvSpPr>
          <p:spPr>
            <a:xfrm>
              <a:off x="3065775" y="2365725"/>
              <a:ext cx="221825" cy="223275"/>
            </a:xfrm>
            <a:custGeom>
              <a:avLst/>
              <a:gdLst/>
              <a:ahLst/>
              <a:cxnLst/>
              <a:rect l="l" t="t" r="r" b="b"/>
              <a:pathLst>
                <a:path w="8873" h="8931" extrusionOk="0">
                  <a:moveTo>
                    <a:pt x="4378" y="8931"/>
                  </a:moveTo>
                  <a:cubicBezTo>
                    <a:pt x="1985" y="8872"/>
                    <a:pt x="0" y="6888"/>
                    <a:pt x="0" y="4495"/>
                  </a:cubicBezTo>
                  <a:cubicBezTo>
                    <a:pt x="0" y="2043"/>
                    <a:pt x="2101" y="0"/>
                    <a:pt x="4495" y="59"/>
                  </a:cubicBezTo>
                  <a:cubicBezTo>
                    <a:pt x="6946" y="117"/>
                    <a:pt x="8872" y="2101"/>
                    <a:pt x="8872" y="4495"/>
                  </a:cubicBezTo>
                  <a:cubicBezTo>
                    <a:pt x="8814" y="6946"/>
                    <a:pt x="6829" y="8931"/>
                    <a:pt x="4378" y="887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4" name="Google Shape;18214;p46"/>
            <p:cNvSpPr/>
            <p:nvPr/>
          </p:nvSpPr>
          <p:spPr>
            <a:xfrm>
              <a:off x="3309450" y="3346350"/>
              <a:ext cx="220375" cy="220375"/>
            </a:xfrm>
            <a:custGeom>
              <a:avLst/>
              <a:gdLst/>
              <a:ahLst/>
              <a:cxnLst/>
              <a:rect l="l" t="t" r="r" b="b"/>
              <a:pathLst>
                <a:path w="8815" h="8815" extrusionOk="0">
                  <a:moveTo>
                    <a:pt x="8757" y="4436"/>
                  </a:moveTo>
                  <a:cubicBezTo>
                    <a:pt x="8757" y="6888"/>
                    <a:pt x="6772" y="8814"/>
                    <a:pt x="4320" y="8814"/>
                  </a:cubicBezTo>
                  <a:cubicBezTo>
                    <a:pt x="1927" y="8756"/>
                    <a:pt x="1" y="6829"/>
                    <a:pt x="1" y="4378"/>
                  </a:cubicBezTo>
                  <a:cubicBezTo>
                    <a:pt x="59" y="1926"/>
                    <a:pt x="1986" y="0"/>
                    <a:pt x="4437" y="58"/>
                  </a:cubicBezTo>
                  <a:cubicBezTo>
                    <a:pt x="6889" y="58"/>
                    <a:pt x="8815" y="2043"/>
                    <a:pt x="8757" y="44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5" name="Google Shape;18215;p46"/>
            <p:cNvSpPr/>
            <p:nvPr/>
          </p:nvSpPr>
          <p:spPr>
            <a:xfrm>
              <a:off x="3067225" y="3104100"/>
              <a:ext cx="218900" cy="218925"/>
            </a:xfrm>
            <a:custGeom>
              <a:avLst/>
              <a:gdLst/>
              <a:ahLst/>
              <a:cxnLst/>
              <a:rect l="l" t="t" r="r" b="b"/>
              <a:pathLst>
                <a:path w="8756" h="8757" extrusionOk="0">
                  <a:moveTo>
                    <a:pt x="8756" y="4378"/>
                  </a:moveTo>
                  <a:cubicBezTo>
                    <a:pt x="8756" y="6830"/>
                    <a:pt x="6830" y="8756"/>
                    <a:pt x="4378" y="8756"/>
                  </a:cubicBezTo>
                  <a:cubicBezTo>
                    <a:pt x="1927" y="8756"/>
                    <a:pt x="0" y="6830"/>
                    <a:pt x="0" y="4378"/>
                  </a:cubicBezTo>
                  <a:cubicBezTo>
                    <a:pt x="0" y="1927"/>
                    <a:pt x="1927" y="1"/>
                    <a:pt x="4378" y="1"/>
                  </a:cubicBezTo>
                  <a:cubicBezTo>
                    <a:pt x="6830" y="59"/>
                    <a:pt x="8698" y="1985"/>
                    <a:pt x="8698" y="43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6" name="Google Shape;18216;p46"/>
            <p:cNvSpPr/>
            <p:nvPr/>
          </p:nvSpPr>
          <p:spPr>
            <a:xfrm>
              <a:off x="4294475" y="2123475"/>
              <a:ext cx="215975" cy="216000"/>
            </a:xfrm>
            <a:custGeom>
              <a:avLst/>
              <a:gdLst/>
              <a:ahLst/>
              <a:cxnLst/>
              <a:rect l="l" t="t" r="r" b="b"/>
              <a:pathLst>
                <a:path w="8639" h="8640" extrusionOk="0">
                  <a:moveTo>
                    <a:pt x="4319" y="1"/>
                  </a:moveTo>
                  <a:cubicBezTo>
                    <a:pt x="6713" y="1"/>
                    <a:pt x="8639" y="1927"/>
                    <a:pt x="8639" y="4320"/>
                  </a:cubicBezTo>
                  <a:cubicBezTo>
                    <a:pt x="8639" y="6713"/>
                    <a:pt x="6654" y="8639"/>
                    <a:pt x="4261" y="8639"/>
                  </a:cubicBezTo>
                  <a:cubicBezTo>
                    <a:pt x="1868" y="8581"/>
                    <a:pt x="0" y="6655"/>
                    <a:pt x="0" y="4262"/>
                  </a:cubicBezTo>
                  <a:cubicBezTo>
                    <a:pt x="0" y="1869"/>
                    <a:pt x="1926" y="1"/>
                    <a:pt x="431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7" name="Google Shape;18217;p46"/>
            <p:cNvSpPr/>
            <p:nvPr/>
          </p:nvSpPr>
          <p:spPr>
            <a:xfrm>
              <a:off x="3805600" y="1876875"/>
              <a:ext cx="214550" cy="215975"/>
            </a:xfrm>
            <a:custGeom>
              <a:avLst/>
              <a:gdLst/>
              <a:ahLst/>
              <a:cxnLst/>
              <a:rect l="l" t="t" r="r" b="b"/>
              <a:pathLst>
                <a:path w="8582" h="8639" extrusionOk="0">
                  <a:moveTo>
                    <a:pt x="8581" y="4319"/>
                  </a:moveTo>
                  <a:cubicBezTo>
                    <a:pt x="8581" y="6654"/>
                    <a:pt x="6655" y="8581"/>
                    <a:pt x="4320" y="8639"/>
                  </a:cubicBezTo>
                  <a:cubicBezTo>
                    <a:pt x="1927" y="8639"/>
                    <a:pt x="1" y="6654"/>
                    <a:pt x="1" y="4319"/>
                  </a:cubicBezTo>
                  <a:cubicBezTo>
                    <a:pt x="1" y="1926"/>
                    <a:pt x="1927" y="0"/>
                    <a:pt x="4262" y="0"/>
                  </a:cubicBezTo>
                  <a:cubicBezTo>
                    <a:pt x="6655" y="0"/>
                    <a:pt x="8581" y="1926"/>
                    <a:pt x="8581" y="43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8" name="Google Shape;18218;p46"/>
            <p:cNvSpPr/>
            <p:nvPr/>
          </p:nvSpPr>
          <p:spPr>
            <a:xfrm>
              <a:off x="4541075" y="2612325"/>
              <a:ext cx="216000" cy="216000"/>
            </a:xfrm>
            <a:custGeom>
              <a:avLst/>
              <a:gdLst/>
              <a:ahLst/>
              <a:cxnLst/>
              <a:rect l="l" t="t" r="r" b="b"/>
              <a:pathLst>
                <a:path w="8640" h="8640" extrusionOk="0">
                  <a:moveTo>
                    <a:pt x="4320" y="1"/>
                  </a:moveTo>
                  <a:cubicBezTo>
                    <a:pt x="6713" y="1"/>
                    <a:pt x="8639" y="1985"/>
                    <a:pt x="8639" y="4320"/>
                  </a:cubicBezTo>
                  <a:cubicBezTo>
                    <a:pt x="8639" y="6713"/>
                    <a:pt x="6713" y="8640"/>
                    <a:pt x="4320" y="8640"/>
                  </a:cubicBezTo>
                  <a:cubicBezTo>
                    <a:pt x="1927" y="8640"/>
                    <a:pt x="1" y="6713"/>
                    <a:pt x="1" y="4320"/>
                  </a:cubicBezTo>
                  <a:cubicBezTo>
                    <a:pt x="1" y="1985"/>
                    <a:pt x="1927" y="1"/>
                    <a:pt x="432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9" name="Google Shape;18219;p46"/>
            <p:cNvSpPr/>
            <p:nvPr/>
          </p:nvSpPr>
          <p:spPr>
            <a:xfrm>
              <a:off x="4541075" y="2858950"/>
              <a:ext cx="216000" cy="216000"/>
            </a:xfrm>
            <a:custGeom>
              <a:avLst/>
              <a:gdLst/>
              <a:ahLst/>
              <a:cxnLst/>
              <a:rect l="l" t="t" r="r" b="b"/>
              <a:pathLst>
                <a:path w="8640" h="8640" extrusionOk="0">
                  <a:moveTo>
                    <a:pt x="8639" y="4320"/>
                  </a:moveTo>
                  <a:cubicBezTo>
                    <a:pt x="8639" y="6655"/>
                    <a:pt x="6655" y="8639"/>
                    <a:pt x="4320" y="8639"/>
                  </a:cubicBezTo>
                  <a:cubicBezTo>
                    <a:pt x="1927" y="8639"/>
                    <a:pt x="1" y="6713"/>
                    <a:pt x="1" y="4320"/>
                  </a:cubicBezTo>
                  <a:cubicBezTo>
                    <a:pt x="1" y="1985"/>
                    <a:pt x="1927" y="59"/>
                    <a:pt x="4262" y="59"/>
                  </a:cubicBezTo>
                  <a:cubicBezTo>
                    <a:pt x="6655" y="0"/>
                    <a:pt x="8581" y="1927"/>
                    <a:pt x="8639"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0" name="Google Shape;18220;p46"/>
            <p:cNvSpPr/>
            <p:nvPr/>
          </p:nvSpPr>
          <p:spPr>
            <a:xfrm>
              <a:off x="3557525" y="1875400"/>
              <a:ext cx="217475" cy="217450"/>
            </a:xfrm>
            <a:custGeom>
              <a:avLst/>
              <a:gdLst/>
              <a:ahLst/>
              <a:cxnLst/>
              <a:rect l="l" t="t" r="r" b="b"/>
              <a:pathLst>
                <a:path w="8699" h="8698" extrusionOk="0">
                  <a:moveTo>
                    <a:pt x="4262" y="8640"/>
                  </a:moveTo>
                  <a:cubicBezTo>
                    <a:pt x="1927" y="8640"/>
                    <a:pt x="1" y="6597"/>
                    <a:pt x="59" y="4262"/>
                  </a:cubicBezTo>
                  <a:cubicBezTo>
                    <a:pt x="118" y="1927"/>
                    <a:pt x="2102" y="1"/>
                    <a:pt x="4379" y="59"/>
                  </a:cubicBezTo>
                  <a:cubicBezTo>
                    <a:pt x="6772" y="117"/>
                    <a:pt x="8698" y="2102"/>
                    <a:pt x="8640" y="4437"/>
                  </a:cubicBezTo>
                  <a:cubicBezTo>
                    <a:pt x="8581" y="6830"/>
                    <a:pt x="6597" y="8698"/>
                    <a:pt x="4262" y="864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1" name="Google Shape;18221;p46"/>
            <p:cNvSpPr/>
            <p:nvPr/>
          </p:nvSpPr>
          <p:spPr>
            <a:xfrm>
              <a:off x="3070150" y="2123475"/>
              <a:ext cx="213075" cy="214550"/>
            </a:xfrm>
            <a:custGeom>
              <a:avLst/>
              <a:gdLst/>
              <a:ahLst/>
              <a:cxnLst/>
              <a:rect l="l" t="t" r="r" b="b"/>
              <a:pathLst>
                <a:path w="8523" h="8582" extrusionOk="0">
                  <a:moveTo>
                    <a:pt x="4261" y="59"/>
                  </a:moveTo>
                  <a:cubicBezTo>
                    <a:pt x="6596" y="59"/>
                    <a:pt x="8522" y="1985"/>
                    <a:pt x="8522" y="4320"/>
                  </a:cubicBezTo>
                  <a:cubicBezTo>
                    <a:pt x="8522" y="6655"/>
                    <a:pt x="6596" y="8581"/>
                    <a:pt x="4261" y="8581"/>
                  </a:cubicBezTo>
                  <a:cubicBezTo>
                    <a:pt x="1926" y="8581"/>
                    <a:pt x="0" y="6597"/>
                    <a:pt x="0" y="4262"/>
                  </a:cubicBezTo>
                  <a:cubicBezTo>
                    <a:pt x="0" y="1927"/>
                    <a:pt x="1926" y="1"/>
                    <a:pt x="42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2" name="Google Shape;18222;p46"/>
            <p:cNvSpPr/>
            <p:nvPr/>
          </p:nvSpPr>
          <p:spPr>
            <a:xfrm>
              <a:off x="4295925" y="3349250"/>
              <a:ext cx="213075" cy="214550"/>
            </a:xfrm>
            <a:custGeom>
              <a:avLst/>
              <a:gdLst/>
              <a:ahLst/>
              <a:cxnLst/>
              <a:rect l="l" t="t" r="r" b="b"/>
              <a:pathLst>
                <a:path w="8523" h="8582" extrusionOk="0">
                  <a:moveTo>
                    <a:pt x="4261" y="59"/>
                  </a:moveTo>
                  <a:cubicBezTo>
                    <a:pt x="6596" y="59"/>
                    <a:pt x="8522" y="1985"/>
                    <a:pt x="8522" y="4320"/>
                  </a:cubicBezTo>
                  <a:cubicBezTo>
                    <a:pt x="8522" y="6655"/>
                    <a:pt x="6596" y="8581"/>
                    <a:pt x="4261" y="8581"/>
                  </a:cubicBezTo>
                  <a:cubicBezTo>
                    <a:pt x="1927" y="8581"/>
                    <a:pt x="0" y="6597"/>
                    <a:pt x="0" y="4320"/>
                  </a:cubicBezTo>
                  <a:cubicBezTo>
                    <a:pt x="0" y="1985"/>
                    <a:pt x="1927" y="1"/>
                    <a:pt x="42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3" name="Google Shape;18223;p46"/>
            <p:cNvSpPr/>
            <p:nvPr/>
          </p:nvSpPr>
          <p:spPr>
            <a:xfrm>
              <a:off x="4542525" y="2371550"/>
              <a:ext cx="213100" cy="213075"/>
            </a:xfrm>
            <a:custGeom>
              <a:avLst/>
              <a:gdLst/>
              <a:ahLst/>
              <a:cxnLst/>
              <a:rect l="l" t="t" r="r" b="b"/>
              <a:pathLst>
                <a:path w="8524" h="8523" extrusionOk="0">
                  <a:moveTo>
                    <a:pt x="8523" y="4203"/>
                  </a:moveTo>
                  <a:cubicBezTo>
                    <a:pt x="8523" y="6596"/>
                    <a:pt x="6597" y="8523"/>
                    <a:pt x="4262" y="8464"/>
                  </a:cubicBezTo>
                  <a:cubicBezTo>
                    <a:pt x="1927" y="8464"/>
                    <a:pt x="59" y="6596"/>
                    <a:pt x="1" y="4262"/>
                  </a:cubicBezTo>
                  <a:cubicBezTo>
                    <a:pt x="1" y="1927"/>
                    <a:pt x="1927" y="1"/>
                    <a:pt x="4262" y="1"/>
                  </a:cubicBezTo>
                  <a:cubicBezTo>
                    <a:pt x="6597" y="1"/>
                    <a:pt x="8465" y="1868"/>
                    <a:pt x="8523" y="42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4" name="Google Shape;18224;p46"/>
            <p:cNvSpPr/>
            <p:nvPr/>
          </p:nvSpPr>
          <p:spPr>
            <a:xfrm>
              <a:off x="4049300" y="1878325"/>
              <a:ext cx="213075" cy="211625"/>
            </a:xfrm>
            <a:custGeom>
              <a:avLst/>
              <a:gdLst/>
              <a:ahLst/>
              <a:cxnLst/>
              <a:rect l="l" t="t" r="r" b="b"/>
              <a:pathLst>
                <a:path w="8523" h="8465" extrusionOk="0">
                  <a:moveTo>
                    <a:pt x="4203" y="0"/>
                  </a:moveTo>
                  <a:cubicBezTo>
                    <a:pt x="6538" y="0"/>
                    <a:pt x="8464" y="1868"/>
                    <a:pt x="8464" y="4203"/>
                  </a:cubicBezTo>
                  <a:cubicBezTo>
                    <a:pt x="8523" y="6538"/>
                    <a:pt x="6655" y="8464"/>
                    <a:pt x="4262" y="8464"/>
                  </a:cubicBezTo>
                  <a:cubicBezTo>
                    <a:pt x="1927" y="8464"/>
                    <a:pt x="1" y="6596"/>
                    <a:pt x="59" y="4203"/>
                  </a:cubicBezTo>
                  <a:cubicBezTo>
                    <a:pt x="59" y="1868"/>
                    <a:pt x="1869" y="0"/>
                    <a:pt x="420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5" name="Google Shape;18225;p46"/>
            <p:cNvSpPr/>
            <p:nvPr/>
          </p:nvSpPr>
          <p:spPr>
            <a:xfrm>
              <a:off x="3560450" y="3598800"/>
              <a:ext cx="211625" cy="210150"/>
            </a:xfrm>
            <a:custGeom>
              <a:avLst/>
              <a:gdLst/>
              <a:ahLst/>
              <a:cxnLst/>
              <a:rect l="l" t="t" r="r" b="b"/>
              <a:pathLst>
                <a:path w="8465" h="8406" extrusionOk="0">
                  <a:moveTo>
                    <a:pt x="8406" y="4145"/>
                  </a:moveTo>
                  <a:cubicBezTo>
                    <a:pt x="8464" y="6538"/>
                    <a:pt x="6597" y="8406"/>
                    <a:pt x="4262" y="8406"/>
                  </a:cubicBezTo>
                  <a:cubicBezTo>
                    <a:pt x="1927" y="8406"/>
                    <a:pt x="59" y="6596"/>
                    <a:pt x="1" y="4203"/>
                  </a:cubicBezTo>
                  <a:cubicBezTo>
                    <a:pt x="1" y="1868"/>
                    <a:pt x="1869" y="0"/>
                    <a:pt x="4203" y="0"/>
                  </a:cubicBezTo>
                  <a:cubicBezTo>
                    <a:pt x="6538" y="0"/>
                    <a:pt x="8406" y="1810"/>
                    <a:pt x="8406" y="414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6" name="Google Shape;18226;p46"/>
            <p:cNvSpPr/>
            <p:nvPr/>
          </p:nvSpPr>
          <p:spPr>
            <a:xfrm>
              <a:off x="3807075" y="3597325"/>
              <a:ext cx="211600" cy="211625"/>
            </a:xfrm>
            <a:custGeom>
              <a:avLst/>
              <a:gdLst/>
              <a:ahLst/>
              <a:cxnLst/>
              <a:rect l="l" t="t" r="r" b="b"/>
              <a:pathLst>
                <a:path w="8464" h="8465" extrusionOk="0">
                  <a:moveTo>
                    <a:pt x="4203" y="8465"/>
                  </a:moveTo>
                  <a:cubicBezTo>
                    <a:pt x="1868" y="8465"/>
                    <a:pt x="0" y="6597"/>
                    <a:pt x="0" y="4204"/>
                  </a:cubicBezTo>
                  <a:cubicBezTo>
                    <a:pt x="0" y="1869"/>
                    <a:pt x="1868" y="1"/>
                    <a:pt x="4203" y="1"/>
                  </a:cubicBezTo>
                  <a:cubicBezTo>
                    <a:pt x="6596" y="1"/>
                    <a:pt x="8464" y="1927"/>
                    <a:pt x="8464" y="4320"/>
                  </a:cubicBezTo>
                  <a:cubicBezTo>
                    <a:pt x="8406" y="6655"/>
                    <a:pt x="6538" y="8465"/>
                    <a:pt x="4203" y="846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7" name="Google Shape;18227;p46"/>
            <p:cNvSpPr/>
            <p:nvPr/>
          </p:nvSpPr>
          <p:spPr>
            <a:xfrm>
              <a:off x="2824975" y="2615250"/>
              <a:ext cx="210175" cy="210150"/>
            </a:xfrm>
            <a:custGeom>
              <a:avLst/>
              <a:gdLst/>
              <a:ahLst/>
              <a:cxnLst/>
              <a:rect l="l" t="t" r="r" b="b"/>
              <a:pathLst>
                <a:path w="8407" h="8406" extrusionOk="0">
                  <a:moveTo>
                    <a:pt x="4204" y="8406"/>
                  </a:moveTo>
                  <a:cubicBezTo>
                    <a:pt x="1869" y="8406"/>
                    <a:pt x="1" y="6596"/>
                    <a:pt x="1" y="4203"/>
                  </a:cubicBezTo>
                  <a:cubicBezTo>
                    <a:pt x="1" y="1868"/>
                    <a:pt x="1869" y="1"/>
                    <a:pt x="4262" y="1"/>
                  </a:cubicBezTo>
                  <a:cubicBezTo>
                    <a:pt x="6597" y="1"/>
                    <a:pt x="8406" y="1927"/>
                    <a:pt x="8406" y="4262"/>
                  </a:cubicBezTo>
                  <a:cubicBezTo>
                    <a:pt x="8406" y="6596"/>
                    <a:pt x="6538" y="8406"/>
                    <a:pt x="4204" y="840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8" name="Google Shape;18228;p46"/>
            <p:cNvSpPr/>
            <p:nvPr/>
          </p:nvSpPr>
          <p:spPr>
            <a:xfrm>
              <a:off x="2824975" y="2861875"/>
              <a:ext cx="210175" cy="210150"/>
            </a:xfrm>
            <a:custGeom>
              <a:avLst/>
              <a:gdLst/>
              <a:ahLst/>
              <a:cxnLst/>
              <a:rect l="l" t="t" r="r" b="b"/>
              <a:pathLst>
                <a:path w="8407" h="8406" extrusionOk="0">
                  <a:moveTo>
                    <a:pt x="4204" y="8405"/>
                  </a:moveTo>
                  <a:cubicBezTo>
                    <a:pt x="1810" y="8405"/>
                    <a:pt x="1" y="6538"/>
                    <a:pt x="1" y="4203"/>
                  </a:cubicBezTo>
                  <a:cubicBezTo>
                    <a:pt x="1" y="1868"/>
                    <a:pt x="1869" y="0"/>
                    <a:pt x="4204" y="0"/>
                  </a:cubicBezTo>
                  <a:cubicBezTo>
                    <a:pt x="6538" y="0"/>
                    <a:pt x="8406" y="1868"/>
                    <a:pt x="8406" y="4203"/>
                  </a:cubicBezTo>
                  <a:cubicBezTo>
                    <a:pt x="8406" y="6596"/>
                    <a:pt x="6538" y="8405"/>
                    <a:pt x="4204" y="840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9" name="Google Shape;18229;p46"/>
            <p:cNvSpPr/>
            <p:nvPr/>
          </p:nvSpPr>
          <p:spPr>
            <a:xfrm>
              <a:off x="4544000" y="3108475"/>
              <a:ext cx="210150" cy="210175"/>
            </a:xfrm>
            <a:custGeom>
              <a:avLst/>
              <a:gdLst/>
              <a:ahLst/>
              <a:cxnLst/>
              <a:rect l="l" t="t" r="r" b="b"/>
              <a:pathLst>
                <a:path w="8406" h="8407" extrusionOk="0">
                  <a:moveTo>
                    <a:pt x="4203" y="8406"/>
                  </a:moveTo>
                  <a:cubicBezTo>
                    <a:pt x="1868" y="8406"/>
                    <a:pt x="0" y="6597"/>
                    <a:pt x="0" y="4203"/>
                  </a:cubicBezTo>
                  <a:cubicBezTo>
                    <a:pt x="0" y="1869"/>
                    <a:pt x="1868" y="1"/>
                    <a:pt x="4203" y="1"/>
                  </a:cubicBezTo>
                  <a:cubicBezTo>
                    <a:pt x="6538" y="1"/>
                    <a:pt x="8406" y="1869"/>
                    <a:pt x="8406" y="4203"/>
                  </a:cubicBezTo>
                  <a:cubicBezTo>
                    <a:pt x="8406" y="6538"/>
                    <a:pt x="6596" y="8406"/>
                    <a:pt x="4203" y="840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0" name="Google Shape;18230;p46"/>
            <p:cNvSpPr/>
            <p:nvPr/>
          </p:nvSpPr>
          <p:spPr>
            <a:xfrm>
              <a:off x="3313850" y="1879775"/>
              <a:ext cx="210150" cy="208700"/>
            </a:xfrm>
            <a:custGeom>
              <a:avLst/>
              <a:gdLst/>
              <a:ahLst/>
              <a:cxnLst/>
              <a:rect l="l" t="t" r="r" b="b"/>
              <a:pathLst>
                <a:path w="8406" h="8348" extrusionOk="0">
                  <a:moveTo>
                    <a:pt x="4203" y="8348"/>
                  </a:moveTo>
                  <a:cubicBezTo>
                    <a:pt x="1868" y="8348"/>
                    <a:pt x="0" y="6480"/>
                    <a:pt x="58" y="4145"/>
                  </a:cubicBezTo>
                  <a:cubicBezTo>
                    <a:pt x="58" y="1810"/>
                    <a:pt x="1926" y="1"/>
                    <a:pt x="4261" y="1"/>
                  </a:cubicBezTo>
                  <a:cubicBezTo>
                    <a:pt x="6596" y="1"/>
                    <a:pt x="8405" y="1869"/>
                    <a:pt x="8405" y="4203"/>
                  </a:cubicBezTo>
                  <a:cubicBezTo>
                    <a:pt x="8405" y="6538"/>
                    <a:pt x="6538" y="8348"/>
                    <a:pt x="4203" y="834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1" name="Google Shape;18231;p46"/>
            <p:cNvSpPr/>
            <p:nvPr/>
          </p:nvSpPr>
          <p:spPr>
            <a:xfrm>
              <a:off x="3071600" y="3352175"/>
              <a:ext cx="210150" cy="210150"/>
            </a:xfrm>
            <a:custGeom>
              <a:avLst/>
              <a:gdLst/>
              <a:ahLst/>
              <a:cxnLst/>
              <a:rect l="l" t="t" r="r" b="b"/>
              <a:pathLst>
                <a:path w="8406" h="8406" extrusionOk="0">
                  <a:moveTo>
                    <a:pt x="4262" y="8406"/>
                  </a:moveTo>
                  <a:cubicBezTo>
                    <a:pt x="1868" y="8406"/>
                    <a:pt x="1" y="6538"/>
                    <a:pt x="1" y="4203"/>
                  </a:cubicBezTo>
                  <a:cubicBezTo>
                    <a:pt x="1" y="1868"/>
                    <a:pt x="1868" y="1"/>
                    <a:pt x="4203" y="1"/>
                  </a:cubicBezTo>
                  <a:cubicBezTo>
                    <a:pt x="6538" y="1"/>
                    <a:pt x="8348" y="1810"/>
                    <a:pt x="8406" y="4145"/>
                  </a:cubicBezTo>
                  <a:cubicBezTo>
                    <a:pt x="8406" y="6480"/>
                    <a:pt x="6596" y="8348"/>
                    <a:pt x="4203" y="834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2" name="Google Shape;18232;p46"/>
            <p:cNvSpPr/>
            <p:nvPr/>
          </p:nvSpPr>
          <p:spPr>
            <a:xfrm>
              <a:off x="2826450" y="2373025"/>
              <a:ext cx="207225" cy="208675"/>
            </a:xfrm>
            <a:custGeom>
              <a:avLst/>
              <a:gdLst/>
              <a:ahLst/>
              <a:cxnLst/>
              <a:rect l="l" t="t" r="r" b="b"/>
              <a:pathLst>
                <a:path w="8289" h="8347" extrusionOk="0">
                  <a:moveTo>
                    <a:pt x="4145" y="8347"/>
                  </a:moveTo>
                  <a:cubicBezTo>
                    <a:pt x="1810" y="8347"/>
                    <a:pt x="0" y="6479"/>
                    <a:pt x="0" y="4203"/>
                  </a:cubicBezTo>
                  <a:cubicBezTo>
                    <a:pt x="0" y="1868"/>
                    <a:pt x="1868" y="0"/>
                    <a:pt x="4145" y="0"/>
                  </a:cubicBezTo>
                  <a:cubicBezTo>
                    <a:pt x="6421" y="0"/>
                    <a:pt x="8289" y="1868"/>
                    <a:pt x="8289" y="4203"/>
                  </a:cubicBezTo>
                  <a:cubicBezTo>
                    <a:pt x="8289" y="6479"/>
                    <a:pt x="6421" y="8347"/>
                    <a:pt x="4145" y="834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3" name="Google Shape;18233;p46"/>
            <p:cNvSpPr/>
            <p:nvPr/>
          </p:nvSpPr>
          <p:spPr>
            <a:xfrm>
              <a:off x="4050775" y="3598800"/>
              <a:ext cx="208700" cy="208700"/>
            </a:xfrm>
            <a:custGeom>
              <a:avLst/>
              <a:gdLst/>
              <a:ahLst/>
              <a:cxnLst/>
              <a:rect l="l" t="t" r="r" b="b"/>
              <a:pathLst>
                <a:path w="8348" h="8348" extrusionOk="0">
                  <a:moveTo>
                    <a:pt x="8347" y="4145"/>
                  </a:moveTo>
                  <a:cubicBezTo>
                    <a:pt x="8347" y="6479"/>
                    <a:pt x="6538" y="8347"/>
                    <a:pt x="4203" y="8347"/>
                  </a:cubicBezTo>
                  <a:cubicBezTo>
                    <a:pt x="1926" y="8347"/>
                    <a:pt x="59" y="6538"/>
                    <a:pt x="59" y="4203"/>
                  </a:cubicBezTo>
                  <a:cubicBezTo>
                    <a:pt x="0" y="1926"/>
                    <a:pt x="1868" y="59"/>
                    <a:pt x="4144" y="59"/>
                  </a:cubicBezTo>
                  <a:cubicBezTo>
                    <a:pt x="6479" y="0"/>
                    <a:pt x="8347" y="1868"/>
                    <a:pt x="8347" y="414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4" name="Google Shape;18234;p46"/>
            <p:cNvSpPr/>
            <p:nvPr/>
          </p:nvSpPr>
          <p:spPr>
            <a:xfrm>
              <a:off x="3315300" y="3598800"/>
              <a:ext cx="207250" cy="208700"/>
            </a:xfrm>
            <a:custGeom>
              <a:avLst/>
              <a:gdLst/>
              <a:ahLst/>
              <a:cxnLst/>
              <a:rect l="l" t="t" r="r" b="b"/>
              <a:pathLst>
                <a:path w="8290" h="8348" extrusionOk="0">
                  <a:moveTo>
                    <a:pt x="4145" y="59"/>
                  </a:moveTo>
                  <a:cubicBezTo>
                    <a:pt x="6421" y="0"/>
                    <a:pt x="8289" y="1926"/>
                    <a:pt x="8289" y="4203"/>
                  </a:cubicBezTo>
                  <a:cubicBezTo>
                    <a:pt x="8289" y="6421"/>
                    <a:pt x="6421" y="8289"/>
                    <a:pt x="4203" y="8347"/>
                  </a:cubicBezTo>
                  <a:cubicBezTo>
                    <a:pt x="1927" y="8347"/>
                    <a:pt x="0" y="6479"/>
                    <a:pt x="0" y="4203"/>
                  </a:cubicBezTo>
                  <a:cubicBezTo>
                    <a:pt x="0" y="1926"/>
                    <a:pt x="1868" y="59"/>
                    <a:pt x="414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5" name="Google Shape;18235;p46"/>
            <p:cNvSpPr/>
            <p:nvPr/>
          </p:nvSpPr>
          <p:spPr>
            <a:xfrm>
              <a:off x="2826450" y="3109950"/>
              <a:ext cx="207225" cy="208700"/>
            </a:xfrm>
            <a:custGeom>
              <a:avLst/>
              <a:gdLst/>
              <a:ahLst/>
              <a:cxnLst/>
              <a:rect l="l" t="t" r="r" b="b"/>
              <a:pathLst>
                <a:path w="8289" h="8348" extrusionOk="0">
                  <a:moveTo>
                    <a:pt x="8289" y="4144"/>
                  </a:moveTo>
                  <a:cubicBezTo>
                    <a:pt x="8289" y="6362"/>
                    <a:pt x="6421" y="8289"/>
                    <a:pt x="4203" y="8289"/>
                  </a:cubicBezTo>
                  <a:cubicBezTo>
                    <a:pt x="1927" y="8347"/>
                    <a:pt x="0" y="6421"/>
                    <a:pt x="0" y="4144"/>
                  </a:cubicBezTo>
                  <a:cubicBezTo>
                    <a:pt x="0" y="1926"/>
                    <a:pt x="1868" y="58"/>
                    <a:pt x="4145" y="0"/>
                  </a:cubicBezTo>
                  <a:cubicBezTo>
                    <a:pt x="6363" y="0"/>
                    <a:pt x="8289" y="1868"/>
                    <a:pt x="8289" y="41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6" name="Google Shape;18236;p46"/>
            <p:cNvSpPr/>
            <p:nvPr/>
          </p:nvSpPr>
          <p:spPr>
            <a:xfrm>
              <a:off x="4298850" y="1881250"/>
              <a:ext cx="205775" cy="205775"/>
            </a:xfrm>
            <a:custGeom>
              <a:avLst/>
              <a:gdLst/>
              <a:ahLst/>
              <a:cxnLst/>
              <a:rect l="l" t="t" r="r" b="b"/>
              <a:pathLst>
                <a:path w="8231" h="8231" extrusionOk="0">
                  <a:moveTo>
                    <a:pt x="8230" y="4086"/>
                  </a:moveTo>
                  <a:cubicBezTo>
                    <a:pt x="8230" y="6363"/>
                    <a:pt x="6362" y="8230"/>
                    <a:pt x="4144" y="8230"/>
                  </a:cubicBezTo>
                  <a:cubicBezTo>
                    <a:pt x="1868" y="8230"/>
                    <a:pt x="58" y="6421"/>
                    <a:pt x="58" y="4144"/>
                  </a:cubicBezTo>
                  <a:cubicBezTo>
                    <a:pt x="0" y="1868"/>
                    <a:pt x="1868" y="0"/>
                    <a:pt x="4144" y="0"/>
                  </a:cubicBezTo>
                  <a:cubicBezTo>
                    <a:pt x="6421" y="59"/>
                    <a:pt x="8230" y="1868"/>
                    <a:pt x="8230"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7" name="Google Shape;18237;p46"/>
            <p:cNvSpPr/>
            <p:nvPr/>
          </p:nvSpPr>
          <p:spPr>
            <a:xfrm>
              <a:off x="4545450" y="2127850"/>
              <a:ext cx="207250" cy="205775"/>
            </a:xfrm>
            <a:custGeom>
              <a:avLst/>
              <a:gdLst/>
              <a:ahLst/>
              <a:cxnLst/>
              <a:rect l="l" t="t" r="r" b="b"/>
              <a:pathLst>
                <a:path w="8290" h="8231" extrusionOk="0">
                  <a:moveTo>
                    <a:pt x="8231" y="4087"/>
                  </a:moveTo>
                  <a:cubicBezTo>
                    <a:pt x="8289" y="6363"/>
                    <a:pt x="6421" y="8231"/>
                    <a:pt x="4145" y="8231"/>
                  </a:cubicBezTo>
                  <a:cubicBezTo>
                    <a:pt x="1869" y="8231"/>
                    <a:pt x="59" y="6422"/>
                    <a:pt x="59" y="4145"/>
                  </a:cubicBezTo>
                  <a:cubicBezTo>
                    <a:pt x="1" y="1927"/>
                    <a:pt x="1869" y="1"/>
                    <a:pt x="4145" y="59"/>
                  </a:cubicBezTo>
                  <a:cubicBezTo>
                    <a:pt x="6363" y="59"/>
                    <a:pt x="8231" y="1869"/>
                    <a:pt x="8231" y="408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8" name="Google Shape;18238;p46"/>
            <p:cNvSpPr/>
            <p:nvPr/>
          </p:nvSpPr>
          <p:spPr>
            <a:xfrm>
              <a:off x="4548375" y="3355100"/>
              <a:ext cx="202850" cy="202850"/>
            </a:xfrm>
            <a:custGeom>
              <a:avLst/>
              <a:gdLst/>
              <a:ahLst/>
              <a:cxnLst/>
              <a:rect l="l" t="t" r="r" b="b"/>
              <a:pathLst>
                <a:path w="8114" h="8114" extrusionOk="0">
                  <a:moveTo>
                    <a:pt x="8056" y="4028"/>
                  </a:moveTo>
                  <a:cubicBezTo>
                    <a:pt x="8114" y="6304"/>
                    <a:pt x="6304" y="8114"/>
                    <a:pt x="4086" y="8114"/>
                  </a:cubicBezTo>
                  <a:cubicBezTo>
                    <a:pt x="1810" y="8114"/>
                    <a:pt x="0" y="6363"/>
                    <a:pt x="0" y="4086"/>
                  </a:cubicBezTo>
                  <a:cubicBezTo>
                    <a:pt x="0" y="1868"/>
                    <a:pt x="1693" y="59"/>
                    <a:pt x="3911" y="59"/>
                  </a:cubicBezTo>
                  <a:cubicBezTo>
                    <a:pt x="6188" y="0"/>
                    <a:pt x="8056" y="1751"/>
                    <a:pt x="8056"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9" name="Google Shape;18239;p46"/>
            <p:cNvSpPr/>
            <p:nvPr/>
          </p:nvSpPr>
          <p:spPr>
            <a:xfrm>
              <a:off x="3075975" y="1882700"/>
              <a:ext cx="201400" cy="202875"/>
            </a:xfrm>
            <a:custGeom>
              <a:avLst/>
              <a:gdLst/>
              <a:ahLst/>
              <a:cxnLst/>
              <a:rect l="l" t="t" r="r" b="b"/>
              <a:pathLst>
                <a:path w="8056" h="8115" extrusionOk="0">
                  <a:moveTo>
                    <a:pt x="8056" y="4086"/>
                  </a:moveTo>
                  <a:cubicBezTo>
                    <a:pt x="8056" y="6363"/>
                    <a:pt x="6246" y="8114"/>
                    <a:pt x="3970" y="8114"/>
                  </a:cubicBezTo>
                  <a:cubicBezTo>
                    <a:pt x="1752" y="8056"/>
                    <a:pt x="1" y="6305"/>
                    <a:pt x="1" y="4028"/>
                  </a:cubicBezTo>
                  <a:cubicBezTo>
                    <a:pt x="1" y="1752"/>
                    <a:pt x="1810" y="1"/>
                    <a:pt x="4087" y="59"/>
                  </a:cubicBezTo>
                  <a:cubicBezTo>
                    <a:pt x="6305" y="59"/>
                    <a:pt x="8056" y="1868"/>
                    <a:pt x="8056"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0" name="Google Shape;18240;p46"/>
            <p:cNvSpPr/>
            <p:nvPr/>
          </p:nvSpPr>
          <p:spPr>
            <a:xfrm>
              <a:off x="2829375" y="2130775"/>
              <a:ext cx="201400" cy="201400"/>
            </a:xfrm>
            <a:custGeom>
              <a:avLst/>
              <a:gdLst/>
              <a:ahLst/>
              <a:cxnLst/>
              <a:rect l="l" t="t" r="r" b="b"/>
              <a:pathLst>
                <a:path w="8056" h="8056" extrusionOk="0">
                  <a:moveTo>
                    <a:pt x="8055" y="3970"/>
                  </a:moveTo>
                  <a:cubicBezTo>
                    <a:pt x="8055" y="6188"/>
                    <a:pt x="6304" y="7997"/>
                    <a:pt x="4086" y="8056"/>
                  </a:cubicBezTo>
                  <a:cubicBezTo>
                    <a:pt x="1810" y="8056"/>
                    <a:pt x="0" y="6246"/>
                    <a:pt x="0" y="4028"/>
                  </a:cubicBezTo>
                  <a:cubicBezTo>
                    <a:pt x="0" y="1810"/>
                    <a:pt x="1751" y="1"/>
                    <a:pt x="3969" y="1"/>
                  </a:cubicBezTo>
                  <a:cubicBezTo>
                    <a:pt x="6187" y="1"/>
                    <a:pt x="7997" y="1752"/>
                    <a:pt x="8055"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1" name="Google Shape;18241;p46"/>
            <p:cNvSpPr/>
            <p:nvPr/>
          </p:nvSpPr>
          <p:spPr>
            <a:xfrm>
              <a:off x="4301750" y="3603175"/>
              <a:ext cx="201400" cy="201400"/>
            </a:xfrm>
            <a:custGeom>
              <a:avLst/>
              <a:gdLst/>
              <a:ahLst/>
              <a:cxnLst/>
              <a:rect l="l" t="t" r="r" b="b"/>
              <a:pathLst>
                <a:path w="8056" h="8056" extrusionOk="0">
                  <a:moveTo>
                    <a:pt x="8056" y="3970"/>
                  </a:moveTo>
                  <a:cubicBezTo>
                    <a:pt x="8056" y="6246"/>
                    <a:pt x="6305" y="7997"/>
                    <a:pt x="4087" y="8055"/>
                  </a:cubicBezTo>
                  <a:cubicBezTo>
                    <a:pt x="1810" y="8055"/>
                    <a:pt x="1" y="6246"/>
                    <a:pt x="1" y="4028"/>
                  </a:cubicBezTo>
                  <a:cubicBezTo>
                    <a:pt x="1" y="1810"/>
                    <a:pt x="1810" y="0"/>
                    <a:pt x="4028" y="0"/>
                  </a:cubicBezTo>
                  <a:cubicBezTo>
                    <a:pt x="6246" y="0"/>
                    <a:pt x="8056" y="1751"/>
                    <a:pt x="8056"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2" name="Google Shape;18242;p46"/>
            <p:cNvSpPr/>
            <p:nvPr/>
          </p:nvSpPr>
          <p:spPr>
            <a:xfrm>
              <a:off x="4790600" y="2619625"/>
              <a:ext cx="201425" cy="201400"/>
            </a:xfrm>
            <a:custGeom>
              <a:avLst/>
              <a:gdLst/>
              <a:ahLst/>
              <a:cxnLst/>
              <a:rect l="l" t="t" r="r" b="b"/>
              <a:pathLst>
                <a:path w="8057" h="8056" extrusionOk="0">
                  <a:moveTo>
                    <a:pt x="4029" y="1"/>
                  </a:moveTo>
                  <a:cubicBezTo>
                    <a:pt x="6247" y="1"/>
                    <a:pt x="8056" y="1810"/>
                    <a:pt x="8056" y="4028"/>
                  </a:cubicBezTo>
                  <a:cubicBezTo>
                    <a:pt x="8056" y="6246"/>
                    <a:pt x="6305" y="8056"/>
                    <a:pt x="4087" y="8056"/>
                  </a:cubicBezTo>
                  <a:cubicBezTo>
                    <a:pt x="1810" y="8056"/>
                    <a:pt x="59" y="6305"/>
                    <a:pt x="1" y="4028"/>
                  </a:cubicBezTo>
                  <a:cubicBezTo>
                    <a:pt x="1" y="1810"/>
                    <a:pt x="1810" y="59"/>
                    <a:pt x="402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3" name="Google Shape;18243;p46"/>
            <p:cNvSpPr/>
            <p:nvPr/>
          </p:nvSpPr>
          <p:spPr>
            <a:xfrm>
              <a:off x="3564825" y="1641925"/>
              <a:ext cx="201400" cy="199950"/>
            </a:xfrm>
            <a:custGeom>
              <a:avLst/>
              <a:gdLst/>
              <a:ahLst/>
              <a:cxnLst/>
              <a:rect l="l" t="t" r="r" b="b"/>
              <a:pathLst>
                <a:path w="8056" h="7998" extrusionOk="0">
                  <a:moveTo>
                    <a:pt x="8056" y="4028"/>
                  </a:moveTo>
                  <a:cubicBezTo>
                    <a:pt x="8056" y="6246"/>
                    <a:pt x="6246" y="7997"/>
                    <a:pt x="4028" y="7997"/>
                  </a:cubicBezTo>
                  <a:cubicBezTo>
                    <a:pt x="1810" y="7997"/>
                    <a:pt x="1" y="6129"/>
                    <a:pt x="59" y="3911"/>
                  </a:cubicBezTo>
                  <a:cubicBezTo>
                    <a:pt x="59" y="1752"/>
                    <a:pt x="1869" y="0"/>
                    <a:pt x="4028" y="0"/>
                  </a:cubicBezTo>
                  <a:cubicBezTo>
                    <a:pt x="6246" y="0"/>
                    <a:pt x="8056" y="1752"/>
                    <a:pt x="8056"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4" name="Google Shape;18244;p46"/>
            <p:cNvSpPr/>
            <p:nvPr/>
          </p:nvSpPr>
          <p:spPr>
            <a:xfrm>
              <a:off x="3811450" y="1640475"/>
              <a:ext cx="201400" cy="201400"/>
            </a:xfrm>
            <a:custGeom>
              <a:avLst/>
              <a:gdLst/>
              <a:ahLst/>
              <a:cxnLst/>
              <a:rect l="l" t="t" r="r" b="b"/>
              <a:pathLst>
                <a:path w="8056" h="8056" extrusionOk="0">
                  <a:moveTo>
                    <a:pt x="4086" y="58"/>
                  </a:moveTo>
                  <a:cubicBezTo>
                    <a:pt x="6304" y="58"/>
                    <a:pt x="8056" y="1868"/>
                    <a:pt x="8056" y="4086"/>
                  </a:cubicBezTo>
                  <a:cubicBezTo>
                    <a:pt x="8056" y="6304"/>
                    <a:pt x="6246" y="8055"/>
                    <a:pt x="4028" y="8055"/>
                  </a:cubicBezTo>
                  <a:cubicBezTo>
                    <a:pt x="1810" y="8055"/>
                    <a:pt x="0" y="6246"/>
                    <a:pt x="59" y="4028"/>
                  </a:cubicBezTo>
                  <a:cubicBezTo>
                    <a:pt x="59" y="1810"/>
                    <a:pt x="1868" y="0"/>
                    <a:pt x="4086"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5" name="Google Shape;18245;p46"/>
            <p:cNvSpPr/>
            <p:nvPr/>
          </p:nvSpPr>
          <p:spPr>
            <a:xfrm>
              <a:off x="4790600" y="2866250"/>
              <a:ext cx="201425" cy="201400"/>
            </a:xfrm>
            <a:custGeom>
              <a:avLst/>
              <a:gdLst/>
              <a:ahLst/>
              <a:cxnLst/>
              <a:rect l="l" t="t" r="r" b="b"/>
              <a:pathLst>
                <a:path w="8057" h="8056" extrusionOk="0">
                  <a:moveTo>
                    <a:pt x="8056" y="4086"/>
                  </a:moveTo>
                  <a:cubicBezTo>
                    <a:pt x="8056" y="6304"/>
                    <a:pt x="6247" y="8055"/>
                    <a:pt x="4029" y="8055"/>
                  </a:cubicBezTo>
                  <a:cubicBezTo>
                    <a:pt x="1810" y="8055"/>
                    <a:pt x="1" y="6246"/>
                    <a:pt x="59" y="4028"/>
                  </a:cubicBezTo>
                  <a:cubicBezTo>
                    <a:pt x="59" y="1810"/>
                    <a:pt x="1869" y="0"/>
                    <a:pt x="4087" y="59"/>
                  </a:cubicBezTo>
                  <a:cubicBezTo>
                    <a:pt x="6305" y="59"/>
                    <a:pt x="8056" y="1868"/>
                    <a:pt x="8056"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6" name="Google Shape;18246;p46"/>
            <p:cNvSpPr/>
            <p:nvPr/>
          </p:nvSpPr>
          <p:spPr>
            <a:xfrm>
              <a:off x="2829375" y="3356550"/>
              <a:ext cx="201400" cy="199950"/>
            </a:xfrm>
            <a:custGeom>
              <a:avLst/>
              <a:gdLst/>
              <a:ahLst/>
              <a:cxnLst/>
              <a:rect l="l" t="t" r="r" b="b"/>
              <a:pathLst>
                <a:path w="8056" h="7998" extrusionOk="0">
                  <a:moveTo>
                    <a:pt x="7997" y="4028"/>
                  </a:moveTo>
                  <a:cubicBezTo>
                    <a:pt x="7997" y="6246"/>
                    <a:pt x="6187" y="7997"/>
                    <a:pt x="4028" y="7997"/>
                  </a:cubicBezTo>
                  <a:cubicBezTo>
                    <a:pt x="1810" y="7997"/>
                    <a:pt x="0" y="6130"/>
                    <a:pt x="58" y="3912"/>
                  </a:cubicBezTo>
                  <a:cubicBezTo>
                    <a:pt x="58" y="1752"/>
                    <a:pt x="1926" y="1"/>
                    <a:pt x="4086" y="1"/>
                  </a:cubicBezTo>
                  <a:cubicBezTo>
                    <a:pt x="6246" y="59"/>
                    <a:pt x="8055" y="1869"/>
                    <a:pt x="7997"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7" name="Google Shape;18247;p46"/>
            <p:cNvSpPr/>
            <p:nvPr/>
          </p:nvSpPr>
          <p:spPr>
            <a:xfrm>
              <a:off x="3075975" y="3603175"/>
              <a:ext cx="199950" cy="201400"/>
            </a:xfrm>
            <a:custGeom>
              <a:avLst/>
              <a:gdLst/>
              <a:ahLst/>
              <a:cxnLst/>
              <a:rect l="l" t="t" r="r" b="b"/>
              <a:pathLst>
                <a:path w="7998" h="8056" extrusionOk="0">
                  <a:moveTo>
                    <a:pt x="4087" y="0"/>
                  </a:moveTo>
                  <a:cubicBezTo>
                    <a:pt x="6246" y="59"/>
                    <a:pt x="7997" y="1868"/>
                    <a:pt x="7997" y="4028"/>
                  </a:cubicBezTo>
                  <a:cubicBezTo>
                    <a:pt x="7997" y="6246"/>
                    <a:pt x="6130" y="8055"/>
                    <a:pt x="3970" y="7997"/>
                  </a:cubicBezTo>
                  <a:cubicBezTo>
                    <a:pt x="1752" y="7939"/>
                    <a:pt x="1" y="6129"/>
                    <a:pt x="59" y="3970"/>
                  </a:cubicBezTo>
                  <a:cubicBezTo>
                    <a:pt x="59" y="1810"/>
                    <a:pt x="1869" y="0"/>
                    <a:pt x="40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8" name="Google Shape;18248;p46"/>
            <p:cNvSpPr/>
            <p:nvPr/>
          </p:nvSpPr>
          <p:spPr>
            <a:xfrm>
              <a:off x="4056600" y="1641925"/>
              <a:ext cx="198475" cy="198475"/>
            </a:xfrm>
            <a:custGeom>
              <a:avLst/>
              <a:gdLst/>
              <a:ahLst/>
              <a:cxnLst/>
              <a:rect l="l" t="t" r="r" b="b"/>
              <a:pathLst>
                <a:path w="7939" h="7939" extrusionOk="0">
                  <a:moveTo>
                    <a:pt x="3970" y="7939"/>
                  </a:moveTo>
                  <a:cubicBezTo>
                    <a:pt x="1810" y="7939"/>
                    <a:pt x="1" y="6129"/>
                    <a:pt x="1" y="3970"/>
                  </a:cubicBezTo>
                  <a:cubicBezTo>
                    <a:pt x="1" y="1810"/>
                    <a:pt x="1810" y="0"/>
                    <a:pt x="3970" y="0"/>
                  </a:cubicBezTo>
                  <a:cubicBezTo>
                    <a:pt x="6130" y="0"/>
                    <a:pt x="7939" y="1810"/>
                    <a:pt x="7939" y="3970"/>
                  </a:cubicBezTo>
                  <a:cubicBezTo>
                    <a:pt x="7939" y="6188"/>
                    <a:pt x="6130" y="7939"/>
                    <a:pt x="3970" y="793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9" name="Google Shape;18249;p46"/>
            <p:cNvSpPr/>
            <p:nvPr/>
          </p:nvSpPr>
          <p:spPr>
            <a:xfrm>
              <a:off x="4792075" y="2377400"/>
              <a:ext cx="199950" cy="199925"/>
            </a:xfrm>
            <a:custGeom>
              <a:avLst/>
              <a:gdLst/>
              <a:ahLst/>
              <a:cxnLst/>
              <a:rect l="l" t="t" r="r" b="b"/>
              <a:pathLst>
                <a:path w="7998" h="7997" extrusionOk="0">
                  <a:moveTo>
                    <a:pt x="3970" y="58"/>
                  </a:moveTo>
                  <a:cubicBezTo>
                    <a:pt x="6129" y="0"/>
                    <a:pt x="7939" y="1810"/>
                    <a:pt x="7939" y="3969"/>
                  </a:cubicBezTo>
                  <a:cubicBezTo>
                    <a:pt x="7997" y="6129"/>
                    <a:pt x="6188" y="7939"/>
                    <a:pt x="4028" y="7997"/>
                  </a:cubicBezTo>
                  <a:cubicBezTo>
                    <a:pt x="1868" y="7997"/>
                    <a:pt x="59" y="6246"/>
                    <a:pt x="0" y="4028"/>
                  </a:cubicBezTo>
                  <a:cubicBezTo>
                    <a:pt x="0" y="1926"/>
                    <a:pt x="1810" y="58"/>
                    <a:pt x="3970"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0" name="Google Shape;18250;p46"/>
            <p:cNvSpPr/>
            <p:nvPr/>
          </p:nvSpPr>
          <p:spPr>
            <a:xfrm>
              <a:off x="4793525" y="3115775"/>
              <a:ext cx="197025" cy="197025"/>
            </a:xfrm>
            <a:custGeom>
              <a:avLst/>
              <a:gdLst/>
              <a:ahLst/>
              <a:cxnLst/>
              <a:rect l="l" t="t" r="r" b="b"/>
              <a:pathLst>
                <a:path w="7881" h="7881" extrusionOk="0">
                  <a:moveTo>
                    <a:pt x="3970" y="1"/>
                  </a:moveTo>
                  <a:cubicBezTo>
                    <a:pt x="6130" y="1"/>
                    <a:pt x="7881" y="1752"/>
                    <a:pt x="7881" y="3911"/>
                  </a:cubicBezTo>
                  <a:cubicBezTo>
                    <a:pt x="7881" y="6129"/>
                    <a:pt x="6071" y="7881"/>
                    <a:pt x="3853" y="7881"/>
                  </a:cubicBezTo>
                  <a:cubicBezTo>
                    <a:pt x="1693" y="7822"/>
                    <a:pt x="1" y="6071"/>
                    <a:pt x="1" y="3911"/>
                  </a:cubicBezTo>
                  <a:cubicBezTo>
                    <a:pt x="1" y="1693"/>
                    <a:pt x="1752" y="1"/>
                    <a:pt x="397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1" name="Google Shape;18251;p46"/>
            <p:cNvSpPr/>
            <p:nvPr/>
          </p:nvSpPr>
          <p:spPr>
            <a:xfrm>
              <a:off x="2584200" y="2622550"/>
              <a:ext cx="197025" cy="195550"/>
            </a:xfrm>
            <a:custGeom>
              <a:avLst/>
              <a:gdLst/>
              <a:ahLst/>
              <a:cxnLst/>
              <a:rect l="l" t="t" r="r" b="b"/>
              <a:pathLst>
                <a:path w="7881" h="7822" extrusionOk="0">
                  <a:moveTo>
                    <a:pt x="3912" y="7822"/>
                  </a:moveTo>
                  <a:cubicBezTo>
                    <a:pt x="1752" y="7822"/>
                    <a:pt x="1" y="6071"/>
                    <a:pt x="59" y="3911"/>
                  </a:cubicBezTo>
                  <a:cubicBezTo>
                    <a:pt x="59" y="1693"/>
                    <a:pt x="1810" y="0"/>
                    <a:pt x="3970" y="0"/>
                  </a:cubicBezTo>
                  <a:cubicBezTo>
                    <a:pt x="6188" y="0"/>
                    <a:pt x="7881" y="1751"/>
                    <a:pt x="7881" y="3970"/>
                  </a:cubicBezTo>
                  <a:cubicBezTo>
                    <a:pt x="7881" y="6129"/>
                    <a:pt x="6130" y="7822"/>
                    <a:pt x="3912" y="78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2" name="Google Shape;18252;p46"/>
            <p:cNvSpPr/>
            <p:nvPr/>
          </p:nvSpPr>
          <p:spPr>
            <a:xfrm>
              <a:off x="3321125" y="1643375"/>
              <a:ext cx="197025" cy="197025"/>
            </a:xfrm>
            <a:custGeom>
              <a:avLst/>
              <a:gdLst/>
              <a:ahLst/>
              <a:cxnLst/>
              <a:rect l="l" t="t" r="r" b="b"/>
              <a:pathLst>
                <a:path w="7881" h="7881" extrusionOk="0">
                  <a:moveTo>
                    <a:pt x="3912" y="7822"/>
                  </a:moveTo>
                  <a:cubicBezTo>
                    <a:pt x="1694" y="7822"/>
                    <a:pt x="1" y="6071"/>
                    <a:pt x="1" y="3912"/>
                  </a:cubicBezTo>
                  <a:cubicBezTo>
                    <a:pt x="59" y="1694"/>
                    <a:pt x="1810" y="1"/>
                    <a:pt x="3970" y="1"/>
                  </a:cubicBezTo>
                  <a:cubicBezTo>
                    <a:pt x="6130" y="59"/>
                    <a:pt x="7881" y="1810"/>
                    <a:pt x="7823" y="3970"/>
                  </a:cubicBezTo>
                  <a:cubicBezTo>
                    <a:pt x="7823" y="6130"/>
                    <a:pt x="6071" y="7881"/>
                    <a:pt x="3912" y="78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3" name="Google Shape;18253;p46"/>
            <p:cNvSpPr/>
            <p:nvPr/>
          </p:nvSpPr>
          <p:spPr>
            <a:xfrm>
              <a:off x="3812900" y="3851250"/>
              <a:ext cx="198500" cy="197025"/>
            </a:xfrm>
            <a:custGeom>
              <a:avLst/>
              <a:gdLst/>
              <a:ahLst/>
              <a:cxnLst/>
              <a:rect l="l" t="t" r="r" b="b"/>
              <a:pathLst>
                <a:path w="7940" h="7881" extrusionOk="0">
                  <a:moveTo>
                    <a:pt x="7939" y="3969"/>
                  </a:moveTo>
                  <a:cubicBezTo>
                    <a:pt x="7881" y="6188"/>
                    <a:pt x="6130" y="7880"/>
                    <a:pt x="3970" y="7880"/>
                  </a:cubicBezTo>
                  <a:cubicBezTo>
                    <a:pt x="1752" y="7880"/>
                    <a:pt x="1" y="6071"/>
                    <a:pt x="59" y="3911"/>
                  </a:cubicBezTo>
                  <a:cubicBezTo>
                    <a:pt x="117" y="1693"/>
                    <a:pt x="1869" y="0"/>
                    <a:pt x="4028" y="59"/>
                  </a:cubicBezTo>
                  <a:cubicBezTo>
                    <a:pt x="6188" y="59"/>
                    <a:pt x="7939" y="1810"/>
                    <a:pt x="7939" y="39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4" name="Google Shape;18254;p46"/>
            <p:cNvSpPr/>
            <p:nvPr/>
          </p:nvSpPr>
          <p:spPr>
            <a:xfrm>
              <a:off x="2585675" y="2869150"/>
              <a:ext cx="195550" cy="195575"/>
            </a:xfrm>
            <a:custGeom>
              <a:avLst/>
              <a:gdLst/>
              <a:ahLst/>
              <a:cxnLst/>
              <a:rect l="l" t="t" r="r" b="b"/>
              <a:pathLst>
                <a:path w="7822" h="7823" extrusionOk="0">
                  <a:moveTo>
                    <a:pt x="7822" y="3912"/>
                  </a:moveTo>
                  <a:cubicBezTo>
                    <a:pt x="7822" y="6071"/>
                    <a:pt x="6129" y="7823"/>
                    <a:pt x="3911" y="7823"/>
                  </a:cubicBezTo>
                  <a:cubicBezTo>
                    <a:pt x="1751" y="7823"/>
                    <a:pt x="0" y="6130"/>
                    <a:pt x="0" y="3970"/>
                  </a:cubicBezTo>
                  <a:cubicBezTo>
                    <a:pt x="0" y="1752"/>
                    <a:pt x="1693" y="59"/>
                    <a:pt x="3853" y="1"/>
                  </a:cubicBezTo>
                  <a:cubicBezTo>
                    <a:pt x="6071" y="1"/>
                    <a:pt x="7763" y="1752"/>
                    <a:pt x="7822" y="39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5" name="Google Shape;18255;p46"/>
            <p:cNvSpPr/>
            <p:nvPr/>
          </p:nvSpPr>
          <p:spPr>
            <a:xfrm>
              <a:off x="3567750" y="3851250"/>
              <a:ext cx="197025" cy="198475"/>
            </a:xfrm>
            <a:custGeom>
              <a:avLst/>
              <a:gdLst/>
              <a:ahLst/>
              <a:cxnLst/>
              <a:rect l="l" t="t" r="r" b="b"/>
              <a:pathLst>
                <a:path w="7881" h="7939" extrusionOk="0">
                  <a:moveTo>
                    <a:pt x="4028" y="59"/>
                  </a:moveTo>
                  <a:cubicBezTo>
                    <a:pt x="6188" y="117"/>
                    <a:pt x="7881" y="1868"/>
                    <a:pt x="7822" y="4028"/>
                  </a:cubicBezTo>
                  <a:cubicBezTo>
                    <a:pt x="7822" y="6246"/>
                    <a:pt x="6013" y="7939"/>
                    <a:pt x="3853" y="7880"/>
                  </a:cubicBezTo>
                  <a:cubicBezTo>
                    <a:pt x="1693" y="7822"/>
                    <a:pt x="1" y="6071"/>
                    <a:pt x="1" y="3853"/>
                  </a:cubicBezTo>
                  <a:cubicBezTo>
                    <a:pt x="59" y="1693"/>
                    <a:pt x="1868" y="0"/>
                    <a:pt x="4028"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6" name="Google Shape;18256;p46"/>
            <p:cNvSpPr/>
            <p:nvPr/>
          </p:nvSpPr>
          <p:spPr>
            <a:xfrm>
              <a:off x="4551300" y="1891450"/>
              <a:ext cx="195550" cy="194125"/>
            </a:xfrm>
            <a:custGeom>
              <a:avLst/>
              <a:gdLst/>
              <a:ahLst/>
              <a:cxnLst/>
              <a:rect l="l" t="t" r="r" b="b"/>
              <a:pathLst>
                <a:path w="7822" h="7765" extrusionOk="0">
                  <a:moveTo>
                    <a:pt x="7763" y="3912"/>
                  </a:moveTo>
                  <a:cubicBezTo>
                    <a:pt x="7763" y="6071"/>
                    <a:pt x="6071" y="7764"/>
                    <a:pt x="3853" y="7764"/>
                  </a:cubicBezTo>
                  <a:cubicBezTo>
                    <a:pt x="1693" y="7764"/>
                    <a:pt x="0" y="6013"/>
                    <a:pt x="0" y="3853"/>
                  </a:cubicBezTo>
                  <a:cubicBezTo>
                    <a:pt x="0" y="1693"/>
                    <a:pt x="1751" y="1"/>
                    <a:pt x="3969" y="1"/>
                  </a:cubicBezTo>
                  <a:cubicBezTo>
                    <a:pt x="6129" y="1"/>
                    <a:pt x="7822" y="1693"/>
                    <a:pt x="7763" y="39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7" name="Google Shape;18257;p46"/>
            <p:cNvSpPr/>
            <p:nvPr/>
          </p:nvSpPr>
          <p:spPr>
            <a:xfrm>
              <a:off x="4059525" y="3852700"/>
              <a:ext cx="192650" cy="194100"/>
            </a:xfrm>
            <a:custGeom>
              <a:avLst/>
              <a:gdLst/>
              <a:ahLst/>
              <a:cxnLst/>
              <a:rect l="l" t="t" r="r" b="b"/>
              <a:pathLst>
                <a:path w="7706" h="7764" extrusionOk="0">
                  <a:moveTo>
                    <a:pt x="3794" y="59"/>
                  </a:moveTo>
                  <a:cubicBezTo>
                    <a:pt x="5954" y="1"/>
                    <a:pt x="7705" y="1693"/>
                    <a:pt x="7705" y="3853"/>
                  </a:cubicBezTo>
                  <a:cubicBezTo>
                    <a:pt x="7705" y="6013"/>
                    <a:pt x="6013" y="7764"/>
                    <a:pt x="3853" y="7764"/>
                  </a:cubicBezTo>
                  <a:cubicBezTo>
                    <a:pt x="1693" y="7764"/>
                    <a:pt x="0" y="6071"/>
                    <a:pt x="0" y="3911"/>
                  </a:cubicBezTo>
                  <a:cubicBezTo>
                    <a:pt x="0" y="1752"/>
                    <a:pt x="1693" y="59"/>
                    <a:pt x="3794"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8" name="Google Shape;18258;p46"/>
            <p:cNvSpPr/>
            <p:nvPr/>
          </p:nvSpPr>
          <p:spPr>
            <a:xfrm>
              <a:off x="2585675" y="2380300"/>
              <a:ext cx="194100" cy="194125"/>
            </a:xfrm>
            <a:custGeom>
              <a:avLst/>
              <a:gdLst/>
              <a:ahLst/>
              <a:cxnLst/>
              <a:rect l="l" t="t" r="r" b="b"/>
              <a:pathLst>
                <a:path w="7764" h="7765" extrusionOk="0">
                  <a:moveTo>
                    <a:pt x="3911" y="59"/>
                  </a:moveTo>
                  <a:cubicBezTo>
                    <a:pt x="6071" y="59"/>
                    <a:pt x="7763" y="1810"/>
                    <a:pt x="7763" y="3912"/>
                  </a:cubicBezTo>
                  <a:cubicBezTo>
                    <a:pt x="7763" y="6071"/>
                    <a:pt x="6012" y="7764"/>
                    <a:pt x="3853" y="7764"/>
                  </a:cubicBezTo>
                  <a:cubicBezTo>
                    <a:pt x="1693" y="7764"/>
                    <a:pt x="0" y="6013"/>
                    <a:pt x="59" y="3853"/>
                  </a:cubicBezTo>
                  <a:cubicBezTo>
                    <a:pt x="59" y="1694"/>
                    <a:pt x="1810" y="1"/>
                    <a:pt x="391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9" name="Google Shape;18259;p46"/>
            <p:cNvSpPr/>
            <p:nvPr/>
          </p:nvSpPr>
          <p:spPr>
            <a:xfrm>
              <a:off x="3322600" y="3854175"/>
              <a:ext cx="192650" cy="192625"/>
            </a:xfrm>
            <a:custGeom>
              <a:avLst/>
              <a:gdLst/>
              <a:ahLst/>
              <a:cxnLst/>
              <a:rect l="l" t="t" r="r" b="b"/>
              <a:pathLst>
                <a:path w="7706" h="7705" extrusionOk="0">
                  <a:moveTo>
                    <a:pt x="7705" y="3852"/>
                  </a:moveTo>
                  <a:cubicBezTo>
                    <a:pt x="7705" y="5954"/>
                    <a:pt x="5954" y="7705"/>
                    <a:pt x="3853" y="7705"/>
                  </a:cubicBezTo>
                  <a:cubicBezTo>
                    <a:pt x="1751" y="7705"/>
                    <a:pt x="0" y="5954"/>
                    <a:pt x="0" y="3852"/>
                  </a:cubicBezTo>
                  <a:cubicBezTo>
                    <a:pt x="0" y="1693"/>
                    <a:pt x="1751" y="0"/>
                    <a:pt x="3911" y="0"/>
                  </a:cubicBezTo>
                  <a:cubicBezTo>
                    <a:pt x="6012" y="0"/>
                    <a:pt x="7705" y="1751"/>
                    <a:pt x="7705" y="38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0" name="Google Shape;18260;p46"/>
            <p:cNvSpPr/>
            <p:nvPr/>
          </p:nvSpPr>
          <p:spPr>
            <a:xfrm>
              <a:off x="2585675" y="3117225"/>
              <a:ext cx="195550" cy="194125"/>
            </a:xfrm>
            <a:custGeom>
              <a:avLst/>
              <a:gdLst/>
              <a:ahLst/>
              <a:cxnLst/>
              <a:rect l="l" t="t" r="r" b="b"/>
              <a:pathLst>
                <a:path w="7822" h="7765" extrusionOk="0">
                  <a:moveTo>
                    <a:pt x="3969" y="1"/>
                  </a:moveTo>
                  <a:cubicBezTo>
                    <a:pt x="6071" y="59"/>
                    <a:pt x="7822" y="1869"/>
                    <a:pt x="7763" y="3970"/>
                  </a:cubicBezTo>
                  <a:cubicBezTo>
                    <a:pt x="7705" y="6071"/>
                    <a:pt x="5954" y="7764"/>
                    <a:pt x="3853" y="7706"/>
                  </a:cubicBezTo>
                  <a:cubicBezTo>
                    <a:pt x="1751" y="7706"/>
                    <a:pt x="0" y="5896"/>
                    <a:pt x="59" y="3795"/>
                  </a:cubicBezTo>
                  <a:cubicBezTo>
                    <a:pt x="117" y="1694"/>
                    <a:pt x="1868" y="1"/>
                    <a:pt x="396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1" name="Google Shape;18261;p46"/>
            <p:cNvSpPr/>
            <p:nvPr/>
          </p:nvSpPr>
          <p:spPr>
            <a:xfrm>
              <a:off x="4795000" y="2133700"/>
              <a:ext cx="192625" cy="194100"/>
            </a:xfrm>
            <a:custGeom>
              <a:avLst/>
              <a:gdLst/>
              <a:ahLst/>
              <a:cxnLst/>
              <a:rect l="l" t="t" r="r" b="b"/>
              <a:pathLst>
                <a:path w="7705" h="7764" extrusionOk="0">
                  <a:moveTo>
                    <a:pt x="3911" y="7764"/>
                  </a:moveTo>
                  <a:cubicBezTo>
                    <a:pt x="1810" y="7764"/>
                    <a:pt x="58" y="6012"/>
                    <a:pt x="0" y="3911"/>
                  </a:cubicBezTo>
                  <a:cubicBezTo>
                    <a:pt x="0" y="1810"/>
                    <a:pt x="1751" y="59"/>
                    <a:pt x="3853" y="59"/>
                  </a:cubicBezTo>
                  <a:cubicBezTo>
                    <a:pt x="5954" y="0"/>
                    <a:pt x="7705" y="1751"/>
                    <a:pt x="7705" y="3911"/>
                  </a:cubicBezTo>
                  <a:cubicBezTo>
                    <a:pt x="7705" y="5954"/>
                    <a:pt x="6012" y="7705"/>
                    <a:pt x="3911" y="776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2" name="Google Shape;18262;p46"/>
            <p:cNvSpPr/>
            <p:nvPr/>
          </p:nvSpPr>
          <p:spPr>
            <a:xfrm>
              <a:off x="4306125" y="1644850"/>
              <a:ext cx="192650" cy="194100"/>
            </a:xfrm>
            <a:custGeom>
              <a:avLst/>
              <a:gdLst/>
              <a:ahLst/>
              <a:cxnLst/>
              <a:rect l="l" t="t" r="r" b="b"/>
              <a:pathLst>
                <a:path w="7706" h="7764" extrusionOk="0">
                  <a:moveTo>
                    <a:pt x="7706" y="3911"/>
                  </a:moveTo>
                  <a:cubicBezTo>
                    <a:pt x="7648" y="6012"/>
                    <a:pt x="5896" y="7763"/>
                    <a:pt x="3737" y="7705"/>
                  </a:cubicBezTo>
                  <a:cubicBezTo>
                    <a:pt x="1694" y="7647"/>
                    <a:pt x="1" y="5896"/>
                    <a:pt x="1" y="3794"/>
                  </a:cubicBezTo>
                  <a:cubicBezTo>
                    <a:pt x="1" y="1693"/>
                    <a:pt x="1810" y="0"/>
                    <a:pt x="3912" y="0"/>
                  </a:cubicBezTo>
                  <a:cubicBezTo>
                    <a:pt x="6013" y="59"/>
                    <a:pt x="7706" y="1810"/>
                    <a:pt x="7706" y="39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3" name="Google Shape;18263;p46"/>
            <p:cNvSpPr/>
            <p:nvPr/>
          </p:nvSpPr>
          <p:spPr>
            <a:xfrm>
              <a:off x="4546925" y="3606100"/>
              <a:ext cx="195550" cy="194100"/>
            </a:xfrm>
            <a:custGeom>
              <a:avLst/>
              <a:gdLst/>
              <a:ahLst/>
              <a:cxnLst/>
              <a:rect l="l" t="t" r="r" b="b"/>
              <a:pathLst>
                <a:path w="7822" h="7764" extrusionOk="0">
                  <a:moveTo>
                    <a:pt x="3853" y="7763"/>
                  </a:moveTo>
                  <a:cubicBezTo>
                    <a:pt x="1751" y="7705"/>
                    <a:pt x="0" y="5895"/>
                    <a:pt x="58" y="3794"/>
                  </a:cubicBezTo>
                  <a:cubicBezTo>
                    <a:pt x="117" y="1693"/>
                    <a:pt x="1926" y="0"/>
                    <a:pt x="3969" y="58"/>
                  </a:cubicBezTo>
                  <a:cubicBezTo>
                    <a:pt x="6129" y="117"/>
                    <a:pt x="7822" y="1868"/>
                    <a:pt x="7763" y="4028"/>
                  </a:cubicBezTo>
                  <a:cubicBezTo>
                    <a:pt x="7705" y="6071"/>
                    <a:pt x="5954" y="7763"/>
                    <a:pt x="3853" y="77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4" name="Google Shape;18264;p46"/>
            <p:cNvSpPr/>
            <p:nvPr/>
          </p:nvSpPr>
          <p:spPr>
            <a:xfrm>
              <a:off x="2832275" y="1887075"/>
              <a:ext cx="194125" cy="194100"/>
            </a:xfrm>
            <a:custGeom>
              <a:avLst/>
              <a:gdLst/>
              <a:ahLst/>
              <a:cxnLst/>
              <a:rect l="l" t="t" r="r" b="b"/>
              <a:pathLst>
                <a:path w="7765" h="7764" extrusionOk="0">
                  <a:moveTo>
                    <a:pt x="7764" y="3911"/>
                  </a:moveTo>
                  <a:cubicBezTo>
                    <a:pt x="7706" y="6013"/>
                    <a:pt x="5955" y="7764"/>
                    <a:pt x="3912" y="7706"/>
                  </a:cubicBezTo>
                  <a:cubicBezTo>
                    <a:pt x="1752" y="7706"/>
                    <a:pt x="1" y="5954"/>
                    <a:pt x="59" y="3795"/>
                  </a:cubicBezTo>
                  <a:cubicBezTo>
                    <a:pt x="118" y="1693"/>
                    <a:pt x="1869" y="1"/>
                    <a:pt x="3970" y="59"/>
                  </a:cubicBezTo>
                  <a:cubicBezTo>
                    <a:pt x="6071" y="59"/>
                    <a:pt x="7764" y="1810"/>
                    <a:pt x="7764" y="39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5" name="Google Shape;18265;p46"/>
            <p:cNvSpPr/>
            <p:nvPr/>
          </p:nvSpPr>
          <p:spPr>
            <a:xfrm>
              <a:off x="4796450" y="3362400"/>
              <a:ext cx="191175" cy="189725"/>
            </a:xfrm>
            <a:custGeom>
              <a:avLst/>
              <a:gdLst/>
              <a:ahLst/>
              <a:cxnLst/>
              <a:rect l="l" t="t" r="r" b="b"/>
              <a:pathLst>
                <a:path w="7647" h="7589" extrusionOk="0">
                  <a:moveTo>
                    <a:pt x="3795" y="0"/>
                  </a:moveTo>
                  <a:cubicBezTo>
                    <a:pt x="5896" y="0"/>
                    <a:pt x="7647" y="1751"/>
                    <a:pt x="7589" y="3794"/>
                  </a:cubicBezTo>
                  <a:cubicBezTo>
                    <a:pt x="7589" y="5896"/>
                    <a:pt x="5896" y="7588"/>
                    <a:pt x="3795" y="7588"/>
                  </a:cubicBezTo>
                  <a:cubicBezTo>
                    <a:pt x="1693" y="7588"/>
                    <a:pt x="0" y="5837"/>
                    <a:pt x="0" y="3736"/>
                  </a:cubicBezTo>
                  <a:cubicBezTo>
                    <a:pt x="0" y="1693"/>
                    <a:pt x="1752" y="0"/>
                    <a:pt x="379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6" name="Google Shape;18266;p46"/>
            <p:cNvSpPr/>
            <p:nvPr/>
          </p:nvSpPr>
          <p:spPr>
            <a:xfrm>
              <a:off x="3081825" y="1646300"/>
              <a:ext cx="189725" cy="191200"/>
            </a:xfrm>
            <a:custGeom>
              <a:avLst/>
              <a:gdLst/>
              <a:ahLst/>
              <a:cxnLst/>
              <a:rect l="l" t="t" r="r" b="b"/>
              <a:pathLst>
                <a:path w="7589" h="7648" extrusionOk="0">
                  <a:moveTo>
                    <a:pt x="3794" y="1"/>
                  </a:moveTo>
                  <a:cubicBezTo>
                    <a:pt x="5837" y="1"/>
                    <a:pt x="7588" y="1752"/>
                    <a:pt x="7588" y="3853"/>
                  </a:cubicBezTo>
                  <a:cubicBezTo>
                    <a:pt x="7588" y="5896"/>
                    <a:pt x="5896" y="7589"/>
                    <a:pt x="3794" y="7589"/>
                  </a:cubicBezTo>
                  <a:cubicBezTo>
                    <a:pt x="1751" y="7647"/>
                    <a:pt x="0" y="5896"/>
                    <a:pt x="0" y="3795"/>
                  </a:cubicBezTo>
                  <a:cubicBezTo>
                    <a:pt x="0" y="1693"/>
                    <a:pt x="1693" y="1"/>
                    <a:pt x="3794"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7" name="Google Shape;18267;p46"/>
            <p:cNvSpPr/>
            <p:nvPr/>
          </p:nvSpPr>
          <p:spPr>
            <a:xfrm>
              <a:off x="2835200" y="3609000"/>
              <a:ext cx="189725" cy="189725"/>
            </a:xfrm>
            <a:custGeom>
              <a:avLst/>
              <a:gdLst/>
              <a:ahLst/>
              <a:cxnLst/>
              <a:rect l="l" t="t" r="r" b="b"/>
              <a:pathLst>
                <a:path w="7589" h="7589" extrusionOk="0">
                  <a:moveTo>
                    <a:pt x="3795" y="1"/>
                  </a:moveTo>
                  <a:cubicBezTo>
                    <a:pt x="5896" y="59"/>
                    <a:pt x="7589" y="1752"/>
                    <a:pt x="7530" y="3795"/>
                  </a:cubicBezTo>
                  <a:cubicBezTo>
                    <a:pt x="7530" y="5896"/>
                    <a:pt x="5838" y="7589"/>
                    <a:pt x="3736" y="7531"/>
                  </a:cubicBezTo>
                  <a:cubicBezTo>
                    <a:pt x="1635" y="7531"/>
                    <a:pt x="1" y="5838"/>
                    <a:pt x="1" y="3737"/>
                  </a:cubicBezTo>
                  <a:cubicBezTo>
                    <a:pt x="59" y="1635"/>
                    <a:pt x="1752" y="1"/>
                    <a:pt x="379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8" name="Google Shape;18268;p46"/>
            <p:cNvSpPr/>
            <p:nvPr/>
          </p:nvSpPr>
          <p:spPr>
            <a:xfrm>
              <a:off x="4309050" y="3855625"/>
              <a:ext cx="186825" cy="188275"/>
            </a:xfrm>
            <a:custGeom>
              <a:avLst/>
              <a:gdLst/>
              <a:ahLst/>
              <a:cxnLst/>
              <a:rect l="l" t="t" r="r" b="b"/>
              <a:pathLst>
                <a:path w="7473" h="7531" extrusionOk="0">
                  <a:moveTo>
                    <a:pt x="3736" y="7530"/>
                  </a:moveTo>
                  <a:cubicBezTo>
                    <a:pt x="1635" y="7530"/>
                    <a:pt x="1" y="5896"/>
                    <a:pt x="1" y="3794"/>
                  </a:cubicBezTo>
                  <a:cubicBezTo>
                    <a:pt x="1" y="1693"/>
                    <a:pt x="1635" y="0"/>
                    <a:pt x="3736" y="59"/>
                  </a:cubicBezTo>
                  <a:cubicBezTo>
                    <a:pt x="5838" y="59"/>
                    <a:pt x="7472" y="1693"/>
                    <a:pt x="7472" y="3736"/>
                  </a:cubicBezTo>
                  <a:cubicBezTo>
                    <a:pt x="7472" y="5837"/>
                    <a:pt x="5838" y="7530"/>
                    <a:pt x="3736" y="753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9" name="Google Shape;18269;p46"/>
            <p:cNvSpPr/>
            <p:nvPr/>
          </p:nvSpPr>
          <p:spPr>
            <a:xfrm>
              <a:off x="2590050" y="2136600"/>
              <a:ext cx="186800" cy="188275"/>
            </a:xfrm>
            <a:custGeom>
              <a:avLst/>
              <a:gdLst/>
              <a:ahLst/>
              <a:cxnLst/>
              <a:rect l="l" t="t" r="r" b="b"/>
              <a:pathLst>
                <a:path w="7472" h="7531" extrusionOk="0">
                  <a:moveTo>
                    <a:pt x="3736" y="7531"/>
                  </a:moveTo>
                  <a:cubicBezTo>
                    <a:pt x="1635" y="7531"/>
                    <a:pt x="0" y="5896"/>
                    <a:pt x="0" y="3737"/>
                  </a:cubicBezTo>
                  <a:cubicBezTo>
                    <a:pt x="0" y="1694"/>
                    <a:pt x="1635" y="59"/>
                    <a:pt x="3678" y="59"/>
                  </a:cubicBezTo>
                  <a:cubicBezTo>
                    <a:pt x="5837" y="1"/>
                    <a:pt x="7472" y="1694"/>
                    <a:pt x="7472" y="3795"/>
                  </a:cubicBezTo>
                  <a:cubicBezTo>
                    <a:pt x="7472" y="5896"/>
                    <a:pt x="5837" y="7531"/>
                    <a:pt x="3736" y="753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0" name="Google Shape;18270;p46"/>
            <p:cNvSpPr/>
            <p:nvPr/>
          </p:nvSpPr>
          <p:spPr>
            <a:xfrm>
              <a:off x="2590050" y="3363850"/>
              <a:ext cx="186800" cy="186800"/>
            </a:xfrm>
            <a:custGeom>
              <a:avLst/>
              <a:gdLst/>
              <a:ahLst/>
              <a:cxnLst/>
              <a:rect l="l" t="t" r="r" b="b"/>
              <a:pathLst>
                <a:path w="7472" h="7472" extrusionOk="0">
                  <a:moveTo>
                    <a:pt x="3736" y="1"/>
                  </a:moveTo>
                  <a:cubicBezTo>
                    <a:pt x="5837" y="59"/>
                    <a:pt x="7472" y="1693"/>
                    <a:pt x="7413" y="3795"/>
                  </a:cubicBezTo>
                  <a:cubicBezTo>
                    <a:pt x="7413" y="5838"/>
                    <a:pt x="5721" y="7472"/>
                    <a:pt x="3678" y="7414"/>
                  </a:cubicBezTo>
                  <a:cubicBezTo>
                    <a:pt x="1635" y="7414"/>
                    <a:pt x="0" y="5721"/>
                    <a:pt x="0" y="3678"/>
                  </a:cubicBezTo>
                  <a:cubicBezTo>
                    <a:pt x="0" y="1635"/>
                    <a:pt x="1693" y="1"/>
                    <a:pt x="37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1" name="Google Shape;18271;p46"/>
            <p:cNvSpPr/>
            <p:nvPr/>
          </p:nvSpPr>
          <p:spPr>
            <a:xfrm>
              <a:off x="3083275" y="3857075"/>
              <a:ext cx="186800" cy="185350"/>
            </a:xfrm>
            <a:custGeom>
              <a:avLst/>
              <a:gdLst/>
              <a:ahLst/>
              <a:cxnLst/>
              <a:rect l="l" t="t" r="r" b="b"/>
              <a:pathLst>
                <a:path w="7472" h="7414" extrusionOk="0">
                  <a:moveTo>
                    <a:pt x="7414" y="3678"/>
                  </a:moveTo>
                  <a:cubicBezTo>
                    <a:pt x="7472" y="5779"/>
                    <a:pt x="5779" y="7414"/>
                    <a:pt x="3736" y="7414"/>
                  </a:cubicBezTo>
                  <a:cubicBezTo>
                    <a:pt x="1693" y="7414"/>
                    <a:pt x="1" y="5779"/>
                    <a:pt x="59" y="3736"/>
                  </a:cubicBezTo>
                  <a:cubicBezTo>
                    <a:pt x="59" y="1694"/>
                    <a:pt x="1693" y="59"/>
                    <a:pt x="3678" y="1"/>
                  </a:cubicBezTo>
                  <a:cubicBezTo>
                    <a:pt x="5779" y="1"/>
                    <a:pt x="7414" y="1635"/>
                    <a:pt x="7472"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2" name="Google Shape;18272;p46"/>
            <p:cNvSpPr/>
            <p:nvPr/>
          </p:nvSpPr>
          <p:spPr>
            <a:xfrm>
              <a:off x="5045975" y="2628375"/>
              <a:ext cx="185350" cy="185350"/>
            </a:xfrm>
            <a:custGeom>
              <a:avLst/>
              <a:gdLst/>
              <a:ahLst/>
              <a:cxnLst/>
              <a:rect l="l" t="t" r="r" b="b"/>
              <a:pathLst>
                <a:path w="7414" h="7414" extrusionOk="0">
                  <a:moveTo>
                    <a:pt x="3737" y="7414"/>
                  </a:moveTo>
                  <a:cubicBezTo>
                    <a:pt x="1635" y="7414"/>
                    <a:pt x="1" y="5721"/>
                    <a:pt x="1" y="3678"/>
                  </a:cubicBezTo>
                  <a:cubicBezTo>
                    <a:pt x="1" y="1635"/>
                    <a:pt x="1635" y="1"/>
                    <a:pt x="3737" y="1"/>
                  </a:cubicBezTo>
                  <a:cubicBezTo>
                    <a:pt x="5721" y="1"/>
                    <a:pt x="7414" y="1635"/>
                    <a:pt x="7414" y="3678"/>
                  </a:cubicBezTo>
                  <a:cubicBezTo>
                    <a:pt x="7414" y="5721"/>
                    <a:pt x="5779" y="7414"/>
                    <a:pt x="3737" y="741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3" name="Google Shape;18273;p46"/>
            <p:cNvSpPr/>
            <p:nvPr/>
          </p:nvSpPr>
          <p:spPr>
            <a:xfrm>
              <a:off x="3818750" y="1401150"/>
              <a:ext cx="188275" cy="186800"/>
            </a:xfrm>
            <a:custGeom>
              <a:avLst/>
              <a:gdLst/>
              <a:ahLst/>
              <a:cxnLst/>
              <a:rect l="l" t="t" r="r" b="b"/>
              <a:pathLst>
                <a:path w="7531" h="7472" extrusionOk="0">
                  <a:moveTo>
                    <a:pt x="59" y="3678"/>
                  </a:moveTo>
                  <a:cubicBezTo>
                    <a:pt x="59" y="1635"/>
                    <a:pt x="1751" y="0"/>
                    <a:pt x="3853" y="59"/>
                  </a:cubicBezTo>
                  <a:cubicBezTo>
                    <a:pt x="5896" y="59"/>
                    <a:pt x="7530" y="1810"/>
                    <a:pt x="7472" y="3853"/>
                  </a:cubicBezTo>
                  <a:cubicBezTo>
                    <a:pt x="7413" y="5837"/>
                    <a:pt x="5721" y="7472"/>
                    <a:pt x="3736" y="7472"/>
                  </a:cubicBezTo>
                  <a:cubicBezTo>
                    <a:pt x="1693" y="7413"/>
                    <a:pt x="0" y="5721"/>
                    <a:pt x="59"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4" name="Google Shape;18274;p46"/>
            <p:cNvSpPr/>
            <p:nvPr/>
          </p:nvSpPr>
          <p:spPr>
            <a:xfrm>
              <a:off x="5045975" y="2875000"/>
              <a:ext cx="185350" cy="185350"/>
            </a:xfrm>
            <a:custGeom>
              <a:avLst/>
              <a:gdLst/>
              <a:ahLst/>
              <a:cxnLst/>
              <a:rect l="l" t="t" r="r" b="b"/>
              <a:pathLst>
                <a:path w="7414" h="7414" extrusionOk="0">
                  <a:moveTo>
                    <a:pt x="3678" y="0"/>
                  </a:moveTo>
                  <a:cubicBezTo>
                    <a:pt x="5721" y="0"/>
                    <a:pt x="7414" y="1693"/>
                    <a:pt x="7414" y="3736"/>
                  </a:cubicBezTo>
                  <a:cubicBezTo>
                    <a:pt x="7355" y="5721"/>
                    <a:pt x="5721" y="7413"/>
                    <a:pt x="3678" y="7413"/>
                  </a:cubicBezTo>
                  <a:cubicBezTo>
                    <a:pt x="1635" y="7413"/>
                    <a:pt x="1" y="5721"/>
                    <a:pt x="1" y="3678"/>
                  </a:cubicBezTo>
                  <a:cubicBezTo>
                    <a:pt x="1" y="1635"/>
                    <a:pt x="1694" y="0"/>
                    <a:pt x="367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5" name="Google Shape;18275;p46"/>
            <p:cNvSpPr/>
            <p:nvPr/>
          </p:nvSpPr>
          <p:spPr>
            <a:xfrm>
              <a:off x="3573575" y="1402600"/>
              <a:ext cx="185375" cy="185350"/>
            </a:xfrm>
            <a:custGeom>
              <a:avLst/>
              <a:gdLst/>
              <a:ahLst/>
              <a:cxnLst/>
              <a:rect l="l" t="t" r="r" b="b"/>
              <a:pathLst>
                <a:path w="7415" h="7414" extrusionOk="0">
                  <a:moveTo>
                    <a:pt x="3678" y="1"/>
                  </a:moveTo>
                  <a:cubicBezTo>
                    <a:pt x="5721" y="1"/>
                    <a:pt x="7414" y="1635"/>
                    <a:pt x="7414" y="3678"/>
                  </a:cubicBezTo>
                  <a:cubicBezTo>
                    <a:pt x="7414" y="5721"/>
                    <a:pt x="5721" y="7414"/>
                    <a:pt x="3678" y="7355"/>
                  </a:cubicBezTo>
                  <a:cubicBezTo>
                    <a:pt x="1635" y="7355"/>
                    <a:pt x="1" y="5663"/>
                    <a:pt x="1" y="3678"/>
                  </a:cubicBezTo>
                  <a:cubicBezTo>
                    <a:pt x="1" y="1635"/>
                    <a:pt x="1694" y="1"/>
                    <a:pt x="367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6" name="Google Shape;18276;p46"/>
            <p:cNvSpPr/>
            <p:nvPr/>
          </p:nvSpPr>
          <p:spPr>
            <a:xfrm>
              <a:off x="4799375" y="1895825"/>
              <a:ext cx="183875" cy="183900"/>
            </a:xfrm>
            <a:custGeom>
              <a:avLst/>
              <a:gdLst/>
              <a:ahLst/>
              <a:cxnLst/>
              <a:rect l="l" t="t" r="r" b="b"/>
              <a:pathLst>
                <a:path w="7355" h="7356" extrusionOk="0">
                  <a:moveTo>
                    <a:pt x="3678" y="7356"/>
                  </a:moveTo>
                  <a:cubicBezTo>
                    <a:pt x="1693" y="7356"/>
                    <a:pt x="0" y="5663"/>
                    <a:pt x="0" y="3678"/>
                  </a:cubicBezTo>
                  <a:cubicBezTo>
                    <a:pt x="59" y="1635"/>
                    <a:pt x="1751" y="1"/>
                    <a:pt x="3736" y="1"/>
                  </a:cubicBezTo>
                  <a:cubicBezTo>
                    <a:pt x="5720" y="59"/>
                    <a:pt x="7355" y="1694"/>
                    <a:pt x="7355" y="3678"/>
                  </a:cubicBezTo>
                  <a:cubicBezTo>
                    <a:pt x="7355" y="5663"/>
                    <a:pt x="5662" y="7356"/>
                    <a:pt x="3678" y="735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7" name="Google Shape;18277;p46"/>
            <p:cNvSpPr/>
            <p:nvPr/>
          </p:nvSpPr>
          <p:spPr>
            <a:xfrm>
              <a:off x="5045975" y="2386150"/>
              <a:ext cx="183900" cy="183900"/>
            </a:xfrm>
            <a:custGeom>
              <a:avLst/>
              <a:gdLst/>
              <a:ahLst/>
              <a:cxnLst/>
              <a:rect l="l" t="t" r="r" b="b"/>
              <a:pathLst>
                <a:path w="7356" h="7356" extrusionOk="0">
                  <a:moveTo>
                    <a:pt x="7355" y="3678"/>
                  </a:moveTo>
                  <a:cubicBezTo>
                    <a:pt x="7355" y="5662"/>
                    <a:pt x="5721" y="7355"/>
                    <a:pt x="3678" y="7355"/>
                  </a:cubicBezTo>
                  <a:cubicBezTo>
                    <a:pt x="1694" y="7355"/>
                    <a:pt x="1" y="5662"/>
                    <a:pt x="1" y="3619"/>
                  </a:cubicBezTo>
                  <a:cubicBezTo>
                    <a:pt x="59" y="1693"/>
                    <a:pt x="1694" y="0"/>
                    <a:pt x="3678" y="0"/>
                  </a:cubicBezTo>
                  <a:cubicBezTo>
                    <a:pt x="5663" y="0"/>
                    <a:pt x="7355" y="1635"/>
                    <a:pt x="7355"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8" name="Google Shape;18278;p46"/>
            <p:cNvSpPr/>
            <p:nvPr/>
          </p:nvSpPr>
          <p:spPr>
            <a:xfrm>
              <a:off x="4557125" y="1649225"/>
              <a:ext cx="183900" cy="185350"/>
            </a:xfrm>
            <a:custGeom>
              <a:avLst/>
              <a:gdLst/>
              <a:ahLst/>
              <a:cxnLst/>
              <a:rect l="l" t="t" r="r" b="b"/>
              <a:pathLst>
                <a:path w="7356" h="7414" extrusionOk="0">
                  <a:moveTo>
                    <a:pt x="3678" y="0"/>
                  </a:moveTo>
                  <a:cubicBezTo>
                    <a:pt x="5663" y="0"/>
                    <a:pt x="7355" y="1693"/>
                    <a:pt x="7355" y="3736"/>
                  </a:cubicBezTo>
                  <a:cubicBezTo>
                    <a:pt x="7355" y="5721"/>
                    <a:pt x="5663" y="7413"/>
                    <a:pt x="3620" y="7355"/>
                  </a:cubicBezTo>
                  <a:cubicBezTo>
                    <a:pt x="1635" y="7355"/>
                    <a:pt x="1" y="5721"/>
                    <a:pt x="1" y="3736"/>
                  </a:cubicBezTo>
                  <a:cubicBezTo>
                    <a:pt x="1" y="1693"/>
                    <a:pt x="1635" y="0"/>
                    <a:pt x="367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9" name="Google Shape;18279;p46"/>
            <p:cNvSpPr/>
            <p:nvPr/>
          </p:nvSpPr>
          <p:spPr>
            <a:xfrm>
              <a:off x="4062450" y="1401150"/>
              <a:ext cx="186800" cy="188275"/>
            </a:xfrm>
            <a:custGeom>
              <a:avLst/>
              <a:gdLst/>
              <a:ahLst/>
              <a:cxnLst/>
              <a:rect l="l" t="t" r="r" b="b"/>
              <a:pathLst>
                <a:path w="7472" h="7531" extrusionOk="0">
                  <a:moveTo>
                    <a:pt x="7355" y="3853"/>
                  </a:moveTo>
                  <a:cubicBezTo>
                    <a:pt x="7296" y="5896"/>
                    <a:pt x="5545" y="7530"/>
                    <a:pt x="3561" y="7413"/>
                  </a:cubicBezTo>
                  <a:cubicBezTo>
                    <a:pt x="1576" y="7297"/>
                    <a:pt x="0" y="5604"/>
                    <a:pt x="58" y="3619"/>
                  </a:cubicBezTo>
                  <a:cubicBezTo>
                    <a:pt x="175" y="1576"/>
                    <a:pt x="1926" y="0"/>
                    <a:pt x="3853" y="117"/>
                  </a:cubicBezTo>
                  <a:cubicBezTo>
                    <a:pt x="5896" y="234"/>
                    <a:pt x="7472" y="1926"/>
                    <a:pt x="7355" y="38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0" name="Google Shape;18280;p46"/>
            <p:cNvSpPr/>
            <p:nvPr/>
          </p:nvSpPr>
          <p:spPr>
            <a:xfrm>
              <a:off x="3326975" y="1402600"/>
              <a:ext cx="183900" cy="183900"/>
            </a:xfrm>
            <a:custGeom>
              <a:avLst/>
              <a:gdLst/>
              <a:ahLst/>
              <a:cxnLst/>
              <a:rect l="l" t="t" r="r" b="b"/>
              <a:pathLst>
                <a:path w="7356" h="7356" extrusionOk="0">
                  <a:moveTo>
                    <a:pt x="7297" y="3795"/>
                  </a:moveTo>
                  <a:cubicBezTo>
                    <a:pt x="7238" y="5838"/>
                    <a:pt x="5604" y="7355"/>
                    <a:pt x="3619" y="7297"/>
                  </a:cubicBezTo>
                  <a:cubicBezTo>
                    <a:pt x="1576" y="7239"/>
                    <a:pt x="0" y="5604"/>
                    <a:pt x="59" y="3620"/>
                  </a:cubicBezTo>
                  <a:cubicBezTo>
                    <a:pt x="117" y="1577"/>
                    <a:pt x="1810" y="1"/>
                    <a:pt x="3794" y="59"/>
                  </a:cubicBezTo>
                  <a:cubicBezTo>
                    <a:pt x="5837" y="117"/>
                    <a:pt x="7355" y="1810"/>
                    <a:pt x="7297" y="37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1" name="Google Shape;18281;p46"/>
            <p:cNvSpPr/>
            <p:nvPr/>
          </p:nvSpPr>
          <p:spPr>
            <a:xfrm>
              <a:off x="5047450" y="3123075"/>
              <a:ext cx="182425" cy="182425"/>
            </a:xfrm>
            <a:custGeom>
              <a:avLst/>
              <a:gdLst/>
              <a:ahLst/>
              <a:cxnLst/>
              <a:rect l="l" t="t" r="r" b="b"/>
              <a:pathLst>
                <a:path w="7297" h="7297" extrusionOk="0">
                  <a:moveTo>
                    <a:pt x="7296" y="3619"/>
                  </a:moveTo>
                  <a:cubicBezTo>
                    <a:pt x="7296" y="5604"/>
                    <a:pt x="5662" y="7238"/>
                    <a:pt x="3678" y="7297"/>
                  </a:cubicBezTo>
                  <a:cubicBezTo>
                    <a:pt x="1635" y="7297"/>
                    <a:pt x="0" y="5662"/>
                    <a:pt x="0" y="3678"/>
                  </a:cubicBezTo>
                  <a:cubicBezTo>
                    <a:pt x="0" y="1635"/>
                    <a:pt x="1635" y="0"/>
                    <a:pt x="3619" y="0"/>
                  </a:cubicBezTo>
                  <a:cubicBezTo>
                    <a:pt x="5604" y="0"/>
                    <a:pt x="7238" y="1635"/>
                    <a:pt x="7296"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2" name="Google Shape;18282;p46"/>
            <p:cNvSpPr/>
            <p:nvPr/>
          </p:nvSpPr>
          <p:spPr>
            <a:xfrm>
              <a:off x="3821650" y="4102250"/>
              <a:ext cx="180975" cy="180950"/>
            </a:xfrm>
            <a:custGeom>
              <a:avLst/>
              <a:gdLst/>
              <a:ahLst/>
              <a:cxnLst/>
              <a:rect l="l" t="t" r="r" b="b"/>
              <a:pathLst>
                <a:path w="7239" h="7238" extrusionOk="0">
                  <a:moveTo>
                    <a:pt x="7239" y="3619"/>
                  </a:moveTo>
                  <a:cubicBezTo>
                    <a:pt x="7239" y="5662"/>
                    <a:pt x="5663" y="7238"/>
                    <a:pt x="3620" y="7238"/>
                  </a:cubicBezTo>
                  <a:cubicBezTo>
                    <a:pt x="1577" y="7238"/>
                    <a:pt x="1" y="5604"/>
                    <a:pt x="59" y="3619"/>
                  </a:cubicBezTo>
                  <a:cubicBezTo>
                    <a:pt x="59" y="1634"/>
                    <a:pt x="1635" y="58"/>
                    <a:pt x="3620" y="58"/>
                  </a:cubicBezTo>
                  <a:cubicBezTo>
                    <a:pt x="5605" y="0"/>
                    <a:pt x="7239" y="1634"/>
                    <a:pt x="7239"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3" name="Google Shape;18283;p46"/>
            <p:cNvSpPr/>
            <p:nvPr/>
          </p:nvSpPr>
          <p:spPr>
            <a:xfrm>
              <a:off x="3576500" y="4103700"/>
              <a:ext cx="179525" cy="179500"/>
            </a:xfrm>
            <a:custGeom>
              <a:avLst/>
              <a:gdLst/>
              <a:ahLst/>
              <a:cxnLst/>
              <a:rect l="l" t="t" r="r" b="b"/>
              <a:pathLst>
                <a:path w="7181" h="7180" extrusionOk="0">
                  <a:moveTo>
                    <a:pt x="7180" y="3561"/>
                  </a:moveTo>
                  <a:cubicBezTo>
                    <a:pt x="7180" y="5546"/>
                    <a:pt x="5604" y="7180"/>
                    <a:pt x="3561" y="7180"/>
                  </a:cubicBezTo>
                  <a:cubicBezTo>
                    <a:pt x="1577" y="7180"/>
                    <a:pt x="1" y="5604"/>
                    <a:pt x="1" y="3619"/>
                  </a:cubicBezTo>
                  <a:cubicBezTo>
                    <a:pt x="1" y="1576"/>
                    <a:pt x="1577" y="0"/>
                    <a:pt x="3620" y="0"/>
                  </a:cubicBezTo>
                  <a:cubicBezTo>
                    <a:pt x="5604" y="0"/>
                    <a:pt x="7180" y="1518"/>
                    <a:pt x="7180"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4" name="Google Shape;18284;p46"/>
            <p:cNvSpPr/>
            <p:nvPr/>
          </p:nvSpPr>
          <p:spPr>
            <a:xfrm>
              <a:off x="2350725" y="2629850"/>
              <a:ext cx="179525" cy="180975"/>
            </a:xfrm>
            <a:custGeom>
              <a:avLst/>
              <a:gdLst/>
              <a:ahLst/>
              <a:cxnLst/>
              <a:rect l="l" t="t" r="r" b="b"/>
              <a:pathLst>
                <a:path w="7181" h="7239" extrusionOk="0">
                  <a:moveTo>
                    <a:pt x="3561" y="59"/>
                  </a:moveTo>
                  <a:cubicBezTo>
                    <a:pt x="5604" y="0"/>
                    <a:pt x="7180" y="1635"/>
                    <a:pt x="7180" y="3619"/>
                  </a:cubicBezTo>
                  <a:cubicBezTo>
                    <a:pt x="7180" y="5604"/>
                    <a:pt x="5604" y="7180"/>
                    <a:pt x="3619" y="7238"/>
                  </a:cubicBezTo>
                  <a:cubicBezTo>
                    <a:pt x="1577" y="7238"/>
                    <a:pt x="1" y="5662"/>
                    <a:pt x="1" y="3619"/>
                  </a:cubicBezTo>
                  <a:cubicBezTo>
                    <a:pt x="1" y="1635"/>
                    <a:pt x="1577" y="59"/>
                    <a:pt x="35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5" name="Google Shape;18285;p46"/>
            <p:cNvSpPr/>
            <p:nvPr/>
          </p:nvSpPr>
          <p:spPr>
            <a:xfrm>
              <a:off x="4802275" y="3613375"/>
              <a:ext cx="179525" cy="180975"/>
            </a:xfrm>
            <a:custGeom>
              <a:avLst/>
              <a:gdLst/>
              <a:ahLst/>
              <a:cxnLst/>
              <a:rect l="l" t="t" r="r" b="b"/>
              <a:pathLst>
                <a:path w="7181" h="7239" extrusionOk="0">
                  <a:moveTo>
                    <a:pt x="7180" y="3562"/>
                  </a:moveTo>
                  <a:cubicBezTo>
                    <a:pt x="7180" y="5604"/>
                    <a:pt x="5604" y="7239"/>
                    <a:pt x="3562" y="7180"/>
                  </a:cubicBezTo>
                  <a:cubicBezTo>
                    <a:pt x="1577" y="7180"/>
                    <a:pt x="1" y="5604"/>
                    <a:pt x="1" y="3620"/>
                  </a:cubicBezTo>
                  <a:cubicBezTo>
                    <a:pt x="1" y="1577"/>
                    <a:pt x="1577" y="1"/>
                    <a:pt x="3620" y="1"/>
                  </a:cubicBezTo>
                  <a:cubicBezTo>
                    <a:pt x="5604" y="1"/>
                    <a:pt x="7180" y="1577"/>
                    <a:pt x="7180" y="35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6" name="Google Shape;18286;p46"/>
            <p:cNvSpPr/>
            <p:nvPr/>
          </p:nvSpPr>
          <p:spPr>
            <a:xfrm>
              <a:off x="2839575" y="1652125"/>
              <a:ext cx="179525" cy="179525"/>
            </a:xfrm>
            <a:custGeom>
              <a:avLst/>
              <a:gdLst/>
              <a:ahLst/>
              <a:cxnLst/>
              <a:rect l="l" t="t" r="r" b="b"/>
              <a:pathLst>
                <a:path w="7181" h="7181" extrusionOk="0">
                  <a:moveTo>
                    <a:pt x="7180" y="3620"/>
                  </a:moveTo>
                  <a:cubicBezTo>
                    <a:pt x="7180" y="5605"/>
                    <a:pt x="5604" y="7181"/>
                    <a:pt x="3561" y="7181"/>
                  </a:cubicBezTo>
                  <a:cubicBezTo>
                    <a:pt x="1577" y="7122"/>
                    <a:pt x="1" y="5546"/>
                    <a:pt x="59" y="3562"/>
                  </a:cubicBezTo>
                  <a:cubicBezTo>
                    <a:pt x="59" y="1519"/>
                    <a:pt x="1635" y="1"/>
                    <a:pt x="3678" y="1"/>
                  </a:cubicBezTo>
                  <a:cubicBezTo>
                    <a:pt x="5663" y="1"/>
                    <a:pt x="7180" y="1577"/>
                    <a:pt x="7180" y="36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7" name="Google Shape;18287;p46"/>
            <p:cNvSpPr/>
            <p:nvPr/>
          </p:nvSpPr>
          <p:spPr>
            <a:xfrm>
              <a:off x="2594425" y="1894375"/>
              <a:ext cx="178050" cy="179525"/>
            </a:xfrm>
            <a:custGeom>
              <a:avLst/>
              <a:gdLst/>
              <a:ahLst/>
              <a:cxnLst/>
              <a:rect l="l" t="t" r="r" b="b"/>
              <a:pathLst>
                <a:path w="7122" h="7181" extrusionOk="0">
                  <a:moveTo>
                    <a:pt x="3503" y="7180"/>
                  </a:moveTo>
                  <a:cubicBezTo>
                    <a:pt x="1518" y="7122"/>
                    <a:pt x="0" y="5546"/>
                    <a:pt x="0" y="3561"/>
                  </a:cubicBezTo>
                  <a:cubicBezTo>
                    <a:pt x="0" y="1576"/>
                    <a:pt x="1576" y="0"/>
                    <a:pt x="3561" y="59"/>
                  </a:cubicBezTo>
                  <a:cubicBezTo>
                    <a:pt x="5546" y="59"/>
                    <a:pt x="7122" y="1635"/>
                    <a:pt x="7122" y="3619"/>
                  </a:cubicBezTo>
                  <a:cubicBezTo>
                    <a:pt x="7122" y="5604"/>
                    <a:pt x="5487" y="7180"/>
                    <a:pt x="3503" y="718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8" name="Google Shape;18288;p46"/>
            <p:cNvSpPr/>
            <p:nvPr/>
          </p:nvSpPr>
          <p:spPr>
            <a:xfrm>
              <a:off x="2350725" y="2877925"/>
              <a:ext cx="179525" cy="179500"/>
            </a:xfrm>
            <a:custGeom>
              <a:avLst/>
              <a:gdLst/>
              <a:ahLst/>
              <a:cxnLst/>
              <a:rect l="l" t="t" r="r" b="b"/>
              <a:pathLst>
                <a:path w="7181" h="7180" extrusionOk="0">
                  <a:moveTo>
                    <a:pt x="7180" y="3561"/>
                  </a:moveTo>
                  <a:cubicBezTo>
                    <a:pt x="7180" y="5604"/>
                    <a:pt x="5604" y="7180"/>
                    <a:pt x="3561" y="7180"/>
                  </a:cubicBezTo>
                  <a:cubicBezTo>
                    <a:pt x="1577" y="7180"/>
                    <a:pt x="1" y="5604"/>
                    <a:pt x="1" y="3619"/>
                  </a:cubicBezTo>
                  <a:cubicBezTo>
                    <a:pt x="1" y="1576"/>
                    <a:pt x="1577" y="0"/>
                    <a:pt x="3619" y="0"/>
                  </a:cubicBezTo>
                  <a:cubicBezTo>
                    <a:pt x="5604" y="0"/>
                    <a:pt x="7122" y="1576"/>
                    <a:pt x="7180"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9" name="Google Shape;18289;p46"/>
            <p:cNvSpPr/>
            <p:nvPr/>
          </p:nvSpPr>
          <p:spPr>
            <a:xfrm>
              <a:off x="4555675" y="3860000"/>
              <a:ext cx="178050" cy="179525"/>
            </a:xfrm>
            <a:custGeom>
              <a:avLst/>
              <a:gdLst/>
              <a:ahLst/>
              <a:cxnLst/>
              <a:rect l="l" t="t" r="r" b="b"/>
              <a:pathLst>
                <a:path w="7122" h="7181" extrusionOk="0">
                  <a:moveTo>
                    <a:pt x="3561" y="59"/>
                  </a:moveTo>
                  <a:cubicBezTo>
                    <a:pt x="5546" y="59"/>
                    <a:pt x="7122" y="1577"/>
                    <a:pt x="7122" y="3619"/>
                  </a:cubicBezTo>
                  <a:cubicBezTo>
                    <a:pt x="7122" y="5604"/>
                    <a:pt x="5546" y="7180"/>
                    <a:pt x="3503" y="7180"/>
                  </a:cubicBezTo>
                  <a:cubicBezTo>
                    <a:pt x="1518" y="7180"/>
                    <a:pt x="0" y="5604"/>
                    <a:pt x="0" y="3561"/>
                  </a:cubicBezTo>
                  <a:cubicBezTo>
                    <a:pt x="0" y="1577"/>
                    <a:pt x="1576" y="1"/>
                    <a:pt x="3561"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0" name="Google Shape;18290;p46"/>
            <p:cNvSpPr/>
            <p:nvPr/>
          </p:nvSpPr>
          <p:spPr>
            <a:xfrm>
              <a:off x="2352175" y="2389075"/>
              <a:ext cx="176600" cy="178050"/>
            </a:xfrm>
            <a:custGeom>
              <a:avLst/>
              <a:gdLst/>
              <a:ahLst/>
              <a:cxnLst/>
              <a:rect l="l" t="t" r="r" b="b"/>
              <a:pathLst>
                <a:path w="7064" h="7122" extrusionOk="0">
                  <a:moveTo>
                    <a:pt x="3561" y="7121"/>
                  </a:moveTo>
                  <a:cubicBezTo>
                    <a:pt x="1577" y="7121"/>
                    <a:pt x="1" y="5545"/>
                    <a:pt x="1" y="3561"/>
                  </a:cubicBezTo>
                  <a:cubicBezTo>
                    <a:pt x="1" y="1576"/>
                    <a:pt x="1577" y="0"/>
                    <a:pt x="3561" y="0"/>
                  </a:cubicBezTo>
                  <a:cubicBezTo>
                    <a:pt x="5488" y="0"/>
                    <a:pt x="7064" y="1576"/>
                    <a:pt x="7064" y="3502"/>
                  </a:cubicBezTo>
                  <a:cubicBezTo>
                    <a:pt x="7064" y="5487"/>
                    <a:pt x="5546" y="7121"/>
                    <a:pt x="3561" y="71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1" name="Google Shape;18291;p46"/>
            <p:cNvSpPr/>
            <p:nvPr/>
          </p:nvSpPr>
          <p:spPr>
            <a:xfrm>
              <a:off x="4066825" y="4103700"/>
              <a:ext cx="178050" cy="178050"/>
            </a:xfrm>
            <a:custGeom>
              <a:avLst/>
              <a:gdLst/>
              <a:ahLst/>
              <a:cxnLst/>
              <a:rect l="l" t="t" r="r" b="b"/>
              <a:pathLst>
                <a:path w="7122" h="7122" extrusionOk="0">
                  <a:moveTo>
                    <a:pt x="3561" y="0"/>
                  </a:moveTo>
                  <a:cubicBezTo>
                    <a:pt x="5545" y="0"/>
                    <a:pt x="7121" y="1576"/>
                    <a:pt x="7121" y="3561"/>
                  </a:cubicBezTo>
                  <a:cubicBezTo>
                    <a:pt x="7121" y="5546"/>
                    <a:pt x="5545" y="7122"/>
                    <a:pt x="3561" y="7122"/>
                  </a:cubicBezTo>
                  <a:cubicBezTo>
                    <a:pt x="1576" y="7122"/>
                    <a:pt x="0" y="5546"/>
                    <a:pt x="0" y="3619"/>
                  </a:cubicBezTo>
                  <a:cubicBezTo>
                    <a:pt x="0" y="1635"/>
                    <a:pt x="1576" y="0"/>
                    <a:pt x="356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2" name="Google Shape;18292;p46"/>
            <p:cNvSpPr/>
            <p:nvPr/>
          </p:nvSpPr>
          <p:spPr>
            <a:xfrm>
              <a:off x="5050350" y="2142450"/>
              <a:ext cx="176600" cy="178050"/>
            </a:xfrm>
            <a:custGeom>
              <a:avLst/>
              <a:gdLst/>
              <a:ahLst/>
              <a:cxnLst/>
              <a:rect l="l" t="t" r="r" b="b"/>
              <a:pathLst>
                <a:path w="7064" h="7122" extrusionOk="0">
                  <a:moveTo>
                    <a:pt x="3503" y="0"/>
                  </a:moveTo>
                  <a:cubicBezTo>
                    <a:pt x="5488" y="0"/>
                    <a:pt x="7064" y="1576"/>
                    <a:pt x="7064" y="3503"/>
                  </a:cubicBezTo>
                  <a:cubicBezTo>
                    <a:pt x="7064" y="5487"/>
                    <a:pt x="5488" y="7122"/>
                    <a:pt x="3503" y="7063"/>
                  </a:cubicBezTo>
                  <a:cubicBezTo>
                    <a:pt x="1519" y="7063"/>
                    <a:pt x="1" y="5487"/>
                    <a:pt x="1" y="3503"/>
                  </a:cubicBezTo>
                  <a:cubicBezTo>
                    <a:pt x="1" y="1576"/>
                    <a:pt x="1577" y="0"/>
                    <a:pt x="350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3" name="Google Shape;18293;p46"/>
            <p:cNvSpPr/>
            <p:nvPr/>
          </p:nvSpPr>
          <p:spPr>
            <a:xfrm>
              <a:off x="3331350" y="4103700"/>
              <a:ext cx="176600" cy="178050"/>
            </a:xfrm>
            <a:custGeom>
              <a:avLst/>
              <a:gdLst/>
              <a:ahLst/>
              <a:cxnLst/>
              <a:rect l="l" t="t" r="r" b="b"/>
              <a:pathLst>
                <a:path w="7064" h="7122" extrusionOk="0">
                  <a:moveTo>
                    <a:pt x="3503" y="7122"/>
                  </a:moveTo>
                  <a:cubicBezTo>
                    <a:pt x="1576" y="7122"/>
                    <a:pt x="0" y="5546"/>
                    <a:pt x="0" y="3561"/>
                  </a:cubicBezTo>
                  <a:cubicBezTo>
                    <a:pt x="0" y="1576"/>
                    <a:pt x="1576" y="0"/>
                    <a:pt x="3561" y="0"/>
                  </a:cubicBezTo>
                  <a:cubicBezTo>
                    <a:pt x="5487" y="59"/>
                    <a:pt x="7063" y="1635"/>
                    <a:pt x="7063" y="3619"/>
                  </a:cubicBezTo>
                  <a:cubicBezTo>
                    <a:pt x="7063" y="5546"/>
                    <a:pt x="5487" y="7122"/>
                    <a:pt x="3503" y="71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4" name="Google Shape;18294;p46"/>
            <p:cNvSpPr/>
            <p:nvPr/>
          </p:nvSpPr>
          <p:spPr>
            <a:xfrm>
              <a:off x="4313425" y="1406975"/>
              <a:ext cx="178075" cy="176600"/>
            </a:xfrm>
            <a:custGeom>
              <a:avLst/>
              <a:gdLst/>
              <a:ahLst/>
              <a:cxnLst/>
              <a:rect l="l" t="t" r="r" b="b"/>
              <a:pathLst>
                <a:path w="7123" h="7064" extrusionOk="0">
                  <a:moveTo>
                    <a:pt x="1" y="3503"/>
                  </a:moveTo>
                  <a:cubicBezTo>
                    <a:pt x="1" y="1577"/>
                    <a:pt x="1577" y="1"/>
                    <a:pt x="3561" y="1"/>
                  </a:cubicBezTo>
                  <a:cubicBezTo>
                    <a:pt x="5546" y="1"/>
                    <a:pt x="7122" y="1577"/>
                    <a:pt x="7122" y="3561"/>
                  </a:cubicBezTo>
                  <a:cubicBezTo>
                    <a:pt x="7064" y="5488"/>
                    <a:pt x="5488" y="7064"/>
                    <a:pt x="3503" y="7064"/>
                  </a:cubicBezTo>
                  <a:cubicBezTo>
                    <a:pt x="1577" y="7064"/>
                    <a:pt x="1" y="5429"/>
                    <a:pt x="1" y="35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5" name="Google Shape;18295;p46"/>
            <p:cNvSpPr/>
            <p:nvPr/>
          </p:nvSpPr>
          <p:spPr>
            <a:xfrm>
              <a:off x="2352175" y="3126000"/>
              <a:ext cx="176600" cy="176575"/>
            </a:xfrm>
            <a:custGeom>
              <a:avLst/>
              <a:gdLst/>
              <a:ahLst/>
              <a:cxnLst/>
              <a:rect l="l" t="t" r="r" b="b"/>
              <a:pathLst>
                <a:path w="7064" h="7063" extrusionOk="0">
                  <a:moveTo>
                    <a:pt x="3561" y="7063"/>
                  </a:moveTo>
                  <a:cubicBezTo>
                    <a:pt x="1635" y="7063"/>
                    <a:pt x="1" y="5487"/>
                    <a:pt x="1" y="3561"/>
                  </a:cubicBezTo>
                  <a:cubicBezTo>
                    <a:pt x="1" y="1635"/>
                    <a:pt x="1577" y="0"/>
                    <a:pt x="3503" y="0"/>
                  </a:cubicBezTo>
                  <a:cubicBezTo>
                    <a:pt x="5429" y="0"/>
                    <a:pt x="7064" y="1576"/>
                    <a:pt x="7064" y="3502"/>
                  </a:cubicBezTo>
                  <a:cubicBezTo>
                    <a:pt x="7064" y="5429"/>
                    <a:pt x="5488" y="7063"/>
                    <a:pt x="3561" y="70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6" name="Google Shape;18296;p46"/>
            <p:cNvSpPr/>
            <p:nvPr/>
          </p:nvSpPr>
          <p:spPr>
            <a:xfrm>
              <a:off x="2841050" y="3861450"/>
              <a:ext cx="178050" cy="178075"/>
            </a:xfrm>
            <a:custGeom>
              <a:avLst/>
              <a:gdLst/>
              <a:ahLst/>
              <a:cxnLst/>
              <a:rect l="l" t="t" r="r" b="b"/>
              <a:pathLst>
                <a:path w="7122" h="7123" extrusionOk="0">
                  <a:moveTo>
                    <a:pt x="3502" y="1"/>
                  </a:moveTo>
                  <a:cubicBezTo>
                    <a:pt x="5428" y="1"/>
                    <a:pt x="7063" y="1577"/>
                    <a:pt x="7063" y="3503"/>
                  </a:cubicBezTo>
                  <a:cubicBezTo>
                    <a:pt x="7121" y="5429"/>
                    <a:pt x="5545" y="7064"/>
                    <a:pt x="3561" y="7064"/>
                  </a:cubicBezTo>
                  <a:cubicBezTo>
                    <a:pt x="1634" y="7122"/>
                    <a:pt x="58" y="5546"/>
                    <a:pt x="0" y="3561"/>
                  </a:cubicBezTo>
                  <a:cubicBezTo>
                    <a:pt x="0" y="1635"/>
                    <a:pt x="1576" y="59"/>
                    <a:pt x="35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7" name="Google Shape;18297;p46"/>
            <p:cNvSpPr/>
            <p:nvPr/>
          </p:nvSpPr>
          <p:spPr>
            <a:xfrm>
              <a:off x="2594425" y="3614850"/>
              <a:ext cx="178050" cy="178050"/>
            </a:xfrm>
            <a:custGeom>
              <a:avLst/>
              <a:gdLst/>
              <a:ahLst/>
              <a:cxnLst/>
              <a:rect l="l" t="t" r="r" b="b"/>
              <a:pathLst>
                <a:path w="7122" h="7122" extrusionOk="0">
                  <a:moveTo>
                    <a:pt x="7063" y="3561"/>
                  </a:moveTo>
                  <a:cubicBezTo>
                    <a:pt x="7063" y="5487"/>
                    <a:pt x="5429" y="7121"/>
                    <a:pt x="3503" y="7063"/>
                  </a:cubicBezTo>
                  <a:cubicBezTo>
                    <a:pt x="1576" y="7063"/>
                    <a:pt x="0" y="5429"/>
                    <a:pt x="0" y="3503"/>
                  </a:cubicBezTo>
                  <a:cubicBezTo>
                    <a:pt x="59" y="1576"/>
                    <a:pt x="1635" y="0"/>
                    <a:pt x="3561" y="0"/>
                  </a:cubicBezTo>
                  <a:cubicBezTo>
                    <a:pt x="5487" y="59"/>
                    <a:pt x="7122" y="1635"/>
                    <a:pt x="7063"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8" name="Google Shape;18298;p46"/>
            <p:cNvSpPr/>
            <p:nvPr/>
          </p:nvSpPr>
          <p:spPr>
            <a:xfrm>
              <a:off x="5050350" y="3368225"/>
              <a:ext cx="176600" cy="176600"/>
            </a:xfrm>
            <a:custGeom>
              <a:avLst/>
              <a:gdLst/>
              <a:ahLst/>
              <a:cxnLst/>
              <a:rect l="l" t="t" r="r" b="b"/>
              <a:pathLst>
                <a:path w="7064" h="7064" extrusionOk="0">
                  <a:moveTo>
                    <a:pt x="7064" y="3503"/>
                  </a:moveTo>
                  <a:cubicBezTo>
                    <a:pt x="7064" y="5429"/>
                    <a:pt x="5429" y="7064"/>
                    <a:pt x="3503" y="7064"/>
                  </a:cubicBezTo>
                  <a:cubicBezTo>
                    <a:pt x="1635" y="7064"/>
                    <a:pt x="1" y="5487"/>
                    <a:pt x="1" y="3561"/>
                  </a:cubicBezTo>
                  <a:cubicBezTo>
                    <a:pt x="1" y="1635"/>
                    <a:pt x="1635" y="1"/>
                    <a:pt x="3562" y="1"/>
                  </a:cubicBezTo>
                  <a:cubicBezTo>
                    <a:pt x="5429" y="59"/>
                    <a:pt x="7005" y="1635"/>
                    <a:pt x="7064" y="35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9" name="Google Shape;18299;p46"/>
            <p:cNvSpPr/>
            <p:nvPr/>
          </p:nvSpPr>
          <p:spPr>
            <a:xfrm>
              <a:off x="3087650" y="1406975"/>
              <a:ext cx="176600" cy="176600"/>
            </a:xfrm>
            <a:custGeom>
              <a:avLst/>
              <a:gdLst/>
              <a:ahLst/>
              <a:cxnLst/>
              <a:rect l="l" t="t" r="r" b="b"/>
              <a:pathLst>
                <a:path w="7064" h="7064" extrusionOk="0">
                  <a:moveTo>
                    <a:pt x="3561" y="1"/>
                  </a:moveTo>
                  <a:cubicBezTo>
                    <a:pt x="5487" y="1"/>
                    <a:pt x="7063" y="1635"/>
                    <a:pt x="7063" y="3503"/>
                  </a:cubicBezTo>
                  <a:cubicBezTo>
                    <a:pt x="7063" y="5429"/>
                    <a:pt x="5429" y="7064"/>
                    <a:pt x="3503" y="7005"/>
                  </a:cubicBezTo>
                  <a:cubicBezTo>
                    <a:pt x="1577" y="6947"/>
                    <a:pt x="1" y="5371"/>
                    <a:pt x="59" y="3503"/>
                  </a:cubicBezTo>
                  <a:cubicBezTo>
                    <a:pt x="59" y="1577"/>
                    <a:pt x="1693" y="1"/>
                    <a:pt x="3561"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0" name="Google Shape;18300;p46"/>
            <p:cNvSpPr/>
            <p:nvPr/>
          </p:nvSpPr>
          <p:spPr>
            <a:xfrm>
              <a:off x="4316350" y="4106625"/>
              <a:ext cx="172225" cy="173675"/>
            </a:xfrm>
            <a:custGeom>
              <a:avLst/>
              <a:gdLst/>
              <a:ahLst/>
              <a:cxnLst/>
              <a:rect l="l" t="t" r="r" b="b"/>
              <a:pathLst>
                <a:path w="6889" h="6947" extrusionOk="0">
                  <a:moveTo>
                    <a:pt x="6888" y="3502"/>
                  </a:moveTo>
                  <a:cubicBezTo>
                    <a:pt x="6888" y="5429"/>
                    <a:pt x="5312" y="6946"/>
                    <a:pt x="3386" y="6888"/>
                  </a:cubicBezTo>
                  <a:cubicBezTo>
                    <a:pt x="1460" y="6888"/>
                    <a:pt x="1" y="5370"/>
                    <a:pt x="1" y="3444"/>
                  </a:cubicBezTo>
                  <a:cubicBezTo>
                    <a:pt x="1" y="1518"/>
                    <a:pt x="1577" y="0"/>
                    <a:pt x="3503" y="0"/>
                  </a:cubicBezTo>
                  <a:cubicBezTo>
                    <a:pt x="5371" y="59"/>
                    <a:pt x="6888" y="1576"/>
                    <a:pt x="6888" y="35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1" name="Google Shape;18301;p46"/>
            <p:cNvSpPr/>
            <p:nvPr/>
          </p:nvSpPr>
          <p:spPr>
            <a:xfrm>
              <a:off x="2353650" y="2145375"/>
              <a:ext cx="172200" cy="172200"/>
            </a:xfrm>
            <a:custGeom>
              <a:avLst/>
              <a:gdLst/>
              <a:ahLst/>
              <a:cxnLst/>
              <a:rect l="l" t="t" r="r" b="b"/>
              <a:pathLst>
                <a:path w="6888" h="6888" extrusionOk="0">
                  <a:moveTo>
                    <a:pt x="6888" y="3444"/>
                  </a:moveTo>
                  <a:cubicBezTo>
                    <a:pt x="6888" y="5370"/>
                    <a:pt x="5429" y="6830"/>
                    <a:pt x="3502" y="6888"/>
                  </a:cubicBezTo>
                  <a:cubicBezTo>
                    <a:pt x="1518" y="6888"/>
                    <a:pt x="0" y="5370"/>
                    <a:pt x="59" y="3386"/>
                  </a:cubicBezTo>
                  <a:cubicBezTo>
                    <a:pt x="59" y="1459"/>
                    <a:pt x="1576" y="0"/>
                    <a:pt x="3502" y="0"/>
                  </a:cubicBezTo>
                  <a:cubicBezTo>
                    <a:pt x="5370" y="0"/>
                    <a:pt x="6888" y="1518"/>
                    <a:pt x="6888"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2" name="Google Shape;18302;p46"/>
            <p:cNvSpPr/>
            <p:nvPr/>
          </p:nvSpPr>
          <p:spPr>
            <a:xfrm>
              <a:off x="4805200" y="1656525"/>
              <a:ext cx="172225" cy="170750"/>
            </a:xfrm>
            <a:custGeom>
              <a:avLst/>
              <a:gdLst/>
              <a:ahLst/>
              <a:cxnLst/>
              <a:rect l="l" t="t" r="r" b="b"/>
              <a:pathLst>
                <a:path w="6889" h="6830" extrusionOk="0">
                  <a:moveTo>
                    <a:pt x="6888" y="3386"/>
                  </a:moveTo>
                  <a:cubicBezTo>
                    <a:pt x="6888" y="5312"/>
                    <a:pt x="5371" y="6829"/>
                    <a:pt x="3503" y="6829"/>
                  </a:cubicBezTo>
                  <a:cubicBezTo>
                    <a:pt x="1518" y="6829"/>
                    <a:pt x="1" y="5312"/>
                    <a:pt x="59" y="3386"/>
                  </a:cubicBezTo>
                  <a:cubicBezTo>
                    <a:pt x="59" y="1459"/>
                    <a:pt x="1577" y="0"/>
                    <a:pt x="3503" y="0"/>
                  </a:cubicBezTo>
                  <a:cubicBezTo>
                    <a:pt x="5371" y="0"/>
                    <a:pt x="6888" y="1518"/>
                    <a:pt x="6888"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3" name="Google Shape;18303;p46"/>
            <p:cNvSpPr/>
            <p:nvPr/>
          </p:nvSpPr>
          <p:spPr>
            <a:xfrm>
              <a:off x="3090575" y="4108075"/>
              <a:ext cx="170750" cy="170750"/>
            </a:xfrm>
            <a:custGeom>
              <a:avLst/>
              <a:gdLst/>
              <a:ahLst/>
              <a:cxnLst/>
              <a:rect l="l" t="t" r="r" b="b"/>
              <a:pathLst>
                <a:path w="6830" h="6830" extrusionOk="0">
                  <a:moveTo>
                    <a:pt x="6830" y="3444"/>
                  </a:moveTo>
                  <a:cubicBezTo>
                    <a:pt x="6830" y="5312"/>
                    <a:pt x="5312" y="6830"/>
                    <a:pt x="3386" y="6830"/>
                  </a:cubicBezTo>
                  <a:cubicBezTo>
                    <a:pt x="1518" y="6771"/>
                    <a:pt x="0" y="5254"/>
                    <a:pt x="59" y="3328"/>
                  </a:cubicBezTo>
                  <a:cubicBezTo>
                    <a:pt x="59" y="1460"/>
                    <a:pt x="1576" y="1"/>
                    <a:pt x="3444" y="1"/>
                  </a:cubicBezTo>
                  <a:cubicBezTo>
                    <a:pt x="5370" y="1"/>
                    <a:pt x="6830" y="1518"/>
                    <a:pt x="6830"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4" name="Google Shape;18304;p46"/>
            <p:cNvSpPr/>
            <p:nvPr/>
          </p:nvSpPr>
          <p:spPr>
            <a:xfrm>
              <a:off x="2355100" y="3371150"/>
              <a:ext cx="170750" cy="170750"/>
            </a:xfrm>
            <a:custGeom>
              <a:avLst/>
              <a:gdLst/>
              <a:ahLst/>
              <a:cxnLst/>
              <a:rect l="l" t="t" r="r" b="b"/>
              <a:pathLst>
                <a:path w="6830" h="6830" extrusionOk="0">
                  <a:moveTo>
                    <a:pt x="3444" y="6830"/>
                  </a:moveTo>
                  <a:cubicBezTo>
                    <a:pt x="1518" y="6830"/>
                    <a:pt x="1" y="5312"/>
                    <a:pt x="1" y="3444"/>
                  </a:cubicBezTo>
                  <a:cubicBezTo>
                    <a:pt x="1" y="1518"/>
                    <a:pt x="1518" y="59"/>
                    <a:pt x="3386" y="0"/>
                  </a:cubicBezTo>
                  <a:cubicBezTo>
                    <a:pt x="5312" y="0"/>
                    <a:pt x="6830" y="1518"/>
                    <a:pt x="6830" y="3444"/>
                  </a:cubicBezTo>
                  <a:cubicBezTo>
                    <a:pt x="6830" y="5312"/>
                    <a:pt x="5312" y="6830"/>
                    <a:pt x="3444" y="683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5" name="Google Shape;18305;p46"/>
            <p:cNvSpPr/>
            <p:nvPr/>
          </p:nvSpPr>
          <p:spPr>
            <a:xfrm>
              <a:off x="5053275" y="1903125"/>
              <a:ext cx="170750" cy="170775"/>
            </a:xfrm>
            <a:custGeom>
              <a:avLst/>
              <a:gdLst/>
              <a:ahLst/>
              <a:cxnLst/>
              <a:rect l="l" t="t" r="r" b="b"/>
              <a:pathLst>
                <a:path w="6830" h="6831" extrusionOk="0">
                  <a:moveTo>
                    <a:pt x="3445" y="1"/>
                  </a:moveTo>
                  <a:cubicBezTo>
                    <a:pt x="5312" y="59"/>
                    <a:pt x="6830" y="1577"/>
                    <a:pt x="6772" y="3445"/>
                  </a:cubicBezTo>
                  <a:cubicBezTo>
                    <a:pt x="6772" y="5312"/>
                    <a:pt x="5254" y="6830"/>
                    <a:pt x="3386" y="6772"/>
                  </a:cubicBezTo>
                  <a:cubicBezTo>
                    <a:pt x="1518" y="6772"/>
                    <a:pt x="1" y="5254"/>
                    <a:pt x="1" y="3386"/>
                  </a:cubicBezTo>
                  <a:cubicBezTo>
                    <a:pt x="59" y="1518"/>
                    <a:pt x="1577" y="1"/>
                    <a:pt x="344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6" name="Google Shape;18306;p46"/>
            <p:cNvSpPr/>
            <p:nvPr/>
          </p:nvSpPr>
          <p:spPr>
            <a:xfrm>
              <a:off x="4564425" y="1409900"/>
              <a:ext cx="169300" cy="169300"/>
            </a:xfrm>
            <a:custGeom>
              <a:avLst/>
              <a:gdLst/>
              <a:ahLst/>
              <a:cxnLst/>
              <a:rect l="l" t="t" r="r" b="b"/>
              <a:pathLst>
                <a:path w="6772" h="6772" extrusionOk="0">
                  <a:moveTo>
                    <a:pt x="6772" y="3386"/>
                  </a:moveTo>
                  <a:cubicBezTo>
                    <a:pt x="6772" y="5195"/>
                    <a:pt x="5254" y="6771"/>
                    <a:pt x="3386" y="6771"/>
                  </a:cubicBezTo>
                  <a:cubicBezTo>
                    <a:pt x="1577" y="6771"/>
                    <a:pt x="1" y="5254"/>
                    <a:pt x="1" y="3444"/>
                  </a:cubicBezTo>
                  <a:cubicBezTo>
                    <a:pt x="1" y="1576"/>
                    <a:pt x="1518" y="59"/>
                    <a:pt x="3328" y="0"/>
                  </a:cubicBezTo>
                  <a:cubicBezTo>
                    <a:pt x="5196" y="0"/>
                    <a:pt x="6772" y="1518"/>
                    <a:pt x="6772"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7" name="Google Shape;18307;p46"/>
            <p:cNvSpPr/>
            <p:nvPr/>
          </p:nvSpPr>
          <p:spPr>
            <a:xfrm>
              <a:off x="5296975" y="2635675"/>
              <a:ext cx="169300" cy="169300"/>
            </a:xfrm>
            <a:custGeom>
              <a:avLst/>
              <a:gdLst/>
              <a:ahLst/>
              <a:cxnLst/>
              <a:rect l="l" t="t" r="r" b="b"/>
              <a:pathLst>
                <a:path w="6772" h="6772" extrusionOk="0">
                  <a:moveTo>
                    <a:pt x="6771" y="3386"/>
                  </a:moveTo>
                  <a:cubicBezTo>
                    <a:pt x="6771" y="5196"/>
                    <a:pt x="5254" y="6772"/>
                    <a:pt x="3386" y="6772"/>
                  </a:cubicBezTo>
                  <a:cubicBezTo>
                    <a:pt x="1518" y="6772"/>
                    <a:pt x="1" y="5254"/>
                    <a:pt x="1" y="3386"/>
                  </a:cubicBezTo>
                  <a:cubicBezTo>
                    <a:pt x="1" y="1577"/>
                    <a:pt x="1518" y="59"/>
                    <a:pt x="3328" y="1"/>
                  </a:cubicBezTo>
                  <a:cubicBezTo>
                    <a:pt x="5137" y="1"/>
                    <a:pt x="6713" y="1518"/>
                    <a:pt x="6771"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8" name="Google Shape;18308;p46"/>
            <p:cNvSpPr/>
            <p:nvPr/>
          </p:nvSpPr>
          <p:spPr>
            <a:xfrm>
              <a:off x="4806675" y="3865850"/>
              <a:ext cx="170750" cy="169275"/>
            </a:xfrm>
            <a:custGeom>
              <a:avLst/>
              <a:gdLst/>
              <a:ahLst/>
              <a:cxnLst/>
              <a:rect l="l" t="t" r="r" b="b"/>
              <a:pathLst>
                <a:path w="6830" h="6771" extrusionOk="0">
                  <a:moveTo>
                    <a:pt x="3444" y="6771"/>
                  </a:moveTo>
                  <a:cubicBezTo>
                    <a:pt x="1576" y="6771"/>
                    <a:pt x="58" y="5253"/>
                    <a:pt x="0" y="3385"/>
                  </a:cubicBezTo>
                  <a:cubicBezTo>
                    <a:pt x="0" y="1518"/>
                    <a:pt x="1576" y="0"/>
                    <a:pt x="3444" y="0"/>
                  </a:cubicBezTo>
                  <a:cubicBezTo>
                    <a:pt x="5253" y="0"/>
                    <a:pt x="6771" y="1518"/>
                    <a:pt x="6771" y="3327"/>
                  </a:cubicBezTo>
                  <a:cubicBezTo>
                    <a:pt x="6829" y="5195"/>
                    <a:pt x="5253" y="6713"/>
                    <a:pt x="3444" y="677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9" name="Google Shape;18309;p46"/>
            <p:cNvSpPr/>
            <p:nvPr/>
          </p:nvSpPr>
          <p:spPr>
            <a:xfrm>
              <a:off x="5296975" y="2882300"/>
              <a:ext cx="169300" cy="170750"/>
            </a:xfrm>
            <a:custGeom>
              <a:avLst/>
              <a:gdLst/>
              <a:ahLst/>
              <a:cxnLst/>
              <a:rect l="l" t="t" r="r" b="b"/>
              <a:pathLst>
                <a:path w="6772" h="6830" extrusionOk="0">
                  <a:moveTo>
                    <a:pt x="6713" y="3444"/>
                  </a:moveTo>
                  <a:cubicBezTo>
                    <a:pt x="6713" y="5254"/>
                    <a:pt x="5137" y="6830"/>
                    <a:pt x="3328" y="6771"/>
                  </a:cubicBezTo>
                  <a:cubicBezTo>
                    <a:pt x="1460" y="6713"/>
                    <a:pt x="1" y="5195"/>
                    <a:pt x="1" y="3386"/>
                  </a:cubicBezTo>
                  <a:cubicBezTo>
                    <a:pt x="1" y="1518"/>
                    <a:pt x="1577" y="0"/>
                    <a:pt x="3444" y="59"/>
                  </a:cubicBezTo>
                  <a:cubicBezTo>
                    <a:pt x="5254" y="59"/>
                    <a:pt x="6771" y="1635"/>
                    <a:pt x="6713"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0" name="Google Shape;18310;p46"/>
            <p:cNvSpPr/>
            <p:nvPr/>
          </p:nvSpPr>
          <p:spPr>
            <a:xfrm>
              <a:off x="3827500" y="1167650"/>
              <a:ext cx="170750" cy="169300"/>
            </a:xfrm>
            <a:custGeom>
              <a:avLst/>
              <a:gdLst/>
              <a:ahLst/>
              <a:cxnLst/>
              <a:rect l="l" t="t" r="r" b="b"/>
              <a:pathLst>
                <a:path w="6830" h="6772" extrusionOk="0">
                  <a:moveTo>
                    <a:pt x="3386" y="6772"/>
                  </a:moveTo>
                  <a:cubicBezTo>
                    <a:pt x="1518" y="6714"/>
                    <a:pt x="0" y="5138"/>
                    <a:pt x="59" y="3328"/>
                  </a:cubicBezTo>
                  <a:cubicBezTo>
                    <a:pt x="59" y="1519"/>
                    <a:pt x="1635" y="1"/>
                    <a:pt x="3444" y="1"/>
                  </a:cubicBezTo>
                  <a:cubicBezTo>
                    <a:pt x="5254" y="1"/>
                    <a:pt x="6830" y="1635"/>
                    <a:pt x="6771" y="3445"/>
                  </a:cubicBezTo>
                  <a:cubicBezTo>
                    <a:pt x="6713" y="5254"/>
                    <a:pt x="5195" y="6772"/>
                    <a:pt x="3386" y="677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1" name="Google Shape;18311;p46"/>
            <p:cNvSpPr/>
            <p:nvPr/>
          </p:nvSpPr>
          <p:spPr>
            <a:xfrm>
              <a:off x="2603175" y="1656525"/>
              <a:ext cx="167850" cy="170750"/>
            </a:xfrm>
            <a:custGeom>
              <a:avLst/>
              <a:gdLst/>
              <a:ahLst/>
              <a:cxnLst/>
              <a:rect l="l" t="t" r="r" b="b"/>
              <a:pathLst>
                <a:path w="6714" h="6830" extrusionOk="0">
                  <a:moveTo>
                    <a:pt x="6713" y="3444"/>
                  </a:moveTo>
                  <a:cubicBezTo>
                    <a:pt x="6713" y="5253"/>
                    <a:pt x="5137" y="6829"/>
                    <a:pt x="3269" y="6771"/>
                  </a:cubicBezTo>
                  <a:cubicBezTo>
                    <a:pt x="1460" y="6713"/>
                    <a:pt x="1" y="5195"/>
                    <a:pt x="1" y="3386"/>
                  </a:cubicBezTo>
                  <a:cubicBezTo>
                    <a:pt x="1" y="1518"/>
                    <a:pt x="1577" y="0"/>
                    <a:pt x="3444" y="58"/>
                  </a:cubicBezTo>
                  <a:cubicBezTo>
                    <a:pt x="5254" y="58"/>
                    <a:pt x="6713" y="1634"/>
                    <a:pt x="6713"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2" name="Google Shape;18312;p46"/>
            <p:cNvSpPr/>
            <p:nvPr/>
          </p:nvSpPr>
          <p:spPr>
            <a:xfrm>
              <a:off x="3580875" y="1167650"/>
              <a:ext cx="169300" cy="169300"/>
            </a:xfrm>
            <a:custGeom>
              <a:avLst/>
              <a:gdLst/>
              <a:ahLst/>
              <a:cxnLst/>
              <a:rect l="l" t="t" r="r" b="b"/>
              <a:pathLst>
                <a:path w="6772" h="6772" extrusionOk="0">
                  <a:moveTo>
                    <a:pt x="3445" y="6714"/>
                  </a:moveTo>
                  <a:cubicBezTo>
                    <a:pt x="1577" y="6772"/>
                    <a:pt x="1" y="5196"/>
                    <a:pt x="59" y="3328"/>
                  </a:cubicBezTo>
                  <a:cubicBezTo>
                    <a:pt x="59" y="1519"/>
                    <a:pt x="1577" y="1"/>
                    <a:pt x="3386" y="1"/>
                  </a:cubicBezTo>
                  <a:cubicBezTo>
                    <a:pt x="5254" y="1"/>
                    <a:pt x="6772" y="1577"/>
                    <a:pt x="6772" y="3386"/>
                  </a:cubicBezTo>
                  <a:cubicBezTo>
                    <a:pt x="6772" y="5196"/>
                    <a:pt x="5196" y="6714"/>
                    <a:pt x="3445" y="671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3" name="Google Shape;18313;p46"/>
            <p:cNvSpPr/>
            <p:nvPr/>
          </p:nvSpPr>
          <p:spPr>
            <a:xfrm>
              <a:off x="5054750" y="3620675"/>
              <a:ext cx="166375" cy="166375"/>
            </a:xfrm>
            <a:custGeom>
              <a:avLst/>
              <a:gdLst/>
              <a:ahLst/>
              <a:cxnLst/>
              <a:rect l="l" t="t" r="r" b="b"/>
              <a:pathLst>
                <a:path w="6655" h="6655" extrusionOk="0">
                  <a:moveTo>
                    <a:pt x="6654" y="3328"/>
                  </a:moveTo>
                  <a:cubicBezTo>
                    <a:pt x="6654" y="5196"/>
                    <a:pt x="5137" y="6655"/>
                    <a:pt x="3327" y="6655"/>
                  </a:cubicBezTo>
                  <a:cubicBezTo>
                    <a:pt x="1459" y="6597"/>
                    <a:pt x="0" y="5079"/>
                    <a:pt x="0" y="3270"/>
                  </a:cubicBezTo>
                  <a:cubicBezTo>
                    <a:pt x="58" y="1460"/>
                    <a:pt x="1518" y="1"/>
                    <a:pt x="3327" y="1"/>
                  </a:cubicBezTo>
                  <a:cubicBezTo>
                    <a:pt x="5195" y="1"/>
                    <a:pt x="6654" y="1518"/>
                    <a:pt x="6654" y="33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4" name="Google Shape;18314;p46"/>
            <p:cNvSpPr/>
            <p:nvPr/>
          </p:nvSpPr>
          <p:spPr>
            <a:xfrm>
              <a:off x="5296975" y="2391975"/>
              <a:ext cx="169300" cy="170775"/>
            </a:xfrm>
            <a:custGeom>
              <a:avLst/>
              <a:gdLst/>
              <a:ahLst/>
              <a:cxnLst/>
              <a:rect l="l" t="t" r="r" b="b"/>
              <a:pathLst>
                <a:path w="6772" h="6831" extrusionOk="0">
                  <a:moveTo>
                    <a:pt x="3269" y="6772"/>
                  </a:moveTo>
                  <a:cubicBezTo>
                    <a:pt x="1401" y="6655"/>
                    <a:pt x="1" y="5137"/>
                    <a:pt x="59" y="3328"/>
                  </a:cubicBezTo>
                  <a:cubicBezTo>
                    <a:pt x="176" y="1460"/>
                    <a:pt x="1693" y="1"/>
                    <a:pt x="3503" y="118"/>
                  </a:cubicBezTo>
                  <a:cubicBezTo>
                    <a:pt x="5371" y="234"/>
                    <a:pt x="6771" y="1694"/>
                    <a:pt x="6713" y="3503"/>
                  </a:cubicBezTo>
                  <a:cubicBezTo>
                    <a:pt x="6596" y="5371"/>
                    <a:pt x="5079" y="6830"/>
                    <a:pt x="3269" y="671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5" name="Google Shape;18315;p46"/>
            <p:cNvSpPr/>
            <p:nvPr/>
          </p:nvSpPr>
          <p:spPr>
            <a:xfrm>
              <a:off x="4562975" y="4111000"/>
              <a:ext cx="163450" cy="164925"/>
            </a:xfrm>
            <a:custGeom>
              <a:avLst/>
              <a:gdLst/>
              <a:ahLst/>
              <a:cxnLst/>
              <a:rect l="l" t="t" r="r" b="b"/>
              <a:pathLst>
                <a:path w="6538" h="6597" extrusionOk="0">
                  <a:moveTo>
                    <a:pt x="6538" y="3269"/>
                  </a:moveTo>
                  <a:cubicBezTo>
                    <a:pt x="6538" y="5078"/>
                    <a:pt x="5137" y="6538"/>
                    <a:pt x="3327" y="6538"/>
                  </a:cubicBezTo>
                  <a:cubicBezTo>
                    <a:pt x="1459" y="6596"/>
                    <a:pt x="0" y="5137"/>
                    <a:pt x="0" y="3269"/>
                  </a:cubicBezTo>
                  <a:cubicBezTo>
                    <a:pt x="0" y="1401"/>
                    <a:pt x="1459" y="0"/>
                    <a:pt x="3269" y="0"/>
                  </a:cubicBezTo>
                  <a:cubicBezTo>
                    <a:pt x="5137" y="0"/>
                    <a:pt x="6538" y="1460"/>
                    <a:pt x="6538"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6" name="Google Shape;18316;p46"/>
            <p:cNvSpPr/>
            <p:nvPr/>
          </p:nvSpPr>
          <p:spPr>
            <a:xfrm>
              <a:off x="4072650" y="1169125"/>
              <a:ext cx="166375" cy="164925"/>
            </a:xfrm>
            <a:custGeom>
              <a:avLst/>
              <a:gdLst/>
              <a:ahLst/>
              <a:cxnLst/>
              <a:rect l="l" t="t" r="r" b="b"/>
              <a:pathLst>
                <a:path w="6655" h="6597" extrusionOk="0">
                  <a:moveTo>
                    <a:pt x="3328" y="0"/>
                  </a:moveTo>
                  <a:cubicBezTo>
                    <a:pt x="5196" y="0"/>
                    <a:pt x="6655" y="1518"/>
                    <a:pt x="6597" y="3327"/>
                  </a:cubicBezTo>
                  <a:cubicBezTo>
                    <a:pt x="6597" y="5195"/>
                    <a:pt x="5137" y="6596"/>
                    <a:pt x="3328" y="6596"/>
                  </a:cubicBezTo>
                  <a:cubicBezTo>
                    <a:pt x="1460" y="6596"/>
                    <a:pt x="1" y="5137"/>
                    <a:pt x="1" y="3269"/>
                  </a:cubicBezTo>
                  <a:cubicBezTo>
                    <a:pt x="59" y="1460"/>
                    <a:pt x="1518" y="0"/>
                    <a:pt x="33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7" name="Google Shape;18317;p46"/>
            <p:cNvSpPr/>
            <p:nvPr/>
          </p:nvSpPr>
          <p:spPr>
            <a:xfrm>
              <a:off x="2846875" y="1411350"/>
              <a:ext cx="166375" cy="167850"/>
            </a:xfrm>
            <a:custGeom>
              <a:avLst/>
              <a:gdLst/>
              <a:ahLst/>
              <a:cxnLst/>
              <a:rect l="l" t="t" r="r" b="b"/>
              <a:pathLst>
                <a:path w="6655" h="6714" extrusionOk="0">
                  <a:moveTo>
                    <a:pt x="6596" y="3386"/>
                  </a:moveTo>
                  <a:cubicBezTo>
                    <a:pt x="6596" y="5254"/>
                    <a:pt x="5079" y="6713"/>
                    <a:pt x="3269" y="6655"/>
                  </a:cubicBezTo>
                  <a:cubicBezTo>
                    <a:pt x="1401" y="6597"/>
                    <a:pt x="0" y="5137"/>
                    <a:pt x="0" y="3328"/>
                  </a:cubicBezTo>
                  <a:cubicBezTo>
                    <a:pt x="59" y="1460"/>
                    <a:pt x="1576" y="1"/>
                    <a:pt x="3386" y="59"/>
                  </a:cubicBezTo>
                  <a:cubicBezTo>
                    <a:pt x="5195" y="59"/>
                    <a:pt x="6655" y="1577"/>
                    <a:pt x="6596"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8" name="Google Shape;18318;p46"/>
            <p:cNvSpPr/>
            <p:nvPr/>
          </p:nvSpPr>
          <p:spPr>
            <a:xfrm>
              <a:off x="5299900" y="3131825"/>
              <a:ext cx="163450" cy="164925"/>
            </a:xfrm>
            <a:custGeom>
              <a:avLst/>
              <a:gdLst/>
              <a:ahLst/>
              <a:cxnLst/>
              <a:rect l="l" t="t" r="r" b="b"/>
              <a:pathLst>
                <a:path w="6538" h="6597" extrusionOk="0">
                  <a:moveTo>
                    <a:pt x="6538" y="3269"/>
                  </a:moveTo>
                  <a:cubicBezTo>
                    <a:pt x="6538" y="5079"/>
                    <a:pt x="5137" y="6538"/>
                    <a:pt x="3327" y="6597"/>
                  </a:cubicBezTo>
                  <a:cubicBezTo>
                    <a:pt x="1460" y="6597"/>
                    <a:pt x="0" y="5137"/>
                    <a:pt x="0" y="3269"/>
                  </a:cubicBezTo>
                  <a:cubicBezTo>
                    <a:pt x="0" y="1460"/>
                    <a:pt x="1401" y="1"/>
                    <a:pt x="3211" y="1"/>
                  </a:cubicBezTo>
                  <a:cubicBezTo>
                    <a:pt x="5078" y="1"/>
                    <a:pt x="6538" y="1402"/>
                    <a:pt x="6538"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9" name="Google Shape;18319;p46"/>
            <p:cNvSpPr/>
            <p:nvPr/>
          </p:nvSpPr>
          <p:spPr>
            <a:xfrm>
              <a:off x="2358025" y="1901675"/>
              <a:ext cx="164925" cy="164925"/>
            </a:xfrm>
            <a:custGeom>
              <a:avLst/>
              <a:gdLst/>
              <a:ahLst/>
              <a:cxnLst/>
              <a:rect l="l" t="t" r="r" b="b"/>
              <a:pathLst>
                <a:path w="6597" h="6597" extrusionOk="0">
                  <a:moveTo>
                    <a:pt x="3327" y="6596"/>
                  </a:moveTo>
                  <a:cubicBezTo>
                    <a:pt x="1518" y="6596"/>
                    <a:pt x="59" y="5195"/>
                    <a:pt x="0" y="3327"/>
                  </a:cubicBezTo>
                  <a:cubicBezTo>
                    <a:pt x="0" y="1518"/>
                    <a:pt x="1401" y="59"/>
                    <a:pt x="3269" y="59"/>
                  </a:cubicBezTo>
                  <a:cubicBezTo>
                    <a:pt x="5079" y="0"/>
                    <a:pt x="6538" y="1460"/>
                    <a:pt x="6538" y="3269"/>
                  </a:cubicBezTo>
                  <a:cubicBezTo>
                    <a:pt x="6596" y="5137"/>
                    <a:pt x="5137" y="6538"/>
                    <a:pt x="3327" y="659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0" name="Google Shape;18320;p46"/>
            <p:cNvSpPr/>
            <p:nvPr/>
          </p:nvSpPr>
          <p:spPr>
            <a:xfrm>
              <a:off x="3337175" y="1170575"/>
              <a:ext cx="164925" cy="163475"/>
            </a:xfrm>
            <a:custGeom>
              <a:avLst/>
              <a:gdLst/>
              <a:ahLst/>
              <a:cxnLst/>
              <a:rect l="l" t="t" r="r" b="b"/>
              <a:pathLst>
                <a:path w="6597" h="6539" extrusionOk="0">
                  <a:moveTo>
                    <a:pt x="3270" y="1"/>
                  </a:moveTo>
                  <a:cubicBezTo>
                    <a:pt x="5079" y="1"/>
                    <a:pt x="6538" y="1402"/>
                    <a:pt x="6538" y="3211"/>
                  </a:cubicBezTo>
                  <a:cubicBezTo>
                    <a:pt x="6597" y="5079"/>
                    <a:pt x="5138" y="6538"/>
                    <a:pt x="3328" y="6538"/>
                  </a:cubicBezTo>
                  <a:cubicBezTo>
                    <a:pt x="1460" y="6538"/>
                    <a:pt x="59" y="5137"/>
                    <a:pt x="1" y="3269"/>
                  </a:cubicBezTo>
                  <a:cubicBezTo>
                    <a:pt x="1" y="1460"/>
                    <a:pt x="1402" y="1"/>
                    <a:pt x="327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1" name="Google Shape;18321;p46"/>
            <p:cNvSpPr/>
            <p:nvPr/>
          </p:nvSpPr>
          <p:spPr>
            <a:xfrm>
              <a:off x="2601725" y="3864375"/>
              <a:ext cx="163450" cy="163475"/>
            </a:xfrm>
            <a:custGeom>
              <a:avLst/>
              <a:gdLst/>
              <a:ahLst/>
              <a:cxnLst/>
              <a:rect l="l" t="t" r="r" b="b"/>
              <a:pathLst>
                <a:path w="6538" h="6539" extrusionOk="0">
                  <a:moveTo>
                    <a:pt x="3269" y="1"/>
                  </a:moveTo>
                  <a:cubicBezTo>
                    <a:pt x="5137" y="1"/>
                    <a:pt x="6538" y="1460"/>
                    <a:pt x="6538" y="3328"/>
                  </a:cubicBezTo>
                  <a:cubicBezTo>
                    <a:pt x="6538" y="5137"/>
                    <a:pt x="5078" y="6538"/>
                    <a:pt x="3211" y="6538"/>
                  </a:cubicBezTo>
                  <a:cubicBezTo>
                    <a:pt x="1401" y="6538"/>
                    <a:pt x="0" y="5079"/>
                    <a:pt x="0" y="3269"/>
                  </a:cubicBezTo>
                  <a:cubicBezTo>
                    <a:pt x="0" y="1402"/>
                    <a:pt x="1460" y="1"/>
                    <a:pt x="326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2" name="Google Shape;18322;p46"/>
            <p:cNvSpPr/>
            <p:nvPr/>
          </p:nvSpPr>
          <p:spPr>
            <a:xfrm>
              <a:off x="2112875" y="2886675"/>
              <a:ext cx="162000" cy="162000"/>
            </a:xfrm>
            <a:custGeom>
              <a:avLst/>
              <a:gdLst/>
              <a:ahLst/>
              <a:cxnLst/>
              <a:rect l="l" t="t" r="r" b="b"/>
              <a:pathLst>
                <a:path w="6480" h="6480" extrusionOk="0">
                  <a:moveTo>
                    <a:pt x="6479" y="3211"/>
                  </a:moveTo>
                  <a:cubicBezTo>
                    <a:pt x="6479" y="5020"/>
                    <a:pt x="5020" y="6480"/>
                    <a:pt x="3269" y="6480"/>
                  </a:cubicBezTo>
                  <a:cubicBezTo>
                    <a:pt x="1401" y="6480"/>
                    <a:pt x="0" y="5020"/>
                    <a:pt x="0" y="3211"/>
                  </a:cubicBezTo>
                  <a:cubicBezTo>
                    <a:pt x="0" y="1401"/>
                    <a:pt x="1459" y="0"/>
                    <a:pt x="3269" y="0"/>
                  </a:cubicBezTo>
                  <a:cubicBezTo>
                    <a:pt x="5020" y="0"/>
                    <a:pt x="6479" y="1460"/>
                    <a:pt x="6479"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3" name="Google Shape;18323;p46"/>
            <p:cNvSpPr/>
            <p:nvPr/>
          </p:nvSpPr>
          <p:spPr>
            <a:xfrm>
              <a:off x="3585250" y="4357600"/>
              <a:ext cx="162025" cy="163475"/>
            </a:xfrm>
            <a:custGeom>
              <a:avLst/>
              <a:gdLst/>
              <a:ahLst/>
              <a:cxnLst/>
              <a:rect l="l" t="t" r="r" b="b"/>
              <a:pathLst>
                <a:path w="6481" h="6539" extrusionOk="0">
                  <a:moveTo>
                    <a:pt x="3211" y="6538"/>
                  </a:moveTo>
                  <a:cubicBezTo>
                    <a:pt x="1460" y="6538"/>
                    <a:pt x="1" y="5079"/>
                    <a:pt x="1" y="3270"/>
                  </a:cubicBezTo>
                  <a:cubicBezTo>
                    <a:pt x="1" y="1460"/>
                    <a:pt x="1460" y="1"/>
                    <a:pt x="3270" y="59"/>
                  </a:cubicBezTo>
                  <a:cubicBezTo>
                    <a:pt x="5021" y="59"/>
                    <a:pt x="6480" y="1518"/>
                    <a:pt x="6480" y="3328"/>
                  </a:cubicBezTo>
                  <a:cubicBezTo>
                    <a:pt x="6480" y="5079"/>
                    <a:pt x="5021" y="6538"/>
                    <a:pt x="3211" y="653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4" name="Google Shape;18324;p46"/>
            <p:cNvSpPr/>
            <p:nvPr/>
          </p:nvSpPr>
          <p:spPr>
            <a:xfrm>
              <a:off x="3831875" y="4359075"/>
              <a:ext cx="162000" cy="162000"/>
            </a:xfrm>
            <a:custGeom>
              <a:avLst/>
              <a:gdLst/>
              <a:ahLst/>
              <a:cxnLst/>
              <a:rect l="l" t="t" r="r" b="b"/>
              <a:pathLst>
                <a:path w="6480" h="6480" extrusionOk="0">
                  <a:moveTo>
                    <a:pt x="3211" y="0"/>
                  </a:moveTo>
                  <a:cubicBezTo>
                    <a:pt x="5020" y="0"/>
                    <a:pt x="6480" y="1401"/>
                    <a:pt x="6480" y="3269"/>
                  </a:cubicBezTo>
                  <a:cubicBezTo>
                    <a:pt x="6480" y="5020"/>
                    <a:pt x="5020" y="6479"/>
                    <a:pt x="3269" y="6479"/>
                  </a:cubicBezTo>
                  <a:cubicBezTo>
                    <a:pt x="1460" y="6479"/>
                    <a:pt x="1" y="5020"/>
                    <a:pt x="1" y="3211"/>
                  </a:cubicBezTo>
                  <a:cubicBezTo>
                    <a:pt x="1" y="1401"/>
                    <a:pt x="1401" y="0"/>
                    <a:pt x="32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5" name="Google Shape;18325;p46"/>
            <p:cNvSpPr/>
            <p:nvPr/>
          </p:nvSpPr>
          <p:spPr>
            <a:xfrm>
              <a:off x="2112875" y="2640050"/>
              <a:ext cx="162000" cy="162000"/>
            </a:xfrm>
            <a:custGeom>
              <a:avLst/>
              <a:gdLst/>
              <a:ahLst/>
              <a:cxnLst/>
              <a:rect l="l" t="t" r="r" b="b"/>
              <a:pathLst>
                <a:path w="6480" h="6480" extrusionOk="0">
                  <a:moveTo>
                    <a:pt x="6479" y="3211"/>
                  </a:moveTo>
                  <a:cubicBezTo>
                    <a:pt x="6479" y="4962"/>
                    <a:pt x="5078" y="6422"/>
                    <a:pt x="3269" y="6480"/>
                  </a:cubicBezTo>
                  <a:cubicBezTo>
                    <a:pt x="1459" y="6480"/>
                    <a:pt x="0" y="5021"/>
                    <a:pt x="0" y="3211"/>
                  </a:cubicBezTo>
                  <a:cubicBezTo>
                    <a:pt x="0" y="1460"/>
                    <a:pt x="1459" y="1"/>
                    <a:pt x="3211" y="1"/>
                  </a:cubicBezTo>
                  <a:cubicBezTo>
                    <a:pt x="5020" y="1"/>
                    <a:pt x="6479" y="1402"/>
                    <a:pt x="6479"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6" name="Google Shape;18326;p46"/>
            <p:cNvSpPr/>
            <p:nvPr/>
          </p:nvSpPr>
          <p:spPr>
            <a:xfrm>
              <a:off x="2848325" y="4112450"/>
              <a:ext cx="162000" cy="162000"/>
            </a:xfrm>
            <a:custGeom>
              <a:avLst/>
              <a:gdLst/>
              <a:ahLst/>
              <a:cxnLst/>
              <a:rect l="l" t="t" r="r" b="b"/>
              <a:pathLst>
                <a:path w="6480" h="6480" extrusionOk="0">
                  <a:moveTo>
                    <a:pt x="3270" y="6480"/>
                  </a:moveTo>
                  <a:cubicBezTo>
                    <a:pt x="1518" y="6480"/>
                    <a:pt x="59" y="5020"/>
                    <a:pt x="1" y="3269"/>
                  </a:cubicBezTo>
                  <a:cubicBezTo>
                    <a:pt x="1" y="1460"/>
                    <a:pt x="1460" y="1"/>
                    <a:pt x="3211" y="1"/>
                  </a:cubicBezTo>
                  <a:cubicBezTo>
                    <a:pt x="5021" y="1"/>
                    <a:pt x="6480" y="1402"/>
                    <a:pt x="6480" y="3211"/>
                  </a:cubicBezTo>
                  <a:cubicBezTo>
                    <a:pt x="6480" y="4962"/>
                    <a:pt x="5079" y="6421"/>
                    <a:pt x="3270" y="648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7" name="Google Shape;18327;p46"/>
            <p:cNvSpPr/>
            <p:nvPr/>
          </p:nvSpPr>
          <p:spPr>
            <a:xfrm>
              <a:off x="2359475" y="3622150"/>
              <a:ext cx="162000" cy="162000"/>
            </a:xfrm>
            <a:custGeom>
              <a:avLst/>
              <a:gdLst/>
              <a:ahLst/>
              <a:cxnLst/>
              <a:rect l="l" t="t" r="r" b="b"/>
              <a:pathLst>
                <a:path w="6480" h="6480" extrusionOk="0">
                  <a:moveTo>
                    <a:pt x="3211" y="0"/>
                  </a:moveTo>
                  <a:cubicBezTo>
                    <a:pt x="4962" y="0"/>
                    <a:pt x="6480" y="1459"/>
                    <a:pt x="6480" y="3211"/>
                  </a:cubicBezTo>
                  <a:cubicBezTo>
                    <a:pt x="6480" y="5020"/>
                    <a:pt x="5021" y="6479"/>
                    <a:pt x="3269" y="6479"/>
                  </a:cubicBezTo>
                  <a:cubicBezTo>
                    <a:pt x="1460" y="6479"/>
                    <a:pt x="1" y="5078"/>
                    <a:pt x="1" y="3269"/>
                  </a:cubicBezTo>
                  <a:cubicBezTo>
                    <a:pt x="1" y="1518"/>
                    <a:pt x="1402" y="59"/>
                    <a:pt x="32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8" name="Google Shape;18328;p46"/>
            <p:cNvSpPr/>
            <p:nvPr/>
          </p:nvSpPr>
          <p:spPr>
            <a:xfrm>
              <a:off x="4320725" y="1170575"/>
              <a:ext cx="162000" cy="162000"/>
            </a:xfrm>
            <a:custGeom>
              <a:avLst/>
              <a:gdLst/>
              <a:ahLst/>
              <a:cxnLst/>
              <a:rect l="l" t="t" r="r" b="b"/>
              <a:pathLst>
                <a:path w="6480" h="6480" extrusionOk="0">
                  <a:moveTo>
                    <a:pt x="6480" y="3211"/>
                  </a:moveTo>
                  <a:cubicBezTo>
                    <a:pt x="6480" y="5021"/>
                    <a:pt x="5021" y="6480"/>
                    <a:pt x="3269" y="6480"/>
                  </a:cubicBezTo>
                  <a:cubicBezTo>
                    <a:pt x="1518" y="6480"/>
                    <a:pt x="59" y="5021"/>
                    <a:pt x="59" y="3269"/>
                  </a:cubicBezTo>
                  <a:cubicBezTo>
                    <a:pt x="1" y="1518"/>
                    <a:pt x="1518" y="1"/>
                    <a:pt x="3269" y="59"/>
                  </a:cubicBezTo>
                  <a:cubicBezTo>
                    <a:pt x="5021" y="59"/>
                    <a:pt x="6480" y="1518"/>
                    <a:pt x="6480"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9" name="Google Shape;18329;p46"/>
            <p:cNvSpPr/>
            <p:nvPr/>
          </p:nvSpPr>
          <p:spPr>
            <a:xfrm>
              <a:off x="4074125" y="4359075"/>
              <a:ext cx="162000" cy="162000"/>
            </a:xfrm>
            <a:custGeom>
              <a:avLst/>
              <a:gdLst/>
              <a:ahLst/>
              <a:cxnLst/>
              <a:rect l="l" t="t" r="r" b="b"/>
              <a:pathLst>
                <a:path w="6480" h="6480" extrusionOk="0">
                  <a:moveTo>
                    <a:pt x="3210" y="0"/>
                  </a:moveTo>
                  <a:cubicBezTo>
                    <a:pt x="5020" y="0"/>
                    <a:pt x="6479" y="1459"/>
                    <a:pt x="6479" y="3269"/>
                  </a:cubicBezTo>
                  <a:cubicBezTo>
                    <a:pt x="6479" y="4962"/>
                    <a:pt x="5020" y="6421"/>
                    <a:pt x="3269" y="6479"/>
                  </a:cubicBezTo>
                  <a:cubicBezTo>
                    <a:pt x="1518" y="6479"/>
                    <a:pt x="0" y="4962"/>
                    <a:pt x="58" y="3211"/>
                  </a:cubicBezTo>
                  <a:cubicBezTo>
                    <a:pt x="58" y="1459"/>
                    <a:pt x="1518" y="59"/>
                    <a:pt x="321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0" name="Google Shape;18330;p46"/>
            <p:cNvSpPr/>
            <p:nvPr/>
          </p:nvSpPr>
          <p:spPr>
            <a:xfrm>
              <a:off x="5301350" y="2149750"/>
              <a:ext cx="160550" cy="162000"/>
            </a:xfrm>
            <a:custGeom>
              <a:avLst/>
              <a:gdLst/>
              <a:ahLst/>
              <a:cxnLst/>
              <a:rect l="l" t="t" r="r" b="b"/>
              <a:pathLst>
                <a:path w="6422" h="6480" extrusionOk="0">
                  <a:moveTo>
                    <a:pt x="3211" y="6479"/>
                  </a:moveTo>
                  <a:cubicBezTo>
                    <a:pt x="1460" y="6479"/>
                    <a:pt x="1" y="5020"/>
                    <a:pt x="1" y="3269"/>
                  </a:cubicBezTo>
                  <a:cubicBezTo>
                    <a:pt x="1" y="1518"/>
                    <a:pt x="1460" y="59"/>
                    <a:pt x="3153" y="59"/>
                  </a:cubicBezTo>
                  <a:cubicBezTo>
                    <a:pt x="4962" y="0"/>
                    <a:pt x="6421" y="1518"/>
                    <a:pt x="6421" y="3269"/>
                  </a:cubicBezTo>
                  <a:cubicBezTo>
                    <a:pt x="6421" y="5020"/>
                    <a:pt x="4962" y="6479"/>
                    <a:pt x="3211" y="647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1" name="Google Shape;18331;p46"/>
            <p:cNvSpPr/>
            <p:nvPr/>
          </p:nvSpPr>
          <p:spPr>
            <a:xfrm>
              <a:off x="2112875" y="2396350"/>
              <a:ext cx="162000" cy="162025"/>
            </a:xfrm>
            <a:custGeom>
              <a:avLst/>
              <a:gdLst/>
              <a:ahLst/>
              <a:cxnLst/>
              <a:rect l="l" t="t" r="r" b="b"/>
              <a:pathLst>
                <a:path w="6480" h="6481" extrusionOk="0">
                  <a:moveTo>
                    <a:pt x="6421" y="3270"/>
                  </a:moveTo>
                  <a:cubicBezTo>
                    <a:pt x="6421" y="5021"/>
                    <a:pt x="4962" y="6480"/>
                    <a:pt x="3211" y="6480"/>
                  </a:cubicBezTo>
                  <a:cubicBezTo>
                    <a:pt x="1459" y="6422"/>
                    <a:pt x="0" y="4962"/>
                    <a:pt x="0" y="3270"/>
                  </a:cubicBezTo>
                  <a:cubicBezTo>
                    <a:pt x="59" y="1519"/>
                    <a:pt x="1518" y="1"/>
                    <a:pt x="3269" y="59"/>
                  </a:cubicBezTo>
                  <a:cubicBezTo>
                    <a:pt x="5020" y="59"/>
                    <a:pt x="6479" y="1519"/>
                    <a:pt x="6421" y="32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2" name="Google Shape;18332;p46"/>
            <p:cNvSpPr/>
            <p:nvPr/>
          </p:nvSpPr>
          <p:spPr>
            <a:xfrm>
              <a:off x="5301350" y="3376975"/>
              <a:ext cx="159075" cy="160550"/>
            </a:xfrm>
            <a:custGeom>
              <a:avLst/>
              <a:gdLst/>
              <a:ahLst/>
              <a:cxnLst/>
              <a:rect l="l" t="t" r="r" b="b"/>
              <a:pathLst>
                <a:path w="6363" h="6422" extrusionOk="0">
                  <a:moveTo>
                    <a:pt x="6363" y="3211"/>
                  </a:moveTo>
                  <a:cubicBezTo>
                    <a:pt x="6363" y="4962"/>
                    <a:pt x="4904" y="6422"/>
                    <a:pt x="3153" y="6363"/>
                  </a:cubicBezTo>
                  <a:cubicBezTo>
                    <a:pt x="1402" y="6363"/>
                    <a:pt x="1" y="4904"/>
                    <a:pt x="1" y="3153"/>
                  </a:cubicBezTo>
                  <a:cubicBezTo>
                    <a:pt x="59" y="1402"/>
                    <a:pt x="1460" y="1"/>
                    <a:pt x="3211" y="1"/>
                  </a:cubicBezTo>
                  <a:cubicBezTo>
                    <a:pt x="4904" y="1"/>
                    <a:pt x="6363" y="1460"/>
                    <a:pt x="6363"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3" name="Google Shape;18333;p46"/>
            <p:cNvSpPr/>
            <p:nvPr/>
          </p:nvSpPr>
          <p:spPr>
            <a:xfrm>
              <a:off x="3340100" y="4360525"/>
              <a:ext cx="159100" cy="159075"/>
            </a:xfrm>
            <a:custGeom>
              <a:avLst/>
              <a:gdLst/>
              <a:ahLst/>
              <a:cxnLst/>
              <a:rect l="l" t="t" r="r" b="b"/>
              <a:pathLst>
                <a:path w="6364" h="6363" extrusionOk="0">
                  <a:moveTo>
                    <a:pt x="6363" y="3153"/>
                  </a:moveTo>
                  <a:cubicBezTo>
                    <a:pt x="6363" y="4904"/>
                    <a:pt x="4904" y="6363"/>
                    <a:pt x="3153" y="6363"/>
                  </a:cubicBezTo>
                  <a:cubicBezTo>
                    <a:pt x="1402" y="6363"/>
                    <a:pt x="1" y="4904"/>
                    <a:pt x="1" y="3153"/>
                  </a:cubicBezTo>
                  <a:cubicBezTo>
                    <a:pt x="1" y="1460"/>
                    <a:pt x="1460" y="1"/>
                    <a:pt x="3153" y="1"/>
                  </a:cubicBezTo>
                  <a:cubicBezTo>
                    <a:pt x="4904" y="1"/>
                    <a:pt x="6363" y="1460"/>
                    <a:pt x="6363" y="31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4" name="Google Shape;18334;p46"/>
            <p:cNvSpPr/>
            <p:nvPr/>
          </p:nvSpPr>
          <p:spPr>
            <a:xfrm>
              <a:off x="2114325" y="3134750"/>
              <a:ext cx="159075" cy="159075"/>
            </a:xfrm>
            <a:custGeom>
              <a:avLst/>
              <a:gdLst/>
              <a:ahLst/>
              <a:cxnLst/>
              <a:rect l="l" t="t" r="r" b="b"/>
              <a:pathLst>
                <a:path w="6363" h="6363" extrusionOk="0">
                  <a:moveTo>
                    <a:pt x="3153" y="6363"/>
                  </a:moveTo>
                  <a:cubicBezTo>
                    <a:pt x="1460" y="6363"/>
                    <a:pt x="1" y="4904"/>
                    <a:pt x="1" y="3152"/>
                  </a:cubicBezTo>
                  <a:cubicBezTo>
                    <a:pt x="1" y="1460"/>
                    <a:pt x="1460" y="0"/>
                    <a:pt x="3153" y="0"/>
                  </a:cubicBezTo>
                  <a:cubicBezTo>
                    <a:pt x="4904" y="0"/>
                    <a:pt x="6363" y="1460"/>
                    <a:pt x="6363" y="3152"/>
                  </a:cubicBezTo>
                  <a:cubicBezTo>
                    <a:pt x="6363" y="4904"/>
                    <a:pt x="4904" y="6363"/>
                    <a:pt x="3153" y="63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5" name="Google Shape;18335;p46"/>
            <p:cNvSpPr/>
            <p:nvPr/>
          </p:nvSpPr>
          <p:spPr>
            <a:xfrm>
              <a:off x="4812500" y="1415725"/>
              <a:ext cx="159075" cy="157625"/>
            </a:xfrm>
            <a:custGeom>
              <a:avLst/>
              <a:gdLst/>
              <a:ahLst/>
              <a:cxnLst/>
              <a:rect l="l" t="t" r="r" b="b"/>
              <a:pathLst>
                <a:path w="6363" h="6305" extrusionOk="0">
                  <a:moveTo>
                    <a:pt x="6305" y="3153"/>
                  </a:moveTo>
                  <a:cubicBezTo>
                    <a:pt x="6363" y="4904"/>
                    <a:pt x="4904" y="6305"/>
                    <a:pt x="3153" y="6305"/>
                  </a:cubicBezTo>
                  <a:cubicBezTo>
                    <a:pt x="1401" y="6305"/>
                    <a:pt x="1" y="4904"/>
                    <a:pt x="1" y="3211"/>
                  </a:cubicBezTo>
                  <a:cubicBezTo>
                    <a:pt x="1" y="1460"/>
                    <a:pt x="1401" y="1"/>
                    <a:pt x="3211" y="1"/>
                  </a:cubicBezTo>
                  <a:cubicBezTo>
                    <a:pt x="4904" y="1"/>
                    <a:pt x="6305" y="1402"/>
                    <a:pt x="6305" y="31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6" name="Google Shape;18336;p46"/>
            <p:cNvSpPr/>
            <p:nvPr/>
          </p:nvSpPr>
          <p:spPr>
            <a:xfrm>
              <a:off x="5059125" y="1660900"/>
              <a:ext cx="159075" cy="160525"/>
            </a:xfrm>
            <a:custGeom>
              <a:avLst/>
              <a:gdLst/>
              <a:ahLst/>
              <a:cxnLst/>
              <a:rect l="l" t="t" r="r" b="b"/>
              <a:pathLst>
                <a:path w="6363" h="6421" extrusionOk="0">
                  <a:moveTo>
                    <a:pt x="6363" y="3269"/>
                  </a:moveTo>
                  <a:cubicBezTo>
                    <a:pt x="6304" y="5020"/>
                    <a:pt x="4845" y="6421"/>
                    <a:pt x="3094" y="6363"/>
                  </a:cubicBezTo>
                  <a:cubicBezTo>
                    <a:pt x="1343" y="6363"/>
                    <a:pt x="0" y="4903"/>
                    <a:pt x="0" y="3211"/>
                  </a:cubicBezTo>
                  <a:cubicBezTo>
                    <a:pt x="59" y="1401"/>
                    <a:pt x="1518" y="0"/>
                    <a:pt x="3269" y="59"/>
                  </a:cubicBezTo>
                  <a:cubicBezTo>
                    <a:pt x="4962" y="117"/>
                    <a:pt x="6363" y="1518"/>
                    <a:pt x="6363"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7" name="Google Shape;18337;p46"/>
            <p:cNvSpPr/>
            <p:nvPr/>
          </p:nvSpPr>
          <p:spPr>
            <a:xfrm>
              <a:off x="3097875" y="1172050"/>
              <a:ext cx="157625" cy="159075"/>
            </a:xfrm>
            <a:custGeom>
              <a:avLst/>
              <a:gdLst/>
              <a:ahLst/>
              <a:cxnLst/>
              <a:rect l="l" t="t" r="r" b="b"/>
              <a:pathLst>
                <a:path w="6305" h="6363" extrusionOk="0">
                  <a:moveTo>
                    <a:pt x="6304" y="3152"/>
                  </a:moveTo>
                  <a:cubicBezTo>
                    <a:pt x="6304" y="4903"/>
                    <a:pt x="4903" y="6362"/>
                    <a:pt x="3152" y="6362"/>
                  </a:cubicBezTo>
                  <a:cubicBezTo>
                    <a:pt x="1401" y="6362"/>
                    <a:pt x="0" y="4962"/>
                    <a:pt x="0" y="3210"/>
                  </a:cubicBezTo>
                  <a:cubicBezTo>
                    <a:pt x="0" y="1459"/>
                    <a:pt x="1401" y="0"/>
                    <a:pt x="3152" y="58"/>
                  </a:cubicBezTo>
                  <a:cubicBezTo>
                    <a:pt x="4903" y="58"/>
                    <a:pt x="6304" y="1459"/>
                    <a:pt x="6304" y="31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8" name="Google Shape;18338;p46"/>
            <p:cNvSpPr/>
            <p:nvPr/>
          </p:nvSpPr>
          <p:spPr>
            <a:xfrm>
              <a:off x="4323650" y="4361975"/>
              <a:ext cx="156175" cy="156175"/>
            </a:xfrm>
            <a:custGeom>
              <a:avLst/>
              <a:gdLst/>
              <a:ahLst/>
              <a:cxnLst/>
              <a:rect l="l" t="t" r="r" b="b"/>
              <a:pathLst>
                <a:path w="6247" h="6247" extrusionOk="0">
                  <a:moveTo>
                    <a:pt x="3152" y="1"/>
                  </a:moveTo>
                  <a:cubicBezTo>
                    <a:pt x="4904" y="59"/>
                    <a:pt x="6246" y="1460"/>
                    <a:pt x="6246" y="3211"/>
                  </a:cubicBezTo>
                  <a:cubicBezTo>
                    <a:pt x="6188" y="4904"/>
                    <a:pt x="4845" y="6247"/>
                    <a:pt x="3094" y="6188"/>
                  </a:cubicBezTo>
                  <a:cubicBezTo>
                    <a:pt x="1343" y="6188"/>
                    <a:pt x="0" y="4787"/>
                    <a:pt x="59" y="3036"/>
                  </a:cubicBezTo>
                  <a:cubicBezTo>
                    <a:pt x="59" y="1343"/>
                    <a:pt x="1460" y="1"/>
                    <a:pt x="315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9" name="Google Shape;18339;p46"/>
            <p:cNvSpPr/>
            <p:nvPr/>
          </p:nvSpPr>
          <p:spPr>
            <a:xfrm>
              <a:off x="2609025" y="1417200"/>
              <a:ext cx="156150" cy="154700"/>
            </a:xfrm>
            <a:custGeom>
              <a:avLst/>
              <a:gdLst/>
              <a:ahLst/>
              <a:cxnLst/>
              <a:rect l="l" t="t" r="r" b="b"/>
              <a:pathLst>
                <a:path w="6246" h="6188" extrusionOk="0">
                  <a:moveTo>
                    <a:pt x="6187" y="3094"/>
                  </a:moveTo>
                  <a:cubicBezTo>
                    <a:pt x="6246" y="4787"/>
                    <a:pt x="4845" y="6188"/>
                    <a:pt x="3152" y="6188"/>
                  </a:cubicBezTo>
                  <a:cubicBezTo>
                    <a:pt x="1459" y="6188"/>
                    <a:pt x="58" y="4845"/>
                    <a:pt x="58" y="3152"/>
                  </a:cubicBezTo>
                  <a:cubicBezTo>
                    <a:pt x="0" y="1401"/>
                    <a:pt x="1401" y="59"/>
                    <a:pt x="3094" y="0"/>
                  </a:cubicBezTo>
                  <a:cubicBezTo>
                    <a:pt x="4786" y="0"/>
                    <a:pt x="6187" y="1401"/>
                    <a:pt x="6187"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0" name="Google Shape;18340;p46"/>
            <p:cNvSpPr/>
            <p:nvPr/>
          </p:nvSpPr>
          <p:spPr>
            <a:xfrm>
              <a:off x="5060575" y="3873125"/>
              <a:ext cx="154700" cy="154725"/>
            </a:xfrm>
            <a:custGeom>
              <a:avLst/>
              <a:gdLst/>
              <a:ahLst/>
              <a:cxnLst/>
              <a:rect l="l" t="t" r="r" b="b"/>
              <a:pathLst>
                <a:path w="6188" h="6189" extrusionOk="0">
                  <a:moveTo>
                    <a:pt x="6188" y="3094"/>
                  </a:moveTo>
                  <a:cubicBezTo>
                    <a:pt x="6188" y="4787"/>
                    <a:pt x="4787" y="6188"/>
                    <a:pt x="3094" y="6188"/>
                  </a:cubicBezTo>
                  <a:cubicBezTo>
                    <a:pt x="1401" y="6188"/>
                    <a:pt x="1" y="4787"/>
                    <a:pt x="1" y="3094"/>
                  </a:cubicBezTo>
                  <a:cubicBezTo>
                    <a:pt x="1" y="1343"/>
                    <a:pt x="1401" y="1"/>
                    <a:pt x="3094" y="1"/>
                  </a:cubicBezTo>
                  <a:cubicBezTo>
                    <a:pt x="4845" y="1"/>
                    <a:pt x="6188" y="1402"/>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1" name="Google Shape;18341;p46"/>
            <p:cNvSpPr/>
            <p:nvPr/>
          </p:nvSpPr>
          <p:spPr>
            <a:xfrm>
              <a:off x="2115775" y="2154125"/>
              <a:ext cx="154725" cy="154700"/>
            </a:xfrm>
            <a:custGeom>
              <a:avLst/>
              <a:gdLst/>
              <a:ahLst/>
              <a:cxnLst/>
              <a:rect l="l" t="t" r="r" b="b"/>
              <a:pathLst>
                <a:path w="6189" h="6188" extrusionOk="0">
                  <a:moveTo>
                    <a:pt x="6188" y="3094"/>
                  </a:moveTo>
                  <a:cubicBezTo>
                    <a:pt x="6188" y="4787"/>
                    <a:pt x="4846" y="6129"/>
                    <a:pt x="3153" y="6188"/>
                  </a:cubicBezTo>
                  <a:cubicBezTo>
                    <a:pt x="1402" y="6188"/>
                    <a:pt x="1" y="4787"/>
                    <a:pt x="1" y="3036"/>
                  </a:cubicBezTo>
                  <a:cubicBezTo>
                    <a:pt x="59" y="1343"/>
                    <a:pt x="1402" y="0"/>
                    <a:pt x="3153" y="0"/>
                  </a:cubicBezTo>
                  <a:cubicBezTo>
                    <a:pt x="4846" y="0"/>
                    <a:pt x="6188" y="1343"/>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2" name="Google Shape;18342;p46"/>
            <p:cNvSpPr/>
            <p:nvPr/>
          </p:nvSpPr>
          <p:spPr>
            <a:xfrm>
              <a:off x="4813950" y="4115375"/>
              <a:ext cx="154725" cy="154700"/>
            </a:xfrm>
            <a:custGeom>
              <a:avLst/>
              <a:gdLst/>
              <a:ahLst/>
              <a:cxnLst/>
              <a:rect l="l" t="t" r="r" b="b"/>
              <a:pathLst>
                <a:path w="6189" h="6188" extrusionOk="0">
                  <a:moveTo>
                    <a:pt x="6188" y="3094"/>
                  </a:moveTo>
                  <a:cubicBezTo>
                    <a:pt x="6188" y="4845"/>
                    <a:pt x="4787" y="6188"/>
                    <a:pt x="3095" y="6188"/>
                  </a:cubicBezTo>
                  <a:cubicBezTo>
                    <a:pt x="1402" y="6188"/>
                    <a:pt x="1" y="4728"/>
                    <a:pt x="59" y="3036"/>
                  </a:cubicBezTo>
                  <a:cubicBezTo>
                    <a:pt x="59" y="1401"/>
                    <a:pt x="1460" y="0"/>
                    <a:pt x="3095" y="0"/>
                  </a:cubicBezTo>
                  <a:cubicBezTo>
                    <a:pt x="4787" y="0"/>
                    <a:pt x="6188" y="1401"/>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3" name="Google Shape;18343;p46"/>
            <p:cNvSpPr/>
            <p:nvPr/>
          </p:nvSpPr>
          <p:spPr>
            <a:xfrm>
              <a:off x="3099325" y="4361975"/>
              <a:ext cx="154700" cy="154725"/>
            </a:xfrm>
            <a:custGeom>
              <a:avLst/>
              <a:gdLst/>
              <a:ahLst/>
              <a:cxnLst/>
              <a:rect l="l" t="t" r="r" b="b"/>
              <a:pathLst>
                <a:path w="6188" h="6189" extrusionOk="0">
                  <a:moveTo>
                    <a:pt x="6188" y="3095"/>
                  </a:moveTo>
                  <a:cubicBezTo>
                    <a:pt x="6188" y="4787"/>
                    <a:pt x="4787" y="6188"/>
                    <a:pt x="3094" y="6188"/>
                  </a:cubicBezTo>
                  <a:cubicBezTo>
                    <a:pt x="1401" y="6188"/>
                    <a:pt x="1" y="4787"/>
                    <a:pt x="1" y="3095"/>
                  </a:cubicBezTo>
                  <a:cubicBezTo>
                    <a:pt x="1" y="1460"/>
                    <a:pt x="1343" y="59"/>
                    <a:pt x="3036" y="59"/>
                  </a:cubicBezTo>
                  <a:cubicBezTo>
                    <a:pt x="4729" y="1"/>
                    <a:pt x="6129" y="1402"/>
                    <a:pt x="6129" y="30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4" name="Google Shape;18344;p46"/>
            <p:cNvSpPr/>
            <p:nvPr/>
          </p:nvSpPr>
          <p:spPr>
            <a:xfrm>
              <a:off x="2115775" y="3378450"/>
              <a:ext cx="156175" cy="156150"/>
            </a:xfrm>
            <a:custGeom>
              <a:avLst/>
              <a:gdLst/>
              <a:ahLst/>
              <a:cxnLst/>
              <a:rect l="l" t="t" r="r" b="b"/>
              <a:pathLst>
                <a:path w="6247" h="6246" extrusionOk="0">
                  <a:moveTo>
                    <a:pt x="3153" y="59"/>
                  </a:moveTo>
                  <a:cubicBezTo>
                    <a:pt x="4846" y="117"/>
                    <a:pt x="6247" y="1576"/>
                    <a:pt x="6188" y="3211"/>
                  </a:cubicBezTo>
                  <a:cubicBezTo>
                    <a:pt x="6130" y="4903"/>
                    <a:pt x="4671" y="6246"/>
                    <a:pt x="3036" y="6188"/>
                  </a:cubicBezTo>
                  <a:cubicBezTo>
                    <a:pt x="1343" y="6129"/>
                    <a:pt x="1" y="4728"/>
                    <a:pt x="59" y="3036"/>
                  </a:cubicBezTo>
                  <a:cubicBezTo>
                    <a:pt x="118" y="1343"/>
                    <a:pt x="1519" y="0"/>
                    <a:pt x="3153"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5" name="Google Shape;18345;p46"/>
            <p:cNvSpPr/>
            <p:nvPr/>
          </p:nvSpPr>
          <p:spPr>
            <a:xfrm>
              <a:off x="2362400" y="1663800"/>
              <a:ext cx="156175" cy="154725"/>
            </a:xfrm>
            <a:custGeom>
              <a:avLst/>
              <a:gdLst/>
              <a:ahLst/>
              <a:cxnLst/>
              <a:rect l="l" t="t" r="r" b="b"/>
              <a:pathLst>
                <a:path w="6247" h="6189" extrusionOk="0">
                  <a:moveTo>
                    <a:pt x="59" y="3095"/>
                  </a:moveTo>
                  <a:cubicBezTo>
                    <a:pt x="59" y="1402"/>
                    <a:pt x="1518" y="1"/>
                    <a:pt x="3152" y="59"/>
                  </a:cubicBezTo>
                  <a:cubicBezTo>
                    <a:pt x="4845" y="59"/>
                    <a:pt x="6246" y="1519"/>
                    <a:pt x="6188" y="3211"/>
                  </a:cubicBezTo>
                  <a:cubicBezTo>
                    <a:pt x="6129" y="4846"/>
                    <a:pt x="4729" y="6188"/>
                    <a:pt x="3094" y="6188"/>
                  </a:cubicBezTo>
                  <a:cubicBezTo>
                    <a:pt x="1401" y="6188"/>
                    <a:pt x="0" y="4729"/>
                    <a:pt x="59" y="30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6" name="Google Shape;18346;p46"/>
            <p:cNvSpPr/>
            <p:nvPr/>
          </p:nvSpPr>
          <p:spPr>
            <a:xfrm>
              <a:off x="4571725" y="1174950"/>
              <a:ext cx="153250" cy="154725"/>
            </a:xfrm>
            <a:custGeom>
              <a:avLst/>
              <a:gdLst/>
              <a:ahLst/>
              <a:cxnLst/>
              <a:rect l="l" t="t" r="r" b="b"/>
              <a:pathLst>
                <a:path w="6130" h="6189" extrusionOk="0">
                  <a:moveTo>
                    <a:pt x="6129" y="3094"/>
                  </a:moveTo>
                  <a:cubicBezTo>
                    <a:pt x="6129" y="4729"/>
                    <a:pt x="4787" y="6130"/>
                    <a:pt x="3094" y="6130"/>
                  </a:cubicBezTo>
                  <a:cubicBezTo>
                    <a:pt x="1460" y="6188"/>
                    <a:pt x="0" y="4729"/>
                    <a:pt x="59" y="3036"/>
                  </a:cubicBezTo>
                  <a:cubicBezTo>
                    <a:pt x="59" y="1402"/>
                    <a:pt x="1460" y="1"/>
                    <a:pt x="3094" y="1"/>
                  </a:cubicBezTo>
                  <a:cubicBezTo>
                    <a:pt x="4728" y="1"/>
                    <a:pt x="6129" y="1402"/>
                    <a:pt x="6129"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7" name="Google Shape;18347;p46"/>
            <p:cNvSpPr/>
            <p:nvPr/>
          </p:nvSpPr>
          <p:spPr>
            <a:xfrm>
              <a:off x="5308650" y="1911875"/>
              <a:ext cx="153250" cy="153250"/>
            </a:xfrm>
            <a:custGeom>
              <a:avLst/>
              <a:gdLst/>
              <a:ahLst/>
              <a:cxnLst/>
              <a:rect l="l" t="t" r="r" b="b"/>
              <a:pathLst>
                <a:path w="6130" h="6130" extrusionOk="0">
                  <a:moveTo>
                    <a:pt x="6129" y="3036"/>
                  </a:moveTo>
                  <a:cubicBezTo>
                    <a:pt x="6129" y="4671"/>
                    <a:pt x="4728" y="6071"/>
                    <a:pt x="3094" y="6130"/>
                  </a:cubicBezTo>
                  <a:cubicBezTo>
                    <a:pt x="1460" y="6130"/>
                    <a:pt x="0" y="4729"/>
                    <a:pt x="0" y="3036"/>
                  </a:cubicBezTo>
                  <a:cubicBezTo>
                    <a:pt x="0" y="1402"/>
                    <a:pt x="1401" y="1"/>
                    <a:pt x="3036" y="1"/>
                  </a:cubicBezTo>
                  <a:cubicBezTo>
                    <a:pt x="4728" y="1"/>
                    <a:pt x="6071" y="1402"/>
                    <a:pt x="6129" y="30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8" name="Google Shape;18348;p46"/>
            <p:cNvSpPr/>
            <p:nvPr/>
          </p:nvSpPr>
          <p:spPr>
            <a:xfrm>
              <a:off x="2855625" y="1173500"/>
              <a:ext cx="148875" cy="148875"/>
            </a:xfrm>
            <a:custGeom>
              <a:avLst/>
              <a:gdLst/>
              <a:ahLst/>
              <a:cxnLst/>
              <a:rect l="l" t="t" r="r" b="b"/>
              <a:pathLst>
                <a:path w="5955" h="5955" extrusionOk="0">
                  <a:moveTo>
                    <a:pt x="5955" y="3036"/>
                  </a:moveTo>
                  <a:cubicBezTo>
                    <a:pt x="5955" y="4670"/>
                    <a:pt x="4612" y="5954"/>
                    <a:pt x="2919" y="5954"/>
                  </a:cubicBezTo>
                  <a:cubicBezTo>
                    <a:pt x="1285" y="5954"/>
                    <a:pt x="1" y="4612"/>
                    <a:pt x="1" y="2977"/>
                  </a:cubicBezTo>
                  <a:cubicBezTo>
                    <a:pt x="1" y="1285"/>
                    <a:pt x="1343" y="0"/>
                    <a:pt x="2978" y="0"/>
                  </a:cubicBezTo>
                  <a:cubicBezTo>
                    <a:pt x="4670" y="59"/>
                    <a:pt x="5955" y="1343"/>
                    <a:pt x="5955" y="30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9" name="Google Shape;18349;p46"/>
            <p:cNvSpPr/>
            <p:nvPr/>
          </p:nvSpPr>
          <p:spPr>
            <a:xfrm>
              <a:off x="5307200" y="3627975"/>
              <a:ext cx="148850" cy="150325"/>
            </a:xfrm>
            <a:custGeom>
              <a:avLst/>
              <a:gdLst/>
              <a:ahLst/>
              <a:cxnLst/>
              <a:rect l="l" t="t" r="r" b="b"/>
              <a:pathLst>
                <a:path w="5954" h="6013" extrusionOk="0">
                  <a:moveTo>
                    <a:pt x="2977" y="6013"/>
                  </a:moveTo>
                  <a:cubicBezTo>
                    <a:pt x="1284" y="6013"/>
                    <a:pt x="0" y="4670"/>
                    <a:pt x="0" y="3036"/>
                  </a:cubicBezTo>
                  <a:cubicBezTo>
                    <a:pt x="0" y="1343"/>
                    <a:pt x="1343" y="1"/>
                    <a:pt x="3035" y="59"/>
                  </a:cubicBezTo>
                  <a:cubicBezTo>
                    <a:pt x="4670" y="59"/>
                    <a:pt x="5954" y="1402"/>
                    <a:pt x="5954" y="3036"/>
                  </a:cubicBezTo>
                  <a:cubicBezTo>
                    <a:pt x="5954" y="4729"/>
                    <a:pt x="4611" y="6013"/>
                    <a:pt x="2977" y="601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0" name="Google Shape;18350;p46"/>
            <p:cNvSpPr/>
            <p:nvPr/>
          </p:nvSpPr>
          <p:spPr>
            <a:xfrm>
              <a:off x="3839175" y="931250"/>
              <a:ext cx="147400" cy="148875"/>
            </a:xfrm>
            <a:custGeom>
              <a:avLst/>
              <a:gdLst/>
              <a:ahLst/>
              <a:cxnLst/>
              <a:rect l="l" t="t" r="r" b="b"/>
              <a:pathLst>
                <a:path w="5896" h="5955" extrusionOk="0">
                  <a:moveTo>
                    <a:pt x="2977" y="5955"/>
                  </a:moveTo>
                  <a:cubicBezTo>
                    <a:pt x="1285" y="5955"/>
                    <a:pt x="0" y="4612"/>
                    <a:pt x="0" y="2978"/>
                  </a:cubicBezTo>
                  <a:cubicBezTo>
                    <a:pt x="0" y="1285"/>
                    <a:pt x="1285" y="1"/>
                    <a:pt x="2977" y="1"/>
                  </a:cubicBezTo>
                  <a:cubicBezTo>
                    <a:pt x="4612" y="1"/>
                    <a:pt x="5896" y="1285"/>
                    <a:pt x="5896" y="2920"/>
                  </a:cubicBezTo>
                  <a:cubicBezTo>
                    <a:pt x="5896" y="4612"/>
                    <a:pt x="4612" y="5896"/>
                    <a:pt x="2977" y="595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1" name="Google Shape;18351;p46"/>
            <p:cNvSpPr/>
            <p:nvPr/>
          </p:nvSpPr>
          <p:spPr>
            <a:xfrm>
              <a:off x="2365325" y="3871675"/>
              <a:ext cx="148875" cy="148875"/>
            </a:xfrm>
            <a:custGeom>
              <a:avLst/>
              <a:gdLst/>
              <a:ahLst/>
              <a:cxnLst/>
              <a:rect l="l" t="t" r="r" b="b"/>
              <a:pathLst>
                <a:path w="5955" h="5955" extrusionOk="0">
                  <a:moveTo>
                    <a:pt x="5954" y="2977"/>
                  </a:moveTo>
                  <a:cubicBezTo>
                    <a:pt x="5954" y="4670"/>
                    <a:pt x="4670" y="5954"/>
                    <a:pt x="3035" y="5954"/>
                  </a:cubicBezTo>
                  <a:cubicBezTo>
                    <a:pt x="1343" y="5954"/>
                    <a:pt x="0" y="4612"/>
                    <a:pt x="0" y="2919"/>
                  </a:cubicBezTo>
                  <a:cubicBezTo>
                    <a:pt x="59" y="1285"/>
                    <a:pt x="1343" y="0"/>
                    <a:pt x="3035" y="0"/>
                  </a:cubicBezTo>
                  <a:cubicBezTo>
                    <a:pt x="4670" y="0"/>
                    <a:pt x="5954" y="1343"/>
                    <a:pt x="5954"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2" name="Google Shape;18352;p46"/>
            <p:cNvSpPr/>
            <p:nvPr/>
          </p:nvSpPr>
          <p:spPr>
            <a:xfrm>
              <a:off x="2607550" y="4118300"/>
              <a:ext cx="150325" cy="150325"/>
            </a:xfrm>
            <a:custGeom>
              <a:avLst/>
              <a:gdLst/>
              <a:ahLst/>
              <a:cxnLst/>
              <a:rect l="l" t="t" r="r" b="b"/>
              <a:pathLst>
                <a:path w="6013" h="6013" extrusionOk="0">
                  <a:moveTo>
                    <a:pt x="6013" y="2977"/>
                  </a:moveTo>
                  <a:cubicBezTo>
                    <a:pt x="6013" y="4611"/>
                    <a:pt x="4729" y="5954"/>
                    <a:pt x="3036" y="5954"/>
                  </a:cubicBezTo>
                  <a:cubicBezTo>
                    <a:pt x="1343" y="6012"/>
                    <a:pt x="1" y="4670"/>
                    <a:pt x="59" y="2977"/>
                  </a:cubicBezTo>
                  <a:cubicBezTo>
                    <a:pt x="59" y="1284"/>
                    <a:pt x="1343" y="0"/>
                    <a:pt x="3036" y="0"/>
                  </a:cubicBezTo>
                  <a:cubicBezTo>
                    <a:pt x="4670" y="0"/>
                    <a:pt x="6013" y="1343"/>
                    <a:pt x="6013"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3" name="Google Shape;18353;p46"/>
            <p:cNvSpPr/>
            <p:nvPr/>
          </p:nvSpPr>
          <p:spPr>
            <a:xfrm>
              <a:off x="5553800" y="2892500"/>
              <a:ext cx="148875" cy="148875"/>
            </a:xfrm>
            <a:custGeom>
              <a:avLst/>
              <a:gdLst/>
              <a:ahLst/>
              <a:cxnLst/>
              <a:rect l="l" t="t" r="r" b="b"/>
              <a:pathLst>
                <a:path w="5955" h="5955" extrusionOk="0">
                  <a:moveTo>
                    <a:pt x="1" y="2919"/>
                  </a:moveTo>
                  <a:cubicBezTo>
                    <a:pt x="1" y="1285"/>
                    <a:pt x="1343" y="1"/>
                    <a:pt x="3036" y="59"/>
                  </a:cubicBezTo>
                  <a:cubicBezTo>
                    <a:pt x="4670" y="59"/>
                    <a:pt x="5955" y="1402"/>
                    <a:pt x="5955" y="3095"/>
                  </a:cubicBezTo>
                  <a:cubicBezTo>
                    <a:pt x="5896" y="4729"/>
                    <a:pt x="4612" y="5955"/>
                    <a:pt x="2919" y="5955"/>
                  </a:cubicBezTo>
                  <a:cubicBezTo>
                    <a:pt x="1285" y="5955"/>
                    <a:pt x="1" y="4612"/>
                    <a:pt x="1"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4" name="Google Shape;18354;p46"/>
            <p:cNvSpPr/>
            <p:nvPr/>
          </p:nvSpPr>
          <p:spPr>
            <a:xfrm>
              <a:off x="5553800" y="2645900"/>
              <a:ext cx="148875" cy="148875"/>
            </a:xfrm>
            <a:custGeom>
              <a:avLst/>
              <a:gdLst/>
              <a:ahLst/>
              <a:cxnLst/>
              <a:rect l="l" t="t" r="r" b="b"/>
              <a:pathLst>
                <a:path w="5955" h="5955" extrusionOk="0">
                  <a:moveTo>
                    <a:pt x="5955" y="2977"/>
                  </a:moveTo>
                  <a:cubicBezTo>
                    <a:pt x="5955" y="4670"/>
                    <a:pt x="4612" y="5954"/>
                    <a:pt x="2978" y="5954"/>
                  </a:cubicBezTo>
                  <a:cubicBezTo>
                    <a:pt x="1285" y="5954"/>
                    <a:pt x="1" y="4612"/>
                    <a:pt x="1" y="2977"/>
                  </a:cubicBezTo>
                  <a:cubicBezTo>
                    <a:pt x="1" y="1343"/>
                    <a:pt x="1285" y="59"/>
                    <a:pt x="2919" y="0"/>
                  </a:cubicBezTo>
                  <a:cubicBezTo>
                    <a:pt x="4612" y="0"/>
                    <a:pt x="5955" y="1284"/>
                    <a:pt x="5955"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5" name="Google Shape;18355;p46"/>
            <p:cNvSpPr/>
            <p:nvPr/>
          </p:nvSpPr>
          <p:spPr>
            <a:xfrm>
              <a:off x="3592550" y="931250"/>
              <a:ext cx="147425" cy="148875"/>
            </a:xfrm>
            <a:custGeom>
              <a:avLst/>
              <a:gdLst/>
              <a:ahLst/>
              <a:cxnLst/>
              <a:rect l="l" t="t" r="r" b="b"/>
              <a:pathLst>
                <a:path w="5897" h="5955" extrusionOk="0">
                  <a:moveTo>
                    <a:pt x="5896" y="2978"/>
                  </a:moveTo>
                  <a:cubicBezTo>
                    <a:pt x="5896" y="4612"/>
                    <a:pt x="4612" y="5955"/>
                    <a:pt x="2919" y="5896"/>
                  </a:cubicBezTo>
                  <a:cubicBezTo>
                    <a:pt x="1285" y="5896"/>
                    <a:pt x="1" y="4612"/>
                    <a:pt x="1" y="2978"/>
                  </a:cubicBezTo>
                  <a:cubicBezTo>
                    <a:pt x="1" y="1285"/>
                    <a:pt x="1285" y="1"/>
                    <a:pt x="2978" y="1"/>
                  </a:cubicBezTo>
                  <a:cubicBezTo>
                    <a:pt x="4612" y="1"/>
                    <a:pt x="5896" y="1285"/>
                    <a:pt x="5896" y="29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6" name="Google Shape;18356;p46"/>
            <p:cNvSpPr/>
            <p:nvPr/>
          </p:nvSpPr>
          <p:spPr>
            <a:xfrm>
              <a:off x="4571725" y="4366375"/>
              <a:ext cx="147400" cy="147400"/>
            </a:xfrm>
            <a:custGeom>
              <a:avLst/>
              <a:gdLst/>
              <a:ahLst/>
              <a:cxnLst/>
              <a:rect l="l" t="t" r="r" b="b"/>
              <a:pathLst>
                <a:path w="5896" h="5896" extrusionOk="0">
                  <a:moveTo>
                    <a:pt x="5896" y="2977"/>
                  </a:moveTo>
                  <a:cubicBezTo>
                    <a:pt x="5896" y="4553"/>
                    <a:pt x="4553" y="5895"/>
                    <a:pt x="2919" y="5895"/>
                  </a:cubicBezTo>
                  <a:cubicBezTo>
                    <a:pt x="1285" y="5895"/>
                    <a:pt x="0" y="4553"/>
                    <a:pt x="0" y="2860"/>
                  </a:cubicBezTo>
                  <a:cubicBezTo>
                    <a:pt x="0" y="1226"/>
                    <a:pt x="1343" y="0"/>
                    <a:pt x="2977" y="0"/>
                  </a:cubicBezTo>
                  <a:cubicBezTo>
                    <a:pt x="4612" y="0"/>
                    <a:pt x="5896" y="1343"/>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7" name="Google Shape;18357;p46"/>
            <p:cNvSpPr/>
            <p:nvPr/>
          </p:nvSpPr>
          <p:spPr>
            <a:xfrm>
              <a:off x="5555275" y="2405125"/>
              <a:ext cx="145950" cy="145950"/>
            </a:xfrm>
            <a:custGeom>
              <a:avLst/>
              <a:gdLst/>
              <a:ahLst/>
              <a:cxnLst/>
              <a:rect l="l" t="t" r="r" b="b"/>
              <a:pathLst>
                <a:path w="5838" h="5838" extrusionOk="0">
                  <a:moveTo>
                    <a:pt x="5837" y="2919"/>
                  </a:moveTo>
                  <a:cubicBezTo>
                    <a:pt x="5837" y="4495"/>
                    <a:pt x="4553" y="5837"/>
                    <a:pt x="2919" y="5837"/>
                  </a:cubicBezTo>
                  <a:cubicBezTo>
                    <a:pt x="1284" y="5837"/>
                    <a:pt x="0" y="4553"/>
                    <a:pt x="0" y="2919"/>
                  </a:cubicBezTo>
                  <a:cubicBezTo>
                    <a:pt x="0" y="1284"/>
                    <a:pt x="1284" y="0"/>
                    <a:pt x="2919" y="0"/>
                  </a:cubicBezTo>
                  <a:cubicBezTo>
                    <a:pt x="4495" y="0"/>
                    <a:pt x="5837" y="1284"/>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8" name="Google Shape;18358;p46"/>
            <p:cNvSpPr/>
            <p:nvPr/>
          </p:nvSpPr>
          <p:spPr>
            <a:xfrm>
              <a:off x="2120150" y="1910425"/>
              <a:ext cx="147425" cy="147400"/>
            </a:xfrm>
            <a:custGeom>
              <a:avLst/>
              <a:gdLst/>
              <a:ahLst/>
              <a:cxnLst/>
              <a:rect l="l" t="t" r="r" b="b"/>
              <a:pathLst>
                <a:path w="5897" h="5896" extrusionOk="0">
                  <a:moveTo>
                    <a:pt x="5896" y="2919"/>
                  </a:moveTo>
                  <a:cubicBezTo>
                    <a:pt x="5896" y="4553"/>
                    <a:pt x="4612" y="5896"/>
                    <a:pt x="2978" y="5896"/>
                  </a:cubicBezTo>
                  <a:cubicBezTo>
                    <a:pt x="1344" y="5896"/>
                    <a:pt x="1" y="4612"/>
                    <a:pt x="1" y="2977"/>
                  </a:cubicBezTo>
                  <a:cubicBezTo>
                    <a:pt x="1" y="1343"/>
                    <a:pt x="1285" y="59"/>
                    <a:pt x="2920" y="1"/>
                  </a:cubicBezTo>
                  <a:cubicBezTo>
                    <a:pt x="4554" y="1"/>
                    <a:pt x="5838" y="1285"/>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9" name="Google Shape;18359;p46"/>
            <p:cNvSpPr/>
            <p:nvPr/>
          </p:nvSpPr>
          <p:spPr>
            <a:xfrm>
              <a:off x="4081400" y="932725"/>
              <a:ext cx="147425" cy="145950"/>
            </a:xfrm>
            <a:custGeom>
              <a:avLst/>
              <a:gdLst/>
              <a:ahLst/>
              <a:cxnLst/>
              <a:rect l="l" t="t" r="r" b="b"/>
              <a:pathLst>
                <a:path w="5897" h="5838" extrusionOk="0">
                  <a:moveTo>
                    <a:pt x="5896" y="2919"/>
                  </a:moveTo>
                  <a:cubicBezTo>
                    <a:pt x="5896" y="4553"/>
                    <a:pt x="4554" y="5837"/>
                    <a:pt x="2919" y="5837"/>
                  </a:cubicBezTo>
                  <a:cubicBezTo>
                    <a:pt x="1285" y="5779"/>
                    <a:pt x="1" y="4437"/>
                    <a:pt x="59" y="2861"/>
                  </a:cubicBezTo>
                  <a:cubicBezTo>
                    <a:pt x="59" y="1226"/>
                    <a:pt x="1402" y="0"/>
                    <a:pt x="2978" y="0"/>
                  </a:cubicBezTo>
                  <a:cubicBezTo>
                    <a:pt x="4612" y="0"/>
                    <a:pt x="5896" y="1343"/>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0" name="Google Shape;18360;p46"/>
            <p:cNvSpPr/>
            <p:nvPr/>
          </p:nvSpPr>
          <p:spPr>
            <a:xfrm>
              <a:off x="5553800" y="3140575"/>
              <a:ext cx="147425" cy="145950"/>
            </a:xfrm>
            <a:custGeom>
              <a:avLst/>
              <a:gdLst/>
              <a:ahLst/>
              <a:cxnLst/>
              <a:rect l="l" t="t" r="r" b="b"/>
              <a:pathLst>
                <a:path w="5897" h="5838" extrusionOk="0">
                  <a:moveTo>
                    <a:pt x="2978" y="1"/>
                  </a:moveTo>
                  <a:cubicBezTo>
                    <a:pt x="4554" y="1"/>
                    <a:pt x="5896" y="1402"/>
                    <a:pt x="5896" y="2978"/>
                  </a:cubicBezTo>
                  <a:cubicBezTo>
                    <a:pt x="5838" y="4554"/>
                    <a:pt x="4554" y="5838"/>
                    <a:pt x="2978" y="5838"/>
                  </a:cubicBezTo>
                  <a:cubicBezTo>
                    <a:pt x="1343" y="5838"/>
                    <a:pt x="1" y="4495"/>
                    <a:pt x="59" y="2861"/>
                  </a:cubicBezTo>
                  <a:cubicBezTo>
                    <a:pt x="59" y="1285"/>
                    <a:pt x="1402" y="1"/>
                    <a:pt x="297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1" name="Google Shape;18361;p46"/>
            <p:cNvSpPr/>
            <p:nvPr/>
          </p:nvSpPr>
          <p:spPr>
            <a:xfrm>
              <a:off x="5064950" y="1421575"/>
              <a:ext cx="145950" cy="145950"/>
            </a:xfrm>
            <a:custGeom>
              <a:avLst/>
              <a:gdLst/>
              <a:ahLst/>
              <a:cxnLst/>
              <a:rect l="l" t="t" r="r" b="b"/>
              <a:pathLst>
                <a:path w="5838" h="5838" extrusionOk="0">
                  <a:moveTo>
                    <a:pt x="5838" y="2977"/>
                  </a:moveTo>
                  <a:cubicBezTo>
                    <a:pt x="5838" y="4553"/>
                    <a:pt x="4495" y="5838"/>
                    <a:pt x="2919" y="5838"/>
                  </a:cubicBezTo>
                  <a:cubicBezTo>
                    <a:pt x="1343" y="5838"/>
                    <a:pt x="1" y="4495"/>
                    <a:pt x="59" y="2919"/>
                  </a:cubicBezTo>
                  <a:cubicBezTo>
                    <a:pt x="59" y="1343"/>
                    <a:pt x="1402" y="0"/>
                    <a:pt x="2978" y="59"/>
                  </a:cubicBezTo>
                  <a:cubicBezTo>
                    <a:pt x="4554" y="59"/>
                    <a:pt x="5838" y="1401"/>
                    <a:pt x="5838"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2" name="Google Shape;18362;p46"/>
            <p:cNvSpPr/>
            <p:nvPr/>
          </p:nvSpPr>
          <p:spPr>
            <a:xfrm>
              <a:off x="3345950" y="932725"/>
              <a:ext cx="145950" cy="145950"/>
            </a:xfrm>
            <a:custGeom>
              <a:avLst/>
              <a:gdLst/>
              <a:ahLst/>
              <a:cxnLst/>
              <a:rect l="l" t="t" r="r" b="b"/>
              <a:pathLst>
                <a:path w="5838" h="5838" extrusionOk="0">
                  <a:moveTo>
                    <a:pt x="5837" y="2919"/>
                  </a:moveTo>
                  <a:cubicBezTo>
                    <a:pt x="5837" y="4495"/>
                    <a:pt x="4495" y="5837"/>
                    <a:pt x="2919" y="5837"/>
                  </a:cubicBezTo>
                  <a:cubicBezTo>
                    <a:pt x="1343" y="5837"/>
                    <a:pt x="0" y="4437"/>
                    <a:pt x="0" y="2861"/>
                  </a:cubicBezTo>
                  <a:cubicBezTo>
                    <a:pt x="59" y="1284"/>
                    <a:pt x="1401" y="0"/>
                    <a:pt x="2977" y="0"/>
                  </a:cubicBezTo>
                  <a:cubicBezTo>
                    <a:pt x="4553" y="0"/>
                    <a:pt x="5837" y="1343"/>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3" name="Google Shape;18363;p46"/>
            <p:cNvSpPr/>
            <p:nvPr/>
          </p:nvSpPr>
          <p:spPr>
            <a:xfrm>
              <a:off x="2857100" y="4366375"/>
              <a:ext cx="145950" cy="145950"/>
            </a:xfrm>
            <a:custGeom>
              <a:avLst/>
              <a:gdLst/>
              <a:ahLst/>
              <a:cxnLst/>
              <a:rect l="l" t="t" r="r" b="b"/>
              <a:pathLst>
                <a:path w="5838" h="5838" extrusionOk="0">
                  <a:moveTo>
                    <a:pt x="5837" y="2919"/>
                  </a:moveTo>
                  <a:cubicBezTo>
                    <a:pt x="5837" y="4495"/>
                    <a:pt x="4495" y="5837"/>
                    <a:pt x="2919" y="5837"/>
                  </a:cubicBezTo>
                  <a:cubicBezTo>
                    <a:pt x="1343" y="5837"/>
                    <a:pt x="58" y="4553"/>
                    <a:pt x="0" y="2977"/>
                  </a:cubicBezTo>
                  <a:cubicBezTo>
                    <a:pt x="0" y="1401"/>
                    <a:pt x="1284" y="58"/>
                    <a:pt x="2860" y="58"/>
                  </a:cubicBezTo>
                  <a:cubicBezTo>
                    <a:pt x="4436" y="0"/>
                    <a:pt x="5779" y="1343"/>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4" name="Google Shape;18364;p46"/>
            <p:cNvSpPr/>
            <p:nvPr/>
          </p:nvSpPr>
          <p:spPr>
            <a:xfrm>
              <a:off x="2121625" y="3630900"/>
              <a:ext cx="144500" cy="145950"/>
            </a:xfrm>
            <a:custGeom>
              <a:avLst/>
              <a:gdLst/>
              <a:ahLst/>
              <a:cxnLst/>
              <a:rect l="l" t="t" r="r" b="b"/>
              <a:pathLst>
                <a:path w="5780" h="5838" extrusionOk="0">
                  <a:moveTo>
                    <a:pt x="2919" y="0"/>
                  </a:moveTo>
                  <a:cubicBezTo>
                    <a:pt x="4437" y="0"/>
                    <a:pt x="5779" y="1343"/>
                    <a:pt x="5779" y="2919"/>
                  </a:cubicBezTo>
                  <a:cubicBezTo>
                    <a:pt x="5779" y="4495"/>
                    <a:pt x="4437" y="5837"/>
                    <a:pt x="2861" y="5779"/>
                  </a:cubicBezTo>
                  <a:cubicBezTo>
                    <a:pt x="1285" y="5779"/>
                    <a:pt x="0" y="4437"/>
                    <a:pt x="0" y="2861"/>
                  </a:cubicBezTo>
                  <a:cubicBezTo>
                    <a:pt x="0" y="1343"/>
                    <a:pt x="1343" y="0"/>
                    <a:pt x="2919"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5" name="Google Shape;18365;p46"/>
            <p:cNvSpPr/>
            <p:nvPr/>
          </p:nvSpPr>
          <p:spPr>
            <a:xfrm>
              <a:off x="3840625" y="4611525"/>
              <a:ext cx="144500" cy="143025"/>
            </a:xfrm>
            <a:custGeom>
              <a:avLst/>
              <a:gdLst/>
              <a:ahLst/>
              <a:cxnLst/>
              <a:rect l="l" t="t" r="r" b="b"/>
              <a:pathLst>
                <a:path w="5780" h="5721" extrusionOk="0">
                  <a:moveTo>
                    <a:pt x="5779" y="2802"/>
                  </a:moveTo>
                  <a:cubicBezTo>
                    <a:pt x="5779" y="4378"/>
                    <a:pt x="4437" y="5721"/>
                    <a:pt x="2861" y="5721"/>
                  </a:cubicBezTo>
                  <a:cubicBezTo>
                    <a:pt x="1343" y="5721"/>
                    <a:pt x="59" y="4436"/>
                    <a:pt x="1" y="2860"/>
                  </a:cubicBezTo>
                  <a:cubicBezTo>
                    <a:pt x="1" y="1284"/>
                    <a:pt x="1285" y="0"/>
                    <a:pt x="2861" y="0"/>
                  </a:cubicBezTo>
                  <a:cubicBezTo>
                    <a:pt x="4437" y="0"/>
                    <a:pt x="5721" y="1226"/>
                    <a:pt x="5779"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6" name="Google Shape;18366;p46"/>
            <p:cNvSpPr/>
            <p:nvPr/>
          </p:nvSpPr>
          <p:spPr>
            <a:xfrm>
              <a:off x="1879375" y="2895425"/>
              <a:ext cx="143050" cy="143025"/>
            </a:xfrm>
            <a:custGeom>
              <a:avLst/>
              <a:gdLst/>
              <a:ahLst/>
              <a:cxnLst/>
              <a:rect l="l" t="t" r="r" b="b"/>
              <a:pathLst>
                <a:path w="5722" h="5721" extrusionOk="0">
                  <a:moveTo>
                    <a:pt x="2861" y="1"/>
                  </a:moveTo>
                  <a:cubicBezTo>
                    <a:pt x="4437" y="1"/>
                    <a:pt x="5663" y="1285"/>
                    <a:pt x="5721" y="2861"/>
                  </a:cubicBezTo>
                  <a:cubicBezTo>
                    <a:pt x="5721" y="4437"/>
                    <a:pt x="4437" y="5721"/>
                    <a:pt x="2861" y="5721"/>
                  </a:cubicBezTo>
                  <a:cubicBezTo>
                    <a:pt x="1285" y="5721"/>
                    <a:pt x="1" y="4437"/>
                    <a:pt x="1" y="2861"/>
                  </a:cubicBezTo>
                  <a:cubicBezTo>
                    <a:pt x="1" y="1285"/>
                    <a:pt x="1285" y="59"/>
                    <a:pt x="28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7" name="Google Shape;18367;p46"/>
            <p:cNvSpPr/>
            <p:nvPr/>
          </p:nvSpPr>
          <p:spPr>
            <a:xfrm>
              <a:off x="1879375" y="2648825"/>
              <a:ext cx="143050" cy="143025"/>
            </a:xfrm>
            <a:custGeom>
              <a:avLst/>
              <a:gdLst/>
              <a:ahLst/>
              <a:cxnLst/>
              <a:rect l="l" t="t" r="r" b="b"/>
              <a:pathLst>
                <a:path w="5722" h="5721" extrusionOk="0">
                  <a:moveTo>
                    <a:pt x="2861" y="5720"/>
                  </a:moveTo>
                  <a:cubicBezTo>
                    <a:pt x="1285" y="5720"/>
                    <a:pt x="1" y="4436"/>
                    <a:pt x="1" y="2860"/>
                  </a:cubicBezTo>
                  <a:cubicBezTo>
                    <a:pt x="1" y="1284"/>
                    <a:pt x="1285" y="0"/>
                    <a:pt x="2919" y="0"/>
                  </a:cubicBezTo>
                  <a:cubicBezTo>
                    <a:pt x="4495" y="58"/>
                    <a:pt x="5721" y="1343"/>
                    <a:pt x="5721" y="2919"/>
                  </a:cubicBezTo>
                  <a:cubicBezTo>
                    <a:pt x="5663" y="4495"/>
                    <a:pt x="4437" y="5720"/>
                    <a:pt x="2861" y="57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8" name="Google Shape;18368;p46"/>
            <p:cNvSpPr/>
            <p:nvPr/>
          </p:nvSpPr>
          <p:spPr>
            <a:xfrm>
              <a:off x="3594025" y="4610050"/>
              <a:ext cx="143025" cy="144500"/>
            </a:xfrm>
            <a:custGeom>
              <a:avLst/>
              <a:gdLst/>
              <a:ahLst/>
              <a:cxnLst/>
              <a:rect l="l" t="t" r="r" b="b"/>
              <a:pathLst>
                <a:path w="5721" h="5780" extrusionOk="0">
                  <a:moveTo>
                    <a:pt x="2860" y="5780"/>
                  </a:moveTo>
                  <a:cubicBezTo>
                    <a:pt x="1284" y="5780"/>
                    <a:pt x="59" y="4495"/>
                    <a:pt x="0" y="2919"/>
                  </a:cubicBezTo>
                  <a:cubicBezTo>
                    <a:pt x="0" y="1343"/>
                    <a:pt x="1343" y="1"/>
                    <a:pt x="2919" y="59"/>
                  </a:cubicBezTo>
                  <a:cubicBezTo>
                    <a:pt x="4495" y="59"/>
                    <a:pt x="5720" y="1343"/>
                    <a:pt x="5720" y="2919"/>
                  </a:cubicBezTo>
                  <a:cubicBezTo>
                    <a:pt x="5720" y="4495"/>
                    <a:pt x="4436" y="5780"/>
                    <a:pt x="2860" y="57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9" name="Google Shape;18369;p46"/>
            <p:cNvSpPr/>
            <p:nvPr/>
          </p:nvSpPr>
          <p:spPr>
            <a:xfrm>
              <a:off x="5556725" y="2159950"/>
              <a:ext cx="141575" cy="141575"/>
            </a:xfrm>
            <a:custGeom>
              <a:avLst/>
              <a:gdLst/>
              <a:ahLst/>
              <a:cxnLst/>
              <a:rect l="l" t="t" r="r" b="b"/>
              <a:pathLst>
                <a:path w="5663" h="5663" extrusionOk="0">
                  <a:moveTo>
                    <a:pt x="2802" y="5663"/>
                  </a:moveTo>
                  <a:cubicBezTo>
                    <a:pt x="1226" y="5663"/>
                    <a:pt x="0" y="4379"/>
                    <a:pt x="59" y="2803"/>
                  </a:cubicBezTo>
                  <a:cubicBezTo>
                    <a:pt x="59" y="1227"/>
                    <a:pt x="1343" y="1"/>
                    <a:pt x="2919" y="1"/>
                  </a:cubicBezTo>
                  <a:cubicBezTo>
                    <a:pt x="4495" y="59"/>
                    <a:pt x="5662" y="1285"/>
                    <a:pt x="5662" y="2861"/>
                  </a:cubicBezTo>
                  <a:cubicBezTo>
                    <a:pt x="5662" y="4437"/>
                    <a:pt x="4437" y="5663"/>
                    <a:pt x="2802" y="56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0" name="Google Shape;18370;p46"/>
            <p:cNvSpPr/>
            <p:nvPr/>
          </p:nvSpPr>
          <p:spPr>
            <a:xfrm>
              <a:off x="4821250" y="1180800"/>
              <a:ext cx="141575" cy="141575"/>
            </a:xfrm>
            <a:custGeom>
              <a:avLst/>
              <a:gdLst/>
              <a:ahLst/>
              <a:cxnLst/>
              <a:rect l="l" t="t" r="r" b="b"/>
              <a:pathLst>
                <a:path w="5663" h="5663" extrusionOk="0">
                  <a:moveTo>
                    <a:pt x="5663" y="2860"/>
                  </a:moveTo>
                  <a:cubicBezTo>
                    <a:pt x="5663" y="4436"/>
                    <a:pt x="4379" y="5662"/>
                    <a:pt x="2803" y="5662"/>
                  </a:cubicBezTo>
                  <a:cubicBezTo>
                    <a:pt x="1227" y="5662"/>
                    <a:pt x="1" y="4436"/>
                    <a:pt x="1" y="2802"/>
                  </a:cubicBezTo>
                  <a:cubicBezTo>
                    <a:pt x="1" y="1284"/>
                    <a:pt x="1227" y="59"/>
                    <a:pt x="2744" y="59"/>
                  </a:cubicBezTo>
                  <a:cubicBezTo>
                    <a:pt x="4379" y="0"/>
                    <a:pt x="5604" y="1226"/>
                    <a:pt x="5604" y="28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1" name="Google Shape;18371;p46"/>
            <p:cNvSpPr/>
            <p:nvPr/>
          </p:nvSpPr>
          <p:spPr>
            <a:xfrm>
              <a:off x="5314475" y="1671100"/>
              <a:ext cx="141575" cy="141575"/>
            </a:xfrm>
            <a:custGeom>
              <a:avLst/>
              <a:gdLst/>
              <a:ahLst/>
              <a:cxnLst/>
              <a:rect l="l" t="t" r="r" b="b"/>
              <a:pathLst>
                <a:path w="5663" h="5663" extrusionOk="0">
                  <a:moveTo>
                    <a:pt x="5663" y="2803"/>
                  </a:moveTo>
                  <a:cubicBezTo>
                    <a:pt x="5663" y="4379"/>
                    <a:pt x="4437" y="5663"/>
                    <a:pt x="2803" y="5663"/>
                  </a:cubicBezTo>
                  <a:cubicBezTo>
                    <a:pt x="1227" y="5663"/>
                    <a:pt x="1" y="4379"/>
                    <a:pt x="1" y="2803"/>
                  </a:cubicBezTo>
                  <a:cubicBezTo>
                    <a:pt x="1" y="1227"/>
                    <a:pt x="1227" y="1"/>
                    <a:pt x="2803" y="1"/>
                  </a:cubicBezTo>
                  <a:cubicBezTo>
                    <a:pt x="4379" y="1"/>
                    <a:pt x="5663" y="1227"/>
                    <a:pt x="5663"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2" name="Google Shape;18372;p46"/>
            <p:cNvSpPr/>
            <p:nvPr/>
          </p:nvSpPr>
          <p:spPr>
            <a:xfrm>
              <a:off x="1880850" y="2408025"/>
              <a:ext cx="140100" cy="140125"/>
            </a:xfrm>
            <a:custGeom>
              <a:avLst/>
              <a:gdLst/>
              <a:ahLst/>
              <a:cxnLst/>
              <a:rect l="l" t="t" r="r" b="b"/>
              <a:pathLst>
                <a:path w="5604" h="5605" extrusionOk="0">
                  <a:moveTo>
                    <a:pt x="5604" y="2803"/>
                  </a:moveTo>
                  <a:cubicBezTo>
                    <a:pt x="5604" y="4379"/>
                    <a:pt x="4378" y="5604"/>
                    <a:pt x="2744" y="5604"/>
                  </a:cubicBezTo>
                  <a:cubicBezTo>
                    <a:pt x="1226" y="5546"/>
                    <a:pt x="0" y="4379"/>
                    <a:pt x="0" y="2803"/>
                  </a:cubicBezTo>
                  <a:cubicBezTo>
                    <a:pt x="0" y="1227"/>
                    <a:pt x="1226" y="1"/>
                    <a:pt x="2802" y="1"/>
                  </a:cubicBezTo>
                  <a:cubicBezTo>
                    <a:pt x="4378" y="1"/>
                    <a:pt x="5604" y="1227"/>
                    <a:pt x="5604"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3" name="Google Shape;18373;p46"/>
            <p:cNvSpPr/>
            <p:nvPr/>
          </p:nvSpPr>
          <p:spPr>
            <a:xfrm>
              <a:off x="5067875" y="4122675"/>
              <a:ext cx="140100" cy="140100"/>
            </a:xfrm>
            <a:custGeom>
              <a:avLst/>
              <a:gdLst/>
              <a:ahLst/>
              <a:cxnLst/>
              <a:rect l="l" t="t" r="r" b="b"/>
              <a:pathLst>
                <a:path w="5604" h="5604" extrusionOk="0">
                  <a:moveTo>
                    <a:pt x="2802" y="5604"/>
                  </a:moveTo>
                  <a:cubicBezTo>
                    <a:pt x="1226" y="5604"/>
                    <a:pt x="0" y="4378"/>
                    <a:pt x="0" y="2802"/>
                  </a:cubicBezTo>
                  <a:cubicBezTo>
                    <a:pt x="59" y="1226"/>
                    <a:pt x="1285" y="0"/>
                    <a:pt x="2802" y="0"/>
                  </a:cubicBezTo>
                  <a:cubicBezTo>
                    <a:pt x="4378" y="0"/>
                    <a:pt x="5604" y="1284"/>
                    <a:pt x="5604" y="2860"/>
                  </a:cubicBezTo>
                  <a:cubicBezTo>
                    <a:pt x="5604" y="4378"/>
                    <a:pt x="4378" y="5604"/>
                    <a:pt x="2802" y="56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4" name="Google Shape;18374;p46"/>
            <p:cNvSpPr/>
            <p:nvPr/>
          </p:nvSpPr>
          <p:spPr>
            <a:xfrm>
              <a:off x="4330950" y="934175"/>
              <a:ext cx="141575" cy="141575"/>
            </a:xfrm>
            <a:custGeom>
              <a:avLst/>
              <a:gdLst/>
              <a:ahLst/>
              <a:cxnLst/>
              <a:rect l="l" t="t" r="r" b="b"/>
              <a:pathLst>
                <a:path w="5663" h="5663" extrusionOk="0">
                  <a:moveTo>
                    <a:pt x="5662" y="2861"/>
                  </a:moveTo>
                  <a:cubicBezTo>
                    <a:pt x="5662" y="4437"/>
                    <a:pt x="4436" y="5663"/>
                    <a:pt x="2860" y="5663"/>
                  </a:cubicBezTo>
                  <a:cubicBezTo>
                    <a:pt x="1226" y="5663"/>
                    <a:pt x="0" y="4379"/>
                    <a:pt x="59" y="2803"/>
                  </a:cubicBezTo>
                  <a:cubicBezTo>
                    <a:pt x="59" y="1226"/>
                    <a:pt x="1284" y="59"/>
                    <a:pt x="2860" y="59"/>
                  </a:cubicBezTo>
                  <a:cubicBezTo>
                    <a:pt x="4436" y="1"/>
                    <a:pt x="5662" y="1285"/>
                    <a:pt x="5662" y="28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5" name="Google Shape;18375;p46"/>
            <p:cNvSpPr/>
            <p:nvPr/>
          </p:nvSpPr>
          <p:spPr>
            <a:xfrm>
              <a:off x="4085800" y="4617350"/>
              <a:ext cx="140100" cy="138650"/>
            </a:xfrm>
            <a:custGeom>
              <a:avLst/>
              <a:gdLst/>
              <a:ahLst/>
              <a:cxnLst/>
              <a:rect l="l" t="t" r="r" b="b"/>
              <a:pathLst>
                <a:path w="5604" h="5546" extrusionOk="0">
                  <a:moveTo>
                    <a:pt x="2802" y="5546"/>
                  </a:moveTo>
                  <a:cubicBezTo>
                    <a:pt x="1226" y="5546"/>
                    <a:pt x="0" y="4320"/>
                    <a:pt x="0" y="2744"/>
                  </a:cubicBezTo>
                  <a:cubicBezTo>
                    <a:pt x="0" y="1168"/>
                    <a:pt x="1226" y="1"/>
                    <a:pt x="2802" y="1"/>
                  </a:cubicBezTo>
                  <a:cubicBezTo>
                    <a:pt x="4378" y="1"/>
                    <a:pt x="5604" y="1227"/>
                    <a:pt x="5604" y="2803"/>
                  </a:cubicBezTo>
                  <a:cubicBezTo>
                    <a:pt x="5604" y="4379"/>
                    <a:pt x="4378" y="5546"/>
                    <a:pt x="2802" y="554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6" name="Google Shape;18376;p46"/>
            <p:cNvSpPr/>
            <p:nvPr/>
          </p:nvSpPr>
          <p:spPr>
            <a:xfrm>
              <a:off x="5558175" y="3387200"/>
              <a:ext cx="140125" cy="140125"/>
            </a:xfrm>
            <a:custGeom>
              <a:avLst/>
              <a:gdLst/>
              <a:ahLst/>
              <a:cxnLst/>
              <a:rect l="l" t="t" r="r" b="b"/>
              <a:pathLst>
                <a:path w="5605" h="5605" extrusionOk="0">
                  <a:moveTo>
                    <a:pt x="2744" y="5546"/>
                  </a:moveTo>
                  <a:cubicBezTo>
                    <a:pt x="1227" y="5546"/>
                    <a:pt x="1" y="4320"/>
                    <a:pt x="1" y="2744"/>
                  </a:cubicBezTo>
                  <a:cubicBezTo>
                    <a:pt x="1" y="1226"/>
                    <a:pt x="1285" y="0"/>
                    <a:pt x="2803" y="0"/>
                  </a:cubicBezTo>
                  <a:cubicBezTo>
                    <a:pt x="4379" y="0"/>
                    <a:pt x="5604" y="1285"/>
                    <a:pt x="5546" y="2802"/>
                  </a:cubicBezTo>
                  <a:cubicBezTo>
                    <a:pt x="5546" y="4378"/>
                    <a:pt x="4320" y="5604"/>
                    <a:pt x="2744" y="554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7" name="Google Shape;18377;p46"/>
            <p:cNvSpPr/>
            <p:nvPr/>
          </p:nvSpPr>
          <p:spPr>
            <a:xfrm>
              <a:off x="2369700" y="1424500"/>
              <a:ext cx="141575" cy="140100"/>
            </a:xfrm>
            <a:custGeom>
              <a:avLst/>
              <a:gdLst/>
              <a:ahLst/>
              <a:cxnLst/>
              <a:rect l="l" t="t" r="r" b="b"/>
              <a:pathLst>
                <a:path w="5663" h="5604" extrusionOk="0">
                  <a:moveTo>
                    <a:pt x="5604" y="2860"/>
                  </a:moveTo>
                  <a:cubicBezTo>
                    <a:pt x="5546" y="4436"/>
                    <a:pt x="4320" y="5604"/>
                    <a:pt x="2744" y="5604"/>
                  </a:cubicBezTo>
                  <a:cubicBezTo>
                    <a:pt x="1226" y="5545"/>
                    <a:pt x="0" y="4320"/>
                    <a:pt x="59" y="2744"/>
                  </a:cubicBezTo>
                  <a:cubicBezTo>
                    <a:pt x="59" y="1226"/>
                    <a:pt x="1343" y="0"/>
                    <a:pt x="2860" y="59"/>
                  </a:cubicBezTo>
                  <a:cubicBezTo>
                    <a:pt x="4437" y="59"/>
                    <a:pt x="5662" y="1343"/>
                    <a:pt x="5604" y="28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8" name="Google Shape;18378;p46"/>
            <p:cNvSpPr/>
            <p:nvPr/>
          </p:nvSpPr>
          <p:spPr>
            <a:xfrm>
              <a:off x="3350325" y="4612975"/>
              <a:ext cx="138650" cy="138650"/>
            </a:xfrm>
            <a:custGeom>
              <a:avLst/>
              <a:gdLst/>
              <a:ahLst/>
              <a:cxnLst/>
              <a:rect l="l" t="t" r="r" b="b"/>
              <a:pathLst>
                <a:path w="5546" h="5546" extrusionOk="0">
                  <a:moveTo>
                    <a:pt x="2802" y="1"/>
                  </a:moveTo>
                  <a:cubicBezTo>
                    <a:pt x="4320" y="1"/>
                    <a:pt x="5546" y="1226"/>
                    <a:pt x="5546" y="2802"/>
                  </a:cubicBezTo>
                  <a:cubicBezTo>
                    <a:pt x="5546" y="4320"/>
                    <a:pt x="4320" y="5546"/>
                    <a:pt x="2744" y="5546"/>
                  </a:cubicBezTo>
                  <a:cubicBezTo>
                    <a:pt x="1226" y="5546"/>
                    <a:pt x="0" y="4320"/>
                    <a:pt x="0" y="2802"/>
                  </a:cubicBezTo>
                  <a:cubicBezTo>
                    <a:pt x="0" y="1226"/>
                    <a:pt x="1226" y="1"/>
                    <a:pt x="28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9" name="Google Shape;18379;p46"/>
            <p:cNvSpPr/>
            <p:nvPr/>
          </p:nvSpPr>
          <p:spPr>
            <a:xfrm>
              <a:off x="5311575" y="3880425"/>
              <a:ext cx="138650" cy="140125"/>
            </a:xfrm>
            <a:custGeom>
              <a:avLst/>
              <a:gdLst/>
              <a:ahLst/>
              <a:cxnLst/>
              <a:rect l="l" t="t" r="r" b="b"/>
              <a:pathLst>
                <a:path w="5546" h="5605" extrusionOk="0">
                  <a:moveTo>
                    <a:pt x="5545" y="2802"/>
                  </a:moveTo>
                  <a:cubicBezTo>
                    <a:pt x="5545" y="4320"/>
                    <a:pt x="4320" y="5604"/>
                    <a:pt x="2744" y="5546"/>
                  </a:cubicBezTo>
                  <a:cubicBezTo>
                    <a:pt x="1284" y="5546"/>
                    <a:pt x="0" y="4320"/>
                    <a:pt x="0" y="2802"/>
                  </a:cubicBezTo>
                  <a:cubicBezTo>
                    <a:pt x="0" y="1285"/>
                    <a:pt x="1284" y="1"/>
                    <a:pt x="2802" y="1"/>
                  </a:cubicBezTo>
                  <a:cubicBezTo>
                    <a:pt x="4320" y="59"/>
                    <a:pt x="5545" y="1285"/>
                    <a:pt x="5545"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0" name="Google Shape;18380;p46"/>
            <p:cNvSpPr/>
            <p:nvPr/>
          </p:nvSpPr>
          <p:spPr>
            <a:xfrm>
              <a:off x="3106625" y="935650"/>
              <a:ext cx="140100" cy="140100"/>
            </a:xfrm>
            <a:custGeom>
              <a:avLst/>
              <a:gdLst/>
              <a:ahLst/>
              <a:cxnLst/>
              <a:rect l="l" t="t" r="r" b="b"/>
              <a:pathLst>
                <a:path w="5604" h="5604" extrusionOk="0">
                  <a:moveTo>
                    <a:pt x="5604" y="2802"/>
                  </a:moveTo>
                  <a:cubicBezTo>
                    <a:pt x="5604" y="4320"/>
                    <a:pt x="4320" y="5604"/>
                    <a:pt x="2744" y="5545"/>
                  </a:cubicBezTo>
                  <a:cubicBezTo>
                    <a:pt x="1226" y="5545"/>
                    <a:pt x="0" y="4320"/>
                    <a:pt x="0" y="2744"/>
                  </a:cubicBezTo>
                  <a:cubicBezTo>
                    <a:pt x="59" y="1226"/>
                    <a:pt x="1285" y="0"/>
                    <a:pt x="2802" y="0"/>
                  </a:cubicBezTo>
                  <a:cubicBezTo>
                    <a:pt x="4320" y="0"/>
                    <a:pt x="5604" y="1284"/>
                    <a:pt x="5546"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1" name="Google Shape;18381;p46"/>
            <p:cNvSpPr/>
            <p:nvPr/>
          </p:nvSpPr>
          <p:spPr>
            <a:xfrm>
              <a:off x="1876475" y="3144950"/>
              <a:ext cx="140100" cy="138675"/>
            </a:xfrm>
            <a:custGeom>
              <a:avLst/>
              <a:gdLst/>
              <a:ahLst/>
              <a:cxnLst/>
              <a:rect l="l" t="t" r="r" b="b"/>
              <a:pathLst>
                <a:path w="5604" h="5547" extrusionOk="0">
                  <a:moveTo>
                    <a:pt x="2802" y="1"/>
                  </a:moveTo>
                  <a:cubicBezTo>
                    <a:pt x="4320" y="1"/>
                    <a:pt x="5604" y="1227"/>
                    <a:pt x="5604" y="2744"/>
                  </a:cubicBezTo>
                  <a:cubicBezTo>
                    <a:pt x="5604" y="4320"/>
                    <a:pt x="4378" y="5546"/>
                    <a:pt x="2802" y="5546"/>
                  </a:cubicBezTo>
                  <a:cubicBezTo>
                    <a:pt x="1284" y="5546"/>
                    <a:pt x="58" y="4320"/>
                    <a:pt x="58" y="2803"/>
                  </a:cubicBezTo>
                  <a:cubicBezTo>
                    <a:pt x="0" y="1285"/>
                    <a:pt x="1226" y="1"/>
                    <a:pt x="28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2" name="Google Shape;18382;p46"/>
            <p:cNvSpPr/>
            <p:nvPr/>
          </p:nvSpPr>
          <p:spPr>
            <a:xfrm>
              <a:off x="2617775" y="1177875"/>
              <a:ext cx="138650" cy="140125"/>
            </a:xfrm>
            <a:custGeom>
              <a:avLst/>
              <a:gdLst/>
              <a:ahLst/>
              <a:cxnLst/>
              <a:rect l="l" t="t" r="r" b="b"/>
              <a:pathLst>
                <a:path w="5546" h="5605" extrusionOk="0">
                  <a:moveTo>
                    <a:pt x="2802" y="59"/>
                  </a:moveTo>
                  <a:cubicBezTo>
                    <a:pt x="4320" y="59"/>
                    <a:pt x="5546" y="1343"/>
                    <a:pt x="5546" y="2802"/>
                  </a:cubicBezTo>
                  <a:cubicBezTo>
                    <a:pt x="5546" y="4378"/>
                    <a:pt x="4203" y="5604"/>
                    <a:pt x="2685" y="5604"/>
                  </a:cubicBezTo>
                  <a:cubicBezTo>
                    <a:pt x="1226" y="5546"/>
                    <a:pt x="0" y="4262"/>
                    <a:pt x="0" y="2744"/>
                  </a:cubicBezTo>
                  <a:cubicBezTo>
                    <a:pt x="59" y="1285"/>
                    <a:pt x="1284" y="1"/>
                    <a:pt x="2802"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3" name="Google Shape;18383;p46"/>
            <p:cNvSpPr/>
            <p:nvPr/>
          </p:nvSpPr>
          <p:spPr>
            <a:xfrm>
              <a:off x="4822725" y="4370750"/>
              <a:ext cx="137175" cy="137175"/>
            </a:xfrm>
            <a:custGeom>
              <a:avLst/>
              <a:gdLst/>
              <a:ahLst/>
              <a:cxnLst/>
              <a:rect l="l" t="t" r="r" b="b"/>
              <a:pathLst>
                <a:path w="5487" h="5487" extrusionOk="0">
                  <a:moveTo>
                    <a:pt x="0" y="2744"/>
                  </a:moveTo>
                  <a:cubicBezTo>
                    <a:pt x="0" y="1284"/>
                    <a:pt x="1284" y="0"/>
                    <a:pt x="2802" y="0"/>
                  </a:cubicBezTo>
                  <a:cubicBezTo>
                    <a:pt x="4261" y="0"/>
                    <a:pt x="5487" y="1284"/>
                    <a:pt x="5487" y="2802"/>
                  </a:cubicBezTo>
                  <a:cubicBezTo>
                    <a:pt x="5487" y="4261"/>
                    <a:pt x="4203" y="5487"/>
                    <a:pt x="2744" y="5487"/>
                  </a:cubicBezTo>
                  <a:cubicBezTo>
                    <a:pt x="1284" y="5487"/>
                    <a:pt x="0" y="4203"/>
                    <a:pt x="0"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4" name="Google Shape;18384;p46"/>
            <p:cNvSpPr/>
            <p:nvPr/>
          </p:nvSpPr>
          <p:spPr>
            <a:xfrm>
              <a:off x="2124550" y="1672575"/>
              <a:ext cx="138650" cy="137175"/>
            </a:xfrm>
            <a:custGeom>
              <a:avLst/>
              <a:gdLst/>
              <a:ahLst/>
              <a:cxnLst/>
              <a:rect l="l" t="t" r="r" b="b"/>
              <a:pathLst>
                <a:path w="5546" h="5487" extrusionOk="0">
                  <a:moveTo>
                    <a:pt x="5487" y="2744"/>
                  </a:moveTo>
                  <a:cubicBezTo>
                    <a:pt x="5545" y="4203"/>
                    <a:pt x="4261" y="5487"/>
                    <a:pt x="2802" y="5487"/>
                  </a:cubicBezTo>
                  <a:cubicBezTo>
                    <a:pt x="1284" y="5487"/>
                    <a:pt x="0" y="4261"/>
                    <a:pt x="0" y="2744"/>
                  </a:cubicBezTo>
                  <a:cubicBezTo>
                    <a:pt x="0" y="1284"/>
                    <a:pt x="1226" y="59"/>
                    <a:pt x="2685" y="0"/>
                  </a:cubicBezTo>
                  <a:cubicBezTo>
                    <a:pt x="4203" y="0"/>
                    <a:pt x="5487" y="1226"/>
                    <a:pt x="5487"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5" name="Google Shape;18385;p46"/>
            <p:cNvSpPr/>
            <p:nvPr/>
          </p:nvSpPr>
          <p:spPr>
            <a:xfrm>
              <a:off x="2372625" y="4124125"/>
              <a:ext cx="135725" cy="137200"/>
            </a:xfrm>
            <a:custGeom>
              <a:avLst/>
              <a:gdLst/>
              <a:ahLst/>
              <a:cxnLst/>
              <a:rect l="l" t="t" r="r" b="b"/>
              <a:pathLst>
                <a:path w="5429" h="5488" extrusionOk="0">
                  <a:moveTo>
                    <a:pt x="5429" y="2744"/>
                  </a:moveTo>
                  <a:cubicBezTo>
                    <a:pt x="5429" y="4262"/>
                    <a:pt x="4144" y="5487"/>
                    <a:pt x="2685" y="5487"/>
                  </a:cubicBezTo>
                  <a:cubicBezTo>
                    <a:pt x="1167" y="5429"/>
                    <a:pt x="0" y="4203"/>
                    <a:pt x="0" y="2744"/>
                  </a:cubicBezTo>
                  <a:cubicBezTo>
                    <a:pt x="0" y="1226"/>
                    <a:pt x="1284" y="1"/>
                    <a:pt x="2743" y="59"/>
                  </a:cubicBezTo>
                  <a:cubicBezTo>
                    <a:pt x="4203" y="59"/>
                    <a:pt x="5429" y="1285"/>
                    <a:pt x="5429"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6" name="Google Shape;18386;p46"/>
            <p:cNvSpPr/>
            <p:nvPr/>
          </p:nvSpPr>
          <p:spPr>
            <a:xfrm>
              <a:off x="1882300" y="2162875"/>
              <a:ext cx="137200" cy="135750"/>
            </a:xfrm>
            <a:custGeom>
              <a:avLst/>
              <a:gdLst/>
              <a:ahLst/>
              <a:cxnLst/>
              <a:rect l="l" t="t" r="r" b="b"/>
              <a:pathLst>
                <a:path w="5488" h="5430" extrusionOk="0">
                  <a:moveTo>
                    <a:pt x="5429" y="2744"/>
                  </a:moveTo>
                  <a:cubicBezTo>
                    <a:pt x="5429" y="4262"/>
                    <a:pt x="4203" y="5429"/>
                    <a:pt x="2744" y="5429"/>
                  </a:cubicBezTo>
                  <a:cubicBezTo>
                    <a:pt x="1226" y="5429"/>
                    <a:pt x="1" y="4145"/>
                    <a:pt x="59" y="2627"/>
                  </a:cubicBezTo>
                  <a:cubicBezTo>
                    <a:pt x="117" y="1168"/>
                    <a:pt x="1343" y="1"/>
                    <a:pt x="2802" y="1"/>
                  </a:cubicBezTo>
                  <a:cubicBezTo>
                    <a:pt x="4262" y="59"/>
                    <a:pt x="5487" y="1285"/>
                    <a:pt x="5429"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7" name="Google Shape;18387;p46"/>
            <p:cNvSpPr/>
            <p:nvPr/>
          </p:nvSpPr>
          <p:spPr>
            <a:xfrm>
              <a:off x="4335325" y="4618825"/>
              <a:ext cx="135725" cy="135725"/>
            </a:xfrm>
            <a:custGeom>
              <a:avLst/>
              <a:gdLst/>
              <a:ahLst/>
              <a:cxnLst/>
              <a:rect l="l" t="t" r="r" b="b"/>
              <a:pathLst>
                <a:path w="5429" h="5429" extrusionOk="0">
                  <a:moveTo>
                    <a:pt x="5370" y="2685"/>
                  </a:moveTo>
                  <a:cubicBezTo>
                    <a:pt x="5429" y="4144"/>
                    <a:pt x="4203" y="5370"/>
                    <a:pt x="2744" y="5429"/>
                  </a:cubicBezTo>
                  <a:cubicBezTo>
                    <a:pt x="1226" y="5429"/>
                    <a:pt x="0" y="4203"/>
                    <a:pt x="0" y="2685"/>
                  </a:cubicBezTo>
                  <a:cubicBezTo>
                    <a:pt x="0" y="1226"/>
                    <a:pt x="1168" y="0"/>
                    <a:pt x="2685" y="0"/>
                  </a:cubicBezTo>
                  <a:cubicBezTo>
                    <a:pt x="4145" y="0"/>
                    <a:pt x="5370" y="1168"/>
                    <a:pt x="5370" y="26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8" name="Google Shape;18388;p46"/>
            <p:cNvSpPr/>
            <p:nvPr/>
          </p:nvSpPr>
          <p:spPr>
            <a:xfrm>
              <a:off x="3109550" y="4615900"/>
              <a:ext cx="134275" cy="134275"/>
            </a:xfrm>
            <a:custGeom>
              <a:avLst/>
              <a:gdLst/>
              <a:ahLst/>
              <a:cxnLst/>
              <a:rect l="l" t="t" r="r" b="b"/>
              <a:pathLst>
                <a:path w="5371" h="5371" extrusionOk="0">
                  <a:moveTo>
                    <a:pt x="2744" y="0"/>
                  </a:moveTo>
                  <a:cubicBezTo>
                    <a:pt x="4203" y="0"/>
                    <a:pt x="5370" y="1226"/>
                    <a:pt x="5312" y="2744"/>
                  </a:cubicBezTo>
                  <a:cubicBezTo>
                    <a:pt x="5312" y="4203"/>
                    <a:pt x="4144" y="5371"/>
                    <a:pt x="2627" y="5312"/>
                  </a:cubicBezTo>
                  <a:cubicBezTo>
                    <a:pt x="1109" y="5312"/>
                    <a:pt x="0" y="4145"/>
                    <a:pt x="0" y="2569"/>
                  </a:cubicBezTo>
                  <a:cubicBezTo>
                    <a:pt x="59" y="1109"/>
                    <a:pt x="1226" y="0"/>
                    <a:pt x="2744"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9" name="Google Shape;18389;p46"/>
            <p:cNvSpPr/>
            <p:nvPr/>
          </p:nvSpPr>
          <p:spPr>
            <a:xfrm>
              <a:off x="5561100" y="1922100"/>
              <a:ext cx="134275" cy="132825"/>
            </a:xfrm>
            <a:custGeom>
              <a:avLst/>
              <a:gdLst/>
              <a:ahLst/>
              <a:cxnLst/>
              <a:rect l="l" t="t" r="r" b="b"/>
              <a:pathLst>
                <a:path w="5371" h="5313" extrusionOk="0">
                  <a:moveTo>
                    <a:pt x="2686" y="1"/>
                  </a:moveTo>
                  <a:cubicBezTo>
                    <a:pt x="4203" y="1"/>
                    <a:pt x="5371" y="1226"/>
                    <a:pt x="5312" y="2744"/>
                  </a:cubicBezTo>
                  <a:cubicBezTo>
                    <a:pt x="5312" y="4203"/>
                    <a:pt x="4145" y="5312"/>
                    <a:pt x="2627" y="5312"/>
                  </a:cubicBezTo>
                  <a:cubicBezTo>
                    <a:pt x="1110" y="5312"/>
                    <a:pt x="1" y="4086"/>
                    <a:pt x="1" y="2569"/>
                  </a:cubicBezTo>
                  <a:cubicBezTo>
                    <a:pt x="59" y="1110"/>
                    <a:pt x="1226" y="1"/>
                    <a:pt x="268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0" name="Google Shape;18390;p46"/>
            <p:cNvSpPr/>
            <p:nvPr/>
          </p:nvSpPr>
          <p:spPr>
            <a:xfrm>
              <a:off x="4583400" y="940025"/>
              <a:ext cx="131350" cy="131350"/>
            </a:xfrm>
            <a:custGeom>
              <a:avLst/>
              <a:gdLst/>
              <a:ahLst/>
              <a:cxnLst/>
              <a:rect l="l" t="t" r="r" b="b"/>
              <a:pathLst>
                <a:path w="5254" h="5254" extrusionOk="0">
                  <a:moveTo>
                    <a:pt x="2627" y="0"/>
                  </a:moveTo>
                  <a:cubicBezTo>
                    <a:pt x="4086" y="0"/>
                    <a:pt x="5254" y="1109"/>
                    <a:pt x="5254" y="2569"/>
                  </a:cubicBezTo>
                  <a:cubicBezTo>
                    <a:pt x="5254" y="4086"/>
                    <a:pt x="4086" y="5254"/>
                    <a:pt x="2569" y="5254"/>
                  </a:cubicBezTo>
                  <a:cubicBezTo>
                    <a:pt x="1109" y="5254"/>
                    <a:pt x="0" y="4086"/>
                    <a:pt x="0" y="2627"/>
                  </a:cubicBezTo>
                  <a:cubicBezTo>
                    <a:pt x="0" y="1109"/>
                    <a:pt x="1109" y="0"/>
                    <a:pt x="262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1" name="Google Shape;18391;p46"/>
            <p:cNvSpPr/>
            <p:nvPr/>
          </p:nvSpPr>
          <p:spPr>
            <a:xfrm>
              <a:off x="2127450" y="3880425"/>
              <a:ext cx="132825" cy="132825"/>
            </a:xfrm>
            <a:custGeom>
              <a:avLst/>
              <a:gdLst/>
              <a:ahLst/>
              <a:cxnLst/>
              <a:rect l="l" t="t" r="r" b="b"/>
              <a:pathLst>
                <a:path w="5313" h="5313" extrusionOk="0">
                  <a:moveTo>
                    <a:pt x="2686" y="1"/>
                  </a:moveTo>
                  <a:cubicBezTo>
                    <a:pt x="4145" y="1"/>
                    <a:pt x="5313" y="1168"/>
                    <a:pt x="5313" y="2627"/>
                  </a:cubicBezTo>
                  <a:cubicBezTo>
                    <a:pt x="5313" y="4145"/>
                    <a:pt x="4145" y="5312"/>
                    <a:pt x="2628" y="5312"/>
                  </a:cubicBezTo>
                  <a:cubicBezTo>
                    <a:pt x="1110" y="5254"/>
                    <a:pt x="1" y="4087"/>
                    <a:pt x="1" y="2627"/>
                  </a:cubicBezTo>
                  <a:cubicBezTo>
                    <a:pt x="1" y="1110"/>
                    <a:pt x="1168" y="1"/>
                    <a:pt x="262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2" name="Google Shape;18392;p46"/>
            <p:cNvSpPr/>
            <p:nvPr/>
          </p:nvSpPr>
          <p:spPr>
            <a:xfrm>
              <a:off x="1880850" y="3390125"/>
              <a:ext cx="132800" cy="132800"/>
            </a:xfrm>
            <a:custGeom>
              <a:avLst/>
              <a:gdLst/>
              <a:ahLst/>
              <a:cxnLst/>
              <a:rect l="l" t="t" r="r" b="b"/>
              <a:pathLst>
                <a:path w="5312" h="5312" extrusionOk="0">
                  <a:moveTo>
                    <a:pt x="2627" y="0"/>
                  </a:moveTo>
                  <a:cubicBezTo>
                    <a:pt x="4086" y="0"/>
                    <a:pt x="5254" y="1168"/>
                    <a:pt x="5312" y="2627"/>
                  </a:cubicBezTo>
                  <a:cubicBezTo>
                    <a:pt x="5312" y="4145"/>
                    <a:pt x="4145" y="5312"/>
                    <a:pt x="2627" y="5312"/>
                  </a:cubicBezTo>
                  <a:cubicBezTo>
                    <a:pt x="1168" y="5312"/>
                    <a:pt x="0" y="4145"/>
                    <a:pt x="0" y="2685"/>
                  </a:cubicBezTo>
                  <a:cubicBezTo>
                    <a:pt x="0" y="1168"/>
                    <a:pt x="1168" y="59"/>
                    <a:pt x="2627"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3" name="Google Shape;18393;p46"/>
            <p:cNvSpPr/>
            <p:nvPr/>
          </p:nvSpPr>
          <p:spPr>
            <a:xfrm>
              <a:off x="2616300" y="4372200"/>
              <a:ext cx="132825" cy="134275"/>
            </a:xfrm>
            <a:custGeom>
              <a:avLst/>
              <a:gdLst/>
              <a:ahLst/>
              <a:cxnLst/>
              <a:rect l="l" t="t" r="r" b="b"/>
              <a:pathLst>
                <a:path w="5313" h="5371" extrusionOk="0">
                  <a:moveTo>
                    <a:pt x="5313" y="2744"/>
                  </a:moveTo>
                  <a:cubicBezTo>
                    <a:pt x="5313" y="4262"/>
                    <a:pt x="4087" y="5371"/>
                    <a:pt x="2628" y="5371"/>
                  </a:cubicBezTo>
                  <a:cubicBezTo>
                    <a:pt x="1110" y="5312"/>
                    <a:pt x="1" y="4145"/>
                    <a:pt x="1" y="2569"/>
                  </a:cubicBezTo>
                  <a:cubicBezTo>
                    <a:pt x="59" y="1110"/>
                    <a:pt x="1285" y="1"/>
                    <a:pt x="2744" y="59"/>
                  </a:cubicBezTo>
                  <a:cubicBezTo>
                    <a:pt x="4204" y="117"/>
                    <a:pt x="5313" y="1285"/>
                    <a:pt x="5313"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4" name="Google Shape;18394;p46"/>
            <p:cNvSpPr/>
            <p:nvPr/>
          </p:nvSpPr>
          <p:spPr>
            <a:xfrm>
              <a:off x="2864375" y="940025"/>
              <a:ext cx="131375" cy="131350"/>
            </a:xfrm>
            <a:custGeom>
              <a:avLst/>
              <a:gdLst/>
              <a:ahLst/>
              <a:cxnLst/>
              <a:rect l="l" t="t" r="r" b="b"/>
              <a:pathLst>
                <a:path w="5255" h="5254" extrusionOk="0">
                  <a:moveTo>
                    <a:pt x="2628" y="0"/>
                  </a:moveTo>
                  <a:cubicBezTo>
                    <a:pt x="4028" y="0"/>
                    <a:pt x="5196" y="1168"/>
                    <a:pt x="5196" y="2627"/>
                  </a:cubicBezTo>
                  <a:cubicBezTo>
                    <a:pt x="5254" y="4028"/>
                    <a:pt x="4028" y="5254"/>
                    <a:pt x="2569" y="5254"/>
                  </a:cubicBezTo>
                  <a:cubicBezTo>
                    <a:pt x="1168" y="5195"/>
                    <a:pt x="1" y="4028"/>
                    <a:pt x="1" y="2569"/>
                  </a:cubicBezTo>
                  <a:cubicBezTo>
                    <a:pt x="1" y="1168"/>
                    <a:pt x="1227"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5" name="Google Shape;18395;p46"/>
            <p:cNvSpPr/>
            <p:nvPr/>
          </p:nvSpPr>
          <p:spPr>
            <a:xfrm>
              <a:off x="5562550" y="3638200"/>
              <a:ext cx="131375" cy="131350"/>
            </a:xfrm>
            <a:custGeom>
              <a:avLst/>
              <a:gdLst/>
              <a:ahLst/>
              <a:cxnLst/>
              <a:rect l="l" t="t" r="r" b="b"/>
              <a:pathLst>
                <a:path w="5255" h="5254" extrusionOk="0">
                  <a:moveTo>
                    <a:pt x="2628" y="0"/>
                  </a:moveTo>
                  <a:cubicBezTo>
                    <a:pt x="4029" y="0"/>
                    <a:pt x="5196" y="1168"/>
                    <a:pt x="5254" y="2569"/>
                  </a:cubicBezTo>
                  <a:cubicBezTo>
                    <a:pt x="5254" y="4028"/>
                    <a:pt x="4029" y="5254"/>
                    <a:pt x="2628" y="5195"/>
                  </a:cubicBezTo>
                  <a:cubicBezTo>
                    <a:pt x="1168" y="5195"/>
                    <a:pt x="1" y="4028"/>
                    <a:pt x="1" y="2569"/>
                  </a:cubicBezTo>
                  <a:cubicBezTo>
                    <a:pt x="1" y="1168"/>
                    <a:pt x="1168"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6" name="Google Shape;18396;p46"/>
            <p:cNvSpPr/>
            <p:nvPr/>
          </p:nvSpPr>
          <p:spPr>
            <a:xfrm>
              <a:off x="5073700" y="1188100"/>
              <a:ext cx="129900" cy="128425"/>
            </a:xfrm>
            <a:custGeom>
              <a:avLst/>
              <a:gdLst/>
              <a:ahLst/>
              <a:cxnLst/>
              <a:rect l="l" t="t" r="r" b="b"/>
              <a:pathLst>
                <a:path w="5196" h="5137" extrusionOk="0">
                  <a:moveTo>
                    <a:pt x="2569" y="0"/>
                  </a:moveTo>
                  <a:cubicBezTo>
                    <a:pt x="4028" y="0"/>
                    <a:pt x="5196" y="1226"/>
                    <a:pt x="5196" y="2627"/>
                  </a:cubicBezTo>
                  <a:cubicBezTo>
                    <a:pt x="5137" y="3969"/>
                    <a:pt x="3970" y="5137"/>
                    <a:pt x="2569" y="5137"/>
                  </a:cubicBezTo>
                  <a:cubicBezTo>
                    <a:pt x="1168" y="5137"/>
                    <a:pt x="1" y="3911"/>
                    <a:pt x="1" y="2510"/>
                  </a:cubicBezTo>
                  <a:cubicBezTo>
                    <a:pt x="59" y="1109"/>
                    <a:pt x="1227"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7" name="Google Shape;18397;p46"/>
            <p:cNvSpPr/>
            <p:nvPr/>
          </p:nvSpPr>
          <p:spPr>
            <a:xfrm>
              <a:off x="5320325" y="1430325"/>
              <a:ext cx="129900" cy="128450"/>
            </a:xfrm>
            <a:custGeom>
              <a:avLst/>
              <a:gdLst/>
              <a:ahLst/>
              <a:cxnLst/>
              <a:rect l="l" t="t" r="r" b="b"/>
              <a:pathLst>
                <a:path w="5196" h="5138" extrusionOk="0">
                  <a:moveTo>
                    <a:pt x="5137" y="2627"/>
                  </a:moveTo>
                  <a:cubicBezTo>
                    <a:pt x="5137" y="4028"/>
                    <a:pt x="3970" y="5137"/>
                    <a:pt x="2569" y="5137"/>
                  </a:cubicBezTo>
                  <a:cubicBezTo>
                    <a:pt x="1168" y="5137"/>
                    <a:pt x="0" y="3912"/>
                    <a:pt x="0" y="2511"/>
                  </a:cubicBezTo>
                  <a:cubicBezTo>
                    <a:pt x="59" y="1110"/>
                    <a:pt x="1285" y="1"/>
                    <a:pt x="2627" y="1"/>
                  </a:cubicBezTo>
                  <a:cubicBezTo>
                    <a:pt x="4028" y="59"/>
                    <a:pt x="5195" y="1226"/>
                    <a:pt x="5137" y="26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8" name="Google Shape;18398;p46"/>
            <p:cNvSpPr/>
            <p:nvPr/>
          </p:nvSpPr>
          <p:spPr>
            <a:xfrm>
              <a:off x="1886675" y="1920650"/>
              <a:ext cx="128450" cy="126975"/>
            </a:xfrm>
            <a:custGeom>
              <a:avLst/>
              <a:gdLst/>
              <a:ahLst/>
              <a:cxnLst/>
              <a:rect l="l" t="t" r="r" b="b"/>
              <a:pathLst>
                <a:path w="5138" h="5079" extrusionOk="0">
                  <a:moveTo>
                    <a:pt x="2569" y="0"/>
                  </a:moveTo>
                  <a:cubicBezTo>
                    <a:pt x="3970" y="0"/>
                    <a:pt x="5079" y="1109"/>
                    <a:pt x="5079" y="2510"/>
                  </a:cubicBezTo>
                  <a:cubicBezTo>
                    <a:pt x="5137" y="3969"/>
                    <a:pt x="3970" y="5078"/>
                    <a:pt x="2569" y="5078"/>
                  </a:cubicBezTo>
                  <a:cubicBezTo>
                    <a:pt x="1168" y="5078"/>
                    <a:pt x="59" y="3969"/>
                    <a:pt x="1" y="2568"/>
                  </a:cubicBezTo>
                  <a:cubicBezTo>
                    <a:pt x="1" y="1168"/>
                    <a:pt x="1110" y="59"/>
                    <a:pt x="2569"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9" name="Google Shape;18399;p46"/>
            <p:cNvSpPr/>
            <p:nvPr/>
          </p:nvSpPr>
          <p:spPr>
            <a:xfrm>
              <a:off x="5812100" y="2904175"/>
              <a:ext cx="125525" cy="127000"/>
            </a:xfrm>
            <a:custGeom>
              <a:avLst/>
              <a:gdLst/>
              <a:ahLst/>
              <a:cxnLst/>
              <a:rect l="l" t="t" r="r" b="b"/>
              <a:pathLst>
                <a:path w="5021" h="5080" extrusionOk="0">
                  <a:moveTo>
                    <a:pt x="2510" y="5021"/>
                  </a:moveTo>
                  <a:cubicBezTo>
                    <a:pt x="1109" y="5079"/>
                    <a:pt x="0" y="3970"/>
                    <a:pt x="0" y="2511"/>
                  </a:cubicBezTo>
                  <a:cubicBezTo>
                    <a:pt x="0" y="1110"/>
                    <a:pt x="1051" y="1"/>
                    <a:pt x="2510" y="1"/>
                  </a:cubicBezTo>
                  <a:cubicBezTo>
                    <a:pt x="3911" y="1"/>
                    <a:pt x="5020" y="1052"/>
                    <a:pt x="5020" y="2452"/>
                  </a:cubicBezTo>
                  <a:cubicBezTo>
                    <a:pt x="5020" y="3912"/>
                    <a:pt x="3969" y="5021"/>
                    <a:pt x="2510" y="50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0" name="Google Shape;18400;p46"/>
            <p:cNvSpPr/>
            <p:nvPr/>
          </p:nvSpPr>
          <p:spPr>
            <a:xfrm>
              <a:off x="5810625" y="2660475"/>
              <a:ext cx="127000" cy="127000"/>
            </a:xfrm>
            <a:custGeom>
              <a:avLst/>
              <a:gdLst/>
              <a:ahLst/>
              <a:cxnLst/>
              <a:rect l="l" t="t" r="r" b="b"/>
              <a:pathLst>
                <a:path w="5080" h="5080" extrusionOk="0">
                  <a:moveTo>
                    <a:pt x="2569" y="5079"/>
                  </a:moveTo>
                  <a:cubicBezTo>
                    <a:pt x="1168" y="5079"/>
                    <a:pt x="59" y="3970"/>
                    <a:pt x="1" y="2569"/>
                  </a:cubicBezTo>
                  <a:cubicBezTo>
                    <a:pt x="1" y="1168"/>
                    <a:pt x="1110" y="59"/>
                    <a:pt x="2569" y="1"/>
                  </a:cubicBezTo>
                  <a:cubicBezTo>
                    <a:pt x="3970" y="1"/>
                    <a:pt x="5079" y="1110"/>
                    <a:pt x="5079" y="2569"/>
                  </a:cubicBezTo>
                  <a:cubicBezTo>
                    <a:pt x="5079" y="3970"/>
                    <a:pt x="3970" y="5079"/>
                    <a:pt x="2569" y="507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1" name="Google Shape;18401;p46"/>
            <p:cNvSpPr/>
            <p:nvPr/>
          </p:nvSpPr>
          <p:spPr>
            <a:xfrm>
              <a:off x="4581925" y="4623200"/>
              <a:ext cx="127000" cy="126975"/>
            </a:xfrm>
            <a:custGeom>
              <a:avLst/>
              <a:gdLst/>
              <a:ahLst/>
              <a:cxnLst/>
              <a:rect l="l" t="t" r="r" b="b"/>
              <a:pathLst>
                <a:path w="5080" h="5079" extrusionOk="0">
                  <a:moveTo>
                    <a:pt x="5079" y="2510"/>
                  </a:moveTo>
                  <a:cubicBezTo>
                    <a:pt x="5079" y="3911"/>
                    <a:pt x="3970" y="5020"/>
                    <a:pt x="2569" y="5079"/>
                  </a:cubicBezTo>
                  <a:cubicBezTo>
                    <a:pt x="1168" y="5079"/>
                    <a:pt x="1" y="3969"/>
                    <a:pt x="1" y="2569"/>
                  </a:cubicBezTo>
                  <a:cubicBezTo>
                    <a:pt x="1" y="1109"/>
                    <a:pt x="1110" y="0"/>
                    <a:pt x="2511" y="0"/>
                  </a:cubicBezTo>
                  <a:cubicBezTo>
                    <a:pt x="3912" y="0"/>
                    <a:pt x="5021" y="1109"/>
                    <a:pt x="5079"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2" name="Google Shape;18402;p46"/>
            <p:cNvSpPr/>
            <p:nvPr/>
          </p:nvSpPr>
          <p:spPr>
            <a:xfrm>
              <a:off x="3849400" y="694850"/>
              <a:ext cx="126975" cy="127000"/>
            </a:xfrm>
            <a:custGeom>
              <a:avLst/>
              <a:gdLst/>
              <a:ahLst/>
              <a:cxnLst/>
              <a:rect l="l" t="t" r="r" b="b"/>
              <a:pathLst>
                <a:path w="5079" h="5080" extrusionOk="0">
                  <a:moveTo>
                    <a:pt x="2510" y="59"/>
                  </a:moveTo>
                  <a:cubicBezTo>
                    <a:pt x="3911" y="1"/>
                    <a:pt x="5078" y="1110"/>
                    <a:pt x="5078" y="2569"/>
                  </a:cubicBezTo>
                  <a:cubicBezTo>
                    <a:pt x="5078" y="3970"/>
                    <a:pt x="3969" y="5079"/>
                    <a:pt x="2510" y="5079"/>
                  </a:cubicBezTo>
                  <a:cubicBezTo>
                    <a:pt x="1109" y="5079"/>
                    <a:pt x="58" y="3970"/>
                    <a:pt x="0" y="2628"/>
                  </a:cubicBezTo>
                  <a:cubicBezTo>
                    <a:pt x="0" y="1168"/>
                    <a:pt x="1109" y="59"/>
                    <a:pt x="25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3" name="Google Shape;18403;p46"/>
            <p:cNvSpPr/>
            <p:nvPr/>
          </p:nvSpPr>
          <p:spPr>
            <a:xfrm>
              <a:off x="3602775" y="696325"/>
              <a:ext cx="125525" cy="125525"/>
            </a:xfrm>
            <a:custGeom>
              <a:avLst/>
              <a:gdLst/>
              <a:ahLst/>
              <a:cxnLst/>
              <a:rect l="l" t="t" r="r" b="b"/>
              <a:pathLst>
                <a:path w="5021" h="5021" extrusionOk="0">
                  <a:moveTo>
                    <a:pt x="5020" y="2452"/>
                  </a:moveTo>
                  <a:cubicBezTo>
                    <a:pt x="5020" y="3911"/>
                    <a:pt x="3970" y="5020"/>
                    <a:pt x="2510" y="5020"/>
                  </a:cubicBezTo>
                  <a:cubicBezTo>
                    <a:pt x="1109" y="5020"/>
                    <a:pt x="59" y="3911"/>
                    <a:pt x="0" y="2510"/>
                  </a:cubicBezTo>
                  <a:cubicBezTo>
                    <a:pt x="0" y="1109"/>
                    <a:pt x="1109" y="0"/>
                    <a:pt x="2510" y="0"/>
                  </a:cubicBezTo>
                  <a:cubicBezTo>
                    <a:pt x="3911" y="0"/>
                    <a:pt x="5020" y="1051"/>
                    <a:pt x="5020" y="24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4" name="Google Shape;18404;p46"/>
            <p:cNvSpPr/>
            <p:nvPr/>
          </p:nvSpPr>
          <p:spPr>
            <a:xfrm>
              <a:off x="2867300" y="4620275"/>
              <a:ext cx="124075" cy="124075"/>
            </a:xfrm>
            <a:custGeom>
              <a:avLst/>
              <a:gdLst/>
              <a:ahLst/>
              <a:cxnLst/>
              <a:rect l="l" t="t" r="r" b="b"/>
              <a:pathLst>
                <a:path w="4963" h="4963" extrusionOk="0">
                  <a:moveTo>
                    <a:pt x="2511" y="4962"/>
                  </a:moveTo>
                  <a:cubicBezTo>
                    <a:pt x="1110" y="4962"/>
                    <a:pt x="1" y="3853"/>
                    <a:pt x="1" y="2452"/>
                  </a:cubicBezTo>
                  <a:cubicBezTo>
                    <a:pt x="1" y="1110"/>
                    <a:pt x="1110" y="1"/>
                    <a:pt x="2511" y="1"/>
                  </a:cubicBezTo>
                  <a:cubicBezTo>
                    <a:pt x="3911" y="1"/>
                    <a:pt x="4962" y="1110"/>
                    <a:pt x="4962" y="2510"/>
                  </a:cubicBezTo>
                  <a:cubicBezTo>
                    <a:pt x="4962" y="3911"/>
                    <a:pt x="3911" y="4962"/>
                    <a:pt x="2511"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5" name="Google Shape;18405;p46"/>
            <p:cNvSpPr/>
            <p:nvPr/>
          </p:nvSpPr>
          <p:spPr>
            <a:xfrm>
              <a:off x="5812100" y="2415325"/>
              <a:ext cx="125525" cy="125525"/>
            </a:xfrm>
            <a:custGeom>
              <a:avLst/>
              <a:gdLst/>
              <a:ahLst/>
              <a:cxnLst/>
              <a:rect l="l" t="t" r="r" b="b"/>
              <a:pathLst>
                <a:path w="5021" h="5021" extrusionOk="0">
                  <a:moveTo>
                    <a:pt x="2510" y="1"/>
                  </a:moveTo>
                  <a:cubicBezTo>
                    <a:pt x="3853" y="1"/>
                    <a:pt x="4962" y="1110"/>
                    <a:pt x="4962" y="2511"/>
                  </a:cubicBezTo>
                  <a:cubicBezTo>
                    <a:pt x="5020" y="3853"/>
                    <a:pt x="3911" y="4962"/>
                    <a:pt x="2510" y="4962"/>
                  </a:cubicBezTo>
                  <a:cubicBezTo>
                    <a:pt x="1109" y="5021"/>
                    <a:pt x="0" y="3912"/>
                    <a:pt x="0" y="2511"/>
                  </a:cubicBezTo>
                  <a:cubicBezTo>
                    <a:pt x="0" y="1110"/>
                    <a:pt x="1109" y="1"/>
                    <a:pt x="25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6" name="Google Shape;18406;p46"/>
            <p:cNvSpPr/>
            <p:nvPr/>
          </p:nvSpPr>
          <p:spPr>
            <a:xfrm>
              <a:off x="5812100" y="3152250"/>
              <a:ext cx="125525" cy="124075"/>
            </a:xfrm>
            <a:custGeom>
              <a:avLst/>
              <a:gdLst/>
              <a:ahLst/>
              <a:cxnLst/>
              <a:rect l="l" t="t" r="r" b="b"/>
              <a:pathLst>
                <a:path w="5021" h="4963" extrusionOk="0">
                  <a:moveTo>
                    <a:pt x="2452" y="4962"/>
                  </a:moveTo>
                  <a:cubicBezTo>
                    <a:pt x="1109" y="4904"/>
                    <a:pt x="0" y="3795"/>
                    <a:pt x="59" y="2394"/>
                  </a:cubicBezTo>
                  <a:cubicBezTo>
                    <a:pt x="59" y="1052"/>
                    <a:pt x="1168" y="1"/>
                    <a:pt x="2510" y="1"/>
                  </a:cubicBezTo>
                  <a:cubicBezTo>
                    <a:pt x="3911" y="1"/>
                    <a:pt x="5020" y="1168"/>
                    <a:pt x="4962" y="2569"/>
                  </a:cubicBezTo>
                  <a:cubicBezTo>
                    <a:pt x="4903" y="3912"/>
                    <a:pt x="3794" y="4962"/>
                    <a:pt x="2452"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7" name="Google Shape;18407;p46"/>
            <p:cNvSpPr/>
            <p:nvPr/>
          </p:nvSpPr>
          <p:spPr>
            <a:xfrm>
              <a:off x="2378450" y="1186625"/>
              <a:ext cx="124075" cy="122600"/>
            </a:xfrm>
            <a:custGeom>
              <a:avLst/>
              <a:gdLst/>
              <a:ahLst/>
              <a:cxnLst/>
              <a:rect l="l" t="t" r="r" b="b"/>
              <a:pathLst>
                <a:path w="4963" h="4904" extrusionOk="0">
                  <a:moveTo>
                    <a:pt x="2452" y="4904"/>
                  </a:moveTo>
                  <a:cubicBezTo>
                    <a:pt x="1110" y="4904"/>
                    <a:pt x="1" y="3853"/>
                    <a:pt x="1" y="2452"/>
                  </a:cubicBezTo>
                  <a:cubicBezTo>
                    <a:pt x="1" y="1110"/>
                    <a:pt x="1110" y="1"/>
                    <a:pt x="2510" y="1"/>
                  </a:cubicBezTo>
                  <a:cubicBezTo>
                    <a:pt x="3853" y="1"/>
                    <a:pt x="4962" y="1110"/>
                    <a:pt x="4962" y="2511"/>
                  </a:cubicBezTo>
                  <a:cubicBezTo>
                    <a:pt x="4904" y="3853"/>
                    <a:pt x="3795" y="4904"/>
                    <a:pt x="2452" y="49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8" name="Google Shape;18408;p46"/>
            <p:cNvSpPr/>
            <p:nvPr/>
          </p:nvSpPr>
          <p:spPr>
            <a:xfrm>
              <a:off x="4093075" y="696325"/>
              <a:ext cx="125525" cy="125525"/>
            </a:xfrm>
            <a:custGeom>
              <a:avLst/>
              <a:gdLst/>
              <a:ahLst/>
              <a:cxnLst/>
              <a:rect l="l" t="t" r="r" b="b"/>
              <a:pathLst>
                <a:path w="5021" h="5021" extrusionOk="0">
                  <a:moveTo>
                    <a:pt x="2511" y="0"/>
                  </a:moveTo>
                  <a:cubicBezTo>
                    <a:pt x="3912" y="59"/>
                    <a:pt x="5021" y="1168"/>
                    <a:pt x="4962" y="2569"/>
                  </a:cubicBezTo>
                  <a:cubicBezTo>
                    <a:pt x="4962" y="3911"/>
                    <a:pt x="3853" y="5020"/>
                    <a:pt x="2452" y="4962"/>
                  </a:cubicBezTo>
                  <a:cubicBezTo>
                    <a:pt x="1052" y="4962"/>
                    <a:pt x="1" y="3853"/>
                    <a:pt x="1" y="2510"/>
                  </a:cubicBezTo>
                  <a:cubicBezTo>
                    <a:pt x="1" y="1109"/>
                    <a:pt x="1110" y="0"/>
                    <a:pt x="25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9" name="Google Shape;18409;p46"/>
            <p:cNvSpPr/>
            <p:nvPr/>
          </p:nvSpPr>
          <p:spPr>
            <a:xfrm>
              <a:off x="1885225" y="3641100"/>
              <a:ext cx="124050" cy="124075"/>
            </a:xfrm>
            <a:custGeom>
              <a:avLst/>
              <a:gdLst/>
              <a:ahLst/>
              <a:cxnLst/>
              <a:rect l="l" t="t" r="r" b="b"/>
              <a:pathLst>
                <a:path w="4962" h="4963" extrusionOk="0">
                  <a:moveTo>
                    <a:pt x="2452" y="1"/>
                  </a:moveTo>
                  <a:cubicBezTo>
                    <a:pt x="3853" y="1"/>
                    <a:pt x="4962" y="1168"/>
                    <a:pt x="4962" y="2569"/>
                  </a:cubicBezTo>
                  <a:cubicBezTo>
                    <a:pt x="4903" y="3912"/>
                    <a:pt x="3794" y="4962"/>
                    <a:pt x="2452" y="4962"/>
                  </a:cubicBezTo>
                  <a:cubicBezTo>
                    <a:pt x="1051" y="4962"/>
                    <a:pt x="0" y="3853"/>
                    <a:pt x="0" y="2453"/>
                  </a:cubicBezTo>
                  <a:cubicBezTo>
                    <a:pt x="0" y="1110"/>
                    <a:pt x="1109" y="1"/>
                    <a:pt x="245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0" name="Google Shape;18410;p46"/>
            <p:cNvSpPr/>
            <p:nvPr/>
          </p:nvSpPr>
          <p:spPr>
            <a:xfrm>
              <a:off x="5318875" y="4129975"/>
              <a:ext cx="124050" cy="125500"/>
            </a:xfrm>
            <a:custGeom>
              <a:avLst/>
              <a:gdLst/>
              <a:ahLst/>
              <a:cxnLst/>
              <a:rect l="l" t="t" r="r" b="b"/>
              <a:pathLst>
                <a:path w="4962" h="5020" extrusionOk="0">
                  <a:moveTo>
                    <a:pt x="58" y="2510"/>
                  </a:moveTo>
                  <a:cubicBezTo>
                    <a:pt x="58" y="1109"/>
                    <a:pt x="1167" y="0"/>
                    <a:pt x="2568" y="58"/>
                  </a:cubicBezTo>
                  <a:cubicBezTo>
                    <a:pt x="3911" y="117"/>
                    <a:pt x="4962" y="1226"/>
                    <a:pt x="4962" y="2568"/>
                  </a:cubicBezTo>
                  <a:cubicBezTo>
                    <a:pt x="4962" y="3911"/>
                    <a:pt x="3794" y="5020"/>
                    <a:pt x="2452" y="5020"/>
                  </a:cubicBezTo>
                  <a:cubicBezTo>
                    <a:pt x="1109" y="4962"/>
                    <a:pt x="0" y="3853"/>
                    <a:pt x="58"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1" name="Google Shape;18411;p46"/>
            <p:cNvSpPr/>
            <p:nvPr/>
          </p:nvSpPr>
          <p:spPr>
            <a:xfrm>
              <a:off x="3357625" y="696325"/>
              <a:ext cx="124050" cy="124050"/>
            </a:xfrm>
            <a:custGeom>
              <a:avLst/>
              <a:gdLst/>
              <a:ahLst/>
              <a:cxnLst/>
              <a:rect l="l" t="t" r="r" b="b"/>
              <a:pathLst>
                <a:path w="4962" h="4962" extrusionOk="0">
                  <a:moveTo>
                    <a:pt x="2510" y="4962"/>
                  </a:moveTo>
                  <a:cubicBezTo>
                    <a:pt x="1168" y="4962"/>
                    <a:pt x="59" y="3853"/>
                    <a:pt x="0" y="2510"/>
                  </a:cubicBezTo>
                  <a:cubicBezTo>
                    <a:pt x="0" y="1168"/>
                    <a:pt x="1109" y="59"/>
                    <a:pt x="2452" y="59"/>
                  </a:cubicBezTo>
                  <a:cubicBezTo>
                    <a:pt x="3794" y="0"/>
                    <a:pt x="4903" y="1109"/>
                    <a:pt x="4903" y="2452"/>
                  </a:cubicBezTo>
                  <a:cubicBezTo>
                    <a:pt x="4962" y="3794"/>
                    <a:pt x="3853" y="4903"/>
                    <a:pt x="2510"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2" name="Google Shape;18412;p46"/>
            <p:cNvSpPr/>
            <p:nvPr/>
          </p:nvSpPr>
          <p:spPr>
            <a:xfrm>
              <a:off x="5076625" y="4378050"/>
              <a:ext cx="124075" cy="124050"/>
            </a:xfrm>
            <a:custGeom>
              <a:avLst/>
              <a:gdLst/>
              <a:ahLst/>
              <a:cxnLst/>
              <a:rect l="l" t="t" r="r" b="b"/>
              <a:pathLst>
                <a:path w="4963" h="4962" extrusionOk="0">
                  <a:moveTo>
                    <a:pt x="1" y="2393"/>
                  </a:moveTo>
                  <a:cubicBezTo>
                    <a:pt x="59" y="1051"/>
                    <a:pt x="1226" y="0"/>
                    <a:pt x="2511" y="0"/>
                  </a:cubicBezTo>
                  <a:cubicBezTo>
                    <a:pt x="3853" y="58"/>
                    <a:pt x="4962" y="1226"/>
                    <a:pt x="4904" y="2510"/>
                  </a:cubicBezTo>
                  <a:cubicBezTo>
                    <a:pt x="4904" y="3852"/>
                    <a:pt x="3736" y="4962"/>
                    <a:pt x="2394" y="4903"/>
                  </a:cubicBezTo>
                  <a:cubicBezTo>
                    <a:pt x="1051" y="4903"/>
                    <a:pt x="1" y="3736"/>
                    <a:pt x="1"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3" name="Google Shape;18413;p46"/>
            <p:cNvSpPr/>
            <p:nvPr/>
          </p:nvSpPr>
          <p:spPr>
            <a:xfrm>
              <a:off x="4830000" y="944400"/>
              <a:ext cx="122625" cy="122600"/>
            </a:xfrm>
            <a:custGeom>
              <a:avLst/>
              <a:gdLst/>
              <a:ahLst/>
              <a:cxnLst/>
              <a:rect l="l" t="t" r="r" b="b"/>
              <a:pathLst>
                <a:path w="4905" h="4904" extrusionOk="0">
                  <a:moveTo>
                    <a:pt x="4904" y="2452"/>
                  </a:moveTo>
                  <a:cubicBezTo>
                    <a:pt x="4904" y="3794"/>
                    <a:pt x="3795" y="4903"/>
                    <a:pt x="2453" y="4903"/>
                  </a:cubicBezTo>
                  <a:cubicBezTo>
                    <a:pt x="1110" y="4903"/>
                    <a:pt x="1" y="3736"/>
                    <a:pt x="1" y="2452"/>
                  </a:cubicBezTo>
                  <a:cubicBezTo>
                    <a:pt x="1" y="1109"/>
                    <a:pt x="1168" y="0"/>
                    <a:pt x="2453" y="0"/>
                  </a:cubicBezTo>
                  <a:cubicBezTo>
                    <a:pt x="3795" y="0"/>
                    <a:pt x="4904" y="1109"/>
                    <a:pt x="4904" y="24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4" name="Google Shape;18414;p46"/>
            <p:cNvSpPr/>
            <p:nvPr/>
          </p:nvSpPr>
          <p:spPr>
            <a:xfrm>
              <a:off x="2131825" y="1433250"/>
              <a:ext cx="124075" cy="124050"/>
            </a:xfrm>
            <a:custGeom>
              <a:avLst/>
              <a:gdLst/>
              <a:ahLst/>
              <a:cxnLst/>
              <a:rect l="l" t="t" r="r" b="b"/>
              <a:pathLst>
                <a:path w="4963" h="4962" extrusionOk="0">
                  <a:moveTo>
                    <a:pt x="2453" y="4904"/>
                  </a:moveTo>
                  <a:cubicBezTo>
                    <a:pt x="1110" y="4904"/>
                    <a:pt x="1" y="3795"/>
                    <a:pt x="1" y="2452"/>
                  </a:cubicBezTo>
                  <a:cubicBezTo>
                    <a:pt x="59" y="1109"/>
                    <a:pt x="1168" y="0"/>
                    <a:pt x="2511" y="0"/>
                  </a:cubicBezTo>
                  <a:cubicBezTo>
                    <a:pt x="3853" y="59"/>
                    <a:pt x="4962" y="1168"/>
                    <a:pt x="4904" y="2510"/>
                  </a:cubicBezTo>
                  <a:cubicBezTo>
                    <a:pt x="4904" y="3853"/>
                    <a:pt x="3795" y="4962"/>
                    <a:pt x="2453" y="49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5" name="Google Shape;18415;p46"/>
            <p:cNvSpPr/>
            <p:nvPr/>
          </p:nvSpPr>
          <p:spPr>
            <a:xfrm>
              <a:off x="5565475" y="1679875"/>
              <a:ext cx="124075" cy="124050"/>
            </a:xfrm>
            <a:custGeom>
              <a:avLst/>
              <a:gdLst/>
              <a:ahLst/>
              <a:cxnLst/>
              <a:rect l="l" t="t" r="r" b="b"/>
              <a:pathLst>
                <a:path w="4963" h="4962" extrusionOk="0">
                  <a:moveTo>
                    <a:pt x="2452" y="0"/>
                  </a:moveTo>
                  <a:cubicBezTo>
                    <a:pt x="3795" y="0"/>
                    <a:pt x="4962" y="1109"/>
                    <a:pt x="4962" y="2452"/>
                  </a:cubicBezTo>
                  <a:cubicBezTo>
                    <a:pt x="4962" y="3794"/>
                    <a:pt x="3853" y="4903"/>
                    <a:pt x="2511" y="4903"/>
                  </a:cubicBezTo>
                  <a:cubicBezTo>
                    <a:pt x="1168" y="4962"/>
                    <a:pt x="59" y="3852"/>
                    <a:pt x="59" y="2510"/>
                  </a:cubicBezTo>
                  <a:cubicBezTo>
                    <a:pt x="1" y="1167"/>
                    <a:pt x="1110" y="58"/>
                    <a:pt x="2452"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6" name="Google Shape;18416;p46"/>
            <p:cNvSpPr/>
            <p:nvPr/>
          </p:nvSpPr>
          <p:spPr>
            <a:xfrm>
              <a:off x="3847925" y="4868350"/>
              <a:ext cx="121150" cy="121150"/>
            </a:xfrm>
            <a:custGeom>
              <a:avLst/>
              <a:gdLst/>
              <a:ahLst/>
              <a:cxnLst/>
              <a:rect l="l" t="t" r="r" b="b"/>
              <a:pathLst>
                <a:path w="4846" h="4846" extrusionOk="0">
                  <a:moveTo>
                    <a:pt x="4845" y="2394"/>
                  </a:moveTo>
                  <a:cubicBezTo>
                    <a:pt x="4845" y="3736"/>
                    <a:pt x="3795" y="4845"/>
                    <a:pt x="2452" y="4845"/>
                  </a:cubicBezTo>
                  <a:cubicBezTo>
                    <a:pt x="1168" y="4845"/>
                    <a:pt x="59" y="3795"/>
                    <a:pt x="59" y="2452"/>
                  </a:cubicBezTo>
                  <a:cubicBezTo>
                    <a:pt x="1" y="1110"/>
                    <a:pt x="1110" y="59"/>
                    <a:pt x="2394" y="59"/>
                  </a:cubicBezTo>
                  <a:cubicBezTo>
                    <a:pt x="3736" y="1"/>
                    <a:pt x="4845" y="1110"/>
                    <a:pt x="4845" y="23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7" name="Google Shape;18417;p46"/>
            <p:cNvSpPr/>
            <p:nvPr/>
          </p:nvSpPr>
          <p:spPr>
            <a:xfrm>
              <a:off x="1644450" y="2660475"/>
              <a:ext cx="119675" cy="119700"/>
            </a:xfrm>
            <a:custGeom>
              <a:avLst/>
              <a:gdLst/>
              <a:ahLst/>
              <a:cxnLst/>
              <a:rect l="l" t="t" r="r" b="b"/>
              <a:pathLst>
                <a:path w="4787" h="4788" extrusionOk="0">
                  <a:moveTo>
                    <a:pt x="2393" y="1"/>
                  </a:moveTo>
                  <a:cubicBezTo>
                    <a:pt x="3678" y="1"/>
                    <a:pt x="4787" y="1052"/>
                    <a:pt x="4787" y="2394"/>
                  </a:cubicBezTo>
                  <a:cubicBezTo>
                    <a:pt x="4787" y="3678"/>
                    <a:pt x="3736" y="4787"/>
                    <a:pt x="2393" y="4787"/>
                  </a:cubicBezTo>
                  <a:cubicBezTo>
                    <a:pt x="1109" y="4787"/>
                    <a:pt x="0" y="3737"/>
                    <a:pt x="0" y="2394"/>
                  </a:cubicBezTo>
                  <a:cubicBezTo>
                    <a:pt x="0" y="1110"/>
                    <a:pt x="1051" y="1"/>
                    <a:pt x="2393"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8" name="Google Shape;18418;p46"/>
            <p:cNvSpPr/>
            <p:nvPr/>
          </p:nvSpPr>
          <p:spPr>
            <a:xfrm>
              <a:off x="3605700" y="4868350"/>
              <a:ext cx="121125" cy="121150"/>
            </a:xfrm>
            <a:custGeom>
              <a:avLst/>
              <a:gdLst/>
              <a:ahLst/>
              <a:cxnLst/>
              <a:rect l="l" t="t" r="r" b="b"/>
              <a:pathLst>
                <a:path w="4845" h="4846" extrusionOk="0">
                  <a:moveTo>
                    <a:pt x="4787" y="2394"/>
                  </a:moveTo>
                  <a:cubicBezTo>
                    <a:pt x="4845" y="3736"/>
                    <a:pt x="3736" y="4845"/>
                    <a:pt x="2452" y="4845"/>
                  </a:cubicBezTo>
                  <a:cubicBezTo>
                    <a:pt x="1109" y="4845"/>
                    <a:pt x="59" y="3795"/>
                    <a:pt x="0" y="2452"/>
                  </a:cubicBezTo>
                  <a:cubicBezTo>
                    <a:pt x="0" y="1110"/>
                    <a:pt x="1051" y="59"/>
                    <a:pt x="2393" y="59"/>
                  </a:cubicBezTo>
                  <a:cubicBezTo>
                    <a:pt x="3736" y="1"/>
                    <a:pt x="4787" y="1110"/>
                    <a:pt x="4787" y="23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9" name="Google Shape;18419;p46"/>
            <p:cNvSpPr/>
            <p:nvPr/>
          </p:nvSpPr>
          <p:spPr>
            <a:xfrm>
              <a:off x="4342625" y="699250"/>
              <a:ext cx="119675" cy="118225"/>
            </a:xfrm>
            <a:custGeom>
              <a:avLst/>
              <a:gdLst/>
              <a:ahLst/>
              <a:cxnLst/>
              <a:rect l="l" t="t" r="r" b="b"/>
              <a:pathLst>
                <a:path w="4787" h="4729" extrusionOk="0">
                  <a:moveTo>
                    <a:pt x="2393" y="4728"/>
                  </a:moveTo>
                  <a:cubicBezTo>
                    <a:pt x="1051" y="4728"/>
                    <a:pt x="59" y="3736"/>
                    <a:pt x="59" y="2393"/>
                  </a:cubicBezTo>
                  <a:cubicBezTo>
                    <a:pt x="0" y="1051"/>
                    <a:pt x="1051" y="0"/>
                    <a:pt x="2452" y="0"/>
                  </a:cubicBezTo>
                  <a:cubicBezTo>
                    <a:pt x="3736" y="58"/>
                    <a:pt x="4787" y="1051"/>
                    <a:pt x="4728" y="2393"/>
                  </a:cubicBezTo>
                  <a:cubicBezTo>
                    <a:pt x="4728" y="3736"/>
                    <a:pt x="3736" y="4728"/>
                    <a:pt x="2393" y="47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0" name="Google Shape;18420;p46"/>
            <p:cNvSpPr/>
            <p:nvPr/>
          </p:nvSpPr>
          <p:spPr>
            <a:xfrm>
              <a:off x="5568400" y="3890650"/>
              <a:ext cx="118225" cy="118225"/>
            </a:xfrm>
            <a:custGeom>
              <a:avLst/>
              <a:gdLst/>
              <a:ahLst/>
              <a:cxnLst/>
              <a:rect l="l" t="t" r="r" b="b"/>
              <a:pathLst>
                <a:path w="4729" h="4729" extrusionOk="0">
                  <a:moveTo>
                    <a:pt x="4728" y="2393"/>
                  </a:moveTo>
                  <a:cubicBezTo>
                    <a:pt x="4728" y="3736"/>
                    <a:pt x="3736" y="4728"/>
                    <a:pt x="2394" y="4728"/>
                  </a:cubicBezTo>
                  <a:cubicBezTo>
                    <a:pt x="1051" y="4728"/>
                    <a:pt x="0" y="3678"/>
                    <a:pt x="0" y="2335"/>
                  </a:cubicBezTo>
                  <a:cubicBezTo>
                    <a:pt x="59" y="1051"/>
                    <a:pt x="1109" y="0"/>
                    <a:pt x="2394" y="0"/>
                  </a:cubicBezTo>
                  <a:cubicBezTo>
                    <a:pt x="3736" y="59"/>
                    <a:pt x="4728" y="1051"/>
                    <a:pt x="4728"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1" name="Google Shape;18421;p46"/>
            <p:cNvSpPr/>
            <p:nvPr/>
          </p:nvSpPr>
          <p:spPr>
            <a:xfrm>
              <a:off x="2134750" y="4134350"/>
              <a:ext cx="118225" cy="118225"/>
            </a:xfrm>
            <a:custGeom>
              <a:avLst/>
              <a:gdLst/>
              <a:ahLst/>
              <a:cxnLst/>
              <a:rect l="l" t="t" r="r" b="b"/>
              <a:pathLst>
                <a:path w="4729" h="4729" extrusionOk="0">
                  <a:moveTo>
                    <a:pt x="4729" y="2393"/>
                  </a:moveTo>
                  <a:cubicBezTo>
                    <a:pt x="4670" y="3678"/>
                    <a:pt x="3678" y="4728"/>
                    <a:pt x="2336" y="4670"/>
                  </a:cubicBezTo>
                  <a:cubicBezTo>
                    <a:pt x="993" y="4670"/>
                    <a:pt x="1" y="3619"/>
                    <a:pt x="1" y="2277"/>
                  </a:cubicBezTo>
                  <a:cubicBezTo>
                    <a:pt x="59" y="992"/>
                    <a:pt x="1051" y="0"/>
                    <a:pt x="2394" y="0"/>
                  </a:cubicBezTo>
                  <a:cubicBezTo>
                    <a:pt x="3736" y="0"/>
                    <a:pt x="4729" y="1051"/>
                    <a:pt x="4670"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2" name="Google Shape;18422;p46"/>
            <p:cNvSpPr/>
            <p:nvPr/>
          </p:nvSpPr>
          <p:spPr>
            <a:xfrm>
              <a:off x="2381375" y="4380950"/>
              <a:ext cx="118225" cy="118225"/>
            </a:xfrm>
            <a:custGeom>
              <a:avLst/>
              <a:gdLst/>
              <a:ahLst/>
              <a:cxnLst/>
              <a:rect l="l" t="t" r="r" b="b"/>
              <a:pathLst>
                <a:path w="4729" h="4729" extrusionOk="0">
                  <a:moveTo>
                    <a:pt x="2335" y="4729"/>
                  </a:moveTo>
                  <a:cubicBezTo>
                    <a:pt x="993" y="4670"/>
                    <a:pt x="0" y="3678"/>
                    <a:pt x="0" y="2336"/>
                  </a:cubicBezTo>
                  <a:cubicBezTo>
                    <a:pt x="0" y="993"/>
                    <a:pt x="1109" y="1"/>
                    <a:pt x="2452" y="1"/>
                  </a:cubicBezTo>
                  <a:cubicBezTo>
                    <a:pt x="3736" y="59"/>
                    <a:pt x="4728" y="1110"/>
                    <a:pt x="4728" y="2394"/>
                  </a:cubicBezTo>
                  <a:cubicBezTo>
                    <a:pt x="4670" y="3736"/>
                    <a:pt x="3619" y="4729"/>
                    <a:pt x="2335"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3" name="Google Shape;18423;p46"/>
            <p:cNvSpPr/>
            <p:nvPr/>
          </p:nvSpPr>
          <p:spPr>
            <a:xfrm>
              <a:off x="4097450" y="4871275"/>
              <a:ext cx="116775" cy="116750"/>
            </a:xfrm>
            <a:custGeom>
              <a:avLst/>
              <a:gdLst/>
              <a:ahLst/>
              <a:cxnLst/>
              <a:rect l="l" t="t" r="r" b="b"/>
              <a:pathLst>
                <a:path w="4671" h="4670" extrusionOk="0">
                  <a:moveTo>
                    <a:pt x="2336" y="0"/>
                  </a:moveTo>
                  <a:cubicBezTo>
                    <a:pt x="3620" y="0"/>
                    <a:pt x="4671" y="993"/>
                    <a:pt x="4671" y="2277"/>
                  </a:cubicBezTo>
                  <a:cubicBezTo>
                    <a:pt x="4671" y="3619"/>
                    <a:pt x="3678" y="4612"/>
                    <a:pt x="2336" y="4670"/>
                  </a:cubicBezTo>
                  <a:cubicBezTo>
                    <a:pt x="1052" y="4670"/>
                    <a:pt x="1" y="3619"/>
                    <a:pt x="1" y="2335"/>
                  </a:cubicBezTo>
                  <a:cubicBezTo>
                    <a:pt x="1" y="993"/>
                    <a:pt x="993" y="0"/>
                    <a:pt x="233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4" name="Google Shape;18424;p46"/>
            <p:cNvSpPr/>
            <p:nvPr/>
          </p:nvSpPr>
          <p:spPr>
            <a:xfrm>
              <a:off x="5815025" y="2171625"/>
              <a:ext cx="119675" cy="118225"/>
            </a:xfrm>
            <a:custGeom>
              <a:avLst/>
              <a:gdLst/>
              <a:ahLst/>
              <a:cxnLst/>
              <a:rect l="l" t="t" r="r" b="b"/>
              <a:pathLst>
                <a:path w="4787" h="4729" extrusionOk="0">
                  <a:moveTo>
                    <a:pt x="2393" y="4729"/>
                  </a:moveTo>
                  <a:cubicBezTo>
                    <a:pt x="1051" y="4729"/>
                    <a:pt x="0" y="3678"/>
                    <a:pt x="0" y="2336"/>
                  </a:cubicBezTo>
                  <a:cubicBezTo>
                    <a:pt x="58" y="1052"/>
                    <a:pt x="1051" y="1"/>
                    <a:pt x="2393" y="1"/>
                  </a:cubicBezTo>
                  <a:cubicBezTo>
                    <a:pt x="3736" y="1"/>
                    <a:pt x="4786" y="1052"/>
                    <a:pt x="4728" y="2394"/>
                  </a:cubicBezTo>
                  <a:cubicBezTo>
                    <a:pt x="4728" y="3737"/>
                    <a:pt x="3677" y="4729"/>
                    <a:pt x="2393"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5" name="Google Shape;18425;p46"/>
            <p:cNvSpPr/>
            <p:nvPr/>
          </p:nvSpPr>
          <p:spPr>
            <a:xfrm>
              <a:off x="5816475" y="3398875"/>
              <a:ext cx="116775" cy="116775"/>
            </a:xfrm>
            <a:custGeom>
              <a:avLst/>
              <a:gdLst/>
              <a:ahLst/>
              <a:cxnLst/>
              <a:rect l="l" t="t" r="r" b="b"/>
              <a:pathLst>
                <a:path w="4671" h="4671" extrusionOk="0">
                  <a:moveTo>
                    <a:pt x="2335" y="0"/>
                  </a:moveTo>
                  <a:cubicBezTo>
                    <a:pt x="3619" y="0"/>
                    <a:pt x="4670" y="993"/>
                    <a:pt x="4670" y="2335"/>
                  </a:cubicBezTo>
                  <a:cubicBezTo>
                    <a:pt x="4670" y="3619"/>
                    <a:pt x="3619" y="4670"/>
                    <a:pt x="2335" y="4670"/>
                  </a:cubicBezTo>
                  <a:cubicBezTo>
                    <a:pt x="993" y="4670"/>
                    <a:pt x="0" y="3619"/>
                    <a:pt x="0" y="2335"/>
                  </a:cubicBezTo>
                  <a:cubicBezTo>
                    <a:pt x="0" y="993"/>
                    <a:pt x="993" y="0"/>
                    <a:pt x="233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6" name="Google Shape;18426;p46"/>
            <p:cNvSpPr/>
            <p:nvPr/>
          </p:nvSpPr>
          <p:spPr>
            <a:xfrm>
              <a:off x="1644450" y="2907100"/>
              <a:ext cx="118225" cy="119675"/>
            </a:xfrm>
            <a:custGeom>
              <a:avLst/>
              <a:gdLst/>
              <a:ahLst/>
              <a:cxnLst/>
              <a:rect l="l" t="t" r="r" b="b"/>
              <a:pathLst>
                <a:path w="4729" h="4787" extrusionOk="0">
                  <a:moveTo>
                    <a:pt x="2335" y="59"/>
                  </a:moveTo>
                  <a:cubicBezTo>
                    <a:pt x="3678" y="1"/>
                    <a:pt x="4728" y="1051"/>
                    <a:pt x="4728" y="2394"/>
                  </a:cubicBezTo>
                  <a:cubicBezTo>
                    <a:pt x="4728" y="3736"/>
                    <a:pt x="3736" y="4729"/>
                    <a:pt x="2452" y="4787"/>
                  </a:cubicBezTo>
                  <a:cubicBezTo>
                    <a:pt x="1109" y="4787"/>
                    <a:pt x="0" y="3736"/>
                    <a:pt x="0" y="2394"/>
                  </a:cubicBezTo>
                  <a:cubicBezTo>
                    <a:pt x="0" y="1110"/>
                    <a:pt x="1051" y="59"/>
                    <a:pt x="233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7" name="Google Shape;18427;p46"/>
            <p:cNvSpPr/>
            <p:nvPr/>
          </p:nvSpPr>
          <p:spPr>
            <a:xfrm>
              <a:off x="2627975" y="945850"/>
              <a:ext cx="118225" cy="118225"/>
            </a:xfrm>
            <a:custGeom>
              <a:avLst/>
              <a:gdLst/>
              <a:ahLst/>
              <a:cxnLst/>
              <a:rect l="l" t="t" r="r" b="b"/>
              <a:pathLst>
                <a:path w="4729" h="4729" extrusionOk="0">
                  <a:moveTo>
                    <a:pt x="2336" y="1"/>
                  </a:moveTo>
                  <a:cubicBezTo>
                    <a:pt x="3678" y="1"/>
                    <a:pt x="4729" y="1051"/>
                    <a:pt x="4729" y="2336"/>
                  </a:cubicBezTo>
                  <a:cubicBezTo>
                    <a:pt x="4729" y="3678"/>
                    <a:pt x="3678" y="4729"/>
                    <a:pt x="2336" y="4729"/>
                  </a:cubicBezTo>
                  <a:cubicBezTo>
                    <a:pt x="993" y="4729"/>
                    <a:pt x="1" y="3678"/>
                    <a:pt x="1" y="2394"/>
                  </a:cubicBezTo>
                  <a:cubicBezTo>
                    <a:pt x="1" y="1051"/>
                    <a:pt x="1052" y="59"/>
                    <a:pt x="23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8" name="Google Shape;18428;p46"/>
            <p:cNvSpPr/>
            <p:nvPr/>
          </p:nvSpPr>
          <p:spPr>
            <a:xfrm>
              <a:off x="1645900" y="2419700"/>
              <a:ext cx="116775" cy="116775"/>
            </a:xfrm>
            <a:custGeom>
              <a:avLst/>
              <a:gdLst/>
              <a:ahLst/>
              <a:cxnLst/>
              <a:rect l="l" t="t" r="r" b="b"/>
              <a:pathLst>
                <a:path w="4671" h="4671" extrusionOk="0">
                  <a:moveTo>
                    <a:pt x="2335" y="1"/>
                  </a:moveTo>
                  <a:cubicBezTo>
                    <a:pt x="3678" y="1"/>
                    <a:pt x="4670" y="993"/>
                    <a:pt x="4670" y="2336"/>
                  </a:cubicBezTo>
                  <a:cubicBezTo>
                    <a:pt x="4670" y="3620"/>
                    <a:pt x="3620" y="4670"/>
                    <a:pt x="2335" y="4670"/>
                  </a:cubicBezTo>
                  <a:cubicBezTo>
                    <a:pt x="993" y="4670"/>
                    <a:pt x="1" y="3620"/>
                    <a:pt x="1" y="2336"/>
                  </a:cubicBezTo>
                  <a:cubicBezTo>
                    <a:pt x="1" y="993"/>
                    <a:pt x="1051" y="1"/>
                    <a:pt x="23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9" name="Google Shape;18429;p46"/>
            <p:cNvSpPr/>
            <p:nvPr/>
          </p:nvSpPr>
          <p:spPr>
            <a:xfrm>
              <a:off x="3118300" y="700700"/>
              <a:ext cx="116775" cy="116775"/>
            </a:xfrm>
            <a:custGeom>
              <a:avLst/>
              <a:gdLst/>
              <a:ahLst/>
              <a:cxnLst/>
              <a:rect l="l" t="t" r="r" b="b"/>
              <a:pathLst>
                <a:path w="4671" h="4671" extrusionOk="0">
                  <a:moveTo>
                    <a:pt x="2277" y="4612"/>
                  </a:moveTo>
                  <a:cubicBezTo>
                    <a:pt x="993" y="4612"/>
                    <a:pt x="0" y="3561"/>
                    <a:pt x="0" y="2219"/>
                  </a:cubicBezTo>
                  <a:cubicBezTo>
                    <a:pt x="59" y="993"/>
                    <a:pt x="1109" y="0"/>
                    <a:pt x="2394" y="0"/>
                  </a:cubicBezTo>
                  <a:cubicBezTo>
                    <a:pt x="3678" y="0"/>
                    <a:pt x="4670" y="1109"/>
                    <a:pt x="4670" y="2394"/>
                  </a:cubicBezTo>
                  <a:cubicBezTo>
                    <a:pt x="4612" y="3678"/>
                    <a:pt x="3561" y="4670"/>
                    <a:pt x="2277"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0" name="Google Shape;18430;p46"/>
            <p:cNvSpPr/>
            <p:nvPr/>
          </p:nvSpPr>
          <p:spPr>
            <a:xfrm>
              <a:off x="1645900" y="3155175"/>
              <a:ext cx="116775" cy="116775"/>
            </a:xfrm>
            <a:custGeom>
              <a:avLst/>
              <a:gdLst/>
              <a:ahLst/>
              <a:cxnLst/>
              <a:rect l="l" t="t" r="r" b="b"/>
              <a:pathLst>
                <a:path w="4671" h="4671" extrusionOk="0">
                  <a:moveTo>
                    <a:pt x="4670" y="2335"/>
                  </a:moveTo>
                  <a:cubicBezTo>
                    <a:pt x="4670" y="3678"/>
                    <a:pt x="3620" y="4670"/>
                    <a:pt x="2277" y="4670"/>
                  </a:cubicBezTo>
                  <a:cubicBezTo>
                    <a:pt x="1051" y="4612"/>
                    <a:pt x="1" y="3620"/>
                    <a:pt x="1" y="2335"/>
                  </a:cubicBezTo>
                  <a:cubicBezTo>
                    <a:pt x="1" y="1051"/>
                    <a:pt x="1051" y="1"/>
                    <a:pt x="2394" y="59"/>
                  </a:cubicBezTo>
                  <a:cubicBezTo>
                    <a:pt x="3620" y="59"/>
                    <a:pt x="4670" y="1110"/>
                    <a:pt x="4670"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1" name="Google Shape;18431;p46"/>
            <p:cNvSpPr/>
            <p:nvPr/>
          </p:nvSpPr>
          <p:spPr>
            <a:xfrm>
              <a:off x="1892525" y="1682775"/>
              <a:ext cx="116750" cy="116775"/>
            </a:xfrm>
            <a:custGeom>
              <a:avLst/>
              <a:gdLst/>
              <a:ahLst/>
              <a:cxnLst/>
              <a:rect l="l" t="t" r="r" b="b"/>
              <a:pathLst>
                <a:path w="4670" h="4671" extrusionOk="0">
                  <a:moveTo>
                    <a:pt x="4670" y="2336"/>
                  </a:moveTo>
                  <a:cubicBezTo>
                    <a:pt x="4670" y="3620"/>
                    <a:pt x="3619" y="4670"/>
                    <a:pt x="2277" y="4670"/>
                  </a:cubicBezTo>
                  <a:cubicBezTo>
                    <a:pt x="1051" y="4670"/>
                    <a:pt x="0" y="3620"/>
                    <a:pt x="0" y="2394"/>
                  </a:cubicBezTo>
                  <a:cubicBezTo>
                    <a:pt x="0" y="1051"/>
                    <a:pt x="1051" y="1"/>
                    <a:pt x="2335" y="59"/>
                  </a:cubicBezTo>
                  <a:cubicBezTo>
                    <a:pt x="3619" y="59"/>
                    <a:pt x="4611" y="1051"/>
                    <a:pt x="4670" y="23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2" name="Google Shape;18432;p46"/>
            <p:cNvSpPr/>
            <p:nvPr/>
          </p:nvSpPr>
          <p:spPr>
            <a:xfrm>
              <a:off x="4832925" y="4629025"/>
              <a:ext cx="116775" cy="115325"/>
            </a:xfrm>
            <a:custGeom>
              <a:avLst/>
              <a:gdLst/>
              <a:ahLst/>
              <a:cxnLst/>
              <a:rect l="l" t="t" r="r" b="b"/>
              <a:pathLst>
                <a:path w="4671" h="4613" extrusionOk="0">
                  <a:moveTo>
                    <a:pt x="2336" y="1"/>
                  </a:moveTo>
                  <a:cubicBezTo>
                    <a:pt x="3678" y="1"/>
                    <a:pt x="4670" y="1051"/>
                    <a:pt x="4670" y="2336"/>
                  </a:cubicBezTo>
                  <a:cubicBezTo>
                    <a:pt x="4670" y="3620"/>
                    <a:pt x="3620" y="4612"/>
                    <a:pt x="2336" y="4612"/>
                  </a:cubicBezTo>
                  <a:cubicBezTo>
                    <a:pt x="1051" y="4612"/>
                    <a:pt x="1" y="3561"/>
                    <a:pt x="59" y="2277"/>
                  </a:cubicBezTo>
                  <a:cubicBezTo>
                    <a:pt x="59" y="993"/>
                    <a:pt x="1110" y="1"/>
                    <a:pt x="23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3" name="Google Shape;18433;p46"/>
            <p:cNvSpPr/>
            <p:nvPr/>
          </p:nvSpPr>
          <p:spPr>
            <a:xfrm>
              <a:off x="3360525" y="4871275"/>
              <a:ext cx="116775" cy="116750"/>
            </a:xfrm>
            <a:custGeom>
              <a:avLst/>
              <a:gdLst/>
              <a:ahLst/>
              <a:cxnLst/>
              <a:rect l="l" t="t" r="r" b="b"/>
              <a:pathLst>
                <a:path w="4671" h="4670" extrusionOk="0">
                  <a:moveTo>
                    <a:pt x="4671" y="2335"/>
                  </a:moveTo>
                  <a:cubicBezTo>
                    <a:pt x="4671" y="3619"/>
                    <a:pt x="3620" y="4670"/>
                    <a:pt x="2277" y="4612"/>
                  </a:cubicBezTo>
                  <a:cubicBezTo>
                    <a:pt x="1052" y="4612"/>
                    <a:pt x="1" y="3561"/>
                    <a:pt x="1" y="2335"/>
                  </a:cubicBezTo>
                  <a:cubicBezTo>
                    <a:pt x="1" y="993"/>
                    <a:pt x="1052" y="0"/>
                    <a:pt x="2394" y="0"/>
                  </a:cubicBezTo>
                  <a:cubicBezTo>
                    <a:pt x="3678" y="0"/>
                    <a:pt x="4671" y="1051"/>
                    <a:pt x="4671"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4" name="Google Shape;18434;p46"/>
            <p:cNvSpPr/>
            <p:nvPr/>
          </p:nvSpPr>
          <p:spPr>
            <a:xfrm>
              <a:off x="1889600" y="3890650"/>
              <a:ext cx="113850" cy="112375"/>
            </a:xfrm>
            <a:custGeom>
              <a:avLst/>
              <a:gdLst/>
              <a:ahLst/>
              <a:cxnLst/>
              <a:rect l="l" t="t" r="r" b="b"/>
              <a:pathLst>
                <a:path w="4554" h="4495" extrusionOk="0">
                  <a:moveTo>
                    <a:pt x="4553" y="2277"/>
                  </a:moveTo>
                  <a:cubicBezTo>
                    <a:pt x="4495" y="3503"/>
                    <a:pt x="3503" y="4495"/>
                    <a:pt x="2277" y="4495"/>
                  </a:cubicBezTo>
                  <a:cubicBezTo>
                    <a:pt x="993" y="4436"/>
                    <a:pt x="0" y="3386"/>
                    <a:pt x="59" y="2160"/>
                  </a:cubicBezTo>
                  <a:cubicBezTo>
                    <a:pt x="117" y="934"/>
                    <a:pt x="1109" y="0"/>
                    <a:pt x="2277" y="0"/>
                  </a:cubicBezTo>
                  <a:cubicBezTo>
                    <a:pt x="3561" y="0"/>
                    <a:pt x="4553" y="993"/>
                    <a:pt x="4553"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5" name="Google Shape;18435;p46"/>
            <p:cNvSpPr/>
            <p:nvPr/>
          </p:nvSpPr>
          <p:spPr>
            <a:xfrm>
              <a:off x="4345525" y="4872725"/>
              <a:ext cx="112400" cy="112400"/>
            </a:xfrm>
            <a:custGeom>
              <a:avLst/>
              <a:gdLst/>
              <a:ahLst/>
              <a:cxnLst/>
              <a:rect l="l" t="t" r="r" b="b"/>
              <a:pathLst>
                <a:path w="4496" h="4496" extrusionOk="0">
                  <a:moveTo>
                    <a:pt x="2277" y="4495"/>
                  </a:moveTo>
                  <a:cubicBezTo>
                    <a:pt x="993" y="4495"/>
                    <a:pt x="1" y="3444"/>
                    <a:pt x="1" y="2219"/>
                  </a:cubicBezTo>
                  <a:cubicBezTo>
                    <a:pt x="59" y="993"/>
                    <a:pt x="1052" y="1"/>
                    <a:pt x="2336" y="1"/>
                  </a:cubicBezTo>
                  <a:cubicBezTo>
                    <a:pt x="3503" y="59"/>
                    <a:pt x="4495" y="1051"/>
                    <a:pt x="4495" y="2219"/>
                  </a:cubicBezTo>
                  <a:cubicBezTo>
                    <a:pt x="4495" y="3503"/>
                    <a:pt x="3503" y="4495"/>
                    <a:pt x="2277"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6" name="Google Shape;18436;p46"/>
            <p:cNvSpPr/>
            <p:nvPr/>
          </p:nvSpPr>
          <p:spPr>
            <a:xfrm>
              <a:off x="2626525" y="4626125"/>
              <a:ext cx="112400" cy="112375"/>
            </a:xfrm>
            <a:custGeom>
              <a:avLst/>
              <a:gdLst/>
              <a:ahLst/>
              <a:cxnLst/>
              <a:rect l="l" t="t" r="r" b="b"/>
              <a:pathLst>
                <a:path w="4496" h="4495" extrusionOk="0">
                  <a:moveTo>
                    <a:pt x="2277" y="0"/>
                  </a:moveTo>
                  <a:cubicBezTo>
                    <a:pt x="3503" y="0"/>
                    <a:pt x="4495" y="1051"/>
                    <a:pt x="4495" y="2276"/>
                  </a:cubicBezTo>
                  <a:cubicBezTo>
                    <a:pt x="4495" y="3502"/>
                    <a:pt x="3444" y="4495"/>
                    <a:pt x="2219" y="4495"/>
                  </a:cubicBezTo>
                  <a:cubicBezTo>
                    <a:pt x="993" y="4495"/>
                    <a:pt x="59" y="3502"/>
                    <a:pt x="1" y="2276"/>
                  </a:cubicBezTo>
                  <a:cubicBezTo>
                    <a:pt x="1" y="1051"/>
                    <a:pt x="1051" y="0"/>
                    <a:pt x="227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7" name="Google Shape;18437;p46"/>
            <p:cNvSpPr/>
            <p:nvPr/>
          </p:nvSpPr>
          <p:spPr>
            <a:xfrm>
              <a:off x="5819400" y="1933775"/>
              <a:ext cx="110925" cy="109475"/>
            </a:xfrm>
            <a:custGeom>
              <a:avLst/>
              <a:gdLst/>
              <a:ahLst/>
              <a:cxnLst/>
              <a:rect l="l" t="t" r="r" b="b"/>
              <a:pathLst>
                <a:path w="4437" h="4379" extrusionOk="0">
                  <a:moveTo>
                    <a:pt x="4436" y="2160"/>
                  </a:moveTo>
                  <a:cubicBezTo>
                    <a:pt x="4436" y="3386"/>
                    <a:pt x="3502" y="4378"/>
                    <a:pt x="2277" y="4378"/>
                  </a:cubicBezTo>
                  <a:cubicBezTo>
                    <a:pt x="992" y="4378"/>
                    <a:pt x="0" y="3444"/>
                    <a:pt x="0" y="2160"/>
                  </a:cubicBezTo>
                  <a:cubicBezTo>
                    <a:pt x="0" y="934"/>
                    <a:pt x="992" y="0"/>
                    <a:pt x="2218" y="0"/>
                  </a:cubicBezTo>
                  <a:cubicBezTo>
                    <a:pt x="3444" y="0"/>
                    <a:pt x="4378" y="934"/>
                    <a:pt x="4378"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8" name="Google Shape;18438;p46"/>
            <p:cNvSpPr/>
            <p:nvPr/>
          </p:nvSpPr>
          <p:spPr>
            <a:xfrm>
              <a:off x="5329075" y="1196850"/>
              <a:ext cx="110925" cy="110925"/>
            </a:xfrm>
            <a:custGeom>
              <a:avLst/>
              <a:gdLst/>
              <a:ahLst/>
              <a:cxnLst/>
              <a:rect l="l" t="t" r="r" b="b"/>
              <a:pathLst>
                <a:path w="4437" h="4437" extrusionOk="0">
                  <a:moveTo>
                    <a:pt x="4437" y="2218"/>
                  </a:moveTo>
                  <a:cubicBezTo>
                    <a:pt x="4437" y="3444"/>
                    <a:pt x="3503" y="4378"/>
                    <a:pt x="2277" y="4437"/>
                  </a:cubicBezTo>
                  <a:cubicBezTo>
                    <a:pt x="993" y="4437"/>
                    <a:pt x="1" y="3444"/>
                    <a:pt x="59" y="2160"/>
                  </a:cubicBezTo>
                  <a:cubicBezTo>
                    <a:pt x="59" y="934"/>
                    <a:pt x="1051" y="0"/>
                    <a:pt x="2277" y="0"/>
                  </a:cubicBezTo>
                  <a:cubicBezTo>
                    <a:pt x="3503" y="0"/>
                    <a:pt x="4437" y="993"/>
                    <a:pt x="4437"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9" name="Google Shape;18439;p46"/>
            <p:cNvSpPr/>
            <p:nvPr/>
          </p:nvSpPr>
          <p:spPr>
            <a:xfrm>
              <a:off x="4593600" y="703625"/>
              <a:ext cx="110950" cy="109450"/>
            </a:xfrm>
            <a:custGeom>
              <a:avLst/>
              <a:gdLst/>
              <a:ahLst/>
              <a:cxnLst/>
              <a:rect l="l" t="t" r="r" b="b"/>
              <a:pathLst>
                <a:path w="4438" h="4378" extrusionOk="0">
                  <a:moveTo>
                    <a:pt x="4379" y="2218"/>
                  </a:moveTo>
                  <a:cubicBezTo>
                    <a:pt x="4379" y="3444"/>
                    <a:pt x="3445" y="4378"/>
                    <a:pt x="2219" y="4378"/>
                  </a:cubicBezTo>
                  <a:cubicBezTo>
                    <a:pt x="935" y="4378"/>
                    <a:pt x="1" y="3444"/>
                    <a:pt x="1" y="2160"/>
                  </a:cubicBezTo>
                  <a:cubicBezTo>
                    <a:pt x="59" y="934"/>
                    <a:pt x="993" y="0"/>
                    <a:pt x="2219" y="0"/>
                  </a:cubicBezTo>
                  <a:cubicBezTo>
                    <a:pt x="3445" y="0"/>
                    <a:pt x="4437" y="992"/>
                    <a:pt x="4379"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0" name="Google Shape;18440;p46"/>
            <p:cNvSpPr/>
            <p:nvPr/>
          </p:nvSpPr>
          <p:spPr>
            <a:xfrm>
              <a:off x="1648825" y="2174550"/>
              <a:ext cx="110925" cy="112400"/>
            </a:xfrm>
            <a:custGeom>
              <a:avLst/>
              <a:gdLst/>
              <a:ahLst/>
              <a:cxnLst/>
              <a:rect l="l" t="t" r="r" b="b"/>
              <a:pathLst>
                <a:path w="4437" h="4496" extrusionOk="0">
                  <a:moveTo>
                    <a:pt x="4436" y="2277"/>
                  </a:moveTo>
                  <a:cubicBezTo>
                    <a:pt x="4436" y="3503"/>
                    <a:pt x="3503" y="4437"/>
                    <a:pt x="2277" y="4495"/>
                  </a:cubicBezTo>
                  <a:cubicBezTo>
                    <a:pt x="993" y="4495"/>
                    <a:pt x="0" y="3503"/>
                    <a:pt x="0" y="2277"/>
                  </a:cubicBezTo>
                  <a:cubicBezTo>
                    <a:pt x="0" y="993"/>
                    <a:pt x="993" y="1"/>
                    <a:pt x="2218" y="59"/>
                  </a:cubicBezTo>
                  <a:cubicBezTo>
                    <a:pt x="3444" y="59"/>
                    <a:pt x="4436" y="993"/>
                    <a:pt x="4436" y="22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1" name="Google Shape;18441;p46"/>
            <p:cNvSpPr/>
            <p:nvPr/>
          </p:nvSpPr>
          <p:spPr>
            <a:xfrm>
              <a:off x="3121225" y="4875650"/>
              <a:ext cx="109450" cy="108000"/>
            </a:xfrm>
            <a:custGeom>
              <a:avLst/>
              <a:gdLst/>
              <a:ahLst/>
              <a:cxnLst/>
              <a:rect l="l" t="t" r="r" b="b"/>
              <a:pathLst>
                <a:path w="4378" h="4320" extrusionOk="0">
                  <a:moveTo>
                    <a:pt x="4378" y="2160"/>
                  </a:moveTo>
                  <a:cubicBezTo>
                    <a:pt x="4378" y="3386"/>
                    <a:pt x="3386" y="4320"/>
                    <a:pt x="2160" y="4320"/>
                  </a:cubicBezTo>
                  <a:cubicBezTo>
                    <a:pt x="934" y="4320"/>
                    <a:pt x="0" y="3327"/>
                    <a:pt x="59" y="2102"/>
                  </a:cubicBezTo>
                  <a:cubicBezTo>
                    <a:pt x="59" y="876"/>
                    <a:pt x="1051" y="0"/>
                    <a:pt x="2218" y="0"/>
                  </a:cubicBezTo>
                  <a:cubicBezTo>
                    <a:pt x="3444" y="0"/>
                    <a:pt x="4378" y="934"/>
                    <a:pt x="4378"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2" name="Google Shape;18442;p46"/>
            <p:cNvSpPr/>
            <p:nvPr/>
          </p:nvSpPr>
          <p:spPr>
            <a:xfrm>
              <a:off x="1648825" y="3401800"/>
              <a:ext cx="110925" cy="109450"/>
            </a:xfrm>
            <a:custGeom>
              <a:avLst/>
              <a:gdLst/>
              <a:ahLst/>
              <a:cxnLst/>
              <a:rect l="l" t="t" r="r" b="b"/>
              <a:pathLst>
                <a:path w="4437" h="4378" extrusionOk="0">
                  <a:moveTo>
                    <a:pt x="59" y="2160"/>
                  </a:moveTo>
                  <a:cubicBezTo>
                    <a:pt x="59" y="934"/>
                    <a:pt x="993" y="0"/>
                    <a:pt x="2277" y="59"/>
                  </a:cubicBezTo>
                  <a:cubicBezTo>
                    <a:pt x="3444" y="59"/>
                    <a:pt x="4436" y="1051"/>
                    <a:pt x="4378" y="2277"/>
                  </a:cubicBezTo>
                  <a:cubicBezTo>
                    <a:pt x="4378" y="3444"/>
                    <a:pt x="3386" y="4378"/>
                    <a:pt x="2218" y="4378"/>
                  </a:cubicBezTo>
                  <a:cubicBezTo>
                    <a:pt x="993" y="4378"/>
                    <a:pt x="0" y="3444"/>
                    <a:pt x="59"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3" name="Google Shape;18443;p46"/>
            <p:cNvSpPr/>
            <p:nvPr/>
          </p:nvSpPr>
          <p:spPr>
            <a:xfrm>
              <a:off x="5574225" y="1440550"/>
              <a:ext cx="108025" cy="108000"/>
            </a:xfrm>
            <a:custGeom>
              <a:avLst/>
              <a:gdLst/>
              <a:ahLst/>
              <a:cxnLst/>
              <a:rect l="l" t="t" r="r" b="b"/>
              <a:pathLst>
                <a:path w="4321" h="4320" extrusionOk="0">
                  <a:moveTo>
                    <a:pt x="2161" y="4320"/>
                  </a:moveTo>
                  <a:cubicBezTo>
                    <a:pt x="993" y="4320"/>
                    <a:pt x="1" y="3386"/>
                    <a:pt x="1" y="2218"/>
                  </a:cubicBezTo>
                  <a:cubicBezTo>
                    <a:pt x="1" y="993"/>
                    <a:pt x="935" y="0"/>
                    <a:pt x="2102" y="0"/>
                  </a:cubicBezTo>
                  <a:cubicBezTo>
                    <a:pt x="3328" y="0"/>
                    <a:pt x="4320" y="934"/>
                    <a:pt x="4320" y="2160"/>
                  </a:cubicBezTo>
                  <a:cubicBezTo>
                    <a:pt x="4320" y="3327"/>
                    <a:pt x="3386" y="4320"/>
                    <a:pt x="2161"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4" name="Google Shape;18444;p46"/>
            <p:cNvSpPr/>
            <p:nvPr/>
          </p:nvSpPr>
          <p:spPr>
            <a:xfrm>
              <a:off x="5820850" y="3649875"/>
              <a:ext cx="108000" cy="108000"/>
            </a:xfrm>
            <a:custGeom>
              <a:avLst/>
              <a:gdLst/>
              <a:ahLst/>
              <a:cxnLst/>
              <a:rect l="l" t="t" r="r" b="b"/>
              <a:pathLst>
                <a:path w="4320" h="4320" extrusionOk="0">
                  <a:moveTo>
                    <a:pt x="2160" y="4320"/>
                  </a:moveTo>
                  <a:cubicBezTo>
                    <a:pt x="993" y="4320"/>
                    <a:pt x="1" y="3327"/>
                    <a:pt x="1" y="2160"/>
                  </a:cubicBezTo>
                  <a:cubicBezTo>
                    <a:pt x="1" y="992"/>
                    <a:pt x="993" y="0"/>
                    <a:pt x="2160" y="0"/>
                  </a:cubicBezTo>
                  <a:cubicBezTo>
                    <a:pt x="3328" y="0"/>
                    <a:pt x="4320" y="992"/>
                    <a:pt x="4320" y="2160"/>
                  </a:cubicBezTo>
                  <a:cubicBezTo>
                    <a:pt x="4320" y="3327"/>
                    <a:pt x="3328" y="4320"/>
                    <a:pt x="2160"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5" name="Google Shape;18445;p46"/>
            <p:cNvSpPr/>
            <p:nvPr/>
          </p:nvSpPr>
          <p:spPr>
            <a:xfrm>
              <a:off x="5083925" y="950225"/>
              <a:ext cx="109475" cy="109475"/>
            </a:xfrm>
            <a:custGeom>
              <a:avLst/>
              <a:gdLst/>
              <a:ahLst/>
              <a:cxnLst/>
              <a:rect l="l" t="t" r="r" b="b"/>
              <a:pathLst>
                <a:path w="4379" h="4379" extrusionOk="0">
                  <a:moveTo>
                    <a:pt x="4320" y="2161"/>
                  </a:moveTo>
                  <a:cubicBezTo>
                    <a:pt x="4378" y="3328"/>
                    <a:pt x="3386" y="4320"/>
                    <a:pt x="2219" y="4379"/>
                  </a:cubicBezTo>
                  <a:cubicBezTo>
                    <a:pt x="1051" y="4379"/>
                    <a:pt x="59" y="3445"/>
                    <a:pt x="0" y="2219"/>
                  </a:cubicBezTo>
                  <a:cubicBezTo>
                    <a:pt x="0" y="1051"/>
                    <a:pt x="993" y="59"/>
                    <a:pt x="2160" y="59"/>
                  </a:cubicBezTo>
                  <a:cubicBezTo>
                    <a:pt x="3328" y="1"/>
                    <a:pt x="4320" y="993"/>
                    <a:pt x="4320" y="21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6" name="Google Shape;18446;p46"/>
            <p:cNvSpPr/>
            <p:nvPr/>
          </p:nvSpPr>
          <p:spPr>
            <a:xfrm>
              <a:off x="2876050" y="703625"/>
              <a:ext cx="108025" cy="109450"/>
            </a:xfrm>
            <a:custGeom>
              <a:avLst/>
              <a:gdLst/>
              <a:ahLst/>
              <a:cxnLst/>
              <a:rect l="l" t="t" r="r" b="b"/>
              <a:pathLst>
                <a:path w="4321" h="4378" extrusionOk="0">
                  <a:moveTo>
                    <a:pt x="2161" y="4320"/>
                  </a:moveTo>
                  <a:cubicBezTo>
                    <a:pt x="993" y="4320"/>
                    <a:pt x="1" y="3327"/>
                    <a:pt x="1" y="2160"/>
                  </a:cubicBezTo>
                  <a:cubicBezTo>
                    <a:pt x="59" y="992"/>
                    <a:pt x="1052" y="0"/>
                    <a:pt x="2219" y="59"/>
                  </a:cubicBezTo>
                  <a:cubicBezTo>
                    <a:pt x="3328" y="59"/>
                    <a:pt x="4320" y="1051"/>
                    <a:pt x="4320" y="2218"/>
                  </a:cubicBezTo>
                  <a:cubicBezTo>
                    <a:pt x="4320" y="3386"/>
                    <a:pt x="3328" y="4378"/>
                    <a:pt x="2161"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7" name="Google Shape;18447;p46"/>
            <p:cNvSpPr/>
            <p:nvPr/>
          </p:nvSpPr>
          <p:spPr>
            <a:xfrm>
              <a:off x="5329075" y="4386800"/>
              <a:ext cx="105100" cy="106550"/>
            </a:xfrm>
            <a:custGeom>
              <a:avLst/>
              <a:gdLst/>
              <a:ahLst/>
              <a:cxnLst/>
              <a:rect l="l" t="t" r="r" b="b"/>
              <a:pathLst>
                <a:path w="4204" h="4262" extrusionOk="0">
                  <a:moveTo>
                    <a:pt x="4203" y="2102"/>
                  </a:moveTo>
                  <a:cubicBezTo>
                    <a:pt x="4203" y="3269"/>
                    <a:pt x="3211" y="4203"/>
                    <a:pt x="2102" y="4261"/>
                  </a:cubicBezTo>
                  <a:cubicBezTo>
                    <a:pt x="935" y="4261"/>
                    <a:pt x="1" y="3269"/>
                    <a:pt x="1" y="2102"/>
                  </a:cubicBezTo>
                  <a:cubicBezTo>
                    <a:pt x="1" y="993"/>
                    <a:pt x="935" y="0"/>
                    <a:pt x="2102" y="0"/>
                  </a:cubicBezTo>
                  <a:cubicBezTo>
                    <a:pt x="3211" y="0"/>
                    <a:pt x="4203" y="993"/>
                    <a:pt x="4203" y="21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8" name="Google Shape;18448;p46"/>
            <p:cNvSpPr/>
            <p:nvPr/>
          </p:nvSpPr>
          <p:spPr>
            <a:xfrm>
              <a:off x="2140600" y="1195400"/>
              <a:ext cx="105075" cy="105075"/>
            </a:xfrm>
            <a:custGeom>
              <a:avLst/>
              <a:gdLst/>
              <a:ahLst/>
              <a:cxnLst/>
              <a:rect l="l" t="t" r="r" b="b"/>
              <a:pathLst>
                <a:path w="4203" h="4203" extrusionOk="0">
                  <a:moveTo>
                    <a:pt x="2102" y="0"/>
                  </a:moveTo>
                  <a:cubicBezTo>
                    <a:pt x="3211" y="0"/>
                    <a:pt x="4203" y="934"/>
                    <a:pt x="4203" y="2101"/>
                  </a:cubicBezTo>
                  <a:cubicBezTo>
                    <a:pt x="4203" y="3269"/>
                    <a:pt x="3269" y="4203"/>
                    <a:pt x="2102" y="4203"/>
                  </a:cubicBezTo>
                  <a:cubicBezTo>
                    <a:pt x="992" y="4203"/>
                    <a:pt x="59" y="3269"/>
                    <a:pt x="0" y="2160"/>
                  </a:cubicBezTo>
                  <a:cubicBezTo>
                    <a:pt x="0" y="992"/>
                    <a:pt x="934" y="58"/>
                    <a:pt x="2102"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9" name="Google Shape;18449;p46"/>
            <p:cNvSpPr/>
            <p:nvPr/>
          </p:nvSpPr>
          <p:spPr>
            <a:xfrm>
              <a:off x="2388675" y="954600"/>
              <a:ext cx="102175" cy="102175"/>
            </a:xfrm>
            <a:custGeom>
              <a:avLst/>
              <a:gdLst/>
              <a:ahLst/>
              <a:cxnLst/>
              <a:rect l="l" t="t" r="r" b="b"/>
              <a:pathLst>
                <a:path w="4087" h="4087" extrusionOk="0">
                  <a:moveTo>
                    <a:pt x="4086" y="2044"/>
                  </a:moveTo>
                  <a:cubicBezTo>
                    <a:pt x="4086" y="3211"/>
                    <a:pt x="3211" y="4087"/>
                    <a:pt x="2043" y="4087"/>
                  </a:cubicBezTo>
                  <a:cubicBezTo>
                    <a:pt x="876" y="4028"/>
                    <a:pt x="0" y="3153"/>
                    <a:pt x="0" y="1986"/>
                  </a:cubicBezTo>
                  <a:cubicBezTo>
                    <a:pt x="59" y="876"/>
                    <a:pt x="934" y="1"/>
                    <a:pt x="2043" y="1"/>
                  </a:cubicBezTo>
                  <a:cubicBezTo>
                    <a:pt x="3211" y="1"/>
                    <a:pt x="4086" y="876"/>
                    <a:pt x="4086" y="20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0" name="Google Shape;18450;p46"/>
            <p:cNvSpPr/>
            <p:nvPr/>
          </p:nvSpPr>
          <p:spPr>
            <a:xfrm>
              <a:off x="5577150" y="4141650"/>
              <a:ext cx="102175" cy="102150"/>
            </a:xfrm>
            <a:custGeom>
              <a:avLst/>
              <a:gdLst/>
              <a:ahLst/>
              <a:cxnLst/>
              <a:rect l="l" t="t" r="r" b="b"/>
              <a:pathLst>
                <a:path w="4087" h="4086" extrusionOk="0">
                  <a:moveTo>
                    <a:pt x="4087" y="2043"/>
                  </a:moveTo>
                  <a:cubicBezTo>
                    <a:pt x="4087" y="3210"/>
                    <a:pt x="3153" y="4086"/>
                    <a:pt x="2044" y="4086"/>
                  </a:cubicBezTo>
                  <a:cubicBezTo>
                    <a:pt x="876" y="4086"/>
                    <a:pt x="1" y="3210"/>
                    <a:pt x="1" y="2043"/>
                  </a:cubicBezTo>
                  <a:cubicBezTo>
                    <a:pt x="1" y="876"/>
                    <a:pt x="876" y="0"/>
                    <a:pt x="2044" y="0"/>
                  </a:cubicBezTo>
                  <a:cubicBezTo>
                    <a:pt x="3211" y="0"/>
                    <a:pt x="4087" y="934"/>
                    <a:pt x="4087" y="204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1" name="Google Shape;18451;p46"/>
            <p:cNvSpPr/>
            <p:nvPr/>
          </p:nvSpPr>
          <p:spPr>
            <a:xfrm>
              <a:off x="4593600" y="4877100"/>
              <a:ext cx="103650" cy="103650"/>
            </a:xfrm>
            <a:custGeom>
              <a:avLst/>
              <a:gdLst/>
              <a:ahLst/>
              <a:cxnLst/>
              <a:rect l="l" t="t" r="r" b="b"/>
              <a:pathLst>
                <a:path w="4146" h="4146" extrusionOk="0">
                  <a:moveTo>
                    <a:pt x="4087" y="2102"/>
                  </a:moveTo>
                  <a:cubicBezTo>
                    <a:pt x="4087" y="3269"/>
                    <a:pt x="3211" y="4145"/>
                    <a:pt x="2044" y="4145"/>
                  </a:cubicBezTo>
                  <a:cubicBezTo>
                    <a:pt x="877" y="4145"/>
                    <a:pt x="1" y="3211"/>
                    <a:pt x="1" y="2044"/>
                  </a:cubicBezTo>
                  <a:cubicBezTo>
                    <a:pt x="1" y="935"/>
                    <a:pt x="935" y="1"/>
                    <a:pt x="2102" y="59"/>
                  </a:cubicBezTo>
                  <a:cubicBezTo>
                    <a:pt x="3211" y="59"/>
                    <a:pt x="4145" y="935"/>
                    <a:pt x="4087" y="21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2" name="Google Shape;18452;p46"/>
            <p:cNvSpPr/>
            <p:nvPr/>
          </p:nvSpPr>
          <p:spPr>
            <a:xfrm>
              <a:off x="1653200" y="1932325"/>
              <a:ext cx="102175" cy="103625"/>
            </a:xfrm>
            <a:custGeom>
              <a:avLst/>
              <a:gdLst/>
              <a:ahLst/>
              <a:cxnLst/>
              <a:rect l="l" t="t" r="r" b="b"/>
              <a:pathLst>
                <a:path w="4087" h="4145" extrusionOk="0">
                  <a:moveTo>
                    <a:pt x="1985" y="4086"/>
                  </a:moveTo>
                  <a:cubicBezTo>
                    <a:pt x="818" y="4086"/>
                    <a:pt x="0" y="3152"/>
                    <a:pt x="0" y="1985"/>
                  </a:cubicBezTo>
                  <a:cubicBezTo>
                    <a:pt x="59" y="876"/>
                    <a:pt x="993" y="0"/>
                    <a:pt x="2160" y="58"/>
                  </a:cubicBezTo>
                  <a:cubicBezTo>
                    <a:pt x="3269" y="117"/>
                    <a:pt x="4086" y="992"/>
                    <a:pt x="4086" y="2160"/>
                  </a:cubicBezTo>
                  <a:cubicBezTo>
                    <a:pt x="4028" y="3269"/>
                    <a:pt x="3152" y="4144"/>
                    <a:pt x="1985" y="41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3" name="Google Shape;18453;p46"/>
            <p:cNvSpPr/>
            <p:nvPr/>
          </p:nvSpPr>
          <p:spPr>
            <a:xfrm>
              <a:off x="6067475" y="2673625"/>
              <a:ext cx="100700" cy="100700"/>
            </a:xfrm>
            <a:custGeom>
              <a:avLst/>
              <a:gdLst/>
              <a:ahLst/>
              <a:cxnLst/>
              <a:rect l="l" t="t" r="r" b="b"/>
              <a:pathLst>
                <a:path w="4028" h="4028" extrusionOk="0">
                  <a:moveTo>
                    <a:pt x="2043" y="4028"/>
                  </a:moveTo>
                  <a:cubicBezTo>
                    <a:pt x="934" y="4028"/>
                    <a:pt x="0" y="3152"/>
                    <a:pt x="0" y="2043"/>
                  </a:cubicBezTo>
                  <a:cubicBezTo>
                    <a:pt x="0" y="934"/>
                    <a:pt x="876" y="0"/>
                    <a:pt x="2043" y="59"/>
                  </a:cubicBezTo>
                  <a:cubicBezTo>
                    <a:pt x="3152" y="59"/>
                    <a:pt x="4028" y="934"/>
                    <a:pt x="4028" y="2043"/>
                  </a:cubicBezTo>
                  <a:cubicBezTo>
                    <a:pt x="4028" y="3152"/>
                    <a:pt x="3152" y="4028"/>
                    <a:pt x="2043"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4" name="Google Shape;18454;p46"/>
            <p:cNvSpPr/>
            <p:nvPr/>
          </p:nvSpPr>
          <p:spPr>
            <a:xfrm>
              <a:off x="5088300" y="4636325"/>
              <a:ext cx="100725" cy="100725"/>
            </a:xfrm>
            <a:custGeom>
              <a:avLst/>
              <a:gdLst/>
              <a:ahLst/>
              <a:cxnLst/>
              <a:rect l="l" t="t" r="r" b="b"/>
              <a:pathLst>
                <a:path w="4029" h="4029" extrusionOk="0">
                  <a:moveTo>
                    <a:pt x="4028" y="1985"/>
                  </a:moveTo>
                  <a:cubicBezTo>
                    <a:pt x="4028" y="3094"/>
                    <a:pt x="3153" y="4028"/>
                    <a:pt x="2044" y="4028"/>
                  </a:cubicBezTo>
                  <a:cubicBezTo>
                    <a:pt x="876" y="4028"/>
                    <a:pt x="1" y="3153"/>
                    <a:pt x="1" y="1985"/>
                  </a:cubicBezTo>
                  <a:cubicBezTo>
                    <a:pt x="1" y="876"/>
                    <a:pt x="876" y="1"/>
                    <a:pt x="1985" y="1"/>
                  </a:cubicBezTo>
                  <a:cubicBezTo>
                    <a:pt x="3153" y="1"/>
                    <a:pt x="4028" y="876"/>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5" name="Google Shape;18455;p46"/>
            <p:cNvSpPr/>
            <p:nvPr/>
          </p:nvSpPr>
          <p:spPr>
            <a:xfrm>
              <a:off x="1899825" y="1443475"/>
              <a:ext cx="102150" cy="102150"/>
            </a:xfrm>
            <a:custGeom>
              <a:avLst/>
              <a:gdLst/>
              <a:ahLst/>
              <a:cxnLst/>
              <a:rect l="l" t="t" r="r" b="b"/>
              <a:pathLst>
                <a:path w="4086" h="4086" extrusionOk="0">
                  <a:moveTo>
                    <a:pt x="2101" y="58"/>
                  </a:moveTo>
                  <a:cubicBezTo>
                    <a:pt x="3210" y="58"/>
                    <a:pt x="4086" y="992"/>
                    <a:pt x="4028" y="2101"/>
                  </a:cubicBezTo>
                  <a:cubicBezTo>
                    <a:pt x="4028" y="3210"/>
                    <a:pt x="3094" y="4086"/>
                    <a:pt x="1926" y="4086"/>
                  </a:cubicBezTo>
                  <a:cubicBezTo>
                    <a:pt x="817" y="4028"/>
                    <a:pt x="0" y="3094"/>
                    <a:pt x="58" y="1985"/>
                  </a:cubicBezTo>
                  <a:cubicBezTo>
                    <a:pt x="58" y="876"/>
                    <a:pt x="992" y="0"/>
                    <a:pt x="2101"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6" name="Google Shape;18456;p46"/>
            <p:cNvSpPr/>
            <p:nvPr/>
          </p:nvSpPr>
          <p:spPr>
            <a:xfrm>
              <a:off x="6066000" y="2917325"/>
              <a:ext cx="102175" cy="100700"/>
            </a:xfrm>
            <a:custGeom>
              <a:avLst/>
              <a:gdLst/>
              <a:ahLst/>
              <a:cxnLst/>
              <a:rect l="l" t="t" r="r" b="b"/>
              <a:pathLst>
                <a:path w="4087" h="4028" extrusionOk="0">
                  <a:moveTo>
                    <a:pt x="4028" y="2043"/>
                  </a:moveTo>
                  <a:cubicBezTo>
                    <a:pt x="4028" y="3094"/>
                    <a:pt x="3094" y="4028"/>
                    <a:pt x="1985" y="3969"/>
                  </a:cubicBezTo>
                  <a:cubicBezTo>
                    <a:pt x="935" y="3969"/>
                    <a:pt x="1" y="3035"/>
                    <a:pt x="59" y="1926"/>
                  </a:cubicBezTo>
                  <a:cubicBezTo>
                    <a:pt x="118" y="876"/>
                    <a:pt x="993" y="0"/>
                    <a:pt x="2044" y="0"/>
                  </a:cubicBezTo>
                  <a:cubicBezTo>
                    <a:pt x="3153" y="0"/>
                    <a:pt x="4087" y="934"/>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7" name="Google Shape;18457;p46"/>
            <p:cNvSpPr/>
            <p:nvPr/>
          </p:nvSpPr>
          <p:spPr>
            <a:xfrm>
              <a:off x="2878975" y="4878575"/>
              <a:ext cx="100725" cy="100700"/>
            </a:xfrm>
            <a:custGeom>
              <a:avLst/>
              <a:gdLst/>
              <a:ahLst/>
              <a:cxnLst/>
              <a:rect l="l" t="t" r="r" b="b"/>
              <a:pathLst>
                <a:path w="4029" h="4028" extrusionOk="0">
                  <a:moveTo>
                    <a:pt x="4028" y="1985"/>
                  </a:moveTo>
                  <a:cubicBezTo>
                    <a:pt x="4028" y="3094"/>
                    <a:pt x="3153" y="4028"/>
                    <a:pt x="2044" y="4028"/>
                  </a:cubicBezTo>
                  <a:cubicBezTo>
                    <a:pt x="935" y="4028"/>
                    <a:pt x="1" y="3094"/>
                    <a:pt x="59" y="1985"/>
                  </a:cubicBezTo>
                  <a:cubicBezTo>
                    <a:pt x="59" y="934"/>
                    <a:pt x="935" y="58"/>
                    <a:pt x="1985" y="0"/>
                  </a:cubicBezTo>
                  <a:cubicBezTo>
                    <a:pt x="3094" y="0"/>
                    <a:pt x="4028" y="934"/>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8" name="Google Shape;18458;p46"/>
            <p:cNvSpPr/>
            <p:nvPr/>
          </p:nvSpPr>
          <p:spPr>
            <a:xfrm>
              <a:off x="3862525" y="465750"/>
              <a:ext cx="100700" cy="100725"/>
            </a:xfrm>
            <a:custGeom>
              <a:avLst/>
              <a:gdLst/>
              <a:ahLst/>
              <a:cxnLst/>
              <a:rect l="l" t="t" r="r" b="b"/>
              <a:pathLst>
                <a:path w="4028" h="4029" extrusionOk="0">
                  <a:moveTo>
                    <a:pt x="4028" y="1985"/>
                  </a:moveTo>
                  <a:cubicBezTo>
                    <a:pt x="4028" y="3094"/>
                    <a:pt x="3094" y="4028"/>
                    <a:pt x="1985" y="3970"/>
                  </a:cubicBezTo>
                  <a:cubicBezTo>
                    <a:pt x="934" y="3970"/>
                    <a:pt x="0" y="3094"/>
                    <a:pt x="0" y="1985"/>
                  </a:cubicBezTo>
                  <a:cubicBezTo>
                    <a:pt x="0" y="935"/>
                    <a:pt x="934" y="1"/>
                    <a:pt x="1985" y="1"/>
                  </a:cubicBezTo>
                  <a:cubicBezTo>
                    <a:pt x="3036" y="1"/>
                    <a:pt x="3970" y="876"/>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9" name="Google Shape;18459;p46"/>
            <p:cNvSpPr/>
            <p:nvPr/>
          </p:nvSpPr>
          <p:spPr>
            <a:xfrm>
              <a:off x="3615900" y="465750"/>
              <a:ext cx="100725" cy="100725"/>
            </a:xfrm>
            <a:custGeom>
              <a:avLst/>
              <a:gdLst/>
              <a:ahLst/>
              <a:cxnLst/>
              <a:rect l="l" t="t" r="r" b="b"/>
              <a:pathLst>
                <a:path w="4029" h="4029" extrusionOk="0">
                  <a:moveTo>
                    <a:pt x="2044" y="4028"/>
                  </a:moveTo>
                  <a:cubicBezTo>
                    <a:pt x="935" y="4028"/>
                    <a:pt x="1" y="3094"/>
                    <a:pt x="1" y="2044"/>
                  </a:cubicBezTo>
                  <a:cubicBezTo>
                    <a:pt x="1" y="935"/>
                    <a:pt x="935" y="1"/>
                    <a:pt x="2044" y="1"/>
                  </a:cubicBezTo>
                  <a:cubicBezTo>
                    <a:pt x="3094" y="1"/>
                    <a:pt x="3970" y="876"/>
                    <a:pt x="4028" y="1985"/>
                  </a:cubicBezTo>
                  <a:cubicBezTo>
                    <a:pt x="4028" y="3036"/>
                    <a:pt x="3153" y="3970"/>
                    <a:pt x="2044"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0" name="Google Shape;18460;p46"/>
            <p:cNvSpPr/>
            <p:nvPr/>
          </p:nvSpPr>
          <p:spPr>
            <a:xfrm>
              <a:off x="2143500" y="4389725"/>
              <a:ext cx="100725" cy="99250"/>
            </a:xfrm>
            <a:custGeom>
              <a:avLst/>
              <a:gdLst/>
              <a:ahLst/>
              <a:cxnLst/>
              <a:rect l="l" t="t" r="r" b="b"/>
              <a:pathLst>
                <a:path w="4029" h="3970" extrusionOk="0">
                  <a:moveTo>
                    <a:pt x="3970" y="1985"/>
                  </a:moveTo>
                  <a:cubicBezTo>
                    <a:pt x="4028" y="3035"/>
                    <a:pt x="3095" y="3969"/>
                    <a:pt x="1986" y="3969"/>
                  </a:cubicBezTo>
                  <a:cubicBezTo>
                    <a:pt x="935" y="3969"/>
                    <a:pt x="59" y="3094"/>
                    <a:pt x="1" y="2043"/>
                  </a:cubicBezTo>
                  <a:cubicBezTo>
                    <a:pt x="1" y="934"/>
                    <a:pt x="935" y="0"/>
                    <a:pt x="1986" y="0"/>
                  </a:cubicBezTo>
                  <a:cubicBezTo>
                    <a:pt x="3036" y="0"/>
                    <a:pt x="3970" y="876"/>
                    <a:pt x="3970"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1" name="Google Shape;18461;p46"/>
            <p:cNvSpPr/>
            <p:nvPr/>
          </p:nvSpPr>
          <p:spPr>
            <a:xfrm>
              <a:off x="1654650" y="3652775"/>
              <a:ext cx="99250" cy="100725"/>
            </a:xfrm>
            <a:custGeom>
              <a:avLst/>
              <a:gdLst/>
              <a:ahLst/>
              <a:cxnLst/>
              <a:rect l="l" t="t" r="r" b="b"/>
              <a:pathLst>
                <a:path w="3970" h="4029" extrusionOk="0">
                  <a:moveTo>
                    <a:pt x="1985" y="59"/>
                  </a:moveTo>
                  <a:cubicBezTo>
                    <a:pt x="3036" y="1"/>
                    <a:pt x="3970" y="935"/>
                    <a:pt x="3970" y="2044"/>
                  </a:cubicBezTo>
                  <a:cubicBezTo>
                    <a:pt x="3970" y="3095"/>
                    <a:pt x="3094" y="4028"/>
                    <a:pt x="1985" y="4028"/>
                  </a:cubicBezTo>
                  <a:cubicBezTo>
                    <a:pt x="935" y="4028"/>
                    <a:pt x="1" y="3095"/>
                    <a:pt x="1" y="1986"/>
                  </a:cubicBezTo>
                  <a:cubicBezTo>
                    <a:pt x="1" y="935"/>
                    <a:pt x="876" y="59"/>
                    <a:pt x="198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2" name="Google Shape;18462;p46"/>
            <p:cNvSpPr/>
            <p:nvPr/>
          </p:nvSpPr>
          <p:spPr>
            <a:xfrm>
              <a:off x="6067475" y="2428475"/>
              <a:ext cx="99250" cy="99250"/>
            </a:xfrm>
            <a:custGeom>
              <a:avLst/>
              <a:gdLst/>
              <a:ahLst/>
              <a:cxnLst/>
              <a:rect l="l" t="t" r="r" b="b"/>
              <a:pathLst>
                <a:path w="3970" h="3970" extrusionOk="0">
                  <a:moveTo>
                    <a:pt x="1985" y="0"/>
                  </a:moveTo>
                  <a:cubicBezTo>
                    <a:pt x="3035" y="0"/>
                    <a:pt x="3911" y="876"/>
                    <a:pt x="3969" y="1926"/>
                  </a:cubicBezTo>
                  <a:cubicBezTo>
                    <a:pt x="3969" y="2977"/>
                    <a:pt x="3094" y="3911"/>
                    <a:pt x="2043" y="3911"/>
                  </a:cubicBezTo>
                  <a:cubicBezTo>
                    <a:pt x="992" y="3969"/>
                    <a:pt x="59" y="3035"/>
                    <a:pt x="59" y="1985"/>
                  </a:cubicBezTo>
                  <a:cubicBezTo>
                    <a:pt x="0" y="934"/>
                    <a:pt x="934" y="58"/>
                    <a:pt x="198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3" name="Google Shape;18463;p46"/>
            <p:cNvSpPr/>
            <p:nvPr/>
          </p:nvSpPr>
          <p:spPr>
            <a:xfrm>
              <a:off x="4841675" y="709450"/>
              <a:ext cx="99275" cy="99250"/>
            </a:xfrm>
            <a:custGeom>
              <a:avLst/>
              <a:gdLst/>
              <a:ahLst/>
              <a:cxnLst/>
              <a:rect l="l" t="t" r="r" b="b"/>
              <a:pathLst>
                <a:path w="3971" h="3970" extrusionOk="0">
                  <a:moveTo>
                    <a:pt x="3970" y="1985"/>
                  </a:moveTo>
                  <a:cubicBezTo>
                    <a:pt x="3970" y="3036"/>
                    <a:pt x="3036" y="3970"/>
                    <a:pt x="1986" y="3970"/>
                  </a:cubicBezTo>
                  <a:cubicBezTo>
                    <a:pt x="935" y="3911"/>
                    <a:pt x="1" y="2978"/>
                    <a:pt x="59" y="1927"/>
                  </a:cubicBezTo>
                  <a:cubicBezTo>
                    <a:pt x="59" y="876"/>
                    <a:pt x="993" y="1"/>
                    <a:pt x="2044" y="1"/>
                  </a:cubicBezTo>
                  <a:cubicBezTo>
                    <a:pt x="3095" y="1"/>
                    <a:pt x="3970" y="935"/>
                    <a:pt x="3970"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4" name="Google Shape;18464;p46"/>
            <p:cNvSpPr/>
            <p:nvPr/>
          </p:nvSpPr>
          <p:spPr>
            <a:xfrm>
              <a:off x="5825225" y="1691525"/>
              <a:ext cx="99250" cy="99275"/>
            </a:xfrm>
            <a:custGeom>
              <a:avLst/>
              <a:gdLst/>
              <a:ahLst/>
              <a:cxnLst/>
              <a:rect l="l" t="t" r="r" b="b"/>
              <a:pathLst>
                <a:path w="3970" h="3971" extrusionOk="0">
                  <a:moveTo>
                    <a:pt x="1985" y="3970"/>
                  </a:moveTo>
                  <a:cubicBezTo>
                    <a:pt x="876" y="3970"/>
                    <a:pt x="1" y="3036"/>
                    <a:pt x="1" y="1986"/>
                  </a:cubicBezTo>
                  <a:cubicBezTo>
                    <a:pt x="1" y="935"/>
                    <a:pt x="935" y="1"/>
                    <a:pt x="1985" y="59"/>
                  </a:cubicBezTo>
                  <a:cubicBezTo>
                    <a:pt x="3036" y="59"/>
                    <a:pt x="3970" y="993"/>
                    <a:pt x="3970" y="2044"/>
                  </a:cubicBezTo>
                  <a:cubicBezTo>
                    <a:pt x="3911" y="3095"/>
                    <a:pt x="3036" y="3970"/>
                    <a:pt x="1985"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5" name="Google Shape;18465;p46"/>
            <p:cNvSpPr/>
            <p:nvPr/>
          </p:nvSpPr>
          <p:spPr>
            <a:xfrm>
              <a:off x="4106225" y="465750"/>
              <a:ext cx="97800" cy="99250"/>
            </a:xfrm>
            <a:custGeom>
              <a:avLst/>
              <a:gdLst/>
              <a:ahLst/>
              <a:cxnLst/>
              <a:rect l="l" t="t" r="r" b="b"/>
              <a:pathLst>
                <a:path w="3912" h="3970" extrusionOk="0">
                  <a:moveTo>
                    <a:pt x="3911" y="1985"/>
                  </a:moveTo>
                  <a:cubicBezTo>
                    <a:pt x="3911" y="3036"/>
                    <a:pt x="3035" y="3970"/>
                    <a:pt x="1985" y="3970"/>
                  </a:cubicBezTo>
                  <a:cubicBezTo>
                    <a:pt x="934" y="3970"/>
                    <a:pt x="0" y="3036"/>
                    <a:pt x="0" y="1985"/>
                  </a:cubicBezTo>
                  <a:cubicBezTo>
                    <a:pt x="0" y="935"/>
                    <a:pt x="876" y="59"/>
                    <a:pt x="1926" y="59"/>
                  </a:cubicBezTo>
                  <a:cubicBezTo>
                    <a:pt x="2977" y="1"/>
                    <a:pt x="3911" y="935"/>
                    <a:pt x="3911"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6" name="Google Shape;18466;p46"/>
            <p:cNvSpPr/>
            <p:nvPr/>
          </p:nvSpPr>
          <p:spPr>
            <a:xfrm>
              <a:off x="2393050" y="4634875"/>
              <a:ext cx="94875" cy="96325"/>
            </a:xfrm>
            <a:custGeom>
              <a:avLst/>
              <a:gdLst/>
              <a:ahLst/>
              <a:cxnLst/>
              <a:rect l="l" t="t" r="r" b="b"/>
              <a:pathLst>
                <a:path w="3795" h="3853" extrusionOk="0">
                  <a:moveTo>
                    <a:pt x="3794" y="1868"/>
                  </a:moveTo>
                  <a:cubicBezTo>
                    <a:pt x="3794" y="2977"/>
                    <a:pt x="2977" y="3794"/>
                    <a:pt x="1926" y="3794"/>
                  </a:cubicBezTo>
                  <a:cubicBezTo>
                    <a:pt x="817" y="3853"/>
                    <a:pt x="0" y="2977"/>
                    <a:pt x="0" y="1868"/>
                  </a:cubicBezTo>
                  <a:cubicBezTo>
                    <a:pt x="0" y="817"/>
                    <a:pt x="817" y="0"/>
                    <a:pt x="1926" y="0"/>
                  </a:cubicBezTo>
                  <a:cubicBezTo>
                    <a:pt x="2977" y="0"/>
                    <a:pt x="3794" y="817"/>
                    <a:pt x="3794" y="18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7" name="Google Shape;18467;p46"/>
            <p:cNvSpPr/>
            <p:nvPr/>
          </p:nvSpPr>
          <p:spPr>
            <a:xfrm>
              <a:off x="6068925" y="3165400"/>
              <a:ext cx="96325" cy="96325"/>
            </a:xfrm>
            <a:custGeom>
              <a:avLst/>
              <a:gdLst/>
              <a:ahLst/>
              <a:cxnLst/>
              <a:rect l="l" t="t" r="r" b="b"/>
              <a:pathLst>
                <a:path w="3853" h="3853" extrusionOk="0">
                  <a:moveTo>
                    <a:pt x="3853" y="1985"/>
                  </a:moveTo>
                  <a:cubicBezTo>
                    <a:pt x="3853" y="3035"/>
                    <a:pt x="2977" y="3853"/>
                    <a:pt x="1927" y="3853"/>
                  </a:cubicBezTo>
                  <a:cubicBezTo>
                    <a:pt x="818" y="3853"/>
                    <a:pt x="1" y="2977"/>
                    <a:pt x="59" y="1868"/>
                  </a:cubicBezTo>
                  <a:cubicBezTo>
                    <a:pt x="59" y="817"/>
                    <a:pt x="934" y="0"/>
                    <a:pt x="1985" y="0"/>
                  </a:cubicBezTo>
                  <a:cubicBezTo>
                    <a:pt x="3036" y="59"/>
                    <a:pt x="3853" y="934"/>
                    <a:pt x="3853"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8" name="Google Shape;18468;p46"/>
            <p:cNvSpPr/>
            <p:nvPr/>
          </p:nvSpPr>
          <p:spPr>
            <a:xfrm>
              <a:off x="3370750" y="467225"/>
              <a:ext cx="96325" cy="96325"/>
            </a:xfrm>
            <a:custGeom>
              <a:avLst/>
              <a:gdLst/>
              <a:ahLst/>
              <a:cxnLst/>
              <a:rect l="l" t="t" r="r" b="b"/>
              <a:pathLst>
                <a:path w="3853" h="3853" extrusionOk="0">
                  <a:moveTo>
                    <a:pt x="1868" y="3853"/>
                  </a:moveTo>
                  <a:cubicBezTo>
                    <a:pt x="818" y="3794"/>
                    <a:pt x="0" y="2977"/>
                    <a:pt x="59" y="1868"/>
                  </a:cubicBezTo>
                  <a:cubicBezTo>
                    <a:pt x="59" y="817"/>
                    <a:pt x="934" y="0"/>
                    <a:pt x="1985" y="59"/>
                  </a:cubicBezTo>
                  <a:cubicBezTo>
                    <a:pt x="3094" y="59"/>
                    <a:pt x="3853" y="934"/>
                    <a:pt x="3853" y="1985"/>
                  </a:cubicBezTo>
                  <a:cubicBezTo>
                    <a:pt x="3795" y="3094"/>
                    <a:pt x="2977" y="3853"/>
                    <a:pt x="1868" y="38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9" name="Google Shape;18469;p46"/>
            <p:cNvSpPr/>
            <p:nvPr/>
          </p:nvSpPr>
          <p:spPr>
            <a:xfrm>
              <a:off x="5828150" y="3902325"/>
              <a:ext cx="93425" cy="94875"/>
            </a:xfrm>
            <a:custGeom>
              <a:avLst/>
              <a:gdLst/>
              <a:ahLst/>
              <a:cxnLst/>
              <a:rect l="l" t="t" r="r" b="b"/>
              <a:pathLst>
                <a:path w="3737" h="3795" extrusionOk="0">
                  <a:moveTo>
                    <a:pt x="3736" y="1926"/>
                  </a:moveTo>
                  <a:cubicBezTo>
                    <a:pt x="3736" y="3036"/>
                    <a:pt x="2861" y="3794"/>
                    <a:pt x="1810" y="3794"/>
                  </a:cubicBezTo>
                  <a:cubicBezTo>
                    <a:pt x="759" y="3736"/>
                    <a:pt x="0" y="2919"/>
                    <a:pt x="0" y="1926"/>
                  </a:cubicBezTo>
                  <a:cubicBezTo>
                    <a:pt x="0" y="817"/>
                    <a:pt x="876" y="0"/>
                    <a:pt x="1927" y="59"/>
                  </a:cubicBezTo>
                  <a:cubicBezTo>
                    <a:pt x="2977" y="59"/>
                    <a:pt x="3736" y="876"/>
                    <a:pt x="3736" y="19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0" name="Google Shape;18470;p46"/>
            <p:cNvSpPr/>
            <p:nvPr/>
          </p:nvSpPr>
          <p:spPr>
            <a:xfrm>
              <a:off x="1899825" y="4146025"/>
              <a:ext cx="94875" cy="94875"/>
            </a:xfrm>
            <a:custGeom>
              <a:avLst/>
              <a:gdLst/>
              <a:ahLst/>
              <a:cxnLst/>
              <a:rect l="l" t="t" r="r" b="b"/>
              <a:pathLst>
                <a:path w="3795" h="3795" extrusionOk="0">
                  <a:moveTo>
                    <a:pt x="3794" y="1926"/>
                  </a:moveTo>
                  <a:cubicBezTo>
                    <a:pt x="3736" y="2977"/>
                    <a:pt x="2919" y="3794"/>
                    <a:pt x="1810" y="3794"/>
                  </a:cubicBezTo>
                  <a:cubicBezTo>
                    <a:pt x="759" y="3736"/>
                    <a:pt x="0" y="2919"/>
                    <a:pt x="0" y="1810"/>
                  </a:cubicBezTo>
                  <a:cubicBezTo>
                    <a:pt x="58" y="759"/>
                    <a:pt x="876" y="0"/>
                    <a:pt x="1868" y="0"/>
                  </a:cubicBezTo>
                  <a:cubicBezTo>
                    <a:pt x="2977" y="0"/>
                    <a:pt x="3794" y="817"/>
                    <a:pt x="3736" y="19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1" name="Google Shape;18471;p46"/>
            <p:cNvSpPr/>
            <p:nvPr/>
          </p:nvSpPr>
          <p:spPr>
            <a:xfrm>
              <a:off x="2639650" y="712375"/>
              <a:ext cx="94875" cy="93425"/>
            </a:xfrm>
            <a:custGeom>
              <a:avLst/>
              <a:gdLst/>
              <a:ahLst/>
              <a:cxnLst/>
              <a:rect l="l" t="t" r="r" b="b"/>
              <a:pathLst>
                <a:path w="3795" h="3737" extrusionOk="0">
                  <a:moveTo>
                    <a:pt x="1927" y="3736"/>
                  </a:moveTo>
                  <a:cubicBezTo>
                    <a:pt x="876" y="3736"/>
                    <a:pt x="59" y="2919"/>
                    <a:pt x="59" y="1868"/>
                  </a:cubicBezTo>
                  <a:cubicBezTo>
                    <a:pt x="1" y="818"/>
                    <a:pt x="818" y="0"/>
                    <a:pt x="1869" y="0"/>
                  </a:cubicBezTo>
                  <a:cubicBezTo>
                    <a:pt x="2919" y="0"/>
                    <a:pt x="3737" y="818"/>
                    <a:pt x="3737" y="1810"/>
                  </a:cubicBezTo>
                  <a:cubicBezTo>
                    <a:pt x="3795" y="2861"/>
                    <a:pt x="2978" y="3678"/>
                    <a:pt x="1927" y="37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2" name="Google Shape;18472;p46"/>
            <p:cNvSpPr/>
            <p:nvPr/>
          </p:nvSpPr>
          <p:spPr>
            <a:xfrm>
              <a:off x="6070375" y="2184775"/>
              <a:ext cx="93425" cy="91950"/>
            </a:xfrm>
            <a:custGeom>
              <a:avLst/>
              <a:gdLst/>
              <a:ahLst/>
              <a:cxnLst/>
              <a:rect l="l" t="t" r="r" b="b"/>
              <a:pathLst>
                <a:path w="3737" h="3678" extrusionOk="0">
                  <a:moveTo>
                    <a:pt x="3737" y="1868"/>
                  </a:moveTo>
                  <a:cubicBezTo>
                    <a:pt x="3737" y="2860"/>
                    <a:pt x="2861" y="3678"/>
                    <a:pt x="1869" y="3678"/>
                  </a:cubicBezTo>
                  <a:cubicBezTo>
                    <a:pt x="876" y="3678"/>
                    <a:pt x="1" y="2802"/>
                    <a:pt x="59" y="1810"/>
                  </a:cubicBezTo>
                  <a:cubicBezTo>
                    <a:pt x="59" y="817"/>
                    <a:pt x="935" y="0"/>
                    <a:pt x="1927" y="0"/>
                  </a:cubicBezTo>
                  <a:cubicBezTo>
                    <a:pt x="2919" y="59"/>
                    <a:pt x="3737" y="876"/>
                    <a:pt x="3737" y="18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3" name="Google Shape;18473;p46"/>
            <p:cNvSpPr/>
            <p:nvPr/>
          </p:nvSpPr>
          <p:spPr>
            <a:xfrm>
              <a:off x="3862525" y="5129550"/>
              <a:ext cx="91950" cy="91975"/>
            </a:xfrm>
            <a:custGeom>
              <a:avLst/>
              <a:gdLst/>
              <a:ahLst/>
              <a:cxnLst/>
              <a:rect l="l" t="t" r="r" b="b"/>
              <a:pathLst>
                <a:path w="3678" h="3679" extrusionOk="0">
                  <a:moveTo>
                    <a:pt x="3678" y="1869"/>
                  </a:moveTo>
                  <a:cubicBezTo>
                    <a:pt x="3678" y="2861"/>
                    <a:pt x="2860" y="3678"/>
                    <a:pt x="1868" y="3678"/>
                  </a:cubicBezTo>
                  <a:cubicBezTo>
                    <a:pt x="876" y="3678"/>
                    <a:pt x="0" y="2803"/>
                    <a:pt x="0" y="1810"/>
                  </a:cubicBezTo>
                  <a:cubicBezTo>
                    <a:pt x="59" y="818"/>
                    <a:pt x="934" y="1"/>
                    <a:pt x="1868" y="59"/>
                  </a:cubicBezTo>
                  <a:cubicBezTo>
                    <a:pt x="2860" y="59"/>
                    <a:pt x="3678" y="876"/>
                    <a:pt x="3678" y="18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4" name="Google Shape;18474;p46"/>
            <p:cNvSpPr/>
            <p:nvPr/>
          </p:nvSpPr>
          <p:spPr>
            <a:xfrm>
              <a:off x="4357200" y="470125"/>
              <a:ext cx="91975" cy="91975"/>
            </a:xfrm>
            <a:custGeom>
              <a:avLst/>
              <a:gdLst/>
              <a:ahLst/>
              <a:cxnLst/>
              <a:rect l="l" t="t" r="r" b="b"/>
              <a:pathLst>
                <a:path w="3679" h="3679" extrusionOk="0">
                  <a:moveTo>
                    <a:pt x="3620" y="1810"/>
                  </a:moveTo>
                  <a:cubicBezTo>
                    <a:pt x="3678" y="2744"/>
                    <a:pt x="2861" y="3620"/>
                    <a:pt x="1869" y="3678"/>
                  </a:cubicBezTo>
                  <a:cubicBezTo>
                    <a:pt x="876" y="3678"/>
                    <a:pt x="1" y="2803"/>
                    <a:pt x="1" y="1810"/>
                  </a:cubicBezTo>
                  <a:cubicBezTo>
                    <a:pt x="1" y="876"/>
                    <a:pt x="818" y="1"/>
                    <a:pt x="1810" y="1"/>
                  </a:cubicBezTo>
                  <a:cubicBezTo>
                    <a:pt x="2744" y="1"/>
                    <a:pt x="3620" y="818"/>
                    <a:pt x="3620"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5" name="Google Shape;18475;p46"/>
            <p:cNvSpPr/>
            <p:nvPr/>
          </p:nvSpPr>
          <p:spPr>
            <a:xfrm>
              <a:off x="3620275" y="5131025"/>
              <a:ext cx="91975" cy="90500"/>
            </a:xfrm>
            <a:custGeom>
              <a:avLst/>
              <a:gdLst/>
              <a:ahLst/>
              <a:cxnLst/>
              <a:rect l="l" t="t" r="r" b="b"/>
              <a:pathLst>
                <a:path w="3679" h="3620" extrusionOk="0">
                  <a:moveTo>
                    <a:pt x="1869" y="3619"/>
                  </a:moveTo>
                  <a:cubicBezTo>
                    <a:pt x="876" y="3619"/>
                    <a:pt x="1" y="2744"/>
                    <a:pt x="1" y="1810"/>
                  </a:cubicBezTo>
                  <a:cubicBezTo>
                    <a:pt x="1" y="817"/>
                    <a:pt x="876" y="0"/>
                    <a:pt x="1869" y="0"/>
                  </a:cubicBezTo>
                  <a:cubicBezTo>
                    <a:pt x="2803" y="0"/>
                    <a:pt x="3620" y="817"/>
                    <a:pt x="3620" y="1751"/>
                  </a:cubicBezTo>
                  <a:cubicBezTo>
                    <a:pt x="3678" y="2744"/>
                    <a:pt x="2803" y="3619"/>
                    <a:pt x="1869"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6" name="Google Shape;18476;p46"/>
            <p:cNvSpPr/>
            <p:nvPr/>
          </p:nvSpPr>
          <p:spPr>
            <a:xfrm>
              <a:off x="1412425" y="2921700"/>
              <a:ext cx="90500" cy="90500"/>
            </a:xfrm>
            <a:custGeom>
              <a:avLst/>
              <a:gdLst/>
              <a:ahLst/>
              <a:cxnLst/>
              <a:rect l="l" t="t" r="r" b="b"/>
              <a:pathLst>
                <a:path w="3620" h="3620" extrusionOk="0">
                  <a:moveTo>
                    <a:pt x="3619" y="1810"/>
                  </a:moveTo>
                  <a:cubicBezTo>
                    <a:pt x="3619" y="2802"/>
                    <a:pt x="2802" y="3619"/>
                    <a:pt x="1810" y="3619"/>
                  </a:cubicBezTo>
                  <a:cubicBezTo>
                    <a:pt x="818" y="3619"/>
                    <a:pt x="0" y="2802"/>
                    <a:pt x="0" y="1810"/>
                  </a:cubicBezTo>
                  <a:cubicBezTo>
                    <a:pt x="0" y="876"/>
                    <a:pt x="818" y="59"/>
                    <a:pt x="1751" y="0"/>
                  </a:cubicBezTo>
                  <a:cubicBezTo>
                    <a:pt x="2744" y="0"/>
                    <a:pt x="3561" y="817"/>
                    <a:pt x="3619"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7" name="Google Shape;18477;p46"/>
            <p:cNvSpPr/>
            <p:nvPr/>
          </p:nvSpPr>
          <p:spPr>
            <a:xfrm>
              <a:off x="4846075" y="4884400"/>
              <a:ext cx="91950" cy="90500"/>
            </a:xfrm>
            <a:custGeom>
              <a:avLst/>
              <a:gdLst/>
              <a:ahLst/>
              <a:cxnLst/>
              <a:rect l="l" t="t" r="r" b="b"/>
              <a:pathLst>
                <a:path w="3678" h="3620" extrusionOk="0">
                  <a:moveTo>
                    <a:pt x="1868" y="1"/>
                  </a:moveTo>
                  <a:cubicBezTo>
                    <a:pt x="2802" y="1"/>
                    <a:pt x="3677" y="876"/>
                    <a:pt x="3619" y="1810"/>
                  </a:cubicBezTo>
                  <a:cubicBezTo>
                    <a:pt x="3619" y="2802"/>
                    <a:pt x="2743" y="3620"/>
                    <a:pt x="1751" y="3620"/>
                  </a:cubicBezTo>
                  <a:cubicBezTo>
                    <a:pt x="817" y="3561"/>
                    <a:pt x="0" y="2744"/>
                    <a:pt x="0" y="1810"/>
                  </a:cubicBezTo>
                  <a:cubicBezTo>
                    <a:pt x="0" y="818"/>
                    <a:pt x="876" y="1"/>
                    <a:pt x="18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8" name="Google Shape;18478;p46"/>
            <p:cNvSpPr/>
            <p:nvPr/>
          </p:nvSpPr>
          <p:spPr>
            <a:xfrm>
              <a:off x="1659025" y="1695925"/>
              <a:ext cx="90500" cy="90500"/>
            </a:xfrm>
            <a:custGeom>
              <a:avLst/>
              <a:gdLst/>
              <a:ahLst/>
              <a:cxnLst/>
              <a:rect l="l" t="t" r="r" b="b"/>
              <a:pathLst>
                <a:path w="3620" h="3620" extrusionOk="0">
                  <a:moveTo>
                    <a:pt x="3620" y="1810"/>
                  </a:moveTo>
                  <a:cubicBezTo>
                    <a:pt x="3620" y="2802"/>
                    <a:pt x="2803" y="3619"/>
                    <a:pt x="1810" y="3619"/>
                  </a:cubicBezTo>
                  <a:cubicBezTo>
                    <a:pt x="818" y="3619"/>
                    <a:pt x="1" y="2802"/>
                    <a:pt x="1" y="1810"/>
                  </a:cubicBezTo>
                  <a:cubicBezTo>
                    <a:pt x="1" y="876"/>
                    <a:pt x="818" y="58"/>
                    <a:pt x="1752" y="0"/>
                  </a:cubicBezTo>
                  <a:cubicBezTo>
                    <a:pt x="2744" y="0"/>
                    <a:pt x="3562" y="817"/>
                    <a:pt x="3620"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9" name="Google Shape;18479;p46"/>
            <p:cNvSpPr/>
            <p:nvPr/>
          </p:nvSpPr>
          <p:spPr>
            <a:xfrm>
              <a:off x="1412425" y="2675075"/>
              <a:ext cx="90500" cy="91975"/>
            </a:xfrm>
            <a:custGeom>
              <a:avLst/>
              <a:gdLst/>
              <a:ahLst/>
              <a:cxnLst/>
              <a:rect l="l" t="t" r="r" b="b"/>
              <a:pathLst>
                <a:path w="3620" h="3679" extrusionOk="0">
                  <a:moveTo>
                    <a:pt x="1810" y="1"/>
                  </a:moveTo>
                  <a:cubicBezTo>
                    <a:pt x="2802" y="59"/>
                    <a:pt x="3619" y="935"/>
                    <a:pt x="3619" y="1869"/>
                  </a:cubicBezTo>
                  <a:cubicBezTo>
                    <a:pt x="3561" y="2861"/>
                    <a:pt x="2685" y="3678"/>
                    <a:pt x="1751" y="3620"/>
                  </a:cubicBezTo>
                  <a:cubicBezTo>
                    <a:pt x="759" y="3561"/>
                    <a:pt x="0" y="2744"/>
                    <a:pt x="0" y="1810"/>
                  </a:cubicBezTo>
                  <a:cubicBezTo>
                    <a:pt x="0" y="818"/>
                    <a:pt x="876" y="1"/>
                    <a:pt x="18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0" name="Google Shape;18480;p46"/>
            <p:cNvSpPr/>
            <p:nvPr/>
          </p:nvSpPr>
          <p:spPr>
            <a:xfrm>
              <a:off x="5340750" y="961900"/>
              <a:ext cx="87575" cy="87575"/>
            </a:xfrm>
            <a:custGeom>
              <a:avLst/>
              <a:gdLst/>
              <a:ahLst/>
              <a:cxnLst/>
              <a:rect l="l" t="t" r="r" b="b"/>
              <a:pathLst>
                <a:path w="3503" h="3503" extrusionOk="0">
                  <a:moveTo>
                    <a:pt x="3503" y="1752"/>
                  </a:moveTo>
                  <a:cubicBezTo>
                    <a:pt x="3503" y="2744"/>
                    <a:pt x="2744" y="3503"/>
                    <a:pt x="1752" y="3503"/>
                  </a:cubicBezTo>
                  <a:cubicBezTo>
                    <a:pt x="759" y="3503"/>
                    <a:pt x="1" y="2744"/>
                    <a:pt x="1" y="1752"/>
                  </a:cubicBezTo>
                  <a:cubicBezTo>
                    <a:pt x="1" y="760"/>
                    <a:pt x="759" y="1"/>
                    <a:pt x="1752" y="1"/>
                  </a:cubicBezTo>
                  <a:cubicBezTo>
                    <a:pt x="2744" y="1"/>
                    <a:pt x="3503" y="760"/>
                    <a:pt x="3503"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1" name="Google Shape;18481;p46"/>
            <p:cNvSpPr/>
            <p:nvPr/>
          </p:nvSpPr>
          <p:spPr>
            <a:xfrm>
              <a:off x="5584450" y="1208525"/>
              <a:ext cx="87575" cy="87575"/>
            </a:xfrm>
            <a:custGeom>
              <a:avLst/>
              <a:gdLst/>
              <a:ahLst/>
              <a:cxnLst/>
              <a:rect l="l" t="t" r="r" b="b"/>
              <a:pathLst>
                <a:path w="3503" h="3503" extrusionOk="0">
                  <a:moveTo>
                    <a:pt x="3503" y="1751"/>
                  </a:moveTo>
                  <a:cubicBezTo>
                    <a:pt x="3503" y="2744"/>
                    <a:pt x="2744" y="3503"/>
                    <a:pt x="1752" y="3503"/>
                  </a:cubicBezTo>
                  <a:cubicBezTo>
                    <a:pt x="759" y="3503"/>
                    <a:pt x="1" y="2685"/>
                    <a:pt x="1" y="1751"/>
                  </a:cubicBezTo>
                  <a:cubicBezTo>
                    <a:pt x="1" y="759"/>
                    <a:pt x="759" y="0"/>
                    <a:pt x="1752" y="0"/>
                  </a:cubicBezTo>
                  <a:cubicBezTo>
                    <a:pt x="2744" y="0"/>
                    <a:pt x="3503" y="759"/>
                    <a:pt x="3503"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2" name="Google Shape;18482;p46"/>
            <p:cNvSpPr/>
            <p:nvPr/>
          </p:nvSpPr>
          <p:spPr>
            <a:xfrm>
              <a:off x="3132900" y="471600"/>
              <a:ext cx="87575" cy="87575"/>
            </a:xfrm>
            <a:custGeom>
              <a:avLst/>
              <a:gdLst/>
              <a:ahLst/>
              <a:cxnLst/>
              <a:rect l="l" t="t" r="r" b="b"/>
              <a:pathLst>
                <a:path w="3503" h="3503" extrusionOk="0">
                  <a:moveTo>
                    <a:pt x="3502" y="1751"/>
                  </a:moveTo>
                  <a:cubicBezTo>
                    <a:pt x="3502" y="2744"/>
                    <a:pt x="2744" y="3503"/>
                    <a:pt x="1751" y="3503"/>
                  </a:cubicBezTo>
                  <a:cubicBezTo>
                    <a:pt x="759" y="3503"/>
                    <a:pt x="0" y="2744"/>
                    <a:pt x="0" y="1751"/>
                  </a:cubicBezTo>
                  <a:cubicBezTo>
                    <a:pt x="0" y="817"/>
                    <a:pt x="759" y="0"/>
                    <a:pt x="1751" y="0"/>
                  </a:cubicBezTo>
                  <a:cubicBezTo>
                    <a:pt x="2685" y="0"/>
                    <a:pt x="3502" y="759"/>
                    <a:pt x="3502"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3" name="Google Shape;18483;p46"/>
            <p:cNvSpPr/>
            <p:nvPr/>
          </p:nvSpPr>
          <p:spPr>
            <a:xfrm>
              <a:off x="6073300" y="3413475"/>
              <a:ext cx="87575" cy="87575"/>
            </a:xfrm>
            <a:custGeom>
              <a:avLst/>
              <a:gdLst/>
              <a:ahLst/>
              <a:cxnLst/>
              <a:rect l="l" t="t" r="r" b="b"/>
              <a:pathLst>
                <a:path w="3503" h="3503" extrusionOk="0">
                  <a:moveTo>
                    <a:pt x="1752" y="3502"/>
                  </a:moveTo>
                  <a:cubicBezTo>
                    <a:pt x="759" y="3502"/>
                    <a:pt x="1" y="2685"/>
                    <a:pt x="1" y="1751"/>
                  </a:cubicBezTo>
                  <a:cubicBezTo>
                    <a:pt x="1" y="759"/>
                    <a:pt x="818" y="0"/>
                    <a:pt x="1810" y="0"/>
                  </a:cubicBezTo>
                  <a:cubicBezTo>
                    <a:pt x="2744" y="0"/>
                    <a:pt x="3503" y="759"/>
                    <a:pt x="3503" y="1751"/>
                  </a:cubicBezTo>
                  <a:cubicBezTo>
                    <a:pt x="3503" y="2744"/>
                    <a:pt x="2744" y="3502"/>
                    <a:pt x="1752" y="35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4" name="Google Shape;18484;p46"/>
            <p:cNvSpPr/>
            <p:nvPr/>
          </p:nvSpPr>
          <p:spPr>
            <a:xfrm>
              <a:off x="1413875" y="2434300"/>
              <a:ext cx="87575" cy="86125"/>
            </a:xfrm>
            <a:custGeom>
              <a:avLst/>
              <a:gdLst/>
              <a:ahLst/>
              <a:cxnLst/>
              <a:rect l="l" t="t" r="r" b="b"/>
              <a:pathLst>
                <a:path w="3503" h="3445" extrusionOk="0">
                  <a:moveTo>
                    <a:pt x="1752" y="3444"/>
                  </a:moveTo>
                  <a:cubicBezTo>
                    <a:pt x="760" y="3444"/>
                    <a:pt x="1" y="2744"/>
                    <a:pt x="1" y="1752"/>
                  </a:cubicBezTo>
                  <a:cubicBezTo>
                    <a:pt x="1" y="759"/>
                    <a:pt x="760" y="1"/>
                    <a:pt x="1752" y="1"/>
                  </a:cubicBezTo>
                  <a:cubicBezTo>
                    <a:pt x="2744" y="1"/>
                    <a:pt x="3445" y="759"/>
                    <a:pt x="3503" y="1693"/>
                  </a:cubicBezTo>
                  <a:cubicBezTo>
                    <a:pt x="3503" y="2686"/>
                    <a:pt x="2744" y="3444"/>
                    <a:pt x="1752"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5" name="Google Shape;18485;p46"/>
            <p:cNvSpPr/>
            <p:nvPr/>
          </p:nvSpPr>
          <p:spPr>
            <a:xfrm>
              <a:off x="4112050" y="5131025"/>
              <a:ext cx="87575" cy="89025"/>
            </a:xfrm>
            <a:custGeom>
              <a:avLst/>
              <a:gdLst/>
              <a:ahLst/>
              <a:cxnLst/>
              <a:rect l="l" t="t" r="r" b="b"/>
              <a:pathLst>
                <a:path w="3503" h="3561" extrusionOk="0">
                  <a:moveTo>
                    <a:pt x="3503" y="1751"/>
                  </a:moveTo>
                  <a:cubicBezTo>
                    <a:pt x="3503" y="2744"/>
                    <a:pt x="2744" y="3561"/>
                    <a:pt x="1752" y="3561"/>
                  </a:cubicBezTo>
                  <a:cubicBezTo>
                    <a:pt x="760" y="3561"/>
                    <a:pt x="1" y="2802"/>
                    <a:pt x="1" y="1810"/>
                  </a:cubicBezTo>
                  <a:cubicBezTo>
                    <a:pt x="1" y="817"/>
                    <a:pt x="701" y="59"/>
                    <a:pt x="1693" y="59"/>
                  </a:cubicBezTo>
                  <a:cubicBezTo>
                    <a:pt x="2686" y="0"/>
                    <a:pt x="3445" y="759"/>
                    <a:pt x="3503"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6" name="Google Shape;18486;p46"/>
            <p:cNvSpPr/>
            <p:nvPr/>
          </p:nvSpPr>
          <p:spPr>
            <a:xfrm>
              <a:off x="1413875" y="3171225"/>
              <a:ext cx="86125" cy="86125"/>
            </a:xfrm>
            <a:custGeom>
              <a:avLst/>
              <a:gdLst/>
              <a:ahLst/>
              <a:cxnLst/>
              <a:rect l="l" t="t" r="r" b="b"/>
              <a:pathLst>
                <a:path w="3445" h="3445" extrusionOk="0">
                  <a:moveTo>
                    <a:pt x="3445" y="1752"/>
                  </a:moveTo>
                  <a:cubicBezTo>
                    <a:pt x="3445" y="2686"/>
                    <a:pt x="2686" y="3445"/>
                    <a:pt x="1693" y="3445"/>
                  </a:cubicBezTo>
                  <a:cubicBezTo>
                    <a:pt x="760" y="3386"/>
                    <a:pt x="1" y="2627"/>
                    <a:pt x="59" y="1693"/>
                  </a:cubicBezTo>
                  <a:cubicBezTo>
                    <a:pt x="59" y="759"/>
                    <a:pt x="818" y="1"/>
                    <a:pt x="1752" y="1"/>
                  </a:cubicBezTo>
                  <a:cubicBezTo>
                    <a:pt x="2744" y="1"/>
                    <a:pt x="3445" y="759"/>
                    <a:pt x="3445"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7" name="Google Shape;18487;p46"/>
            <p:cNvSpPr/>
            <p:nvPr/>
          </p:nvSpPr>
          <p:spPr>
            <a:xfrm>
              <a:off x="3376575" y="5132475"/>
              <a:ext cx="86125" cy="86125"/>
            </a:xfrm>
            <a:custGeom>
              <a:avLst/>
              <a:gdLst/>
              <a:ahLst/>
              <a:cxnLst/>
              <a:rect l="l" t="t" r="r" b="b"/>
              <a:pathLst>
                <a:path w="3445" h="3445" extrusionOk="0">
                  <a:moveTo>
                    <a:pt x="3445" y="1752"/>
                  </a:moveTo>
                  <a:cubicBezTo>
                    <a:pt x="3445" y="2686"/>
                    <a:pt x="2686" y="3444"/>
                    <a:pt x="1752" y="3444"/>
                  </a:cubicBezTo>
                  <a:cubicBezTo>
                    <a:pt x="760" y="3444"/>
                    <a:pt x="1" y="2686"/>
                    <a:pt x="1" y="1693"/>
                  </a:cubicBezTo>
                  <a:cubicBezTo>
                    <a:pt x="1" y="759"/>
                    <a:pt x="760" y="1"/>
                    <a:pt x="1752" y="1"/>
                  </a:cubicBezTo>
                  <a:cubicBezTo>
                    <a:pt x="2686" y="1"/>
                    <a:pt x="3445" y="759"/>
                    <a:pt x="3445"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8" name="Google Shape;18488;p46"/>
            <p:cNvSpPr/>
            <p:nvPr/>
          </p:nvSpPr>
          <p:spPr>
            <a:xfrm>
              <a:off x="2639650" y="4887325"/>
              <a:ext cx="86125" cy="84650"/>
            </a:xfrm>
            <a:custGeom>
              <a:avLst/>
              <a:gdLst/>
              <a:ahLst/>
              <a:cxnLst/>
              <a:rect l="l" t="t" r="r" b="b"/>
              <a:pathLst>
                <a:path w="3445" h="3386" extrusionOk="0">
                  <a:moveTo>
                    <a:pt x="3445" y="1693"/>
                  </a:moveTo>
                  <a:cubicBezTo>
                    <a:pt x="3445" y="2627"/>
                    <a:pt x="2628" y="3386"/>
                    <a:pt x="1694" y="3386"/>
                  </a:cubicBezTo>
                  <a:cubicBezTo>
                    <a:pt x="760" y="3327"/>
                    <a:pt x="1" y="2569"/>
                    <a:pt x="59" y="1635"/>
                  </a:cubicBezTo>
                  <a:cubicBezTo>
                    <a:pt x="59" y="701"/>
                    <a:pt x="818" y="0"/>
                    <a:pt x="1752" y="0"/>
                  </a:cubicBezTo>
                  <a:cubicBezTo>
                    <a:pt x="2686" y="0"/>
                    <a:pt x="3445" y="759"/>
                    <a:pt x="3445" y="16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9" name="Google Shape;18489;p46"/>
            <p:cNvSpPr/>
            <p:nvPr/>
          </p:nvSpPr>
          <p:spPr>
            <a:xfrm>
              <a:off x="1661950" y="3903775"/>
              <a:ext cx="84675" cy="86125"/>
            </a:xfrm>
            <a:custGeom>
              <a:avLst/>
              <a:gdLst/>
              <a:ahLst/>
              <a:cxnLst/>
              <a:rect l="l" t="t" r="r" b="b"/>
              <a:pathLst>
                <a:path w="3387" h="3445" extrusionOk="0">
                  <a:moveTo>
                    <a:pt x="1693" y="1"/>
                  </a:moveTo>
                  <a:cubicBezTo>
                    <a:pt x="2627" y="1"/>
                    <a:pt x="3386" y="818"/>
                    <a:pt x="3386" y="1752"/>
                  </a:cubicBezTo>
                  <a:cubicBezTo>
                    <a:pt x="3386" y="2686"/>
                    <a:pt x="2569" y="3444"/>
                    <a:pt x="1635" y="3386"/>
                  </a:cubicBezTo>
                  <a:cubicBezTo>
                    <a:pt x="701" y="3386"/>
                    <a:pt x="1" y="2627"/>
                    <a:pt x="1" y="1693"/>
                  </a:cubicBezTo>
                  <a:cubicBezTo>
                    <a:pt x="1" y="759"/>
                    <a:pt x="759" y="1"/>
                    <a:pt x="1693"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0" name="Google Shape;18490;p46"/>
            <p:cNvSpPr/>
            <p:nvPr/>
          </p:nvSpPr>
          <p:spPr>
            <a:xfrm>
              <a:off x="5587375" y="4398475"/>
              <a:ext cx="81725" cy="81725"/>
            </a:xfrm>
            <a:custGeom>
              <a:avLst/>
              <a:gdLst/>
              <a:ahLst/>
              <a:cxnLst/>
              <a:rect l="l" t="t" r="r" b="b"/>
              <a:pathLst>
                <a:path w="3269" h="3269" extrusionOk="0">
                  <a:moveTo>
                    <a:pt x="1635" y="3269"/>
                  </a:moveTo>
                  <a:cubicBezTo>
                    <a:pt x="701" y="3269"/>
                    <a:pt x="0" y="2510"/>
                    <a:pt x="0" y="1635"/>
                  </a:cubicBezTo>
                  <a:cubicBezTo>
                    <a:pt x="0" y="759"/>
                    <a:pt x="759" y="0"/>
                    <a:pt x="1693" y="0"/>
                  </a:cubicBezTo>
                  <a:cubicBezTo>
                    <a:pt x="2569" y="59"/>
                    <a:pt x="3269" y="817"/>
                    <a:pt x="3269" y="1693"/>
                  </a:cubicBezTo>
                  <a:cubicBezTo>
                    <a:pt x="3211" y="2569"/>
                    <a:pt x="2510" y="3269"/>
                    <a:pt x="1635"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1" name="Google Shape;18491;p46"/>
            <p:cNvSpPr/>
            <p:nvPr/>
          </p:nvSpPr>
          <p:spPr>
            <a:xfrm>
              <a:off x="6076225" y="1948375"/>
              <a:ext cx="81750" cy="81725"/>
            </a:xfrm>
            <a:custGeom>
              <a:avLst/>
              <a:gdLst/>
              <a:ahLst/>
              <a:cxnLst/>
              <a:rect l="l" t="t" r="r" b="b"/>
              <a:pathLst>
                <a:path w="3270" h="3269" extrusionOk="0">
                  <a:moveTo>
                    <a:pt x="1693" y="3211"/>
                  </a:moveTo>
                  <a:cubicBezTo>
                    <a:pt x="818" y="3269"/>
                    <a:pt x="59" y="2510"/>
                    <a:pt x="0" y="1635"/>
                  </a:cubicBezTo>
                  <a:cubicBezTo>
                    <a:pt x="0" y="759"/>
                    <a:pt x="759" y="0"/>
                    <a:pt x="1635" y="0"/>
                  </a:cubicBezTo>
                  <a:cubicBezTo>
                    <a:pt x="2510" y="0"/>
                    <a:pt x="3269" y="701"/>
                    <a:pt x="3269" y="1576"/>
                  </a:cubicBezTo>
                  <a:cubicBezTo>
                    <a:pt x="3269" y="2452"/>
                    <a:pt x="2569" y="3211"/>
                    <a:pt x="1693"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2" name="Google Shape;18492;p46"/>
            <p:cNvSpPr/>
            <p:nvPr/>
          </p:nvSpPr>
          <p:spPr>
            <a:xfrm>
              <a:off x="2152275" y="964825"/>
              <a:ext cx="81725" cy="81750"/>
            </a:xfrm>
            <a:custGeom>
              <a:avLst/>
              <a:gdLst/>
              <a:ahLst/>
              <a:cxnLst/>
              <a:rect l="l" t="t" r="r" b="b"/>
              <a:pathLst>
                <a:path w="3269" h="3270" extrusionOk="0">
                  <a:moveTo>
                    <a:pt x="3269" y="1635"/>
                  </a:moveTo>
                  <a:cubicBezTo>
                    <a:pt x="3269" y="2510"/>
                    <a:pt x="2568" y="3211"/>
                    <a:pt x="1693" y="3269"/>
                  </a:cubicBezTo>
                  <a:cubicBezTo>
                    <a:pt x="759" y="3269"/>
                    <a:pt x="0" y="2510"/>
                    <a:pt x="59" y="1577"/>
                  </a:cubicBezTo>
                  <a:cubicBezTo>
                    <a:pt x="59" y="701"/>
                    <a:pt x="817" y="0"/>
                    <a:pt x="1693" y="0"/>
                  </a:cubicBezTo>
                  <a:cubicBezTo>
                    <a:pt x="2568" y="0"/>
                    <a:pt x="3269" y="759"/>
                    <a:pt x="3269"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3" name="Google Shape;18493;p46"/>
            <p:cNvSpPr/>
            <p:nvPr/>
          </p:nvSpPr>
          <p:spPr>
            <a:xfrm>
              <a:off x="5833975" y="1453675"/>
              <a:ext cx="81750" cy="81750"/>
            </a:xfrm>
            <a:custGeom>
              <a:avLst/>
              <a:gdLst/>
              <a:ahLst/>
              <a:cxnLst/>
              <a:rect l="l" t="t" r="r" b="b"/>
              <a:pathLst>
                <a:path w="3270" h="3270" extrusionOk="0">
                  <a:moveTo>
                    <a:pt x="3270" y="1635"/>
                  </a:moveTo>
                  <a:cubicBezTo>
                    <a:pt x="3270" y="2511"/>
                    <a:pt x="2511" y="3269"/>
                    <a:pt x="1635" y="3269"/>
                  </a:cubicBezTo>
                  <a:cubicBezTo>
                    <a:pt x="760" y="3269"/>
                    <a:pt x="1" y="2511"/>
                    <a:pt x="1" y="1635"/>
                  </a:cubicBezTo>
                  <a:cubicBezTo>
                    <a:pt x="1" y="759"/>
                    <a:pt x="760" y="1"/>
                    <a:pt x="1635" y="1"/>
                  </a:cubicBezTo>
                  <a:cubicBezTo>
                    <a:pt x="2511" y="1"/>
                    <a:pt x="3211" y="759"/>
                    <a:pt x="3211"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4" name="Google Shape;18494;p46"/>
            <p:cNvSpPr/>
            <p:nvPr/>
          </p:nvSpPr>
          <p:spPr>
            <a:xfrm>
              <a:off x="4361600" y="5135400"/>
              <a:ext cx="81725" cy="81750"/>
            </a:xfrm>
            <a:custGeom>
              <a:avLst/>
              <a:gdLst/>
              <a:ahLst/>
              <a:cxnLst/>
              <a:rect l="l" t="t" r="r" b="b"/>
              <a:pathLst>
                <a:path w="3269" h="3270" extrusionOk="0">
                  <a:moveTo>
                    <a:pt x="1634" y="3269"/>
                  </a:moveTo>
                  <a:cubicBezTo>
                    <a:pt x="759" y="3269"/>
                    <a:pt x="58" y="2569"/>
                    <a:pt x="0" y="1693"/>
                  </a:cubicBezTo>
                  <a:cubicBezTo>
                    <a:pt x="0" y="759"/>
                    <a:pt x="700" y="0"/>
                    <a:pt x="1634" y="0"/>
                  </a:cubicBezTo>
                  <a:cubicBezTo>
                    <a:pt x="2510" y="0"/>
                    <a:pt x="3269" y="701"/>
                    <a:pt x="3269" y="1576"/>
                  </a:cubicBezTo>
                  <a:cubicBezTo>
                    <a:pt x="3269" y="2510"/>
                    <a:pt x="2510" y="3211"/>
                    <a:pt x="1634"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5" name="Google Shape;18495;p46"/>
            <p:cNvSpPr/>
            <p:nvPr/>
          </p:nvSpPr>
          <p:spPr>
            <a:xfrm>
              <a:off x="3137275" y="5136850"/>
              <a:ext cx="78825" cy="78825"/>
            </a:xfrm>
            <a:custGeom>
              <a:avLst/>
              <a:gdLst/>
              <a:ahLst/>
              <a:cxnLst/>
              <a:rect l="l" t="t" r="r" b="b"/>
              <a:pathLst>
                <a:path w="3153" h="3153" extrusionOk="0">
                  <a:moveTo>
                    <a:pt x="1576" y="3094"/>
                  </a:moveTo>
                  <a:cubicBezTo>
                    <a:pt x="701" y="3153"/>
                    <a:pt x="0" y="2452"/>
                    <a:pt x="0" y="1577"/>
                  </a:cubicBezTo>
                  <a:cubicBezTo>
                    <a:pt x="0" y="701"/>
                    <a:pt x="642" y="1"/>
                    <a:pt x="1518" y="1"/>
                  </a:cubicBezTo>
                  <a:cubicBezTo>
                    <a:pt x="2452" y="1"/>
                    <a:pt x="3094" y="643"/>
                    <a:pt x="3152" y="1518"/>
                  </a:cubicBezTo>
                  <a:cubicBezTo>
                    <a:pt x="3152" y="2394"/>
                    <a:pt x="2452" y="3094"/>
                    <a:pt x="1576"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6" name="Google Shape;18496;p46"/>
            <p:cNvSpPr/>
            <p:nvPr/>
          </p:nvSpPr>
          <p:spPr>
            <a:xfrm>
              <a:off x="1416800" y="2190600"/>
              <a:ext cx="80275" cy="80300"/>
            </a:xfrm>
            <a:custGeom>
              <a:avLst/>
              <a:gdLst/>
              <a:ahLst/>
              <a:cxnLst/>
              <a:rect l="l" t="t" r="r" b="b"/>
              <a:pathLst>
                <a:path w="3211" h="3212" extrusionOk="0">
                  <a:moveTo>
                    <a:pt x="1635" y="1"/>
                  </a:moveTo>
                  <a:cubicBezTo>
                    <a:pt x="2510" y="1"/>
                    <a:pt x="3211" y="701"/>
                    <a:pt x="3211" y="1635"/>
                  </a:cubicBezTo>
                  <a:cubicBezTo>
                    <a:pt x="3211" y="2511"/>
                    <a:pt x="2510" y="3211"/>
                    <a:pt x="1635" y="3211"/>
                  </a:cubicBezTo>
                  <a:cubicBezTo>
                    <a:pt x="759" y="3211"/>
                    <a:pt x="0" y="2511"/>
                    <a:pt x="0" y="1635"/>
                  </a:cubicBezTo>
                  <a:cubicBezTo>
                    <a:pt x="0" y="701"/>
                    <a:pt x="701" y="1"/>
                    <a:pt x="16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7" name="Google Shape;18497;p46"/>
            <p:cNvSpPr/>
            <p:nvPr/>
          </p:nvSpPr>
          <p:spPr>
            <a:xfrm>
              <a:off x="5340750" y="4646550"/>
              <a:ext cx="80275" cy="80275"/>
            </a:xfrm>
            <a:custGeom>
              <a:avLst/>
              <a:gdLst/>
              <a:ahLst/>
              <a:cxnLst/>
              <a:rect l="l" t="t" r="r" b="b"/>
              <a:pathLst>
                <a:path w="3211" h="3211" extrusionOk="0">
                  <a:moveTo>
                    <a:pt x="3211" y="1635"/>
                  </a:moveTo>
                  <a:cubicBezTo>
                    <a:pt x="3211" y="2510"/>
                    <a:pt x="2511" y="3211"/>
                    <a:pt x="1635" y="3211"/>
                  </a:cubicBezTo>
                  <a:cubicBezTo>
                    <a:pt x="701" y="3211"/>
                    <a:pt x="1" y="2510"/>
                    <a:pt x="1" y="1576"/>
                  </a:cubicBezTo>
                  <a:cubicBezTo>
                    <a:pt x="1" y="701"/>
                    <a:pt x="759" y="0"/>
                    <a:pt x="1635" y="0"/>
                  </a:cubicBezTo>
                  <a:cubicBezTo>
                    <a:pt x="2511" y="0"/>
                    <a:pt x="3211" y="701"/>
                    <a:pt x="3211"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8" name="Google Shape;18498;p46"/>
            <p:cNvSpPr/>
            <p:nvPr/>
          </p:nvSpPr>
          <p:spPr>
            <a:xfrm>
              <a:off x="1911500" y="1208525"/>
              <a:ext cx="78825" cy="78825"/>
            </a:xfrm>
            <a:custGeom>
              <a:avLst/>
              <a:gdLst/>
              <a:ahLst/>
              <a:cxnLst/>
              <a:rect l="l" t="t" r="r" b="b"/>
              <a:pathLst>
                <a:path w="3153" h="3153" extrusionOk="0">
                  <a:moveTo>
                    <a:pt x="1576" y="0"/>
                  </a:moveTo>
                  <a:cubicBezTo>
                    <a:pt x="2510" y="0"/>
                    <a:pt x="3152" y="701"/>
                    <a:pt x="3152" y="1635"/>
                  </a:cubicBezTo>
                  <a:cubicBezTo>
                    <a:pt x="3094" y="2510"/>
                    <a:pt x="2452" y="3152"/>
                    <a:pt x="1576" y="3152"/>
                  </a:cubicBezTo>
                  <a:cubicBezTo>
                    <a:pt x="642" y="3152"/>
                    <a:pt x="0" y="2452"/>
                    <a:pt x="0" y="1576"/>
                  </a:cubicBezTo>
                  <a:cubicBezTo>
                    <a:pt x="0" y="701"/>
                    <a:pt x="700" y="0"/>
                    <a:pt x="15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9" name="Google Shape;18499;p46"/>
            <p:cNvSpPr/>
            <p:nvPr/>
          </p:nvSpPr>
          <p:spPr>
            <a:xfrm>
              <a:off x="4608200" y="475975"/>
              <a:ext cx="81750" cy="80275"/>
            </a:xfrm>
            <a:custGeom>
              <a:avLst/>
              <a:gdLst/>
              <a:ahLst/>
              <a:cxnLst/>
              <a:rect l="l" t="t" r="r" b="b"/>
              <a:pathLst>
                <a:path w="3270" h="3211" extrusionOk="0">
                  <a:moveTo>
                    <a:pt x="1693" y="0"/>
                  </a:moveTo>
                  <a:cubicBezTo>
                    <a:pt x="2569" y="0"/>
                    <a:pt x="3269" y="759"/>
                    <a:pt x="3269" y="1635"/>
                  </a:cubicBezTo>
                  <a:cubicBezTo>
                    <a:pt x="3211" y="2510"/>
                    <a:pt x="2511" y="3211"/>
                    <a:pt x="1577" y="3211"/>
                  </a:cubicBezTo>
                  <a:cubicBezTo>
                    <a:pt x="701" y="3152"/>
                    <a:pt x="1" y="2452"/>
                    <a:pt x="1" y="1576"/>
                  </a:cubicBezTo>
                  <a:cubicBezTo>
                    <a:pt x="59" y="642"/>
                    <a:pt x="759" y="0"/>
                    <a:pt x="169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0" name="Google Shape;18500;p46"/>
            <p:cNvSpPr/>
            <p:nvPr/>
          </p:nvSpPr>
          <p:spPr>
            <a:xfrm>
              <a:off x="5098525" y="718200"/>
              <a:ext cx="80275" cy="81750"/>
            </a:xfrm>
            <a:custGeom>
              <a:avLst/>
              <a:gdLst/>
              <a:ahLst/>
              <a:cxnLst/>
              <a:rect l="l" t="t" r="r" b="b"/>
              <a:pathLst>
                <a:path w="3211" h="3270" extrusionOk="0">
                  <a:moveTo>
                    <a:pt x="1635" y="3211"/>
                  </a:moveTo>
                  <a:cubicBezTo>
                    <a:pt x="759" y="3270"/>
                    <a:pt x="0" y="2569"/>
                    <a:pt x="0" y="1635"/>
                  </a:cubicBezTo>
                  <a:cubicBezTo>
                    <a:pt x="0" y="760"/>
                    <a:pt x="701" y="59"/>
                    <a:pt x="1576" y="1"/>
                  </a:cubicBezTo>
                  <a:cubicBezTo>
                    <a:pt x="2452" y="1"/>
                    <a:pt x="3211" y="701"/>
                    <a:pt x="3211" y="1577"/>
                  </a:cubicBezTo>
                  <a:cubicBezTo>
                    <a:pt x="3211" y="2511"/>
                    <a:pt x="2510" y="3211"/>
                    <a:pt x="1635"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1" name="Google Shape;18501;p46"/>
            <p:cNvSpPr/>
            <p:nvPr/>
          </p:nvSpPr>
          <p:spPr>
            <a:xfrm>
              <a:off x="6079150" y="3664450"/>
              <a:ext cx="77350" cy="77375"/>
            </a:xfrm>
            <a:custGeom>
              <a:avLst/>
              <a:gdLst/>
              <a:ahLst/>
              <a:cxnLst/>
              <a:rect l="l" t="t" r="r" b="b"/>
              <a:pathLst>
                <a:path w="3094" h="3095" extrusionOk="0">
                  <a:moveTo>
                    <a:pt x="3094" y="1519"/>
                  </a:moveTo>
                  <a:cubicBezTo>
                    <a:pt x="3094" y="2394"/>
                    <a:pt x="2393" y="3095"/>
                    <a:pt x="1576" y="3095"/>
                  </a:cubicBezTo>
                  <a:cubicBezTo>
                    <a:pt x="701" y="3095"/>
                    <a:pt x="0" y="2452"/>
                    <a:pt x="0" y="1577"/>
                  </a:cubicBezTo>
                  <a:cubicBezTo>
                    <a:pt x="0" y="701"/>
                    <a:pt x="642" y="59"/>
                    <a:pt x="1518" y="1"/>
                  </a:cubicBezTo>
                  <a:cubicBezTo>
                    <a:pt x="2335" y="1"/>
                    <a:pt x="3094" y="701"/>
                    <a:pt x="3094" y="15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2" name="Google Shape;18502;p46"/>
            <p:cNvSpPr/>
            <p:nvPr/>
          </p:nvSpPr>
          <p:spPr>
            <a:xfrm>
              <a:off x="1418250" y="3417850"/>
              <a:ext cx="78825" cy="77350"/>
            </a:xfrm>
            <a:custGeom>
              <a:avLst/>
              <a:gdLst/>
              <a:ahLst/>
              <a:cxnLst/>
              <a:rect l="l" t="t" r="r" b="b"/>
              <a:pathLst>
                <a:path w="3153" h="3094" extrusionOk="0">
                  <a:moveTo>
                    <a:pt x="1577" y="3094"/>
                  </a:moveTo>
                  <a:cubicBezTo>
                    <a:pt x="701" y="3094"/>
                    <a:pt x="1" y="2393"/>
                    <a:pt x="1" y="1576"/>
                  </a:cubicBezTo>
                  <a:cubicBezTo>
                    <a:pt x="1" y="701"/>
                    <a:pt x="760" y="0"/>
                    <a:pt x="1577" y="0"/>
                  </a:cubicBezTo>
                  <a:cubicBezTo>
                    <a:pt x="2452" y="59"/>
                    <a:pt x="3094" y="701"/>
                    <a:pt x="3094" y="1518"/>
                  </a:cubicBezTo>
                  <a:cubicBezTo>
                    <a:pt x="3153" y="2393"/>
                    <a:pt x="2452" y="3094"/>
                    <a:pt x="1577"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3" name="Google Shape;18503;p46"/>
            <p:cNvSpPr/>
            <p:nvPr/>
          </p:nvSpPr>
          <p:spPr>
            <a:xfrm>
              <a:off x="2890650" y="477425"/>
              <a:ext cx="77375" cy="77375"/>
            </a:xfrm>
            <a:custGeom>
              <a:avLst/>
              <a:gdLst/>
              <a:ahLst/>
              <a:cxnLst/>
              <a:rect l="l" t="t" r="r" b="b"/>
              <a:pathLst>
                <a:path w="3095" h="3095" extrusionOk="0">
                  <a:moveTo>
                    <a:pt x="3094" y="1518"/>
                  </a:moveTo>
                  <a:cubicBezTo>
                    <a:pt x="3094" y="2336"/>
                    <a:pt x="2452" y="3036"/>
                    <a:pt x="1577" y="3094"/>
                  </a:cubicBezTo>
                  <a:cubicBezTo>
                    <a:pt x="759" y="3094"/>
                    <a:pt x="1" y="2394"/>
                    <a:pt x="59" y="1518"/>
                  </a:cubicBezTo>
                  <a:cubicBezTo>
                    <a:pt x="59" y="701"/>
                    <a:pt x="759" y="1"/>
                    <a:pt x="1577" y="1"/>
                  </a:cubicBezTo>
                  <a:cubicBezTo>
                    <a:pt x="2394" y="1"/>
                    <a:pt x="3094" y="701"/>
                    <a:pt x="3094"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4" name="Google Shape;18504;p46"/>
            <p:cNvSpPr/>
            <p:nvPr/>
          </p:nvSpPr>
          <p:spPr>
            <a:xfrm>
              <a:off x="5835450" y="4154775"/>
              <a:ext cx="77350" cy="77350"/>
            </a:xfrm>
            <a:custGeom>
              <a:avLst/>
              <a:gdLst/>
              <a:ahLst/>
              <a:cxnLst/>
              <a:rect l="l" t="t" r="r" b="b"/>
              <a:pathLst>
                <a:path w="3094" h="3094" extrusionOk="0">
                  <a:moveTo>
                    <a:pt x="3094" y="1518"/>
                  </a:moveTo>
                  <a:cubicBezTo>
                    <a:pt x="3094" y="2335"/>
                    <a:pt x="2335" y="3094"/>
                    <a:pt x="1518" y="3036"/>
                  </a:cubicBezTo>
                  <a:cubicBezTo>
                    <a:pt x="701" y="3036"/>
                    <a:pt x="0" y="2277"/>
                    <a:pt x="59" y="1460"/>
                  </a:cubicBezTo>
                  <a:cubicBezTo>
                    <a:pt x="59" y="701"/>
                    <a:pt x="759" y="0"/>
                    <a:pt x="1576" y="0"/>
                  </a:cubicBezTo>
                  <a:cubicBezTo>
                    <a:pt x="2393" y="0"/>
                    <a:pt x="3094" y="701"/>
                    <a:pt x="3094"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5" name="Google Shape;18505;p46"/>
            <p:cNvSpPr/>
            <p:nvPr/>
          </p:nvSpPr>
          <p:spPr>
            <a:xfrm>
              <a:off x="2401800" y="719675"/>
              <a:ext cx="75900" cy="77350"/>
            </a:xfrm>
            <a:custGeom>
              <a:avLst/>
              <a:gdLst/>
              <a:ahLst/>
              <a:cxnLst/>
              <a:rect l="l" t="t" r="r" b="b"/>
              <a:pathLst>
                <a:path w="3036" h="3094" extrusionOk="0">
                  <a:moveTo>
                    <a:pt x="3036" y="1576"/>
                  </a:moveTo>
                  <a:cubicBezTo>
                    <a:pt x="3036" y="2393"/>
                    <a:pt x="2277" y="3094"/>
                    <a:pt x="1460" y="3036"/>
                  </a:cubicBezTo>
                  <a:cubicBezTo>
                    <a:pt x="643" y="3036"/>
                    <a:pt x="0" y="2277"/>
                    <a:pt x="59" y="1518"/>
                  </a:cubicBezTo>
                  <a:cubicBezTo>
                    <a:pt x="59" y="701"/>
                    <a:pt x="818" y="0"/>
                    <a:pt x="1635" y="59"/>
                  </a:cubicBezTo>
                  <a:cubicBezTo>
                    <a:pt x="2394" y="117"/>
                    <a:pt x="3036" y="817"/>
                    <a:pt x="3036" y="15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6" name="Google Shape;18506;p46"/>
            <p:cNvSpPr/>
            <p:nvPr/>
          </p:nvSpPr>
          <p:spPr>
            <a:xfrm>
              <a:off x="2156650" y="4645075"/>
              <a:ext cx="74450" cy="74450"/>
            </a:xfrm>
            <a:custGeom>
              <a:avLst/>
              <a:gdLst/>
              <a:ahLst/>
              <a:cxnLst/>
              <a:rect l="l" t="t" r="r" b="b"/>
              <a:pathLst>
                <a:path w="2978" h="2978" extrusionOk="0">
                  <a:moveTo>
                    <a:pt x="2919" y="1518"/>
                  </a:moveTo>
                  <a:cubicBezTo>
                    <a:pt x="2919" y="2336"/>
                    <a:pt x="2277" y="2978"/>
                    <a:pt x="1460" y="2978"/>
                  </a:cubicBezTo>
                  <a:cubicBezTo>
                    <a:pt x="642" y="2978"/>
                    <a:pt x="0" y="2277"/>
                    <a:pt x="0" y="1460"/>
                  </a:cubicBezTo>
                  <a:cubicBezTo>
                    <a:pt x="59" y="701"/>
                    <a:pt x="701" y="1"/>
                    <a:pt x="1518" y="59"/>
                  </a:cubicBezTo>
                  <a:cubicBezTo>
                    <a:pt x="2335" y="59"/>
                    <a:pt x="2977" y="701"/>
                    <a:pt x="2919"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7" name="Google Shape;18507;p46"/>
            <p:cNvSpPr/>
            <p:nvPr/>
          </p:nvSpPr>
          <p:spPr>
            <a:xfrm>
              <a:off x="1910025" y="4402850"/>
              <a:ext cx="73000" cy="72975"/>
            </a:xfrm>
            <a:custGeom>
              <a:avLst/>
              <a:gdLst/>
              <a:ahLst/>
              <a:cxnLst/>
              <a:rect l="l" t="t" r="r" b="b"/>
              <a:pathLst>
                <a:path w="2920" h="2919" extrusionOk="0">
                  <a:moveTo>
                    <a:pt x="1460" y="0"/>
                  </a:moveTo>
                  <a:cubicBezTo>
                    <a:pt x="2277" y="0"/>
                    <a:pt x="2919" y="642"/>
                    <a:pt x="2919" y="1460"/>
                  </a:cubicBezTo>
                  <a:cubicBezTo>
                    <a:pt x="2919" y="2277"/>
                    <a:pt x="2277" y="2919"/>
                    <a:pt x="1460" y="2919"/>
                  </a:cubicBezTo>
                  <a:cubicBezTo>
                    <a:pt x="643" y="2919"/>
                    <a:pt x="59" y="2335"/>
                    <a:pt x="1" y="1518"/>
                  </a:cubicBezTo>
                  <a:cubicBezTo>
                    <a:pt x="1" y="701"/>
                    <a:pt x="643" y="59"/>
                    <a:pt x="146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8" name="Google Shape;18508;p46"/>
            <p:cNvSpPr/>
            <p:nvPr/>
          </p:nvSpPr>
          <p:spPr>
            <a:xfrm>
              <a:off x="1669250" y="1459525"/>
              <a:ext cx="70075" cy="71525"/>
            </a:xfrm>
            <a:custGeom>
              <a:avLst/>
              <a:gdLst/>
              <a:ahLst/>
              <a:cxnLst/>
              <a:rect l="l" t="t" r="r" b="b"/>
              <a:pathLst>
                <a:path w="2803" h="2861" extrusionOk="0">
                  <a:moveTo>
                    <a:pt x="1401" y="2802"/>
                  </a:moveTo>
                  <a:cubicBezTo>
                    <a:pt x="584" y="2802"/>
                    <a:pt x="1" y="2218"/>
                    <a:pt x="1" y="1401"/>
                  </a:cubicBezTo>
                  <a:cubicBezTo>
                    <a:pt x="1" y="584"/>
                    <a:pt x="584" y="0"/>
                    <a:pt x="1401" y="0"/>
                  </a:cubicBezTo>
                  <a:cubicBezTo>
                    <a:pt x="2219" y="0"/>
                    <a:pt x="2802" y="642"/>
                    <a:pt x="2802" y="1401"/>
                  </a:cubicBezTo>
                  <a:cubicBezTo>
                    <a:pt x="2802" y="2218"/>
                    <a:pt x="2219" y="2860"/>
                    <a:pt x="1401"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9" name="Google Shape;18509;p46"/>
            <p:cNvSpPr/>
            <p:nvPr/>
          </p:nvSpPr>
          <p:spPr>
            <a:xfrm>
              <a:off x="5102900" y="4894625"/>
              <a:ext cx="71525" cy="70050"/>
            </a:xfrm>
            <a:custGeom>
              <a:avLst/>
              <a:gdLst/>
              <a:ahLst/>
              <a:cxnLst/>
              <a:rect l="l" t="t" r="r" b="b"/>
              <a:pathLst>
                <a:path w="2861" h="2802" extrusionOk="0">
                  <a:moveTo>
                    <a:pt x="1460" y="2802"/>
                  </a:moveTo>
                  <a:cubicBezTo>
                    <a:pt x="642" y="2802"/>
                    <a:pt x="0" y="2218"/>
                    <a:pt x="0" y="1401"/>
                  </a:cubicBezTo>
                  <a:cubicBezTo>
                    <a:pt x="0" y="584"/>
                    <a:pt x="584" y="0"/>
                    <a:pt x="1401" y="0"/>
                  </a:cubicBezTo>
                  <a:cubicBezTo>
                    <a:pt x="2218" y="0"/>
                    <a:pt x="2802" y="584"/>
                    <a:pt x="2860" y="1401"/>
                  </a:cubicBezTo>
                  <a:cubicBezTo>
                    <a:pt x="2860" y="2160"/>
                    <a:pt x="2218" y="2802"/>
                    <a:pt x="1460"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0" name="Google Shape;18510;p46"/>
            <p:cNvSpPr/>
            <p:nvPr/>
          </p:nvSpPr>
          <p:spPr>
            <a:xfrm>
              <a:off x="1422625" y="1949825"/>
              <a:ext cx="70075" cy="68600"/>
            </a:xfrm>
            <a:custGeom>
              <a:avLst/>
              <a:gdLst/>
              <a:ahLst/>
              <a:cxnLst/>
              <a:rect l="l" t="t" r="r" b="b"/>
              <a:pathLst>
                <a:path w="2803" h="2744" extrusionOk="0">
                  <a:moveTo>
                    <a:pt x="2803" y="1401"/>
                  </a:moveTo>
                  <a:cubicBezTo>
                    <a:pt x="2803" y="2160"/>
                    <a:pt x="2161" y="2744"/>
                    <a:pt x="1402" y="2744"/>
                  </a:cubicBezTo>
                  <a:cubicBezTo>
                    <a:pt x="643" y="2744"/>
                    <a:pt x="1" y="2102"/>
                    <a:pt x="1" y="1343"/>
                  </a:cubicBezTo>
                  <a:cubicBezTo>
                    <a:pt x="59" y="584"/>
                    <a:pt x="701" y="1"/>
                    <a:pt x="1402" y="1"/>
                  </a:cubicBezTo>
                  <a:cubicBezTo>
                    <a:pt x="2161" y="1"/>
                    <a:pt x="2803" y="643"/>
                    <a:pt x="2803" y="14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1" name="Google Shape;18511;p46"/>
            <p:cNvSpPr/>
            <p:nvPr/>
          </p:nvSpPr>
          <p:spPr>
            <a:xfrm>
              <a:off x="4611125" y="5141225"/>
              <a:ext cx="68600" cy="70075"/>
            </a:xfrm>
            <a:custGeom>
              <a:avLst/>
              <a:gdLst/>
              <a:ahLst/>
              <a:cxnLst/>
              <a:rect l="l" t="t" r="r" b="b"/>
              <a:pathLst>
                <a:path w="2744" h="2803" extrusionOk="0">
                  <a:moveTo>
                    <a:pt x="1343" y="2803"/>
                  </a:moveTo>
                  <a:cubicBezTo>
                    <a:pt x="584" y="2744"/>
                    <a:pt x="0" y="2161"/>
                    <a:pt x="0" y="1402"/>
                  </a:cubicBezTo>
                  <a:cubicBezTo>
                    <a:pt x="0" y="643"/>
                    <a:pt x="642" y="1"/>
                    <a:pt x="1401" y="1"/>
                  </a:cubicBezTo>
                  <a:cubicBezTo>
                    <a:pt x="2160" y="59"/>
                    <a:pt x="2744" y="701"/>
                    <a:pt x="2744" y="1460"/>
                  </a:cubicBezTo>
                  <a:cubicBezTo>
                    <a:pt x="2744" y="2161"/>
                    <a:pt x="2102" y="2803"/>
                    <a:pt x="1343"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2" name="Google Shape;18512;p46"/>
            <p:cNvSpPr/>
            <p:nvPr/>
          </p:nvSpPr>
          <p:spPr>
            <a:xfrm>
              <a:off x="2407625" y="4897525"/>
              <a:ext cx="65700" cy="64250"/>
            </a:xfrm>
            <a:custGeom>
              <a:avLst/>
              <a:gdLst/>
              <a:ahLst/>
              <a:cxnLst/>
              <a:rect l="l" t="t" r="r" b="b"/>
              <a:pathLst>
                <a:path w="2628" h="2570" extrusionOk="0">
                  <a:moveTo>
                    <a:pt x="1343" y="2569"/>
                  </a:moveTo>
                  <a:cubicBezTo>
                    <a:pt x="643" y="2569"/>
                    <a:pt x="59" y="2044"/>
                    <a:pt x="59" y="1343"/>
                  </a:cubicBezTo>
                  <a:cubicBezTo>
                    <a:pt x="1" y="585"/>
                    <a:pt x="585" y="1"/>
                    <a:pt x="1343" y="1"/>
                  </a:cubicBezTo>
                  <a:cubicBezTo>
                    <a:pt x="2044" y="1"/>
                    <a:pt x="2569" y="526"/>
                    <a:pt x="2569" y="1227"/>
                  </a:cubicBezTo>
                  <a:cubicBezTo>
                    <a:pt x="2628" y="1986"/>
                    <a:pt x="2044" y="2511"/>
                    <a:pt x="1343" y="25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3" name="Google Shape;18513;p46"/>
            <p:cNvSpPr/>
            <p:nvPr/>
          </p:nvSpPr>
          <p:spPr>
            <a:xfrm>
              <a:off x="1425550" y="3671750"/>
              <a:ext cx="64225" cy="64250"/>
            </a:xfrm>
            <a:custGeom>
              <a:avLst/>
              <a:gdLst/>
              <a:ahLst/>
              <a:cxnLst/>
              <a:rect l="l" t="t" r="r" b="b"/>
              <a:pathLst>
                <a:path w="2569" h="2570" extrusionOk="0">
                  <a:moveTo>
                    <a:pt x="1285" y="1"/>
                  </a:moveTo>
                  <a:cubicBezTo>
                    <a:pt x="1985" y="1"/>
                    <a:pt x="2569" y="526"/>
                    <a:pt x="2569" y="1285"/>
                  </a:cubicBezTo>
                  <a:cubicBezTo>
                    <a:pt x="2569" y="2044"/>
                    <a:pt x="1985" y="2569"/>
                    <a:pt x="1226" y="2569"/>
                  </a:cubicBezTo>
                  <a:cubicBezTo>
                    <a:pt x="526" y="2511"/>
                    <a:pt x="1" y="1985"/>
                    <a:pt x="1" y="1227"/>
                  </a:cubicBezTo>
                  <a:cubicBezTo>
                    <a:pt x="1" y="526"/>
                    <a:pt x="584" y="1"/>
                    <a:pt x="128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4" name="Google Shape;18514;p46"/>
            <p:cNvSpPr/>
            <p:nvPr/>
          </p:nvSpPr>
          <p:spPr>
            <a:xfrm>
              <a:off x="1672175" y="4160600"/>
              <a:ext cx="64225" cy="64250"/>
            </a:xfrm>
            <a:custGeom>
              <a:avLst/>
              <a:gdLst/>
              <a:ahLst/>
              <a:cxnLst/>
              <a:rect l="l" t="t" r="r" b="b"/>
              <a:pathLst>
                <a:path w="2569" h="2570" extrusionOk="0">
                  <a:moveTo>
                    <a:pt x="2569" y="1285"/>
                  </a:moveTo>
                  <a:cubicBezTo>
                    <a:pt x="2569" y="2044"/>
                    <a:pt x="1985" y="2569"/>
                    <a:pt x="1284" y="2569"/>
                  </a:cubicBezTo>
                  <a:cubicBezTo>
                    <a:pt x="526" y="2569"/>
                    <a:pt x="0" y="1985"/>
                    <a:pt x="0" y="1227"/>
                  </a:cubicBezTo>
                  <a:cubicBezTo>
                    <a:pt x="0" y="526"/>
                    <a:pt x="584" y="1"/>
                    <a:pt x="1284" y="1"/>
                  </a:cubicBezTo>
                  <a:cubicBezTo>
                    <a:pt x="2043" y="59"/>
                    <a:pt x="2569" y="585"/>
                    <a:pt x="2569" y="12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5" name="Google Shape;18515;p46"/>
            <p:cNvSpPr/>
            <p:nvPr/>
          </p:nvSpPr>
          <p:spPr>
            <a:xfrm>
              <a:off x="4859200" y="483275"/>
              <a:ext cx="64225" cy="65675"/>
            </a:xfrm>
            <a:custGeom>
              <a:avLst/>
              <a:gdLst/>
              <a:ahLst/>
              <a:cxnLst/>
              <a:rect l="l" t="t" r="r" b="b"/>
              <a:pathLst>
                <a:path w="2569" h="2627" extrusionOk="0">
                  <a:moveTo>
                    <a:pt x="1343" y="0"/>
                  </a:moveTo>
                  <a:cubicBezTo>
                    <a:pt x="2043" y="0"/>
                    <a:pt x="2569" y="584"/>
                    <a:pt x="2569" y="1284"/>
                  </a:cubicBezTo>
                  <a:cubicBezTo>
                    <a:pt x="2569" y="2043"/>
                    <a:pt x="1985" y="2627"/>
                    <a:pt x="1226" y="2569"/>
                  </a:cubicBezTo>
                  <a:cubicBezTo>
                    <a:pt x="526" y="2569"/>
                    <a:pt x="0" y="1985"/>
                    <a:pt x="0" y="1284"/>
                  </a:cubicBezTo>
                  <a:cubicBezTo>
                    <a:pt x="59" y="526"/>
                    <a:pt x="584" y="0"/>
                    <a:pt x="134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6" name="Google Shape;18516;p46"/>
            <p:cNvSpPr/>
            <p:nvPr/>
          </p:nvSpPr>
          <p:spPr>
            <a:xfrm>
              <a:off x="6084975" y="1709050"/>
              <a:ext cx="64225" cy="65700"/>
            </a:xfrm>
            <a:custGeom>
              <a:avLst/>
              <a:gdLst/>
              <a:ahLst/>
              <a:cxnLst/>
              <a:rect l="l" t="t" r="r" b="b"/>
              <a:pathLst>
                <a:path w="2569" h="2628" extrusionOk="0">
                  <a:moveTo>
                    <a:pt x="2569" y="1285"/>
                  </a:moveTo>
                  <a:cubicBezTo>
                    <a:pt x="2569" y="2043"/>
                    <a:pt x="2044" y="2569"/>
                    <a:pt x="1343" y="2569"/>
                  </a:cubicBezTo>
                  <a:cubicBezTo>
                    <a:pt x="584" y="2627"/>
                    <a:pt x="1" y="2043"/>
                    <a:pt x="1" y="1285"/>
                  </a:cubicBezTo>
                  <a:cubicBezTo>
                    <a:pt x="59" y="584"/>
                    <a:pt x="584" y="0"/>
                    <a:pt x="1343" y="59"/>
                  </a:cubicBezTo>
                  <a:cubicBezTo>
                    <a:pt x="2044" y="59"/>
                    <a:pt x="2569" y="584"/>
                    <a:pt x="2569" y="12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7" name="Google Shape;18517;p46"/>
            <p:cNvSpPr/>
            <p:nvPr/>
          </p:nvSpPr>
          <p:spPr>
            <a:xfrm>
              <a:off x="2897950" y="5142700"/>
              <a:ext cx="64225" cy="65675"/>
            </a:xfrm>
            <a:custGeom>
              <a:avLst/>
              <a:gdLst/>
              <a:ahLst/>
              <a:cxnLst/>
              <a:rect l="l" t="t" r="r" b="b"/>
              <a:pathLst>
                <a:path w="2569" h="2627" extrusionOk="0">
                  <a:moveTo>
                    <a:pt x="1285" y="2627"/>
                  </a:moveTo>
                  <a:cubicBezTo>
                    <a:pt x="584" y="2627"/>
                    <a:pt x="0" y="2102"/>
                    <a:pt x="0" y="1343"/>
                  </a:cubicBezTo>
                  <a:cubicBezTo>
                    <a:pt x="0" y="642"/>
                    <a:pt x="526" y="59"/>
                    <a:pt x="1226" y="59"/>
                  </a:cubicBezTo>
                  <a:cubicBezTo>
                    <a:pt x="1985" y="0"/>
                    <a:pt x="2569" y="584"/>
                    <a:pt x="2569" y="1343"/>
                  </a:cubicBezTo>
                  <a:cubicBezTo>
                    <a:pt x="2569" y="2043"/>
                    <a:pt x="2043" y="2627"/>
                    <a:pt x="1285" y="26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8" name="Google Shape;18518;p46"/>
            <p:cNvSpPr/>
            <p:nvPr/>
          </p:nvSpPr>
          <p:spPr>
            <a:xfrm>
              <a:off x="6333050" y="2936300"/>
              <a:ext cx="62775" cy="62750"/>
            </a:xfrm>
            <a:custGeom>
              <a:avLst/>
              <a:gdLst/>
              <a:ahLst/>
              <a:cxnLst/>
              <a:rect l="l" t="t" r="r" b="b"/>
              <a:pathLst>
                <a:path w="2511" h="2510" extrusionOk="0">
                  <a:moveTo>
                    <a:pt x="2510" y="1226"/>
                  </a:moveTo>
                  <a:cubicBezTo>
                    <a:pt x="2452" y="1985"/>
                    <a:pt x="1927" y="2510"/>
                    <a:pt x="1168" y="2510"/>
                  </a:cubicBezTo>
                  <a:cubicBezTo>
                    <a:pt x="526" y="2452"/>
                    <a:pt x="1" y="1926"/>
                    <a:pt x="1" y="1226"/>
                  </a:cubicBezTo>
                  <a:cubicBezTo>
                    <a:pt x="1" y="525"/>
                    <a:pt x="584" y="0"/>
                    <a:pt x="1285" y="0"/>
                  </a:cubicBezTo>
                  <a:cubicBezTo>
                    <a:pt x="1985" y="0"/>
                    <a:pt x="2510" y="584"/>
                    <a:pt x="2510" y="12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9" name="Google Shape;18519;p46"/>
            <p:cNvSpPr/>
            <p:nvPr/>
          </p:nvSpPr>
          <p:spPr>
            <a:xfrm>
              <a:off x="5597575" y="975050"/>
              <a:ext cx="61325" cy="61300"/>
            </a:xfrm>
            <a:custGeom>
              <a:avLst/>
              <a:gdLst/>
              <a:ahLst/>
              <a:cxnLst/>
              <a:rect l="l" t="t" r="r" b="b"/>
              <a:pathLst>
                <a:path w="2453" h="2452" extrusionOk="0">
                  <a:moveTo>
                    <a:pt x="1227" y="0"/>
                  </a:moveTo>
                  <a:cubicBezTo>
                    <a:pt x="1927" y="0"/>
                    <a:pt x="2452" y="584"/>
                    <a:pt x="2452" y="1226"/>
                  </a:cubicBezTo>
                  <a:cubicBezTo>
                    <a:pt x="2452" y="1868"/>
                    <a:pt x="1869" y="2452"/>
                    <a:pt x="1227" y="2452"/>
                  </a:cubicBezTo>
                  <a:cubicBezTo>
                    <a:pt x="526" y="2452"/>
                    <a:pt x="1" y="1868"/>
                    <a:pt x="1" y="1168"/>
                  </a:cubicBezTo>
                  <a:cubicBezTo>
                    <a:pt x="1" y="525"/>
                    <a:pt x="585" y="0"/>
                    <a:pt x="122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0" name="Google Shape;18520;p46"/>
            <p:cNvSpPr/>
            <p:nvPr/>
          </p:nvSpPr>
          <p:spPr>
            <a:xfrm>
              <a:off x="3634875" y="238125"/>
              <a:ext cx="62775" cy="62750"/>
            </a:xfrm>
            <a:custGeom>
              <a:avLst/>
              <a:gdLst/>
              <a:ahLst/>
              <a:cxnLst/>
              <a:rect l="l" t="t" r="r" b="b"/>
              <a:pathLst>
                <a:path w="2511" h="2510" extrusionOk="0">
                  <a:moveTo>
                    <a:pt x="1226" y="2510"/>
                  </a:moveTo>
                  <a:cubicBezTo>
                    <a:pt x="526" y="2510"/>
                    <a:pt x="1" y="1926"/>
                    <a:pt x="1" y="1226"/>
                  </a:cubicBezTo>
                  <a:cubicBezTo>
                    <a:pt x="59" y="525"/>
                    <a:pt x="584" y="0"/>
                    <a:pt x="1226" y="0"/>
                  </a:cubicBezTo>
                  <a:cubicBezTo>
                    <a:pt x="1927" y="0"/>
                    <a:pt x="2510" y="584"/>
                    <a:pt x="2452" y="1284"/>
                  </a:cubicBezTo>
                  <a:cubicBezTo>
                    <a:pt x="2452" y="1985"/>
                    <a:pt x="1927" y="2510"/>
                    <a:pt x="1226"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1" name="Google Shape;18521;p46"/>
            <p:cNvSpPr/>
            <p:nvPr/>
          </p:nvSpPr>
          <p:spPr>
            <a:xfrm>
              <a:off x="6333050" y="2692600"/>
              <a:ext cx="62775" cy="62775"/>
            </a:xfrm>
            <a:custGeom>
              <a:avLst/>
              <a:gdLst/>
              <a:ahLst/>
              <a:cxnLst/>
              <a:rect l="l" t="t" r="r" b="b"/>
              <a:pathLst>
                <a:path w="2511" h="2511" extrusionOk="0">
                  <a:moveTo>
                    <a:pt x="2510" y="1284"/>
                  </a:moveTo>
                  <a:cubicBezTo>
                    <a:pt x="2510" y="1985"/>
                    <a:pt x="1927" y="2510"/>
                    <a:pt x="1226" y="2510"/>
                  </a:cubicBezTo>
                  <a:cubicBezTo>
                    <a:pt x="526" y="2510"/>
                    <a:pt x="1" y="1985"/>
                    <a:pt x="1" y="1284"/>
                  </a:cubicBezTo>
                  <a:cubicBezTo>
                    <a:pt x="1" y="584"/>
                    <a:pt x="584" y="0"/>
                    <a:pt x="1285" y="59"/>
                  </a:cubicBezTo>
                  <a:cubicBezTo>
                    <a:pt x="1985" y="59"/>
                    <a:pt x="2510" y="584"/>
                    <a:pt x="2510" y="128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2" name="Google Shape;18522;p46"/>
            <p:cNvSpPr/>
            <p:nvPr/>
          </p:nvSpPr>
          <p:spPr>
            <a:xfrm>
              <a:off x="3881500" y="238125"/>
              <a:ext cx="62775" cy="62750"/>
            </a:xfrm>
            <a:custGeom>
              <a:avLst/>
              <a:gdLst/>
              <a:ahLst/>
              <a:cxnLst/>
              <a:rect l="l" t="t" r="r" b="b"/>
              <a:pathLst>
                <a:path w="2511" h="2510" extrusionOk="0">
                  <a:moveTo>
                    <a:pt x="2510" y="1226"/>
                  </a:moveTo>
                  <a:cubicBezTo>
                    <a:pt x="2510" y="1926"/>
                    <a:pt x="1985" y="2452"/>
                    <a:pt x="1284" y="2452"/>
                  </a:cubicBezTo>
                  <a:cubicBezTo>
                    <a:pt x="584" y="2510"/>
                    <a:pt x="0" y="1985"/>
                    <a:pt x="0" y="1226"/>
                  </a:cubicBezTo>
                  <a:cubicBezTo>
                    <a:pt x="0" y="525"/>
                    <a:pt x="584" y="0"/>
                    <a:pt x="1284" y="0"/>
                  </a:cubicBezTo>
                  <a:cubicBezTo>
                    <a:pt x="1985" y="0"/>
                    <a:pt x="2510" y="525"/>
                    <a:pt x="2510" y="12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3" name="Google Shape;18523;p46"/>
            <p:cNvSpPr/>
            <p:nvPr/>
          </p:nvSpPr>
          <p:spPr>
            <a:xfrm>
              <a:off x="6333050" y="2447425"/>
              <a:ext cx="61325" cy="59875"/>
            </a:xfrm>
            <a:custGeom>
              <a:avLst/>
              <a:gdLst/>
              <a:ahLst/>
              <a:cxnLst/>
              <a:rect l="l" t="t" r="r" b="b"/>
              <a:pathLst>
                <a:path w="2453" h="2395" extrusionOk="0">
                  <a:moveTo>
                    <a:pt x="2452" y="1168"/>
                  </a:moveTo>
                  <a:cubicBezTo>
                    <a:pt x="2452" y="1810"/>
                    <a:pt x="1868" y="2394"/>
                    <a:pt x="1226" y="2394"/>
                  </a:cubicBezTo>
                  <a:cubicBezTo>
                    <a:pt x="643" y="2394"/>
                    <a:pt x="59" y="1869"/>
                    <a:pt x="59" y="1227"/>
                  </a:cubicBezTo>
                  <a:cubicBezTo>
                    <a:pt x="1" y="585"/>
                    <a:pt x="584" y="1"/>
                    <a:pt x="1226" y="1"/>
                  </a:cubicBezTo>
                  <a:cubicBezTo>
                    <a:pt x="1868" y="1"/>
                    <a:pt x="2452" y="585"/>
                    <a:pt x="2452"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4" name="Google Shape;18524;p46"/>
            <p:cNvSpPr/>
            <p:nvPr/>
          </p:nvSpPr>
          <p:spPr>
            <a:xfrm>
              <a:off x="6086425" y="3919825"/>
              <a:ext cx="61325" cy="61325"/>
            </a:xfrm>
            <a:custGeom>
              <a:avLst/>
              <a:gdLst/>
              <a:ahLst/>
              <a:cxnLst/>
              <a:rect l="l" t="t" r="r" b="b"/>
              <a:pathLst>
                <a:path w="2453" h="2453" extrusionOk="0">
                  <a:moveTo>
                    <a:pt x="1227" y="1"/>
                  </a:moveTo>
                  <a:cubicBezTo>
                    <a:pt x="1869" y="1"/>
                    <a:pt x="2453" y="584"/>
                    <a:pt x="2453" y="1226"/>
                  </a:cubicBezTo>
                  <a:cubicBezTo>
                    <a:pt x="2453" y="1869"/>
                    <a:pt x="1869" y="2394"/>
                    <a:pt x="1285" y="2452"/>
                  </a:cubicBezTo>
                  <a:cubicBezTo>
                    <a:pt x="585" y="2452"/>
                    <a:pt x="1" y="1869"/>
                    <a:pt x="59" y="1168"/>
                  </a:cubicBezTo>
                  <a:cubicBezTo>
                    <a:pt x="59" y="584"/>
                    <a:pt x="585" y="1"/>
                    <a:pt x="1227"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5" name="Google Shape;18525;p46"/>
            <p:cNvSpPr/>
            <p:nvPr/>
          </p:nvSpPr>
          <p:spPr>
            <a:xfrm>
              <a:off x="2657175" y="486175"/>
              <a:ext cx="59850" cy="59875"/>
            </a:xfrm>
            <a:custGeom>
              <a:avLst/>
              <a:gdLst/>
              <a:ahLst/>
              <a:cxnLst/>
              <a:rect l="l" t="t" r="r" b="b"/>
              <a:pathLst>
                <a:path w="2394" h="2395" extrusionOk="0">
                  <a:moveTo>
                    <a:pt x="2394" y="1168"/>
                  </a:moveTo>
                  <a:cubicBezTo>
                    <a:pt x="2394" y="1752"/>
                    <a:pt x="1868" y="2336"/>
                    <a:pt x="1226" y="2394"/>
                  </a:cubicBezTo>
                  <a:cubicBezTo>
                    <a:pt x="584" y="2394"/>
                    <a:pt x="0" y="1810"/>
                    <a:pt x="0" y="1168"/>
                  </a:cubicBezTo>
                  <a:cubicBezTo>
                    <a:pt x="0" y="526"/>
                    <a:pt x="584" y="1"/>
                    <a:pt x="1168" y="1"/>
                  </a:cubicBezTo>
                  <a:cubicBezTo>
                    <a:pt x="1810" y="1"/>
                    <a:pt x="2394" y="526"/>
                    <a:pt x="2394"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6" name="Google Shape;18526;p46"/>
            <p:cNvSpPr/>
            <p:nvPr/>
          </p:nvSpPr>
          <p:spPr>
            <a:xfrm>
              <a:off x="4126650" y="239575"/>
              <a:ext cx="58400" cy="59850"/>
            </a:xfrm>
            <a:custGeom>
              <a:avLst/>
              <a:gdLst/>
              <a:ahLst/>
              <a:cxnLst/>
              <a:rect l="l" t="t" r="r" b="b"/>
              <a:pathLst>
                <a:path w="2336" h="2394" extrusionOk="0">
                  <a:moveTo>
                    <a:pt x="1168" y="2335"/>
                  </a:moveTo>
                  <a:cubicBezTo>
                    <a:pt x="526" y="2394"/>
                    <a:pt x="0" y="1810"/>
                    <a:pt x="0" y="1226"/>
                  </a:cubicBezTo>
                  <a:cubicBezTo>
                    <a:pt x="0" y="584"/>
                    <a:pt x="526" y="0"/>
                    <a:pt x="1168" y="0"/>
                  </a:cubicBezTo>
                  <a:cubicBezTo>
                    <a:pt x="1752" y="0"/>
                    <a:pt x="2335" y="526"/>
                    <a:pt x="2335" y="1168"/>
                  </a:cubicBezTo>
                  <a:cubicBezTo>
                    <a:pt x="2335" y="1810"/>
                    <a:pt x="1810" y="2335"/>
                    <a:pt x="1168"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7" name="Google Shape;18527;p46"/>
            <p:cNvSpPr/>
            <p:nvPr/>
          </p:nvSpPr>
          <p:spPr>
            <a:xfrm>
              <a:off x="5845650" y="1223125"/>
              <a:ext cx="56950" cy="58375"/>
            </a:xfrm>
            <a:custGeom>
              <a:avLst/>
              <a:gdLst/>
              <a:ahLst/>
              <a:cxnLst/>
              <a:rect l="l" t="t" r="r" b="b"/>
              <a:pathLst>
                <a:path w="2278" h="2335" extrusionOk="0">
                  <a:moveTo>
                    <a:pt x="2277" y="1167"/>
                  </a:moveTo>
                  <a:cubicBezTo>
                    <a:pt x="2277" y="1810"/>
                    <a:pt x="1810" y="2277"/>
                    <a:pt x="1168" y="2277"/>
                  </a:cubicBezTo>
                  <a:cubicBezTo>
                    <a:pt x="526" y="2335"/>
                    <a:pt x="1" y="1810"/>
                    <a:pt x="1" y="1109"/>
                  </a:cubicBezTo>
                  <a:cubicBezTo>
                    <a:pt x="59" y="467"/>
                    <a:pt x="526" y="0"/>
                    <a:pt x="1168" y="0"/>
                  </a:cubicBezTo>
                  <a:cubicBezTo>
                    <a:pt x="1810" y="0"/>
                    <a:pt x="2277" y="525"/>
                    <a:pt x="2277" y="116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8" name="Google Shape;18528;p46"/>
            <p:cNvSpPr/>
            <p:nvPr/>
          </p:nvSpPr>
          <p:spPr>
            <a:xfrm>
              <a:off x="3394100" y="241025"/>
              <a:ext cx="58400" cy="56950"/>
            </a:xfrm>
            <a:custGeom>
              <a:avLst/>
              <a:gdLst/>
              <a:ahLst/>
              <a:cxnLst/>
              <a:rect l="l" t="t" r="r" b="b"/>
              <a:pathLst>
                <a:path w="2336" h="2278" extrusionOk="0">
                  <a:moveTo>
                    <a:pt x="2277" y="1168"/>
                  </a:moveTo>
                  <a:cubicBezTo>
                    <a:pt x="2277" y="1810"/>
                    <a:pt x="1810" y="2277"/>
                    <a:pt x="1168" y="2277"/>
                  </a:cubicBezTo>
                  <a:cubicBezTo>
                    <a:pt x="526" y="2277"/>
                    <a:pt x="0" y="1752"/>
                    <a:pt x="59" y="1051"/>
                  </a:cubicBezTo>
                  <a:cubicBezTo>
                    <a:pt x="59" y="409"/>
                    <a:pt x="584" y="1"/>
                    <a:pt x="1226" y="1"/>
                  </a:cubicBezTo>
                  <a:cubicBezTo>
                    <a:pt x="1868" y="1"/>
                    <a:pt x="2335" y="526"/>
                    <a:pt x="2277"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9" name="Google Shape;18529;p46"/>
            <p:cNvSpPr/>
            <p:nvPr/>
          </p:nvSpPr>
          <p:spPr>
            <a:xfrm>
              <a:off x="6335975" y="3185825"/>
              <a:ext cx="56925" cy="56925"/>
            </a:xfrm>
            <a:custGeom>
              <a:avLst/>
              <a:gdLst/>
              <a:ahLst/>
              <a:cxnLst/>
              <a:rect l="l" t="t" r="r" b="b"/>
              <a:pathLst>
                <a:path w="2277" h="2277" extrusionOk="0">
                  <a:moveTo>
                    <a:pt x="1168" y="2277"/>
                  </a:moveTo>
                  <a:cubicBezTo>
                    <a:pt x="526" y="2277"/>
                    <a:pt x="0" y="1810"/>
                    <a:pt x="0" y="1168"/>
                  </a:cubicBezTo>
                  <a:cubicBezTo>
                    <a:pt x="0" y="467"/>
                    <a:pt x="467" y="0"/>
                    <a:pt x="1168" y="0"/>
                  </a:cubicBezTo>
                  <a:cubicBezTo>
                    <a:pt x="1810" y="0"/>
                    <a:pt x="2277" y="526"/>
                    <a:pt x="2277" y="1109"/>
                  </a:cubicBezTo>
                  <a:cubicBezTo>
                    <a:pt x="2277" y="1751"/>
                    <a:pt x="1751" y="2277"/>
                    <a:pt x="1168" y="22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0" name="Google Shape;18530;p46"/>
            <p:cNvSpPr/>
            <p:nvPr/>
          </p:nvSpPr>
          <p:spPr>
            <a:xfrm>
              <a:off x="5356800" y="731350"/>
              <a:ext cx="56950" cy="55475"/>
            </a:xfrm>
            <a:custGeom>
              <a:avLst/>
              <a:gdLst/>
              <a:ahLst/>
              <a:cxnLst/>
              <a:rect l="l" t="t" r="r" b="b"/>
              <a:pathLst>
                <a:path w="2278" h="2219" extrusionOk="0">
                  <a:moveTo>
                    <a:pt x="1168" y="2218"/>
                  </a:moveTo>
                  <a:cubicBezTo>
                    <a:pt x="526" y="2218"/>
                    <a:pt x="59" y="1810"/>
                    <a:pt x="1" y="1168"/>
                  </a:cubicBezTo>
                  <a:cubicBezTo>
                    <a:pt x="1" y="467"/>
                    <a:pt x="468" y="0"/>
                    <a:pt x="1110" y="0"/>
                  </a:cubicBezTo>
                  <a:cubicBezTo>
                    <a:pt x="1752" y="0"/>
                    <a:pt x="2277" y="467"/>
                    <a:pt x="2277" y="1051"/>
                  </a:cubicBezTo>
                  <a:cubicBezTo>
                    <a:pt x="2277" y="1693"/>
                    <a:pt x="1810" y="2218"/>
                    <a:pt x="1168"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1" name="Google Shape;18531;p46"/>
            <p:cNvSpPr/>
            <p:nvPr/>
          </p:nvSpPr>
          <p:spPr>
            <a:xfrm>
              <a:off x="1924625" y="979425"/>
              <a:ext cx="52550" cy="52550"/>
            </a:xfrm>
            <a:custGeom>
              <a:avLst/>
              <a:gdLst/>
              <a:ahLst/>
              <a:cxnLst/>
              <a:rect l="l" t="t" r="r" b="b"/>
              <a:pathLst>
                <a:path w="2102" h="2102" extrusionOk="0">
                  <a:moveTo>
                    <a:pt x="2102" y="1051"/>
                  </a:moveTo>
                  <a:cubicBezTo>
                    <a:pt x="2102" y="1576"/>
                    <a:pt x="1635" y="2043"/>
                    <a:pt x="1051" y="2102"/>
                  </a:cubicBezTo>
                  <a:cubicBezTo>
                    <a:pt x="526" y="2102"/>
                    <a:pt x="0" y="1576"/>
                    <a:pt x="0" y="993"/>
                  </a:cubicBezTo>
                  <a:cubicBezTo>
                    <a:pt x="0" y="467"/>
                    <a:pt x="526" y="0"/>
                    <a:pt x="1051" y="0"/>
                  </a:cubicBezTo>
                  <a:cubicBezTo>
                    <a:pt x="1576" y="0"/>
                    <a:pt x="2102" y="467"/>
                    <a:pt x="2102" y="10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2" name="Google Shape;18532;p46"/>
            <p:cNvSpPr/>
            <p:nvPr/>
          </p:nvSpPr>
          <p:spPr>
            <a:xfrm>
              <a:off x="6337425" y="2205200"/>
              <a:ext cx="54025" cy="52550"/>
            </a:xfrm>
            <a:custGeom>
              <a:avLst/>
              <a:gdLst/>
              <a:ahLst/>
              <a:cxnLst/>
              <a:rect l="l" t="t" r="r" b="b"/>
              <a:pathLst>
                <a:path w="2161" h="2102" extrusionOk="0">
                  <a:moveTo>
                    <a:pt x="1051" y="0"/>
                  </a:moveTo>
                  <a:cubicBezTo>
                    <a:pt x="1577" y="0"/>
                    <a:pt x="2102" y="467"/>
                    <a:pt x="2102" y="993"/>
                  </a:cubicBezTo>
                  <a:cubicBezTo>
                    <a:pt x="2160" y="1576"/>
                    <a:pt x="1635" y="2102"/>
                    <a:pt x="1051" y="2102"/>
                  </a:cubicBezTo>
                  <a:cubicBezTo>
                    <a:pt x="526" y="2043"/>
                    <a:pt x="1" y="1576"/>
                    <a:pt x="1" y="1051"/>
                  </a:cubicBezTo>
                  <a:cubicBezTo>
                    <a:pt x="1" y="467"/>
                    <a:pt x="526" y="0"/>
                    <a:pt x="105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3" name="Google Shape;18533;p46"/>
            <p:cNvSpPr/>
            <p:nvPr/>
          </p:nvSpPr>
          <p:spPr>
            <a:xfrm>
              <a:off x="1431400" y="1714875"/>
              <a:ext cx="52550" cy="52575"/>
            </a:xfrm>
            <a:custGeom>
              <a:avLst/>
              <a:gdLst/>
              <a:ahLst/>
              <a:cxnLst/>
              <a:rect l="l" t="t" r="r" b="b"/>
              <a:pathLst>
                <a:path w="2102" h="2103" extrusionOk="0">
                  <a:moveTo>
                    <a:pt x="2101" y="1052"/>
                  </a:moveTo>
                  <a:cubicBezTo>
                    <a:pt x="2101" y="1635"/>
                    <a:pt x="1635" y="2102"/>
                    <a:pt x="1051" y="2102"/>
                  </a:cubicBezTo>
                  <a:cubicBezTo>
                    <a:pt x="467" y="2102"/>
                    <a:pt x="0" y="1577"/>
                    <a:pt x="0" y="1052"/>
                  </a:cubicBezTo>
                  <a:cubicBezTo>
                    <a:pt x="0" y="468"/>
                    <a:pt x="525" y="1"/>
                    <a:pt x="1051" y="1"/>
                  </a:cubicBezTo>
                  <a:cubicBezTo>
                    <a:pt x="1576" y="59"/>
                    <a:pt x="2101" y="526"/>
                    <a:pt x="2101" y="10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4" name="Google Shape;18534;p46"/>
            <p:cNvSpPr/>
            <p:nvPr/>
          </p:nvSpPr>
          <p:spPr>
            <a:xfrm>
              <a:off x="5601950" y="4661125"/>
              <a:ext cx="52575" cy="52575"/>
            </a:xfrm>
            <a:custGeom>
              <a:avLst/>
              <a:gdLst/>
              <a:ahLst/>
              <a:cxnLst/>
              <a:rect l="l" t="t" r="r" b="b"/>
              <a:pathLst>
                <a:path w="2103" h="2103" extrusionOk="0">
                  <a:moveTo>
                    <a:pt x="2102" y="993"/>
                  </a:moveTo>
                  <a:cubicBezTo>
                    <a:pt x="2102" y="1519"/>
                    <a:pt x="1635" y="2044"/>
                    <a:pt x="1052" y="2044"/>
                  </a:cubicBezTo>
                  <a:cubicBezTo>
                    <a:pt x="526" y="2102"/>
                    <a:pt x="1" y="1577"/>
                    <a:pt x="1" y="993"/>
                  </a:cubicBezTo>
                  <a:cubicBezTo>
                    <a:pt x="1" y="468"/>
                    <a:pt x="468" y="1"/>
                    <a:pt x="1052" y="1"/>
                  </a:cubicBezTo>
                  <a:cubicBezTo>
                    <a:pt x="1577" y="1"/>
                    <a:pt x="2044" y="468"/>
                    <a:pt x="2102"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5" name="Google Shape;18535;p46"/>
            <p:cNvSpPr/>
            <p:nvPr/>
          </p:nvSpPr>
          <p:spPr>
            <a:xfrm>
              <a:off x="4865025" y="5150000"/>
              <a:ext cx="54025" cy="52550"/>
            </a:xfrm>
            <a:custGeom>
              <a:avLst/>
              <a:gdLst/>
              <a:ahLst/>
              <a:cxnLst/>
              <a:rect l="l" t="t" r="r" b="b"/>
              <a:pathLst>
                <a:path w="2161" h="2102" extrusionOk="0">
                  <a:moveTo>
                    <a:pt x="2102" y="992"/>
                  </a:moveTo>
                  <a:cubicBezTo>
                    <a:pt x="2161" y="1518"/>
                    <a:pt x="1694" y="2043"/>
                    <a:pt x="1110" y="2101"/>
                  </a:cubicBezTo>
                  <a:cubicBezTo>
                    <a:pt x="526" y="2101"/>
                    <a:pt x="1" y="1576"/>
                    <a:pt x="1" y="1051"/>
                  </a:cubicBezTo>
                  <a:cubicBezTo>
                    <a:pt x="1" y="467"/>
                    <a:pt x="526" y="0"/>
                    <a:pt x="1052" y="0"/>
                  </a:cubicBezTo>
                  <a:cubicBezTo>
                    <a:pt x="1577" y="0"/>
                    <a:pt x="2102" y="467"/>
                    <a:pt x="2102" y="99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6" name="Google Shape;18536;p46"/>
            <p:cNvSpPr/>
            <p:nvPr/>
          </p:nvSpPr>
          <p:spPr>
            <a:xfrm>
              <a:off x="4376175" y="242500"/>
              <a:ext cx="52575" cy="52550"/>
            </a:xfrm>
            <a:custGeom>
              <a:avLst/>
              <a:gdLst/>
              <a:ahLst/>
              <a:cxnLst/>
              <a:rect l="l" t="t" r="r" b="b"/>
              <a:pathLst>
                <a:path w="2103" h="2102" extrusionOk="0">
                  <a:moveTo>
                    <a:pt x="2102" y="1109"/>
                  </a:moveTo>
                  <a:cubicBezTo>
                    <a:pt x="2044" y="1634"/>
                    <a:pt x="1577" y="2101"/>
                    <a:pt x="1051" y="2101"/>
                  </a:cubicBezTo>
                  <a:cubicBezTo>
                    <a:pt x="468" y="2101"/>
                    <a:pt x="1" y="1576"/>
                    <a:pt x="1" y="1051"/>
                  </a:cubicBezTo>
                  <a:cubicBezTo>
                    <a:pt x="1" y="467"/>
                    <a:pt x="526" y="0"/>
                    <a:pt x="1051" y="58"/>
                  </a:cubicBezTo>
                  <a:cubicBezTo>
                    <a:pt x="1635" y="58"/>
                    <a:pt x="2102" y="525"/>
                    <a:pt x="2102" y="110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7" name="Google Shape;18537;p46"/>
            <p:cNvSpPr/>
            <p:nvPr/>
          </p:nvSpPr>
          <p:spPr>
            <a:xfrm>
              <a:off x="1190625" y="2942125"/>
              <a:ext cx="48175" cy="49650"/>
            </a:xfrm>
            <a:custGeom>
              <a:avLst/>
              <a:gdLst/>
              <a:ahLst/>
              <a:cxnLst/>
              <a:rect l="l" t="t" r="r" b="b"/>
              <a:pathLst>
                <a:path w="1927" h="1986" extrusionOk="0">
                  <a:moveTo>
                    <a:pt x="1926" y="993"/>
                  </a:moveTo>
                  <a:cubicBezTo>
                    <a:pt x="1926" y="1518"/>
                    <a:pt x="1518" y="1985"/>
                    <a:pt x="992" y="1985"/>
                  </a:cubicBezTo>
                  <a:cubicBezTo>
                    <a:pt x="409" y="1985"/>
                    <a:pt x="0" y="1576"/>
                    <a:pt x="0" y="993"/>
                  </a:cubicBezTo>
                  <a:cubicBezTo>
                    <a:pt x="0" y="409"/>
                    <a:pt x="350" y="117"/>
                    <a:pt x="876" y="59"/>
                  </a:cubicBezTo>
                  <a:cubicBezTo>
                    <a:pt x="1459" y="0"/>
                    <a:pt x="1868" y="409"/>
                    <a:pt x="1926"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8" name="Google Shape;18538;p46"/>
            <p:cNvSpPr/>
            <p:nvPr/>
          </p:nvSpPr>
          <p:spPr>
            <a:xfrm>
              <a:off x="2169775" y="734250"/>
              <a:ext cx="48175" cy="48200"/>
            </a:xfrm>
            <a:custGeom>
              <a:avLst/>
              <a:gdLst/>
              <a:ahLst/>
              <a:cxnLst/>
              <a:rect l="l" t="t" r="r" b="b"/>
              <a:pathLst>
                <a:path w="1927" h="1928" extrusionOk="0">
                  <a:moveTo>
                    <a:pt x="1927" y="935"/>
                  </a:moveTo>
                  <a:cubicBezTo>
                    <a:pt x="1868" y="1577"/>
                    <a:pt x="1577" y="1927"/>
                    <a:pt x="935" y="1927"/>
                  </a:cubicBezTo>
                  <a:cubicBezTo>
                    <a:pt x="351" y="1927"/>
                    <a:pt x="1" y="1577"/>
                    <a:pt x="1" y="935"/>
                  </a:cubicBezTo>
                  <a:cubicBezTo>
                    <a:pt x="59" y="410"/>
                    <a:pt x="351" y="59"/>
                    <a:pt x="935" y="59"/>
                  </a:cubicBezTo>
                  <a:cubicBezTo>
                    <a:pt x="1577" y="1"/>
                    <a:pt x="1810" y="410"/>
                    <a:pt x="1927" y="9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9" name="Google Shape;18539;p46"/>
            <p:cNvSpPr/>
            <p:nvPr/>
          </p:nvSpPr>
          <p:spPr>
            <a:xfrm>
              <a:off x="1190625" y="2695500"/>
              <a:ext cx="48175" cy="49650"/>
            </a:xfrm>
            <a:custGeom>
              <a:avLst/>
              <a:gdLst/>
              <a:ahLst/>
              <a:cxnLst/>
              <a:rect l="l" t="t" r="r" b="b"/>
              <a:pathLst>
                <a:path w="1927" h="1986" extrusionOk="0">
                  <a:moveTo>
                    <a:pt x="1926" y="993"/>
                  </a:moveTo>
                  <a:cubicBezTo>
                    <a:pt x="1926" y="1519"/>
                    <a:pt x="1518" y="1927"/>
                    <a:pt x="992" y="1985"/>
                  </a:cubicBezTo>
                  <a:cubicBezTo>
                    <a:pt x="409" y="1985"/>
                    <a:pt x="0" y="1577"/>
                    <a:pt x="0" y="993"/>
                  </a:cubicBezTo>
                  <a:cubicBezTo>
                    <a:pt x="0" y="409"/>
                    <a:pt x="350" y="118"/>
                    <a:pt x="876" y="59"/>
                  </a:cubicBezTo>
                  <a:cubicBezTo>
                    <a:pt x="1459" y="1"/>
                    <a:pt x="1868" y="409"/>
                    <a:pt x="1926"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0" name="Google Shape;18540;p46"/>
            <p:cNvSpPr/>
            <p:nvPr/>
          </p:nvSpPr>
          <p:spPr>
            <a:xfrm>
              <a:off x="6340350" y="3432425"/>
              <a:ext cx="48175" cy="48200"/>
            </a:xfrm>
            <a:custGeom>
              <a:avLst/>
              <a:gdLst/>
              <a:ahLst/>
              <a:cxnLst/>
              <a:rect l="l" t="t" r="r" b="b"/>
              <a:pathLst>
                <a:path w="1927" h="1928" extrusionOk="0">
                  <a:moveTo>
                    <a:pt x="934" y="1927"/>
                  </a:moveTo>
                  <a:cubicBezTo>
                    <a:pt x="409" y="1927"/>
                    <a:pt x="0" y="1519"/>
                    <a:pt x="0" y="935"/>
                  </a:cubicBezTo>
                  <a:cubicBezTo>
                    <a:pt x="0" y="410"/>
                    <a:pt x="467" y="1"/>
                    <a:pt x="993" y="1"/>
                  </a:cubicBezTo>
                  <a:cubicBezTo>
                    <a:pt x="1576" y="59"/>
                    <a:pt x="1868" y="410"/>
                    <a:pt x="1927" y="935"/>
                  </a:cubicBezTo>
                  <a:cubicBezTo>
                    <a:pt x="1927" y="1519"/>
                    <a:pt x="1518" y="1927"/>
                    <a:pt x="934" y="19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1" name="Google Shape;18541;p46"/>
            <p:cNvSpPr/>
            <p:nvPr/>
          </p:nvSpPr>
          <p:spPr>
            <a:xfrm>
              <a:off x="3151850" y="245400"/>
              <a:ext cx="48200" cy="46725"/>
            </a:xfrm>
            <a:custGeom>
              <a:avLst/>
              <a:gdLst/>
              <a:ahLst/>
              <a:cxnLst/>
              <a:rect l="l" t="t" r="r" b="b"/>
              <a:pathLst>
                <a:path w="1928" h="1869" extrusionOk="0">
                  <a:moveTo>
                    <a:pt x="1927" y="993"/>
                  </a:moveTo>
                  <a:cubicBezTo>
                    <a:pt x="1869" y="1518"/>
                    <a:pt x="1577" y="1869"/>
                    <a:pt x="993" y="1869"/>
                  </a:cubicBezTo>
                  <a:cubicBezTo>
                    <a:pt x="410" y="1869"/>
                    <a:pt x="1" y="1402"/>
                    <a:pt x="59" y="876"/>
                  </a:cubicBezTo>
                  <a:cubicBezTo>
                    <a:pt x="118" y="293"/>
                    <a:pt x="468" y="1"/>
                    <a:pt x="1052" y="1"/>
                  </a:cubicBezTo>
                  <a:cubicBezTo>
                    <a:pt x="1635" y="59"/>
                    <a:pt x="1869" y="409"/>
                    <a:pt x="1927"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2" name="Google Shape;18542;p46"/>
            <p:cNvSpPr/>
            <p:nvPr/>
          </p:nvSpPr>
          <p:spPr>
            <a:xfrm>
              <a:off x="5850025" y="4415975"/>
              <a:ext cx="48200" cy="48175"/>
            </a:xfrm>
            <a:custGeom>
              <a:avLst/>
              <a:gdLst/>
              <a:ahLst/>
              <a:cxnLst/>
              <a:rect l="l" t="t" r="r" b="b"/>
              <a:pathLst>
                <a:path w="1928" h="1927" extrusionOk="0">
                  <a:moveTo>
                    <a:pt x="935" y="1"/>
                  </a:moveTo>
                  <a:cubicBezTo>
                    <a:pt x="1519" y="1"/>
                    <a:pt x="1927" y="409"/>
                    <a:pt x="1927" y="935"/>
                  </a:cubicBezTo>
                  <a:cubicBezTo>
                    <a:pt x="1927" y="1518"/>
                    <a:pt x="1519" y="1927"/>
                    <a:pt x="993" y="1927"/>
                  </a:cubicBezTo>
                  <a:cubicBezTo>
                    <a:pt x="410" y="1869"/>
                    <a:pt x="59" y="1577"/>
                    <a:pt x="59" y="993"/>
                  </a:cubicBezTo>
                  <a:cubicBezTo>
                    <a:pt x="1" y="468"/>
                    <a:pt x="410" y="1"/>
                    <a:pt x="9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3" name="Google Shape;18543;p46"/>
            <p:cNvSpPr/>
            <p:nvPr/>
          </p:nvSpPr>
          <p:spPr>
            <a:xfrm>
              <a:off x="3640725" y="5393675"/>
              <a:ext cx="49625" cy="49650"/>
            </a:xfrm>
            <a:custGeom>
              <a:avLst/>
              <a:gdLst/>
              <a:ahLst/>
              <a:cxnLst/>
              <a:rect l="l" t="t" r="r" b="b"/>
              <a:pathLst>
                <a:path w="1985" h="1986" extrusionOk="0">
                  <a:moveTo>
                    <a:pt x="934" y="1985"/>
                  </a:moveTo>
                  <a:cubicBezTo>
                    <a:pt x="409" y="1927"/>
                    <a:pt x="0" y="1460"/>
                    <a:pt x="58" y="935"/>
                  </a:cubicBezTo>
                  <a:cubicBezTo>
                    <a:pt x="117" y="351"/>
                    <a:pt x="584" y="1"/>
                    <a:pt x="1109" y="59"/>
                  </a:cubicBezTo>
                  <a:cubicBezTo>
                    <a:pt x="1693" y="118"/>
                    <a:pt x="1985" y="468"/>
                    <a:pt x="1985" y="1052"/>
                  </a:cubicBezTo>
                  <a:cubicBezTo>
                    <a:pt x="1985" y="1577"/>
                    <a:pt x="1518" y="1985"/>
                    <a:pt x="934"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4" name="Google Shape;18544;p46"/>
            <p:cNvSpPr/>
            <p:nvPr/>
          </p:nvSpPr>
          <p:spPr>
            <a:xfrm>
              <a:off x="3884400" y="5393675"/>
              <a:ext cx="48200" cy="49650"/>
            </a:xfrm>
            <a:custGeom>
              <a:avLst/>
              <a:gdLst/>
              <a:ahLst/>
              <a:cxnLst/>
              <a:rect l="l" t="t" r="r" b="b"/>
              <a:pathLst>
                <a:path w="1928" h="1986" extrusionOk="0">
                  <a:moveTo>
                    <a:pt x="1927" y="993"/>
                  </a:moveTo>
                  <a:cubicBezTo>
                    <a:pt x="1927" y="1577"/>
                    <a:pt x="1519" y="1985"/>
                    <a:pt x="993" y="1985"/>
                  </a:cubicBezTo>
                  <a:cubicBezTo>
                    <a:pt x="409" y="1985"/>
                    <a:pt x="1" y="1519"/>
                    <a:pt x="1" y="993"/>
                  </a:cubicBezTo>
                  <a:cubicBezTo>
                    <a:pt x="59" y="409"/>
                    <a:pt x="409" y="59"/>
                    <a:pt x="935" y="59"/>
                  </a:cubicBezTo>
                  <a:cubicBezTo>
                    <a:pt x="1519" y="1"/>
                    <a:pt x="1927" y="468"/>
                    <a:pt x="1927"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5" name="Google Shape;18545;p46"/>
            <p:cNvSpPr/>
            <p:nvPr/>
          </p:nvSpPr>
          <p:spPr>
            <a:xfrm>
              <a:off x="1190625" y="2454725"/>
              <a:ext cx="46700" cy="46725"/>
            </a:xfrm>
            <a:custGeom>
              <a:avLst/>
              <a:gdLst/>
              <a:ahLst/>
              <a:cxnLst/>
              <a:rect l="l" t="t" r="r" b="b"/>
              <a:pathLst>
                <a:path w="1868" h="1869" extrusionOk="0">
                  <a:moveTo>
                    <a:pt x="1868" y="935"/>
                  </a:moveTo>
                  <a:cubicBezTo>
                    <a:pt x="1809" y="1518"/>
                    <a:pt x="1459" y="1869"/>
                    <a:pt x="934" y="1810"/>
                  </a:cubicBezTo>
                  <a:cubicBezTo>
                    <a:pt x="350" y="1810"/>
                    <a:pt x="0" y="1402"/>
                    <a:pt x="58" y="876"/>
                  </a:cubicBezTo>
                  <a:cubicBezTo>
                    <a:pt x="117" y="351"/>
                    <a:pt x="467" y="1"/>
                    <a:pt x="992" y="1"/>
                  </a:cubicBezTo>
                  <a:cubicBezTo>
                    <a:pt x="1518" y="1"/>
                    <a:pt x="1809" y="409"/>
                    <a:pt x="1868" y="9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6" name="Google Shape;18546;p46"/>
            <p:cNvSpPr/>
            <p:nvPr/>
          </p:nvSpPr>
          <p:spPr>
            <a:xfrm>
              <a:off x="1434300" y="3922750"/>
              <a:ext cx="46725" cy="46725"/>
            </a:xfrm>
            <a:custGeom>
              <a:avLst/>
              <a:gdLst/>
              <a:ahLst/>
              <a:cxnLst/>
              <a:rect l="l" t="t" r="r" b="b"/>
              <a:pathLst>
                <a:path w="1869" h="1869" extrusionOk="0">
                  <a:moveTo>
                    <a:pt x="935" y="0"/>
                  </a:moveTo>
                  <a:cubicBezTo>
                    <a:pt x="1460" y="117"/>
                    <a:pt x="1869" y="409"/>
                    <a:pt x="1810" y="993"/>
                  </a:cubicBezTo>
                  <a:cubicBezTo>
                    <a:pt x="1810" y="1518"/>
                    <a:pt x="1460" y="1868"/>
                    <a:pt x="876" y="1868"/>
                  </a:cubicBezTo>
                  <a:cubicBezTo>
                    <a:pt x="351" y="1810"/>
                    <a:pt x="1" y="1460"/>
                    <a:pt x="1" y="934"/>
                  </a:cubicBezTo>
                  <a:cubicBezTo>
                    <a:pt x="1" y="351"/>
                    <a:pt x="351" y="117"/>
                    <a:pt x="93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7" name="Google Shape;18547;p46"/>
            <p:cNvSpPr/>
            <p:nvPr/>
          </p:nvSpPr>
          <p:spPr>
            <a:xfrm>
              <a:off x="1680925" y="1224575"/>
              <a:ext cx="46725" cy="46725"/>
            </a:xfrm>
            <a:custGeom>
              <a:avLst/>
              <a:gdLst/>
              <a:ahLst/>
              <a:cxnLst/>
              <a:rect l="l" t="t" r="r" b="b"/>
              <a:pathLst>
                <a:path w="1869" h="1869" extrusionOk="0">
                  <a:moveTo>
                    <a:pt x="1868" y="934"/>
                  </a:moveTo>
                  <a:cubicBezTo>
                    <a:pt x="1810" y="1460"/>
                    <a:pt x="1518" y="1868"/>
                    <a:pt x="934" y="1868"/>
                  </a:cubicBezTo>
                  <a:cubicBezTo>
                    <a:pt x="351" y="1868"/>
                    <a:pt x="0" y="1518"/>
                    <a:pt x="0" y="934"/>
                  </a:cubicBezTo>
                  <a:cubicBezTo>
                    <a:pt x="0" y="409"/>
                    <a:pt x="351" y="59"/>
                    <a:pt x="876" y="59"/>
                  </a:cubicBezTo>
                  <a:cubicBezTo>
                    <a:pt x="1460" y="0"/>
                    <a:pt x="1752" y="351"/>
                    <a:pt x="1868" y="93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8" name="Google Shape;18548;p46"/>
            <p:cNvSpPr/>
            <p:nvPr/>
          </p:nvSpPr>
          <p:spPr>
            <a:xfrm>
              <a:off x="5358275" y="4906300"/>
              <a:ext cx="45250" cy="45250"/>
            </a:xfrm>
            <a:custGeom>
              <a:avLst/>
              <a:gdLst/>
              <a:ahLst/>
              <a:cxnLst/>
              <a:rect l="l" t="t" r="r" b="b"/>
              <a:pathLst>
                <a:path w="1810" h="1810" extrusionOk="0">
                  <a:moveTo>
                    <a:pt x="876" y="0"/>
                  </a:moveTo>
                  <a:cubicBezTo>
                    <a:pt x="1459" y="59"/>
                    <a:pt x="1810" y="350"/>
                    <a:pt x="1810" y="876"/>
                  </a:cubicBezTo>
                  <a:cubicBezTo>
                    <a:pt x="1810" y="1459"/>
                    <a:pt x="1518" y="1810"/>
                    <a:pt x="934" y="1810"/>
                  </a:cubicBezTo>
                  <a:cubicBezTo>
                    <a:pt x="409" y="1810"/>
                    <a:pt x="58" y="1518"/>
                    <a:pt x="0" y="992"/>
                  </a:cubicBezTo>
                  <a:cubicBezTo>
                    <a:pt x="0" y="409"/>
                    <a:pt x="350" y="117"/>
                    <a:pt x="8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9" name="Google Shape;18549;p46"/>
            <p:cNvSpPr/>
            <p:nvPr/>
          </p:nvSpPr>
          <p:spPr>
            <a:xfrm>
              <a:off x="1192075" y="3185825"/>
              <a:ext cx="46725" cy="46725"/>
            </a:xfrm>
            <a:custGeom>
              <a:avLst/>
              <a:gdLst/>
              <a:ahLst/>
              <a:cxnLst/>
              <a:rect l="l" t="t" r="r" b="b"/>
              <a:pathLst>
                <a:path w="1869" h="1869" extrusionOk="0">
                  <a:moveTo>
                    <a:pt x="1868" y="701"/>
                  </a:moveTo>
                  <a:cubicBezTo>
                    <a:pt x="1751" y="1518"/>
                    <a:pt x="1460" y="1868"/>
                    <a:pt x="876" y="1868"/>
                  </a:cubicBezTo>
                  <a:cubicBezTo>
                    <a:pt x="351" y="1868"/>
                    <a:pt x="0" y="1518"/>
                    <a:pt x="0" y="993"/>
                  </a:cubicBezTo>
                  <a:cubicBezTo>
                    <a:pt x="0" y="409"/>
                    <a:pt x="351" y="0"/>
                    <a:pt x="934" y="117"/>
                  </a:cubicBezTo>
                  <a:cubicBezTo>
                    <a:pt x="1285" y="175"/>
                    <a:pt x="1576" y="526"/>
                    <a:pt x="1868" y="7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0" name="Google Shape;18550;p46"/>
            <p:cNvSpPr/>
            <p:nvPr/>
          </p:nvSpPr>
          <p:spPr>
            <a:xfrm>
              <a:off x="2660100" y="5152900"/>
              <a:ext cx="46700" cy="46725"/>
            </a:xfrm>
            <a:custGeom>
              <a:avLst/>
              <a:gdLst/>
              <a:ahLst/>
              <a:cxnLst/>
              <a:rect l="l" t="t" r="r" b="b"/>
              <a:pathLst>
                <a:path w="1868" h="1869" extrusionOk="0">
                  <a:moveTo>
                    <a:pt x="992" y="1869"/>
                  </a:moveTo>
                  <a:cubicBezTo>
                    <a:pt x="409" y="1810"/>
                    <a:pt x="0" y="1518"/>
                    <a:pt x="0" y="935"/>
                  </a:cubicBezTo>
                  <a:cubicBezTo>
                    <a:pt x="0" y="351"/>
                    <a:pt x="350" y="1"/>
                    <a:pt x="934" y="1"/>
                  </a:cubicBezTo>
                  <a:cubicBezTo>
                    <a:pt x="1459" y="1"/>
                    <a:pt x="1810" y="351"/>
                    <a:pt x="1810" y="876"/>
                  </a:cubicBezTo>
                  <a:cubicBezTo>
                    <a:pt x="1868" y="1460"/>
                    <a:pt x="1518" y="1752"/>
                    <a:pt x="992" y="18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1" name="Google Shape;18551;p46"/>
            <p:cNvSpPr/>
            <p:nvPr/>
          </p:nvSpPr>
          <p:spPr>
            <a:xfrm>
              <a:off x="3395550" y="5395150"/>
              <a:ext cx="46725" cy="46725"/>
            </a:xfrm>
            <a:custGeom>
              <a:avLst/>
              <a:gdLst/>
              <a:ahLst/>
              <a:cxnLst/>
              <a:rect l="l" t="t" r="r" b="b"/>
              <a:pathLst>
                <a:path w="1869" h="1869" extrusionOk="0">
                  <a:moveTo>
                    <a:pt x="935" y="0"/>
                  </a:moveTo>
                  <a:cubicBezTo>
                    <a:pt x="1518" y="117"/>
                    <a:pt x="1869" y="350"/>
                    <a:pt x="1869" y="934"/>
                  </a:cubicBezTo>
                  <a:cubicBezTo>
                    <a:pt x="1869" y="1518"/>
                    <a:pt x="1518" y="1868"/>
                    <a:pt x="935" y="1868"/>
                  </a:cubicBezTo>
                  <a:cubicBezTo>
                    <a:pt x="409" y="1868"/>
                    <a:pt x="59" y="1518"/>
                    <a:pt x="59" y="993"/>
                  </a:cubicBezTo>
                  <a:cubicBezTo>
                    <a:pt x="1" y="409"/>
                    <a:pt x="409" y="117"/>
                    <a:pt x="8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2" name="Google Shape;18552;p46"/>
            <p:cNvSpPr/>
            <p:nvPr/>
          </p:nvSpPr>
          <p:spPr>
            <a:xfrm>
              <a:off x="4132475" y="5396600"/>
              <a:ext cx="46725" cy="45275"/>
            </a:xfrm>
            <a:custGeom>
              <a:avLst/>
              <a:gdLst/>
              <a:ahLst/>
              <a:cxnLst/>
              <a:rect l="l" t="t" r="r" b="b"/>
              <a:pathLst>
                <a:path w="1869" h="1811" extrusionOk="0">
                  <a:moveTo>
                    <a:pt x="1869" y="876"/>
                  </a:moveTo>
                  <a:cubicBezTo>
                    <a:pt x="1752" y="1460"/>
                    <a:pt x="1460" y="1810"/>
                    <a:pt x="876" y="1810"/>
                  </a:cubicBezTo>
                  <a:cubicBezTo>
                    <a:pt x="351" y="1752"/>
                    <a:pt x="1" y="1402"/>
                    <a:pt x="1" y="818"/>
                  </a:cubicBezTo>
                  <a:cubicBezTo>
                    <a:pt x="59" y="292"/>
                    <a:pt x="409" y="1"/>
                    <a:pt x="935" y="1"/>
                  </a:cubicBezTo>
                  <a:cubicBezTo>
                    <a:pt x="1519" y="1"/>
                    <a:pt x="1752" y="351"/>
                    <a:pt x="1869" y="8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3" name="Google Shape;18553;p46"/>
            <p:cNvSpPr/>
            <p:nvPr/>
          </p:nvSpPr>
          <p:spPr>
            <a:xfrm>
              <a:off x="1926075" y="4661125"/>
              <a:ext cx="45275" cy="43825"/>
            </a:xfrm>
            <a:custGeom>
              <a:avLst/>
              <a:gdLst/>
              <a:ahLst/>
              <a:cxnLst/>
              <a:rect l="l" t="t" r="r" b="b"/>
              <a:pathLst>
                <a:path w="1811" h="1753" extrusionOk="0">
                  <a:moveTo>
                    <a:pt x="1810" y="993"/>
                  </a:moveTo>
                  <a:cubicBezTo>
                    <a:pt x="1518" y="1227"/>
                    <a:pt x="1227" y="1577"/>
                    <a:pt x="876" y="1635"/>
                  </a:cubicBezTo>
                  <a:cubicBezTo>
                    <a:pt x="351" y="1752"/>
                    <a:pt x="1" y="1402"/>
                    <a:pt x="1" y="876"/>
                  </a:cubicBezTo>
                  <a:cubicBezTo>
                    <a:pt x="1" y="351"/>
                    <a:pt x="293" y="1"/>
                    <a:pt x="818" y="59"/>
                  </a:cubicBezTo>
                  <a:cubicBezTo>
                    <a:pt x="1168" y="118"/>
                    <a:pt x="1460" y="410"/>
                    <a:pt x="1810" y="643"/>
                  </a:cubicBezTo>
                  <a:cubicBezTo>
                    <a:pt x="1810" y="760"/>
                    <a:pt x="1810" y="876"/>
                    <a:pt x="1810"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4" name="Google Shape;18554;p46"/>
            <p:cNvSpPr/>
            <p:nvPr/>
          </p:nvSpPr>
          <p:spPr>
            <a:xfrm>
              <a:off x="5117475" y="493475"/>
              <a:ext cx="45275" cy="43800"/>
            </a:xfrm>
            <a:custGeom>
              <a:avLst/>
              <a:gdLst/>
              <a:ahLst/>
              <a:cxnLst/>
              <a:rect l="l" t="t" r="r" b="b"/>
              <a:pathLst>
                <a:path w="1811" h="1752" extrusionOk="0">
                  <a:moveTo>
                    <a:pt x="1810" y="1052"/>
                  </a:moveTo>
                  <a:cubicBezTo>
                    <a:pt x="1519" y="1285"/>
                    <a:pt x="1227" y="1635"/>
                    <a:pt x="877" y="1694"/>
                  </a:cubicBezTo>
                  <a:cubicBezTo>
                    <a:pt x="351" y="1752"/>
                    <a:pt x="1" y="1402"/>
                    <a:pt x="1" y="876"/>
                  </a:cubicBezTo>
                  <a:cubicBezTo>
                    <a:pt x="1" y="351"/>
                    <a:pt x="351" y="1"/>
                    <a:pt x="818" y="59"/>
                  </a:cubicBezTo>
                  <a:cubicBezTo>
                    <a:pt x="1168" y="118"/>
                    <a:pt x="1460" y="468"/>
                    <a:pt x="1810" y="701"/>
                  </a:cubicBezTo>
                  <a:cubicBezTo>
                    <a:pt x="1810" y="818"/>
                    <a:pt x="1810" y="935"/>
                    <a:pt x="1810" y="10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5" name="Google Shape;18555;p46"/>
            <p:cNvSpPr/>
            <p:nvPr/>
          </p:nvSpPr>
          <p:spPr>
            <a:xfrm>
              <a:off x="6096650" y="1472650"/>
              <a:ext cx="45275" cy="43800"/>
            </a:xfrm>
            <a:custGeom>
              <a:avLst/>
              <a:gdLst/>
              <a:ahLst/>
              <a:cxnLst/>
              <a:rect l="l" t="t" r="r" b="b"/>
              <a:pathLst>
                <a:path w="1811" h="1752" extrusionOk="0">
                  <a:moveTo>
                    <a:pt x="1810" y="1051"/>
                  </a:moveTo>
                  <a:cubicBezTo>
                    <a:pt x="1460" y="1285"/>
                    <a:pt x="1226" y="1635"/>
                    <a:pt x="876" y="1693"/>
                  </a:cubicBezTo>
                  <a:cubicBezTo>
                    <a:pt x="351" y="1752"/>
                    <a:pt x="1" y="1401"/>
                    <a:pt x="1" y="876"/>
                  </a:cubicBezTo>
                  <a:cubicBezTo>
                    <a:pt x="1" y="351"/>
                    <a:pt x="351" y="0"/>
                    <a:pt x="818" y="59"/>
                  </a:cubicBezTo>
                  <a:cubicBezTo>
                    <a:pt x="1168" y="117"/>
                    <a:pt x="1460" y="467"/>
                    <a:pt x="1810" y="701"/>
                  </a:cubicBezTo>
                  <a:lnTo>
                    <a:pt x="1810" y="1051"/>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6" name="Google Shape;18556;p46"/>
            <p:cNvSpPr/>
            <p:nvPr/>
          </p:nvSpPr>
          <p:spPr>
            <a:xfrm>
              <a:off x="6098100" y="4173750"/>
              <a:ext cx="37975" cy="42325"/>
            </a:xfrm>
            <a:custGeom>
              <a:avLst/>
              <a:gdLst/>
              <a:ahLst/>
              <a:cxnLst/>
              <a:rect l="l" t="t" r="r" b="b"/>
              <a:pathLst>
                <a:path w="1519" h="1693" extrusionOk="0">
                  <a:moveTo>
                    <a:pt x="643" y="1693"/>
                  </a:moveTo>
                  <a:cubicBezTo>
                    <a:pt x="410" y="1401"/>
                    <a:pt x="1" y="1051"/>
                    <a:pt x="59" y="817"/>
                  </a:cubicBezTo>
                  <a:cubicBezTo>
                    <a:pt x="118" y="526"/>
                    <a:pt x="526" y="117"/>
                    <a:pt x="818" y="59"/>
                  </a:cubicBezTo>
                  <a:cubicBezTo>
                    <a:pt x="993" y="0"/>
                    <a:pt x="1460" y="467"/>
                    <a:pt x="1460" y="759"/>
                  </a:cubicBezTo>
                  <a:cubicBezTo>
                    <a:pt x="1519" y="1051"/>
                    <a:pt x="1168" y="1343"/>
                    <a:pt x="993" y="1635"/>
                  </a:cubicBezTo>
                  <a:cubicBezTo>
                    <a:pt x="876" y="1635"/>
                    <a:pt x="760" y="1635"/>
                    <a:pt x="643" y="16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7" name="Google Shape;18557;p46"/>
            <p:cNvSpPr/>
            <p:nvPr/>
          </p:nvSpPr>
          <p:spPr>
            <a:xfrm>
              <a:off x="1196450" y="2212500"/>
              <a:ext cx="40875" cy="37950"/>
            </a:xfrm>
            <a:custGeom>
              <a:avLst/>
              <a:gdLst/>
              <a:ahLst/>
              <a:cxnLst/>
              <a:rect l="l" t="t" r="r" b="b"/>
              <a:pathLst>
                <a:path w="1635" h="1518" extrusionOk="0">
                  <a:moveTo>
                    <a:pt x="1635" y="934"/>
                  </a:moveTo>
                  <a:cubicBezTo>
                    <a:pt x="1285" y="1109"/>
                    <a:pt x="993" y="1518"/>
                    <a:pt x="701" y="1460"/>
                  </a:cubicBezTo>
                  <a:cubicBezTo>
                    <a:pt x="409" y="1401"/>
                    <a:pt x="59" y="993"/>
                    <a:pt x="0" y="701"/>
                  </a:cubicBezTo>
                  <a:cubicBezTo>
                    <a:pt x="0" y="467"/>
                    <a:pt x="467" y="0"/>
                    <a:pt x="701" y="0"/>
                  </a:cubicBezTo>
                  <a:cubicBezTo>
                    <a:pt x="993" y="0"/>
                    <a:pt x="1343" y="350"/>
                    <a:pt x="1635" y="584"/>
                  </a:cubicBezTo>
                  <a:lnTo>
                    <a:pt x="1635" y="934"/>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8" name="Google Shape;18558;p46"/>
            <p:cNvSpPr/>
            <p:nvPr/>
          </p:nvSpPr>
          <p:spPr>
            <a:xfrm>
              <a:off x="6346175" y="1970250"/>
              <a:ext cx="40900" cy="36525"/>
            </a:xfrm>
            <a:custGeom>
              <a:avLst/>
              <a:gdLst/>
              <a:ahLst/>
              <a:cxnLst/>
              <a:rect l="l" t="t" r="r" b="b"/>
              <a:pathLst>
                <a:path w="1636" h="1461" extrusionOk="0">
                  <a:moveTo>
                    <a:pt x="1577" y="935"/>
                  </a:moveTo>
                  <a:cubicBezTo>
                    <a:pt x="1285" y="1110"/>
                    <a:pt x="935" y="1460"/>
                    <a:pt x="701" y="1402"/>
                  </a:cubicBezTo>
                  <a:cubicBezTo>
                    <a:pt x="409" y="1402"/>
                    <a:pt x="59" y="935"/>
                    <a:pt x="1" y="643"/>
                  </a:cubicBezTo>
                  <a:cubicBezTo>
                    <a:pt x="1" y="468"/>
                    <a:pt x="468" y="1"/>
                    <a:pt x="701" y="1"/>
                  </a:cubicBezTo>
                  <a:cubicBezTo>
                    <a:pt x="993" y="1"/>
                    <a:pt x="1285" y="351"/>
                    <a:pt x="1635" y="526"/>
                  </a:cubicBezTo>
                  <a:cubicBezTo>
                    <a:pt x="1635" y="643"/>
                    <a:pt x="1635" y="818"/>
                    <a:pt x="1577" y="8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9" name="Google Shape;18559;p46"/>
            <p:cNvSpPr/>
            <p:nvPr/>
          </p:nvSpPr>
          <p:spPr>
            <a:xfrm>
              <a:off x="1685300" y="4417450"/>
              <a:ext cx="37975" cy="40875"/>
            </a:xfrm>
            <a:custGeom>
              <a:avLst/>
              <a:gdLst/>
              <a:ahLst/>
              <a:cxnLst/>
              <a:rect l="l" t="t" r="r" b="b"/>
              <a:pathLst>
                <a:path w="1519" h="1635" extrusionOk="0">
                  <a:moveTo>
                    <a:pt x="935" y="0"/>
                  </a:moveTo>
                  <a:cubicBezTo>
                    <a:pt x="1110" y="292"/>
                    <a:pt x="1518" y="642"/>
                    <a:pt x="1460" y="876"/>
                  </a:cubicBezTo>
                  <a:cubicBezTo>
                    <a:pt x="1401" y="1167"/>
                    <a:pt x="993" y="1576"/>
                    <a:pt x="701" y="1576"/>
                  </a:cubicBezTo>
                  <a:cubicBezTo>
                    <a:pt x="468" y="1634"/>
                    <a:pt x="59" y="1167"/>
                    <a:pt x="1" y="934"/>
                  </a:cubicBezTo>
                  <a:cubicBezTo>
                    <a:pt x="1" y="642"/>
                    <a:pt x="351" y="292"/>
                    <a:pt x="584" y="0"/>
                  </a:cubicBezTo>
                  <a:lnTo>
                    <a:pt x="935" y="0"/>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0" name="Google Shape;18560;p46"/>
            <p:cNvSpPr/>
            <p:nvPr/>
          </p:nvSpPr>
          <p:spPr>
            <a:xfrm>
              <a:off x="4630100" y="246875"/>
              <a:ext cx="37950" cy="40875"/>
            </a:xfrm>
            <a:custGeom>
              <a:avLst/>
              <a:gdLst/>
              <a:ahLst/>
              <a:cxnLst/>
              <a:rect l="l" t="t" r="r" b="b"/>
              <a:pathLst>
                <a:path w="1518" h="1635" extrusionOk="0">
                  <a:moveTo>
                    <a:pt x="934" y="0"/>
                  </a:moveTo>
                  <a:cubicBezTo>
                    <a:pt x="1109" y="292"/>
                    <a:pt x="1518" y="642"/>
                    <a:pt x="1459" y="876"/>
                  </a:cubicBezTo>
                  <a:cubicBezTo>
                    <a:pt x="1401" y="1168"/>
                    <a:pt x="993" y="1576"/>
                    <a:pt x="701" y="1576"/>
                  </a:cubicBezTo>
                  <a:cubicBezTo>
                    <a:pt x="526" y="1635"/>
                    <a:pt x="59" y="1168"/>
                    <a:pt x="59" y="934"/>
                  </a:cubicBezTo>
                  <a:cubicBezTo>
                    <a:pt x="0" y="584"/>
                    <a:pt x="350" y="292"/>
                    <a:pt x="584" y="0"/>
                  </a:cubicBezTo>
                  <a:lnTo>
                    <a:pt x="934" y="0"/>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1" name="Google Shape;18561;p46"/>
            <p:cNvSpPr/>
            <p:nvPr/>
          </p:nvSpPr>
          <p:spPr>
            <a:xfrm>
              <a:off x="2175625" y="4910675"/>
              <a:ext cx="36500" cy="40875"/>
            </a:xfrm>
            <a:custGeom>
              <a:avLst/>
              <a:gdLst/>
              <a:ahLst/>
              <a:cxnLst/>
              <a:rect l="l" t="t" r="r" b="b"/>
              <a:pathLst>
                <a:path w="1460" h="1635" extrusionOk="0">
                  <a:moveTo>
                    <a:pt x="584" y="1635"/>
                  </a:moveTo>
                  <a:cubicBezTo>
                    <a:pt x="350" y="1343"/>
                    <a:pt x="0" y="1051"/>
                    <a:pt x="0" y="759"/>
                  </a:cubicBezTo>
                  <a:cubicBezTo>
                    <a:pt x="58" y="467"/>
                    <a:pt x="467" y="59"/>
                    <a:pt x="759" y="59"/>
                  </a:cubicBezTo>
                  <a:cubicBezTo>
                    <a:pt x="934" y="0"/>
                    <a:pt x="1401" y="467"/>
                    <a:pt x="1459" y="701"/>
                  </a:cubicBezTo>
                  <a:cubicBezTo>
                    <a:pt x="1459" y="993"/>
                    <a:pt x="1109" y="1343"/>
                    <a:pt x="934" y="1635"/>
                  </a:cubicBezTo>
                  <a:cubicBezTo>
                    <a:pt x="817" y="1635"/>
                    <a:pt x="701" y="1635"/>
                    <a:pt x="584"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2" name="Google Shape;18562;p46"/>
            <p:cNvSpPr/>
            <p:nvPr/>
          </p:nvSpPr>
          <p:spPr>
            <a:xfrm>
              <a:off x="4379100" y="5399525"/>
              <a:ext cx="40875" cy="36500"/>
            </a:xfrm>
            <a:custGeom>
              <a:avLst/>
              <a:gdLst/>
              <a:ahLst/>
              <a:cxnLst/>
              <a:rect l="l" t="t" r="r" b="b"/>
              <a:pathLst>
                <a:path w="1635" h="1460" extrusionOk="0">
                  <a:moveTo>
                    <a:pt x="59" y="526"/>
                  </a:moveTo>
                  <a:cubicBezTo>
                    <a:pt x="351" y="351"/>
                    <a:pt x="701" y="0"/>
                    <a:pt x="993" y="59"/>
                  </a:cubicBezTo>
                  <a:cubicBezTo>
                    <a:pt x="1226" y="117"/>
                    <a:pt x="1576" y="526"/>
                    <a:pt x="1635" y="818"/>
                  </a:cubicBezTo>
                  <a:cubicBezTo>
                    <a:pt x="1635" y="1051"/>
                    <a:pt x="1168" y="1460"/>
                    <a:pt x="876" y="1460"/>
                  </a:cubicBezTo>
                  <a:cubicBezTo>
                    <a:pt x="584" y="1460"/>
                    <a:pt x="292" y="1109"/>
                    <a:pt x="0" y="876"/>
                  </a:cubicBezTo>
                  <a:cubicBezTo>
                    <a:pt x="0" y="759"/>
                    <a:pt x="59" y="642"/>
                    <a:pt x="59" y="5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3" name="Google Shape;18563;p46"/>
            <p:cNvSpPr/>
            <p:nvPr/>
          </p:nvSpPr>
          <p:spPr>
            <a:xfrm>
              <a:off x="2422225" y="497850"/>
              <a:ext cx="43800" cy="35050"/>
            </a:xfrm>
            <a:custGeom>
              <a:avLst/>
              <a:gdLst/>
              <a:ahLst/>
              <a:cxnLst/>
              <a:rect l="l" t="t" r="r" b="b"/>
              <a:pathLst>
                <a:path w="1752" h="1402" extrusionOk="0">
                  <a:moveTo>
                    <a:pt x="1752" y="701"/>
                  </a:moveTo>
                  <a:cubicBezTo>
                    <a:pt x="1285" y="1052"/>
                    <a:pt x="993" y="1402"/>
                    <a:pt x="759" y="1402"/>
                  </a:cubicBezTo>
                  <a:cubicBezTo>
                    <a:pt x="468" y="1402"/>
                    <a:pt x="234" y="993"/>
                    <a:pt x="1" y="760"/>
                  </a:cubicBezTo>
                  <a:cubicBezTo>
                    <a:pt x="234" y="468"/>
                    <a:pt x="409" y="59"/>
                    <a:pt x="701" y="59"/>
                  </a:cubicBezTo>
                  <a:cubicBezTo>
                    <a:pt x="935" y="1"/>
                    <a:pt x="1285" y="351"/>
                    <a:pt x="1752" y="7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4" name="Google Shape;18564;p46"/>
            <p:cNvSpPr/>
            <p:nvPr/>
          </p:nvSpPr>
          <p:spPr>
            <a:xfrm>
              <a:off x="1203750" y="3439725"/>
              <a:ext cx="27750" cy="36525"/>
            </a:xfrm>
            <a:custGeom>
              <a:avLst/>
              <a:gdLst/>
              <a:ahLst/>
              <a:cxnLst/>
              <a:rect l="l" t="t" r="r" b="b"/>
              <a:pathLst>
                <a:path w="1110" h="1461" extrusionOk="0">
                  <a:moveTo>
                    <a:pt x="351" y="1402"/>
                  </a:moveTo>
                  <a:cubicBezTo>
                    <a:pt x="234" y="1110"/>
                    <a:pt x="59" y="818"/>
                    <a:pt x="0" y="526"/>
                  </a:cubicBezTo>
                  <a:cubicBezTo>
                    <a:pt x="0" y="351"/>
                    <a:pt x="234" y="176"/>
                    <a:pt x="409" y="1"/>
                  </a:cubicBezTo>
                  <a:cubicBezTo>
                    <a:pt x="642" y="234"/>
                    <a:pt x="993" y="409"/>
                    <a:pt x="1051" y="701"/>
                  </a:cubicBezTo>
                  <a:cubicBezTo>
                    <a:pt x="1109" y="876"/>
                    <a:pt x="818" y="1168"/>
                    <a:pt x="642" y="1460"/>
                  </a:cubicBezTo>
                  <a:cubicBezTo>
                    <a:pt x="526" y="1460"/>
                    <a:pt x="467" y="1402"/>
                    <a:pt x="351" y="14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5" name="Google Shape;18565;p46"/>
            <p:cNvSpPr/>
            <p:nvPr/>
          </p:nvSpPr>
          <p:spPr>
            <a:xfrm>
              <a:off x="3159150" y="5402450"/>
              <a:ext cx="42350" cy="27750"/>
            </a:xfrm>
            <a:custGeom>
              <a:avLst/>
              <a:gdLst/>
              <a:ahLst/>
              <a:cxnLst/>
              <a:rect l="l" t="t" r="r" b="b"/>
              <a:pathLst>
                <a:path w="1694" h="1110" extrusionOk="0">
                  <a:moveTo>
                    <a:pt x="1694" y="642"/>
                  </a:moveTo>
                  <a:cubicBezTo>
                    <a:pt x="1285" y="876"/>
                    <a:pt x="1051" y="1109"/>
                    <a:pt x="876" y="1051"/>
                  </a:cubicBezTo>
                  <a:cubicBezTo>
                    <a:pt x="584" y="992"/>
                    <a:pt x="293" y="759"/>
                    <a:pt x="1" y="584"/>
                  </a:cubicBezTo>
                  <a:cubicBezTo>
                    <a:pt x="234" y="409"/>
                    <a:pt x="468" y="0"/>
                    <a:pt x="701" y="0"/>
                  </a:cubicBezTo>
                  <a:cubicBezTo>
                    <a:pt x="935" y="0"/>
                    <a:pt x="1227" y="350"/>
                    <a:pt x="1635" y="64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6" name="Google Shape;18566;p46"/>
            <p:cNvSpPr/>
            <p:nvPr/>
          </p:nvSpPr>
          <p:spPr>
            <a:xfrm>
              <a:off x="2914000" y="258550"/>
              <a:ext cx="36500" cy="26275"/>
            </a:xfrm>
            <a:custGeom>
              <a:avLst/>
              <a:gdLst/>
              <a:ahLst/>
              <a:cxnLst/>
              <a:rect l="l" t="t" r="r" b="b"/>
              <a:pathLst>
                <a:path w="1460" h="1051" extrusionOk="0">
                  <a:moveTo>
                    <a:pt x="1460" y="0"/>
                  </a:moveTo>
                  <a:cubicBezTo>
                    <a:pt x="1285" y="467"/>
                    <a:pt x="1226" y="759"/>
                    <a:pt x="1051" y="934"/>
                  </a:cubicBezTo>
                  <a:cubicBezTo>
                    <a:pt x="876" y="1051"/>
                    <a:pt x="526" y="1051"/>
                    <a:pt x="292" y="992"/>
                  </a:cubicBezTo>
                  <a:cubicBezTo>
                    <a:pt x="176" y="934"/>
                    <a:pt x="117" y="701"/>
                    <a:pt x="1" y="584"/>
                  </a:cubicBezTo>
                  <a:cubicBezTo>
                    <a:pt x="176" y="467"/>
                    <a:pt x="351" y="350"/>
                    <a:pt x="584" y="234"/>
                  </a:cubicBezTo>
                  <a:cubicBezTo>
                    <a:pt x="759" y="175"/>
                    <a:pt x="993" y="117"/>
                    <a:pt x="146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7" name="Google Shape;18567;p46"/>
            <p:cNvSpPr/>
            <p:nvPr/>
          </p:nvSpPr>
          <p:spPr>
            <a:xfrm>
              <a:off x="6349100" y="3686350"/>
              <a:ext cx="24825" cy="33575"/>
            </a:xfrm>
            <a:custGeom>
              <a:avLst/>
              <a:gdLst/>
              <a:ahLst/>
              <a:cxnLst/>
              <a:rect l="l" t="t" r="r" b="b"/>
              <a:pathLst>
                <a:path w="993" h="1343" extrusionOk="0">
                  <a:moveTo>
                    <a:pt x="993" y="0"/>
                  </a:moveTo>
                  <a:cubicBezTo>
                    <a:pt x="935" y="351"/>
                    <a:pt x="876" y="526"/>
                    <a:pt x="818" y="759"/>
                  </a:cubicBezTo>
                  <a:cubicBezTo>
                    <a:pt x="701" y="934"/>
                    <a:pt x="526" y="1109"/>
                    <a:pt x="409" y="1343"/>
                  </a:cubicBezTo>
                  <a:cubicBezTo>
                    <a:pt x="292" y="1168"/>
                    <a:pt x="1" y="1051"/>
                    <a:pt x="1" y="876"/>
                  </a:cubicBezTo>
                  <a:cubicBezTo>
                    <a:pt x="1" y="584"/>
                    <a:pt x="117" y="292"/>
                    <a:pt x="292" y="117"/>
                  </a:cubicBezTo>
                  <a:cubicBezTo>
                    <a:pt x="409" y="0"/>
                    <a:pt x="643" y="59"/>
                    <a:pt x="99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8582" name="Google Shape;18582;p46"/>
          <p:cNvSpPr/>
          <p:nvPr/>
        </p:nvSpPr>
        <p:spPr>
          <a:xfrm flipH="1">
            <a:off x="5117121" y="3361514"/>
            <a:ext cx="160202" cy="160202"/>
          </a:xfrm>
          <a:custGeom>
            <a:avLst/>
            <a:gdLst/>
            <a:ahLst/>
            <a:cxnLst/>
            <a:rect l="l" t="t" r="r" b="b"/>
            <a:pathLst>
              <a:path w="20638" h="20638" extrusionOk="0">
                <a:moveTo>
                  <a:pt x="6319" y="1"/>
                </a:moveTo>
                <a:lnTo>
                  <a:pt x="6319" y="6319"/>
                </a:lnTo>
                <a:lnTo>
                  <a:pt x="1" y="6319"/>
                </a:lnTo>
                <a:lnTo>
                  <a:pt x="1" y="14318"/>
                </a:lnTo>
                <a:lnTo>
                  <a:pt x="6319" y="14318"/>
                </a:lnTo>
                <a:lnTo>
                  <a:pt x="6319" y="20637"/>
                </a:lnTo>
                <a:lnTo>
                  <a:pt x="14318" y="20637"/>
                </a:lnTo>
                <a:lnTo>
                  <a:pt x="14318" y="14318"/>
                </a:lnTo>
                <a:lnTo>
                  <a:pt x="20637" y="14318"/>
                </a:lnTo>
                <a:lnTo>
                  <a:pt x="20637" y="6319"/>
                </a:lnTo>
                <a:lnTo>
                  <a:pt x="14318" y="6319"/>
                </a:lnTo>
                <a:lnTo>
                  <a:pt x="14318" y="1"/>
                </a:lnTo>
                <a:close/>
              </a:path>
            </a:pathLst>
          </a:cu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1" name="Google Shape;24133;p71">
            <a:extLst>
              <a:ext uri="{FF2B5EF4-FFF2-40B4-BE49-F238E27FC236}">
                <a16:creationId xmlns:a16="http://schemas.microsoft.com/office/drawing/2014/main" id="{CF6BD213-0425-40FF-9ACD-DEC62B713B11}"/>
              </a:ext>
            </a:extLst>
          </p:cNvPr>
          <p:cNvSpPr/>
          <p:nvPr/>
        </p:nvSpPr>
        <p:spPr>
          <a:xfrm>
            <a:off x="377110" y="460759"/>
            <a:ext cx="1026600" cy="1015200"/>
          </a:xfrm>
          <a:prstGeom prst="teardrop">
            <a:avLst>
              <a:gd name="adj" fmla="val 100000"/>
            </a:avLst>
          </a:prstGeom>
          <a:gradFill>
            <a:gsLst>
              <a:gs pos="0">
                <a:schemeClr val="dk1"/>
              </a:gs>
              <a:gs pos="100000">
                <a:schemeClr val="lt1"/>
              </a:gs>
            </a:gsLst>
            <a:lin ang="2698631"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762" name="Google Shape;24149;p71">
            <a:extLst>
              <a:ext uri="{FF2B5EF4-FFF2-40B4-BE49-F238E27FC236}">
                <a16:creationId xmlns:a16="http://schemas.microsoft.com/office/drawing/2014/main" id="{11A49C67-FBA6-453D-AD0A-6139A9D49159}"/>
              </a:ext>
            </a:extLst>
          </p:cNvPr>
          <p:cNvGrpSpPr/>
          <p:nvPr/>
        </p:nvGrpSpPr>
        <p:grpSpPr>
          <a:xfrm>
            <a:off x="769614" y="674781"/>
            <a:ext cx="310556" cy="587160"/>
            <a:chOff x="2422000" y="238125"/>
            <a:chExt cx="2760500" cy="5219200"/>
          </a:xfrm>
        </p:grpSpPr>
        <p:sp>
          <p:nvSpPr>
            <p:cNvPr id="763" name="Google Shape;24150;p71">
              <a:extLst>
                <a:ext uri="{FF2B5EF4-FFF2-40B4-BE49-F238E27FC236}">
                  <a16:creationId xmlns:a16="http://schemas.microsoft.com/office/drawing/2014/main" id="{21EFD1FE-DFC3-4B6E-B3E4-8CA44EF9B6A3}"/>
                </a:ext>
              </a:extLst>
            </p:cNvPr>
            <p:cNvSpPr/>
            <p:nvPr/>
          </p:nvSpPr>
          <p:spPr>
            <a:xfrm>
              <a:off x="3020575" y="1961250"/>
              <a:ext cx="1569875" cy="1060175"/>
            </a:xfrm>
            <a:custGeom>
              <a:avLst/>
              <a:gdLst/>
              <a:ahLst/>
              <a:cxnLst/>
              <a:rect l="l" t="t" r="r" b="b"/>
              <a:pathLst>
                <a:path w="62795" h="42407" extrusionOk="0">
                  <a:moveTo>
                    <a:pt x="6134" y="1"/>
                  </a:moveTo>
                  <a:cubicBezTo>
                    <a:pt x="2741" y="1"/>
                    <a:pt x="1" y="2708"/>
                    <a:pt x="1" y="6101"/>
                  </a:cubicBezTo>
                  <a:cubicBezTo>
                    <a:pt x="1" y="9493"/>
                    <a:pt x="2741" y="12233"/>
                    <a:pt x="6134" y="12233"/>
                  </a:cubicBezTo>
                  <a:lnTo>
                    <a:pt x="9787" y="12233"/>
                  </a:lnTo>
                  <a:lnTo>
                    <a:pt x="9787" y="42407"/>
                  </a:lnTo>
                  <a:lnTo>
                    <a:pt x="53008" y="42407"/>
                  </a:lnTo>
                  <a:lnTo>
                    <a:pt x="53008" y="12233"/>
                  </a:lnTo>
                  <a:lnTo>
                    <a:pt x="56694" y="12233"/>
                  </a:lnTo>
                  <a:cubicBezTo>
                    <a:pt x="60054" y="12233"/>
                    <a:pt x="62794" y="9493"/>
                    <a:pt x="62794" y="6101"/>
                  </a:cubicBezTo>
                  <a:cubicBezTo>
                    <a:pt x="62794" y="2708"/>
                    <a:pt x="60054" y="1"/>
                    <a:pt x="5669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4" name="Google Shape;24151;p71">
              <a:extLst>
                <a:ext uri="{FF2B5EF4-FFF2-40B4-BE49-F238E27FC236}">
                  <a16:creationId xmlns:a16="http://schemas.microsoft.com/office/drawing/2014/main" id="{7B6D7820-F3DC-4810-B4E6-E566EDD7F025}"/>
                </a:ext>
              </a:extLst>
            </p:cNvPr>
            <p:cNvSpPr/>
            <p:nvPr/>
          </p:nvSpPr>
          <p:spPr>
            <a:xfrm>
              <a:off x="3958400" y="238125"/>
              <a:ext cx="1224100" cy="1312950"/>
            </a:xfrm>
            <a:custGeom>
              <a:avLst/>
              <a:gdLst/>
              <a:ahLst/>
              <a:cxnLst/>
              <a:rect l="l" t="t" r="r" b="b"/>
              <a:pathLst>
                <a:path w="48964" h="52518" extrusionOk="0">
                  <a:moveTo>
                    <a:pt x="39764" y="0"/>
                  </a:moveTo>
                  <a:cubicBezTo>
                    <a:pt x="31381" y="0"/>
                    <a:pt x="15789" y="1501"/>
                    <a:pt x="5775" y="11515"/>
                  </a:cubicBezTo>
                  <a:cubicBezTo>
                    <a:pt x="3393" y="13896"/>
                    <a:pt x="1501" y="16571"/>
                    <a:pt x="1" y="19409"/>
                  </a:cubicBezTo>
                  <a:lnTo>
                    <a:pt x="1" y="52453"/>
                  </a:lnTo>
                  <a:cubicBezTo>
                    <a:pt x="718" y="52485"/>
                    <a:pt x="1567" y="52518"/>
                    <a:pt x="2480" y="52518"/>
                  </a:cubicBezTo>
                  <a:cubicBezTo>
                    <a:pt x="10635" y="52518"/>
                    <a:pt x="25771" y="51050"/>
                    <a:pt x="35524" y="41297"/>
                  </a:cubicBezTo>
                  <a:cubicBezTo>
                    <a:pt x="48963" y="27857"/>
                    <a:pt x="46810" y="4077"/>
                    <a:pt x="46712" y="3066"/>
                  </a:cubicBezTo>
                  <a:cubicBezTo>
                    <a:pt x="46582" y="1501"/>
                    <a:pt x="45342" y="294"/>
                    <a:pt x="43777" y="130"/>
                  </a:cubicBezTo>
                  <a:cubicBezTo>
                    <a:pt x="43711" y="130"/>
                    <a:pt x="42211" y="0"/>
                    <a:pt x="39764"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5" name="Google Shape;24152;p71">
              <a:extLst>
                <a:ext uri="{FF2B5EF4-FFF2-40B4-BE49-F238E27FC236}">
                  <a16:creationId xmlns:a16="http://schemas.microsoft.com/office/drawing/2014/main" id="{78DB09D6-35C1-4681-B8E9-B602D79F0C56}"/>
                </a:ext>
              </a:extLst>
            </p:cNvPr>
            <p:cNvSpPr/>
            <p:nvPr/>
          </p:nvSpPr>
          <p:spPr>
            <a:xfrm>
              <a:off x="2422000" y="238125"/>
              <a:ext cx="1230625" cy="1312950"/>
            </a:xfrm>
            <a:custGeom>
              <a:avLst/>
              <a:gdLst/>
              <a:ahLst/>
              <a:cxnLst/>
              <a:rect l="l" t="t" r="r" b="b"/>
              <a:pathLst>
                <a:path w="49225" h="52518" extrusionOk="0">
                  <a:moveTo>
                    <a:pt x="9037" y="0"/>
                  </a:moveTo>
                  <a:cubicBezTo>
                    <a:pt x="6590" y="0"/>
                    <a:pt x="5057" y="130"/>
                    <a:pt x="4992" y="130"/>
                  </a:cubicBezTo>
                  <a:cubicBezTo>
                    <a:pt x="3426" y="294"/>
                    <a:pt x="2187" y="1533"/>
                    <a:pt x="2023" y="3099"/>
                  </a:cubicBezTo>
                  <a:cubicBezTo>
                    <a:pt x="1958" y="4110"/>
                    <a:pt x="1" y="27857"/>
                    <a:pt x="13440" y="41297"/>
                  </a:cubicBezTo>
                  <a:cubicBezTo>
                    <a:pt x="23194" y="51050"/>
                    <a:pt x="38231" y="52518"/>
                    <a:pt x="46321" y="52518"/>
                  </a:cubicBezTo>
                  <a:cubicBezTo>
                    <a:pt x="47463" y="52518"/>
                    <a:pt x="48441" y="52485"/>
                    <a:pt x="49224" y="52453"/>
                  </a:cubicBezTo>
                  <a:lnTo>
                    <a:pt x="49224" y="19963"/>
                  </a:lnTo>
                  <a:cubicBezTo>
                    <a:pt x="47691" y="16930"/>
                    <a:pt x="45734" y="14059"/>
                    <a:pt x="43190" y="11515"/>
                  </a:cubicBezTo>
                  <a:cubicBezTo>
                    <a:pt x="33175" y="1501"/>
                    <a:pt x="17485" y="0"/>
                    <a:pt x="903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6" name="Google Shape;24153;p71">
              <a:extLst>
                <a:ext uri="{FF2B5EF4-FFF2-40B4-BE49-F238E27FC236}">
                  <a16:creationId xmlns:a16="http://schemas.microsoft.com/office/drawing/2014/main" id="{D27E5B27-B5E1-4A50-9DD0-A5D62E116182}"/>
                </a:ext>
              </a:extLst>
            </p:cNvPr>
            <p:cNvSpPr/>
            <p:nvPr/>
          </p:nvSpPr>
          <p:spPr>
            <a:xfrm>
              <a:off x="3265225" y="3327225"/>
              <a:ext cx="1080575" cy="2130100"/>
            </a:xfrm>
            <a:custGeom>
              <a:avLst/>
              <a:gdLst/>
              <a:ahLst/>
              <a:cxnLst/>
              <a:rect l="l" t="t" r="r" b="b"/>
              <a:pathLst>
                <a:path w="43223" h="85204" extrusionOk="0">
                  <a:moveTo>
                    <a:pt x="1" y="0"/>
                  </a:moveTo>
                  <a:lnTo>
                    <a:pt x="1" y="63609"/>
                  </a:lnTo>
                  <a:cubicBezTo>
                    <a:pt x="1" y="75515"/>
                    <a:pt x="9689" y="85203"/>
                    <a:pt x="21628" y="85203"/>
                  </a:cubicBezTo>
                  <a:cubicBezTo>
                    <a:pt x="33567" y="85203"/>
                    <a:pt x="43222" y="75515"/>
                    <a:pt x="43222" y="63609"/>
                  </a:cubicBezTo>
                  <a:lnTo>
                    <a:pt x="43222"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3467741540"/>
      </p:ext>
    </p:extLst>
  </p:cSld>
  <p:clrMapOvr>
    <a:masterClrMapping/>
  </p:clrMapOvr>
  <mc:AlternateContent xmlns:mc="http://schemas.openxmlformats.org/markup-compatibility/2006">
    <mc:Choice xmlns:p14="http://schemas.microsoft.com/office/powerpoint/2010/main" Requires="p14">
      <p:transition spd="slow" p14:dur="900">
        <p14:flythrough dir="out" hasBounce="1"/>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7809"/>
        <p:cNvGrpSpPr/>
        <p:nvPr/>
      </p:nvGrpSpPr>
      <p:grpSpPr>
        <a:xfrm>
          <a:off x="0" y="0"/>
          <a:ext cx="0" cy="0"/>
          <a:chOff x="0" y="0"/>
          <a:chExt cx="0" cy="0"/>
        </a:xfrm>
      </p:grpSpPr>
      <p:grpSp>
        <p:nvGrpSpPr>
          <p:cNvPr id="17810" name="Google Shape;17810;p46"/>
          <p:cNvGrpSpPr/>
          <p:nvPr/>
        </p:nvGrpSpPr>
        <p:grpSpPr>
          <a:xfrm>
            <a:off x="-1403988" y="4004002"/>
            <a:ext cx="3288125" cy="3288125"/>
            <a:chOff x="1190625" y="238125"/>
            <a:chExt cx="5205200" cy="5205200"/>
          </a:xfrm>
        </p:grpSpPr>
        <p:sp>
          <p:nvSpPr>
            <p:cNvPr id="17811" name="Google Shape;17811;p46"/>
            <p:cNvSpPr/>
            <p:nvPr/>
          </p:nvSpPr>
          <p:spPr>
            <a:xfrm>
              <a:off x="3537100" y="2352575"/>
              <a:ext cx="739875" cy="745725"/>
            </a:xfrm>
            <a:custGeom>
              <a:avLst/>
              <a:gdLst/>
              <a:ahLst/>
              <a:cxnLst/>
              <a:rect l="l" t="t" r="r" b="b"/>
              <a:pathLst>
                <a:path w="29595" h="29829" extrusionOk="0">
                  <a:moveTo>
                    <a:pt x="19963" y="23699"/>
                  </a:moveTo>
                  <a:cubicBezTo>
                    <a:pt x="20956" y="20839"/>
                    <a:pt x="23057" y="19438"/>
                    <a:pt x="25509" y="19847"/>
                  </a:cubicBezTo>
                  <a:cubicBezTo>
                    <a:pt x="27785" y="20197"/>
                    <a:pt x="29478" y="22123"/>
                    <a:pt x="29536" y="24400"/>
                  </a:cubicBezTo>
                  <a:cubicBezTo>
                    <a:pt x="29595" y="26793"/>
                    <a:pt x="28077" y="28777"/>
                    <a:pt x="25684" y="29303"/>
                  </a:cubicBezTo>
                  <a:cubicBezTo>
                    <a:pt x="23232" y="29828"/>
                    <a:pt x="21189" y="28544"/>
                    <a:pt x="19963" y="25625"/>
                  </a:cubicBezTo>
                  <a:cubicBezTo>
                    <a:pt x="19146" y="28135"/>
                    <a:pt x="17512" y="29595"/>
                    <a:pt x="14768" y="29536"/>
                  </a:cubicBezTo>
                  <a:cubicBezTo>
                    <a:pt x="12609" y="29536"/>
                    <a:pt x="11266" y="28369"/>
                    <a:pt x="10040" y="25567"/>
                  </a:cubicBezTo>
                  <a:cubicBezTo>
                    <a:pt x="9690" y="26910"/>
                    <a:pt x="8990" y="27960"/>
                    <a:pt x="7881" y="28661"/>
                  </a:cubicBezTo>
                  <a:cubicBezTo>
                    <a:pt x="6830" y="29420"/>
                    <a:pt x="5604" y="29711"/>
                    <a:pt x="4320" y="29478"/>
                  </a:cubicBezTo>
                  <a:cubicBezTo>
                    <a:pt x="2044" y="29069"/>
                    <a:pt x="409" y="27201"/>
                    <a:pt x="234" y="25042"/>
                  </a:cubicBezTo>
                  <a:cubicBezTo>
                    <a:pt x="59" y="22532"/>
                    <a:pt x="1402" y="20664"/>
                    <a:pt x="4145" y="19672"/>
                  </a:cubicBezTo>
                  <a:cubicBezTo>
                    <a:pt x="1518" y="18796"/>
                    <a:pt x="1" y="17103"/>
                    <a:pt x="176" y="14243"/>
                  </a:cubicBezTo>
                  <a:cubicBezTo>
                    <a:pt x="351" y="12200"/>
                    <a:pt x="1577" y="10741"/>
                    <a:pt x="4203" y="9749"/>
                  </a:cubicBezTo>
                  <a:cubicBezTo>
                    <a:pt x="2744" y="9340"/>
                    <a:pt x="1635" y="8581"/>
                    <a:pt x="993" y="7355"/>
                  </a:cubicBezTo>
                  <a:cubicBezTo>
                    <a:pt x="293" y="6071"/>
                    <a:pt x="176" y="4787"/>
                    <a:pt x="643" y="3445"/>
                  </a:cubicBezTo>
                  <a:cubicBezTo>
                    <a:pt x="1343" y="1285"/>
                    <a:pt x="3386" y="1"/>
                    <a:pt x="5721" y="234"/>
                  </a:cubicBezTo>
                  <a:cubicBezTo>
                    <a:pt x="7822" y="409"/>
                    <a:pt x="9632" y="2161"/>
                    <a:pt x="9924" y="4320"/>
                  </a:cubicBezTo>
                  <a:cubicBezTo>
                    <a:pt x="10274" y="6713"/>
                    <a:pt x="8990" y="8640"/>
                    <a:pt x="6130" y="9807"/>
                  </a:cubicBezTo>
                  <a:cubicBezTo>
                    <a:pt x="8114" y="10332"/>
                    <a:pt x="9457" y="11558"/>
                    <a:pt x="10040" y="13660"/>
                  </a:cubicBezTo>
                  <a:cubicBezTo>
                    <a:pt x="10683" y="11617"/>
                    <a:pt x="11908" y="10332"/>
                    <a:pt x="13893" y="9749"/>
                  </a:cubicBezTo>
                  <a:cubicBezTo>
                    <a:pt x="11091" y="8581"/>
                    <a:pt x="9807" y="6538"/>
                    <a:pt x="10274" y="4087"/>
                  </a:cubicBezTo>
                  <a:cubicBezTo>
                    <a:pt x="10741" y="1752"/>
                    <a:pt x="12784" y="118"/>
                    <a:pt x="15177" y="176"/>
                  </a:cubicBezTo>
                  <a:cubicBezTo>
                    <a:pt x="17395" y="234"/>
                    <a:pt x="19380" y="1869"/>
                    <a:pt x="19788" y="4087"/>
                  </a:cubicBezTo>
                  <a:cubicBezTo>
                    <a:pt x="20197" y="6597"/>
                    <a:pt x="18913" y="8698"/>
                    <a:pt x="16111" y="9749"/>
                  </a:cubicBezTo>
                  <a:cubicBezTo>
                    <a:pt x="18096" y="10332"/>
                    <a:pt x="19380" y="11617"/>
                    <a:pt x="19963" y="13660"/>
                  </a:cubicBezTo>
                  <a:cubicBezTo>
                    <a:pt x="20430" y="12259"/>
                    <a:pt x="21131" y="11266"/>
                    <a:pt x="22240" y="10566"/>
                  </a:cubicBezTo>
                  <a:cubicBezTo>
                    <a:pt x="23349" y="9924"/>
                    <a:pt x="24575" y="9749"/>
                    <a:pt x="25859" y="10041"/>
                  </a:cubicBezTo>
                  <a:cubicBezTo>
                    <a:pt x="28135" y="10566"/>
                    <a:pt x="29595" y="12492"/>
                    <a:pt x="29536" y="14827"/>
                  </a:cubicBezTo>
                  <a:cubicBezTo>
                    <a:pt x="29536" y="17103"/>
                    <a:pt x="27902" y="19030"/>
                    <a:pt x="25684" y="19438"/>
                  </a:cubicBezTo>
                  <a:cubicBezTo>
                    <a:pt x="23232" y="19964"/>
                    <a:pt x="21248" y="18738"/>
                    <a:pt x="19963" y="15878"/>
                  </a:cubicBezTo>
                  <a:cubicBezTo>
                    <a:pt x="19380" y="17804"/>
                    <a:pt x="18154" y="19030"/>
                    <a:pt x="16111" y="19672"/>
                  </a:cubicBezTo>
                  <a:cubicBezTo>
                    <a:pt x="18154" y="20314"/>
                    <a:pt x="19380" y="21598"/>
                    <a:pt x="19963" y="23641"/>
                  </a:cubicBezTo>
                  <a:close/>
                  <a:moveTo>
                    <a:pt x="10040" y="23758"/>
                  </a:moveTo>
                  <a:cubicBezTo>
                    <a:pt x="10624" y="21598"/>
                    <a:pt x="11850" y="20314"/>
                    <a:pt x="13951" y="19672"/>
                  </a:cubicBezTo>
                  <a:cubicBezTo>
                    <a:pt x="11908" y="19088"/>
                    <a:pt x="10683" y="17804"/>
                    <a:pt x="10040" y="15819"/>
                  </a:cubicBezTo>
                  <a:cubicBezTo>
                    <a:pt x="9398" y="17921"/>
                    <a:pt x="8114" y="19088"/>
                    <a:pt x="6013" y="19672"/>
                  </a:cubicBezTo>
                  <a:cubicBezTo>
                    <a:pt x="8173" y="20255"/>
                    <a:pt x="9457" y="21540"/>
                    <a:pt x="10040" y="237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2" name="Google Shape;17812;p46"/>
            <p:cNvSpPr/>
            <p:nvPr/>
          </p:nvSpPr>
          <p:spPr>
            <a:xfrm>
              <a:off x="3793925" y="3092425"/>
              <a:ext cx="237900" cy="240800"/>
            </a:xfrm>
            <a:custGeom>
              <a:avLst/>
              <a:gdLst/>
              <a:ahLst/>
              <a:cxnLst/>
              <a:rect l="l" t="t" r="r" b="b"/>
              <a:pathLst>
                <a:path w="9516" h="9632" extrusionOk="0">
                  <a:moveTo>
                    <a:pt x="4729" y="9632"/>
                  </a:moveTo>
                  <a:cubicBezTo>
                    <a:pt x="2102" y="9632"/>
                    <a:pt x="1" y="7414"/>
                    <a:pt x="1" y="4845"/>
                  </a:cubicBezTo>
                  <a:cubicBezTo>
                    <a:pt x="1" y="2277"/>
                    <a:pt x="2219" y="1"/>
                    <a:pt x="4787" y="59"/>
                  </a:cubicBezTo>
                  <a:cubicBezTo>
                    <a:pt x="7356" y="117"/>
                    <a:pt x="9515" y="2335"/>
                    <a:pt x="9515" y="4904"/>
                  </a:cubicBezTo>
                  <a:cubicBezTo>
                    <a:pt x="9515" y="7472"/>
                    <a:pt x="7356" y="9632"/>
                    <a:pt x="4729" y="963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3" name="Google Shape;17813;p46"/>
            <p:cNvSpPr/>
            <p:nvPr/>
          </p:nvSpPr>
          <p:spPr>
            <a:xfrm>
              <a:off x="3300700" y="2600650"/>
              <a:ext cx="239350" cy="239350"/>
            </a:xfrm>
            <a:custGeom>
              <a:avLst/>
              <a:gdLst/>
              <a:ahLst/>
              <a:cxnLst/>
              <a:rect l="l" t="t" r="r" b="b"/>
              <a:pathLst>
                <a:path w="9574" h="9574" extrusionOk="0">
                  <a:moveTo>
                    <a:pt x="4729" y="9574"/>
                  </a:moveTo>
                  <a:cubicBezTo>
                    <a:pt x="2102" y="9574"/>
                    <a:pt x="1" y="7414"/>
                    <a:pt x="1" y="4787"/>
                  </a:cubicBezTo>
                  <a:cubicBezTo>
                    <a:pt x="1" y="2161"/>
                    <a:pt x="2160" y="1"/>
                    <a:pt x="4729" y="59"/>
                  </a:cubicBezTo>
                  <a:cubicBezTo>
                    <a:pt x="7355" y="59"/>
                    <a:pt x="9573" y="2277"/>
                    <a:pt x="9515" y="4846"/>
                  </a:cubicBezTo>
                  <a:cubicBezTo>
                    <a:pt x="9515" y="7414"/>
                    <a:pt x="7297" y="9574"/>
                    <a:pt x="4729" y="957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4" name="Google Shape;17814;p46"/>
            <p:cNvSpPr/>
            <p:nvPr/>
          </p:nvSpPr>
          <p:spPr>
            <a:xfrm>
              <a:off x="3547325" y="3093900"/>
              <a:ext cx="237875" cy="239325"/>
            </a:xfrm>
            <a:custGeom>
              <a:avLst/>
              <a:gdLst/>
              <a:ahLst/>
              <a:cxnLst/>
              <a:rect l="l" t="t" r="r" b="b"/>
              <a:pathLst>
                <a:path w="9515" h="9573" extrusionOk="0">
                  <a:moveTo>
                    <a:pt x="9515" y="4786"/>
                  </a:moveTo>
                  <a:cubicBezTo>
                    <a:pt x="9515" y="7355"/>
                    <a:pt x="7355" y="9573"/>
                    <a:pt x="4728" y="9573"/>
                  </a:cubicBezTo>
                  <a:cubicBezTo>
                    <a:pt x="2160" y="9573"/>
                    <a:pt x="0" y="7355"/>
                    <a:pt x="0" y="4786"/>
                  </a:cubicBezTo>
                  <a:cubicBezTo>
                    <a:pt x="59" y="2218"/>
                    <a:pt x="2160" y="58"/>
                    <a:pt x="4728" y="58"/>
                  </a:cubicBezTo>
                  <a:cubicBezTo>
                    <a:pt x="7297" y="0"/>
                    <a:pt x="9515" y="2218"/>
                    <a:pt x="9515" y="47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5" name="Google Shape;17815;p46"/>
            <p:cNvSpPr/>
            <p:nvPr/>
          </p:nvSpPr>
          <p:spPr>
            <a:xfrm>
              <a:off x="3299250" y="2848725"/>
              <a:ext cx="239350" cy="237900"/>
            </a:xfrm>
            <a:custGeom>
              <a:avLst/>
              <a:gdLst/>
              <a:ahLst/>
              <a:cxnLst/>
              <a:rect l="l" t="t" r="r" b="b"/>
              <a:pathLst>
                <a:path w="9574" h="9516" extrusionOk="0">
                  <a:moveTo>
                    <a:pt x="9573" y="4729"/>
                  </a:moveTo>
                  <a:cubicBezTo>
                    <a:pt x="9573" y="7355"/>
                    <a:pt x="7355" y="9515"/>
                    <a:pt x="4787" y="9515"/>
                  </a:cubicBezTo>
                  <a:cubicBezTo>
                    <a:pt x="2160" y="9457"/>
                    <a:pt x="0" y="7297"/>
                    <a:pt x="59" y="4729"/>
                  </a:cubicBezTo>
                  <a:cubicBezTo>
                    <a:pt x="117" y="2102"/>
                    <a:pt x="2218" y="1"/>
                    <a:pt x="4787" y="1"/>
                  </a:cubicBezTo>
                  <a:cubicBezTo>
                    <a:pt x="7355" y="1"/>
                    <a:pt x="9573" y="2160"/>
                    <a:pt x="9573"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6" name="Google Shape;17816;p46"/>
            <p:cNvSpPr/>
            <p:nvPr/>
          </p:nvSpPr>
          <p:spPr>
            <a:xfrm>
              <a:off x="4036175" y="2358425"/>
              <a:ext cx="239350" cy="239350"/>
            </a:xfrm>
            <a:custGeom>
              <a:avLst/>
              <a:gdLst/>
              <a:ahLst/>
              <a:cxnLst/>
              <a:rect l="l" t="t" r="r" b="b"/>
              <a:pathLst>
                <a:path w="9574" h="9574" extrusionOk="0">
                  <a:moveTo>
                    <a:pt x="4904" y="59"/>
                  </a:moveTo>
                  <a:cubicBezTo>
                    <a:pt x="7530" y="175"/>
                    <a:pt x="9573" y="2277"/>
                    <a:pt x="9456" y="4903"/>
                  </a:cubicBezTo>
                  <a:cubicBezTo>
                    <a:pt x="9398" y="7530"/>
                    <a:pt x="7238" y="9573"/>
                    <a:pt x="4670" y="9456"/>
                  </a:cubicBezTo>
                  <a:cubicBezTo>
                    <a:pt x="2043" y="9398"/>
                    <a:pt x="0" y="7238"/>
                    <a:pt x="59" y="4670"/>
                  </a:cubicBezTo>
                  <a:cubicBezTo>
                    <a:pt x="176" y="2043"/>
                    <a:pt x="2277" y="0"/>
                    <a:pt x="4904"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7" name="Google Shape;17817;p46"/>
            <p:cNvSpPr/>
            <p:nvPr/>
          </p:nvSpPr>
          <p:spPr>
            <a:xfrm>
              <a:off x="4039100" y="3098275"/>
              <a:ext cx="232050" cy="232050"/>
            </a:xfrm>
            <a:custGeom>
              <a:avLst/>
              <a:gdLst/>
              <a:ahLst/>
              <a:cxnLst/>
              <a:rect l="l" t="t" r="r" b="b"/>
              <a:pathLst>
                <a:path w="9282" h="9282" extrusionOk="0">
                  <a:moveTo>
                    <a:pt x="4670" y="0"/>
                  </a:moveTo>
                  <a:cubicBezTo>
                    <a:pt x="7238" y="0"/>
                    <a:pt x="9281" y="2043"/>
                    <a:pt x="9281" y="4670"/>
                  </a:cubicBezTo>
                  <a:cubicBezTo>
                    <a:pt x="9281" y="7238"/>
                    <a:pt x="7180" y="9281"/>
                    <a:pt x="4611" y="9281"/>
                  </a:cubicBezTo>
                  <a:cubicBezTo>
                    <a:pt x="2043" y="9223"/>
                    <a:pt x="0" y="7180"/>
                    <a:pt x="0" y="4611"/>
                  </a:cubicBezTo>
                  <a:cubicBezTo>
                    <a:pt x="0" y="2043"/>
                    <a:pt x="2102" y="0"/>
                    <a:pt x="467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8" name="Google Shape;17818;p46"/>
            <p:cNvSpPr/>
            <p:nvPr/>
          </p:nvSpPr>
          <p:spPr>
            <a:xfrm>
              <a:off x="3303625" y="2361350"/>
              <a:ext cx="232050" cy="232025"/>
            </a:xfrm>
            <a:custGeom>
              <a:avLst/>
              <a:gdLst/>
              <a:ahLst/>
              <a:cxnLst/>
              <a:rect l="l" t="t" r="r" b="b"/>
              <a:pathLst>
                <a:path w="9282" h="9281" extrusionOk="0">
                  <a:moveTo>
                    <a:pt x="0" y="4670"/>
                  </a:moveTo>
                  <a:cubicBezTo>
                    <a:pt x="0" y="2101"/>
                    <a:pt x="2043" y="0"/>
                    <a:pt x="4612" y="0"/>
                  </a:cubicBezTo>
                  <a:cubicBezTo>
                    <a:pt x="7238" y="0"/>
                    <a:pt x="9281" y="2101"/>
                    <a:pt x="9281" y="4670"/>
                  </a:cubicBezTo>
                  <a:cubicBezTo>
                    <a:pt x="9223" y="7238"/>
                    <a:pt x="7180" y="9281"/>
                    <a:pt x="4670" y="9281"/>
                  </a:cubicBezTo>
                  <a:cubicBezTo>
                    <a:pt x="2043" y="9281"/>
                    <a:pt x="0" y="7238"/>
                    <a:pt x="0" y="46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9" name="Google Shape;17819;p46"/>
            <p:cNvSpPr/>
            <p:nvPr/>
          </p:nvSpPr>
          <p:spPr>
            <a:xfrm>
              <a:off x="3303625" y="3098275"/>
              <a:ext cx="232050" cy="230575"/>
            </a:xfrm>
            <a:custGeom>
              <a:avLst/>
              <a:gdLst/>
              <a:ahLst/>
              <a:cxnLst/>
              <a:rect l="l" t="t" r="r" b="b"/>
              <a:pathLst>
                <a:path w="9282" h="9223" extrusionOk="0">
                  <a:moveTo>
                    <a:pt x="4670" y="9223"/>
                  </a:moveTo>
                  <a:cubicBezTo>
                    <a:pt x="2160" y="9223"/>
                    <a:pt x="59" y="7180"/>
                    <a:pt x="59" y="4670"/>
                  </a:cubicBezTo>
                  <a:cubicBezTo>
                    <a:pt x="0" y="2160"/>
                    <a:pt x="2102" y="0"/>
                    <a:pt x="4612" y="59"/>
                  </a:cubicBezTo>
                  <a:cubicBezTo>
                    <a:pt x="7122" y="59"/>
                    <a:pt x="9165" y="2101"/>
                    <a:pt x="9223" y="4553"/>
                  </a:cubicBezTo>
                  <a:cubicBezTo>
                    <a:pt x="9281" y="7063"/>
                    <a:pt x="7180" y="9223"/>
                    <a:pt x="4670" y="922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0" name="Google Shape;17820;p46"/>
            <p:cNvSpPr/>
            <p:nvPr/>
          </p:nvSpPr>
          <p:spPr>
            <a:xfrm>
              <a:off x="3798325" y="2116175"/>
              <a:ext cx="229125" cy="230600"/>
            </a:xfrm>
            <a:custGeom>
              <a:avLst/>
              <a:gdLst/>
              <a:ahLst/>
              <a:cxnLst/>
              <a:rect l="l" t="t" r="r" b="b"/>
              <a:pathLst>
                <a:path w="9165" h="9224" extrusionOk="0">
                  <a:moveTo>
                    <a:pt x="9164" y="4612"/>
                  </a:moveTo>
                  <a:cubicBezTo>
                    <a:pt x="9164" y="7122"/>
                    <a:pt x="7063" y="9223"/>
                    <a:pt x="4553" y="9165"/>
                  </a:cubicBezTo>
                  <a:cubicBezTo>
                    <a:pt x="2043" y="9165"/>
                    <a:pt x="0" y="7122"/>
                    <a:pt x="0" y="4612"/>
                  </a:cubicBezTo>
                  <a:cubicBezTo>
                    <a:pt x="0" y="2102"/>
                    <a:pt x="2101" y="1"/>
                    <a:pt x="4611" y="1"/>
                  </a:cubicBezTo>
                  <a:cubicBezTo>
                    <a:pt x="7121" y="59"/>
                    <a:pt x="9164" y="2102"/>
                    <a:pt x="9164"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1" name="Google Shape;17821;p46"/>
            <p:cNvSpPr/>
            <p:nvPr/>
          </p:nvSpPr>
          <p:spPr>
            <a:xfrm>
              <a:off x="4287175" y="2605025"/>
              <a:ext cx="230575" cy="230600"/>
            </a:xfrm>
            <a:custGeom>
              <a:avLst/>
              <a:gdLst/>
              <a:ahLst/>
              <a:cxnLst/>
              <a:rect l="l" t="t" r="r" b="b"/>
              <a:pathLst>
                <a:path w="9223" h="9224" extrusionOk="0">
                  <a:moveTo>
                    <a:pt x="9223" y="4612"/>
                  </a:moveTo>
                  <a:cubicBezTo>
                    <a:pt x="9223" y="7122"/>
                    <a:pt x="7063" y="9223"/>
                    <a:pt x="4553" y="9223"/>
                  </a:cubicBezTo>
                  <a:cubicBezTo>
                    <a:pt x="2101" y="9165"/>
                    <a:pt x="0" y="7122"/>
                    <a:pt x="0" y="4612"/>
                  </a:cubicBezTo>
                  <a:cubicBezTo>
                    <a:pt x="0" y="2102"/>
                    <a:pt x="2101" y="1"/>
                    <a:pt x="4611" y="59"/>
                  </a:cubicBezTo>
                  <a:cubicBezTo>
                    <a:pt x="7121" y="59"/>
                    <a:pt x="9164" y="2102"/>
                    <a:pt x="9223"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2" name="Google Shape;17822;p46"/>
            <p:cNvSpPr/>
            <p:nvPr/>
          </p:nvSpPr>
          <p:spPr>
            <a:xfrm>
              <a:off x="4287175" y="2853100"/>
              <a:ext cx="229125" cy="229150"/>
            </a:xfrm>
            <a:custGeom>
              <a:avLst/>
              <a:gdLst/>
              <a:ahLst/>
              <a:cxnLst/>
              <a:rect l="l" t="t" r="r" b="b"/>
              <a:pathLst>
                <a:path w="9165" h="9166" extrusionOk="0">
                  <a:moveTo>
                    <a:pt x="4611" y="9165"/>
                  </a:moveTo>
                  <a:cubicBezTo>
                    <a:pt x="2101" y="9107"/>
                    <a:pt x="0" y="7064"/>
                    <a:pt x="59" y="4554"/>
                  </a:cubicBezTo>
                  <a:cubicBezTo>
                    <a:pt x="59" y="2044"/>
                    <a:pt x="2101" y="1"/>
                    <a:pt x="4611" y="1"/>
                  </a:cubicBezTo>
                  <a:cubicBezTo>
                    <a:pt x="7121" y="1"/>
                    <a:pt x="9164" y="2102"/>
                    <a:pt x="9164" y="4554"/>
                  </a:cubicBezTo>
                  <a:cubicBezTo>
                    <a:pt x="9164" y="7064"/>
                    <a:pt x="7063" y="9165"/>
                    <a:pt x="4611" y="916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3" name="Google Shape;17823;p46"/>
            <p:cNvSpPr/>
            <p:nvPr/>
          </p:nvSpPr>
          <p:spPr>
            <a:xfrm>
              <a:off x="3551700" y="2116175"/>
              <a:ext cx="229125" cy="229125"/>
            </a:xfrm>
            <a:custGeom>
              <a:avLst/>
              <a:gdLst/>
              <a:ahLst/>
              <a:cxnLst/>
              <a:rect l="l" t="t" r="r" b="b"/>
              <a:pathLst>
                <a:path w="9165" h="9165" extrusionOk="0">
                  <a:moveTo>
                    <a:pt x="9165" y="4612"/>
                  </a:moveTo>
                  <a:cubicBezTo>
                    <a:pt x="9106" y="7122"/>
                    <a:pt x="7063" y="9165"/>
                    <a:pt x="4553" y="9165"/>
                  </a:cubicBezTo>
                  <a:cubicBezTo>
                    <a:pt x="2043" y="9165"/>
                    <a:pt x="0" y="7064"/>
                    <a:pt x="0" y="4554"/>
                  </a:cubicBezTo>
                  <a:cubicBezTo>
                    <a:pt x="0" y="2044"/>
                    <a:pt x="2102" y="1"/>
                    <a:pt x="4612" y="59"/>
                  </a:cubicBezTo>
                  <a:cubicBezTo>
                    <a:pt x="7122" y="59"/>
                    <a:pt x="9165" y="2102"/>
                    <a:pt x="9165"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4" name="Google Shape;17824;p46"/>
            <p:cNvSpPr/>
            <p:nvPr/>
          </p:nvSpPr>
          <p:spPr>
            <a:xfrm>
              <a:off x="3799775" y="3344875"/>
              <a:ext cx="224750" cy="224750"/>
            </a:xfrm>
            <a:custGeom>
              <a:avLst/>
              <a:gdLst/>
              <a:ahLst/>
              <a:cxnLst/>
              <a:rect l="l" t="t" r="r" b="b"/>
              <a:pathLst>
                <a:path w="8990" h="8990" extrusionOk="0">
                  <a:moveTo>
                    <a:pt x="8989" y="4495"/>
                  </a:moveTo>
                  <a:cubicBezTo>
                    <a:pt x="8989" y="7005"/>
                    <a:pt x="7005" y="8990"/>
                    <a:pt x="4495" y="8990"/>
                  </a:cubicBezTo>
                  <a:cubicBezTo>
                    <a:pt x="1985" y="8990"/>
                    <a:pt x="0" y="7005"/>
                    <a:pt x="0" y="4495"/>
                  </a:cubicBezTo>
                  <a:cubicBezTo>
                    <a:pt x="0" y="1985"/>
                    <a:pt x="1985" y="1"/>
                    <a:pt x="4495" y="1"/>
                  </a:cubicBezTo>
                  <a:cubicBezTo>
                    <a:pt x="7005" y="1"/>
                    <a:pt x="8989" y="1985"/>
                    <a:pt x="8989"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5" name="Google Shape;17825;p46"/>
            <p:cNvSpPr/>
            <p:nvPr/>
          </p:nvSpPr>
          <p:spPr>
            <a:xfrm>
              <a:off x="4290075" y="2365725"/>
              <a:ext cx="224750" cy="224750"/>
            </a:xfrm>
            <a:custGeom>
              <a:avLst/>
              <a:gdLst/>
              <a:ahLst/>
              <a:cxnLst/>
              <a:rect l="l" t="t" r="r" b="b"/>
              <a:pathLst>
                <a:path w="8990" h="8990" extrusionOk="0">
                  <a:moveTo>
                    <a:pt x="8990" y="4495"/>
                  </a:moveTo>
                  <a:cubicBezTo>
                    <a:pt x="8990" y="7005"/>
                    <a:pt x="7005" y="8989"/>
                    <a:pt x="4495" y="8989"/>
                  </a:cubicBezTo>
                  <a:cubicBezTo>
                    <a:pt x="1985" y="8989"/>
                    <a:pt x="1" y="6946"/>
                    <a:pt x="1" y="4495"/>
                  </a:cubicBezTo>
                  <a:cubicBezTo>
                    <a:pt x="1" y="1985"/>
                    <a:pt x="1985" y="0"/>
                    <a:pt x="4437" y="0"/>
                  </a:cubicBezTo>
                  <a:cubicBezTo>
                    <a:pt x="6947" y="0"/>
                    <a:pt x="8990" y="1985"/>
                    <a:pt x="8990"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6" name="Google Shape;17826;p46"/>
            <p:cNvSpPr/>
            <p:nvPr/>
          </p:nvSpPr>
          <p:spPr>
            <a:xfrm>
              <a:off x="3553150" y="3344875"/>
              <a:ext cx="224750" cy="224750"/>
            </a:xfrm>
            <a:custGeom>
              <a:avLst/>
              <a:gdLst/>
              <a:ahLst/>
              <a:cxnLst/>
              <a:rect l="l" t="t" r="r" b="b"/>
              <a:pathLst>
                <a:path w="8990" h="8990" extrusionOk="0">
                  <a:moveTo>
                    <a:pt x="8990" y="4437"/>
                  </a:moveTo>
                  <a:cubicBezTo>
                    <a:pt x="8990" y="6947"/>
                    <a:pt x="7005" y="8990"/>
                    <a:pt x="4495" y="8990"/>
                  </a:cubicBezTo>
                  <a:cubicBezTo>
                    <a:pt x="1985" y="8990"/>
                    <a:pt x="1" y="6947"/>
                    <a:pt x="1" y="4437"/>
                  </a:cubicBezTo>
                  <a:cubicBezTo>
                    <a:pt x="1" y="1985"/>
                    <a:pt x="1985" y="1"/>
                    <a:pt x="4437" y="1"/>
                  </a:cubicBezTo>
                  <a:cubicBezTo>
                    <a:pt x="6947" y="1"/>
                    <a:pt x="8990" y="1985"/>
                    <a:pt x="8990" y="443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7" name="Google Shape;17827;p46"/>
            <p:cNvSpPr/>
            <p:nvPr/>
          </p:nvSpPr>
          <p:spPr>
            <a:xfrm>
              <a:off x="3064300" y="2607950"/>
              <a:ext cx="224750" cy="224750"/>
            </a:xfrm>
            <a:custGeom>
              <a:avLst/>
              <a:gdLst/>
              <a:ahLst/>
              <a:cxnLst/>
              <a:rect l="l" t="t" r="r" b="b"/>
              <a:pathLst>
                <a:path w="8990" h="8990" extrusionOk="0">
                  <a:moveTo>
                    <a:pt x="8990" y="4554"/>
                  </a:moveTo>
                  <a:cubicBezTo>
                    <a:pt x="8990" y="7063"/>
                    <a:pt x="6947" y="8990"/>
                    <a:pt x="4437" y="8990"/>
                  </a:cubicBezTo>
                  <a:cubicBezTo>
                    <a:pt x="1927" y="8990"/>
                    <a:pt x="1" y="6947"/>
                    <a:pt x="1" y="4437"/>
                  </a:cubicBezTo>
                  <a:cubicBezTo>
                    <a:pt x="1" y="1985"/>
                    <a:pt x="2044" y="1"/>
                    <a:pt x="4495" y="1"/>
                  </a:cubicBezTo>
                  <a:cubicBezTo>
                    <a:pt x="7005" y="1"/>
                    <a:pt x="8990" y="2044"/>
                    <a:pt x="8990" y="455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8" name="Google Shape;17828;p46"/>
            <p:cNvSpPr/>
            <p:nvPr/>
          </p:nvSpPr>
          <p:spPr>
            <a:xfrm>
              <a:off x="3064300" y="2854575"/>
              <a:ext cx="224750" cy="224750"/>
            </a:xfrm>
            <a:custGeom>
              <a:avLst/>
              <a:gdLst/>
              <a:ahLst/>
              <a:cxnLst/>
              <a:rect l="l" t="t" r="r" b="b"/>
              <a:pathLst>
                <a:path w="8990" h="8990" extrusionOk="0">
                  <a:moveTo>
                    <a:pt x="8990" y="4553"/>
                  </a:moveTo>
                  <a:cubicBezTo>
                    <a:pt x="8990" y="7005"/>
                    <a:pt x="6947" y="8989"/>
                    <a:pt x="4437" y="8989"/>
                  </a:cubicBezTo>
                  <a:cubicBezTo>
                    <a:pt x="1985" y="8989"/>
                    <a:pt x="1" y="6946"/>
                    <a:pt x="1" y="4495"/>
                  </a:cubicBezTo>
                  <a:cubicBezTo>
                    <a:pt x="1" y="1985"/>
                    <a:pt x="2044" y="0"/>
                    <a:pt x="4554" y="0"/>
                  </a:cubicBezTo>
                  <a:cubicBezTo>
                    <a:pt x="7005" y="59"/>
                    <a:pt x="8990" y="2043"/>
                    <a:pt x="8990" y="45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9" name="Google Shape;17829;p46"/>
            <p:cNvSpPr/>
            <p:nvPr/>
          </p:nvSpPr>
          <p:spPr>
            <a:xfrm>
              <a:off x="4043475" y="2119100"/>
              <a:ext cx="224750" cy="224750"/>
            </a:xfrm>
            <a:custGeom>
              <a:avLst/>
              <a:gdLst/>
              <a:ahLst/>
              <a:cxnLst/>
              <a:rect l="l" t="t" r="r" b="b"/>
              <a:pathLst>
                <a:path w="8990" h="8990" extrusionOk="0">
                  <a:moveTo>
                    <a:pt x="8989" y="4495"/>
                  </a:moveTo>
                  <a:cubicBezTo>
                    <a:pt x="8989" y="7005"/>
                    <a:pt x="6946" y="8990"/>
                    <a:pt x="4436" y="8990"/>
                  </a:cubicBezTo>
                  <a:cubicBezTo>
                    <a:pt x="1985" y="8931"/>
                    <a:pt x="0" y="6947"/>
                    <a:pt x="0" y="4495"/>
                  </a:cubicBezTo>
                  <a:cubicBezTo>
                    <a:pt x="0" y="1985"/>
                    <a:pt x="2043" y="1"/>
                    <a:pt x="4553" y="1"/>
                  </a:cubicBezTo>
                  <a:cubicBezTo>
                    <a:pt x="7005" y="1"/>
                    <a:pt x="8989" y="2044"/>
                    <a:pt x="8989"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0" name="Google Shape;17830;p46"/>
            <p:cNvSpPr/>
            <p:nvPr/>
          </p:nvSpPr>
          <p:spPr>
            <a:xfrm>
              <a:off x="3308000" y="2119100"/>
              <a:ext cx="223300" cy="224750"/>
            </a:xfrm>
            <a:custGeom>
              <a:avLst/>
              <a:gdLst/>
              <a:ahLst/>
              <a:cxnLst/>
              <a:rect l="l" t="t" r="r" b="b"/>
              <a:pathLst>
                <a:path w="8932" h="8990" extrusionOk="0">
                  <a:moveTo>
                    <a:pt x="4495" y="59"/>
                  </a:moveTo>
                  <a:cubicBezTo>
                    <a:pt x="6888" y="59"/>
                    <a:pt x="8931" y="2102"/>
                    <a:pt x="8931" y="4495"/>
                  </a:cubicBezTo>
                  <a:cubicBezTo>
                    <a:pt x="8873" y="6947"/>
                    <a:pt x="6830" y="8990"/>
                    <a:pt x="4378" y="8931"/>
                  </a:cubicBezTo>
                  <a:cubicBezTo>
                    <a:pt x="1985" y="8873"/>
                    <a:pt x="1" y="6888"/>
                    <a:pt x="1" y="4495"/>
                  </a:cubicBezTo>
                  <a:cubicBezTo>
                    <a:pt x="1" y="2044"/>
                    <a:pt x="2044" y="1"/>
                    <a:pt x="449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1" name="Google Shape;17831;p46"/>
            <p:cNvSpPr/>
            <p:nvPr/>
          </p:nvSpPr>
          <p:spPr>
            <a:xfrm>
              <a:off x="4290075" y="3102650"/>
              <a:ext cx="223300" cy="223275"/>
            </a:xfrm>
            <a:custGeom>
              <a:avLst/>
              <a:gdLst/>
              <a:ahLst/>
              <a:cxnLst/>
              <a:rect l="l" t="t" r="r" b="b"/>
              <a:pathLst>
                <a:path w="8932" h="8931" extrusionOk="0">
                  <a:moveTo>
                    <a:pt x="8932" y="4436"/>
                  </a:moveTo>
                  <a:cubicBezTo>
                    <a:pt x="8932" y="6888"/>
                    <a:pt x="6947" y="8931"/>
                    <a:pt x="4495" y="8931"/>
                  </a:cubicBezTo>
                  <a:cubicBezTo>
                    <a:pt x="2044" y="8931"/>
                    <a:pt x="1" y="6888"/>
                    <a:pt x="1" y="4436"/>
                  </a:cubicBezTo>
                  <a:cubicBezTo>
                    <a:pt x="59" y="2043"/>
                    <a:pt x="2044" y="0"/>
                    <a:pt x="4437" y="0"/>
                  </a:cubicBezTo>
                  <a:cubicBezTo>
                    <a:pt x="6889" y="0"/>
                    <a:pt x="8932" y="1985"/>
                    <a:pt x="8932" y="44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2" name="Google Shape;17832;p46"/>
            <p:cNvSpPr/>
            <p:nvPr/>
          </p:nvSpPr>
          <p:spPr>
            <a:xfrm>
              <a:off x="4043475" y="3346350"/>
              <a:ext cx="223275" cy="221825"/>
            </a:xfrm>
            <a:custGeom>
              <a:avLst/>
              <a:gdLst/>
              <a:ahLst/>
              <a:cxnLst/>
              <a:rect l="l" t="t" r="r" b="b"/>
              <a:pathLst>
                <a:path w="8931" h="8873" extrusionOk="0">
                  <a:moveTo>
                    <a:pt x="8931" y="4378"/>
                  </a:moveTo>
                  <a:cubicBezTo>
                    <a:pt x="8931" y="6829"/>
                    <a:pt x="6888" y="8872"/>
                    <a:pt x="4495" y="8872"/>
                  </a:cubicBezTo>
                  <a:cubicBezTo>
                    <a:pt x="2043" y="8872"/>
                    <a:pt x="59" y="6888"/>
                    <a:pt x="59" y="4436"/>
                  </a:cubicBezTo>
                  <a:cubicBezTo>
                    <a:pt x="0" y="2043"/>
                    <a:pt x="2043" y="0"/>
                    <a:pt x="4495" y="0"/>
                  </a:cubicBezTo>
                  <a:cubicBezTo>
                    <a:pt x="6888" y="0"/>
                    <a:pt x="8873" y="1985"/>
                    <a:pt x="8931" y="43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3" name="Google Shape;17833;p46"/>
            <p:cNvSpPr/>
            <p:nvPr/>
          </p:nvSpPr>
          <p:spPr>
            <a:xfrm>
              <a:off x="3065775" y="2365725"/>
              <a:ext cx="221825" cy="223275"/>
            </a:xfrm>
            <a:custGeom>
              <a:avLst/>
              <a:gdLst/>
              <a:ahLst/>
              <a:cxnLst/>
              <a:rect l="l" t="t" r="r" b="b"/>
              <a:pathLst>
                <a:path w="8873" h="8931" extrusionOk="0">
                  <a:moveTo>
                    <a:pt x="4378" y="8931"/>
                  </a:moveTo>
                  <a:cubicBezTo>
                    <a:pt x="1985" y="8872"/>
                    <a:pt x="0" y="6888"/>
                    <a:pt x="0" y="4495"/>
                  </a:cubicBezTo>
                  <a:cubicBezTo>
                    <a:pt x="0" y="2043"/>
                    <a:pt x="2101" y="0"/>
                    <a:pt x="4495" y="59"/>
                  </a:cubicBezTo>
                  <a:cubicBezTo>
                    <a:pt x="6946" y="117"/>
                    <a:pt x="8872" y="2101"/>
                    <a:pt x="8872" y="4495"/>
                  </a:cubicBezTo>
                  <a:cubicBezTo>
                    <a:pt x="8814" y="6946"/>
                    <a:pt x="6829" y="8931"/>
                    <a:pt x="4378" y="887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4" name="Google Shape;17834;p46"/>
            <p:cNvSpPr/>
            <p:nvPr/>
          </p:nvSpPr>
          <p:spPr>
            <a:xfrm>
              <a:off x="3309450" y="3346350"/>
              <a:ext cx="220375" cy="220375"/>
            </a:xfrm>
            <a:custGeom>
              <a:avLst/>
              <a:gdLst/>
              <a:ahLst/>
              <a:cxnLst/>
              <a:rect l="l" t="t" r="r" b="b"/>
              <a:pathLst>
                <a:path w="8815" h="8815" extrusionOk="0">
                  <a:moveTo>
                    <a:pt x="8757" y="4436"/>
                  </a:moveTo>
                  <a:cubicBezTo>
                    <a:pt x="8757" y="6888"/>
                    <a:pt x="6772" y="8814"/>
                    <a:pt x="4320" y="8814"/>
                  </a:cubicBezTo>
                  <a:cubicBezTo>
                    <a:pt x="1927" y="8756"/>
                    <a:pt x="1" y="6829"/>
                    <a:pt x="1" y="4378"/>
                  </a:cubicBezTo>
                  <a:cubicBezTo>
                    <a:pt x="59" y="1926"/>
                    <a:pt x="1986" y="0"/>
                    <a:pt x="4437" y="58"/>
                  </a:cubicBezTo>
                  <a:cubicBezTo>
                    <a:pt x="6889" y="58"/>
                    <a:pt x="8815" y="2043"/>
                    <a:pt x="8757" y="44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5" name="Google Shape;17835;p46"/>
            <p:cNvSpPr/>
            <p:nvPr/>
          </p:nvSpPr>
          <p:spPr>
            <a:xfrm>
              <a:off x="3067225" y="3104100"/>
              <a:ext cx="218900" cy="218925"/>
            </a:xfrm>
            <a:custGeom>
              <a:avLst/>
              <a:gdLst/>
              <a:ahLst/>
              <a:cxnLst/>
              <a:rect l="l" t="t" r="r" b="b"/>
              <a:pathLst>
                <a:path w="8756" h="8757" extrusionOk="0">
                  <a:moveTo>
                    <a:pt x="8756" y="4378"/>
                  </a:moveTo>
                  <a:cubicBezTo>
                    <a:pt x="8756" y="6830"/>
                    <a:pt x="6830" y="8756"/>
                    <a:pt x="4378" y="8756"/>
                  </a:cubicBezTo>
                  <a:cubicBezTo>
                    <a:pt x="1927" y="8756"/>
                    <a:pt x="0" y="6830"/>
                    <a:pt x="0" y="4378"/>
                  </a:cubicBezTo>
                  <a:cubicBezTo>
                    <a:pt x="0" y="1927"/>
                    <a:pt x="1927" y="1"/>
                    <a:pt x="4378" y="1"/>
                  </a:cubicBezTo>
                  <a:cubicBezTo>
                    <a:pt x="6830" y="59"/>
                    <a:pt x="8698" y="1985"/>
                    <a:pt x="8698" y="43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6" name="Google Shape;17836;p46"/>
            <p:cNvSpPr/>
            <p:nvPr/>
          </p:nvSpPr>
          <p:spPr>
            <a:xfrm>
              <a:off x="4294475" y="2123475"/>
              <a:ext cx="215975" cy="216000"/>
            </a:xfrm>
            <a:custGeom>
              <a:avLst/>
              <a:gdLst/>
              <a:ahLst/>
              <a:cxnLst/>
              <a:rect l="l" t="t" r="r" b="b"/>
              <a:pathLst>
                <a:path w="8639" h="8640" extrusionOk="0">
                  <a:moveTo>
                    <a:pt x="4319" y="1"/>
                  </a:moveTo>
                  <a:cubicBezTo>
                    <a:pt x="6713" y="1"/>
                    <a:pt x="8639" y="1927"/>
                    <a:pt x="8639" y="4320"/>
                  </a:cubicBezTo>
                  <a:cubicBezTo>
                    <a:pt x="8639" y="6713"/>
                    <a:pt x="6654" y="8639"/>
                    <a:pt x="4261" y="8639"/>
                  </a:cubicBezTo>
                  <a:cubicBezTo>
                    <a:pt x="1868" y="8581"/>
                    <a:pt x="0" y="6655"/>
                    <a:pt x="0" y="4262"/>
                  </a:cubicBezTo>
                  <a:cubicBezTo>
                    <a:pt x="0" y="1869"/>
                    <a:pt x="1926" y="1"/>
                    <a:pt x="431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7" name="Google Shape;17837;p46"/>
            <p:cNvSpPr/>
            <p:nvPr/>
          </p:nvSpPr>
          <p:spPr>
            <a:xfrm>
              <a:off x="3805600" y="1876875"/>
              <a:ext cx="214550" cy="215975"/>
            </a:xfrm>
            <a:custGeom>
              <a:avLst/>
              <a:gdLst/>
              <a:ahLst/>
              <a:cxnLst/>
              <a:rect l="l" t="t" r="r" b="b"/>
              <a:pathLst>
                <a:path w="8582" h="8639" extrusionOk="0">
                  <a:moveTo>
                    <a:pt x="8581" y="4319"/>
                  </a:moveTo>
                  <a:cubicBezTo>
                    <a:pt x="8581" y="6654"/>
                    <a:pt x="6655" y="8581"/>
                    <a:pt x="4320" y="8639"/>
                  </a:cubicBezTo>
                  <a:cubicBezTo>
                    <a:pt x="1927" y="8639"/>
                    <a:pt x="1" y="6654"/>
                    <a:pt x="1" y="4319"/>
                  </a:cubicBezTo>
                  <a:cubicBezTo>
                    <a:pt x="1" y="1926"/>
                    <a:pt x="1927" y="0"/>
                    <a:pt x="4262" y="0"/>
                  </a:cubicBezTo>
                  <a:cubicBezTo>
                    <a:pt x="6655" y="0"/>
                    <a:pt x="8581" y="1926"/>
                    <a:pt x="8581" y="43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8" name="Google Shape;17838;p46"/>
            <p:cNvSpPr/>
            <p:nvPr/>
          </p:nvSpPr>
          <p:spPr>
            <a:xfrm>
              <a:off x="4541075" y="2612325"/>
              <a:ext cx="216000" cy="216000"/>
            </a:xfrm>
            <a:custGeom>
              <a:avLst/>
              <a:gdLst/>
              <a:ahLst/>
              <a:cxnLst/>
              <a:rect l="l" t="t" r="r" b="b"/>
              <a:pathLst>
                <a:path w="8640" h="8640" extrusionOk="0">
                  <a:moveTo>
                    <a:pt x="4320" y="1"/>
                  </a:moveTo>
                  <a:cubicBezTo>
                    <a:pt x="6713" y="1"/>
                    <a:pt x="8639" y="1985"/>
                    <a:pt x="8639" y="4320"/>
                  </a:cubicBezTo>
                  <a:cubicBezTo>
                    <a:pt x="8639" y="6713"/>
                    <a:pt x="6713" y="8640"/>
                    <a:pt x="4320" y="8640"/>
                  </a:cubicBezTo>
                  <a:cubicBezTo>
                    <a:pt x="1927" y="8640"/>
                    <a:pt x="1" y="6713"/>
                    <a:pt x="1" y="4320"/>
                  </a:cubicBezTo>
                  <a:cubicBezTo>
                    <a:pt x="1" y="1985"/>
                    <a:pt x="1927" y="1"/>
                    <a:pt x="432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9" name="Google Shape;17839;p46"/>
            <p:cNvSpPr/>
            <p:nvPr/>
          </p:nvSpPr>
          <p:spPr>
            <a:xfrm>
              <a:off x="4541075" y="2858950"/>
              <a:ext cx="216000" cy="216000"/>
            </a:xfrm>
            <a:custGeom>
              <a:avLst/>
              <a:gdLst/>
              <a:ahLst/>
              <a:cxnLst/>
              <a:rect l="l" t="t" r="r" b="b"/>
              <a:pathLst>
                <a:path w="8640" h="8640" extrusionOk="0">
                  <a:moveTo>
                    <a:pt x="8639" y="4320"/>
                  </a:moveTo>
                  <a:cubicBezTo>
                    <a:pt x="8639" y="6655"/>
                    <a:pt x="6655" y="8639"/>
                    <a:pt x="4320" y="8639"/>
                  </a:cubicBezTo>
                  <a:cubicBezTo>
                    <a:pt x="1927" y="8639"/>
                    <a:pt x="1" y="6713"/>
                    <a:pt x="1" y="4320"/>
                  </a:cubicBezTo>
                  <a:cubicBezTo>
                    <a:pt x="1" y="1985"/>
                    <a:pt x="1927" y="59"/>
                    <a:pt x="4262" y="59"/>
                  </a:cubicBezTo>
                  <a:cubicBezTo>
                    <a:pt x="6655" y="0"/>
                    <a:pt x="8581" y="1927"/>
                    <a:pt x="8639"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0" name="Google Shape;17840;p46"/>
            <p:cNvSpPr/>
            <p:nvPr/>
          </p:nvSpPr>
          <p:spPr>
            <a:xfrm>
              <a:off x="3557525" y="1875400"/>
              <a:ext cx="217475" cy="217450"/>
            </a:xfrm>
            <a:custGeom>
              <a:avLst/>
              <a:gdLst/>
              <a:ahLst/>
              <a:cxnLst/>
              <a:rect l="l" t="t" r="r" b="b"/>
              <a:pathLst>
                <a:path w="8699" h="8698" extrusionOk="0">
                  <a:moveTo>
                    <a:pt x="4262" y="8640"/>
                  </a:moveTo>
                  <a:cubicBezTo>
                    <a:pt x="1927" y="8640"/>
                    <a:pt x="1" y="6597"/>
                    <a:pt x="59" y="4262"/>
                  </a:cubicBezTo>
                  <a:cubicBezTo>
                    <a:pt x="118" y="1927"/>
                    <a:pt x="2102" y="1"/>
                    <a:pt x="4379" y="59"/>
                  </a:cubicBezTo>
                  <a:cubicBezTo>
                    <a:pt x="6772" y="117"/>
                    <a:pt x="8698" y="2102"/>
                    <a:pt x="8640" y="4437"/>
                  </a:cubicBezTo>
                  <a:cubicBezTo>
                    <a:pt x="8581" y="6830"/>
                    <a:pt x="6597" y="8698"/>
                    <a:pt x="4262" y="864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1" name="Google Shape;17841;p46"/>
            <p:cNvSpPr/>
            <p:nvPr/>
          </p:nvSpPr>
          <p:spPr>
            <a:xfrm>
              <a:off x="3070150" y="2123475"/>
              <a:ext cx="213075" cy="214550"/>
            </a:xfrm>
            <a:custGeom>
              <a:avLst/>
              <a:gdLst/>
              <a:ahLst/>
              <a:cxnLst/>
              <a:rect l="l" t="t" r="r" b="b"/>
              <a:pathLst>
                <a:path w="8523" h="8582" extrusionOk="0">
                  <a:moveTo>
                    <a:pt x="4261" y="59"/>
                  </a:moveTo>
                  <a:cubicBezTo>
                    <a:pt x="6596" y="59"/>
                    <a:pt x="8522" y="1985"/>
                    <a:pt x="8522" y="4320"/>
                  </a:cubicBezTo>
                  <a:cubicBezTo>
                    <a:pt x="8522" y="6655"/>
                    <a:pt x="6596" y="8581"/>
                    <a:pt x="4261" y="8581"/>
                  </a:cubicBezTo>
                  <a:cubicBezTo>
                    <a:pt x="1926" y="8581"/>
                    <a:pt x="0" y="6597"/>
                    <a:pt x="0" y="4262"/>
                  </a:cubicBezTo>
                  <a:cubicBezTo>
                    <a:pt x="0" y="1927"/>
                    <a:pt x="1926" y="1"/>
                    <a:pt x="42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2" name="Google Shape;17842;p46"/>
            <p:cNvSpPr/>
            <p:nvPr/>
          </p:nvSpPr>
          <p:spPr>
            <a:xfrm>
              <a:off x="4295925" y="3349250"/>
              <a:ext cx="213075" cy="214550"/>
            </a:xfrm>
            <a:custGeom>
              <a:avLst/>
              <a:gdLst/>
              <a:ahLst/>
              <a:cxnLst/>
              <a:rect l="l" t="t" r="r" b="b"/>
              <a:pathLst>
                <a:path w="8523" h="8582" extrusionOk="0">
                  <a:moveTo>
                    <a:pt x="4261" y="59"/>
                  </a:moveTo>
                  <a:cubicBezTo>
                    <a:pt x="6596" y="59"/>
                    <a:pt x="8522" y="1985"/>
                    <a:pt x="8522" y="4320"/>
                  </a:cubicBezTo>
                  <a:cubicBezTo>
                    <a:pt x="8522" y="6655"/>
                    <a:pt x="6596" y="8581"/>
                    <a:pt x="4261" y="8581"/>
                  </a:cubicBezTo>
                  <a:cubicBezTo>
                    <a:pt x="1927" y="8581"/>
                    <a:pt x="0" y="6597"/>
                    <a:pt x="0" y="4320"/>
                  </a:cubicBezTo>
                  <a:cubicBezTo>
                    <a:pt x="0" y="1985"/>
                    <a:pt x="1927" y="1"/>
                    <a:pt x="42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3" name="Google Shape;17843;p46"/>
            <p:cNvSpPr/>
            <p:nvPr/>
          </p:nvSpPr>
          <p:spPr>
            <a:xfrm>
              <a:off x="4542525" y="2371550"/>
              <a:ext cx="213100" cy="213075"/>
            </a:xfrm>
            <a:custGeom>
              <a:avLst/>
              <a:gdLst/>
              <a:ahLst/>
              <a:cxnLst/>
              <a:rect l="l" t="t" r="r" b="b"/>
              <a:pathLst>
                <a:path w="8524" h="8523" extrusionOk="0">
                  <a:moveTo>
                    <a:pt x="8523" y="4203"/>
                  </a:moveTo>
                  <a:cubicBezTo>
                    <a:pt x="8523" y="6596"/>
                    <a:pt x="6597" y="8523"/>
                    <a:pt x="4262" y="8464"/>
                  </a:cubicBezTo>
                  <a:cubicBezTo>
                    <a:pt x="1927" y="8464"/>
                    <a:pt x="59" y="6596"/>
                    <a:pt x="1" y="4262"/>
                  </a:cubicBezTo>
                  <a:cubicBezTo>
                    <a:pt x="1" y="1927"/>
                    <a:pt x="1927" y="1"/>
                    <a:pt x="4262" y="1"/>
                  </a:cubicBezTo>
                  <a:cubicBezTo>
                    <a:pt x="6597" y="1"/>
                    <a:pt x="8465" y="1868"/>
                    <a:pt x="8523" y="42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4" name="Google Shape;17844;p46"/>
            <p:cNvSpPr/>
            <p:nvPr/>
          </p:nvSpPr>
          <p:spPr>
            <a:xfrm>
              <a:off x="4049300" y="1878325"/>
              <a:ext cx="213075" cy="211625"/>
            </a:xfrm>
            <a:custGeom>
              <a:avLst/>
              <a:gdLst/>
              <a:ahLst/>
              <a:cxnLst/>
              <a:rect l="l" t="t" r="r" b="b"/>
              <a:pathLst>
                <a:path w="8523" h="8465" extrusionOk="0">
                  <a:moveTo>
                    <a:pt x="4203" y="0"/>
                  </a:moveTo>
                  <a:cubicBezTo>
                    <a:pt x="6538" y="0"/>
                    <a:pt x="8464" y="1868"/>
                    <a:pt x="8464" y="4203"/>
                  </a:cubicBezTo>
                  <a:cubicBezTo>
                    <a:pt x="8523" y="6538"/>
                    <a:pt x="6655" y="8464"/>
                    <a:pt x="4262" y="8464"/>
                  </a:cubicBezTo>
                  <a:cubicBezTo>
                    <a:pt x="1927" y="8464"/>
                    <a:pt x="1" y="6596"/>
                    <a:pt x="59" y="4203"/>
                  </a:cubicBezTo>
                  <a:cubicBezTo>
                    <a:pt x="59" y="1868"/>
                    <a:pt x="1869" y="0"/>
                    <a:pt x="420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5" name="Google Shape;17845;p46"/>
            <p:cNvSpPr/>
            <p:nvPr/>
          </p:nvSpPr>
          <p:spPr>
            <a:xfrm>
              <a:off x="3560450" y="3598800"/>
              <a:ext cx="211625" cy="210150"/>
            </a:xfrm>
            <a:custGeom>
              <a:avLst/>
              <a:gdLst/>
              <a:ahLst/>
              <a:cxnLst/>
              <a:rect l="l" t="t" r="r" b="b"/>
              <a:pathLst>
                <a:path w="8465" h="8406" extrusionOk="0">
                  <a:moveTo>
                    <a:pt x="8406" y="4145"/>
                  </a:moveTo>
                  <a:cubicBezTo>
                    <a:pt x="8464" y="6538"/>
                    <a:pt x="6597" y="8406"/>
                    <a:pt x="4262" y="8406"/>
                  </a:cubicBezTo>
                  <a:cubicBezTo>
                    <a:pt x="1927" y="8406"/>
                    <a:pt x="59" y="6596"/>
                    <a:pt x="1" y="4203"/>
                  </a:cubicBezTo>
                  <a:cubicBezTo>
                    <a:pt x="1" y="1868"/>
                    <a:pt x="1869" y="0"/>
                    <a:pt x="4203" y="0"/>
                  </a:cubicBezTo>
                  <a:cubicBezTo>
                    <a:pt x="6538" y="0"/>
                    <a:pt x="8406" y="1810"/>
                    <a:pt x="8406" y="414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6" name="Google Shape;17846;p46"/>
            <p:cNvSpPr/>
            <p:nvPr/>
          </p:nvSpPr>
          <p:spPr>
            <a:xfrm>
              <a:off x="3807075" y="3597325"/>
              <a:ext cx="211600" cy="211625"/>
            </a:xfrm>
            <a:custGeom>
              <a:avLst/>
              <a:gdLst/>
              <a:ahLst/>
              <a:cxnLst/>
              <a:rect l="l" t="t" r="r" b="b"/>
              <a:pathLst>
                <a:path w="8464" h="8465" extrusionOk="0">
                  <a:moveTo>
                    <a:pt x="4203" y="8465"/>
                  </a:moveTo>
                  <a:cubicBezTo>
                    <a:pt x="1868" y="8465"/>
                    <a:pt x="0" y="6597"/>
                    <a:pt x="0" y="4204"/>
                  </a:cubicBezTo>
                  <a:cubicBezTo>
                    <a:pt x="0" y="1869"/>
                    <a:pt x="1868" y="1"/>
                    <a:pt x="4203" y="1"/>
                  </a:cubicBezTo>
                  <a:cubicBezTo>
                    <a:pt x="6596" y="1"/>
                    <a:pt x="8464" y="1927"/>
                    <a:pt x="8464" y="4320"/>
                  </a:cubicBezTo>
                  <a:cubicBezTo>
                    <a:pt x="8406" y="6655"/>
                    <a:pt x="6538" y="8465"/>
                    <a:pt x="4203" y="846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7" name="Google Shape;17847;p46"/>
            <p:cNvSpPr/>
            <p:nvPr/>
          </p:nvSpPr>
          <p:spPr>
            <a:xfrm>
              <a:off x="2824975" y="2615250"/>
              <a:ext cx="210175" cy="210150"/>
            </a:xfrm>
            <a:custGeom>
              <a:avLst/>
              <a:gdLst/>
              <a:ahLst/>
              <a:cxnLst/>
              <a:rect l="l" t="t" r="r" b="b"/>
              <a:pathLst>
                <a:path w="8407" h="8406" extrusionOk="0">
                  <a:moveTo>
                    <a:pt x="4204" y="8406"/>
                  </a:moveTo>
                  <a:cubicBezTo>
                    <a:pt x="1869" y="8406"/>
                    <a:pt x="1" y="6596"/>
                    <a:pt x="1" y="4203"/>
                  </a:cubicBezTo>
                  <a:cubicBezTo>
                    <a:pt x="1" y="1868"/>
                    <a:pt x="1869" y="1"/>
                    <a:pt x="4262" y="1"/>
                  </a:cubicBezTo>
                  <a:cubicBezTo>
                    <a:pt x="6597" y="1"/>
                    <a:pt x="8406" y="1927"/>
                    <a:pt x="8406" y="4262"/>
                  </a:cubicBezTo>
                  <a:cubicBezTo>
                    <a:pt x="8406" y="6596"/>
                    <a:pt x="6538" y="8406"/>
                    <a:pt x="4204" y="840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8" name="Google Shape;17848;p46"/>
            <p:cNvSpPr/>
            <p:nvPr/>
          </p:nvSpPr>
          <p:spPr>
            <a:xfrm>
              <a:off x="2824975" y="2861875"/>
              <a:ext cx="210175" cy="210150"/>
            </a:xfrm>
            <a:custGeom>
              <a:avLst/>
              <a:gdLst/>
              <a:ahLst/>
              <a:cxnLst/>
              <a:rect l="l" t="t" r="r" b="b"/>
              <a:pathLst>
                <a:path w="8407" h="8406" extrusionOk="0">
                  <a:moveTo>
                    <a:pt x="4204" y="8405"/>
                  </a:moveTo>
                  <a:cubicBezTo>
                    <a:pt x="1810" y="8405"/>
                    <a:pt x="1" y="6538"/>
                    <a:pt x="1" y="4203"/>
                  </a:cubicBezTo>
                  <a:cubicBezTo>
                    <a:pt x="1" y="1868"/>
                    <a:pt x="1869" y="0"/>
                    <a:pt x="4204" y="0"/>
                  </a:cubicBezTo>
                  <a:cubicBezTo>
                    <a:pt x="6538" y="0"/>
                    <a:pt x="8406" y="1868"/>
                    <a:pt x="8406" y="4203"/>
                  </a:cubicBezTo>
                  <a:cubicBezTo>
                    <a:pt x="8406" y="6596"/>
                    <a:pt x="6538" y="8405"/>
                    <a:pt x="4204" y="840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9" name="Google Shape;17849;p46"/>
            <p:cNvSpPr/>
            <p:nvPr/>
          </p:nvSpPr>
          <p:spPr>
            <a:xfrm>
              <a:off x="4544000" y="3108475"/>
              <a:ext cx="210150" cy="210175"/>
            </a:xfrm>
            <a:custGeom>
              <a:avLst/>
              <a:gdLst/>
              <a:ahLst/>
              <a:cxnLst/>
              <a:rect l="l" t="t" r="r" b="b"/>
              <a:pathLst>
                <a:path w="8406" h="8407" extrusionOk="0">
                  <a:moveTo>
                    <a:pt x="4203" y="8406"/>
                  </a:moveTo>
                  <a:cubicBezTo>
                    <a:pt x="1868" y="8406"/>
                    <a:pt x="0" y="6597"/>
                    <a:pt x="0" y="4203"/>
                  </a:cubicBezTo>
                  <a:cubicBezTo>
                    <a:pt x="0" y="1869"/>
                    <a:pt x="1868" y="1"/>
                    <a:pt x="4203" y="1"/>
                  </a:cubicBezTo>
                  <a:cubicBezTo>
                    <a:pt x="6538" y="1"/>
                    <a:pt x="8406" y="1869"/>
                    <a:pt x="8406" y="4203"/>
                  </a:cubicBezTo>
                  <a:cubicBezTo>
                    <a:pt x="8406" y="6538"/>
                    <a:pt x="6596" y="8406"/>
                    <a:pt x="4203" y="840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0" name="Google Shape;17850;p46"/>
            <p:cNvSpPr/>
            <p:nvPr/>
          </p:nvSpPr>
          <p:spPr>
            <a:xfrm>
              <a:off x="3313850" y="1879775"/>
              <a:ext cx="210150" cy="208700"/>
            </a:xfrm>
            <a:custGeom>
              <a:avLst/>
              <a:gdLst/>
              <a:ahLst/>
              <a:cxnLst/>
              <a:rect l="l" t="t" r="r" b="b"/>
              <a:pathLst>
                <a:path w="8406" h="8348" extrusionOk="0">
                  <a:moveTo>
                    <a:pt x="4203" y="8348"/>
                  </a:moveTo>
                  <a:cubicBezTo>
                    <a:pt x="1868" y="8348"/>
                    <a:pt x="0" y="6480"/>
                    <a:pt x="58" y="4145"/>
                  </a:cubicBezTo>
                  <a:cubicBezTo>
                    <a:pt x="58" y="1810"/>
                    <a:pt x="1926" y="1"/>
                    <a:pt x="4261" y="1"/>
                  </a:cubicBezTo>
                  <a:cubicBezTo>
                    <a:pt x="6596" y="1"/>
                    <a:pt x="8405" y="1869"/>
                    <a:pt x="8405" y="4203"/>
                  </a:cubicBezTo>
                  <a:cubicBezTo>
                    <a:pt x="8405" y="6538"/>
                    <a:pt x="6538" y="8348"/>
                    <a:pt x="4203" y="834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1" name="Google Shape;17851;p46"/>
            <p:cNvSpPr/>
            <p:nvPr/>
          </p:nvSpPr>
          <p:spPr>
            <a:xfrm>
              <a:off x="3071600" y="3352175"/>
              <a:ext cx="210150" cy="210150"/>
            </a:xfrm>
            <a:custGeom>
              <a:avLst/>
              <a:gdLst/>
              <a:ahLst/>
              <a:cxnLst/>
              <a:rect l="l" t="t" r="r" b="b"/>
              <a:pathLst>
                <a:path w="8406" h="8406" extrusionOk="0">
                  <a:moveTo>
                    <a:pt x="4262" y="8406"/>
                  </a:moveTo>
                  <a:cubicBezTo>
                    <a:pt x="1868" y="8406"/>
                    <a:pt x="1" y="6538"/>
                    <a:pt x="1" y="4203"/>
                  </a:cubicBezTo>
                  <a:cubicBezTo>
                    <a:pt x="1" y="1868"/>
                    <a:pt x="1868" y="1"/>
                    <a:pt x="4203" y="1"/>
                  </a:cubicBezTo>
                  <a:cubicBezTo>
                    <a:pt x="6538" y="1"/>
                    <a:pt x="8348" y="1810"/>
                    <a:pt x="8406" y="4145"/>
                  </a:cubicBezTo>
                  <a:cubicBezTo>
                    <a:pt x="8406" y="6480"/>
                    <a:pt x="6596" y="8348"/>
                    <a:pt x="4203" y="834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2" name="Google Shape;17852;p46"/>
            <p:cNvSpPr/>
            <p:nvPr/>
          </p:nvSpPr>
          <p:spPr>
            <a:xfrm>
              <a:off x="2826450" y="2373025"/>
              <a:ext cx="207225" cy="208675"/>
            </a:xfrm>
            <a:custGeom>
              <a:avLst/>
              <a:gdLst/>
              <a:ahLst/>
              <a:cxnLst/>
              <a:rect l="l" t="t" r="r" b="b"/>
              <a:pathLst>
                <a:path w="8289" h="8347" extrusionOk="0">
                  <a:moveTo>
                    <a:pt x="4145" y="8347"/>
                  </a:moveTo>
                  <a:cubicBezTo>
                    <a:pt x="1810" y="8347"/>
                    <a:pt x="0" y="6479"/>
                    <a:pt x="0" y="4203"/>
                  </a:cubicBezTo>
                  <a:cubicBezTo>
                    <a:pt x="0" y="1868"/>
                    <a:pt x="1868" y="0"/>
                    <a:pt x="4145" y="0"/>
                  </a:cubicBezTo>
                  <a:cubicBezTo>
                    <a:pt x="6421" y="0"/>
                    <a:pt x="8289" y="1868"/>
                    <a:pt x="8289" y="4203"/>
                  </a:cubicBezTo>
                  <a:cubicBezTo>
                    <a:pt x="8289" y="6479"/>
                    <a:pt x="6421" y="8347"/>
                    <a:pt x="4145" y="834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3" name="Google Shape;17853;p46"/>
            <p:cNvSpPr/>
            <p:nvPr/>
          </p:nvSpPr>
          <p:spPr>
            <a:xfrm>
              <a:off x="4050775" y="3598800"/>
              <a:ext cx="208700" cy="208700"/>
            </a:xfrm>
            <a:custGeom>
              <a:avLst/>
              <a:gdLst/>
              <a:ahLst/>
              <a:cxnLst/>
              <a:rect l="l" t="t" r="r" b="b"/>
              <a:pathLst>
                <a:path w="8348" h="8348" extrusionOk="0">
                  <a:moveTo>
                    <a:pt x="8347" y="4145"/>
                  </a:moveTo>
                  <a:cubicBezTo>
                    <a:pt x="8347" y="6479"/>
                    <a:pt x="6538" y="8347"/>
                    <a:pt x="4203" y="8347"/>
                  </a:cubicBezTo>
                  <a:cubicBezTo>
                    <a:pt x="1926" y="8347"/>
                    <a:pt x="59" y="6538"/>
                    <a:pt x="59" y="4203"/>
                  </a:cubicBezTo>
                  <a:cubicBezTo>
                    <a:pt x="0" y="1926"/>
                    <a:pt x="1868" y="59"/>
                    <a:pt x="4144" y="59"/>
                  </a:cubicBezTo>
                  <a:cubicBezTo>
                    <a:pt x="6479" y="0"/>
                    <a:pt x="8347" y="1868"/>
                    <a:pt x="8347" y="414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4" name="Google Shape;17854;p46"/>
            <p:cNvSpPr/>
            <p:nvPr/>
          </p:nvSpPr>
          <p:spPr>
            <a:xfrm>
              <a:off x="3315300" y="3598800"/>
              <a:ext cx="207250" cy="208700"/>
            </a:xfrm>
            <a:custGeom>
              <a:avLst/>
              <a:gdLst/>
              <a:ahLst/>
              <a:cxnLst/>
              <a:rect l="l" t="t" r="r" b="b"/>
              <a:pathLst>
                <a:path w="8290" h="8348" extrusionOk="0">
                  <a:moveTo>
                    <a:pt x="4145" y="59"/>
                  </a:moveTo>
                  <a:cubicBezTo>
                    <a:pt x="6421" y="0"/>
                    <a:pt x="8289" y="1926"/>
                    <a:pt x="8289" y="4203"/>
                  </a:cubicBezTo>
                  <a:cubicBezTo>
                    <a:pt x="8289" y="6421"/>
                    <a:pt x="6421" y="8289"/>
                    <a:pt x="4203" y="8347"/>
                  </a:cubicBezTo>
                  <a:cubicBezTo>
                    <a:pt x="1927" y="8347"/>
                    <a:pt x="0" y="6479"/>
                    <a:pt x="0" y="4203"/>
                  </a:cubicBezTo>
                  <a:cubicBezTo>
                    <a:pt x="0" y="1926"/>
                    <a:pt x="1868" y="59"/>
                    <a:pt x="414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5" name="Google Shape;17855;p46"/>
            <p:cNvSpPr/>
            <p:nvPr/>
          </p:nvSpPr>
          <p:spPr>
            <a:xfrm>
              <a:off x="2826450" y="3109950"/>
              <a:ext cx="207225" cy="208700"/>
            </a:xfrm>
            <a:custGeom>
              <a:avLst/>
              <a:gdLst/>
              <a:ahLst/>
              <a:cxnLst/>
              <a:rect l="l" t="t" r="r" b="b"/>
              <a:pathLst>
                <a:path w="8289" h="8348" extrusionOk="0">
                  <a:moveTo>
                    <a:pt x="8289" y="4144"/>
                  </a:moveTo>
                  <a:cubicBezTo>
                    <a:pt x="8289" y="6362"/>
                    <a:pt x="6421" y="8289"/>
                    <a:pt x="4203" y="8289"/>
                  </a:cubicBezTo>
                  <a:cubicBezTo>
                    <a:pt x="1927" y="8347"/>
                    <a:pt x="0" y="6421"/>
                    <a:pt x="0" y="4144"/>
                  </a:cubicBezTo>
                  <a:cubicBezTo>
                    <a:pt x="0" y="1926"/>
                    <a:pt x="1868" y="58"/>
                    <a:pt x="4145" y="0"/>
                  </a:cubicBezTo>
                  <a:cubicBezTo>
                    <a:pt x="6363" y="0"/>
                    <a:pt x="8289" y="1868"/>
                    <a:pt x="8289" y="41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6" name="Google Shape;17856;p46"/>
            <p:cNvSpPr/>
            <p:nvPr/>
          </p:nvSpPr>
          <p:spPr>
            <a:xfrm>
              <a:off x="4298850" y="1881250"/>
              <a:ext cx="205775" cy="205775"/>
            </a:xfrm>
            <a:custGeom>
              <a:avLst/>
              <a:gdLst/>
              <a:ahLst/>
              <a:cxnLst/>
              <a:rect l="l" t="t" r="r" b="b"/>
              <a:pathLst>
                <a:path w="8231" h="8231" extrusionOk="0">
                  <a:moveTo>
                    <a:pt x="8230" y="4086"/>
                  </a:moveTo>
                  <a:cubicBezTo>
                    <a:pt x="8230" y="6363"/>
                    <a:pt x="6362" y="8230"/>
                    <a:pt x="4144" y="8230"/>
                  </a:cubicBezTo>
                  <a:cubicBezTo>
                    <a:pt x="1868" y="8230"/>
                    <a:pt x="58" y="6421"/>
                    <a:pt x="58" y="4144"/>
                  </a:cubicBezTo>
                  <a:cubicBezTo>
                    <a:pt x="0" y="1868"/>
                    <a:pt x="1868" y="0"/>
                    <a:pt x="4144" y="0"/>
                  </a:cubicBezTo>
                  <a:cubicBezTo>
                    <a:pt x="6421" y="59"/>
                    <a:pt x="8230" y="1868"/>
                    <a:pt x="8230"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7" name="Google Shape;17857;p46"/>
            <p:cNvSpPr/>
            <p:nvPr/>
          </p:nvSpPr>
          <p:spPr>
            <a:xfrm>
              <a:off x="4545450" y="2127850"/>
              <a:ext cx="207250" cy="205775"/>
            </a:xfrm>
            <a:custGeom>
              <a:avLst/>
              <a:gdLst/>
              <a:ahLst/>
              <a:cxnLst/>
              <a:rect l="l" t="t" r="r" b="b"/>
              <a:pathLst>
                <a:path w="8290" h="8231" extrusionOk="0">
                  <a:moveTo>
                    <a:pt x="8231" y="4087"/>
                  </a:moveTo>
                  <a:cubicBezTo>
                    <a:pt x="8289" y="6363"/>
                    <a:pt x="6421" y="8231"/>
                    <a:pt x="4145" y="8231"/>
                  </a:cubicBezTo>
                  <a:cubicBezTo>
                    <a:pt x="1869" y="8231"/>
                    <a:pt x="59" y="6422"/>
                    <a:pt x="59" y="4145"/>
                  </a:cubicBezTo>
                  <a:cubicBezTo>
                    <a:pt x="1" y="1927"/>
                    <a:pt x="1869" y="1"/>
                    <a:pt x="4145" y="59"/>
                  </a:cubicBezTo>
                  <a:cubicBezTo>
                    <a:pt x="6363" y="59"/>
                    <a:pt x="8231" y="1869"/>
                    <a:pt x="8231" y="408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8" name="Google Shape;17858;p46"/>
            <p:cNvSpPr/>
            <p:nvPr/>
          </p:nvSpPr>
          <p:spPr>
            <a:xfrm>
              <a:off x="4548375" y="3355100"/>
              <a:ext cx="202850" cy="202850"/>
            </a:xfrm>
            <a:custGeom>
              <a:avLst/>
              <a:gdLst/>
              <a:ahLst/>
              <a:cxnLst/>
              <a:rect l="l" t="t" r="r" b="b"/>
              <a:pathLst>
                <a:path w="8114" h="8114" extrusionOk="0">
                  <a:moveTo>
                    <a:pt x="8056" y="4028"/>
                  </a:moveTo>
                  <a:cubicBezTo>
                    <a:pt x="8114" y="6304"/>
                    <a:pt x="6304" y="8114"/>
                    <a:pt x="4086" y="8114"/>
                  </a:cubicBezTo>
                  <a:cubicBezTo>
                    <a:pt x="1810" y="8114"/>
                    <a:pt x="0" y="6363"/>
                    <a:pt x="0" y="4086"/>
                  </a:cubicBezTo>
                  <a:cubicBezTo>
                    <a:pt x="0" y="1868"/>
                    <a:pt x="1693" y="59"/>
                    <a:pt x="3911" y="59"/>
                  </a:cubicBezTo>
                  <a:cubicBezTo>
                    <a:pt x="6188" y="0"/>
                    <a:pt x="8056" y="1751"/>
                    <a:pt x="8056"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9" name="Google Shape;17859;p46"/>
            <p:cNvSpPr/>
            <p:nvPr/>
          </p:nvSpPr>
          <p:spPr>
            <a:xfrm>
              <a:off x="3075975" y="1882700"/>
              <a:ext cx="201400" cy="202875"/>
            </a:xfrm>
            <a:custGeom>
              <a:avLst/>
              <a:gdLst/>
              <a:ahLst/>
              <a:cxnLst/>
              <a:rect l="l" t="t" r="r" b="b"/>
              <a:pathLst>
                <a:path w="8056" h="8115" extrusionOk="0">
                  <a:moveTo>
                    <a:pt x="8056" y="4086"/>
                  </a:moveTo>
                  <a:cubicBezTo>
                    <a:pt x="8056" y="6363"/>
                    <a:pt x="6246" y="8114"/>
                    <a:pt x="3970" y="8114"/>
                  </a:cubicBezTo>
                  <a:cubicBezTo>
                    <a:pt x="1752" y="8056"/>
                    <a:pt x="1" y="6305"/>
                    <a:pt x="1" y="4028"/>
                  </a:cubicBezTo>
                  <a:cubicBezTo>
                    <a:pt x="1" y="1752"/>
                    <a:pt x="1810" y="1"/>
                    <a:pt x="4087" y="59"/>
                  </a:cubicBezTo>
                  <a:cubicBezTo>
                    <a:pt x="6305" y="59"/>
                    <a:pt x="8056" y="1868"/>
                    <a:pt x="8056"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0" name="Google Shape;17860;p46"/>
            <p:cNvSpPr/>
            <p:nvPr/>
          </p:nvSpPr>
          <p:spPr>
            <a:xfrm>
              <a:off x="2829375" y="2130775"/>
              <a:ext cx="201400" cy="201400"/>
            </a:xfrm>
            <a:custGeom>
              <a:avLst/>
              <a:gdLst/>
              <a:ahLst/>
              <a:cxnLst/>
              <a:rect l="l" t="t" r="r" b="b"/>
              <a:pathLst>
                <a:path w="8056" h="8056" extrusionOk="0">
                  <a:moveTo>
                    <a:pt x="8055" y="3970"/>
                  </a:moveTo>
                  <a:cubicBezTo>
                    <a:pt x="8055" y="6188"/>
                    <a:pt x="6304" y="7997"/>
                    <a:pt x="4086" y="8056"/>
                  </a:cubicBezTo>
                  <a:cubicBezTo>
                    <a:pt x="1810" y="8056"/>
                    <a:pt x="0" y="6246"/>
                    <a:pt x="0" y="4028"/>
                  </a:cubicBezTo>
                  <a:cubicBezTo>
                    <a:pt x="0" y="1810"/>
                    <a:pt x="1751" y="1"/>
                    <a:pt x="3969" y="1"/>
                  </a:cubicBezTo>
                  <a:cubicBezTo>
                    <a:pt x="6187" y="1"/>
                    <a:pt x="7997" y="1752"/>
                    <a:pt x="8055"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1" name="Google Shape;17861;p46"/>
            <p:cNvSpPr/>
            <p:nvPr/>
          </p:nvSpPr>
          <p:spPr>
            <a:xfrm>
              <a:off x="4301750" y="3603175"/>
              <a:ext cx="201400" cy="201400"/>
            </a:xfrm>
            <a:custGeom>
              <a:avLst/>
              <a:gdLst/>
              <a:ahLst/>
              <a:cxnLst/>
              <a:rect l="l" t="t" r="r" b="b"/>
              <a:pathLst>
                <a:path w="8056" h="8056" extrusionOk="0">
                  <a:moveTo>
                    <a:pt x="8056" y="3970"/>
                  </a:moveTo>
                  <a:cubicBezTo>
                    <a:pt x="8056" y="6246"/>
                    <a:pt x="6305" y="7997"/>
                    <a:pt x="4087" y="8055"/>
                  </a:cubicBezTo>
                  <a:cubicBezTo>
                    <a:pt x="1810" y="8055"/>
                    <a:pt x="1" y="6246"/>
                    <a:pt x="1" y="4028"/>
                  </a:cubicBezTo>
                  <a:cubicBezTo>
                    <a:pt x="1" y="1810"/>
                    <a:pt x="1810" y="0"/>
                    <a:pt x="4028" y="0"/>
                  </a:cubicBezTo>
                  <a:cubicBezTo>
                    <a:pt x="6246" y="0"/>
                    <a:pt x="8056" y="1751"/>
                    <a:pt x="8056"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2" name="Google Shape;17862;p46"/>
            <p:cNvSpPr/>
            <p:nvPr/>
          </p:nvSpPr>
          <p:spPr>
            <a:xfrm>
              <a:off x="4790600" y="2619625"/>
              <a:ext cx="201425" cy="201400"/>
            </a:xfrm>
            <a:custGeom>
              <a:avLst/>
              <a:gdLst/>
              <a:ahLst/>
              <a:cxnLst/>
              <a:rect l="l" t="t" r="r" b="b"/>
              <a:pathLst>
                <a:path w="8057" h="8056" extrusionOk="0">
                  <a:moveTo>
                    <a:pt x="4029" y="1"/>
                  </a:moveTo>
                  <a:cubicBezTo>
                    <a:pt x="6247" y="1"/>
                    <a:pt x="8056" y="1810"/>
                    <a:pt x="8056" y="4028"/>
                  </a:cubicBezTo>
                  <a:cubicBezTo>
                    <a:pt x="8056" y="6246"/>
                    <a:pt x="6305" y="8056"/>
                    <a:pt x="4087" y="8056"/>
                  </a:cubicBezTo>
                  <a:cubicBezTo>
                    <a:pt x="1810" y="8056"/>
                    <a:pt x="59" y="6305"/>
                    <a:pt x="1" y="4028"/>
                  </a:cubicBezTo>
                  <a:cubicBezTo>
                    <a:pt x="1" y="1810"/>
                    <a:pt x="1810" y="59"/>
                    <a:pt x="402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3" name="Google Shape;17863;p46"/>
            <p:cNvSpPr/>
            <p:nvPr/>
          </p:nvSpPr>
          <p:spPr>
            <a:xfrm>
              <a:off x="3564825" y="1641925"/>
              <a:ext cx="201400" cy="199950"/>
            </a:xfrm>
            <a:custGeom>
              <a:avLst/>
              <a:gdLst/>
              <a:ahLst/>
              <a:cxnLst/>
              <a:rect l="l" t="t" r="r" b="b"/>
              <a:pathLst>
                <a:path w="8056" h="7998" extrusionOk="0">
                  <a:moveTo>
                    <a:pt x="8056" y="4028"/>
                  </a:moveTo>
                  <a:cubicBezTo>
                    <a:pt x="8056" y="6246"/>
                    <a:pt x="6246" y="7997"/>
                    <a:pt x="4028" y="7997"/>
                  </a:cubicBezTo>
                  <a:cubicBezTo>
                    <a:pt x="1810" y="7997"/>
                    <a:pt x="1" y="6129"/>
                    <a:pt x="59" y="3911"/>
                  </a:cubicBezTo>
                  <a:cubicBezTo>
                    <a:pt x="59" y="1752"/>
                    <a:pt x="1869" y="0"/>
                    <a:pt x="4028" y="0"/>
                  </a:cubicBezTo>
                  <a:cubicBezTo>
                    <a:pt x="6246" y="0"/>
                    <a:pt x="8056" y="1752"/>
                    <a:pt x="8056"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4" name="Google Shape;17864;p46"/>
            <p:cNvSpPr/>
            <p:nvPr/>
          </p:nvSpPr>
          <p:spPr>
            <a:xfrm>
              <a:off x="3811450" y="1640475"/>
              <a:ext cx="201400" cy="201400"/>
            </a:xfrm>
            <a:custGeom>
              <a:avLst/>
              <a:gdLst/>
              <a:ahLst/>
              <a:cxnLst/>
              <a:rect l="l" t="t" r="r" b="b"/>
              <a:pathLst>
                <a:path w="8056" h="8056" extrusionOk="0">
                  <a:moveTo>
                    <a:pt x="4086" y="58"/>
                  </a:moveTo>
                  <a:cubicBezTo>
                    <a:pt x="6304" y="58"/>
                    <a:pt x="8056" y="1868"/>
                    <a:pt x="8056" y="4086"/>
                  </a:cubicBezTo>
                  <a:cubicBezTo>
                    <a:pt x="8056" y="6304"/>
                    <a:pt x="6246" y="8055"/>
                    <a:pt x="4028" y="8055"/>
                  </a:cubicBezTo>
                  <a:cubicBezTo>
                    <a:pt x="1810" y="8055"/>
                    <a:pt x="0" y="6246"/>
                    <a:pt x="59" y="4028"/>
                  </a:cubicBezTo>
                  <a:cubicBezTo>
                    <a:pt x="59" y="1810"/>
                    <a:pt x="1868" y="0"/>
                    <a:pt x="4086"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5" name="Google Shape;17865;p46"/>
            <p:cNvSpPr/>
            <p:nvPr/>
          </p:nvSpPr>
          <p:spPr>
            <a:xfrm>
              <a:off x="4790600" y="2866250"/>
              <a:ext cx="201425" cy="201400"/>
            </a:xfrm>
            <a:custGeom>
              <a:avLst/>
              <a:gdLst/>
              <a:ahLst/>
              <a:cxnLst/>
              <a:rect l="l" t="t" r="r" b="b"/>
              <a:pathLst>
                <a:path w="8057" h="8056" extrusionOk="0">
                  <a:moveTo>
                    <a:pt x="8056" y="4086"/>
                  </a:moveTo>
                  <a:cubicBezTo>
                    <a:pt x="8056" y="6304"/>
                    <a:pt x="6247" y="8055"/>
                    <a:pt x="4029" y="8055"/>
                  </a:cubicBezTo>
                  <a:cubicBezTo>
                    <a:pt x="1810" y="8055"/>
                    <a:pt x="1" y="6246"/>
                    <a:pt x="59" y="4028"/>
                  </a:cubicBezTo>
                  <a:cubicBezTo>
                    <a:pt x="59" y="1810"/>
                    <a:pt x="1869" y="0"/>
                    <a:pt x="4087" y="59"/>
                  </a:cubicBezTo>
                  <a:cubicBezTo>
                    <a:pt x="6305" y="59"/>
                    <a:pt x="8056" y="1868"/>
                    <a:pt x="8056"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6" name="Google Shape;17866;p46"/>
            <p:cNvSpPr/>
            <p:nvPr/>
          </p:nvSpPr>
          <p:spPr>
            <a:xfrm>
              <a:off x="2829375" y="3356550"/>
              <a:ext cx="201400" cy="199950"/>
            </a:xfrm>
            <a:custGeom>
              <a:avLst/>
              <a:gdLst/>
              <a:ahLst/>
              <a:cxnLst/>
              <a:rect l="l" t="t" r="r" b="b"/>
              <a:pathLst>
                <a:path w="8056" h="7998" extrusionOk="0">
                  <a:moveTo>
                    <a:pt x="7997" y="4028"/>
                  </a:moveTo>
                  <a:cubicBezTo>
                    <a:pt x="7997" y="6246"/>
                    <a:pt x="6187" y="7997"/>
                    <a:pt x="4028" y="7997"/>
                  </a:cubicBezTo>
                  <a:cubicBezTo>
                    <a:pt x="1810" y="7997"/>
                    <a:pt x="0" y="6130"/>
                    <a:pt x="58" y="3912"/>
                  </a:cubicBezTo>
                  <a:cubicBezTo>
                    <a:pt x="58" y="1752"/>
                    <a:pt x="1926" y="1"/>
                    <a:pt x="4086" y="1"/>
                  </a:cubicBezTo>
                  <a:cubicBezTo>
                    <a:pt x="6246" y="59"/>
                    <a:pt x="8055" y="1869"/>
                    <a:pt x="7997"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7" name="Google Shape;17867;p46"/>
            <p:cNvSpPr/>
            <p:nvPr/>
          </p:nvSpPr>
          <p:spPr>
            <a:xfrm>
              <a:off x="3075975" y="3603175"/>
              <a:ext cx="199950" cy="201400"/>
            </a:xfrm>
            <a:custGeom>
              <a:avLst/>
              <a:gdLst/>
              <a:ahLst/>
              <a:cxnLst/>
              <a:rect l="l" t="t" r="r" b="b"/>
              <a:pathLst>
                <a:path w="7998" h="8056" extrusionOk="0">
                  <a:moveTo>
                    <a:pt x="4087" y="0"/>
                  </a:moveTo>
                  <a:cubicBezTo>
                    <a:pt x="6246" y="59"/>
                    <a:pt x="7997" y="1868"/>
                    <a:pt x="7997" y="4028"/>
                  </a:cubicBezTo>
                  <a:cubicBezTo>
                    <a:pt x="7997" y="6246"/>
                    <a:pt x="6130" y="8055"/>
                    <a:pt x="3970" y="7997"/>
                  </a:cubicBezTo>
                  <a:cubicBezTo>
                    <a:pt x="1752" y="7939"/>
                    <a:pt x="1" y="6129"/>
                    <a:pt x="59" y="3970"/>
                  </a:cubicBezTo>
                  <a:cubicBezTo>
                    <a:pt x="59" y="1810"/>
                    <a:pt x="1869" y="0"/>
                    <a:pt x="40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8" name="Google Shape;17868;p46"/>
            <p:cNvSpPr/>
            <p:nvPr/>
          </p:nvSpPr>
          <p:spPr>
            <a:xfrm>
              <a:off x="4056600" y="1641925"/>
              <a:ext cx="198475" cy="198475"/>
            </a:xfrm>
            <a:custGeom>
              <a:avLst/>
              <a:gdLst/>
              <a:ahLst/>
              <a:cxnLst/>
              <a:rect l="l" t="t" r="r" b="b"/>
              <a:pathLst>
                <a:path w="7939" h="7939" extrusionOk="0">
                  <a:moveTo>
                    <a:pt x="3970" y="7939"/>
                  </a:moveTo>
                  <a:cubicBezTo>
                    <a:pt x="1810" y="7939"/>
                    <a:pt x="1" y="6129"/>
                    <a:pt x="1" y="3970"/>
                  </a:cubicBezTo>
                  <a:cubicBezTo>
                    <a:pt x="1" y="1810"/>
                    <a:pt x="1810" y="0"/>
                    <a:pt x="3970" y="0"/>
                  </a:cubicBezTo>
                  <a:cubicBezTo>
                    <a:pt x="6130" y="0"/>
                    <a:pt x="7939" y="1810"/>
                    <a:pt x="7939" y="3970"/>
                  </a:cubicBezTo>
                  <a:cubicBezTo>
                    <a:pt x="7939" y="6188"/>
                    <a:pt x="6130" y="7939"/>
                    <a:pt x="3970" y="793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9" name="Google Shape;17869;p46"/>
            <p:cNvSpPr/>
            <p:nvPr/>
          </p:nvSpPr>
          <p:spPr>
            <a:xfrm>
              <a:off x="4792075" y="2377400"/>
              <a:ext cx="199950" cy="199925"/>
            </a:xfrm>
            <a:custGeom>
              <a:avLst/>
              <a:gdLst/>
              <a:ahLst/>
              <a:cxnLst/>
              <a:rect l="l" t="t" r="r" b="b"/>
              <a:pathLst>
                <a:path w="7998" h="7997" extrusionOk="0">
                  <a:moveTo>
                    <a:pt x="3970" y="58"/>
                  </a:moveTo>
                  <a:cubicBezTo>
                    <a:pt x="6129" y="0"/>
                    <a:pt x="7939" y="1810"/>
                    <a:pt x="7939" y="3969"/>
                  </a:cubicBezTo>
                  <a:cubicBezTo>
                    <a:pt x="7997" y="6129"/>
                    <a:pt x="6188" y="7939"/>
                    <a:pt x="4028" y="7997"/>
                  </a:cubicBezTo>
                  <a:cubicBezTo>
                    <a:pt x="1868" y="7997"/>
                    <a:pt x="59" y="6246"/>
                    <a:pt x="0" y="4028"/>
                  </a:cubicBezTo>
                  <a:cubicBezTo>
                    <a:pt x="0" y="1926"/>
                    <a:pt x="1810" y="58"/>
                    <a:pt x="3970"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0" name="Google Shape;17870;p46"/>
            <p:cNvSpPr/>
            <p:nvPr/>
          </p:nvSpPr>
          <p:spPr>
            <a:xfrm>
              <a:off x="4793525" y="3115775"/>
              <a:ext cx="197025" cy="197025"/>
            </a:xfrm>
            <a:custGeom>
              <a:avLst/>
              <a:gdLst/>
              <a:ahLst/>
              <a:cxnLst/>
              <a:rect l="l" t="t" r="r" b="b"/>
              <a:pathLst>
                <a:path w="7881" h="7881" extrusionOk="0">
                  <a:moveTo>
                    <a:pt x="3970" y="1"/>
                  </a:moveTo>
                  <a:cubicBezTo>
                    <a:pt x="6130" y="1"/>
                    <a:pt x="7881" y="1752"/>
                    <a:pt x="7881" y="3911"/>
                  </a:cubicBezTo>
                  <a:cubicBezTo>
                    <a:pt x="7881" y="6129"/>
                    <a:pt x="6071" y="7881"/>
                    <a:pt x="3853" y="7881"/>
                  </a:cubicBezTo>
                  <a:cubicBezTo>
                    <a:pt x="1693" y="7822"/>
                    <a:pt x="1" y="6071"/>
                    <a:pt x="1" y="3911"/>
                  </a:cubicBezTo>
                  <a:cubicBezTo>
                    <a:pt x="1" y="1693"/>
                    <a:pt x="1752" y="1"/>
                    <a:pt x="397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1" name="Google Shape;17871;p46"/>
            <p:cNvSpPr/>
            <p:nvPr/>
          </p:nvSpPr>
          <p:spPr>
            <a:xfrm>
              <a:off x="2584200" y="2622550"/>
              <a:ext cx="197025" cy="195550"/>
            </a:xfrm>
            <a:custGeom>
              <a:avLst/>
              <a:gdLst/>
              <a:ahLst/>
              <a:cxnLst/>
              <a:rect l="l" t="t" r="r" b="b"/>
              <a:pathLst>
                <a:path w="7881" h="7822" extrusionOk="0">
                  <a:moveTo>
                    <a:pt x="3912" y="7822"/>
                  </a:moveTo>
                  <a:cubicBezTo>
                    <a:pt x="1752" y="7822"/>
                    <a:pt x="1" y="6071"/>
                    <a:pt x="59" y="3911"/>
                  </a:cubicBezTo>
                  <a:cubicBezTo>
                    <a:pt x="59" y="1693"/>
                    <a:pt x="1810" y="0"/>
                    <a:pt x="3970" y="0"/>
                  </a:cubicBezTo>
                  <a:cubicBezTo>
                    <a:pt x="6188" y="0"/>
                    <a:pt x="7881" y="1751"/>
                    <a:pt x="7881" y="3970"/>
                  </a:cubicBezTo>
                  <a:cubicBezTo>
                    <a:pt x="7881" y="6129"/>
                    <a:pt x="6130" y="7822"/>
                    <a:pt x="3912" y="78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2" name="Google Shape;17872;p46"/>
            <p:cNvSpPr/>
            <p:nvPr/>
          </p:nvSpPr>
          <p:spPr>
            <a:xfrm>
              <a:off x="3321125" y="1643375"/>
              <a:ext cx="197025" cy="197025"/>
            </a:xfrm>
            <a:custGeom>
              <a:avLst/>
              <a:gdLst/>
              <a:ahLst/>
              <a:cxnLst/>
              <a:rect l="l" t="t" r="r" b="b"/>
              <a:pathLst>
                <a:path w="7881" h="7881" extrusionOk="0">
                  <a:moveTo>
                    <a:pt x="3912" y="7822"/>
                  </a:moveTo>
                  <a:cubicBezTo>
                    <a:pt x="1694" y="7822"/>
                    <a:pt x="1" y="6071"/>
                    <a:pt x="1" y="3912"/>
                  </a:cubicBezTo>
                  <a:cubicBezTo>
                    <a:pt x="59" y="1694"/>
                    <a:pt x="1810" y="1"/>
                    <a:pt x="3970" y="1"/>
                  </a:cubicBezTo>
                  <a:cubicBezTo>
                    <a:pt x="6130" y="59"/>
                    <a:pt x="7881" y="1810"/>
                    <a:pt x="7823" y="3970"/>
                  </a:cubicBezTo>
                  <a:cubicBezTo>
                    <a:pt x="7823" y="6130"/>
                    <a:pt x="6071" y="7881"/>
                    <a:pt x="3912" y="78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3" name="Google Shape;17873;p46"/>
            <p:cNvSpPr/>
            <p:nvPr/>
          </p:nvSpPr>
          <p:spPr>
            <a:xfrm>
              <a:off x="3812900" y="3851250"/>
              <a:ext cx="198500" cy="197025"/>
            </a:xfrm>
            <a:custGeom>
              <a:avLst/>
              <a:gdLst/>
              <a:ahLst/>
              <a:cxnLst/>
              <a:rect l="l" t="t" r="r" b="b"/>
              <a:pathLst>
                <a:path w="7940" h="7881" extrusionOk="0">
                  <a:moveTo>
                    <a:pt x="7939" y="3969"/>
                  </a:moveTo>
                  <a:cubicBezTo>
                    <a:pt x="7881" y="6188"/>
                    <a:pt x="6130" y="7880"/>
                    <a:pt x="3970" y="7880"/>
                  </a:cubicBezTo>
                  <a:cubicBezTo>
                    <a:pt x="1752" y="7880"/>
                    <a:pt x="1" y="6071"/>
                    <a:pt x="59" y="3911"/>
                  </a:cubicBezTo>
                  <a:cubicBezTo>
                    <a:pt x="117" y="1693"/>
                    <a:pt x="1869" y="0"/>
                    <a:pt x="4028" y="59"/>
                  </a:cubicBezTo>
                  <a:cubicBezTo>
                    <a:pt x="6188" y="59"/>
                    <a:pt x="7939" y="1810"/>
                    <a:pt x="7939" y="39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4" name="Google Shape;17874;p46"/>
            <p:cNvSpPr/>
            <p:nvPr/>
          </p:nvSpPr>
          <p:spPr>
            <a:xfrm>
              <a:off x="2585675" y="2869150"/>
              <a:ext cx="195550" cy="195575"/>
            </a:xfrm>
            <a:custGeom>
              <a:avLst/>
              <a:gdLst/>
              <a:ahLst/>
              <a:cxnLst/>
              <a:rect l="l" t="t" r="r" b="b"/>
              <a:pathLst>
                <a:path w="7822" h="7823" extrusionOk="0">
                  <a:moveTo>
                    <a:pt x="7822" y="3912"/>
                  </a:moveTo>
                  <a:cubicBezTo>
                    <a:pt x="7822" y="6071"/>
                    <a:pt x="6129" y="7823"/>
                    <a:pt x="3911" y="7823"/>
                  </a:cubicBezTo>
                  <a:cubicBezTo>
                    <a:pt x="1751" y="7823"/>
                    <a:pt x="0" y="6130"/>
                    <a:pt x="0" y="3970"/>
                  </a:cubicBezTo>
                  <a:cubicBezTo>
                    <a:pt x="0" y="1752"/>
                    <a:pt x="1693" y="59"/>
                    <a:pt x="3853" y="1"/>
                  </a:cubicBezTo>
                  <a:cubicBezTo>
                    <a:pt x="6071" y="1"/>
                    <a:pt x="7763" y="1752"/>
                    <a:pt x="7822" y="39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5" name="Google Shape;17875;p46"/>
            <p:cNvSpPr/>
            <p:nvPr/>
          </p:nvSpPr>
          <p:spPr>
            <a:xfrm>
              <a:off x="3567750" y="3851250"/>
              <a:ext cx="197025" cy="198475"/>
            </a:xfrm>
            <a:custGeom>
              <a:avLst/>
              <a:gdLst/>
              <a:ahLst/>
              <a:cxnLst/>
              <a:rect l="l" t="t" r="r" b="b"/>
              <a:pathLst>
                <a:path w="7881" h="7939" extrusionOk="0">
                  <a:moveTo>
                    <a:pt x="4028" y="59"/>
                  </a:moveTo>
                  <a:cubicBezTo>
                    <a:pt x="6188" y="117"/>
                    <a:pt x="7881" y="1868"/>
                    <a:pt x="7822" y="4028"/>
                  </a:cubicBezTo>
                  <a:cubicBezTo>
                    <a:pt x="7822" y="6246"/>
                    <a:pt x="6013" y="7939"/>
                    <a:pt x="3853" y="7880"/>
                  </a:cubicBezTo>
                  <a:cubicBezTo>
                    <a:pt x="1693" y="7822"/>
                    <a:pt x="1" y="6071"/>
                    <a:pt x="1" y="3853"/>
                  </a:cubicBezTo>
                  <a:cubicBezTo>
                    <a:pt x="59" y="1693"/>
                    <a:pt x="1868" y="0"/>
                    <a:pt x="4028"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6" name="Google Shape;17876;p46"/>
            <p:cNvSpPr/>
            <p:nvPr/>
          </p:nvSpPr>
          <p:spPr>
            <a:xfrm>
              <a:off x="4551300" y="1891450"/>
              <a:ext cx="195550" cy="194125"/>
            </a:xfrm>
            <a:custGeom>
              <a:avLst/>
              <a:gdLst/>
              <a:ahLst/>
              <a:cxnLst/>
              <a:rect l="l" t="t" r="r" b="b"/>
              <a:pathLst>
                <a:path w="7822" h="7765" extrusionOk="0">
                  <a:moveTo>
                    <a:pt x="7763" y="3912"/>
                  </a:moveTo>
                  <a:cubicBezTo>
                    <a:pt x="7763" y="6071"/>
                    <a:pt x="6071" y="7764"/>
                    <a:pt x="3853" y="7764"/>
                  </a:cubicBezTo>
                  <a:cubicBezTo>
                    <a:pt x="1693" y="7764"/>
                    <a:pt x="0" y="6013"/>
                    <a:pt x="0" y="3853"/>
                  </a:cubicBezTo>
                  <a:cubicBezTo>
                    <a:pt x="0" y="1693"/>
                    <a:pt x="1751" y="1"/>
                    <a:pt x="3969" y="1"/>
                  </a:cubicBezTo>
                  <a:cubicBezTo>
                    <a:pt x="6129" y="1"/>
                    <a:pt x="7822" y="1693"/>
                    <a:pt x="7763" y="39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7" name="Google Shape;17877;p46"/>
            <p:cNvSpPr/>
            <p:nvPr/>
          </p:nvSpPr>
          <p:spPr>
            <a:xfrm>
              <a:off x="4059525" y="3852700"/>
              <a:ext cx="192650" cy="194100"/>
            </a:xfrm>
            <a:custGeom>
              <a:avLst/>
              <a:gdLst/>
              <a:ahLst/>
              <a:cxnLst/>
              <a:rect l="l" t="t" r="r" b="b"/>
              <a:pathLst>
                <a:path w="7706" h="7764" extrusionOk="0">
                  <a:moveTo>
                    <a:pt x="3794" y="59"/>
                  </a:moveTo>
                  <a:cubicBezTo>
                    <a:pt x="5954" y="1"/>
                    <a:pt x="7705" y="1693"/>
                    <a:pt x="7705" y="3853"/>
                  </a:cubicBezTo>
                  <a:cubicBezTo>
                    <a:pt x="7705" y="6013"/>
                    <a:pt x="6013" y="7764"/>
                    <a:pt x="3853" y="7764"/>
                  </a:cubicBezTo>
                  <a:cubicBezTo>
                    <a:pt x="1693" y="7764"/>
                    <a:pt x="0" y="6071"/>
                    <a:pt x="0" y="3911"/>
                  </a:cubicBezTo>
                  <a:cubicBezTo>
                    <a:pt x="0" y="1752"/>
                    <a:pt x="1693" y="59"/>
                    <a:pt x="3794"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8" name="Google Shape;17878;p46"/>
            <p:cNvSpPr/>
            <p:nvPr/>
          </p:nvSpPr>
          <p:spPr>
            <a:xfrm>
              <a:off x="2585675" y="2380300"/>
              <a:ext cx="194100" cy="194125"/>
            </a:xfrm>
            <a:custGeom>
              <a:avLst/>
              <a:gdLst/>
              <a:ahLst/>
              <a:cxnLst/>
              <a:rect l="l" t="t" r="r" b="b"/>
              <a:pathLst>
                <a:path w="7764" h="7765" extrusionOk="0">
                  <a:moveTo>
                    <a:pt x="3911" y="59"/>
                  </a:moveTo>
                  <a:cubicBezTo>
                    <a:pt x="6071" y="59"/>
                    <a:pt x="7763" y="1810"/>
                    <a:pt x="7763" y="3912"/>
                  </a:cubicBezTo>
                  <a:cubicBezTo>
                    <a:pt x="7763" y="6071"/>
                    <a:pt x="6012" y="7764"/>
                    <a:pt x="3853" y="7764"/>
                  </a:cubicBezTo>
                  <a:cubicBezTo>
                    <a:pt x="1693" y="7764"/>
                    <a:pt x="0" y="6013"/>
                    <a:pt x="59" y="3853"/>
                  </a:cubicBezTo>
                  <a:cubicBezTo>
                    <a:pt x="59" y="1694"/>
                    <a:pt x="1810" y="1"/>
                    <a:pt x="391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9" name="Google Shape;17879;p46"/>
            <p:cNvSpPr/>
            <p:nvPr/>
          </p:nvSpPr>
          <p:spPr>
            <a:xfrm>
              <a:off x="3322600" y="3854175"/>
              <a:ext cx="192650" cy="192625"/>
            </a:xfrm>
            <a:custGeom>
              <a:avLst/>
              <a:gdLst/>
              <a:ahLst/>
              <a:cxnLst/>
              <a:rect l="l" t="t" r="r" b="b"/>
              <a:pathLst>
                <a:path w="7706" h="7705" extrusionOk="0">
                  <a:moveTo>
                    <a:pt x="7705" y="3852"/>
                  </a:moveTo>
                  <a:cubicBezTo>
                    <a:pt x="7705" y="5954"/>
                    <a:pt x="5954" y="7705"/>
                    <a:pt x="3853" y="7705"/>
                  </a:cubicBezTo>
                  <a:cubicBezTo>
                    <a:pt x="1751" y="7705"/>
                    <a:pt x="0" y="5954"/>
                    <a:pt x="0" y="3852"/>
                  </a:cubicBezTo>
                  <a:cubicBezTo>
                    <a:pt x="0" y="1693"/>
                    <a:pt x="1751" y="0"/>
                    <a:pt x="3911" y="0"/>
                  </a:cubicBezTo>
                  <a:cubicBezTo>
                    <a:pt x="6012" y="0"/>
                    <a:pt x="7705" y="1751"/>
                    <a:pt x="7705" y="38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0" name="Google Shape;17880;p46"/>
            <p:cNvSpPr/>
            <p:nvPr/>
          </p:nvSpPr>
          <p:spPr>
            <a:xfrm>
              <a:off x="2585675" y="3117225"/>
              <a:ext cx="195550" cy="194125"/>
            </a:xfrm>
            <a:custGeom>
              <a:avLst/>
              <a:gdLst/>
              <a:ahLst/>
              <a:cxnLst/>
              <a:rect l="l" t="t" r="r" b="b"/>
              <a:pathLst>
                <a:path w="7822" h="7765" extrusionOk="0">
                  <a:moveTo>
                    <a:pt x="3969" y="1"/>
                  </a:moveTo>
                  <a:cubicBezTo>
                    <a:pt x="6071" y="59"/>
                    <a:pt x="7822" y="1869"/>
                    <a:pt x="7763" y="3970"/>
                  </a:cubicBezTo>
                  <a:cubicBezTo>
                    <a:pt x="7705" y="6071"/>
                    <a:pt x="5954" y="7764"/>
                    <a:pt x="3853" y="7706"/>
                  </a:cubicBezTo>
                  <a:cubicBezTo>
                    <a:pt x="1751" y="7706"/>
                    <a:pt x="0" y="5896"/>
                    <a:pt x="59" y="3795"/>
                  </a:cubicBezTo>
                  <a:cubicBezTo>
                    <a:pt x="117" y="1694"/>
                    <a:pt x="1868" y="1"/>
                    <a:pt x="396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1" name="Google Shape;17881;p46"/>
            <p:cNvSpPr/>
            <p:nvPr/>
          </p:nvSpPr>
          <p:spPr>
            <a:xfrm>
              <a:off x="4795000" y="2133700"/>
              <a:ext cx="192625" cy="194100"/>
            </a:xfrm>
            <a:custGeom>
              <a:avLst/>
              <a:gdLst/>
              <a:ahLst/>
              <a:cxnLst/>
              <a:rect l="l" t="t" r="r" b="b"/>
              <a:pathLst>
                <a:path w="7705" h="7764" extrusionOk="0">
                  <a:moveTo>
                    <a:pt x="3911" y="7764"/>
                  </a:moveTo>
                  <a:cubicBezTo>
                    <a:pt x="1810" y="7764"/>
                    <a:pt x="58" y="6012"/>
                    <a:pt x="0" y="3911"/>
                  </a:cubicBezTo>
                  <a:cubicBezTo>
                    <a:pt x="0" y="1810"/>
                    <a:pt x="1751" y="59"/>
                    <a:pt x="3853" y="59"/>
                  </a:cubicBezTo>
                  <a:cubicBezTo>
                    <a:pt x="5954" y="0"/>
                    <a:pt x="7705" y="1751"/>
                    <a:pt x="7705" y="3911"/>
                  </a:cubicBezTo>
                  <a:cubicBezTo>
                    <a:pt x="7705" y="5954"/>
                    <a:pt x="6012" y="7705"/>
                    <a:pt x="3911" y="776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2" name="Google Shape;17882;p46"/>
            <p:cNvSpPr/>
            <p:nvPr/>
          </p:nvSpPr>
          <p:spPr>
            <a:xfrm>
              <a:off x="4306125" y="1644850"/>
              <a:ext cx="192650" cy="194100"/>
            </a:xfrm>
            <a:custGeom>
              <a:avLst/>
              <a:gdLst/>
              <a:ahLst/>
              <a:cxnLst/>
              <a:rect l="l" t="t" r="r" b="b"/>
              <a:pathLst>
                <a:path w="7706" h="7764" extrusionOk="0">
                  <a:moveTo>
                    <a:pt x="7706" y="3911"/>
                  </a:moveTo>
                  <a:cubicBezTo>
                    <a:pt x="7648" y="6012"/>
                    <a:pt x="5896" y="7763"/>
                    <a:pt x="3737" y="7705"/>
                  </a:cubicBezTo>
                  <a:cubicBezTo>
                    <a:pt x="1694" y="7647"/>
                    <a:pt x="1" y="5896"/>
                    <a:pt x="1" y="3794"/>
                  </a:cubicBezTo>
                  <a:cubicBezTo>
                    <a:pt x="1" y="1693"/>
                    <a:pt x="1810" y="0"/>
                    <a:pt x="3912" y="0"/>
                  </a:cubicBezTo>
                  <a:cubicBezTo>
                    <a:pt x="6013" y="59"/>
                    <a:pt x="7706" y="1810"/>
                    <a:pt x="7706" y="39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3" name="Google Shape;17883;p46"/>
            <p:cNvSpPr/>
            <p:nvPr/>
          </p:nvSpPr>
          <p:spPr>
            <a:xfrm>
              <a:off x="4546925" y="3606100"/>
              <a:ext cx="195550" cy="194100"/>
            </a:xfrm>
            <a:custGeom>
              <a:avLst/>
              <a:gdLst/>
              <a:ahLst/>
              <a:cxnLst/>
              <a:rect l="l" t="t" r="r" b="b"/>
              <a:pathLst>
                <a:path w="7822" h="7764" extrusionOk="0">
                  <a:moveTo>
                    <a:pt x="3853" y="7763"/>
                  </a:moveTo>
                  <a:cubicBezTo>
                    <a:pt x="1751" y="7705"/>
                    <a:pt x="0" y="5895"/>
                    <a:pt x="58" y="3794"/>
                  </a:cubicBezTo>
                  <a:cubicBezTo>
                    <a:pt x="117" y="1693"/>
                    <a:pt x="1926" y="0"/>
                    <a:pt x="3969" y="58"/>
                  </a:cubicBezTo>
                  <a:cubicBezTo>
                    <a:pt x="6129" y="117"/>
                    <a:pt x="7822" y="1868"/>
                    <a:pt x="7763" y="4028"/>
                  </a:cubicBezTo>
                  <a:cubicBezTo>
                    <a:pt x="7705" y="6071"/>
                    <a:pt x="5954" y="7763"/>
                    <a:pt x="3853" y="77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4" name="Google Shape;17884;p46"/>
            <p:cNvSpPr/>
            <p:nvPr/>
          </p:nvSpPr>
          <p:spPr>
            <a:xfrm>
              <a:off x="2832275" y="1887075"/>
              <a:ext cx="194125" cy="194100"/>
            </a:xfrm>
            <a:custGeom>
              <a:avLst/>
              <a:gdLst/>
              <a:ahLst/>
              <a:cxnLst/>
              <a:rect l="l" t="t" r="r" b="b"/>
              <a:pathLst>
                <a:path w="7765" h="7764" extrusionOk="0">
                  <a:moveTo>
                    <a:pt x="7764" y="3911"/>
                  </a:moveTo>
                  <a:cubicBezTo>
                    <a:pt x="7706" y="6013"/>
                    <a:pt x="5955" y="7764"/>
                    <a:pt x="3912" y="7706"/>
                  </a:cubicBezTo>
                  <a:cubicBezTo>
                    <a:pt x="1752" y="7706"/>
                    <a:pt x="1" y="5954"/>
                    <a:pt x="59" y="3795"/>
                  </a:cubicBezTo>
                  <a:cubicBezTo>
                    <a:pt x="118" y="1693"/>
                    <a:pt x="1869" y="1"/>
                    <a:pt x="3970" y="59"/>
                  </a:cubicBezTo>
                  <a:cubicBezTo>
                    <a:pt x="6071" y="59"/>
                    <a:pt x="7764" y="1810"/>
                    <a:pt x="7764" y="39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5" name="Google Shape;17885;p46"/>
            <p:cNvSpPr/>
            <p:nvPr/>
          </p:nvSpPr>
          <p:spPr>
            <a:xfrm>
              <a:off x="4796450" y="3362400"/>
              <a:ext cx="191175" cy="189725"/>
            </a:xfrm>
            <a:custGeom>
              <a:avLst/>
              <a:gdLst/>
              <a:ahLst/>
              <a:cxnLst/>
              <a:rect l="l" t="t" r="r" b="b"/>
              <a:pathLst>
                <a:path w="7647" h="7589" extrusionOk="0">
                  <a:moveTo>
                    <a:pt x="3795" y="0"/>
                  </a:moveTo>
                  <a:cubicBezTo>
                    <a:pt x="5896" y="0"/>
                    <a:pt x="7647" y="1751"/>
                    <a:pt x="7589" y="3794"/>
                  </a:cubicBezTo>
                  <a:cubicBezTo>
                    <a:pt x="7589" y="5896"/>
                    <a:pt x="5896" y="7588"/>
                    <a:pt x="3795" y="7588"/>
                  </a:cubicBezTo>
                  <a:cubicBezTo>
                    <a:pt x="1693" y="7588"/>
                    <a:pt x="0" y="5837"/>
                    <a:pt x="0" y="3736"/>
                  </a:cubicBezTo>
                  <a:cubicBezTo>
                    <a:pt x="0" y="1693"/>
                    <a:pt x="1752" y="0"/>
                    <a:pt x="379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6" name="Google Shape;17886;p46"/>
            <p:cNvSpPr/>
            <p:nvPr/>
          </p:nvSpPr>
          <p:spPr>
            <a:xfrm>
              <a:off x="3081825" y="1646300"/>
              <a:ext cx="189725" cy="191200"/>
            </a:xfrm>
            <a:custGeom>
              <a:avLst/>
              <a:gdLst/>
              <a:ahLst/>
              <a:cxnLst/>
              <a:rect l="l" t="t" r="r" b="b"/>
              <a:pathLst>
                <a:path w="7589" h="7648" extrusionOk="0">
                  <a:moveTo>
                    <a:pt x="3794" y="1"/>
                  </a:moveTo>
                  <a:cubicBezTo>
                    <a:pt x="5837" y="1"/>
                    <a:pt x="7588" y="1752"/>
                    <a:pt x="7588" y="3853"/>
                  </a:cubicBezTo>
                  <a:cubicBezTo>
                    <a:pt x="7588" y="5896"/>
                    <a:pt x="5896" y="7589"/>
                    <a:pt x="3794" y="7589"/>
                  </a:cubicBezTo>
                  <a:cubicBezTo>
                    <a:pt x="1751" y="7647"/>
                    <a:pt x="0" y="5896"/>
                    <a:pt x="0" y="3795"/>
                  </a:cubicBezTo>
                  <a:cubicBezTo>
                    <a:pt x="0" y="1693"/>
                    <a:pt x="1693" y="1"/>
                    <a:pt x="3794"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7" name="Google Shape;17887;p46"/>
            <p:cNvSpPr/>
            <p:nvPr/>
          </p:nvSpPr>
          <p:spPr>
            <a:xfrm>
              <a:off x="2835200" y="3609000"/>
              <a:ext cx="189725" cy="189725"/>
            </a:xfrm>
            <a:custGeom>
              <a:avLst/>
              <a:gdLst/>
              <a:ahLst/>
              <a:cxnLst/>
              <a:rect l="l" t="t" r="r" b="b"/>
              <a:pathLst>
                <a:path w="7589" h="7589" extrusionOk="0">
                  <a:moveTo>
                    <a:pt x="3795" y="1"/>
                  </a:moveTo>
                  <a:cubicBezTo>
                    <a:pt x="5896" y="59"/>
                    <a:pt x="7589" y="1752"/>
                    <a:pt x="7530" y="3795"/>
                  </a:cubicBezTo>
                  <a:cubicBezTo>
                    <a:pt x="7530" y="5896"/>
                    <a:pt x="5838" y="7589"/>
                    <a:pt x="3736" y="7531"/>
                  </a:cubicBezTo>
                  <a:cubicBezTo>
                    <a:pt x="1635" y="7531"/>
                    <a:pt x="1" y="5838"/>
                    <a:pt x="1" y="3737"/>
                  </a:cubicBezTo>
                  <a:cubicBezTo>
                    <a:pt x="59" y="1635"/>
                    <a:pt x="1752" y="1"/>
                    <a:pt x="379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8" name="Google Shape;17888;p46"/>
            <p:cNvSpPr/>
            <p:nvPr/>
          </p:nvSpPr>
          <p:spPr>
            <a:xfrm>
              <a:off x="4309050" y="3855625"/>
              <a:ext cx="186825" cy="188275"/>
            </a:xfrm>
            <a:custGeom>
              <a:avLst/>
              <a:gdLst/>
              <a:ahLst/>
              <a:cxnLst/>
              <a:rect l="l" t="t" r="r" b="b"/>
              <a:pathLst>
                <a:path w="7473" h="7531" extrusionOk="0">
                  <a:moveTo>
                    <a:pt x="3736" y="7530"/>
                  </a:moveTo>
                  <a:cubicBezTo>
                    <a:pt x="1635" y="7530"/>
                    <a:pt x="1" y="5896"/>
                    <a:pt x="1" y="3794"/>
                  </a:cubicBezTo>
                  <a:cubicBezTo>
                    <a:pt x="1" y="1693"/>
                    <a:pt x="1635" y="0"/>
                    <a:pt x="3736" y="59"/>
                  </a:cubicBezTo>
                  <a:cubicBezTo>
                    <a:pt x="5838" y="59"/>
                    <a:pt x="7472" y="1693"/>
                    <a:pt x="7472" y="3736"/>
                  </a:cubicBezTo>
                  <a:cubicBezTo>
                    <a:pt x="7472" y="5837"/>
                    <a:pt x="5838" y="7530"/>
                    <a:pt x="3736" y="753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9" name="Google Shape;17889;p46"/>
            <p:cNvSpPr/>
            <p:nvPr/>
          </p:nvSpPr>
          <p:spPr>
            <a:xfrm>
              <a:off x="2590050" y="2136600"/>
              <a:ext cx="186800" cy="188275"/>
            </a:xfrm>
            <a:custGeom>
              <a:avLst/>
              <a:gdLst/>
              <a:ahLst/>
              <a:cxnLst/>
              <a:rect l="l" t="t" r="r" b="b"/>
              <a:pathLst>
                <a:path w="7472" h="7531" extrusionOk="0">
                  <a:moveTo>
                    <a:pt x="3736" y="7531"/>
                  </a:moveTo>
                  <a:cubicBezTo>
                    <a:pt x="1635" y="7531"/>
                    <a:pt x="0" y="5896"/>
                    <a:pt x="0" y="3737"/>
                  </a:cubicBezTo>
                  <a:cubicBezTo>
                    <a:pt x="0" y="1694"/>
                    <a:pt x="1635" y="59"/>
                    <a:pt x="3678" y="59"/>
                  </a:cubicBezTo>
                  <a:cubicBezTo>
                    <a:pt x="5837" y="1"/>
                    <a:pt x="7472" y="1694"/>
                    <a:pt x="7472" y="3795"/>
                  </a:cubicBezTo>
                  <a:cubicBezTo>
                    <a:pt x="7472" y="5896"/>
                    <a:pt x="5837" y="7531"/>
                    <a:pt x="3736" y="753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0" name="Google Shape;17890;p46"/>
            <p:cNvSpPr/>
            <p:nvPr/>
          </p:nvSpPr>
          <p:spPr>
            <a:xfrm>
              <a:off x="2590050" y="3363850"/>
              <a:ext cx="186800" cy="186800"/>
            </a:xfrm>
            <a:custGeom>
              <a:avLst/>
              <a:gdLst/>
              <a:ahLst/>
              <a:cxnLst/>
              <a:rect l="l" t="t" r="r" b="b"/>
              <a:pathLst>
                <a:path w="7472" h="7472" extrusionOk="0">
                  <a:moveTo>
                    <a:pt x="3736" y="1"/>
                  </a:moveTo>
                  <a:cubicBezTo>
                    <a:pt x="5837" y="59"/>
                    <a:pt x="7472" y="1693"/>
                    <a:pt x="7413" y="3795"/>
                  </a:cubicBezTo>
                  <a:cubicBezTo>
                    <a:pt x="7413" y="5838"/>
                    <a:pt x="5721" y="7472"/>
                    <a:pt x="3678" y="7414"/>
                  </a:cubicBezTo>
                  <a:cubicBezTo>
                    <a:pt x="1635" y="7414"/>
                    <a:pt x="0" y="5721"/>
                    <a:pt x="0" y="3678"/>
                  </a:cubicBezTo>
                  <a:cubicBezTo>
                    <a:pt x="0" y="1635"/>
                    <a:pt x="1693" y="1"/>
                    <a:pt x="37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1" name="Google Shape;17891;p46"/>
            <p:cNvSpPr/>
            <p:nvPr/>
          </p:nvSpPr>
          <p:spPr>
            <a:xfrm>
              <a:off x="3083275" y="3857075"/>
              <a:ext cx="186800" cy="185350"/>
            </a:xfrm>
            <a:custGeom>
              <a:avLst/>
              <a:gdLst/>
              <a:ahLst/>
              <a:cxnLst/>
              <a:rect l="l" t="t" r="r" b="b"/>
              <a:pathLst>
                <a:path w="7472" h="7414" extrusionOk="0">
                  <a:moveTo>
                    <a:pt x="7414" y="3678"/>
                  </a:moveTo>
                  <a:cubicBezTo>
                    <a:pt x="7472" y="5779"/>
                    <a:pt x="5779" y="7414"/>
                    <a:pt x="3736" y="7414"/>
                  </a:cubicBezTo>
                  <a:cubicBezTo>
                    <a:pt x="1693" y="7414"/>
                    <a:pt x="1" y="5779"/>
                    <a:pt x="59" y="3736"/>
                  </a:cubicBezTo>
                  <a:cubicBezTo>
                    <a:pt x="59" y="1694"/>
                    <a:pt x="1693" y="59"/>
                    <a:pt x="3678" y="1"/>
                  </a:cubicBezTo>
                  <a:cubicBezTo>
                    <a:pt x="5779" y="1"/>
                    <a:pt x="7414" y="1635"/>
                    <a:pt x="7472"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2" name="Google Shape;17892;p46"/>
            <p:cNvSpPr/>
            <p:nvPr/>
          </p:nvSpPr>
          <p:spPr>
            <a:xfrm>
              <a:off x="5045975" y="2628375"/>
              <a:ext cx="185350" cy="185350"/>
            </a:xfrm>
            <a:custGeom>
              <a:avLst/>
              <a:gdLst/>
              <a:ahLst/>
              <a:cxnLst/>
              <a:rect l="l" t="t" r="r" b="b"/>
              <a:pathLst>
                <a:path w="7414" h="7414" extrusionOk="0">
                  <a:moveTo>
                    <a:pt x="3737" y="7414"/>
                  </a:moveTo>
                  <a:cubicBezTo>
                    <a:pt x="1635" y="7414"/>
                    <a:pt x="1" y="5721"/>
                    <a:pt x="1" y="3678"/>
                  </a:cubicBezTo>
                  <a:cubicBezTo>
                    <a:pt x="1" y="1635"/>
                    <a:pt x="1635" y="1"/>
                    <a:pt x="3737" y="1"/>
                  </a:cubicBezTo>
                  <a:cubicBezTo>
                    <a:pt x="5721" y="1"/>
                    <a:pt x="7414" y="1635"/>
                    <a:pt x="7414" y="3678"/>
                  </a:cubicBezTo>
                  <a:cubicBezTo>
                    <a:pt x="7414" y="5721"/>
                    <a:pt x="5779" y="7414"/>
                    <a:pt x="3737" y="741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3" name="Google Shape;17893;p46"/>
            <p:cNvSpPr/>
            <p:nvPr/>
          </p:nvSpPr>
          <p:spPr>
            <a:xfrm>
              <a:off x="3818750" y="1401150"/>
              <a:ext cx="188275" cy="186800"/>
            </a:xfrm>
            <a:custGeom>
              <a:avLst/>
              <a:gdLst/>
              <a:ahLst/>
              <a:cxnLst/>
              <a:rect l="l" t="t" r="r" b="b"/>
              <a:pathLst>
                <a:path w="7531" h="7472" extrusionOk="0">
                  <a:moveTo>
                    <a:pt x="59" y="3678"/>
                  </a:moveTo>
                  <a:cubicBezTo>
                    <a:pt x="59" y="1635"/>
                    <a:pt x="1751" y="0"/>
                    <a:pt x="3853" y="59"/>
                  </a:cubicBezTo>
                  <a:cubicBezTo>
                    <a:pt x="5896" y="59"/>
                    <a:pt x="7530" y="1810"/>
                    <a:pt x="7472" y="3853"/>
                  </a:cubicBezTo>
                  <a:cubicBezTo>
                    <a:pt x="7413" y="5837"/>
                    <a:pt x="5721" y="7472"/>
                    <a:pt x="3736" y="7472"/>
                  </a:cubicBezTo>
                  <a:cubicBezTo>
                    <a:pt x="1693" y="7413"/>
                    <a:pt x="0" y="5721"/>
                    <a:pt x="59"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4" name="Google Shape;17894;p46"/>
            <p:cNvSpPr/>
            <p:nvPr/>
          </p:nvSpPr>
          <p:spPr>
            <a:xfrm>
              <a:off x="5045975" y="2875000"/>
              <a:ext cx="185350" cy="185350"/>
            </a:xfrm>
            <a:custGeom>
              <a:avLst/>
              <a:gdLst/>
              <a:ahLst/>
              <a:cxnLst/>
              <a:rect l="l" t="t" r="r" b="b"/>
              <a:pathLst>
                <a:path w="7414" h="7414" extrusionOk="0">
                  <a:moveTo>
                    <a:pt x="3678" y="0"/>
                  </a:moveTo>
                  <a:cubicBezTo>
                    <a:pt x="5721" y="0"/>
                    <a:pt x="7414" y="1693"/>
                    <a:pt x="7414" y="3736"/>
                  </a:cubicBezTo>
                  <a:cubicBezTo>
                    <a:pt x="7355" y="5721"/>
                    <a:pt x="5721" y="7413"/>
                    <a:pt x="3678" y="7413"/>
                  </a:cubicBezTo>
                  <a:cubicBezTo>
                    <a:pt x="1635" y="7413"/>
                    <a:pt x="1" y="5721"/>
                    <a:pt x="1" y="3678"/>
                  </a:cubicBezTo>
                  <a:cubicBezTo>
                    <a:pt x="1" y="1635"/>
                    <a:pt x="1694" y="0"/>
                    <a:pt x="367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5" name="Google Shape;17895;p46"/>
            <p:cNvSpPr/>
            <p:nvPr/>
          </p:nvSpPr>
          <p:spPr>
            <a:xfrm>
              <a:off x="3573575" y="1402600"/>
              <a:ext cx="185375" cy="185350"/>
            </a:xfrm>
            <a:custGeom>
              <a:avLst/>
              <a:gdLst/>
              <a:ahLst/>
              <a:cxnLst/>
              <a:rect l="l" t="t" r="r" b="b"/>
              <a:pathLst>
                <a:path w="7415" h="7414" extrusionOk="0">
                  <a:moveTo>
                    <a:pt x="3678" y="1"/>
                  </a:moveTo>
                  <a:cubicBezTo>
                    <a:pt x="5721" y="1"/>
                    <a:pt x="7414" y="1635"/>
                    <a:pt x="7414" y="3678"/>
                  </a:cubicBezTo>
                  <a:cubicBezTo>
                    <a:pt x="7414" y="5721"/>
                    <a:pt x="5721" y="7414"/>
                    <a:pt x="3678" y="7355"/>
                  </a:cubicBezTo>
                  <a:cubicBezTo>
                    <a:pt x="1635" y="7355"/>
                    <a:pt x="1" y="5663"/>
                    <a:pt x="1" y="3678"/>
                  </a:cubicBezTo>
                  <a:cubicBezTo>
                    <a:pt x="1" y="1635"/>
                    <a:pt x="1694" y="1"/>
                    <a:pt x="367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6" name="Google Shape;17896;p46"/>
            <p:cNvSpPr/>
            <p:nvPr/>
          </p:nvSpPr>
          <p:spPr>
            <a:xfrm>
              <a:off x="4799375" y="1895825"/>
              <a:ext cx="183875" cy="183900"/>
            </a:xfrm>
            <a:custGeom>
              <a:avLst/>
              <a:gdLst/>
              <a:ahLst/>
              <a:cxnLst/>
              <a:rect l="l" t="t" r="r" b="b"/>
              <a:pathLst>
                <a:path w="7355" h="7356" extrusionOk="0">
                  <a:moveTo>
                    <a:pt x="3678" y="7356"/>
                  </a:moveTo>
                  <a:cubicBezTo>
                    <a:pt x="1693" y="7356"/>
                    <a:pt x="0" y="5663"/>
                    <a:pt x="0" y="3678"/>
                  </a:cubicBezTo>
                  <a:cubicBezTo>
                    <a:pt x="59" y="1635"/>
                    <a:pt x="1751" y="1"/>
                    <a:pt x="3736" y="1"/>
                  </a:cubicBezTo>
                  <a:cubicBezTo>
                    <a:pt x="5720" y="59"/>
                    <a:pt x="7355" y="1694"/>
                    <a:pt x="7355" y="3678"/>
                  </a:cubicBezTo>
                  <a:cubicBezTo>
                    <a:pt x="7355" y="5663"/>
                    <a:pt x="5662" y="7356"/>
                    <a:pt x="3678" y="735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7" name="Google Shape;17897;p46"/>
            <p:cNvSpPr/>
            <p:nvPr/>
          </p:nvSpPr>
          <p:spPr>
            <a:xfrm>
              <a:off x="5045975" y="2386150"/>
              <a:ext cx="183900" cy="183900"/>
            </a:xfrm>
            <a:custGeom>
              <a:avLst/>
              <a:gdLst/>
              <a:ahLst/>
              <a:cxnLst/>
              <a:rect l="l" t="t" r="r" b="b"/>
              <a:pathLst>
                <a:path w="7356" h="7356" extrusionOk="0">
                  <a:moveTo>
                    <a:pt x="7355" y="3678"/>
                  </a:moveTo>
                  <a:cubicBezTo>
                    <a:pt x="7355" y="5662"/>
                    <a:pt x="5721" y="7355"/>
                    <a:pt x="3678" y="7355"/>
                  </a:cubicBezTo>
                  <a:cubicBezTo>
                    <a:pt x="1694" y="7355"/>
                    <a:pt x="1" y="5662"/>
                    <a:pt x="1" y="3619"/>
                  </a:cubicBezTo>
                  <a:cubicBezTo>
                    <a:pt x="59" y="1693"/>
                    <a:pt x="1694" y="0"/>
                    <a:pt x="3678" y="0"/>
                  </a:cubicBezTo>
                  <a:cubicBezTo>
                    <a:pt x="5663" y="0"/>
                    <a:pt x="7355" y="1635"/>
                    <a:pt x="7355"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8" name="Google Shape;17898;p46"/>
            <p:cNvSpPr/>
            <p:nvPr/>
          </p:nvSpPr>
          <p:spPr>
            <a:xfrm>
              <a:off x="4557125" y="1649225"/>
              <a:ext cx="183900" cy="185350"/>
            </a:xfrm>
            <a:custGeom>
              <a:avLst/>
              <a:gdLst/>
              <a:ahLst/>
              <a:cxnLst/>
              <a:rect l="l" t="t" r="r" b="b"/>
              <a:pathLst>
                <a:path w="7356" h="7414" extrusionOk="0">
                  <a:moveTo>
                    <a:pt x="3678" y="0"/>
                  </a:moveTo>
                  <a:cubicBezTo>
                    <a:pt x="5663" y="0"/>
                    <a:pt x="7355" y="1693"/>
                    <a:pt x="7355" y="3736"/>
                  </a:cubicBezTo>
                  <a:cubicBezTo>
                    <a:pt x="7355" y="5721"/>
                    <a:pt x="5663" y="7413"/>
                    <a:pt x="3620" y="7355"/>
                  </a:cubicBezTo>
                  <a:cubicBezTo>
                    <a:pt x="1635" y="7355"/>
                    <a:pt x="1" y="5721"/>
                    <a:pt x="1" y="3736"/>
                  </a:cubicBezTo>
                  <a:cubicBezTo>
                    <a:pt x="1" y="1693"/>
                    <a:pt x="1635" y="0"/>
                    <a:pt x="367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9" name="Google Shape;17899;p46"/>
            <p:cNvSpPr/>
            <p:nvPr/>
          </p:nvSpPr>
          <p:spPr>
            <a:xfrm>
              <a:off x="4062450" y="1401150"/>
              <a:ext cx="186800" cy="188275"/>
            </a:xfrm>
            <a:custGeom>
              <a:avLst/>
              <a:gdLst/>
              <a:ahLst/>
              <a:cxnLst/>
              <a:rect l="l" t="t" r="r" b="b"/>
              <a:pathLst>
                <a:path w="7472" h="7531" extrusionOk="0">
                  <a:moveTo>
                    <a:pt x="7355" y="3853"/>
                  </a:moveTo>
                  <a:cubicBezTo>
                    <a:pt x="7296" y="5896"/>
                    <a:pt x="5545" y="7530"/>
                    <a:pt x="3561" y="7413"/>
                  </a:cubicBezTo>
                  <a:cubicBezTo>
                    <a:pt x="1576" y="7297"/>
                    <a:pt x="0" y="5604"/>
                    <a:pt x="58" y="3619"/>
                  </a:cubicBezTo>
                  <a:cubicBezTo>
                    <a:pt x="175" y="1576"/>
                    <a:pt x="1926" y="0"/>
                    <a:pt x="3853" y="117"/>
                  </a:cubicBezTo>
                  <a:cubicBezTo>
                    <a:pt x="5896" y="234"/>
                    <a:pt x="7472" y="1926"/>
                    <a:pt x="7355" y="38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0" name="Google Shape;17900;p46"/>
            <p:cNvSpPr/>
            <p:nvPr/>
          </p:nvSpPr>
          <p:spPr>
            <a:xfrm>
              <a:off x="3326975" y="1402600"/>
              <a:ext cx="183900" cy="183900"/>
            </a:xfrm>
            <a:custGeom>
              <a:avLst/>
              <a:gdLst/>
              <a:ahLst/>
              <a:cxnLst/>
              <a:rect l="l" t="t" r="r" b="b"/>
              <a:pathLst>
                <a:path w="7356" h="7356" extrusionOk="0">
                  <a:moveTo>
                    <a:pt x="7297" y="3795"/>
                  </a:moveTo>
                  <a:cubicBezTo>
                    <a:pt x="7238" y="5838"/>
                    <a:pt x="5604" y="7355"/>
                    <a:pt x="3619" y="7297"/>
                  </a:cubicBezTo>
                  <a:cubicBezTo>
                    <a:pt x="1576" y="7239"/>
                    <a:pt x="0" y="5604"/>
                    <a:pt x="59" y="3620"/>
                  </a:cubicBezTo>
                  <a:cubicBezTo>
                    <a:pt x="117" y="1577"/>
                    <a:pt x="1810" y="1"/>
                    <a:pt x="3794" y="59"/>
                  </a:cubicBezTo>
                  <a:cubicBezTo>
                    <a:pt x="5837" y="117"/>
                    <a:pt x="7355" y="1810"/>
                    <a:pt x="7297" y="37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1" name="Google Shape;17901;p46"/>
            <p:cNvSpPr/>
            <p:nvPr/>
          </p:nvSpPr>
          <p:spPr>
            <a:xfrm>
              <a:off x="5047450" y="3123075"/>
              <a:ext cx="182425" cy="182425"/>
            </a:xfrm>
            <a:custGeom>
              <a:avLst/>
              <a:gdLst/>
              <a:ahLst/>
              <a:cxnLst/>
              <a:rect l="l" t="t" r="r" b="b"/>
              <a:pathLst>
                <a:path w="7297" h="7297" extrusionOk="0">
                  <a:moveTo>
                    <a:pt x="7296" y="3619"/>
                  </a:moveTo>
                  <a:cubicBezTo>
                    <a:pt x="7296" y="5604"/>
                    <a:pt x="5662" y="7238"/>
                    <a:pt x="3678" y="7297"/>
                  </a:cubicBezTo>
                  <a:cubicBezTo>
                    <a:pt x="1635" y="7297"/>
                    <a:pt x="0" y="5662"/>
                    <a:pt x="0" y="3678"/>
                  </a:cubicBezTo>
                  <a:cubicBezTo>
                    <a:pt x="0" y="1635"/>
                    <a:pt x="1635" y="0"/>
                    <a:pt x="3619" y="0"/>
                  </a:cubicBezTo>
                  <a:cubicBezTo>
                    <a:pt x="5604" y="0"/>
                    <a:pt x="7238" y="1635"/>
                    <a:pt x="7296"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2" name="Google Shape;17902;p46"/>
            <p:cNvSpPr/>
            <p:nvPr/>
          </p:nvSpPr>
          <p:spPr>
            <a:xfrm>
              <a:off x="3821650" y="4102250"/>
              <a:ext cx="180975" cy="180950"/>
            </a:xfrm>
            <a:custGeom>
              <a:avLst/>
              <a:gdLst/>
              <a:ahLst/>
              <a:cxnLst/>
              <a:rect l="l" t="t" r="r" b="b"/>
              <a:pathLst>
                <a:path w="7239" h="7238" extrusionOk="0">
                  <a:moveTo>
                    <a:pt x="7239" y="3619"/>
                  </a:moveTo>
                  <a:cubicBezTo>
                    <a:pt x="7239" y="5662"/>
                    <a:pt x="5663" y="7238"/>
                    <a:pt x="3620" y="7238"/>
                  </a:cubicBezTo>
                  <a:cubicBezTo>
                    <a:pt x="1577" y="7238"/>
                    <a:pt x="1" y="5604"/>
                    <a:pt x="59" y="3619"/>
                  </a:cubicBezTo>
                  <a:cubicBezTo>
                    <a:pt x="59" y="1634"/>
                    <a:pt x="1635" y="58"/>
                    <a:pt x="3620" y="58"/>
                  </a:cubicBezTo>
                  <a:cubicBezTo>
                    <a:pt x="5605" y="0"/>
                    <a:pt x="7239" y="1634"/>
                    <a:pt x="7239"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3" name="Google Shape;17903;p46"/>
            <p:cNvSpPr/>
            <p:nvPr/>
          </p:nvSpPr>
          <p:spPr>
            <a:xfrm>
              <a:off x="3576500" y="4103700"/>
              <a:ext cx="179525" cy="179500"/>
            </a:xfrm>
            <a:custGeom>
              <a:avLst/>
              <a:gdLst/>
              <a:ahLst/>
              <a:cxnLst/>
              <a:rect l="l" t="t" r="r" b="b"/>
              <a:pathLst>
                <a:path w="7181" h="7180" extrusionOk="0">
                  <a:moveTo>
                    <a:pt x="7180" y="3561"/>
                  </a:moveTo>
                  <a:cubicBezTo>
                    <a:pt x="7180" y="5546"/>
                    <a:pt x="5604" y="7180"/>
                    <a:pt x="3561" y="7180"/>
                  </a:cubicBezTo>
                  <a:cubicBezTo>
                    <a:pt x="1577" y="7180"/>
                    <a:pt x="1" y="5604"/>
                    <a:pt x="1" y="3619"/>
                  </a:cubicBezTo>
                  <a:cubicBezTo>
                    <a:pt x="1" y="1576"/>
                    <a:pt x="1577" y="0"/>
                    <a:pt x="3620" y="0"/>
                  </a:cubicBezTo>
                  <a:cubicBezTo>
                    <a:pt x="5604" y="0"/>
                    <a:pt x="7180" y="1518"/>
                    <a:pt x="7180"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4" name="Google Shape;17904;p46"/>
            <p:cNvSpPr/>
            <p:nvPr/>
          </p:nvSpPr>
          <p:spPr>
            <a:xfrm>
              <a:off x="2350725" y="2629850"/>
              <a:ext cx="179525" cy="180975"/>
            </a:xfrm>
            <a:custGeom>
              <a:avLst/>
              <a:gdLst/>
              <a:ahLst/>
              <a:cxnLst/>
              <a:rect l="l" t="t" r="r" b="b"/>
              <a:pathLst>
                <a:path w="7181" h="7239" extrusionOk="0">
                  <a:moveTo>
                    <a:pt x="3561" y="59"/>
                  </a:moveTo>
                  <a:cubicBezTo>
                    <a:pt x="5604" y="0"/>
                    <a:pt x="7180" y="1635"/>
                    <a:pt x="7180" y="3619"/>
                  </a:cubicBezTo>
                  <a:cubicBezTo>
                    <a:pt x="7180" y="5604"/>
                    <a:pt x="5604" y="7180"/>
                    <a:pt x="3619" y="7238"/>
                  </a:cubicBezTo>
                  <a:cubicBezTo>
                    <a:pt x="1577" y="7238"/>
                    <a:pt x="1" y="5662"/>
                    <a:pt x="1" y="3619"/>
                  </a:cubicBezTo>
                  <a:cubicBezTo>
                    <a:pt x="1" y="1635"/>
                    <a:pt x="1577" y="59"/>
                    <a:pt x="35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5" name="Google Shape;17905;p46"/>
            <p:cNvSpPr/>
            <p:nvPr/>
          </p:nvSpPr>
          <p:spPr>
            <a:xfrm>
              <a:off x="4802275" y="3613375"/>
              <a:ext cx="179525" cy="180975"/>
            </a:xfrm>
            <a:custGeom>
              <a:avLst/>
              <a:gdLst/>
              <a:ahLst/>
              <a:cxnLst/>
              <a:rect l="l" t="t" r="r" b="b"/>
              <a:pathLst>
                <a:path w="7181" h="7239" extrusionOk="0">
                  <a:moveTo>
                    <a:pt x="7180" y="3562"/>
                  </a:moveTo>
                  <a:cubicBezTo>
                    <a:pt x="7180" y="5604"/>
                    <a:pt x="5604" y="7239"/>
                    <a:pt x="3562" y="7180"/>
                  </a:cubicBezTo>
                  <a:cubicBezTo>
                    <a:pt x="1577" y="7180"/>
                    <a:pt x="1" y="5604"/>
                    <a:pt x="1" y="3620"/>
                  </a:cubicBezTo>
                  <a:cubicBezTo>
                    <a:pt x="1" y="1577"/>
                    <a:pt x="1577" y="1"/>
                    <a:pt x="3620" y="1"/>
                  </a:cubicBezTo>
                  <a:cubicBezTo>
                    <a:pt x="5604" y="1"/>
                    <a:pt x="7180" y="1577"/>
                    <a:pt x="7180" y="35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6" name="Google Shape;17906;p46"/>
            <p:cNvSpPr/>
            <p:nvPr/>
          </p:nvSpPr>
          <p:spPr>
            <a:xfrm>
              <a:off x="2839575" y="1652125"/>
              <a:ext cx="179525" cy="179525"/>
            </a:xfrm>
            <a:custGeom>
              <a:avLst/>
              <a:gdLst/>
              <a:ahLst/>
              <a:cxnLst/>
              <a:rect l="l" t="t" r="r" b="b"/>
              <a:pathLst>
                <a:path w="7181" h="7181" extrusionOk="0">
                  <a:moveTo>
                    <a:pt x="7180" y="3620"/>
                  </a:moveTo>
                  <a:cubicBezTo>
                    <a:pt x="7180" y="5605"/>
                    <a:pt x="5604" y="7181"/>
                    <a:pt x="3561" y="7181"/>
                  </a:cubicBezTo>
                  <a:cubicBezTo>
                    <a:pt x="1577" y="7122"/>
                    <a:pt x="1" y="5546"/>
                    <a:pt x="59" y="3562"/>
                  </a:cubicBezTo>
                  <a:cubicBezTo>
                    <a:pt x="59" y="1519"/>
                    <a:pt x="1635" y="1"/>
                    <a:pt x="3678" y="1"/>
                  </a:cubicBezTo>
                  <a:cubicBezTo>
                    <a:pt x="5663" y="1"/>
                    <a:pt x="7180" y="1577"/>
                    <a:pt x="7180" y="36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7" name="Google Shape;17907;p46"/>
            <p:cNvSpPr/>
            <p:nvPr/>
          </p:nvSpPr>
          <p:spPr>
            <a:xfrm>
              <a:off x="2594425" y="1894375"/>
              <a:ext cx="178050" cy="179525"/>
            </a:xfrm>
            <a:custGeom>
              <a:avLst/>
              <a:gdLst/>
              <a:ahLst/>
              <a:cxnLst/>
              <a:rect l="l" t="t" r="r" b="b"/>
              <a:pathLst>
                <a:path w="7122" h="7181" extrusionOk="0">
                  <a:moveTo>
                    <a:pt x="3503" y="7180"/>
                  </a:moveTo>
                  <a:cubicBezTo>
                    <a:pt x="1518" y="7122"/>
                    <a:pt x="0" y="5546"/>
                    <a:pt x="0" y="3561"/>
                  </a:cubicBezTo>
                  <a:cubicBezTo>
                    <a:pt x="0" y="1576"/>
                    <a:pt x="1576" y="0"/>
                    <a:pt x="3561" y="59"/>
                  </a:cubicBezTo>
                  <a:cubicBezTo>
                    <a:pt x="5546" y="59"/>
                    <a:pt x="7122" y="1635"/>
                    <a:pt x="7122" y="3619"/>
                  </a:cubicBezTo>
                  <a:cubicBezTo>
                    <a:pt x="7122" y="5604"/>
                    <a:pt x="5487" y="7180"/>
                    <a:pt x="3503" y="718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8" name="Google Shape;17908;p46"/>
            <p:cNvSpPr/>
            <p:nvPr/>
          </p:nvSpPr>
          <p:spPr>
            <a:xfrm>
              <a:off x="2350725" y="2877925"/>
              <a:ext cx="179525" cy="179500"/>
            </a:xfrm>
            <a:custGeom>
              <a:avLst/>
              <a:gdLst/>
              <a:ahLst/>
              <a:cxnLst/>
              <a:rect l="l" t="t" r="r" b="b"/>
              <a:pathLst>
                <a:path w="7181" h="7180" extrusionOk="0">
                  <a:moveTo>
                    <a:pt x="7180" y="3561"/>
                  </a:moveTo>
                  <a:cubicBezTo>
                    <a:pt x="7180" y="5604"/>
                    <a:pt x="5604" y="7180"/>
                    <a:pt x="3561" y="7180"/>
                  </a:cubicBezTo>
                  <a:cubicBezTo>
                    <a:pt x="1577" y="7180"/>
                    <a:pt x="1" y="5604"/>
                    <a:pt x="1" y="3619"/>
                  </a:cubicBezTo>
                  <a:cubicBezTo>
                    <a:pt x="1" y="1576"/>
                    <a:pt x="1577" y="0"/>
                    <a:pt x="3619" y="0"/>
                  </a:cubicBezTo>
                  <a:cubicBezTo>
                    <a:pt x="5604" y="0"/>
                    <a:pt x="7122" y="1576"/>
                    <a:pt x="7180"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9" name="Google Shape;17909;p46"/>
            <p:cNvSpPr/>
            <p:nvPr/>
          </p:nvSpPr>
          <p:spPr>
            <a:xfrm>
              <a:off x="4555675" y="3860000"/>
              <a:ext cx="178050" cy="179525"/>
            </a:xfrm>
            <a:custGeom>
              <a:avLst/>
              <a:gdLst/>
              <a:ahLst/>
              <a:cxnLst/>
              <a:rect l="l" t="t" r="r" b="b"/>
              <a:pathLst>
                <a:path w="7122" h="7181" extrusionOk="0">
                  <a:moveTo>
                    <a:pt x="3561" y="59"/>
                  </a:moveTo>
                  <a:cubicBezTo>
                    <a:pt x="5546" y="59"/>
                    <a:pt x="7122" y="1577"/>
                    <a:pt x="7122" y="3619"/>
                  </a:cubicBezTo>
                  <a:cubicBezTo>
                    <a:pt x="7122" y="5604"/>
                    <a:pt x="5546" y="7180"/>
                    <a:pt x="3503" y="7180"/>
                  </a:cubicBezTo>
                  <a:cubicBezTo>
                    <a:pt x="1518" y="7180"/>
                    <a:pt x="0" y="5604"/>
                    <a:pt x="0" y="3561"/>
                  </a:cubicBezTo>
                  <a:cubicBezTo>
                    <a:pt x="0" y="1577"/>
                    <a:pt x="1576" y="1"/>
                    <a:pt x="3561"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0" name="Google Shape;17910;p46"/>
            <p:cNvSpPr/>
            <p:nvPr/>
          </p:nvSpPr>
          <p:spPr>
            <a:xfrm>
              <a:off x="2352175" y="2389075"/>
              <a:ext cx="176600" cy="178050"/>
            </a:xfrm>
            <a:custGeom>
              <a:avLst/>
              <a:gdLst/>
              <a:ahLst/>
              <a:cxnLst/>
              <a:rect l="l" t="t" r="r" b="b"/>
              <a:pathLst>
                <a:path w="7064" h="7122" extrusionOk="0">
                  <a:moveTo>
                    <a:pt x="3561" y="7121"/>
                  </a:moveTo>
                  <a:cubicBezTo>
                    <a:pt x="1577" y="7121"/>
                    <a:pt x="1" y="5545"/>
                    <a:pt x="1" y="3561"/>
                  </a:cubicBezTo>
                  <a:cubicBezTo>
                    <a:pt x="1" y="1576"/>
                    <a:pt x="1577" y="0"/>
                    <a:pt x="3561" y="0"/>
                  </a:cubicBezTo>
                  <a:cubicBezTo>
                    <a:pt x="5488" y="0"/>
                    <a:pt x="7064" y="1576"/>
                    <a:pt x="7064" y="3502"/>
                  </a:cubicBezTo>
                  <a:cubicBezTo>
                    <a:pt x="7064" y="5487"/>
                    <a:pt x="5546" y="7121"/>
                    <a:pt x="3561" y="71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1" name="Google Shape;17911;p46"/>
            <p:cNvSpPr/>
            <p:nvPr/>
          </p:nvSpPr>
          <p:spPr>
            <a:xfrm>
              <a:off x="4066825" y="4103700"/>
              <a:ext cx="178050" cy="178050"/>
            </a:xfrm>
            <a:custGeom>
              <a:avLst/>
              <a:gdLst/>
              <a:ahLst/>
              <a:cxnLst/>
              <a:rect l="l" t="t" r="r" b="b"/>
              <a:pathLst>
                <a:path w="7122" h="7122" extrusionOk="0">
                  <a:moveTo>
                    <a:pt x="3561" y="0"/>
                  </a:moveTo>
                  <a:cubicBezTo>
                    <a:pt x="5545" y="0"/>
                    <a:pt x="7121" y="1576"/>
                    <a:pt x="7121" y="3561"/>
                  </a:cubicBezTo>
                  <a:cubicBezTo>
                    <a:pt x="7121" y="5546"/>
                    <a:pt x="5545" y="7122"/>
                    <a:pt x="3561" y="7122"/>
                  </a:cubicBezTo>
                  <a:cubicBezTo>
                    <a:pt x="1576" y="7122"/>
                    <a:pt x="0" y="5546"/>
                    <a:pt x="0" y="3619"/>
                  </a:cubicBezTo>
                  <a:cubicBezTo>
                    <a:pt x="0" y="1635"/>
                    <a:pt x="1576" y="0"/>
                    <a:pt x="356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2" name="Google Shape;17912;p46"/>
            <p:cNvSpPr/>
            <p:nvPr/>
          </p:nvSpPr>
          <p:spPr>
            <a:xfrm>
              <a:off x="5050350" y="2142450"/>
              <a:ext cx="176600" cy="178050"/>
            </a:xfrm>
            <a:custGeom>
              <a:avLst/>
              <a:gdLst/>
              <a:ahLst/>
              <a:cxnLst/>
              <a:rect l="l" t="t" r="r" b="b"/>
              <a:pathLst>
                <a:path w="7064" h="7122" extrusionOk="0">
                  <a:moveTo>
                    <a:pt x="3503" y="0"/>
                  </a:moveTo>
                  <a:cubicBezTo>
                    <a:pt x="5488" y="0"/>
                    <a:pt x="7064" y="1576"/>
                    <a:pt x="7064" y="3503"/>
                  </a:cubicBezTo>
                  <a:cubicBezTo>
                    <a:pt x="7064" y="5487"/>
                    <a:pt x="5488" y="7122"/>
                    <a:pt x="3503" y="7063"/>
                  </a:cubicBezTo>
                  <a:cubicBezTo>
                    <a:pt x="1519" y="7063"/>
                    <a:pt x="1" y="5487"/>
                    <a:pt x="1" y="3503"/>
                  </a:cubicBezTo>
                  <a:cubicBezTo>
                    <a:pt x="1" y="1576"/>
                    <a:pt x="1577" y="0"/>
                    <a:pt x="350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3" name="Google Shape;17913;p46"/>
            <p:cNvSpPr/>
            <p:nvPr/>
          </p:nvSpPr>
          <p:spPr>
            <a:xfrm>
              <a:off x="3331350" y="4103700"/>
              <a:ext cx="176600" cy="178050"/>
            </a:xfrm>
            <a:custGeom>
              <a:avLst/>
              <a:gdLst/>
              <a:ahLst/>
              <a:cxnLst/>
              <a:rect l="l" t="t" r="r" b="b"/>
              <a:pathLst>
                <a:path w="7064" h="7122" extrusionOk="0">
                  <a:moveTo>
                    <a:pt x="3503" y="7122"/>
                  </a:moveTo>
                  <a:cubicBezTo>
                    <a:pt x="1576" y="7122"/>
                    <a:pt x="0" y="5546"/>
                    <a:pt x="0" y="3561"/>
                  </a:cubicBezTo>
                  <a:cubicBezTo>
                    <a:pt x="0" y="1576"/>
                    <a:pt x="1576" y="0"/>
                    <a:pt x="3561" y="0"/>
                  </a:cubicBezTo>
                  <a:cubicBezTo>
                    <a:pt x="5487" y="59"/>
                    <a:pt x="7063" y="1635"/>
                    <a:pt x="7063" y="3619"/>
                  </a:cubicBezTo>
                  <a:cubicBezTo>
                    <a:pt x="7063" y="5546"/>
                    <a:pt x="5487" y="7122"/>
                    <a:pt x="3503" y="71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4" name="Google Shape;17914;p46"/>
            <p:cNvSpPr/>
            <p:nvPr/>
          </p:nvSpPr>
          <p:spPr>
            <a:xfrm>
              <a:off x="4313425" y="1406975"/>
              <a:ext cx="178075" cy="176600"/>
            </a:xfrm>
            <a:custGeom>
              <a:avLst/>
              <a:gdLst/>
              <a:ahLst/>
              <a:cxnLst/>
              <a:rect l="l" t="t" r="r" b="b"/>
              <a:pathLst>
                <a:path w="7123" h="7064" extrusionOk="0">
                  <a:moveTo>
                    <a:pt x="1" y="3503"/>
                  </a:moveTo>
                  <a:cubicBezTo>
                    <a:pt x="1" y="1577"/>
                    <a:pt x="1577" y="1"/>
                    <a:pt x="3561" y="1"/>
                  </a:cubicBezTo>
                  <a:cubicBezTo>
                    <a:pt x="5546" y="1"/>
                    <a:pt x="7122" y="1577"/>
                    <a:pt x="7122" y="3561"/>
                  </a:cubicBezTo>
                  <a:cubicBezTo>
                    <a:pt x="7064" y="5488"/>
                    <a:pt x="5488" y="7064"/>
                    <a:pt x="3503" y="7064"/>
                  </a:cubicBezTo>
                  <a:cubicBezTo>
                    <a:pt x="1577" y="7064"/>
                    <a:pt x="1" y="5429"/>
                    <a:pt x="1" y="35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5" name="Google Shape;17915;p46"/>
            <p:cNvSpPr/>
            <p:nvPr/>
          </p:nvSpPr>
          <p:spPr>
            <a:xfrm>
              <a:off x="2352175" y="3126000"/>
              <a:ext cx="176600" cy="176575"/>
            </a:xfrm>
            <a:custGeom>
              <a:avLst/>
              <a:gdLst/>
              <a:ahLst/>
              <a:cxnLst/>
              <a:rect l="l" t="t" r="r" b="b"/>
              <a:pathLst>
                <a:path w="7064" h="7063" extrusionOk="0">
                  <a:moveTo>
                    <a:pt x="3561" y="7063"/>
                  </a:moveTo>
                  <a:cubicBezTo>
                    <a:pt x="1635" y="7063"/>
                    <a:pt x="1" y="5487"/>
                    <a:pt x="1" y="3561"/>
                  </a:cubicBezTo>
                  <a:cubicBezTo>
                    <a:pt x="1" y="1635"/>
                    <a:pt x="1577" y="0"/>
                    <a:pt x="3503" y="0"/>
                  </a:cubicBezTo>
                  <a:cubicBezTo>
                    <a:pt x="5429" y="0"/>
                    <a:pt x="7064" y="1576"/>
                    <a:pt x="7064" y="3502"/>
                  </a:cubicBezTo>
                  <a:cubicBezTo>
                    <a:pt x="7064" y="5429"/>
                    <a:pt x="5488" y="7063"/>
                    <a:pt x="3561" y="70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6" name="Google Shape;17916;p46"/>
            <p:cNvSpPr/>
            <p:nvPr/>
          </p:nvSpPr>
          <p:spPr>
            <a:xfrm>
              <a:off x="2841050" y="3861450"/>
              <a:ext cx="178050" cy="178075"/>
            </a:xfrm>
            <a:custGeom>
              <a:avLst/>
              <a:gdLst/>
              <a:ahLst/>
              <a:cxnLst/>
              <a:rect l="l" t="t" r="r" b="b"/>
              <a:pathLst>
                <a:path w="7122" h="7123" extrusionOk="0">
                  <a:moveTo>
                    <a:pt x="3502" y="1"/>
                  </a:moveTo>
                  <a:cubicBezTo>
                    <a:pt x="5428" y="1"/>
                    <a:pt x="7063" y="1577"/>
                    <a:pt x="7063" y="3503"/>
                  </a:cubicBezTo>
                  <a:cubicBezTo>
                    <a:pt x="7121" y="5429"/>
                    <a:pt x="5545" y="7064"/>
                    <a:pt x="3561" y="7064"/>
                  </a:cubicBezTo>
                  <a:cubicBezTo>
                    <a:pt x="1634" y="7122"/>
                    <a:pt x="58" y="5546"/>
                    <a:pt x="0" y="3561"/>
                  </a:cubicBezTo>
                  <a:cubicBezTo>
                    <a:pt x="0" y="1635"/>
                    <a:pt x="1576" y="59"/>
                    <a:pt x="35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7" name="Google Shape;17917;p46"/>
            <p:cNvSpPr/>
            <p:nvPr/>
          </p:nvSpPr>
          <p:spPr>
            <a:xfrm>
              <a:off x="2594425" y="3614850"/>
              <a:ext cx="178050" cy="178050"/>
            </a:xfrm>
            <a:custGeom>
              <a:avLst/>
              <a:gdLst/>
              <a:ahLst/>
              <a:cxnLst/>
              <a:rect l="l" t="t" r="r" b="b"/>
              <a:pathLst>
                <a:path w="7122" h="7122" extrusionOk="0">
                  <a:moveTo>
                    <a:pt x="7063" y="3561"/>
                  </a:moveTo>
                  <a:cubicBezTo>
                    <a:pt x="7063" y="5487"/>
                    <a:pt x="5429" y="7121"/>
                    <a:pt x="3503" y="7063"/>
                  </a:cubicBezTo>
                  <a:cubicBezTo>
                    <a:pt x="1576" y="7063"/>
                    <a:pt x="0" y="5429"/>
                    <a:pt x="0" y="3503"/>
                  </a:cubicBezTo>
                  <a:cubicBezTo>
                    <a:pt x="59" y="1576"/>
                    <a:pt x="1635" y="0"/>
                    <a:pt x="3561" y="0"/>
                  </a:cubicBezTo>
                  <a:cubicBezTo>
                    <a:pt x="5487" y="59"/>
                    <a:pt x="7122" y="1635"/>
                    <a:pt x="7063"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8" name="Google Shape;17918;p46"/>
            <p:cNvSpPr/>
            <p:nvPr/>
          </p:nvSpPr>
          <p:spPr>
            <a:xfrm>
              <a:off x="5050350" y="3368225"/>
              <a:ext cx="176600" cy="176600"/>
            </a:xfrm>
            <a:custGeom>
              <a:avLst/>
              <a:gdLst/>
              <a:ahLst/>
              <a:cxnLst/>
              <a:rect l="l" t="t" r="r" b="b"/>
              <a:pathLst>
                <a:path w="7064" h="7064" extrusionOk="0">
                  <a:moveTo>
                    <a:pt x="7064" y="3503"/>
                  </a:moveTo>
                  <a:cubicBezTo>
                    <a:pt x="7064" y="5429"/>
                    <a:pt x="5429" y="7064"/>
                    <a:pt x="3503" y="7064"/>
                  </a:cubicBezTo>
                  <a:cubicBezTo>
                    <a:pt x="1635" y="7064"/>
                    <a:pt x="1" y="5487"/>
                    <a:pt x="1" y="3561"/>
                  </a:cubicBezTo>
                  <a:cubicBezTo>
                    <a:pt x="1" y="1635"/>
                    <a:pt x="1635" y="1"/>
                    <a:pt x="3562" y="1"/>
                  </a:cubicBezTo>
                  <a:cubicBezTo>
                    <a:pt x="5429" y="59"/>
                    <a:pt x="7005" y="1635"/>
                    <a:pt x="7064" y="35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9" name="Google Shape;17919;p46"/>
            <p:cNvSpPr/>
            <p:nvPr/>
          </p:nvSpPr>
          <p:spPr>
            <a:xfrm>
              <a:off x="3087650" y="1406975"/>
              <a:ext cx="176600" cy="176600"/>
            </a:xfrm>
            <a:custGeom>
              <a:avLst/>
              <a:gdLst/>
              <a:ahLst/>
              <a:cxnLst/>
              <a:rect l="l" t="t" r="r" b="b"/>
              <a:pathLst>
                <a:path w="7064" h="7064" extrusionOk="0">
                  <a:moveTo>
                    <a:pt x="3561" y="1"/>
                  </a:moveTo>
                  <a:cubicBezTo>
                    <a:pt x="5487" y="1"/>
                    <a:pt x="7063" y="1635"/>
                    <a:pt x="7063" y="3503"/>
                  </a:cubicBezTo>
                  <a:cubicBezTo>
                    <a:pt x="7063" y="5429"/>
                    <a:pt x="5429" y="7064"/>
                    <a:pt x="3503" y="7005"/>
                  </a:cubicBezTo>
                  <a:cubicBezTo>
                    <a:pt x="1577" y="6947"/>
                    <a:pt x="1" y="5371"/>
                    <a:pt x="59" y="3503"/>
                  </a:cubicBezTo>
                  <a:cubicBezTo>
                    <a:pt x="59" y="1577"/>
                    <a:pt x="1693" y="1"/>
                    <a:pt x="3561"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0" name="Google Shape;17920;p46"/>
            <p:cNvSpPr/>
            <p:nvPr/>
          </p:nvSpPr>
          <p:spPr>
            <a:xfrm>
              <a:off x="4316350" y="4106625"/>
              <a:ext cx="172225" cy="173675"/>
            </a:xfrm>
            <a:custGeom>
              <a:avLst/>
              <a:gdLst/>
              <a:ahLst/>
              <a:cxnLst/>
              <a:rect l="l" t="t" r="r" b="b"/>
              <a:pathLst>
                <a:path w="6889" h="6947" extrusionOk="0">
                  <a:moveTo>
                    <a:pt x="6888" y="3502"/>
                  </a:moveTo>
                  <a:cubicBezTo>
                    <a:pt x="6888" y="5429"/>
                    <a:pt x="5312" y="6946"/>
                    <a:pt x="3386" y="6888"/>
                  </a:cubicBezTo>
                  <a:cubicBezTo>
                    <a:pt x="1460" y="6888"/>
                    <a:pt x="1" y="5370"/>
                    <a:pt x="1" y="3444"/>
                  </a:cubicBezTo>
                  <a:cubicBezTo>
                    <a:pt x="1" y="1518"/>
                    <a:pt x="1577" y="0"/>
                    <a:pt x="3503" y="0"/>
                  </a:cubicBezTo>
                  <a:cubicBezTo>
                    <a:pt x="5371" y="59"/>
                    <a:pt x="6888" y="1576"/>
                    <a:pt x="6888" y="35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1" name="Google Shape;17921;p46"/>
            <p:cNvSpPr/>
            <p:nvPr/>
          </p:nvSpPr>
          <p:spPr>
            <a:xfrm>
              <a:off x="2353650" y="2145375"/>
              <a:ext cx="172200" cy="172200"/>
            </a:xfrm>
            <a:custGeom>
              <a:avLst/>
              <a:gdLst/>
              <a:ahLst/>
              <a:cxnLst/>
              <a:rect l="l" t="t" r="r" b="b"/>
              <a:pathLst>
                <a:path w="6888" h="6888" extrusionOk="0">
                  <a:moveTo>
                    <a:pt x="6888" y="3444"/>
                  </a:moveTo>
                  <a:cubicBezTo>
                    <a:pt x="6888" y="5370"/>
                    <a:pt x="5429" y="6830"/>
                    <a:pt x="3502" y="6888"/>
                  </a:cubicBezTo>
                  <a:cubicBezTo>
                    <a:pt x="1518" y="6888"/>
                    <a:pt x="0" y="5370"/>
                    <a:pt x="59" y="3386"/>
                  </a:cubicBezTo>
                  <a:cubicBezTo>
                    <a:pt x="59" y="1459"/>
                    <a:pt x="1576" y="0"/>
                    <a:pt x="3502" y="0"/>
                  </a:cubicBezTo>
                  <a:cubicBezTo>
                    <a:pt x="5370" y="0"/>
                    <a:pt x="6888" y="1518"/>
                    <a:pt x="6888"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2" name="Google Shape;17922;p46"/>
            <p:cNvSpPr/>
            <p:nvPr/>
          </p:nvSpPr>
          <p:spPr>
            <a:xfrm>
              <a:off x="4805200" y="1656525"/>
              <a:ext cx="172225" cy="170750"/>
            </a:xfrm>
            <a:custGeom>
              <a:avLst/>
              <a:gdLst/>
              <a:ahLst/>
              <a:cxnLst/>
              <a:rect l="l" t="t" r="r" b="b"/>
              <a:pathLst>
                <a:path w="6889" h="6830" extrusionOk="0">
                  <a:moveTo>
                    <a:pt x="6888" y="3386"/>
                  </a:moveTo>
                  <a:cubicBezTo>
                    <a:pt x="6888" y="5312"/>
                    <a:pt x="5371" y="6829"/>
                    <a:pt x="3503" y="6829"/>
                  </a:cubicBezTo>
                  <a:cubicBezTo>
                    <a:pt x="1518" y="6829"/>
                    <a:pt x="1" y="5312"/>
                    <a:pt x="59" y="3386"/>
                  </a:cubicBezTo>
                  <a:cubicBezTo>
                    <a:pt x="59" y="1459"/>
                    <a:pt x="1577" y="0"/>
                    <a:pt x="3503" y="0"/>
                  </a:cubicBezTo>
                  <a:cubicBezTo>
                    <a:pt x="5371" y="0"/>
                    <a:pt x="6888" y="1518"/>
                    <a:pt x="6888"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3" name="Google Shape;17923;p46"/>
            <p:cNvSpPr/>
            <p:nvPr/>
          </p:nvSpPr>
          <p:spPr>
            <a:xfrm>
              <a:off x="3090575" y="4108075"/>
              <a:ext cx="170750" cy="170750"/>
            </a:xfrm>
            <a:custGeom>
              <a:avLst/>
              <a:gdLst/>
              <a:ahLst/>
              <a:cxnLst/>
              <a:rect l="l" t="t" r="r" b="b"/>
              <a:pathLst>
                <a:path w="6830" h="6830" extrusionOk="0">
                  <a:moveTo>
                    <a:pt x="6830" y="3444"/>
                  </a:moveTo>
                  <a:cubicBezTo>
                    <a:pt x="6830" y="5312"/>
                    <a:pt x="5312" y="6830"/>
                    <a:pt x="3386" y="6830"/>
                  </a:cubicBezTo>
                  <a:cubicBezTo>
                    <a:pt x="1518" y="6771"/>
                    <a:pt x="0" y="5254"/>
                    <a:pt x="59" y="3328"/>
                  </a:cubicBezTo>
                  <a:cubicBezTo>
                    <a:pt x="59" y="1460"/>
                    <a:pt x="1576" y="1"/>
                    <a:pt x="3444" y="1"/>
                  </a:cubicBezTo>
                  <a:cubicBezTo>
                    <a:pt x="5370" y="1"/>
                    <a:pt x="6830" y="1518"/>
                    <a:pt x="6830"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4" name="Google Shape;17924;p46"/>
            <p:cNvSpPr/>
            <p:nvPr/>
          </p:nvSpPr>
          <p:spPr>
            <a:xfrm>
              <a:off x="2355100" y="3371150"/>
              <a:ext cx="170750" cy="170750"/>
            </a:xfrm>
            <a:custGeom>
              <a:avLst/>
              <a:gdLst/>
              <a:ahLst/>
              <a:cxnLst/>
              <a:rect l="l" t="t" r="r" b="b"/>
              <a:pathLst>
                <a:path w="6830" h="6830" extrusionOk="0">
                  <a:moveTo>
                    <a:pt x="3444" y="6830"/>
                  </a:moveTo>
                  <a:cubicBezTo>
                    <a:pt x="1518" y="6830"/>
                    <a:pt x="1" y="5312"/>
                    <a:pt x="1" y="3444"/>
                  </a:cubicBezTo>
                  <a:cubicBezTo>
                    <a:pt x="1" y="1518"/>
                    <a:pt x="1518" y="59"/>
                    <a:pt x="3386" y="0"/>
                  </a:cubicBezTo>
                  <a:cubicBezTo>
                    <a:pt x="5312" y="0"/>
                    <a:pt x="6830" y="1518"/>
                    <a:pt x="6830" y="3444"/>
                  </a:cubicBezTo>
                  <a:cubicBezTo>
                    <a:pt x="6830" y="5312"/>
                    <a:pt x="5312" y="6830"/>
                    <a:pt x="3444" y="683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5" name="Google Shape;17925;p46"/>
            <p:cNvSpPr/>
            <p:nvPr/>
          </p:nvSpPr>
          <p:spPr>
            <a:xfrm>
              <a:off x="5053275" y="1903125"/>
              <a:ext cx="170750" cy="170775"/>
            </a:xfrm>
            <a:custGeom>
              <a:avLst/>
              <a:gdLst/>
              <a:ahLst/>
              <a:cxnLst/>
              <a:rect l="l" t="t" r="r" b="b"/>
              <a:pathLst>
                <a:path w="6830" h="6831" extrusionOk="0">
                  <a:moveTo>
                    <a:pt x="3445" y="1"/>
                  </a:moveTo>
                  <a:cubicBezTo>
                    <a:pt x="5312" y="59"/>
                    <a:pt x="6830" y="1577"/>
                    <a:pt x="6772" y="3445"/>
                  </a:cubicBezTo>
                  <a:cubicBezTo>
                    <a:pt x="6772" y="5312"/>
                    <a:pt x="5254" y="6830"/>
                    <a:pt x="3386" y="6772"/>
                  </a:cubicBezTo>
                  <a:cubicBezTo>
                    <a:pt x="1518" y="6772"/>
                    <a:pt x="1" y="5254"/>
                    <a:pt x="1" y="3386"/>
                  </a:cubicBezTo>
                  <a:cubicBezTo>
                    <a:pt x="59" y="1518"/>
                    <a:pt x="1577" y="1"/>
                    <a:pt x="344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6" name="Google Shape;17926;p46"/>
            <p:cNvSpPr/>
            <p:nvPr/>
          </p:nvSpPr>
          <p:spPr>
            <a:xfrm>
              <a:off x="4564425" y="1409900"/>
              <a:ext cx="169300" cy="169300"/>
            </a:xfrm>
            <a:custGeom>
              <a:avLst/>
              <a:gdLst/>
              <a:ahLst/>
              <a:cxnLst/>
              <a:rect l="l" t="t" r="r" b="b"/>
              <a:pathLst>
                <a:path w="6772" h="6772" extrusionOk="0">
                  <a:moveTo>
                    <a:pt x="6772" y="3386"/>
                  </a:moveTo>
                  <a:cubicBezTo>
                    <a:pt x="6772" y="5195"/>
                    <a:pt x="5254" y="6771"/>
                    <a:pt x="3386" y="6771"/>
                  </a:cubicBezTo>
                  <a:cubicBezTo>
                    <a:pt x="1577" y="6771"/>
                    <a:pt x="1" y="5254"/>
                    <a:pt x="1" y="3444"/>
                  </a:cubicBezTo>
                  <a:cubicBezTo>
                    <a:pt x="1" y="1576"/>
                    <a:pt x="1518" y="59"/>
                    <a:pt x="3328" y="0"/>
                  </a:cubicBezTo>
                  <a:cubicBezTo>
                    <a:pt x="5196" y="0"/>
                    <a:pt x="6772" y="1518"/>
                    <a:pt x="6772"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7" name="Google Shape;17927;p46"/>
            <p:cNvSpPr/>
            <p:nvPr/>
          </p:nvSpPr>
          <p:spPr>
            <a:xfrm>
              <a:off x="5296975" y="2635675"/>
              <a:ext cx="169300" cy="169300"/>
            </a:xfrm>
            <a:custGeom>
              <a:avLst/>
              <a:gdLst/>
              <a:ahLst/>
              <a:cxnLst/>
              <a:rect l="l" t="t" r="r" b="b"/>
              <a:pathLst>
                <a:path w="6772" h="6772" extrusionOk="0">
                  <a:moveTo>
                    <a:pt x="6771" y="3386"/>
                  </a:moveTo>
                  <a:cubicBezTo>
                    <a:pt x="6771" y="5196"/>
                    <a:pt x="5254" y="6772"/>
                    <a:pt x="3386" y="6772"/>
                  </a:cubicBezTo>
                  <a:cubicBezTo>
                    <a:pt x="1518" y="6772"/>
                    <a:pt x="1" y="5254"/>
                    <a:pt x="1" y="3386"/>
                  </a:cubicBezTo>
                  <a:cubicBezTo>
                    <a:pt x="1" y="1577"/>
                    <a:pt x="1518" y="59"/>
                    <a:pt x="3328" y="1"/>
                  </a:cubicBezTo>
                  <a:cubicBezTo>
                    <a:pt x="5137" y="1"/>
                    <a:pt x="6713" y="1518"/>
                    <a:pt x="6771"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8" name="Google Shape;17928;p46"/>
            <p:cNvSpPr/>
            <p:nvPr/>
          </p:nvSpPr>
          <p:spPr>
            <a:xfrm>
              <a:off x="4806675" y="3865850"/>
              <a:ext cx="170750" cy="169275"/>
            </a:xfrm>
            <a:custGeom>
              <a:avLst/>
              <a:gdLst/>
              <a:ahLst/>
              <a:cxnLst/>
              <a:rect l="l" t="t" r="r" b="b"/>
              <a:pathLst>
                <a:path w="6830" h="6771" extrusionOk="0">
                  <a:moveTo>
                    <a:pt x="3444" y="6771"/>
                  </a:moveTo>
                  <a:cubicBezTo>
                    <a:pt x="1576" y="6771"/>
                    <a:pt x="58" y="5253"/>
                    <a:pt x="0" y="3385"/>
                  </a:cubicBezTo>
                  <a:cubicBezTo>
                    <a:pt x="0" y="1518"/>
                    <a:pt x="1576" y="0"/>
                    <a:pt x="3444" y="0"/>
                  </a:cubicBezTo>
                  <a:cubicBezTo>
                    <a:pt x="5253" y="0"/>
                    <a:pt x="6771" y="1518"/>
                    <a:pt x="6771" y="3327"/>
                  </a:cubicBezTo>
                  <a:cubicBezTo>
                    <a:pt x="6829" y="5195"/>
                    <a:pt x="5253" y="6713"/>
                    <a:pt x="3444" y="677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9" name="Google Shape;17929;p46"/>
            <p:cNvSpPr/>
            <p:nvPr/>
          </p:nvSpPr>
          <p:spPr>
            <a:xfrm>
              <a:off x="5296975" y="2882300"/>
              <a:ext cx="169300" cy="170750"/>
            </a:xfrm>
            <a:custGeom>
              <a:avLst/>
              <a:gdLst/>
              <a:ahLst/>
              <a:cxnLst/>
              <a:rect l="l" t="t" r="r" b="b"/>
              <a:pathLst>
                <a:path w="6772" h="6830" extrusionOk="0">
                  <a:moveTo>
                    <a:pt x="6713" y="3444"/>
                  </a:moveTo>
                  <a:cubicBezTo>
                    <a:pt x="6713" y="5254"/>
                    <a:pt x="5137" y="6830"/>
                    <a:pt x="3328" y="6771"/>
                  </a:cubicBezTo>
                  <a:cubicBezTo>
                    <a:pt x="1460" y="6713"/>
                    <a:pt x="1" y="5195"/>
                    <a:pt x="1" y="3386"/>
                  </a:cubicBezTo>
                  <a:cubicBezTo>
                    <a:pt x="1" y="1518"/>
                    <a:pt x="1577" y="0"/>
                    <a:pt x="3444" y="59"/>
                  </a:cubicBezTo>
                  <a:cubicBezTo>
                    <a:pt x="5254" y="59"/>
                    <a:pt x="6771" y="1635"/>
                    <a:pt x="6713"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0" name="Google Shape;17930;p46"/>
            <p:cNvSpPr/>
            <p:nvPr/>
          </p:nvSpPr>
          <p:spPr>
            <a:xfrm>
              <a:off x="3827500" y="1167650"/>
              <a:ext cx="170750" cy="169300"/>
            </a:xfrm>
            <a:custGeom>
              <a:avLst/>
              <a:gdLst/>
              <a:ahLst/>
              <a:cxnLst/>
              <a:rect l="l" t="t" r="r" b="b"/>
              <a:pathLst>
                <a:path w="6830" h="6772" extrusionOk="0">
                  <a:moveTo>
                    <a:pt x="3386" y="6772"/>
                  </a:moveTo>
                  <a:cubicBezTo>
                    <a:pt x="1518" y="6714"/>
                    <a:pt x="0" y="5138"/>
                    <a:pt x="59" y="3328"/>
                  </a:cubicBezTo>
                  <a:cubicBezTo>
                    <a:pt x="59" y="1519"/>
                    <a:pt x="1635" y="1"/>
                    <a:pt x="3444" y="1"/>
                  </a:cubicBezTo>
                  <a:cubicBezTo>
                    <a:pt x="5254" y="1"/>
                    <a:pt x="6830" y="1635"/>
                    <a:pt x="6771" y="3445"/>
                  </a:cubicBezTo>
                  <a:cubicBezTo>
                    <a:pt x="6713" y="5254"/>
                    <a:pt x="5195" y="6772"/>
                    <a:pt x="3386" y="677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1" name="Google Shape;17931;p46"/>
            <p:cNvSpPr/>
            <p:nvPr/>
          </p:nvSpPr>
          <p:spPr>
            <a:xfrm>
              <a:off x="2603175" y="1656525"/>
              <a:ext cx="167850" cy="170750"/>
            </a:xfrm>
            <a:custGeom>
              <a:avLst/>
              <a:gdLst/>
              <a:ahLst/>
              <a:cxnLst/>
              <a:rect l="l" t="t" r="r" b="b"/>
              <a:pathLst>
                <a:path w="6714" h="6830" extrusionOk="0">
                  <a:moveTo>
                    <a:pt x="6713" y="3444"/>
                  </a:moveTo>
                  <a:cubicBezTo>
                    <a:pt x="6713" y="5253"/>
                    <a:pt x="5137" y="6829"/>
                    <a:pt x="3269" y="6771"/>
                  </a:cubicBezTo>
                  <a:cubicBezTo>
                    <a:pt x="1460" y="6713"/>
                    <a:pt x="1" y="5195"/>
                    <a:pt x="1" y="3386"/>
                  </a:cubicBezTo>
                  <a:cubicBezTo>
                    <a:pt x="1" y="1518"/>
                    <a:pt x="1577" y="0"/>
                    <a:pt x="3444" y="58"/>
                  </a:cubicBezTo>
                  <a:cubicBezTo>
                    <a:pt x="5254" y="58"/>
                    <a:pt x="6713" y="1634"/>
                    <a:pt x="6713"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2" name="Google Shape;17932;p46"/>
            <p:cNvSpPr/>
            <p:nvPr/>
          </p:nvSpPr>
          <p:spPr>
            <a:xfrm>
              <a:off x="3580875" y="1167650"/>
              <a:ext cx="169300" cy="169300"/>
            </a:xfrm>
            <a:custGeom>
              <a:avLst/>
              <a:gdLst/>
              <a:ahLst/>
              <a:cxnLst/>
              <a:rect l="l" t="t" r="r" b="b"/>
              <a:pathLst>
                <a:path w="6772" h="6772" extrusionOk="0">
                  <a:moveTo>
                    <a:pt x="3445" y="6714"/>
                  </a:moveTo>
                  <a:cubicBezTo>
                    <a:pt x="1577" y="6772"/>
                    <a:pt x="1" y="5196"/>
                    <a:pt x="59" y="3328"/>
                  </a:cubicBezTo>
                  <a:cubicBezTo>
                    <a:pt x="59" y="1519"/>
                    <a:pt x="1577" y="1"/>
                    <a:pt x="3386" y="1"/>
                  </a:cubicBezTo>
                  <a:cubicBezTo>
                    <a:pt x="5254" y="1"/>
                    <a:pt x="6772" y="1577"/>
                    <a:pt x="6772" y="3386"/>
                  </a:cubicBezTo>
                  <a:cubicBezTo>
                    <a:pt x="6772" y="5196"/>
                    <a:pt x="5196" y="6714"/>
                    <a:pt x="3445" y="671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3" name="Google Shape;17933;p46"/>
            <p:cNvSpPr/>
            <p:nvPr/>
          </p:nvSpPr>
          <p:spPr>
            <a:xfrm>
              <a:off x="5054750" y="3620675"/>
              <a:ext cx="166375" cy="166375"/>
            </a:xfrm>
            <a:custGeom>
              <a:avLst/>
              <a:gdLst/>
              <a:ahLst/>
              <a:cxnLst/>
              <a:rect l="l" t="t" r="r" b="b"/>
              <a:pathLst>
                <a:path w="6655" h="6655" extrusionOk="0">
                  <a:moveTo>
                    <a:pt x="6654" y="3328"/>
                  </a:moveTo>
                  <a:cubicBezTo>
                    <a:pt x="6654" y="5196"/>
                    <a:pt x="5137" y="6655"/>
                    <a:pt x="3327" y="6655"/>
                  </a:cubicBezTo>
                  <a:cubicBezTo>
                    <a:pt x="1459" y="6597"/>
                    <a:pt x="0" y="5079"/>
                    <a:pt x="0" y="3270"/>
                  </a:cubicBezTo>
                  <a:cubicBezTo>
                    <a:pt x="58" y="1460"/>
                    <a:pt x="1518" y="1"/>
                    <a:pt x="3327" y="1"/>
                  </a:cubicBezTo>
                  <a:cubicBezTo>
                    <a:pt x="5195" y="1"/>
                    <a:pt x="6654" y="1518"/>
                    <a:pt x="6654" y="33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4" name="Google Shape;17934;p46"/>
            <p:cNvSpPr/>
            <p:nvPr/>
          </p:nvSpPr>
          <p:spPr>
            <a:xfrm>
              <a:off x="5296975" y="2391975"/>
              <a:ext cx="169300" cy="170775"/>
            </a:xfrm>
            <a:custGeom>
              <a:avLst/>
              <a:gdLst/>
              <a:ahLst/>
              <a:cxnLst/>
              <a:rect l="l" t="t" r="r" b="b"/>
              <a:pathLst>
                <a:path w="6772" h="6831" extrusionOk="0">
                  <a:moveTo>
                    <a:pt x="3269" y="6772"/>
                  </a:moveTo>
                  <a:cubicBezTo>
                    <a:pt x="1401" y="6655"/>
                    <a:pt x="1" y="5137"/>
                    <a:pt x="59" y="3328"/>
                  </a:cubicBezTo>
                  <a:cubicBezTo>
                    <a:pt x="176" y="1460"/>
                    <a:pt x="1693" y="1"/>
                    <a:pt x="3503" y="118"/>
                  </a:cubicBezTo>
                  <a:cubicBezTo>
                    <a:pt x="5371" y="234"/>
                    <a:pt x="6771" y="1694"/>
                    <a:pt x="6713" y="3503"/>
                  </a:cubicBezTo>
                  <a:cubicBezTo>
                    <a:pt x="6596" y="5371"/>
                    <a:pt x="5079" y="6830"/>
                    <a:pt x="3269" y="671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5" name="Google Shape;17935;p46"/>
            <p:cNvSpPr/>
            <p:nvPr/>
          </p:nvSpPr>
          <p:spPr>
            <a:xfrm>
              <a:off x="4562975" y="4111000"/>
              <a:ext cx="163450" cy="164925"/>
            </a:xfrm>
            <a:custGeom>
              <a:avLst/>
              <a:gdLst/>
              <a:ahLst/>
              <a:cxnLst/>
              <a:rect l="l" t="t" r="r" b="b"/>
              <a:pathLst>
                <a:path w="6538" h="6597" extrusionOk="0">
                  <a:moveTo>
                    <a:pt x="6538" y="3269"/>
                  </a:moveTo>
                  <a:cubicBezTo>
                    <a:pt x="6538" y="5078"/>
                    <a:pt x="5137" y="6538"/>
                    <a:pt x="3327" y="6538"/>
                  </a:cubicBezTo>
                  <a:cubicBezTo>
                    <a:pt x="1459" y="6596"/>
                    <a:pt x="0" y="5137"/>
                    <a:pt x="0" y="3269"/>
                  </a:cubicBezTo>
                  <a:cubicBezTo>
                    <a:pt x="0" y="1401"/>
                    <a:pt x="1459" y="0"/>
                    <a:pt x="3269" y="0"/>
                  </a:cubicBezTo>
                  <a:cubicBezTo>
                    <a:pt x="5137" y="0"/>
                    <a:pt x="6538" y="1460"/>
                    <a:pt x="6538"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6" name="Google Shape;17936;p46"/>
            <p:cNvSpPr/>
            <p:nvPr/>
          </p:nvSpPr>
          <p:spPr>
            <a:xfrm>
              <a:off x="4072650" y="1169125"/>
              <a:ext cx="166375" cy="164925"/>
            </a:xfrm>
            <a:custGeom>
              <a:avLst/>
              <a:gdLst/>
              <a:ahLst/>
              <a:cxnLst/>
              <a:rect l="l" t="t" r="r" b="b"/>
              <a:pathLst>
                <a:path w="6655" h="6597" extrusionOk="0">
                  <a:moveTo>
                    <a:pt x="3328" y="0"/>
                  </a:moveTo>
                  <a:cubicBezTo>
                    <a:pt x="5196" y="0"/>
                    <a:pt x="6655" y="1518"/>
                    <a:pt x="6597" y="3327"/>
                  </a:cubicBezTo>
                  <a:cubicBezTo>
                    <a:pt x="6597" y="5195"/>
                    <a:pt x="5137" y="6596"/>
                    <a:pt x="3328" y="6596"/>
                  </a:cubicBezTo>
                  <a:cubicBezTo>
                    <a:pt x="1460" y="6596"/>
                    <a:pt x="1" y="5137"/>
                    <a:pt x="1" y="3269"/>
                  </a:cubicBezTo>
                  <a:cubicBezTo>
                    <a:pt x="59" y="1460"/>
                    <a:pt x="1518" y="0"/>
                    <a:pt x="33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7" name="Google Shape;17937;p46"/>
            <p:cNvSpPr/>
            <p:nvPr/>
          </p:nvSpPr>
          <p:spPr>
            <a:xfrm>
              <a:off x="2846875" y="1411350"/>
              <a:ext cx="166375" cy="167850"/>
            </a:xfrm>
            <a:custGeom>
              <a:avLst/>
              <a:gdLst/>
              <a:ahLst/>
              <a:cxnLst/>
              <a:rect l="l" t="t" r="r" b="b"/>
              <a:pathLst>
                <a:path w="6655" h="6714" extrusionOk="0">
                  <a:moveTo>
                    <a:pt x="6596" y="3386"/>
                  </a:moveTo>
                  <a:cubicBezTo>
                    <a:pt x="6596" y="5254"/>
                    <a:pt x="5079" y="6713"/>
                    <a:pt x="3269" y="6655"/>
                  </a:cubicBezTo>
                  <a:cubicBezTo>
                    <a:pt x="1401" y="6597"/>
                    <a:pt x="0" y="5137"/>
                    <a:pt x="0" y="3328"/>
                  </a:cubicBezTo>
                  <a:cubicBezTo>
                    <a:pt x="59" y="1460"/>
                    <a:pt x="1576" y="1"/>
                    <a:pt x="3386" y="59"/>
                  </a:cubicBezTo>
                  <a:cubicBezTo>
                    <a:pt x="5195" y="59"/>
                    <a:pt x="6655" y="1577"/>
                    <a:pt x="6596"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8" name="Google Shape;17938;p46"/>
            <p:cNvSpPr/>
            <p:nvPr/>
          </p:nvSpPr>
          <p:spPr>
            <a:xfrm>
              <a:off x="5299900" y="3131825"/>
              <a:ext cx="163450" cy="164925"/>
            </a:xfrm>
            <a:custGeom>
              <a:avLst/>
              <a:gdLst/>
              <a:ahLst/>
              <a:cxnLst/>
              <a:rect l="l" t="t" r="r" b="b"/>
              <a:pathLst>
                <a:path w="6538" h="6597" extrusionOk="0">
                  <a:moveTo>
                    <a:pt x="6538" y="3269"/>
                  </a:moveTo>
                  <a:cubicBezTo>
                    <a:pt x="6538" y="5079"/>
                    <a:pt x="5137" y="6538"/>
                    <a:pt x="3327" y="6597"/>
                  </a:cubicBezTo>
                  <a:cubicBezTo>
                    <a:pt x="1460" y="6597"/>
                    <a:pt x="0" y="5137"/>
                    <a:pt x="0" y="3269"/>
                  </a:cubicBezTo>
                  <a:cubicBezTo>
                    <a:pt x="0" y="1460"/>
                    <a:pt x="1401" y="1"/>
                    <a:pt x="3211" y="1"/>
                  </a:cubicBezTo>
                  <a:cubicBezTo>
                    <a:pt x="5078" y="1"/>
                    <a:pt x="6538" y="1402"/>
                    <a:pt x="6538"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9" name="Google Shape;17939;p46"/>
            <p:cNvSpPr/>
            <p:nvPr/>
          </p:nvSpPr>
          <p:spPr>
            <a:xfrm>
              <a:off x="2358025" y="1901675"/>
              <a:ext cx="164925" cy="164925"/>
            </a:xfrm>
            <a:custGeom>
              <a:avLst/>
              <a:gdLst/>
              <a:ahLst/>
              <a:cxnLst/>
              <a:rect l="l" t="t" r="r" b="b"/>
              <a:pathLst>
                <a:path w="6597" h="6597" extrusionOk="0">
                  <a:moveTo>
                    <a:pt x="3327" y="6596"/>
                  </a:moveTo>
                  <a:cubicBezTo>
                    <a:pt x="1518" y="6596"/>
                    <a:pt x="59" y="5195"/>
                    <a:pt x="0" y="3327"/>
                  </a:cubicBezTo>
                  <a:cubicBezTo>
                    <a:pt x="0" y="1518"/>
                    <a:pt x="1401" y="59"/>
                    <a:pt x="3269" y="59"/>
                  </a:cubicBezTo>
                  <a:cubicBezTo>
                    <a:pt x="5079" y="0"/>
                    <a:pt x="6538" y="1460"/>
                    <a:pt x="6538" y="3269"/>
                  </a:cubicBezTo>
                  <a:cubicBezTo>
                    <a:pt x="6596" y="5137"/>
                    <a:pt x="5137" y="6538"/>
                    <a:pt x="3327" y="659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0" name="Google Shape;17940;p46"/>
            <p:cNvSpPr/>
            <p:nvPr/>
          </p:nvSpPr>
          <p:spPr>
            <a:xfrm>
              <a:off x="3337175" y="1170575"/>
              <a:ext cx="164925" cy="163475"/>
            </a:xfrm>
            <a:custGeom>
              <a:avLst/>
              <a:gdLst/>
              <a:ahLst/>
              <a:cxnLst/>
              <a:rect l="l" t="t" r="r" b="b"/>
              <a:pathLst>
                <a:path w="6597" h="6539" extrusionOk="0">
                  <a:moveTo>
                    <a:pt x="3270" y="1"/>
                  </a:moveTo>
                  <a:cubicBezTo>
                    <a:pt x="5079" y="1"/>
                    <a:pt x="6538" y="1402"/>
                    <a:pt x="6538" y="3211"/>
                  </a:cubicBezTo>
                  <a:cubicBezTo>
                    <a:pt x="6597" y="5079"/>
                    <a:pt x="5138" y="6538"/>
                    <a:pt x="3328" y="6538"/>
                  </a:cubicBezTo>
                  <a:cubicBezTo>
                    <a:pt x="1460" y="6538"/>
                    <a:pt x="59" y="5137"/>
                    <a:pt x="1" y="3269"/>
                  </a:cubicBezTo>
                  <a:cubicBezTo>
                    <a:pt x="1" y="1460"/>
                    <a:pt x="1402" y="1"/>
                    <a:pt x="327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1" name="Google Shape;17941;p46"/>
            <p:cNvSpPr/>
            <p:nvPr/>
          </p:nvSpPr>
          <p:spPr>
            <a:xfrm>
              <a:off x="2601725" y="3864375"/>
              <a:ext cx="163450" cy="163475"/>
            </a:xfrm>
            <a:custGeom>
              <a:avLst/>
              <a:gdLst/>
              <a:ahLst/>
              <a:cxnLst/>
              <a:rect l="l" t="t" r="r" b="b"/>
              <a:pathLst>
                <a:path w="6538" h="6539" extrusionOk="0">
                  <a:moveTo>
                    <a:pt x="3269" y="1"/>
                  </a:moveTo>
                  <a:cubicBezTo>
                    <a:pt x="5137" y="1"/>
                    <a:pt x="6538" y="1460"/>
                    <a:pt x="6538" y="3328"/>
                  </a:cubicBezTo>
                  <a:cubicBezTo>
                    <a:pt x="6538" y="5137"/>
                    <a:pt x="5078" y="6538"/>
                    <a:pt x="3211" y="6538"/>
                  </a:cubicBezTo>
                  <a:cubicBezTo>
                    <a:pt x="1401" y="6538"/>
                    <a:pt x="0" y="5079"/>
                    <a:pt x="0" y="3269"/>
                  </a:cubicBezTo>
                  <a:cubicBezTo>
                    <a:pt x="0" y="1402"/>
                    <a:pt x="1460" y="1"/>
                    <a:pt x="326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2" name="Google Shape;17942;p46"/>
            <p:cNvSpPr/>
            <p:nvPr/>
          </p:nvSpPr>
          <p:spPr>
            <a:xfrm>
              <a:off x="2112875" y="2886675"/>
              <a:ext cx="162000" cy="162000"/>
            </a:xfrm>
            <a:custGeom>
              <a:avLst/>
              <a:gdLst/>
              <a:ahLst/>
              <a:cxnLst/>
              <a:rect l="l" t="t" r="r" b="b"/>
              <a:pathLst>
                <a:path w="6480" h="6480" extrusionOk="0">
                  <a:moveTo>
                    <a:pt x="6479" y="3211"/>
                  </a:moveTo>
                  <a:cubicBezTo>
                    <a:pt x="6479" y="5020"/>
                    <a:pt x="5020" y="6480"/>
                    <a:pt x="3269" y="6480"/>
                  </a:cubicBezTo>
                  <a:cubicBezTo>
                    <a:pt x="1401" y="6480"/>
                    <a:pt x="0" y="5020"/>
                    <a:pt x="0" y="3211"/>
                  </a:cubicBezTo>
                  <a:cubicBezTo>
                    <a:pt x="0" y="1401"/>
                    <a:pt x="1459" y="0"/>
                    <a:pt x="3269" y="0"/>
                  </a:cubicBezTo>
                  <a:cubicBezTo>
                    <a:pt x="5020" y="0"/>
                    <a:pt x="6479" y="1460"/>
                    <a:pt x="6479"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3" name="Google Shape;17943;p46"/>
            <p:cNvSpPr/>
            <p:nvPr/>
          </p:nvSpPr>
          <p:spPr>
            <a:xfrm>
              <a:off x="3585250" y="4357600"/>
              <a:ext cx="162025" cy="163475"/>
            </a:xfrm>
            <a:custGeom>
              <a:avLst/>
              <a:gdLst/>
              <a:ahLst/>
              <a:cxnLst/>
              <a:rect l="l" t="t" r="r" b="b"/>
              <a:pathLst>
                <a:path w="6481" h="6539" extrusionOk="0">
                  <a:moveTo>
                    <a:pt x="3211" y="6538"/>
                  </a:moveTo>
                  <a:cubicBezTo>
                    <a:pt x="1460" y="6538"/>
                    <a:pt x="1" y="5079"/>
                    <a:pt x="1" y="3270"/>
                  </a:cubicBezTo>
                  <a:cubicBezTo>
                    <a:pt x="1" y="1460"/>
                    <a:pt x="1460" y="1"/>
                    <a:pt x="3270" y="59"/>
                  </a:cubicBezTo>
                  <a:cubicBezTo>
                    <a:pt x="5021" y="59"/>
                    <a:pt x="6480" y="1518"/>
                    <a:pt x="6480" y="3328"/>
                  </a:cubicBezTo>
                  <a:cubicBezTo>
                    <a:pt x="6480" y="5079"/>
                    <a:pt x="5021" y="6538"/>
                    <a:pt x="3211" y="653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4" name="Google Shape;17944;p46"/>
            <p:cNvSpPr/>
            <p:nvPr/>
          </p:nvSpPr>
          <p:spPr>
            <a:xfrm>
              <a:off x="3831875" y="4359075"/>
              <a:ext cx="162000" cy="162000"/>
            </a:xfrm>
            <a:custGeom>
              <a:avLst/>
              <a:gdLst/>
              <a:ahLst/>
              <a:cxnLst/>
              <a:rect l="l" t="t" r="r" b="b"/>
              <a:pathLst>
                <a:path w="6480" h="6480" extrusionOk="0">
                  <a:moveTo>
                    <a:pt x="3211" y="0"/>
                  </a:moveTo>
                  <a:cubicBezTo>
                    <a:pt x="5020" y="0"/>
                    <a:pt x="6480" y="1401"/>
                    <a:pt x="6480" y="3269"/>
                  </a:cubicBezTo>
                  <a:cubicBezTo>
                    <a:pt x="6480" y="5020"/>
                    <a:pt x="5020" y="6479"/>
                    <a:pt x="3269" y="6479"/>
                  </a:cubicBezTo>
                  <a:cubicBezTo>
                    <a:pt x="1460" y="6479"/>
                    <a:pt x="1" y="5020"/>
                    <a:pt x="1" y="3211"/>
                  </a:cubicBezTo>
                  <a:cubicBezTo>
                    <a:pt x="1" y="1401"/>
                    <a:pt x="1401" y="0"/>
                    <a:pt x="32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5" name="Google Shape;17945;p46"/>
            <p:cNvSpPr/>
            <p:nvPr/>
          </p:nvSpPr>
          <p:spPr>
            <a:xfrm>
              <a:off x="2112875" y="2640050"/>
              <a:ext cx="162000" cy="162000"/>
            </a:xfrm>
            <a:custGeom>
              <a:avLst/>
              <a:gdLst/>
              <a:ahLst/>
              <a:cxnLst/>
              <a:rect l="l" t="t" r="r" b="b"/>
              <a:pathLst>
                <a:path w="6480" h="6480" extrusionOk="0">
                  <a:moveTo>
                    <a:pt x="6479" y="3211"/>
                  </a:moveTo>
                  <a:cubicBezTo>
                    <a:pt x="6479" y="4962"/>
                    <a:pt x="5078" y="6422"/>
                    <a:pt x="3269" y="6480"/>
                  </a:cubicBezTo>
                  <a:cubicBezTo>
                    <a:pt x="1459" y="6480"/>
                    <a:pt x="0" y="5021"/>
                    <a:pt x="0" y="3211"/>
                  </a:cubicBezTo>
                  <a:cubicBezTo>
                    <a:pt x="0" y="1460"/>
                    <a:pt x="1459" y="1"/>
                    <a:pt x="3211" y="1"/>
                  </a:cubicBezTo>
                  <a:cubicBezTo>
                    <a:pt x="5020" y="1"/>
                    <a:pt x="6479" y="1402"/>
                    <a:pt x="6479"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6" name="Google Shape;17946;p46"/>
            <p:cNvSpPr/>
            <p:nvPr/>
          </p:nvSpPr>
          <p:spPr>
            <a:xfrm>
              <a:off x="2848325" y="4112450"/>
              <a:ext cx="162000" cy="162000"/>
            </a:xfrm>
            <a:custGeom>
              <a:avLst/>
              <a:gdLst/>
              <a:ahLst/>
              <a:cxnLst/>
              <a:rect l="l" t="t" r="r" b="b"/>
              <a:pathLst>
                <a:path w="6480" h="6480" extrusionOk="0">
                  <a:moveTo>
                    <a:pt x="3270" y="6480"/>
                  </a:moveTo>
                  <a:cubicBezTo>
                    <a:pt x="1518" y="6480"/>
                    <a:pt x="59" y="5020"/>
                    <a:pt x="1" y="3269"/>
                  </a:cubicBezTo>
                  <a:cubicBezTo>
                    <a:pt x="1" y="1460"/>
                    <a:pt x="1460" y="1"/>
                    <a:pt x="3211" y="1"/>
                  </a:cubicBezTo>
                  <a:cubicBezTo>
                    <a:pt x="5021" y="1"/>
                    <a:pt x="6480" y="1402"/>
                    <a:pt x="6480" y="3211"/>
                  </a:cubicBezTo>
                  <a:cubicBezTo>
                    <a:pt x="6480" y="4962"/>
                    <a:pt x="5079" y="6421"/>
                    <a:pt x="3270" y="648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7" name="Google Shape;17947;p46"/>
            <p:cNvSpPr/>
            <p:nvPr/>
          </p:nvSpPr>
          <p:spPr>
            <a:xfrm>
              <a:off x="2359475" y="3622150"/>
              <a:ext cx="162000" cy="162000"/>
            </a:xfrm>
            <a:custGeom>
              <a:avLst/>
              <a:gdLst/>
              <a:ahLst/>
              <a:cxnLst/>
              <a:rect l="l" t="t" r="r" b="b"/>
              <a:pathLst>
                <a:path w="6480" h="6480" extrusionOk="0">
                  <a:moveTo>
                    <a:pt x="3211" y="0"/>
                  </a:moveTo>
                  <a:cubicBezTo>
                    <a:pt x="4962" y="0"/>
                    <a:pt x="6480" y="1459"/>
                    <a:pt x="6480" y="3211"/>
                  </a:cubicBezTo>
                  <a:cubicBezTo>
                    <a:pt x="6480" y="5020"/>
                    <a:pt x="5021" y="6479"/>
                    <a:pt x="3269" y="6479"/>
                  </a:cubicBezTo>
                  <a:cubicBezTo>
                    <a:pt x="1460" y="6479"/>
                    <a:pt x="1" y="5078"/>
                    <a:pt x="1" y="3269"/>
                  </a:cubicBezTo>
                  <a:cubicBezTo>
                    <a:pt x="1" y="1518"/>
                    <a:pt x="1402" y="59"/>
                    <a:pt x="32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8" name="Google Shape;17948;p46"/>
            <p:cNvSpPr/>
            <p:nvPr/>
          </p:nvSpPr>
          <p:spPr>
            <a:xfrm>
              <a:off x="4320725" y="1170575"/>
              <a:ext cx="162000" cy="162000"/>
            </a:xfrm>
            <a:custGeom>
              <a:avLst/>
              <a:gdLst/>
              <a:ahLst/>
              <a:cxnLst/>
              <a:rect l="l" t="t" r="r" b="b"/>
              <a:pathLst>
                <a:path w="6480" h="6480" extrusionOk="0">
                  <a:moveTo>
                    <a:pt x="6480" y="3211"/>
                  </a:moveTo>
                  <a:cubicBezTo>
                    <a:pt x="6480" y="5021"/>
                    <a:pt x="5021" y="6480"/>
                    <a:pt x="3269" y="6480"/>
                  </a:cubicBezTo>
                  <a:cubicBezTo>
                    <a:pt x="1518" y="6480"/>
                    <a:pt x="59" y="5021"/>
                    <a:pt x="59" y="3269"/>
                  </a:cubicBezTo>
                  <a:cubicBezTo>
                    <a:pt x="1" y="1518"/>
                    <a:pt x="1518" y="1"/>
                    <a:pt x="3269" y="59"/>
                  </a:cubicBezTo>
                  <a:cubicBezTo>
                    <a:pt x="5021" y="59"/>
                    <a:pt x="6480" y="1518"/>
                    <a:pt x="6480"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9" name="Google Shape;17949;p46"/>
            <p:cNvSpPr/>
            <p:nvPr/>
          </p:nvSpPr>
          <p:spPr>
            <a:xfrm>
              <a:off x="4074125" y="4359075"/>
              <a:ext cx="162000" cy="162000"/>
            </a:xfrm>
            <a:custGeom>
              <a:avLst/>
              <a:gdLst/>
              <a:ahLst/>
              <a:cxnLst/>
              <a:rect l="l" t="t" r="r" b="b"/>
              <a:pathLst>
                <a:path w="6480" h="6480" extrusionOk="0">
                  <a:moveTo>
                    <a:pt x="3210" y="0"/>
                  </a:moveTo>
                  <a:cubicBezTo>
                    <a:pt x="5020" y="0"/>
                    <a:pt x="6479" y="1459"/>
                    <a:pt x="6479" y="3269"/>
                  </a:cubicBezTo>
                  <a:cubicBezTo>
                    <a:pt x="6479" y="4962"/>
                    <a:pt x="5020" y="6421"/>
                    <a:pt x="3269" y="6479"/>
                  </a:cubicBezTo>
                  <a:cubicBezTo>
                    <a:pt x="1518" y="6479"/>
                    <a:pt x="0" y="4962"/>
                    <a:pt x="58" y="3211"/>
                  </a:cubicBezTo>
                  <a:cubicBezTo>
                    <a:pt x="58" y="1459"/>
                    <a:pt x="1518" y="59"/>
                    <a:pt x="321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0" name="Google Shape;17950;p46"/>
            <p:cNvSpPr/>
            <p:nvPr/>
          </p:nvSpPr>
          <p:spPr>
            <a:xfrm>
              <a:off x="5301350" y="2149750"/>
              <a:ext cx="160550" cy="162000"/>
            </a:xfrm>
            <a:custGeom>
              <a:avLst/>
              <a:gdLst/>
              <a:ahLst/>
              <a:cxnLst/>
              <a:rect l="l" t="t" r="r" b="b"/>
              <a:pathLst>
                <a:path w="6422" h="6480" extrusionOk="0">
                  <a:moveTo>
                    <a:pt x="3211" y="6479"/>
                  </a:moveTo>
                  <a:cubicBezTo>
                    <a:pt x="1460" y="6479"/>
                    <a:pt x="1" y="5020"/>
                    <a:pt x="1" y="3269"/>
                  </a:cubicBezTo>
                  <a:cubicBezTo>
                    <a:pt x="1" y="1518"/>
                    <a:pt x="1460" y="59"/>
                    <a:pt x="3153" y="59"/>
                  </a:cubicBezTo>
                  <a:cubicBezTo>
                    <a:pt x="4962" y="0"/>
                    <a:pt x="6421" y="1518"/>
                    <a:pt x="6421" y="3269"/>
                  </a:cubicBezTo>
                  <a:cubicBezTo>
                    <a:pt x="6421" y="5020"/>
                    <a:pt x="4962" y="6479"/>
                    <a:pt x="3211" y="647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1" name="Google Shape;17951;p46"/>
            <p:cNvSpPr/>
            <p:nvPr/>
          </p:nvSpPr>
          <p:spPr>
            <a:xfrm>
              <a:off x="2112875" y="2396350"/>
              <a:ext cx="162000" cy="162025"/>
            </a:xfrm>
            <a:custGeom>
              <a:avLst/>
              <a:gdLst/>
              <a:ahLst/>
              <a:cxnLst/>
              <a:rect l="l" t="t" r="r" b="b"/>
              <a:pathLst>
                <a:path w="6480" h="6481" extrusionOk="0">
                  <a:moveTo>
                    <a:pt x="6421" y="3270"/>
                  </a:moveTo>
                  <a:cubicBezTo>
                    <a:pt x="6421" y="5021"/>
                    <a:pt x="4962" y="6480"/>
                    <a:pt x="3211" y="6480"/>
                  </a:cubicBezTo>
                  <a:cubicBezTo>
                    <a:pt x="1459" y="6422"/>
                    <a:pt x="0" y="4962"/>
                    <a:pt x="0" y="3270"/>
                  </a:cubicBezTo>
                  <a:cubicBezTo>
                    <a:pt x="59" y="1519"/>
                    <a:pt x="1518" y="1"/>
                    <a:pt x="3269" y="59"/>
                  </a:cubicBezTo>
                  <a:cubicBezTo>
                    <a:pt x="5020" y="59"/>
                    <a:pt x="6479" y="1519"/>
                    <a:pt x="6421" y="32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2" name="Google Shape;17952;p46"/>
            <p:cNvSpPr/>
            <p:nvPr/>
          </p:nvSpPr>
          <p:spPr>
            <a:xfrm>
              <a:off x="5301350" y="3376975"/>
              <a:ext cx="159075" cy="160550"/>
            </a:xfrm>
            <a:custGeom>
              <a:avLst/>
              <a:gdLst/>
              <a:ahLst/>
              <a:cxnLst/>
              <a:rect l="l" t="t" r="r" b="b"/>
              <a:pathLst>
                <a:path w="6363" h="6422" extrusionOk="0">
                  <a:moveTo>
                    <a:pt x="6363" y="3211"/>
                  </a:moveTo>
                  <a:cubicBezTo>
                    <a:pt x="6363" y="4962"/>
                    <a:pt x="4904" y="6422"/>
                    <a:pt x="3153" y="6363"/>
                  </a:cubicBezTo>
                  <a:cubicBezTo>
                    <a:pt x="1402" y="6363"/>
                    <a:pt x="1" y="4904"/>
                    <a:pt x="1" y="3153"/>
                  </a:cubicBezTo>
                  <a:cubicBezTo>
                    <a:pt x="59" y="1402"/>
                    <a:pt x="1460" y="1"/>
                    <a:pt x="3211" y="1"/>
                  </a:cubicBezTo>
                  <a:cubicBezTo>
                    <a:pt x="4904" y="1"/>
                    <a:pt x="6363" y="1460"/>
                    <a:pt x="6363"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3" name="Google Shape;17953;p46"/>
            <p:cNvSpPr/>
            <p:nvPr/>
          </p:nvSpPr>
          <p:spPr>
            <a:xfrm>
              <a:off x="3340100" y="4360525"/>
              <a:ext cx="159100" cy="159075"/>
            </a:xfrm>
            <a:custGeom>
              <a:avLst/>
              <a:gdLst/>
              <a:ahLst/>
              <a:cxnLst/>
              <a:rect l="l" t="t" r="r" b="b"/>
              <a:pathLst>
                <a:path w="6364" h="6363" extrusionOk="0">
                  <a:moveTo>
                    <a:pt x="6363" y="3153"/>
                  </a:moveTo>
                  <a:cubicBezTo>
                    <a:pt x="6363" y="4904"/>
                    <a:pt x="4904" y="6363"/>
                    <a:pt x="3153" y="6363"/>
                  </a:cubicBezTo>
                  <a:cubicBezTo>
                    <a:pt x="1402" y="6363"/>
                    <a:pt x="1" y="4904"/>
                    <a:pt x="1" y="3153"/>
                  </a:cubicBezTo>
                  <a:cubicBezTo>
                    <a:pt x="1" y="1460"/>
                    <a:pt x="1460" y="1"/>
                    <a:pt x="3153" y="1"/>
                  </a:cubicBezTo>
                  <a:cubicBezTo>
                    <a:pt x="4904" y="1"/>
                    <a:pt x="6363" y="1460"/>
                    <a:pt x="6363" y="31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4" name="Google Shape;17954;p46"/>
            <p:cNvSpPr/>
            <p:nvPr/>
          </p:nvSpPr>
          <p:spPr>
            <a:xfrm>
              <a:off x="2114325" y="3134750"/>
              <a:ext cx="159075" cy="159075"/>
            </a:xfrm>
            <a:custGeom>
              <a:avLst/>
              <a:gdLst/>
              <a:ahLst/>
              <a:cxnLst/>
              <a:rect l="l" t="t" r="r" b="b"/>
              <a:pathLst>
                <a:path w="6363" h="6363" extrusionOk="0">
                  <a:moveTo>
                    <a:pt x="3153" y="6363"/>
                  </a:moveTo>
                  <a:cubicBezTo>
                    <a:pt x="1460" y="6363"/>
                    <a:pt x="1" y="4904"/>
                    <a:pt x="1" y="3152"/>
                  </a:cubicBezTo>
                  <a:cubicBezTo>
                    <a:pt x="1" y="1460"/>
                    <a:pt x="1460" y="0"/>
                    <a:pt x="3153" y="0"/>
                  </a:cubicBezTo>
                  <a:cubicBezTo>
                    <a:pt x="4904" y="0"/>
                    <a:pt x="6363" y="1460"/>
                    <a:pt x="6363" y="3152"/>
                  </a:cubicBezTo>
                  <a:cubicBezTo>
                    <a:pt x="6363" y="4904"/>
                    <a:pt x="4904" y="6363"/>
                    <a:pt x="3153" y="63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5" name="Google Shape;17955;p46"/>
            <p:cNvSpPr/>
            <p:nvPr/>
          </p:nvSpPr>
          <p:spPr>
            <a:xfrm>
              <a:off x="4812500" y="1415725"/>
              <a:ext cx="159075" cy="157625"/>
            </a:xfrm>
            <a:custGeom>
              <a:avLst/>
              <a:gdLst/>
              <a:ahLst/>
              <a:cxnLst/>
              <a:rect l="l" t="t" r="r" b="b"/>
              <a:pathLst>
                <a:path w="6363" h="6305" extrusionOk="0">
                  <a:moveTo>
                    <a:pt x="6305" y="3153"/>
                  </a:moveTo>
                  <a:cubicBezTo>
                    <a:pt x="6363" y="4904"/>
                    <a:pt x="4904" y="6305"/>
                    <a:pt x="3153" y="6305"/>
                  </a:cubicBezTo>
                  <a:cubicBezTo>
                    <a:pt x="1401" y="6305"/>
                    <a:pt x="1" y="4904"/>
                    <a:pt x="1" y="3211"/>
                  </a:cubicBezTo>
                  <a:cubicBezTo>
                    <a:pt x="1" y="1460"/>
                    <a:pt x="1401" y="1"/>
                    <a:pt x="3211" y="1"/>
                  </a:cubicBezTo>
                  <a:cubicBezTo>
                    <a:pt x="4904" y="1"/>
                    <a:pt x="6305" y="1402"/>
                    <a:pt x="6305" y="31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6" name="Google Shape;17956;p46"/>
            <p:cNvSpPr/>
            <p:nvPr/>
          </p:nvSpPr>
          <p:spPr>
            <a:xfrm>
              <a:off x="5059125" y="1660900"/>
              <a:ext cx="159075" cy="160525"/>
            </a:xfrm>
            <a:custGeom>
              <a:avLst/>
              <a:gdLst/>
              <a:ahLst/>
              <a:cxnLst/>
              <a:rect l="l" t="t" r="r" b="b"/>
              <a:pathLst>
                <a:path w="6363" h="6421" extrusionOk="0">
                  <a:moveTo>
                    <a:pt x="6363" y="3269"/>
                  </a:moveTo>
                  <a:cubicBezTo>
                    <a:pt x="6304" y="5020"/>
                    <a:pt x="4845" y="6421"/>
                    <a:pt x="3094" y="6363"/>
                  </a:cubicBezTo>
                  <a:cubicBezTo>
                    <a:pt x="1343" y="6363"/>
                    <a:pt x="0" y="4903"/>
                    <a:pt x="0" y="3211"/>
                  </a:cubicBezTo>
                  <a:cubicBezTo>
                    <a:pt x="59" y="1401"/>
                    <a:pt x="1518" y="0"/>
                    <a:pt x="3269" y="59"/>
                  </a:cubicBezTo>
                  <a:cubicBezTo>
                    <a:pt x="4962" y="117"/>
                    <a:pt x="6363" y="1518"/>
                    <a:pt x="6363"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7" name="Google Shape;17957;p46"/>
            <p:cNvSpPr/>
            <p:nvPr/>
          </p:nvSpPr>
          <p:spPr>
            <a:xfrm>
              <a:off x="3097875" y="1172050"/>
              <a:ext cx="157625" cy="159075"/>
            </a:xfrm>
            <a:custGeom>
              <a:avLst/>
              <a:gdLst/>
              <a:ahLst/>
              <a:cxnLst/>
              <a:rect l="l" t="t" r="r" b="b"/>
              <a:pathLst>
                <a:path w="6305" h="6363" extrusionOk="0">
                  <a:moveTo>
                    <a:pt x="6304" y="3152"/>
                  </a:moveTo>
                  <a:cubicBezTo>
                    <a:pt x="6304" y="4903"/>
                    <a:pt x="4903" y="6362"/>
                    <a:pt x="3152" y="6362"/>
                  </a:cubicBezTo>
                  <a:cubicBezTo>
                    <a:pt x="1401" y="6362"/>
                    <a:pt x="0" y="4962"/>
                    <a:pt x="0" y="3210"/>
                  </a:cubicBezTo>
                  <a:cubicBezTo>
                    <a:pt x="0" y="1459"/>
                    <a:pt x="1401" y="0"/>
                    <a:pt x="3152" y="58"/>
                  </a:cubicBezTo>
                  <a:cubicBezTo>
                    <a:pt x="4903" y="58"/>
                    <a:pt x="6304" y="1459"/>
                    <a:pt x="6304" y="31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8" name="Google Shape;17958;p46"/>
            <p:cNvSpPr/>
            <p:nvPr/>
          </p:nvSpPr>
          <p:spPr>
            <a:xfrm>
              <a:off x="4323650" y="4361975"/>
              <a:ext cx="156175" cy="156175"/>
            </a:xfrm>
            <a:custGeom>
              <a:avLst/>
              <a:gdLst/>
              <a:ahLst/>
              <a:cxnLst/>
              <a:rect l="l" t="t" r="r" b="b"/>
              <a:pathLst>
                <a:path w="6247" h="6247" extrusionOk="0">
                  <a:moveTo>
                    <a:pt x="3152" y="1"/>
                  </a:moveTo>
                  <a:cubicBezTo>
                    <a:pt x="4904" y="59"/>
                    <a:pt x="6246" y="1460"/>
                    <a:pt x="6246" y="3211"/>
                  </a:cubicBezTo>
                  <a:cubicBezTo>
                    <a:pt x="6188" y="4904"/>
                    <a:pt x="4845" y="6247"/>
                    <a:pt x="3094" y="6188"/>
                  </a:cubicBezTo>
                  <a:cubicBezTo>
                    <a:pt x="1343" y="6188"/>
                    <a:pt x="0" y="4787"/>
                    <a:pt x="59" y="3036"/>
                  </a:cubicBezTo>
                  <a:cubicBezTo>
                    <a:pt x="59" y="1343"/>
                    <a:pt x="1460" y="1"/>
                    <a:pt x="315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9" name="Google Shape;17959;p46"/>
            <p:cNvSpPr/>
            <p:nvPr/>
          </p:nvSpPr>
          <p:spPr>
            <a:xfrm>
              <a:off x="2609025" y="1417200"/>
              <a:ext cx="156150" cy="154700"/>
            </a:xfrm>
            <a:custGeom>
              <a:avLst/>
              <a:gdLst/>
              <a:ahLst/>
              <a:cxnLst/>
              <a:rect l="l" t="t" r="r" b="b"/>
              <a:pathLst>
                <a:path w="6246" h="6188" extrusionOk="0">
                  <a:moveTo>
                    <a:pt x="6187" y="3094"/>
                  </a:moveTo>
                  <a:cubicBezTo>
                    <a:pt x="6246" y="4787"/>
                    <a:pt x="4845" y="6188"/>
                    <a:pt x="3152" y="6188"/>
                  </a:cubicBezTo>
                  <a:cubicBezTo>
                    <a:pt x="1459" y="6188"/>
                    <a:pt x="58" y="4845"/>
                    <a:pt x="58" y="3152"/>
                  </a:cubicBezTo>
                  <a:cubicBezTo>
                    <a:pt x="0" y="1401"/>
                    <a:pt x="1401" y="59"/>
                    <a:pt x="3094" y="0"/>
                  </a:cubicBezTo>
                  <a:cubicBezTo>
                    <a:pt x="4786" y="0"/>
                    <a:pt x="6187" y="1401"/>
                    <a:pt x="6187"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0" name="Google Shape;17960;p46"/>
            <p:cNvSpPr/>
            <p:nvPr/>
          </p:nvSpPr>
          <p:spPr>
            <a:xfrm>
              <a:off x="5060575" y="3873125"/>
              <a:ext cx="154700" cy="154725"/>
            </a:xfrm>
            <a:custGeom>
              <a:avLst/>
              <a:gdLst/>
              <a:ahLst/>
              <a:cxnLst/>
              <a:rect l="l" t="t" r="r" b="b"/>
              <a:pathLst>
                <a:path w="6188" h="6189" extrusionOk="0">
                  <a:moveTo>
                    <a:pt x="6188" y="3094"/>
                  </a:moveTo>
                  <a:cubicBezTo>
                    <a:pt x="6188" y="4787"/>
                    <a:pt x="4787" y="6188"/>
                    <a:pt x="3094" y="6188"/>
                  </a:cubicBezTo>
                  <a:cubicBezTo>
                    <a:pt x="1401" y="6188"/>
                    <a:pt x="1" y="4787"/>
                    <a:pt x="1" y="3094"/>
                  </a:cubicBezTo>
                  <a:cubicBezTo>
                    <a:pt x="1" y="1343"/>
                    <a:pt x="1401" y="1"/>
                    <a:pt x="3094" y="1"/>
                  </a:cubicBezTo>
                  <a:cubicBezTo>
                    <a:pt x="4845" y="1"/>
                    <a:pt x="6188" y="1402"/>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1" name="Google Shape;17961;p46"/>
            <p:cNvSpPr/>
            <p:nvPr/>
          </p:nvSpPr>
          <p:spPr>
            <a:xfrm>
              <a:off x="2115775" y="2154125"/>
              <a:ext cx="154725" cy="154700"/>
            </a:xfrm>
            <a:custGeom>
              <a:avLst/>
              <a:gdLst/>
              <a:ahLst/>
              <a:cxnLst/>
              <a:rect l="l" t="t" r="r" b="b"/>
              <a:pathLst>
                <a:path w="6189" h="6188" extrusionOk="0">
                  <a:moveTo>
                    <a:pt x="6188" y="3094"/>
                  </a:moveTo>
                  <a:cubicBezTo>
                    <a:pt x="6188" y="4787"/>
                    <a:pt x="4846" y="6129"/>
                    <a:pt x="3153" y="6188"/>
                  </a:cubicBezTo>
                  <a:cubicBezTo>
                    <a:pt x="1402" y="6188"/>
                    <a:pt x="1" y="4787"/>
                    <a:pt x="1" y="3036"/>
                  </a:cubicBezTo>
                  <a:cubicBezTo>
                    <a:pt x="59" y="1343"/>
                    <a:pt x="1402" y="0"/>
                    <a:pt x="3153" y="0"/>
                  </a:cubicBezTo>
                  <a:cubicBezTo>
                    <a:pt x="4846" y="0"/>
                    <a:pt x="6188" y="1343"/>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2" name="Google Shape;17962;p46"/>
            <p:cNvSpPr/>
            <p:nvPr/>
          </p:nvSpPr>
          <p:spPr>
            <a:xfrm>
              <a:off x="4813950" y="4115375"/>
              <a:ext cx="154725" cy="154700"/>
            </a:xfrm>
            <a:custGeom>
              <a:avLst/>
              <a:gdLst/>
              <a:ahLst/>
              <a:cxnLst/>
              <a:rect l="l" t="t" r="r" b="b"/>
              <a:pathLst>
                <a:path w="6189" h="6188" extrusionOk="0">
                  <a:moveTo>
                    <a:pt x="6188" y="3094"/>
                  </a:moveTo>
                  <a:cubicBezTo>
                    <a:pt x="6188" y="4845"/>
                    <a:pt x="4787" y="6188"/>
                    <a:pt x="3095" y="6188"/>
                  </a:cubicBezTo>
                  <a:cubicBezTo>
                    <a:pt x="1402" y="6188"/>
                    <a:pt x="1" y="4728"/>
                    <a:pt x="59" y="3036"/>
                  </a:cubicBezTo>
                  <a:cubicBezTo>
                    <a:pt x="59" y="1401"/>
                    <a:pt x="1460" y="0"/>
                    <a:pt x="3095" y="0"/>
                  </a:cubicBezTo>
                  <a:cubicBezTo>
                    <a:pt x="4787" y="0"/>
                    <a:pt x="6188" y="1401"/>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3" name="Google Shape;17963;p46"/>
            <p:cNvSpPr/>
            <p:nvPr/>
          </p:nvSpPr>
          <p:spPr>
            <a:xfrm>
              <a:off x="3099325" y="4361975"/>
              <a:ext cx="154700" cy="154725"/>
            </a:xfrm>
            <a:custGeom>
              <a:avLst/>
              <a:gdLst/>
              <a:ahLst/>
              <a:cxnLst/>
              <a:rect l="l" t="t" r="r" b="b"/>
              <a:pathLst>
                <a:path w="6188" h="6189" extrusionOk="0">
                  <a:moveTo>
                    <a:pt x="6188" y="3095"/>
                  </a:moveTo>
                  <a:cubicBezTo>
                    <a:pt x="6188" y="4787"/>
                    <a:pt x="4787" y="6188"/>
                    <a:pt x="3094" y="6188"/>
                  </a:cubicBezTo>
                  <a:cubicBezTo>
                    <a:pt x="1401" y="6188"/>
                    <a:pt x="1" y="4787"/>
                    <a:pt x="1" y="3095"/>
                  </a:cubicBezTo>
                  <a:cubicBezTo>
                    <a:pt x="1" y="1460"/>
                    <a:pt x="1343" y="59"/>
                    <a:pt x="3036" y="59"/>
                  </a:cubicBezTo>
                  <a:cubicBezTo>
                    <a:pt x="4729" y="1"/>
                    <a:pt x="6129" y="1402"/>
                    <a:pt x="6129" y="30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4" name="Google Shape;17964;p46"/>
            <p:cNvSpPr/>
            <p:nvPr/>
          </p:nvSpPr>
          <p:spPr>
            <a:xfrm>
              <a:off x="2115775" y="3378450"/>
              <a:ext cx="156175" cy="156150"/>
            </a:xfrm>
            <a:custGeom>
              <a:avLst/>
              <a:gdLst/>
              <a:ahLst/>
              <a:cxnLst/>
              <a:rect l="l" t="t" r="r" b="b"/>
              <a:pathLst>
                <a:path w="6247" h="6246" extrusionOk="0">
                  <a:moveTo>
                    <a:pt x="3153" y="59"/>
                  </a:moveTo>
                  <a:cubicBezTo>
                    <a:pt x="4846" y="117"/>
                    <a:pt x="6247" y="1576"/>
                    <a:pt x="6188" y="3211"/>
                  </a:cubicBezTo>
                  <a:cubicBezTo>
                    <a:pt x="6130" y="4903"/>
                    <a:pt x="4671" y="6246"/>
                    <a:pt x="3036" y="6188"/>
                  </a:cubicBezTo>
                  <a:cubicBezTo>
                    <a:pt x="1343" y="6129"/>
                    <a:pt x="1" y="4728"/>
                    <a:pt x="59" y="3036"/>
                  </a:cubicBezTo>
                  <a:cubicBezTo>
                    <a:pt x="118" y="1343"/>
                    <a:pt x="1519" y="0"/>
                    <a:pt x="3153"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5" name="Google Shape;17965;p46"/>
            <p:cNvSpPr/>
            <p:nvPr/>
          </p:nvSpPr>
          <p:spPr>
            <a:xfrm>
              <a:off x="2362400" y="1663800"/>
              <a:ext cx="156175" cy="154725"/>
            </a:xfrm>
            <a:custGeom>
              <a:avLst/>
              <a:gdLst/>
              <a:ahLst/>
              <a:cxnLst/>
              <a:rect l="l" t="t" r="r" b="b"/>
              <a:pathLst>
                <a:path w="6247" h="6189" extrusionOk="0">
                  <a:moveTo>
                    <a:pt x="59" y="3095"/>
                  </a:moveTo>
                  <a:cubicBezTo>
                    <a:pt x="59" y="1402"/>
                    <a:pt x="1518" y="1"/>
                    <a:pt x="3152" y="59"/>
                  </a:cubicBezTo>
                  <a:cubicBezTo>
                    <a:pt x="4845" y="59"/>
                    <a:pt x="6246" y="1519"/>
                    <a:pt x="6188" y="3211"/>
                  </a:cubicBezTo>
                  <a:cubicBezTo>
                    <a:pt x="6129" y="4846"/>
                    <a:pt x="4729" y="6188"/>
                    <a:pt x="3094" y="6188"/>
                  </a:cubicBezTo>
                  <a:cubicBezTo>
                    <a:pt x="1401" y="6188"/>
                    <a:pt x="0" y="4729"/>
                    <a:pt x="59" y="30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6" name="Google Shape;17966;p46"/>
            <p:cNvSpPr/>
            <p:nvPr/>
          </p:nvSpPr>
          <p:spPr>
            <a:xfrm>
              <a:off x="4571725" y="1174950"/>
              <a:ext cx="153250" cy="154725"/>
            </a:xfrm>
            <a:custGeom>
              <a:avLst/>
              <a:gdLst/>
              <a:ahLst/>
              <a:cxnLst/>
              <a:rect l="l" t="t" r="r" b="b"/>
              <a:pathLst>
                <a:path w="6130" h="6189" extrusionOk="0">
                  <a:moveTo>
                    <a:pt x="6129" y="3094"/>
                  </a:moveTo>
                  <a:cubicBezTo>
                    <a:pt x="6129" y="4729"/>
                    <a:pt x="4787" y="6130"/>
                    <a:pt x="3094" y="6130"/>
                  </a:cubicBezTo>
                  <a:cubicBezTo>
                    <a:pt x="1460" y="6188"/>
                    <a:pt x="0" y="4729"/>
                    <a:pt x="59" y="3036"/>
                  </a:cubicBezTo>
                  <a:cubicBezTo>
                    <a:pt x="59" y="1402"/>
                    <a:pt x="1460" y="1"/>
                    <a:pt x="3094" y="1"/>
                  </a:cubicBezTo>
                  <a:cubicBezTo>
                    <a:pt x="4728" y="1"/>
                    <a:pt x="6129" y="1402"/>
                    <a:pt x="6129"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7" name="Google Shape;17967;p46"/>
            <p:cNvSpPr/>
            <p:nvPr/>
          </p:nvSpPr>
          <p:spPr>
            <a:xfrm>
              <a:off x="5308650" y="1911875"/>
              <a:ext cx="153250" cy="153250"/>
            </a:xfrm>
            <a:custGeom>
              <a:avLst/>
              <a:gdLst/>
              <a:ahLst/>
              <a:cxnLst/>
              <a:rect l="l" t="t" r="r" b="b"/>
              <a:pathLst>
                <a:path w="6130" h="6130" extrusionOk="0">
                  <a:moveTo>
                    <a:pt x="6129" y="3036"/>
                  </a:moveTo>
                  <a:cubicBezTo>
                    <a:pt x="6129" y="4671"/>
                    <a:pt x="4728" y="6071"/>
                    <a:pt x="3094" y="6130"/>
                  </a:cubicBezTo>
                  <a:cubicBezTo>
                    <a:pt x="1460" y="6130"/>
                    <a:pt x="0" y="4729"/>
                    <a:pt x="0" y="3036"/>
                  </a:cubicBezTo>
                  <a:cubicBezTo>
                    <a:pt x="0" y="1402"/>
                    <a:pt x="1401" y="1"/>
                    <a:pt x="3036" y="1"/>
                  </a:cubicBezTo>
                  <a:cubicBezTo>
                    <a:pt x="4728" y="1"/>
                    <a:pt x="6071" y="1402"/>
                    <a:pt x="6129" y="30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8" name="Google Shape;17968;p46"/>
            <p:cNvSpPr/>
            <p:nvPr/>
          </p:nvSpPr>
          <p:spPr>
            <a:xfrm>
              <a:off x="2855625" y="1173500"/>
              <a:ext cx="148875" cy="148875"/>
            </a:xfrm>
            <a:custGeom>
              <a:avLst/>
              <a:gdLst/>
              <a:ahLst/>
              <a:cxnLst/>
              <a:rect l="l" t="t" r="r" b="b"/>
              <a:pathLst>
                <a:path w="5955" h="5955" extrusionOk="0">
                  <a:moveTo>
                    <a:pt x="5955" y="3036"/>
                  </a:moveTo>
                  <a:cubicBezTo>
                    <a:pt x="5955" y="4670"/>
                    <a:pt x="4612" y="5954"/>
                    <a:pt x="2919" y="5954"/>
                  </a:cubicBezTo>
                  <a:cubicBezTo>
                    <a:pt x="1285" y="5954"/>
                    <a:pt x="1" y="4612"/>
                    <a:pt x="1" y="2977"/>
                  </a:cubicBezTo>
                  <a:cubicBezTo>
                    <a:pt x="1" y="1285"/>
                    <a:pt x="1343" y="0"/>
                    <a:pt x="2978" y="0"/>
                  </a:cubicBezTo>
                  <a:cubicBezTo>
                    <a:pt x="4670" y="59"/>
                    <a:pt x="5955" y="1343"/>
                    <a:pt x="5955" y="30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9" name="Google Shape;17969;p46"/>
            <p:cNvSpPr/>
            <p:nvPr/>
          </p:nvSpPr>
          <p:spPr>
            <a:xfrm>
              <a:off x="5307200" y="3627975"/>
              <a:ext cx="148850" cy="150325"/>
            </a:xfrm>
            <a:custGeom>
              <a:avLst/>
              <a:gdLst/>
              <a:ahLst/>
              <a:cxnLst/>
              <a:rect l="l" t="t" r="r" b="b"/>
              <a:pathLst>
                <a:path w="5954" h="6013" extrusionOk="0">
                  <a:moveTo>
                    <a:pt x="2977" y="6013"/>
                  </a:moveTo>
                  <a:cubicBezTo>
                    <a:pt x="1284" y="6013"/>
                    <a:pt x="0" y="4670"/>
                    <a:pt x="0" y="3036"/>
                  </a:cubicBezTo>
                  <a:cubicBezTo>
                    <a:pt x="0" y="1343"/>
                    <a:pt x="1343" y="1"/>
                    <a:pt x="3035" y="59"/>
                  </a:cubicBezTo>
                  <a:cubicBezTo>
                    <a:pt x="4670" y="59"/>
                    <a:pt x="5954" y="1402"/>
                    <a:pt x="5954" y="3036"/>
                  </a:cubicBezTo>
                  <a:cubicBezTo>
                    <a:pt x="5954" y="4729"/>
                    <a:pt x="4611" y="6013"/>
                    <a:pt x="2977" y="601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0" name="Google Shape;17970;p46"/>
            <p:cNvSpPr/>
            <p:nvPr/>
          </p:nvSpPr>
          <p:spPr>
            <a:xfrm>
              <a:off x="3839175" y="931250"/>
              <a:ext cx="147400" cy="148875"/>
            </a:xfrm>
            <a:custGeom>
              <a:avLst/>
              <a:gdLst/>
              <a:ahLst/>
              <a:cxnLst/>
              <a:rect l="l" t="t" r="r" b="b"/>
              <a:pathLst>
                <a:path w="5896" h="5955" extrusionOk="0">
                  <a:moveTo>
                    <a:pt x="2977" y="5955"/>
                  </a:moveTo>
                  <a:cubicBezTo>
                    <a:pt x="1285" y="5955"/>
                    <a:pt x="0" y="4612"/>
                    <a:pt x="0" y="2978"/>
                  </a:cubicBezTo>
                  <a:cubicBezTo>
                    <a:pt x="0" y="1285"/>
                    <a:pt x="1285" y="1"/>
                    <a:pt x="2977" y="1"/>
                  </a:cubicBezTo>
                  <a:cubicBezTo>
                    <a:pt x="4612" y="1"/>
                    <a:pt x="5896" y="1285"/>
                    <a:pt x="5896" y="2920"/>
                  </a:cubicBezTo>
                  <a:cubicBezTo>
                    <a:pt x="5896" y="4612"/>
                    <a:pt x="4612" y="5896"/>
                    <a:pt x="2977" y="595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1" name="Google Shape;17971;p46"/>
            <p:cNvSpPr/>
            <p:nvPr/>
          </p:nvSpPr>
          <p:spPr>
            <a:xfrm>
              <a:off x="2365325" y="3871675"/>
              <a:ext cx="148875" cy="148875"/>
            </a:xfrm>
            <a:custGeom>
              <a:avLst/>
              <a:gdLst/>
              <a:ahLst/>
              <a:cxnLst/>
              <a:rect l="l" t="t" r="r" b="b"/>
              <a:pathLst>
                <a:path w="5955" h="5955" extrusionOk="0">
                  <a:moveTo>
                    <a:pt x="5954" y="2977"/>
                  </a:moveTo>
                  <a:cubicBezTo>
                    <a:pt x="5954" y="4670"/>
                    <a:pt x="4670" y="5954"/>
                    <a:pt x="3035" y="5954"/>
                  </a:cubicBezTo>
                  <a:cubicBezTo>
                    <a:pt x="1343" y="5954"/>
                    <a:pt x="0" y="4612"/>
                    <a:pt x="0" y="2919"/>
                  </a:cubicBezTo>
                  <a:cubicBezTo>
                    <a:pt x="59" y="1285"/>
                    <a:pt x="1343" y="0"/>
                    <a:pt x="3035" y="0"/>
                  </a:cubicBezTo>
                  <a:cubicBezTo>
                    <a:pt x="4670" y="0"/>
                    <a:pt x="5954" y="1343"/>
                    <a:pt x="5954"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2" name="Google Shape;17972;p46"/>
            <p:cNvSpPr/>
            <p:nvPr/>
          </p:nvSpPr>
          <p:spPr>
            <a:xfrm>
              <a:off x="2607550" y="4118300"/>
              <a:ext cx="150325" cy="150325"/>
            </a:xfrm>
            <a:custGeom>
              <a:avLst/>
              <a:gdLst/>
              <a:ahLst/>
              <a:cxnLst/>
              <a:rect l="l" t="t" r="r" b="b"/>
              <a:pathLst>
                <a:path w="6013" h="6013" extrusionOk="0">
                  <a:moveTo>
                    <a:pt x="6013" y="2977"/>
                  </a:moveTo>
                  <a:cubicBezTo>
                    <a:pt x="6013" y="4611"/>
                    <a:pt x="4729" y="5954"/>
                    <a:pt x="3036" y="5954"/>
                  </a:cubicBezTo>
                  <a:cubicBezTo>
                    <a:pt x="1343" y="6012"/>
                    <a:pt x="1" y="4670"/>
                    <a:pt x="59" y="2977"/>
                  </a:cubicBezTo>
                  <a:cubicBezTo>
                    <a:pt x="59" y="1284"/>
                    <a:pt x="1343" y="0"/>
                    <a:pt x="3036" y="0"/>
                  </a:cubicBezTo>
                  <a:cubicBezTo>
                    <a:pt x="4670" y="0"/>
                    <a:pt x="6013" y="1343"/>
                    <a:pt x="6013"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3" name="Google Shape;17973;p46"/>
            <p:cNvSpPr/>
            <p:nvPr/>
          </p:nvSpPr>
          <p:spPr>
            <a:xfrm>
              <a:off x="5553800" y="2892500"/>
              <a:ext cx="148875" cy="148875"/>
            </a:xfrm>
            <a:custGeom>
              <a:avLst/>
              <a:gdLst/>
              <a:ahLst/>
              <a:cxnLst/>
              <a:rect l="l" t="t" r="r" b="b"/>
              <a:pathLst>
                <a:path w="5955" h="5955" extrusionOk="0">
                  <a:moveTo>
                    <a:pt x="1" y="2919"/>
                  </a:moveTo>
                  <a:cubicBezTo>
                    <a:pt x="1" y="1285"/>
                    <a:pt x="1343" y="1"/>
                    <a:pt x="3036" y="59"/>
                  </a:cubicBezTo>
                  <a:cubicBezTo>
                    <a:pt x="4670" y="59"/>
                    <a:pt x="5955" y="1402"/>
                    <a:pt x="5955" y="3095"/>
                  </a:cubicBezTo>
                  <a:cubicBezTo>
                    <a:pt x="5896" y="4729"/>
                    <a:pt x="4612" y="5955"/>
                    <a:pt x="2919" y="5955"/>
                  </a:cubicBezTo>
                  <a:cubicBezTo>
                    <a:pt x="1285" y="5955"/>
                    <a:pt x="1" y="4612"/>
                    <a:pt x="1"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4" name="Google Shape;17974;p46"/>
            <p:cNvSpPr/>
            <p:nvPr/>
          </p:nvSpPr>
          <p:spPr>
            <a:xfrm>
              <a:off x="5553800" y="2645900"/>
              <a:ext cx="148875" cy="148875"/>
            </a:xfrm>
            <a:custGeom>
              <a:avLst/>
              <a:gdLst/>
              <a:ahLst/>
              <a:cxnLst/>
              <a:rect l="l" t="t" r="r" b="b"/>
              <a:pathLst>
                <a:path w="5955" h="5955" extrusionOk="0">
                  <a:moveTo>
                    <a:pt x="5955" y="2977"/>
                  </a:moveTo>
                  <a:cubicBezTo>
                    <a:pt x="5955" y="4670"/>
                    <a:pt x="4612" y="5954"/>
                    <a:pt x="2978" y="5954"/>
                  </a:cubicBezTo>
                  <a:cubicBezTo>
                    <a:pt x="1285" y="5954"/>
                    <a:pt x="1" y="4612"/>
                    <a:pt x="1" y="2977"/>
                  </a:cubicBezTo>
                  <a:cubicBezTo>
                    <a:pt x="1" y="1343"/>
                    <a:pt x="1285" y="59"/>
                    <a:pt x="2919" y="0"/>
                  </a:cubicBezTo>
                  <a:cubicBezTo>
                    <a:pt x="4612" y="0"/>
                    <a:pt x="5955" y="1284"/>
                    <a:pt x="5955"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5" name="Google Shape;17975;p46"/>
            <p:cNvSpPr/>
            <p:nvPr/>
          </p:nvSpPr>
          <p:spPr>
            <a:xfrm>
              <a:off x="3592550" y="931250"/>
              <a:ext cx="147425" cy="148875"/>
            </a:xfrm>
            <a:custGeom>
              <a:avLst/>
              <a:gdLst/>
              <a:ahLst/>
              <a:cxnLst/>
              <a:rect l="l" t="t" r="r" b="b"/>
              <a:pathLst>
                <a:path w="5897" h="5955" extrusionOk="0">
                  <a:moveTo>
                    <a:pt x="5896" y="2978"/>
                  </a:moveTo>
                  <a:cubicBezTo>
                    <a:pt x="5896" y="4612"/>
                    <a:pt x="4612" y="5955"/>
                    <a:pt x="2919" y="5896"/>
                  </a:cubicBezTo>
                  <a:cubicBezTo>
                    <a:pt x="1285" y="5896"/>
                    <a:pt x="1" y="4612"/>
                    <a:pt x="1" y="2978"/>
                  </a:cubicBezTo>
                  <a:cubicBezTo>
                    <a:pt x="1" y="1285"/>
                    <a:pt x="1285" y="1"/>
                    <a:pt x="2978" y="1"/>
                  </a:cubicBezTo>
                  <a:cubicBezTo>
                    <a:pt x="4612" y="1"/>
                    <a:pt x="5896" y="1285"/>
                    <a:pt x="5896" y="29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6" name="Google Shape;17976;p46"/>
            <p:cNvSpPr/>
            <p:nvPr/>
          </p:nvSpPr>
          <p:spPr>
            <a:xfrm>
              <a:off x="4571725" y="4366375"/>
              <a:ext cx="147400" cy="147400"/>
            </a:xfrm>
            <a:custGeom>
              <a:avLst/>
              <a:gdLst/>
              <a:ahLst/>
              <a:cxnLst/>
              <a:rect l="l" t="t" r="r" b="b"/>
              <a:pathLst>
                <a:path w="5896" h="5896" extrusionOk="0">
                  <a:moveTo>
                    <a:pt x="5896" y="2977"/>
                  </a:moveTo>
                  <a:cubicBezTo>
                    <a:pt x="5896" y="4553"/>
                    <a:pt x="4553" y="5895"/>
                    <a:pt x="2919" y="5895"/>
                  </a:cubicBezTo>
                  <a:cubicBezTo>
                    <a:pt x="1285" y="5895"/>
                    <a:pt x="0" y="4553"/>
                    <a:pt x="0" y="2860"/>
                  </a:cubicBezTo>
                  <a:cubicBezTo>
                    <a:pt x="0" y="1226"/>
                    <a:pt x="1343" y="0"/>
                    <a:pt x="2977" y="0"/>
                  </a:cubicBezTo>
                  <a:cubicBezTo>
                    <a:pt x="4612" y="0"/>
                    <a:pt x="5896" y="1343"/>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7" name="Google Shape;17977;p46"/>
            <p:cNvSpPr/>
            <p:nvPr/>
          </p:nvSpPr>
          <p:spPr>
            <a:xfrm>
              <a:off x="5555275" y="2405125"/>
              <a:ext cx="145950" cy="145950"/>
            </a:xfrm>
            <a:custGeom>
              <a:avLst/>
              <a:gdLst/>
              <a:ahLst/>
              <a:cxnLst/>
              <a:rect l="l" t="t" r="r" b="b"/>
              <a:pathLst>
                <a:path w="5838" h="5838" extrusionOk="0">
                  <a:moveTo>
                    <a:pt x="5837" y="2919"/>
                  </a:moveTo>
                  <a:cubicBezTo>
                    <a:pt x="5837" y="4495"/>
                    <a:pt x="4553" y="5837"/>
                    <a:pt x="2919" y="5837"/>
                  </a:cubicBezTo>
                  <a:cubicBezTo>
                    <a:pt x="1284" y="5837"/>
                    <a:pt x="0" y="4553"/>
                    <a:pt x="0" y="2919"/>
                  </a:cubicBezTo>
                  <a:cubicBezTo>
                    <a:pt x="0" y="1284"/>
                    <a:pt x="1284" y="0"/>
                    <a:pt x="2919" y="0"/>
                  </a:cubicBezTo>
                  <a:cubicBezTo>
                    <a:pt x="4495" y="0"/>
                    <a:pt x="5837" y="1284"/>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8" name="Google Shape;17978;p46"/>
            <p:cNvSpPr/>
            <p:nvPr/>
          </p:nvSpPr>
          <p:spPr>
            <a:xfrm>
              <a:off x="2120150" y="1910425"/>
              <a:ext cx="147425" cy="147400"/>
            </a:xfrm>
            <a:custGeom>
              <a:avLst/>
              <a:gdLst/>
              <a:ahLst/>
              <a:cxnLst/>
              <a:rect l="l" t="t" r="r" b="b"/>
              <a:pathLst>
                <a:path w="5897" h="5896" extrusionOk="0">
                  <a:moveTo>
                    <a:pt x="5896" y="2919"/>
                  </a:moveTo>
                  <a:cubicBezTo>
                    <a:pt x="5896" y="4553"/>
                    <a:pt x="4612" y="5896"/>
                    <a:pt x="2978" y="5896"/>
                  </a:cubicBezTo>
                  <a:cubicBezTo>
                    <a:pt x="1344" y="5896"/>
                    <a:pt x="1" y="4612"/>
                    <a:pt x="1" y="2977"/>
                  </a:cubicBezTo>
                  <a:cubicBezTo>
                    <a:pt x="1" y="1343"/>
                    <a:pt x="1285" y="59"/>
                    <a:pt x="2920" y="1"/>
                  </a:cubicBezTo>
                  <a:cubicBezTo>
                    <a:pt x="4554" y="1"/>
                    <a:pt x="5838" y="1285"/>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9" name="Google Shape;17979;p46"/>
            <p:cNvSpPr/>
            <p:nvPr/>
          </p:nvSpPr>
          <p:spPr>
            <a:xfrm>
              <a:off x="4081400" y="932725"/>
              <a:ext cx="147425" cy="145950"/>
            </a:xfrm>
            <a:custGeom>
              <a:avLst/>
              <a:gdLst/>
              <a:ahLst/>
              <a:cxnLst/>
              <a:rect l="l" t="t" r="r" b="b"/>
              <a:pathLst>
                <a:path w="5897" h="5838" extrusionOk="0">
                  <a:moveTo>
                    <a:pt x="5896" y="2919"/>
                  </a:moveTo>
                  <a:cubicBezTo>
                    <a:pt x="5896" y="4553"/>
                    <a:pt x="4554" y="5837"/>
                    <a:pt x="2919" y="5837"/>
                  </a:cubicBezTo>
                  <a:cubicBezTo>
                    <a:pt x="1285" y="5779"/>
                    <a:pt x="1" y="4437"/>
                    <a:pt x="59" y="2861"/>
                  </a:cubicBezTo>
                  <a:cubicBezTo>
                    <a:pt x="59" y="1226"/>
                    <a:pt x="1402" y="0"/>
                    <a:pt x="2978" y="0"/>
                  </a:cubicBezTo>
                  <a:cubicBezTo>
                    <a:pt x="4612" y="0"/>
                    <a:pt x="5896" y="1343"/>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0" name="Google Shape;17980;p46"/>
            <p:cNvSpPr/>
            <p:nvPr/>
          </p:nvSpPr>
          <p:spPr>
            <a:xfrm>
              <a:off x="5553800" y="3140575"/>
              <a:ext cx="147425" cy="145950"/>
            </a:xfrm>
            <a:custGeom>
              <a:avLst/>
              <a:gdLst/>
              <a:ahLst/>
              <a:cxnLst/>
              <a:rect l="l" t="t" r="r" b="b"/>
              <a:pathLst>
                <a:path w="5897" h="5838" extrusionOk="0">
                  <a:moveTo>
                    <a:pt x="2978" y="1"/>
                  </a:moveTo>
                  <a:cubicBezTo>
                    <a:pt x="4554" y="1"/>
                    <a:pt x="5896" y="1402"/>
                    <a:pt x="5896" y="2978"/>
                  </a:cubicBezTo>
                  <a:cubicBezTo>
                    <a:pt x="5838" y="4554"/>
                    <a:pt x="4554" y="5838"/>
                    <a:pt x="2978" y="5838"/>
                  </a:cubicBezTo>
                  <a:cubicBezTo>
                    <a:pt x="1343" y="5838"/>
                    <a:pt x="1" y="4495"/>
                    <a:pt x="59" y="2861"/>
                  </a:cubicBezTo>
                  <a:cubicBezTo>
                    <a:pt x="59" y="1285"/>
                    <a:pt x="1402" y="1"/>
                    <a:pt x="297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1" name="Google Shape;17981;p46"/>
            <p:cNvSpPr/>
            <p:nvPr/>
          </p:nvSpPr>
          <p:spPr>
            <a:xfrm>
              <a:off x="5064950" y="1421575"/>
              <a:ext cx="145950" cy="145950"/>
            </a:xfrm>
            <a:custGeom>
              <a:avLst/>
              <a:gdLst/>
              <a:ahLst/>
              <a:cxnLst/>
              <a:rect l="l" t="t" r="r" b="b"/>
              <a:pathLst>
                <a:path w="5838" h="5838" extrusionOk="0">
                  <a:moveTo>
                    <a:pt x="5838" y="2977"/>
                  </a:moveTo>
                  <a:cubicBezTo>
                    <a:pt x="5838" y="4553"/>
                    <a:pt x="4495" y="5838"/>
                    <a:pt x="2919" y="5838"/>
                  </a:cubicBezTo>
                  <a:cubicBezTo>
                    <a:pt x="1343" y="5838"/>
                    <a:pt x="1" y="4495"/>
                    <a:pt x="59" y="2919"/>
                  </a:cubicBezTo>
                  <a:cubicBezTo>
                    <a:pt x="59" y="1343"/>
                    <a:pt x="1402" y="0"/>
                    <a:pt x="2978" y="59"/>
                  </a:cubicBezTo>
                  <a:cubicBezTo>
                    <a:pt x="4554" y="59"/>
                    <a:pt x="5838" y="1401"/>
                    <a:pt x="5838"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2" name="Google Shape;17982;p46"/>
            <p:cNvSpPr/>
            <p:nvPr/>
          </p:nvSpPr>
          <p:spPr>
            <a:xfrm>
              <a:off x="3345950" y="932725"/>
              <a:ext cx="145950" cy="145950"/>
            </a:xfrm>
            <a:custGeom>
              <a:avLst/>
              <a:gdLst/>
              <a:ahLst/>
              <a:cxnLst/>
              <a:rect l="l" t="t" r="r" b="b"/>
              <a:pathLst>
                <a:path w="5838" h="5838" extrusionOk="0">
                  <a:moveTo>
                    <a:pt x="5837" y="2919"/>
                  </a:moveTo>
                  <a:cubicBezTo>
                    <a:pt x="5837" y="4495"/>
                    <a:pt x="4495" y="5837"/>
                    <a:pt x="2919" y="5837"/>
                  </a:cubicBezTo>
                  <a:cubicBezTo>
                    <a:pt x="1343" y="5837"/>
                    <a:pt x="0" y="4437"/>
                    <a:pt x="0" y="2861"/>
                  </a:cubicBezTo>
                  <a:cubicBezTo>
                    <a:pt x="59" y="1284"/>
                    <a:pt x="1401" y="0"/>
                    <a:pt x="2977" y="0"/>
                  </a:cubicBezTo>
                  <a:cubicBezTo>
                    <a:pt x="4553" y="0"/>
                    <a:pt x="5837" y="1343"/>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3" name="Google Shape;17983;p46"/>
            <p:cNvSpPr/>
            <p:nvPr/>
          </p:nvSpPr>
          <p:spPr>
            <a:xfrm>
              <a:off x="2857100" y="4366375"/>
              <a:ext cx="145950" cy="145950"/>
            </a:xfrm>
            <a:custGeom>
              <a:avLst/>
              <a:gdLst/>
              <a:ahLst/>
              <a:cxnLst/>
              <a:rect l="l" t="t" r="r" b="b"/>
              <a:pathLst>
                <a:path w="5838" h="5838" extrusionOk="0">
                  <a:moveTo>
                    <a:pt x="5837" y="2919"/>
                  </a:moveTo>
                  <a:cubicBezTo>
                    <a:pt x="5837" y="4495"/>
                    <a:pt x="4495" y="5837"/>
                    <a:pt x="2919" y="5837"/>
                  </a:cubicBezTo>
                  <a:cubicBezTo>
                    <a:pt x="1343" y="5837"/>
                    <a:pt x="58" y="4553"/>
                    <a:pt x="0" y="2977"/>
                  </a:cubicBezTo>
                  <a:cubicBezTo>
                    <a:pt x="0" y="1401"/>
                    <a:pt x="1284" y="58"/>
                    <a:pt x="2860" y="58"/>
                  </a:cubicBezTo>
                  <a:cubicBezTo>
                    <a:pt x="4436" y="0"/>
                    <a:pt x="5779" y="1343"/>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4" name="Google Shape;17984;p46"/>
            <p:cNvSpPr/>
            <p:nvPr/>
          </p:nvSpPr>
          <p:spPr>
            <a:xfrm>
              <a:off x="2121625" y="3630900"/>
              <a:ext cx="144500" cy="145950"/>
            </a:xfrm>
            <a:custGeom>
              <a:avLst/>
              <a:gdLst/>
              <a:ahLst/>
              <a:cxnLst/>
              <a:rect l="l" t="t" r="r" b="b"/>
              <a:pathLst>
                <a:path w="5780" h="5838" extrusionOk="0">
                  <a:moveTo>
                    <a:pt x="2919" y="0"/>
                  </a:moveTo>
                  <a:cubicBezTo>
                    <a:pt x="4437" y="0"/>
                    <a:pt x="5779" y="1343"/>
                    <a:pt x="5779" y="2919"/>
                  </a:cubicBezTo>
                  <a:cubicBezTo>
                    <a:pt x="5779" y="4495"/>
                    <a:pt x="4437" y="5837"/>
                    <a:pt x="2861" y="5779"/>
                  </a:cubicBezTo>
                  <a:cubicBezTo>
                    <a:pt x="1285" y="5779"/>
                    <a:pt x="0" y="4437"/>
                    <a:pt x="0" y="2861"/>
                  </a:cubicBezTo>
                  <a:cubicBezTo>
                    <a:pt x="0" y="1343"/>
                    <a:pt x="1343" y="0"/>
                    <a:pt x="2919"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5" name="Google Shape;17985;p46"/>
            <p:cNvSpPr/>
            <p:nvPr/>
          </p:nvSpPr>
          <p:spPr>
            <a:xfrm>
              <a:off x="3840625" y="4611525"/>
              <a:ext cx="144500" cy="143025"/>
            </a:xfrm>
            <a:custGeom>
              <a:avLst/>
              <a:gdLst/>
              <a:ahLst/>
              <a:cxnLst/>
              <a:rect l="l" t="t" r="r" b="b"/>
              <a:pathLst>
                <a:path w="5780" h="5721" extrusionOk="0">
                  <a:moveTo>
                    <a:pt x="5779" y="2802"/>
                  </a:moveTo>
                  <a:cubicBezTo>
                    <a:pt x="5779" y="4378"/>
                    <a:pt x="4437" y="5721"/>
                    <a:pt x="2861" y="5721"/>
                  </a:cubicBezTo>
                  <a:cubicBezTo>
                    <a:pt x="1343" y="5721"/>
                    <a:pt x="59" y="4436"/>
                    <a:pt x="1" y="2860"/>
                  </a:cubicBezTo>
                  <a:cubicBezTo>
                    <a:pt x="1" y="1284"/>
                    <a:pt x="1285" y="0"/>
                    <a:pt x="2861" y="0"/>
                  </a:cubicBezTo>
                  <a:cubicBezTo>
                    <a:pt x="4437" y="0"/>
                    <a:pt x="5721" y="1226"/>
                    <a:pt x="5779"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6" name="Google Shape;17986;p46"/>
            <p:cNvSpPr/>
            <p:nvPr/>
          </p:nvSpPr>
          <p:spPr>
            <a:xfrm>
              <a:off x="1879375" y="2895425"/>
              <a:ext cx="143050" cy="143025"/>
            </a:xfrm>
            <a:custGeom>
              <a:avLst/>
              <a:gdLst/>
              <a:ahLst/>
              <a:cxnLst/>
              <a:rect l="l" t="t" r="r" b="b"/>
              <a:pathLst>
                <a:path w="5722" h="5721" extrusionOk="0">
                  <a:moveTo>
                    <a:pt x="2861" y="1"/>
                  </a:moveTo>
                  <a:cubicBezTo>
                    <a:pt x="4437" y="1"/>
                    <a:pt x="5663" y="1285"/>
                    <a:pt x="5721" y="2861"/>
                  </a:cubicBezTo>
                  <a:cubicBezTo>
                    <a:pt x="5721" y="4437"/>
                    <a:pt x="4437" y="5721"/>
                    <a:pt x="2861" y="5721"/>
                  </a:cubicBezTo>
                  <a:cubicBezTo>
                    <a:pt x="1285" y="5721"/>
                    <a:pt x="1" y="4437"/>
                    <a:pt x="1" y="2861"/>
                  </a:cubicBezTo>
                  <a:cubicBezTo>
                    <a:pt x="1" y="1285"/>
                    <a:pt x="1285" y="59"/>
                    <a:pt x="28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7" name="Google Shape;17987;p46"/>
            <p:cNvSpPr/>
            <p:nvPr/>
          </p:nvSpPr>
          <p:spPr>
            <a:xfrm>
              <a:off x="1879375" y="2648825"/>
              <a:ext cx="143050" cy="143025"/>
            </a:xfrm>
            <a:custGeom>
              <a:avLst/>
              <a:gdLst/>
              <a:ahLst/>
              <a:cxnLst/>
              <a:rect l="l" t="t" r="r" b="b"/>
              <a:pathLst>
                <a:path w="5722" h="5721" extrusionOk="0">
                  <a:moveTo>
                    <a:pt x="2861" y="5720"/>
                  </a:moveTo>
                  <a:cubicBezTo>
                    <a:pt x="1285" y="5720"/>
                    <a:pt x="1" y="4436"/>
                    <a:pt x="1" y="2860"/>
                  </a:cubicBezTo>
                  <a:cubicBezTo>
                    <a:pt x="1" y="1284"/>
                    <a:pt x="1285" y="0"/>
                    <a:pt x="2919" y="0"/>
                  </a:cubicBezTo>
                  <a:cubicBezTo>
                    <a:pt x="4495" y="58"/>
                    <a:pt x="5721" y="1343"/>
                    <a:pt x="5721" y="2919"/>
                  </a:cubicBezTo>
                  <a:cubicBezTo>
                    <a:pt x="5663" y="4495"/>
                    <a:pt x="4437" y="5720"/>
                    <a:pt x="2861" y="57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8" name="Google Shape;17988;p46"/>
            <p:cNvSpPr/>
            <p:nvPr/>
          </p:nvSpPr>
          <p:spPr>
            <a:xfrm>
              <a:off x="3594025" y="4610050"/>
              <a:ext cx="143025" cy="144500"/>
            </a:xfrm>
            <a:custGeom>
              <a:avLst/>
              <a:gdLst/>
              <a:ahLst/>
              <a:cxnLst/>
              <a:rect l="l" t="t" r="r" b="b"/>
              <a:pathLst>
                <a:path w="5721" h="5780" extrusionOk="0">
                  <a:moveTo>
                    <a:pt x="2860" y="5780"/>
                  </a:moveTo>
                  <a:cubicBezTo>
                    <a:pt x="1284" y="5780"/>
                    <a:pt x="59" y="4495"/>
                    <a:pt x="0" y="2919"/>
                  </a:cubicBezTo>
                  <a:cubicBezTo>
                    <a:pt x="0" y="1343"/>
                    <a:pt x="1343" y="1"/>
                    <a:pt x="2919" y="59"/>
                  </a:cubicBezTo>
                  <a:cubicBezTo>
                    <a:pt x="4495" y="59"/>
                    <a:pt x="5720" y="1343"/>
                    <a:pt x="5720" y="2919"/>
                  </a:cubicBezTo>
                  <a:cubicBezTo>
                    <a:pt x="5720" y="4495"/>
                    <a:pt x="4436" y="5780"/>
                    <a:pt x="2860" y="57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9" name="Google Shape;17989;p46"/>
            <p:cNvSpPr/>
            <p:nvPr/>
          </p:nvSpPr>
          <p:spPr>
            <a:xfrm>
              <a:off x="5556725" y="2159950"/>
              <a:ext cx="141575" cy="141575"/>
            </a:xfrm>
            <a:custGeom>
              <a:avLst/>
              <a:gdLst/>
              <a:ahLst/>
              <a:cxnLst/>
              <a:rect l="l" t="t" r="r" b="b"/>
              <a:pathLst>
                <a:path w="5663" h="5663" extrusionOk="0">
                  <a:moveTo>
                    <a:pt x="2802" y="5663"/>
                  </a:moveTo>
                  <a:cubicBezTo>
                    <a:pt x="1226" y="5663"/>
                    <a:pt x="0" y="4379"/>
                    <a:pt x="59" y="2803"/>
                  </a:cubicBezTo>
                  <a:cubicBezTo>
                    <a:pt x="59" y="1227"/>
                    <a:pt x="1343" y="1"/>
                    <a:pt x="2919" y="1"/>
                  </a:cubicBezTo>
                  <a:cubicBezTo>
                    <a:pt x="4495" y="59"/>
                    <a:pt x="5662" y="1285"/>
                    <a:pt x="5662" y="2861"/>
                  </a:cubicBezTo>
                  <a:cubicBezTo>
                    <a:pt x="5662" y="4437"/>
                    <a:pt x="4437" y="5663"/>
                    <a:pt x="2802" y="56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0" name="Google Shape;17990;p46"/>
            <p:cNvSpPr/>
            <p:nvPr/>
          </p:nvSpPr>
          <p:spPr>
            <a:xfrm>
              <a:off x="4821250" y="1180800"/>
              <a:ext cx="141575" cy="141575"/>
            </a:xfrm>
            <a:custGeom>
              <a:avLst/>
              <a:gdLst/>
              <a:ahLst/>
              <a:cxnLst/>
              <a:rect l="l" t="t" r="r" b="b"/>
              <a:pathLst>
                <a:path w="5663" h="5663" extrusionOk="0">
                  <a:moveTo>
                    <a:pt x="5663" y="2860"/>
                  </a:moveTo>
                  <a:cubicBezTo>
                    <a:pt x="5663" y="4436"/>
                    <a:pt x="4379" y="5662"/>
                    <a:pt x="2803" y="5662"/>
                  </a:cubicBezTo>
                  <a:cubicBezTo>
                    <a:pt x="1227" y="5662"/>
                    <a:pt x="1" y="4436"/>
                    <a:pt x="1" y="2802"/>
                  </a:cubicBezTo>
                  <a:cubicBezTo>
                    <a:pt x="1" y="1284"/>
                    <a:pt x="1227" y="59"/>
                    <a:pt x="2744" y="59"/>
                  </a:cubicBezTo>
                  <a:cubicBezTo>
                    <a:pt x="4379" y="0"/>
                    <a:pt x="5604" y="1226"/>
                    <a:pt x="5604" y="28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1" name="Google Shape;17991;p46"/>
            <p:cNvSpPr/>
            <p:nvPr/>
          </p:nvSpPr>
          <p:spPr>
            <a:xfrm>
              <a:off x="5314475" y="1671100"/>
              <a:ext cx="141575" cy="141575"/>
            </a:xfrm>
            <a:custGeom>
              <a:avLst/>
              <a:gdLst/>
              <a:ahLst/>
              <a:cxnLst/>
              <a:rect l="l" t="t" r="r" b="b"/>
              <a:pathLst>
                <a:path w="5663" h="5663" extrusionOk="0">
                  <a:moveTo>
                    <a:pt x="5663" y="2803"/>
                  </a:moveTo>
                  <a:cubicBezTo>
                    <a:pt x="5663" y="4379"/>
                    <a:pt x="4437" y="5663"/>
                    <a:pt x="2803" y="5663"/>
                  </a:cubicBezTo>
                  <a:cubicBezTo>
                    <a:pt x="1227" y="5663"/>
                    <a:pt x="1" y="4379"/>
                    <a:pt x="1" y="2803"/>
                  </a:cubicBezTo>
                  <a:cubicBezTo>
                    <a:pt x="1" y="1227"/>
                    <a:pt x="1227" y="1"/>
                    <a:pt x="2803" y="1"/>
                  </a:cubicBezTo>
                  <a:cubicBezTo>
                    <a:pt x="4379" y="1"/>
                    <a:pt x="5663" y="1227"/>
                    <a:pt x="5663"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2" name="Google Shape;17992;p46"/>
            <p:cNvSpPr/>
            <p:nvPr/>
          </p:nvSpPr>
          <p:spPr>
            <a:xfrm>
              <a:off x="1880850" y="2408025"/>
              <a:ext cx="140100" cy="140125"/>
            </a:xfrm>
            <a:custGeom>
              <a:avLst/>
              <a:gdLst/>
              <a:ahLst/>
              <a:cxnLst/>
              <a:rect l="l" t="t" r="r" b="b"/>
              <a:pathLst>
                <a:path w="5604" h="5605" extrusionOk="0">
                  <a:moveTo>
                    <a:pt x="5604" y="2803"/>
                  </a:moveTo>
                  <a:cubicBezTo>
                    <a:pt x="5604" y="4379"/>
                    <a:pt x="4378" y="5604"/>
                    <a:pt x="2744" y="5604"/>
                  </a:cubicBezTo>
                  <a:cubicBezTo>
                    <a:pt x="1226" y="5546"/>
                    <a:pt x="0" y="4379"/>
                    <a:pt x="0" y="2803"/>
                  </a:cubicBezTo>
                  <a:cubicBezTo>
                    <a:pt x="0" y="1227"/>
                    <a:pt x="1226" y="1"/>
                    <a:pt x="2802" y="1"/>
                  </a:cubicBezTo>
                  <a:cubicBezTo>
                    <a:pt x="4378" y="1"/>
                    <a:pt x="5604" y="1227"/>
                    <a:pt x="5604"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3" name="Google Shape;17993;p46"/>
            <p:cNvSpPr/>
            <p:nvPr/>
          </p:nvSpPr>
          <p:spPr>
            <a:xfrm>
              <a:off x="5067875" y="4122675"/>
              <a:ext cx="140100" cy="140100"/>
            </a:xfrm>
            <a:custGeom>
              <a:avLst/>
              <a:gdLst/>
              <a:ahLst/>
              <a:cxnLst/>
              <a:rect l="l" t="t" r="r" b="b"/>
              <a:pathLst>
                <a:path w="5604" h="5604" extrusionOk="0">
                  <a:moveTo>
                    <a:pt x="2802" y="5604"/>
                  </a:moveTo>
                  <a:cubicBezTo>
                    <a:pt x="1226" y="5604"/>
                    <a:pt x="0" y="4378"/>
                    <a:pt x="0" y="2802"/>
                  </a:cubicBezTo>
                  <a:cubicBezTo>
                    <a:pt x="59" y="1226"/>
                    <a:pt x="1285" y="0"/>
                    <a:pt x="2802" y="0"/>
                  </a:cubicBezTo>
                  <a:cubicBezTo>
                    <a:pt x="4378" y="0"/>
                    <a:pt x="5604" y="1284"/>
                    <a:pt x="5604" y="2860"/>
                  </a:cubicBezTo>
                  <a:cubicBezTo>
                    <a:pt x="5604" y="4378"/>
                    <a:pt x="4378" y="5604"/>
                    <a:pt x="2802" y="56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4" name="Google Shape;17994;p46"/>
            <p:cNvSpPr/>
            <p:nvPr/>
          </p:nvSpPr>
          <p:spPr>
            <a:xfrm>
              <a:off x="4330950" y="934175"/>
              <a:ext cx="141575" cy="141575"/>
            </a:xfrm>
            <a:custGeom>
              <a:avLst/>
              <a:gdLst/>
              <a:ahLst/>
              <a:cxnLst/>
              <a:rect l="l" t="t" r="r" b="b"/>
              <a:pathLst>
                <a:path w="5663" h="5663" extrusionOk="0">
                  <a:moveTo>
                    <a:pt x="5662" y="2861"/>
                  </a:moveTo>
                  <a:cubicBezTo>
                    <a:pt x="5662" y="4437"/>
                    <a:pt x="4436" y="5663"/>
                    <a:pt x="2860" y="5663"/>
                  </a:cubicBezTo>
                  <a:cubicBezTo>
                    <a:pt x="1226" y="5663"/>
                    <a:pt x="0" y="4379"/>
                    <a:pt x="59" y="2803"/>
                  </a:cubicBezTo>
                  <a:cubicBezTo>
                    <a:pt x="59" y="1226"/>
                    <a:pt x="1284" y="59"/>
                    <a:pt x="2860" y="59"/>
                  </a:cubicBezTo>
                  <a:cubicBezTo>
                    <a:pt x="4436" y="1"/>
                    <a:pt x="5662" y="1285"/>
                    <a:pt x="5662" y="28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5" name="Google Shape;17995;p46"/>
            <p:cNvSpPr/>
            <p:nvPr/>
          </p:nvSpPr>
          <p:spPr>
            <a:xfrm>
              <a:off x="4085800" y="4617350"/>
              <a:ext cx="140100" cy="138650"/>
            </a:xfrm>
            <a:custGeom>
              <a:avLst/>
              <a:gdLst/>
              <a:ahLst/>
              <a:cxnLst/>
              <a:rect l="l" t="t" r="r" b="b"/>
              <a:pathLst>
                <a:path w="5604" h="5546" extrusionOk="0">
                  <a:moveTo>
                    <a:pt x="2802" y="5546"/>
                  </a:moveTo>
                  <a:cubicBezTo>
                    <a:pt x="1226" y="5546"/>
                    <a:pt x="0" y="4320"/>
                    <a:pt x="0" y="2744"/>
                  </a:cubicBezTo>
                  <a:cubicBezTo>
                    <a:pt x="0" y="1168"/>
                    <a:pt x="1226" y="1"/>
                    <a:pt x="2802" y="1"/>
                  </a:cubicBezTo>
                  <a:cubicBezTo>
                    <a:pt x="4378" y="1"/>
                    <a:pt x="5604" y="1227"/>
                    <a:pt x="5604" y="2803"/>
                  </a:cubicBezTo>
                  <a:cubicBezTo>
                    <a:pt x="5604" y="4379"/>
                    <a:pt x="4378" y="5546"/>
                    <a:pt x="2802" y="554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6" name="Google Shape;17996;p46"/>
            <p:cNvSpPr/>
            <p:nvPr/>
          </p:nvSpPr>
          <p:spPr>
            <a:xfrm>
              <a:off x="5558175" y="3387200"/>
              <a:ext cx="140125" cy="140125"/>
            </a:xfrm>
            <a:custGeom>
              <a:avLst/>
              <a:gdLst/>
              <a:ahLst/>
              <a:cxnLst/>
              <a:rect l="l" t="t" r="r" b="b"/>
              <a:pathLst>
                <a:path w="5605" h="5605" extrusionOk="0">
                  <a:moveTo>
                    <a:pt x="2744" y="5546"/>
                  </a:moveTo>
                  <a:cubicBezTo>
                    <a:pt x="1227" y="5546"/>
                    <a:pt x="1" y="4320"/>
                    <a:pt x="1" y="2744"/>
                  </a:cubicBezTo>
                  <a:cubicBezTo>
                    <a:pt x="1" y="1226"/>
                    <a:pt x="1285" y="0"/>
                    <a:pt x="2803" y="0"/>
                  </a:cubicBezTo>
                  <a:cubicBezTo>
                    <a:pt x="4379" y="0"/>
                    <a:pt x="5604" y="1285"/>
                    <a:pt x="5546" y="2802"/>
                  </a:cubicBezTo>
                  <a:cubicBezTo>
                    <a:pt x="5546" y="4378"/>
                    <a:pt x="4320" y="5604"/>
                    <a:pt x="2744" y="554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7" name="Google Shape;17997;p46"/>
            <p:cNvSpPr/>
            <p:nvPr/>
          </p:nvSpPr>
          <p:spPr>
            <a:xfrm>
              <a:off x="2369700" y="1424500"/>
              <a:ext cx="141575" cy="140100"/>
            </a:xfrm>
            <a:custGeom>
              <a:avLst/>
              <a:gdLst/>
              <a:ahLst/>
              <a:cxnLst/>
              <a:rect l="l" t="t" r="r" b="b"/>
              <a:pathLst>
                <a:path w="5663" h="5604" extrusionOk="0">
                  <a:moveTo>
                    <a:pt x="5604" y="2860"/>
                  </a:moveTo>
                  <a:cubicBezTo>
                    <a:pt x="5546" y="4436"/>
                    <a:pt x="4320" y="5604"/>
                    <a:pt x="2744" y="5604"/>
                  </a:cubicBezTo>
                  <a:cubicBezTo>
                    <a:pt x="1226" y="5545"/>
                    <a:pt x="0" y="4320"/>
                    <a:pt x="59" y="2744"/>
                  </a:cubicBezTo>
                  <a:cubicBezTo>
                    <a:pt x="59" y="1226"/>
                    <a:pt x="1343" y="0"/>
                    <a:pt x="2860" y="59"/>
                  </a:cubicBezTo>
                  <a:cubicBezTo>
                    <a:pt x="4437" y="59"/>
                    <a:pt x="5662" y="1343"/>
                    <a:pt x="5604" y="28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8" name="Google Shape;17998;p46"/>
            <p:cNvSpPr/>
            <p:nvPr/>
          </p:nvSpPr>
          <p:spPr>
            <a:xfrm>
              <a:off x="3350325" y="4612975"/>
              <a:ext cx="138650" cy="138650"/>
            </a:xfrm>
            <a:custGeom>
              <a:avLst/>
              <a:gdLst/>
              <a:ahLst/>
              <a:cxnLst/>
              <a:rect l="l" t="t" r="r" b="b"/>
              <a:pathLst>
                <a:path w="5546" h="5546" extrusionOk="0">
                  <a:moveTo>
                    <a:pt x="2802" y="1"/>
                  </a:moveTo>
                  <a:cubicBezTo>
                    <a:pt x="4320" y="1"/>
                    <a:pt x="5546" y="1226"/>
                    <a:pt x="5546" y="2802"/>
                  </a:cubicBezTo>
                  <a:cubicBezTo>
                    <a:pt x="5546" y="4320"/>
                    <a:pt x="4320" y="5546"/>
                    <a:pt x="2744" y="5546"/>
                  </a:cubicBezTo>
                  <a:cubicBezTo>
                    <a:pt x="1226" y="5546"/>
                    <a:pt x="0" y="4320"/>
                    <a:pt x="0" y="2802"/>
                  </a:cubicBezTo>
                  <a:cubicBezTo>
                    <a:pt x="0" y="1226"/>
                    <a:pt x="1226" y="1"/>
                    <a:pt x="28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9" name="Google Shape;17999;p46"/>
            <p:cNvSpPr/>
            <p:nvPr/>
          </p:nvSpPr>
          <p:spPr>
            <a:xfrm>
              <a:off x="5311575" y="3880425"/>
              <a:ext cx="138650" cy="140125"/>
            </a:xfrm>
            <a:custGeom>
              <a:avLst/>
              <a:gdLst/>
              <a:ahLst/>
              <a:cxnLst/>
              <a:rect l="l" t="t" r="r" b="b"/>
              <a:pathLst>
                <a:path w="5546" h="5605" extrusionOk="0">
                  <a:moveTo>
                    <a:pt x="5545" y="2802"/>
                  </a:moveTo>
                  <a:cubicBezTo>
                    <a:pt x="5545" y="4320"/>
                    <a:pt x="4320" y="5604"/>
                    <a:pt x="2744" y="5546"/>
                  </a:cubicBezTo>
                  <a:cubicBezTo>
                    <a:pt x="1284" y="5546"/>
                    <a:pt x="0" y="4320"/>
                    <a:pt x="0" y="2802"/>
                  </a:cubicBezTo>
                  <a:cubicBezTo>
                    <a:pt x="0" y="1285"/>
                    <a:pt x="1284" y="1"/>
                    <a:pt x="2802" y="1"/>
                  </a:cubicBezTo>
                  <a:cubicBezTo>
                    <a:pt x="4320" y="59"/>
                    <a:pt x="5545" y="1285"/>
                    <a:pt x="5545"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0" name="Google Shape;18000;p46"/>
            <p:cNvSpPr/>
            <p:nvPr/>
          </p:nvSpPr>
          <p:spPr>
            <a:xfrm>
              <a:off x="3106625" y="935650"/>
              <a:ext cx="140100" cy="140100"/>
            </a:xfrm>
            <a:custGeom>
              <a:avLst/>
              <a:gdLst/>
              <a:ahLst/>
              <a:cxnLst/>
              <a:rect l="l" t="t" r="r" b="b"/>
              <a:pathLst>
                <a:path w="5604" h="5604" extrusionOk="0">
                  <a:moveTo>
                    <a:pt x="5604" y="2802"/>
                  </a:moveTo>
                  <a:cubicBezTo>
                    <a:pt x="5604" y="4320"/>
                    <a:pt x="4320" y="5604"/>
                    <a:pt x="2744" y="5545"/>
                  </a:cubicBezTo>
                  <a:cubicBezTo>
                    <a:pt x="1226" y="5545"/>
                    <a:pt x="0" y="4320"/>
                    <a:pt x="0" y="2744"/>
                  </a:cubicBezTo>
                  <a:cubicBezTo>
                    <a:pt x="59" y="1226"/>
                    <a:pt x="1285" y="0"/>
                    <a:pt x="2802" y="0"/>
                  </a:cubicBezTo>
                  <a:cubicBezTo>
                    <a:pt x="4320" y="0"/>
                    <a:pt x="5604" y="1284"/>
                    <a:pt x="5546"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1" name="Google Shape;18001;p46"/>
            <p:cNvSpPr/>
            <p:nvPr/>
          </p:nvSpPr>
          <p:spPr>
            <a:xfrm>
              <a:off x="1876475" y="3144950"/>
              <a:ext cx="140100" cy="138675"/>
            </a:xfrm>
            <a:custGeom>
              <a:avLst/>
              <a:gdLst/>
              <a:ahLst/>
              <a:cxnLst/>
              <a:rect l="l" t="t" r="r" b="b"/>
              <a:pathLst>
                <a:path w="5604" h="5547" extrusionOk="0">
                  <a:moveTo>
                    <a:pt x="2802" y="1"/>
                  </a:moveTo>
                  <a:cubicBezTo>
                    <a:pt x="4320" y="1"/>
                    <a:pt x="5604" y="1227"/>
                    <a:pt x="5604" y="2744"/>
                  </a:cubicBezTo>
                  <a:cubicBezTo>
                    <a:pt x="5604" y="4320"/>
                    <a:pt x="4378" y="5546"/>
                    <a:pt x="2802" y="5546"/>
                  </a:cubicBezTo>
                  <a:cubicBezTo>
                    <a:pt x="1284" y="5546"/>
                    <a:pt x="58" y="4320"/>
                    <a:pt x="58" y="2803"/>
                  </a:cubicBezTo>
                  <a:cubicBezTo>
                    <a:pt x="0" y="1285"/>
                    <a:pt x="1226" y="1"/>
                    <a:pt x="28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2" name="Google Shape;18002;p46"/>
            <p:cNvSpPr/>
            <p:nvPr/>
          </p:nvSpPr>
          <p:spPr>
            <a:xfrm>
              <a:off x="2617775" y="1177875"/>
              <a:ext cx="138650" cy="140125"/>
            </a:xfrm>
            <a:custGeom>
              <a:avLst/>
              <a:gdLst/>
              <a:ahLst/>
              <a:cxnLst/>
              <a:rect l="l" t="t" r="r" b="b"/>
              <a:pathLst>
                <a:path w="5546" h="5605" extrusionOk="0">
                  <a:moveTo>
                    <a:pt x="2802" y="59"/>
                  </a:moveTo>
                  <a:cubicBezTo>
                    <a:pt x="4320" y="59"/>
                    <a:pt x="5546" y="1343"/>
                    <a:pt x="5546" y="2802"/>
                  </a:cubicBezTo>
                  <a:cubicBezTo>
                    <a:pt x="5546" y="4378"/>
                    <a:pt x="4203" y="5604"/>
                    <a:pt x="2685" y="5604"/>
                  </a:cubicBezTo>
                  <a:cubicBezTo>
                    <a:pt x="1226" y="5546"/>
                    <a:pt x="0" y="4262"/>
                    <a:pt x="0" y="2744"/>
                  </a:cubicBezTo>
                  <a:cubicBezTo>
                    <a:pt x="59" y="1285"/>
                    <a:pt x="1284" y="1"/>
                    <a:pt x="2802"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3" name="Google Shape;18003;p46"/>
            <p:cNvSpPr/>
            <p:nvPr/>
          </p:nvSpPr>
          <p:spPr>
            <a:xfrm>
              <a:off x="4822725" y="4370750"/>
              <a:ext cx="137175" cy="137175"/>
            </a:xfrm>
            <a:custGeom>
              <a:avLst/>
              <a:gdLst/>
              <a:ahLst/>
              <a:cxnLst/>
              <a:rect l="l" t="t" r="r" b="b"/>
              <a:pathLst>
                <a:path w="5487" h="5487" extrusionOk="0">
                  <a:moveTo>
                    <a:pt x="0" y="2744"/>
                  </a:moveTo>
                  <a:cubicBezTo>
                    <a:pt x="0" y="1284"/>
                    <a:pt x="1284" y="0"/>
                    <a:pt x="2802" y="0"/>
                  </a:cubicBezTo>
                  <a:cubicBezTo>
                    <a:pt x="4261" y="0"/>
                    <a:pt x="5487" y="1284"/>
                    <a:pt x="5487" y="2802"/>
                  </a:cubicBezTo>
                  <a:cubicBezTo>
                    <a:pt x="5487" y="4261"/>
                    <a:pt x="4203" y="5487"/>
                    <a:pt x="2744" y="5487"/>
                  </a:cubicBezTo>
                  <a:cubicBezTo>
                    <a:pt x="1284" y="5487"/>
                    <a:pt x="0" y="4203"/>
                    <a:pt x="0"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4" name="Google Shape;18004;p46"/>
            <p:cNvSpPr/>
            <p:nvPr/>
          </p:nvSpPr>
          <p:spPr>
            <a:xfrm>
              <a:off x="2124550" y="1672575"/>
              <a:ext cx="138650" cy="137175"/>
            </a:xfrm>
            <a:custGeom>
              <a:avLst/>
              <a:gdLst/>
              <a:ahLst/>
              <a:cxnLst/>
              <a:rect l="l" t="t" r="r" b="b"/>
              <a:pathLst>
                <a:path w="5546" h="5487" extrusionOk="0">
                  <a:moveTo>
                    <a:pt x="5487" y="2744"/>
                  </a:moveTo>
                  <a:cubicBezTo>
                    <a:pt x="5545" y="4203"/>
                    <a:pt x="4261" y="5487"/>
                    <a:pt x="2802" y="5487"/>
                  </a:cubicBezTo>
                  <a:cubicBezTo>
                    <a:pt x="1284" y="5487"/>
                    <a:pt x="0" y="4261"/>
                    <a:pt x="0" y="2744"/>
                  </a:cubicBezTo>
                  <a:cubicBezTo>
                    <a:pt x="0" y="1284"/>
                    <a:pt x="1226" y="59"/>
                    <a:pt x="2685" y="0"/>
                  </a:cubicBezTo>
                  <a:cubicBezTo>
                    <a:pt x="4203" y="0"/>
                    <a:pt x="5487" y="1226"/>
                    <a:pt x="5487"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5" name="Google Shape;18005;p46"/>
            <p:cNvSpPr/>
            <p:nvPr/>
          </p:nvSpPr>
          <p:spPr>
            <a:xfrm>
              <a:off x="2372625" y="4124125"/>
              <a:ext cx="135725" cy="137200"/>
            </a:xfrm>
            <a:custGeom>
              <a:avLst/>
              <a:gdLst/>
              <a:ahLst/>
              <a:cxnLst/>
              <a:rect l="l" t="t" r="r" b="b"/>
              <a:pathLst>
                <a:path w="5429" h="5488" extrusionOk="0">
                  <a:moveTo>
                    <a:pt x="5429" y="2744"/>
                  </a:moveTo>
                  <a:cubicBezTo>
                    <a:pt x="5429" y="4262"/>
                    <a:pt x="4144" y="5487"/>
                    <a:pt x="2685" y="5487"/>
                  </a:cubicBezTo>
                  <a:cubicBezTo>
                    <a:pt x="1167" y="5429"/>
                    <a:pt x="0" y="4203"/>
                    <a:pt x="0" y="2744"/>
                  </a:cubicBezTo>
                  <a:cubicBezTo>
                    <a:pt x="0" y="1226"/>
                    <a:pt x="1284" y="1"/>
                    <a:pt x="2743" y="59"/>
                  </a:cubicBezTo>
                  <a:cubicBezTo>
                    <a:pt x="4203" y="59"/>
                    <a:pt x="5429" y="1285"/>
                    <a:pt x="5429"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6" name="Google Shape;18006;p46"/>
            <p:cNvSpPr/>
            <p:nvPr/>
          </p:nvSpPr>
          <p:spPr>
            <a:xfrm>
              <a:off x="1882300" y="2162875"/>
              <a:ext cx="137200" cy="135750"/>
            </a:xfrm>
            <a:custGeom>
              <a:avLst/>
              <a:gdLst/>
              <a:ahLst/>
              <a:cxnLst/>
              <a:rect l="l" t="t" r="r" b="b"/>
              <a:pathLst>
                <a:path w="5488" h="5430" extrusionOk="0">
                  <a:moveTo>
                    <a:pt x="5429" y="2744"/>
                  </a:moveTo>
                  <a:cubicBezTo>
                    <a:pt x="5429" y="4262"/>
                    <a:pt x="4203" y="5429"/>
                    <a:pt x="2744" y="5429"/>
                  </a:cubicBezTo>
                  <a:cubicBezTo>
                    <a:pt x="1226" y="5429"/>
                    <a:pt x="1" y="4145"/>
                    <a:pt x="59" y="2627"/>
                  </a:cubicBezTo>
                  <a:cubicBezTo>
                    <a:pt x="117" y="1168"/>
                    <a:pt x="1343" y="1"/>
                    <a:pt x="2802" y="1"/>
                  </a:cubicBezTo>
                  <a:cubicBezTo>
                    <a:pt x="4262" y="59"/>
                    <a:pt x="5487" y="1285"/>
                    <a:pt x="5429"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7" name="Google Shape;18007;p46"/>
            <p:cNvSpPr/>
            <p:nvPr/>
          </p:nvSpPr>
          <p:spPr>
            <a:xfrm>
              <a:off x="4335325" y="4618825"/>
              <a:ext cx="135725" cy="135725"/>
            </a:xfrm>
            <a:custGeom>
              <a:avLst/>
              <a:gdLst/>
              <a:ahLst/>
              <a:cxnLst/>
              <a:rect l="l" t="t" r="r" b="b"/>
              <a:pathLst>
                <a:path w="5429" h="5429" extrusionOk="0">
                  <a:moveTo>
                    <a:pt x="5370" y="2685"/>
                  </a:moveTo>
                  <a:cubicBezTo>
                    <a:pt x="5429" y="4144"/>
                    <a:pt x="4203" y="5370"/>
                    <a:pt x="2744" y="5429"/>
                  </a:cubicBezTo>
                  <a:cubicBezTo>
                    <a:pt x="1226" y="5429"/>
                    <a:pt x="0" y="4203"/>
                    <a:pt x="0" y="2685"/>
                  </a:cubicBezTo>
                  <a:cubicBezTo>
                    <a:pt x="0" y="1226"/>
                    <a:pt x="1168" y="0"/>
                    <a:pt x="2685" y="0"/>
                  </a:cubicBezTo>
                  <a:cubicBezTo>
                    <a:pt x="4145" y="0"/>
                    <a:pt x="5370" y="1168"/>
                    <a:pt x="5370" y="26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8" name="Google Shape;18008;p46"/>
            <p:cNvSpPr/>
            <p:nvPr/>
          </p:nvSpPr>
          <p:spPr>
            <a:xfrm>
              <a:off x="3109550" y="4615900"/>
              <a:ext cx="134275" cy="134275"/>
            </a:xfrm>
            <a:custGeom>
              <a:avLst/>
              <a:gdLst/>
              <a:ahLst/>
              <a:cxnLst/>
              <a:rect l="l" t="t" r="r" b="b"/>
              <a:pathLst>
                <a:path w="5371" h="5371" extrusionOk="0">
                  <a:moveTo>
                    <a:pt x="2744" y="0"/>
                  </a:moveTo>
                  <a:cubicBezTo>
                    <a:pt x="4203" y="0"/>
                    <a:pt x="5370" y="1226"/>
                    <a:pt x="5312" y="2744"/>
                  </a:cubicBezTo>
                  <a:cubicBezTo>
                    <a:pt x="5312" y="4203"/>
                    <a:pt x="4144" y="5371"/>
                    <a:pt x="2627" y="5312"/>
                  </a:cubicBezTo>
                  <a:cubicBezTo>
                    <a:pt x="1109" y="5312"/>
                    <a:pt x="0" y="4145"/>
                    <a:pt x="0" y="2569"/>
                  </a:cubicBezTo>
                  <a:cubicBezTo>
                    <a:pt x="59" y="1109"/>
                    <a:pt x="1226" y="0"/>
                    <a:pt x="2744"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9" name="Google Shape;18009;p46"/>
            <p:cNvSpPr/>
            <p:nvPr/>
          </p:nvSpPr>
          <p:spPr>
            <a:xfrm>
              <a:off x="5561100" y="1922100"/>
              <a:ext cx="134275" cy="132825"/>
            </a:xfrm>
            <a:custGeom>
              <a:avLst/>
              <a:gdLst/>
              <a:ahLst/>
              <a:cxnLst/>
              <a:rect l="l" t="t" r="r" b="b"/>
              <a:pathLst>
                <a:path w="5371" h="5313" extrusionOk="0">
                  <a:moveTo>
                    <a:pt x="2686" y="1"/>
                  </a:moveTo>
                  <a:cubicBezTo>
                    <a:pt x="4203" y="1"/>
                    <a:pt x="5371" y="1226"/>
                    <a:pt x="5312" y="2744"/>
                  </a:cubicBezTo>
                  <a:cubicBezTo>
                    <a:pt x="5312" y="4203"/>
                    <a:pt x="4145" y="5312"/>
                    <a:pt x="2627" y="5312"/>
                  </a:cubicBezTo>
                  <a:cubicBezTo>
                    <a:pt x="1110" y="5312"/>
                    <a:pt x="1" y="4086"/>
                    <a:pt x="1" y="2569"/>
                  </a:cubicBezTo>
                  <a:cubicBezTo>
                    <a:pt x="59" y="1110"/>
                    <a:pt x="1226" y="1"/>
                    <a:pt x="268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0" name="Google Shape;18010;p46"/>
            <p:cNvSpPr/>
            <p:nvPr/>
          </p:nvSpPr>
          <p:spPr>
            <a:xfrm>
              <a:off x="4583400" y="940025"/>
              <a:ext cx="131350" cy="131350"/>
            </a:xfrm>
            <a:custGeom>
              <a:avLst/>
              <a:gdLst/>
              <a:ahLst/>
              <a:cxnLst/>
              <a:rect l="l" t="t" r="r" b="b"/>
              <a:pathLst>
                <a:path w="5254" h="5254" extrusionOk="0">
                  <a:moveTo>
                    <a:pt x="2627" y="0"/>
                  </a:moveTo>
                  <a:cubicBezTo>
                    <a:pt x="4086" y="0"/>
                    <a:pt x="5254" y="1109"/>
                    <a:pt x="5254" y="2569"/>
                  </a:cubicBezTo>
                  <a:cubicBezTo>
                    <a:pt x="5254" y="4086"/>
                    <a:pt x="4086" y="5254"/>
                    <a:pt x="2569" y="5254"/>
                  </a:cubicBezTo>
                  <a:cubicBezTo>
                    <a:pt x="1109" y="5254"/>
                    <a:pt x="0" y="4086"/>
                    <a:pt x="0" y="2627"/>
                  </a:cubicBezTo>
                  <a:cubicBezTo>
                    <a:pt x="0" y="1109"/>
                    <a:pt x="1109" y="0"/>
                    <a:pt x="262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1" name="Google Shape;18011;p46"/>
            <p:cNvSpPr/>
            <p:nvPr/>
          </p:nvSpPr>
          <p:spPr>
            <a:xfrm>
              <a:off x="2127450" y="3880425"/>
              <a:ext cx="132825" cy="132825"/>
            </a:xfrm>
            <a:custGeom>
              <a:avLst/>
              <a:gdLst/>
              <a:ahLst/>
              <a:cxnLst/>
              <a:rect l="l" t="t" r="r" b="b"/>
              <a:pathLst>
                <a:path w="5313" h="5313" extrusionOk="0">
                  <a:moveTo>
                    <a:pt x="2686" y="1"/>
                  </a:moveTo>
                  <a:cubicBezTo>
                    <a:pt x="4145" y="1"/>
                    <a:pt x="5313" y="1168"/>
                    <a:pt x="5313" y="2627"/>
                  </a:cubicBezTo>
                  <a:cubicBezTo>
                    <a:pt x="5313" y="4145"/>
                    <a:pt x="4145" y="5312"/>
                    <a:pt x="2628" y="5312"/>
                  </a:cubicBezTo>
                  <a:cubicBezTo>
                    <a:pt x="1110" y="5254"/>
                    <a:pt x="1" y="4087"/>
                    <a:pt x="1" y="2627"/>
                  </a:cubicBezTo>
                  <a:cubicBezTo>
                    <a:pt x="1" y="1110"/>
                    <a:pt x="1168" y="1"/>
                    <a:pt x="262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2" name="Google Shape;18012;p46"/>
            <p:cNvSpPr/>
            <p:nvPr/>
          </p:nvSpPr>
          <p:spPr>
            <a:xfrm>
              <a:off x="1880850" y="3390125"/>
              <a:ext cx="132800" cy="132800"/>
            </a:xfrm>
            <a:custGeom>
              <a:avLst/>
              <a:gdLst/>
              <a:ahLst/>
              <a:cxnLst/>
              <a:rect l="l" t="t" r="r" b="b"/>
              <a:pathLst>
                <a:path w="5312" h="5312" extrusionOk="0">
                  <a:moveTo>
                    <a:pt x="2627" y="0"/>
                  </a:moveTo>
                  <a:cubicBezTo>
                    <a:pt x="4086" y="0"/>
                    <a:pt x="5254" y="1168"/>
                    <a:pt x="5312" y="2627"/>
                  </a:cubicBezTo>
                  <a:cubicBezTo>
                    <a:pt x="5312" y="4145"/>
                    <a:pt x="4145" y="5312"/>
                    <a:pt x="2627" y="5312"/>
                  </a:cubicBezTo>
                  <a:cubicBezTo>
                    <a:pt x="1168" y="5312"/>
                    <a:pt x="0" y="4145"/>
                    <a:pt x="0" y="2685"/>
                  </a:cubicBezTo>
                  <a:cubicBezTo>
                    <a:pt x="0" y="1168"/>
                    <a:pt x="1168" y="59"/>
                    <a:pt x="2627"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3" name="Google Shape;18013;p46"/>
            <p:cNvSpPr/>
            <p:nvPr/>
          </p:nvSpPr>
          <p:spPr>
            <a:xfrm>
              <a:off x="2616300" y="4372200"/>
              <a:ext cx="132825" cy="134275"/>
            </a:xfrm>
            <a:custGeom>
              <a:avLst/>
              <a:gdLst/>
              <a:ahLst/>
              <a:cxnLst/>
              <a:rect l="l" t="t" r="r" b="b"/>
              <a:pathLst>
                <a:path w="5313" h="5371" extrusionOk="0">
                  <a:moveTo>
                    <a:pt x="5313" y="2744"/>
                  </a:moveTo>
                  <a:cubicBezTo>
                    <a:pt x="5313" y="4262"/>
                    <a:pt x="4087" y="5371"/>
                    <a:pt x="2628" y="5371"/>
                  </a:cubicBezTo>
                  <a:cubicBezTo>
                    <a:pt x="1110" y="5312"/>
                    <a:pt x="1" y="4145"/>
                    <a:pt x="1" y="2569"/>
                  </a:cubicBezTo>
                  <a:cubicBezTo>
                    <a:pt x="59" y="1110"/>
                    <a:pt x="1285" y="1"/>
                    <a:pt x="2744" y="59"/>
                  </a:cubicBezTo>
                  <a:cubicBezTo>
                    <a:pt x="4204" y="117"/>
                    <a:pt x="5313" y="1285"/>
                    <a:pt x="5313"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4" name="Google Shape;18014;p46"/>
            <p:cNvSpPr/>
            <p:nvPr/>
          </p:nvSpPr>
          <p:spPr>
            <a:xfrm>
              <a:off x="2864375" y="940025"/>
              <a:ext cx="131375" cy="131350"/>
            </a:xfrm>
            <a:custGeom>
              <a:avLst/>
              <a:gdLst/>
              <a:ahLst/>
              <a:cxnLst/>
              <a:rect l="l" t="t" r="r" b="b"/>
              <a:pathLst>
                <a:path w="5255" h="5254" extrusionOk="0">
                  <a:moveTo>
                    <a:pt x="2628" y="0"/>
                  </a:moveTo>
                  <a:cubicBezTo>
                    <a:pt x="4028" y="0"/>
                    <a:pt x="5196" y="1168"/>
                    <a:pt x="5196" y="2627"/>
                  </a:cubicBezTo>
                  <a:cubicBezTo>
                    <a:pt x="5254" y="4028"/>
                    <a:pt x="4028" y="5254"/>
                    <a:pt x="2569" y="5254"/>
                  </a:cubicBezTo>
                  <a:cubicBezTo>
                    <a:pt x="1168" y="5195"/>
                    <a:pt x="1" y="4028"/>
                    <a:pt x="1" y="2569"/>
                  </a:cubicBezTo>
                  <a:cubicBezTo>
                    <a:pt x="1" y="1168"/>
                    <a:pt x="1227"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5" name="Google Shape;18015;p46"/>
            <p:cNvSpPr/>
            <p:nvPr/>
          </p:nvSpPr>
          <p:spPr>
            <a:xfrm>
              <a:off x="5562550" y="3638200"/>
              <a:ext cx="131375" cy="131350"/>
            </a:xfrm>
            <a:custGeom>
              <a:avLst/>
              <a:gdLst/>
              <a:ahLst/>
              <a:cxnLst/>
              <a:rect l="l" t="t" r="r" b="b"/>
              <a:pathLst>
                <a:path w="5255" h="5254" extrusionOk="0">
                  <a:moveTo>
                    <a:pt x="2628" y="0"/>
                  </a:moveTo>
                  <a:cubicBezTo>
                    <a:pt x="4029" y="0"/>
                    <a:pt x="5196" y="1168"/>
                    <a:pt x="5254" y="2569"/>
                  </a:cubicBezTo>
                  <a:cubicBezTo>
                    <a:pt x="5254" y="4028"/>
                    <a:pt x="4029" y="5254"/>
                    <a:pt x="2628" y="5195"/>
                  </a:cubicBezTo>
                  <a:cubicBezTo>
                    <a:pt x="1168" y="5195"/>
                    <a:pt x="1" y="4028"/>
                    <a:pt x="1" y="2569"/>
                  </a:cubicBezTo>
                  <a:cubicBezTo>
                    <a:pt x="1" y="1168"/>
                    <a:pt x="1168"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6" name="Google Shape;18016;p46"/>
            <p:cNvSpPr/>
            <p:nvPr/>
          </p:nvSpPr>
          <p:spPr>
            <a:xfrm>
              <a:off x="5073700" y="1188100"/>
              <a:ext cx="129900" cy="128425"/>
            </a:xfrm>
            <a:custGeom>
              <a:avLst/>
              <a:gdLst/>
              <a:ahLst/>
              <a:cxnLst/>
              <a:rect l="l" t="t" r="r" b="b"/>
              <a:pathLst>
                <a:path w="5196" h="5137" extrusionOk="0">
                  <a:moveTo>
                    <a:pt x="2569" y="0"/>
                  </a:moveTo>
                  <a:cubicBezTo>
                    <a:pt x="4028" y="0"/>
                    <a:pt x="5196" y="1226"/>
                    <a:pt x="5196" y="2627"/>
                  </a:cubicBezTo>
                  <a:cubicBezTo>
                    <a:pt x="5137" y="3969"/>
                    <a:pt x="3970" y="5137"/>
                    <a:pt x="2569" y="5137"/>
                  </a:cubicBezTo>
                  <a:cubicBezTo>
                    <a:pt x="1168" y="5137"/>
                    <a:pt x="1" y="3911"/>
                    <a:pt x="1" y="2510"/>
                  </a:cubicBezTo>
                  <a:cubicBezTo>
                    <a:pt x="59" y="1109"/>
                    <a:pt x="1227"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7" name="Google Shape;18017;p46"/>
            <p:cNvSpPr/>
            <p:nvPr/>
          </p:nvSpPr>
          <p:spPr>
            <a:xfrm>
              <a:off x="5320325" y="1430325"/>
              <a:ext cx="129900" cy="128450"/>
            </a:xfrm>
            <a:custGeom>
              <a:avLst/>
              <a:gdLst/>
              <a:ahLst/>
              <a:cxnLst/>
              <a:rect l="l" t="t" r="r" b="b"/>
              <a:pathLst>
                <a:path w="5196" h="5138" extrusionOk="0">
                  <a:moveTo>
                    <a:pt x="5137" y="2627"/>
                  </a:moveTo>
                  <a:cubicBezTo>
                    <a:pt x="5137" y="4028"/>
                    <a:pt x="3970" y="5137"/>
                    <a:pt x="2569" y="5137"/>
                  </a:cubicBezTo>
                  <a:cubicBezTo>
                    <a:pt x="1168" y="5137"/>
                    <a:pt x="0" y="3912"/>
                    <a:pt x="0" y="2511"/>
                  </a:cubicBezTo>
                  <a:cubicBezTo>
                    <a:pt x="59" y="1110"/>
                    <a:pt x="1285" y="1"/>
                    <a:pt x="2627" y="1"/>
                  </a:cubicBezTo>
                  <a:cubicBezTo>
                    <a:pt x="4028" y="59"/>
                    <a:pt x="5195" y="1226"/>
                    <a:pt x="5137" y="26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8" name="Google Shape;18018;p46"/>
            <p:cNvSpPr/>
            <p:nvPr/>
          </p:nvSpPr>
          <p:spPr>
            <a:xfrm>
              <a:off x="1886675" y="1920650"/>
              <a:ext cx="128450" cy="126975"/>
            </a:xfrm>
            <a:custGeom>
              <a:avLst/>
              <a:gdLst/>
              <a:ahLst/>
              <a:cxnLst/>
              <a:rect l="l" t="t" r="r" b="b"/>
              <a:pathLst>
                <a:path w="5138" h="5079" extrusionOk="0">
                  <a:moveTo>
                    <a:pt x="2569" y="0"/>
                  </a:moveTo>
                  <a:cubicBezTo>
                    <a:pt x="3970" y="0"/>
                    <a:pt x="5079" y="1109"/>
                    <a:pt x="5079" y="2510"/>
                  </a:cubicBezTo>
                  <a:cubicBezTo>
                    <a:pt x="5137" y="3969"/>
                    <a:pt x="3970" y="5078"/>
                    <a:pt x="2569" y="5078"/>
                  </a:cubicBezTo>
                  <a:cubicBezTo>
                    <a:pt x="1168" y="5078"/>
                    <a:pt x="59" y="3969"/>
                    <a:pt x="1" y="2568"/>
                  </a:cubicBezTo>
                  <a:cubicBezTo>
                    <a:pt x="1" y="1168"/>
                    <a:pt x="1110" y="59"/>
                    <a:pt x="2569"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9" name="Google Shape;18019;p46"/>
            <p:cNvSpPr/>
            <p:nvPr/>
          </p:nvSpPr>
          <p:spPr>
            <a:xfrm>
              <a:off x="5812100" y="2904175"/>
              <a:ext cx="125525" cy="127000"/>
            </a:xfrm>
            <a:custGeom>
              <a:avLst/>
              <a:gdLst/>
              <a:ahLst/>
              <a:cxnLst/>
              <a:rect l="l" t="t" r="r" b="b"/>
              <a:pathLst>
                <a:path w="5021" h="5080" extrusionOk="0">
                  <a:moveTo>
                    <a:pt x="2510" y="5021"/>
                  </a:moveTo>
                  <a:cubicBezTo>
                    <a:pt x="1109" y="5079"/>
                    <a:pt x="0" y="3970"/>
                    <a:pt x="0" y="2511"/>
                  </a:cubicBezTo>
                  <a:cubicBezTo>
                    <a:pt x="0" y="1110"/>
                    <a:pt x="1051" y="1"/>
                    <a:pt x="2510" y="1"/>
                  </a:cubicBezTo>
                  <a:cubicBezTo>
                    <a:pt x="3911" y="1"/>
                    <a:pt x="5020" y="1052"/>
                    <a:pt x="5020" y="2452"/>
                  </a:cubicBezTo>
                  <a:cubicBezTo>
                    <a:pt x="5020" y="3912"/>
                    <a:pt x="3969" y="5021"/>
                    <a:pt x="2510" y="50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0" name="Google Shape;18020;p46"/>
            <p:cNvSpPr/>
            <p:nvPr/>
          </p:nvSpPr>
          <p:spPr>
            <a:xfrm>
              <a:off x="5810625" y="2660475"/>
              <a:ext cx="127000" cy="127000"/>
            </a:xfrm>
            <a:custGeom>
              <a:avLst/>
              <a:gdLst/>
              <a:ahLst/>
              <a:cxnLst/>
              <a:rect l="l" t="t" r="r" b="b"/>
              <a:pathLst>
                <a:path w="5080" h="5080" extrusionOk="0">
                  <a:moveTo>
                    <a:pt x="2569" y="5079"/>
                  </a:moveTo>
                  <a:cubicBezTo>
                    <a:pt x="1168" y="5079"/>
                    <a:pt x="59" y="3970"/>
                    <a:pt x="1" y="2569"/>
                  </a:cubicBezTo>
                  <a:cubicBezTo>
                    <a:pt x="1" y="1168"/>
                    <a:pt x="1110" y="59"/>
                    <a:pt x="2569" y="1"/>
                  </a:cubicBezTo>
                  <a:cubicBezTo>
                    <a:pt x="3970" y="1"/>
                    <a:pt x="5079" y="1110"/>
                    <a:pt x="5079" y="2569"/>
                  </a:cubicBezTo>
                  <a:cubicBezTo>
                    <a:pt x="5079" y="3970"/>
                    <a:pt x="3970" y="5079"/>
                    <a:pt x="2569" y="507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1" name="Google Shape;18021;p46"/>
            <p:cNvSpPr/>
            <p:nvPr/>
          </p:nvSpPr>
          <p:spPr>
            <a:xfrm>
              <a:off x="4581925" y="4623200"/>
              <a:ext cx="127000" cy="126975"/>
            </a:xfrm>
            <a:custGeom>
              <a:avLst/>
              <a:gdLst/>
              <a:ahLst/>
              <a:cxnLst/>
              <a:rect l="l" t="t" r="r" b="b"/>
              <a:pathLst>
                <a:path w="5080" h="5079" extrusionOk="0">
                  <a:moveTo>
                    <a:pt x="5079" y="2510"/>
                  </a:moveTo>
                  <a:cubicBezTo>
                    <a:pt x="5079" y="3911"/>
                    <a:pt x="3970" y="5020"/>
                    <a:pt x="2569" y="5079"/>
                  </a:cubicBezTo>
                  <a:cubicBezTo>
                    <a:pt x="1168" y="5079"/>
                    <a:pt x="1" y="3969"/>
                    <a:pt x="1" y="2569"/>
                  </a:cubicBezTo>
                  <a:cubicBezTo>
                    <a:pt x="1" y="1109"/>
                    <a:pt x="1110" y="0"/>
                    <a:pt x="2511" y="0"/>
                  </a:cubicBezTo>
                  <a:cubicBezTo>
                    <a:pt x="3912" y="0"/>
                    <a:pt x="5021" y="1109"/>
                    <a:pt x="5079"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2" name="Google Shape;18022;p46"/>
            <p:cNvSpPr/>
            <p:nvPr/>
          </p:nvSpPr>
          <p:spPr>
            <a:xfrm>
              <a:off x="3849400" y="694850"/>
              <a:ext cx="126975" cy="127000"/>
            </a:xfrm>
            <a:custGeom>
              <a:avLst/>
              <a:gdLst/>
              <a:ahLst/>
              <a:cxnLst/>
              <a:rect l="l" t="t" r="r" b="b"/>
              <a:pathLst>
                <a:path w="5079" h="5080" extrusionOk="0">
                  <a:moveTo>
                    <a:pt x="2510" y="59"/>
                  </a:moveTo>
                  <a:cubicBezTo>
                    <a:pt x="3911" y="1"/>
                    <a:pt x="5078" y="1110"/>
                    <a:pt x="5078" y="2569"/>
                  </a:cubicBezTo>
                  <a:cubicBezTo>
                    <a:pt x="5078" y="3970"/>
                    <a:pt x="3969" y="5079"/>
                    <a:pt x="2510" y="5079"/>
                  </a:cubicBezTo>
                  <a:cubicBezTo>
                    <a:pt x="1109" y="5079"/>
                    <a:pt x="58" y="3970"/>
                    <a:pt x="0" y="2628"/>
                  </a:cubicBezTo>
                  <a:cubicBezTo>
                    <a:pt x="0" y="1168"/>
                    <a:pt x="1109" y="59"/>
                    <a:pt x="25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3" name="Google Shape;18023;p46"/>
            <p:cNvSpPr/>
            <p:nvPr/>
          </p:nvSpPr>
          <p:spPr>
            <a:xfrm>
              <a:off x="3602775" y="696325"/>
              <a:ext cx="125525" cy="125525"/>
            </a:xfrm>
            <a:custGeom>
              <a:avLst/>
              <a:gdLst/>
              <a:ahLst/>
              <a:cxnLst/>
              <a:rect l="l" t="t" r="r" b="b"/>
              <a:pathLst>
                <a:path w="5021" h="5021" extrusionOk="0">
                  <a:moveTo>
                    <a:pt x="5020" y="2452"/>
                  </a:moveTo>
                  <a:cubicBezTo>
                    <a:pt x="5020" y="3911"/>
                    <a:pt x="3970" y="5020"/>
                    <a:pt x="2510" y="5020"/>
                  </a:cubicBezTo>
                  <a:cubicBezTo>
                    <a:pt x="1109" y="5020"/>
                    <a:pt x="59" y="3911"/>
                    <a:pt x="0" y="2510"/>
                  </a:cubicBezTo>
                  <a:cubicBezTo>
                    <a:pt x="0" y="1109"/>
                    <a:pt x="1109" y="0"/>
                    <a:pt x="2510" y="0"/>
                  </a:cubicBezTo>
                  <a:cubicBezTo>
                    <a:pt x="3911" y="0"/>
                    <a:pt x="5020" y="1051"/>
                    <a:pt x="5020" y="24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4" name="Google Shape;18024;p46"/>
            <p:cNvSpPr/>
            <p:nvPr/>
          </p:nvSpPr>
          <p:spPr>
            <a:xfrm>
              <a:off x="2867300" y="4620275"/>
              <a:ext cx="124075" cy="124075"/>
            </a:xfrm>
            <a:custGeom>
              <a:avLst/>
              <a:gdLst/>
              <a:ahLst/>
              <a:cxnLst/>
              <a:rect l="l" t="t" r="r" b="b"/>
              <a:pathLst>
                <a:path w="4963" h="4963" extrusionOk="0">
                  <a:moveTo>
                    <a:pt x="2511" y="4962"/>
                  </a:moveTo>
                  <a:cubicBezTo>
                    <a:pt x="1110" y="4962"/>
                    <a:pt x="1" y="3853"/>
                    <a:pt x="1" y="2452"/>
                  </a:cubicBezTo>
                  <a:cubicBezTo>
                    <a:pt x="1" y="1110"/>
                    <a:pt x="1110" y="1"/>
                    <a:pt x="2511" y="1"/>
                  </a:cubicBezTo>
                  <a:cubicBezTo>
                    <a:pt x="3911" y="1"/>
                    <a:pt x="4962" y="1110"/>
                    <a:pt x="4962" y="2510"/>
                  </a:cubicBezTo>
                  <a:cubicBezTo>
                    <a:pt x="4962" y="3911"/>
                    <a:pt x="3911" y="4962"/>
                    <a:pt x="2511"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5" name="Google Shape;18025;p46"/>
            <p:cNvSpPr/>
            <p:nvPr/>
          </p:nvSpPr>
          <p:spPr>
            <a:xfrm>
              <a:off x="5812100" y="2415325"/>
              <a:ext cx="125525" cy="125525"/>
            </a:xfrm>
            <a:custGeom>
              <a:avLst/>
              <a:gdLst/>
              <a:ahLst/>
              <a:cxnLst/>
              <a:rect l="l" t="t" r="r" b="b"/>
              <a:pathLst>
                <a:path w="5021" h="5021" extrusionOk="0">
                  <a:moveTo>
                    <a:pt x="2510" y="1"/>
                  </a:moveTo>
                  <a:cubicBezTo>
                    <a:pt x="3853" y="1"/>
                    <a:pt x="4962" y="1110"/>
                    <a:pt x="4962" y="2511"/>
                  </a:cubicBezTo>
                  <a:cubicBezTo>
                    <a:pt x="5020" y="3853"/>
                    <a:pt x="3911" y="4962"/>
                    <a:pt x="2510" y="4962"/>
                  </a:cubicBezTo>
                  <a:cubicBezTo>
                    <a:pt x="1109" y="5021"/>
                    <a:pt x="0" y="3912"/>
                    <a:pt x="0" y="2511"/>
                  </a:cubicBezTo>
                  <a:cubicBezTo>
                    <a:pt x="0" y="1110"/>
                    <a:pt x="1109" y="1"/>
                    <a:pt x="25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6" name="Google Shape;18026;p46"/>
            <p:cNvSpPr/>
            <p:nvPr/>
          </p:nvSpPr>
          <p:spPr>
            <a:xfrm>
              <a:off x="5812100" y="3152250"/>
              <a:ext cx="125525" cy="124075"/>
            </a:xfrm>
            <a:custGeom>
              <a:avLst/>
              <a:gdLst/>
              <a:ahLst/>
              <a:cxnLst/>
              <a:rect l="l" t="t" r="r" b="b"/>
              <a:pathLst>
                <a:path w="5021" h="4963" extrusionOk="0">
                  <a:moveTo>
                    <a:pt x="2452" y="4962"/>
                  </a:moveTo>
                  <a:cubicBezTo>
                    <a:pt x="1109" y="4904"/>
                    <a:pt x="0" y="3795"/>
                    <a:pt x="59" y="2394"/>
                  </a:cubicBezTo>
                  <a:cubicBezTo>
                    <a:pt x="59" y="1052"/>
                    <a:pt x="1168" y="1"/>
                    <a:pt x="2510" y="1"/>
                  </a:cubicBezTo>
                  <a:cubicBezTo>
                    <a:pt x="3911" y="1"/>
                    <a:pt x="5020" y="1168"/>
                    <a:pt x="4962" y="2569"/>
                  </a:cubicBezTo>
                  <a:cubicBezTo>
                    <a:pt x="4903" y="3912"/>
                    <a:pt x="3794" y="4962"/>
                    <a:pt x="2452"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7" name="Google Shape;18027;p46"/>
            <p:cNvSpPr/>
            <p:nvPr/>
          </p:nvSpPr>
          <p:spPr>
            <a:xfrm>
              <a:off x="2378450" y="1186625"/>
              <a:ext cx="124075" cy="122600"/>
            </a:xfrm>
            <a:custGeom>
              <a:avLst/>
              <a:gdLst/>
              <a:ahLst/>
              <a:cxnLst/>
              <a:rect l="l" t="t" r="r" b="b"/>
              <a:pathLst>
                <a:path w="4963" h="4904" extrusionOk="0">
                  <a:moveTo>
                    <a:pt x="2452" y="4904"/>
                  </a:moveTo>
                  <a:cubicBezTo>
                    <a:pt x="1110" y="4904"/>
                    <a:pt x="1" y="3853"/>
                    <a:pt x="1" y="2452"/>
                  </a:cubicBezTo>
                  <a:cubicBezTo>
                    <a:pt x="1" y="1110"/>
                    <a:pt x="1110" y="1"/>
                    <a:pt x="2510" y="1"/>
                  </a:cubicBezTo>
                  <a:cubicBezTo>
                    <a:pt x="3853" y="1"/>
                    <a:pt x="4962" y="1110"/>
                    <a:pt x="4962" y="2511"/>
                  </a:cubicBezTo>
                  <a:cubicBezTo>
                    <a:pt x="4904" y="3853"/>
                    <a:pt x="3795" y="4904"/>
                    <a:pt x="2452" y="49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8" name="Google Shape;18028;p46"/>
            <p:cNvSpPr/>
            <p:nvPr/>
          </p:nvSpPr>
          <p:spPr>
            <a:xfrm>
              <a:off x="4093075" y="696325"/>
              <a:ext cx="125525" cy="125525"/>
            </a:xfrm>
            <a:custGeom>
              <a:avLst/>
              <a:gdLst/>
              <a:ahLst/>
              <a:cxnLst/>
              <a:rect l="l" t="t" r="r" b="b"/>
              <a:pathLst>
                <a:path w="5021" h="5021" extrusionOk="0">
                  <a:moveTo>
                    <a:pt x="2511" y="0"/>
                  </a:moveTo>
                  <a:cubicBezTo>
                    <a:pt x="3912" y="59"/>
                    <a:pt x="5021" y="1168"/>
                    <a:pt x="4962" y="2569"/>
                  </a:cubicBezTo>
                  <a:cubicBezTo>
                    <a:pt x="4962" y="3911"/>
                    <a:pt x="3853" y="5020"/>
                    <a:pt x="2452" y="4962"/>
                  </a:cubicBezTo>
                  <a:cubicBezTo>
                    <a:pt x="1052" y="4962"/>
                    <a:pt x="1" y="3853"/>
                    <a:pt x="1" y="2510"/>
                  </a:cubicBezTo>
                  <a:cubicBezTo>
                    <a:pt x="1" y="1109"/>
                    <a:pt x="1110" y="0"/>
                    <a:pt x="25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9" name="Google Shape;18029;p46"/>
            <p:cNvSpPr/>
            <p:nvPr/>
          </p:nvSpPr>
          <p:spPr>
            <a:xfrm>
              <a:off x="1885225" y="3641100"/>
              <a:ext cx="124050" cy="124075"/>
            </a:xfrm>
            <a:custGeom>
              <a:avLst/>
              <a:gdLst/>
              <a:ahLst/>
              <a:cxnLst/>
              <a:rect l="l" t="t" r="r" b="b"/>
              <a:pathLst>
                <a:path w="4962" h="4963" extrusionOk="0">
                  <a:moveTo>
                    <a:pt x="2452" y="1"/>
                  </a:moveTo>
                  <a:cubicBezTo>
                    <a:pt x="3853" y="1"/>
                    <a:pt x="4962" y="1168"/>
                    <a:pt x="4962" y="2569"/>
                  </a:cubicBezTo>
                  <a:cubicBezTo>
                    <a:pt x="4903" y="3912"/>
                    <a:pt x="3794" y="4962"/>
                    <a:pt x="2452" y="4962"/>
                  </a:cubicBezTo>
                  <a:cubicBezTo>
                    <a:pt x="1051" y="4962"/>
                    <a:pt x="0" y="3853"/>
                    <a:pt x="0" y="2453"/>
                  </a:cubicBezTo>
                  <a:cubicBezTo>
                    <a:pt x="0" y="1110"/>
                    <a:pt x="1109" y="1"/>
                    <a:pt x="245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0" name="Google Shape;18030;p46"/>
            <p:cNvSpPr/>
            <p:nvPr/>
          </p:nvSpPr>
          <p:spPr>
            <a:xfrm>
              <a:off x="5318875" y="4129975"/>
              <a:ext cx="124050" cy="125500"/>
            </a:xfrm>
            <a:custGeom>
              <a:avLst/>
              <a:gdLst/>
              <a:ahLst/>
              <a:cxnLst/>
              <a:rect l="l" t="t" r="r" b="b"/>
              <a:pathLst>
                <a:path w="4962" h="5020" extrusionOk="0">
                  <a:moveTo>
                    <a:pt x="58" y="2510"/>
                  </a:moveTo>
                  <a:cubicBezTo>
                    <a:pt x="58" y="1109"/>
                    <a:pt x="1167" y="0"/>
                    <a:pt x="2568" y="58"/>
                  </a:cubicBezTo>
                  <a:cubicBezTo>
                    <a:pt x="3911" y="117"/>
                    <a:pt x="4962" y="1226"/>
                    <a:pt x="4962" y="2568"/>
                  </a:cubicBezTo>
                  <a:cubicBezTo>
                    <a:pt x="4962" y="3911"/>
                    <a:pt x="3794" y="5020"/>
                    <a:pt x="2452" y="5020"/>
                  </a:cubicBezTo>
                  <a:cubicBezTo>
                    <a:pt x="1109" y="4962"/>
                    <a:pt x="0" y="3853"/>
                    <a:pt x="58"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1" name="Google Shape;18031;p46"/>
            <p:cNvSpPr/>
            <p:nvPr/>
          </p:nvSpPr>
          <p:spPr>
            <a:xfrm>
              <a:off x="3357625" y="696325"/>
              <a:ext cx="124050" cy="124050"/>
            </a:xfrm>
            <a:custGeom>
              <a:avLst/>
              <a:gdLst/>
              <a:ahLst/>
              <a:cxnLst/>
              <a:rect l="l" t="t" r="r" b="b"/>
              <a:pathLst>
                <a:path w="4962" h="4962" extrusionOk="0">
                  <a:moveTo>
                    <a:pt x="2510" y="4962"/>
                  </a:moveTo>
                  <a:cubicBezTo>
                    <a:pt x="1168" y="4962"/>
                    <a:pt x="59" y="3853"/>
                    <a:pt x="0" y="2510"/>
                  </a:cubicBezTo>
                  <a:cubicBezTo>
                    <a:pt x="0" y="1168"/>
                    <a:pt x="1109" y="59"/>
                    <a:pt x="2452" y="59"/>
                  </a:cubicBezTo>
                  <a:cubicBezTo>
                    <a:pt x="3794" y="0"/>
                    <a:pt x="4903" y="1109"/>
                    <a:pt x="4903" y="2452"/>
                  </a:cubicBezTo>
                  <a:cubicBezTo>
                    <a:pt x="4962" y="3794"/>
                    <a:pt x="3853" y="4903"/>
                    <a:pt x="2510"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2" name="Google Shape;18032;p46"/>
            <p:cNvSpPr/>
            <p:nvPr/>
          </p:nvSpPr>
          <p:spPr>
            <a:xfrm>
              <a:off x="5076625" y="4378050"/>
              <a:ext cx="124075" cy="124050"/>
            </a:xfrm>
            <a:custGeom>
              <a:avLst/>
              <a:gdLst/>
              <a:ahLst/>
              <a:cxnLst/>
              <a:rect l="l" t="t" r="r" b="b"/>
              <a:pathLst>
                <a:path w="4963" h="4962" extrusionOk="0">
                  <a:moveTo>
                    <a:pt x="1" y="2393"/>
                  </a:moveTo>
                  <a:cubicBezTo>
                    <a:pt x="59" y="1051"/>
                    <a:pt x="1226" y="0"/>
                    <a:pt x="2511" y="0"/>
                  </a:cubicBezTo>
                  <a:cubicBezTo>
                    <a:pt x="3853" y="58"/>
                    <a:pt x="4962" y="1226"/>
                    <a:pt x="4904" y="2510"/>
                  </a:cubicBezTo>
                  <a:cubicBezTo>
                    <a:pt x="4904" y="3852"/>
                    <a:pt x="3736" y="4962"/>
                    <a:pt x="2394" y="4903"/>
                  </a:cubicBezTo>
                  <a:cubicBezTo>
                    <a:pt x="1051" y="4903"/>
                    <a:pt x="1" y="3736"/>
                    <a:pt x="1"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3" name="Google Shape;18033;p46"/>
            <p:cNvSpPr/>
            <p:nvPr/>
          </p:nvSpPr>
          <p:spPr>
            <a:xfrm>
              <a:off x="4830000" y="944400"/>
              <a:ext cx="122625" cy="122600"/>
            </a:xfrm>
            <a:custGeom>
              <a:avLst/>
              <a:gdLst/>
              <a:ahLst/>
              <a:cxnLst/>
              <a:rect l="l" t="t" r="r" b="b"/>
              <a:pathLst>
                <a:path w="4905" h="4904" extrusionOk="0">
                  <a:moveTo>
                    <a:pt x="4904" y="2452"/>
                  </a:moveTo>
                  <a:cubicBezTo>
                    <a:pt x="4904" y="3794"/>
                    <a:pt x="3795" y="4903"/>
                    <a:pt x="2453" y="4903"/>
                  </a:cubicBezTo>
                  <a:cubicBezTo>
                    <a:pt x="1110" y="4903"/>
                    <a:pt x="1" y="3736"/>
                    <a:pt x="1" y="2452"/>
                  </a:cubicBezTo>
                  <a:cubicBezTo>
                    <a:pt x="1" y="1109"/>
                    <a:pt x="1168" y="0"/>
                    <a:pt x="2453" y="0"/>
                  </a:cubicBezTo>
                  <a:cubicBezTo>
                    <a:pt x="3795" y="0"/>
                    <a:pt x="4904" y="1109"/>
                    <a:pt x="4904" y="24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4" name="Google Shape;18034;p46"/>
            <p:cNvSpPr/>
            <p:nvPr/>
          </p:nvSpPr>
          <p:spPr>
            <a:xfrm>
              <a:off x="2131825" y="1433250"/>
              <a:ext cx="124075" cy="124050"/>
            </a:xfrm>
            <a:custGeom>
              <a:avLst/>
              <a:gdLst/>
              <a:ahLst/>
              <a:cxnLst/>
              <a:rect l="l" t="t" r="r" b="b"/>
              <a:pathLst>
                <a:path w="4963" h="4962" extrusionOk="0">
                  <a:moveTo>
                    <a:pt x="2453" y="4904"/>
                  </a:moveTo>
                  <a:cubicBezTo>
                    <a:pt x="1110" y="4904"/>
                    <a:pt x="1" y="3795"/>
                    <a:pt x="1" y="2452"/>
                  </a:cubicBezTo>
                  <a:cubicBezTo>
                    <a:pt x="59" y="1109"/>
                    <a:pt x="1168" y="0"/>
                    <a:pt x="2511" y="0"/>
                  </a:cubicBezTo>
                  <a:cubicBezTo>
                    <a:pt x="3853" y="59"/>
                    <a:pt x="4962" y="1168"/>
                    <a:pt x="4904" y="2510"/>
                  </a:cubicBezTo>
                  <a:cubicBezTo>
                    <a:pt x="4904" y="3853"/>
                    <a:pt x="3795" y="4962"/>
                    <a:pt x="2453" y="49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5" name="Google Shape;18035;p46"/>
            <p:cNvSpPr/>
            <p:nvPr/>
          </p:nvSpPr>
          <p:spPr>
            <a:xfrm>
              <a:off x="5565475" y="1679875"/>
              <a:ext cx="124075" cy="124050"/>
            </a:xfrm>
            <a:custGeom>
              <a:avLst/>
              <a:gdLst/>
              <a:ahLst/>
              <a:cxnLst/>
              <a:rect l="l" t="t" r="r" b="b"/>
              <a:pathLst>
                <a:path w="4963" h="4962" extrusionOk="0">
                  <a:moveTo>
                    <a:pt x="2452" y="0"/>
                  </a:moveTo>
                  <a:cubicBezTo>
                    <a:pt x="3795" y="0"/>
                    <a:pt x="4962" y="1109"/>
                    <a:pt x="4962" y="2452"/>
                  </a:cubicBezTo>
                  <a:cubicBezTo>
                    <a:pt x="4962" y="3794"/>
                    <a:pt x="3853" y="4903"/>
                    <a:pt x="2511" y="4903"/>
                  </a:cubicBezTo>
                  <a:cubicBezTo>
                    <a:pt x="1168" y="4962"/>
                    <a:pt x="59" y="3852"/>
                    <a:pt x="59" y="2510"/>
                  </a:cubicBezTo>
                  <a:cubicBezTo>
                    <a:pt x="1" y="1167"/>
                    <a:pt x="1110" y="58"/>
                    <a:pt x="2452"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6" name="Google Shape;18036;p46"/>
            <p:cNvSpPr/>
            <p:nvPr/>
          </p:nvSpPr>
          <p:spPr>
            <a:xfrm>
              <a:off x="3847925" y="4868350"/>
              <a:ext cx="121150" cy="121150"/>
            </a:xfrm>
            <a:custGeom>
              <a:avLst/>
              <a:gdLst/>
              <a:ahLst/>
              <a:cxnLst/>
              <a:rect l="l" t="t" r="r" b="b"/>
              <a:pathLst>
                <a:path w="4846" h="4846" extrusionOk="0">
                  <a:moveTo>
                    <a:pt x="4845" y="2394"/>
                  </a:moveTo>
                  <a:cubicBezTo>
                    <a:pt x="4845" y="3736"/>
                    <a:pt x="3795" y="4845"/>
                    <a:pt x="2452" y="4845"/>
                  </a:cubicBezTo>
                  <a:cubicBezTo>
                    <a:pt x="1168" y="4845"/>
                    <a:pt x="59" y="3795"/>
                    <a:pt x="59" y="2452"/>
                  </a:cubicBezTo>
                  <a:cubicBezTo>
                    <a:pt x="1" y="1110"/>
                    <a:pt x="1110" y="59"/>
                    <a:pt x="2394" y="59"/>
                  </a:cubicBezTo>
                  <a:cubicBezTo>
                    <a:pt x="3736" y="1"/>
                    <a:pt x="4845" y="1110"/>
                    <a:pt x="4845" y="23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7" name="Google Shape;18037;p46"/>
            <p:cNvSpPr/>
            <p:nvPr/>
          </p:nvSpPr>
          <p:spPr>
            <a:xfrm>
              <a:off x="1644450" y="2660475"/>
              <a:ext cx="119675" cy="119700"/>
            </a:xfrm>
            <a:custGeom>
              <a:avLst/>
              <a:gdLst/>
              <a:ahLst/>
              <a:cxnLst/>
              <a:rect l="l" t="t" r="r" b="b"/>
              <a:pathLst>
                <a:path w="4787" h="4788" extrusionOk="0">
                  <a:moveTo>
                    <a:pt x="2393" y="1"/>
                  </a:moveTo>
                  <a:cubicBezTo>
                    <a:pt x="3678" y="1"/>
                    <a:pt x="4787" y="1052"/>
                    <a:pt x="4787" y="2394"/>
                  </a:cubicBezTo>
                  <a:cubicBezTo>
                    <a:pt x="4787" y="3678"/>
                    <a:pt x="3736" y="4787"/>
                    <a:pt x="2393" y="4787"/>
                  </a:cubicBezTo>
                  <a:cubicBezTo>
                    <a:pt x="1109" y="4787"/>
                    <a:pt x="0" y="3737"/>
                    <a:pt x="0" y="2394"/>
                  </a:cubicBezTo>
                  <a:cubicBezTo>
                    <a:pt x="0" y="1110"/>
                    <a:pt x="1051" y="1"/>
                    <a:pt x="2393"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8" name="Google Shape;18038;p46"/>
            <p:cNvSpPr/>
            <p:nvPr/>
          </p:nvSpPr>
          <p:spPr>
            <a:xfrm>
              <a:off x="3605700" y="4868350"/>
              <a:ext cx="121125" cy="121150"/>
            </a:xfrm>
            <a:custGeom>
              <a:avLst/>
              <a:gdLst/>
              <a:ahLst/>
              <a:cxnLst/>
              <a:rect l="l" t="t" r="r" b="b"/>
              <a:pathLst>
                <a:path w="4845" h="4846" extrusionOk="0">
                  <a:moveTo>
                    <a:pt x="4787" y="2394"/>
                  </a:moveTo>
                  <a:cubicBezTo>
                    <a:pt x="4845" y="3736"/>
                    <a:pt x="3736" y="4845"/>
                    <a:pt x="2452" y="4845"/>
                  </a:cubicBezTo>
                  <a:cubicBezTo>
                    <a:pt x="1109" y="4845"/>
                    <a:pt x="59" y="3795"/>
                    <a:pt x="0" y="2452"/>
                  </a:cubicBezTo>
                  <a:cubicBezTo>
                    <a:pt x="0" y="1110"/>
                    <a:pt x="1051" y="59"/>
                    <a:pt x="2393" y="59"/>
                  </a:cubicBezTo>
                  <a:cubicBezTo>
                    <a:pt x="3736" y="1"/>
                    <a:pt x="4787" y="1110"/>
                    <a:pt x="4787" y="23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9" name="Google Shape;18039;p46"/>
            <p:cNvSpPr/>
            <p:nvPr/>
          </p:nvSpPr>
          <p:spPr>
            <a:xfrm>
              <a:off x="4342625" y="699250"/>
              <a:ext cx="119675" cy="118225"/>
            </a:xfrm>
            <a:custGeom>
              <a:avLst/>
              <a:gdLst/>
              <a:ahLst/>
              <a:cxnLst/>
              <a:rect l="l" t="t" r="r" b="b"/>
              <a:pathLst>
                <a:path w="4787" h="4729" extrusionOk="0">
                  <a:moveTo>
                    <a:pt x="2393" y="4728"/>
                  </a:moveTo>
                  <a:cubicBezTo>
                    <a:pt x="1051" y="4728"/>
                    <a:pt x="59" y="3736"/>
                    <a:pt x="59" y="2393"/>
                  </a:cubicBezTo>
                  <a:cubicBezTo>
                    <a:pt x="0" y="1051"/>
                    <a:pt x="1051" y="0"/>
                    <a:pt x="2452" y="0"/>
                  </a:cubicBezTo>
                  <a:cubicBezTo>
                    <a:pt x="3736" y="58"/>
                    <a:pt x="4787" y="1051"/>
                    <a:pt x="4728" y="2393"/>
                  </a:cubicBezTo>
                  <a:cubicBezTo>
                    <a:pt x="4728" y="3736"/>
                    <a:pt x="3736" y="4728"/>
                    <a:pt x="2393" y="47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0" name="Google Shape;18040;p46"/>
            <p:cNvSpPr/>
            <p:nvPr/>
          </p:nvSpPr>
          <p:spPr>
            <a:xfrm>
              <a:off x="5568400" y="3890650"/>
              <a:ext cx="118225" cy="118225"/>
            </a:xfrm>
            <a:custGeom>
              <a:avLst/>
              <a:gdLst/>
              <a:ahLst/>
              <a:cxnLst/>
              <a:rect l="l" t="t" r="r" b="b"/>
              <a:pathLst>
                <a:path w="4729" h="4729" extrusionOk="0">
                  <a:moveTo>
                    <a:pt x="4728" y="2393"/>
                  </a:moveTo>
                  <a:cubicBezTo>
                    <a:pt x="4728" y="3736"/>
                    <a:pt x="3736" y="4728"/>
                    <a:pt x="2394" y="4728"/>
                  </a:cubicBezTo>
                  <a:cubicBezTo>
                    <a:pt x="1051" y="4728"/>
                    <a:pt x="0" y="3678"/>
                    <a:pt x="0" y="2335"/>
                  </a:cubicBezTo>
                  <a:cubicBezTo>
                    <a:pt x="59" y="1051"/>
                    <a:pt x="1109" y="0"/>
                    <a:pt x="2394" y="0"/>
                  </a:cubicBezTo>
                  <a:cubicBezTo>
                    <a:pt x="3736" y="59"/>
                    <a:pt x="4728" y="1051"/>
                    <a:pt x="4728"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1" name="Google Shape;18041;p46"/>
            <p:cNvSpPr/>
            <p:nvPr/>
          </p:nvSpPr>
          <p:spPr>
            <a:xfrm>
              <a:off x="2134750" y="4134350"/>
              <a:ext cx="118225" cy="118225"/>
            </a:xfrm>
            <a:custGeom>
              <a:avLst/>
              <a:gdLst/>
              <a:ahLst/>
              <a:cxnLst/>
              <a:rect l="l" t="t" r="r" b="b"/>
              <a:pathLst>
                <a:path w="4729" h="4729" extrusionOk="0">
                  <a:moveTo>
                    <a:pt x="4729" y="2393"/>
                  </a:moveTo>
                  <a:cubicBezTo>
                    <a:pt x="4670" y="3678"/>
                    <a:pt x="3678" y="4728"/>
                    <a:pt x="2336" y="4670"/>
                  </a:cubicBezTo>
                  <a:cubicBezTo>
                    <a:pt x="993" y="4670"/>
                    <a:pt x="1" y="3619"/>
                    <a:pt x="1" y="2277"/>
                  </a:cubicBezTo>
                  <a:cubicBezTo>
                    <a:pt x="59" y="992"/>
                    <a:pt x="1051" y="0"/>
                    <a:pt x="2394" y="0"/>
                  </a:cubicBezTo>
                  <a:cubicBezTo>
                    <a:pt x="3736" y="0"/>
                    <a:pt x="4729" y="1051"/>
                    <a:pt x="4670"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2" name="Google Shape;18042;p46"/>
            <p:cNvSpPr/>
            <p:nvPr/>
          </p:nvSpPr>
          <p:spPr>
            <a:xfrm>
              <a:off x="2381375" y="4380950"/>
              <a:ext cx="118225" cy="118225"/>
            </a:xfrm>
            <a:custGeom>
              <a:avLst/>
              <a:gdLst/>
              <a:ahLst/>
              <a:cxnLst/>
              <a:rect l="l" t="t" r="r" b="b"/>
              <a:pathLst>
                <a:path w="4729" h="4729" extrusionOk="0">
                  <a:moveTo>
                    <a:pt x="2335" y="4729"/>
                  </a:moveTo>
                  <a:cubicBezTo>
                    <a:pt x="993" y="4670"/>
                    <a:pt x="0" y="3678"/>
                    <a:pt x="0" y="2336"/>
                  </a:cubicBezTo>
                  <a:cubicBezTo>
                    <a:pt x="0" y="993"/>
                    <a:pt x="1109" y="1"/>
                    <a:pt x="2452" y="1"/>
                  </a:cubicBezTo>
                  <a:cubicBezTo>
                    <a:pt x="3736" y="59"/>
                    <a:pt x="4728" y="1110"/>
                    <a:pt x="4728" y="2394"/>
                  </a:cubicBezTo>
                  <a:cubicBezTo>
                    <a:pt x="4670" y="3736"/>
                    <a:pt x="3619" y="4729"/>
                    <a:pt x="2335"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3" name="Google Shape;18043;p46"/>
            <p:cNvSpPr/>
            <p:nvPr/>
          </p:nvSpPr>
          <p:spPr>
            <a:xfrm>
              <a:off x="4097450" y="4871275"/>
              <a:ext cx="116775" cy="116750"/>
            </a:xfrm>
            <a:custGeom>
              <a:avLst/>
              <a:gdLst/>
              <a:ahLst/>
              <a:cxnLst/>
              <a:rect l="l" t="t" r="r" b="b"/>
              <a:pathLst>
                <a:path w="4671" h="4670" extrusionOk="0">
                  <a:moveTo>
                    <a:pt x="2336" y="0"/>
                  </a:moveTo>
                  <a:cubicBezTo>
                    <a:pt x="3620" y="0"/>
                    <a:pt x="4671" y="993"/>
                    <a:pt x="4671" y="2277"/>
                  </a:cubicBezTo>
                  <a:cubicBezTo>
                    <a:pt x="4671" y="3619"/>
                    <a:pt x="3678" y="4612"/>
                    <a:pt x="2336" y="4670"/>
                  </a:cubicBezTo>
                  <a:cubicBezTo>
                    <a:pt x="1052" y="4670"/>
                    <a:pt x="1" y="3619"/>
                    <a:pt x="1" y="2335"/>
                  </a:cubicBezTo>
                  <a:cubicBezTo>
                    <a:pt x="1" y="993"/>
                    <a:pt x="993" y="0"/>
                    <a:pt x="233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4" name="Google Shape;18044;p46"/>
            <p:cNvSpPr/>
            <p:nvPr/>
          </p:nvSpPr>
          <p:spPr>
            <a:xfrm>
              <a:off x="5815025" y="2171625"/>
              <a:ext cx="119675" cy="118225"/>
            </a:xfrm>
            <a:custGeom>
              <a:avLst/>
              <a:gdLst/>
              <a:ahLst/>
              <a:cxnLst/>
              <a:rect l="l" t="t" r="r" b="b"/>
              <a:pathLst>
                <a:path w="4787" h="4729" extrusionOk="0">
                  <a:moveTo>
                    <a:pt x="2393" y="4729"/>
                  </a:moveTo>
                  <a:cubicBezTo>
                    <a:pt x="1051" y="4729"/>
                    <a:pt x="0" y="3678"/>
                    <a:pt x="0" y="2336"/>
                  </a:cubicBezTo>
                  <a:cubicBezTo>
                    <a:pt x="58" y="1052"/>
                    <a:pt x="1051" y="1"/>
                    <a:pt x="2393" y="1"/>
                  </a:cubicBezTo>
                  <a:cubicBezTo>
                    <a:pt x="3736" y="1"/>
                    <a:pt x="4786" y="1052"/>
                    <a:pt x="4728" y="2394"/>
                  </a:cubicBezTo>
                  <a:cubicBezTo>
                    <a:pt x="4728" y="3737"/>
                    <a:pt x="3677" y="4729"/>
                    <a:pt x="2393"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5" name="Google Shape;18045;p46"/>
            <p:cNvSpPr/>
            <p:nvPr/>
          </p:nvSpPr>
          <p:spPr>
            <a:xfrm>
              <a:off x="5816475" y="3398875"/>
              <a:ext cx="116775" cy="116775"/>
            </a:xfrm>
            <a:custGeom>
              <a:avLst/>
              <a:gdLst/>
              <a:ahLst/>
              <a:cxnLst/>
              <a:rect l="l" t="t" r="r" b="b"/>
              <a:pathLst>
                <a:path w="4671" h="4671" extrusionOk="0">
                  <a:moveTo>
                    <a:pt x="2335" y="0"/>
                  </a:moveTo>
                  <a:cubicBezTo>
                    <a:pt x="3619" y="0"/>
                    <a:pt x="4670" y="993"/>
                    <a:pt x="4670" y="2335"/>
                  </a:cubicBezTo>
                  <a:cubicBezTo>
                    <a:pt x="4670" y="3619"/>
                    <a:pt x="3619" y="4670"/>
                    <a:pt x="2335" y="4670"/>
                  </a:cubicBezTo>
                  <a:cubicBezTo>
                    <a:pt x="993" y="4670"/>
                    <a:pt x="0" y="3619"/>
                    <a:pt x="0" y="2335"/>
                  </a:cubicBezTo>
                  <a:cubicBezTo>
                    <a:pt x="0" y="993"/>
                    <a:pt x="993" y="0"/>
                    <a:pt x="233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6" name="Google Shape;18046;p46"/>
            <p:cNvSpPr/>
            <p:nvPr/>
          </p:nvSpPr>
          <p:spPr>
            <a:xfrm>
              <a:off x="1644450" y="2907100"/>
              <a:ext cx="118225" cy="119675"/>
            </a:xfrm>
            <a:custGeom>
              <a:avLst/>
              <a:gdLst/>
              <a:ahLst/>
              <a:cxnLst/>
              <a:rect l="l" t="t" r="r" b="b"/>
              <a:pathLst>
                <a:path w="4729" h="4787" extrusionOk="0">
                  <a:moveTo>
                    <a:pt x="2335" y="59"/>
                  </a:moveTo>
                  <a:cubicBezTo>
                    <a:pt x="3678" y="1"/>
                    <a:pt x="4728" y="1051"/>
                    <a:pt x="4728" y="2394"/>
                  </a:cubicBezTo>
                  <a:cubicBezTo>
                    <a:pt x="4728" y="3736"/>
                    <a:pt x="3736" y="4729"/>
                    <a:pt x="2452" y="4787"/>
                  </a:cubicBezTo>
                  <a:cubicBezTo>
                    <a:pt x="1109" y="4787"/>
                    <a:pt x="0" y="3736"/>
                    <a:pt x="0" y="2394"/>
                  </a:cubicBezTo>
                  <a:cubicBezTo>
                    <a:pt x="0" y="1110"/>
                    <a:pt x="1051" y="59"/>
                    <a:pt x="233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7" name="Google Shape;18047;p46"/>
            <p:cNvSpPr/>
            <p:nvPr/>
          </p:nvSpPr>
          <p:spPr>
            <a:xfrm>
              <a:off x="2627975" y="945850"/>
              <a:ext cx="118225" cy="118225"/>
            </a:xfrm>
            <a:custGeom>
              <a:avLst/>
              <a:gdLst/>
              <a:ahLst/>
              <a:cxnLst/>
              <a:rect l="l" t="t" r="r" b="b"/>
              <a:pathLst>
                <a:path w="4729" h="4729" extrusionOk="0">
                  <a:moveTo>
                    <a:pt x="2336" y="1"/>
                  </a:moveTo>
                  <a:cubicBezTo>
                    <a:pt x="3678" y="1"/>
                    <a:pt x="4729" y="1051"/>
                    <a:pt x="4729" y="2336"/>
                  </a:cubicBezTo>
                  <a:cubicBezTo>
                    <a:pt x="4729" y="3678"/>
                    <a:pt x="3678" y="4729"/>
                    <a:pt x="2336" y="4729"/>
                  </a:cubicBezTo>
                  <a:cubicBezTo>
                    <a:pt x="993" y="4729"/>
                    <a:pt x="1" y="3678"/>
                    <a:pt x="1" y="2394"/>
                  </a:cubicBezTo>
                  <a:cubicBezTo>
                    <a:pt x="1" y="1051"/>
                    <a:pt x="1052" y="59"/>
                    <a:pt x="23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8" name="Google Shape;18048;p46"/>
            <p:cNvSpPr/>
            <p:nvPr/>
          </p:nvSpPr>
          <p:spPr>
            <a:xfrm>
              <a:off x="1645900" y="2419700"/>
              <a:ext cx="116775" cy="116775"/>
            </a:xfrm>
            <a:custGeom>
              <a:avLst/>
              <a:gdLst/>
              <a:ahLst/>
              <a:cxnLst/>
              <a:rect l="l" t="t" r="r" b="b"/>
              <a:pathLst>
                <a:path w="4671" h="4671" extrusionOk="0">
                  <a:moveTo>
                    <a:pt x="2335" y="1"/>
                  </a:moveTo>
                  <a:cubicBezTo>
                    <a:pt x="3678" y="1"/>
                    <a:pt x="4670" y="993"/>
                    <a:pt x="4670" y="2336"/>
                  </a:cubicBezTo>
                  <a:cubicBezTo>
                    <a:pt x="4670" y="3620"/>
                    <a:pt x="3620" y="4670"/>
                    <a:pt x="2335" y="4670"/>
                  </a:cubicBezTo>
                  <a:cubicBezTo>
                    <a:pt x="993" y="4670"/>
                    <a:pt x="1" y="3620"/>
                    <a:pt x="1" y="2336"/>
                  </a:cubicBezTo>
                  <a:cubicBezTo>
                    <a:pt x="1" y="993"/>
                    <a:pt x="1051" y="1"/>
                    <a:pt x="23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9" name="Google Shape;18049;p46"/>
            <p:cNvSpPr/>
            <p:nvPr/>
          </p:nvSpPr>
          <p:spPr>
            <a:xfrm>
              <a:off x="3118300" y="700700"/>
              <a:ext cx="116775" cy="116775"/>
            </a:xfrm>
            <a:custGeom>
              <a:avLst/>
              <a:gdLst/>
              <a:ahLst/>
              <a:cxnLst/>
              <a:rect l="l" t="t" r="r" b="b"/>
              <a:pathLst>
                <a:path w="4671" h="4671" extrusionOk="0">
                  <a:moveTo>
                    <a:pt x="2277" y="4612"/>
                  </a:moveTo>
                  <a:cubicBezTo>
                    <a:pt x="993" y="4612"/>
                    <a:pt x="0" y="3561"/>
                    <a:pt x="0" y="2219"/>
                  </a:cubicBezTo>
                  <a:cubicBezTo>
                    <a:pt x="59" y="993"/>
                    <a:pt x="1109" y="0"/>
                    <a:pt x="2394" y="0"/>
                  </a:cubicBezTo>
                  <a:cubicBezTo>
                    <a:pt x="3678" y="0"/>
                    <a:pt x="4670" y="1109"/>
                    <a:pt x="4670" y="2394"/>
                  </a:cubicBezTo>
                  <a:cubicBezTo>
                    <a:pt x="4612" y="3678"/>
                    <a:pt x="3561" y="4670"/>
                    <a:pt x="2277"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0" name="Google Shape;18050;p46"/>
            <p:cNvSpPr/>
            <p:nvPr/>
          </p:nvSpPr>
          <p:spPr>
            <a:xfrm>
              <a:off x="1645900" y="3155175"/>
              <a:ext cx="116775" cy="116775"/>
            </a:xfrm>
            <a:custGeom>
              <a:avLst/>
              <a:gdLst/>
              <a:ahLst/>
              <a:cxnLst/>
              <a:rect l="l" t="t" r="r" b="b"/>
              <a:pathLst>
                <a:path w="4671" h="4671" extrusionOk="0">
                  <a:moveTo>
                    <a:pt x="4670" y="2335"/>
                  </a:moveTo>
                  <a:cubicBezTo>
                    <a:pt x="4670" y="3678"/>
                    <a:pt x="3620" y="4670"/>
                    <a:pt x="2277" y="4670"/>
                  </a:cubicBezTo>
                  <a:cubicBezTo>
                    <a:pt x="1051" y="4612"/>
                    <a:pt x="1" y="3620"/>
                    <a:pt x="1" y="2335"/>
                  </a:cubicBezTo>
                  <a:cubicBezTo>
                    <a:pt x="1" y="1051"/>
                    <a:pt x="1051" y="1"/>
                    <a:pt x="2394" y="59"/>
                  </a:cubicBezTo>
                  <a:cubicBezTo>
                    <a:pt x="3620" y="59"/>
                    <a:pt x="4670" y="1110"/>
                    <a:pt x="4670"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1" name="Google Shape;18051;p46"/>
            <p:cNvSpPr/>
            <p:nvPr/>
          </p:nvSpPr>
          <p:spPr>
            <a:xfrm>
              <a:off x="1892525" y="1682775"/>
              <a:ext cx="116750" cy="116775"/>
            </a:xfrm>
            <a:custGeom>
              <a:avLst/>
              <a:gdLst/>
              <a:ahLst/>
              <a:cxnLst/>
              <a:rect l="l" t="t" r="r" b="b"/>
              <a:pathLst>
                <a:path w="4670" h="4671" extrusionOk="0">
                  <a:moveTo>
                    <a:pt x="4670" y="2336"/>
                  </a:moveTo>
                  <a:cubicBezTo>
                    <a:pt x="4670" y="3620"/>
                    <a:pt x="3619" y="4670"/>
                    <a:pt x="2277" y="4670"/>
                  </a:cubicBezTo>
                  <a:cubicBezTo>
                    <a:pt x="1051" y="4670"/>
                    <a:pt x="0" y="3620"/>
                    <a:pt x="0" y="2394"/>
                  </a:cubicBezTo>
                  <a:cubicBezTo>
                    <a:pt x="0" y="1051"/>
                    <a:pt x="1051" y="1"/>
                    <a:pt x="2335" y="59"/>
                  </a:cubicBezTo>
                  <a:cubicBezTo>
                    <a:pt x="3619" y="59"/>
                    <a:pt x="4611" y="1051"/>
                    <a:pt x="4670" y="23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2" name="Google Shape;18052;p46"/>
            <p:cNvSpPr/>
            <p:nvPr/>
          </p:nvSpPr>
          <p:spPr>
            <a:xfrm>
              <a:off x="4832925" y="4629025"/>
              <a:ext cx="116775" cy="115325"/>
            </a:xfrm>
            <a:custGeom>
              <a:avLst/>
              <a:gdLst/>
              <a:ahLst/>
              <a:cxnLst/>
              <a:rect l="l" t="t" r="r" b="b"/>
              <a:pathLst>
                <a:path w="4671" h="4613" extrusionOk="0">
                  <a:moveTo>
                    <a:pt x="2336" y="1"/>
                  </a:moveTo>
                  <a:cubicBezTo>
                    <a:pt x="3678" y="1"/>
                    <a:pt x="4670" y="1051"/>
                    <a:pt x="4670" y="2336"/>
                  </a:cubicBezTo>
                  <a:cubicBezTo>
                    <a:pt x="4670" y="3620"/>
                    <a:pt x="3620" y="4612"/>
                    <a:pt x="2336" y="4612"/>
                  </a:cubicBezTo>
                  <a:cubicBezTo>
                    <a:pt x="1051" y="4612"/>
                    <a:pt x="1" y="3561"/>
                    <a:pt x="59" y="2277"/>
                  </a:cubicBezTo>
                  <a:cubicBezTo>
                    <a:pt x="59" y="993"/>
                    <a:pt x="1110" y="1"/>
                    <a:pt x="23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3" name="Google Shape;18053;p46"/>
            <p:cNvSpPr/>
            <p:nvPr/>
          </p:nvSpPr>
          <p:spPr>
            <a:xfrm>
              <a:off x="3360525" y="4871275"/>
              <a:ext cx="116775" cy="116750"/>
            </a:xfrm>
            <a:custGeom>
              <a:avLst/>
              <a:gdLst/>
              <a:ahLst/>
              <a:cxnLst/>
              <a:rect l="l" t="t" r="r" b="b"/>
              <a:pathLst>
                <a:path w="4671" h="4670" extrusionOk="0">
                  <a:moveTo>
                    <a:pt x="4671" y="2335"/>
                  </a:moveTo>
                  <a:cubicBezTo>
                    <a:pt x="4671" y="3619"/>
                    <a:pt x="3620" y="4670"/>
                    <a:pt x="2277" y="4612"/>
                  </a:cubicBezTo>
                  <a:cubicBezTo>
                    <a:pt x="1052" y="4612"/>
                    <a:pt x="1" y="3561"/>
                    <a:pt x="1" y="2335"/>
                  </a:cubicBezTo>
                  <a:cubicBezTo>
                    <a:pt x="1" y="993"/>
                    <a:pt x="1052" y="0"/>
                    <a:pt x="2394" y="0"/>
                  </a:cubicBezTo>
                  <a:cubicBezTo>
                    <a:pt x="3678" y="0"/>
                    <a:pt x="4671" y="1051"/>
                    <a:pt x="4671"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4" name="Google Shape;18054;p46"/>
            <p:cNvSpPr/>
            <p:nvPr/>
          </p:nvSpPr>
          <p:spPr>
            <a:xfrm>
              <a:off x="1889600" y="3890650"/>
              <a:ext cx="113850" cy="112375"/>
            </a:xfrm>
            <a:custGeom>
              <a:avLst/>
              <a:gdLst/>
              <a:ahLst/>
              <a:cxnLst/>
              <a:rect l="l" t="t" r="r" b="b"/>
              <a:pathLst>
                <a:path w="4554" h="4495" extrusionOk="0">
                  <a:moveTo>
                    <a:pt x="4553" y="2277"/>
                  </a:moveTo>
                  <a:cubicBezTo>
                    <a:pt x="4495" y="3503"/>
                    <a:pt x="3503" y="4495"/>
                    <a:pt x="2277" y="4495"/>
                  </a:cubicBezTo>
                  <a:cubicBezTo>
                    <a:pt x="993" y="4436"/>
                    <a:pt x="0" y="3386"/>
                    <a:pt x="59" y="2160"/>
                  </a:cubicBezTo>
                  <a:cubicBezTo>
                    <a:pt x="117" y="934"/>
                    <a:pt x="1109" y="0"/>
                    <a:pt x="2277" y="0"/>
                  </a:cubicBezTo>
                  <a:cubicBezTo>
                    <a:pt x="3561" y="0"/>
                    <a:pt x="4553" y="993"/>
                    <a:pt x="4553"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5" name="Google Shape;18055;p46"/>
            <p:cNvSpPr/>
            <p:nvPr/>
          </p:nvSpPr>
          <p:spPr>
            <a:xfrm>
              <a:off x="4345525" y="4872725"/>
              <a:ext cx="112400" cy="112400"/>
            </a:xfrm>
            <a:custGeom>
              <a:avLst/>
              <a:gdLst/>
              <a:ahLst/>
              <a:cxnLst/>
              <a:rect l="l" t="t" r="r" b="b"/>
              <a:pathLst>
                <a:path w="4496" h="4496" extrusionOk="0">
                  <a:moveTo>
                    <a:pt x="2277" y="4495"/>
                  </a:moveTo>
                  <a:cubicBezTo>
                    <a:pt x="993" y="4495"/>
                    <a:pt x="1" y="3444"/>
                    <a:pt x="1" y="2219"/>
                  </a:cubicBezTo>
                  <a:cubicBezTo>
                    <a:pt x="59" y="993"/>
                    <a:pt x="1052" y="1"/>
                    <a:pt x="2336" y="1"/>
                  </a:cubicBezTo>
                  <a:cubicBezTo>
                    <a:pt x="3503" y="59"/>
                    <a:pt x="4495" y="1051"/>
                    <a:pt x="4495" y="2219"/>
                  </a:cubicBezTo>
                  <a:cubicBezTo>
                    <a:pt x="4495" y="3503"/>
                    <a:pt x="3503" y="4495"/>
                    <a:pt x="2277"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6" name="Google Shape;18056;p46"/>
            <p:cNvSpPr/>
            <p:nvPr/>
          </p:nvSpPr>
          <p:spPr>
            <a:xfrm>
              <a:off x="2626525" y="4626125"/>
              <a:ext cx="112400" cy="112375"/>
            </a:xfrm>
            <a:custGeom>
              <a:avLst/>
              <a:gdLst/>
              <a:ahLst/>
              <a:cxnLst/>
              <a:rect l="l" t="t" r="r" b="b"/>
              <a:pathLst>
                <a:path w="4496" h="4495" extrusionOk="0">
                  <a:moveTo>
                    <a:pt x="2277" y="0"/>
                  </a:moveTo>
                  <a:cubicBezTo>
                    <a:pt x="3503" y="0"/>
                    <a:pt x="4495" y="1051"/>
                    <a:pt x="4495" y="2276"/>
                  </a:cubicBezTo>
                  <a:cubicBezTo>
                    <a:pt x="4495" y="3502"/>
                    <a:pt x="3444" y="4495"/>
                    <a:pt x="2219" y="4495"/>
                  </a:cubicBezTo>
                  <a:cubicBezTo>
                    <a:pt x="993" y="4495"/>
                    <a:pt x="59" y="3502"/>
                    <a:pt x="1" y="2276"/>
                  </a:cubicBezTo>
                  <a:cubicBezTo>
                    <a:pt x="1" y="1051"/>
                    <a:pt x="1051" y="0"/>
                    <a:pt x="227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7" name="Google Shape;18057;p46"/>
            <p:cNvSpPr/>
            <p:nvPr/>
          </p:nvSpPr>
          <p:spPr>
            <a:xfrm>
              <a:off x="5819400" y="1933775"/>
              <a:ext cx="110925" cy="109475"/>
            </a:xfrm>
            <a:custGeom>
              <a:avLst/>
              <a:gdLst/>
              <a:ahLst/>
              <a:cxnLst/>
              <a:rect l="l" t="t" r="r" b="b"/>
              <a:pathLst>
                <a:path w="4437" h="4379" extrusionOk="0">
                  <a:moveTo>
                    <a:pt x="4436" y="2160"/>
                  </a:moveTo>
                  <a:cubicBezTo>
                    <a:pt x="4436" y="3386"/>
                    <a:pt x="3502" y="4378"/>
                    <a:pt x="2277" y="4378"/>
                  </a:cubicBezTo>
                  <a:cubicBezTo>
                    <a:pt x="992" y="4378"/>
                    <a:pt x="0" y="3444"/>
                    <a:pt x="0" y="2160"/>
                  </a:cubicBezTo>
                  <a:cubicBezTo>
                    <a:pt x="0" y="934"/>
                    <a:pt x="992" y="0"/>
                    <a:pt x="2218" y="0"/>
                  </a:cubicBezTo>
                  <a:cubicBezTo>
                    <a:pt x="3444" y="0"/>
                    <a:pt x="4378" y="934"/>
                    <a:pt x="4378"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8" name="Google Shape;18058;p46"/>
            <p:cNvSpPr/>
            <p:nvPr/>
          </p:nvSpPr>
          <p:spPr>
            <a:xfrm>
              <a:off x="5329075" y="1196850"/>
              <a:ext cx="110925" cy="110925"/>
            </a:xfrm>
            <a:custGeom>
              <a:avLst/>
              <a:gdLst/>
              <a:ahLst/>
              <a:cxnLst/>
              <a:rect l="l" t="t" r="r" b="b"/>
              <a:pathLst>
                <a:path w="4437" h="4437" extrusionOk="0">
                  <a:moveTo>
                    <a:pt x="4437" y="2218"/>
                  </a:moveTo>
                  <a:cubicBezTo>
                    <a:pt x="4437" y="3444"/>
                    <a:pt x="3503" y="4378"/>
                    <a:pt x="2277" y="4437"/>
                  </a:cubicBezTo>
                  <a:cubicBezTo>
                    <a:pt x="993" y="4437"/>
                    <a:pt x="1" y="3444"/>
                    <a:pt x="59" y="2160"/>
                  </a:cubicBezTo>
                  <a:cubicBezTo>
                    <a:pt x="59" y="934"/>
                    <a:pt x="1051" y="0"/>
                    <a:pt x="2277" y="0"/>
                  </a:cubicBezTo>
                  <a:cubicBezTo>
                    <a:pt x="3503" y="0"/>
                    <a:pt x="4437" y="993"/>
                    <a:pt x="4437"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9" name="Google Shape;18059;p46"/>
            <p:cNvSpPr/>
            <p:nvPr/>
          </p:nvSpPr>
          <p:spPr>
            <a:xfrm>
              <a:off x="4593600" y="703625"/>
              <a:ext cx="110950" cy="109450"/>
            </a:xfrm>
            <a:custGeom>
              <a:avLst/>
              <a:gdLst/>
              <a:ahLst/>
              <a:cxnLst/>
              <a:rect l="l" t="t" r="r" b="b"/>
              <a:pathLst>
                <a:path w="4438" h="4378" extrusionOk="0">
                  <a:moveTo>
                    <a:pt x="4379" y="2218"/>
                  </a:moveTo>
                  <a:cubicBezTo>
                    <a:pt x="4379" y="3444"/>
                    <a:pt x="3445" y="4378"/>
                    <a:pt x="2219" y="4378"/>
                  </a:cubicBezTo>
                  <a:cubicBezTo>
                    <a:pt x="935" y="4378"/>
                    <a:pt x="1" y="3444"/>
                    <a:pt x="1" y="2160"/>
                  </a:cubicBezTo>
                  <a:cubicBezTo>
                    <a:pt x="59" y="934"/>
                    <a:pt x="993" y="0"/>
                    <a:pt x="2219" y="0"/>
                  </a:cubicBezTo>
                  <a:cubicBezTo>
                    <a:pt x="3445" y="0"/>
                    <a:pt x="4437" y="992"/>
                    <a:pt x="4379"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0" name="Google Shape;18060;p46"/>
            <p:cNvSpPr/>
            <p:nvPr/>
          </p:nvSpPr>
          <p:spPr>
            <a:xfrm>
              <a:off x="1648825" y="2174550"/>
              <a:ext cx="110925" cy="112400"/>
            </a:xfrm>
            <a:custGeom>
              <a:avLst/>
              <a:gdLst/>
              <a:ahLst/>
              <a:cxnLst/>
              <a:rect l="l" t="t" r="r" b="b"/>
              <a:pathLst>
                <a:path w="4437" h="4496" extrusionOk="0">
                  <a:moveTo>
                    <a:pt x="4436" y="2277"/>
                  </a:moveTo>
                  <a:cubicBezTo>
                    <a:pt x="4436" y="3503"/>
                    <a:pt x="3503" y="4437"/>
                    <a:pt x="2277" y="4495"/>
                  </a:cubicBezTo>
                  <a:cubicBezTo>
                    <a:pt x="993" y="4495"/>
                    <a:pt x="0" y="3503"/>
                    <a:pt x="0" y="2277"/>
                  </a:cubicBezTo>
                  <a:cubicBezTo>
                    <a:pt x="0" y="993"/>
                    <a:pt x="993" y="1"/>
                    <a:pt x="2218" y="59"/>
                  </a:cubicBezTo>
                  <a:cubicBezTo>
                    <a:pt x="3444" y="59"/>
                    <a:pt x="4436" y="993"/>
                    <a:pt x="4436" y="22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1" name="Google Shape;18061;p46"/>
            <p:cNvSpPr/>
            <p:nvPr/>
          </p:nvSpPr>
          <p:spPr>
            <a:xfrm>
              <a:off x="3121225" y="4875650"/>
              <a:ext cx="109450" cy="108000"/>
            </a:xfrm>
            <a:custGeom>
              <a:avLst/>
              <a:gdLst/>
              <a:ahLst/>
              <a:cxnLst/>
              <a:rect l="l" t="t" r="r" b="b"/>
              <a:pathLst>
                <a:path w="4378" h="4320" extrusionOk="0">
                  <a:moveTo>
                    <a:pt x="4378" y="2160"/>
                  </a:moveTo>
                  <a:cubicBezTo>
                    <a:pt x="4378" y="3386"/>
                    <a:pt x="3386" y="4320"/>
                    <a:pt x="2160" y="4320"/>
                  </a:cubicBezTo>
                  <a:cubicBezTo>
                    <a:pt x="934" y="4320"/>
                    <a:pt x="0" y="3327"/>
                    <a:pt x="59" y="2102"/>
                  </a:cubicBezTo>
                  <a:cubicBezTo>
                    <a:pt x="59" y="876"/>
                    <a:pt x="1051" y="0"/>
                    <a:pt x="2218" y="0"/>
                  </a:cubicBezTo>
                  <a:cubicBezTo>
                    <a:pt x="3444" y="0"/>
                    <a:pt x="4378" y="934"/>
                    <a:pt x="4378"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2" name="Google Shape;18062;p46"/>
            <p:cNvSpPr/>
            <p:nvPr/>
          </p:nvSpPr>
          <p:spPr>
            <a:xfrm>
              <a:off x="1648825" y="3401800"/>
              <a:ext cx="110925" cy="109450"/>
            </a:xfrm>
            <a:custGeom>
              <a:avLst/>
              <a:gdLst/>
              <a:ahLst/>
              <a:cxnLst/>
              <a:rect l="l" t="t" r="r" b="b"/>
              <a:pathLst>
                <a:path w="4437" h="4378" extrusionOk="0">
                  <a:moveTo>
                    <a:pt x="59" y="2160"/>
                  </a:moveTo>
                  <a:cubicBezTo>
                    <a:pt x="59" y="934"/>
                    <a:pt x="993" y="0"/>
                    <a:pt x="2277" y="59"/>
                  </a:cubicBezTo>
                  <a:cubicBezTo>
                    <a:pt x="3444" y="59"/>
                    <a:pt x="4436" y="1051"/>
                    <a:pt x="4378" y="2277"/>
                  </a:cubicBezTo>
                  <a:cubicBezTo>
                    <a:pt x="4378" y="3444"/>
                    <a:pt x="3386" y="4378"/>
                    <a:pt x="2218" y="4378"/>
                  </a:cubicBezTo>
                  <a:cubicBezTo>
                    <a:pt x="993" y="4378"/>
                    <a:pt x="0" y="3444"/>
                    <a:pt x="59"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3" name="Google Shape;18063;p46"/>
            <p:cNvSpPr/>
            <p:nvPr/>
          </p:nvSpPr>
          <p:spPr>
            <a:xfrm>
              <a:off x="5574225" y="1440550"/>
              <a:ext cx="108025" cy="108000"/>
            </a:xfrm>
            <a:custGeom>
              <a:avLst/>
              <a:gdLst/>
              <a:ahLst/>
              <a:cxnLst/>
              <a:rect l="l" t="t" r="r" b="b"/>
              <a:pathLst>
                <a:path w="4321" h="4320" extrusionOk="0">
                  <a:moveTo>
                    <a:pt x="2161" y="4320"/>
                  </a:moveTo>
                  <a:cubicBezTo>
                    <a:pt x="993" y="4320"/>
                    <a:pt x="1" y="3386"/>
                    <a:pt x="1" y="2218"/>
                  </a:cubicBezTo>
                  <a:cubicBezTo>
                    <a:pt x="1" y="993"/>
                    <a:pt x="935" y="0"/>
                    <a:pt x="2102" y="0"/>
                  </a:cubicBezTo>
                  <a:cubicBezTo>
                    <a:pt x="3328" y="0"/>
                    <a:pt x="4320" y="934"/>
                    <a:pt x="4320" y="2160"/>
                  </a:cubicBezTo>
                  <a:cubicBezTo>
                    <a:pt x="4320" y="3327"/>
                    <a:pt x="3386" y="4320"/>
                    <a:pt x="2161"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4" name="Google Shape;18064;p46"/>
            <p:cNvSpPr/>
            <p:nvPr/>
          </p:nvSpPr>
          <p:spPr>
            <a:xfrm>
              <a:off x="5820850" y="3649875"/>
              <a:ext cx="108000" cy="108000"/>
            </a:xfrm>
            <a:custGeom>
              <a:avLst/>
              <a:gdLst/>
              <a:ahLst/>
              <a:cxnLst/>
              <a:rect l="l" t="t" r="r" b="b"/>
              <a:pathLst>
                <a:path w="4320" h="4320" extrusionOk="0">
                  <a:moveTo>
                    <a:pt x="2160" y="4320"/>
                  </a:moveTo>
                  <a:cubicBezTo>
                    <a:pt x="993" y="4320"/>
                    <a:pt x="1" y="3327"/>
                    <a:pt x="1" y="2160"/>
                  </a:cubicBezTo>
                  <a:cubicBezTo>
                    <a:pt x="1" y="992"/>
                    <a:pt x="993" y="0"/>
                    <a:pt x="2160" y="0"/>
                  </a:cubicBezTo>
                  <a:cubicBezTo>
                    <a:pt x="3328" y="0"/>
                    <a:pt x="4320" y="992"/>
                    <a:pt x="4320" y="2160"/>
                  </a:cubicBezTo>
                  <a:cubicBezTo>
                    <a:pt x="4320" y="3327"/>
                    <a:pt x="3328" y="4320"/>
                    <a:pt x="2160"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5" name="Google Shape;18065;p46"/>
            <p:cNvSpPr/>
            <p:nvPr/>
          </p:nvSpPr>
          <p:spPr>
            <a:xfrm>
              <a:off x="5083925" y="950225"/>
              <a:ext cx="109475" cy="109475"/>
            </a:xfrm>
            <a:custGeom>
              <a:avLst/>
              <a:gdLst/>
              <a:ahLst/>
              <a:cxnLst/>
              <a:rect l="l" t="t" r="r" b="b"/>
              <a:pathLst>
                <a:path w="4379" h="4379" extrusionOk="0">
                  <a:moveTo>
                    <a:pt x="4320" y="2161"/>
                  </a:moveTo>
                  <a:cubicBezTo>
                    <a:pt x="4378" y="3328"/>
                    <a:pt x="3386" y="4320"/>
                    <a:pt x="2219" y="4379"/>
                  </a:cubicBezTo>
                  <a:cubicBezTo>
                    <a:pt x="1051" y="4379"/>
                    <a:pt x="59" y="3445"/>
                    <a:pt x="0" y="2219"/>
                  </a:cubicBezTo>
                  <a:cubicBezTo>
                    <a:pt x="0" y="1051"/>
                    <a:pt x="993" y="59"/>
                    <a:pt x="2160" y="59"/>
                  </a:cubicBezTo>
                  <a:cubicBezTo>
                    <a:pt x="3328" y="1"/>
                    <a:pt x="4320" y="993"/>
                    <a:pt x="4320" y="21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6" name="Google Shape;18066;p46"/>
            <p:cNvSpPr/>
            <p:nvPr/>
          </p:nvSpPr>
          <p:spPr>
            <a:xfrm>
              <a:off x="2876050" y="703625"/>
              <a:ext cx="108025" cy="109450"/>
            </a:xfrm>
            <a:custGeom>
              <a:avLst/>
              <a:gdLst/>
              <a:ahLst/>
              <a:cxnLst/>
              <a:rect l="l" t="t" r="r" b="b"/>
              <a:pathLst>
                <a:path w="4321" h="4378" extrusionOk="0">
                  <a:moveTo>
                    <a:pt x="2161" y="4320"/>
                  </a:moveTo>
                  <a:cubicBezTo>
                    <a:pt x="993" y="4320"/>
                    <a:pt x="1" y="3327"/>
                    <a:pt x="1" y="2160"/>
                  </a:cubicBezTo>
                  <a:cubicBezTo>
                    <a:pt x="59" y="992"/>
                    <a:pt x="1052" y="0"/>
                    <a:pt x="2219" y="59"/>
                  </a:cubicBezTo>
                  <a:cubicBezTo>
                    <a:pt x="3328" y="59"/>
                    <a:pt x="4320" y="1051"/>
                    <a:pt x="4320" y="2218"/>
                  </a:cubicBezTo>
                  <a:cubicBezTo>
                    <a:pt x="4320" y="3386"/>
                    <a:pt x="3328" y="4378"/>
                    <a:pt x="2161"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7" name="Google Shape;18067;p46"/>
            <p:cNvSpPr/>
            <p:nvPr/>
          </p:nvSpPr>
          <p:spPr>
            <a:xfrm>
              <a:off x="5329075" y="4386800"/>
              <a:ext cx="105100" cy="106550"/>
            </a:xfrm>
            <a:custGeom>
              <a:avLst/>
              <a:gdLst/>
              <a:ahLst/>
              <a:cxnLst/>
              <a:rect l="l" t="t" r="r" b="b"/>
              <a:pathLst>
                <a:path w="4204" h="4262" extrusionOk="0">
                  <a:moveTo>
                    <a:pt x="4203" y="2102"/>
                  </a:moveTo>
                  <a:cubicBezTo>
                    <a:pt x="4203" y="3269"/>
                    <a:pt x="3211" y="4203"/>
                    <a:pt x="2102" y="4261"/>
                  </a:cubicBezTo>
                  <a:cubicBezTo>
                    <a:pt x="935" y="4261"/>
                    <a:pt x="1" y="3269"/>
                    <a:pt x="1" y="2102"/>
                  </a:cubicBezTo>
                  <a:cubicBezTo>
                    <a:pt x="1" y="993"/>
                    <a:pt x="935" y="0"/>
                    <a:pt x="2102" y="0"/>
                  </a:cubicBezTo>
                  <a:cubicBezTo>
                    <a:pt x="3211" y="0"/>
                    <a:pt x="4203" y="993"/>
                    <a:pt x="4203" y="21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8" name="Google Shape;18068;p46"/>
            <p:cNvSpPr/>
            <p:nvPr/>
          </p:nvSpPr>
          <p:spPr>
            <a:xfrm>
              <a:off x="2140600" y="1195400"/>
              <a:ext cx="105075" cy="105075"/>
            </a:xfrm>
            <a:custGeom>
              <a:avLst/>
              <a:gdLst/>
              <a:ahLst/>
              <a:cxnLst/>
              <a:rect l="l" t="t" r="r" b="b"/>
              <a:pathLst>
                <a:path w="4203" h="4203" extrusionOk="0">
                  <a:moveTo>
                    <a:pt x="2102" y="0"/>
                  </a:moveTo>
                  <a:cubicBezTo>
                    <a:pt x="3211" y="0"/>
                    <a:pt x="4203" y="934"/>
                    <a:pt x="4203" y="2101"/>
                  </a:cubicBezTo>
                  <a:cubicBezTo>
                    <a:pt x="4203" y="3269"/>
                    <a:pt x="3269" y="4203"/>
                    <a:pt x="2102" y="4203"/>
                  </a:cubicBezTo>
                  <a:cubicBezTo>
                    <a:pt x="992" y="4203"/>
                    <a:pt x="59" y="3269"/>
                    <a:pt x="0" y="2160"/>
                  </a:cubicBezTo>
                  <a:cubicBezTo>
                    <a:pt x="0" y="992"/>
                    <a:pt x="934" y="58"/>
                    <a:pt x="2102"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9" name="Google Shape;18069;p46"/>
            <p:cNvSpPr/>
            <p:nvPr/>
          </p:nvSpPr>
          <p:spPr>
            <a:xfrm>
              <a:off x="2388675" y="954600"/>
              <a:ext cx="102175" cy="102175"/>
            </a:xfrm>
            <a:custGeom>
              <a:avLst/>
              <a:gdLst/>
              <a:ahLst/>
              <a:cxnLst/>
              <a:rect l="l" t="t" r="r" b="b"/>
              <a:pathLst>
                <a:path w="4087" h="4087" extrusionOk="0">
                  <a:moveTo>
                    <a:pt x="4086" y="2044"/>
                  </a:moveTo>
                  <a:cubicBezTo>
                    <a:pt x="4086" y="3211"/>
                    <a:pt x="3211" y="4087"/>
                    <a:pt x="2043" y="4087"/>
                  </a:cubicBezTo>
                  <a:cubicBezTo>
                    <a:pt x="876" y="4028"/>
                    <a:pt x="0" y="3153"/>
                    <a:pt x="0" y="1986"/>
                  </a:cubicBezTo>
                  <a:cubicBezTo>
                    <a:pt x="59" y="876"/>
                    <a:pt x="934" y="1"/>
                    <a:pt x="2043" y="1"/>
                  </a:cubicBezTo>
                  <a:cubicBezTo>
                    <a:pt x="3211" y="1"/>
                    <a:pt x="4086" y="876"/>
                    <a:pt x="4086" y="20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0" name="Google Shape;18070;p46"/>
            <p:cNvSpPr/>
            <p:nvPr/>
          </p:nvSpPr>
          <p:spPr>
            <a:xfrm>
              <a:off x="5577150" y="4141650"/>
              <a:ext cx="102175" cy="102150"/>
            </a:xfrm>
            <a:custGeom>
              <a:avLst/>
              <a:gdLst/>
              <a:ahLst/>
              <a:cxnLst/>
              <a:rect l="l" t="t" r="r" b="b"/>
              <a:pathLst>
                <a:path w="4087" h="4086" extrusionOk="0">
                  <a:moveTo>
                    <a:pt x="4087" y="2043"/>
                  </a:moveTo>
                  <a:cubicBezTo>
                    <a:pt x="4087" y="3210"/>
                    <a:pt x="3153" y="4086"/>
                    <a:pt x="2044" y="4086"/>
                  </a:cubicBezTo>
                  <a:cubicBezTo>
                    <a:pt x="876" y="4086"/>
                    <a:pt x="1" y="3210"/>
                    <a:pt x="1" y="2043"/>
                  </a:cubicBezTo>
                  <a:cubicBezTo>
                    <a:pt x="1" y="876"/>
                    <a:pt x="876" y="0"/>
                    <a:pt x="2044" y="0"/>
                  </a:cubicBezTo>
                  <a:cubicBezTo>
                    <a:pt x="3211" y="0"/>
                    <a:pt x="4087" y="934"/>
                    <a:pt x="4087" y="204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1" name="Google Shape;18071;p46"/>
            <p:cNvSpPr/>
            <p:nvPr/>
          </p:nvSpPr>
          <p:spPr>
            <a:xfrm>
              <a:off x="4593600" y="4877100"/>
              <a:ext cx="103650" cy="103650"/>
            </a:xfrm>
            <a:custGeom>
              <a:avLst/>
              <a:gdLst/>
              <a:ahLst/>
              <a:cxnLst/>
              <a:rect l="l" t="t" r="r" b="b"/>
              <a:pathLst>
                <a:path w="4146" h="4146" extrusionOk="0">
                  <a:moveTo>
                    <a:pt x="4087" y="2102"/>
                  </a:moveTo>
                  <a:cubicBezTo>
                    <a:pt x="4087" y="3269"/>
                    <a:pt x="3211" y="4145"/>
                    <a:pt x="2044" y="4145"/>
                  </a:cubicBezTo>
                  <a:cubicBezTo>
                    <a:pt x="877" y="4145"/>
                    <a:pt x="1" y="3211"/>
                    <a:pt x="1" y="2044"/>
                  </a:cubicBezTo>
                  <a:cubicBezTo>
                    <a:pt x="1" y="935"/>
                    <a:pt x="935" y="1"/>
                    <a:pt x="2102" y="59"/>
                  </a:cubicBezTo>
                  <a:cubicBezTo>
                    <a:pt x="3211" y="59"/>
                    <a:pt x="4145" y="935"/>
                    <a:pt x="4087" y="21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2" name="Google Shape;18072;p46"/>
            <p:cNvSpPr/>
            <p:nvPr/>
          </p:nvSpPr>
          <p:spPr>
            <a:xfrm>
              <a:off x="1653200" y="1932325"/>
              <a:ext cx="102175" cy="103625"/>
            </a:xfrm>
            <a:custGeom>
              <a:avLst/>
              <a:gdLst/>
              <a:ahLst/>
              <a:cxnLst/>
              <a:rect l="l" t="t" r="r" b="b"/>
              <a:pathLst>
                <a:path w="4087" h="4145" extrusionOk="0">
                  <a:moveTo>
                    <a:pt x="1985" y="4086"/>
                  </a:moveTo>
                  <a:cubicBezTo>
                    <a:pt x="818" y="4086"/>
                    <a:pt x="0" y="3152"/>
                    <a:pt x="0" y="1985"/>
                  </a:cubicBezTo>
                  <a:cubicBezTo>
                    <a:pt x="59" y="876"/>
                    <a:pt x="993" y="0"/>
                    <a:pt x="2160" y="58"/>
                  </a:cubicBezTo>
                  <a:cubicBezTo>
                    <a:pt x="3269" y="117"/>
                    <a:pt x="4086" y="992"/>
                    <a:pt x="4086" y="2160"/>
                  </a:cubicBezTo>
                  <a:cubicBezTo>
                    <a:pt x="4028" y="3269"/>
                    <a:pt x="3152" y="4144"/>
                    <a:pt x="1985" y="41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3" name="Google Shape;18073;p46"/>
            <p:cNvSpPr/>
            <p:nvPr/>
          </p:nvSpPr>
          <p:spPr>
            <a:xfrm>
              <a:off x="6067475" y="2673625"/>
              <a:ext cx="100700" cy="100700"/>
            </a:xfrm>
            <a:custGeom>
              <a:avLst/>
              <a:gdLst/>
              <a:ahLst/>
              <a:cxnLst/>
              <a:rect l="l" t="t" r="r" b="b"/>
              <a:pathLst>
                <a:path w="4028" h="4028" extrusionOk="0">
                  <a:moveTo>
                    <a:pt x="2043" y="4028"/>
                  </a:moveTo>
                  <a:cubicBezTo>
                    <a:pt x="934" y="4028"/>
                    <a:pt x="0" y="3152"/>
                    <a:pt x="0" y="2043"/>
                  </a:cubicBezTo>
                  <a:cubicBezTo>
                    <a:pt x="0" y="934"/>
                    <a:pt x="876" y="0"/>
                    <a:pt x="2043" y="59"/>
                  </a:cubicBezTo>
                  <a:cubicBezTo>
                    <a:pt x="3152" y="59"/>
                    <a:pt x="4028" y="934"/>
                    <a:pt x="4028" y="2043"/>
                  </a:cubicBezTo>
                  <a:cubicBezTo>
                    <a:pt x="4028" y="3152"/>
                    <a:pt x="3152" y="4028"/>
                    <a:pt x="2043"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4" name="Google Shape;18074;p46"/>
            <p:cNvSpPr/>
            <p:nvPr/>
          </p:nvSpPr>
          <p:spPr>
            <a:xfrm>
              <a:off x="5088300" y="4636325"/>
              <a:ext cx="100725" cy="100725"/>
            </a:xfrm>
            <a:custGeom>
              <a:avLst/>
              <a:gdLst/>
              <a:ahLst/>
              <a:cxnLst/>
              <a:rect l="l" t="t" r="r" b="b"/>
              <a:pathLst>
                <a:path w="4029" h="4029" extrusionOk="0">
                  <a:moveTo>
                    <a:pt x="4028" y="1985"/>
                  </a:moveTo>
                  <a:cubicBezTo>
                    <a:pt x="4028" y="3094"/>
                    <a:pt x="3153" y="4028"/>
                    <a:pt x="2044" y="4028"/>
                  </a:cubicBezTo>
                  <a:cubicBezTo>
                    <a:pt x="876" y="4028"/>
                    <a:pt x="1" y="3153"/>
                    <a:pt x="1" y="1985"/>
                  </a:cubicBezTo>
                  <a:cubicBezTo>
                    <a:pt x="1" y="876"/>
                    <a:pt x="876" y="1"/>
                    <a:pt x="1985" y="1"/>
                  </a:cubicBezTo>
                  <a:cubicBezTo>
                    <a:pt x="3153" y="1"/>
                    <a:pt x="4028" y="876"/>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5" name="Google Shape;18075;p46"/>
            <p:cNvSpPr/>
            <p:nvPr/>
          </p:nvSpPr>
          <p:spPr>
            <a:xfrm>
              <a:off x="1899825" y="1443475"/>
              <a:ext cx="102150" cy="102150"/>
            </a:xfrm>
            <a:custGeom>
              <a:avLst/>
              <a:gdLst/>
              <a:ahLst/>
              <a:cxnLst/>
              <a:rect l="l" t="t" r="r" b="b"/>
              <a:pathLst>
                <a:path w="4086" h="4086" extrusionOk="0">
                  <a:moveTo>
                    <a:pt x="2101" y="58"/>
                  </a:moveTo>
                  <a:cubicBezTo>
                    <a:pt x="3210" y="58"/>
                    <a:pt x="4086" y="992"/>
                    <a:pt x="4028" y="2101"/>
                  </a:cubicBezTo>
                  <a:cubicBezTo>
                    <a:pt x="4028" y="3210"/>
                    <a:pt x="3094" y="4086"/>
                    <a:pt x="1926" y="4086"/>
                  </a:cubicBezTo>
                  <a:cubicBezTo>
                    <a:pt x="817" y="4028"/>
                    <a:pt x="0" y="3094"/>
                    <a:pt x="58" y="1985"/>
                  </a:cubicBezTo>
                  <a:cubicBezTo>
                    <a:pt x="58" y="876"/>
                    <a:pt x="992" y="0"/>
                    <a:pt x="2101"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6" name="Google Shape;18076;p46"/>
            <p:cNvSpPr/>
            <p:nvPr/>
          </p:nvSpPr>
          <p:spPr>
            <a:xfrm>
              <a:off x="6066000" y="2917325"/>
              <a:ext cx="102175" cy="100700"/>
            </a:xfrm>
            <a:custGeom>
              <a:avLst/>
              <a:gdLst/>
              <a:ahLst/>
              <a:cxnLst/>
              <a:rect l="l" t="t" r="r" b="b"/>
              <a:pathLst>
                <a:path w="4087" h="4028" extrusionOk="0">
                  <a:moveTo>
                    <a:pt x="4028" y="2043"/>
                  </a:moveTo>
                  <a:cubicBezTo>
                    <a:pt x="4028" y="3094"/>
                    <a:pt x="3094" y="4028"/>
                    <a:pt x="1985" y="3969"/>
                  </a:cubicBezTo>
                  <a:cubicBezTo>
                    <a:pt x="935" y="3969"/>
                    <a:pt x="1" y="3035"/>
                    <a:pt x="59" y="1926"/>
                  </a:cubicBezTo>
                  <a:cubicBezTo>
                    <a:pt x="118" y="876"/>
                    <a:pt x="993" y="0"/>
                    <a:pt x="2044" y="0"/>
                  </a:cubicBezTo>
                  <a:cubicBezTo>
                    <a:pt x="3153" y="0"/>
                    <a:pt x="4087" y="934"/>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7" name="Google Shape;18077;p46"/>
            <p:cNvSpPr/>
            <p:nvPr/>
          </p:nvSpPr>
          <p:spPr>
            <a:xfrm>
              <a:off x="2878975" y="4878575"/>
              <a:ext cx="100725" cy="100700"/>
            </a:xfrm>
            <a:custGeom>
              <a:avLst/>
              <a:gdLst/>
              <a:ahLst/>
              <a:cxnLst/>
              <a:rect l="l" t="t" r="r" b="b"/>
              <a:pathLst>
                <a:path w="4029" h="4028" extrusionOk="0">
                  <a:moveTo>
                    <a:pt x="4028" y="1985"/>
                  </a:moveTo>
                  <a:cubicBezTo>
                    <a:pt x="4028" y="3094"/>
                    <a:pt x="3153" y="4028"/>
                    <a:pt x="2044" y="4028"/>
                  </a:cubicBezTo>
                  <a:cubicBezTo>
                    <a:pt x="935" y="4028"/>
                    <a:pt x="1" y="3094"/>
                    <a:pt x="59" y="1985"/>
                  </a:cubicBezTo>
                  <a:cubicBezTo>
                    <a:pt x="59" y="934"/>
                    <a:pt x="935" y="58"/>
                    <a:pt x="1985" y="0"/>
                  </a:cubicBezTo>
                  <a:cubicBezTo>
                    <a:pt x="3094" y="0"/>
                    <a:pt x="4028" y="934"/>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8" name="Google Shape;18078;p46"/>
            <p:cNvSpPr/>
            <p:nvPr/>
          </p:nvSpPr>
          <p:spPr>
            <a:xfrm>
              <a:off x="3862525" y="465750"/>
              <a:ext cx="100700" cy="100725"/>
            </a:xfrm>
            <a:custGeom>
              <a:avLst/>
              <a:gdLst/>
              <a:ahLst/>
              <a:cxnLst/>
              <a:rect l="l" t="t" r="r" b="b"/>
              <a:pathLst>
                <a:path w="4028" h="4029" extrusionOk="0">
                  <a:moveTo>
                    <a:pt x="4028" y="1985"/>
                  </a:moveTo>
                  <a:cubicBezTo>
                    <a:pt x="4028" y="3094"/>
                    <a:pt x="3094" y="4028"/>
                    <a:pt x="1985" y="3970"/>
                  </a:cubicBezTo>
                  <a:cubicBezTo>
                    <a:pt x="934" y="3970"/>
                    <a:pt x="0" y="3094"/>
                    <a:pt x="0" y="1985"/>
                  </a:cubicBezTo>
                  <a:cubicBezTo>
                    <a:pt x="0" y="935"/>
                    <a:pt x="934" y="1"/>
                    <a:pt x="1985" y="1"/>
                  </a:cubicBezTo>
                  <a:cubicBezTo>
                    <a:pt x="3036" y="1"/>
                    <a:pt x="3970" y="876"/>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9" name="Google Shape;18079;p46"/>
            <p:cNvSpPr/>
            <p:nvPr/>
          </p:nvSpPr>
          <p:spPr>
            <a:xfrm>
              <a:off x="3615900" y="465750"/>
              <a:ext cx="100725" cy="100725"/>
            </a:xfrm>
            <a:custGeom>
              <a:avLst/>
              <a:gdLst/>
              <a:ahLst/>
              <a:cxnLst/>
              <a:rect l="l" t="t" r="r" b="b"/>
              <a:pathLst>
                <a:path w="4029" h="4029" extrusionOk="0">
                  <a:moveTo>
                    <a:pt x="2044" y="4028"/>
                  </a:moveTo>
                  <a:cubicBezTo>
                    <a:pt x="935" y="4028"/>
                    <a:pt x="1" y="3094"/>
                    <a:pt x="1" y="2044"/>
                  </a:cubicBezTo>
                  <a:cubicBezTo>
                    <a:pt x="1" y="935"/>
                    <a:pt x="935" y="1"/>
                    <a:pt x="2044" y="1"/>
                  </a:cubicBezTo>
                  <a:cubicBezTo>
                    <a:pt x="3094" y="1"/>
                    <a:pt x="3970" y="876"/>
                    <a:pt x="4028" y="1985"/>
                  </a:cubicBezTo>
                  <a:cubicBezTo>
                    <a:pt x="4028" y="3036"/>
                    <a:pt x="3153" y="3970"/>
                    <a:pt x="2044"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0" name="Google Shape;18080;p46"/>
            <p:cNvSpPr/>
            <p:nvPr/>
          </p:nvSpPr>
          <p:spPr>
            <a:xfrm>
              <a:off x="2143500" y="4389725"/>
              <a:ext cx="100725" cy="99250"/>
            </a:xfrm>
            <a:custGeom>
              <a:avLst/>
              <a:gdLst/>
              <a:ahLst/>
              <a:cxnLst/>
              <a:rect l="l" t="t" r="r" b="b"/>
              <a:pathLst>
                <a:path w="4029" h="3970" extrusionOk="0">
                  <a:moveTo>
                    <a:pt x="3970" y="1985"/>
                  </a:moveTo>
                  <a:cubicBezTo>
                    <a:pt x="4028" y="3035"/>
                    <a:pt x="3095" y="3969"/>
                    <a:pt x="1986" y="3969"/>
                  </a:cubicBezTo>
                  <a:cubicBezTo>
                    <a:pt x="935" y="3969"/>
                    <a:pt x="59" y="3094"/>
                    <a:pt x="1" y="2043"/>
                  </a:cubicBezTo>
                  <a:cubicBezTo>
                    <a:pt x="1" y="934"/>
                    <a:pt x="935" y="0"/>
                    <a:pt x="1986" y="0"/>
                  </a:cubicBezTo>
                  <a:cubicBezTo>
                    <a:pt x="3036" y="0"/>
                    <a:pt x="3970" y="876"/>
                    <a:pt x="3970"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1" name="Google Shape;18081;p46"/>
            <p:cNvSpPr/>
            <p:nvPr/>
          </p:nvSpPr>
          <p:spPr>
            <a:xfrm>
              <a:off x="1654650" y="3652775"/>
              <a:ext cx="99250" cy="100725"/>
            </a:xfrm>
            <a:custGeom>
              <a:avLst/>
              <a:gdLst/>
              <a:ahLst/>
              <a:cxnLst/>
              <a:rect l="l" t="t" r="r" b="b"/>
              <a:pathLst>
                <a:path w="3970" h="4029" extrusionOk="0">
                  <a:moveTo>
                    <a:pt x="1985" y="59"/>
                  </a:moveTo>
                  <a:cubicBezTo>
                    <a:pt x="3036" y="1"/>
                    <a:pt x="3970" y="935"/>
                    <a:pt x="3970" y="2044"/>
                  </a:cubicBezTo>
                  <a:cubicBezTo>
                    <a:pt x="3970" y="3095"/>
                    <a:pt x="3094" y="4028"/>
                    <a:pt x="1985" y="4028"/>
                  </a:cubicBezTo>
                  <a:cubicBezTo>
                    <a:pt x="935" y="4028"/>
                    <a:pt x="1" y="3095"/>
                    <a:pt x="1" y="1986"/>
                  </a:cubicBezTo>
                  <a:cubicBezTo>
                    <a:pt x="1" y="935"/>
                    <a:pt x="876" y="59"/>
                    <a:pt x="198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2" name="Google Shape;18082;p46"/>
            <p:cNvSpPr/>
            <p:nvPr/>
          </p:nvSpPr>
          <p:spPr>
            <a:xfrm>
              <a:off x="6067475" y="2428475"/>
              <a:ext cx="99250" cy="99250"/>
            </a:xfrm>
            <a:custGeom>
              <a:avLst/>
              <a:gdLst/>
              <a:ahLst/>
              <a:cxnLst/>
              <a:rect l="l" t="t" r="r" b="b"/>
              <a:pathLst>
                <a:path w="3970" h="3970" extrusionOk="0">
                  <a:moveTo>
                    <a:pt x="1985" y="0"/>
                  </a:moveTo>
                  <a:cubicBezTo>
                    <a:pt x="3035" y="0"/>
                    <a:pt x="3911" y="876"/>
                    <a:pt x="3969" y="1926"/>
                  </a:cubicBezTo>
                  <a:cubicBezTo>
                    <a:pt x="3969" y="2977"/>
                    <a:pt x="3094" y="3911"/>
                    <a:pt x="2043" y="3911"/>
                  </a:cubicBezTo>
                  <a:cubicBezTo>
                    <a:pt x="992" y="3969"/>
                    <a:pt x="59" y="3035"/>
                    <a:pt x="59" y="1985"/>
                  </a:cubicBezTo>
                  <a:cubicBezTo>
                    <a:pt x="0" y="934"/>
                    <a:pt x="934" y="58"/>
                    <a:pt x="198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3" name="Google Shape;18083;p46"/>
            <p:cNvSpPr/>
            <p:nvPr/>
          </p:nvSpPr>
          <p:spPr>
            <a:xfrm>
              <a:off x="4841675" y="709450"/>
              <a:ext cx="99275" cy="99250"/>
            </a:xfrm>
            <a:custGeom>
              <a:avLst/>
              <a:gdLst/>
              <a:ahLst/>
              <a:cxnLst/>
              <a:rect l="l" t="t" r="r" b="b"/>
              <a:pathLst>
                <a:path w="3971" h="3970" extrusionOk="0">
                  <a:moveTo>
                    <a:pt x="3970" y="1985"/>
                  </a:moveTo>
                  <a:cubicBezTo>
                    <a:pt x="3970" y="3036"/>
                    <a:pt x="3036" y="3970"/>
                    <a:pt x="1986" y="3970"/>
                  </a:cubicBezTo>
                  <a:cubicBezTo>
                    <a:pt x="935" y="3911"/>
                    <a:pt x="1" y="2978"/>
                    <a:pt x="59" y="1927"/>
                  </a:cubicBezTo>
                  <a:cubicBezTo>
                    <a:pt x="59" y="876"/>
                    <a:pt x="993" y="1"/>
                    <a:pt x="2044" y="1"/>
                  </a:cubicBezTo>
                  <a:cubicBezTo>
                    <a:pt x="3095" y="1"/>
                    <a:pt x="3970" y="935"/>
                    <a:pt x="3970"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4" name="Google Shape;18084;p46"/>
            <p:cNvSpPr/>
            <p:nvPr/>
          </p:nvSpPr>
          <p:spPr>
            <a:xfrm>
              <a:off x="5825225" y="1691525"/>
              <a:ext cx="99250" cy="99275"/>
            </a:xfrm>
            <a:custGeom>
              <a:avLst/>
              <a:gdLst/>
              <a:ahLst/>
              <a:cxnLst/>
              <a:rect l="l" t="t" r="r" b="b"/>
              <a:pathLst>
                <a:path w="3970" h="3971" extrusionOk="0">
                  <a:moveTo>
                    <a:pt x="1985" y="3970"/>
                  </a:moveTo>
                  <a:cubicBezTo>
                    <a:pt x="876" y="3970"/>
                    <a:pt x="1" y="3036"/>
                    <a:pt x="1" y="1986"/>
                  </a:cubicBezTo>
                  <a:cubicBezTo>
                    <a:pt x="1" y="935"/>
                    <a:pt x="935" y="1"/>
                    <a:pt x="1985" y="59"/>
                  </a:cubicBezTo>
                  <a:cubicBezTo>
                    <a:pt x="3036" y="59"/>
                    <a:pt x="3970" y="993"/>
                    <a:pt x="3970" y="2044"/>
                  </a:cubicBezTo>
                  <a:cubicBezTo>
                    <a:pt x="3911" y="3095"/>
                    <a:pt x="3036" y="3970"/>
                    <a:pt x="1985"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5" name="Google Shape;18085;p46"/>
            <p:cNvSpPr/>
            <p:nvPr/>
          </p:nvSpPr>
          <p:spPr>
            <a:xfrm>
              <a:off x="4106225" y="465750"/>
              <a:ext cx="97800" cy="99250"/>
            </a:xfrm>
            <a:custGeom>
              <a:avLst/>
              <a:gdLst/>
              <a:ahLst/>
              <a:cxnLst/>
              <a:rect l="l" t="t" r="r" b="b"/>
              <a:pathLst>
                <a:path w="3912" h="3970" extrusionOk="0">
                  <a:moveTo>
                    <a:pt x="3911" y="1985"/>
                  </a:moveTo>
                  <a:cubicBezTo>
                    <a:pt x="3911" y="3036"/>
                    <a:pt x="3035" y="3970"/>
                    <a:pt x="1985" y="3970"/>
                  </a:cubicBezTo>
                  <a:cubicBezTo>
                    <a:pt x="934" y="3970"/>
                    <a:pt x="0" y="3036"/>
                    <a:pt x="0" y="1985"/>
                  </a:cubicBezTo>
                  <a:cubicBezTo>
                    <a:pt x="0" y="935"/>
                    <a:pt x="876" y="59"/>
                    <a:pt x="1926" y="59"/>
                  </a:cubicBezTo>
                  <a:cubicBezTo>
                    <a:pt x="2977" y="1"/>
                    <a:pt x="3911" y="935"/>
                    <a:pt x="3911"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6" name="Google Shape;18086;p46"/>
            <p:cNvSpPr/>
            <p:nvPr/>
          </p:nvSpPr>
          <p:spPr>
            <a:xfrm>
              <a:off x="2393050" y="4634875"/>
              <a:ext cx="94875" cy="96325"/>
            </a:xfrm>
            <a:custGeom>
              <a:avLst/>
              <a:gdLst/>
              <a:ahLst/>
              <a:cxnLst/>
              <a:rect l="l" t="t" r="r" b="b"/>
              <a:pathLst>
                <a:path w="3795" h="3853" extrusionOk="0">
                  <a:moveTo>
                    <a:pt x="3794" y="1868"/>
                  </a:moveTo>
                  <a:cubicBezTo>
                    <a:pt x="3794" y="2977"/>
                    <a:pt x="2977" y="3794"/>
                    <a:pt x="1926" y="3794"/>
                  </a:cubicBezTo>
                  <a:cubicBezTo>
                    <a:pt x="817" y="3853"/>
                    <a:pt x="0" y="2977"/>
                    <a:pt x="0" y="1868"/>
                  </a:cubicBezTo>
                  <a:cubicBezTo>
                    <a:pt x="0" y="817"/>
                    <a:pt x="817" y="0"/>
                    <a:pt x="1926" y="0"/>
                  </a:cubicBezTo>
                  <a:cubicBezTo>
                    <a:pt x="2977" y="0"/>
                    <a:pt x="3794" y="817"/>
                    <a:pt x="3794" y="18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7" name="Google Shape;18087;p46"/>
            <p:cNvSpPr/>
            <p:nvPr/>
          </p:nvSpPr>
          <p:spPr>
            <a:xfrm>
              <a:off x="6068925" y="3165400"/>
              <a:ext cx="96325" cy="96325"/>
            </a:xfrm>
            <a:custGeom>
              <a:avLst/>
              <a:gdLst/>
              <a:ahLst/>
              <a:cxnLst/>
              <a:rect l="l" t="t" r="r" b="b"/>
              <a:pathLst>
                <a:path w="3853" h="3853" extrusionOk="0">
                  <a:moveTo>
                    <a:pt x="3853" y="1985"/>
                  </a:moveTo>
                  <a:cubicBezTo>
                    <a:pt x="3853" y="3035"/>
                    <a:pt x="2977" y="3853"/>
                    <a:pt x="1927" y="3853"/>
                  </a:cubicBezTo>
                  <a:cubicBezTo>
                    <a:pt x="818" y="3853"/>
                    <a:pt x="1" y="2977"/>
                    <a:pt x="59" y="1868"/>
                  </a:cubicBezTo>
                  <a:cubicBezTo>
                    <a:pt x="59" y="817"/>
                    <a:pt x="934" y="0"/>
                    <a:pt x="1985" y="0"/>
                  </a:cubicBezTo>
                  <a:cubicBezTo>
                    <a:pt x="3036" y="59"/>
                    <a:pt x="3853" y="934"/>
                    <a:pt x="3853"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8" name="Google Shape;18088;p46"/>
            <p:cNvSpPr/>
            <p:nvPr/>
          </p:nvSpPr>
          <p:spPr>
            <a:xfrm>
              <a:off x="3370750" y="467225"/>
              <a:ext cx="96325" cy="96325"/>
            </a:xfrm>
            <a:custGeom>
              <a:avLst/>
              <a:gdLst/>
              <a:ahLst/>
              <a:cxnLst/>
              <a:rect l="l" t="t" r="r" b="b"/>
              <a:pathLst>
                <a:path w="3853" h="3853" extrusionOk="0">
                  <a:moveTo>
                    <a:pt x="1868" y="3853"/>
                  </a:moveTo>
                  <a:cubicBezTo>
                    <a:pt x="818" y="3794"/>
                    <a:pt x="0" y="2977"/>
                    <a:pt x="59" y="1868"/>
                  </a:cubicBezTo>
                  <a:cubicBezTo>
                    <a:pt x="59" y="817"/>
                    <a:pt x="934" y="0"/>
                    <a:pt x="1985" y="59"/>
                  </a:cubicBezTo>
                  <a:cubicBezTo>
                    <a:pt x="3094" y="59"/>
                    <a:pt x="3853" y="934"/>
                    <a:pt x="3853" y="1985"/>
                  </a:cubicBezTo>
                  <a:cubicBezTo>
                    <a:pt x="3795" y="3094"/>
                    <a:pt x="2977" y="3853"/>
                    <a:pt x="1868" y="38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9" name="Google Shape;18089;p46"/>
            <p:cNvSpPr/>
            <p:nvPr/>
          </p:nvSpPr>
          <p:spPr>
            <a:xfrm>
              <a:off x="5828150" y="3902325"/>
              <a:ext cx="93425" cy="94875"/>
            </a:xfrm>
            <a:custGeom>
              <a:avLst/>
              <a:gdLst/>
              <a:ahLst/>
              <a:cxnLst/>
              <a:rect l="l" t="t" r="r" b="b"/>
              <a:pathLst>
                <a:path w="3737" h="3795" extrusionOk="0">
                  <a:moveTo>
                    <a:pt x="3736" y="1926"/>
                  </a:moveTo>
                  <a:cubicBezTo>
                    <a:pt x="3736" y="3036"/>
                    <a:pt x="2861" y="3794"/>
                    <a:pt x="1810" y="3794"/>
                  </a:cubicBezTo>
                  <a:cubicBezTo>
                    <a:pt x="759" y="3736"/>
                    <a:pt x="0" y="2919"/>
                    <a:pt x="0" y="1926"/>
                  </a:cubicBezTo>
                  <a:cubicBezTo>
                    <a:pt x="0" y="817"/>
                    <a:pt x="876" y="0"/>
                    <a:pt x="1927" y="59"/>
                  </a:cubicBezTo>
                  <a:cubicBezTo>
                    <a:pt x="2977" y="59"/>
                    <a:pt x="3736" y="876"/>
                    <a:pt x="3736" y="19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0" name="Google Shape;18090;p46"/>
            <p:cNvSpPr/>
            <p:nvPr/>
          </p:nvSpPr>
          <p:spPr>
            <a:xfrm>
              <a:off x="1899825" y="4146025"/>
              <a:ext cx="94875" cy="94875"/>
            </a:xfrm>
            <a:custGeom>
              <a:avLst/>
              <a:gdLst/>
              <a:ahLst/>
              <a:cxnLst/>
              <a:rect l="l" t="t" r="r" b="b"/>
              <a:pathLst>
                <a:path w="3795" h="3795" extrusionOk="0">
                  <a:moveTo>
                    <a:pt x="3794" y="1926"/>
                  </a:moveTo>
                  <a:cubicBezTo>
                    <a:pt x="3736" y="2977"/>
                    <a:pt x="2919" y="3794"/>
                    <a:pt x="1810" y="3794"/>
                  </a:cubicBezTo>
                  <a:cubicBezTo>
                    <a:pt x="759" y="3736"/>
                    <a:pt x="0" y="2919"/>
                    <a:pt x="0" y="1810"/>
                  </a:cubicBezTo>
                  <a:cubicBezTo>
                    <a:pt x="58" y="759"/>
                    <a:pt x="876" y="0"/>
                    <a:pt x="1868" y="0"/>
                  </a:cubicBezTo>
                  <a:cubicBezTo>
                    <a:pt x="2977" y="0"/>
                    <a:pt x="3794" y="817"/>
                    <a:pt x="3736" y="19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1" name="Google Shape;18091;p46"/>
            <p:cNvSpPr/>
            <p:nvPr/>
          </p:nvSpPr>
          <p:spPr>
            <a:xfrm>
              <a:off x="2639650" y="712375"/>
              <a:ext cx="94875" cy="93425"/>
            </a:xfrm>
            <a:custGeom>
              <a:avLst/>
              <a:gdLst/>
              <a:ahLst/>
              <a:cxnLst/>
              <a:rect l="l" t="t" r="r" b="b"/>
              <a:pathLst>
                <a:path w="3795" h="3737" extrusionOk="0">
                  <a:moveTo>
                    <a:pt x="1927" y="3736"/>
                  </a:moveTo>
                  <a:cubicBezTo>
                    <a:pt x="876" y="3736"/>
                    <a:pt x="59" y="2919"/>
                    <a:pt x="59" y="1868"/>
                  </a:cubicBezTo>
                  <a:cubicBezTo>
                    <a:pt x="1" y="818"/>
                    <a:pt x="818" y="0"/>
                    <a:pt x="1869" y="0"/>
                  </a:cubicBezTo>
                  <a:cubicBezTo>
                    <a:pt x="2919" y="0"/>
                    <a:pt x="3737" y="818"/>
                    <a:pt x="3737" y="1810"/>
                  </a:cubicBezTo>
                  <a:cubicBezTo>
                    <a:pt x="3795" y="2861"/>
                    <a:pt x="2978" y="3678"/>
                    <a:pt x="1927" y="37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2" name="Google Shape;18092;p46"/>
            <p:cNvSpPr/>
            <p:nvPr/>
          </p:nvSpPr>
          <p:spPr>
            <a:xfrm>
              <a:off x="6070375" y="2184775"/>
              <a:ext cx="93425" cy="91950"/>
            </a:xfrm>
            <a:custGeom>
              <a:avLst/>
              <a:gdLst/>
              <a:ahLst/>
              <a:cxnLst/>
              <a:rect l="l" t="t" r="r" b="b"/>
              <a:pathLst>
                <a:path w="3737" h="3678" extrusionOk="0">
                  <a:moveTo>
                    <a:pt x="3737" y="1868"/>
                  </a:moveTo>
                  <a:cubicBezTo>
                    <a:pt x="3737" y="2860"/>
                    <a:pt x="2861" y="3678"/>
                    <a:pt x="1869" y="3678"/>
                  </a:cubicBezTo>
                  <a:cubicBezTo>
                    <a:pt x="876" y="3678"/>
                    <a:pt x="1" y="2802"/>
                    <a:pt x="59" y="1810"/>
                  </a:cubicBezTo>
                  <a:cubicBezTo>
                    <a:pt x="59" y="817"/>
                    <a:pt x="935" y="0"/>
                    <a:pt x="1927" y="0"/>
                  </a:cubicBezTo>
                  <a:cubicBezTo>
                    <a:pt x="2919" y="59"/>
                    <a:pt x="3737" y="876"/>
                    <a:pt x="3737" y="18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3" name="Google Shape;18093;p46"/>
            <p:cNvSpPr/>
            <p:nvPr/>
          </p:nvSpPr>
          <p:spPr>
            <a:xfrm>
              <a:off x="3862525" y="5129550"/>
              <a:ext cx="91950" cy="91975"/>
            </a:xfrm>
            <a:custGeom>
              <a:avLst/>
              <a:gdLst/>
              <a:ahLst/>
              <a:cxnLst/>
              <a:rect l="l" t="t" r="r" b="b"/>
              <a:pathLst>
                <a:path w="3678" h="3679" extrusionOk="0">
                  <a:moveTo>
                    <a:pt x="3678" y="1869"/>
                  </a:moveTo>
                  <a:cubicBezTo>
                    <a:pt x="3678" y="2861"/>
                    <a:pt x="2860" y="3678"/>
                    <a:pt x="1868" y="3678"/>
                  </a:cubicBezTo>
                  <a:cubicBezTo>
                    <a:pt x="876" y="3678"/>
                    <a:pt x="0" y="2803"/>
                    <a:pt x="0" y="1810"/>
                  </a:cubicBezTo>
                  <a:cubicBezTo>
                    <a:pt x="59" y="818"/>
                    <a:pt x="934" y="1"/>
                    <a:pt x="1868" y="59"/>
                  </a:cubicBezTo>
                  <a:cubicBezTo>
                    <a:pt x="2860" y="59"/>
                    <a:pt x="3678" y="876"/>
                    <a:pt x="3678" y="18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4" name="Google Shape;18094;p46"/>
            <p:cNvSpPr/>
            <p:nvPr/>
          </p:nvSpPr>
          <p:spPr>
            <a:xfrm>
              <a:off x="4357200" y="470125"/>
              <a:ext cx="91975" cy="91975"/>
            </a:xfrm>
            <a:custGeom>
              <a:avLst/>
              <a:gdLst/>
              <a:ahLst/>
              <a:cxnLst/>
              <a:rect l="l" t="t" r="r" b="b"/>
              <a:pathLst>
                <a:path w="3679" h="3679" extrusionOk="0">
                  <a:moveTo>
                    <a:pt x="3620" y="1810"/>
                  </a:moveTo>
                  <a:cubicBezTo>
                    <a:pt x="3678" y="2744"/>
                    <a:pt x="2861" y="3620"/>
                    <a:pt x="1869" y="3678"/>
                  </a:cubicBezTo>
                  <a:cubicBezTo>
                    <a:pt x="876" y="3678"/>
                    <a:pt x="1" y="2803"/>
                    <a:pt x="1" y="1810"/>
                  </a:cubicBezTo>
                  <a:cubicBezTo>
                    <a:pt x="1" y="876"/>
                    <a:pt x="818" y="1"/>
                    <a:pt x="1810" y="1"/>
                  </a:cubicBezTo>
                  <a:cubicBezTo>
                    <a:pt x="2744" y="1"/>
                    <a:pt x="3620" y="818"/>
                    <a:pt x="3620"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5" name="Google Shape;18095;p46"/>
            <p:cNvSpPr/>
            <p:nvPr/>
          </p:nvSpPr>
          <p:spPr>
            <a:xfrm>
              <a:off x="3620275" y="5131025"/>
              <a:ext cx="91975" cy="90500"/>
            </a:xfrm>
            <a:custGeom>
              <a:avLst/>
              <a:gdLst/>
              <a:ahLst/>
              <a:cxnLst/>
              <a:rect l="l" t="t" r="r" b="b"/>
              <a:pathLst>
                <a:path w="3679" h="3620" extrusionOk="0">
                  <a:moveTo>
                    <a:pt x="1869" y="3619"/>
                  </a:moveTo>
                  <a:cubicBezTo>
                    <a:pt x="876" y="3619"/>
                    <a:pt x="1" y="2744"/>
                    <a:pt x="1" y="1810"/>
                  </a:cubicBezTo>
                  <a:cubicBezTo>
                    <a:pt x="1" y="817"/>
                    <a:pt x="876" y="0"/>
                    <a:pt x="1869" y="0"/>
                  </a:cubicBezTo>
                  <a:cubicBezTo>
                    <a:pt x="2803" y="0"/>
                    <a:pt x="3620" y="817"/>
                    <a:pt x="3620" y="1751"/>
                  </a:cubicBezTo>
                  <a:cubicBezTo>
                    <a:pt x="3678" y="2744"/>
                    <a:pt x="2803" y="3619"/>
                    <a:pt x="1869"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6" name="Google Shape;18096;p46"/>
            <p:cNvSpPr/>
            <p:nvPr/>
          </p:nvSpPr>
          <p:spPr>
            <a:xfrm>
              <a:off x="1412425" y="2921700"/>
              <a:ext cx="90500" cy="90500"/>
            </a:xfrm>
            <a:custGeom>
              <a:avLst/>
              <a:gdLst/>
              <a:ahLst/>
              <a:cxnLst/>
              <a:rect l="l" t="t" r="r" b="b"/>
              <a:pathLst>
                <a:path w="3620" h="3620" extrusionOk="0">
                  <a:moveTo>
                    <a:pt x="3619" y="1810"/>
                  </a:moveTo>
                  <a:cubicBezTo>
                    <a:pt x="3619" y="2802"/>
                    <a:pt x="2802" y="3619"/>
                    <a:pt x="1810" y="3619"/>
                  </a:cubicBezTo>
                  <a:cubicBezTo>
                    <a:pt x="818" y="3619"/>
                    <a:pt x="0" y="2802"/>
                    <a:pt x="0" y="1810"/>
                  </a:cubicBezTo>
                  <a:cubicBezTo>
                    <a:pt x="0" y="876"/>
                    <a:pt x="818" y="59"/>
                    <a:pt x="1751" y="0"/>
                  </a:cubicBezTo>
                  <a:cubicBezTo>
                    <a:pt x="2744" y="0"/>
                    <a:pt x="3561" y="817"/>
                    <a:pt x="3619"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7" name="Google Shape;18097;p46"/>
            <p:cNvSpPr/>
            <p:nvPr/>
          </p:nvSpPr>
          <p:spPr>
            <a:xfrm>
              <a:off x="4846075" y="4884400"/>
              <a:ext cx="91950" cy="90500"/>
            </a:xfrm>
            <a:custGeom>
              <a:avLst/>
              <a:gdLst/>
              <a:ahLst/>
              <a:cxnLst/>
              <a:rect l="l" t="t" r="r" b="b"/>
              <a:pathLst>
                <a:path w="3678" h="3620" extrusionOk="0">
                  <a:moveTo>
                    <a:pt x="1868" y="1"/>
                  </a:moveTo>
                  <a:cubicBezTo>
                    <a:pt x="2802" y="1"/>
                    <a:pt x="3677" y="876"/>
                    <a:pt x="3619" y="1810"/>
                  </a:cubicBezTo>
                  <a:cubicBezTo>
                    <a:pt x="3619" y="2802"/>
                    <a:pt x="2743" y="3620"/>
                    <a:pt x="1751" y="3620"/>
                  </a:cubicBezTo>
                  <a:cubicBezTo>
                    <a:pt x="817" y="3561"/>
                    <a:pt x="0" y="2744"/>
                    <a:pt x="0" y="1810"/>
                  </a:cubicBezTo>
                  <a:cubicBezTo>
                    <a:pt x="0" y="818"/>
                    <a:pt x="876" y="1"/>
                    <a:pt x="18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8" name="Google Shape;18098;p46"/>
            <p:cNvSpPr/>
            <p:nvPr/>
          </p:nvSpPr>
          <p:spPr>
            <a:xfrm>
              <a:off x="1659025" y="1695925"/>
              <a:ext cx="90500" cy="90500"/>
            </a:xfrm>
            <a:custGeom>
              <a:avLst/>
              <a:gdLst/>
              <a:ahLst/>
              <a:cxnLst/>
              <a:rect l="l" t="t" r="r" b="b"/>
              <a:pathLst>
                <a:path w="3620" h="3620" extrusionOk="0">
                  <a:moveTo>
                    <a:pt x="3620" y="1810"/>
                  </a:moveTo>
                  <a:cubicBezTo>
                    <a:pt x="3620" y="2802"/>
                    <a:pt x="2803" y="3619"/>
                    <a:pt x="1810" y="3619"/>
                  </a:cubicBezTo>
                  <a:cubicBezTo>
                    <a:pt x="818" y="3619"/>
                    <a:pt x="1" y="2802"/>
                    <a:pt x="1" y="1810"/>
                  </a:cubicBezTo>
                  <a:cubicBezTo>
                    <a:pt x="1" y="876"/>
                    <a:pt x="818" y="58"/>
                    <a:pt x="1752" y="0"/>
                  </a:cubicBezTo>
                  <a:cubicBezTo>
                    <a:pt x="2744" y="0"/>
                    <a:pt x="3562" y="817"/>
                    <a:pt x="3620"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9" name="Google Shape;18099;p46"/>
            <p:cNvSpPr/>
            <p:nvPr/>
          </p:nvSpPr>
          <p:spPr>
            <a:xfrm>
              <a:off x="1412425" y="2675075"/>
              <a:ext cx="90500" cy="91975"/>
            </a:xfrm>
            <a:custGeom>
              <a:avLst/>
              <a:gdLst/>
              <a:ahLst/>
              <a:cxnLst/>
              <a:rect l="l" t="t" r="r" b="b"/>
              <a:pathLst>
                <a:path w="3620" h="3679" extrusionOk="0">
                  <a:moveTo>
                    <a:pt x="1810" y="1"/>
                  </a:moveTo>
                  <a:cubicBezTo>
                    <a:pt x="2802" y="59"/>
                    <a:pt x="3619" y="935"/>
                    <a:pt x="3619" y="1869"/>
                  </a:cubicBezTo>
                  <a:cubicBezTo>
                    <a:pt x="3561" y="2861"/>
                    <a:pt x="2685" y="3678"/>
                    <a:pt x="1751" y="3620"/>
                  </a:cubicBezTo>
                  <a:cubicBezTo>
                    <a:pt x="759" y="3561"/>
                    <a:pt x="0" y="2744"/>
                    <a:pt x="0" y="1810"/>
                  </a:cubicBezTo>
                  <a:cubicBezTo>
                    <a:pt x="0" y="818"/>
                    <a:pt x="876" y="1"/>
                    <a:pt x="18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0" name="Google Shape;18100;p46"/>
            <p:cNvSpPr/>
            <p:nvPr/>
          </p:nvSpPr>
          <p:spPr>
            <a:xfrm>
              <a:off x="5340750" y="961900"/>
              <a:ext cx="87575" cy="87575"/>
            </a:xfrm>
            <a:custGeom>
              <a:avLst/>
              <a:gdLst/>
              <a:ahLst/>
              <a:cxnLst/>
              <a:rect l="l" t="t" r="r" b="b"/>
              <a:pathLst>
                <a:path w="3503" h="3503" extrusionOk="0">
                  <a:moveTo>
                    <a:pt x="3503" y="1752"/>
                  </a:moveTo>
                  <a:cubicBezTo>
                    <a:pt x="3503" y="2744"/>
                    <a:pt x="2744" y="3503"/>
                    <a:pt x="1752" y="3503"/>
                  </a:cubicBezTo>
                  <a:cubicBezTo>
                    <a:pt x="759" y="3503"/>
                    <a:pt x="1" y="2744"/>
                    <a:pt x="1" y="1752"/>
                  </a:cubicBezTo>
                  <a:cubicBezTo>
                    <a:pt x="1" y="760"/>
                    <a:pt x="759" y="1"/>
                    <a:pt x="1752" y="1"/>
                  </a:cubicBezTo>
                  <a:cubicBezTo>
                    <a:pt x="2744" y="1"/>
                    <a:pt x="3503" y="760"/>
                    <a:pt x="3503"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1" name="Google Shape;18101;p46"/>
            <p:cNvSpPr/>
            <p:nvPr/>
          </p:nvSpPr>
          <p:spPr>
            <a:xfrm>
              <a:off x="5584450" y="1208525"/>
              <a:ext cx="87575" cy="87575"/>
            </a:xfrm>
            <a:custGeom>
              <a:avLst/>
              <a:gdLst/>
              <a:ahLst/>
              <a:cxnLst/>
              <a:rect l="l" t="t" r="r" b="b"/>
              <a:pathLst>
                <a:path w="3503" h="3503" extrusionOk="0">
                  <a:moveTo>
                    <a:pt x="3503" y="1751"/>
                  </a:moveTo>
                  <a:cubicBezTo>
                    <a:pt x="3503" y="2744"/>
                    <a:pt x="2744" y="3503"/>
                    <a:pt x="1752" y="3503"/>
                  </a:cubicBezTo>
                  <a:cubicBezTo>
                    <a:pt x="759" y="3503"/>
                    <a:pt x="1" y="2685"/>
                    <a:pt x="1" y="1751"/>
                  </a:cubicBezTo>
                  <a:cubicBezTo>
                    <a:pt x="1" y="759"/>
                    <a:pt x="759" y="0"/>
                    <a:pt x="1752" y="0"/>
                  </a:cubicBezTo>
                  <a:cubicBezTo>
                    <a:pt x="2744" y="0"/>
                    <a:pt x="3503" y="759"/>
                    <a:pt x="3503"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2" name="Google Shape;18102;p46"/>
            <p:cNvSpPr/>
            <p:nvPr/>
          </p:nvSpPr>
          <p:spPr>
            <a:xfrm>
              <a:off x="3132900" y="471600"/>
              <a:ext cx="87575" cy="87575"/>
            </a:xfrm>
            <a:custGeom>
              <a:avLst/>
              <a:gdLst/>
              <a:ahLst/>
              <a:cxnLst/>
              <a:rect l="l" t="t" r="r" b="b"/>
              <a:pathLst>
                <a:path w="3503" h="3503" extrusionOk="0">
                  <a:moveTo>
                    <a:pt x="3502" y="1751"/>
                  </a:moveTo>
                  <a:cubicBezTo>
                    <a:pt x="3502" y="2744"/>
                    <a:pt x="2744" y="3503"/>
                    <a:pt x="1751" y="3503"/>
                  </a:cubicBezTo>
                  <a:cubicBezTo>
                    <a:pt x="759" y="3503"/>
                    <a:pt x="0" y="2744"/>
                    <a:pt x="0" y="1751"/>
                  </a:cubicBezTo>
                  <a:cubicBezTo>
                    <a:pt x="0" y="817"/>
                    <a:pt x="759" y="0"/>
                    <a:pt x="1751" y="0"/>
                  </a:cubicBezTo>
                  <a:cubicBezTo>
                    <a:pt x="2685" y="0"/>
                    <a:pt x="3502" y="759"/>
                    <a:pt x="3502"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3" name="Google Shape;18103;p46"/>
            <p:cNvSpPr/>
            <p:nvPr/>
          </p:nvSpPr>
          <p:spPr>
            <a:xfrm>
              <a:off x="6073300" y="3413475"/>
              <a:ext cx="87575" cy="87575"/>
            </a:xfrm>
            <a:custGeom>
              <a:avLst/>
              <a:gdLst/>
              <a:ahLst/>
              <a:cxnLst/>
              <a:rect l="l" t="t" r="r" b="b"/>
              <a:pathLst>
                <a:path w="3503" h="3503" extrusionOk="0">
                  <a:moveTo>
                    <a:pt x="1752" y="3502"/>
                  </a:moveTo>
                  <a:cubicBezTo>
                    <a:pt x="759" y="3502"/>
                    <a:pt x="1" y="2685"/>
                    <a:pt x="1" y="1751"/>
                  </a:cubicBezTo>
                  <a:cubicBezTo>
                    <a:pt x="1" y="759"/>
                    <a:pt x="818" y="0"/>
                    <a:pt x="1810" y="0"/>
                  </a:cubicBezTo>
                  <a:cubicBezTo>
                    <a:pt x="2744" y="0"/>
                    <a:pt x="3503" y="759"/>
                    <a:pt x="3503" y="1751"/>
                  </a:cubicBezTo>
                  <a:cubicBezTo>
                    <a:pt x="3503" y="2744"/>
                    <a:pt x="2744" y="3502"/>
                    <a:pt x="1752" y="35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4" name="Google Shape;18104;p46"/>
            <p:cNvSpPr/>
            <p:nvPr/>
          </p:nvSpPr>
          <p:spPr>
            <a:xfrm>
              <a:off x="1413875" y="2434300"/>
              <a:ext cx="87575" cy="86125"/>
            </a:xfrm>
            <a:custGeom>
              <a:avLst/>
              <a:gdLst/>
              <a:ahLst/>
              <a:cxnLst/>
              <a:rect l="l" t="t" r="r" b="b"/>
              <a:pathLst>
                <a:path w="3503" h="3445" extrusionOk="0">
                  <a:moveTo>
                    <a:pt x="1752" y="3444"/>
                  </a:moveTo>
                  <a:cubicBezTo>
                    <a:pt x="760" y="3444"/>
                    <a:pt x="1" y="2744"/>
                    <a:pt x="1" y="1752"/>
                  </a:cubicBezTo>
                  <a:cubicBezTo>
                    <a:pt x="1" y="759"/>
                    <a:pt x="760" y="1"/>
                    <a:pt x="1752" y="1"/>
                  </a:cubicBezTo>
                  <a:cubicBezTo>
                    <a:pt x="2744" y="1"/>
                    <a:pt x="3445" y="759"/>
                    <a:pt x="3503" y="1693"/>
                  </a:cubicBezTo>
                  <a:cubicBezTo>
                    <a:pt x="3503" y="2686"/>
                    <a:pt x="2744" y="3444"/>
                    <a:pt x="1752"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5" name="Google Shape;18105;p46"/>
            <p:cNvSpPr/>
            <p:nvPr/>
          </p:nvSpPr>
          <p:spPr>
            <a:xfrm>
              <a:off x="4112050" y="5131025"/>
              <a:ext cx="87575" cy="89025"/>
            </a:xfrm>
            <a:custGeom>
              <a:avLst/>
              <a:gdLst/>
              <a:ahLst/>
              <a:cxnLst/>
              <a:rect l="l" t="t" r="r" b="b"/>
              <a:pathLst>
                <a:path w="3503" h="3561" extrusionOk="0">
                  <a:moveTo>
                    <a:pt x="3503" y="1751"/>
                  </a:moveTo>
                  <a:cubicBezTo>
                    <a:pt x="3503" y="2744"/>
                    <a:pt x="2744" y="3561"/>
                    <a:pt x="1752" y="3561"/>
                  </a:cubicBezTo>
                  <a:cubicBezTo>
                    <a:pt x="760" y="3561"/>
                    <a:pt x="1" y="2802"/>
                    <a:pt x="1" y="1810"/>
                  </a:cubicBezTo>
                  <a:cubicBezTo>
                    <a:pt x="1" y="817"/>
                    <a:pt x="701" y="59"/>
                    <a:pt x="1693" y="59"/>
                  </a:cubicBezTo>
                  <a:cubicBezTo>
                    <a:pt x="2686" y="0"/>
                    <a:pt x="3445" y="759"/>
                    <a:pt x="3503"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6" name="Google Shape;18106;p46"/>
            <p:cNvSpPr/>
            <p:nvPr/>
          </p:nvSpPr>
          <p:spPr>
            <a:xfrm>
              <a:off x="1413875" y="3171225"/>
              <a:ext cx="86125" cy="86125"/>
            </a:xfrm>
            <a:custGeom>
              <a:avLst/>
              <a:gdLst/>
              <a:ahLst/>
              <a:cxnLst/>
              <a:rect l="l" t="t" r="r" b="b"/>
              <a:pathLst>
                <a:path w="3445" h="3445" extrusionOk="0">
                  <a:moveTo>
                    <a:pt x="3445" y="1752"/>
                  </a:moveTo>
                  <a:cubicBezTo>
                    <a:pt x="3445" y="2686"/>
                    <a:pt x="2686" y="3445"/>
                    <a:pt x="1693" y="3445"/>
                  </a:cubicBezTo>
                  <a:cubicBezTo>
                    <a:pt x="760" y="3386"/>
                    <a:pt x="1" y="2627"/>
                    <a:pt x="59" y="1693"/>
                  </a:cubicBezTo>
                  <a:cubicBezTo>
                    <a:pt x="59" y="759"/>
                    <a:pt x="818" y="1"/>
                    <a:pt x="1752" y="1"/>
                  </a:cubicBezTo>
                  <a:cubicBezTo>
                    <a:pt x="2744" y="1"/>
                    <a:pt x="3445" y="759"/>
                    <a:pt x="3445"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7" name="Google Shape;18107;p46"/>
            <p:cNvSpPr/>
            <p:nvPr/>
          </p:nvSpPr>
          <p:spPr>
            <a:xfrm>
              <a:off x="3376575" y="5132475"/>
              <a:ext cx="86125" cy="86125"/>
            </a:xfrm>
            <a:custGeom>
              <a:avLst/>
              <a:gdLst/>
              <a:ahLst/>
              <a:cxnLst/>
              <a:rect l="l" t="t" r="r" b="b"/>
              <a:pathLst>
                <a:path w="3445" h="3445" extrusionOk="0">
                  <a:moveTo>
                    <a:pt x="3445" y="1752"/>
                  </a:moveTo>
                  <a:cubicBezTo>
                    <a:pt x="3445" y="2686"/>
                    <a:pt x="2686" y="3444"/>
                    <a:pt x="1752" y="3444"/>
                  </a:cubicBezTo>
                  <a:cubicBezTo>
                    <a:pt x="760" y="3444"/>
                    <a:pt x="1" y="2686"/>
                    <a:pt x="1" y="1693"/>
                  </a:cubicBezTo>
                  <a:cubicBezTo>
                    <a:pt x="1" y="759"/>
                    <a:pt x="760" y="1"/>
                    <a:pt x="1752" y="1"/>
                  </a:cubicBezTo>
                  <a:cubicBezTo>
                    <a:pt x="2686" y="1"/>
                    <a:pt x="3445" y="759"/>
                    <a:pt x="3445"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8" name="Google Shape;18108;p46"/>
            <p:cNvSpPr/>
            <p:nvPr/>
          </p:nvSpPr>
          <p:spPr>
            <a:xfrm>
              <a:off x="2639650" y="4887325"/>
              <a:ext cx="86125" cy="84650"/>
            </a:xfrm>
            <a:custGeom>
              <a:avLst/>
              <a:gdLst/>
              <a:ahLst/>
              <a:cxnLst/>
              <a:rect l="l" t="t" r="r" b="b"/>
              <a:pathLst>
                <a:path w="3445" h="3386" extrusionOk="0">
                  <a:moveTo>
                    <a:pt x="3445" y="1693"/>
                  </a:moveTo>
                  <a:cubicBezTo>
                    <a:pt x="3445" y="2627"/>
                    <a:pt x="2628" y="3386"/>
                    <a:pt x="1694" y="3386"/>
                  </a:cubicBezTo>
                  <a:cubicBezTo>
                    <a:pt x="760" y="3327"/>
                    <a:pt x="1" y="2569"/>
                    <a:pt x="59" y="1635"/>
                  </a:cubicBezTo>
                  <a:cubicBezTo>
                    <a:pt x="59" y="701"/>
                    <a:pt x="818" y="0"/>
                    <a:pt x="1752" y="0"/>
                  </a:cubicBezTo>
                  <a:cubicBezTo>
                    <a:pt x="2686" y="0"/>
                    <a:pt x="3445" y="759"/>
                    <a:pt x="3445" y="16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9" name="Google Shape;18109;p46"/>
            <p:cNvSpPr/>
            <p:nvPr/>
          </p:nvSpPr>
          <p:spPr>
            <a:xfrm>
              <a:off x="1661950" y="3903775"/>
              <a:ext cx="84675" cy="86125"/>
            </a:xfrm>
            <a:custGeom>
              <a:avLst/>
              <a:gdLst/>
              <a:ahLst/>
              <a:cxnLst/>
              <a:rect l="l" t="t" r="r" b="b"/>
              <a:pathLst>
                <a:path w="3387" h="3445" extrusionOk="0">
                  <a:moveTo>
                    <a:pt x="1693" y="1"/>
                  </a:moveTo>
                  <a:cubicBezTo>
                    <a:pt x="2627" y="1"/>
                    <a:pt x="3386" y="818"/>
                    <a:pt x="3386" y="1752"/>
                  </a:cubicBezTo>
                  <a:cubicBezTo>
                    <a:pt x="3386" y="2686"/>
                    <a:pt x="2569" y="3444"/>
                    <a:pt x="1635" y="3386"/>
                  </a:cubicBezTo>
                  <a:cubicBezTo>
                    <a:pt x="701" y="3386"/>
                    <a:pt x="1" y="2627"/>
                    <a:pt x="1" y="1693"/>
                  </a:cubicBezTo>
                  <a:cubicBezTo>
                    <a:pt x="1" y="759"/>
                    <a:pt x="759" y="1"/>
                    <a:pt x="1693"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0" name="Google Shape;18110;p46"/>
            <p:cNvSpPr/>
            <p:nvPr/>
          </p:nvSpPr>
          <p:spPr>
            <a:xfrm>
              <a:off x="5587375" y="4398475"/>
              <a:ext cx="81725" cy="81725"/>
            </a:xfrm>
            <a:custGeom>
              <a:avLst/>
              <a:gdLst/>
              <a:ahLst/>
              <a:cxnLst/>
              <a:rect l="l" t="t" r="r" b="b"/>
              <a:pathLst>
                <a:path w="3269" h="3269" extrusionOk="0">
                  <a:moveTo>
                    <a:pt x="1635" y="3269"/>
                  </a:moveTo>
                  <a:cubicBezTo>
                    <a:pt x="701" y="3269"/>
                    <a:pt x="0" y="2510"/>
                    <a:pt x="0" y="1635"/>
                  </a:cubicBezTo>
                  <a:cubicBezTo>
                    <a:pt x="0" y="759"/>
                    <a:pt x="759" y="0"/>
                    <a:pt x="1693" y="0"/>
                  </a:cubicBezTo>
                  <a:cubicBezTo>
                    <a:pt x="2569" y="59"/>
                    <a:pt x="3269" y="817"/>
                    <a:pt x="3269" y="1693"/>
                  </a:cubicBezTo>
                  <a:cubicBezTo>
                    <a:pt x="3211" y="2569"/>
                    <a:pt x="2510" y="3269"/>
                    <a:pt x="1635"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1" name="Google Shape;18111;p46"/>
            <p:cNvSpPr/>
            <p:nvPr/>
          </p:nvSpPr>
          <p:spPr>
            <a:xfrm>
              <a:off x="6076225" y="1948375"/>
              <a:ext cx="81750" cy="81725"/>
            </a:xfrm>
            <a:custGeom>
              <a:avLst/>
              <a:gdLst/>
              <a:ahLst/>
              <a:cxnLst/>
              <a:rect l="l" t="t" r="r" b="b"/>
              <a:pathLst>
                <a:path w="3270" h="3269" extrusionOk="0">
                  <a:moveTo>
                    <a:pt x="1693" y="3211"/>
                  </a:moveTo>
                  <a:cubicBezTo>
                    <a:pt x="818" y="3269"/>
                    <a:pt x="59" y="2510"/>
                    <a:pt x="0" y="1635"/>
                  </a:cubicBezTo>
                  <a:cubicBezTo>
                    <a:pt x="0" y="759"/>
                    <a:pt x="759" y="0"/>
                    <a:pt x="1635" y="0"/>
                  </a:cubicBezTo>
                  <a:cubicBezTo>
                    <a:pt x="2510" y="0"/>
                    <a:pt x="3269" y="701"/>
                    <a:pt x="3269" y="1576"/>
                  </a:cubicBezTo>
                  <a:cubicBezTo>
                    <a:pt x="3269" y="2452"/>
                    <a:pt x="2569" y="3211"/>
                    <a:pt x="1693"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2" name="Google Shape;18112;p46"/>
            <p:cNvSpPr/>
            <p:nvPr/>
          </p:nvSpPr>
          <p:spPr>
            <a:xfrm>
              <a:off x="2152275" y="964825"/>
              <a:ext cx="81725" cy="81750"/>
            </a:xfrm>
            <a:custGeom>
              <a:avLst/>
              <a:gdLst/>
              <a:ahLst/>
              <a:cxnLst/>
              <a:rect l="l" t="t" r="r" b="b"/>
              <a:pathLst>
                <a:path w="3269" h="3270" extrusionOk="0">
                  <a:moveTo>
                    <a:pt x="3269" y="1635"/>
                  </a:moveTo>
                  <a:cubicBezTo>
                    <a:pt x="3269" y="2510"/>
                    <a:pt x="2568" y="3211"/>
                    <a:pt x="1693" y="3269"/>
                  </a:cubicBezTo>
                  <a:cubicBezTo>
                    <a:pt x="759" y="3269"/>
                    <a:pt x="0" y="2510"/>
                    <a:pt x="59" y="1577"/>
                  </a:cubicBezTo>
                  <a:cubicBezTo>
                    <a:pt x="59" y="701"/>
                    <a:pt x="817" y="0"/>
                    <a:pt x="1693" y="0"/>
                  </a:cubicBezTo>
                  <a:cubicBezTo>
                    <a:pt x="2568" y="0"/>
                    <a:pt x="3269" y="759"/>
                    <a:pt x="3269"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3" name="Google Shape;18113;p46"/>
            <p:cNvSpPr/>
            <p:nvPr/>
          </p:nvSpPr>
          <p:spPr>
            <a:xfrm>
              <a:off x="5833975" y="1453675"/>
              <a:ext cx="81750" cy="81750"/>
            </a:xfrm>
            <a:custGeom>
              <a:avLst/>
              <a:gdLst/>
              <a:ahLst/>
              <a:cxnLst/>
              <a:rect l="l" t="t" r="r" b="b"/>
              <a:pathLst>
                <a:path w="3270" h="3270" extrusionOk="0">
                  <a:moveTo>
                    <a:pt x="3270" y="1635"/>
                  </a:moveTo>
                  <a:cubicBezTo>
                    <a:pt x="3270" y="2511"/>
                    <a:pt x="2511" y="3269"/>
                    <a:pt x="1635" y="3269"/>
                  </a:cubicBezTo>
                  <a:cubicBezTo>
                    <a:pt x="760" y="3269"/>
                    <a:pt x="1" y="2511"/>
                    <a:pt x="1" y="1635"/>
                  </a:cubicBezTo>
                  <a:cubicBezTo>
                    <a:pt x="1" y="759"/>
                    <a:pt x="760" y="1"/>
                    <a:pt x="1635" y="1"/>
                  </a:cubicBezTo>
                  <a:cubicBezTo>
                    <a:pt x="2511" y="1"/>
                    <a:pt x="3211" y="759"/>
                    <a:pt x="3211"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4" name="Google Shape;18114;p46"/>
            <p:cNvSpPr/>
            <p:nvPr/>
          </p:nvSpPr>
          <p:spPr>
            <a:xfrm>
              <a:off x="4361600" y="5135400"/>
              <a:ext cx="81725" cy="81750"/>
            </a:xfrm>
            <a:custGeom>
              <a:avLst/>
              <a:gdLst/>
              <a:ahLst/>
              <a:cxnLst/>
              <a:rect l="l" t="t" r="r" b="b"/>
              <a:pathLst>
                <a:path w="3269" h="3270" extrusionOk="0">
                  <a:moveTo>
                    <a:pt x="1634" y="3269"/>
                  </a:moveTo>
                  <a:cubicBezTo>
                    <a:pt x="759" y="3269"/>
                    <a:pt x="58" y="2569"/>
                    <a:pt x="0" y="1693"/>
                  </a:cubicBezTo>
                  <a:cubicBezTo>
                    <a:pt x="0" y="759"/>
                    <a:pt x="700" y="0"/>
                    <a:pt x="1634" y="0"/>
                  </a:cubicBezTo>
                  <a:cubicBezTo>
                    <a:pt x="2510" y="0"/>
                    <a:pt x="3269" y="701"/>
                    <a:pt x="3269" y="1576"/>
                  </a:cubicBezTo>
                  <a:cubicBezTo>
                    <a:pt x="3269" y="2510"/>
                    <a:pt x="2510" y="3211"/>
                    <a:pt x="1634"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5" name="Google Shape;18115;p46"/>
            <p:cNvSpPr/>
            <p:nvPr/>
          </p:nvSpPr>
          <p:spPr>
            <a:xfrm>
              <a:off x="3137275" y="5136850"/>
              <a:ext cx="78825" cy="78825"/>
            </a:xfrm>
            <a:custGeom>
              <a:avLst/>
              <a:gdLst/>
              <a:ahLst/>
              <a:cxnLst/>
              <a:rect l="l" t="t" r="r" b="b"/>
              <a:pathLst>
                <a:path w="3153" h="3153" extrusionOk="0">
                  <a:moveTo>
                    <a:pt x="1576" y="3094"/>
                  </a:moveTo>
                  <a:cubicBezTo>
                    <a:pt x="701" y="3153"/>
                    <a:pt x="0" y="2452"/>
                    <a:pt x="0" y="1577"/>
                  </a:cubicBezTo>
                  <a:cubicBezTo>
                    <a:pt x="0" y="701"/>
                    <a:pt x="642" y="1"/>
                    <a:pt x="1518" y="1"/>
                  </a:cubicBezTo>
                  <a:cubicBezTo>
                    <a:pt x="2452" y="1"/>
                    <a:pt x="3094" y="643"/>
                    <a:pt x="3152" y="1518"/>
                  </a:cubicBezTo>
                  <a:cubicBezTo>
                    <a:pt x="3152" y="2394"/>
                    <a:pt x="2452" y="3094"/>
                    <a:pt x="1576"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6" name="Google Shape;18116;p46"/>
            <p:cNvSpPr/>
            <p:nvPr/>
          </p:nvSpPr>
          <p:spPr>
            <a:xfrm>
              <a:off x="1416800" y="2190600"/>
              <a:ext cx="80275" cy="80300"/>
            </a:xfrm>
            <a:custGeom>
              <a:avLst/>
              <a:gdLst/>
              <a:ahLst/>
              <a:cxnLst/>
              <a:rect l="l" t="t" r="r" b="b"/>
              <a:pathLst>
                <a:path w="3211" h="3212" extrusionOk="0">
                  <a:moveTo>
                    <a:pt x="1635" y="1"/>
                  </a:moveTo>
                  <a:cubicBezTo>
                    <a:pt x="2510" y="1"/>
                    <a:pt x="3211" y="701"/>
                    <a:pt x="3211" y="1635"/>
                  </a:cubicBezTo>
                  <a:cubicBezTo>
                    <a:pt x="3211" y="2511"/>
                    <a:pt x="2510" y="3211"/>
                    <a:pt x="1635" y="3211"/>
                  </a:cubicBezTo>
                  <a:cubicBezTo>
                    <a:pt x="759" y="3211"/>
                    <a:pt x="0" y="2511"/>
                    <a:pt x="0" y="1635"/>
                  </a:cubicBezTo>
                  <a:cubicBezTo>
                    <a:pt x="0" y="701"/>
                    <a:pt x="701" y="1"/>
                    <a:pt x="16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7" name="Google Shape;18117;p46"/>
            <p:cNvSpPr/>
            <p:nvPr/>
          </p:nvSpPr>
          <p:spPr>
            <a:xfrm>
              <a:off x="5340750" y="4646550"/>
              <a:ext cx="80275" cy="80275"/>
            </a:xfrm>
            <a:custGeom>
              <a:avLst/>
              <a:gdLst/>
              <a:ahLst/>
              <a:cxnLst/>
              <a:rect l="l" t="t" r="r" b="b"/>
              <a:pathLst>
                <a:path w="3211" h="3211" extrusionOk="0">
                  <a:moveTo>
                    <a:pt x="3211" y="1635"/>
                  </a:moveTo>
                  <a:cubicBezTo>
                    <a:pt x="3211" y="2510"/>
                    <a:pt x="2511" y="3211"/>
                    <a:pt x="1635" y="3211"/>
                  </a:cubicBezTo>
                  <a:cubicBezTo>
                    <a:pt x="701" y="3211"/>
                    <a:pt x="1" y="2510"/>
                    <a:pt x="1" y="1576"/>
                  </a:cubicBezTo>
                  <a:cubicBezTo>
                    <a:pt x="1" y="701"/>
                    <a:pt x="759" y="0"/>
                    <a:pt x="1635" y="0"/>
                  </a:cubicBezTo>
                  <a:cubicBezTo>
                    <a:pt x="2511" y="0"/>
                    <a:pt x="3211" y="701"/>
                    <a:pt x="3211"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8" name="Google Shape;18118;p46"/>
            <p:cNvSpPr/>
            <p:nvPr/>
          </p:nvSpPr>
          <p:spPr>
            <a:xfrm>
              <a:off x="1911500" y="1208525"/>
              <a:ext cx="78825" cy="78825"/>
            </a:xfrm>
            <a:custGeom>
              <a:avLst/>
              <a:gdLst/>
              <a:ahLst/>
              <a:cxnLst/>
              <a:rect l="l" t="t" r="r" b="b"/>
              <a:pathLst>
                <a:path w="3153" h="3153" extrusionOk="0">
                  <a:moveTo>
                    <a:pt x="1576" y="0"/>
                  </a:moveTo>
                  <a:cubicBezTo>
                    <a:pt x="2510" y="0"/>
                    <a:pt x="3152" y="701"/>
                    <a:pt x="3152" y="1635"/>
                  </a:cubicBezTo>
                  <a:cubicBezTo>
                    <a:pt x="3094" y="2510"/>
                    <a:pt x="2452" y="3152"/>
                    <a:pt x="1576" y="3152"/>
                  </a:cubicBezTo>
                  <a:cubicBezTo>
                    <a:pt x="642" y="3152"/>
                    <a:pt x="0" y="2452"/>
                    <a:pt x="0" y="1576"/>
                  </a:cubicBezTo>
                  <a:cubicBezTo>
                    <a:pt x="0" y="701"/>
                    <a:pt x="700" y="0"/>
                    <a:pt x="15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9" name="Google Shape;18119;p46"/>
            <p:cNvSpPr/>
            <p:nvPr/>
          </p:nvSpPr>
          <p:spPr>
            <a:xfrm>
              <a:off x="4608200" y="475975"/>
              <a:ext cx="81750" cy="80275"/>
            </a:xfrm>
            <a:custGeom>
              <a:avLst/>
              <a:gdLst/>
              <a:ahLst/>
              <a:cxnLst/>
              <a:rect l="l" t="t" r="r" b="b"/>
              <a:pathLst>
                <a:path w="3270" h="3211" extrusionOk="0">
                  <a:moveTo>
                    <a:pt x="1693" y="0"/>
                  </a:moveTo>
                  <a:cubicBezTo>
                    <a:pt x="2569" y="0"/>
                    <a:pt x="3269" y="759"/>
                    <a:pt x="3269" y="1635"/>
                  </a:cubicBezTo>
                  <a:cubicBezTo>
                    <a:pt x="3211" y="2510"/>
                    <a:pt x="2511" y="3211"/>
                    <a:pt x="1577" y="3211"/>
                  </a:cubicBezTo>
                  <a:cubicBezTo>
                    <a:pt x="701" y="3152"/>
                    <a:pt x="1" y="2452"/>
                    <a:pt x="1" y="1576"/>
                  </a:cubicBezTo>
                  <a:cubicBezTo>
                    <a:pt x="59" y="642"/>
                    <a:pt x="759" y="0"/>
                    <a:pt x="169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0" name="Google Shape;18120;p46"/>
            <p:cNvSpPr/>
            <p:nvPr/>
          </p:nvSpPr>
          <p:spPr>
            <a:xfrm>
              <a:off x="5098525" y="718200"/>
              <a:ext cx="80275" cy="81750"/>
            </a:xfrm>
            <a:custGeom>
              <a:avLst/>
              <a:gdLst/>
              <a:ahLst/>
              <a:cxnLst/>
              <a:rect l="l" t="t" r="r" b="b"/>
              <a:pathLst>
                <a:path w="3211" h="3270" extrusionOk="0">
                  <a:moveTo>
                    <a:pt x="1635" y="3211"/>
                  </a:moveTo>
                  <a:cubicBezTo>
                    <a:pt x="759" y="3270"/>
                    <a:pt x="0" y="2569"/>
                    <a:pt x="0" y="1635"/>
                  </a:cubicBezTo>
                  <a:cubicBezTo>
                    <a:pt x="0" y="760"/>
                    <a:pt x="701" y="59"/>
                    <a:pt x="1576" y="1"/>
                  </a:cubicBezTo>
                  <a:cubicBezTo>
                    <a:pt x="2452" y="1"/>
                    <a:pt x="3211" y="701"/>
                    <a:pt x="3211" y="1577"/>
                  </a:cubicBezTo>
                  <a:cubicBezTo>
                    <a:pt x="3211" y="2511"/>
                    <a:pt x="2510" y="3211"/>
                    <a:pt x="1635"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1" name="Google Shape;18121;p46"/>
            <p:cNvSpPr/>
            <p:nvPr/>
          </p:nvSpPr>
          <p:spPr>
            <a:xfrm>
              <a:off x="6079150" y="3664450"/>
              <a:ext cx="77350" cy="77375"/>
            </a:xfrm>
            <a:custGeom>
              <a:avLst/>
              <a:gdLst/>
              <a:ahLst/>
              <a:cxnLst/>
              <a:rect l="l" t="t" r="r" b="b"/>
              <a:pathLst>
                <a:path w="3094" h="3095" extrusionOk="0">
                  <a:moveTo>
                    <a:pt x="3094" y="1519"/>
                  </a:moveTo>
                  <a:cubicBezTo>
                    <a:pt x="3094" y="2394"/>
                    <a:pt x="2393" y="3095"/>
                    <a:pt x="1576" y="3095"/>
                  </a:cubicBezTo>
                  <a:cubicBezTo>
                    <a:pt x="701" y="3095"/>
                    <a:pt x="0" y="2452"/>
                    <a:pt x="0" y="1577"/>
                  </a:cubicBezTo>
                  <a:cubicBezTo>
                    <a:pt x="0" y="701"/>
                    <a:pt x="642" y="59"/>
                    <a:pt x="1518" y="1"/>
                  </a:cubicBezTo>
                  <a:cubicBezTo>
                    <a:pt x="2335" y="1"/>
                    <a:pt x="3094" y="701"/>
                    <a:pt x="3094" y="15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2" name="Google Shape;18122;p46"/>
            <p:cNvSpPr/>
            <p:nvPr/>
          </p:nvSpPr>
          <p:spPr>
            <a:xfrm>
              <a:off x="1418250" y="3417850"/>
              <a:ext cx="78825" cy="77350"/>
            </a:xfrm>
            <a:custGeom>
              <a:avLst/>
              <a:gdLst/>
              <a:ahLst/>
              <a:cxnLst/>
              <a:rect l="l" t="t" r="r" b="b"/>
              <a:pathLst>
                <a:path w="3153" h="3094" extrusionOk="0">
                  <a:moveTo>
                    <a:pt x="1577" y="3094"/>
                  </a:moveTo>
                  <a:cubicBezTo>
                    <a:pt x="701" y="3094"/>
                    <a:pt x="1" y="2393"/>
                    <a:pt x="1" y="1576"/>
                  </a:cubicBezTo>
                  <a:cubicBezTo>
                    <a:pt x="1" y="701"/>
                    <a:pt x="760" y="0"/>
                    <a:pt x="1577" y="0"/>
                  </a:cubicBezTo>
                  <a:cubicBezTo>
                    <a:pt x="2452" y="59"/>
                    <a:pt x="3094" y="701"/>
                    <a:pt x="3094" y="1518"/>
                  </a:cubicBezTo>
                  <a:cubicBezTo>
                    <a:pt x="3153" y="2393"/>
                    <a:pt x="2452" y="3094"/>
                    <a:pt x="1577"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3" name="Google Shape;18123;p46"/>
            <p:cNvSpPr/>
            <p:nvPr/>
          </p:nvSpPr>
          <p:spPr>
            <a:xfrm>
              <a:off x="2890650" y="477425"/>
              <a:ext cx="77375" cy="77375"/>
            </a:xfrm>
            <a:custGeom>
              <a:avLst/>
              <a:gdLst/>
              <a:ahLst/>
              <a:cxnLst/>
              <a:rect l="l" t="t" r="r" b="b"/>
              <a:pathLst>
                <a:path w="3095" h="3095" extrusionOk="0">
                  <a:moveTo>
                    <a:pt x="3094" y="1518"/>
                  </a:moveTo>
                  <a:cubicBezTo>
                    <a:pt x="3094" y="2336"/>
                    <a:pt x="2452" y="3036"/>
                    <a:pt x="1577" y="3094"/>
                  </a:cubicBezTo>
                  <a:cubicBezTo>
                    <a:pt x="759" y="3094"/>
                    <a:pt x="1" y="2394"/>
                    <a:pt x="59" y="1518"/>
                  </a:cubicBezTo>
                  <a:cubicBezTo>
                    <a:pt x="59" y="701"/>
                    <a:pt x="759" y="1"/>
                    <a:pt x="1577" y="1"/>
                  </a:cubicBezTo>
                  <a:cubicBezTo>
                    <a:pt x="2394" y="1"/>
                    <a:pt x="3094" y="701"/>
                    <a:pt x="3094"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4" name="Google Shape;18124;p46"/>
            <p:cNvSpPr/>
            <p:nvPr/>
          </p:nvSpPr>
          <p:spPr>
            <a:xfrm>
              <a:off x="5835450" y="4154775"/>
              <a:ext cx="77350" cy="77350"/>
            </a:xfrm>
            <a:custGeom>
              <a:avLst/>
              <a:gdLst/>
              <a:ahLst/>
              <a:cxnLst/>
              <a:rect l="l" t="t" r="r" b="b"/>
              <a:pathLst>
                <a:path w="3094" h="3094" extrusionOk="0">
                  <a:moveTo>
                    <a:pt x="3094" y="1518"/>
                  </a:moveTo>
                  <a:cubicBezTo>
                    <a:pt x="3094" y="2335"/>
                    <a:pt x="2335" y="3094"/>
                    <a:pt x="1518" y="3036"/>
                  </a:cubicBezTo>
                  <a:cubicBezTo>
                    <a:pt x="701" y="3036"/>
                    <a:pt x="0" y="2277"/>
                    <a:pt x="59" y="1460"/>
                  </a:cubicBezTo>
                  <a:cubicBezTo>
                    <a:pt x="59" y="701"/>
                    <a:pt x="759" y="0"/>
                    <a:pt x="1576" y="0"/>
                  </a:cubicBezTo>
                  <a:cubicBezTo>
                    <a:pt x="2393" y="0"/>
                    <a:pt x="3094" y="701"/>
                    <a:pt x="3094"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5" name="Google Shape;18125;p46"/>
            <p:cNvSpPr/>
            <p:nvPr/>
          </p:nvSpPr>
          <p:spPr>
            <a:xfrm>
              <a:off x="2401800" y="719675"/>
              <a:ext cx="75900" cy="77350"/>
            </a:xfrm>
            <a:custGeom>
              <a:avLst/>
              <a:gdLst/>
              <a:ahLst/>
              <a:cxnLst/>
              <a:rect l="l" t="t" r="r" b="b"/>
              <a:pathLst>
                <a:path w="3036" h="3094" extrusionOk="0">
                  <a:moveTo>
                    <a:pt x="3036" y="1576"/>
                  </a:moveTo>
                  <a:cubicBezTo>
                    <a:pt x="3036" y="2393"/>
                    <a:pt x="2277" y="3094"/>
                    <a:pt x="1460" y="3036"/>
                  </a:cubicBezTo>
                  <a:cubicBezTo>
                    <a:pt x="643" y="3036"/>
                    <a:pt x="0" y="2277"/>
                    <a:pt x="59" y="1518"/>
                  </a:cubicBezTo>
                  <a:cubicBezTo>
                    <a:pt x="59" y="701"/>
                    <a:pt x="818" y="0"/>
                    <a:pt x="1635" y="59"/>
                  </a:cubicBezTo>
                  <a:cubicBezTo>
                    <a:pt x="2394" y="117"/>
                    <a:pt x="3036" y="817"/>
                    <a:pt x="3036" y="15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6" name="Google Shape;18126;p46"/>
            <p:cNvSpPr/>
            <p:nvPr/>
          </p:nvSpPr>
          <p:spPr>
            <a:xfrm>
              <a:off x="2156650" y="4645075"/>
              <a:ext cx="74450" cy="74450"/>
            </a:xfrm>
            <a:custGeom>
              <a:avLst/>
              <a:gdLst/>
              <a:ahLst/>
              <a:cxnLst/>
              <a:rect l="l" t="t" r="r" b="b"/>
              <a:pathLst>
                <a:path w="2978" h="2978" extrusionOk="0">
                  <a:moveTo>
                    <a:pt x="2919" y="1518"/>
                  </a:moveTo>
                  <a:cubicBezTo>
                    <a:pt x="2919" y="2336"/>
                    <a:pt x="2277" y="2978"/>
                    <a:pt x="1460" y="2978"/>
                  </a:cubicBezTo>
                  <a:cubicBezTo>
                    <a:pt x="642" y="2978"/>
                    <a:pt x="0" y="2277"/>
                    <a:pt x="0" y="1460"/>
                  </a:cubicBezTo>
                  <a:cubicBezTo>
                    <a:pt x="59" y="701"/>
                    <a:pt x="701" y="1"/>
                    <a:pt x="1518" y="59"/>
                  </a:cubicBezTo>
                  <a:cubicBezTo>
                    <a:pt x="2335" y="59"/>
                    <a:pt x="2977" y="701"/>
                    <a:pt x="2919"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7" name="Google Shape;18127;p46"/>
            <p:cNvSpPr/>
            <p:nvPr/>
          </p:nvSpPr>
          <p:spPr>
            <a:xfrm>
              <a:off x="1910025" y="4402850"/>
              <a:ext cx="73000" cy="72975"/>
            </a:xfrm>
            <a:custGeom>
              <a:avLst/>
              <a:gdLst/>
              <a:ahLst/>
              <a:cxnLst/>
              <a:rect l="l" t="t" r="r" b="b"/>
              <a:pathLst>
                <a:path w="2920" h="2919" extrusionOk="0">
                  <a:moveTo>
                    <a:pt x="1460" y="0"/>
                  </a:moveTo>
                  <a:cubicBezTo>
                    <a:pt x="2277" y="0"/>
                    <a:pt x="2919" y="642"/>
                    <a:pt x="2919" y="1460"/>
                  </a:cubicBezTo>
                  <a:cubicBezTo>
                    <a:pt x="2919" y="2277"/>
                    <a:pt x="2277" y="2919"/>
                    <a:pt x="1460" y="2919"/>
                  </a:cubicBezTo>
                  <a:cubicBezTo>
                    <a:pt x="643" y="2919"/>
                    <a:pt x="59" y="2335"/>
                    <a:pt x="1" y="1518"/>
                  </a:cubicBezTo>
                  <a:cubicBezTo>
                    <a:pt x="1" y="701"/>
                    <a:pt x="643" y="59"/>
                    <a:pt x="146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8" name="Google Shape;18128;p46"/>
            <p:cNvSpPr/>
            <p:nvPr/>
          </p:nvSpPr>
          <p:spPr>
            <a:xfrm>
              <a:off x="1669250" y="1459525"/>
              <a:ext cx="70075" cy="71525"/>
            </a:xfrm>
            <a:custGeom>
              <a:avLst/>
              <a:gdLst/>
              <a:ahLst/>
              <a:cxnLst/>
              <a:rect l="l" t="t" r="r" b="b"/>
              <a:pathLst>
                <a:path w="2803" h="2861" extrusionOk="0">
                  <a:moveTo>
                    <a:pt x="1401" y="2802"/>
                  </a:moveTo>
                  <a:cubicBezTo>
                    <a:pt x="584" y="2802"/>
                    <a:pt x="1" y="2218"/>
                    <a:pt x="1" y="1401"/>
                  </a:cubicBezTo>
                  <a:cubicBezTo>
                    <a:pt x="1" y="584"/>
                    <a:pt x="584" y="0"/>
                    <a:pt x="1401" y="0"/>
                  </a:cubicBezTo>
                  <a:cubicBezTo>
                    <a:pt x="2219" y="0"/>
                    <a:pt x="2802" y="642"/>
                    <a:pt x="2802" y="1401"/>
                  </a:cubicBezTo>
                  <a:cubicBezTo>
                    <a:pt x="2802" y="2218"/>
                    <a:pt x="2219" y="2860"/>
                    <a:pt x="1401"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9" name="Google Shape;18129;p46"/>
            <p:cNvSpPr/>
            <p:nvPr/>
          </p:nvSpPr>
          <p:spPr>
            <a:xfrm>
              <a:off x="5102900" y="4894625"/>
              <a:ext cx="71525" cy="70050"/>
            </a:xfrm>
            <a:custGeom>
              <a:avLst/>
              <a:gdLst/>
              <a:ahLst/>
              <a:cxnLst/>
              <a:rect l="l" t="t" r="r" b="b"/>
              <a:pathLst>
                <a:path w="2861" h="2802" extrusionOk="0">
                  <a:moveTo>
                    <a:pt x="1460" y="2802"/>
                  </a:moveTo>
                  <a:cubicBezTo>
                    <a:pt x="642" y="2802"/>
                    <a:pt x="0" y="2218"/>
                    <a:pt x="0" y="1401"/>
                  </a:cubicBezTo>
                  <a:cubicBezTo>
                    <a:pt x="0" y="584"/>
                    <a:pt x="584" y="0"/>
                    <a:pt x="1401" y="0"/>
                  </a:cubicBezTo>
                  <a:cubicBezTo>
                    <a:pt x="2218" y="0"/>
                    <a:pt x="2802" y="584"/>
                    <a:pt x="2860" y="1401"/>
                  </a:cubicBezTo>
                  <a:cubicBezTo>
                    <a:pt x="2860" y="2160"/>
                    <a:pt x="2218" y="2802"/>
                    <a:pt x="1460"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0" name="Google Shape;18130;p46"/>
            <p:cNvSpPr/>
            <p:nvPr/>
          </p:nvSpPr>
          <p:spPr>
            <a:xfrm>
              <a:off x="1422625" y="1949825"/>
              <a:ext cx="70075" cy="68600"/>
            </a:xfrm>
            <a:custGeom>
              <a:avLst/>
              <a:gdLst/>
              <a:ahLst/>
              <a:cxnLst/>
              <a:rect l="l" t="t" r="r" b="b"/>
              <a:pathLst>
                <a:path w="2803" h="2744" extrusionOk="0">
                  <a:moveTo>
                    <a:pt x="2803" y="1401"/>
                  </a:moveTo>
                  <a:cubicBezTo>
                    <a:pt x="2803" y="2160"/>
                    <a:pt x="2161" y="2744"/>
                    <a:pt x="1402" y="2744"/>
                  </a:cubicBezTo>
                  <a:cubicBezTo>
                    <a:pt x="643" y="2744"/>
                    <a:pt x="1" y="2102"/>
                    <a:pt x="1" y="1343"/>
                  </a:cubicBezTo>
                  <a:cubicBezTo>
                    <a:pt x="59" y="584"/>
                    <a:pt x="701" y="1"/>
                    <a:pt x="1402" y="1"/>
                  </a:cubicBezTo>
                  <a:cubicBezTo>
                    <a:pt x="2161" y="1"/>
                    <a:pt x="2803" y="643"/>
                    <a:pt x="2803" y="14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1" name="Google Shape;18131;p46"/>
            <p:cNvSpPr/>
            <p:nvPr/>
          </p:nvSpPr>
          <p:spPr>
            <a:xfrm>
              <a:off x="4611125" y="5141225"/>
              <a:ext cx="68600" cy="70075"/>
            </a:xfrm>
            <a:custGeom>
              <a:avLst/>
              <a:gdLst/>
              <a:ahLst/>
              <a:cxnLst/>
              <a:rect l="l" t="t" r="r" b="b"/>
              <a:pathLst>
                <a:path w="2744" h="2803" extrusionOk="0">
                  <a:moveTo>
                    <a:pt x="1343" y="2803"/>
                  </a:moveTo>
                  <a:cubicBezTo>
                    <a:pt x="584" y="2744"/>
                    <a:pt x="0" y="2161"/>
                    <a:pt x="0" y="1402"/>
                  </a:cubicBezTo>
                  <a:cubicBezTo>
                    <a:pt x="0" y="643"/>
                    <a:pt x="642" y="1"/>
                    <a:pt x="1401" y="1"/>
                  </a:cubicBezTo>
                  <a:cubicBezTo>
                    <a:pt x="2160" y="59"/>
                    <a:pt x="2744" y="701"/>
                    <a:pt x="2744" y="1460"/>
                  </a:cubicBezTo>
                  <a:cubicBezTo>
                    <a:pt x="2744" y="2161"/>
                    <a:pt x="2102" y="2803"/>
                    <a:pt x="1343"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2" name="Google Shape;18132;p46"/>
            <p:cNvSpPr/>
            <p:nvPr/>
          </p:nvSpPr>
          <p:spPr>
            <a:xfrm>
              <a:off x="2407625" y="4897525"/>
              <a:ext cx="65700" cy="64250"/>
            </a:xfrm>
            <a:custGeom>
              <a:avLst/>
              <a:gdLst/>
              <a:ahLst/>
              <a:cxnLst/>
              <a:rect l="l" t="t" r="r" b="b"/>
              <a:pathLst>
                <a:path w="2628" h="2570" extrusionOk="0">
                  <a:moveTo>
                    <a:pt x="1343" y="2569"/>
                  </a:moveTo>
                  <a:cubicBezTo>
                    <a:pt x="643" y="2569"/>
                    <a:pt x="59" y="2044"/>
                    <a:pt x="59" y="1343"/>
                  </a:cubicBezTo>
                  <a:cubicBezTo>
                    <a:pt x="1" y="585"/>
                    <a:pt x="585" y="1"/>
                    <a:pt x="1343" y="1"/>
                  </a:cubicBezTo>
                  <a:cubicBezTo>
                    <a:pt x="2044" y="1"/>
                    <a:pt x="2569" y="526"/>
                    <a:pt x="2569" y="1227"/>
                  </a:cubicBezTo>
                  <a:cubicBezTo>
                    <a:pt x="2628" y="1986"/>
                    <a:pt x="2044" y="2511"/>
                    <a:pt x="1343" y="25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3" name="Google Shape;18133;p46"/>
            <p:cNvSpPr/>
            <p:nvPr/>
          </p:nvSpPr>
          <p:spPr>
            <a:xfrm>
              <a:off x="1425550" y="3671750"/>
              <a:ext cx="64225" cy="64250"/>
            </a:xfrm>
            <a:custGeom>
              <a:avLst/>
              <a:gdLst/>
              <a:ahLst/>
              <a:cxnLst/>
              <a:rect l="l" t="t" r="r" b="b"/>
              <a:pathLst>
                <a:path w="2569" h="2570" extrusionOk="0">
                  <a:moveTo>
                    <a:pt x="1285" y="1"/>
                  </a:moveTo>
                  <a:cubicBezTo>
                    <a:pt x="1985" y="1"/>
                    <a:pt x="2569" y="526"/>
                    <a:pt x="2569" y="1285"/>
                  </a:cubicBezTo>
                  <a:cubicBezTo>
                    <a:pt x="2569" y="2044"/>
                    <a:pt x="1985" y="2569"/>
                    <a:pt x="1226" y="2569"/>
                  </a:cubicBezTo>
                  <a:cubicBezTo>
                    <a:pt x="526" y="2511"/>
                    <a:pt x="1" y="1985"/>
                    <a:pt x="1" y="1227"/>
                  </a:cubicBezTo>
                  <a:cubicBezTo>
                    <a:pt x="1" y="526"/>
                    <a:pt x="584" y="1"/>
                    <a:pt x="128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4" name="Google Shape;18134;p46"/>
            <p:cNvSpPr/>
            <p:nvPr/>
          </p:nvSpPr>
          <p:spPr>
            <a:xfrm>
              <a:off x="1672175" y="4160600"/>
              <a:ext cx="64225" cy="64250"/>
            </a:xfrm>
            <a:custGeom>
              <a:avLst/>
              <a:gdLst/>
              <a:ahLst/>
              <a:cxnLst/>
              <a:rect l="l" t="t" r="r" b="b"/>
              <a:pathLst>
                <a:path w="2569" h="2570" extrusionOk="0">
                  <a:moveTo>
                    <a:pt x="2569" y="1285"/>
                  </a:moveTo>
                  <a:cubicBezTo>
                    <a:pt x="2569" y="2044"/>
                    <a:pt x="1985" y="2569"/>
                    <a:pt x="1284" y="2569"/>
                  </a:cubicBezTo>
                  <a:cubicBezTo>
                    <a:pt x="526" y="2569"/>
                    <a:pt x="0" y="1985"/>
                    <a:pt x="0" y="1227"/>
                  </a:cubicBezTo>
                  <a:cubicBezTo>
                    <a:pt x="0" y="526"/>
                    <a:pt x="584" y="1"/>
                    <a:pt x="1284" y="1"/>
                  </a:cubicBezTo>
                  <a:cubicBezTo>
                    <a:pt x="2043" y="59"/>
                    <a:pt x="2569" y="585"/>
                    <a:pt x="2569" y="12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5" name="Google Shape;18135;p46"/>
            <p:cNvSpPr/>
            <p:nvPr/>
          </p:nvSpPr>
          <p:spPr>
            <a:xfrm>
              <a:off x="4859200" y="483275"/>
              <a:ext cx="64225" cy="65675"/>
            </a:xfrm>
            <a:custGeom>
              <a:avLst/>
              <a:gdLst/>
              <a:ahLst/>
              <a:cxnLst/>
              <a:rect l="l" t="t" r="r" b="b"/>
              <a:pathLst>
                <a:path w="2569" h="2627" extrusionOk="0">
                  <a:moveTo>
                    <a:pt x="1343" y="0"/>
                  </a:moveTo>
                  <a:cubicBezTo>
                    <a:pt x="2043" y="0"/>
                    <a:pt x="2569" y="584"/>
                    <a:pt x="2569" y="1284"/>
                  </a:cubicBezTo>
                  <a:cubicBezTo>
                    <a:pt x="2569" y="2043"/>
                    <a:pt x="1985" y="2627"/>
                    <a:pt x="1226" y="2569"/>
                  </a:cubicBezTo>
                  <a:cubicBezTo>
                    <a:pt x="526" y="2569"/>
                    <a:pt x="0" y="1985"/>
                    <a:pt x="0" y="1284"/>
                  </a:cubicBezTo>
                  <a:cubicBezTo>
                    <a:pt x="59" y="526"/>
                    <a:pt x="584" y="0"/>
                    <a:pt x="134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6" name="Google Shape;18136;p46"/>
            <p:cNvSpPr/>
            <p:nvPr/>
          </p:nvSpPr>
          <p:spPr>
            <a:xfrm>
              <a:off x="6084975" y="1709050"/>
              <a:ext cx="64225" cy="65700"/>
            </a:xfrm>
            <a:custGeom>
              <a:avLst/>
              <a:gdLst/>
              <a:ahLst/>
              <a:cxnLst/>
              <a:rect l="l" t="t" r="r" b="b"/>
              <a:pathLst>
                <a:path w="2569" h="2628" extrusionOk="0">
                  <a:moveTo>
                    <a:pt x="2569" y="1285"/>
                  </a:moveTo>
                  <a:cubicBezTo>
                    <a:pt x="2569" y="2043"/>
                    <a:pt x="2044" y="2569"/>
                    <a:pt x="1343" y="2569"/>
                  </a:cubicBezTo>
                  <a:cubicBezTo>
                    <a:pt x="584" y="2627"/>
                    <a:pt x="1" y="2043"/>
                    <a:pt x="1" y="1285"/>
                  </a:cubicBezTo>
                  <a:cubicBezTo>
                    <a:pt x="59" y="584"/>
                    <a:pt x="584" y="0"/>
                    <a:pt x="1343" y="59"/>
                  </a:cubicBezTo>
                  <a:cubicBezTo>
                    <a:pt x="2044" y="59"/>
                    <a:pt x="2569" y="584"/>
                    <a:pt x="2569" y="12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7" name="Google Shape;18137;p46"/>
            <p:cNvSpPr/>
            <p:nvPr/>
          </p:nvSpPr>
          <p:spPr>
            <a:xfrm>
              <a:off x="2897950" y="5142700"/>
              <a:ext cx="64225" cy="65675"/>
            </a:xfrm>
            <a:custGeom>
              <a:avLst/>
              <a:gdLst/>
              <a:ahLst/>
              <a:cxnLst/>
              <a:rect l="l" t="t" r="r" b="b"/>
              <a:pathLst>
                <a:path w="2569" h="2627" extrusionOk="0">
                  <a:moveTo>
                    <a:pt x="1285" y="2627"/>
                  </a:moveTo>
                  <a:cubicBezTo>
                    <a:pt x="584" y="2627"/>
                    <a:pt x="0" y="2102"/>
                    <a:pt x="0" y="1343"/>
                  </a:cubicBezTo>
                  <a:cubicBezTo>
                    <a:pt x="0" y="642"/>
                    <a:pt x="526" y="59"/>
                    <a:pt x="1226" y="59"/>
                  </a:cubicBezTo>
                  <a:cubicBezTo>
                    <a:pt x="1985" y="0"/>
                    <a:pt x="2569" y="584"/>
                    <a:pt x="2569" y="1343"/>
                  </a:cubicBezTo>
                  <a:cubicBezTo>
                    <a:pt x="2569" y="2043"/>
                    <a:pt x="2043" y="2627"/>
                    <a:pt x="1285" y="26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8" name="Google Shape;18138;p46"/>
            <p:cNvSpPr/>
            <p:nvPr/>
          </p:nvSpPr>
          <p:spPr>
            <a:xfrm>
              <a:off x="6333050" y="2936300"/>
              <a:ext cx="62775" cy="62750"/>
            </a:xfrm>
            <a:custGeom>
              <a:avLst/>
              <a:gdLst/>
              <a:ahLst/>
              <a:cxnLst/>
              <a:rect l="l" t="t" r="r" b="b"/>
              <a:pathLst>
                <a:path w="2511" h="2510" extrusionOk="0">
                  <a:moveTo>
                    <a:pt x="2510" y="1226"/>
                  </a:moveTo>
                  <a:cubicBezTo>
                    <a:pt x="2452" y="1985"/>
                    <a:pt x="1927" y="2510"/>
                    <a:pt x="1168" y="2510"/>
                  </a:cubicBezTo>
                  <a:cubicBezTo>
                    <a:pt x="526" y="2452"/>
                    <a:pt x="1" y="1926"/>
                    <a:pt x="1" y="1226"/>
                  </a:cubicBezTo>
                  <a:cubicBezTo>
                    <a:pt x="1" y="525"/>
                    <a:pt x="584" y="0"/>
                    <a:pt x="1285" y="0"/>
                  </a:cubicBezTo>
                  <a:cubicBezTo>
                    <a:pt x="1985" y="0"/>
                    <a:pt x="2510" y="584"/>
                    <a:pt x="2510" y="12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9" name="Google Shape;18139;p46"/>
            <p:cNvSpPr/>
            <p:nvPr/>
          </p:nvSpPr>
          <p:spPr>
            <a:xfrm>
              <a:off x="5597575" y="975050"/>
              <a:ext cx="61325" cy="61300"/>
            </a:xfrm>
            <a:custGeom>
              <a:avLst/>
              <a:gdLst/>
              <a:ahLst/>
              <a:cxnLst/>
              <a:rect l="l" t="t" r="r" b="b"/>
              <a:pathLst>
                <a:path w="2453" h="2452" extrusionOk="0">
                  <a:moveTo>
                    <a:pt x="1227" y="0"/>
                  </a:moveTo>
                  <a:cubicBezTo>
                    <a:pt x="1927" y="0"/>
                    <a:pt x="2452" y="584"/>
                    <a:pt x="2452" y="1226"/>
                  </a:cubicBezTo>
                  <a:cubicBezTo>
                    <a:pt x="2452" y="1868"/>
                    <a:pt x="1869" y="2452"/>
                    <a:pt x="1227" y="2452"/>
                  </a:cubicBezTo>
                  <a:cubicBezTo>
                    <a:pt x="526" y="2452"/>
                    <a:pt x="1" y="1868"/>
                    <a:pt x="1" y="1168"/>
                  </a:cubicBezTo>
                  <a:cubicBezTo>
                    <a:pt x="1" y="525"/>
                    <a:pt x="585" y="0"/>
                    <a:pt x="122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0" name="Google Shape;18140;p46"/>
            <p:cNvSpPr/>
            <p:nvPr/>
          </p:nvSpPr>
          <p:spPr>
            <a:xfrm>
              <a:off x="3634875" y="238125"/>
              <a:ext cx="62775" cy="62750"/>
            </a:xfrm>
            <a:custGeom>
              <a:avLst/>
              <a:gdLst/>
              <a:ahLst/>
              <a:cxnLst/>
              <a:rect l="l" t="t" r="r" b="b"/>
              <a:pathLst>
                <a:path w="2511" h="2510" extrusionOk="0">
                  <a:moveTo>
                    <a:pt x="1226" y="2510"/>
                  </a:moveTo>
                  <a:cubicBezTo>
                    <a:pt x="526" y="2510"/>
                    <a:pt x="1" y="1926"/>
                    <a:pt x="1" y="1226"/>
                  </a:cubicBezTo>
                  <a:cubicBezTo>
                    <a:pt x="59" y="525"/>
                    <a:pt x="584" y="0"/>
                    <a:pt x="1226" y="0"/>
                  </a:cubicBezTo>
                  <a:cubicBezTo>
                    <a:pt x="1927" y="0"/>
                    <a:pt x="2510" y="584"/>
                    <a:pt x="2452" y="1284"/>
                  </a:cubicBezTo>
                  <a:cubicBezTo>
                    <a:pt x="2452" y="1985"/>
                    <a:pt x="1927" y="2510"/>
                    <a:pt x="1226"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1" name="Google Shape;18141;p46"/>
            <p:cNvSpPr/>
            <p:nvPr/>
          </p:nvSpPr>
          <p:spPr>
            <a:xfrm>
              <a:off x="6333050" y="2692600"/>
              <a:ext cx="62775" cy="62775"/>
            </a:xfrm>
            <a:custGeom>
              <a:avLst/>
              <a:gdLst/>
              <a:ahLst/>
              <a:cxnLst/>
              <a:rect l="l" t="t" r="r" b="b"/>
              <a:pathLst>
                <a:path w="2511" h="2511" extrusionOk="0">
                  <a:moveTo>
                    <a:pt x="2510" y="1284"/>
                  </a:moveTo>
                  <a:cubicBezTo>
                    <a:pt x="2510" y="1985"/>
                    <a:pt x="1927" y="2510"/>
                    <a:pt x="1226" y="2510"/>
                  </a:cubicBezTo>
                  <a:cubicBezTo>
                    <a:pt x="526" y="2510"/>
                    <a:pt x="1" y="1985"/>
                    <a:pt x="1" y="1284"/>
                  </a:cubicBezTo>
                  <a:cubicBezTo>
                    <a:pt x="1" y="584"/>
                    <a:pt x="584" y="0"/>
                    <a:pt x="1285" y="59"/>
                  </a:cubicBezTo>
                  <a:cubicBezTo>
                    <a:pt x="1985" y="59"/>
                    <a:pt x="2510" y="584"/>
                    <a:pt x="2510" y="128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2" name="Google Shape;18142;p46"/>
            <p:cNvSpPr/>
            <p:nvPr/>
          </p:nvSpPr>
          <p:spPr>
            <a:xfrm>
              <a:off x="3881500" y="238125"/>
              <a:ext cx="62775" cy="62750"/>
            </a:xfrm>
            <a:custGeom>
              <a:avLst/>
              <a:gdLst/>
              <a:ahLst/>
              <a:cxnLst/>
              <a:rect l="l" t="t" r="r" b="b"/>
              <a:pathLst>
                <a:path w="2511" h="2510" extrusionOk="0">
                  <a:moveTo>
                    <a:pt x="2510" y="1226"/>
                  </a:moveTo>
                  <a:cubicBezTo>
                    <a:pt x="2510" y="1926"/>
                    <a:pt x="1985" y="2452"/>
                    <a:pt x="1284" y="2452"/>
                  </a:cubicBezTo>
                  <a:cubicBezTo>
                    <a:pt x="584" y="2510"/>
                    <a:pt x="0" y="1985"/>
                    <a:pt x="0" y="1226"/>
                  </a:cubicBezTo>
                  <a:cubicBezTo>
                    <a:pt x="0" y="525"/>
                    <a:pt x="584" y="0"/>
                    <a:pt x="1284" y="0"/>
                  </a:cubicBezTo>
                  <a:cubicBezTo>
                    <a:pt x="1985" y="0"/>
                    <a:pt x="2510" y="525"/>
                    <a:pt x="2510" y="12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3" name="Google Shape;18143;p46"/>
            <p:cNvSpPr/>
            <p:nvPr/>
          </p:nvSpPr>
          <p:spPr>
            <a:xfrm>
              <a:off x="6333050" y="2447425"/>
              <a:ext cx="61325" cy="59875"/>
            </a:xfrm>
            <a:custGeom>
              <a:avLst/>
              <a:gdLst/>
              <a:ahLst/>
              <a:cxnLst/>
              <a:rect l="l" t="t" r="r" b="b"/>
              <a:pathLst>
                <a:path w="2453" h="2395" extrusionOk="0">
                  <a:moveTo>
                    <a:pt x="2452" y="1168"/>
                  </a:moveTo>
                  <a:cubicBezTo>
                    <a:pt x="2452" y="1810"/>
                    <a:pt x="1868" y="2394"/>
                    <a:pt x="1226" y="2394"/>
                  </a:cubicBezTo>
                  <a:cubicBezTo>
                    <a:pt x="643" y="2394"/>
                    <a:pt x="59" y="1869"/>
                    <a:pt x="59" y="1227"/>
                  </a:cubicBezTo>
                  <a:cubicBezTo>
                    <a:pt x="1" y="585"/>
                    <a:pt x="584" y="1"/>
                    <a:pt x="1226" y="1"/>
                  </a:cubicBezTo>
                  <a:cubicBezTo>
                    <a:pt x="1868" y="1"/>
                    <a:pt x="2452" y="585"/>
                    <a:pt x="2452"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4" name="Google Shape;18144;p46"/>
            <p:cNvSpPr/>
            <p:nvPr/>
          </p:nvSpPr>
          <p:spPr>
            <a:xfrm>
              <a:off x="6086425" y="3919825"/>
              <a:ext cx="61325" cy="61325"/>
            </a:xfrm>
            <a:custGeom>
              <a:avLst/>
              <a:gdLst/>
              <a:ahLst/>
              <a:cxnLst/>
              <a:rect l="l" t="t" r="r" b="b"/>
              <a:pathLst>
                <a:path w="2453" h="2453" extrusionOk="0">
                  <a:moveTo>
                    <a:pt x="1227" y="1"/>
                  </a:moveTo>
                  <a:cubicBezTo>
                    <a:pt x="1869" y="1"/>
                    <a:pt x="2453" y="584"/>
                    <a:pt x="2453" y="1226"/>
                  </a:cubicBezTo>
                  <a:cubicBezTo>
                    <a:pt x="2453" y="1869"/>
                    <a:pt x="1869" y="2394"/>
                    <a:pt x="1285" y="2452"/>
                  </a:cubicBezTo>
                  <a:cubicBezTo>
                    <a:pt x="585" y="2452"/>
                    <a:pt x="1" y="1869"/>
                    <a:pt x="59" y="1168"/>
                  </a:cubicBezTo>
                  <a:cubicBezTo>
                    <a:pt x="59" y="584"/>
                    <a:pt x="585" y="1"/>
                    <a:pt x="1227"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5" name="Google Shape;18145;p46"/>
            <p:cNvSpPr/>
            <p:nvPr/>
          </p:nvSpPr>
          <p:spPr>
            <a:xfrm>
              <a:off x="2657175" y="486175"/>
              <a:ext cx="59850" cy="59875"/>
            </a:xfrm>
            <a:custGeom>
              <a:avLst/>
              <a:gdLst/>
              <a:ahLst/>
              <a:cxnLst/>
              <a:rect l="l" t="t" r="r" b="b"/>
              <a:pathLst>
                <a:path w="2394" h="2395" extrusionOk="0">
                  <a:moveTo>
                    <a:pt x="2394" y="1168"/>
                  </a:moveTo>
                  <a:cubicBezTo>
                    <a:pt x="2394" y="1752"/>
                    <a:pt x="1868" y="2336"/>
                    <a:pt x="1226" y="2394"/>
                  </a:cubicBezTo>
                  <a:cubicBezTo>
                    <a:pt x="584" y="2394"/>
                    <a:pt x="0" y="1810"/>
                    <a:pt x="0" y="1168"/>
                  </a:cubicBezTo>
                  <a:cubicBezTo>
                    <a:pt x="0" y="526"/>
                    <a:pt x="584" y="1"/>
                    <a:pt x="1168" y="1"/>
                  </a:cubicBezTo>
                  <a:cubicBezTo>
                    <a:pt x="1810" y="1"/>
                    <a:pt x="2394" y="526"/>
                    <a:pt x="2394"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6" name="Google Shape;18146;p46"/>
            <p:cNvSpPr/>
            <p:nvPr/>
          </p:nvSpPr>
          <p:spPr>
            <a:xfrm>
              <a:off x="4126650" y="239575"/>
              <a:ext cx="58400" cy="59850"/>
            </a:xfrm>
            <a:custGeom>
              <a:avLst/>
              <a:gdLst/>
              <a:ahLst/>
              <a:cxnLst/>
              <a:rect l="l" t="t" r="r" b="b"/>
              <a:pathLst>
                <a:path w="2336" h="2394" extrusionOk="0">
                  <a:moveTo>
                    <a:pt x="1168" y="2335"/>
                  </a:moveTo>
                  <a:cubicBezTo>
                    <a:pt x="526" y="2394"/>
                    <a:pt x="0" y="1810"/>
                    <a:pt x="0" y="1226"/>
                  </a:cubicBezTo>
                  <a:cubicBezTo>
                    <a:pt x="0" y="584"/>
                    <a:pt x="526" y="0"/>
                    <a:pt x="1168" y="0"/>
                  </a:cubicBezTo>
                  <a:cubicBezTo>
                    <a:pt x="1752" y="0"/>
                    <a:pt x="2335" y="526"/>
                    <a:pt x="2335" y="1168"/>
                  </a:cubicBezTo>
                  <a:cubicBezTo>
                    <a:pt x="2335" y="1810"/>
                    <a:pt x="1810" y="2335"/>
                    <a:pt x="1168"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7" name="Google Shape;18147;p46"/>
            <p:cNvSpPr/>
            <p:nvPr/>
          </p:nvSpPr>
          <p:spPr>
            <a:xfrm>
              <a:off x="5845650" y="1223125"/>
              <a:ext cx="56950" cy="58375"/>
            </a:xfrm>
            <a:custGeom>
              <a:avLst/>
              <a:gdLst/>
              <a:ahLst/>
              <a:cxnLst/>
              <a:rect l="l" t="t" r="r" b="b"/>
              <a:pathLst>
                <a:path w="2278" h="2335" extrusionOk="0">
                  <a:moveTo>
                    <a:pt x="2277" y="1167"/>
                  </a:moveTo>
                  <a:cubicBezTo>
                    <a:pt x="2277" y="1810"/>
                    <a:pt x="1810" y="2277"/>
                    <a:pt x="1168" y="2277"/>
                  </a:cubicBezTo>
                  <a:cubicBezTo>
                    <a:pt x="526" y="2335"/>
                    <a:pt x="1" y="1810"/>
                    <a:pt x="1" y="1109"/>
                  </a:cubicBezTo>
                  <a:cubicBezTo>
                    <a:pt x="59" y="467"/>
                    <a:pt x="526" y="0"/>
                    <a:pt x="1168" y="0"/>
                  </a:cubicBezTo>
                  <a:cubicBezTo>
                    <a:pt x="1810" y="0"/>
                    <a:pt x="2277" y="525"/>
                    <a:pt x="2277" y="116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8" name="Google Shape;18148;p46"/>
            <p:cNvSpPr/>
            <p:nvPr/>
          </p:nvSpPr>
          <p:spPr>
            <a:xfrm>
              <a:off x="3394100" y="241025"/>
              <a:ext cx="58400" cy="56950"/>
            </a:xfrm>
            <a:custGeom>
              <a:avLst/>
              <a:gdLst/>
              <a:ahLst/>
              <a:cxnLst/>
              <a:rect l="l" t="t" r="r" b="b"/>
              <a:pathLst>
                <a:path w="2336" h="2278" extrusionOk="0">
                  <a:moveTo>
                    <a:pt x="2277" y="1168"/>
                  </a:moveTo>
                  <a:cubicBezTo>
                    <a:pt x="2277" y="1810"/>
                    <a:pt x="1810" y="2277"/>
                    <a:pt x="1168" y="2277"/>
                  </a:cubicBezTo>
                  <a:cubicBezTo>
                    <a:pt x="526" y="2277"/>
                    <a:pt x="0" y="1752"/>
                    <a:pt x="59" y="1051"/>
                  </a:cubicBezTo>
                  <a:cubicBezTo>
                    <a:pt x="59" y="409"/>
                    <a:pt x="584" y="1"/>
                    <a:pt x="1226" y="1"/>
                  </a:cubicBezTo>
                  <a:cubicBezTo>
                    <a:pt x="1868" y="1"/>
                    <a:pt x="2335" y="526"/>
                    <a:pt x="2277"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9" name="Google Shape;18149;p46"/>
            <p:cNvSpPr/>
            <p:nvPr/>
          </p:nvSpPr>
          <p:spPr>
            <a:xfrm>
              <a:off x="6335975" y="3185825"/>
              <a:ext cx="56925" cy="56925"/>
            </a:xfrm>
            <a:custGeom>
              <a:avLst/>
              <a:gdLst/>
              <a:ahLst/>
              <a:cxnLst/>
              <a:rect l="l" t="t" r="r" b="b"/>
              <a:pathLst>
                <a:path w="2277" h="2277" extrusionOk="0">
                  <a:moveTo>
                    <a:pt x="1168" y="2277"/>
                  </a:moveTo>
                  <a:cubicBezTo>
                    <a:pt x="526" y="2277"/>
                    <a:pt x="0" y="1810"/>
                    <a:pt x="0" y="1168"/>
                  </a:cubicBezTo>
                  <a:cubicBezTo>
                    <a:pt x="0" y="467"/>
                    <a:pt x="467" y="0"/>
                    <a:pt x="1168" y="0"/>
                  </a:cubicBezTo>
                  <a:cubicBezTo>
                    <a:pt x="1810" y="0"/>
                    <a:pt x="2277" y="526"/>
                    <a:pt x="2277" y="1109"/>
                  </a:cubicBezTo>
                  <a:cubicBezTo>
                    <a:pt x="2277" y="1751"/>
                    <a:pt x="1751" y="2277"/>
                    <a:pt x="1168" y="22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0" name="Google Shape;18150;p46"/>
            <p:cNvSpPr/>
            <p:nvPr/>
          </p:nvSpPr>
          <p:spPr>
            <a:xfrm>
              <a:off x="5356800" y="731350"/>
              <a:ext cx="56950" cy="55475"/>
            </a:xfrm>
            <a:custGeom>
              <a:avLst/>
              <a:gdLst/>
              <a:ahLst/>
              <a:cxnLst/>
              <a:rect l="l" t="t" r="r" b="b"/>
              <a:pathLst>
                <a:path w="2278" h="2219" extrusionOk="0">
                  <a:moveTo>
                    <a:pt x="1168" y="2218"/>
                  </a:moveTo>
                  <a:cubicBezTo>
                    <a:pt x="526" y="2218"/>
                    <a:pt x="59" y="1810"/>
                    <a:pt x="1" y="1168"/>
                  </a:cubicBezTo>
                  <a:cubicBezTo>
                    <a:pt x="1" y="467"/>
                    <a:pt x="468" y="0"/>
                    <a:pt x="1110" y="0"/>
                  </a:cubicBezTo>
                  <a:cubicBezTo>
                    <a:pt x="1752" y="0"/>
                    <a:pt x="2277" y="467"/>
                    <a:pt x="2277" y="1051"/>
                  </a:cubicBezTo>
                  <a:cubicBezTo>
                    <a:pt x="2277" y="1693"/>
                    <a:pt x="1810" y="2218"/>
                    <a:pt x="1168"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1" name="Google Shape;18151;p46"/>
            <p:cNvSpPr/>
            <p:nvPr/>
          </p:nvSpPr>
          <p:spPr>
            <a:xfrm>
              <a:off x="1924625" y="979425"/>
              <a:ext cx="52550" cy="52550"/>
            </a:xfrm>
            <a:custGeom>
              <a:avLst/>
              <a:gdLst/>
              <a:ahLst/>
              <a:cxnLst/>
              <a:rect l="l" t="t" r="r" b="b"/>
              <a:pathLst>
                <a:path w="2102" h="2102" extrusionOk="0">
                  <a:moveTo>
                    <a:pt x="2102" y="1051"/>
                  </a:moveTo>
                  <a:cubicBezTo>
                    <a:pt x="2102" y="1576"/>
                    <a:pt x="1635" y="2043"/>
                    <a:pt x="1051" y="2102"/>
                  </a:cubicBezTo>
                  <a:cubicBezTo>
                    <a:pt x="526" y="2102"/>
                    <a:pt x="0" y="1576"/>
                    <a:pt x="0" y="993"/>
                  </a:cubicBezTo>
                  <a:cubicBezTo>
                    <a:pt x="0" y="467"/>
                    <a:pt x="526" y="0"/>
                    <a:pt x="1051" y="0"/>
                  </a:cubicBezTo>
                  <a:cubicBezTo>
                    <a:pt x="1576" y="0"/>
                    <a:pt x="2102" y="467"/>
                    <a:pt x="2102" y="10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2" name="Google Shape;18152;p46"/>
            <p:cNvSpPr/>
            <p:nvPr/>
          </p:nvSpPr>
          <p:spPr>
            <a:xfrm>
              <a:off x="6337425" y="2205200"/>
              <a:ext cx="54025" cy="52550"/>
            </a:xfrm>
            <a:custGeom>
              <a:avLst/>
              <a:gdLst/>
              <a:ahLst/>
              <a:cxnLst/>
              <a:rect l="l" t="t" r="r" b="b"/>
              <a:pathLst>
                <a:path w="2161" h="2102" extrusionOk="0">
                  <a:moveTo>
                    <a:pt x="1051" y="0"/>
                  </a:moveTo>
                  <a:cubicBezTo>
                    <a:pt x="1577" y="0"/>
                    <a:pt x="2102" y="467"/>
                    <a:pt x="2102" y="993"/>
                  </a:cubicBezTo>
                  <a:cubicBezTo>
                    <a:pt x="2160" y="1576"/>
                    <a:pt x="1635" y="2102"/>
                    <a:pt x="1051" y="2102"/>
                  </a:cubicBezTo>
                  <a:cubicBezTo>
                    <a:pt x="526" y="2043"/>
                    <a:pt x="1" y="1576"/>
                    <a:pt x="1" y="1051"/>
                  </a:cubicBezTo>
                  <a:cubicBezTo>
                    <a:pt x="1" y="467"/>
                    <a:pt x="526" y="0"/>
                    <a:pt x="105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3" name="Google Shape;18153;p46"/>
            <p:cNvSpPr/>
            <p:nvPr/>
          </p:nvSpPr>
          <p:spPr>
            <a:xfrm>
              <a:off x="1431400" y="1714875"/>
              <a:ext cx="52550" cy="52575"/>
            </a:xfrm>
            <a:custGeom>
              <a:avLst/>
              <a:gdLst/>
              <a:ahLst/>
              <a:cxnLst/>
              <a:rect l="l" t="t" r="r" b="b"/>
              <a:pathLst>
                <a:path w="2102" h="2103" extrusionOk="0">
                  <a:moveTo>
                    <a:pt x="2101" y="1052"/>
                  </a:moveTo>
                  <a:cubicBezTo>
                    <a:pt x="2101" y="1635"/>
                    <a:pt x="1635" y="2102"/>
                    <a:pt x="1051" y="2102"/>
                  </a:cubicBezTo>
                  <a:cubicBezTo>
                    <a:pt x="467" y="2102"/>
                    <a:pt x="0" y="1577"/>
                    <a:pt x="0" y="1052"/>
                  </a:cubicBezTo>
                  <a:cubicBezTo>
                    <a:pt x="0" y="468"/>
                    <a:pt x="525" y="1"/>
                    <a:pt x="1051" y="1"/>
                  </a:cubicBezTo>
                  <a:cubicBezTo>
                    <a:pt x="1576" y="59"/>
                    <a:pt x="2101" y="526"/>
                    <a:pt x="2101" y="10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4" name="Google Shape;18154;p46"/>
            <p:cNvSpPr/>
            <p:nvPr/>
          </p:nvSpPr>
          <p:spPr>
            <a:xfrm>
              <a:off x="5601950" y="4661125"/>
              <a:ext cx="52575" cy="52575"/>
            </a:xfrm>
            <a:custGeom>
              <a:avLst/>
              <a:gdLst/>
              <a:ahLst/>
              <a:cxnLst/>
              <a:rect l="l" t="t" r="r" b="b"/>
              <a:pathLst>
                <a:path w="2103" h="2103" extrusionOk="0">
                  <a:moveTo>
                    <a:pt x="2102" y="993"/>
                  </a:moveTo>
                  <a:cubicBezTo>
                    <a:pt x="2102" y="1519"/>
                    <a:pt x="1635" y="2044"/>
                    <a:pt x="1052" y="2044"/>
                  </a:cubicBezTo>
                  <a:cubicBezTo>
                    <a:pt x="526" y="2102"/>
                    <a:pt x="1" y="1577"/>
                    <a:pt x="1" y="993"/>
                  </a:cubicBezTo>
                  <a:cubicBezTo>
                    <a:pt x="1" y="468"/>
                    <a:pt x="468" y="1"/>
                    <a:pt x="1052" y="1"/>
                  </a:cubicBezTo>
                  <a:cubicBezTo>
                    <a:pt x="1577" y="1"/>
                    <a:pt x="2044" y="468"/>
                    <a:pt x="2102"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5" name="Google Shape;18155;p46"/>
            <p:cNvSpPr/>
            <p:nvPr/>
          </p:nvSpPr>
          <p:spPr>
            <a:xfrm>
              <a:off x="4865025" y="5150000"/>
              <a:ext cx="54025" cy="52550"/>
            </a:xfrm>
            <a:custGeom>
              <a:avLst/>
              <a:gdLst/>
              <a:ahLst/>
              <a:cxnLst/>
              <a:rect l="l" t="t" r="r" b="b"/>
              <a:pathLst>
                <a:path w="2161" h="2102" extrusionOk="0">
                  <a:moveTo>
                    <a:pt x="2102" y="992"/>
                  </a:moveTo>
                  <a:cubicBezTo>
                    <a:pt x="2161" y="1518"/>
                    <a:pt x="1694" y="2043"/>
                    <a:pt x="1110" y="2101"/>
                  </a:cubicBezTo>
                  <a:cubicBezTo>
                    <a:pt x="526" y="2101"/>
                    <a:pt x="1" y="1576"/>
                    <a:pt x="1" y="1051"/>
                  </a:cubicBezTo>
                  <a:cubicBezTo>
                    <a:pt x="1" y="467"/>
                    <a:pt x="526" y="0"/>
                    <a:pt x="1052" y="0"/>
                  </a:cubicBezTo>
                  <a:cubicBezTo>
                    <a:pt x="1577" y="0"/>
                    <a:pt x="2102" y="467"/>
                    <a:pt x="2102" y="99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6" name="Google Shape;18156;p46"/>
            <p:cNvSpPr/>
            <p:nvPr/>
          </p:nvSpPr>
          <p:spPr>
            <a:xfrm>
              <a:off x="4376175" y="242500"/>
              <a:ext cx="52575" cy="52550"/>
            </a:xfrm>
            <a:custGeom>
              <a:avLst/>
              <a:gdLst/>
              <a:ahLst/>
              <a:cxnLst/>
              <a:rect l="l" t="t" r="r" b="b"/>
              <a:pathLst>
                <a:path w="2103" h="2102" extrusionOk="0">
                  <a:moveTo>
                    <a:pt x="2102" y="1109"/>
                  </a:moveTo>
                  <a:cubicBezTo>
                    <a:pt x="2044" y="1634"/>
                    <a:pt x="1577" y="2101"/>
                    <a:pt x="1051" y="2101"/>
                  </a:cubicBezTo>
                  <a:cubicBezTo>
                    <a:pt x="468" y="2101"/>
                    <a:pt x="1" y="1576"/>
                    <a:pt x="1" y="1051"/>
                  </a:cubicBezTo>
                  <a:cubicBezTo>
                    <a:pt x="1" y="467"/>
                    <a:pt x="526" y="0"/>
                    <a:pt x="1051" y="58"/>
                  </a:cubicBezTo>
                  <a:cubicBezTo>
                    <a:pt x="1635" y="58"/>
                    <a:pt x="2102" y="525"/>
                    <a:pt x="2102" y="110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7" name="Google Shape;18157;p46"/>
            <p:cNvSpPr/>
            <p:nvPr/>
          </p:nvSpPr>
          <p:spPr>
            <a:xfrm>
              <a:off x="1190625" y="2942125"/>
              <a:ext cx="48175" cy="49650"/>
            </a:xfrm>
            <a:custGeom>
              <a:avLst/>
              <a:gdLst/>
              <a:ahLst/>
              <a:cxnLst/>
              <a:rect l="l" t="t" r="r" b="b"/>
              <a:pathLst>
                <a:path w="1927" h="1986" extrusionOk="0">
                  <a:moveTo>
                    <a:pt x="1926" y="993"/>
                  </a:moveTo>
                  <a:cubicBezTo>
                    <a:pt x="1926" y="1518"/>
                    <a:pt x="1518" y="1985"/>
                    <a:pt x="992" y="1985"/>
                  </a:cubicBezTo>
                  <a:cubicBezTo>
                    <a:pt x="409" y="1985"/>
                    <a:pt x="0" y="1576"/>
                    <a:pt x="0" y="993"/>
                  </a:cubicBezTo>
                  <a:cubicBezTo>
                    <a:pt x="0" y="409"/>
                    <a:pt x="350" y="117"/>
                    <a:pt x="876" y="59"/>
                  </a:cubicBezTo>
                  <a:cubicBezTo>
                    <a:pt x="1459" y="0"/>
                    <a:pt x="1868" y="409"/>
                    <a:pt x="1926"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8" name="Google Shape;18158;p46"/>
            <p:cNvSpPr/>
            <p:nvPr/>
          </p:nvSpPr>
          <p:spPr>
            <a:xfrm>
              <a:off x="2169775" y="734250"/>
              <a:ext cx="48175" cy="48200"/>
            </a:xfrm>
            <a:custGeom>
              <a:avLst/>
              <a:gdLst/>
              <a:ahLst/>
              <a:cxnLst/>
              <a:rect l="l" t="t" r="r" b="b"/>
              <a:pathLst>
                <a:path w="1927" h="1928" extrusionOk="0">
                  <a:moveTo>
                    <a:pt x="1927" y="935"/>
                  </a:moveTo>
                  <a:cubicBezTo>
                    <a:pt x="1868" y="1577"/>
                    <a:pt x="1577" y="1927"/>
                    <a:pt x="935" y="1927"/>
                  </a:cubicBezTo>
                  <a:cubicBezTo>
                    <a:pt x="351" y="1927"/>
                    <a:pt x="1" y="1577"/>
                    <a:pt x="1" y="935"/>
                  </a:cubicBezTo>
                  <a:cubicBezTo>
                    <a:pt x="59" y="410"/>
                    <a:pt x="351" y="59"/>
                    <a:pt x="935" y="59"/>
                  </a:cubicBezTo>
                  <a:cubicBezTo>
                    <a:pt x="1577" y="1"/>
                    <a:pt x="1810" y="410"/>
                    <a:pt x="1927" y="9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9" name="Google Shape;18159;p46"/>
            <p:cNvSpPr/>
            <p:nvPr/>
          </p:nvSpPr>
          <p:spPr>
            <a:xfrm>
              <a:off x="1190625" y="2695500"/>
              <a:ext cx="48175" cy="49650"/>
            </a:xfrm>
            <a:custGeom>
              <a:avLst/>
              <a:gdLst/>
              <a:ahLst/>
              <a:cxnLst/>
              <a:rect l="l" t="t" r="r" b="b"/>
              <a:pathLst>
                <a:path w="1927" h="1986" extrusionOk="0">
                  <a:moveTo>
                    <a:pt x="1926" y="993"/>
                  </a:moveTo>
                  <a:cubicBezTo>
                    <a:pt x="1926" y="1519"/>
                    <a:pt x="1518" y="1927"/>
                    <a:pt x="992" y="1985"/>
                  </a:cubicBezTo>
                  <a:cubicBezTo>
                    <a:pt x="409" y="1985"/>
                    <a:pt x="0" y="1577"/>
                    <a:pt x="0" y="993"/>
                  </a:cubicBezTo>
                  <a:cubicBezTo>
                    <a:pt x="0" y="409"/>
                    <a:pt x="350" y="118"/>
                    <a:pt x="876" y="59"/>
                  </a:cubicBezTo>
                  <a:cubicBezTo>
                    <a:pt x="1459" y="1"/>
                    <a:pt x="1868" y="409"/>
                    <a:pt x="1926"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0" name="Google Shape;18160;p46"/>
            <p:cNvSpPr/>
            <p:nvPr/>
          </p:nvSpPr>
          <p:spPr>
            <a:xfrm>
              <a:off x="6340350" y="3432425"/>
              <a:ext cx="48175" cy="48200"/>
            </a:xfrm>
            <a:custGeom>
              <a:avLst/>
              <a:gdLst/>
              <a:ahLst/>
              <a:cxnLst/>
              <a:rect l="l" t="t" r="r" b="b"/>
              <a:pathLst>
                <a:path w="1927" h="1928" extrusionOk="0">
                  <a:moveTo>
                    <a:pt x="934" y="1927"/>
                  </a:moveTo>
                  <a:cubicBezTo>
                    <a:pt x="409" y="1927"/>
                    <a:pt x="0" y="1519"/>
                    <a:pt x="0" y="935"/>
                  </a:cubicBezTo>
                  <a:cubicBezTo>
                    <a:pt x="0" y="410"/>
                    <a:pt x="467" y="1"/>
                    <a:pt x="993" y="1"/>
                  </a:cubicBezTo>
                  <a:cubicBezTo>
                    <a:pt x="1576" y="59"/>
                    <a:pt x="1868" y="410"/>
                    <a:pt x="1927" y="935"/>
                  </a:cubicBezTo>
                  <a:cubicBezTo>
                    <a:pt x="1927" y="1519"/>
                    <a:pt x="1518" y="1927"/>
                    <a:pt x="934" y="19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1" name="Google Shape;18161;p46"/>
            <p:cNvSpPr/>
            <p:nvPr/>
          </p:nvSpPr>
          <p:spPr>
            <a:xfrm>
              <a:off x="3151850" y="245400"/>
              <a:ext cx="48200" cy="46725"/>
            </a:xfrm>
            <a:custGeom>
              <a:avLst/>
              <a:gdLst/>
              <a:ahLst/>
              <a:cxnLst/>
              <a:rect l="l" t="t" r="r" b="b"/>
              <a:pathLst>
                <a:path w="1928" h="1869" extrusionOk="0">
                  <a:moveTo>
                    <a:pt x="1927" y="993"/>
                  </a:moveTo>
                  <a:cubicBezTo>
                    <a:pt x="1869" y="1518"/>
                    <a:pt x="1577" y="1869"/>
                    <a:pt x="993" y="1869"/>
                  </a:cubicBezTo>
                  <a:cubicBezTo>
                    <a:pt x="410" y="1869"/>
                    <a:pt x="1" y="1402"/>
                    <a:pt x="59" y="876"/>
                  </a:cubicBezTo>
                  <a:cubicBezTo>
                    <a:pt x="118" y="293"/>
                    <a:pt x="468" y="1"/>
                    <a:pt x="1052" y="1"/>
                  </a:cubicBezTo>
                  <a:cubicBezTo>
                    <a:pt x="1635" y="59"/>
                    <a:pt x="1869" y="409"/>
                    <a:pt x="1927"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2" name="Google Shape;18162;p46"/>
            <p:cNvSpPr/>
            <p:nvPr/>
          </p:nvSpPr>
          <p:spPr>
            <a:xfrm>
              <a:off x="5850025" y="4415975"/>
              <a:ext cx="48200" cy="48175"/>
            </a:xfrm>
            <a:custGeom>
              <a:avLst/>
              <a:gdLst/>
              <a:ahLst/>
              <a:cxnLst/>
              <a:rect l="l" t="t" r="r" b="b"/>
              <a:pathLst>
                <a:path w="1928" h="1927" extrusionOk="0">
                  <a:moveTo>
                    <a:pt x="935" y="1"/>
                  </a:moveTo>
                  <a:cubicBezTo>
                    <a:pt x="1519" y="1"/>
                    <a:pt x="1927" y="409"/>
                    <a:pt x="1927" y="935"/>
                  </a:cubicBezTo>
                  <a:cubicBezTo>
                    <a:pt x="1927" y="1518"/>
                    <a:pt x="1519" y="1927"/>
                    <a:pt x="993" y="1927"/>
                  </a:cubicBezTo>
                  <a:cubicBezTo>
                    <a:pt x="410" y="1869"/>
                    <a:pt x="59" y="1577"/>
                    <a:pt x="59" y="993"/>
                  </a:cubicBezTo>
                  <a:cubicBezTo>
                    <a:pt x="1" y="468"/>
                    <a:pt x="410" y="1"/>
                    <a:pt x="9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3" name="Google Shape;18163;p46"/>
            <p:cNvSpPr/>
            <p:nvPr/>
          </p:nvSpPr>
          <p:spPr>
            <a:xfrm>
              <a:off x="3640725" y="5393675"/>
              <a:ext cx="49625" cy="49650"/>
            </a:xfrm>
            <a:custGeom>
              <a:avLst/>
              <a:gdLst/>
              <a:ahLst/>
              <a:cxnLst/>
              <a:rect l="l" t="t" r="r" b="b"/>
              <a:pathLst>
                <a:path w="1985" h="1986" extrusionOk="0">
                  <a:moveTo>
                    <a:pt x="934" y="1985"/>
                  </a:moveTo>
                  <a:cubicBezTo>
                    <a:pt x="409" y="1927"/>
                    <a:pt x="0" y="1460"/>
                    <a:pt x="58" y="935"/>
                  </a:cubicBezTo>
                  <a:cubicBezTo>
                    <a:pt x="117" y="351"/>
                    <a:pt x="584" y="1"/>
                    <a:pt x="1109" y="59"/>
                  </a:cubicBezTo>
                  <a:cubicBezTo>
                    <a:pt x="1693" y="118"/>
                    <a:pt x="1985" y="468"/>
                    <a:pt x="1985" y="1052"/>
                  </a:cubicBezTo>
                  <a:cubicBezTo>
                    <a:pt x="1985" y="1577"/>
                    <a:pt x="1518" y="1985"/>
                    <a:pt x="934"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4" name="Google Shape;18164;p46"/>
            <p:cNvSpPr/>
            <p:nvPr/>
          </p:nvSpPr>
          <p:spPr>
            <a:xfrm>
              <a:off x="3884400" y="5393675"/>
              <a:ext cx="48200" cy="49650"/>
            </a:xfrm>
            <a:custGeom>
              <a:avLst/>
              <a:gdLst/>
              <a:ahLst/>
              <a:cxnLst/>
              <a:rect l="l" t="t" r="r" b="b"/>
              <a:pathLst>
                <a:path w="1928" h="1986" extrusionOk="0">
                  <a:moveTo>
                    <a:pt x="1927" y="993"/>
                  </a:moveTo>
                  <a:cubicBezTo>
                    <a:pt x="1927" y="1577"/>
                    <a:pt x="1519" y="1985"/>
                    <a:pt x="993" y="1985"/>
                  </a:cubicBezTo>
                  <a:cubicBezTo>
                    <a:pt x="409" y="1985"/>
                    <a:pt x="1" y="1519"/>
                    <a:pt x="1" y="993"/>
                  </a:cubicBezTo>
                  <a:cubicBezTo>
                    <a:pt x="59" y="409"/>
                    <a:pt x="409" y="59"/>
                    <a:pt x="935" y="59"/>
                  </a:cubicBezTo>
                  <a:cubicBezTo>
                    <a:pt x="1519" y="1"/>
                    <a:pt x="1927" y="468"/>
                    <a:pt x="1927"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5" name="Google Shape;18165;p46"/>
            <p:cNvSpPr/>
            <p:nvPr/>
          </p:nvSpPr>
          <p:spPr>
            <a:xfrm>
              <a:off x="1190625" y="2454725"/>
              <a:ext cx="46700" cy="46725"/>
            </a:xfrm>
            <a:custGeom>
              <a:avLst/>
              <a:gdLst/>
              <a:ahLst/>
              <a:cxnLst/>
              <a:rect l="l" t="t" r="r" b="b"/>
              <a:pathLst>
                <a:path w="1868" h="1869" extrusionOk="0">
                  <a:moveTo>
                    <a:pt x="1868" y="935"/>
                  </a:moveTo>
                  <a:cubicBezTo>
                    <a:pt x="1809" y="1518"/>
                    <a:pt x="1459" y="1869"/>
                    <a:pt x="934" y="1810"/>
                  </a:cubicBezTo>
                  <a:cubicBezTo>
                    <a:pt x="350" y="1810"/>
                    <a:pt x="0" y="1402"/>
                    <a:pt x="58" y="876"/>
                  </a:cubicBezTo>
                  <a:cubicBezTo>
                    <a:pt x="117" y="351"/>
                    <a:pt x="467" y="1"/>
                    <a:pt x="992" y="1"/>
                  </a:cubicBezTo>
                  <a:cubicBezTo>
                    <a:pt x="1518" y="1"/>
                    <a:pt x="1809" y="409"/>
                    <a:pt x="1868" y="9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6" name="Google Shape;18166;p46"/>
            <p:cNvSpPr/>
            <p:nvPr/>
          </p:nvSpPr>
          <p:spPr>
            <a:xfrm>
              <a:off x="1434300" y="3922750"/>
              <a:ext cx="46725" cy="46725"/>
            </a:xfrm>
            <a:custGeom>
              <a:avLst/>
              <a:gdLst/>
              <a:ahLst/>
              <a:cxnLst/>
              <a:rect l="l" t="t" r="r" b="b"/>
              <a:pathLst>
                <a:path w="1869" h="1869" extrusionOk="0">
                  <a:moveTo>
                    <a:pt x="935" y="0"/>
                  </a:moveTo>
                  <a:cubicBezTo>
                    <a:pt x="1460" y="117"/>
                    <a:pt x="1869" y="409"/>
                    <a:pt x="1810" y="993"/>
                  </a:cubicBezTo>
                  <a:cubicBezTo>
                    <a:pt x="1810" y="1518"/>
                    <a:pt x="1460" y="1868"/>
                    <a:pt x="876" y="1868"/>
                  </a:cubicBezTo>
                  <a:cubicBezTo>
                    <a:pt x="351" y="1810"/>
                    <a:pt x="1" y="1460"/>
                    <a:pt x="1" y="934"/>
                  </a:cubicBezTo>
                  <a:cubicBezTo>
                    <a:pt x="1" y="351"/>
                    <a:pt x="351" y="117"/>
                    <a:pt x="93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7" name="Google Shape;18167;p46"/>
            <p:cNvSpPr/>
            <p:nvPr/>
          </p:nvSpPr>
          <p:spPr>
            <a:xfrm>
              <a:off x="1680925" y="1224575"/>
              <a:ext cx="46725" cy="46725"/>
            </a:xfrm>
            <a:custGeom>
              <a:avLst/>
              <a:gdLst/>
              <a:ahLst/>
              <a:cxnLst/>
              <a:rect l="l" t="t" r="r" b="b"/>
              <a:pathLst>
                <a:path w="1869" h="1869" extrusionOk="0">
                  <a:moveTo>
                    <a:pt x="1868" y="934"/>
                  </a:moveTo>
                  <a:cubicBezTo>
                    <a:pt x="1810" y="1460"/>
                    <a:pt x="1518" y="1868"/>
                    <a:pt x="934" y="1868"/>
                  </a:cubicBezTo>
                  <a:cubicBezTo>
                    <a:pt x="351" y="1868"/>
                    <a:pt x="0" y="1518"/>
                    <a:pt x="0" y="934"/>
                  </a:cubicBezTo>
                  <a:cubicBezTo>
                    <a:pt x="0" y="409"/>
                    <a:pt x="351" y="59"/>
                    <a:pt x="876" y="59"/>
                  </a:cubicBezTo>
                  <a:cubicBezTo>
                    <a:pt x="1460" y="0"/>
                    <a:pt x="1752" y="351"/>
                    <a:pt x="1868" y="93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8" name="Google Shape;18168;p46"/>
            <p:cNvSpPr/>
            <p:nvPr/>
          </p:nvSpPr>
          <p:spPr>
            <a:xfrm>
              <a:off x="5358275" y="4906300"/>
              <a:ext cx="45250" cy="45250"/>
            </a:xfrm>
            <a:custGeom>
              <a:avLst/>
              <a:gdLst/>
              <a:ahLst/>
              <a:cxnLst/>
              <a:rect l="l" t="t" r="r" b="b"/>
              <a:pathLst>
                <a:path w="1810" h="1810" extrusionOk="0">
                  <a:moveTo>
                    <a:pt x="876" y="0"/>
                  </a:moveTo>
                  <a:cubicBezTo>
                    <a:pt x="1459" y="59"/>
                    <a:pt x="1810" y="350"/>
                    <a:pt x="1810" y="876"/>
                  </a:cubicBezTo>
                  <a:cubicBezTo>
                    <a:pt x="1810" y="1459"/>
                    <a:pt x="1518" y="1810"/>
                    <a:pt x="934" y="1810"/>
                  </a:cubicBezTo>
                  <a:cubicBezTo>
                    <a:pt x="409" y="1810"/>
                    <a:pt x="58" y="1518"/>
                    <a:pt x="0" y="992"/>
                  </a:cubicBezTo>
                  <a:cubicBezTo>
                    <a:pt x="0" y="409"/>
                    <a:pt x="350" y="117"/>
                    <a:pt x="8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9" name="Google Shape;18169;p46"/>
            <p:cNvSpPr/>
            <p:nvPr/>
          </p:nvSpPr>
          <p:spPr>
            <a:xfrm>
              <a:off x="1192075" y="3185825"/>
              <a:ext cx="46725" cy="46725"/>
            </a:xfrm>
            <a:custGeom>
              <a:avLst/>
              <a:gdLst/>
              <a:ahLst/>
              <a:cxnLst/>
              <a:rect l="l" t="t" r="r" b="b"/>
              <a:pathLst>
                <a:path w="1869" h="1869" extrusionOk="0">
                  <a:moveTo>
                    <a:pt x="1868" y="701"/>
                  </a:moveTo>
                  <a:cubicBezTo>
                    <a:pt x="1751" y="1518"/>
                    <a:pt x="1460" y="1868"/>
                    <a:pt x="876" y="1868"/>
                  </a:cubicBezTo>
                  <a:cubicBezTo>
                    <a:pt x="351" y="1868"/>
                    <a:pt x="0" y="1518"/>
                    <a:pt x="0" y="993"/>
                  </a:cubicBezTo>
                  <a:cubicBezTo>
                    <a:pt x="0" y="409"/>
                    <a:pt x="351" y="0"/>
                    <a:pt x="934" y="117"/>
                  </a:cubicBezTo>
                  <a:cubicBezTo>
                    <a:pt x="1285" y="175"/>
                    <a:pt x="1576" y="526"/>
                    <a:pt x="1868" y="7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0" name="Google Shape;18170;p46"/>
            <p:cNvSpPr/>
            <p:nvPr/>
          </p:nvSpPr>
          <p:spPr>
            <a:xfrm>
              <a:off x="2660100" y="5152900"/>
              <a:ext cx="46700" cy="46725"/>
            </a:xfrm>
            <a:custGeom>
              <a:avLst/>
              <a:gdLst/>
              <a:ahLst/>
              <a:cxnLst/>
              <a:rect l="l" t="t" r="r" b="b"/>
              <a:pathLst>
                <a:path w="1868" h="1869" extrusionOk="0">
                  <a:moveTo>
                    <a:pt x="992" y="1869"/>
                  </a:moveTo>
                  <a:cubicBezTo>
                    <a:pt x="409" y="1810"/>
                    <a:pt x="0" y="1518"/>
                    <a:pt x="0" y="935"/>
                  </a:cubicBezTo>
                  <a:cubicBezTo>
                    <a:pt x="0" y="351"/>
                    <a:pt x="350" y="1"/>
                    <a:pt x="934" y="1"/>
                  </a:cubicBezTo>
                  <a:cubicBezTo>
                    <a:pt x="1459" y="1"/>
                    <a:pt x="1810" y="351"/>
                    <a:pt x="1810" y="876"/>
                  </a:cubicBezTo>
                  <a:cubicBezTo>
                    <a:pt x="1868" y="1460"/>
                    <a:pt x="1518" y="1752"/>
                    <a:pt x="992" y="18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1" name="Google Shape;18171;p46"/>
            <p:cNvSpPr/>
            <p:nvPr/>
          </p:nvSpPr>
          <p:spPr>
            <a:xfrm>
              <a:off x="3395550" y="5395150"/>
              <a:ext cx="46725" cy="46725"/>
            </a:xfrm>
            <a:custGeom>
              <a:avLst/>
              <a:gdLst/>
              <a:ahLst/>
              <a:cxnLst/>
              <a:rect l="l" t="t" r="r" b="b"/>
              <a:pathLst>
                <a:path w="1869" h="1869" extrusionOk="0">
                  <a:moveTo>
                    <a:pt x="935" y="0"/>
                  </a:moveTo>
                  <a:cubicBezTo>
                    <a:pt x="1518" y="117"/>
                    <a:pt x="1869" y="350"/>
                    <a:pt x="1869" y="934"/>
                  </a:cubicBezTo>
                  <a:cubicBezTo>
                    <a:pt x="1869" y="1518"/>
                    <a:pt x="1518" y="1868"/>
                    <a:pt x="935" y="1868"/>
                  </a:cubicBezTo>
                  <a:cubicBezTo>
                    <a:pt x="409" y="1868"/>
                    <a:pt x="59" y="1518"/>
                    <a:pt x="59" y="993"/>
                  </a:cubicBezTo>
                  <a:cubicBezTo>
                    <a:pt x="1" y="409"/>
                    <a:pt x="409" y="117"/>
                    <a:pt x="8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2" name="Google Shape;18172;p46"/>
            <p:cNvSpPr/>
            <p:nvPr/>
          </p:nvSpPr>
          <p:spPr>
            <a:xfrm>
              <a:off x="4132475" y="5396600"/>
              <a:ext cx="46725" cy="45275"/>
            </a:xfrm>
            <a:custGeom>
              <a:avLst/>
              <a:gdLst/>
              <a:ahLst/>
              <a:cxnLst/>
              <a:rect l="l" t="t" r="r" b="b"/>
              <a:pathLst>
                <a:path w="1869" h="1811" extrusionOk="0">
                  <a:moveTo>
                    <a:pt x="1869" y="876"/>
                  </a:moveTo>
                  <a:cubicBezTo>
                    <a:pt x="1752" y="1460"/>
                    <a:pt x="1460" y="1810"/>
                    <a:pt x="876" y="1810"/>
                  </a:cubicBezTo>
                  <a:cubicBezTo>
                    <a:pt x="351" y="1752"/>
                    <a:pt x="1" y="1402"/>
                    <a:pt x="1" y="818"/>
                  </a:cubicBezTo>
                  <a:cubicBezTo>
                    <a:pt x="59" y="292"/>
                    <a:pt x="409" y="1"/>
                    <a:pt x="935" y="1"/>
                  </a:cubicBezTo>
                  <a:cubicBezTo>
                    <a:pt x="1519" y="1"/>
                    <a:pt x="1752" y="351"/>
                    <a:pt x="1869" y="8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3" name="Google Shape;18173;p46"/>
            <p:cNvSpPr/>
            <p:nvPr/>
          </p:nvSpPr>
          <p:spPr>
            <a:xfrm>
              <a:off x="1926075" y="4661125"/>
              <a:ext cx="45275" cy="43825"/>
            </a:xfrm>
            <a:custGeom>
              <a:avLst/>
              <a:gdLst/>
              <a:ahLst/>
              <a:cxnLst/>
              <a:rect l="l" t="t" r="r" b="b"/>
              <a:pathLst>
                <a:path w="1811" h="1753" extrusionOk="0">
                  <a:moveTo>
                    <a:pt x="1810" y="993"/>
                  </a:moveTo>
                  <a:cubicBezTo>
                    <a:pt x="1518" y="1227"/>
                    <a:pt x="1227" y="1577"/>
                    <a:pt x="876" y="1635"/>
                  </a:cubicBezTo>
                  <a:cubicBezTo>
                    <a:pt x="351" y="1752"/>
                    <a:pt x="1" y="1402"/>
                    <a:pt x="1" y="876"/>
                  </a:cubicBezTo>
                  <a:cubicBezTo>
                    <a:pt x="1" y="351"/>
                    <a:pt x="293" y="1"/>
                    <a:pt x="818" y="59"/>
                  </a:cubicBezTo>
                  <a:cubicBezTo>
                    <a:pt x="1168" y="118"/>
                    <a:pt x="1460" y="410"/>
                    <a:pt x="1810" y="643"/>
                  </a:cubicBezTo>
                  <a:cubicBezTo>
                    <a:pt x="1810" y="760"/>
                    <a:pt x="1810" y="876"/>
                    <a:pt x="1810"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4" name="Google Shape;18174;p46"/>
            <p:cNvSpPr/>
            <p:nvPr/>
          </p:nvSpPr>
          <p:spPr>
            <a:xfrm>
              <a:off x="5117475" y="493475"/>
              <a:ext cx="45275" cy="43800"/>
            </a:xfrm>
            <a:custGeom>
              <a:avLst/>
              <a:gdLst/>
              <a:ahLst/>
              <a:cxnLst/>
              <a:rect l="l" t="t" r="r" b="b"/>
              <a:pathLst>
                <a:path w="1811" h="1752" extrusionOk="0">
                  <a:moveTo>
                    <a:pt x="1810" y="1052"/>
                  </a:moveTo>
                  <a:cubicBezTo>
                    <a:pt x="1519" y="1285"/>
                    <a:pt x="1227" y="1635"/>
                    <a:pt x="877" y="1694"/>
                  </a:cubicBezTo>
                  <a:cubicBezTo>
                    <a:pt x="351" y="1752"/>
                    <a:pt x="1" y="1402"/>
                    <a:pt x="1" y="876"/>
                  </a:cubicBezTo>
                  <a:cubicBezTo>
                    <a:pt x="1" y="351"/>
                    <a:pt x="351" y="1"/>
                    <a:pt x="818" y="59"/>
                  </a:cubicBezTo>
                  <a:cubicBezTo>
                    <a:pt x="1168" y="118"/>
                    <a:pt x="1460" y="468"/>
                    <a:pt x="1810" y="701"/>
                  </a:cubicBezTo>
                  <a:cubicBezTo>
                    <a:pt x="1810" y="818"/>
                    <a:pt x="1810" y="935"/>
                    <a:pt x="1810" y="10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5" name="Google Shape;18175;p46"/>
            <p:cNvSpPr/>
            <p:nvPr/>
          </p:nvSpPr>
          <p:spPr>
            <a:xfrm>
              <a:off x="6096650" y="1472650"/>
              <a:ext cx="45275" cy="43800"/>
            </a:xfrm>
            <a:custGeom>
              <a:avLst/>
              <a:gdLst/>
              <a:ahLst/>
              <a:cxnLst/>
              <a:rect l="l" t="t" r="r" b="b"/>
              <a:pathLst>
                <a:path w="1811" h="1752" extrusionOk="0">
                  <a:moveTo>
                    <a:pt x="1810" y="1051"/>
                  </a:moveTo>
                  <a:cubicBezTo>
                    <a:pt x="1460" y="1285"/>
                    <a:pt x="1226" y="1635"/>
                    <a:pt x="876" y="1693"/>
                  </a:cubicBezTo>
                  <a:cubicBezTo>
                    <a:pt x="351" y="1752"/>
                    <a:pt x="1" y="1401"/>
                    <a:pt x="1" y="876"/>
                  </a:cubicBezTo>
                  <a:cubicBezTo>
                    <a:pt x="1" y="351"/>
                    <a:pt x="351" y="0"/>
                    <a:pt x="818" y="59"/>
                  </a:cubicBezTo>
                  <a:cubicBezTo>
                    <a:pt x="1168" y="117"/>
                    <a:pt x="1460" y="467"/>
                    <a:pt x="1810" y="701"/>
                  </a:cubicBezTo>
                  <a:lnTo>
                    <a:pt x="1810" y="1051"/>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6" name="Google Shape;18176;p46"/>
            <p:cNvSpPr/>
            <p:nvPr/>
          </p:nvSpPr>
          <p:spPr>
            <a:xfrm>
              <a:off x="6098100" y="4173750"/>
              <a:ext cx="37975" cy="42325"/>
            </a:xfrm>
            <a:custGeom>
              <a:avLst/>
              <a:gdLst/>
              <a:ahLst/>
              <a:cxnLst/>
              <a:rect l="l" t="t" r="r" b="b"/>
              <a:pathLst>
                <a:path w="1519" h="1693" extrusionOk="0">
                  <a:moveTo>
                    <a:pt x="643" y="1693"/>
                  </a:moveTo>
                  <a:cubicBezTo>
                    <a:pt x="410" y="1401"/>
                    <a:pt x="1" y="1051"/>
                    <a:pt x="59" y="817"/>
                  </a:cubicBezTo>
                  <a:cubicBezTo>
                    <a:pt x="118" y="526"/>
                    <a:pt x="526" y="117"/>
                    <a:pt x="818" y="59"/>
                  </a:cubicBezTo>
                  <a:cubicBezTo>
                    <a:pt x="993" y="0"/>
                    <a:pt x="1460" y="467"/>
                    <a:pt x="1460" y="759"/>
                  </a:cubicBezTo>
                  <a:cubicBezTo>
                    <a:pt x="1519" y="1051"/>
                    <a:pt x="1168" y="1343"/>
                    <a:pt x="993" y="1635"/>
                  </a:cubicBezTo>
                  <a:cubicBezTo>
                    <a:pt x="876" y="1635"/>
                    <a:pt x="760" y="1635"/>
                    <a:pt x="643" y="16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7" name="Google Shape;18177;p46"/>
            <p:cNvSpPr/>
            <p:nvPr/>
          </p:nvSpPr>
          <p:spPr>
            <a:xfrm>
              <a:off x="1196450" y="2212500"/>
              <a:ext cx="40875" cy="37950"/>
            </a:xfrm>
            <a:custGeom>
              <a:avLst/>
              <a:gdLst/>
              <a:ahLst/>
              <a:cxnLst/>
              <a:rect l="l" t="t" r="r" b="b"/>
              <a:pathLst>
                <a:path w="1635" h="1518" extrusionOk="0">
                  <a:moveTo>
                    <a:pt x="1635" y="934"/>
                  </a:moveTo>
                  <a:cubicBezTo>
                    <a:pt x="1285" y="1109"/>
                    <a:pt x="993" y="1518"/>
                    <a:pt x="701" y="1460"/>
                  </a:cubicBezTo>
                  <a:cubicBezTo>
                    <a:pt x="409" y="1401"/>
                    <a:pt x="59" y="993"/>
                    <a:pt x="0" y="701"/>
                  </a:cubicBezTo>
                  <a:cubicBezTo>
                    <a:pt x="0" y="467"/>
                    <a:pt x="467" y="0"/>
                    <a:pt x="701" y="0"/>
                  </a:cubicBezTo>
                  <a:cubicBezTo>
                    <a:pt x="993" y="0"/>
                    <a:pt x="1343" y="350"/>
                    <a:pt x="1635" y="584"/>
                  </a:cubicBezTo>
                  <a:lnTo>
                    <a:pt x="1635" y="934"/>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8" name="Google Shape;18178;p46"/>
            <p:cNvSpPr/>
            <p:nvPr/>
          </p:nvSpPr>
          <p:spPr>
            <a:xfrm>
              <a:off x="6346175" y="1970250"/>
              <a:ext cx="40900" cy="36525"/>
            </a:xfrm>
            <a:custGeom>
              <a:avLst/>
              <a:gdLst/>
              <a:ahLst/>
              <a:cxnLst/>
              <a:rect l="l" t="t" r="r" b="b"/>
              <a:pathLst>
                <a:path w="1636" h="1461" extrusionOk="0">
                  <a:moveTo>
                    <a:pt x="1577" y="935"/>
                  </a:moveTo>
                  <a:cubicBezTo>
                    <a:pt x="1285" y="1110"/>
                    <a:pt x="935" y="1460"/>
                    <a:pt x="701" y="1402"/>
                  </a:cubicBezTo>
                  <a:cubicBezTo>
                    <a:pt x="409" y="1402"/>
                    <a:pt x="59" y="935"/>
                    <a:pt x="1" y="643"/>
                  </a:cubicBezTo>
                  <a:cubicBezTo>
                    <a:pt x="1" y="468"/>
                    <a:pt x="468" y="1"/>
                    <a:pt x="701" y="1"/>
                  </a:cubicBezTo>
                  <a:cubicBezTo>
                    <a:pt x="993" y="1"/>
                    <a:pt x="1285" y="351"/>
                    <a:pt x="1635" y="526"/>
                  </a:cubicBezTo>
                  <a:cubicBezTo>
                    <a:pt x="1635" y="643"/>
                    <a:pt x="1635" y="818"/>
                    <a:pt x="1577" y="8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9" name="Google Shape;18179;p46"/>
            <p:cNvSpPr/>
            <p:nvPr/>
          </p:nvSpPr>
          <p:spPr>
            <a:xfrm>
              <a:off x="1685300" y="4417450"/>
              <a:ext cx="37975" cy="40875"/>
            </a:xfrm>
            <a:custGeom>
              <a:avLst/>
              <a:gdLst/>
              <a:ahLst/>
              <a:cxnLst/>
              <a:rect l="l" t="t" r="r" b="b"/>
              <a:pathLst>
                <a:path w="1519" h="1635" extrusionOk="0">
                  <a:moveTo>
                    <a:pt x="935" y="0"/>
                  </a:moveTo>
                  <a:cubicBezTo>
                    <a:pt x="1110" y="292"/>
                    <a:pt x="1518" y="642"/>
                    <a:pt x="1460" y="876"/>
                  </a:cubicBezTo>
                  <a:cubicBezTo>
                    <a:pt x="1401" y="1167"/>
                    <a:pt x="993" y="1576"/>
                    <a:pt x="701" y="1576"/>
                  </a:cubicBezTo>
                  <a:cubicBezTo>
                    <a:pt x="468" y="1634"/>
                    <a:pt x="59" y="1167"/>
                    <a:pt x="1" y="934"/>
                  </a:cubicBezTo>
                  <a:cubicBezTo>
                    <a:pt x="1" y="642"/>
                    <a:pt x="351" y="292"/>
                    <a:pt x="584" y="0"/>
                  </a:cubicBezTo>
                  <a:lnTo>
                    <a:pt x="935" y="0"/>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0" name="Google Shape;18180;p46"/>
            <p:cNvSpPr/>
            <p:nvPr/>
          </p:nvSpPr>
          <p:spPr>
            <a:xfrm>
              <a:off x="4630100" y="246875"/>
              <a:ext cx="37950" cy="40875"/>
            </a:xfrm>
            <a:custGeom>
              <a:avLst/>
              <a:gdLst/>
              <a:ahLst/>
              <a:cxnLst/>
              <a:rect l="l" t="t" r="r" b="b"/>
              <a:pathLst>
                <a:path w="1518" h="1635" extrusionOk="0">
                  <a:moveTo>
                    <a:pt x="934" y="0"/>
                  </a:moveTo>
                  <a:cubicBezTo>
                    <a:pt x="1109" y="292"/>
                    <a:pt x="1518" y="642"/>
                    <a:pt x="1459" y="876"/>
                  </a:cubicBezTo>
                  <a:cubicBezTo>
                    <a:pt x="1401" y="1168"/>
                    <a:pt x="993" y="1576"/>
                    <a:pt x="701" y="1576"/>
                  </a:cubicBezTo>
                  <a:cubicBezTo>
                    <a:pt x="526" y="1635"/>
                    <a:pt x="59" y="1168"/>
                    <a:pt x="59" y="934"/>
                  </a:cubicBezTo>
                  <a:cubicBezTo>
                    <a:pt x="0" y="584"/>
                    <a:pt x="350" y="292"/>
                    <a:pt x="584" y="0"/>
                  </a:cubicBezTo>
                  <a:lnTo>
                    <a:pt x="934" y="0"/>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1" name="Google Shape;18181;p46"/>
            <p:cNvSpPr/>
            <p:nvPr/>
          </p:nvSpPr>
          <p:spPr>
            <a:xfrm>
              <a:off x="2175625" y="4910675"/>
              <a:ext cx="36500" cy="40875"/>
            </a:xfrm>
            <a:custGeom>
              <a:avLst/>
              <a:gdLst/>
              <a:ahLst/>
              <a:cxnLst/>
              <a:rect l="l" t="t" r="r" b="b"/>
              <a:pathLst>
                <a:path w="1460" h="1635" extrusionOk="0">
                  <a:moveTo>
                    <a:pt x="584" y="1635"/>
                  </a:moveTo>
                  <a:cubicBezTo>
                    <a:pt x="350" y="1343"/>
                    <a:pt x="0" y="1051"/>
                    <a:pt x="0" y="759"/>
                  </a:cubicBezTo>
                  <a:cubicBezTo>
                    <a:pt x="58" y="467"/>
                    <a:pt x="467" y="59"/>
                    <a:pt x="759" y="59"/>
                  </a:cubicBezTo>
                  <a:cubicBezTo>
                    <a:pt x="934" y="0"/>
                    <a:pt x="1401" y="467"/>
                    <a:pt x="1459" y="701"/>
                  </a:cubicBezTo>
                  <a:cubicBezTo>
                    <a:pt x="1459" y="993"/>
                    <a:pt x="1109" y="1343"/>
                    <a:pt x="934" y="1635"/>
                  </a:cubicBezTo>
                  <a:cubicBezTo>
                    <a:pt x="817" y="1635"/>
                    <a:pt x="701" y="1635"/>
                    <a:pt x="584"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2" name="Google Shape;18182;p46"/>
            <p:cNvSpPr/>
            <p:nvPr/>
          </p:nvSpPr>
          <p:spPr>
            <a:xfrm>
              <a:off x="4379100" y="5399525"/>
              <a:ext cx="40875" cy="36500"/>
            </a:xfrm>
            <a:custGeom>
              <a:avLst/>
              <a:gdLst/>
              <a:ahLst/>
              <a:cxnLst/>
              <a:rect l="l" t="t" r="r" b="b"/>
              <a:pathLst>
                <a:path w="1635" h="1460" extrusionOk="0">
                  <a:moveTo>
                    <a:pt x="59" y="526"/>
                  </a:moveTo>
                  <a:cubicBezTo>
                    <a:pt x="351" y="351"/>
                    <a:pt x="701" y="0"/>
                    <a:pt x="993" y="59"/>
                  </a:cubicBezTo>
                  <a:cubicBezTo>
                    <a:pt x="1226" y="117"/>
                    <a:pt x="1576" y="526"/>
                    <a:pt x="1635" y="818"/>
                  </a:cubicBezTo>
                  <a:cubicBezTo>
                    <a:pt x="1635" y="1051"/>
                    <a:pt x="1168" y="1460"/>
                    <a:pt x="876" y="1460"/>
                  </a:cubicBezTo>
                  <a:cubicBezTo>
                    <a:pt x="584" y="1460"/>
                    <a:pt x="292" y="1109"/>
                    <a:pt x="0" y="876"/>
                  </a:cubicBezTo>
                  <a:cubicBezTo>
                    <a:pt x="0" y="759"/>
                    <a:pt x="59" y="642"/>
                    <a:pt x="59" y="5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3" name="Google Shape;18183;p46"/>
            <p:cNvSpPr/>
            <p:nvPr/>
          </p:nvSpPr>
          <p:spPr>
            <a:xfrm>
              <a:off x="2422225" y="497850"/>
              <a:ext cx="43800" cy="35050"/>
            </a:xfrm>
            <a:custGeom>
              <a:avLst/>
              <a:gdLst/>
              <a:ahLst/>
              <a:cxnLst/>
              <a:rect l="l" t="t" r="r" b="b"/>
              <a:pathLst>
                <a:path w="1752" h="1402" extrusionOk="0">
                  <a:moveTo>
                    <a:pt x="1752" y="701"/>
                  </a:moveTo>
                  <a:cubicBezTo>
                    <a:pt x="1285" y="1052"/>
                    <a:pt x="993" y="1402"/>
                    <a:pt x="759" y="1402"/>
                  </a:cubicBezTo>
                  <a:cubicBezTo>
                    <a:pt x="468" y="1402"/>
                    <a:pt x="234" y="993"/>
                    <a:pt x="1" y="760"/>
                  </a:cubicBezTo>
                  <a:cubicBezTo>
                    <a:pt x="234" y="468"/>
                    <a:pt x="409" y="59"/>
                    <a:pt x="701" y="59"/>
                  </a:cubicBezTo>
                  <a:cubicBezTo>
                    <a:pt x="935" y="1"/>
                    <a:pt x="1285" y="351"/>
                    <a:pt x="1752" y="7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4" name="Google Shape;18184;p46"/>
            <p:cNvSpPr/>
            <p:nvPr/>
          </p:nvSpPr>
          <p:spPr>
            <a:xfrm>
              <a:off x="1203750" y="3439725"/>
              <a:ext cx="27750" cy="36525"/>
            </a:xfrm>
            <a:custGeom>
              <a:avLst/>
              <a:gdLst/>
              <a:ahLst/>
              <a:cxnLst/>
              <a:rect l="l" t="t" r="r" b="b"/>
              <a:pathLst>
                <a:path w="1110" h="1461" extrusionOk="0">
                  <a:moveTo>
                    <a:pt x="351" y="1402"/>
                  </a:moveTo>
                  <a:cubicBezTo>
                    <a:pt x="234" y="1110"/>
                    <a:pt x="59" y="818"/>
                    <a:pt x="0" y="526"/>
                  </a:cubicBezTo>
                  <a:cubicBezTo>
                    <a:pt x="0" y="351"/>
                    <a:pt x="234" y="176"/>
                    <a:pt x="409" y="1"/>
                  </a:cubicBezTo>
                  <a:cubicBezTo>
                    <a:pt x="642" y="234"/>
                    <a:pt x="993" y="409"/>
                    <a:pt x="1051" y="701"/>
                  </a:cubicBezTo>
                  <a:cubicBezTo>
                    <a:pt x="1109" y="876"/>
                    <a:pt x="818" y="1168"/>
                    <a:pt x="642" y="1460"/>
                  </a:cubicBezTo>
                  <a:cubicBezTo>
                    <a:pt x="526" y="1460"/>
                    <a:pt x="467" y="1402"/>
                    <a:pt x="351" y="14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5" name="Google Shape;18185;p46"/>
            <p:cNvSpPr/>
            <p:nvPr/>
          </p:nvSpPr>
          <p:spPr>
            <a:xfrm>
              <a:off x="3159150" y="5402450"/>
              <a:ext cx="42350" cy="27750"/>
            </a:xfrm>
            <a:custGeom>
              <a:avLst/>
              <a:gdLst/>
              <a:ahLst/>
              <a:cxnLst/>
              <a:rect l="l" t="t" r="r" b="b"/>
              <a:pathLst>
                <a:path w="1694" h="1110" extrusionOk="0">
                  <a:moveTo>
                    <a:pt x="1694" y="642"/>
                  </a:moveTo>
                  <a:cubicBezTo>
                    <a:pt x="1285" y="876"/>
                    <a:pt x="1051" y="1109"/>
                    <a:pt x="876" y="1051"/>
                  </a:cubicBezTo>
                  <a:cubicBezTo>
                    <a:pt x="584" y="992"/>
                    <a:pt x="293" y="759"/>
                    <a:pt x="1" y="584"/>
                  </a:cubicBezTo>
                  <a:cubicBezTo>
                    <a:pt x="234" y="409"/>
                    <a:pt x="468" y="0"/>
                    <a:pt x="701" y="0"/>
                  </a:cubicBezTo>
                  <a:cubicBezTo>
                    <a:pt x="935" y="0"/>
                    <a:pt x="1227" y="350"/>
                    <a:pt x="1635" y="64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6" name="Google Shape;18186;p46"/>
            <p:cNvSpPr/>
            <p:nvPr/>
          </p:nvSpPr>
          <p:spPr>
            <a:xfrm>
              <a:off x="2914000" y="258550"/>
              <a:ext cx="36500" cy="26275"/>
            </a:xfrm>
            <a:custGeom>
              <a:avLst/>
              <a:gdLst/>
              <a:ahLst/>
              <a:cxnLst/>
              <a:rect l="l" t="t" r="r" b="b"/>
              <a:pathLst>
                <a:path w="1460" h="1051" extrusionOk="0">
                  <a:moveTo>
                    <a:pt x="1460" y="0"/>
                  </a:moveTo>
                  <a:cubicBezTo>
                    <a:pt x="1285" y="467"/>
                    <a:pt x="1226" y="759"/>
                    <a:pt x="1051" y="934"/>
                  </a:cubicBezTo>
                  <a:cubicBezTo>
                    <a:pt x="876" y="1051"/>
                    <a:pt x="526" y="1051"/>
                    <a:pt x="292" y="992"/>
                  </a:cubicBezTo>
                  <a:cubicBezTo>
                    <a:pt x="176" y="934"/>
                    <a:pt x="117" y="701"/>
                    <a:pt x="1" y="584"/>
                  </a:cubicBezTo>
                  <a:cubicBezTo>
                    <a:pt x="176" y="467"/>
                    <a:pt x="351" y="350"/>
                    <a:pt x="584" y="234"/>
                  </a:cubicBezTo>
                  <a:cubicBezTo>
                    <a:pt x="759" y="175"/>
                    <a:pt x="993" y="117"/>
                    <a:pt x="146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7" name="Google Shape;18187;p46"/>
            <p:cNvSpPr/>
            <p:nvPr/>
          </p:nvSpPr>
          <p:spPr>
            <a:xfrm>
              <a:off x="6349100" y="3686350"/>
              <a:ext cx="24825" cy="33575"/>
            </a:xfrm>
            <a:custGeom>
              <a:avLst/>
              <a:gdLst/>
              <a:ahLst/>
              <a:cxnLst/>
              <a:rect l="l" t="t" r="r" b="b"/>
              <a:pathLst>
                <a:path w="993" h="1343" extrusionOk="0">
                  <a:moveTo>
                    <a:pt x="993" y="0"/>
                  </a:moveTo>
                  <a:cubicBezTo>
                    <a:pt x="935" y="351"/>
                    <a:pt x="876" y="526"/>
                    <a:pt x="818" y="759"/>
                  </a:cubicBezTo>
                  <a:cubicBezTo>
                    <a:pt x="701" y="934"/>
                    <a:pt x="526" y="1109"/>
                    <a:pt x="409" y="1343"/>
                  </a:cubicBezTo>
                  <a:cubicBezTo>
                    <a:pt x="292" y="1168"/>
                    <a:pt x="1" y="1051"/>
                    <a:pt x="1" y="876"/>
                  </a:cubicBezTo>
                  <a:cubicBezTo>
                    <a:pt x="1" y="584"/>
                    <a:pt x="117" y="292"/>
                    <a:pt x="292" y="117"/>
                  </a:cubicBezTo>
                  <a:cubicBezTo>
                    <a:pt x="409" y="0"/>
                    <a:pt x="643" y="59"/>
                    <a:pt x="99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8188" name="Google Shape;18188;p46"/>
          <p:cNvSpPr txBox="1">
            <a:spLocks noGrp="1"/>
          </p:cNvSpPr>
          <p:nvPr>
            <p:ph type="title"/>
          </p:nvPr>
        </p:nvSpPr>
        <p:spPr>
          <a:xfrm>
            <a:off x="1084304" y="218903"/>
            <a:ext cx="7312309"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US" dirty="0"/>
              <a:t>Long-Term Recommendations</a:t>
            </a:r>
          </a:p>
        </p:txBody>
      </p:sp>
      <p:sp>
        <p:nvSpPr>
          <p:cNvPr id="18189" name="Google Shape;18189;p46"/>
          <p:cNvSpPr txBox="1">
            <a:spLocks noGrp="1"/>
          </p:cNvSpPr>
          <p:nvPr>
            <p:ph type="body" idx="1"/>
          </p:nvPr>
        </p:nvSpPr>
        <p:spPr>
          <a:xfrm>
            <a:off x="963245" y="1286952"/>
            <a:ext cx="7215579" cy="3014452"/>
          </a:xfrm>
          <a:prstGeom prst="rect">
            <a:avLst/>
          </a:prstGeom>
        </p:spPr>
        <p:style>
          <a:lnRef idx="1">
            <a:schemeClr val="accent2"/>
          </a:lnRef>
          <a:fillRef idx="3">
            <a:schemeClr val="accent2"/>
          </a:fillRef>
          <a:effectRef idx="2">
            <a:schemeClr val="accent2"/>
          </a:effectRef>
          <a:fontRef idx="minor">
            <a:schemeClr val="lt1"/>
          </a:fontRef>
        </p:style>
        <p:txBody>
          <a:bodyPr spcFirstLastPara="1" wrap="square" lIns="91425" tIns="91425" rIns="91425" bIns="91425" anchor="t" anchorCtr="0">
            <a:noAutofit/>
          </a:bodyPr>
          <a:lstStyle/>
          <a:p>
            <a:pPr marL="285750" indent="-285750"/>
            <a:r>
              <a:rPr lang="en-US" sz="1800" dirty="0">
                <a:solidFill>
                  <a:schemeClr val="dk2"/>
                </a:solidFill>
              </a:rPr>
              <a:t>Develop a patient-first culture with zero tolerance for substandard care.</a:t>
            </a:r>
          </a:p>
          <a:p>
            <a:pPr marL="285750" indent="-285750"/>
            <a:r>
              <a:rPr lang="en-US" sz="1800" dirty="0">
                <a:solidFill>
                  <a:schemeClr val="dk2"/>
                </a:solidFill>
              </a:rPr>
              <a:t>Empower staff to voice concerns about care quality.</a:t>
            </a:r>
          </a:p>
          <a:p>
            <a:pPr marL="285750" indent="-285750"/>
            <a:r>
              <a:rPr lang="en-US" sz="1800" dirty="0">
                <a:solidFill>
                  <a:schemeClr val="dk2"/>
                </a:solidFill>
              </a:rPr>
              <a:t>Implement NICE-endorsed, evidence-based tools for safe staffing to eliminate target-driven distortion.</a:t>
            </a:r>
          </a:p>
          <a:p>
            <a:pPr marL="285750" indent="-285750"/>
            <a:r>
              <a:rPr lang="en-US" sz="1800" dirty="0">
                <a:solidFill>
                  <a:schemeClr val="dk2"/>
                </a:solidFill>
              </a:rPr>
              <a:t>Create a single robust regulator by combining CQC functions for seamless oversight.</a:t>
            </a:r>
          </a:p>
          <a:p>
            <a:pPr marL="285750" indent="-285750"/>
            <a:r>
              <a:rPr lang="en-US" sz="1800" dirty="0">
                <a:solidFill>
                  <a:schemeClr val="dk2"/>
                </a:solidFill>
              </a:rPr>
              <a:t>Enhance leadership through shared training and conduct codes to disqualify unfit leaders.</a:t>
            </a:r>
          </a:p>
          <a:p>
            <a:pPr marL="285750" indent="-285750"/>
            <a:r>
              <a:rPr lang="en-US" sz="1800" dirty="0">
                <a:solidFill>
                  <a:schemeClr val="dk2"/>
                </a:solidFill>
              </a:rPr>
              <a:t>Upgrade information systems to obtain real-time data and outcomes.</a:t>
            </a:r>
          </a:p>
        </p:txBody>
      </p:sp>
      <p:grpSp>
        <p:nvGrpSpPr>
          <p:cNvPr id="18190" name="Google Shape;18190;p46"/>
          <p:cNvGrpSpPr/>
          <p:nvPr/>
        </p:nvGrpSpPr>
        <p:grpSpPr>
          <a:xfrm>
            <a:off x="6062400" y="600552"/>
            <a:ext cx="3288125" cy="3288125"/>
            <a:chOff x="1190625" y="238125"/>
            <a:chExt cx="5205200" cy="5205200"/>
          </a:xfrm>
        </p:grpSpPr>
        <p:sp>
          <p:nvSpPr>
            <p:cNvPr id="18191" name="Google Shape;18191;p46"/>
            <p:cNvSpPr/>
            <p:nvPr/>
          </p:nvSpPr>
          <p:spPr>
            <a:xfrm>
              <a:off x="3537100" y="2352575"/>
              <a:ext cx="739875" cy="745725"/>
            </a:xfrm>
            <a:custGeom>
              <a:avLst/>
              <a:gdLst/>
              <a:ahLst/>
              <a:cxnLst/>
              <a:rect l="l" t="t" r="r" b="b"/>
              <a:pathLst>
                <a:path w="29595" h="29829" extrusionOk="0">
                  <a:moveTo>
                    <a:pt x="19963" y="23699"/>
                  </a:moveTo>
                  <a:cubicBezTo>
                    <a:pt x="20956" y="20839"/>
                    <a:pt x="23057" y="19438"/>
                    <a:pt x="25509" y="19847"/>
                  </a:cubicBezTo>
                  <a:cubicBezTo>
                    <a:pt x="27785" y="20197"/>
                    <a:pt x="29478" y="22123"/>
                    <a:pt x="29536" y="24400"/>
                  </a:cubicBezTo>
                  <a:cubicBezTo>
                    <a:pt x="29595" y="26793"/>
                    <a:pt x="28077" y="28777"/>
                    <a:pt x="25684" y="29303"/>
                  </a:cubicBezTo>
                  <a:cubicBezTo>
                    <a:pt x="23232" y="29828"/>
                    <a:pt x="21189" y="28544"/>
                    <a:pt x="19963" y="25625"/>
                  </a:cubicBezTo>
                  <a:cubicBezTo>
                    <a:pt x="19146" y="28135"/>
                    <a:pt x="17512" y="29595"/>
                    <a:pt x="14768" y="29536"/>
                  </a:cubicBezTo>
                  <a:cubicBezTo>
                    <a:pt x="12609" y="29536"/>
                    <a:pt x="11266" y="28369"/>
                    <a:pt x="10040" y="25567"/>
                  </a:cubicBezTo>
                  <a:cubicBezTo>
                    <a:pt x="9690" y="26910"/>
                    <a:pt x="8990" y="27960"/>
                    <a:pt x="7881" y="28661"/>
                  </a:cubicBezTo>
                  <a:cubicBezTo>
                    <a:pt x="6830" y="29420"/>
                    <a:pt x="5604" y="29711"/>
                    <a:pt x="4320" y="29478"/>
                  </a:cubicBezTo>
                  <a:cubicBezTo>
                    <a:pt x="2044" y="29069"/>
                    <a:pt x="409" y="27201"/>
                    <a:pt x="234" y="25042"/>
                  </a:cubicBezTo>
                  <a:cubicBezTo>
                    <a:pt x="59" y="22532"/>
                    <a:pt x="1402" y="20664"/>
                    <a:pt x="4145" y="19672"/>
                  </a:cubicBezTo>
                  <a:cubicBezTo>
                    <a:pt x="1518" y="18796"/>
                    <a:pt x="1" y="17103"/>
                    <a:pt x="176" y="14243"/>
                  </a:cubicBezTo>
                  <a:cubicBezTo>
                    <a:pt x="351" y="12200"/>
                    <a:pt x="1577" y="10741"/>
                    <a:pt x="4203" y="9749"/>
                  </a:cubicBezTo>
                  <a:cubicBezTo>
                    <a:pt x="2744" y="9340"/>
                    <a:pt x="1635" y="8581"/>
                    <a:pt x="993" y="7355"/>
                  </a:cubicBezTo>
                  <a:cubicBezTo>
                    <a:pt x="293" y="6071"/>
                    <a:pt x="176" y="4787"/>
                    <a:pt x="643" y="3445"/>
                  </a:cubicBezTo>
                  <a:cubicBezTo>
                    <a:pt x="1343" y="1285"/>
                    <a:pt x="3386" y="1"/>
                    <a:pt x="5721" y="234"/>
                  </a:cubicBezTo>
                  <a:cubicBezTo>
                    <a:pt x="7822" y="409"/>
                    <a:pt x="9632" y="2161"/>
                    <a:pt x="9924" y="4320"/>
                  </a:cubicBezTo>
                  <a:cubicBezTo>
                    <a:pt x="10274" y="6713"/>
                    <a:pt x="8990" y="8640"/>
                    <a:pt x="6130" y="9807"/>
                  </a:cubicBezTo>
                  <a:cubicBezTo>
                    <a:pt x="8114" y="10332"/>
                    <a:pt x="9457" y="11558"/>
                    <a:pt x="10040" y="13660"/>
                  </a:cubicBezTo>
                  <a:cubicBezTo>
                    <a:pt x="10683" y="11617"/>
                    <a:pt x="11908" y="10332"/>
                    <a:pt x="13893" y="9749"/>
                  </a:cubicBezTo>
                  <a:cubicBezTo>
                    <a:pt x="11091" y="8581"/>
                    <a:pt x="9807" y="6538"/>
                    <a:pt x="10274" y="4087"/>
                  </a:cubicBezTo>
                  <a:cubicBezTo>
                    <a:pt x="10741" y="1752"/>
                    <a:pt x="12784" y="118"/>
                    <a:pt x="15177" y="176"/>
                  </a:cubicBezTo>
                  <a:cubicBezTo>
                    <a:pt x="17395" y="234"/>
                    <a:pt x="19380" y="1869"/>
                    <a:pt x="19788" y="4087"/>
                  </a:cubicBezTo>
                  <a:cubicBezTo>
                    <a:pt x="20197" y="6597"/>
                    <a:pt x="18913" y="8698"/>
                    <a:pt x="16111" y="9749"/>
                  </a:cubicBezTo>
                  <a:cubicBezTo>
                    <a:pt x="18096" y="10332"/>
                    <a:pt x="19380" y="11617"/>
                    <a:pt x="19963" y="13660"/>
                  </a:cubicBezTo>
                  <a:cubicBezTo>
                    <a:pt x="20430" y="12259"/>
                    <a:pt x="21131" y="11266"/>
                    <a:pt x="22240" y="10566"/>
                  </a:cubicBezTo>
                  <a:cubicBezTo>
                    <a:pt x="23349" y="9924"/>
                    <a:pt x="24575" y="9749"/>
                    <a:pt x="25859" y="10041"/>
                  </a:cubicBezTo>
                  <a:cubicBezTo>
                    <a:pt x="28135" y="10566"/>
                    <a:pt x="29595" y="12492"/>
                    <a:pt x="29536" y="14827"/>
                  </a:cubicBezTo>
                  <a:cubicBezTo>
                    <a:pt x="29536" y="17103"/>
                    <a:pt x="27902" y="19030"/>
                    <a:pt x="25684" y="19438"/>
                  </a:cubicBezTo>
                  <a:cubicBezTo>
                    <a:pt x="23232" y="19964"/>
                    <a:pt x="21248" y="18738"/>
                    <a:pt x="19963" y="15878"/>
                  </a:cubicBezTo>
                  <a:cubicBezTo>
                    <a:pt x="19380" y="17804"/>
                    <a:pt x="18154" y="19030"/>
                    <a:pt x="16111" y="19672"/>
                  </a:cubicBezTo>
                  <a:cubicBezTo>
                    <a:pt x="18154" y="20314"/>
                    <a:pt x="19380" y="21598"/>
                    <a:pt x="19963" y="23641"/>
                  </a:cubicBezTo>
                  <a:close/>
                  <a:moveTo>
                    <a:pt x="10040" y="23758"/>
                  </a:moveTo>
                  <a:cubicBezTo>
                    <a:pt x="10624" y="21598"/>
                    <a:pt x="11850" y="20314"/>
                    <a:pt x="13951" y="19672"/>
                  </a:cubicBezTo>
                  <a:cubicBezTo>
                    <a:pt x="11908" y="19088"/>
                    <a:pt x="10683" y="17804"/>
                    <a:pt x="10040" y="15819"/>
                  </a:cubicBezTo>
                  <a:cubicBezTo>
                    <a:pt x="9398" y="17921"/>
                    <a:pt x="8114" y="19088"/>
                    <a:pt x="6013" y="19672"/>
                  </a:cubicBezTo>
                  <a:cubicBezTo>
                    <a:pt x="8173" y="20255"/>
                    <a:pt x="9457" y="21540"/>
                    <a:pt x="10040" y="237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2" name="Google Shape;18192;p46"/>
            <p:cNvSpPr/>
            <p:nvPr/>
          </p:nvSpPr>
          <p:spPr>
            <a:xfrm>
              <a:off x="3793925" y="3092425"/>
              <a:ext cx="237900" cy="240800"/>
            </a:xfrm>
            <a:custGeom>
              <a:avLst/>
              <a:gdLst/>
              <a:ahLst/>
              <a:cxnLst/>
              <a:rect l="l" t="t" r="r" b="b"/>
              <a:pathLst>
                <a:path w="9516" h="9632" extrusionOk="0">
                  <a:moveTo>
                    <a:pt x="4729" y="9632"/>
                  </a:moveTo>
                  <a:cubicBezTo>
                    <a:pt x="2102" y="9632"/>
                    <a:pt x="1" y="7414"/>
                    <a:pt x="1" y="4845"/>
                  </a:cubicBezTo>
                  <a:cubicBezTo>
                    <a:pt x="1" y="2277"/>
                    <a:pt x="2219" y="1"/>
                    <a:pt x="4787" y="59"/>
                  </a:cubicBezTo>
                  <a:cubicBezTo>
                    <a:pt x="7356" y="117"/>
                    <a:pt x="9515" y="2335"/>
                    <a:pt x="9515" y="4904"/>
                  </a:cubicBezTo>
                  <a:cubicBezTo>
                    <a:pt x="9515" y="7472"/>
                    <a:pt x="7356" y="9632"/>
                    <a:pt x="4729" y="963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3" name="Google Shape;18193;p46"/>
            <p:cNvSpPr/>
            <p:nvPr/>
          </p:nvSpPr>
          <p:spPr>
            <a:xfrm>
              <a:off x="3300700" y="2600650"/>
              <a:ext cx="239350" cy="239350"/>
            </a:xfrm>
            <a:custGeom>
              <a:avLst/>
              <a:gdLst/>
              <a:ahLst/>
              <a:cxnLst/>
              <a:rect l="l" t="t" r="r" b="b"/>
              <a:pathLst>
                <a:path w="9574" h="9574" extrusionOk="0">
                  <a:moveTo>
                    <a:pt x="4729" y="9574"/>
                  </a:moveTo>
                  <a:cubicBezTo>
                    <a:pt x="2102" y="9574"/>
                    <a:pt x="1" y="7414"/>
                    <a:pt x="1" y="4787"/>
                  </a:cubicBezTo>
                  <a:cubicBezTo>
                    <a:pt x="1" y="2161"/>
                    <a:pt x="2160" y="1"/>
                    <a:pt x="4729" y="59"/>
                  </a:cubicBezTo>
                  <a:cubicBezTo>
                    <a:pt x="7355" y="59"/>
                    <a:pt x="9573" y="2277"/>
                    <a:pt x="9515" y="4846"/>
                  </a:cubicBezTo>
                  <a:cubicBezTo>
                    <a:pt x="9515" y="7414"/>
                    <a:pt x="7297" y="9574"/>
                    <a:pt x="4729" y="957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4" name="Google Shape;18194;p46"/>
            <p:cNvSpPr/>
            <p:nvPr/>
          </p:nvSpPr>
          <p:spPr>
            <a:xfrm>
              <a:off x="3547325" y="3093900"/>
              <a:ext cx="237875" cy="239325"/>
            </a:xfrm>
            <a:custGeom>
              <a:avLst/>
              <a:gdLst/>
              <a:ahLst/>
              <a:cxnLst/>
              <a:rect l="l" t="t" r="r" b="b"/>
              <a:pathLst>
                <a:path w="9515" h="9573" extrusionOk="0">
                  <a:moveTo>
                    <a:pt x="9515" y="4786"/>
                  </a:moveTo>
                  <a:cubicBezTo>
                    <a:pt x="9515" y="7355"/>
                    <a:pt x="7355" y="9573"/>
                    <a:pt x="4728" y="9573"/>
                  </a:cubicBezTo>
                  <a:cubicBezTo>
                    <a:pt x="2160" y="9573"/>
                    <a:pt x="0" y="7355"/>
                    <a:pt x="0" y="4786"/>
                  </a:cubicBezTo>
                  <a:cubicBezTo>
                    <a:pt x="59" y="2218"/>
                    <a:pt x="2160" y="58"/>
                    <a:pt x="4728" y="58"/>
                  </a:cubicBezTo>
                  <a:cubicBezTo>
                    <a:pt x="7297" y="0"/>
                    <a:pt x="9515" y="2218"/>
                    <a:pt x="9515" y="47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5" name="Google Shape;18195;p46"/>
            <p:cNvSpPr/>
            <p:nvPr/>
          </p:nvSpPr>
          <p:spPr>
            <a:xfrm>
              <a:off x="3299250" y="2848725"/>
              <a:ext cx="239350" cy="237900"/>
            </a:xfrm>
            <a:custGeom>
              <a:avLst/>
              <a:gdLst/>
              <a:ahLst/>
              <a:cxnLst/>
              <a:rect l="l" t="t" r="r" b="b"/>
              <a:pathLst>
                <a:path w="9574" h="9516" extrusionOk="0">
                  <a:moveTo>
                    <a:pt x="9573" y="4729"/>
                  </a:moveTo>
                  <a:cubicBezTo>
                    <a:pt x="9573" y="7355"/>
                    <a:pt x="7355" y="9515"/>
                    <a:pt x="4787" y="9515"/>
                  </a:cubicBezTo>
                  <a:cubicBezTo>
                    <a:pt x="2160" y="9457"/>
                    <a:pt x="0" y="7297"/>
                    <a:pt x="59" y="4729"/>
                  </a:cubicBezTo>
                  <a:cubicBezTo>
                    <a:pt x="117" y="2102"/>
                    <a:pt x="2218" y="1"/>
                    <a:pt x="4787" y="1"/>
                  </a:cubicBezTo>
                  <a:cubicBezTo>
                    <a:pt x="7355" y="1"/>
                    <a:pt x="9573" y="2160"/>
                    <a:pt x="9573"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6" name="Google Shape;18196;p46"/>
            <p:cNvSpPr/>
            <p:nvPr/>
          </p:nvSpPr>
          <p:spPr>
            <a:xfrm>
              <a:off x="4036175" y="2358425"/>
              <a:ext cx="239350" cy="239350"/>
            </a:xfrm>
            <a:custGeom>
              <a:avLst/>
              <a:gdLst/>
              <a:ahLst/>
              <a:cxnLst/>
              <a:rect l="l" t="t" r="r" b="b"/>
              <a:pathLst>
                <a:path w="9574" h="9574" extrusionOk="0">
                  <a:moveTo>
                    <a:pt x="4904" y="59"/>
                  </a:moveTo>
                  <a:cubicBezTo>
                    <a:pt x="7530" y="175"/>
                    <a:pt x="9573" y="2277"/>
                    <a:pt x="9456" y="4903"/>
                  </a:cubicBezTo>
                  <a:cubicBezTo>
                    <a:pt x="9398" y="7530"/>
                    <a:pt x="7238" y="9573"/>
                    <a:pt x="4670" y="9456"/>
                  </a:cubicBezTo>
                  <a:cubicBezTo>
                    <a:pt x="2043" y="9398"/>
                    <a:pt x="0" y="7238"/>
                    <a:pt x="59" y="4670"/>
                  </a:cubicBezTo>
                  <a:cubicBezTo>
                    <a:pt x="176" y="2043"/>
                    <a:pt x="2277" y="0"/>
                    <a:pt x="4904"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7" name="Google Shape;18197;p46"/>
            <p:cNvSpPr/>
            <p:nvPr/>
          </p:nvSpPr>
          <p:spPr>
            <a:xfrm>
              <a:off x="4039100" y="3098275"/>
              <a:ext cx="232050" cy="232050"/>
            </a:xfrm>
            <a:custGeom>
              <a:avLst/>
              <a:gdLst/>
              <a:ahLst/>
              <a:cxnLst/>
              <a:rect l="l" t="t" r="r" b="b"/>
              <a:pathLst>
                <a:path w="9282" h="9282" extrusionOk="0">
                  <a:moveTo>
                    <a:pt x="4670" y="0"/>
                  </a:moveTo>
                  <a:cubicBezTo>
                    <a:pt x="7238" y="0"/>
                    <a:pt x="9281" y="2043"/>
                    <a:pt x="9281" y="4670"/>
                  </a:cubicBezTo>
                  <a:cubicBezTo>
                    <a:pt x="9281" y="7238"/>
                    <a:pt x="7180" y="9281"/>
                    <a:pt x="4611" y="9281"/>
                  </a:cubicBezTo>
                  <a:cubicBezTo>
                    <a:pt x="2043" y="9223"/>
                    <a:pt x="0" y="7180"/>
                    <a:pt x="0" y="4611"/>
                  </a:cubicBezTo>
                  <a:cubicBezTo>
                    <a:pt x="0" y="2043"/>
                    <a:pt x="2102" y="0"/>
                    <a:pt x="467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8" name="Google Shape;18198;p46"/>
            <p:cNvSpPr/>
            <p:nvPr/>
          </p:nvSpPr>
          <p:spPr>
            <a:xfrm>
              <a:off x="3303625" y="2361350"/>
              <a:ext cx="232050" cy="232025"/>
            </a:xfrm>
            <a:custGeom>
              <a:avLst/>
              <a:gdLst/>
              <a:ahLst/>
              <a:cxnLst/>
              <a:rect l="l" t="t" r="r" b="b"/>
              <a:pathLst>
                <a:path w="9282" h="9281" extrusionOk="0">
                  <a:moveTo>
                    <a:pt x="0" y="4670"/>
                  </a:moveTo>
                  <a:cubicBezTo>
                    <a:pt x="0" y="2101"/>
                    <a:pt x="2043" y="0"/>
                    <a:pt x="4612" y="0"/>
                  </a:cubicBezTo>
                  <a:cubicBezTo>
                    <a:pt x="7238" y="0"/>
                    <a:pt x="9281" y="2101"/>
                    <a:pt x="9281" y="4670"/>
                  </a:cubicBezTo>
                  <a:cubicBezTo>
                    <a:pt x="9223" y="7238"/>
                    <a:pt x="7180" y="9281"/>
                    <a:pt x="4670" y="9281"/>
                  </a:cubicBezTo>
                  <a:cubicBezTo>
                    <a:pt x="2043" y="9281"/>
                    <a:pt x="0" y="7238"/>
                    <a:pt x="0" y="46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9" name="Google Shape;18199;p46"/>
            <p:cNvSpPr/>
            <p:nvPr/>
          </p:nvSpPr>
          <p:spPr>
            <a:xfrm>
              <a:off x="3303625" y="3098275"/>
              <a:ext cx="232050" cy="230575"/>
            </a:xfrm>
            <a:custGeom>
              <a:avLst/>
              <a:gdLst/>
              <a:ahLst/>
              <a:cxnLst/>
              <a:rect l="l" t="t" r="r" b="b"/>
              <a:pathLst>
                <a:path w="9282" h="9223" extrusionOk="0">
                  <a:moveTo>
                    <a:pt x="4670" y="9223"/>
                  </a:moveTo>
                  <a:cubicBezTo>
                    <a:pt x="2160" y="9223"/>
                    <a:pt x="59" y="7180"/>
                    <a:pt x="59" y="4670"/>
                  </a:cubicBezTo>
                  <a:cubicBezTo>
                    <a:pt x="0" y="2160"/>
                    <a:pt x="2102" y="0"/>
                    <a:pt x="4612" y="59"/>
                  </a:cubicBezTo>
                  <a:cubicBezTo>
                    <a:pt x="7122" y="59"/>
                    <a:pt x="9165" y="2101"/>
                    <a:pt x="9223" y="4553"/>
                  </a:cubicBezTo>
                  <a:cubicBezTo>
                    <a:pt x="9281" y="7063"/>
                    <a:pt x="7180" y="9223"/>
                    <a:pt x="4670" y="922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0" name="Google Shape;18200;p46"/>
            <p:cNvSpPr/>
            <p:nvPr/>
          </p:nvSpPr>
          <p:spPr>
            <a:xfrm>
              <a:off x="3798325" y="2116175"/>
              <a:ext cx="229125" cy="230600"/>
            </a:xfrm>
            <a:custGeom>
              <a:avLst/>
              <a:gdLst/>
              <a:ahLst/>
              <a:cxnLst/>
              <a:rect l="l" t="t" r="r" b="b"/>
              <a:pathLst>
                <a:path w="9165" h="9224" extrusionOk="0">
                  <a:moveTo>
                    <a:pt x="9164" y="4612"/>
                  </a:moveTo>
                  <a:cubicBezTo>
                    <a:pt x="9164" y="7122"/>
                    <a:pt x="7063" y="9223"/>
                    <a:pt x="4553" y="9165"/>
                  </a:cubicBezTo>
                  <a:cubicBezTo>
                    <a:pt x="2043" y="9165"/>
                    <a:pt x="0" y="7122"/>
                    <a:pt x="0" y="4612"/>
                  </a:cubicBezTo>
                  <a:cubicBezTo>
                    <a:pt x="0" y="2102"/>
                    <a:pt x="2101" y="1"/>
                    <a:pt x="4611" y="1"/>
                  </a:cubicBezTo>
                  <a:cubicBezTo>
                    <a:pt x="7121" y="59"/>
                    <a:pt x="9164" y="2102"/>
                    <a:pt x="9164"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1" name="Google Shape;18201;p46"/>
            <p:cNvSpPr/>
            <p:nvPr/>
          </p:nvSpPr>
          <p:spPr>
            <a:xfrm>
              <a:off x="4287175" y="2605025"/>
              <a:ext cx="230575" cy="230600"/>
            </a:xfrm>
            <a:custGeom>
              <a:avLst/>
              <a:gdLst/>
              <a:ahLst/>
              <a:cxnLst/>
              <a:rect l="l" t="t" r="r" b="b"/>
              <a:pathLst>
                <a:path w="9223" h="9224" extrusionOk="0">
                  <a:moveTo>
                    <a:pt x="9223" y="4612"/>
                  </a:moveTo>
                  <a:cubicBezTo>
                    <a:pt x="9223" y="7122"/>
                    <a:pt x="7063" y="9223"/>
                    <a:pt x="4553" y="9223"/>
                  </a:cubicBezTo>
                  <a:cubicBezTo>
                    <a:pt x="2101" y="9165"/>
                    <a:pt x="0" y="7122"/>
                    <a:pt x="0" y="4612"/>
                  </a:cubicBezTo>
                  <a:cubicBezTo>
                    <a:pt x="0" y="2102"/>
                    <a:pt x="2101" y="1"/>
                    <a:pt x="4611" y="59"/>
                  </a:cubicBezTo>
                  <a:cubicBezTo>
                    <a:pt x="7121" y="59"/>
                    <a:pt x="9164" y="2102"/>
                    <a:pt x="9223"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2" name="Google Shape;18202;p46"/>
            <p:cNvSpPr/>
            <p:nvPr/>
          </p:nvSpPr>
          <p:spPr>
            <a:xfrm>
              <a:off x="4287175" y="2853100"/>
              <a:ext cx="229125" cy="229150"/>
            </a:xfrm>
            <a:custGeom>
              <a:avLst/>
              <a:gdLst/>
              <a:ahLst/>
              <a:cxnLst/>
              <a:rect l="l" t="t" r="r" b="b"/>
              <a:pathLst>
                <a:path w="9165" h="9166" extrusionOk="0">
                  <a:moveTo>
                    <a:pt x="4611" y="9165"/>
                  </a:moveTo>
                  <a:cubicBezTo>
                    <a:pt x="2101" y="9107"/>
                    <a:pt x="0" y="7064"/>
                    <a:pt x="59" y="4554"/>
                  </a:cubicBezTo>
                  <a:cubicBezTo>
                    <a:pt x="59" y="2044"/>
                    <a:pt x="2101" y="1"/>
                    <a:pt x="4611" y="1"/>
                  </a:cubicBezTo>
                  <a:cubicBezTo>
                    <a:pt x="7121" y="1"/>
                    <a:pt x="9164" y="2102"/>
                    <a:pt x="9164" y="4554"/>
                  </a:cubicBezTo>
                  <a:cubicBezTo>
                    <a:pt x="9164" y="7064"/>
                    <a:pt x="7063" y="9165"/>
                    <a:pt x="4611" y="916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3" name="Google Shape;18203;p46"/>
            <p:cNvSpPr/>
            <p:nvPr/>
          </p:nvSpPr>
          <p:spPr>
            <a:xfrm>
              <a:off x="3551700" y="2116175"/>
              <a:ext cx="229125" cy="229125"/>
            </a:xfrm>
            <a:custGeom>
              <a:avLst/>
              <a:gdLst/>
              <a:ahLst/>
              <a:cxnLst/>
              <a:rect l="l" t="t" r="r" b="b"/>
              <a:pathLst>
                <a:path w="9165" h="9165" extrusionOk="0">
                  <a:moveTo>
                    <a:pt x="9165" y="4612"/>
                  </a:moveTo>
                  <a:cubicBezTo>
                    <a:pt x="9106" y="7122"/>
                    <a:pt x="7063" y="9165"/>
                    <a:pt x="4553" y="9165"/>
                  </a:cubicBezTo>
                  <a:cubicBezTo>
                    <a:pt x="2043" y="9165"/>
                    <a:pt x="0" y="7064"/>
                    <a:pt x="0" y="4554"/>
                  </a:cubicBezTo>
                  <a:cubicBezTo>
                    <a:pt x="0" y="2044"/>
                    <a:pt x="2102" y="1"/>
                    <a:pt x="4612" y="59"/>
                  </a:cubicBezTo>
                  <a:cubicBezTo>
                    <a:pt x="7122" y="59"/>
                    <a:pt x="9165" y="2102"/>
                    <a:pt x="9165"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4" name="Google Shape;18204;p46"/>
            <p:cNvSpPr/>
            <p:nvPr/>
          </p:nvSpPr>
          <p:spPr>
            <a:xfrm>
              <a:off x="3799775" y="3344875"/>
              <a:ext cx="224750" cy="224750"/>
            </a:xfrm>
            <a:custGeom>
              <a:avLst/>
              <a:gdLst/>
              <a:ahLst/>
              <a:cxnLst/>
              <a:rect l="l" t="t" r="r" b="b"/>
              <a:pathLst>
                <a:path w="8990" h="8990" extrusionOk="0">
                  <a:moveTo>
                    <a:pt x="8989" y="4495"/>
                  </a:moveTo>
                  <a:cubicBezTo>
                    <a:pt x="8989" y="7005"/>
                    <a:pt x="7005" y="8990"/>
                    <a:pt x="4495" y="8990"/>
                  </a:cubicBezTo>
                  <a:cubicBezTo>
                    <a:pt x="1985" y="8990"/>
                    <a:pt x="0" y="7005"/>
                    <a:pt x="0" y="4495"/>
                  </a:cubicBezTo>
                  <a:cubicBezTo>
                    <a:pt x="0" y="1985"/>
                    <a:pt x="1985" y="1"/>
                    <a:pt x="4495" y="1"/>
                  </a:cubicBezTo>
                  <a:cubicBezTo>
                    <a:pt x="7005" y="1"/>
                    <a:pt x="8989" y="1985"/>
                    <a:pt x="8989"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5" name="Google Shape;18205;p46"/>
            <p:cNvSpPr/>
            <p:nvPr/>
          </p:nvSpPr>
          <p:spPr>
            <a:xfrm>
              <a:off x="4290075" y="2365725"/>
              <a:ext cx="224750" cy="224750"/>
            </a:xfrm>
            <a:custGeom>
              <a:avLst/>
              <a:gdLst/>
              <a:ahLst/>
              <a:cxnLst/>
              <a:rect l="l" t="t" r="r" b="b"/>
              <a:pathLst>
                <a:path w="8990" h="8990" extrusionOk="0">
                  <a:moveTo>
                    <a:pt x="8990" y="4495"/>
                  </a:moveTo>
                  <a:cubicBezTo>
                    <a:pt x="8990" y="7005"/>
                    <a:pt x="7005" y="8989"/>
                    <a:pt x="4495" y="8989"/>
                  </a:cubicBezTo>
                  <a:cubicBezTo>
                    <a:pt x="1985" y="8989"/>
                    <a:pt x="1" y="6946"/>
                    <a:pt x="1" y="4495"/>
                  </a:cubicBezTo>
                  <a:cubicBezTo>
                    <a:pt x="1" y="1985"/>
                    <a:pt x="1985" y="0"/>
                    <a:pt x="4437" y="0"/>
                  </a:cubicBezTo>
                  <a:cubicBezTo>
                    <a:pt x="6947" y="0"/>
                    <a:pt x="8990" y="1985"/>
                    <a:pt x="8990"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6" name="Google Shape;18206;p46"/>
            <p:cNvSpPr/>
            <p:nvPr/>
          </p:nvSpPr>
          <p:spPr>
            <a:xfrm>
              <a:off x="3553150" y="3344875"/>
              <a:ext cx="224750" cy="224750"/>
            </a:xfrm>
            <a:custGeom>
              <a:avLst/>
              <a:gdLst/>
              <a:ahLst/>
              <a:cxnLst/>
              <a:rect l="l" t="t" r="r" b="b"/>
              <a:pathLst>
                <a:path w="8990" h="8990" extrusionOk="0">
                  <a:moveTo>
                    <a:pt x="8990" y="4437"/>
                  </a:moveTo>
                  <a:cubicBezTo>
                    <a:pt x="8990" y="6947"/>
                    <a:pt x="7005" y="8990"/>
                    <a:pt x="4495" y="8990"/>
                  </a:cubicBezTo>
                  <a:cubicBezTo>
                    <a:pt x="1985" y="8990"/>
                    <a:pt x="1" y="6947"/>
                    <a:pt x="1" y="4437"/>
                  </a:cubicBezTo>
                  <a:cubicBezTo>
                    <a:pt x="1" y="1985"/>
                    <a:pt x="1985" y="1"/>
                    <a:pt x="4437" y="1"/>
                  </a:cubicBezTo>
                  <a:cubicBezTo>
                    <a:pt x="6947" y="1"/>
                    <a:pt x="8990" y="1985"/>
                    <a:pt x="8990" y="443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7" name="Google Shape;18207;p46"/>
            <p:cNvSpPr/>
            <p:nvPr/>
          </p:nvSpPr>
          <p:spPr>
            <a:xfrm>
              <a:off x="3064300" y="2607950"/>
              <a:ext cx="224750" cy="224750"/>
            </a:xfrm>
            <a:custGeom>
              <a:avLst/>
              <a:gdLst/>
              <a:ahLst/>
              <a:cxnLst/>
              <a:rect l="l" t="t" r="r" b="b"/>
              <a:pathLst>
                <a:path w="8990" h="8990" extrusionOk="0">
                  <a:moveTo>
                    <a:pt x="8990" y="4554"/>
                  </a:moveTo>
                  <a:cubicBezTo>
                    <a:pt x="8990" y="7063"/>
                    <a:pt x="6947" y="8990"/>
                    <a:pt x="4437" y="8990"/>
                  </a:cubicBezTo>
                  <a:cubicBezTo>
                    <a:pt x="1927" y="8990"/>
                    <a:pt x="1" y="6947"/>
                    <a:pt x="1" y="4437"/>
                  </a:cubicBezTo>
                  <a:cubicBezTo>
                    <a:pt x="1" y="1985"/>
                    <a:pt x="2044" y="1"/>
                    <a:pt x="4495" y="1"/>
                  </a:cubicBezTo>
                  <a:cubicBezTo>
                    <a:pt x="7005" y="1"/>
                    <a:pt x="8990" y="2044"/>
                    <a:pt x="8990" y="455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8" name="Google Shape;18208;p46"/>
            <p:cNvSpPr/>
            <p:nvPr/>
          </p:nvSpPr>
          <p:spPr>
            <a:xfrm>
              <a:off x="3064300" y="2854575"/>
              <a:ext cx="224750" cy="224750"/>
            </a:xfrm>
            <a:custGeom>
              <a:avLst/>
              <a:gdLst/>
              <a:ahLst/>
              <a:cxnLst/>
              <a:rect l="l" t="t" r="r" b="b"/>
              <a:pathLst>
                <a:path w="8990" h="8990" extrusionOk="0">
                  <a:moveTo>
                    <a:pt x="8990" y="4553"/>
                  </a:moveTo>
                  <a:cubicBezTo>
                    <a:pt x="8990" y="7005"/>
                    <a:pt x="6947" y="8989"/>
                    <a:pt x="4437" y="8989"/>
                  </a:cubicBezTo>
                  <a:cubicBezTo>
                    <a:pt x="1985" y="8989"/>
                    <a:pt x="1" y="6946"/>
                    <a:pt x="1" y="4495"/>
                  </a:cubicBezTo>
                  <a:cubicBezTo>
                    <a:pt x="1" y="1985"/>
                    <a:pt x="2044" y="0"/>
                    <a:pt x="4554" y="0"/>
                  </a:cubicBezTo>
                  <a:cubicBezTo>
                    <a:pt x="7005" y="59"/>
                    <a:pt x="8990" y="2043"/>
                    <a:pt x="8990" y="45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9" name="Google Shape;18209;p46"/>
            <p:cNvSpPr/>
            <p:nvPr/>
          </p:nvSpPr>
          <p:spPr>
            <a:xfrm>
              <a:off x="4043475" y="2119100"/>
              <a:ext cx="224750" cy="224750"/>
            </a:xfrm>
            <a:custGeom>
              <a:avLst/>
              <a:gdLst/>
              <a:ahLst/>
              <a:cxnLst/>
              <a:rect l="l" t="t" r="r" b="b"/>
              <a:pathLst>
                <a:path w="8990" h="8990" extrusionOk="0">
                  <a:moveTo>
                    <a:pt x="8989" y="4495"/>
                  </a:moveTo>
                  <a:cubicBezTo>
                    <a:pt x="8989" y="7005"/>
                    <a:pt x="6946" y="8990"/>
                    <a:pt x="4436" y="8990"/>
                  </a:cubicBezTo>
                  <a:cubicBezTo>
                    <a:pt x="1985" y="8931"/>
                    <a:pt x="0" y="6947"/>
                    <a:pt x="0" y="4495"/>
                  </a:cubicBezTo>
                  <a:cubicBezTo>
                    <a:pt x="0" y="1985"/>
                    <a:pt x="2043" y="1"/>
                    <a:pt x="4553" y="1"/>
                  </a:cubicBezTo>
                  <a:cubicBezTo>
                    <a:pt x="7005" y="1"/>
                    <a:pt x="8989" y="2044"/>
                    <a:pt x="8989"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0" name="Google Shape;18210;p46"/>
            <p:cNvSpPr/>
            <p:nvPr/>
          </p:nvSpPr>
          <p:spPr>
            <a:xfrm>
              <a:off x="3308000" y="2119100"/>
              <a:ext cx="223300" cy="224750"/>
            </a:xfrm>
            <a:custGeom>
              <a:avLst/>
              <a:gdLst/>
              <a:ahLst/>
              <a:cxnLst/>
              <a:rect l="l" t="t" r="r" b="b"/>
              <a:pathLst>
                <a:path w="8932" h="8990" extrusionOk="0">
                  <a:moveTo>
                    <a:pt x="4495" y="59"/>
                  </a:moveTo>
                  <a:cubicBezTo>
                    <a:pt x="6888" y="59"/>
                    <a:pt x="8931" y="2102"/>
                    <a:pt x="8931" y="4495"/>
                  </a:cubicBezTo>
                  <a:cubicBezTo>
                    <a:pt x="8873" y="6947"/>
                    <a:pt x="6830" y="8990"/>
                    <a:pt x="4378" y="8931"/>
                  </a:cubicBezTo>
                  <a:cubicBezTo>
                    <a:pt x="1985" y="8873"/>
                    <a:pt x="1" y="6888"/>
                    <a:pt x="1" y="4495"/>
                  </a:cubicBezTo>
                  <a:cubicBezTo>
                    <a:pt x="1" y="2044"/>
                    <a:pt x="2044" y="1"/>
                    <a:pt x="449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1" name="Google Shape;18211;p46"/>
            <p:cNvSpPr/>
            <p:nvPr/>
          </p:nvSpPr>
          <p:spPr>
            <a:xfrm>
              <a:off x="4290075" y="3102650"/>
              <a:ext cx="223300" cy="223275"/>
            </a:xfrm>
            <a:custGeom>
              <a:avLst/>
              <a:gdLst/>
              <a:ahLst/>
              <a:cxnLst/>
              <a:rect l="l" t="t" r="r" b="b"/>
              <a:pathLst>
                <a:path w="8932" h="8931" extrusionOk="0">
                  <a:moveTo>
                    <a:pt x="8932" y="4436"/>
                  </a:moveTo>
                  <a:cubicBezTo>
                    <a:pt x="8932" y="6888"/>
                    <a:pt x="6947" y="8931"/>
                    <a:pt x="4495" y="8931"/>
                  </a:cubicBezTo>
                  <a:cubicBezTo>
                    <a:pt x="2044" y="8931"/>
                    <a:pt x="1" y="6888"/>
                    <a:pt x="1" y="4436"/>
                  </a:cubicBezTo>
                  <a:cubicBezTo>
                    <a:pt x="59" y="2043"/>
                    <a:pt x="2044" y="0"/>
                    <a:pt x="4437" y="0"/>
                  </a:cubicBezTo>
                  <a:cubicBezTo>
                    <a:pt x="6889" y="0"/>
                    <a:pt x="8932" y="1985"/>
                    <a:pt x="8932" y="44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2" name="Google Shape;18212;p46"/>
            <p:cNvSpPr/>
            <p:nvPr/>
          </p:nvSpPr>
          <p:spPr>
            <a:xfrm>
              <a:off x="4043475" y="3346350"/>
              <a:ext cx="223275" cy="221825"/>
            </a:xfrm>
            <a:custGeom>
              <a:avLst/>
              <a:gdLst/>
              <a:ahLst/>
              <a:cxnLst/>
              <a:rect l="l" t="t" r="r" b="b"/>
              <a:pathLst>
                <a:path w="8931" h="8873" extrusionOk="0">
                  <a:moveTo>
                    <a:pt x="8931" y="4378"/>
                  </a:moveTo>
                  <a:cubicBezTo>
                    <a:pt x="8931" y="6829"/>
                    <a:pt x="6888" y="8872"/>
                    <a:pt x="4495" y="8872"/>
                  </a:cubicBezTo>
                  <a:cubicBezTo>
                    <a:pt x="2043" y="8872"/>
                    <a:pt x="59" y="6888"/>
                    <a:pt x="59" y="4436"/>
                  </a:cubicBezTo>
                  <a:cubicBezTo>
                    <a:pt x="0" y="2043"/>
                    <a:pt x="2043" y="0"/>
                    <a:pt x="4495" y="0"/>
                  </a:cubicBezTo>
                  <a:cubicBezTo>
                    <a:pt x="6888" y="0"/>
                    <a:pt x="8873" y="1985"/>
                    <a:pt x="8931" y="43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3" name="Google Shape;18213;p46"/>
            <p:cNvSpPr/>
            <p:nvPr/>
          </p:nvSpPr>
          <p:spPr>
            <a:xfrm>
              <a:off x="3065775" y="2365725"/>
              <a:ext cx="221825" cy="223275"/>
            </a:xfrm>
            <a:custGeom>
              <a:avLst/>
              <a:gdLst/>
              <a:ahLst/>
              <a:cxnLst/>
              <a:rect l="l" t="t" r="r" b="b"/>
              <a:pathLst>
                <a:path w="8873" h="8931" extrusionOk="0">
                  <a:moveTo>
                    <a:pt x="4378" y="8931"/>
                  </a:moveTo>
                  <a:cubicBezTo>
                    <a:pt x="1985" y="8872"/>
                    <a:pt x="0" y="6888"/>
                    <a:pt x="0" y="4495"/>
                  </a:cubicBezTo>
                  <a:cubicBezTo>
                    <a:pt x="0" y="2043"/>
                    <a:pt x="2101" y="0"/>
                    <a:pt x="4495" y="59"/>
                  </a:cubicBezTo>
                  <a:cubicBezTo>
                    <a:pt x="6946" y="117"/>
                    <a:pt x="8872" y="2101"/>
                    <a:pt x="8872" y="4495"/>
                  </a:cubicBezTo>
                  <a:cubicBezTo>
                    <a:pt x="8814" y="6946"/>
                    <a:pt x="6829" y="8931"/>
                    <a:pt x="4378" y="887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4" name="Google Shape;18214;p46"/>
            <p:cNvSpPr/>
            <p:nvPr/>
          </p:nvSpPr>
          <p:spPr>
            <a:xfrm>
              <a:off x="3309450" y="3346350"/>
              <a:ext cx="220375" cy="220375"/>
            </a:xfrm>
            <a:custGeom>
              <a:avLst/>
              <a:gdLst/>
              <a:ahLst/>
              <a:cxnLst/>
              <a:rect l="l" t="t" r="r" b="b"/>
              <a:pathLst>
                <a:path w="8815" h="8815" extrusionOk="0">
                  <a:moveTo>
                    <a:pt x="8757" y="4436"/>
                  </a:moveTo>
                  <a:cubicBezTo>
                    <a:pt x="8757" y="6888"/>
                    <a:pt x="6772" y="8814"/>
                    <a:pt x="4320" y="8814"/>
                  </a:cubicBezTo>
                  <a:cubicBezTo>
                    <a:pt x="1927" y="8756"/>
                    <a:pt x="1" y="6829"/>
                    <a:pt x="1" y="4378"/>
                  </a:cubicBezTo>
                  <a:cubicBezTo>
                    <a:pt x="59" y="1926"/>
                    <a:pt x="1986" y="0"/>
                    <a:pt x="4437" y="58"/>
                  </a:cubicBezTo>
                  <a:cubicBezTo>
                    <a:pt x="6889" y="58"/>
                    <a:pt x="8815" y="2043"/>
                    <a:pt x="8757" y="44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5" name="Google Shape;18215;p46"/>
            <p:cNvSpPr/>
            <p:nvPr/>
          </p:nvSpPr>
          <p:spPr>
            <a:xfrm>
              <a:off x="3067225" y="3104100"/>
              <a:ext cx="218900" cy="218925"/>
            </a:xfrm>
            <a:custGeom>
              <a:avLst/>
              <a:gdLst/>
              <a:ahLst/>
              <a:cxnLst/>
              <a:rect l="l" t="t" r="r" b="b"/>
              <a:pathLst>
                <a:path w="8756" h="8757" extrusionOk="0">
                  <a:moveTo>
                    <a:pt x="8756" y="4378"/>
                  </a:moveTo>
                  <a:cubicBezTo>
                    <a:pt x="8756" y="6830"/>
                    <a:pt x="6830" y="8756"/>
                    <a:pt x="4378" y="8756"/>
                  </a:cubicBezTo>
                  <a:cubicBezTo>
                    <a:pt x="1927" y="8756"/>
                    <a:pt x="0" y="6830"/>
                    <a:pt x="0" y="4378"/>
                  </a:cubicBezTo>
                  <a:cubicBezTo>
                    <a:pt x="0" y="1927"/>
                    <a:pt x="1927" y="1"/>
                    <a:pt x="4378" y="1"/>
                  </a:cubicBezTo>
                  <a:cubicBezTo>
                    <a:pt x="6830" y="59"/>
                    <a:pt x="8698" y="1985"/>
                    <a:pt x="8698" y="43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6" name="Google Shape;18216;p46"/>
            <p:cNvSpPr/>
            <p:nvPr/>
          </p:nvSpPr>
          <p:spPr>
            <a:xfrm>
              <a:off x="4294475" y="2123475"/>
              <a:ext cx="215975" cy="216000"/>
            </a:xfrm>
            <a:custGeom>
              <a:avLst/>
              <a:gdLst/>
              <a:ahLst/>
              <a:cxnLst/>
              <a:rect l="l" t="t" r="r" b="b"/>
              <a:pathLst>
                <a:path w="8639" h="8640" extrusionOk="0">
                  <a:moveTo>
                    <a:pt x="4319" y="1"/>
                  </a:moveTo>
                  <a:cubicBezTo>
                    <a:pt x="6713" y="1"/>
                    <a:pt x="8639" y="1927"/>
                    <a:pt x="8639" y="4320"/>
                  </a:cubicBezTo>
                  <a:cubicBezTo>
                    <a:pt x="8639" y="6713"/>
                    <a:pt x="6654" y="8639"/>
                    <a:pt x="4261" y="8639"/>
                  </a:cubicBezTo>
                  <a:cubicBezTo>
                    <a:pt x="1868" y="8581"/>
                    <a:pt x="0" y="6655"/>
                    <a:pt x="0" y="4262"/>
                  </a:cubicBezTo>
                  <a:cubicBezTo>
                    <a:pt x="0" y="1869"/>
                    <a:pt x="1926" y="1"/>
                    <a:pt x="431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7" name="Google Shape;18217;p46"/>
            <p:cNvSpPr/>
            <p:nvPr/>
          </p:nvSpPr>
          <p:spPr>
            <a:xfrm>
              <a:off x="3805600" y="1876875"/>
              <a:ext cx="214550" cy="215975"/>
            </a:xfrm>
            <a:custGeom>
              <a:avLst/>
              <a:gdLst/>
              <a:ahLst/>
              <a:cxnLst/>
              <a:rect l="l" t="t" r="r" b="b"/>
              <a:pathLst>
                <a:path w="8582" h="8639" extrusionOk="0">
                  <a:moveTo>
                    <a:pt x="8581" y="4319"/>
                  </a:moveTo>
                  <a:cubicBezTo>
                    <a:pt x="8581" y="6654"/>
                    <a:pt x="6655" y="8581"/>
                    <a:pt x="4320" y="8639"/>
                  </a:cubicBezTo>
                  <a:cubicBezTo>
                    <a:pt x="1927" y="8639"/>
                    <a:pt x="1" y="6654"/>
                    <a:pt x="1" y="4319"/>
                  </a:cubicBezTo>
                  <a:cubicBezTo>
                    <a:pt x="1" y="1926"/>
                    <a:pt x="1927" y="0"/>
                    <a:pt x="4262" y="0"/>
                  </a:cubicBezTo>
                  <a:cubicBezTo>
                    <a:pt x="6655" y="0"/>
                    <a:pt x="8581" y="1926"/>
                    <a:pt x="8581" y="43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8" name="Google Shape;18218;p46"/>
            <p:cNvSpPr/>
            <p:nvPr/>
          </p:nvSpPr>
          <p:spPr>
            <a:xfrm>
              <a:off x="4541075" y="2612325"/>
              <a:ext cx="216000" cy="216000"/>
            </a:xfrm>
            <a:custGeom>
              <a:avLst/>
              <a:gdLst/>
              <a:ahLst/>
              <a:cxnLst/>
              <a:rect l="l" t="t" r="r" b="b"/>
              <a:pathLst>
                <a:path w="8640" h="8640" extrusionOk="0">
                  <a:moveTo>
                    <a:pt x="4320" y="1"/>
                  </a:moveTo>
                  <a:cubicBezTo>
                    <a:pt x="6713" y="1"/>
                    <a:pt x="8639" y="1985"/>
                    <a:pt x="8639" y="4320"/>
                  </a:cubicBezTo>
                  <a:cubicBezTo>
                    <a:pt x="8639" y="6713"/>
                    <a:pt x="6713" y="8640"/>
                    <a:pt x="4320" y="8640"/>
                  </a:cubicBezTo>
                  <a:cubicBezTo>
                    <a:pt x="1927" y="8640"/>
                    <a:pt x="1" y="6713"/>
                    <a:pt x="1" y="4320"/>
                  </a:cubicBezTo>
                  <a:cubicBezTo>
                    <a:pt x="1" y="1985"/>
                    <a:pt x="1927" y="1"/>
                    <a:pt x="432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9" name="Google Shape;18219;p46"/>
            <p:cNvSpPr/>
            <p:nvPr/>
          </p:nvSpPr>
          <p:spPr>
            <a:xfrm>
              <a:off x="4541075" y="2858950"/>
              <a:ext cx="216000" cy="216000"/>
            </a:xfrm>
            <a:custGeom>
              <a:avLst/>
              <a:gdLst/>
              <a:ahLst/>
              <a:cxnLst/>
              <a:rect l="l" t="t" r="r" b="b"/>
              <a:pathLst>
                <a:path w="8640" h="8640" extrusionOk="0">
                  <a:moveTo>
                    <a:pt x="8639" y="4320"/>
                  </a:moveTo>
                  <a:cubicBezTo>
                    <a:pt x="8639" y="6655"/>
                    <a:pt x="6655" y="8639"/>
                    <a:pt x="4320" y="8639"/>
                  </a:cubicBezTo>
                  <a:cubicBezTo>
                    <a:pt x="1927" y="8639"/>
                    <a:pt x="1" y="6713"/>
                    <a:pt x="1" y="4320"/>
                  </a:cubicBezTo>
                  <a:cubicBezTo>
                    <a:pt x="1" y="1985"/>
                    <a:pt x="1927" y="59"/>
                    <a:pt x="4262" y="59"/>
                  </a:cubicBezTo>
                  <a:cubicBezTo>
                    <a:pt x="6655" y="0"/>
                    <a:pt x="8581" y="1927"/>
                    <a:pt x="8639"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0" name="Google Shape;18220;p46"/>
            <p:cNvSpPr/>
            <p:nvPr/>
          </p:nvSpPr>
          <p:spPr>
            <a:xfrm>
              <a:off x="3557525" y="1875400"/>
              <a:ext cx="217475" cy="217450"/>
            </a:xfrm>
            <a:custGeom>
              <a:avLst/>
              <a:gdLst/>
              <a:ahLst/>
              <a:cxnLst/>
              <a:rect l="l" t="t" r="r" b="b"/>
              <a:pathLst>
                <a:path w="8699" h="8698" extrusionOk="0">
                  <a:moveTo>
                    <a:pt x="4262" y="8640"/>
                  </a:moveTo>
                  <a:cubicBezTo>
                    <a:pt x="1927" y="8640"/>
                    <a:pt x="1" y="6597"/>
                    <a:pt x="59" y="4262"/>
                  </a:cubicBezTo>
                  <a:cubicBezTo>
                    <a:pt x="118" y="1927"/>
                    <a:pt x="2102" y="1"/>
                    <a:pt x="4379" y="59"/>
                  </a:cubicBezTo>
                  <a:cubicBezTo>
                    <a:pt x="6772" y="117"/>
                    <a:pt x="8698" y="2102"/>
                    <a:pt x="8640" y="4437"/>
                  </a:cubicBezTo>
                  <a:cubicBezTo>
                    <a:pt x="8581" y="6830"/>
                    <a:pt x="6597" y="8698"/>
                    <a:pt x="4262" y="864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1" name="Google Shape;18221;p46"/>
            <p:cNvSpPr/>
            <p:nvPr/>
          </p:nvSpPr>
          <p:spPr>
            <a:xfrm>
              <a:off x="3070150" y="2123475"/>
              <a:ext cx="213075" cy="214550"/>
            </a:xfrm>
            <a:custGeom>
              <a:avLst/>
              <a:gdLst/>
              <a:ahLst/>
              <a:cxnLst/>
              <a:rect l="l" t="t" r="r" b="b"/>
              <a:pathLst>
                <a:path w="8523" h="8582" extrusionOk="0">
                  <a:moveTo>
                    <a:pt x="4261" y="59"/>
                  </a:moveTo>
                  <a:cubicBezTo>
                    <a:pt x="6596" y="59"/>
                    <a:pt x="8522" y="1985"/>
                    <a:pt x="8522" y="4320"/>
                  </a:cubicBezTo>
                  <a:cubicBezTo>
                    <a:pt x="8522" y="6655"/>
                    <a:pt x="6596" y="8581"/>
                    <a:pt x="4261" y="8581"/>
                  </a:cubicBezTo>
                  <a:cubicBezTo>
                    <a:pt x="1926" y="8581"/>
                    <a:pt x="0" y="6597"/>
                    <a:pt x="0" y="4262"/>
                  </a:cubicBezTo>
                  <a:cubicBezTo>
                    <a:pt x="0" y="1927"/>
                    <a:pt x="1926" y="1"/>
                    <a:pt x="42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2" name="Google Shape;18222;p46"/>
            <p:cNvSpPr/>
            <p:nvPr/>
          </p:nvSpPr>
          <p:spPr>
            <a:xfrm>
              <a:off x="4295925" y="3349250"/>
              <a:ext cx="213075" cy="214550"/>
            </a:xfrm>
            <a:custGeom>
              <a:avLst/>
              <a:gdLst/>
              <a:ahLst/>
              <a:cxnLst/>
              <a:rect l="l" t="t" r="r" b="b"/>
              <a:pathLst>
                <a:path w="8523" h="8582" extrusionOk="0">
                  <a:moveTo>
                    <a:pt x="4261" y="59"/>
                  </a:moveTo>
                  <a:cubicBezTo>
                    <a:pt x="6596" y="59"/>
                    <a:pt x="8522" y="1985"/>
                    <a:pt x="8522" y="4320"/>
                  </a:cubicBezTo>
                  <a:cubicBezTo>
                    <a:pt x="8522" y="6655"/>
                    <a:pt x="6596" y="8581"/>
                    <a:pt x="4261" y="8581"/>
                  </a:cubicBezTo>
                  <a:cubicBezTo>
                    <a:pt x="1927" y="8581"/>
                    <a:pt x="0" y="6597"/>
                    <a:pt x="0" y="4320"/>
                  </a:cubicBezTo>
                  <a:cubicBezTo>
                    <a:pt x="0" y="1985"/>
                    <a:pt x="1927" y="1"/>
                    <a:pt x="42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3" name="Google Shape;18223;p46"/>
            <p:cNvSpPr/>
            <p:nvPr/>
          </p:nvSpPr>
          <p:spPr>
            <a:xfrm>
              <a:off x="4542525" y="2371550"/>
              <a:ext cx="213100" cy="213075"/>
            </a:xfrm>
            <a:custGeom>
              <a:avLst/>
              <a:gdLst/>
              <a:ahLst/>
              <a:cxnLst/>
              <a:rect l="l" t="t" r="r" b="b"/>
              <a:pathLst>
                <a:path w="8524" h="8523" extrusionOk="0">
                  <a:moveTo>
                    <a:pt x="8523" y="4203"/>
                  </a:moveTo>
                  <a:cubicBezTo>
                    <a:pt x="8523" y="6596"/>
                    <a:pt x="6597" y="8523"/>
                    <a:pt x="4262" y="8464"/>
                  </a:cubicBezTo>
                  <a:cubicBezTo>
                    <a:pt x="1927" y="8464"/>
                    <a:pt x="59" y="6596"/>
                    <a:pt x="1" y="4262"/>
                  </a:cubicBezTo>
                  <a:cubicBezTo>
                    <a:pt x="1" y="1927"/>
                    <a:pt x="1927" y="1"/>
                    <a:pt x="4262" y="1"/>
                  </a:cubicBezTo>
                  <a:cubicBezTo>
                    <a:pt x="6597" y="1"/>
                    <a:pt x="8465" y="1868"/>
                    <a:pt x="8523" y="42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4" name="Google Shape;18224;p46"/>
            <p:cNvSpPr/>
            <p:nvPr/>
          </p:nvSpPr>
          <p:spPr>
            <a:xfrm>
              <a:off x="4049300" y="1878325"/>
              <a:ext cx="213075" cy="211625"/>
            </a:xfrm>
            <a:custGeom>
              <a:avLst/>
              <a:gdLst/>
              <a:ahLst/>
              <a:cxnLst/>
              <a:rect l="l" t="t" r="r" b="b"/>
              <a:pathLst>
                <a:path w="8523" h="8465" extrusionOk="0">
                  <a:moveTo>
                    <a:pt x="4203" y="0"/>
                  </a:moveTo>
                  <a:cubicBezTo>
                    <a:pt x="6538" y="0"/>
                    <a:pt x="8464" y="1868"/>
                    <a:pt x="8464" y="4203"/>
                  </a:cubicBezTo>
                  <a:cubicBezTo>
                    <a:pt x="8523" y="6538"/>
                    <a:pt x="6655" y="8464"/>
                    <a:pt x="4262" y="8464"/>
                  </a:cubicBezTo>
                  <a:cubicBezTo>
                    <a:pt x="1927" y="8464"/>
                    <a:pt x="1" y="6596"/>
                    <a:pt x="59" y="4203"/>
                  </a:cubicBezTo>
                  <a:cubicBezTo>
                    <a:pt x="59" y="1868"/>
                    <a:pt x="1869" y="0"/>
                    <a:pt x="420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5" name="Google Shape;18225;p46"/>
            <p:cNvSpPr/>
            <p:nvPr/>
          </p:nvSpPr>
          <p:spPr>
            <a:xfrm>
              <a:off x="3560450" y="3598800"/>
              <a:ext cx="211625" cy="210150"/>
            </a:xfrm>
            <a:custGeom>
              <a:avLst/>
              <a:gdLst/>
              <a:ahLst/>
              <a:cxnLst/>
              <a:rect l="l" t="t" r="r" b="b"/>
              <a:pathLst>
                <a:path w="8465" h="8406" extrusionOk="0">
                  <a:moveTo>
                    <a:pt x="8406" y="4145"/>
                  </a:moveTo>
                  <a:cubicBezTo>
                    <a:pt x="8464" y="6538"/>
                    <a:pt x="6597" y="8406"/>
                    <a:pt x="4262" y="8406"/>
                  </a:cubicBezTo>
                  <a:cubicBezTo>
                    <a:pt x="1927" y="8406"/>
                    <a:pt x="59" y="6596"/>
                    <a:pt x="1" y="4203"/>
                  </a:cubicBezTo>
                  <a:cubicBezTo>
                    <a:pt x="1" y="1868"/>
                    <a:pt x="1869" y="0"/>
                    <a:pt x="4203" y="0"/>
                  </a:cubicBezTo>
                  <a:cubicBezTo>
                    <a:pt x="6538" y="0"/>
                    <a:pt x="8406" y="1810"/>
                    <a:pt x="8406" y="414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6" name="Google Shape;18226;p46"/>
            <p:cNvSpPr/>
            <p:nvPr/>
          </p:nvSpPr>
          <p:spPr>
            <a:xfrm>
              <a:off x="3807075" y="3597325"/>
              <a:ext cx="211600" cy="211625"/>
            </a:xfrm>
            <a:custGeom>
              <a:avLst/>
              <a:gdLst/>
              <a:ahLst/>
              <a:cxnLst/>
              <a:rect l="l" t="t" r="r" b="b"/>
              <a:pathLst>
                <a:path w="8464" h="8465" extrusionOk="0">
                  <a:moveTo>
                    <a:pt x="4203" y="8465"/>
                  </a:moveTo>
                  <a:cubicBezTo>
                    <a:pt x="1868" y="8465"/>
                    <a:pt x="0" y="6597"/>
                    <a:pt x="0" y="4204"/>
                  </a:cubicBezTo>
                  <a:cubicBezTo>
                    <a:pt x="0" y="1869"/>
                    <a:pt x="1868" y="1"/>
                    <a:pt x="4203" y="1"/>
                  </a:cubicBezTo>
                  <a:cubicBezTo>
                    <a:pt x="6596" y="1"/>
                    <a:pt x="8464" y="1927"/>
                    <a:pt x="8464" y="4320"/>
                  </a:cubicBezTo>
                  <a:cubicBezTo>
                    <a:pt x="8406" y="6655"/>
                    <a:pt x="6538" y="8465"/>
                    <a:pt x="4203" y="846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7" name="Google Shape;18227;p46"/>
            <p:cNvSpPr/>
            <p:nvPr/>
          </p:nvSpPr>
          <p:spPr>
            <a:xfrm>
              <a:off x="2824975" y="2615250"/>
              <a:ext cx="210175" cy="210150"/>
            </a:xfrm>
            <a:custGeom>
              <a:avLst/>
              <a:gdLst/>
              <a:ahLst/>
              <a:cxnLst/>
              <a:rect l="l" t="t" r="r" b="b"/>
              <a:pathLst>
                <a:path w="8407" h="8406" extrusionOk="0">
                  <a:moveTo>
                    <a:pt x="4204" y="8406"/>
                  </a:moveTo>
                  <a:cubicBezTo>
                    <a:pt x="1869" y="8406"/>
                    <a:pt x="1" y="6596"/>
                    <a:pt x="1" y="4203"/>
                  </a:cubicBezTo>
                  <a:cubicBezTo>
                    <a:pt x="1" y="1868"/>
                    <a:pt x="1869" y="1"/>
                    <a:pt x="4262" y="1"/>
                  </a:cubicBezTo>
                  <a:cubicBezTo>
                    <a:pt x="6597" y="1"/>
                    <a:pt x="8406" y="1927"/>
                    <a:pt x="8406" y="4262"/>
                  </a:cubicBezTo>
                  <a:cubicBezTo>
                    <a:pt x="8406" y="6596"/>
                    <a:pt x="6538" y="8406"/>
                    <a:pt x="4204" y="840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8" name="Google Shape;18228;p46"/>
            <p:cNvSpPr/>
            <p:nvPr/>
          </p:nvSpPr>
          <p:spPr>
            <a:xfrm>
              <a:off x="2824975" y="2861875"/>
              <a:ext cx="210175" cy="210150"/>
            </a:xfrm>
            <a:custGeom>
              <a:avLst/>
              <a:gdLst/>
              <a:ahLst/>
              <a:cxnLst/>
              <a:rect l="l" t="t" r="r" b="b"/>
              <a:pathLst>
                <a:path w="8407" h="8406" extrusionOk="0">
                  <a:moveTo>
                    <a:pt x="4204" y="8405"/>
                  </a:moveTo>
                  <a:cubicBezTo>
                    <a:pt x="1810" y="8405"/>
                    <a:pt x="1" y="6538"/>
                    <a:pt x="1" y="4203"/>
                  </a:cubicBezTo>
                  <a:cubicBezTo>
                    <a:pt x="1" y="1868"/>
                    <a:pt x="1869" y="0"/>
                    <a:pt x="4204" y="0"/>
                  </a:cubicBezTo>
                  <a:cubicBezTo>
                    <a:pt x="6538" y="0"/>
                    <a:pt x="8406" y="1868"/>
                    <a:pt x="8406" y="4203"/>
                  </a:cubicBezTo>
                  <a:cubicBezTo>
                    <a:pt x="8406" y="6596"/>
                    <a:pt x="6538" y="8405"/>
                    <a:pt x="4204" y="840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9" name="Google Shape;18229;p46"/>
            <p:cNvSpPr/>
            <p:nvPr/>
          </p:nvSpPr>
          <p:spPr>
            <a:xfrm>
              <a:off x="4544000" y="3108475"/>
              <a:ext cx="210150" cy="210175"/>
            </a:xfrm>
            <a:custGeom>
              <a:avLst/>
              <a:gdLst/>
              <a:ahLst/>
              <a:cxnLst/>
              <a:rect l="l" t="t" r="r" b="b"/>
              <a:pathLst>
                <a:path w="8406" h="8407" extrusionOk="0">
                  <a:moveTo>
                    <a:pt x="4203" y="8406"/>
                  </a:moveTo>
                  <a:cubicBezTo>
                    <a:pt x="1868" y="8406"/>
                    <a:pt x="0" y="6597"/>
                    <a:pt x="0" y="4203"/>
                  </a:cubicBezTo>
                  <a:cubicBezTo>
                    <a:pt x="0" y="1869"/>
                    <a:pt x="1868" y="1"/>
                    <a:pt x="4203" y="1"/>
                  </a:cubicBezTo>
                  <a:cubicBezTo>
                    <a:pt x="6538" y="1"/>
                    <a:pt x="8406" y="1869"/>
                    <a:pt x="8406" y="4203"/>
                  </a:cubicBezTo>
                  <a:cubicBezTo>
                    <a:pt x="8406" y="6538"/>
                    <a:pt x="6596" y="8406"/>
                    <a:pt x="4203" y="840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0" name="Google Shape;18230;p46"/>
            <p:cNvSpPr/>
            <p:nvPr/>
          </p:nvSpPr>
          <p:spPr>
            <a:xfrm>
              <a:off x="3313850" y="1879775"/>
              <a:ext cx="210150" cy="208700"/>
            </a:xfrm>
            <a:custGeom>
              <a:avLst/>
              <a:gdLst/>
              <a:ahLst/>
              <a:cxnLst/>
              <a:rect l="l" t="t" r="r" b="b"/>
              <a:pathLst>
                <a:path w="8406" h="8348" extrusionOk="0">
                  <a:moveTo>
                    <a:pt x="4203" y="8348"/>
                  </a:moveTo>
                  <a:cubicBezTo>
                    <a:pt x="1868" y="8348"/>
                    <a:pt x="0" y="6480"/>
                    <a:pt x="58" y="4145"/>
                  </a:cubicBezTo>
                  <a:cubicBezTo>
                    <a:pt x="58" y="1810"/>
                    <a:pt x="1926" y="1"/>
                    <a:pt x="4261" y="1"/>
                  </a:cubicBezTo>
                  <a:cubicBezTo>
                    <a:pt x="6596" y="1"/>
                    <a:pt x="8405" y="1869"/>
                    <a:pt x="8405" y="4203"/>
                  </a:cubicBezTo>
                  <a:cubicBezTo>
                    <a:pt x="8405" y="6538"/>
                    <a:pt x="6538" y="8348"/>
                    <a:pt x="4203" y="834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1" name="Google Shape;18231;p46"/>
            <p:cNvSpPr/>
            <p:nvPr/>
          </p:nvSpPr>
          <p:spPr>
            <a:xfrm>
              <a:off x="3071600" y="3352175"/>
              <a:ext cx="210150" cy="210150"/>
            </a:xfrm>
            <a:custGeom>
              <a:avLst/>
              <a:gdLst/>
              <a:ahLst/>
              <a:cxnLst/>
              <a:rect l="l" t="t" r="r" b="b"/>
              <a:pathLst>
                <a:path w="8406" h="8406" extrusionOk="0">
                  <a:moveTo>
                    <a:pt x="4262" y="8406"/>
                  </a:moveTo>
                  <a:cubicBezTo>
                    <a:pt x="1868" y="8406"/>
                    <a:pt x="1" y="6538"/>
                    <a:pt x="1" y="4203"/>
                  </a:cubicBezTo>
                  <a:cubicBezTo>
                    <a:pt x="1" y="1868"/>
                    <a:pt x="1868" y="1"/>
                    <a:pt x="4203" y="1"/>
                  </a:cubicBezTo>
                  <a:cubicBezTo>
                    <a:pt x="6538" y="1"/>
                    <a:pt x="8348" y="1810"/>
                    <a:pt x="8406" y="4145"/>
                  </a:cubicBezTo>
                  <a:cubicBezTo>
                    <a:pt x="8406" y="6480"/>
                    <a:pt x="6596" y="8348"/>
                    <a:pt x="4203" y="834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2" name="Google Shape;18232;p46"/>
            <p:cNvSpPr/>
            <p:nvPr/>
          </p:nvSpPr>
          <p:spPr>
            <a:xfrm>
              <a:off x="2826450" y="2373025"/>
              <a:ext cx="207225" cy="208675"/>
            </a:xfrm>
            <a:custGeom>
              <a:avLst/>
              <a:gdLst/>
              <a:ahLst/>
              <a:cxnLst/>
              <a:rect l="l" t="t" r="r" b="b"/>
              <a:pathLst>
                <a:path w="8289" h="8347" extrusionOk="0">
                  <a:moveTo>
                    <a:pt x="4145" y="8347"/>
                  </a:moveTo>
                  <a:cubicBezTo>
                    <a:pt x="1810" y="8347"/>
                    <a:pt x="0" y="6479"/>
                    <a:pt x="0" y="4203"/>
                  </a:cubicBezTo>
                  <a:cubicBezTo>
                    <a:pt x="0" y="1868"/>
                    <a:pt x="1868" y="0"/>
                    <a:pt x="4145" y="0"/>
                  </a:cubicBezTo>
                  <a:cubicBezTo>
                    <a:pt x="6421" y="0"/>
                    <a:pt x="8289" y="1868"/>
                    <a:pt x="8289" y="4203"/>
                  </a:cubicBezTo>
                  <a:cubicBezTo>
                    <a:pt x="8289" y="6479"/>
                    <a:pt x="6421" y="8347"/>
                    <a:pt x="4145" y="834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3" name="Google Shape;18233;p46"/>
            <p:cNvSpPr/>
            <p:nvPr/>
          </p:nvSpPr>
          <p:spPr>
            <a:xfrm>
              <a:off x="4050775" y="3598800"/>
              <a:ext cx="208700" cy="208700"/>
            </a:xfrm>
            <a:custGeom>
              <a:avLst/>
              <a:gdLst/>
              <a:ahLst/>
              <a:cxnLst/>
              <a:rect l="l" t="t" r="r" b="b"/>
              <a:pathLst>
                <a:path w="8348" h="8348" extrusionOk="0">
                  <a:moveTo>
                    <a:pt x="8347" y="4145"/>
                  </a:moveTo>
                  <a:cubicBezTo>
                    <a:pt x="8347" y="6479"/>
                    <a:pt x="6538" y="8347"/>
                    <a:pt x="4203" y="8347"/>
                  </a:cubicBezTo>
                  <a:cubicBezTo>
                    <a:pt x="1926" y="8347"/>
                    <a:pt x="59" y="6538"/>
                    <a:pt x="59" y="4203"/>
                  </a:cubicBezTo>
                  <a:cubicBezTo>
                    <a:pt x="0" y="1926"/>
                    <a:pt x="1868" y="59"/>
                    <a:pt x="4144" y="59"/>
                  </a:cubicBezTo>
                  <a:cubicBezTo>
                    <a:pt x="6479" y="0"/>
                    <a:pt x="8347" y="1868"/>
                    <a:pt x="8347" y="414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4" name="Google Shape;18234;p46"/>
            <p:cNvSpPr/>
            <p:nvPr/>
          </p:nvSpPr>
          <p:spPr>
            <a:xfrm>
              <a:off x="3315300" y="3598800"/>
              <a:ext cx="207250" cy="208700"/>
            </a:xfrm>
            <a:custGeom>
              <a:avLst/>
              <a:gdLst/>
              <a:ahLst/>
              <a:cxnLst/>
              <a:rect l="l" t="t" r="r" b="b"/>
              <a:pathLst>
                <a:path w="8290" h="8348" extrusionOk="0">
                  <a:moveTo>
                    <a:pt x="4145" y="59"/>
                  </a:moveTo>
                  <a:cubicBezTo>
                    <a:pt x="6421" y="0"/>
                    <a:pt x="8289" y="1926"/>
                    <a:pt x="8289" y="4203"/>
                  </a:cubicBezTo>
                  <a:cubicBezTo>
                    <a:pt x="8289" y="6421"/>
                    <a:pt x="6421" y="8289"/>
                    <a:pt x="4203" y="8347"/>
                  </a:cubicBezTo>
                  <a:cubicBezTo>
                    <a:pt x="1927" y="8347"/>
                    <a:pt x="0" y="6479"/>
                    <a:pt x="0" y="4203"/>
                  </a:cubicBezTo>
                  <a:cubicBezTo>
                    <a:pt x="0" y="1926"/>
                    <a:pt x="1868" y="59"/>
                    <a:pt x="414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5" name="Google Shape;18235;p46"/>
            <p:cNvSpPr/>
            <p:nvPr/>
          </p:nvSpPr>
          <p:spPr>
            <a:xfrm>
              <a:off x="2826450" y="3109950"/>
              <a:ext cx="207225" cy="208700"/>
            </a:xfrm>
            <a:custGeom>
              <a:avLst/>
              <a:gdLst/>
              <a:ahLst/>
              <a:cxnLst/>
              <a:rect l="l" t="t" r="r" b="b"/>
              <a:pathLst>
                <a:path w="8289" h="8348" extrusionOk="0">
                  <a:moveTo>
                    <a:pt x="8289" y="4144"/>
                  </a:moveTo>
                  <a:cubicBezTo>
                    <a:pt x="8289" y="6362"/>
                    <a:pt x="6421" y="8289"/>
                    <a:pt x="4203" y="8289"/>
                  </a:cubicBezTo>
                  <a:cubicBezTo>
                    <a:pt x="1927" y="8347"/>
                    <a:pt x="0" y="6421"/>
                    <a:pt x="0" y="4144"/>
                  </a:cubicBezTo>
                  <a:cubicBezTo>
                    <a:pt x="0" y="1926"/>
                    <a:pt x="1868" y="58"/>
                    <a:pt x="4145" y="0"/>
                  </a:cubicBezTo>
                  <a:cubicBezTo>
                    <a:pt x="6363" y="0"/>
                    <a:pt x="8289" y="1868"/>
                    <a:pt x="8289" y="41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6" name="Google Shape;18236;p46"/>
            <p:cNvSpPr/>
            <p:nvPr/>
          </p:nvSpPr>
          <p:spPr>
            <a:xfrm>
              <a:off x="4298850" y="1881250"/>
              <a:ext cx="205775" cy="205775"/>
            </a:xfrm>
            <a:custGeom>
              <a:avLst/>
              <a:gdLst/>
              <a:ahLst/>
              <a:cxnLst/>
              <a:rect l="l" t="t" r="r" b="b"/>
              <a:pathLst>
                <a:path w="8231" h="8231" extrusionOk="0">
                  <a:moveTo>
                    <a:pt x="8230" y="4086"/>
                  </a:moveTo>
                  <a:cubicBezTo>
                    <a:pt x="8230" y="6363"/>
                    <a:pt x="6362" y="8230"/>
                    <a:pt x="4144" y="8230"/>
                  </a:cubicBezTo>
                  <a:cubicBezTo>
                    <a:pt x="1868" y="8230"/>
                    <a:pt x="58" y="6421"/>
                    <a:pt x="58" y="4144"/>
                  </a:cubicBezTo>
                  <a:cubicBezTo>
                    <a:pt x="0" y="1868"/>
                    <a:pt x="1868" y="0"/>
                    <a:pt x="4144" y="0"/>
                  </a:cubicBezTo>
                  <a:cubicBezTo>
                    <a:pt x="6421" y="59"/>
                    <a:pt x="8230" y="1868"/>
                    <a:pt x="8230"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7" name="Google Shape;18237;p46"/>
            <p:cNvSpPr/>
            <p:nvPr/>
          </p:nvSpPr>
          <p:spPr>
            <a:xfrm>
              <a:off x="4545450" y="2127850"/>
              <a:ext cx="207250" cy="205775"/>
            </a:xfrm>
            <a:custGeom>
              <a:avLst/>
              <a:gdLst/>
              <a:ahLst/>
              <a:cxnLst/>
              <a:rect l="l" t="t" r="r" b="b"/>
              <a:pathLst>
                <a:path w="8290" h="8231" extrusionOk="0">
                  <a:moveTo>
                    <a:pt x="8231" y="4087"/>
                  </a:moveTo>
                  <a:cubicBezTo>
                    <a:pt x="8289" y="6363"/>
                    <a:pt x="6421" y="8231"/>
                    <a:pt x="4145" y="8231"/>
                  </a:cubicBezTo>
                  <a:cubicBezTo>
                    <a:pt x="1869" y="8231"/>
                    <a:pt x="59" y="6422"/>
                    <a:pt x="59" y="4145"/>
                  </a:cubicBezTo>
                  <a:cubicBezTo>
                    <a:pt x="1" y="1927"/>
                    <a:pt x="1869" y="1"/>
                    <a:pt x="4145" y="59"/>
                  </a:cubicBezTo>
                  <a:cubicBezTo>
                    <a:pt x="6363" y="59"/>
                    <a:pt x="8231" y="1869"/>
                    <a:pt x="8231" y="408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8" name="Google Shape;18238;p46"/>
            <p:cNvSpPr/>
            <p:nvPr/>
          </p:nvSpPr>
          <p:spPr>
            <a:xfrm>
              <a:off x="4548375" y="3355100"/>
              <a:ext cx="202850" cy="202850"/>
            </a:xfrm>
            <a:custGeom>
              <a:avLst/>
              <a:gdLst/>
              <a:ahLst/>
              <a:cxnLst/>
              <a:rect l="l" t="t" r="r" b="b"/>
              <a:pathLst>
                <a:path w="8114" h="8114" extrusionOk="0">
                  <a:moveTo>
                    <a:pt x="8056" y="4028"/>
                  </a:moveTo>
                  <a:cubicBezTo>
                    <a:pt x="8114" y="6304"/>
                    <a:pt x="6304" y="8114"/>
                    <a:pt x="4086" y="8114"/>
                  </a:cubicBezTo>
                  <a:cubicBezTo>
                    <a:pt x="1810" y="8114"/>
                    <a:pt x="0" y="6363"/>
                    <a:pt x="0" y="4086"/>
                  </a:cubicBezTo>
                  <a:cubicBezTo>
                    <a:pt x="0" y="1868"/>
                    <a:pt x="1693" y="59"/>
                    <a:pt x="3911" y="59"/>
                  </a:cubicBezTo>
                  <a:cubicBezTo>
                    <a:pt x="6188" y="0"/>
                    <a:pt x="8056" y="1751"/>
                    <a:pt x="8056"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9" name="Google Shape;18239;p46"/>
            <p:cNvSpPr/>
            <p:nvPr/>
          </p:nvSpPr>
          <p:spPr>
            <a:xfrm>
              <a:off x="3075975" y="1882700"/>
              <a:ext cx="201400" cy="202875"/>
            </a:xfrm>
            <a:custGeom>
              <a:avLst/>
              <a:gdLst/>
              <a:ahLst/>
              <a:cxnLst/>
              <a:rect l="l" t="t" r="r" b="b"/>
              <a:pathLst>
                <a:path w="8056" h="8115" extrusionOk="0">
                  <a:moveTo>
                    <a:pt x="8056" y="4086"/>
                  </a:moveTo>
                  <a:cubicBezTo>
                    <a:pt x="8056" y="6363"/>
                    <a:pt x="6246" y="8114"/>
                    <a:pt x="3970" y="8114"/>
                  </a:cubicBezTo>
                  <a:cubicBezTo>
                    <a:pt x="1752" y="8056"/>
                    <a:pt x="1" y="6305"/>
                    <a:pt x="1" y="4028"/>
                  </a:cubicBezTo>
                  <a:cubicBezTo>
                    <a:pt x="1" y="1752"/>
                    <a:pt x="1810" y="1"/>
                    <a:pt x="4087" y="59"/>
                  </a:cubicBezTo>
                  <a:cubicBezTo>
                    <a:pt x="6305" y="59"/>
                    <a:pt x="8056" y="1868"/>
                    <a:pt x="8056"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0" name="Google Shape;18240;p46"/>
            <p:cNvSpPr/>
            <p:nvPr/>
          </p:nvSpPr>
          <p:spPr>
            <a:xfrm>
              <a:off x="2829375" y="2130775"/>
              <a:ext cx="201400" cy="201400"/>
            </a:xfrm>
            <a:custGeom>
              <a:avLst/>
              <a:gdLst/>
              <a:ahLst/>
              <a:cxnLst/>
              <a:rect l="l" t="t" r="r" b="b"/>
              <a:pathLst>
                <a:path w="8056" h="8056" extrusionOk="0">
                  <a:moveTo>
                    <a:pt x="8055" y="3970"/>
                  </a:moveTo>
                  <a:cubicBezTo>
                    <a:pt x="8055" y="6188"/>
                    <a:pt x="6304" y="7997"/>
                    <a:pt x="4086" y="8056"/>
                  </a:cubicBezTo>
                  <a:cubicBezTo>
                    <a:pt x="1810" y="8056"/>
                    <a:pt x="0" y="6246"/>
                    <a:pt x="0" y="4028"/>
                  </a:cubicBezTo>
                  <a:cubicBezTo>
                    <a:pt x="0" y="1810"/>
                    <a:pt x="1751" y="1"/>
                    <a:pt x="3969" y="1"/>
                  </a:cubicBezTo>
                  <a:cubicBezTo>
                    <a:pt x="6187" y="1"/>
                    <a:pt x="7997" y="1752"/>
                    <a:pt x="8055"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1" name="Google Shape;18241;p46"/>
            <p:cNvSpPr/>
            <p:nvPr/>
          </p:nvSpPr>
          <p:spPr>
            <a:xfrm>
              <a:off x="4301750" y="3603175"/>
              <a:ext cx="201400" cy="201400"/>
            </a:xfrm>
            <a:custGeom>
              <a:avLst/>
              <a:gdLst/>
              <a:ahLst/>
              <a:cxnLst/>
              <a:rect l="l" t="t" r="r" b="b"/>
              <a:pathLst>
                <a:path w="8056" h="8056" extrusionOk="0">
                  <a:moveTo>
                    <a:pt x="8056" y="3970"/>
                  </a:moveTo>
                  <a:cubicBezTo>
                    <a:pt x="8056" y="6246"/>
                    <a:pt x="6305" y="7997"/>
                    <a:pt x="4087" y="8055"/>
                  </a:cubicBezTo>
                  <a:cubicBezTo>
                    <a:pt x="1810" y="8055"/>
                    <a:pt x="1" y="6246"/>
                    <a:pt x="1" y="4028"/>
                  </a:cubicBezTo>
                  <a:cubicBezTo>
                    <a:pt x="1" y="1810"/>
                    <a:pt x="1810" y="0"/>
                    <a:pt x="4028" y="0"/>
                  </a:cubicBezTo>
                  <a:cubicBezTo>
                    <a:pt x="6246" y="0"/>
                    <a:pt x="8056" y="1751"/>
                    <a:pt x="8056"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2" name="Google Shape;18242;p46"/>
            <p:cNvSpPr/>
            <p:nvPr/>
          </p:nvSpPr>
          <p:spPr>
            <a:xfrm>
              <a:off x="4790600" y="2619625"/>
              <a:ext cx="201425" cy="201400"/>
            </a:xfrm>
            <a:custGeom>
              <a:avLst/>
              <a:gdLst/>
              <a:ahLst/>
              <a:cxnLst/>
              <a:rect l="l" t="t" r="r" b="b"/>
              <a:pathLst>
                <a:path w="8057" h="8056" extrusionOk="0">
                  <a:moveTo>
                    <a:pt x="4029" y="1"/>
                  </a:moveTo>
                  <a:cubicBezTo>
                    <a:pt x="6247" y="1"/>
                    <a:pt x="8056" y="1810"/>
                    <a:pt x="8056" y="4028"/>
                  </a:cubicBezTo>
                  <a:cubicBezTo>
                    <a:pt x="8056" y="6246"/>
                    <a:pt x="6305" y="8056"/>
                    <a:pt x="4087" y="8056"/>
                  </a:cubicBezTo>
                  <a:cubicBezTo>
                    <a:pt x="1810" y="8056"/>
                    <a:pt x="59" y="6305"/>
                    <a:pt x="1" y="4028"/>
                  </a:cubicBezTo>
                  <a:cubicBezTo>
                    <a:pt x="1" y="1810"/>
                    <a:pt x="1810" y="59"/>
                    <a:pt x="402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3" name="Google Shape;18243;p46"/>
            <p:cNvSpPr/>
            <p:nvPr/>
          </p:nvSpPr>
          <p:spPr>
            <a:xfrm>
              <a:off x="3564825" y="1641925"/>
              <a:ext cx="201400" cy="199950"/>
            </a:xfrm>
            <a:custGeom>
              <a:avLst/>
              <a:gdLst/>
              <a:ahLst/>
              <a:cxnLst/>
              <a:rect l="l" t="t" r="r" b="b"/>
              <a:pathLst>
                <a:path w="8056" h="7998" extrusionOk="0">
                  <a:moveTo>
                    <a:pt x="8056" y="4028"/>
                  </a:moveTo>
                  <a:cubicBezTo>
                    <a:pt x="8056" y="6246"/>
                    <a:pt x="6246" y="7997"/>
                    <a:pt x="4028" y="7997"/>
                  </a:cubicBezTo>
                  <a:cubicBezTo>
                    <a:pt x="1810" y="7997"/>
                    <a:pt x="1" y="6129"/>
                    <a:pt x="59" y="3911"/>
                  </a:cubicBezTo>
                  <a:cubicBezTo>
                    <a:pt x="59" y="1752"/>
                    <a:pt x="1869" y="0"/>
                    <a:pt x="4028" y="0"/>
                  </a:cubicBezTo>
                  <a:cubicBezTo>
                    <a:pt x="6246" y="0"/>
                    <a:pt x="8056" y="1752"/>
                    <a:pt x="8056"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4" name="Google Shape;18244;p46"/>
            <p:cNvSpPr/>
            <p:nvPr/>
          </p:nvSpPr>
          <p:spPr>
            <a:xfrm>
              <a:off x="3811450" y="1640475"/>
              <a:ext cx="201400" cy="201400"/>
            </a:xfrm>
            <a:custGeom>
              <a:avLst/>
              <a:gdLst/>
              <a:ahLst/>
              <a:cxnLst/>
              <a:rect l="l" t="t" r="r" b="b"/>
              <a:pathLst>
                <a:path w="8056" h="8056" extrusionOk="0">
                  <a:moveTo>
                    <a:pt x="4086" y="58"/>
                  </a:moveTo>
                  <a:cubicBezTo>
                    <a:pt x="6304" y="58"/>
                    <a:pt x="8056" y="1868"/>
                    <a:pt x="8056" y="4086"/>
                  </a:cubicBezTo>
                  <a:cubicBezTo>
                    <a:pt x="8056" y="6304"/>
                    <a:pt x="6246" y="8055"/>
                    <a:pt x="4028" y="8055"/>
                  </a:cubicBezTo>
                  <a:cubicBezTo>
                    <a:pt x="1810" y="8055"/>
                    <a:pt x="0" y="6246"/>
                    <a:pt x="59" y="4028"/>
                  </a:cubicBezTo>
                  <a:cubicBezTo>
                    <a:pt x="59" y="1810"/>
                    <a:pt x="1868" y="0"/>
                    <a:pt x="4086"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5" name="Google Shape;18245;p46"/>
            <p:cNvSpPr/>
            <p:nvPr/>
          </p:nvSpPr>
          <p:spPr>
            <a:xfrm>
              <a:off x="4790600" y="2866250"/>
              <a:ext cx="201425" cy="201400"/>
            </a:xfrm>
            <a:custGeom>
              <a:avLst/>
              <a:gdLst/>
              <a:ahLst/>
              <a:cxnLst/>
              <a:rect l="l" t="t" r="r" b="b"/>
              <a:pathLst>
                <a:path w="8057" h="8056" extrusionOk="0">
                  <a:moveTo>
                    <a:pt x="8056" y="4086"/>
                  </a:moveTo>
                  <a:cubicBezTo>
                    <a:pt x="8056" y="6304"/>
                    <a:pt x="6247" y="8055"/>
                    <a:pt x="4029" y="8055"/>
                  </a:cubicBezTo>
                  <a:cubicBezTo>
                    <a:pt x="1810" y="8055"/>
                    <a:pt x="1" y="6246"/>
                    <a:pt x="59" y="4028"/>
                  </a:cubicBezTo>
                  <a:cubicBezTo>
                    <a:pt x="59" y="1810"/>
                    <a:pt x="1869" y="0"/>
                    <a:pt x="4087" y="59"/>
                  </a:cubicBezTo>
                  <a:cubicBezTo>
                    <a:pt x="6305" y="59"/>
                    <a:pt x="8056" y="1868"/>
                    <a:pt x="8056"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6" name="Google Shape;18246;p46"/>
            <p:cNvSpPr/>
            <p:nvPr/>
          </p:nvSpPr>
          <p:spPr>
            <a:xfrm>
              <a:off x="2829375" y="3356550"/>
              <a:ext cx="201400" cy="199950"/>
            </a:xfrm>
            <a:custGeom>
              <a:avLst/>
              <a:gdLst/>
              <a:ahLst/>
              <a:cxnLst/>
              <a:rect l="l" t="t" r="r" b="b"/>
              <a:pathLst>
                <a:path w="8056" h="7998" extrusionOk="0">
                  <a:moveTo>
                    <a:pt x="7997" y="4028"/>
                  </a:moveTo>
                  <a:cubicBezTo>
                    <a:pt x="7997" y="6246"/>
                    <a:pt x="6187" y="7997"/>
                    <a:pt x="4028" y="7997"/>
                  </a:cubicBezTo>
                  <a:cubicBezTo>
                    <a:pt x="1810" y="7997"/>
                    <a:pt x="0" y="6130"/>
                    <a:pt x="58" y="3912"/>
                  </a:cubicBezTo>
                  <a:cubicBezTo>
                    <a:pt x="58" y="1752"/>
                    <a:pt x="1926" y="1"/>
                    <a:pt x="4086" y="1"/>
                  </a:cubicBezTo>
                  <a:cubicBezTo>
                    <a:pt x="6246" y="59"/>
                    <a:pt x="8055" y="1869"/>
                    <a:pt x="7997"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7" name="Google Shape;18247;p46"/>
            <p:cNvSpPr/>
            <p:nvPr/>
          </p:nvSpPr>
          <p:spPr>
            <a:xfrm>
              <a:off x="3075975" y="3603175"/>
              <a:ext cx="199950" cy="201400"/>
            </a:xfrm>
            <a:custGeom>
              <a:avLst/>
              <a:gdLst/>
              <a:ahLst/>
              <a:cxnLst/>
              <a:rect l="l" t="t" r="r" b="b"/>
              <a:pathLst>
                <a:path w="7998" h="8056" extrusionOk="0">
                  <a:moveTo>
                    <a:pt x="4087" y="0"/>
                  </a:moveTo>
                  <a:cubicBezTo>
                    <a:pt x="6246" y="59"/>
                    <a:pt x="7997" y="1868"/>
                    <a:pt x="7997" y="4028"/>
                  </a:cubicBezTo>
                  <a:cubicBezTo>
                    <a:pt x="7997" y="6246"/>
                    <a:pt x="6130" y="8055"/>
                    <a:pt x="3970" y="7997"/>
                  </a:cubicBezTo>
                  <a:cubicBezTo>
                    <a:pt x="1752" y="7939"/>
                    <a:pt x="1" y="6129"/>
                    <a:pt x="59" y="3970"/>
                  </a:cubicBezTo>
                  <a:cubicBezTo>
                    <a:pt x="59" y="1810"/>
                    <a:pt x="1869" y="0"/>
                    <a:pt x="40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8" name="Google Shape;18248;p46"/>
            <p:cNvSpPr/>
            <p:nvPr/>
          </p:nvSpPr>
          <p:spPr>
            <a:xfrm>
              <a:off x="4056600" y="1641925"/>
              <a:ext cx="198475" cy="198475"/>
            </a:xfrm>
            <a:custGeom>
              <a:avLst/>
              <a:gdLst/>
              <a:ahLst/>
              <a:cxnLst/>
              <a:rect l="l" t="t" r="r" b="b"/>
              <a:pathLst>
                <a:path w="7939" h="7939" extrusionOk="0">
                  <a:moveTo>
                    <a:pt x="3970" y="7939"/>
                  </a:moveTo>
                  <a:cubicBezTo>
                    <a:pt x="1810" y="7939"/>
                    <a:pt x="1" y="6129"/>
                    <a:pt x="1" y="3970"/>
                  </a:cubicBezTo>
                  <a:cubicBezTo>
                    <a:pt x="1" y="1810"/>
                    <a:pt x="1810" y="0"/>
                    <a:pt x="3970" y="0"/>
                  </a:cubicBezTo>
                  <a:cubicBezTo>
                    <a:pt x="6130" y="0"/>
                    <a:pt x="7939" y="1810"/>
                    <a:pt x="7939" y="3970"/>
                  </a:cubicBezTo>
                  <a:cubicBezTo>
                    <a:pt x="7939" y="6188"/>
                    <a:pt x="6130" y="7939"/>
                    <a:pt x="3970" y="793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9" name="Google Shape;18249;p46"/>
            <p:cNvSpPr/>
            <p:nvPr/>
          </p:nvSpPr>
          <p:spPr>
            <a:xfrm>
              <a:off x="4792075" y="2377400"/>
              <a:ext cx="199950" cy="199925"/>
            </a:xfrm>
            <a:custGeom>
              <a:avLst/>
              <a:gdLst/>
              <a:ahLst/>
              <a:cxnLst/>
              <a:rect l="l" t="t" r="r" b="b"/>
              <a:pathLst>
                <a:path w="7998" h="7997" extrusionOk="0">
                  <a:moveTo>
                    <a:pt x="3970" y="58"/>
                  </a:moveTo>
                  <a:cubicBezTo>
                    <a:pt x="6129" y="0"/>
                    <a:pt x="7939" y="1810"/>
                    <a:pt x="7939" y="3969"/>
                  </a:cubicBezTo>
                  <a:cubicBezTo>
                    <a:pt x="7997" y="6129"/>
                    <a:pt x="6188" y="7939"/>
                    <a:pt x="4028" y="7997"/>
                  </a:cubicBezTo>
                  <a:cubicBezTo>
                    <a:pt x="1868" y="7997"/>
                    <a:pt x="59" y="6246"/>
                    <a:pt x="0" y="4028"/>
                  </a:cubicBezTo>
                  <a:cubicBezTo>
                    <a:pt x="0" y="1926"/>
                    <a:pt x="1810" y="58"/>
                    <a:pt x="3970"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0" name="Google Shape;18250;p46"/>
            <p:cNvSpPr/>
            <p:nvPr/>
          </p:nvSpPr>
          <p:spPr>
            <a:xfrm>
              <a:off x="4793525" y="3115775"/>
              <a:ext cx="197025" cy="197025"/>
            </a:xfrm>
            <a:custGeom>
              <a:avLst/>
              <a:gdLst/>
              <a:ahLst/>
              <a:cxnLst/>
              <a:rect l="l" t="t" r="r" b="b"/>
              <a:pathLst>
                <a:path w="7881" h="7881" extrusionOk="0">
                  <a:moveTo>
                    <a:pt x="3970" y="1"/>
                  </a:moveTo>
                  <a:cubicBezTo>
                    <a:pt x="6130" y="1"/>
                    <a:pt x="7881" y="1752"/>
                    <a:pt x="7881" y="3911"/>
                  </a:cubicBezTo>
                  <a:cubicBezTo>
                    <a:pt x="7881" y="6129"/>
                    <a:pt x="6071" y="7881"/>
                    <a:pt x="3853" y="7881"/>
                  </a:cubicBezTo>
                  <a:cubicBezTo>
                    <a:pt x="1693" y="7822"/>
                    <a:pt x="1" y="6071"/>
                    <a:pt x="1" y="3911"/>
                  </a:cubicBezTo>
                  <a:cubicBezTo>
                    <a:pt x="1" y="1693"/>
                    <a:pt x="1752" y="1"/>
                    <a:pt x="397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1" name="Google Shape;18251;p46"/>
            <p:cNvSpPr/>
            <p:nvPr/>
          </p:nvSpPr>
          <p:spPr>
            <a:xfrm>
              <a:off x="2584200" y="2622550"/>
              <a:ext cx="197025" cy="195550"/>
            </a:xfrm>
            <a:custGeom>
              <a:avLst/>
              <a:gdLst/>
              <a:ahLst/>
              <a:cxnLst/>
              <a:rect l="l" t="t" r="r" b="b"/>
              <a:pathLst>
                <a:path w="7881" h="7822" extrusionOk="0">
                  <a:moveTo>
                    <a:pt x="3912" y="7822"/>
                  </a:moveTo>
                  <a:cubicBezTo>
                    <a:pt x="1752" y="7822"/>
                    <a:pt x="1" y="6071"/>
                    <a:pt x="59" y="3911"/>
                  </a:cubicBezTo>
                  <a:cubicBezTo>
                    <a:pt x="59" y="1693"/>
                    <a:pt x="1810" y="0"/>
                    <a:pt x="3970" y="0"/>
                  </a:cubicBezTo>
                  <a:cubicBezTo>
                    <a:pt x="6188" y="0"/>
                    <a:pt x="7881" y="1751"/>
                    <a:pt x="7881" y="3970"/>
                  </a:cubicBezTo>
                  <a:cubicBezTo>
                    <a:pt x="7881" y="6129"/>
                    <a:pt x="6130" y="7822"/>
                    <a:pt x="3912" y="78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2" name="Google Shape;18252;p46"/>
            <p:cNvSpPr/>
            <p:nvPr/>
          </p:nvSpPr>
          <p:spPr>
            <a:xfrm>
              <a:off x="3321125" y="1643375"/>
              <a:ext cx="197025" cy="197025"/>
            </a:xfrm>
            <a:custGeom>
              <a:avLst/>
              <a:gdLst/>
              <a:ahLst/>
              <a:cxnLst/>
              <a:rect l="l" t="t" r="r" b="b"/>
              <a:pathLst>
                <a:path w="7881" h="7881" extrusionOk="0">
                  <a:moveTo>
                    <a:pt x="3912" y="7822"/>
                  </a:moveTo>
                  <a:cubicBezTo>
                    <a:pt x="1694" y="7822"/>
                    <a:pt x="1" y="6071"/>
                    <a:pt x="1" y="3912"/>
                  </a:cubicBezTo>
                  <a:cubicBezTo>
                    <a:pt x="59" y="1694"/>
                    <a:pt x="1810" y="1"/>
                    <a:pt x="3970" y="1"/>
                  </a:cubicBezTo>
                  <a:cubicBezTo>
                    <a:pt x="6130" y="59"/>
                    <a:pt x="7881" y="1810"/>
                    <a:pt x="7823" y="3970"/>
                  </a:cubicBezTo>
                  <a:cubicBezTo>
                    <a:pt x="7823" y="6130"/>
                    <a:pt x="6071" y="7881"/>
                    <a:pt x="3912" y="78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3" name="Google Shape;18253;p46"/>
            <p:cNvSpPr/>
            <p:nvPr/>
          </p:nvSpPr>
          <p:spPr>
            <a:xfrm>
              <a:off x="3812900" y="3851250"/>
              <a:ext cx="198500" cy="197025"/>
            </a:xfrm>
            <a:custGeom>
              <a:avLst/>
              <a:gdLst/>
              <a:ahLst/>
              <a:cxnLst/>
              <a:rect l="l" t="t" r="r" b="b"/>
              <a:pathLst>
                <a:path w="7940" h="7881" extrusionOk="0">
                  <a:moveTo>
                    <a:pt x="7939" y="3969"/>
                  </a:moveTo>
                  <a:cubicBezTo>
                    <a:pt x="7881" y="6188"/>
                    <a:pt x="6130" y="7880"/>
                    <a:pt x="3970" y="7880"/>
                  </a:cubicBezTo>
                  <a:cubicBezTo>
                    <a:pt x="1752" y="7880"/>
                    <a:pt x="1" y="6071"/>
                    <a:pt x="59" y="3911"/>
                  </a:cubicBezTo>
                  <a:cubicBezTo>
                    <a:pt x="117" y="1693"/>
                    <a:pt x="1869" y="0"/>
                    <a:pt x="4028" y="59"/>
                  </a:cubicBezTo>
                  <a:cubicBezTo>
                    <a:pt x="6188" y="59"/>
                    <a:pt x="7939" y="1810"/>
                    <a:pt x="7939" y="39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4" name="Google Shape;18254;p46"/>
            <p:cNvSpPr/>
            <p:nvPr/>
          </p:nvSpPr>
          <p:spPr>
            <a:xfrm>
              <a:off x="2585675" y="2869150"/>
              <a:ext cx="195550" cy="195575"/>
            </a:xfrm>
            <a:custGeom>
              <a:avLst/>
              <a:gdLst/>
              <a:ahLst/>
              <a:cxnLst/>
              <a:rect l="l" t="t" r="r" b="b"/>
              <a:pathLst>
                <a:path w="7822" h="7823" extrusionOk="0">
                  <a:moveTo>
                    <a:pt x="7822" y="3912"/>
                  </a:moveTo>
                  <a:cubicBezTo>
                    <a:pt x="7822" y="6071"/>
                    <a:pt x="6129" y="7823"/>
                    <a:pt x="3911" y="7823"/>
                  </a:cubicBezTo>
                  <a:cubicBezTo>
                    <a:pt x="1751" y="7823"/>
                    <a:pt x="0" y="6130"/>
                    <a:pt x="0" y="3970"/>
                  </a:cubicBezTo>
                  <a:cubicBezTo>
                    <a:pt x="0" y="1752"/>
                    <a:pt x="1693" y="59"/>
                    <a:pt x="3853" y="1"/>
                  </a:cubicBezTo>
                  <a:cubicBezTo>
                    <a:pt x="6071" y="1"/>
                    <a:pt x="7763" y="1752"/>
                    <a:pt x="7822" y="39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5" name="Google Shape;18255;p46"/>
            <p:cNvSpPr/>
            <p:nvPr/>
          </p:nvSpPr>
          <p:spPr>
            <a:xfrm>
              <a:off x="3567750" y="3851250"/>
              <a:ext cx="197025" cy="198475"/>
            </a:xfrm>
            <a:custGeom>
              <a:avLst/>
              <a:gdLst/>
              <a:ahLst/>
              <a:cxnLst/>
              <a:rect l="l" t="t" r="r" b="b"/>
              <a:pathLst>
                <a:path w="7881" h="7939" extrusionOk="0">
                  <a:moveTo>
                    <a:pt x="4028" y="59"/>
                  </a:moveTo>
                  <a:cubicBezTo>
                    <a:pt x="6188" y="117"/>
                    <a:pt x="7881" y="1868"/>
                    <a:pt x="7822" y="4028"/>
                  </a:cubicBezTo>
                  <a:cubicBezTo>
                    <a:pt x="7822" y="6246"/>
                    <a:pt x="6013" y="7939"/>
                    <a:pt x="3853" y="7880"/>
                  </a:cubicBezTo>
                  <a:cubicBezTo>
                    <a:pt x="1693" y="7822"/>
                    <a:pt x="1" y="6071"/>
                    <a:pt x="1" y="3853"/>
                  </a:cubicBezTo>
                  <a:cubicBezTo>
                    <a:pt x="59" y="1693"/>
                    <a:pt x="1868" y="0"/>
                    <a:pt x="4028"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6" name="Google Shape;18256;p46"/>
            <p:cNvSpPr/>
            <p:nvPr/>
          </p:nvSpPr>
          <p:spPr>
            <a:xfrm>
              <a:off x="4551300" y="1891450"/>
              <a:ext cx="195550" cy="194125"/>
            </a:xfrm>
            <a:custGeom>
              <a:avLst/>
              <a:gdLst/>
              <a:ahLst/>
              <a:cxnLst/>
              <a:rect l="l" t="t" r="r" b="b"/>
              <a:pathLst>
                <a:path w="7822" h="7765" extrusionOk="0">
                  <a:moveTo>
                    <a:pt x="7763" y="3912"/>
                  </a:moveTo>
                  <a:cubicBezTo>
                    <a:pt x="7763" y="6071"/>
                    <a:pt x="6071" y="7764"/>
                    <a:pt x="3853" y="7764"/>
                  </a:cubicBezTo>
                  <a:cubicBezTo>
                    <a:pt x="1693" y="7764"/>
                    <a:pt x="0" y="6013"/>
                    <a:pt x="0" y="3853"/>
                  </a:cubicBezTo>
                  <a:cubicBezTo>
                    <a:pt x="0" y="1693"/>
                    <a:pt x="1751" y="1"/>
                    <a:pt x="3969" y="1"/>
                  </a:cubicBezTo>
                  <a:cubicBezTo>
                    <a:pt x="6129" y="1"/>
                    <a:pt x="7822" y="1693"/>
                    <a:pt x="7763" y="39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7" name="Google Shape;18257;p46"/>
            <p:cNvSpPr/>
            <p:nvPr/>
          </p:nvSpPr>
          <p:spPr>
            <a:xfrm>
              <a:off x="4059525" y="3852700"/>
              <a:ext cx="192650" cy="194100"/>
            </a:xfrm>
            <a:custGeom>
              <a:avLst/>
              <a:gdLst/>
              <a:ahLst/>
              <a:cxnLst/>
              <a:rect l="l" t="t" r="r" b="b"/>
              <a:pathLst>
                <a:path w="7706" h="7764" extrusionOk="0">
                  <a:moveTo>
                    <a:pt x="3794" y="59"/>
                  </a:moveTo>
                  <a:cubicBezTo>
                    <a:pt x="5954" y="1"/>
                    <a:pt x="7705" y="1693"/>
                    <a:pt x="7705" y="3853"/>
                  </a:cubicBezTo>
                  <a:cubicBezTo>
                    <a:pt x="7705" y="6013"/>
                    <a:pt x="6013" y="7764"/>
                    <a:pt x="3853" y="7764"/>
                  </a:cubicBezTo>
                  <a:cubicBezTo>
                    <a:pt x="1693" y="7764"/>
                    <a:pt x="0" y="6071"/>
                    <a:pt x="0" y="3911"/>
                  </a:cubicBezTo>
                  <a:cubicBezTo>
                    <a:pt x="0" y="1752"/>
                    <a:pt x="1693" y="59"/>
                    <a:pt x="3794"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8" name="Google Shape;18258;p46"/>
            <p:cNvSpPr/>
            <p:nvPr/>
          </p:nvSpPr>
          <p:spPr>
            <a:xfrm>
              <a:off x="2585675" y="2380300"/>
              <a:ext cx="194100" cy="194125"/>
            </a:xfrm>
            <a:custGeom>
              <a:avLst/>
              <a:gdLst/>
              <a:ahLst/>
              <a:cxnLst/>
              <a:rect l="l" t="t" r="r" b="b"/>
              <a:pathLst>
                <a:path w="7764" h="7765" extrusionOk="0">
                  <a:moveTo>
                    <a:pt x="3911" y="59"/>
                  </a:moveTo>
                  <a:cubicBezTo>
                    <a:pt x="6071" y="59"/>
                    <a:pt x="7763" y="1810"/>
                    <a:pt x="7763" y="3912"/>
                  </a:cubicBezTo>
                  <a:cubicBezTo>
                    <a:pt x="7763" y="6071"/>
                    <a:pt x="6012" y="7764"/>
                    <a:pt x="3853" y="7764"/>
                  </a:cubicBezTo>
                  <a:cubicBezTo>
                    <a:pt x="1693" y="7764"/>
                    <a:pt x="0" y="6013"/>
                    <a:pt x="59" y="3853"/>
                  </a:cubicBezTo>
                  <a:cubicBezTo>
                    <a:pt x="59" y="1694"/>
                    <a:pt x="1810" y="1"/>
                    <a:pt x="391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9" name="Google Shape;18259;p46"/>
            <p:cNvSpPr/>
            <p:nvPr/>
          </p:nvSpPr>
          <p:spPr>
            <a:xfrm>
              <a:off x="3322600" y="3854175"/>
              <a:ext cx="192650" cy="192625"/>
            </a:xfrm>
            <a:custGeom>
              <a:avLst/>
              <a:gdLst/>
              <a:ahLst/>
              <a:cxnLst/>
              <a:rect l="l" t="t" r="r" b="b"/>
              <a:pathLst>
                <a:path w="7706" h="7705" extrusionOk="0">
                  <a:moveTo>
                    <a:pt x="7705" y="3852"/>
                  </a:moveTo>
                  <a:cubicBezTo>
                    <a:pt x="7705" y="5954"/>
                    <a:pt x="5954" y="7705"/>
                    <a:pt x="3853" y="7705"/>
                  </a:cubicBezTo>
                  <a:cubicBezTo>
                    <a:pt x="1751" y="7705"/>
                    <a:pt x="0" y="5954"/>
                    <a:pt x="0" y="3852"/>
                  </a:cubicBezTo>
                  <a:cubicBezTo>
                    <a:pt x="0" y="1693"/>
                    <a:pt x="1751" y="0"/>
                    <a:pt x="3911" y="0"/>
                  </a:cubicBezTo>
                  <a:cubicBezTo>
                    <a:pt x="6012" y="0"/>
                    <a:pt x="7705" y="1751"/>
                    <a:pt x="7705" y="38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0" name="Google Shape;18260;p46"/>
            <p:cNvSpPr/>
            <p:nvPr/>
          </p:nvSpPr>
          <p:spPr>
            <a:xfrm>
              <a:off x="2585675" y="3117225"/>
              <a:ext cx="195550" cy="194125"/>
            </a:xfrm>
            <a:custGeom>
              <a:avLst/>
              <a:gdLst/>
              <a:ahLst/>
              <a:cxnLst/>
              <a:rect l="l" t="t" r="r" b="b"/>
              <a:pathLst>
                <a:path w="7822" h="7765" extrusionOk="0">
                  <a:moveTo>
                    <a:pt x="3969" y="1"/>
                  </a:moveTo>
                  <a:cubicBezTo>
                    <a:pt x="6071" y="59"/>
                    <a:pt x="7822" y="1869"/>
                    <a:pt x="7763" y="3970"/>
                  </a:cubicBezTo>
                  <a:cubicBezTo>
                    <a:pt x="7705" y="6071"/>
                    <a:pt x="5954" y="7764"/>
                    <a:pt x="3853" y="7706"/>
                  </a:cubicBezTo>
                  <a:cubicBezTo>
                    <a:pt x="1751" y="7706"/>
                    <a:pt x="0" y="5896"/>
                    <a:pt x="59" y="3795"/>
                  </a:cubicBezTo>
                  <a:cubicBezTo>
                    <a:pt x="117" y="1694"/>
                    <a:pt x="1868" y="1"/>
                    <a:pt x="396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1" name="Google Shape;18261;p46"/>
            <p:cNvSpPr/>
            <p:nvPr/>
          </p:nvSpPr>
          <p:spPr>
            <a:xfrm>
              <a:off x="4795000" y="2133700"/>
              <a:ext cx="192625" cy="194100"/>
            </a:xfrm>
            <a:custGeom>
              <a:avLst/>
              <a:gdLst/>
              <a:ahLst/>
              <a:cxnLst/>
              <a:rect l="l" t="t" r="r" b="b"/>
              <a:pathLst>
                <a:path w="7705" h="7764" extrusionOk="0">
                  <a:moveTo>
                    <a:pt x="3911" y="7764"/>
                  </a:moveTo>
                  <a:cubicBezTo>
                    <a:pt x="1810" y="7764"/>
                    <a:pt x="58" y="6012"/>
                    <a:pt x="0" y="3911"/>
                  </a:cubicBezTo>
                  <a:cubicBezTo>
                    <a:pt x="0" y="1810"/>
                    <a:pt x="1751" y="59"/>
                    <a:pt x="3853" y="59"/>
                  </a:cubicBezTo>
                  <a:cubicBezTo>
                    <a:pt x="5954" y="0"/>
                    <a:pt x="7705" y="1751"/>
                    <a:pt x="7705" y="3911"/>
                  </a:cubicBezTo>
                  <a:cubicBezTo>
                    <a:pt x="7705" y="5954"/>
                    <a:pt x="6012" y="7705"/>
                    <a:pt x="3911" y="776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2" name="Google Shape;18262;p46"/>
            <p:cNvSpPr/>
            <p:nvPr/>
          </p:nvSpPr>
          <p:spPr>
            <a:xfrm>
              <a:off x="4306125" y="1644850"/>
              <a:ext cx="192650" cy="194100"/>
            </a:xfrm>
            <a:custGeom>
              <a:avLst/>
              <a:gdLst/>
              <a:ahLst/>
              <a:cxnLst/>
              <a:rect l="l" t="t" r="r" b="b"/>
              <a:pathLst>
                <a:path w="7706" h="7764" extrusionOk="0">
                  <a:moveTo>
                    <a:pt x="7706" y="3911"/>
                  </a:moveTo>
                  <a:cubicBezTo>
                    <a:pt x="7648" y="6012"/>
                    <a:pt x="5896" y="7763"/>
                    <a:pt x="3737" y="7705"/>
                  </a:cubicBezTo>
                  <a:cubicBezTo>
                    <a:pt x="1694" y="7647"/>
                    <a:pt x="1" y="5896"/>
                    <a:pt x="1" y="3794"/>
                  </a:cubicBezTo>
                  <a:cubicBezTo>
                    <a:pt x="1" y="1693"/>
                    <a:pt x="1810" y="0"/>
                    <a:pt x="3912" y="0"/>
                  </a:cubicBezTo>
                  <a:cubicBezTo>
                    <a:pt x="6013" y="59"/>
                    <a:pt x="7706" y="1810"/>
                    <a:pt x="7706" y="39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3" name="Google Shape;18263;p46"/>
            <p:cNvSpPr/>
            <p:nvPr/>
          </p:nvSpPr>
          <p:spPr>
            <a:xfrm>
              <a:off x="4546925" y="3606100"/>
              <a:ext cx="195550" cy="194100"/>
            </a:xfrm>
            <a:custGeom>
              <a:avLst/>
              <a:gdLst/>
              <a:ahLst/>
              <a:cxnLst/>
              <a:rect l="l" t="t" r="r" b="b"/>
              <a:pathLst>
                <a:path w="7822" h="7764" extrusionOk="0">
                  <a:moveTo>
                    <a:pt x="3853" y="7763"/>
                  </a:moveTo>
                  <a:cubicBezTo>
                    <a:pt x="1751" y="7705"/>
                    <a:pt x="0" y="5895"/>
                    <a:pt x="58" y="3794"/>
                  </a:cubicBezTo>
                  <a:cubicBezTo>
                    <a:pt x="117" y="1693"/>
                    <a:pt x="1926" y="0"/>
                    <a:pt x="3969" y="58"/>
                  </a:cubicBezTo>
                  <a:cubicBezTo>
                    <a:pt x="6129" y="117"/>
                    <a:pt x="7822" y="1868"/>
                    <a:pt x="7763" y="4028"/>
                  </a:cubicBezTo>
                  <a:cubicBezTo>
                    <a:pt x="7705" y="6071"/>
                    <a:pt x="5954" y="7763"/>
                    <a:pt x="3853" y="77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4" name="Google Shape;18264;p46"/>
            <p:cNvSpPr/>
            <p:nvPr/>
          </p:nvSpPr>
          <p:spPr>
            <a:xfrm>
              <a:off x="2832275" y="1887075"/>
              <a:ext cx="194125" cy="194100"/>
            </a:xfrm>
            <a:custGeom>
              <a:avLst/>
              <a:gdLst/>
              <a:ahLst/>
              <a:cxnLst/>
              <a:rect l="l" t="t" r="r" b="b"/>
              <a:pathLst>
                <a:path w="7765" h="7764" extrusionOk="0">
                  <a:moveTo>
                    <a:pt x="7764" y="3911"/>
                  </a:moveTo>
                  <a:cubicBezTo>
                    <a:pt x="7706" y="6013"/>
                    <a:pt x="5955" y="7764"/>
                    <a:pt x="3912" y="7706"/>
                  </a:cubicBezTo>
                  <a:cubicBezTo>
                    <a:pt x="1752" y="7706"/>
                    <a:pt x="1" y="5954"/>
                    <a:pt x="59" y="3795"/>
                  </a:cubicBezTo>
                  <a:cubicBezTo>
                    <a:pt x="118" y="1693"/>
                    <a:pt x="1869" y="1"/>
                    <a:pt x="3970" y="59"/>
                  </a:cubicBezTo>
                  <a:cubicBezTo>
                    <a:pt x="6071" y="59"/>
                    <a:pt x="7764" y="1810"/>
                    <a:pt x="7764" y="39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5" name="Google Shape;18265;p46"/>
            <p:cNvSpPr/>
            <p:nvPr/>
          </p:nvSpPr>
          <p:spPr>
            <a:xfrm>
              <a:off x="4796450" y="3362400"/>
              <a:ext cx="191175" cy="189725"/>
            </a:xfrm>
            <a:custGeom>
              <a:avLst/>
              <a:gdLst/>
              <a:ahLst/>
              <a:cxnLst/>
              <a:rect l="l" t="t" r="r" b="b"/>
              <a:pathLst>
                <a:path w="7647" h="7589" extrusionOk="0">
                  <a:moveTo>
                    <a:pt x="3795" y="0"/>
                  </a:moveTo>
                  <a:cubicBezTo>
                    <a:pt x="5896" y="0"/>
                    <a:pt x="7647" y="1751"/>
                    <a:pt x="7589" y="3794"/>
                  </a:cubicBezTo>
                  <a:cubicBezTo>
                    <a:pt x="7589" y="5896"/>
                    <a:pt x="5896" y="7588"/>
                    <a:pt x="3795" y="7588"/>
                  </a:cubicBezTo>
                  <a:cubicBezTo>
                    <a:pt x="1693" y="7588"/>
                    <a:pt x="0" y="5837"/>
                    <a:pt x="0" y="3736"/>
                  </a:cubicBezTo>
                  <a:cubicBezTo>
                    <a:pt x="0" y="1693"/>
                    <a:pt x="1752" y="0"/>
                    <a:pt x="379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6" name="Google Shape;18266;p46"/>
            <p:cNvSpPr/>
            <p:nvPr/>
          </p:nvSpPr>
          <p:spPr>
            <a:xfrm>
              <a:off x="3081825" y="1646300"/>
              <a:ext cx="189725" cy="191200"/>
            </a:xfrm>
            <a:custGeom>
              <a:avLst/>
              <a:gdLst/>
              <a:ahLst/>
              <a:cxnLst/>
              <a:rect l="l" t="t" r="r" b="b"/>
              <a:pathLst>
                <a:path w="7589" h="7648" extrusionOk="0">
                  <a:moveTo>
                    <a:pt x="3794" y="1"/>
                  </a:moveTo>
                  <a:cubicBezTo>
                    <a:pt x="5837" y="1"/>
                    <a:pt x="7588" y="1752"/>
                    <a:pt x="7588" y="3853"/>
                  </a:cubicBezTo>
                  <a:cubicBezTo>
                    <a:pt x="7588" y="5896"/>
                    <a:pt x="5896" y="7589"/>
                    <a:pt x="3794" y="7589"/>
                  </a:cubicBezTo>
                  <a:cubicBezTo>
                    <a:pt x="1751" y="7647"/>
                    <a:pt x="0" y="5896"/>
                    <a:pt x="0" y="3795"/>
                  </a:cubicBezTo>
                  <a:cubicBezTo>
                    <a:pt x="0" y="1693"/>
                    <a:pt x="1693" y="1"/>
                    <a:pt x="3794"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7" name="Google Shape;18267;p46"/>
            <p:cNvSpPr/>
            <p:nvPr/>
          </p:nvSpPr>
          <p:spPr>
            <a:xfrm>
              <a:off x="2835200" y="3609000"/>
              <a:ext cx="189725" cy="189725"/>
            </a:xfrm>
            <a:custGeom>
              <a:avLst/>
              <a:gdLst/>
              <a:ahLst/>
              <a:cxnLst/>
              <a:rect l="l" t="t" r="r" b="b"/>
              <a:pathLst>
                <a:path w="7589" h="7589" extrusionOk="0">
                  <a:moveTo>
                    <a:pt x="3795" y="1"/>
                  </a:moveTo>
                  <a:cubicBezTo>
                    <a:pt x="5896" y="59"/>
                    <a:pt x="7589" y="1752"/>
                    <a:pt x="7530" y="3795"/>
                  </a:cubicBezTo>
                  <a:cubicBezTo>
                    <a:pt x="7530" y="5896"/>
                    <a:pt x="5838" y="7589"/>
                    <a:pt x="3736" y="7531"/>
                  </a:cubicBezTo>
                  <a:cubicBezTo>
                    <a:pt x="1635" y="7531"/>
                    <a:pt x="1" y="5838"/>
                    <a:pt x="1" y="3737"/>
                  </a:cubicBezTo>
                  <a:cubicBezTo>
                    <a:pt x="59" y="1635"/>
                    <a:pt x="1752" y="1"/>
                    <a:pt x="379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8" name="Google Shape;18268;p46"/>
            <p:cNvSpPr/>
            <p:nvPr/>
          </p:nvSpPr>
          <p:spPr>
            <a:xfrm>
              <a:off x="4309050" y="3855625"/>
              <a:ext cx="186825" cy="188275"/>
            </a:xfrm>
            <a:custGeom>
              <a:avLst/>
              <a:gdLst/>
              <a:ahLst/>
              <a:cxnLst/>
              <a:rect l="l" t="t" r="r" b="b"/>
              <a:pathLst>
                <a:path w="7473" h="7531" extrusionOk="0">
                  <a:moveTo>
                    <a:pt x="3736" y="7530"/>
                  </a:moveTo>
                  <a:cubicBezTo>
                    <a:pt x="1635" y="7530"/>
                    <a:pt x="1" y="5896"/>
                    <a:pt x="1" y="3794"/>
                  </a:cubicBezTo>
                  <a:cubicBezTo>
                    <a:pt x="1" y="1693"/>
                    <a:pt x="1635" y="0"/>
                    <a:pt x="3736" y="59"/>
                  </a:cubicBezTo>
                  <a:cubicBezTo>
                    <a:pt x="5838" y="59"/>
                    <a:pt x="7472" y="1693"/>
                    <a:pt x="7472" y="3736"/>
                  </a:cubicBezTo>
                  <a:cubicBezTo>
                    <a:pt x="7472" y="5837"/>
                    <a:pt x="5838" y="7530"/>
                    <a:pt x="3736" y="753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9" name="Google Shape;18269;p46"/>
            <p:cNvSpPr/>
            <p:nvPr/>
          </p:nvSpPr>
          <p:spPr>
            <a:xfrm>
              <a:off x="2590050" y="2136600"/>
              <a:ext cx="186800" cy="188275"/>
            </a:xfrm>
            <a:custGeom>
              <a:avLst/>
              <a:gdLst/>
              <a:ahLst/>
              <a:cxnLst/>
              <a:rect l="l" t="t" r="r" b="b"/>
              <a:pathLst>
                <a:path w="7472" h="7531" extrusionOk="0">
                  <a:moveTo>
                    <a:pt x="3736" y="7531"/>
                  </a:moveTo>
                  <a:cubicBezTo>
                    <a:pt x="1635" y="7531"/>
                    <a:pt x="0" y="5896"/>
                    <a:pt x="0" y="3737"/>
                  </a:cubicBezTo>
                  <a:cubicBezTo>
                    <a:pt x="0" y="1694"/>
                    <a:pt x="1635" y="59"/>
                    <a:pt x="3678" y="59"/>
                  </a:cubicBezTo>
                  <a:cubicBezTo>
                    <a:pt x="5837" y="1"/>
                    <a:pt x="7472" y="1694"/>
                    <a:pt x="7472" y="3795"/>
                  </a:cubicBezTo>
                  <a:cubicBezTo>
                    <a:pt x="7472" y="5896"/>
                    <a:pt x="5837" y="7531"/>
                    <a:pt x="3736" y="753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0" name="Google Shape;18270;p46"/>
            <p:cNvSpPr/>
            <p:nvPr/>
          </p:nvSpPr>
          <p:spPr>
            <a:xfrm>
              <a:off x="2590050" y="3363850"/>
              <a:ext cx="186800" cy="186800"/>
            </a:xfrm>
            <a:custGeom>
              <a:avLst/>
              <a:gdLst/>
              <a:ahLst/>
              <a:cxnLst/>
              <a:rect l="l" t="t" r="r" b="b"/>
              <a:pathLst>
                <a:path w="7472" h="7472" extrusionOk="0">
                  <a:moveTo>
                    <a:pt x="3736" y="1"/>
                  </a:moveTo>
                  <a:cubicBezTo>
                    <a:pt x="5837" y="59"/>
                    <a:pt x="7472" y="1693"/>
                    <a:pt x="7413" y="3795"/>
                  </a:cubicBezTo>
                  <a:cubicBezTo>
                    <a:pt x="7413" y="5838"/>
                    <a:pt x="5721" y="7472"/>
                    <a:pt x="3678" y="7414"/>
                  </a:cubicBezTo>
                  <a:cubicBezTo>
                    <a:pt x="1635" y="7414"/>
                    <a:pt x="0" y="5721"/>
                    <a:pt x="0" y="3678"/>
                  </a:cubicBezTo>
                  <a:cubicBezTo>
                    <a:pt x="0" y="1635"/>
                    <a:pt x="1693" y="1"/>
                    <a:pt x="37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1" name="Google Shape;18271;p46"/>
            <p:cNvSpPr/>
            <p:nvPr/>
          </p:nvSpPr>
          <p:spPr>
            <a:xfrm>
              <a:off x="3083275" y="3857075"/>
              <a:ext cx="186800" cy="185350"/>
            </a:xfrm>
            <a:custGeom>
              <a:avLst/>
              <a:gdLst/>
              <a:ahLst/>
              <a:cxnLst/>
              <a:rect l="l" t="t" r="r" b="b"/>
              <a:pathLst>
                <a:path w="7472" h="7414" extrusionOk="0">
                  <a:moveTo>
                    <a:pt x="7414" y="3678"/>
                  </a:moveTo>
                  <a:cubicBezTo>
                    <a:pt x="7472" y="5779"/>
                    <a:pt x="5779" y="7414"/>
                    <a:pt x="3736" y="7414"/>
                  </a:cubicBezTo>
                  <a:cubicBezTo>
                    <a:pt x="1693" y="7414"/>
                    <a:pt x="1" y="5779"/>
                    <a:pt x="59" y="3736"/>
                  </a:cubicBezTo>
                  <a:cubicBezTo>
                    <a:pt x="59" y="1694"/>
                    <a:pt x="1693" y="59"/>
                    <a:pt x="3678" y="1"/>
                  </a:cubicBezTo>
                  <a:cubicBezTo>
                    <a:pt x="5779" y="1"/>
                    <a:pt x="7414" y="1635"/>
                    <a:pt x="7472"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2" name="Google Shape;18272;p46"/>
            <p:cNvSpPr/>
            <p:nvPr/>
          </p:nvSpPr>
          <p:spPr>
            <a:xfrm>
              <a:off x="5045975" y="2628375"/>
              <a:ext cx="185350" cy="185350"/>
            </a:xfrm>
            <a:custGeom>
              <a:avLst/>
              <a:gdLst/>
              <a:ahLst/>
              <a:cxnLst/>
              <a:rect l="l" t="t" r="r" b="b"/>
              <a:pathLst>
                <a:path w="7414" h="7414" extrusionOk="0">
                  <a:moveTo>
                    <a:pt x="3737" y="7414"/>
                  </a:moveTo>
                  <a:cubicBezTo>
                    <a:pt x="1635" y="7414"/>
                    <a:pt x="1" y="5721"/>
                    <a:pt x="1" y="3678"/>
                  </a:cubicBezTo>
                  <a:cubicBezTo>
                    <a:pt x="1" y="1635"/>
                    <a:pt x="1635" y="1"/>
                    <a:pt x="3737" y="1"/>
                  </a:cubicBezTo>
                  <a:cubicBezTo>
                    <a:pt x="5721" y="1"/>
                    <a:pt x="7414" y="1635"/>
                    <a:pt x="7414" y="3678"/>
                  </a:cubicBezTo>
                  <a:cubicBezTo>
                    <a:pt x="7414" y="5721"/>
                    <a:pt x="5779" y="7414"/>
                    <a:pt x="3737" y="741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3" name="Google Shape;18273;p46"/>
            <p:cNvSpPr/>
            <p:nvPr/>
          </p:nvSpPr>
          <p:spPr>
            <a:xfrm>
              <a:off x="3818750" y="1401150"/>
              <a:ext cx="188275" cy="186800"/>
            </a:xfrm>
            <a:custGeom>
              <a:avLst/>
              <a:gdLst/>
              <a:ahLst/>
              <a:cxnLst/>
              <a:rect l="l" t="t" r="r" b="b"/>
              <a:pathLst>
                <a:path w="7531" h="7472" extrusionOk="0">
                  <a:moveTo>
                    <a:pt x="59" y="3678"/>
                  </a:moveTo>
                  <a:cubicBezTo>
                    <a:pt x="59" y="1635"/>
                    <a:pt x="1751" y="0"/>
                    <a:pt x="3853" y="59"/>
                  </a:cubicBezTo>
                  <a:cubicBezTo>
                    <a:pt x="5896" y="59"/>
                    <a:pt x="7530" y="1810"/>
                    <a:pt x="7472" y="3853"/>
                  </a:cubicBezTo>
                  <a:cubicBezTo>
                    <a:pt x="7413" y="5837"/>
                    <a:pt x="5721" y="7472"/>
                    <a:pt x="3736" y="7472"/>
                  </a:cubicBezTo>
                  <a:cubicBezTo>
                    <a:pt x="1693" y="7413"/>
                    <a:pt x="0" y="5721"/>
                    <a:pt x="59"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4" name="Google Shape;18274;p46"/>
            <p:cNvSpPr/>
            <p:nvPr/>
          </p:nvSpPr>
          <p:spPr>
            <a:xfrm>
              <a:off x="5045975" y="2875000"/>
              <a:ext cx="185350" cy="185350"/>
            </a:xfrm>
            <a:custGeom>
              <a:avLst/>
              <a:gdLst/>
              <a:ahLst/>
              <a:cxnLst/>
              <a:rect l="l" t="t" r="r" b="b"/>
              <a:pathLst>
                <a:path w="7414" h="7414" extrusionOk="0">
                  <a:moveTo>
                    <a:pt x="3678" y="0"/>
                  </a:moveTo>
                  <a:cubicBezTo>
                    <a:pt x="5721" y="0"/>
                    <a:pt x="7414" y="1693"/>
                    <a:pt x="7414" y="3736"/>
                  </a:cubicBezTo>
                  <a:cubicBezTo>
                    <a:pt x="7355" y="5721"/>
                    <a:pt x="5721" y="7413"/>
                    <a:pt x="3678" y="7413"/>
                  </a:cubicBezTo>
                  <a:cubicBezTo>
                    <a:pt x="1635" y="7413"/>
                    <a:pt x="1" y="5721"/>
                    <a:pt x="1" y="3678"/>
                  </a:cubicBezTo>
                  <a:cubicBezTo>
                    <a:pt x="1" y="1635"/>
                    <a:pt x="1694" y="0"/>
                    <a:pt x="367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5" name="Google Shape;18275;p46"/>
            <p:cNvSpPr/>
            <p:nvPr/>
          </p:nvSpPr>
          <p:spPr>
            <a:xfrm>
              <a:off x="3573575" y="1402600"/>
              <a:ext cx="185375" cy="185350"/>
            </a:xfrm>
            <a:custGeom>
              <a:avLst/>
              <a:gdLst/>
              <a:ahLst/>
              <a:cxnLst/>
              <a:rect l="l" t="t" r="r" b="b"/>
              <a:pathLst>
                <a:path w="7415" h="7414" extrusionOk="0">
                  <a:moveTo>
                    <a:pt x="3678" y="1"/>
                  </a:moveTo>
                  <a:cubicBezTo>
                    <a:pt x="5721" y="1"/>
                    <a:pt x="7414" y="1635"/>
                    <a:pt x="7414" y="3678"/>
                  </a:cubicBezTo>
                  <a:cubicBezTo>
                    <a:pt x="7414" y="5721"/>
                    <a:pt x="5721" y="7414"/>
                    <a:pt x="3678" y="7355"/>
                  </a:cubicBezTo>
                  <a:cubicBezTo>
                    <a:pt x="1635" y="7355"/>
                    <a:pt x="1" y="5663"/>
                    <a:pt x="1" y="3678"/>
                  </a:cubicBezTo>
                  <a:cubicBezTo>
                    <a:pt x="1" y="1635"/>
                    <a:pt x="1694" y="1"/>
                    <a:pt x="367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6" name="Google Shape;18276;p46"/>
            <p:cNvSpPr/>
            <p:nvPr/>
          </p:nvSpPr>
          <p:spPr>
            <a:xfrm>
              <a:off x="4799375" y="1895825"/>
              <a:ext cx="183875" cy="183900"/>
            </a:xfrm>
            <a:custGeom>
              <a:avLst/>
              <a:gdLst/>
              <a:ahLst/>
              <a:cxnLst/>
              <a:rect l="l" t="t" r="r" b="b"/>
              <a:pathLst>
                <a:path w="7355" h="7356" extrusionOk="0">
                  <a:moveTo>
                    <a:pt x="3678" y="7356"/>
                  </a:moveTo>
                  <a:cubicBezTo>
                    <a:pt x="1693" y="7356"/>
                    <a:pt x="0" y="5663"/>
                    <a:pt x="0" y="3678"/>
                  </a:cubicBezTo>
                  <a:cubicBezTo>
                    <a:pt x="59" y="1635"/>
                    <a:pt x="1751" y="1"/>
                    <a:pt x="3736" y="1"/>
                  </a:cubicBezTo>
                  <a:cubicBezTo>
                    <a:pt x="5720" y="59"/>
                    <a:pt x="7355" y="1694"/>
                    <a:pt x="7355" y="3678"/>
                  </a:cubicBezTo>
                  <a:cubicBezTo>
                    <a:pt x="7355" y="5663"/>
                    <a:pt x="5662" y="7356"/>
                    <a:pt x="3678" y="735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7" name="Google Shape;18277;p46"/>
            <p:cNvSpPr/>
            <p:nvPr/>
          </p:nvSpPr>
          <p:spPr>
            <a:xfrm>
              <a:off x="5045975" y="2386150"/>
              <a:ext cx="183900" cy="183900"/>
            </a:xfrm>
            <a:custGeom>
              <a:avLst/>
              <a:gdLst/>
              <a:ahLst/>
              <a:cxnLst/>
              <a:rect l="l" t="t" r="r" b="b"/>
              <a:pathLst>
                <a:path w="7356" h="7356" extrusionOk="0">
                  <a:moveTo>
                    <a:pt x="7355" y="3678"/>
                  </a:moveTo>
                  <a:cubicBezTo>
                    <a:pt x="7355" y="5662"/>
                    <a:pt x="5721" y="7355"/>
                    <a:pt x="3678" y="7355"/>
                  </a:cubicBezTo>
                  <a:cubicBezTo>
                    <a:pt x="1694" y="7355"/>
                    <a:pt x="1" y="5662"/>
                    <a:pt x="1" y="3619"/>
                  </a:cubicBezTo>
                  <a:cubicBezTo>
                    <a:pt x="59" y="1693"/>
                    <a:pt x="1694" y="0"/>
                    <a:pt x="3678" y="0"/>
                  </a:cubicBezTo>
                  <a:cubicBezTo>
                    <a:pt x="5663" y="0"/>
                    <a:pt x="7355" y="1635"/>
                    <a:pt x="7355"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8" name="Google Shape;18278;p46"/>
            <p:cNvSpPr/>
            <p:nvPr/>
          </p:nvSpPr>
          <p:spPr>
            <a:xfrm>
              <a:off x="4557125" y="1649225"/>
              <a:ext cx="183900" cy="185350"/>
            </a:xfrm>
            <a:custGeom>
              <a:avLst/>
              <a:gdLst/>
              <a:ahLst/>
              <a:cxnLst/>
              <a:rect l="l" t="t" r="r" b="b"/>
              <a:pathLst>
                <a:path w="7356" h="7414" extrusionOk="0">
                  <a:moveTo>
                    <a:pt x="3678" y="0"/>
                  </a:moveTo>
                  <a:cubicBezTo>
                    <a:pt x="5663" y="0"/>
                    <a:pt x="7355" y="1693"/>
                    <a:pt x="7355" y="3736"/>
                  </a:cubicBezTo>
                  <a:cubicBezTo>
                    <a:pt x="7355" y="5721"/>
                    <a:pt x="5663" y="7413"/>
                    <a:pt x="3620" y="7355"/>
                  </a:cubicBezTo>
                  <a:cubicBezTo>
                    <a:pt x="1635" y="7355"/>
                    <a:pt x="1" y="5721"/>
                    <a:pt x="1" y="3736"/>
                  </a:cubicBezTo>
                  <a:cubicBezTo>
                    <a:pt x="1" y="1693"/>
                    <a:pt x="1635" y="0"/>
                    <a:pt x="367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9" name="Google Shape;18279;p46"/>
            <p:cNvSpPr/>
            <p:nvPr/>
          </p:nvSpPr>
          <p:spPr>
            <a:xfrm>
              <a:off x="4062450" y="1401150"/>
              <a:ext cx="186800" cy="188275"/>
            </a:xfrm>
            <a:custGeom>
              <a:avLst/>
              <a:gdLst/>
              <a:ahLst/>
              <a:cxnLst/>
              <a:rect l="l" t="t" r="r" b="b"/>
              <a:pathLst>
                <a:path w="7472" h="7531" extrusionOk="0">
                  <a:moveTo>
                    <a:pt x="7355" y="3853"/>
                  </a:moveTo>
                  <a:cubicBezTo>
                    <a:pt x="7296" y="5896"/>
                    <a:pt x="5545" y="7530"/>
                    <a:pt x="3561" y="7413"/>
                  </a:cubicBezTo>
                  <a:cubicBezTo>
                    <a:pt x="1576" y="7297"/>
                    <a:pt x="0" y="5604"/>
                    <a:pt x="58" y="3619"/>
                  </a:cubicBezTo>
                  <a:cubicBezTo>
                    <a:pt x="175" y="1576"/>
                    <a:pt x="1926" y="0"/>
                    <a:pt x="3853" y="117"/>
                  </a:cubicBezTo>
                  <a:cubicBezTo>
                    <a:pt x="5896" y="234"/>
                    <a:pt x="7472" y="1926"/>
                    <a:pt x="7355" y="38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0" name="Google Shape;18280;p46"/>
            <p:cNvSpPr/>
            <p:nvPr/>
          </p:nvSpPr>
          <p:spPr>
            <a:xfrm>
              <a:off x="3326975" y="1402600"/>
              <a:ext cx="183900" cy="183900"/>
            </a:xfrm>
            <a:custGeom>
              <a:avLst/>
              <a:gdLst/>
              <a:ahLst/>
              <a:cxnLst/>
              <a:rect l="l" t="t" r="r" b="b"/>
              <a:pathLst>
                <a:path w="7356" h="7356" extrusionOk="0">
                  <a:moveTo>
                    <a:pt x="7297" y="3795"/>
                  </a:moveTo>
                  <a:cubicBezTo>
                    <a:pt x="7238" y="5838"/>
                    <a:pt x="5604" y="7355"/>
                    <a:pt x="3619" y="7297"/>
                  </a:cubicBezTo>
                  <a:cubicBezTo>
                    <a:pt x="1576" y="7239"/>
                    <a:pt x="0" y="5604"/>
                    <a:pt x="59" y="3620"/>
                  </a:cubicBezTo>
                  <a:cubicBezTo>
                    <a:pt x="117" y="1577"/>
                    <a:pt x="1810" y="1"/>
                    <a:pt x="3794" y="59"/>
                  </a:cubicBezTo>
                  <a:cubicBezTo>
                    <a:pt x="5837" y="117"/>
                    <a:pt x="7355" y="1810"/>
                    <a:pt x="7297" y="37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1" name="Google Shape;18281;p46"/>
            <p:cNvSpPr/>
            <p:nvPr/>
          </p:nvSpPr>
          <p:spPr>
            <a:xfrm>
              <a:off x="5047450" y="3123075"/>
              <a:ext cx="182425" cy="182425"/>
            </a:xfrm>
            <a:custGeom>
              <a:avLst/>
              <a:gdLst/>
              <a:ahLst/>
              <a:cxnLst/>
              <a:rect l="l" t="t" r="r" b="b"/>
              <a:pathLst>
                <a:path w="7297" h="7297" extrusionOk="0">
                  <a:moveTo>
                    <a:pt x="7296" y="3619"/>
                  </a:moveTo>
                  <a:cubicBezTo>
                    <a:pt x="7296" y="5604"/>
                    <a:pt x="5662" y="7238"/>
                    <a:pt x="3678" y="7297"/>
                  </a:cubicBezTo>
                  <a:cubicBezTo>
                    <a:pt x="1635" y="7297"/>
                    <a:pt x="0" y="5662"/>
                    <a:pt x="0" y="3678"/>
                  </a:cubicBezTo>
                  <a:cubicBezTo>
                    <a:pt x="0" y="1635"/>
                    <a:pt x="1635" y="0"/>
                    <a:pt x="3619" y="0"/>
                  </a:cubicBezTo>
                  <a:cubicBezTo>
                    <a:pt x="5604" y="0"/>
                    <a:pt x="7238" y="1635"/>
                    <a:pt x="7296"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2" name="Google Shape;18282;p46"/>
            <p:cNvSpPr/>
            <p:nvPr/>
          </p:nvSpPr>
          <p:spPr>
            <a:xfrm>
              <a:off x="3821650" y="4102250"/>
              <a:ext cx="180975" cy="180950"/>
            </a:xfrm>
            <a:custGeom>
              <a:avLst/>
              <a:gdLst/>
              <a:ahLst/>
              <a:cxnLst/>
              <a:rect l="l" t="t" r="r" b="b"/>
              <a:pathLst>
                <a:path w="7239" h="7238" extrusionOk="0">
                  <a:moveTo>
                    <a:pt x="7239" y="3619"/>
                  </a:moveTo>
                  <a:cubicBezTo>
                    <a:pt x="7239" y="5662"/>
                    <a:pt x="5663" y="7238"/>
                    <a:pt x="3620" y="7238"/>
                  </a:cubicBezTo>
                  <a:cubicBezTo>
                    <a:pt x="1577" y="7238"/>
                    <a:pt x="1" y="5604"/>
                    <a:pt x="59" y="3619"/>
                  </a:cubicBezTo>
                  <a:cubicBezTo>
                    <a:pt x="59" y="1634"/>
                    <a:pt x="1635" y="58"/>
                    <a:pt x="3620" y="58"/>
                  </a:cubicBezTo>
                  <a:cubicBezTo>
                    <a:pt x="5605" y="0"/>
                    <a:pt x="7239" y="1634"/>
                    <a:pt x="7239"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3" name="Google Shape;18283;p46"/>
            <p:cNvSpPr/>
            <p:nvPr/>
          </p:nvSpPr>
          <p:spPr>
            <a:xfrm>
              <a:off x="3576500" y="4103700"/>
              <a:ext cx="179525" cy="179500"/>
            </a:xfrm>
            <a:custGeom>
              <a:avLst/>
              <a:gdLst/>
              <a:ahLst/>
              <a:cxnLst/>
              <a:rect l="l" t="t" r="r" b="b"/>
              <a:pathLst>
                <a:path w="7181" h="7180" extrusionOk="0">
                  <a:moveTo>
                    <a:pt x="7180" y="3561"/>
                  </a:moveTo>
                  <a:cubicBezTo>
                    <a:pt x="7180" y="5546"/>
                    <a:pt x="5604" y="7180"/>
                    <a:pt x="3561" y="7180"/>
                  </a:cubicBezTo>
                  <a:cubicBezTo>
                    <a:pt x="1577" y="7180"/>
                    <a:pt x="1" y="5604"/>
                    <a:pt x="1" y="3619"/>
                  </a:cubicBezTo>
                  <a:cubicBezTo>
                    <a:pt x="1" y="1576"/>
                    <a:pt x="1577" y="0"/>
                    <a:pt x="3620" y="0"/>
                  </a:cubicBezTo>
                  <a:cubicBezTo>
                    <a:pt x="5604" y="0"/>
                    <a:pt x="7180" y="1518"/>
                    <a:pt x="7180"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4" name="Google Shape;18284;p46"/>
            <p:cNvSpPr/>
            <p:nvPr/>
          </p:nvSpPr>
          <p:spPr>
            <a:xfrm>
              <a:off x="2350725" y="2629850"/>
              <a:ext cx="179525" cy="180975"/>
            </a:xfrm>
            <a:custGeom>
              <a:avLst/>
              <a:gdLst/>
              <a:ahLst/>
              <a:cxnLst/>
              <a:rect l="l" t="t" r="r" b="b"/>
              <a:pathLst>
                <a:path w="7181" h="7239" extrusionOk="0">
                  <a:moveTo>
                    <a:pt x="3561" y="59"/>
                  </a:moveTo>
                  <a:cubicBezTo>
                    <a:pt x="5604" y="0"/>
                    <a:pt x="7180" y="1635"/>
                    <a:pt x="7180" y="3619"/>
                  </a:cubicBezTo>
                  <a:cubicBezTo>
                    <a:pt x="7180" y="5604"/>
                    <a:pt x="5604" y="7180"/>
                    <a:pt x="3619" y="7238"/>
                  </a:cubicBezTo>
                  <a:cubicBezTo>
                    <a:pt x="1577" y="7238"/>
                    <a:pt x="1" y="5662"/>
                    <a:pt x="1" y="3619"/>
                  </a:cubicBezTo>
                  <a:cubicBezTo>
                    <a:pt x="1" y="1635"/>
                    <a:pt x="1577" y="59"/>
                    <a:pt x="35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5" name="Google Shape;18285;p46"/>
            <p:cNvSpPr/>
            <p:nvPr/>
          </p:nvSpPr>
          <p:spPr>
            <a:xfrm>
              <a:off x="4802275" y="3613375"/>
              <a:ext cx="179525" cy="180975"/>
            </a:xfrm>
            <a:custGeom>
              <a:avLst/>
              <a:gdLst/>
              <a:ahLst/>
              <a:cxnLst/>
              <a:rect l="l" t="t" r="r" b="b"/>
              <a:pathLst>
                <a:path w="7181" h="7239" extrusionOk="0">
                  <a:moveTo>
                    <a:pt x="7180" y="3562"/>
                  </a:moveTo>
                  <a:cubicBezTo>
                    <a:pt x="7180" y="5604"/>
                    <a:pt x="5604" y="7239"/>
                    <a:pt x="3562" y="7180"/>
                  </a:cubicBezTo>
                  <a:cubicBezTo>
                    <a:pt x="1577" y="7180"/>
                    <a:pt x="1" y="5604"/>
                    <a:pt x="1" y="3620"/>
                  </a:cubicBezTo>
                  <a:cubicBezTo>
                    <a:pt x="1" y="1577"/>
                    <a:pt x="1577" y="1"/>
                    <a:pt x="3620" y="1"/>
                  </a:cubicBezTo>
                  <a:cubicBezTo>
                    <a:pt x="5604" y="1"/>
                    <a:pt x="7180" y="1577"/>
                    <a:pt x="7180" y="35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6" name="Google Shape;18286;p46"/>
            <p:cNvSpPr/>
            <p:nvPr/>
          </p:nvSpPr>
          <p:spPr>
            <a:xfrm>
              <a:off x="2839575" y="1652125"/>
              <a:ext cx="179525" cy="179525"/>
            </a:xfrm>
            <a:custGeom>
              <a:avLst/>
              <a:gdLst/>
              <a:ahLst/>
              <a:cxnLst/>
              <a:rect l="l" t="t" r="r" b="b"/>
              <a:pathLst>
                <a:path w="7181" h="7181" extrusionOk="0">
                  <a:moveTo>
                    <a:pt x="7180" y="3620"/>
                  </a:moveTo>
                  <a:cubicBezTo>
                    <a:pt x="7180" y="5605"/>
                    <a:pt x="5604" y="7181"/>
                    <a:pt x="3561" y="7181"/>
                  </a:cubicBezTo>
                  <a:cubicBezTo>
                    <a:pt x="1577" y="7122"/>
                    <a:pt x="1" y="5546"/>
                    <a:pt x="59" y="3562"/>
                  </a:cubicBezTo>
                  <a:cubicBezTo>
                    <a:pt x="59" y="1519"/>
                    <a:pt x="1635" y="1"/>
                    <a:pt x="3678" y="1"/>
                  </a:cubicBezTo>
                  <a:cubicBezTo>
                    <a:pt x="5663" y="1"/>
                    <a:pt x="7180" y="1577"/>
                    <a:pt x="7180" y="36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7" name="Google Shape;18287;p46"/>
            <p:cNvSpPr/>
            <p:nvPr/>
          </p:nvSpPr>
          <p:spPr>
            <a:xfrm>
              <a:off x="2594425" y="1894375"/>
              <a:ext cx="178050" cy="179525"/>
            </a:xfrm>
            <a:custGeom>
              <a:avLst/>
              <a:gdLst/>
              <a:ahLst/>
              <a:cxnLst/>
              <a:rect l="l" t="t" r="r" b="b"/>
              <a:pathLst>
                <a:path w="7122" h="7181" extrusionOk="0">
                  <a:moveTo>
                    <a:pt x="3503" y="7180"/>
                  </a:moveTo>
                  <a:cubicBezTo>
                    <a:pt x="1518" y="7122"/>
                    <a:pt x="0" y="5546"/>
                    <a:pt x="0" y="3561"/>
                  </a:cubicBezTo>
                  <a:cubicBezTo>
                    <a:pt x="0" y="1576"/>
                    <a:pt x="1576" y="0"/>
                    <a:pt x="3561" y="59"/>
                  </a:cubicBezTo>
                  <a:cubicBezTo>
                    <a:pt x="5546" y="59"/>
                    <a:pt x="7122" y="1635"/>
                    <a:pt x="7122" y="3619"/>
                  </a:cubicBezTo>
                  <a:cubicBezTo>
                    <a:pt x="7122" y="5604"/>
                    <a:pt x="5487" y="7180"/>
                    <a:pt x="3503" y="718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8" name="Google Shape;18288;p46"/>
            <p:cNvSpPr/>
            <p:nvPr/>
          </p:nvSpPr>
          <p:spPr>
            <a:xfrm>
              <a:off x="2350725" y="2877925"/>
              <a:ext cx="179525" cy="179500"/>
            </a:xfrm>
            <a:custGeom>
              <a:avLst/>
              <a:gdLst/>
              <a:ahLst/>
              <a:cxnLst/>
              <a:rect l="l" t="t" r="r" b="b"/>
              <a:pathLst>
                <a:path w="7181" h="7180" extrusionOk="0">
                  <a:moveTo>
                    <a:pt x="7180" y="3561"/>
                  </a:moveTo>
                  <a:cubicBezTo>
                    <a:pt x="7180" y="5604"/>
                    <a:pt x="5604" y="7180"/>
                    <a:pt x="3561" y="7180"/>
                  </a:cubicBezTo>
                  <a:cubicBezTo>
                    <a:pt x="1577" y="7180"/>
                    <a:pt x="1" y="5604"/>
                    <a:pt x="1" y="3619"/>
                  </a:cubicBezTo>
                  <a:cubicBezTo>
                    <a:pt x="1" y="1576"/>
                    <a:pt x="1577" y="0"/>
                    <a:pt x="3619" y="0"/>
                  </a:cubicBezTo>
                  <a:cubicBezTo>
                    <a:pt x="5604" y="0"/>
                    <a:pt x="7122" y="1576"/>
                    <a:pt x="7180"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9" name="Google Shape;18289;p46"/>
            <p:cNvSpPr/>
            <p:nvPr/>
          </p:nvSpPr>
          <p:spPr>
            <a:xfrm>
              <a:off x="4555675" y="3860000"/>
              <a:ext cx="178050" cy="179525"/>
            </a:xfrm>
            <a:custGeom>
              <a:avLst/>
              <a:gdLst/>
              <a:ahLst/>
              <a:cxnLst/>
              <a:rect l="l" t="t" r="r" b="b"/>
              <a:pathLst>
                <a:path w="7122" h="7181" extrusionOk="0">
                  <a:moveTo>
                    <a:pt x="3561" y="59"/>
                  </a:moveTo>
                  <a:cubicBezTo>
                    <a:pt x="5546" y="59"/>
                    <a:pt x="7122" y="1577"/>
                    <a:pt x="7122" y="3619"/>
                  </a:cubicBezTo>
                  <a:cubicBezTo>
                    <a:pt x="7122" y="5604"/>
                    <a:pt x="5546" y="7180"/>
                    <a:pt x="3503" y="7180"/>
                  </a:cubicBezTo>
                  <a:cubicBezTo>
                    <a:pt x="1518" y="7180"/>
                    <a:pt x="0" y="5604"/>
                    <a:pt x="0" y="3561"/>
                  </a:cubicBezTo>
                  <a:cubicBezTo>
                    <a:pt x="0" y="1577"/>
                    <a:pt x="1576" y="1"/>
                    <a:pt x="3561"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0" name="Google Shape;18290;p46"/>
            <p:cNvSpPr/>
            <p:nvPr/>
          </p:nvSpPr>
          <p:spPr>
            <a:xfrm>
              <a:off x="2352175" y="2389075"/>
              <a:ext cx="176600" cy="178050"/>
            </a:xfrm>
            <a:custGeom>
              <a:avLst/>
              <a:gdLst/>
              <a:ahLst/>
              <a:cxnLst/>
              <a:rect l="l" t="t" r="r" b="b"/>
              <a:pathLst>
                <a:path w="7064" h="7122" extrusionOk="0">
                  <a:moveTo>
                    <a:pt x="3561" y="7121"/>
                  </a:moveTo>
                  <a:cubicBezTo>
                    <a:pt x="1577" y="7121"/>
                    <a:pt x="1" y="5545"/>
                    <a:pt x="1" y="3561"/>
                  </a:cubicBezTo>
                  <a:cubicBezTo>
                    <a:pt x="1" y="1576"/>
                    <a:pt x="1577" y="0"/>
                    <a:pt x="3561" y="0"/>
                  </a:cubicBezTo>
                  <a:cubicBezTo>
                    <a:pt x="5488" y="0"/>
                    <a:pt x="7064" y="1576"/>
                    <a:pt x="7064" y="3502"/>
                  </a:cubicBezTo>
                  <a:cubicBezTo>
                    <a:pt x="7064" y="5487"/>
                    <a:pt x="5546" y="7121"/>
                    <a:pt x="3561" y="71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1" name="Google Shape;18291;p46"/>
            <p:cNvSpPr/>
            <p:nvPr/>
          </p:nvSpPr>
          <p:spPr>
            <a:xfrm>
              <a:off x="4066825" y="4103700"/>
              <a:ext cx="178050" cy="178050"/>
            </a:xfrm>
            <a:custGeom>
              <a:avLst/>
              <a:gdLst/>
              <a:ahLst/>
              <a:cxnLst/>
              <a:rect l="l" t="t" r="r" b="b"/>
              <a:pathLst>
                <a:path w="7122" h="7122" extrusionOk="0">
                  <a:moveTo>
                    <a:pt x="3561" y="0"/>
                  </a:moveTo>
                  <a:cubicBezTo>
                    <a:pt x="5545" y="0"/>
                    <a:pt x="7121" y="1576"/>
                    <a:pt x="7121" y="3561"/>
                  </a:cubicBezTo>
                  <a:cubicBezTo>
                    <a:pt x="7121" y="5546"/>
                    <a:pt x="5545" y="7122"/>
                    <a:pt x="3561" y="7122"/>
                  </a:cubicBezTo>
                  <a:cubicBezTo>
                    <a:pt x="1576" y="7122"/>
                    <a:pt x="0" y="5546"/>
                    <a:pt x="0" y="3619"/>
                  </a:cubicBezTo>
                  <a:cubicBezTo>
                    <a:pt x="0" y="1635"/>
                    <a:pt x="1576" y="0"/>
                    <a:pt x="356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2" name="Google Shape;18292;p46"/>
            <p:cNvSpPr/>
            <p:nvPr/>
          </p:nvSpPr>
          <p:spPr>
            <a:xfrm>
              <a:off x="5050350" y="2142450"/>
              <a:ext cx="176600" cy="178050"/>
            </a:xfrm>
            <a:custGeom>
              <a:avLst/>
              <a:gdLst/>
              <a:ahLst/>
              <a:cxnLst/>
              <a:rect l="l" t="t" r="r" b="b"/>
              <a:pathLst>
                <a:path w="7064" h="7122" extrusionOk="0">
                  <a:moveTo>
                    <a:pt x="3503" y="0"/>
                  </a:moveTo>
                  <a:cubicBezTo>
                    <a:pt x="5488" y="0"/>
                    <a:pt x="7064" y="1576"/>
                    <a:pt x="7064" y="3503"/>
                  </a:cubicBezTo>
                  <a:cubicBezTo>
                    <a:pt x="7064" y="5487"/>
                    <a:pt x="5488" y="7122"/>
                    <a:pt x="3503" y="7063"/>
                  </a:cubicBezTo>
                  <a:cubicBezTo>
                    <a:pt x="1519" y="7063"/>
                    <a:pt x="1" y="5487"/>
                    <a:pt x="1" y="3503"/>
                  </a:cubicBezTo>
                  <a:cubicBezTo>
                    <a:pt x="1" y="1576"/>
                    <a:pt x="1577" y="0"/>
                    <a:pt x="350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3" name="Google Shape;18293;p46"/>
            <p:cNvSpPr/>
            <p:nvPr/>
          </p:nvSpPr>
          <p:spPr>
            <a:xfrm>
              <a:off x="3331350" y="4103700"/>
              <a:ext cx="176600" cy="178050"/>
            </a:xfrm>
            <a:custGeom>
              <a:avLst/>
              <a:gdLst/>
              <a:ahLst/>
              <a:cxnLst/>
              <a:rect l="l" t="t" r="r" b="b"/>
              <a:pathLst>
                <a:path w="7064" h="7122" extrusionOk="0">
                  <a:moveTo>
                    <a:pt x="3503" y="7122"/>
                  </a:moveTo>
                  <a:cubicBezTo>
                    <a:pt x="1576" y="7122"/>
                    <a:pt x="0" y="5546"/>
                    <a:pt x="0" y="3561"/>
                  </a:cubicBezTo>
                  <a:cubicBezTo>
                    <a:pt x="0" y="1576"/>
                    <a:pt x="1576" y="0"/>
                    <a:pt x="3561" y="0"/>
                  </a:cubicBezTo>
                  <a:cubicBezTo>
                    <a:pt x="5487" y="59"/>
                    <a:pt x="7063" y="1635"/>
                    <a:pt x="7063" y="3619"/>
                  </a:cubicBezTo>
                  <a:cubicBezTo>
                    <a:pt x="7063" y="5546"/>
                    <a:pt x="5487" y="7122"/>
                    <a:pt x="3503" y="71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4" name="Google Shape;18294;p46"/>
            <p:cNvSpPr/>
            <p:nvPr/>
          </p:nvSpPr>
          <p:spPr>
            <a:xfrm>
              <a:off x="4313425" y="1406975"/>
              <a:ext cx="178075" cy="176600"/>
            </a:xfrm>
            <a:custGeom>
              <a:avLst/>
              <a:gdLst/>
              <a:ahLst/>
              <a:cxnLst/>
              <a:rect l="l" t="t" r="r" b="b"/>
              <a:pathLst>
                <a:path w="7123" h="7064" extrusionOk="0">
                  <a:moveTo>
                    <a:pt x="1" y="3503"/>
                  </a:moveTo>
                  <a:cubicBezTo>
                    <a:pt x="1" y="1577"/>
                    <a:pt x="1577" y="1"/>
                    <a:pt x="3561" y="1"/>
                  </a:cubicBezTo>
                  <a:cubicBezTo>
                    <a:pt x="5546" y="1"/>
                    <a:pt x="7122" y="1577"/>
                    <a:pt x="7122" y="3561"/>
                  </a:cubicBezTo>
                  <a:cubicBezTo>
                    <a:pt x="7064" y="5488"/>
                    <a:pt x="5488" y="7064"/>
                    <a:pt x="3503" y="7064"/>
                  </a:cubicBezTo>
                  <a:cubicBezTo>
                    <a:pt x="1577" y="7064"/>
                    <a:pt x="1" y="5429"/>
                    <a:pt x="1" y="35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5" name="Google Shape;18295;p46"/>
            <p:cNvSpPr/>
            <p:nvPr/>
          </p:nvSpPr>
          <p:spPr>
            <a:xfrm>
              <a:off x="2352175" y="3126000"/>
              <a:ext cx="176600" cy="176575"/>
            </a:xfrm>
            <a:custGeom>
              <a:avLst/>
              <a:gdLst/>
              <a:ahLst/>
              <a:cxnLst/>
              <a:rect l="l" t="t" r="r" b="b"/>
              <a:pathLst>
                <a:path w="7064" h="7063" extrusionOk="0">
                  <a:moveTo>
                    <a:pt x="3561" y="7063"/>
                  </a:moveTo>
                  <a:cubicBezTo>
                    <a:pt x="1635" y="7063"/>
                    <a:pt x="1" y="5487"/>
                    <a:pt x="1" y="3561"/>
                  </a:cubicBezTo>
                  <a:cubicBezTo>
                    <a:pt x="1" y="1635"/>
                    <a:pt x="1577" y="0"/>
                    <a:pt x="3503" y="0"/>
                  </a:cubicBezTo>
                  <a:cubicBezTo>
                    <a:pt x="5429" y="0"/>
                    <a:pt x="7064" y="1576"/>
                    <a:pt x="7064" y="3502"/>
                  </a:cubicBezTo>
                  <a:cubicBezTo>
                    <a:pt x="7064" y="5429"/>
                    <a:pt x="5488" y="7063"/>
                    <a:pt x="3561" y="70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6" name="Google Shape;18296;p46"/>
            <p:cNvSpPr/>
            <p:nvPr/>
          </p:nvSpPr>
          <p:spPr>
            <a:xfrm>
              <a:off x="2841050" y="3861450"/>
              <a:ext cx="178050" cy="178075"/>
            </a:xfrm>
            <a:custGeom>
              <a:avLst/>
              <a:gdLst/>
              <a:ahLst/>
              <a:cxnLst/>
              <a:rect l="l" t="t" r="r" b="b"/>
              <a:pathLst>
                <a:path w="7122" h="7123" extrusionOk="0">
                  <a:moveTo>
                    <a:pt x="3502" y="1"/>
                  </a:moveTo>
                  <a:cubicBezTo>
                    <a:pt x="5428" y="1"/>
                    <a:pt x="7063" y="1577"/>
                    <a:pt x="7063" y="3503"/>
                  </a:cubicBezTo>
                  <a:cubicBezTo>
                    <a:pt x="7121" y="5429"/>
                    <a:pt x="5545" y="7064"/>
                    <a:pt x="3561" y="7064"/>
                  </a:cubicBezTo>
                  <a:cubicBezTo>
                    <a:pt x="1634" y="7122"/>
                    <a:pt x="58" y="5546"/>
                    <a:pt x="0" y="3561"/>
                  </a:cubicBezTo>
                  <a:cubicBezTo>
                    <a:pt x="0" y="1635"/>
                    <a:pt x="1576" y="59"/>
                    <a:pt x="35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7" name="Google Shape;18297;p46"/>
            <p:cNvSpPr/>
            <p:nvPr/>
          </p:nvSpPr>
          <p:spPr>
            <a:xfrm>
              <a:off x="2594425" y="3614850"/>
              <a:ext cx="178050" cy="178050"/>
            </a:xfrm>
            <a:custGeom>
              <a:avLst/>
              <a:gdLst/>
              <a:ahLst/>
              <a:cxnLst/>
              <a:rect l="l" t="t" r="r" b="b"/>
              <a:pathLst>
                <a:path w="7122" h="7122" extrusionOk="0">
                  <a:moveTo>
                    <a:pt x="7063" y="3561"/>
                  </a:moveTo>
                  <a:cubicBezTo>
                    <a:pt x="7063" y="5487"/>
                    <a:pt x="5429" y="7121"/>
                    <a:pt x="3503" y="7063"/>
                  </a:cubicBezTo>
                  <a:cubicBezTo>
                    <a:pt x="1576" y="7063"/>
                    <a:pt x="0" y="5429"/>
                    <a:pt x="0" y="3503"/>
                  </a:cubicBezTo>
                  <a:cubicBezTo>
                    <a:pt x="59" y="1576"/>
                    <a:pt x="1635" y="0"/>
                    <a:pt x="3561" y="0"/>
                  </a:cubicBezTo>
                  <a:cubicBezTo>
                    <a:pt x="5487" y="59"/>
                    <a:pt x="7122" y="1635"/>
                    <a:pt x="7063"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8" name="Google Shape;18298;p46"/>
            <p:cNvSpPr/>
            <p:nvPr/>
          </p:nvSpPr>
          <p:spPr>
            <a:xfrm>
              <a:off x="5050350" y="3368225"/>
              <a:ext cx="176600" cy="176600"/>
            </a:xfrm>
            <a:custGeom>
              <a:avLst/>
              <a:gdLst/>
              <a:ahLst/>
              <a:cxnLst/>
              <a:rect l="l" t="t" r="r" b="b"/>
              <a:pathLst>
                <a:path w="7064" h="7064" extrusionOk="0">
                  <a:moveTo>
                    <a:pt x="7064" y="3503"/>
                  </a:moveTo>
                  <a:cubicBezTo>
                    <a:pt x="7064" y="5429"/>
                    <a:pt x="5429" y="7064"/>
                    <a:pt x="3503" y="7064"/>
                  </a:cubicBezTo>
                  <a:cubicBezTo>
                    <a:pt x="1635" y="7064"/>
                    <a:pt x="1" y="5487"/>
                    <a:pt x="1" y="3561"/>
                  </a:cubicBezTo>
                  <a:cubicBezTo>
                    <a:pt x="1" y="1635"/>
                    <a:pt x="1635" y="1"/>
                    <a:pt x="3562" y="1"/>
                  </a:cubicBezTo>
                  <a:cubicBezTo>
                    <a:pt x="5429" y="59"/>
                    <a:pt x="7005" y="1635"/>
                    <a:pt x="7064" y="35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9" name="Google Shape;18299;p46"/>
            <p:cNvSpPr/>
            <p:nvPr/>
          </p:nvSpPr>
          <p:spPr>
            <a:xfrm>
              <a:off x="3087650" y="1406975"/>
              <a:ext cx="176600" cy="176600"/>
            </a:xfrm>
            <a:custGeom>
              <a:avLst/>
              <a:gdLst/>
              <a:ahLst/>
              <a:cxnLst/>
              <a:rect l="l" t="t" r="r" b="b"/>
              <a:pathLst>
                <a:path w="7064" h="7064" extrusionOk="0">
                  <a:moveTo>
                    <a:pt x="3561" y="1"/>
                  </a:moveTo>
                  <a:cubicBezTo>
                    <a:pt x="5487" y="1"/>
                    <a:pt x="7063" y="1635"/>
                    <a:pt x="7063" y="3503"/>
                  </a:cubicBezTo>
                  <a:cubicBezTo>
                    <a:pt x="7063" y="5429"/>
                    <a:pt x="5429" y="7064"/>
                    <a:pt x="3503" y="7005"/>
                  </a:cubicBezTo>
                  <a:cubicBezTo>
                    <a:pt x="1577" y="6947"/>
                    <a:pt x="1" y="5371"/>
                    <a:pt x="59" y="3503"/>
                  </a:cubicBezTo>
                  <a:cubicBezTo>
                    <a:pt x="59" y="1577"/>
                    <a:pt x="1693" y="1"/>
                    <a:pt x="3561"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0" name="Google Shape;18300;p46"/>
            <p:cNvSpPr/>
            <p:nvPr/>
          </p:nvSpPr>
          <p:spPr>
            <a:xfrm>
              <a:off x="4316350" y="4106625"/>
              <a:ext cx="172225" cy="173675"/>
            </a:xfrm>
            <a:custGeom>
              <a:avLst/>
              <a:gdLst/>
              <a:ahLst/>
              <a:cxnLst/>
              <a:rect l="l" t="t" r="r" b="b"/>
              <a:pathLst>
                <a:path w="6889" h="6947" extrusionOk="0">
                  <a:moveTo>
                    <a:pt x="6888" y="3502"/>
                  </a:moveTo>
                  <a:cubicBezTo>
                    <a:pt x="6888" y="5429"/>
                    <a:pt x="5312" y="6946"/>
                    <a:pt x="3386" y="6888"/>
                  </a:cubicBezTo>
                  <a:cubicBezTo>
                    <a:pt x="1460" y="6888"/>
                    <a:pt x="1" y="5370"/>
                    <a:pt x="1" y="3444"/>
                  </a:cubicBezTo>
                  <a:cubicBezTo>
                    <a:pt x="1" y="1518"/>
                    <a:pt x="1577" y="0"/>
                    <a:pt x="3503" y="0"/>
                  </a:cubicBezTo>
                  <a:cubicBezTo>
                    <a:pt x="5371" y="59"/>
                    <a:pt x="6888" y="1576"/>
                    <a:pt x="6888" y="35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1" name="Google Shape;18301;p46"/>
            <p:cNvSpPr/>
            <p:nvPr/>
          </p:nvSpPr>
          <p:spPr>
            <a:xfrm>
              <a:off x="2353650" y="2145375"/>
              <a:ext cx="172200" cy="172200"/>
            </a:xfrm>
            <a:custGeom>
              <a:avLst/>
              <a:gdLst/>
              <a:ahLst/>
              <a:cxnLst/>
              <a:rect l="l" t="t" r="r" b="b"/>
              <a:pathLst>
                <a:path w="6888" h="6888" extrusionOk="0">
                  <a:moveTo>
                    <a:pt x="6888" y="3444"/>
                  </a:moveTo>
                  <a:cubicBezTo>
                    <a:pt x="6888" y="5370"/>
                    <a:pt x="5429" y="6830"/>
                    <a:pt x="3502" y="6888"/>
                  </a:cubicBezTo>
                  <a:cubicBezTo>
                    <a:pt x="1518" y="6888"/>
                    <a:pt x="0" y="5370"/>
                    <a:pt x="59" y="3386"/>
                  </a:cubicBezTo>
                  <a:cubicBezTo>
                    <a:pt x="59" y="1459"/>
                    <a:pt x="1576" y="0"/>
                    <a:pt x="3502" y="0"/>
                  </a:cubicBezTo>
                  <a:cubicBezTo>
                    <a:pt x="5370" y="0"/>
                    <a:pt x="6888" y="1518"/>
                    <a:pt x="6888"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2" name="Google Shape;18302;p46"/>
            <p:cNvSpPr/>
            <p:nvPr/>
          </p:nvSpPr>
          <p:spPr>
            <a:xfrm>
              <a:off x="4805200" y="1656525"/>
              <a:ext cx="172225" cy="170750"/>
            </a:xfrm>
            <a:custGeom>
              <a:avLst/>
              <a:gdLst/>
              <a:ahLst/>
              <a:cxnLst/>
              <a:rect l="l" t="t" r="r" b="b"/>
              <a:pathLst>
                <a:path w="6889" h="6830" extrusionOk="0">
                  <a:moveTo>
                    <a:pt x="6888" y="3386"/>
                  </a:moveTo>
                  <a:cubicBezTo>
                    <a:pt x="6888" y="5312"/>
                    <a:pt x="5371" y="6829"/>
                    <a:pt x="3503" y="6829"/>
                  </a:cubicBezTo>
                  <a:cubicBezTo>
                    <a:pt x="1518" y="6829"/>
                    <a:pt x="1" y="5312"/>
                    <a:pt x="59" y="3386"/>
                  </a:cubicBezTo>
                  <a:cubicBezTo>
                    <a:pt x="59" y="1459"/>
                    <a:pt x="1577" y="0"/>
                    <a:pt x="3503" y="0"/>
                  </a:cubicBezTo>
                  <a:cubicBezTo>
                    <a:pt x="5371" y="0"/>
                    <a:pt x="6888" y="1518"/>
                    <a:pt x="6888"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3" name="Google Shape;18303;p46"/>
            <p:cNvSpPr/>
            <p:nvPr/>
          </p:nvSpPr>
          <p:spPr>
            <a:xfrm>
              <a:off x="3090575" y="4108075"/>
              <a:ext cx="170750" cy="170750"/>
            </a:xfrm>
            <a:custGeom>
              <a:avLst/>
              <a:gdLst/>
              <a:ahLst/>
              <a:cxnLst/>
              <a:rect l="l" t="t" r="r" b="b"/>
              <a:pathLst>
                <a:path w="6830" h="6830" extrusionOk="0">
                  <a:moveTo>
                    <a:pt x="6830" y="3444"/>
                  </a:moveTo>
                  <a:cubicBezTo>
                    <a:pt x="6830" y="5312"/>
                    <a:pt x="5312" y="6830"/>
                    <a:pt x="3386" y="6830"/>
                  </a:cubicBezTo>
                  <a:cubicBezTo>
                    <a:pt x="1518" y="6771"/>
                    <a:pt x="0" y="5254"/>
                    <a:pt x="59" y="3328"/>
                  </a:cubicBezTo>
                  <a:cubicBezTo>
                    <a:pt x="59" y="1460"/>
                    <a:pt x="1576" y="1"/>
                    <a:pt x="3444" y="1"/>
                  </a:cubicBezTo>
                  <a:cubicBezTo>
                    <a:pt x="5370" y="1"/>
                    <a:pt x="6830" y="1518"/>
                    <a:pt x="6830"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4" name="Google Shape;18304;p46"/>
            <p:cNvSpPr/>
            <p:nvPr/>
          </p:nvSpPr>
          <p:spPr>
            <a:xfrm>
              <a:off x="2355100" y="3371150"/>
              <a:ext cx="170750" cy="170750"/>
            </a:xfrm>
            <a:custGeom>
              <a:avLst/>
              <a:gdLst/>
              <a:ahLst/>
              <a:cxnLst/>
              <a:rect l="l" t="t" r="r" b="b"/>
              <a:pathLst>
                <a:path w="6830" h="6830" extrusionOk="0">
                  <a:moveTo>
                    <a:pt x="3444" y="6830"/>
                  </a:moveTo>
                  <a:cubicBezTo>
                    <a:pt x="1518" y="6830"/>
                    <a:pt x="1" y="5312"/>
                    <a:pt x="1" y="3444"/>
                  </a:cubicBezTo>
                  <a:cubicBezTo>
                    <a:pt x="1" y="1518"/>
                    <a:pt x="1518" y="59"/>
                    <a:pt x="3386" y="0"/>
                  </a:cubicBezTo>
                  <a:cubicBezTo>
                    <a:pt x="5312" y="0"/>
                    <a:pt x="6830" y="1518"/>
                    <a:pt x="6830" y="3444"/>
                  </a:cubicBezTo>
                  <a:cubicBezTo>
                    <a:pt x="6830" y="5312"/>
                    <a:pt x="5312" y="6830"/>
                    <a:pt x="3444" y="683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5" name="Google Shape;18305;p46"/>
            <p:cNvSpPr/>
            <p:nvPr/>
          </p:nvSpPr>
          <p:spPr>
            <a:xfrm>
              <a:off x="5053275" y="1903125"/>
              <a:ext cx="170750" cy="170775"/>
            </a:xfrm>
            <a:custGeom>
              <a:avLst/>
              <a:gdLst/>
              <a:ahLst/>
              <a:cxnLst/>
              <a:rect l="l" t="t" r="r" b="b"/>
              <a:pathLst>
                <a:path w="6830" h="6831" extrusionOk="0">
                  <a:moveTo>
                    <a:pt x="3445" y="1"/>
                  </a:moveTo>
                  <a:cubicBezTo>
                    <a:pt x="5312" y="59"/>
                    <a:pt x="6830" y="1577"/>
                    <a:pt x="6772" y="3445"/>
                  </a:cubicBezTo>
                  <a:cubicBezTo>
                    <a:pt x="6772" y="5312"/>
                    <a:pt x="5254" y="6830"/>
                    <a:pt x="3386" y="6772"/>
                  </a:cubicBezTo>
                  <a:cubicBezTo>
                    <a:pt x="1518" y="6772"/>
                    <a:pt x="1" y="5254"/>
                    <a:pt x="1" y="3386"/>
                  </a:cubicBezTo>
                  <a:cubicBezTo>
                    <a:pt x="59" y="1518"/>
                    <a:pt x="1577" y="1"/>
                    <a:pt x="344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6" name="Google Shape;18306;p46"/>
            <p:cNvSpPr/>
            <p:nvPr/>
          </p:nvSpPr>
          <p:spPr>
            <a:xfrm>
              <a:off x="4564425" y="1409900"/>
              <a:ext cx="169300" cy="169300"/>
            </a:xfrm>
            <a:custGeom>
              <a:avLst/>
              <a:gdLst/>
              <a:ahLst/>
              <a:cxnLst/>
              <a:rect l="l" t="t" r="r" b="b"/>
              <a:pathLst>
                <a:path w="6772" h="6772" extrusionOk="0">
                  <a:moveTo>
                    <a:pt x="6772" y="3386"/>
                  </a:moveTo>
                  <a:cubicBezTo>
                    <a:pt x="6772" y="5195"/>
                    <a:pt x="5254" y="6771"/>
                    <a:pt x="3386" y="6771"/>
                  </a:cubicBezTo>
                  <a:cubicBezTo>
                    <a:pt x="1577" y="6771"/>
                    <a:pt x="1" y="5254"/>
                    <a:pt x="1" y="3444"/>
                  </a:cubicBezTo>
                  <a:cubicBezTo>
                    <a:pt x="1" y="1576"/>
                    <a:pt x="1518" y="59"/>
                    <a:pt x="3328" y="0"/>
                  </a:cubicBezTo>
                  <a:cubicBezTo>
                    <a:pt x="5196" y="0"/>
                    <a:pt x="6772" y="1518"/>
                    <a:pt x="6772"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7" name="Google Shape;18307;p46"/>
            <p:cNvSpPr/>
            <p:nvPr/>
          </p:nvSpPr>
          <p:spPr>
            <a:xfrm>
              <a:off x="5296975" y="2635675"/>
              <a:ext cx="169300" cy="169300"/>
            </a:xfrm>
            <a:custGeom>
              <a:avLst/>
              <a:gdLst/>
              <a:ahLst/>
              <a:cxnLst/>
              <a:rect l="l" t="t" r="r" b="b"/>
              <a:pathLst>
                <a:path w="6772" h="6772" extrusionOk="0">
                  <a:moveTo>
                    <a:pt x="6771" y="3386"/>
                  </a:moveTo>
                  <a:cubicBezTo>
                    <a:pt x="6771" y="5196"/>
                    <a:pt x="5254" y="6772"/>
                    <a:pt x="3386" y="6772"/>
                  </a:cubicBezTo>
                  <a:cubicBezTo>
                    <a:pt x="1518" y="6772"/>
                    <a:pt x="1" y="5254"/>
                    <a:pt x="1" y="3386"/>
                  </a:cubicBezTo>
                  <a:cubicBezTo>
                    <a:pt x="1" y="1577"/>
                    <a:pt x="1518" y="59"/>
                    <a:pt x="3328" y="1"/>
                  </a:cubicBezTo>
                  <a:cubicBezTo>
                    <a:pt x="5137" y="1"/>
                    <a:pt x="6713" y="1518"/>
                    <a:pt x="6771"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8" name="Google Shape;18308;p46"/>
            <p:cNvSpPr/>
            <p:nvPr/>
          </p:nvSpPr>
          <p:spPr>
            <a:xfrm>
              <a:off x="4806675" y="3865850"/>
              <a:ext cx="170750" cy="169275"/>
            </a:xfrm>
            <a:custGeom>
              <a:avLst/>
              <a:gdLst/>
              <a:ahLst/>
              <a:cxnLst/>
              <a:rect l="l" t="t" r="r" b="b"/>
              <a:pathLst>
                <a:path w="6830" h="6771" extrusionOk="0">
                  <a:moveTo>
                    <a:pt x="3444" y="6771"/>
                  </a:moveTo>
                  <a:cubicBezTo>
                    <a:pt x="1576" y="6771"/>
                    <a:pt x="58" y="5253"/>
                    <a:pt x="0" y="3385"/>
                  </a:cubicBezTo>
                  <a:cubicBezTo>
                    <a:pt x="0" y="1518"/>
                    <a:pt x="1576" y="0"/>
                    <a:pt x="3444" y="0"/>
                  </a:cubicBezTo>
                  <a:cubicBezTo>
                    <a:pt x="5253" y="0"/>
                    <a:pt x="6771" y="1518"/>
                    <a:pt x="6771" y="3327"/>
                  </a:cubicBezTo>
                  <a:cubicBezTo>
                    <a:pt x="6829" y="5195"/>
                    <a:pt x="5253" y="6713"/>
                    <a:pt x="3444" y="677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9" name="Google Shape;18309;p46"/>
            <p:cNvSpPr/>
            <p:nvPr/>
          </p:nvSpPr>
          <p:spPr>
            <a:xfrm>
              <a:off x="5296975" y="2882300"/>
              <a:ext cx="169300" cy="170750"/>
            </a:xfrm>
            <a:custGeom>
              <a:avLst/>
              <a:gdLst/>
              <a:ahLst/>
              <a:cxnLst/>
              <a:rect l="l" t="t" r="r" b="b"/>
              <a:pathLst>
                <a:path w="6772" h="6830" extrusionOk="0">
                  <a:moveTo>
                    <a:pt x="6713" y="3444"/>
                  </a:moveTo>
                  <a:cubicBezTo>
                    <a:pt x="6713" y="5254"/>
                    <a:pt x="5137" y="6830"/>
                    <a:pt x="3328" y="6771"/>
                  </a:cubicBezTo>
                  <a:cubicBezTo>
                    <a:pt x="1460" y="6713"/>
                    <a:pt x="1" y="5195"/>
                    <a:pt x="1" y="3386"/>
                  </a:cubicBezTo>
                  <a:cubicBezTo>
                    <a:pt x="1" y="1518"/>
                    <a:pt x="1577" y="0"/>
                    <a:pt x="3444" y="59"/>
                  </a:cubicBezTo>
                  <a:cubicBezTo>
                    <a:pt x="5254" y="59"/>
                    <a:pt x="6771" y="1635"/>
                    <a:pt x="6713"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0" name="Google Shape;18310;p46"/>
            <p:cNvSpPr/>
            <p:nvPr/>
          </p:nvSpPr>
          <p:spPr>
            <a:xfrm>
              <a:off x="3827500" y="1167650"/>
              <a:ext cx="170750" cy="169300"/>
            </a:xfrm>
            <a:custGeom>
              <a:avLst/>
              <a:gdLst/>
              <a:ahLst/>
              <a:cxnLst/>
              <a:rect l="l" t="t" r="r" b="b"/>
              <a:pathLst>
                <a:path w="6830" h="6772" extrusionOk="0">
                  <a:moveTo>
                    <a:pt x="3386" y="6772"/>
                  </a:moveTo>
                  <a:cubicBezTo>
                    <a:pt x="1518" y="6714"/>
                    <a:pt x="0" y="5138"/>
                    <a:pt x="59" y="3328"/>
                  </a:cubicBezTo>
                  <a:cubicBezTo>
                    <a:pt x="59" y="1519"/>
                    <a:pt x="1635" y="1"/>
                    <a:pt x="3444" y="1"/>
                  </a:cubicBezTo>
                  <a:cubicBezTo>
                    <a:pt x="5254" y="1"/>
                    <a:pt x="6830" y="1635"/>
                    <a:pt x="6771" y="3445"/>
                  </a:cubicBezTo>
                  <a:cubicBezTo>
                    <a:pt x="6713" y="5254"/>
                    <a:pt x="5195" y="6772"/>
                    <a:pt x="3386" y="677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1" name="Google Shape;18311;p46"/>
            <p:cNvSpPr/>
            <p:nvPr/>
          </p:nvSpPr>
          <p:spPr>
            <a:xfrm>
              <a:off x="2603175" y="1656525"/>
              <a:ext cx="167850" cy="170750"/>
            </a:xfrm>
            <a:custGeom>
              <a:avLst/>
              <a:gdLst/>
              <a:ahLst/>
              <a:cxnLst/>
              <a:rect l="l" t="t" r="r" b="b"/>
              <a:pathLst>
                <a:path w="6714" h="6830" extrusionOk="0">
                  <a:moveTo>
                    <a:pt x="6713" y="3444"/>
                  </a:moveTo>
                  <a:cubicBezTo>
                    <a:pt x="6713" y="5253"/>
                    <a:pt x="5137" y="6829"/>
                    <a:pt x="3269" y="6771"/>
                  </a:cubicBezTo>
                  <a:cubicBezTo>
                    <a:pt x="1460" y="6713"/>
                    <a:pt x="1" y="5195"/>
                    <a:pt x="1" y="3386"/>
                  </a:cubicBezTo>
                  <a:cubicBezTo>
                    <a:pt x="1" y="1518"/>
                    <a:pt x="1577" y="0"/>
                    <a:pt x="3444" y="58"/>
                  </a:cubicBezTo>
                  <a:cubicBezTo>
                    <a:pt x="5254" y="58"/>
                    <a:pt x="6713" y="1634"/>
                    <a:pt x="6713"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2" name="Google Shape;18312;p46"/>
            <p:cNvSpPr/>
            <p:nvPr/>
          </p:nvSpPr>
          <p:spPr>
            <a:xfrm>
              <a:off x="3580875" y="1167650"/>
              <a:ext cx="169300" cy="169300"/>
            </a:xfrm>
            <a:custGeom>
              <a:avLst/>
              <a:gdLst/>
              <a:ahLst/>
              <a:cxnLst/>
              <a:rect l="l" t="t" r="r" b="b"/>
              <a:pathLst>
                <a:path w="6772" h="6772" extrusionOk="0">
                  <a:moveTo>
                    <a:pt x="3445" y="6714"/>
                  </a:moveTo>
                  <a:cubicBezTo>
                    <a:pt x="1577" y="6772"/>
                    <a:pt x="1" y="5196"/>
                    <a:pt x="59" y="3328"/>
                  </a:cubicBezTo>
                  <a:cubicBezTo>
                    <a:pt x="59" y="1519"/>
                    <a:pt x="1577" y="1"/>
                    <a:pt x="3386" y="1"/>
                  </a:cubicBezTo>
                  <a:cubicBezTo>
                    <a:pt x="5254" y="1"/>
                    <a:pt x="6772" y="1577"/>
                    <a:pt x="6772" y="3386"/>
                  </a:cubicBezTo>
                  <a:cubicBezTo>
                    <a:pt x="6772" y="5196"/>
                    <a:pt x="5196" y="6714"/>
                    <a:pt x="3445" y="671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3" name="Google Shape;18313;p46"/>
            <p:cNvSpPr/>
            <p:nvPr/>
          </p:nvSpPr>
          <p:spPr>
            <a:xfrm>
              <a:off x="5054750" y="3620675"/>
              <a:ext cx="166375" cy="166375"/>
            </a:xfrm>
            <a:custGeom>
              <a:avLst/>
              <a:gdLst/>
              <a:ahLst/>
              <a:cxnLst/>
              <a:rect l="l" t="t" r="r" b="b"/>
              <a:pathLst>
                <a:path w="6655" h="6655" extrusionOk="0">
                  <a:moveTo>
                    <a:pt x="6654" y="3328"/>
                  </a:moveTo>
                  <a:cubicBezTo>
                    <a:pt x="6654" y="5196"/>
                    <a:pt x="5137" y="6655"/>
                    <a:pt x="3327" y="6655"/>
                  </a:cubicBezTo>
                  <a:cubicBezTo>
                    <a:pt x="1459" y="6597"/>
                    <a:pt x="0" y="5079"/>
                    <a:pt x="0" y="3270"/>
                  </a:cubicBezTo>
                  <a:cubicBezTo>
                    <a:pt x="58" y="1460"/>
                    <a:pt x="1518" y="1"/>
                    <a:pt x="3327" y="1"/>
                  </a:cubicBezTo>
                  <a:cubicBezTo>
                    <a:pt x="5195" y="1"/>
                    <a:pt x="6654" y="1518"/>
                    <a:pt x="6654" y="33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4" name="Google Shape;18314;p46"/>
            <p:cNvSpPr/>
            <p:nvPr/>
          </p:nvSpPr>
          <p:spPr>
            <a:xfrm>
              <a:off x="5296975" y="2391975"/>
              <a:ext cx="169300" cy="170775"/>
            </a:xfrm>
            <a:custGeom>
              <a:avLst/>
              <a:gdLst/>
              <a:ahLst/>
              <a:cxnLst/>
              <a:rect l="l" t="t" r="r" b="b"/>
              <a:pathLst>
                <a:path w="6772" h="6831" extrusionOk="0">
                  <a:moveTo>
                    <a:pt x="3269" y="6772"/>
                  </a:moveTo>
                  <a:cubicBezTo>
                    <a:pt x="1401" y="6655"/>
                    <a:pt x="1" y="5137"/>
                    <a:pt x="59" y="3328"/>
                  </a:cubicBezTo>
                  <a:cubicBezTo>
                    <a:pt x="176" y="1460"/>
                    <a:pt x="1693" y="1"/>
                    <a:pt x="3503" y="118"/>
                  </a:cubicBezTo>
                  <a:cubicBezTo>
                    <a:pt x="5371" y="234"/>
                    <a:pt x="6771" y="1694"/>
                    <a:pt x="6713" y="3503"/>
                  </a:cubicBezTo>
                  <a:cubicBezTo>
                    <a:pt x="6596" y="5371"/>
                    <a:pt x="5079" y="6830"/>
                    <a:pt x="3269" y="671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5" name="Google Shape;18315;p46"/>
            <p:cNvSpPr/>
            <p:nvPr/>
          </p:nvSpPr>
          <p:spPr>
            <a:xfrm>
              <a:off x="4562975" y="4111000"/>
              <a:ext cx="163450" cy="164925"/>
            </a:xfrm>
            <a:custGeom>
              <a:avLst/>
              <a:gdLst/>
              <a:ahLst/>
              <a:cxnLst/>
              <a:rect l="l" t="t" r="r" b="b"/>
              <a:pathLst>
                <a:path w="6538" h="6597" extrusionOk="0">
                  <a:moveTo>
                    <a:pt x="6538" y="3269"/>
                  </a:moveTo>
                  <a:cubicBezTo>
                    <a:pt x="6538" y="5078"/>
                    <a:pt x="5137" y="6538"/>
                    <a:pt x="3327" y="6538"/>
                  </a:cubicBezTo>
                  <a:cubicBezTo>
                    <a:pt x="1459" y="6596"/>
                    <a:pt x="0" y="5137"/>
                    <a:pt x="0" y="3269"/>
                  </a:cubicBezTo>
                  <a:cubicBezTo>
                    <a:pt x="0" y="1401"/>
                    <a:pt x="1459" y="0"/>
                    <a:pt x="3269" y="0"/>
                  </a:cubicBezTo>
                  <a:cubicBezTo>
                    <a:pt x="5137" y="0"/>
                    <a:pt x="6538" y="1460"/>
                    <a:pt x="6538"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6" name="Google Shape;18316;p46"/>
            <p:cNvSpPr/>
            <p:nvPr/>
          </p:nvSpPr>
          <p:spPr>
            <a:xfrm>
              <a:off x="4072650" y="1169125"/>
              <a:ext cx="166375" cy="164925"/>
            </a:xfrm>
            <a:custGeom>
              <a:avLst/>
              <a:gdLst/>
              <a:ahLst/>
              <a:cxnLst/>
              <a:rect l="l" t="t" r="r" b="b"/>
              <a:pathLst>
                <a:path w="6655" h="6597" extrusionOk="0">
                  <a:moveTo>
                    <a:pt x="3328" y="0"/>
                  </a:moveTo>
                  <a:cubicBezTo>
                    <a:pt x="5196" y="0"/>
                    <a:pt x="6655" y="1518"/>
                    <a:pt x="6597" y="3327"/>
                  </a:cubicBezTo>
                  <a:cubicBezTo>
                    <a:pt x="6597" y="5195"/>
                    <a:pt x="5137" y="6596"/>
                    <a:pt x="3328" y="6596"/>
                  </a:cubicBezTo>
                  <a:cubicBezTo>
                    <a:pt x="1460" y="6596"/>
                    <a:pt x="1" y="5137"/>
                    <a:pt x="1" y="3269"/>
                  </a:cubicBezTo>
                  <a:cubicBezTo>
                    <a:pt x="59" y="1460"/>
                    <a:pt x="1518" y="0"/>
                    <a:pt x="33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7" name="Google Shape;18317;p46"/>
            <p:cNvSpPr/>
            <p:nvPr/>
          </p:nvSpPr>
          <p:spPr>
            <a:xfrm>
              <a:off x="2846875" y="1411350"/>
              <a:ext cx="166375" cy="167850"/>
            </a:xfrm>
            <a:custGeom>
              <a:avLst/>
              <a:gdLst/>
              <a:ahLst/>
              <a:cxnLst/>
              <a:rect l="l" t="t" r="r" b="b"/>
              <a:pathLst>
                <a:path w="6655" h="6714" extrusionOk="0">
                  <a:moveTo>
                    <a:pt x="6596" y="3386"/>
                  </a:moveTo>
                  <a:cubicBezTo>
                    <a:pt x="6596" y="5254"/>
                    <a:pt x="5079" y="6713"/>
                    <a:pt x="3269" y="6655"/>
                  </a:cubicBezTo>
                  <a:cubicBezTo>
                    <a:pt x="1401" y="6597"/>
                    <a:pt x="0" y="5137"/>
                    <a:pt x="0" y="3328"/>
                  </a:cubicBezTo>
                  <a:cubicBezTo>
                    <a:pt x="59" y="1460"/>
                    <a:pt x="1576" y="1"/>
                    <a:pt x="3386" y="59"/>
                  </a:cubicBezTo>
                  <a:cubicBezTo>
                    <a:pt x="5195" y="59"/>
                    <a:pt x="6655" y="1577"/>
                    <a:pt x="6596"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8" name="Google Shape;18318;p46"/>
            <p:cNvSpPr/>
            <p:nvPr/>
          </p:nvSpPr>
          <p:spPr>
            <a:xfrm>
              <a:off x="5299900" y="3131825"/>
              <a:ext cx="163450" cy="164925"/>
            </a:xfrm>
            <a:custGeom>
              <a:avLst/>
              <a:gdLst/>
              <a:ahLst/>
              <a:cxnLst/>
              <a:rect l="l" t="t" r="r" b="b"/>
              <a:pathLst>
                <a:path w="6538" h="6597" extrusionOk="0">
                  <a:moveTo>
                    <a:pt x="6538" y="3269"/>
                  </a:moveTo>
                  <a:cubicBezTo>
                    <a:pt x="6538" y="5079"/>
                    <a:pt x="5137" y="6538"/>
                    <a:pt x="3327" y="6597"/>
                  </a:cubicBezTo>
                  <a:cubicBezTo>
                    <a:pt x="1460" y="6597"/>
                    <a:pt x="0" y="5137"/>
                    <a:pt x="0" y="3269"/>
                  </a:cubicBezTo>
                  <a:cubicBezTo>
                    <a:pt x="0" y="1460"/>
                    <a:pt x="1401" y="1"/>
                    <a:pt x="3211" y="1"/>
                  </a:cubicBezTo>
                  <a:cubicBezTo>
                    <a:pt x="5078" y="1"/>
                    <a:pt x="6538" y="1402"/>
                    <a:pt x="6538"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9" name="Google Shape;18319;p46"/>
            <p:cNvSpPr/>
            <p:nvPr/>
          </p:nvSpPr>
          <p:spPr>
            <a:xfrm>
              <a:off x="2358025" y="1901675"/>
              <a:ext cx="164925" cy="164925"/>
            </a:xfrm>
            <a:custGeom>
              <a:avLst/>
              <a:gdLst/>
              <a:ahLst/>
              <a:cxnLst/>
              <a:rect l="l" t="t" r="r" b="b"/>
              <a:pathLst>
                <a:path w="6597" h="6597" extrusionOk="0">
                  <a:moveTo>
                    <a:pt x="3327" y="6596"/>
                  </a:moveTo>
                  <a:cubicBezTo>
                    <a:pt x="1518" y="6596"/>
                    <a:pt x="59" y="5195"/>
                    <a:pt x="0" y="3327"/>
                  </a:cubicBezTo>
                  <a:cubicBezTo>
                    <a:pt x="0" y="1518"/>
                    <a:pt x="1401" y="59"/>
                    <a:pt x="3269" y="59"/>
                  </a:cubicBezTo>
                  <a:cubicBezTo>
                    <a:pt x="5079" y="0"/>
                    <a:pt x="6538" y="1460"/>
                    <a:pt x="6538" y="3269"/>
                  </a:cubicBezTo>
                  <a:cubicBezTo>
                    <a:pt x="6596" y="5137"/>
                    <a:pt x="5137" y="6538"/>
                    <a:pt x="3327" y="659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0" name="Google Shape;18320;p46"/>
            <p:cNvSpPr/>
            <p:nvPr/>
          </p:nvSpPr>
          <p:spPr>
            <a:xfrm>
              <a:off x="3337175" y="1170575"/>
              <a:ext cx="164925" cy="163475"/>
            </a:xfrm>
            <a:custGeom>
              <a:avLst/>
              <a:gdLst/>
              <a:ahLst/>
              <a:cxnLst/>
              <a:rect l="l" t="t" r="r" b="b"/>
              <a:pathLst>
                <a:path w="6597" h="6539" extrusionOk="0">
                  <a:moveTo>
                    <a:pt x="3270" y="1"/>
                  </a:moveTo>
                  <a:cubicBezTo>
                    <a:pt x="5079" y="1"/>
                    <a:pt x="6538" y="1402"/>
                    <a:pt x="6538" y="3211"/>
                  </a:cubicBezTo>
                  <a:cubicBezTo>
                    <a:pt x="6597" y="5079"/>
                    <a:pt x="5138" y="6538"/>
                    <a:pt x="3328" y="6538"/>
                  </a:cubicBezTo>
                  <a:cubicBezTo>
                    <a:pt x="1460" y="6538"/>
                    <a:pt x="59" y="5137"/>
                    <a:pt x="1" y="3269"/>
                  </a:cubicBezTo>
                  <a:cubicBezTo>
                    <a:pt x="1" y="1460"/>
                    <a:pt x="1402" y="1"/>
                    <a:pt x="327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1" name="Google Shape;18321;p46"/>
            <p:cNvSpPr/>
            <p:nvPr/>
          </p:nvSpPr>
          <p:spPr>
            <a:xfrm>
              <a:off x="2601725" y="3864375"/>
              <a:ext cx="163450" cy="163475"/>
            </a:xfrm>
            <a:custGeom>
              <a:avLst/>
              <a:gdLst/>
              <a:ahLst/>
              <a:cxnLst/>
              <a:rect l="l" t="t" r="r" b="b"/>
              <a:pathLst>
                <a:path w="6538" h="6539" extrusionOk="0">
                  <a:moveTo>
                    <a:pt x="3269" y="1"/>
                  </a:moveTo>
                  <a:cubicBezTo>
                    <a:pt x="5137" y="1"/>
                    <a:pt x="6538" y="1460"/>
                    <a:pt x="6538" y="3328"/>
                  </a:cubicBezTo>
                  <a:cubicBezTo>
                    <a:pt x="6538" y="5137"/>
                    <a:pt x="5078" y="6538"/>
                    <a:pt x="3211" y="6538"/>
                  </a:cubicBezTo>
                  <a:cubicBezTo>
                    <a:pt x="1401" y="6538"/>
                    <a:pt x="0" y="5079"/>
                    <a:pt x="0" y="3269"/>
                  </a:cubicBezTo>
                  <a:cubicBezTo>
                    <a:pt x="0" y="1402"/>
                    <a:pt x="1460" y="1"/>
                    <a:pt x="326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2" name="Google Shape;18322;p46"/>
            <p:cNvSpPr/>
            <p:nvPr/>
          </p:nvSpPr>
          <p:spPr>
            <a:xfrm>
              <a:off x="2112875" y="2886675"/>
              <a:ext cx="162000" cy="162000"/>
            </a:xfrm>
            <a:custGeom>
              <a:avLst/>
              <a:gdLst/>
              <a:ahLst/>
              <a:cxnLst/>
              <a:rect l="l" t="t" r="r" b="b"/>
              <a:pathLst>
                <a:path w="6480" h="6480" extrusionOk="0">
                  <a:moveTo>
                    <a:pt x="6479" y="3211"/>
                  </a:moveTo>
                  <a:cubicBezTo>
                    <a:pt x="6479" y="5020"/>
                    <a:pt x="5020" y="6480"/>
                    <a:pt x="3269" y="6480"/>
                  </a:cubicBezTo>
                  <a:cubicBezTo>
                    <a:pt x="1401" y="6480"/>
                    <a:pt x="0" y="5020"/>
                    <a:pt x="0" y="3211"/>
                  </a:cubicBezTo>
                  <a:cubicBezTo>
                    <a:pt x="0" y="1401"/>
                    <a:pt x="1459" y="0"/>
                    <a:pt x="3269" y="0"/>
                  </a:cubicBezTo>
                  <a:cubicBezTo>
                    <a:pt x="5020" y="0"/>
                    <a:pt x="6479" y="1460"/>
                    <a:pt x="6479"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3" name="Google Shape;18323;p46"/>
            <p:cNvSpPr/>
            <p:nvPr/>
          </p:nvSpPr>
          <p:spPr>
            <a:xfrm>
              <a:off x="3585250" y="4357600"/>
              <a:ext cx="162025" cy="163475"/>
            </a:xfrm>
            <a:custGeom>
              <a:avLst/>
              <a:gdLst/>
              <a:ahLst/>
              <a:cxnLst/>
              <a:rect l="l" t="t" r="r" b="b"/>
              <a:pathLst>
                <a:path w="6481" h="6539" extrusionOk="0">
                  <a:moveTo>
                    <a:pt x="3211" y="6538"/>
                  </a:moveTo>
                  <a:cubicBezTo>
                    <a:pt x="1460" y="6538"/>
                    <a:pt x="1" y="5079"/>
                    <a:pt x="1" y="3270"/>
                  </a:cubicBezTo>
                  <a:cubicBezTo>
                    <a:pt x="1" y="1460"/>
                    <a:pt x="1460" y="1"/>
                    <a:pt x="3270" y="59"/>
                  </a:cubicBezTo>
                  <a:cubicBezTo>
                    <a:pt x="5021" y="59"/>
                    <a:pt x="6480" y="1518"/>
                    <a:pt x="6480" y="3328"/>
                  </a:cubicBezTo>
                  <a:cubicBezTo>
                    <a:pt x="6480" y="5079"/>
                    <a:pt x="5021" y="6538"/>
                    <a:pt x="3211" y="653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4" name="Google Shape;18324;p46"/>
            <p:cNvSpPr/>
            <p:nvPr/>
          </p:nvSpPr>
          <p:spPr>
            <a:xfrm>
              <a:off x="3831875" y="4359075"/>
              <a:ext cx="162000" cy="162000"/>
            </a:xfrm>
            <a:custGeom>
              <a:avLst/>
              <a:gdLst/>
              <a:ahLst/>
              <a:cxnLst/>
              <a:rect l="l" t="t" r="r" b="b"/>
              <a:pathLst>
                <a:path w="6480" h="6480" extrusionOk="0">
                  <a:moveTo>
                    <a:pt x="3211" y="0"/>
                  </a:moveTo>
                  <a:cubicBezTo>
                    <a:pt x="5020" y="0"/>
                    <a:pt x="6480" y="1401"/>
                    <a:pt x="6480" y="3269"/>
                  </a:cubicBezTo>
                  <a:cubicBezTo>
                    <a:pt x="6480" y="5020"/>
                    <a:pt x="5020" y="6479"/>
                    <a:pt x="3269" y="6479"/>
                  </a:cubicBezTo>
                  <a:cubicBezTo>
                    <a:pt x="1460" y="6479"/>
                    <a:pt x="1" y="5020"/>
                    <a:pt x="1" y="3211"/>
                  </a:cubicBezTo>
                  <a:cubicBezTo>
                    <a:pt x="1" y="1401"/>
                    <a:pt x="1401" y="0"/>
                    <a:pt x="32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5" name="Google Shape;18325;p46"/>
            <p:cNvSpPr/>
            <p:nvPr/>
          </p:nvSpPr>
          <p:spPr>
            <a:xfrm>
              <a:off x="2112875" y="2640050"/>
              <a:ext cx="162000" cy="162000"/>
            </a:xfrm>
            <a:custGeom>
              <a:avLst/>
              <a:gdLst/>
              <a:ahLst/>
              <a:cxnLst/>
              <a:rect l="l" t="t" r="r" b="b"/>
              <a:pathLst>
                <a:path w="6480" h="6480" extrusionOk="0">
                  <a:moveTo>
                    <a:pt x="6479" y="3211"/>
                  </a:moveTo>
                  <a:cubicBezTo>
                    <a:pt x="6479" y="4962"/>
                    <a:pt x="5078" y="6422"/>
                    <a:pt x="3269" y="6480"/>
                  </a:cubicBezTo>
                  <a:cubicBezTo>
                    <a:pt x="1459" y="6480"/>
                    <a:pt x="0" y="5021"/>
                    <a:pt x="0" y="3211"/>
                  </a:cubicBezTo>
                  <a:cubicBezTo>
                    <a:pt x="0" y="1460"/>
                    <a:pt x="1459" y="1"/>
                    <a:pt x="3211" y="1"/>
                  </a:cubicBezTo>
                  <a:cubicBezTo>
                    <a:pt x="5020" y="1"/>
                    <a:pt x="6479" y="1402"/>
                    <a:pt x="6479"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6" name="Google Shape;18326;p46"/>
            <p:cNvSpPr/>
            <p:nvPr/>
          </p:nvSpPr>
          <p:spPr>
            <a:xfrm>
              <a:off x="2848325" y="4112450"/>
              <a:ext cx="162000" cy="162000"/>
            </a:xfrm>
            <a:custGeom>
              <a:avLst/>
              <a:gdLst/>
              <a:ahLst/>
              <a:cxnLst/>
              <a:rect l="l" t="t" r="r" b="b"/>
              <a:pathLst>
                <a:path w="6480" h="6480" extrusionOk="0">
                  <a:moveTo>
                    <a:pt x="3270" y="6480"/>
                  </a:moveTo>
                  <a:cubicBezTo>
                    <a:pt x="1518" y="6480"/>
                    <a:pt x="59" y="5020"/>
                    <a:pt x="1" y="3269"/>
                  </a:cubicBezTo>
                  <a:cubicBezTo>
                    <a:pt x="1" y="1460"/>
                    <a:pt x="1460" y="1"/>
                    <a:pt x="3211" y="1"/>
                  </a:cubicBezTo>
                  <a:cubicBezTo>
                    <a:pt x="5021" y="1"/>
                    <a:pt x="6480" y="1402"/>
                    <a:pt x="6480" y="3211"/>
                  </a:cubicBezTo>
                  <a:cubicBezTo>
                    <a:pt x="6480" y="4962"/>
                    <a:pt x="5079" y="6421"/>
                    <a:pt x="3270" y="648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7" name="Google Shape;18327;p46"/>
            <p:cNvSpPr/>
            <p:nvPr/>
          </p:nvSpPr>
          <p:spPr>
            <a:xfrm>
              <a:off x="2359475" y="3622150"/>
              <a:ext cx="162000" cy="162000"/>
            </a:xfrm>
            <a:custGeom>
              <a:avLst/>
              <a:gdLst/>
              <a:ahLst/>
              <a:cxnLst/>
              <a:rect l="l" t="t" r="r" b="b"/>
              <a:pathLst>
                <a:path w="6480" h="6480" extrusionOk="0">
                  <a:moveTo>
                    <a:pt x="3211" y="0"/>
                  </a:moveTo>
                  <a:cubicBezTo>
                    <a:pt x="4962" y="0"/>
                    <a:pt x="6480" y="1459"/>
                    <a:pt x="6480" y="3211"/>
                  </a:cubicBezTo>
                  <a:cubicBezTo>
                    <a:pt x="6480" y="5020"/>
                    <a:pt x="5021" y="6479"/>
                    <a:pt x="3269" y="6479"/>
                  </a:cubicBezTo>
                  <a:cubicBezTo>
                    <a:pt x="1460" y="6479"/>
                    <a:pt x="1" y="5078"/>
                    <a:pt x="1" y="3269"/>
                  </a:cubicBezTo>
                  <a:cubicBezTo>
                    <a:pt x="1" y="1518"/>
                    <a:pt x="1402" y="59"/>
                    <a:pt x="32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8" name="Google Shape;18328;p46"/>
            <p:cNvSpPr/>
            <p:nvPr/>
          </p:nvSpPr>
          <p:spPr>
            <a:xfrm>
              <a:off x="4320725" y="1170575"/>
              <a:ext cx="162000" cy="162000"/>
            </a:xfrm>
            <a:custGeom>
              <a:avLst/>
              <a:gdLst/>
              <a:ahLst/>
              <a:cxnLst/>
              <a:rect l="l" t="t" r="r" b="b"/>
              <a:pathLst>
                <a:path w="6480" h="6480" extrusionOk="0">
                  <a:moveTo>
                    <a:pt x="6480" y="3211"/>
                  </a:moveTo>
                  <a:cubicBezTo>
                    <a:pt x="6480" y="5021"/>
                    <a:pt x="5021" y="6480"/>
                    <a:pt x="3269" y="6480"/>
                  </a:cubicBezTo>
                  <a:cubicBezTo>
                    <a:pt x="1518" y="6480"/>
                    <a:pt x="59" y="5021"/>
                    <a:pt x="59" y="3269"/>
                  </a:cubicBezTo>
                  <a:cubicBezTo>
                    <a:pt x="1" y="1518"/>
                    <a:pt x="1518" y="1"/>
                    <a:pt x="3269" y="59"/>
                  </a:cubicBezTo>
                  <a:cubicBezTo>
                    <a:pt x="5021" y="59"/>
                    <a:pt x="6480" y="1518"/>
                    <a:pt x="6480"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9" name="Google Shape;18329;p46"/>
            <p:cNvSpPr/>
            <p:nvPr/>
          </p:nvSpPr>
          <p:spPr>
            <a:xfrm>
              <a:off x="4074125" y="4359075"/>
              <a:ext cx="162000" cy="162000"/>
            </a:xfrm>
            <a:custGeom>
              <a:avLst/>
              <a:gdLst/>
              <a:ahLst/>
              <a:cxnLst/>
              <a:rect l="l" t="t" r="r" b="b"/>
              <a:pathLst>
                <a:path w="6480" h="6480" extrusionOk="0">
                  <a:moveTo>
                    <a:pt x="3210" y="0"/>
                  </a:moveTo>
                  <a:cubicBezTo>
                    <a:pt x="5020" y="0"/>
                    <a:pt x="6479" y="1459"/>
                    <a:pt x="6479" y="3269"/>
                  </a:cubicBezTo>
                  <a:cubicBezTo>
                    <a:pt x="6479" y="4962"/>
                    <a:pt x="5020" y="6421"/>
                    <a:pt x="3269" y="6479"/>
                  </a:cubicBezTo>
                  <a:cubicBezTo>
                    <a:pt x="1518" y="6479"/>
                    <a:pt x="0" y="4962"/>
                    <a:pt x="58" y="3211"/>
                  </a:cubicBezTo>
                  <a:cubicBezTo>
                    <a:pt x="58" y="1459"/>
                    <a:pt x="1518" y="59"/>
                    <a:pt x="321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0" name="Google Shape;18330;p46"/>
            <p:cNvSpPr/>
            <p:nvPr/>
          </p:nvSpPr>
          <p:spPr>
            <a:xfrm>
              <a:off x="5301350" y="2149750"/>
              <a:ext cx="160550" cy="162000"/>
            </a:xfrm>
            <a:custGeom>
              <a:avLst/>
              <a:gdLst/>
              <a:ahLst/>
              <a:cxnLst/>
              <a:rect l="l" t="t" r="r" b="b"/>
              <a:pathLst>
                <a:path w="6422" h="6480" extrusionOk="0">
                  <a:moveTo>
                    <a:pt x="3211" y="6479"/>
                  </a:moveTo>
                  <a:cubicBezTo>
                    <a:pt x="1460" y="6479"/>
                    <a:pt x="1" y="5020"/>
                    <a:pt x="1" y="3269"/>
                  </a:cubicBezTo>
                  <a:cubicBezTo>
                    <a:pt x="1" y="1518"/>
                    <a:pt x="1460" y="59"/>
                    <a:pt x="3153" y="59"/>
                  </a:cubicBezTo>
                  <a:cubicBezTo>
                    <a:pt x="4962" y="0"/>
                    <a:pt x="6421" y="1518"/>
                    <a:pt x="6421" y="3269"/>
                  </a:cubicBezTo>
                  <a:cubicBezTo>
                    <a:pt x="6421" y="5020"/>
                    <a:pt x="4962" y="6479"/>
                    <a:pt x="3211" y="647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1" name="Google Shape;18331;p46"/>
            <p:cNvSpPr/>
            <p:nvPr/>
          </p:nvSpPr>
          <p:spPr>
            <a:xfrm>
              <a:off x="2112875" y="2396350"/>
              <a:ext cx="162000" cy="162025"/>
            </a:xfrm>
            <a:custGeom>
              <a:avLst/>
              <a:gdLst/>
              <a:ahLst/>
              <a:cxnLst/>
              <a:rect l="l" t="t" r="r" b="b"/>
              <a:pathLst>
                <a:path w="6480" h="6481" extrusionOk="0">
                  <a:moveTo>
                    <a:pt x="6421" y="3270"/>
                  </a:moveTo>
                  <a:cubicBezTo>
                    <a:pt x="6421" y="5021"/>
                    <a:pt x="4962" y="6480"/>
                    <a:pt x="3211" y="6480"/>
                  </a:cubicBezTo>
                  <a:cubicBezTo>
                    <a:pt x="1459" y="6422"/>
                    <a:pt x="0" y="4962"/>
                    <a:pt x="0" y="3270"/>
                  </a:cubicBezTo>
                  <a:cubicBezTo>
                    <a:pt x="59" y="1519"/>
                    <a:pt x="1518" y="1"/>
                    <a:pt x="3269" y="59"/>
                  </a:cubicBezTo>
                  <a:cubicBezTo>
                    <a:pt x="5020" y="59"/>
                    <a:pt x="6479" y="1519"/>
                    <a:pt x="6421" y="32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2" name="Google Shape;18332;p46"/>
            <p:cNvSpPr/>
            <p:nvPr/>
          </p:nvSpPr>
          <p:spPr>
            <a:xfrm>
              <a:off x="5301350" y="3376975"/>
              <a:ext cx="159075" cy="160550"/>
            </a:xfrm>
            <a:custGeom>
              <a:avLst/>
              <a:gdLst/>
              <a:ahLst/>
              <a:cxnLst/>
              <a:rect l="l" t="t" r="r" b="b"/>
              <a:pathLst>
                <a:path w="6363" h="6422" extrusionOk="0">
                  <a:moveTo>
                    <a:pt x="6363" y="3211"/>
                  </a:moveTo>
                  <a:cubicBezTo>
                    <a:pt x="6363" y="4962"/>
                    <a:pt x="4904" y="6422"/>
                    <a:pt x="3153" y="6363"/>
                  </a:cubicBezTo>
                  <a:cubicBezTo>
                    <a:pt x="1402" y="6363"/>
                    <a:pt x="1" y="4904"/>
                    <a:pt x="1" y="3153"/>
                  </a:cubicBezTo>
                  <a:cubicBezTo>
                    <a:pt x="59" y="1402"/>
                    <a:pt x="1460" y="1"/>
                    <a:pt x="3211" y="1"/>
                  </a:cubicBezTo>
                  <a:cubicBezTo>
                    <a:pt x="4904" y="1"/>
                    <a:pt x="6363" y="1460"/>
                    <a:pt x="6363"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3" name="Google Shape;18333;p46"/>
            <p:cNvSpPr/>
            <p:nvPr/>
          </p:nvSpPr>
          <p:spPr>
            <a:xfrm>
              <a:off x="3340100" y="4360525"/>
              <a:ext cx="159100" cy="159075"/>
            </a:xfrm>
            <a:custGeom>
              <a:avLst/>
              <a:gdLst/>
              <a:ahLst/>
              <a:cxnLst/>
              <a:rect l="l" t="t" r="r" b="b"/>
              <a:pathLst>
                <a:path w="6364" h="6363" extrusionOk="0">
                  <a:moveTo>
                    <a:pt x="6363" y="3153"/>
                  </a:moveTo>
                  <a:cubicBezTo>
                    <a:pt x="6363" y="4904"/>
                    <a:pt x="4904" y="6363"/>
                    <a:pt x="3153" y="6363"/>
                  </a:cubicBezTo>
                  <a:cubicBezTo>
                    <a:pt x="1402" y="6363"/>
                    <a:pt x="1" y="4904"/>
                    <a:pt x="1" y="3153"/>
                  </a:cubicBezTo>
                  <a:cubicBezTo>
                    <a:pt x="1" y="1460"/>
                    <a:pt x="1460" y="1"/>
                    <a:pt x="3153" y="1"/>
                  </a:cubicBezTo>
                  <a:cubicBezTo>
                    <a:pt x="4904" y="1"/>
                    <a:pt x="6363" y="1460"/>
                    <a:pt x="6363" y="31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4" name="Google Shape;18334;p46"/>
            <p:cNvSpPr/>
            <p:nvPr/>
          </p:nvSpPr>
          <p:spPr>
            <a:xfrm>
              <a:off x="2114325" y="3134750"/>
              <a:ext cx="159075" cy="159075"/>
            </a:xfrm>
            <a:custGeom>
              <a:avLst/>
              <a:gdLst/>
              <a:ahLst/>
              <a:cxnLst/>
              <a:rect l="l" t="t" r="r" b="b"/>
              <a:pathLst>
                <a:path w="6363" h="6363" extrusionOk="0">
                  <a:moveTo>
                    <a:pt x="3153" y="6363"/>
                  </a:moveTo>
                  <a:cubicBezTo>
                    <a:pt x="1460" y="6363"/>
                    <a:pt x="1" y="4904"/>
                    <a:pt x="1" y="3152"/>
                  </a:cubicBezTo>
                  <a:cubicBezTo>
                    <a:pt x="1" y="1460"/>
                    <a:pt x="1460" y="0"/>
                    <a:pt x="3153" y="0"/>
                  </a:cubicBezTo>
                  <a:cubicBezTo>
                    <a:pt x="4904" y="0"/>
                    <a:pt x="6363" y="1460"/>
                    <a:pt x="6363" y="3152"/>
                  </a:cubicBezTo>
                  <a:cubicBezTo>
                    <a:pt x="6363" y="4904"/>
                    <a:pt x="4904" y="6363"/>
                    <a:pt x="3153" y="63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5" name="Google Shape;18335;p46"/>
            <p:cNvSpPr/>
            <p:nvPr/>
          </p:nvSpPr>
          <p:spPr>
            <a:xfrm>
              <a:off x="4812500" y="1415725"/>
              <a:ext cx="159075" cy="157625"/>
            </a:xfrm>
            <a:custGeom>
              <a:avLst/>
              <a:gdLst/>
              <a:ahLst/>
              <a:cxnLst/>
              <a:rect l="l" t="t" r="r" b="b"/>
              <a:pathLst>
                <a:path w="6363" h="6305" extrusionOk="0">
                  <a:moveTo>
                    <a:pt x="6305" y="3153"/>
                  </a:moveTo>
                  <a:cubicBezTo>
                    <a:pt x="6363" y="4904"/>
                    <a:pt x="4904" y="6305"/>
                    <a:pt x="3153" y="6305"/>
                  </a:cubicBezTo>
                  <a:cubicBezTo>
                    <a:pt x="1401" y="6305"/>
                    <a:pt x="1" y="4904"/>
                    <a:pt x="1" y="3211"/>
                  </a:cubicBezTo>
                  <a:cubicBezTo>
                    <a:pt x="1" y="1460"/>
                    <a:pt x="1401" y="1"/>
                    <a:pt x="3211" y="1"/>
                  </a:cubicBezTo>
                  <a:cubicBezTo>
                    <a:pt x="4904" y="1"/>
                    <a:pt x="6305" y="1402"/>
                    <a:pt x="6305" y="31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6" name="Google Shape;18336;p46"/>
            <p:cNvSpPr/>
            <p:nvPr/>
          </p:nvSpPr>
          <p:spPr>
            <a:xfrm>
              <a:off x="5059125" y="1660900"/>
              <a:ext cx="159075" cy="160525"/>
            </a:xfrm>
            <a:custGeom>
              <a:avLst/>
              <a:gdLst/>
              <a:ahLst/>
              <a:cxnLst/>
              <a:rect l="l" t="t" r="r" b="b"/>
              <a:pathLst>
                <a:path w="6363" h="6421" extrusionOk="0">
                  <a:moveTo>
                    <a:pt x="6363" y="3269"/>
                  </a:moveTo>
                  <a:cubicBezTo>
                    <a:pt x="6304" y="5020"/>
                    <a:pt x="4845" y="6421"/>
                    <a:pt x="3094" y="6363"/>
                  </a:cubicBezTo>
                  <a:cubicBezTo>
                    <a:pt x="1343" y="6363"/>
                    <a:pt x="0" y="4903"/>
                    <a:pt x="0" y="3211"/>
                  </a:cubicBezTo>
                  <a:cubicBezTo>
                    <a:pt x="59" y="1401"/>
                    <a:pt x="1518" y="0"/>
                    <a:pt x="3269" y="59"/>
                  </a:cubicBezTo>
                  <a:cubicBezTo>
                    <a:pt x="4962" y="117"/>
                    <a:pt x="6363" y="1518"/>
                    <a:pt x="6363"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7" name="Google Shape;18337;p46"/>
            <p:cNvSpPr/>
            <p:nvPr/>
          </p:nvSpPr>
          <p:spPr>
            <a:xfrm>
              <a:off x="3097875" y="1172050"/>
              <a:ext cx="157625" cy="159075"/>
            </a:xfrm>
            <a:custGeom>
              <a:avLst/>
              <a:gdLst/>
              <a:ahLst/>
              <a:cxnLst/>
              <a:rect l="l" t="t" r="r" b="b"/>
              <a:pathLst>
                <a:path w="6305" h="6363" extrusionOk="0">
                  <a:moveTo>
                    <a:pt x="6304" y="3152"/>
                  </a:moveTo>
                  <a:cubicBezTo>
                    <a:pt x="6304" y="4903"/>
                    <a:pt x="4903" y="6362"/>
                    <a:pt x="3152" y="6362"/>
                  </a:cubicBezTo>
                  <a:cubicBezTo>
                    <a:pt x="1401" y="6362"/>
                    <a:pt x="0" y="4962"/>
                    <a:pt x="0" y="3210"/>
                  </a:cubicBezTo>
                  <a:cubicBezTo>
                    <a:pt x="0" y="1459"/>
                    <a:pt x="1401" y="0"/>
                    <a:pt x="3152" y="58"/>
                  </a:cubicBezTo>
                  <a:cubicBezTo>
                    <a:pt x="4903" y="58"/>
                    <a:pt x="6304" y="1459"/>
                    <a:pt x="6304" y="31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8" name="Google Shape;18338;p46"/>
            <p:cNvSpPr/>
            <p:nvPr/>
          </p:nvSpPr>
          <p:spPr>
            <a:xfrm>
              <a:off x="4323650" y="4361975"/>
              <a:ext cx="156175" cy="156175"/>
            </a:xfrm>
            <a:custGeom>
              <a:avLst/>
              <a:gdLst/>
              <a:ahLst/>
              <a:cxnLst/>
              <a:rect l="l" t="t" r="r" b="b"/>
              <a:pathLst>
                <a:path w="6247" h="6247" extrusionOk="0">
                  <a:moveTo>
                    <a:pt x="3152" y="1"/>
                  </a:moveTo>
                  <a:cubicBezTo>
                    <a:pt x="4904" y="59"/>
                    <a:pt x="6246" y="1460"/>
                    <a:pt x="6246" y="3211"/>
                  </a:cubicBezTo>
                  <a:cubicBezTo>
                    <a:pt x="6188" y="4904"/>
                    <a:pt x="4845" y="6247"/>
                    <a:pt x="3094" y="6188"/>
                  </a:cubicBezTo>
                  <a:cubicBezTo>
                    <a:pt x="1343" y="6188"/>
                    <a:pt x="0" y="4787"/>
                    <a:pt x="59" y="3036"/>
                  </a:cubicBezTo>
                  <a:cubicBezTo>
                    <a:pt x="59" y="1343"/>
                    <a:pt x="1460" y="1"/>
                    <a:pt x="315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9" name="Google Shape;18339;p46"/>
            <p:cNvSpPr/>
            <p:nvPr/>
          </p:nvSpPr>
          <p:spPr>
            <a:xfrm>
              <a:off x="2609025" y="1417200"/>
              <a:ext cx="156150" cy="154700"/>
            </a:xfrm>
            <a:custGeom>
              <a:avLst/>
              <a:gdLst/>
              <a:ahLst/>
              <a:cxnLst/>
              <a:rect l="l" t="t" r="r" b="b"/>
              <a:pathLst>
                <a:path w="6246" h="6188" extrusionOk="0">
                  <a:moveTo>
                    <a:pt x="6187" y="3094"/>
                  </a:moveTo>
                  <a:cubicBezTo>
                    <a:pt x="6246" y="4787"/>
                    <a:pt x="4845" y="6188"/>
                    <a:pt x="3152" y="6188"/>
                  </a:cubicBezTo>
                  <a:cubicBezTo>
                    <a:pt x="1459" y="6188"/>
                    <a:pt x="58" y="4845"/>
                    <a:pt x="58" y="3152"/>
                  </a:cubicBezTo>
                  <a:cubicBezTo>
                    <a:pt x="0" y="1401"/>
                    <a:pt x="1401" y="59"/>
                    <a:pt x="3094" y="0"/>
                  </a:cubicBezTo>
                  <a:cubicBezTo>
                    <a:pt x="4786" y="0"/>
                    <a:pt x="6187" y="1401"/>
                    <a:pt x="6187"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0" name="Google Shape;18340;p46"/>
            <p:cNvSpPr/>
            <p:nvPr/>
          </p:nvSpPr>
          <p:spPr>
            <a:xfrm>
              <a:off x="5060575" y="3873125"/>
              <a:ext cx="154700" cy="154725"/>
            </a:xfrm>
            <a:custGeom>
              <a:avLst/>
              <a:gdLst/>
              <a:ahLst/>
              <a:cxnLst/>
              <a:rect l="l" t="t" r="r" b="b"/>
              <a:pathLst>
                <a:path w="6188" h="6189" extrusionOk="0">
                  <a:moveTo>
                    <a:pt x="6188" y="3094"/>
                  </a:moveTo>
                  <a:cubicBezTo>
                    <a:pt x="6188" y="4787"/>
                    <a:pt x="4787" y="6188"/>
                    <a:pt x="3094" y="6188"/>
                  </a:cubicBezTo>
                  <a:cubicBezTo>
                    <a:pt x="1401" y="6188"/>
                    <a:pt x="1" y="4787"/>
                    <a:pt x="1" y="3094"/>
                  </a:cubicBezTo>
                  <a:cubicBezTo>
                    <a:pt x="1" y="1343"/>
                    <a:pt x="1401" y="1"/>
                    <a:pt x="3094" y="1"/>
                  </a:cubicBezTo>
                  <a:cubicBezTo>
                    <a:pt x="4845" y="1"/>
                    <a:pt x="6188" y="1402"/>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1" name="Google Shape;18341;p46"/>
            <p:cNvSpPr/>
            <p:nvPr/>
          </p:nvSpPr>
          <p:spPr>
            <a:xfrm>
              <a:off x="2115775" y="2154125"/>
              <a:ext cx="154725" cy="154700"/>
            </a:xfrm>
            <a:custGeom>
              <a:avLst/>
              <a:gdLst/>
              <a:ahLst/>
              <a:cxnLst/>
              <a:rect l="l" t="t" r="r" b="b"/>
              <a:pathLst>
                <a:path w="6189" h="6188" extrusionOk="0">
                  <a:moveTo>
                    <a:pt x="6188" y="3094"/>
                  </a:moveTo>
                  <a:cubicBezTo>
                    <a:pt x="6188" y="4787"/>
                    <a:pt x="4846" y="6129"/>
                    <a:pt x="3153" y="6188"/>
                  </a:cubicBezTo>
                  <a:cubicBezTo>
                    <a:pt x="1402" y="6188"/>
                    <a:pt x="1" y="4787"/>
                    <a:pt x="1" y="3036"/>
                  </a:cubicBezTo>
                  <a:cubicBezTo>
                    <a:pt x="59" y="1343"/>
                    <a:pt x="1402" y="0"/>
                    <a:pt x="3153" y="0"/>
                  </a:cubicBezTo>
                  <a:cubicBezTo>
                    <a:pt x="4846" y="0"/>
                    <a:pt x="6188" y="1343"/>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2" name="Google Shape;18342;p46"/>
            <p:cNvSpPr/>
            <p:nvPr/>
          </p:nvSpPr>
          <p:spPr>
            <a:xfrm>
              <a:off x="4813950" y="4115375"/>
              <a:ext cx="154725" cy="154700"/>
            </a:xfrm>
            <a:custGeom>
              <a:avLst/>
              <a:gdLst/>
              <a:ahLst/>
              <a:cxnLst/>
              <a:rect l="l" t="t" r="r" b="b"/>
              <a:pathLst>
                <a:path w="6189" h="6188" extrusionOk="0">
                  <a:moveTo>
                    <a:pt x="6188" y="3094"/>
                  </a:moveTo>
                  <a:cubicBezTo>
                    <a:pt x="6188" y="4845"/>
                    <a:pt x="4787" y="6188"/>
                    <a:pt x="3095" y="6188"/>
                  </a:cubicBezTo>
                  <a:cubicBezTo>
                    <a:pt x="1402" y="6188"/>
                    <a:pt x="1" y="4728"/>
                    <a:pt x="59" y="3036"/>
                  </a:cubicBezTo>
                  <a:cubicBezTo>
                    <a:pt x="59" y="1401"/>
                    <a:pt x="1460" y="0"/>
                    <a:pt x="3095" y="0"/>
                  </a:cubicBezTo>
                  <a:cubicBezTo>
                    <a:pt x="4787" y="0"/>
                    <a:pt x="6188" y="1401"/>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3" name="Google Shape;18343;p46"/>
            <p:cNvSpPr/>
            <p:nvPr/>
          </p:nvSpPr>
          <p:spPr>
            <a:xfrm>
              <a:off x="3099325" y="4361975"/>
              <a:ext cx="154700" cy="154725"/>
            </a:xfrm>
            <a:custGeom>
              <a:avLst/>
              <a:gdLst/>
              <a:ahLst/>
              <a:cxnLst/>
              <a:rect l="l" t="t" r="r" b="b"/>
              <a:pathLst>
                <a:path w="6188" h="6189" extrusionOk="0">
                  <a:moveTo>
                    <a:pt x="6188" y="3095"/>
                  </a:moveTo>
                  <a:cubicBezTo>
                    <a:pt x="6188" y="4787"/>
                    <a:pt x="4787" y="6188"/>
                    <a:pt x="3094" y="6188"/>
                  </a:cubicBezTo>
                  <a:cubicBezTo>
                    <a:pt x="1401" y="6188"/>
                    <a:pt x="1" y="4787"/>
                    <a:pt x="1" y="3095"/>
                  </a:cubicBezTo>
                  <a:cubicBezTo>
                    <a:pt x="1" y="1460"/>
                    <a:pt x="1343" y="59"/>
                    <a:pt x="3036" y="59"/>
                  </a:cubicBezTo>
                  <a:cubicBezTo>
                    <a:pt x="4729" y="1"/>
                    <a:pt x="6129" y="1402"/>
                    <a:pt x="6129" y="30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4" name="Google Shape;18344;p46"/>
            <p:cNvSpPr/>
            <p:nvPr/>
          </p:nvSpPr>
          <p:spPr>
            <a:xfrm>
              <a:off x="2115775" y="3378450"/>
              <a:ext cx="156175" cy="156150"/>
            </a:xfrm>
            <a:custGeom>
              <a:avLst/>
              <a:gdLst/>
              <a:ahLst/>
              <a:cxnLst/>
              <a:rect l="l" t="t" r="r" b="b"/>
              <a:pathLst>
                <a:path w="6247" h="6246" extrusionOk="0">
                  <a:moveTo>
                    <a:pt x="3153" y="59"/>
                  </a:moveTo>
                  <a:cubicBezTo>
                    <a:pt x="4846" y="117"/>
                    <a:pt x="6247" y="1576"/>
                    <a:pt x="6188" y="3211"/>
                  </a:cubicBezTo>
                  <a:cubicBezTo>
                    <a:pt x="6130" y="4903"/>
                    <a:pt x="4671" y="6246"/>
                    <a:pt x="3036" y="6188"/>
                  </a:cubicBezTo>
                  <a:cubicBezTo>
                    <a:pt x="1343" y="6129"/>
                    <a:pt x="1" y="4728"/>
                    <a:pt x="59" y="3036"/>
                  </a:cubicBezTo>
                  <a:cubicBezTo>
                    <a:pt x="118" y="1343"/>
                    <a:pt x="1519" y="0"/>
                    <a:pt x="3153"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5" name="Google Shape;18345;p46"/>
            <p:cNvSpPr/>
            <p:nvPr/>
          </p:nvSpPr>
          <p:spPr>
            <a:xfrm>
              <a:off x="2362400" y="1663800"/>
              <a:ext cx="156175" cy="154725"/>
            </a:xfrm>
            <a:custGeom>
              <a:avLst/>
              <a:gdLst/>
              <a:ahLst/>
              <a:cxnLst/>
              <a:rect l="l" t="t" r="r" b="b"/>
              <a:pathLst>
                <a:path w="6247" h="6189" extrusionOk="0">
                  <a:moveTo>
                    <a:pt x="59" y="3095"/>
                  </a:moveTo>
                  <a:cubicBezTo>
                    <a:pt x="59" y="1402"/>
                    <a:pt x="1518" y="1"/>
                    <a:pt x="3152" y="59"/>
                  </a:cubicBezTo>
                  <a:cubicBezTo>
                    <a:pt x="4845" y="59"/>
                    <a:pt x="6246" y="1519"/>
                    <a:pt x="6188" y="3211"/>
                  </a:cubicBezTo>
                  <a:cubicBezTo>
                    <a:pt x="6129" y="4846"/>
                    <a:pt x="4729" y="6188"/>
                    <a:pt x="3094" y="6188"/>
                  </a:cubicBezTo>
                  <a:cubicBezTo>
                    <a:pt x="1401" y="6188"/>
                    <a:pt x="0" y="4729"/>
                    <a:pt x="59" y="30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6" name="Google Shape;18346;p46"/>
            <p:cNvSpPr/>
            <p:nvPr/>
          </p:nvSpPr>
          <p:spPr>
            <a:xfrm>
              <a:off x="4571725" y="1174950"/>
              <a:ext cx="153250" cy="154725"/>
            </a:xfrm>
            <a:custGeom>
              <a:avLst/>
              <a:gdLst/>
              <a:ahLst/>
              <a:cxnLst/>
              <a:rect l="l" t="t" r="r" b="b"/>
              <a:pathLst>
                <a:path w="6130" h="6189" extrusionOk="0">
                  <a:moveTo>
                    <a:pt x="6129" y="3094"/>
                  </a:moveTo>
                  <a:cubicBezTo>
                    <a:pt x="6129" y="4729"/>
                    <a:pt x="4787" y="6130"/>
                    <a:pt x="3094" y="6130"/>
                  </a:cubicBezTo>
                  <a:cubicBezTo>
                    <a:pt x="1460" y="6188"/>
                    <a:pt x="0" y="4729"/>
                    <a:pt x="59" y="3036"/>
                  </a:cubicBezTo>
                  <a:cubicBezTo>
                    <a:pt x="59" y="1402"/>
                    <a:pt x="1460" y="1"/>
                    <a:pt x="3094" y="1"/>
                  </a:cubicBezTo>
                  <a:cubicBezTo>
                    <a:pt x="4728" y="1"/>
                    <a:pt x="6129" y="1402"/>
                    <a:pt x="6129"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7" name="Google Shape;18347;p46"/>
            <p:cNvSpPr/>
            <p:nvPr/>
          </p:nvSpPr>
          <p:spPr>
            <a:xfrm>
              <a:off x="5308650" y="1911875"/>
              <a:ext cx="153250" cy="153250"/>
            </a:xfrm>
            <a:custGeom>
              <a:avLst/>
              <a:gdLst/>
              <a:ahLst/>
              <a:cxnLst/>
              <a:rect l="l" t="t" r="r" b="b"/>
              <a:pathLst>
                <a:path w="6130" h="6130" extrusionOk="0">
                  <a:moveTo>
                    <a:pt x="6129" y="3036"/>
                  </a:moveTo>
                  <a:cubicBezTo>
                    <a:pt x="6129" y="4671"/>
                    <a:pt x="4728" y="6071"/>
                    <a:pt x="3094" y="6130"/>
                  </a:cubicBezTo>
                  <a:cubicBezTo>
                    <a:pt x="1460" y="6130"/>
                    <a:pt x="0" y="4729"/>
                    <a:pt x="0" y="3036"/>
                  </a:cubicBezTo>
                  <a:cubicBezTo>
                    <a:pt x="0" y="1402"/>
                    <a:pt x="1401" y="1"/>
                    <a:pt x="3036" y="1"/>
                  </a:cubicBezTo>
                  <a:cubicBezTo>
                    <a:pt x="4728" y="1"/>
                    <a:pt x="6071" y="1402"/>
                    <a:pt x="6129" y="30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8" name="Google Shape;18348;p46"/>
            <p:cNvSpPr/>
            <p:nvPr/>
          </p:nvSpPr>
          <p:spPr>
            <a:xfrm>
              <a:off x="2855625" y="1173500"/>
              <a:ext cx="148875" cy="148875"/>
            </a:xfrm>
            <a:custGeom>
              <a:avLst/>
              <a:gdLst/>
              <a:ahLst/>
              <a:cxnLst/>
              <a:rect l="l" t="t" r="r" b="b"/>
              <a:pathLst>
                <a:path w="5955" h="5955" extrusionOk="0">
                  <a:moveTo>
                    <a:pt x="5955" y="3036"/>
                  </a:moveTo>
                  <a:cubicBezTo>
                    <a:pt x="5955" y="4670"/>
                    <a:pt x="4612" y="5954"/>
                    <a:pt x="2919" y="5954"/>
                  </a:cubicBezTo>
                  <a:cubicBezTo>
                    <a:pt x="1285" y="5954"/>
                    <a:pt x="1" y="4612"/>
                    <a:pt x="1" y="2977"/>
                  </a:cubicBezTo>
                  <a:cubicBezTo>
                    <a:pt x="1" y="1285"/>
                    <a:pt x="1343" y="0"/>
                    <a:pt x="2978" y="0"/>
                  </a:cubicBezTo>
                  <a:cubicBezTo>
                    <a:pt x="4670" y="59"/>
                    <a:pt x="5955" y="1343"/>
                    <a:pt x="5955" y="30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9" name="Google Shape;18349;p46"/>
            <p:cNvSpPr/>
            <p:nvPr/>
          </p:nvSpPr>
          <p:spPr>
            <a:xfrm>
              <a:off x="5307200" y="3627975"/>
              <a:ext cx="148850" cy="150325"/>
            </a:xfrm>
            <a:custGeom>
              <a:avLst/>
              <a:gdLst/>
              <a:ahLst/>
              <a:cxnLst/>
              <a:rect l="l" t="t" r="r" b="b"/>
              <a:pathLst>
                <a:path w="5954" h="6013" extrusionOk="0">
                  <a:moveTo>
                    <a:pt x="2977" y="6013"/>
                  </a:moveTo>
                  <a:cubicBezTo>
                    <a:pt x="1284" y="6013"/>
                    <a:pt x="0" y="4670"/>
                    <a:pt x="0" y="3036"/>
                  </a:cubicBezTo>
                  <a:cubicBezTo>
                    <a:pt x="0" y="1343"/>
                    <a:pt x="1343" y="1"/>
                    <a:pt x="3035" y="59"/>
                  </a:cubicBezTo>
                  <a:cubicBezTo>
                    <a:pt x="4670" y="59"/>
                    <a:pt x="5954" y="1402"/>
                    <a:pt x="5954" y="3036"/>
                  </a:cubicBezTo>
                  <a:cubicBezTo>
                    <a:pt x="5954" y="4729"/>
                    <a:pt x="4611" y="6013"/>
                    <a:pt x="2977" y="601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0" name="Google Shape;18350;p46"/>
            <p:cNvSpPr/>
            <p:nvPr/>
          </p:nvSpPr>
          <p:spPr>
            <a:xfrm>
              <a:off x="3839175" y="931250"/>
              <a:ext cx="147400" cy="148875"/>
            </a:xfrm>
            <a:custGeom>
              <a:avLst/>
              <a:gdLst/>
              <a:ahLst/>
              <a:cxnLst/>
              <a:rect l="l" t="t" r="r" b="b"/>
              <a:pathLst>
                <a:path w="5896" h="5955" extrusionOk="0">
                  <a:moveTo>
                    <a:pt x="2977" y="5955"/>
                  </a:moveTo>
                  <a:cubicBezTo>
                    <a:pt x="1285" y="5955"/>
                    <a:pt x="0" y="4612"/>
                    <a:pt x="0" y="2978"/>
                  </a:cubicBezTo>
                  <a:cubicBezTo>
                    <a:pt x="0" y="1285"/>
                    <a:pt x="1285" y="1"/>
                    <a:pt x="2977" y="1"/>
                  </a:cubicBezTo>
                  <a:cubicBezTo>
                    <a:pt x="4612" y="1"/>
                    <a:pt x="5896" y="1285"/>
                    <a:pt x="5896" y="2920"/>
                  </a:cubicBezTo>
                  <a:cubicBezTo>
                    <a:pt x="5896" y="4612"/>
                    <a:pt x="4612" y="5896"/>
                    <a:pt x="2977" y="595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1" name="Google Shape;18351;p46"/>
            <p:cNvSpPr/>
            <p:nvPr/>
          </p:nvSpPr>
          <p:spPr>
            <a:xfrm>
              <a:off x="2365325" y="3871675"/>
              <a:ext cx="148875" cy="148875"/>
            </a:xfrm>
            <a:custGeom>
              <a:avLst/>
              <a:gdLst/>
              <a:ahLst/>
              <a:cxnLst/>
              <a:rect l="l" t="t" r="r" b="b"/>
              <a:pathLst>
                <a:path w="5955" h="5955" extrusionOk="0">
                  <a:moveTo>
                    <a:pt x="5954" y="2977"/>
                  </a:moveTo>
                  <a:cubicBezTo>
                    <a:pt x="5954" y="4670"/>
                    <a:pt x="4670" y="5954"/>
                    <a:pt x="3035" y="5954"/>
                  </a:cubicBezTo>
                  <a:cubicBezTo>
                    <a:pt x="1343" y="5954"/>
                    <a:pt x="0" y="4612"/>
                    <a:pt x="0" y="2919"/>
                  </a:cubicBezTo>
                  <a:cubicBezTo>
                    <a:pt x="59" y="1285"/>
                    <a:pt x="1343" y="0"/>
                    <a:pt x="3035" y="0"/>
                  </a:cubicBezTo>
                  <a:cubicBezTo>
                    <a:pt x="4670" y="0"/>
                    <a:pt x="5954" y="1343"/>
                    <a:pt x="5954"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2" name="Google Shape;18352;p46"/>
            <p:cNvSpPr/>
            <p:nvPr/>
          </p:nvSpPr>
          <p:spPr>
            <a:xfrm>
              <a:off x="2607550" y="4118300"/>
              <a:ext cx="150325" cy="150325"/>
            </a:xfrm>
            <a:custGeom>
              <a:avLst/>
              <a:gdLst/>
              <a:ahLst/>
              <a:cxnLst/>
              <a:rect l="l" t="t" r="r" b="b"/>
              <a:pathLst>
                <a:path w="6013" h="6013" extrusionOk="0">
                  <a:moveTo>
                    <a:pt x="6013" y="2977"/>
                  </a:moveTo>
                  <a:cubicBezTo>
                    <a:pt x="6013" y="4611"/>
                    <a:pt x="4729" y="5954"/>
                    <a:pt x="3036" y="5954"/>
                  </a:cubicBezTo>
                  <a:cubicBezTo>
                    <a:pt x="1343" y="6012"/>
                    <a:pt x="1" y="4670"/>
                    <a:pt x="59" y="2977"/>
                  </a:cubicBezTo>
                  <a:cubicBezTo>
                    <a:pt x="59" y="1284"/>
                    <a:pt x="1343" y="0"/>
                    <a:pt x="3036" y="0"/>
                  </a:cubicBezTo>
                  <a:cubicBezTo>
                    <a:pt x="4670" y="0"/>
                    <a:pt x="6013" y="1343"/>
                    <a:pt x="6013"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3" name="Google Shape;18353;p46"/>
            <p:cNvSpPr/>
            <p:nvPr/>
          </p:nvSpPr>
          <p:spPr>
            <a:xfrm>
              <a:off x="5553800" y="2892500"/>
              <a:ext cx="148875" cy="148875"/>
            </a:xfrm>
            <a:custGeom>
              <a:avLst/>
              <a:gdLst/>
              <a:ahLst/>
              <a:cxnLst/>
              <a:rect l="l" t="t" r="r" b="b"/>
              <a:pathLst>
                <a:path w="5955" h="5955" extrusionOk="0">
                  <a:moveTo>
                    <a:pt x="1" y="2919"/>
                  </a:moveTo>
                  <a:cubicBezTo>
                    <a:pt x="1" y="1285"/>
                    <a:pt x="1343" y="1"/>
                    <a:pt x="3036" y="59"/>
                  </a:cubicBezTo>
                  <a:cubicBezTo>
                    <a:pt x="4670" y="59"/>
                    <a:pt x="5955" y="1402"/>
                    <a:pt x="5955" y="3095"/>
                  </a:cubicBezTo>
                  <a:cubicBezTo>
                    <a:pt x="5896" y="4729"/>
                    <a:pt x="4612" y="5955"/>
                    <a:pt x="2919" y="5955"/>
                  </a:cubicBezTo>
                  <a:cubicBezTo>
                    <a:pt x="1285" y="5955"/>
                    <a:pt x="1" y="4612"/>
                    <a:pt x="1"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4" name="Google Shape;18354;p46"/>
            <p:cNvSpPr/>
            <p:nvPr/>
          </p:nvSpPr>
          <p:spPr>
            <a:xfrm>
              <a:off x="5553800" y="2645900"/>
              <a:ext cx="148875" cy="148875"/>
            </a:xfrm>
            <a:custGeom>
              <a:avLst/>
              <a:gdLst/>
              <a:ahLst/>
              <a:cxnLst/>
              <a:rect l="l" t="t" r="r" b="b"/>
              <a:pathLst>
                <a:path w="5955" h="5955" extrusionOk="0">
                  <a:moveTo>
                    <a:pt x="5955" y="2977"/>
                  </a:moveTo>
                  <a:cubicBezTo>
                    <a:pt x="5955" y="4670"/>
                    <a:pt x="4612" y="5954"/>
                    <a:pt x="2978" y="5954"/>
                  </a:cubicBezTo>
                  <a:cubicBezTo>
                    <a:pt x="1285" y="5954"/>
                    <a:pt x="1" y="4612"/>
                    <a:pt x="1" y="2977"/>
                  </a:cubicBezTo>
                  <a:cubicBezTo>
                    <a:pt x="1" y="1343"/>
                    <a:pt x="1285" y="59"/>
                    <a:pt x="2919" y="0"/>
                  </a:cubicBezTo>
                  <a:cubicBezTo>
                    <a:pt x="4612" y="0"/>
                    <a:pt x="5955" y="1284"/>
                    <a:pt x="5955"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5" name="Google Shape;18355;p46"/>
            <p:cNvSpPr/>
            <p:nvPr/>
          </p:nvSpPr>
          <p:spPr>
            <a:xfrm>
              <a:off x="3592550" y="931250"/>
              <a:ext cx="147425" cy="148875"/>
            </a:xfrm>
            <a:custGeom>
              <a:avLst/>
              <a:gdLst/>
              <a:ahLst/>
              <a:cxnLst/>
              <a:rect l="l" t="t" r="r" b="b"/>
              <a:pathLst>
                <a:path w="5897" h="5955" extrusionOk="0">
                  <a:moveTo>
                    <a:pt x="5896" y="2978"/>
                  </a:moveTo>
                  <a:cubicBezTo>
                    <a:pt x="5896" y="4612"/>
                    <a:pt x="4612" y="5955"/>
                    <a:pt x="2919" y="5896"/>
                  </a:cubicBezTo>
                  <a:cubicBezTo>
                    <a:pt x="1285" y="5896"/>
                    <a:pt x="1" y="4612"/>
                    <a:pt x="1" y="2978"/>
                  </a:cubicBezTo>
                  <a:cubicBezTo>
                    <a:pt x="1" y="1285"/>
                    <a:pt x="1285" y="1"/>
                    <a:pt x="2978" y="1"/>
                  </a:cubicBezTo>
                  <a:cubicBezTo>
                    <a:pt x="4612" y="1"/>
                    <a:pt x="5896" y="1285"/>
                    <a:pt x="5896" y="29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6" name="Google Shape;18356;p46"/>
            <p:cNvSpPr/>
            <p:nvPr/>
          </p:nvSpPr>
          <p:spPr>
            <a:xfrm>
              <a:off x="4571725" y="4366375"/>
              <a:ext cx="147400" cy="147400"/>
            </a:xfrm>
            <a:custGeom>
              <a:avLst/>
              <a:gdLst/>
              <a:ahLst/>
              <a:cxnLst/>
              <a:rect l="l" t="t" r="r" b="b"/>
              <a:pathLst>
                <a:path w="5896" h="5896" extrusionOk="0">
                  <a:moveTo>
                    <a:pt x="5896" y="2977"/>
                  </a:moveTo>
                  <a:cubicBezTo>
                    <a:pt x="5896" y="4553"/>
                    <a:pt x="4553" y="5895"/>
                    <a:pt x="2919" y="5895"/>
                  </a:cubicBezTo>
                  <a:cubicBezTo>
                    <a:pt x="1285" y="5895"/>
                    <a:pt x="0" y="4553"/>
                    <a:pt x="0" y="2860"/>
                  </a:cubicBezTo>
                  <a:cubicBezTo>
                    <a:pt x="0" y="1226"/>
                    <a:pt x="1343" y="0"/>
                    <a:pt x="2977" y="0"/>
                  </a:cubicBezTo>
                  <a:cubicBezTo>
                    <a:pt x="4612" y="0"/>
                    <a:pt x="5896" y="1343"/>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7" name="Google Shape;18357;p46"/>
            <p:cNvSpPr/>
            <p:nvPr/>
          </p:nvSpPr>
          <p:spPr>
            <a:xfrm>
              <a:off x="5555275" y="2405125"/>
              <a:ext cx="145950" cy="145950"/>
            </a:xfrm>
            <a:custGeom>
              <a:avLst/>
              <a:gdLst/>
              <a:ahLst/>
              <a:cxnLst/>
              <a:rect l="l" t="t" r="r" b="b"/>
              <a:pathLst>
                <a:path w="5838" h="5838" extrusionOk="0">
                  <a:moveTo>
                    <a:pt x="5837" y="2919"/>
                  </a:moveTo>
                  <a:cubicBezTo>
                    <a:pt x="5837" y="4495"/>
                    <a:pt x="4553" y="5837"/>
                    <a:pt x="2919" y="5837"/>
                  </a:cubicBezTo>
                  <a:cubicBezTo>
                    <a:pt x="1284" y="5837"/>
                    <a:pt x="0" y="4553"/>
                    <a:pt x="0" y="2919"/>
                  </a:cubicBezTo>
                  <a:cubicBezTo>
                    <a:pt x="0" y="1284"/>
                    <a:pt x="1284" y="0"/>
                    <a:pt x="2919" y="0"/>
                  </a:cubicBezTo>
                  <a:cubicBezTo>
                    <a:pt x="4495" y="0"/>
                    <a:pt x="5837" y="1284"/>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8" name="Google Shape;18358;p46"/>
            <p:cNvSpPr/>
            <p:nvPr/>
          </p:nvSpPr>
          <p:spPr>
            <a:xfrm>
              <a:off x="2120150" y="1910425"/>
              <a:ext cx="147425" cy="147400"/>
            </a:xfrm>
            <a:custGeom>
              <a:avLst/>
              <a:gdLst/>
              <a:ahLst/>
              <a:cxnLst/>
              <a:rect l="l" t="t" r="r" b="b"/>
              <a:pathLst>
                <a:path w="5897" h="5896" extrusionOk="0">
                  <a:moveTo>
                    <a:pt x="5896" y="2919"/>
                  </a:moveTo>
                  <a:cubicBezTo>
                    <a:pt x="5896" y="4553"/>
                    <a:pt x="4612" y="5896"/>
                    <a:pt x="2978" y="5896"/>
                  </a:cubicBezTo>
                  <a:cubicBezTo>
                    <a:pt x="1344" y="5896"/>
                    <a:pt x="1" y="4612"/>
                    <a:pt x="1" y="2977"/>
                  </a:cubicBezTo>
                  <a:cubicBezTo>
                    <a:pt x="1" y="1343"/>
                    <a:pt x="1285" y="59"/>
                    <a:pt x="2920" y="1"/>
                  </a:cubicBezTo>
                  <a:cubicBezTo>
                    <a:pt x="4554" y="1"/>
                    <a:pt x="5838" y="1285"/>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9" name="Google Shape;18359;p46"/>
            <p:cNvSpPr/>
            <p:nvPr/>
          </p:nvSpPr>
          <p:spPr>
            <a:xfrm>
              <a:off x="4081400" y="932725"/>
              <a:ext cx="147425" cy="145950"/>
            </a:xfrm>
            <a:custGeom>
              <a:avLst/>
              <a:gdLst/>
              <a:ahLst/>
              <a:cxnLst/>
              <a:rect l="l" t="t" r="r" b="b"/>
              <a:pathLst>
                <a:path w="5897" h="5838" extrusionOk="0">
                  <a:moveTo>
                    <a:pt x="5896" y="2919"/>
                  </a:moveTo>
                  <a:cubicBezTo>
                    <a:pt x="5896" y="4553"/>
                    <a:pt x="4554" y="5837"/>
                    <a:pt x="2919" y="5837"/>
                  </a:cubicBezTo>
                  <a:cubicBezTo>
                    <a:pt x="1285" y="5779"/>
                    <a:pt x="1" y="4437"/>
                    <a:pt x="59" y="2861"/>
                  </a:cubicBezTo>
                  <a:cubicBezTo>
                    <a:pt x="59" y="1226"/>
                    <a:pt x="1402" y="0"/>
                    <a:pt x="2978" y="0"/>
                  </a:cubicBezTo>
                  <a:cubicBezTo>
                    <a:pt x="4612" y="0"/>
                    <a:pt x="5896" y="1343"/>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0" name="Google Shape;18360;p46"/>
            <p:cNvSpPr/>
            <p:nvPr/>
          </p:nvSpPr>
          <p:spPr>
            <a:xfrm>
              <a:off x="5553800" y="3140575"/>
              <a:ext cx="147425" cy="145950"/>
            </a:xfrm>
            <a:custGeom>
              <a:avLst/>
              <a:gdLst/>
              <a:ahLst/>
              <a:cxnLst/>
              <a:rect l="l" t="t" r="r" b="b"/>
              <a:pathLst>
                <a:path w="5897" h="5838" extrusionOk="0">
                  <a:moveTo>
                    <a:pt x="2978" y="1"/>
                  </a:moveTo>
                  <a:cubicBezTo>
                    <a:pt x="4554" y="1"/>
                    <a:pt x="5896" y="1402"/>
                    <a:pt x="5896" y="2978"/>
                  </a:cubicBezTo>
                  <a:cubicBezTo>
                    <a:pt x="5838" y="4554"/>
                    <a:pt x="4554" y="5838"/>
                    <a:pt x="2978" y="5838"/>
                  </a:cubicBezTo>
                  <a:cubicBezTo>
                    <a:pt x="1343" y="5838"/>
                    <a:pt x="1" y="4495"/>
                    <a:pt x="59" y="2861"/>
                  </a:cubicBezTo>
                  <a:cubicBezTo>
                    <a:pt x="59" y="1285"/>
                    <a:pt x="1402" y="1"/>
                    <a:pt x="297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1" name="Google Shape;18361;p46"/>
            <p:cNvSpPr/>
            <p:nvPr/>
          </p:nvSpPr>
          <p:spPr>
            <a:xfrm>
              <a:off x="5064950" y="1421575"/>
              <a:ext cx="145950" cy="145950"/>
            </a:xfrm>
            <a:custGeom>
              <a:avLst/>
              <a:gdLst/>
              <a:ahLst/>
              <a:cxnLst/>
              <a:rect l="l" t="t" r="r" b="b"/>
              <a:pathLst>
                <a:path w="5838" h="5838" extrusionOk="0">
                  <a:moveTo>
                    <a:pt x="5838" y="2977"/>
                  </a:moveTo>
                  <a:cubicBezTo>
                    <a:pt x="5838" y="4553"/>
                    <a:pt x="4495" y="5838"/>
                    <a:pt x="2919" y="5838"/>
                  </a:cubicBezTo>
                  <a:cubicBezTo>
                    <a:pt x="1343" y="5838"/>
                    <a:pt x="1" y="4495"/>
                    <a:pt x="59" y="2919"/>
                  </a:cubicBezTo>
                  <a:cubicBezTo>
                    <a:pt x="59" y="1343"/>
                    <a:pt x="1402" y="0"/>
                    <a:pt x="2978" y="59"/>
                  </a:cubicBezTo>
                  <a:cubicBezTo>
                    <a:pt x="4554" y="59"/>
                    <a:pt x="5838" y="1401"/>
                    <a:pt x="5838"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2" name="Google Shape;18362;p46"/>
            <p:cNvSpPr/>
            <p:nvPr/>
          </p:nvSpPr>
          <p:spPr>
            <a:xfrm>
              <a:off x="3345950" y="932725"/>
              <a:ext cx="145950" cy="145950"/>
            </a:xfrm>
            <a:custGeom>
              <a:avLst/>
              <a:gdLst/>
              <a:ahLst/>
              <a:cxnLst/>
              <a:rect l="l" t="t" r="r" b="b"/>
              <a:pathLst>
                <a:path w="5838" h="5838" extrusionOk="0">
                  <a:moveTo>
                    <a:pt x="5837" y="2919"/>
                  </a:moveTo>
                  <a:cubicBezTo>
                    <a:pt x="5837" y="4495"/>
                    <a:pt x="4495" y="5837"/>
                    <a:pt x="2919" y="5837"/>
                  </a:cubicBezTo>
                  <a:cubicBezTo>
                    <a:pt x="1343" y="5837"/>
                    <a:pt x="0" y="4437"/>
                    <a:pt x="0" y="2861"/>
                  </a:cubicBezTo>
                  <a:cubicBezTo>
                    <a:pt x="59" y="1284"/>
                    <a:pt x="1401" y="0"/>
                    <a:pt x="2977" y="0"/>
                  </a:cubicBezTo>
                  <a:cubicBezTo>
                    <a:pt x="4553" y="0"/>
                    <a:pt x="5837" y="1343"/>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3" name="Google Shape;18363;p46"/>
            <p:cNvSpPr/>
            <p:nvPr/>
          </p:nvSpPr>
          <p:spPr>
            <a:xfrm>
              <a:off x="2857100" y="4366375"/>
              <a:ext cx="145950" cy="145950"/>
            </a:xfrm>
            <a:custGeom>
              <a:avLst/>
              <a:gdLst/>
              <a:ahLst/>
              <a:cxnLst/>
              <a:rect l="l" t="t" r="r" b="b"/>
              <a:pathLst>
                <a:path w="5838" h="5838" extrusionOk="0">
                  <a:moveTo>
                    <a:pt x="5837" y="2919"/>
                  </a:moveTo>
                  <a:cubicBezTo>
                    <a:pt x="5837" y="4495"/>
                    <a:pt x="4495" y="5837"/>
                    <a:pt x="2919" y="5837"/>
                  </a:cubicBezTo>
                  <a:cubicBezTo>
                    <a:pt x="1343" y="5837"/>
                    <a:pt x="58" y="4553"/>
                    <a:pt x="0" y="2977"/>
                  </a:cubicBezTo>
                  <a:cubicBezTo>
                    <a:pt x="0" y="1401"/>
                    <a:pt x="1284" y="58"/>
                    <a:pt x="2860" y="58"/>
                  </a:cubicBezTo>
                  <a:cubicBezTo>
                    <a:pt x="4436" y="0"/>
                    <a:pt x="5779" y="1343"/>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4" name="Google Shape;18364;p46"/>
            <p:cNvSpPr/>
            <p:nvPr/>
          </p:nvSpPr>
          <p:spPr>
            <a:xfrm>
              <a:off x="2121625" y="3630900"/>
              <a:ext cx="144500" cy="145950"/>
            </a:xfrm>
            <a:custGeom>
              <a:avLst/>
              <a:gdLst/>
              <a:ahLst/>
              <a:cxnLst/>
              <a:rect l="l" t="t" r="r" b="b"/>
              <a:pathLst>
                <a:path w="5780" h="5838" extrusionOk="0">
                  <a:moveTo>
                    <a:pt x="2919" y="0"/>
                  </a:moveTo>
                  <a:cubicBezTo>
                    <a:pt x="4437" y="0"/>
                    <a:pt x="5779" y="1343"/>
                    <a:pt x="5779" y="2919"/>
                  </a:cubicBezTo>
                  <a:cubicBezTo>
                    <a:pt x="5779" y="4495"/>
                    <a:pt x="4437" y="5837"/>
                    <a:pt x="2861" y="5779"/>
                  </a:cubicBezTo>
                  <a:cubicBezTo>
                    <a:pt x="1285" y="5779"/>
                    <a:pt x="0" y="4437"/>
                    <a:pt x="0" y="2861"/>
                  </a:cubicBezTo>
                  <a:cubicBezTo>
                    <a:pt x="0" y="1343"/>
                    <a:pt x="1343" y="0"/>
                    <a:pt x="2919"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5" name="Google Shape;18365;p46"/>
            <p:cNvSpPr/>
            <p:nvPr/>
          </p:nvSpPr>
          <p:spPr>
            <a:xfrm>
              <a:off x="3840625" y="4611525"/>
              <a:ext cx="144500" cy="143025"/>
            </a:xfrm>
            <a:custGeom>
              <a:avLst/>
              <a:gdLst/>
              <a:ahLst/>
              <a:cxnLst/>
              <a:rect l="l" t="t" r="r" b="b"/>
              <a:pathLst>
                <a:path w="5780" h="5721" extrusionOk="0">
                  <a:moveTo>
                    <a:pt x="5779" y="2802"/>
                  </a:moveTo>
                  <a:cubicBezTo>
                    <a:pt x="5779" y="4378"/>
                    <a:pt x="4437" y="5721"/>
                    <a:pt x="2861" y="5721"/>
                  </a:cubicBezTo>
                  <a:cubicBezTo>
                    <a:pt x="1343" y="5721"/>
                    <a:pt x="59" y="4436"/>
                    <a:pt x="1" y="2860"/>
                  </a:cubicBezTo>
                  <a:cubicBezTo>
                    <a:pt x="1" y="1284"/>
                    <a:pt x="1285" y="0"/>
                    <a:pt x="2861" y="0"/>
                  </a:cubicBezTo>
                  <a:cubicBezTo>
                    <a:pt x="4437" y="0"/>
                    <a:pt x="5721" y="1226"/>
                    <a:pt x="5779"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6" name="Google Shape;18366;p46"/>
            <p:cNvSpPr/>
            <p:nvPr/>
          </p:nvSpPr>
          <p:spPr>
            <a:xfrm>
              <a:off x="1879375" y="2895425"/>
              <a:ext cx="143050" cy="143025"/>
            </a:xfrm>
            <a:custGeom>
              <a:avLst/>
              <a:gdLst/>
              <a:ahLst/>
              <a:cxnLst/>
              <a:rect l="l" t="t" r="r" b="b"/>
              <a:pathLst>
                <a:path w="5722" h="5721" extrusionOk="0">
                  <a:moveTo>
                    <a:pt x="2861" y="1"/>
                  </a:moveTo>
                  <a:cubicBezTo>
                    <a:pt x="4437" y="1"/>
                    <a:pt x="5663" y="1285"/>
                    <a:pt x="5721" y="2861"/>
                  </a:cubicBezTo>
                  <a:cubicBezTo>
                    <a:pt x="5721" y="4437"/>
                    <a:pt x="4437" y="5721"/>
                    <a:pt x="2861" y="5721"/>
                  </a:cubicBezTo>
                  <a:cubicBezTo>
                    <a:pt x="1285" y="5721"/>
                    <a:pt x="1" y="4437"/>
                    <a:pt x="1" y="2861"/>
                  </a:cubicBezTo>
                  <a:cubicBezTo>
                    <a:pt x="1" y="1285"/>
                    <a:pt x="1285" y="59"/>
                    <a:pt x="28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7" name="Google Shape;18367;p46"/>
            <p:cNvSpPr/>
            <p:nvPr/>
          </p:nvSpPr>
          <p:spPr>
            <a:xfrm>
              <a:off x="1879375" y="2648825"/>
              <a:ext cx="143050" cy="143025"/>
            </a:xfrm>
            <a:custGeom>
              <a:avLst/>
              <a:gdLst/>
              <a:ahLst/>
              <a:cxnLst/>
              <a:rect l="l" t="t" r="r" b="b"/>
              <a:pathLst>
                <a:path w="5722" h="5721" extrusionOk="0">
                  <a:moveTo>
                    <a:pt x="2861" y="5720"/>
                  </a:moveTo>
                  <a:cubicBezTo>
                    <a:pt x="1285" y="5720"/>
                    <a:pt x="1" y="4436"/>
                    <a:pt x="1" y="2860"/>
                  </a:cubicBezTo>
                  <a:cubicBezTo>
                    <a:pt x="1" y="1284"/>
                    <a:pt x="1285" y="0"/>
                    <a:pt x="2919" y="0"/>
                  </a:cubicBezTo>
                  <a:cubicBezTo>
                    <a:pt x="4495" y="58"/>
                    <a:pt x="5721" y="1343"/>
                    <a:pt x="5721" y="2919"/>
                  </a:cubicBezTo>
                  <a:cubicBezTo>
                    <a:pt x="5663" y="4495"/>
                    <a:pt x="4437" y="5720"/>
                    <a:pt x="2861" y="57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8" name="Google Shape;18368;p46"/>
            <p:cNvSpPr/>
            <p:nvPr/>
          </p:nvSpPr>
          <p:spPr>
            <a:xfrm>
              <a:off x="3594025" y="4610050"/>
              <a:ext cx="143025" cy="144500"/>
            </a:xfrm>
            <a:custGeom>
              <a:avLst/>
              <a:gdLst/>
              <a:ahLst/>
              <a:cxnLst/>
              <a:rect l="l" t="t" r="r" b="b"/>
              <a:pathLst>
                <a:path w="5721" h="5780" extrusionOk="0">
                  <a:moveTo>
                    <a:pt x="2860" y="5780"/>
                  </a:moveTo>
                  <a:cubicBezTo>
                    <a:pt x="1284" y="5780"/>
                    <a:pt x="59" y="4495"/>
                    <a:pt x="0" y="2919"/>
                  </a:cubicBezTo>
                  <a:cubicBezTo>
                    <a:pt x="0" y="1343"/>
                    <a:pt x="1343" y="1"/>
                    <a:pt x="2919" y="59"/>
                  </a:cubicBezTo>
                  <a:cubicBezTo>
                    <a:pt x="4495" y="59"/>
                    <a:pt x="5720" y="1343"/>
                    <a:pt x="5720" y="2919"/>
                  </a:cubicBezTo>
                  <a:cubicBezTo>
                    <a:pt x="5720" y="4495"/>
                    <a:pt x="4436" y="5780"/>
                    <a:pt x="2860" y="57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9" name="Google Shape;18369;p46"/>
            <p:cNvSpPr/>
            <p:nvPr/>
          </p:nvSpPr>
          <p:spPr>
            <a:xfrm>
              <a:off x="5556725" y="2159950"/>
              <a:ext cx="141575" cy="141575"/>
            </a:xfrm>
            <a:custGeom>
              <a:avLst/>
              <a:gdLst/>
              <a:ahLst/>
              <a:cxnLst/>
              <a:rect l="l" t="t" r="r" b="b"/>
              <a:pathLst>
                <a:path w="5663" h="5663" extrusionOk="0">
                  <a:moveTo>
                    <a:pt x="2802" y="5663"/>
                  </a:moveTo>
                  <a:cubicBezTo>
                    <a:pt x="1226" y="5663"/>
                    <a:pt x="0" y="4379"/>
                    <a:pt x="59" y="2803"/>
                  </a:cubicBezTo>
                  <a:cubicBezTo>
                    <a:pt x="59" y="1227"/>
                    <a:pt x="1343" y="1"/>
                    <a:pt x="2919" y="1"/>
                  </a:cubicBezTo>
                  <a:cubicBezTo>
                    <a:pt x="4495" y="59"/>
                    <a:pt x="5662" y="1285"/>
                    <a:pt x="5662" y="2861"/>
                  </a:cubicBezTo>
                  <a:cubicBezTo>
                    <a:pt x="5662" y="4437"/>
                    <a:pt x="4437" y="5663"/>
                    <a:pt x="2802" y="56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0" name="Google Shape;18370;p46"/>
            <p:cNvSpPr/>
            <p:nvPr/>
          </p:nvSpPr>
          <p:spPr>
            <a:xfrm>
              <a:off x="4821250" y="1180800"/>
              <a:ext cx="141575" cy="141575"/>
            </a:xfrm>
            <a:custGeom>
              <a:avLst/>
              <a:gdLst/>
              <a:ahLst/>
              <a:cxnLst/>
              <a:rect l="l" t="t" r="r" b="b"/>
              <a:pathLst>
                <a:path w="5663" h="5663" extrusionOk="0">
                  <a:moveTo>
                    <a:pt x="5663" y="2860"/>
                  </a:moveTo>
                  <a:cubicBezTo>
                    <a:pt x="5663" y="4436"/>
                    <a:pt x="4379" y="5662"/>
                    <a:pt x="2803" y="5662"/>
                  </a:cubicBezTo>
                  <a:cubicBezTo>
                    <a:pt x="1227" y="5662"/>
                    <a:pt x="1" y="4436"/>
                    <a:pt x="1" y="2802"/>
                  </a:cubicBezTo>
                  <a:cubicBezTo>
                    <a:pt x="1" y="1284"/>
                    <a:pt x="1227" y="59"/>
                    <a:pt x="2744" y="59"/>
                  </a:cubicBezTo>
                  <a:cubicBezTo>
                    <a:pt x="4379" y="0"/>
                    <a:pt x="5604" y="1226"/>
                    <a:pt x="5604" y="28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1" name="Google Shape;18371;p46"/>
            <p:cNvSpPr/>
            <p:nvPr/>
          </p:nvSpPr>
          <p:spPr>
            <a:xfrm>
              <a:off x="5314475" y="1671100"/>
              <a:ext cx="141575" cy="141575"/>
            </a:xfrm>
            <a:custGeom>
              <a:avLst/>
              <a:gdLst/>
              <a:ahLst/>
              <a:cxnLst/>
              <a:rect l="l" t="t" r="r" b="b"/>
              <a:pathLst>
                <a:path w="5663" h="5663" extrusionOk="0">
                  <a:moveTo>
                    <a:pt x="5663" y="2803"/>
                  </a:moveTo>
                  <a:cubicBezTo>
                    <a:pt x="5663" y="4379"/>
                    <a:pt x="4437" y="5663"/>
                    <a:pt x="2803" y="5663"/>
                  </a:cubicBezTo>
                  <a:cubicBezTo>
                    <a:pt x="1227" y="5663"/>
                    <a:pt x="1" y="4379"/>
                    <a:pt x="1" y="2803"/>
                  </a:cubicBezTo>
                  <a:cubicBezTo>
                    <a:pt x="1" y="1227"/>
                    <a:pt x="1227" y="1"/>
                    <a:pt x="2803" y="1"/>
                  </a:cubicBezTo>
                  <a:cubicBezTo>
                    <a:pt x="4379" y="1"/>
                    <a:pt x="5663" y="1227"/>
                    <a:pt x="5663"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2" name="Google Shape;18372;p46"/>
            <p:cNvSpPr/>
            <p:nvPr/>
          </p:nvSpPr>
          <p:spPr>
            <a:xfrm>
              <a:off x="1880850" y="2408025"/>
              <a:ext cx="140100" cy="140125"/>
            </a:xfrm>
            <a:custGeom>
              <a:avLst/>
              <a:gdLst/>
              <a:ahLst/>
              <a:cxnLst/>
              <a:rect l="l" t="t" r="r" b="b"/>
              <a:pathLst>
                <a:path w="5604" h="5605" extrusionOk="0">
                  <a:moveTo>
                    <a:pt x="5604" y="2803"/>
                  </a:moveTo>
                  <a:cubicBezTo>
                    <a:pt x="5604" y="4379"/>
                    <a:pt x="4378" y="5604"/>
                    <a:pt x="2744" y="5604"/>
                  </a:cubicBezTo>
                  <a:cubicBezTo>
                    <a:pt x="1226" y="5546"/>
                    <a:pt x="0" y="4379"/>
                    <a:pt x="0" y="2803"/>
                  </a:cubicBezTo>
                  <a:cubicBezTo>
                    <a:pt x="0" y="1227"/>
                    <a:pt x="1226" y="1"/>
                    <a:pt x="2802" y="1"/>
                  </a:cubicBezTo>
                  <a:cubicBezTo>
                    <a:pt x="4378" y="1"/>
                    <a:pt x="5604" y="1227"/>
                    <a:pt x="5604"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3" name="Google Shape;18373;p46"/>
            <p:cNvSpPr/>
            <p:nvPr/>
          </p:nvSpPr>
          <p:spPr>
            <a:xfrm>
              <a:off x="5067875" y="4122675"/>
              <a:ext cx="140100" cy="140100"/>
            </a:xfrm>
            <a:custGeom>
              <a:avLst/>
              <a:gdLst/>
              <a:ahLst/>
              <a:cxnLst/>
              <a:rect l="l" t="t" r="r" b="b"/>
              <a:pathLst>
                <a:path w="5604" h="5604" extrusionOk="0">
                  <a:moveTo>
                    <a:pt x="2802" y="5604"/>
                  </a:moveTo>
                  <a:cubicBezTo>
                    <a:pt x="1226" y="5604"/>
                    <a:pt x="0" y="4378"/>
                    <a:pt x="0" y="2802"/>
                  </a:cubicBezTo>
                  <a:cubicBezTo>
                    <a:pt x="59" y="1226"/>
                    <a:pt x="1285" y="0"/>
                    <a:pt x="2802" y="0"/>
                  </a:cubicBezTo>
                  <a:cubicBezTo>
                    <a:pt x="4378" y="0"/>
                    <a:pt x="5604" y="1284"/>
                    <a:pt x="5604" y="2860"/>
                  </a:cubicBezTo>
                  <a:cubicBezTo>
                    <a:pt x="5604" y="4378"/>
                    <a:pt x="4378" y="5604"/>
                    <a:pt x="2802" y="56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4" name="Google Shape;18374;p46"/>
            <p:cNvSpPr/>
            <p:nvPr/>
          </p:nvSpPr>
          <p:spPr>
            <a:xfrm>
              <a:off x="4330950" y="934175"/>
              <a:ext cx="141575" cy="141575"/>
            </a:xfrm>
            <a:custGeom>
              <a:avLst/>
              <a:gdLst/>
              <a:ahLst/>
              <a:cxnLst/>
              <a:rect l="l" t="t" r="r" b="b"/>
              <a:pathLst>
                <a:path w="5663" h="5663" extrusionOk="0">
                  <a:moveTo>
                    <a:pt x="5662" y="2861"/>
                  </a:moveTo>
                  <a:cubicBezTo>
                    <a:pt x="5662" y="4437"/>
                    <a:pt x="4436" y="5663"/>
                    <a:pt x="2860" y="5663"/>
                  </a:cubicBezTo>
                  <a:cubicBezTo>
                    <a:pt x="1226" y="5663"/>
                    <a:pt x="0" y="4379"/>
                    <a:pt x="59" y="2803"/>
                  </a:cubicBezTo>
                  <a:cubicBezTo>
                    <a:pt x="59" y="1226"/>
                    <a:pt x="1284" y="59"/>
                    <a:pt x="2860" y="59"/>
                  </a:cubicBezTo>
                  <a:cubicBezTo>
                    <a:pt x="4436" y="1"/>
                    <a:pt x="5662" y="1285"/>
                    <a:pt x="5662" y="28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5" name="Google Shape;18375;p46"/>
            <p:cNvSpPr/>
            <p:nvPr/>
          </p:nvSpPr>
          <p:spPr>
            <a:xfrm>
              <a:off x="4085800" y="4617350"/>
              <a:ext cx="140100" cy="138650"/>
            </a:xfrm>
            <a:custGeom>
              <a:avLst/>
              <a:gdLst/>
              <a:ahLst/>
              <a:cxnLst/>
              <a:rect l="l" t="t" r="r" b="b"/>
              <a:pathLst>
                <a:path w="5604" h="5546" extrusionOk="0">
                  <a:moveTo>
                    <a:pt x="2802" y="5546"/>
                  </a:moveTo>
                  <a:cubicBezTo>
                    <a:pt x="1226" y="5546"/>
                    <a:pt x="0" y="4320"/>
                    <a:pt x="0" y="2744"/>
                  </a:cubicBezTo>
                  <a:cubicBezTo>
                    <a:pt x="0" y="1168"/>
                    <a:pt x="1226" y="1"/>
                    <a:pt x="2802" y="1"/>
                  </a:cubicBezTo>
                  <a:cubicBezTo>
                    <a:pt x="4378" y="1"/>
                    <a:pt x="5604" y="1227"/>
                    <a:pt x="5604" y="2803"/>
                  </a:cubicBezTo>
                  <a:cubicBezTo>
                    <a:pt x="5604" y="4379"/>
                    <a:pt x="4378" y="5546"/>
                    <a:pt x="2802" y="554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6" name="Google Shape;18376;p46"/>
            <p:cNvSpPr/>
            <p:nvPr/>
          </p:nvSpPr>
          <p:spPr>
            <a:xfrm>
              <a:off x="5558175" y="3387200"/>
              <a:ext cx="140125" cy="140125"/>
            </a:xfrm>
            <a:custGeom>
              <a:avLst/>
              <a:gdLst/>
              <a:ahLst/>
              <a:cxnLst/>
              <a:rect l="l" t="t" r="r" b="b"/>
              <a:pathLst>
                <a:path w="5605" h="5605" extrusionOk="0">
                  <a:moveTo>
                    <a:pt x="2744" y="5546"/>
                  </a:moveTo>
                  <a:cubicBezTo>
                    <a:pt x="1227" y="5546"/>
                    <a:pt x="1" y="4320"/>
                    <a:pt x="1" y="2744"/>
                  </a:cubicBezTo>
                  <a:cubicBezTo>
                    <a:pt x="1" y="1226"/>
                    <a:pt x="1285" y="0"/>
                    <a:pt x="2803" y="0"/>
                  </a:cubicBezTo>
                  <a:cubicBezTo>
                    <a:pt x="4379" y="0"/>
                    <a:pt x="5604" y="1285"/>
                    <a:pt x="5546" y="2802"/>
                  </a:cubicBezTo>
                  <a:cubicBezTo>
                    <a:pt x="5546" y="4378"/>
                    <a:pt x="4320" y="5604"/>
                    <a:pt x="2744" y="554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7" name="Google Shape;18377;p46"/>
            <p:cNvSpPr/>
            <p:nvPr/>
          </p:nvSpPr>
          <p:spPr>
            <a:xfrm>
              <a:off x="2369700" y="1424500"/>
              <a:ext cx="141575" cy="140100"/>
            </a:xfrm>
            <a:custGeom>
              <a:avLst/>
              <a:gdLst/>
              <a:ahLst/>
              <a:cxnLst/>
              <a:rect l="l" t="t" r="r" b="b"/>
              <a:pathLst>
                <a:path w="5663" h="5604" extrusionOk="0">
                  <a:moveTo>
                    <a:pt x="5604" y="2860"/>
                  </a:moveTo>
                  <a:cubicBezTo>
                    <a:pt x="5546" y="4436"/>
                    <a:pt x="4320" y="5604"/>
                    <a:pt x="2744" y="5604"/>
                  </a:cubicBezTo>
                  <a:cubicBezTo>
                    <a:pt x="1226" y="5545"/>
                    <a:pt x="0" y="4320"/>
                    <a:pt x="59" y="2744"/>
                  </a:cubicBezTo>
                  <a:cubicBezTo>
                    <a:pt x="59" y="1226"/>
                    <a:pt x="1343" y="0"/>
                    <a:pt x="2860" y="59"/>
                  </a:cubicBezTo>
                  <a:cubicBezTo>
                    <a:pt x="4437" y="59"/>
                    <a:pt x="5662" y="1343"/>
                    <a:pt x="5604" y="28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8" name="Google Shape;18378;p46"/>
            <p:cNvSpPr/>
            <p:nvPr/>
          </p:nvSpPr>
          <p:spPr>
            <a:xfrm>
              <a:off x="3350325" y="4612975"/>
              <a:ext cx="138650" cy="138650"/>
            </a:xfrm>
            <a:custGeom>
              <a:avLst/>
              <a:gdLst/>
              <a:ahLst/>
              <a:cxnLst/>
              <a:rect l="l" t="t" r="r" b="b"/>
              <a:pathLst>
                <a:path w="5546" h="5546" extrusionOk="0">
                  <a:moveTo>
                    <a:pt x="2802" y="1"/>
                  </a:moveTo>
                  <a:cubicBezTo>
                    <a:pt x="4320" y="1"/>
                    <a:pt x="5546" y="1226"/>
                    <a:pt x="5546" y="2802"/>
                  </a:cubicBezTo>
                  <a:cubicBezTo>
                    <a:pt x="5546" y="4320"/>
                    <a:pt x="4320" y="5546"/>
                    <a:pt x="2744" y="5546"/>
                  </a:cubicBezTo>
                  <a:cubicBezTo>
                    <a:pt x="1226" y="5546"/>
                    <a:pt x="0" y="4320"/>
                    <a:pt x="0" y="2802"/>
                  </a:cubicBezTo>
                  <a:cubicBezTo>
                    <a:pt x="0" y="1226"/>
                    <a:pt x="1226" y="1"/>
                    <a:pt x="28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9" name="Google Shape;18379;p46"/>
            <p:cNvSpPr/>
            <p:nvPr/>
          </p:nvSpPr>
          <p:spPr>
            <a:xfrm>
              <a:off x="5311575" y="3880425"/>
              <a:ext cx="138650" cy="140125"/>
            </a:xfrm>
            <a:custGeom>
              <a:avLst/>
              <a:gdLst/>
              <a:ahLst/>
              <a:cxnLst/>
              <a:rect l="l" t="t" r="r" b="b"/>
              <a:pathLst>
                <a:path w="5546" h="5605" extrusionOk="0">
                  <a:moveTo>
                    <a:pt x="5545" y="2802"/>
                  </a:moveTo>
                  <a:cubicBezTo>
                    <a:pt x="5545" y="4320"/>
                    <a:pt x="4320" y="5604"/>
                    <a:pt x="2744" y="5546"/>
                  </a:cubicBezTo>
                  <a:cubicBezTo>
                    <a:pt x="1284" y="5546"/>
                    <a:pt x="0" y="4320"/>
                    <a:pt x="0" y="2802"/>
                  </a:cubicBezTo>
                  <a:cubicBezTo>
                    <a:pt x="0" y="1285"/>
                    <a:pt x="1284" y="1"/>
                    <a:pt x="2802" y="1"/>
                  </a:cubicBezTo>
                  <a:cubicBezTo>
                    <a:pt x="4320" y="59"/>
                    <a:pt x="5545" y="1285"/>
                    <a:pt x="5545"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0" name="Google Shape;18380;p46"/>
            <p:cNvSpPr/>
            <p:nvPr/>
          </p:nvSpPr>
          <p:spPr>
            <a:xfrm>
              <a:off x="3106625" y="935650"/>
              <a:ext cx="140100" cy="140100"/>
            </a:xfrm>
            <a:custGeom>
              <a:avLst/>
              <a:gdLst/>
              <a:ahLst/>
              <a:cxnLst/>
              <a:rect l="l" t="t" r="r" b="b"/>
              <a:pathLst>
                <a:path w="5604" h="5604" extrusionOk="0">
                  <a:moveTo>
                    <a:pt x="5604" y="2802"/>
                  </a:moveTo>
                  <a:cubicBezTo>
                    <a:pt x="5604" y="4320"/>
                    <a:pt x="4320" y="5604"/>
                    <a:pt x="2744" y="5545"/>
                  </a:cubicBezTo>
                  <a:cubicBezTo>
                    <a:pt x="1226" y="5545"/>
                    <a:pt x="0" y="4320"/>
                    <a:pt x="0" y="2744"/>
                  </a:cubicBezTo>
                  <a:cubicBezTo>
                    <a:pt x="59" y="1226"/>
                    <a:pt x="1285" y="0"/>
                    <a:pt x="2802" y="0"/>
                  </a:cubicBezTo>
                  <a:cubicBezTo>
                    <a:pt x="4320" y="0"/>
                    <a:pt x="5604" y="1284"/>
                    <a:pt x="5546"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1" name="Google Shape;18381;p46"/>
            <p:cNvSpPr/>
            <p:nvPr/>
          </p:nvSpPr>
          <p:spPr>
            <a:xfrm>
              <a:off x="1876475" y="3144950"/>
              <a:ext cx="140100" cy="138675"/>
            </a:xfrm>
            <a:custGeom>
              <a:avLst/>
              <a:gdLst/>
              <a:ahLst/>
              <a:cxnLst/>
              <a:rect l="l" t="t" r="r" b="b"/>
              <a:pathLst>
                <a:path w="5604" h="5547" extrusionOk="0">
                  <a:moveTo>
                    <a:pt x="2802" y="1"/>
                  </a:moveTo>
                  <a:cubicBezTo>
                    <a:pt x="4320" y="1"/>
                    <a:pt x="5604" y="1227"/>
                    <a:pt x="5604" y="2744"/>
                  </a:cubicBezTo>
                  <a:cubicBezTo>
                    <a:pt x="5604" y="4320"/>
                    <a:pt x="4378" y="5546"/>
                    <a:pt x="2802" y="5546"/>
                  </a:cubicBezTo>
                  <a:cubicBezTo>
                    <a:pt x="1284" y="5546"/>
                    <a:pt x="58" y="4320"/>
                    <a:pt x="58" y="2803"/>
                  </a:cubicBezTo>
                  <a:cubicBezTo>
                    <a:pt x="0" y="1285"/>
                    <a:pt x="1226" y="1"/>
                    <a:pt x="28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2" name="Google Shape;18382;p46"/>
            <p:cNvSpPr/>
            <p:nvPr/>
          </p:nvSpPr>
          <p:spPr>
            <a:xfrm>
              <a:off x="2617775" y="1177875"/>
              <a:ext cx="138650" cy="140125"/>
            </a:xfrm>
            <a:custGeom>
              <a:avLst/>
              <a:gdLst/>
              <a:ahLst/>
              <a:cxnLst/>
              <a:rect l="l" t="t" r="r" b="b"/>
              <a:pathLst>
                <a:path w="5546" h="5605" extrusionOk="0">
                  <a:moveTo>
                    <a:pt x="2802" y="59"/>
                  </a:moveTo>
                  <a:cubicBezTo>
                    <a:pt x="4320" y="59"/>
                    <a:pt x="5546" y="1343"/>
                    <a:pt x="5546" y="2802"/>
                  </a:cubicBezTo>
                  <a:cubicBezTo>
                    <a:pt x="5546" y="4378"/>
                    <a:pt x="4203" y="5604"/>
                    <a:pt x="2685" y="5604"/>
                  </a:cubicBezTo>
                  <a:cubicBezTo>
                    <a:pt x="1226" y="5546"/>
                    <a:pt x="0" y="4262"/>
                    <a:pt x="0" y="2744"/>
                  </a:cubicBezTo>
                  <a:cubicBezTo>
                    <a:pt x="59" y="1285"/>
                    <a:pt x="1284" y="1"/>
                    <a:pt x="2802"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3" name="Google Shape;18383;p46"/>
            <p:cNvSpPr/>
            <p:nvPr/>
          </p:nvSpPr>
          <p:spPr>
            <a:xfrm>
              <a:off x="4822725" y="4370750"/>
              <a:ext cx="137175" cy="137175"/>
            </a:xfrm>
            <a:custGeom>
              <a:avLst/>
              <a:gdLst/>
              <a:ahLst/>
              <a:cxnLst/>
              <a:rect l="l" t="t" r="r" b="b"/>
              <a:pathLst>
                <a:path w="5487" h="5487" extrusionOk="0">
                  <a:moveTo>
                    <a:pt x="0" y="2744"/>
                  </a:moveTo>
                  <a:cubicBezTo>
                    <a:pt x="0" y="1284"/>
                    <a:pt x="1284" y="0"/>
                    <a:pt x="2802" y="0"/>
                  </a:cubicBezTo>
                  <a:cubicBezTo>
                    <a:pt x="4261" y="0"/>
                    <a:pt x="5487" y="1284"/>
                    <a:pt x="5487" y="2802"/>
                  </a:cubicBezTo>
                  <a:cubicBezTo>
                    <a:pt x="5487" y="4261"/>
                    <a:pt x="4203" y="5487"/>
                    <a:pt x="2744" y="5487"/>
                  </a:cubicBezTo>
                  <a:cubicBezTo>
                    <a:pt x="1284" y="5487"/>
                    <a:pt x="0" y="4203"/>
                    <a:pt x="0"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4" name="Google Shape;18384;p46"/>
            <p:cNvSpPr/>
            <p:nvPr/>
          </p:nvSpPr>
          <p:spPr>
            <a:xfrm>
              <a:off x="2124550" y="1672575"/>
              <a:ext cx="138650" cy="137175"/>
            </a:xfrm>
            <a:custGeom>
              <a:avLst/>
              <a:gdLst/>
              <a:ahLst/>
              <a:cxnLst/>
              <a:rect l="l" t="t" r="r" b="b"/>
              <a:pathLst>
                <a:path w="5546" h="5487" extrusionOk="0">
                  <a:moveTo>
                    <a:pt x="5487" y="2744"/>
                  </a:moveTo>
                  <a:cubicBezTo>
                    <a:pt x="5545" y="4203"/>
                    <a:pt x="4261" y="5487"/>
                    <a:pt x="2802" y="5487"/>
                  </a:cubicBezTo>
                  <a:cubicBezTo>
                    <a:pt x="1284" y="5487"/>
                    <a:pt x="0" y="4261"/>
                    <a:pt x="0" y="2744"/>
                  </a:cubicBezTo>
                  <a:cubicBezTo>
                    <a:pt x="0" y="1284"/>
                    <a:pt x="1226" y="59"/>
                    <a:pt x="2685" y="0"/>
                  </a:cubicBezTo>
                  <a:cubicBezTo>
                    <a:pt x="4203" y="0"/>
                    <a:pt x="5487" y="1226"/>
                    <a:pt x="5487"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5" name="Google Shape;18385;p46"/>
            <p:cNvSpPr/>
            <p:nvPr/>
          </p:nvSpPr>
          <p:spPr>
            <a:xfrm>
              <a:off x="2372625" y="4124125"/>
              <a:ext cx="135725" cy="137200"/>
            </a:xfrm>
            <a:custGeom>
              <a:avLst/>
              <a:gdLst/>
              <a:ahLst/>
              <a:cxnLst/>
              <a:rect l="l" t="t" r="r" b="b"/>
              <a:pathLst>
                <a:path w="5429" h="5488" extrusionOk="0">
                  <a:moveTo>
                    <a:pt x="5429" y="2744"/>
                  </a:moveTo>
                  <a:cubicBezTo>
                    <a:pt x="5429" y="4262"/>
                    <a:pt x="4144" y="5487"/>
                    <a:pt x="2685" y="5487"/>
                  </a:cubicBezTo>
                  <a:cubicBezTo>
                    <a:pt x="1167" y="5429"/>
                    <a:pt x="0" y="4203"/>
                    <a:pt x="0" y="2744"/>
                  </a:cubicBezTo>
                  <a:cubicBezTo>
                    <a:pt x="0" y="1226"/>
                    <a:pt x="1284" y="1"/>
                    <a:pt x="2743" y="59"/>
                  </a:cubicBezTo>
                  <a:cubicBezTo>
                    <a:pt x="4203" y="59"/>
                    <a:pt x="5429" y="1285"/>
                    <a:pt x="5429"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6" name="Google Shape;18386;p46"/>
            <p:cNvSpPr/>
            <p:nvPr/>
          </p:nvSpPr>
          <p:spPr>
            <a:xfrm>
              <a:off x="1882300" y="2162875"/>
              <a:ext cx="137200" cy="135750"/>
            </a:xfrm>
            <a:custGeom>
              <a:avLst/>
              <a:gdLst/>
              <a:ahLst/>
              <a:cxnLst/>
              <a:rect l="l" t="t" r="r" b="b"/>
              <a:pathLst>
                <a:path w="5488" h="5430" extrusionOk="0">
                  <a:moveTo>
                    <a:pt x="5429" y="2744"/>
                  </a:moveTo>
                  <a:cubicBezTo>
                    <a:pt x="5429" y="4262"/>
                    <a:pt x="4203" y="5429"/>
                    <a:pt x="2744" y="5429"/>
                  </a:cubicBezTo>
                  <a:cubicBezTo>
                    <a:pt x="1226" y="5429"/>
                    <a:pt x="1" y="4145"/>
                    <a:pt x="59" y="2627"/>
                  </a:cubicBezTo>
                  <a:cubicBezTo>
                    <a:pt x="117" y="1168"/>
                    <a:pt x="1343" y="1"/>
                    <a:pt x="2802" y="1"/>
                  </a:cubicBezTo>
                  <a:cubicBezTo>
                    <a:pt x="4262" y="59"/>
                    <a:pt x="5487" y="1285"/>
                    <a:pt x="5429"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7" name="Google Shape;18387;p46"/>
            <p:cNvSpPr/>
            <p:nvPr/>
          </p:nvSpPr>
          <p:spPr>
            <a:xfrm>
              <a:off x="4335325" y="4618825"/>
              <a:ext cx="135725" cy="135725"/>
            </a:xfrm>
            <a:custGeom>
              <a:avLst/>
              <a:gdLst/>
              <a:ahLst/>
              <a:cxnLst/>
              <a:rect l="l" t="t" r="r" b="b"/>
              <a:pathLst>
                <a:path w="5429" h="5429" extrusionOk="0">
                  <a:moveTo>
                    <a:pt x="5370" y="2685"/>
                  </a:moveTo>
                  <a:cubicBezTo>
                    <a:pt x="5429" y="4144"/>
                    <a:pt x="4203" y="5370"/>
                    <a:pt x="2744" y="5429"/>
                  </a:cubicBezTo>
                  <a:cubicBezTo>
                    <a:pt x="1226" y="5429"/>
                    <a:pt x="0" y="4203"/>
                    <a:pt x="0" y="2685"/>
                  </a:cubicBezTo>
                  <a:cubicBezTo>
                    <a:pt x="0" y="1226"/>
                    <a:pt x="1168" y="0"/>
                    <a:pt x="2685" y="0"/>
                  </a:cubicBezTo>
                  <a:cubicBezTo>
                    <a:pt x="4145" y="0"/>
                    <a:pt x="5370" y="1168"/>
                    <a:pt x="5370" y="26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8" name="Google Shape;18388;p46"/>
            <p:cNvSpPr/>
            <p:nvPr/>
          </p:nvSpPr>
          <p:spPr>
            <a:xfrm>
              <a:off x="3109550" y="4615900"/>
              <a:ext cx="134275" cy="134275"/>
            </a:xfrm>
            <a:custGeom>
              <a:avLst/>
              <a:gdLst/>
              <a:ahLst/>
              <a:cxnLst/>
              <a:rect l="l" t="t" r="r" b="b"/>
              <a:pathLst>
                <a:path w="5371" h="5371" extrusionOk="0">
                  <a:moveTo>
                    <a:pt x="2744" y="0"/>
                  </a:moveTo>
                  <a:cubicBezTo>
                    <a:pt x="4203" y="0"/>
                    <a:pt x="5370" y="1226"/>
                    <a:pt x="5312" y="2744"/>
                  </a:cubicBezTo>
                  <a:cubicBezTo>
                    <a:pt x="5312" y="4203"/>
                    <a:pt x="4144" y="5371"/>
                    <a:pt x="2627" y="5312"/>
                  </a:cubicBezTo>
                  <a:cubicBezTo>
                    <a:pt x="1109" y="5312"/>
                    <a:pt x="0" y="4145"/>
                    <a:pt x="0" y="2569"/>
                  </a:cubicBezTo>
                  <a:cubicBezTo>
                    <a:pt x="59" y="1109"/>
                    <a:pt x="1226" y="0"/>
                    <a:pt x="2744"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9" name="Google Shape;18389;p46"/>
            <p:cNvSpPr/>
            <p:nvPr/>
          </p:nvSpPr>
          <p:spPr>
            <a:xfrm>
              <a:off x="5561100" y="1922100"/>
              <a:ext cx="134275" cy="132825"/>
            </a:xfrm>
            <a:custGeom>
              <a:avLst/>
              <a:gdLst/>
              <a:ahLst/>
              <a:cxnLst/>
              <a:rect l="l" t="t" r="r" b="b"/>
              <a:pathLst>
                <a:path w="5371" h="5313" extrusionOk="0">
                  <a:moveTo>
                    <a:pt x="2686" y="1"/>
                  </a:moveTo>
                  <a:cubicBezTo>
                    <a:pt x="4203" y="1"/>
                    <a:pt x="5371" y="1226"/>
                    <a:pt x="5312" y="2744"/>
                  </a:cubicBezTo>
                  <a:cubicBezTo>
                    <a:pt x="5312" y="4203"/>
                    <a:pt x="4145" y="5312"/>
                    <a:pt x="2627" y="5312"/>
                  </a:cubicBezTo>
                  <a:cubicBezTo>
                    <a:pt x="1110" y="5312"/>
                    <a:pt x="1" y="4086"/>
                    <a:pt x="1" y="2569"/>
                  </a:cubicBezTo>
                  <a:cubicBezTo>
                    <a:pt x="59" y="1110"/>
                    <a:pt x="1226" y="1"/>
                    <a:pt x="268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0" name="Google Shape;18390;p46"/>
            <p:cNvSpPr/>
            <p:nvPr/>
          </p:nvSpPr>
          <p:spPr>
            <a:xfrm>
              <a:off x="4583400" y="940025"/>
              <a:ext cx="131350" cy="131350"/>
            </a:xfrm>
            <a:custGeom>
              <a:avLst/>
              <a:gdLst/>
              <a:ahLst/>
              <a:cxnLst/>
              <a:rect l="l" t="t" r="r" b="b"/>
              <a:pathLst>
                <a:path w="5254" h="5254" extrusionOk="0">
                  <a:moveTo>
                    <a:pt x="2627" y="0"/>
                  </a:moveTo>
                  <a:cubicBezTo>
                    <a:pt x="4086" y="0"/>
                    <a:pt x="5254" y="1109"/>
                    <a:pt x="5254" y="2569"/>
                  </a:cubicBezTo>
                  <a:cubicBezTo>
                    <a:pt x="5254" y="4086"/>
                    <a:pt x="4086" y="5254"/>
                    <a:pt x="2569" y="5254"/>
                  </a:cubicBezTo>
                  <a:cubicBezTo>
                    <a:pt x="1109" y="5254"/>
                    <a:pt x="0" y="4086"/>
                    <a:pt x="0" y="2627"/>
                  </a:cubicBezTo>
                  <a:cubicBezTo>
                    <a:pt x="0" y="1109"/>
                    <a:pt x="1109" y="0"/>
                    <a:pt x="262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1" name="Google Shape;18391;p46"/>
            <p:cNvSpPr/>
            <p:nvPr/>
          </p:nvSpPr>
          <p:spPr>
            <a:xfrm>
              <a:off x="2127450" y="3880425"/>
              <a:ext cx="132825" cy="132825"/>
            </a:xfrm>
            <a:custGeom>
              <a:avLst/>
              <a:gdLst/>
              <a:ahLst/>
              <a:cxnLst/>
              <a:rect l="l" t="t" r="r" b="b"/>
              <a:pathLst>
                <a:path w="5313" h="5313" extrusionOk="0">
                  <a:moveTo>
                    <a:pt x="2686" y="1"/>
                  </a:moveTo>
                  <a:cubicBezTo>
                    <a:pt x="4145" y="1"/>
                    <a:pt x="5313" y="1168"/>
                    <a:pt x="5313" y="2627"/>
                  </a:cubicBezTo>
                  <a:cubicBezTo>
                    <a:pt x="5313" y="4145"/>
                    <a:pt x="4145" y="5312"/>
                    <a:pt x="2628" y="5312"/>
                  </a:cubicBezTo>
                  <a:cubicBezTo>
                    <a:pt x="1110" y="5254"/>
                    <a:pt x="1" y="4087"/>
                    <a:pt x="1" y="2627"/>
                  </a:cubicBezTo>
                  <a:cubicBezTo>
                    <a:pt x="1" y="1110"/>
                    <a:pt x="1168" y="1"/>
                    <a:pt x="262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2" name="Google Shape;18392;p46"/>
            <p:cNvSpPr/>
            <p:nvPr/>
          </p:nvSpPr>
          <p:spPr>
            <a:xfrm>
              <a:off x="1880850" y="3390125"/>
              <a:ext cx="132800" cy="132800"/>
            </a:xfrm>
            <a:custGeom>
              <a:avLst/>
              <a:gdLst/>
              <a:ahLst/>
              <a:cxnLst/>
              <a:rect l="l" t="t" r="r" b="b"/>
              <a:pathLst>
                <a:path w="5312" h="5312" extrusionOk="0">
                  <a:moveTo>
                    <a:pt x="2627" y="0"/>
                  </a:moveTo>
                  <a:cubicBezTo>
                    <a:pt x="4086" y="0"/>
                    <a:pt x="5254" y="1168"/>
                    <a:pt x="5312" y="2627"/>
                  </a:cubicBezTo>
                  <a:cubicBezTo>
                    <a:pt x="5312" y="4145"/>
                    <a:pt x="4145" y="5312"/>
                    <a:pt x="2627" y="5312"/>
                  </a:cubicBezTo>
                  <a:cubicBezTo>
                    <a:pt x="1168" y="5312"/>
                    <a:pt x="0" y="4145"/>
                    <a:pt x="0" y="2685"/>
                  </a:cubicBezTo>
                  <a:cubicBezTo>
                    <a:pt x="0" y="1168"/>
                    <a:pt x="1168" y="59"/>
                    <a:pt x="2627"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3" name="Google Shape;18393;p46"/>
            <p:cNvSpPr/>
            <p:nvPr/>
          </p:nvSpPr>
          <p:spPr>
            <a:xfrm>
              <a:off x="2616300" y="4372200"/>
              <a:ext cx="132825" cy="134275"/>
            </a:xfrm>
            <a:custGeom>
              <a:avLst/>
              <a:gdLst/>
              <a:ahLst/>
              <a:cxnLst/>
              <a:rect l="l" t="t" r="r" b="b"/>
              <a:pathLst>
                <a:path w="5313" h="5371" extrusionOk="0">
                  <a:moveTo>
                    <a:pt x="5313" y="2744"/>
                  </a:moveTo>
                  <a:cubicBezTo>
                    <a:pt x="5313" y="4262"/>
                    <a:pt x="4087" y="5371"/>
                    <a:pt x="2628" y="5371"/>
                  </a:cubicBezTo>
                  <a:cubicBezTo>
                    <a:pt x="1110" y="5312"/>
                    <a:pt x="1" y="4145"/>
                    <a:pt x="1" y="2569"/>
                  </a:cubicBezTo>
                  <a:cubicBezTo>
                    <a:pt x="59" y="1110"/>
                    <a:pt x="1285" y="1"/>
                    <a:pt x="2744" y="59"/>
                  </a:cubicBezTo>
                  <a:cubicBezTo>
                    <a:pt x="4204" y="117"/>
                    <a:pt x="5313" y="1285"/>
                    <a:pt x="5313"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4" name="Google Shape;18394;p46"/>
            <p:cNvSpPr/>
            <p:nvPr/>
          </p:nvSpPr>
          <p:spPr>
            <a:xfrm>
              <a:off x="2864375" y="940025"/>
              <a:ext cx="131375" cy="131350"/>
            </a:xfrm>
            <a:custGeom>
              <a:avLst/>
              <a:gdLst/>
              <a:ahLst/>
              <a:cxnLst/>
              <a:rect l="l" t="t" r="r" b="b"/>
              <a:pathLst>
                <a:path w="5255" h="5254" extrusionOk="0">
                  <a:moveTo>
                    <a:pt x="2628" y="0"/>
                  </a:moveTo>
                  <a:cubicBezTo>
                    <a:pt x="4028" y="0"/>
                    <a:pt x="5196" y="1168"/>
                    <a:pt x="5196" y="2627"/>
                  </a:cubicBezTo>
                  <a:cubicBezTo>
                    <a:pt x="5254" y="4028"/>
                    <a:pt x="4028" y="5254"/>
                    <a:pt x="2569" y="5254"/>
                  </a:cubicBezTo>
                  <a:cubicBezTo>
                    <a:pt x="1168" y="5195"/>
                    <a:pt x="1" y="4028"/>
                    <a:pt x="1" y="2569"/>
                  </a:cubicBezTo>
                  <a:cubicBezTo>
                    <a:pt x="1" y="1168"/>
                    <a:pt x="1227"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5" name="Google Shape;18395;p46"/>
            <p:cNvSpPr/>
            <p:nvPr/>
          </p:nvSpPr>
          <p:spPr>
            <a:xfrm>
              <a:off x="5562550" y="3638200"/>
              <a:ext cx="131375" cy="131350"/>
            </a:xfrm>
            <a:custGeom>
              <a:avLst/>
              <a:gdLst/>
              <a:ahLst/>
              <a:cxnLst/>
              <a:rect l="l" t="t" r="r" b="b"/>
              <a:pathLst>
                <a:path w="5255" h="5254" extrusionOk="0">
                  <a:moveTo>
                    <a:pt x="2628" y="0"/>
                  </a:moveTo>
                  <a:cubicBezTo>
                    <a:pt x="4029" y="0"/>
                    <a:pt x="5196" y="1168"/>
                    <a:pt x="5254" y="2569"/>
                  </a:cubicBezTo>
                  <a:cubicBezTo>
                    <a:pt x="5254" y="4028"/>
                    <a:pt x="4029" y="5254"/>
                    <a:pt x="2628" y="5195"/>
                  </a:cubicBezTo>
                  <a:cubicBezTo>
                    <a:pt x="1168" y="5195"/>
                    <a:pt x="1" y="4028"/>
                    <a:pt x="1" y="2569"/>
                  </a:cubicBezTo>
                  <a:cubicBezTo>
                    <a:pt x="1" y="1168"/>
                    <a:pt x="1168"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6" name="Google Shape;18396;p46"/>
            <p:cNvSpPr/>
            <p:nvPr/>
          </p:nvSpPr>
          <p:spPr>
            <a:xfrm>
              <a:off x="5073700" y="1188100"/>
              <a:ext cx="129900" cy="128425"/>
            </a:xfrm>
            <a:custGeom>
              <a:avLst/>
              <a:gdLst/>
              <a:ahLst/>
              <a:cxnLst/>
              <a:rect l="l" t="t" r="r" b="b"/>
              <a:pathLst>
                <a:path w="5196" h="5137" extrusionOk="0">
                  <a:moveTo>
                    <a:pt x="2569" y="0"/>
                  </a:moveTo>
                  <a:cubicBezTo>
                    <a:pt x="4028" y="0"/>
                    <a:pt x="5196" y="1226"/>
                    <a:pt x="5196" y="2627"/>
                  </a:cubicBezTo>
                  <a:cubicBezTo>
                    <a:pt x="5137" y="3969"/>
                    <a:pt x="3970" y="5137"/>
                    <a:pt x="2569" y="5137"/>
                  </a:cubicBezTo>
                  <a:cubicBezTo>
                    <a:pt x="1168" y="5137"/>
                    <a:pt x="1" y="3911"/>
                    <a:pt x="1" y="2510"/>
                  </a:cubicBezTo>
                  <a:cubicBezTo>
                    <a:pt x="59" y="1109"/>
                    <a:pt x="1227"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7" name="Google Shape;18397;p46"/>
            <p:cNvSpPr/>
            <p:nvPr/>
          </p:nvSpPr>
          <p:spPr>
            <a:xfrm>
              <a:off x="5320325" y="1430325"/>
              <a:ext cx="129900" cy="128450"/>
            </a:xfrm>
            <a:custGeom>
              <a:avLst/>
              <a:gdLst/>
              <a:ahLst/>
              <a:cxnLst/>
              <a:rect l="l" t="t" r="r" b="b"/>
              <a:pathLst>
                <a:path w="5196" h="5138" extrusionOk="0">
                  <a:moveTo>
                    <a:pt x="5137" y="2627"/>
                  </a:moveTo>
                  <a:cubicBezTo>
                    <a:pt x="5137" y="4028"/>
                    <a:pt x="3970" y="5137"/>
                    <a:pt x="2569" y="5137"/>
                  </a:cubicBezTo>
                  <a:cubicBezTo>
                    <a:pt x="1168" y="5137"/>
                    <a:pt x="0" y="3912"/>
                    <a:pt x="0" y="2511"/>
                  </a:cubicBezTo>
                  <a:cubicBezTo>
                    <a:pt x="59" y="1110"/>
                    <a:pt x="1285" y="1"/>
                    <a:pt x="2627" y="1"/>
                  </a:cubicBezTo>
                  <a:cubicBezTo>
                    <a:pt x="4028" y="59"/>
                    <a:pt x="5195" y="1226"/>
                    <a:pt x="5137" y="26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8" name="Google Shape;18398;p46"/>
            <p:cNvSpPr/>
            <p:nvPr/>
          </p:nvSpPr>
          <p:spPr>
            <a:xfrm>
              <a:off x="1886675" y="1920650"/>
              <a:ext cx="128450" cy="126975"/>
            </a:xfrm>
            <a:custGeom>
              <a:avLst/>
              <a:gdLst/>
              <a:ahLst/>
              <a:cxnLst/>
              <a:rect l="l" t="t" r="r" b="b"/>
              <a:pathLst>
                <a:path w="5138" h="5079" extrusionOk="0">
                  <a:moveTo>
                    <a:pt x="2569" y="0"/>
                  </a:moveTo>
                  <a:cubicBezTo>
                    <a:pt x="3970" y="0"/>
                    <a:pt x="5079" y="1109"/>
                    <a:pt x="5079" y="2510"/>
                  </a:cubicBezTo>
                  <a:cubicBezTo>
                    <a:pt x="5137" y="3969"/>
                    <a:pt x="3970" y="5078"/>
                    <a:pt x="2569" y="5078"/>
                  </a:cubicBezTo>
                  <a:cubicBezTo>
                    <a:pt x="1168" y="5078"/>
                    <a:pt x="59" y="3969"/>
                    <a:pt x="1" y="2568"/>
                  </a:cubicBezTo>
                  <a:cubicBezTo>
                    <a:pt x="1" y="1168"/>
                    <a:pt x="1110" y="59"/>
                    <a:pt x="2569"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9" name="Google Shape;18399;p46"/>
            <p:cNvSpPr/>
            <p:nvPr/>
          </p:nvSpPr>
          <p:spPr>
            <a:xfrm>
              <a:off x="5812100" y="2904175"/>
              <a:ext cx="125525" cy="127000"/>
            </a:xfrm>
            <a:custGeom>
              <a:avLst/>
              <a:gdLst/>
              <a:ahLst/>
              <a:cxnLst/>
              <a:rect l="l" t="t" r="r" b="b"/>
              <a:pathLst>
                <a:path w="5021" h="5080" extrusionOk="0">
                  <a:moveTo>
                    <a:pt x="2510" y="5021"/>
                  </a:moveTo>
                  <a:cubicBezTo>
                    <a:pt x="1109" y="5079"/>
                    <a:pt x="0" y="3970"/>
                    <a:pt x="0" y="2511"/>
                  </a:cubicBezTo>
                  <a:cubicBezTo>
                    <a:pt x="0" y="1110"/>
                    <a:pt x="1051" y="1"/>
                    <a:pt x="2510" y="1"/>
                  </a:cubicBezTo>
                  <a:cubicBezTo>
                    <a:pt x="3911" y="1"/>
                    <a:pt x="5020" y="1052"/>
                    <a:pt x="5020" y="2452"/>
                  </a:cubicBezTo>
                  <a:cubicBezTo>
                    <a:pt x="5020" y="3912"/>
                    <a:pt x="3969" y="5021"/>
                    <a:pt x="2510" y="50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0" name="Google Shape;18400;p46"/>
            <p:cNvSpPr/>
            <p:nvPr/>
          </p:nvSpPr>
          <p:spPr>
            <a:xfrm>
              <a:off x="5810625" y="2660475"/>
              <a:ext cx="127000" cy="127000"/>
            </a:xfrm>
            <a:custGeom>
              <a:avLst/>
              <a:gdLst/>
              <a:ahLst/>
              <a:cxnLst/>
              <a:rect l="l" t="t" r="r" b="b"/>
              <a:pathLst>
                <a:path w="5080" h="5080" extrusionOk="0">
                  <a:moveTo>
                    <a:pt x="2569" y="5079"/>
                  </a:moveTo>
                  <a:cubicBezTo>
                    <a:pt x="1168" y="5079"/>
                    <a:pt x="59" y="3970"/>
                    <a:pt x="1" y="2569"/>
                  </a:cubicBezTo>
                  <a:cubicBezTo>
                    <a:pt x="1" y="1168"/>
                    <a:pt x="1110" y="59"/>
                    <a:pt x="2569" y="1"/>
                  </a:cubicBezTo>
                  <a:cubicBezTo>
                    <a:pt x="3970" y="1"/>
                    <a:pt x="5079" y="1110"/>
                    <a:pt x="5079" y="2569"/>
                  </a:cubicBezTo>
                  <a:cubicBezTo>
                    <a:pt x="5079" y="3970"/>
                    <a:pt x="3970" y="5079"/>
                    <a:pt x="2569" y="507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1" name="Google Shape;18401;p46"/>
            <p:cNvSpPr/>
            <p:nvPr/>
          </p:nvSpPr>
          <p:spPr>
            <a:xfrm>
              <a:off x="4581925" y="4623200"/>
              <a:ext cx="127000" cy="126975"/>
            </a:xfrm>
            <a:custGeom>
              <a:avLst/>
              <a:gdLst/>
              <a:ahLst/>
              <a:cxnLst/>
              <a:rect l="l" t="t" r="r" b="b"/>
              <a:pathLst>
                <a:path w="5080" h="5079" extrusionOk="0">
                  <a:moveTo>
                    <a:pt x="5079" y="2510"/>
                  </a:moveTo>
                  <a:cubicBezTo>
                    <a:pt x="5079" y="3911"/>
                    <a:pt x="3970" y="5020"/>
                    <a:pt x="2569" y="5079"/>
                  </a:cubicBezTo>
                  <a:cubicBezTo>
                    <a:pt x="1168" y="5079"/>
                    <a:pt x="1" y="3969"/>
                    <a:pt x="1" y="2569"/>
                  </a:cubicBezTo>
                  <a:cubicBezTo>
                    <a:pt x="1" y="1109"/>
                    <a:pt x="1110" y="0"/>
                    <a:pt x="2511" y="0"/>
                  </a:cubicBezTo>
                  <a:cubicBezTo>
                    <a:pt x="3912" y="0"/>
                    <a:pt x="5021" y="1109"/>
                    <a:pt x="5079"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2" name="Google Shape;18402;p46"/>
            <p:cNvSpPr/>
            <p:nvPr/>
          </p:nvSpPr>
          <p:spPr>
            <a:xfrm>
              <a:off x="3849400" y="694850"/>
              <a:ext cx="126975" cy="127000"/>
            </a:xfrm>
            <a:custGeom>
              <a:avLst/>
              <a:gdLst/>
              <a:ahLst/>
              <a:cxnLst/>
              <a:rect l="l" t="t" r="r" b="b"/>
              <a:pathLst>
                <a:path w="5079" h="5080" extrusionOk="0">
                  <a:moveTo>
                    <a:pt x="2510" y="59"/>
                  </a:moveTo>
                  <a:cubicBezTo>
                    <a:pt x="3911" y="1"/>
                    <a:pt x="5078" y="1110"/>
                    <a:pt x="5078" y="2569"/>
                  </a:cubicBezTo>
                  <a:cubicBezTo>
                    <a:pt x="5078" y="3970"/>
                    <a:pt x="3969" y="5079"/>
                    <a:pt x="2510" y="5079"/>
                  </a:cubicBezTo>
                  <a:cubicBezTo>
                    <a:pt x="1109" y="5079"/>
                    <a:pt x="58" y="3970"/>
                    <a:pt x="0" y="2628"/>
                  </a:cubicBezTo>
                  <a:cubicBezTo>
                    <a:pt x="0" y="1168"/>
                    <a:pt x="1109" y="59"/>
                    <a:pt x="25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3" name="Google Shape;18403;p46"/>
            <p:cNvSpPr/>
            <p:nvPr/>
          </p:nvSpPr>
          <p:spPr>
            <a:xfrm>
              <a:off x="3602775" y="696325"/>
              <a:ext cx="125525" cy="125525"/>
            </a:xfrm>
            <a:custGeom>
              <a:avLst/>
              <a:gdLst/>
              <a:ahLst/>
              <a:cxnLst/>
              <a:rect l="l" t="t" r="r" b="b"/>
              <a:pathLst>
                <a:path w="5021" h="5021" extrusionOk="0">
                  <a:moveTo>
                    <a:pt x="5020" y="2452"/>
                  </a:moveTo>
                  <a:cubicBezTo>
                    <a:pt x="5020" y="3911"/>
                    <a:pt x="3970" y="5020"/>
                    <a:pt x="2510" y="5020"/>
                  </a:cubicBezTo>
                  <a:cubicBezTo>
                    <a:pt x="1109" y="5020"/>
                    <a:pt x="59" y="3911"/>
                    <a:pt x="0" y="2510"/>
                  </a:cubicBezTo>
                  <a:cubicBezTo>
                    <a:pt x="0" y="1109"/>
                    <a:pt x="1109" y="0"/>
                    <a:pt x="2510" y="0"/>
                  </a:cubicBezTo>
                  <a:cubicBezTo>
                    <a:pt x="3911" y="0"/>
                    <a:pt x="5020" y="1051"/>
                    <a:pt x="5020" y="24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4" name="Google Shape;18404;p46"/>
            <p:cNvSpPr/>
            <p:nvPr/>
          </p:nvSpPr>
          <p:spPr>
            <a:xfrm>
              <a:off x="2867300" y="4620275"/>
              <a:ext cx="124075" cy="124075"/>
            </a:xfrm>
            <a:custGeom>
              <a:avLst/>
              <a:gdLst/>
              <a:ahLst/>
              <a:cxnLst/>
              <a:rect l="l" t="t" r="r" b="b"/>
              <a:pathLst>
                <a:path w="4963" h="4963" extrusionOk="0">
                  <a:moveTo>
                    <a:pt x="2511" y="4962"/>
                  </a:moveTo>
                  <a:cubicBezTo>
                    <a:pt x="1110" y="4962"/>
                    <a:pt x="1" y="3853"/>
                    <a:pt x="1" y="2452"/>
                  </a:cubicBezTo>
                  <a:cubicBezTo>
                    <a:pt x="1" y="1110"/>
                    <a:pt x="1110" y="1"/>
                    <a:pt x="2511" y="1"/>
                  </a:cubicBezTo>
                  <a:cubicBezTo>
                    <a:pt x="3911" y="1"/>
                    <a:pt x="4962" y="1110"/>
                    <a:pt x="4962" y="2510"/>
                  </a:cubicBezTo>
                  <a:cubicBezTo>
                    <a:pt x="4962" y="3911"/>
                    <a:pt x="3911" y="4962"/>
                    <a:pt x="2511"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5" name="Google Shape;18405;p46"/>
            <p:cNvSpPr/>
            <p:nvPr/>
          </p:nvSpPr>
          <p:spPr>
            <a:xfrm>
              <a:off x="5812100" y="2415325"/>
              <a:ext cx="125525" cy="125525"/>
            </a:xfrm>
            <a:custGeom>
              <a:avLst/>
              <a:gdLst/>
              <a:ahLst/>
              <a:cxnLst/>
              <a:rect l="l" t="t" r="r" b="b"/>
              <a:pathLst>
                <a:path w="5021" h="5021" extrusionOk="0">
                  <a:moveTo>
                    <a:pt x="2510" y="1"/>
                  </a:moveTo>
                  <a:cubicBezTo>
                    <a:pt x="3853" y="1"/>
                    <a:pt x="4962" y="1110"/>
                    <a:pt x="4962" y="2511"/>
                  </a:cubicBezTo>
                  <a:cubicBezTo>
                    <a:pt x="5020" y="3853"/>
                    <a:pt x="3911" y="4962"/>
                    <a:pt x="2510" y="4962"/>
                  </a:cubicBezTo>
                  <a:cubicBezTo>
                    <a:pt x="1109" y="5021"/>
                    <a:pt x="0" y="3912"/>
                    <a:pt x="0" y="2511"/>
                  </a:cubicBezTo>
                  <a:cubicBezTo>
                    <a:pt x="0" y="1110"/>
                    <a:pt x="1109" y="1"/>
                    <a:pt x="25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6" name="Google Shape;18406;p46"/>
            <p:cNvSpPr/>
            <p:nvPr/>
          </p:nvSpPr>
          <p:spPr>
            <a:xfrm>
              <a:off x="5812100" y="3152250"/>
              <a:ext cx="125525" cy="124075"/>
            </a:xfrm>
            <a:custGeom>
              <a:avLst/>
              <a:gdLst/>
              <a:ahLst/>
              <a:cxnLst/>
              <a:rect l="l" t="t" r="r" b="b"/>
              <a:pathLst>
                <a:path w="5021" h="4963" extrusionOk="0">
                  <a:moveTo>
                    <a:pt x="2452" y="4962"/>
                  </a:moveTo>
                  <a:cubicBezTo>
                    <a:pt x="1109" y="4904"/>
                    <a:pt x="0" y="3795"/>
                    <a:pt x="59" y="2394"/>
                  </a:cubicBezTo>
                  <a:cubicBezTo>
                    <a:pt x="59" y="1052"/>
                    <a:pt x="1168" y="1"/>
                    <a:pt x="2510" y="1"/>
                  </a:cubicBezTo>
                  <a:cubicBezTo>
                    <a:pt x="3911" y="1"/>
                    <a:pt x="5020" y="1168"/>
                    <a:pt x="4962" y="2569"/>
                  </a:cubicBezTo>
                  <a:cubicBezTo>
                    <a:pt x="4903" y="3912"/>
                    <a:pt x="3794" y="4962"/>
                    <a:pt x="2452"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7" name="Google Shape;18407;p46"/>
            <p:cNvSpPr/>
            <p:nvPr/>
          </p:nvSpPr>
          <p:spPr>
            <a:xfrm>
              <a:off x="2378450" y="1186625"/>
              <a:ext cx="124075" cy="122600"/>
            </a:xfrm>
            <a:custGeom>
              <a:avLst/>
              <a:gdLst/>
              <a:ahLst/>
              <a:cxnLst/>
              <a:rect l="l" t="t" r="r" b="b"/>
              <a:pathLst>
                <a:path w="4963" h="4904" extrusionOk="0">
                  <a:moveTo>
                    <a:pt x="2452" y="4904"/>
                  </a:moveTo>
                  <a:cubicBezTo>
                    <a:pt x="1110" y="4904"/>
                    <a:pt x="1" y="3853"/>
                    <a:pt x="1" y="2452"/>
                  </a:cubicBezTo>
                  <a:cubicBezTo>
                    <a:pt x="1" y="1110"/>
                    <a:pt x="1110" y="1"/>
                    <a:pt x="2510" y="1"/>
                  </a:cubicBezTo>
                  <a:cubicBezTo>
                    <a:pt x="3853" y="1"/>
                    <a:pt x="4962" y="1110"/>
                    <a:pt x="4962" y="2511"/>
                  </a:cubicBezTo>
                  <a:cubicBezTo>
                    <a:pt x="4904" y="3853"/>
                    <a:pt x="3795" y="4904"/>
                    <a:pt x="2452" y="49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8" name="Google Shape;18408;p46"/>
            <p:cNvSpPr/>
            <p:nvPr/>
          </p:nvSpPr>
          <p:spPr>
            <a:xfrm>
              <a:off x="4093075" y="696325"/>
              <a:ext cx="125525" cy="125525"/>
            </a:xfrm>
            <a:custGeom>
              <a:avLst/>
              <a:gdLst/>
              <a:ahLst/>
              <a:cxnLst/>
              <a:rect l="l" t="t" r="r" b="b"/>
              <a:pathLst>
                <a:path w="5021" h="5021" extrusionOk="0">
                  <a:moveTo>
                    <a:pt x="2511" y="0"/>
                  </a:moveTo>
                  <a:cubicBezTo>
                    <a:pt x="3912" y="59"/>
                    <a:pt x="5021" y="1168"/>
                    <a:pt x="4962" y="2569"/>
                  </a:cubicBezTo>
                  <a:cubicBezTo>
                    <a:pt x="4962" y="3911"/>
                    <a:pt x="3853" y="5020"/>
                    <a:pt x="2452" y="4962"/>
                  </a:cubicBezTo>
                  <a:cubicBezTo>
                    <a:pt x="1052" y="4962"/>
                    <a:pt x="1" y="3853"/>
                    <a:pt x="1" y="2510"/>
                  </a:cubicBezTo>
                  <a:cubicBezTo>
                    <a:pt x="1" y="1109"/>
                    <a:pt x="1110" y="0"/>
                    <a:pt x="25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9" name="Google Shape;18409;p46"/>
            <p:cNvSpPr/>
            <p:nvPr/>
          </p:nvSpPr>
          <p:spPr>
            <a:xfrm>
              <a:off x="1885225" y="3641100"/>
              <a:ext cx="124050" cy="124075"/>
            </a:xfrm>
            <a:custGeom>
              <a:avLst/>
              <a:gdLst/>
              <a:ahLst/>
              <a:cxnLst/>
              <a:rect l="l" t="t" r="r" b="b"/>
              <a:pathLst>
                <a:path w="4962" h="4963" extrusionOk="0">
                  <a:moveTo>
                    <a:pt x="2452" y="1"/>
                  </a:moveTo>
                  <a:cubicBezTo>
                    <a:pt x="3853" y="1"/>
                    <a:pt x="4962" y="1168"/>
                    <a:pt x="4962" y="2569"/>
                  </a:cubicBezTo>
                  <a:cubicBezTo>
                    <a:pt x="4903" y="3912"/>
                    <a:pt x="3794" y="4962"/>
                    <a:pt x="2452" y="4962"/>
                  </a:cubicBezTo>
                  <a:cubicBezTo>
                    <a:pt x="1051" y="4962"/>
                    <a:pt x="0" y="3853"/>
                    <a:pt x="0" y="2453"/>
                  </a:cubicBezTo>
                  <a:cubicBezTo>
                    <a:pt x="0" y="1110"/>
                    <a:pt x="1109" y="1"/>
                    <a:pt x="245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0" name="Google Shape;18410;p46"/>
            <p:cNvSpPr/>
            <p:nvPr/>
          </p:nvSpPr>
          <p:spPr>
            <a:xfrm>
              <a:off x="5318875" y="4129975"/>
              <a:ext cx="124050" cy="125500"/>
            </a:xfrm>
            <a:custGeom>
              <a:avLst/>
              <a:gdLst/>
              <a:ahLst/>
              <a:cxnLst/>
              <a:rect l="l" t="t" r="r" b="b"/>
              <a:pathLst>
                <a:path w="4962" h="5020" extrusionOk="0">
                  <a:moveTo>
                    <a:pt x="58" y="2510"/>
                  </a:moveTo>
                  <a:cubicBezTo>
                    <a:pt x="58" y="1109"/>
                    <a:pt x="1167" y="0"/>
                    <a:pt x="2568" y="58"/>
                  </a:cubicBezTo>
                  <a:cubicBezTo>
                    <a:pt x="3911" y="117"/>
                    <a:pt x="4962" y="1226"/>
                    <a:pt x="4962" y="2568"/>
                  </a:cubicBezTo>
                  <a:cubicBezTo>
                    <a:pt x="4962" y="3911"/>
                    <a:pt x="3794" y="5020"/>
                    <a:pt x="2452" y="5020"/>
                  </a:cubicBezTo>
                  <a:cubicBezTo>
                    <a:pt x="1109" y="4962"/>
                    <a:pt x="0" y="3853"/>
                    <a:pt x="58"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1" name="Google Shape;18411;p46"/>
            <p:cNvSpPr/>
            <p:nvPr/>
          </p:nvSpPr>
          <p:spPr>
            <a:xfrm>
              <a:off x="3357625" y="696325"/>
              <a:ext cx="124050" cy="124050"/>
            </a:xfrm>
            <a:custGeom>
              <a:avLst/>
              <a:gdLst/>
              <a:ahLst/>
              <a:cxnLst/>
              <a:rect l="l" t="t" r="r" b="b"/>
              <a:pathLst>
                <a:path w="4962" h="4962" extrusionOk="0">
                  <a:moveTo>
                    <a:pt x="2510" y="4962"/>
                  </a:moveTo>
                  <a:cubicBezTo>
                    <a:pt x="1168" y="4962"/>
                    <a:pt x="59" y="3853"/>
                    <a:pt x="0" y="2510"/>
                  </a:cubicBezTo>
                  <a:cubicBezTo>
                    <a:pt x="0" y="1168"/>
                    <a:pt x="1109" y="59"/>
                    <a:pt x="2452" y="59"/>
                  </a:cubicBezTo>
                  <a:cubicBezTo>
                    <a:pt x="3794" y="0"/>
                    <a:pt x="4903" y="1109"/>
                    <a:pt x="4903" y="2452"/>
                  </a:cubicBezTo>
                  <a:cubicBezTo>
                    <a:pt x="4962" y="3794"/>
                    <a:pt x="3853" y="4903"/>
                    <a:pt x="2510"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2" name="Google Shape;18412;p46"/>
            <p:cNvSpPr/>
            <p:nvPr/>
          </p:nvSpPr>
          <p:spPr>
            <a:xfrm>
              <a:off x="5076625" y="4378050"/>
              <a:ext cx="124075" cy="124050"/>
            </a:xfrm>
            <a:custGeom>
              <a:avLst/>
              <a:gdLst/>
              <a:ahLst/>
              <a:cxnLst/>
              <a:rect l="l" t="t" r="r" b="b"/>
              <a:pathLst>
                <a:path w="4963" h="4962" extrusionOk="0">
                  <a:moveTo>
                    <a:pt x="1" y="2393"/>
                  </a:moveTo>
                  <a:cubicBezTo>
                    <a:pt x="59" y="1051"/>
                    <a:pt x="1226" y="0"/>
                    <a:pt x="2511" y="0"/>
                  </a:cubicBezTo>
                  <a:cubicBezTo>
                    <a:pt x="3853" y="58"/>
                    <a:pt x="4962" y="1226"/>
                    <a:pt x="4904" y="2510"/>
                  </a:cubicBezTo>
                  <a:cubicBezTo>
                    <a:pt x="4904" y="3852"/>
                    <a:pt x="3736" y="4962"/>
                    <a:pt x="2394" y="4903"/>
                  </a:cubicBezTo>
                  <a:cubicBezTo>
                    <a:pt x="1051" y="4903"/>
                    <a:pt x="1" y="3736"/>
                    <a:pt x="1"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3" name="Google Shape;18413;p46"/>
            <p:cNvSpPr/>
            <p:nvPr/>
          </p:nvSpPr>
          <p:spPr>
            <a:xfrm>
              <a:off x="4830000" y="944400"/>
              <a:ext cx="122625" cy="122600"/>
            </a:xfrm>
            <a:custGeom>
              <a:avLst/>
              <a:gdLst/>
              <a:ahLst/>
              <a:cxnLst/>
              <a:rect l="l" t="t" r="r" b="b"/>
              <a:pathLst>
                <a:path w="4905" h="4904" extrusionOk="0">
                  <a:moveTo>
                    <a:pt x="4904" y="2452"/>
                  </a:moveTo>
                  <a:cubicBezTo>
                    <a:pt x="4904" y="3794"/>
                    <a:pt x="3795" y="4903"/>
                    <a:pt x="2453" y="4903"/>
                  </a:cubicBezTo>
                  <a:cubicBezTo>
                    <a:pt x="1110" y="4903"/>
                    <a:pt x="1" y="3736"/>
                    <a:pt x="1" y="2452"/>
                  </a:cubicBezTo>
                  <a:cubicBezTo>
                    <a:pt x="1" y="1109"/>
                    <a:pt x="1168" y="0"/>
                    <a:pt x="2453" y="0"/>
                  </a:cubicBezTo>
                  <a:cubicBezTo>
                    <a:pt x="3795" y="0"/>
                    <a:pt x="4904" y="1109"/>
                    <a:pt x="4904" y="24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4" name="Google Shape;18414;p46"/>
            <p:cNvSpPr/>
            <p:nvPr/>
          </p:nvSpPr>
          <p:spPr>
            <a:xfrm>
              <a:off x="2131825" y="1433250"/>
              <a:ext cx="124075" cy="124050"/>
            </a:xfrm>
            <a:custGeom>
              <a:avLst/>
              <a:gdLst/>
              <a:ahLst/>
              <a:cxnLst/>
              <a:rect l="l" t="t" r="r" b="b"/>
              <a:pathLst>
                <a:path w="4963" h="4962" extrusionOk="0">
                  <a:moveTo>
                    <a:pt x="2453" y="4904"/>
                  </a:moveTo>
                  <a:cubicBezTo>
                    <a:pt x="1110" y="4904"/>
                    <a:pt x="1" y="3795"/>
                    <a:pt x="1" y="2452"/>
                  </a:cubicBezTo>
                  <a:cubicBezTo>
                    <a:pt x="59" y="1109"/>
                    <a:pt x="1168" y="0"/>
                    <a:pt x="2511" y="0"/>
                  </a:cubicBezTo>
                  <a:cubicBezTo>
                    <a:pt x="3853" y="59"/>
                    <a:pt x="4962" y="1168"/>
                    <a:pt x="4904" y="2510"/>
                  </a:cubicBezTo>
                  <a:cubicBezTo>
                    <a:pt x="4904" y="3853"/>
                    <a:pt x="3795" y="4962"/>
                    <a:pt x="2453" y="49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5" name="Google Shape;18415;p46"/>
            <p:cNvSpPr/>
            <p:nvPr/>
          </p:nvSpPr>
          <p:spPr>
            <a:xfrm>
              <a:off x="5565475" y="1679875"/>
              <a:ext cx="124075" cy="124050"/>
            </a:xfrm>
            <a:custGeom>
              <a:avLst/>
              <a:gdLst/>
              <a:ahLst/>
              <a:cxnLst/>
              <a:rect l="l" t="t" r="r" b="b"/>
              <a:pathLst>
                <a:path w="4963" h="4962" extrusionOk="0">
                  <a:moveTo>
                    <a:pt x="2452" y="0"/>
                  </a:moveTo>
                  <a:cubicBezTo>
                    <a:pt x="3795" y="0"/>
                    <a:pt x="4962" y="1109"/>
                    <a:pt x="4962" y="2452"/>
                  </a:cubicBezTo>
                  <a:cubicBezTo>
                    <a:pt x="4962" y="3794"/>
                    <a:pt x="3853" y="4903"/>
                    <a:pt x="2511" y="4903"/>
                  </a:cubicBezTo>
                  <a:cubicBezTo>
                    <a:pt x="1168" y="4962"/>
                    <a:pt x="59" y="3852"/>
                    <a:pt x="59" y="2510"/>
                  </a:cubicBezTo>
                  <a:cubicBezTo>
                    <a:pt x="1" y="1167"/>
                    <a:pt x="1110" y="58"/>
                    <a:pt x="2452"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6" name="Google Shape;18416;p46"/>
            <p:cNvSpPr/>
            <p:nvPr/>
          </p:nvSpPr>
          <p:spPr>
            <a:xfrm>
              <a:off x="3847925" y="4868350"/>
              <a:ext cx="121150" cy="121150"/>
            </a:xfrm>
            <a:custGeom>
              <a:avLst/>
              <a:gdLst/>
              <a:ahLst/>
              <a:cxnLst/>
              <a:rect l="l" t="t" r="r" b="b"/>
              <a:pathLst>
                <a:path w="4846" h="4846" extrusionOk="0">
                  <a:moveTo>
                    <a:pt x="4845" y="2394"/>
                  </a:moveTo>
                  <a:cubicBezTo>
                    <a:pt x="4845" y="3736"/>
                    <a:pt x="3795" y="4845"/>
                    <a:pt x="2452" y="4845"/>
                  </a:cubicBezTo>
                  <a:cubicBezTo>
                    <a:pt x="1168" y="4845"/>
                    <a:pt x="59" y="3795"/>
                    <a:pt x="59" y="2452"/>
                  </a:cubicBezTo>
                  <a:cubicBezTo>
                    <a:pt x="1" y="1110"/>
                    <a:pt x="1110" y="59"/>
                    <a:pt x="2394" y="59"/>
                  </a:cubicBezTo>
                  <a:cubicBezTo>
                    <a:pt x="3736" y="1"/>
                    <a:pt x="4845" y="1110"/>
                    <a:pt x="4845" y="23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7" name="Google Shape;18417;p46"/>
            <p:cNvSpPr/>
            <p:nvPr/>
          </p:nvSpPr>
          <p:spPr>
            <a:xfrm>
              <a:off x="1644450" y="2660475"/>
              <a:ext cx="119675" cy="119700"/>
            </a:xfrm>
            <a:custGeom>
              <a:avLst/>
              <a:gdLst/>
              <a:ahLst/>
              <a:cxnLst/>
              <a:rect l="l" t="t" r="r" b="b"/>
              <a:pathLst>
                <a:path w="4787" h="4788" extrusionOk="0">
                  <a:moveTo>
                    <a:pt x="2393" y="1"/>
                  </a:moveTo>
                  <a:cubicBezTo>
                    <a:pt x="3678" y="1"/>
                    <a:pt x="4787" y="1052"/>
                    <a:pt x="4787" y="2394"/>
                  </a:cubicBezTo>
                  <a:cubicBezTo>
                    <a:pt x="4787" y="3678"/>
                    <a:pt x="3736" y="4787"/>
                    <a:pt x="2393" y="4787"/>
                  </a:cubicBezTo>
                  <a:cubicBezTo>
                    <a:pt x="1109" y="4787"/>
                    <a:pt x="0" y="3737"/>
                    <a:pt x="0" y="2394"/>
                  </a:cubicBezTo>
                  <a:cubicBezTo>
                    <a:pt x="0" y="1110"/>
                    <a:pt x="1051" y="1"/>
                    <a:pt x="2393"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8" name="Google Shape;18418;p46"/>
            <p:cNvSpPr/>
            <p:nvPr/>
          </p:nvSpPr>
          <p:spPr>
            <a:xfrm>
              <a:off x="3605700" y="4868350"/>
              <a:ext cx="121125" cy="121150"/>
            </a:xfrm>
            <a:custGeom>
              <a:avLst/>
              <a:gdLst/>
              <a:ahLst/>
              <a:cxnLst/>
              <a:rect l="l" t="t" r="r" b="b"/>
              <a:pathLst>
                <a:path w="4845" h="4846" extrusionOk="0">
                  <a:moveTo>
                    <a:pt x="4787" y="2394"/>
                  </a:moveTo>
                  <a:cubicBezTo>
                    <a:pt x="4845" y="3736"/>
                    <a:pt x="3736" y="4845"/>
                    <a:pt x="2452" y="4845"/>
                  </a:cubicBezTo>
                  <a:cubicBezTo>
                    <a:pt x="1109" y="4845"/>
                    <a:pt x="59" y="3795"/>
                    <a:pt x="0" y="2452"/>
                  </a:cubicBezTo>
                  <a:cubicBezTo>
                    <a:pt x="0" y="1110"/>
                    <a:pt x="1051" y="59"/>
                    <a:pt x="2393" y="59"/>
                  </a:cubicBezTo>
                  <a:cubicBezTo>
                    <a:pt x="3736" y="1"/>
                    <a:pt x="4787" y="1110"/>
                    <a:pt x="4787" y="23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9" name="Google Shape;18419;p46"/>
            <p:cNvSpPr/>
            <p:nvPr/>
          </p:nvSpPr>
          <p:spPr>
            <a:xfrm>
              <a:off x="4342625" y="699250"/>
              <a:ext cx="119675" cy="118225"/>
            </a:xfrm>
            <a:custGeom>
              <a:avLst/>
              <a:gdLst/>
              <a:ahLst/>
              <a:cxnLst/>
              <a:rect l="l" t="t" r="r" b="b"/>
              <a:pathLst>
                <a:path w="4787" h="4729" extrusionOk="0">
                  <a:moveTo>
                    <a:pt x="2393" y="4728"/>
                  </a:moveTo>
                  <a:cubicBezTo>
                    <a:pt x="1051" y="4728"/>
                    <a:pt x="59" y="3736"/>
                    <a:pt x="59" y="2393"/>
                  </a:cubicBezTo>
                  <a:cubicBezTo>
                    <a:pt x="0" y="1051"/>
                    <a:pt x="1051" y="0"/>
                    <a:pt x="2452" y="0"/>
                  </a:cubicBezTo>
                  <a:cubicBezTo>
                    <a:pt x="3736" y="58"/>
                    <a:pt x="4787" y="1051"/>
                    <a:pt x="4728" y="2393"/>
                  </a:cubicBezTo>
                  <a:cubicBezTo>
                    <a:pt x="4728" y="3736"/>
                    <a:pt x="3736" y="4728"/>
                    <a:pt x="2393" y="47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0" name="Google Shape;18420;p46"/>
            <p:cNvSpPr/>
            <p:nvPr/>
          </p:nvSpPr>
          <p:spPr>
            <a:xfrm>
              <a:off x="5568400" y="3890650"/>
              <a:ext cx="118225" cy="118225"/>
            </a:xfrm>
            <a:custGeom>
              <a:avLst/>
              <a:gdLst/>
              <a:ahLst/>
              <a:cxnLst/>
              <a:rect l="l" t="t" r="r" b="b"/>
              <a:pathLst>
                <a:path w="4729" h="4729" extrusionOk="0">
                  <a:moveTo>
                    <a:pt x="4728" y="2393"/>
                  </a:moveTo>
                  <a:cubicBezTo>
                    <a:pt x="4728" y="3736"/>
                    <a:pt x="3736" y="4728"/>
                    <a:pt x="2394" y="4728"/>
                  </a:cubicBezTo>
                  <a:cubicBezTo>
                    <a:pt x="1051" y="4728"/>
                    <a:pt x="0" y="3678"/>
                    <a:pt x="0" y="2335"/>
                  </a:cubicBezTo>
                  <a:cubicBezTo>
                    <a:pt x="59" y="1051"/>
                    <a:pt x="1109" y="0"/>
                    <a:pt x="2394" y="0"/>
                  </a:cubicBezTo>
                  <a:cubicBezTo>
                    <a:pt x="3736" y="59"/>
                    <a:pt x="4728" y="1051"/>
                    <a:pt x="4728"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1" name="Google Shape;18421;p46"/>
            <p:cNvSpPr/>
            <p:nvPr/>
          </p:nvSpPr>
          <p:spPr>
            <a:xfrm>
              <a:off x="2134750" y="4134350"/>
              <a:ext cx="118225" cy="118225"/>
            </a:xfrm>
            <a:custGeom>
              <a:avLst/>
              <a:gdLst/>
              <a:ahLst/>
              <a:cxnLst/>
              <a:rect l="l" t="t" r="r" b="b"/>
              <a:pathLst>
                <a:path w="4729" h="4729" extrusionOk="0">
                  <a:moveTo>
                    <a:pt x="4729" y="2393"/>
                  </a:moveTo>
                  <a:cubicBezTo>
                    <a:pt x="4670" y="3678"/>
                    <a:pt x="3678" y="4728"/>
                    <a:pt x="2336" y="4670"/>
                  </a:cubicBezTo>
                  <a:cubicBezTo>
                    <a:pt x="993" y="4670"/>
                    <a:pt x="1" y="3619"/>
                    <a:pt x="1" y="2277"/>
                  </a:cubicBezTo>
                  <a:cubicBezTo>
                    <a:pt x="59" y="992"/>
                    <a:pt x="1051" y="0"/>
                    <a:pt x="2394" y="0"/>
                  </a:cubicBezTo>
                  <a:cubicBezTo>
                    <a:pt x="3736" y="0"/>
                    <a:pt x="4729" y="1051"/>
                    <a:pt x="4670"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2" name="Google Shape;18422;p46"/>
            <p:cNvSpPr/>
            <p:nvPr/>
          </p:nvSpPr>
          <p:spPr>
            <a:xfrm>
              <a:off x="2381375" y="4380950"/>
              <a:ext cx="118225" cy="118225"/>
            </a:xfrm>
            <a:custGeom>
              <a:avLst/>
              <a:gdLst/>
              <a:ahLst/>
              <a:cxnLst/>
              <a:rect l="l" t="t" r="r" b="b"/>
              <a:pathLst>
                <a:path w="4729" h="4729" extrusionOk="0">
                  <a:moveTo>
                    <a:pt x="2335" y="4729"/>
                  </a:moveTo>
                  <a:cubicBezTo>
                    <a:pt x="993" y="4670"/>
                    <a:pt x="0" y="3678"/>
                    <a:pt x="0" y="2336"/>
                  </a:cubicBezTo>
                  <a:cubicBezTo>
                    <a:pt x="0" y="993"/>
                    <a:pt x="1109" y="1"/>
                    <a:pt x="2452" y="1"/>
                  </a:cubicBezTo>
                  <a:cubicBezTo>
                    <a:pt x="3736" y="59"/>
                    <a:pt x="4728" y="1110"/>
                    <a:pt x="4728" y="2394"/>
                  </a:cubicBezTo>
                  <a:cubicBezTo>
                    <a:pt x="4670" y="3736"/>
                    <a:pt x="3619" y="4729"/>
                    <a:pt x="2335"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3" name="Google Shape;18423;p46"/>
            <p:cNvSpPr/>
            <p:nvPr/>
          </p:nvSpPr>
          <p:spPr>
            <a:xfrm>
              <a:off x="4097450" y="4871275"/>
              <a:ext cx="116775" cy="116750"/>
            </a:xfrm>
            <a:custGeom>
              <a:avLst/>
              <a:gdLst/>
              <a:ahLst/>
              <a:cxnLst/>
              <a:rect l="l" t="t" r="r" b="b"/>
              <a:pathLst>
                <a:path w="4671" h="4670" extrusionOk="0">
                  <a:moveTo>
                    <a:pt x="2336" y="0"/>
                  </a:moveTo>
                  <a:cubicBezTo>
                    <a:pt x="3620" y="0"/>
                    <a:pt x="4671" y="993"/>
                    <a:pt x="4671" y="2277"/>
                  </a:cubicBezTo>
                  <a:cubicBezTo>
                    <a:pt x="4671" y="3619"/>
                    <a:pt x="3678" y="4612"/>
                    <a:pt x="2336" y="4670"/>
                  </a:cubicBezTo>
                  <a:cubicBezTo>
                    <a:pt x="1052" y="4670"/>
                    <a:pt x="1" y="3619"/>
                    <a:pt x="1" y="2335"/>
                  </a:cubicBezTo>
                  <a:cubicBezTo>
                    <a:pt x="1" y="993"/>
                    <a:pt x="993" y="0"/>
                    <a:pt x="233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4" name="Google Shape;18424;p46"/>
            <p:cNvSpPr/>
            <p:nvPr/>
          </p:nvSpPr>
          <p:spPr>
            <a:xfrm>
              <a:off x="5815025" y="2171625"/>
              <a:ext cx="119675" cy="118225"/>
            </a:xfrm>
            <a:custGeom>
              <a:avLst/>
              <a:gdLst/>
              <a:ahLst/>
              <a:cxnLst/>
              <a:rect l="l" t="t" r="r" b="b"/>
              <a:pathLst>
                <a:path w="4787" h="4729" extrusionOk="0">
                  <a:moveTo>
                    <a:pt x="2393" y="4729"/>
                  </a:moveTo>
                  <a:cubicBezTo>
                    <a:pt x="1051" y="4729"/>
                    <a:pt x="0" y="3678"/>
                    <a:pt x="0" y="2336"/>
                  </a:cubicBezTo>
                  <a:cubicBezTo>
                    <a:pt x="58" y="1052"/>
                    <a:pt x="1051" y="1"/>
                    <a:pt x="2393" y="1"/>
                  </a:cubicBezTo>
                  <a:cubicBezTo>
                    <a:pt x="3736" y="1"/>
                    <a:pt x="4786" y="1052"/>
                    <a:pt x="4728" y="2394"/>
                  </a:cubicBezTo>
                  <a:cubicBezTo>
                    <a:pt x="4728" y="3737"/>
                    <a:pt x="3677" y="4729"/>
                    <a:pt x="2393"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5" name="Google Shape;18425;p46"/>
            <p:cNvSpPr/>
            <p:nvPr/>
          </p:nvSpPr>
          <p:spPr>
            <a:xfrm>
              <a:off x="5816475" y="3398875"/>
              <a:ext cx="116775" cy="116775"/>
            </a:xfrm>
            <a:custGeom>
              <a:avLst/>
              <a:gdLst/>
              <a:ahLst/>
              <a:cxnLst/>
              <a:rect l="l" t="t" r="r" b="b"/>
              <a:pathLst>
                <a:path w="4671" h="4671" extrusionOk="0">
                  <a:moveTo>
                    <a:pt x="2335" y="0"/>
                  </a:moveTo>
                  <a:cubicBezTo>
                    <a:pt x="3619" y="0"/>
                    <a:pt x="4670" y="993"/>
                    <a:pt x="4670" y="2335"/>
                  </a:cubicBezTo>
                  <a:cubicBezTo>
                    <a:pt x="4670" y="3619"/>
                    <a:pt x="3619" y="4670"/>
                    <a:pt x="2335" y="4670"/>
                  </a:cubicBezTo>
                  <a:cubicBezTo>
                    <a:pt x="993" y="4670"/>
                    <a:pt x="0" y="3619"/>
                    <a:pt x="0" y="2335"/>
                  </a:cubicBezTo>
                  <a:cubicBezTo>
                    <a:pt x="0" y="993"/>
                    <a:pt x="993" y="0"/>
                    <a:pt x="233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6" name="Google Shape;18426;p46"/>
            <p:cNvSpPr/>
            <p:nvPr/>
          </p:nvSpPr>
          <p:spPr>
            <a:xfrm>
              <a:off x="1644450" y="2907100"/>
              <a:ext cx="118225" cy="119675"/>
            </a:xfrm>
            <a:custGeom>
              <a:avLst/>
              <a:gdLst/>
              <a:ahLst/>
              <a:cxnLst/>
              <a:rect l="l" t="t" r="r" b="b"/>
              <a:pathLst>
                <a:path w="4729" h="4787" extrusionOk="0">
                  <a:moveTo>
                    <a:pt x="2335" y="59"/>
                  </a:moveTo>
                  <a:cubicBezTo>
                    <a:pt x="3678" y="1"/>
                    <a:pt x="4728" y="1051"/>
                    <a:pt x="4728" y="2394"/>
                  </a:cubicBezTo>
                  <a:cubicBezTo>
                    <a:pt x="4728" y="3736"/>
                    <a:pt x="3736" y="4729"/>
                    <a:pt x="2452" y="4787"/>
                  </a:cubicBezTo>
                  <a:cubicBezTo>
                    <a:pt x="1109" y="4787"/>
                    <a:pt x="0" y="3736"/>
                    <a:pt x="0" y="2394"/>
                  </a:cubicBezTo>
                  <a:cubicBezTo>
                    <a:pt x="0" y="1110"/>
                    <a:pt x="1051" y="59"/>
                    <a:pt x="233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7" name="Google Shape;18427;p46"/>
            <p:cNvSpPr/>
            <p:nvPr/>
          </p:nvSpPr>
          <p:spPr>
            <a:xfrm>
              <a:off x="2627975" y="945850"/>
              <a:ext cx="118225" cy="118225"/>
            </a:xfrm>
            <a:custGeom>
              <a:avLst/>
              <a:gdLst/>
              <a:ahLst/>
              <a:cxnLst/>
              <a:rect l="l" t="t" r="r" b="b"/>
              <a:pathLst>
                <a:path w="4729" h="4729" extrusionOk="0">
                  <a:moveTo>
                    <a:pt x="2336" y="1"/>
                  </a:moveTo>
                  <a:cubicBezTo>
                    <a:pt x="3678" y="1"/>
                    <a:pt x="4729" y="1051"/>
                    <a:pt x="4729" y="2336"/>
                  </a:cubicBezTo>
                  <a:cubicBezTo>
                    <a:pt x="4729" y="3678"/>
                    <a:pt x="3678" y="4729"/>
                    <a:pt x="2336" y="4729"/>
                  </a:cubicBezTo>
                  <a:cubicBezTo>
                    <a:pt x="993" y="4729"/>
                    <a:pt x="1" y="3678"/>
                    <a:pt x="1" y="2394"/>
                  </a:cubicBezTo>
                  <a:cubicBezTo>
                    <a:pt x="1" y="1051"/>
                    <a:pt x="1052" y="59"/>
                    <a:pt x="23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8" name="Google Shape;18428;p46"/>
            <p:cNvSpPr/>
            <p:nvPr/>
          </p:nvSpPr>
          <p:spPr>
            <a:xfrm>
              <a:off x="1645900" y="2419700"/>
              <a:ext cx="116775" cy="116775"/>
            </a:xfrm>
            <a:custGeom>
              <a:avLst/>
              <a:gdLst/>
              <a:ahLst/>
              <a:cxnLst/>
              <a:rect l="l" t="t" r="r" b="b"/>
              <a:pathLst>
                <a:path w="4671" h="4671" extrusionOk="0">
                  <a:moveTo>
                    <a:pt x="2335" y="1"/>
                  </a:moveTo>
                  <a:cubicBezTo>
                    <a:pt x="3678" y="1"/>
                    <a:pt x="4670" y="993"/>
                    <a:pt x="4670" y="2336"/>
                  </a:cubicBezTo>
                  <a:cubicBezTo>
                    <a:pt x="4670" y="3620"/>
                    <a:pt x="3620" y="4670"/>
                    <a:pt x="2335" y="4670"/>
                  </a:cubicBezTo>
                  <a:cubicBezTo>
                    <a:pt x="993" y="4670"/>
                    <a:pt x="1" y="3620"/>
                    <a:pt x="1" y="2336"/>
                  </a:cubicBezTo>
                  <a:cubicBezTo>
                    <a:pt x="1" y="993"/>
                    <a:pt x="1051" y="1"/>
                    <a:pt x="23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9" name="Google Shape;18429;p46"/>
            <p:cNvSpPr/>
            <p:nvPr/>
          </p:nvSpPr>
          <p:spPr>
            <a:xfrm>
              <a:off x="3118300" y="700700"/>
              <a:ext cx="116775" cy="116775"/>
            </a:xfrm>
            <a:custGeom>
              <a:avLst/>
              <a:gdLst/>
              <a:ahLst/>
              <a:cxnLst/>
              <a:rect l="l" t="t" r="r" b="b"/>
              <a:pathLst>
                <a:path w="4671" h="4671" extrusionOk="0">
                  <a:moveTo>
                    <a:pt x="2277" y="4612"/>
                  </a:moveTo>
                  <a:cubicBezTo>
                    <a:pt x="993" y="4612"/>
                    <a:pt x="0" y="3561"/>
                    <a:pt x="0" y="2219"/>
                  </a:cubicBezTo>
                  <a:cubicBezTo>
                    <a:pt x="59" y="993"/>
                    <a:pt x="1109" y="0"/>
                    <a:pt x="2394" y="0"/>
                  </a:cubicBezTo>
                  <a:cubicBezTo>
                    <a:pt x="3678" y="0"/>
                    <a:pt x="4670" y="1109"/>
                    <a:pt x="4670" y="2394"/>
                  </a:cubicBezTo>
                  <a:cubicBezTo>
                    <a:pt x="4612" y="3678"/>
                    <a:pt x="3561" y="4670"/>
                    <a:pt x="2277"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0" name="Google Shape;18430;p46"/>
            <p:cNvSpPr/>
            <p:nvPr/>
          </p:nvSpPr>
          <p:spPr>
            <a:xfrm>
              <a:off x="1645900" y="3155175"/>
              <a:ext cx="116775" cy="116775"/>
            </a:xfrm>
            <a:custGeom>
              <a:avLst/>
              <a:gdLst/>
              <a:ahLst/>
              <a:cxnLst/>
              <a:rect l="l" t="t" r="r" b="b"/>
              <a:pathLst>
                <a:path w="4671" h="4671" extrusionOk="0">
                  <a:moveTo>
                    <a:pt x="4670" y="2335"/>
                  </a:moveTo>
                  <a:cubicBezTo>
                    <a:pt x="4670" y="3678"/>
                    <a:pt x="3620" y="4670"/>
                    <a:pt x="2277" y="4670"/>
                  </a:cubicBezTo>
                  <a:cubicBezTo>
                    <a:pt x="1051" y="4612"/>
                    <a:pt x="1" y="3620"/>
                    <a:pt x="1" y="2335"/>
                  </a:cubicBezTo>
                  <a:cubicBezTo>
                    <a:pt x="1" y="1051"/>
                    <a:pt x="1051" y="1"/>
                    <a:pt x="2394" y="59"/>
                  </a:cubicBezTo>
                  <a:cubicBezTo>
                    <a:pt x="3620" y="59"/>
                    <a:pt x="4670" y="1110"/>
                    <a:pt x="4670"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1" name="Google Shape;18431;p46"/>
            <p:cNvSpPr/>
            <p:nvPr/>
          </p:nvSpPr>
          <p:spPr>
            <a:xfrm>
              <a:off x="1892525" y="1682775"/>
              <a:ext cx="116750" cy="116775"/>
            </a:xfrm>
            <a:custGeom>
              <a:avLst/>
              <a:gdLst/>
              <a:ahLst/>
              <a:cxnLst/>
              <a:rect l="l" t="t" r="r" b="b"/>
              <a:pathLst>
                <a:path w="4670" h="4671" extrusionOk="0">
                  <a:moveTo>
                    <a:pt x="4670" y="2336"/>
                  </a:moveTo>
                  <a:cubicBezTo>
                    <a:pt x="4670" y="3620"/>
                    <a:pt x="3619" y="4670"/>
                    <a:pt x="2277" y="4670"/>
                  </a:cubicBezTo>
                  <a:cubicBezTo>
                    <a:pt x="1051" y="4670"/>
                    <a:pt x="0" y="3620"/>
                    <a:pt x="0" y="2394"/>
                  </a:cubicBezTo>
                  <a:cubicBezTo>
                    <a:pt x="0" y="1051"/>
                    <a:pt x="1051" y="1"/>
                    <a:pt x="2335" y="59"/>
                  </a:cubicBezTo>
                  <a:cubicBezTo>
                    <a:pt x="3619" y="59"/>
                    <a:pt x="4611" y="1051"/>
                    <a:pt x="4670" y="23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2" name="Google Shape;18432;p46"/>
            <p:cNvSpPr/>
            <p:nvPr/>
          </p:nvSpPr>
          <p:spPr>
            <a:xfrm>
              <a:off x="4832925" y="4629025"/>
              <a:ext cx="116775" cy="115325"/>
            </a:xfrm>
            <a:custGeom>
              <a:avLst/>
              <a:gdLst/>
              <a:ahLst/>
              <a:cxnLst/>
              <a:rect l="l" t="t" r="r" b="b"/>
              <a:pathLst>
                <a:path w="4671" h="4613" extrusionOk="0">
                  <a:moveTo>
                    <a:pt x="2336" y="1"/>
                  </a:moveTo>
                  <a:cubicBezTo>
                    <a:pt x="3678" y="1"/>
                    <a:pt x="4670" y="1051"/>
                    <a:pt x="4670" y="2336"/>
                  </a:cubicBezTo>
                  <a:cubicBezTo>
                    <a:pt x="4670" y="3620"/>
                    <a:pt x="3620" y="4612"/>
                    <a:pt x="2336" y="4612"/>
                  </a:cubicBezTo>
                  <a:cubicBezTo>
                    <a:pt x="1051" y="4612"/>
                    <a:pt x="1" y="3561"/>
                    <a:pt x="59" y="2277"/>
                  </a:cubicBezTo>
                  <a:cubicBezTo>
                    <a:pt x="59" y="993"/>
                    <a:pt x="1110" y="1"/>
                    <a:pt x="23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3" name="Google Shape;18433;p46"/>
            <p:cNvSpPr/>
            <p:nvPr/>
          </p:nvSpPr>
          <p:spPr>
            <a:xfrm>
              <a:off x="3360525" y="4871275"/>
              <a:ext cx="116775" cy="116750"/>
            </a:xfrm>
            <a:custGeom>
              <a:avLst/>
              <a:gdLst/>
              <a:ahLst/>
              <a:cxnLst/>
              <a:rect l="l" t="t" r="r" b="b"/>
              <a:pathLst>
                <a:path w="4671" h="4670" extrusionOk="0">
                  <a:moveTo>
                    <a:pt x="4671" y="2335"/>
                  </a:moveTo>
                  <a:cubicBezTo>
                    <a:pt x="4671" y="3619"/>
                    <a:pt x="3620" y="4670"/>
                    <a:pt x="2277" y="4612"/>
                  </a:cubicBezTo>
                  <a:cubicBezTo>
                    <a:pt x="1052" y="4612"/>
                    <a:pt x="1" y="3561"/>
                    <a:pt x="1" y="2335"/>
                  </a:cubicBezTo>
                  <a:cubicBezTo>
                    <a:pt x="1" y="993"/>
                    <a:pt x="1052" y="0"/>
                    <a:pt x="2394" y="0"/>
                  </a:cubicBezTo>
                  <a:cubicBezTo>
                    <a:pt x="3678" y="0"/>
                    <a:pt x="4671" y="1051"/>
                    <a:pt x="4671"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4" name="Google Shape;18434;p46"/>
            <p:cNvSpPr/>
            <p:nvPr/>
          </p:nvSpPr>
          <p:spPr>
            <a:xfrm>
              <a:off x="1889600" y="3890650"/>
              <a:ext cx="113850" cy="112375"/>
            </a:xfrm>
            <a:custGeom>
              <a:avLst/>
              <a:gdLst/>
              <a:ahLst/>
              <a:cxnLst/>
              <a:rect l="l" t="t" r="r" b="b"/>
              <a:pathLst>
                <a:path w="4554" h="4495" extrusionOk="0">
                  <a:moveTo>
                    <a:pt x="4553" y="2277"/>
                  </a:moveTo>
                  <a:cubicBezTo>
                    <a:pt x="4495" y="3503"/>
                    <a:pt x="3503" y="4495"/>
                    <a:pt x="2277" y="4495"/>
                  </a:cubicBezTo>
                  <a:cubicBezTo>
                    <a:pt x="993" y="4436"/>
                    <a:pt x="0" y="3386"/>
                    <a:pt x="59" y="2160"/>
                  </a:cubicBezTo>
                  <a:cubicBezTo>
                    <a:pt x="117" y="934"/>
                    <a:pt x="1109" y="0"/>
                    <a:pt x="2277" y="0"/>
                  </a:cubicBezTo>
                  <a:cubicBezTo>
                    <a:pt x="3561" y="0"/>
                    <a:pt x="4553" y="993"/>
                    <a:pt x="4553"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5" name="Google Shape;18435;p46"/>
            <p:cNvSpPr/>
            <p:nvPr/>
          </p:nvSpPr>
          <p:spPr>
            <a:xfrm>
              <a:off x="4345525" y="4872725"/>
              <a:ext cx="112400" cy="112400"/>
            </a:xfrm>
            <a:custGeom>
              <a:avLst/>
              <a:gdLst/>
              <a:ahLst/>
              <a:cxnLst/>
              <a:rect l="l" t="t" r="r" b="b"/>
              <a:pathLst>
                <a:path w="4496" h="4496" extrusionOk="0">
                  <a:moveTo>
                    <a:pt x="2277" y="4495"/>
                  </a:moveTo>
                  <a:cubicBezTo>
                    <a:pt x="993" y="4495"/>
                    <a:pt x="1" y="3444"/>
                    <a:pt x="1" y="2219"/>
                  </a:cubicBezTo>
                  <a:cubicBezTo>
                    <a:pt x="59" y="993"/>
                    <a:pt x="1052" y="1"/>
                    <a:pt x="2336" y="1"/>
                  </a:cubicBezTo>
                  <a:cubicBezTo>
                    <a:pt x="3503" y="59"/>
                    <a:pt x="4495" y="1051"/>
                    <a:pt x="4495" y="2219"/>
                  </a:cubicBezTo>
                  <a:cubicBezTo>
                    <a:pt x="4495" y="3503"/>
                    <a:pt x="3503" y="4495"/>
                    <a:pt x="2277"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6" name="Google Shape;18436;p46"/>
            <p:cNvSpPr/>
            <p:nvPr/>
          </p:nvSpPr>
          <p:spPr>
            <a:xfrm>
              <a:off x="2626525" y="4626125"/>
              <a:ext cx="112400" cy="112375"/>
            </a:xfrm>
            <a:custGeom>
              <a:avLst/>
              <a:gdLst/>
              <a:ahLst/>
              <a:cxnLst/>
              <a:rect l="l" t="t" r="r" b="b"/>
              <a:pathLst>
                <a:path w="4496" h="4495" extrusionOk="0">
                  <a:moveTo>
                    <a:pt x="2277" y="0"/>
                  </a:moveTo>
                  <a:cubicBezTo>
                    <a:pt x="3503" y="0"/>
                    <a:pt x="4495" y="1051"/>
                    <a:pt x="4495" y="2276"/>
                  </a:cubicBezTo>
                  <a:cubicBezTo>
                    <a:pt x="4495" y="3502"/>
                    <a:pt x="3444" y="4495"/>
                    <a:pt x="2219" y="4495"/>
                  </a:cubicBezTo>
                  <a:cubicBezTo>
                    <a:pt x="993" y="4495"/>
                    <a:pt x="59" y="3502"/>
                    <a:pt x="1" y="2276"/>
                  </a:cubicBezTo>
                  <a:cubicBezTo>
                    <a:pt x="1" y="1051"/>
                    <a:pt x="1051" y="0"/>
                    <a:pt x="227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7" name="Google Shape;18437;p46"/>
            <p:cNvSpPr/>
            <p:nvPr/>
          </p:nvSpPr>
          <p:spPr>
            <a:xfrm>
              <a:off x="5819400" y="1933775"/>
              <a:ext cx="110925" cy="109475"/>
            </a:xfrm>
            <a:custGeom>
              <a:avLst/>
              <a:gdLst/>
              <a:ahLst/>
              <a:cxnLst/>
              <a:rect l="l" t="t" r="r" b="b"/>
              <a:pathLst>
                <a:path w="4437" h="4379" extrusionOk="0">
                  <a:moveTo>
                    <a:pt x="4436" y="2160"/>
                  </a:moveTo>
                  <a:cubicBezTo>
                    <a:pt x="4436" y="3386"/>
                    <a:pt x="3502" y="4378"/>
                    <a:pt x="2277" y="4378"/>
                  </a:cubicBezTo>
                  <a:cubicBezTo>
                    <a:pt x="992" y="4378"/>
                    <a:pt x="0" y="3444"/>
                    <a:pt x="0" y="2160"/>
                  </a:cubicBezTo>
                  <a:cubicBezTo>
                    <a:pt x="0" y="934"/>
                    <a:pt x="992" y="0"/>
                    <a:pt x="2218" y="0"/>
                  </a:cubicBezTo>
                  <a:cubicBezTo>
                    <a:pt x="3444" y="0"/>
                    <a:pt x="4378" y="934"/>
                    <a:pt x="4378"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8" name="Google Shape;18438;p46"/>
            <p:cNvSpPr/>
            <p:nvPr/>
          </p:nvSpPr>
          <p:spPr>
            <a:xfrm>
              <a:off x="5329075" y="1196850"/>
              <a:ext cx="110925" cy="110925"/>
            </a:xfrm>
            <a:custGeom>
              <a:avLst/>
              <a:gdLst/>
              <a:ahLst/>
              <a:cxnLst/>
              <a:rect l="l" t="t" r="r" b="b"/>
              <a:pathLst>
                <a:path w="4437" h="4437" extrusionOk="0">
                  <a:moveTo>
                    <a:pt x="4437" y="2218"/>
                  </a:moveTo>
                  <a:cubicBezTo>
                    <a:pt x="4437" y="3444"/>
                    <a:pt x="3503" y="4378"/>
                    <a:pt x="2277" y="4437"/>
                  </a:cubicBezTo>
                  <a:cubicBezTo>
                    <a:pt x="993" y="4437"/>
                    <a:pt x="1" y="3444"/>
                    <a:pt x="59" y="2160"/>
                  </a:cubicBezTo>
                  <a:cubicBezTo>
                    <a:pt x="59" y="934"/>
                    <a:pt x="1051" y="0"/>
                    <a:pt x="2277" y="0"/>
                  </a:cubicBezTo>
                  <a:cubicBezTo>
                    <a:pt x="3503" y="0"/>
                    <a:pt x="4437" y="993"/>
                    <a:pt x="4437"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9" name="Google Shape;18439;p46"/>
            <p:cNvSpPr/>
            <p:nvPr/>
          </p:nvSpPr>
          <p:spPr>
            <a:xfrm>
              <a:off x="4593600" y="703625"/>
              <a:ext cx="110950" cy="109450"/>
            </a:xfrm>
            <a:custGeom>
              <a:avLst/>
              <a:gdLst/>
              <a:ahLst/>
              <a:cxnLst/>
              <a:rect l="l" t="t" r="r" b="b"/>
              <a:pathLst>
                <a:path w="4438" h="4378" extrusionOk="0">
                  <a:moveTo>
                    <a:pt x="4379" y="2218"/>
                  </a:moveTo>
                  <a:cubicBezTo>
                    <a:pt x="4379" y="3444"/>
                    <a:pt x="3445" y="4378"/>
                    <a:pt x="2219" y="4378"/>
                  </a:cubicBezTo>
                  <a:cubicBezTo>
                    <a:pt x="935" y="4378"/>
                    <a:pt x="1" y="3444"/>
                    <a:pt x="1" y="2160"/>
                  </a:cubicBezTo>
                  <a:cubicBezTo>
                    <a:pt x="59" y="934"/>
                    <a:pt x="993" y="0"/>
                    <a:pt x="2219" y="0"/>
                  </a:cubicBezTo>
                  <a:cubicBezTo>
                    <a:pt x="3445" y="0"/>
                    <a:pt x="4437" y="992"/>
                    <a:pt x="4379"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0" name="Google Shape;18440;p46"/>
            <p:cNvSpPr/>
            <p:nvPr/>
          </p:nvSpPr>
          <p:spPr>
            <a:xfrm>
              <a:off x="1648825" y="2174550"/>
              <a:ext cx="110925" cy="112400"/>
            </a:xfrm>
            <a:custGeom>
              <a:avLst/>
              <a:gdLst/>
              <a:ahLst/>
              <a:cxnLst/>
              <a:rect l="l" t="t" r="r" b="b"/>
              <a:pathLst>
                <a:path w="4437" h="4496" extrusionOk="0">
                  <a:moveTo>
                    <a:pt x="4436" y="2277"/>
                  </a:moveTo>
                  <a:cubicBezTo>
                    <a:pt x="4436" y="3503"/>
                    <a:pt x="3503" y="4437"/>
                    <a:pt x="2277" y="4495"/>
                  </a:cubicBezTo>
                  <a:cubicBezTo>
                    <a:pt x="993" y="4495"/>
                    <a:pt x="0" y="3503"/>
                    <a:pt x="0" y="2277"/>
                  </a:cubicBezTo>
                  <a:cubicBezTo>
                    <a:pt x="0" y="993"/>
                    <a:pt x="993" y="1"/>
                    <a:pt x="2218" y="59"/>
                  </a:cubicBezTo>
                  <a:cubicBezTo>
                    <a:pt x="3444" y="59"/>
                    <a:pt x="4436" y="993"/>
                    <a:pt x="4436" y="22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1" name="Google Shape;18441;p46"/>
            <p:cNvSpPr/>
            <p:nvPr/>
          </p:nvSpPr>
          <p:spPr>
            <a:xfrm>
              <a:off x="3121225" y="4875650"/>
              <a:ext cx="109450" cy="108000"/>
            </a:xfrm>
            <a:custGeom>
              <a:avLst/>
              <a:gdLst/>
              <a:ahLst/>
              <a:cxnLst/>
              <a:rect l="l" t="t" r="r" b="b"/>
              <a:pathLst>
                <a:path w="4378" h="4320" extrusionOk="0">
                  <a:moveTo>
                    <a:pt x="4378" y="2160"/>
                  </a:moveTo>
                  <a:cubicBezTo>
                    <a:pt x="4378" y="3386"/>
                    <a:pt x="3386" y="4320"/>
                    <a:pt x="2160" y="4320"/>
                  </a:cubicBezTo>
                  <a:cubicBezTo>
                    <a:pt x="934" y="4320"/>
                    <a:pt x="0" y="3327"/>
                    <a:pt x="59" y="2102"/>
                  </a:cubicBezTo>
                  <a:cubicBezTo>
                    <a:pt x="59" y="876"/>
                    <a:pt x="1051" y="0"/>
                    <a:pt x="2218" y="0"/>
                  </a:cubicBezTo>
                  <a:cubicBezTo>
                    <a:pt x="3444" y="0"/>
                    <a:pt x="4378" y="934"/>
                    <a:pt x="4378"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2" name="Google Shape;18442;p46"/>
            <p:cNvSpPr/>
            <p:nvPr/>
          </p:nvSpPr>
          <p:spPr>
            <a:xfrm>
              <a:off x="1648825" y="3401800"/>
              <a:ext cx="110925" cy="109450"/>
            </a:xfrm>
            <a:custGeom>
              <a:avLst/>
              <a:gdLst/>
              <a:ahLst/>
              <a:cxnLst/>
              <a:rect l="l" t="t" r="r" b="b"/>
              <a:pathLst>
                <a:path w="4437" h="4378" extrusionOk="0">
                  <a:moveTo>
                    <a:pt x="59" y="2160"/>
                  </a:moveTo>
                  <a:cubicBezTo>
                    <a:pt x="59" y="934"/>
                    <a:pt x="993" y="0"/>
                    <a:pt x="2277" y="59"/>
                  </a:cubicBezTo>
                  <a:cubicBezTo>
                    <a:pt x="3444" y="59"/>
                    <a:pt x="4436" y="1051"/>
                    <a:pt x="4378" y="2277"/>
                  </a:cubicBezTo>
                  <a:cubicBezTo>
                    <a:pt x="4378" y="3444"/>
                    <a:pt x="3386" y="4378"/>
                    <a:pt x="2218" y="4378"/>
                  </a:cubicBezTo>
                  <a:cubicBezTo>
                    <a:pt x="993" y="4378"/>
                    <a:pt x="0" y="3444"/>
                    <a:pt x="59"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3" name="Google Shape;18443;p46"/>
            <p:cNvSpPr/>
            <p:nvPr/>
          </p:nvSpPr>
          <p:spPr>
            <a:xfrm>
              <a:off x="5574225" y="1440550"/>
              <a:ext cx="108025" cy="108000"/>
            </a:xfrm>
            <a:custGeom>
              <a:avLst/>
              <a:gdLst/>
              <a:ahLst/>
              <a:cxnLst/>
              <a:rect l="l" t="t" r="r" b="b"/>
              <a:pathLst>
                <a:path w="4321" h="4320" extrusionOk="0">
                  <a:moveTo>
                    <a:pt x="2161" y="4320"/>
                  </a:moveTo>
                  <a:cubicBezTo>
                    <a:pt x="993" y="4320"/>
                    <a:pt x="1" y="3386"/>
                    <a:pt x="1" y="2218"/>
                  </a:cubicBezTo>
                  <a:cubicBezTo>
                    <a:pt x="1" y="993"/>
                    <a:pt x="935" y="0"/>
                    <a:pt x="2102" y="0"/>
                  </a:cubicBezTo>
                  <a:cubicBezTo>
                    <a:pt x="3328" y="0"/>
                    <a:pt x="4320" y="934"/>
                    <a:pt x="4320" y="2160"/>
                  </a:cubicBezTo>
                  <a:cubicBezTo>
                    <a:pt x="4320" y="3327"/>
                    <a:pt x="3386" y="4320"/>
                    <a:pt x="2161"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4" name="Google Shape;18444;p46"/>
            <p:cNvSpPr/>
            <p:nvPr/>
          </p:nvSpPr>
          <p:spPr>
            <a:xfrm>
              <a:off x="5820850" y="3649875"/>
              <a:ext cx="108000" cy="108000"/>
            </a:xfrm>
            <a:custGeom>
              <a:avLst/>
              <a:gdLst/>
              <a:ahLst/>
              <a:cxnLst/>
              <a:rect l="l" t="t" r="r" b="b"/>
              <a:pathLst>
                <a:path w="4320" h="4320" extrusionOk="0">
                  <a:moveTo>
                    <a:pt x="2160" y="4320"/>
                  </a:moveTo>
                  <a:cubicBezTo>
                    <a:pt x="993" y="4320"/>
                    <a:pt x="1" y="3327"/>
                    <a:pt x="1" y="2160"/>
                  </a:cubicBezTo>
                  <a:cubicBezTo>
                    <a:pt x="1" y="992"/>
                    <a:pt x="993" y="0"/>
                    <a:pt x="2160" y="0"/>
                  </a:cubicBezTo>
                  <a:cubicBezTo>
                    <a:pt x="3328" y="0"/>
                    <a:pt x="4320" y="992"/>
                    <a:pt x="4320" y="2160"/>
                  </a:cubicBezTo>
                  <a:cubicBezTo>
                    <a:pt x="4320" y="3327"/>
                    <a:pt x="3328" y="4320"/>
                    <a:pt x="2160"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5" name="Google Shape;18445;p46"/>
            <p:cNvSpPr/>
            <p:nvPr/>
          </p:nvSpPr>
          <p:spPr>
            <a:xfrm>
              <a:off x="5083925" y="950225"/>
              <a:ext cx="109475" cy="109475"/>
            </a:xfrm>
            <a:custGeom>
              <a:avLst/>
              <a:gdLst/>
              <a:ahLst/>
              <a:cxnLst/>
              <a:rect l="l" t="t" r="r" b="b"/>
              <a:pathLst>
                <a:path w="4379" h="4379" extrusionOk="0">
                  <a:moveTo>
                    <a:pt x="4320" y="2161"/>
                  </a:moveTo>
                  <a:cubicBezTo>
                    <a:pt x="4378" y="3328"/>
                    <a:pt x="3386" y="4320"/>
                    <a:pt x="2219" y="4379"/>
                  </a:cubicBezTo>
                  <a:cubicBezTo>
                    <a:pt x="1051" y="4379"/>
                    <a:pt x="59" y="3445"/>
                    <a:pt x="0" y="2219"/>
                  </a:cubicBezTo>
                  <a:cubicBezTo>
                    <a:pt x="0" y="1051"/>
                    <a:pt x="993" y="59"/>
                    <a:pt x="2160" y="59"/>
                  </a:cubicBezTo>
                  <a:cubicBezTo>
                    <a:pt x="3328" y="1"/>
                    <a:pt x="4320" y="993"/>
                    <a:pt x="4320" y="21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6" name="Google Shape;18446;p46"/>
            <p:cNvSpPr/>
            <p:nvPr/>
          </p:nvSpPr>
          <p:spPr>
            <a:xfrm>
              <a:off x="2876050" y="703625"/>
              <a:ext cx="108025" cy="109450"/>
            </a:xfrm>
            <a:custGeom>
              <a:avLst/>
              <a:gdLst/>
              <a:ahLst/>
              <a:cxnLst/>
              <a:rect l="l" t="t" r="r" b="b"/>
              <a:pathLst>
                <a:path w="4321" h="4378" extrusionOk="0">
                  <a:moveTo>
                    <a:pt x="2161" y="4320"/>
                  </a:moveTo>
                  <a:cubicBezTo>
                    <a:pt x="993" y="4320"/>
                    <a:pt x="1" y="3327"/>
                    <a:pt x="1" y="2160"/>
                  </a:cubicBezTo>
                  <a:cubicBezTo>
                    <a:pt x="59" y="992"/>
                    <a:pt x="1052" y="0"/>
                    <a:pt x="2219" y="59"/>
                  </a:cubicBezTo>
                  <a:cubicBezTo>
                    <a:pt x="3328" y="59"/>
                    <a:pt x="4320" y="1051"/>
                    <a:pt x="4320" y="2218"/>
                  </a:cubicBezTo>
                  <a:cubicBezTo>
                    <a:pt x="4320" y="3386"/>
                    <a:pt x="3328" y="4378"/>
                    <a:pt x="2161"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7" name="Google Shape;18447;p46"/>
            <p:cNvSpPr/>
            <p:nvPr/>
          </p:nvSpPr>
          <p:spPr>
            <a:xfrm>
              <a:off x="5329075" y="4386800"/>
              <a:ext cx="105100" cy="106550"/>
            </a:xfrm>
            <a:custGeom>
              <a:avLst/>
              <a:gdLst/>
              <a:ahLst/>
              <a:cxnLst/>
              <a:rect l="l" t="t" r="r" b="b"/>
              <a:pathLst>
                <a:path w="4204" h="4262" extrusionOk="0">
                  <a:moveTo>
                    <a:pt x="4203" y="2102"/>
                  </a:moveTo>
                  <a:cubicBezTo>
                    <a:pt x="4203" y="3269"/>
                    <a:pt x="3211" y="4203"/>
                    <a:pt x="2102" y="4261"/>
                  </a:cubicBezTo>
                  <a:cubicBezTo>
                    <a:pt x="935" y="4261"/>
                    <a:pt x="1" y="3269"/>
                    <a:pt x="1" y="2102"/>
                  </a:cubicBezTo>
                  <a:cubicBezTo>
                    <a:pt x="1" y="993"/>
                    <a:pt x="935" y="0"/>
                    <a:pt x="2102" y="0"/>
                  </a:cubicBezTo>
                  <a:cubicBezTo>
                    <a:pt x="3211" y="0"/>
                    <a:pt x="4203" y="993"/>
                    <a:pt x="4203" y="21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8" name="Google Shape;18448;p46"/>
            <p:cNvSpPr/>
            <p:nvPr/>
          </p:nvSpPr>
          <p:spPr>
            <a:xfrm>
              <a:off x="2140600" y="1195400"/>
              <a:ext cx="105075" cy="105075"/>
            </a:xfrm>
            <a:custGeom>
              <a:avLst/>
              <a:gdLst/>
              <a:ahLst/>
              <a:cxnLst/>
              <a:rect l="l" t="t" r="r" b="b"/>
              <a:pathLst>
                <a:path w="4203" h="4203" extrusionOk="0">
                  <a:moveTo>
                    <a:pt x="2102" y="0"/>
                  </a:moveTo>
                  <a:cubicBezTo>
                    <a:pt x="3211" y="0"/>
                    <a:pt x="4203" y="934"/>
                    <a:pt x="4203" y="2101"/>
                  </a:cubicBezTo>
                  <a:cubicBezTo>
                    <a:pt x="4203" y="3269"/>
                    <a:pt x="3269" y="4203"/>
                    <a:pt x="2102" y="4203"/>
                  </a:cubicBezTo>
                  <a:cubicBezTo>
                    <a:pt x="992" y="4203"/>
                    <a:pt x="59" y="3269"/>
                    <a:pt x="0" y="2160"/>
                  </a:cubicBezTo>
                  <a:cubicBezTo>
                    <a:pt x="0" y="992"/>
                    <a:pt x="934" y="58"/>
                    <a:pt x="2102"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9" name="Google Shape;18449;p46"/>
            <p:cNvSpPr/>
            <p:nvPr/>
          </p:nvSpPr>
          <p:spPr>
            <a:xfrm>
              <a:off x="2388675" y="954600"/>
              <a:ext cx="102175" cy="102175"/>
            </a:xfrm>
            <a:custGeom>
              <a:avLst/>
              <a:gdLst/>
              <a:ahLst/>
              <a:cxnLst/>
              <a:rect l="l" t="t" r="r" b="b"/>
              <a:pathLst>
                <a:path w="4087" h="4087" extrusionOk="0">
                  <a:moveTo>
                    <a:pt x="4086" y="2044"/>
                  </a:moveTo>
                  <a:cubicBezTo>
                    <a:pt x="4086" y="3211"/>
                    <a:pt x="3211" y="4087"/>
                    <a:pt x="2043" y="4087"/>
                  </a:cubicBezTo>
                  <a:cubicBezTo>
                    <a:pt x="876" y="4028"/>
                    <a:pt x="0" y="3153"/>
                    <a:pt x="0" y="1986"/>
                  </a:cubicBezTo>
                  <a:cubicBezTo>
                    <a:pt x="59" y="876"/>
                    <a:pt x="934" y="1"/>
                    <a:pt x="2043" y="1"/>
                  </a:cubicBezTo>
                  <a:cubicBezTo>
                    <a:pt x="3211" y="1"/>
                    <a:pt x="4086" y="876"/>
                    <a:pt x="4086" y="20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0" name="Google Shape;18450;p46"/>
            <p:cNvSpPr/>
            <p:nvPr/>
          </p:nvSpPr>
          <p:spPr>
            <a:xfrm>
              <a:off x="5577150" y="4141650"/>
              <a:ext cx="102175" cy="102150"/>
            </a:xfrm>
            <a:custGeom>
              <a:avLst/>
              <a:gdLst/>
              <a:ahLst/>
              <a:cxnLst/>
              <a:rect l="l" t="t" r="r" b="b"/>
              <a:pathLst>
                <a:path w="4087" h="4086" extrusionOk="0">
                  <a:moveTo>
                    <a:pt x="4087" y="2043"/>
                  </a:moveTo>
                  <a:cubicBezTo>
                    <a:pt x="4087" y="3210"/>
                    <a:pt x="3153" y="4086"/>
                    <a:pt x="2044" y="4086"/>
                  </a:cubicBezTo>
                  <a:cubicBezTo>
                    <a:pt x="876" y="4086"/>
                    <a:pt x="1" y="3210"/>
                    <a:pt x="1" y="2043"/>
                  </a:cubicBezTo>
                  <a:cubicBezTo>
                    <a:pt x="1" y="876"/>
                    <a:pt x="876" y="0"/>
                    <a:pt x="2044" y="0"/>
                  </a:cubicBezTo>
                  <a:cubicBezTo>
                    <a:pt x="3211" y="0"/>
                    <a:pt x="4087" y="934"/>
                    <a:pt x="4087" y="204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1" name="Google Shape;18451;p46"/>
            <p:cNvSpPr/>
            <p:nvPr/>
          </p:nvSpPr>
          <p:spPr>
            <a:xfrm>
              <a:off x="4593600" y="4877100"/>
              <a:ext cx="103650" cy="103650"/>
            </a:xfrm>
            <a:custGeom>
              <a:avLst/>
              <a:gdLst/>
              <a:ahLst/>
              <a:cxnLst/>
              <a:rect l="l" t="t" r="r" b="b"/>
              <a:pathLst>
                <a:path w="4146" h="4146" extrusionOk="0">
                  <a:moveTo>
                    <a:pt x="4087" y="2102"/>
                  </a:moveTo>
                  <a:cubicBezTo>
                    <a:pt x="4087" y="3269"/>
                    <a:pt x="3211" y="4145"/>
                    <a:pt x="2044" y="4145"/>
                  </a:cubicBezTo>
                  <a:cubicBezTo>
                    <a:pt x="877" y="4145"/>
                    <a:pt x="1" y="3211"/>
                    <a:pt x="1" y="2044"/>
                  </a:cubicBezTo>
                  <a:cubicBezTo>
                    <a:pt x="1" y="935"/>
                    <a:pt x="935" y="1"/>
                    <a:pt x="2102" y="59"/>
                  </a:cubicBezTo>
                  <a:cubicBezTo>
                    <a:pt x="3211" y="59"/>
                    <a:pt x="4145" y="935"/>
                    <a:pt x="4087" y="21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2" name="Google Shape;18452;p46"/>
            <p:cNvSpPr/>
            <p:nvPr/>
          </p:nvSpPr>
          <p:spPr>
            <a:xfrm>
              <a:off x="1653200" y="1932325"/>
              <a:ext cx="102175" cy="103625"/>
            </a:xfrm>
            <a:custGeom>
              <a:avLst/>
              <a:gdLst/>
              <a:ahLst/>
              <a:cxnLst/>
              <a:rect l="l" t="t" r="r" b="b"/>
              <a:pathLst>
                <a:path w="4087" h="4145" extrusionOk="0">
                  <a:moveTo>
                    <a:pt x="1985" y="4086"/>
                  </a:moveTo>
                  <a:cubicBezTo>
                    <a:pt x="818" y="4086"/>
                    <a:pt x="0" y="3152"/>
                    <a:pt x="0" y="1985"/>
                  </a:cubicBezTo>
                  <a:cubicBezTo>
                    <a:pt x="59" y="876"/>
                    <a:pt x="993" y="0"/>
                    <a:pt x="2160" y="58"/>
                  </a:cubicBezTo>
                  <a:cubicBezTo>
                    <a:pt x="3269" y="117"/>
                    <a:pt x="4086" y="992"/>
                    <a:pt x="4086" y="2160"/>
                  </a:cubicBezTo>
                  <a:cubicBezTo>
                    <a:pt x="4028" y="3269"/>
                    <a:pt x="3152" y="4144"/>
                    <a:pt x="1985" y="41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3" name="Google Shape;18453;p46"/>
            <p:cNvSpPr/>
            <p:nvPr/>
          </p:nvSpPr>
          <p:spPr>
            <a:xfrm>
              <a:off x="6067475" y="2673625"/>
              <a:ext cx="100700" cy="100700"/>
            </a:xfrm>
            <a:custGeom>
              <a:avLst/>
              <a:gdLst/>
              <a:ahLst/>
              <a:cxnLst/>
              <a:rect l="l" t="t" r="r" b="b"/>
              <a:pathLst>
                <a:path w="4028" h="4028" extrusionOk="0">
                  <a:moveTo>
                    <a:pt x="2043" y="4028"/>
                  </a:moveTo>
                  <a:cubicBezTo>
                    <a:pt x="934" y="4028"/>
                    <a:pt x="0" y="3152"/>
                    <a:pt x="0" y="2043"/>
                  </a:cubicBezTo>
                  <a:cubicBezTo>
                    <a:pt x="0" y="934"/>
                    <a:pt x="876" y="0"/>
                    <a:pt x="2043" y="59"/>
                  </a:cubicBezTo>
                  <a:cubicBezTo>
                    <a:pt x="3152" y="59"/>
                    <a:pt x="4028" y="934"/>
                    <a:pt x="4028" y="2043"/>
                  </a:cubicBezTo>
                  <a:cubicBezTo>
                    <a:pt x="4028" y="3152"/>
                    <a:pt x="3152" y="4028"/>
                    <a:pt x="2043"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4" name="Google Shape;18454;p46"/>
            <p:cNvSpPr/>
            <p:nvPr/>
          </p:nvSpPr>
          <p:spPr>
            <a:xfrm>
              <a:off x="5088300" y="4636325"/>
              <a:ext cx="100725" cy="100725"/>
            </a:xfrm>
            <a:custGeom>
              <a:avLst/>
              <a:gdLst/>
              <a:ahLst/>
              <a:cxnLst/>
              <a:rect l="l" t="t" r="r" b="b"/>
              <a:pathLst>
                <a:path w="4029" h="4029" extrusionOk="0">
                  <a:moveTo>
                    <a:pt x="4028" y="1985"/>
                  </a:moveTo>
                  <a:cubicBezTo>
                    <a:pt x="4028" y="3094"/>
                    <a:pt x="3153" y="4028"/>
                    <a:pt x="2044" y="4028"/>
                  </a:cubicBezTo>
                  <a:cubicBezTo>
                    <a:pt x="876" y="4028"/>
                    <a:pt x="1" y="3153"/>
                    <a:pt x="1" y="1985"/>
                  </a:cubicBezTo>
                  <a:cubicBezTo>
                    <a:pt x="1" y="876"/>
                    <a:pt x="876" y="1"/>
                    <a:pt x="1985" y="1"/>
                  </a:cubicBezTo>
                  <a:cubicBezTo>
                    <a:pt x="3153" y="1"/>
                    <a:pt x="4028" y="876"/>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5" name="Google Shape;18455;p46"/>
            <p:cNvSpPr/>
            <p:nvPr/>
          </p:nvSpPr>
          <p:spPr>
            <a:xfrm>
              <a:off x="1899825" y="1443475"/>
              <a:ext cx="102150" cy="102150"/>
            </a:xfrm>
            <a:custGeom>
              <a:avLst/>
              <a:gdLst/>
              <a:ahLst/>
              <a:cxnLst/>
              <a:rect l="l" t="t" r="r" b="b"/>
              <a:pathLst>
                <a:path w="4086" h="4086" extrusionOk="0">
                  <a:moveTo>
                    <a:pt x="2101" y="58"/>
                  </a:moveTo>
                  <a:cubicBezTo>
                    <a:pt x="3210" y="58"/>
                    <a:pt x="4086" y="992"/>
                    <a:pt x="4028" y="2101"/>
                  </a:cubicBezTo>
                  <a:cubicBezTo>
                    <a:pt x="4028" y="3210"/>
                    <a:pt x="3094" y="4086"/>
                    <a:pt x="1926" y="4086"/>
                  </a:cubicBezTo>
                  <a:cubicBezTo>
                    <a:pt x="817" y="4028"/>
                    <a:pt x="0" y="3094"/>
                    <a:pt x="58" y="1985"/>
                  </a:cubicBezTo>
                  <a:cubicBezTo>
                    <a:pt x="58" y="876"/>
                    <a:pt x="992" y="0"/>
                    <a:pt x="2101"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6" name="Google Shape;18456;p46"/>
            <p:cNvSpPr/>
            <p:nvPr/>
          </p:nvSpPr>
          <p:spPr>
            <a:xfrm>
              <a:off x="6066000" y="2917325"/>
              <a:ext cx="102175" cy="100700"/>
            </a:xfrm>
            <a:custGeom>
              <a:avLst/>
              <a:gdLst/>
              <a:ahLst/>
              <a:cxnLst/>
              <a:rect l="l" t="t" r="r" b="b"/>
              <a:pathLst>
                <a:path w="4087" h="4028" extrusionOk="0">
                  <a:moveTo>
                    <a:pt x="4028" y="2043"/>
                  </a:moveTo>
                  <a:cubicBezTo>
                    <a:pt x="4028" y="3094"/>
                    <a:pt x="3094" y="4028"/>
                    <a:pt x="1985" y="3969"/>
                  </a:cubicBezTo>
                  <a:cubicBezTo>
                    <a:pt x="935" y="3969"/>
                    <a:pt x="1" y="3035"/>
                    <a:pt x="59" y="1926"/>
                  </a:cubicBezTo>
                  <a:cubicBezTo>
                    <a:pt x="118" y="876"/>
                    <a:pt x="993" y="0"/>
                    <a:pt x="2044" y="0"/>
                  </a:cubicBezTo>
                  <a:cubicBezTo>
                    <a:pt x="3153" y="0"/>
                    <a:pt x="4087" y="934"/>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7" name="Google Shape;18457;p46"/>
            <p:cNvSpPr/>
            <p:nvPr/>
          </p:nvSpPr>
          <p:spPr>
            <a:xfrm>
              <a:off x="2878975" y="4878575"/>
              <a:ext cx="100725" cy="100700"/>
            </a:xfrm>
            <a:custGeom>
              <a:avLst/>
              <a:gdLst/>
              <a:ahLst/>
              <a:cxnLst/>
              <a:rect l="l" t="t" r="r" b="b"/>
              <a:pathLst>
                <a:path w="4029" h="4028" extrusionOk="0">
                  <a:moveTo>
                    <a:pt x="4028" y="1985"/>
                  </a:moveTo>
                  <a:cubicBezTo>
                    <a:pt x="4028" y="3094"/>
                    <a:pt x="3153" y="4028"/>
                    <a:pt x="2044" y="4028"/>
                  </a:cubicBezTo>
                  <a:cubicBezTo>
                    <a:pt x="935" y="4028"/>
                    <a:pt x="1" y="3094"/>
                    <a:pt x="59" y="1985"/>
                  </a:cubicBezTo>
                  <a:cubicBezTo>
                    <a:pt x="59" y="934"/>
                    <a:pt x="935" y="58"/>
                    <a:pt x="1985" y="0"/>
                  </a:cubicBezTo>
                  <a:cubicBezTo>
                    <a:pt x="3094" y="0"/>
                    <a:pt x="4028" y="934"/>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8" name="Google Shape;18458;p46"/>
            <p:cNvSpPr/>
            <p:nvPr/>
          </p:nvSpPr>
          <p:spPr>
            <a:xfrm>
              <a:off x="3862525" y="465750"/>
              <a:ext cx="100700" cy="100725"/>
            </a:xfrm>
            <a:custGeom>
              <a:avLst/>
              <a:gdLst/>
              <a:ahLst/>
              <a:cxnLst/>
              <a:rect l="l" t="t" r="r" b="b"/>
              <a:pathLst>
                <a:path w="4028" h="4029" extrusionOk="0">
                  <a:moveTo>
                    <a:pt x="4028" y="1985"/>
                  </a:moveTo>
                  <a:cubicBezTo>
                    <a:pt x="4028" y="3094"/>
                    <a:pt x="3094" y="4028"/>
                    <a:pt x="1985" y="3970"/>
                  </a:cubicBezTo>
                  <a:cubicBezTo>
                    <a:pt x="934" y="3970"/>
                    <a:pt x="0" y="3094"/>
                    <a:pt x="0" y="1985"/>
                  </a:cubicBezTo>
                  <a:cubicBezTo>
                    <a:pt x="0" y="935"/>
                    <a:pt x="934" y="1"/>
                    <a:pt x="1985" y="1"/>
                  </a:cubicBezTo>
                  <a:cubicBezTo>
                    <a:pt x="3036" y="1"/>
                    <a:pt x="3970" y="876"/>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9" name="Google Shape;18459;p46"/>
            <p:cNvSpPr/>
            <p:nvPr/>
          </p:nvSpPr>
          <p:spPr>
            <a:xfrm>
              <a:off x="3615900" y="465750"/>
              <a:ext cx="100725" cy="100725"/>
            </a:xfrm>
            <a:custGeom>
              <a:avLst/>
              <a:gdLst/>
              <a:ahLst/>
              <a:cxnLst/>
              <a:rect l="l" t="t" r="r" b="b"/>
              <a:pathLst>
                <a:path w="4029" h="4029" extrusionOk="0">
                  <a:moveTo>
                    <a:pt x="2044" y="4028"/>
                  </a:moveTo>
                  <a:cubicBezTo>
                    <a:pt x="935" y="4028"/>
                    <a:pt x="1" y="3094"/>
                    <a:pt x="1" y="2044"/>
                  </a:cubicBezTo>
                  <a:cubicBezTo>
                    <a:pt x="1" y="935"/>
                    <a:pt x="935" y="1"/>
                    <a:pt x="2044" y="1"/>
                  </a:cubicBezTo>
                  <a:cubicBezTo>
                    <a:pt x="3094" y="1"/>
                    <a:pt x="3970" y="876"/>
                    <a:pt x="4028" y="1985"/>
                  </a:cubicBezTo>
                  <a:cubicBezTo>
                    <a:pt x="4028" y="3036"/>
                    <a:pt x="3153" y="3970"/>
                    <a:pt x="2044"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0" name="Google Shape;18460;p46"/>
            <p:cNvSpPr/>
            <p:nvPr/>
          </p:nvSpPr>
          <p:spPr>
            <a:xfrm>
              <a:off x="2143500" y="4389725"/>
              <a:ext cx="100725" cy="99250"/>
            </a:xfrm>
            <a:custGeom>
              <a:avLst/>
              <a:gdLst/>
              <a:ahLst/>
              <a:cxnLst/>
              <a:rect l="l" t="t" r="r" b="b"/>
              <a:pathLst>
                <a:path w="4029" h="3970" extrusionOk="0">
                  <a:moveTo>
                    <a:pt x="3970" y="1985"/>
                  </a:moveTo>
                  <a:cubicBezTo>
                    <a:pt x="4028" y="3035"/>
                    <a:pt x="3095" y="3969"/>
                    <a:pt x="1986" y="3969"/>
                  </a:cubicBezTo>
                  <a:cubicBezTo>
                    <a:pt x="935" y="3969"/>
                    <a:pt x="59" y="3094"/>
                    <a:pt x="1" y="2043"/>
                  </a:cubicBezTo>
                  <a:cubicBezTo>
                    <a:pt x="1" y="934"/>
                    <a:pt x="935" y="0"/>
                    <a:pt x="1986" y="0"/>
                  </a:cubicBezTo>
                  <a:cubicBezTo>
                    <a:pt x="3036" y="0"/>
                    <a:pt x="3970" y="876"/>
                    <a:pt x="3970"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1" name="Google Shape;18461;p46"/>
            <p:cNvSpPr/>
            <p:nvPr/>
          </p:nvSpPr>
          <p:spPr>
            <a:xfrm>
              <a:off x="1654650" y="3652775"/>
              <a:ext cx="99250" cy="100725"/>
            </a:xfrm>
            <a:custGeom>
              <a:avLst/>
              <a:gdLst/>
              <a:ahLst/>
              <a:cxnLst/>
              <a:rect l="l" t="t" r="r" b="b"/>
              <a:pathLst>
                <a:path w="3970" h="4029" extrusionOk="0">
                  <a:moveTo>
                    <a:pt x="1985" y="59"/>
                  </a:moveTo>
                  <a:cubicBezTo>
                    <a:pt x="3036" y="1"/>
                    <a:pt x="3970" y="935"/>
                    <a:pt x="3970" y="2044"/>
                  </a:cubicBezTo>
                  <a:cubicBezTo>
                    <a:pt x="3970" y="3095"/>
                    <a:pt x="3094" y="4028"/>
                    <a:pt x="1985" y="4028"/>
                  </a:cubicBezTo>
                  <a:cubicBezTo>
                    <a:pt x="935" y="4028"/>
                    <a:pt x="1" y="3095"/>
                    <a:pt x="1" y="1986"/>
                  </a:cubicBezTo>
                  <a:cubicBezTo>
                    <a:pt x="1" y="935"/>
                    <a:pt x="876" y="59"/>
                    <a:pt x="198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2" name="Google Shape;18462;p46"/>
            <p:cNvSpPr/>
            <p:nvPr/>
          </p:nvSpPr>
          <p:spPr>
            <a:xfrm>
              <a:off x="6067475" y="2428475"/>
              <a:ext cx="99250" cy="99250"/>
            </a:xfrm>
            <a:custGeom>
              <a:avLst/>
              <a:gdLst/>
              <a:ahLst/>
              <a:cxnLst/>
              <a:rect l="l" t="t" r="r" b="b"/>
              <a:pathLst>
                <a:path w="3970" h="3970" extrusionOk="0">
                  <a:moveTo>
                    <a:pt x="1985" y="0"/>
                  </a:moveTo>
                  <a:cubicBezTo>
                    <a:pt x="3035" y="0"/>
                    <a:pt x="3911" y="876"/>
                    <a:pt x="3969" y="1926"/>
                  </a:cubicBezTo>
                  <a:cubicBezTo>
                    <a:pt x="3969" y="2977"/>
                    <a:pt x="3094" y="3911"/>
                    <a:pt x="2043" y="3911"/>
                  </a:cubicBezTo>
                  <a:cubicBezTo>
                    <a:pt x="992" y="3969"/>
                    <a:pt x="59" y="3035"/>
                    <a:pt x="59" y="1985"/>
                  </a:cubicBezTo>
                  <a:cubicBezTo>
                    <a:pt x="0" y="934"/>
                    <a:pt x="934" y="58"/>
                    <a:pt x="198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3" name="Google Shape;18463;p46"/>
            <p:cNvSpPr/>
            <p:nvPr/>
          </p:nvSpPr>
          <p:spPr>
            <a:xfrm>
              <a:off x="4841675" y="709450"/>
              <a:ext cx="99275" cy="99250"/>
            </a:xfrm>
            <a:custGeom>
              <a:avLst/>
              <a:gdLst/>
              <a:ahLst/>
              <a:cxnLst/>
              <a:rect l="l" t="t" r="r" b="b"/>
              <a:pathLst>
                <a:path w="3971" h="3970" extrusionOk="0">
                  <a:moveTo>
                    <a:pt x="3970" y="1985"/>
                  </a:moveTo>
                  <a:cubicBezTo>
                    <a:pt x="3970" y="3036"/>
                    <a:pt x="3036" y="3970"/>
                    <a:pt x="1986" y="3970"/>
                  </a:cubicBezTo>
                  <a:cubicBezTo>
                    <a:pt x="935" y="3911"/>
                    <a:pt x="1" y="2978"/>
                    <a:pt x="59" y="1927"/>
                  </a:cubicBezTo>
                  <a:cubicBezTo>
                    <a:pt x="59" y="876"/>
                    <a:pt x="993" y="1"/>
                    <a:pt x="2044" y="1"/>
                  </a:cubicBezTo>
                  <a:cubicBezTo>
                    <a:pt x="3095" y="1"/>
                    <a:pt x="3970" y="935"/>
                    <a:pt x="3970"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4" name="Google Shape;18464;p46"/>
            <p:cNvSpPr/>
            <p:nvPr/>
          </p:nvSpPr>
          <p:spPr>
            <a:xfrm>
              <a:off x="5825225" y="1691525"/>
              <a:ext cx="99250" cy="99275"/>
            </a:xfrm>
            <a:custGeom>
              <a:avLst/>
              <a:gdLst/>
              <a:ahLst/>
              <a:cxnLst/>
              <a:rect l="l" t="t" r="r" b="b"/>
              <a:pathLst>
                <a:path w="3970" h="3971" extrusionOk="0">
                  <a:moveTo>
                    <a:pt x="1985" y="3970"/>
                  </a:moveTo>
                  <a:cubicBezTo>
                    <a:pt x="876" y="3970"/>
                    <a:pt x="1" y="3036"/>
                    <a:pt x="1" y="1986"/>
                  </a:cubicBezTo>
                  <a:cubicBezTo>
                    <a:pt x="1" y="935"/>
                    <a:pt x="935" y="1"/>
                    <a:pt x="1985" y="59"/>
                  </a:cubicBezTo>
                  <a:cubicBezTo>
                    <a:pt x="3036" y="59"/>
                    <a:pt x="3970" y="993"/>
                    <a:pt x="3970" y="2044"/>
                  </a:cubicBezTo>
                  <a:cubicBezTo>
                    <a:pt x="3911" y="3095"/>
                    <a:pt x="3036" y="3970"/>
                    <a:pt x="1985"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5" name="Google Shape;18465;p46"/>
            <p:cNvSpPr/>
            <p:nvPr/>
          </p:nvSpPr>
          <p:spPr>
            <a:xfrm>
              <a:off x="4106225" y="465750"/>
              <a:ext cx="97800" cy="99250"/>
            </a:xfrm>
            <a:custGeom>
              <a:avLst/>
              <a:gdLst/>
              <a:ahLst/>
              <a:cxnLst/>
              <a:rect l="l" t="t" r="r" b="b"/>
              <a:pathLst>
                <a:path w="3912" h="3970" extrusionOk="0">
                  <a:moveTo>
                    <a:pt x="3911" y="1985"/>
                  </a:moveTo>
                  <a:cubicBezTo>
                    <a:pt x="3911" y="3036"/>
                    <a:pt x="3035" y="3970"/>
                    <a:pt x="1985" y="3970"/>
                  </a:cubicBezTo>
                  <a:cubicBezTo>
                    <a:pt x="934" y="3970"/>
                    <a:pt x="0" y="3036"/>
                    <a:pt x="0" y="1985"/>
                  </a:cubicBezTo>
                  <a:cubicBezTo>
                    <a:pt x="0" y="935"/>
                    <a:pt x="876" y="59"/>
                    <a:pt x="1926" y="59"/>
                  </a:cubicBezTo>
                  <a:cubicBezTo>
                    <a:pt x="2977" y="1"/>
                    <a:pt x="3911" y="935"/>
                    <a:pt x="3911"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6" name="Google Shape;18466;p46"/>
            <p:cNvSpPr/>
            <p:nvPr/>
          </p:nvSpPr>
          <p:spPr>
            <a:xfrm>
              <a:off x="2393050" y="4634875"/>
              <a:ext cx="94875" cy="96325"/>
            </a:xfrm>
            <a:custGeom>
              <a:avLst/>
              <a:gdLst/>
              <a:ahLst/>
              <a:cxnLst/>
              <a:rect l="l" t="t" r="r" b="b"/>
              <a:pathLst>
                <a:path w="3795" h="3853" extrusionOk="0">
                  <a:moveTo>
                    <a:pt x="3794" y="1868"/>
                  </a:moveTo>
                  <a:cubicBezTo>
                    <a:pt x="3794" y="2977"/>
                    <a:pt x="2977" y="3794"/>
                    <a:pt x="1926" y="3794"/>
                  </a:cubicBezTo>
                  <a:cubicBezTo>
                    <a:pt x="817" y="3853"/>
                    <a:pt x="0" y="2977"/>
                    <a:pt x="0" y="1868"/>
                  </a:cubicBezTo>
                  <a:cubicBezTo>
                    <a:pt x="0" y="817"/>
                    <a:pt x="817" y="0"/>
                    <a:pt x="1926" y="0"/>
                  </a:cubicBezTo>
                  <a:cubicBezTo>
                    <a:pt x="2977" y="0"/>
                    <a:pt x="3794" y="817"/>
                    <a:pt x="3794" y="18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7" name="Google Shape;18467;p46"/>
            <p:cNvSpPr/>
            <p:nvPr/>
          </p:nvSpPr>
          <p:spPr>
            <a:xfrm>
              <a:off x="6068925" y="3165400"/>
              <a:ext cx="96325" cy="96325"/>
            </a:xfrm>
            <a:custGeom>
              <a:avLst/>
              <a:gdLst/>
              <a:ahLst/>
              <a:cxnLst/>
              <a:rect l="l" t="t" r="r" b="b"/>
              <a:pathLst>
                <a:path w="3853" h="3853" extrusionOk="0">
                  <a:moveTo>
                    <a:pt x="3853" y="1985"/>
                  </a:moveTo>
                  <a:cubicBezTo>
                    <a:pt x="3853" y="3035"/>
                    <a:pt x="2977" y="3853"/>
                    <a:pt x="1927" y="3853"/>
                  </a:cubicBezTo>
                  <a:cubicBezTo>
                    <a:pt x="818" y="3853"/>
                    <a:pt x="1" y="2977"/>
                    <a:pt x="59" y="1868"/>
                  </a:cubicBezTo>
                  <a:cubicBezTo>
                    <a:pt x="59" y="817"/>
                    <a:pt x="934" y="0"/>
                    <a:pt x="1985" y="0"/>
                  </a:cubicBezTo>
                  <a:cubicBezTo>
                    <a:pt x="3036" y="59"/>
                    <a:pt x="3853" y="934"/>
                    <a:pt x="3853"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8" name="Google Shape;18468;p46"/>
            <p:cNvSpPr/>
            <p:nvPr/>
          </p:nvSpPr>
          <p:spPr>
            <a:xfrm>
              <a:off x="3370750" y="467225"/>
              <a:ext cx="96325" cy="96325"/>
            </a:xfrm>
            <a:custGeom>
              <a:avLst/>
              <a:gdLst/>
              <a:ahLst/>
              <a:cxnLst/>
              <a:rect l="l" t="t" r="r" b="b"/>
              <a:pathLst>
                <a:path w="3853" h="3853" extrusionOk="0">
                  <a:moveTo>
                    <a:pt x="1868" y="3853"/>
                  </a:moveTo>
                  <a:cubicBezTo>
                    <a:pt x="818" y="3794"/>
                    <a:pt x="0" y="2977"/>
                    <a:pt x="59" y="1868"/>
                  </a:cubicBezTo>
                  <a:cubicBezTo>
                    <a:pt x="59" y="817"/>
                    <a:pt x="934" y="0"/>
                    <a:pt x="1985" y="59"/>
                  </a:cubicBezTo>
                  <a:cubicBezTo>
                    <a:pt x="3094" y="59"/>
                    <a:pt x="3853" y="934"/>
                    <a:pt x="3853" y="1985"/>
                  </a:cubicBezTo>
                  <a:cubicBezTo>
                    <a:pt x="3795" y="3094"/>
                    <a:pt x="2977" y="3853"/>
                    <a:pt x="1868" y="38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9" name="Google Shape;18469;p46"/>
            <p:cNvSpPr/>
            <p:nvPr/>
          </p:nvSpPr>
          <p:spPr>
            <a:xfrm>
              <a:off x="5828150" y="3902325"/>
              <a:ext cx="93425" cy="94875"/>
            </a:xfrm>
            <a:custGeom>
              <a:avLst/>
              <a:gdLst/>
              <a:ahLst/>
              <a:cxnLst/>
              <a:rect l="l" t="t" r="r" b="b"/>
              <a:pathLst>
                <a:path w="3737" h="3795" extrusionOk="0">
                  <a:moveTo>
                    <a:pt x="3736" y="1926"/>
                  </a:moveTo>
                  <a:cubicBezTo>
                    <a:pt x="3736" y="3036"/>
                    <a:pt x="2861" y="3794"/>
                    <a:pt x="1810" y="3794"/>
                  </a:cubicBezTo>
                  <a:cubicBezTo>
                    <a:pt x="759" y="3736"/>
                    <a:pt x="0" y="2919"/>
                    <a:pt x="0" y="1926"/>
                  </a:cubicBezTo>
                  <a:cubicBezTo>
                    <a:pt x="0" y="817"/>
                    <a:pt x="876" y="0"/>
                    <a:pt x="1927" y="59"/>
                  </a:cubicBezTo>
                  <a:cubicBezTo>
                    <a:pt x="2977" y="59"/>
                    <a:pt x="3736" y="876"/>
                    <a:pt x="3736" y="19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0" name="Google Shape;18470;p46"/>
            <p:cNvSpPr/>
            <p:nvPr/>
          </p:nvSpPr>
          <p:spPr>
            <a:xfrm>
              <a:off x="1899825" y="4146025"/>
              <a:ext cx="94875" cy="94875"/>
            </a:xfrm>
            <a:custGeom>
              <a:avLst/>
              <a:gdLst/>
              <a:ahLst/>
              <a:cxnLst/>
              <a:rect l="l" t="t" r="r" b="b"/>
              <a:pathLst>
                <a:path w="3795" h="3795" extrusionOk="0">
                  <a:moveTo>
                    <a:pt x="3794" y="1926"/>
                  </a:moveTo>
                  <a:cubicBezTo>
                    <a:pt x="3736" y="2977"/>
                    <a:pt x="2919" y="3794"/>
                    <a:pt x="1810" y="3794"/>
                  </a:cubicBezTo>
                  <a:cubicBezTo>
                    <a:pt x="759" y="3736"/>
                    <a:pt x="0" y="2919"/>
                    <a:pt x="0" y="1810"/>
                  </a:cubicBezTo>
                  <a:cubicBezTo>
                    <a:pt x="58" y="759"/>
                    <a:pt x="876" y="0"/>
                    <a:pt x="1868" y="0"/>
                  </a:cubicBezTo>
                  <a:cubicBezTo>
                    <a:pt x="2977" y="0"/>
                    <a:pt x="3794" y="817"/>
                    <a:pt x="3736" y="19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1" name="Google Shape;18471;p46"/>
            <p:cNvSpPr/>
            <p:nvPr/>
          </p:nvSpPr>
          <p:spPr>
            <a:xfrm>
              <a:off x="2639650" y="712375"/>
              <a:ext cx="94875" cy="93425"/>
            </a:xfrm>
            <a:custGeom>
              <a:avLst/>
              <a:gdLst/>
              <a:ahLst/>
              <a:cxnLst/>
              <a:rect l="l" t="t" r="r" b="b"/>
              <a:pathLst>
                <a:path w="3795" h="3737" extrusionOk="0">
                  <a:moveTo>
                    <a:pt x="1927" y="3736"/>
                  </a:moveTo>
                  <a:cubicBezTo>
                    <a:pt x="876" y="3736"/>
                    <a:pt x="59" y="2919"/>
                    <a:pt x="59" y="1868"/>
                  </a:cubicBezTo>
                  <a:cubicBezTo>
                    <a:pt x="1" y="818"/>
                    <a:pt x="818" y="0"/>
                    <a:pt x="1869" y="0"/>
                  </a:cubicBezTo>
                  <a:cubicBezTo>
                    <a:pt x="2919" y="0"/>
                    <a:pt x="3737" y="818"/>
                    <a:pt x="3737" y="1810"/>
                  </a:cubicBezTo>
                  <a:cubicBezTo>
                    <a:pt x="3795" y="2861"/>
                    <a:pt x="2978" y="3678"/>
                    <a:pt x="1927" y="37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2" name="Google Shape;18472;p46"/>
            <p:cNvSpPr/>
            <p:nvPr/>
          </p:nvSpPr>
          <p:spPr>
            <a:xfrm>
              <a:off x="6070375" y="2184775"/>
              <a:ext cx="93425" cy="91950"/>
            </a:xfrm>
            <a:custGeom>
              <a:avLst/>
              <a:gdLst/>
              <a:ahLst/>
              <a:cxnLst/>
              <a:rect l="l" t="t" r="r" b="b"/>
              <a:pathLst>
                <a:path w="3737" h="3678" extrusionOk="0">
                  <a:moveTo>
                    <a:pt x="3737" y="1868"/>
                  </a:moveTo>
                  <a:cubicBezTo>
                    <a:pt x="3737" y="2860"/>
                    <a:pt x="2861" y="3678"/>
                    <a:pt x="1869" y="3678"/>
                  </a:cubicBezTo>
                  <a:cubicBezTo>
                    <a:pt x="876" y="3678"/>
                    <a:pt x="1" y="2802"/>
                    <a:pt x="59" y="1810"/>
                  </a:cubicBezTo>
                  <a:cubicBezTo>
                    <a:pt x="59" y="817"/>
                    <a:pt x="935" y="0"/>
                    <a:pt x="1927" y="0"/>
                  </a:cubicBezTo>
                  <a:cubicBezTo>
                    <a:pt x="2919" y="59"/>
                    <a:pt x="3737" y="876"/>
                    <a:pt x="3737" y="18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3" name="Google Shape;18473;p46"/>
            <p:cNvSpPr/>
            <p:nvPr/>
          </p:nvSpPr>
          <p:spPr>
            <a:xfrm>
              <a:off x="3862525" y="5129550"/>
              <a:ext cx="91950" cy="91975"/>
            </a:xfrm>
            <a:custGeom>
              <a:avLst/>
              <a:gdLst/>
              <a:ahLst/>
              <a:cxnLst/>
              <a:rect l="l" t="t" r="r" b="b"/>
              <a:pathLst>
                <a:path w="3678" h="3679" extrusionOk="0">
                  <a:moveTo>
                    <a:pt x="3678" y="1869"/>
                  </a:moveTo>
                  <a:cubicBezTo>
                    <a:pt x="3678" y="2861"/>
                    <a:pt x="2860" y="3678"/>
                    <a:pt x="1868" y="3678"/>
                  </a:cubicBezTo>
                  <a:cubicBezTo>
                    <a:pt x="876" y="3678"/>
                    <a:pt x="0" y="2803"/>
                    <a:pt x="0" y="1810"/>
                  </a:cubicBezTo>
                  <a:cubicBezTo>
                    <a:pt x="59" y="818"/>
                    <a:pt x="934" y="1"/>
                    <a:pt x="1868" y="59"/>
                  </a:cubicBezTo>
                  <a:cubicBezTo>
                    <a:pt x="2860" y="59"/>
                    <a:pt x="3678" y="876"/>
                    <a:pt x="3678" y="18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4" name="Google Shape;18474;p46"/>
            <p:cNvSpPr/>
            <p:nvPr/>
          </p:nvSpPr>
          <p:spPr>
            <a:xfrm>
              <a:off x="4357200" y="470125"/>
              <a:ext cx="91975" cy="91975"/>
            </a:xfrm>
            <a:custGeom>
              <a:avLst/>
              <a:gdLst/>
              <a:ahLst/>
              <a:cxnLst/>
              <a:rect l="l" t="t" r="r" b="b"/>
              <a:pathLst>
                <a:path w="3679" h="3679" extrusionOk="0">
                  <a:moveTo>
                    <a:pt x="3620" y="1810"/>
                  </a:moveTo>
                  <a:cubicBezTo>
                    <a:pt x="3678" y="2744"/>
                    <a:pt x="2861" y="3620"/>
                    <a:pt x="1869" y="3678"/>
                  </a:cubicBezTo>
                  <a:cubicBezTo>
                    <a:pt x="876" y="3678"/>
                    <a:pt x="1" y="2803"/>
                    <a:pt x="1" y="1810"/>
                  </a:cubicBezTo>
                  <a:cubicBezTo>
                    <a:pt x="1" y="876"/>
                    <a:pt x="818" y="1"/>
                    <a:pt x="1810" y="1"/>
                  </a:cubicBezTo>
                  <a:cubicBezTo>
                    <a:pt x="2744" y="1"/>
                    <a:pt x="3620" y="818"/>
                    <a:pt x="3620"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5" name="Google Shape;18475;p46"/>
            <p:cNvSpPr/>
            <p:nvPr/>
          </p:nvSpPr>
          <p:spPr>
            <a:xfrm>
              <a:off x="3620275" y="5131025"/>
              <a:ext cx="91975" cy="90500"/>
            </a:xfrm>
            <a:custGeom>
              <a:avLst/>
              <a:gdLst/>
              <a:ahLst/>
              <a:cxnLst/>
              <a:rect l="l" t="t" r="r" b="b"/>
              <a:pathLst>
                <a:path w="3679" h="3620" extrusionOk="0">
                  <a:moveTo>
                    <a:pt x="1869" y="3619"/>
                  </a:moveTo>
                  <a:cubicBezTo>
                    <a:pt x="876" y="3619"/>
                    <a:pt x="1" y="2744"/>
                    <a:pt x="1" y="1810"/>
                  </a:cubicBezTo>
                  <a:cubicBezTo>
                    <a:pt x="1" y="817"/>
                    <a:pt x="876" y="0"/>
                    <a:pt x="1869" y="0"/>
                  </a:cubicBezTo>
                  <a:cubicBezTo>
                    <a:pt x="2803" y="0"/>
                    <a:pt x="3620" y="817"/>
                    <a:pt x="3620" y="1751"/>
                  </a:cubicBezTo>
                  <a:cubicBezTo>
                    <a:pt x="3678" y="2744"/>
                    <a:pt x="2803" y="3619"/>
                    <a:pt x="1869"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6" name="Google Shape;18476;p46"/>
            <p:cNvSpPr/>
            <p:nvPr/>
          </p:nvSpPr>
          <p:spPr>
            <a:xfrm>
              <a:off x="1412425" y="2921700"/>
              <a:ext cx="90500" cy="90500"/>
            </a:xfrm>
            <a:custGeom>
              <a:avLst/>
              <a:gdLst/>
              <a:ahLst/>
              <a:cxnLst/>
              <a:rect l="l" t="t" r="r" b="b"/>
              <a:pathLst>
                <a:path w="3620" h="3620" extrusionOk="0">
                  <a:moveTo>
                    <a:pt x="3619" y="1810"/>
                  </a:moveTo>
                  <a:cubicBezTo>
                    <a:pt x="3619" y="2802"/>
                    <a:pt x="2802" y="3619"/>
                    <a:pt x="1810" y="3619"/>
                  </a:cubicBezTo>
                  <a:cubicBezTo>
                    <a:pt x="818" y="3619"/>
                    <a:pt x="0" y="2802"/>
                    <a:pt x="0" y="1810"/>
                  </a:cubicBezTo>
                  <a:cubicBezTo>
                    <a:pt x="0" y="876"/>
                    <a:pt x="818" y="59"/>
                    <a:pt x="1751" y="0"/>
                  </a:cubicBezTo>
                  <a:cubicBezTo>
                    <a:pt x="2744" y="0"/>
                    <a:pt x="3561" y="817"/>
                    <a:pt x="3619"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7" name="Google Shape;18477;p46"/>
            <p:cNvSpPr/>
            <p:nvPr/>
          </p:nvSpPr>
          <p:spPr>
            <a:xfrm>
              <a:off x="4846075" y="4884400"/>
              <a:ext cx="91950" cy="90500"/>
            </a:xfrm>
            <a:custGeom>
              <a:avLst/>
              <a:gdLst/>
              <a:ahLst/>
              <a:cxnLst/>
              <a:rect l="l" t="t" r="r" b="b"/>
              <a:pathLst>
                <a:path w="3678" h="3620" extrusionOk="0">
                  <a:moveTo>
                    <a:pt x="1868" y="1"/>
                  </a:moveTo>
                  <a:cubicBezTo>
                    <a:pt x="2802" y="1"/>
                    <a:pt x="3677" y="876"/>
                    <a:pt x="3619" y="1810"/>
                  </a:cubicBezTo>
                  <a:cubicBezTo>
                    <a:pt x="3619" y="2802"/>
                    <a:pt x="2743" y="3620"/>
                    <a:pt x="1751" y="3620"/>
                  </a:cubicBezTo>
                  <a:cubicBezTo>
                    <a:pt x="817" y="3561"/>
                    <a:pt x="0" y="2744"/>
                    <a:pt x="0" y="1810"/>
                  </a:cubicBezTo>
                  <a:cubicBezTo>
                    <a:pt x="0" y="818"/>
                    <a:pt x="876" y="1"/>
                    <a:pt x="18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8" name="Google Shape;18478;p46"/>
            <p:cNvSpPr/>
            <p:nvPr/>
          </p:nvSpPr>
          <p:spPr>
            <a:xfrm>
              <a:off x="1659025" y="1695925"/>
              <a:ext cx="90500" cy="90500"/>
            </a:xfrm>
            <a:custGeom>
              <a:avLst/>
              <a:gdLst/>
              <a:ahLst/>
              <a:cxnLst/>
              <a:rect l="l" t="t" r="r" b="b"/>
              <a:pathLst>
                <a:path w="3620" h="3620" extrusionOk="0">
                  <a:moveTo>
                    <a:pt x="3620" y="1810"/>
                  </a:moveTo>
                  <a:cubicBezTo>
                    <a:pt x="3620" y="2802"/>
                    <a:pt x="2803" y="3619"/>
                    <a:pt x="1810" y="3619"/>
                  </a:cubicBezTo>
                  <a:cubicBezTo>
                    <a:pt x="818" y="3619"/>
                    <a:pt x="1" y="2802"/>
                    <a:pt x="1" y="1810"/>
                  </a:cubicBezTo>
                  <a:cubicBezTo>
                    <a:pt x="1" y="876"/>
                    <a:pt x="818" y="58"/>
                    <a:pt x="1752" y="0"/>
                  </a:cubicBezTo>
                  <a:cubicBezTo>
                    <a:pt x="2744" y="0"/>
                    <a:pt x="3562" y="817"/>
                    <a:pt x="3620"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9" name="Google Shape;18479;p46"/>
            <p:cNvSpPr/>
            <p:nvPr/>
          </p:nvSpPr>
          <p:spPr>
            <a:xfrm>
              <a:off x="1412425" y="2675075"/>
              <a:ext cx="90500" cy="91975"/>
            </a:xfrm>
            <a:custGeom>
              <a:avLst/>
              <a:gdLst/>
              <a:ahLst/>
              <a:cxnLst/>
              <a:rect l="l" t="t" r="r" b="b"/>
              <a:pathLst>
                <a:path w="3620" h="3679" extrusionOk="0">
                  <a:moveTo>
                    <a:pt x="1810" y="1"/>
                  </a:moveTo>
                  <a:cubicBezTo>
                    <a:pt x="2802" y="59"/>
                    <a:pt x="3619" y="935"/>
                    <a:pt x="3619" y="1869"/>
                  </a:cubicBezTo>
                  <a:cubicBezTo>
                    <a:pt x="3561" y="2861"/>
                    <a:pt x="2685" y="3678"/>
                    <a:pt x="1751" y="3620"/>
                  </a:cubicBezTo>
                  <a:cubicBezTo>
                    <a:pt x="759" y="3561"/>
                    <a:pt x="0" y="2744"/>
                    <a:pt x="0" y="1810"/>
                  </a:cubicBezTo>
                  <a:cubicBezTo>
                    <a:pt x="0" y="818"/>
                    <a:pt x="876" y="1"/>
                    <a:pt x="18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0" name="Google Shape;18480;p46"/>
            <p:cNvSpPr/>
            <p:nvPr/>
          </p:nvSpPr>
          <p:spPr>
            <a:xfrm>
              <a:off x="5340750" y="961900"/>
              <a:ext cx="87575" cy="87575"/>
            </a:xfrm>
            <a:custGeom>
              <a:avLst/>
              <a:gdLst/>
              <a:ahLst/>
              <a:cxnLst/>
              <a:rect l="l" t="t" r="r" b="b"/>
              <a:pathLst>
                <a:path w="3503" h="3503" extrusionOk="0">
                  <a:moveTo>
                    <a:pt x="3503" y="1752"/>
                  </a:moveTo>
                  <a:cubicBezTo>
                    <a:pt x="3503" y="2744"/>
                    <a:pt x="2744" y="3503"/>
                    <a:pt x="1752" y="3503"/>
                  </a:cubicBezTo>
                  <a:cubicBezTo>
                    <a:pt x="759" y="3503"/>
                    <a:pt x="1" y="2744"/>
                    <a:pt x="1" y="1752"/>
                  </a:cubicBezTo>
                  <a:cubicBezTo>
                    <a:pt x="1" y="760"/>
                    <a:pt x="759" y="1"/>
                    <a:pt x="1752" y="1"/>
                  </a:cubicBezTo>
                  <a:cubicBezTo>
                    <a:pt x="2744" y="1"/>
                    <a:pt x="3503" y="760"/>
                    <a:pt x="3503"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1" name="Google Shape;18481;p46"/>
            <p:cNvSpPr/>
            <p:nvPr/>
          </p:nvSpPr>
          <p:spPr>
            <a:xfrm>
              <a:off x="5584450" y="1208525"/>
              <a:ext cx="87575" cy="87575"/>
            </a:xfrm>
            <a:custGeom>
              <a:avLst/>
              <a:gdLst/>
              <a:ahLst/>
              <a:cxnLst/>
              <a:rect l="l" t="t" r="r" b="b"/>
              <a:pathLst>
                <a:path w="3503" h="3503" extrusionOk="0">
                  <a:moveTo>
                    <a:pt x="3503" y="1751"/>
                  </a:moveTo>
                  <a:cubicBezTo>
                    <a:pt x="3503" y="2744"/>
                    <a:pt x="2744" y="3503"/>
                    <a:pt x="1752" y="3503"/>
                  </a:cubicBezTo>
                  <a:cubicBezTo>
                    <a:pt x="759" y="3503"/>
                    <a:pt x="1" y="2685"/>
                    <a:pt x="1" y="1751"/>
                  </a:cubicBezTo>
                  <a:cubicBezTo>
                    <a:pt x="1" y="759"/>
                    <a:pt x="759" y="0"/>
                    <a:pt x="1752" y="0"/>
                  </a:cubicBezTo>
                  <a:cubicBezTo>
                    <a:pt x="2744" y="0"/>
                    <a:pt x="3503" y="759"/>
                    <a:pt x="3503"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2" name="Google Shape;18482;p46"/>
            <p:cNvSpPr/>
            <p:nvPr/>
          </p:nvSpPr>
          <p:spPr>
            <a:xfrm>
              <a:off x="3132900" y="471600"/>
              <a:ext cx="87575" cy="87575"/>
            </a:xfrm>
            <a:custGeom>
              <a:avLst/>
              <a:gdLst/>
              <a:ahLst/>
              <a:cxnLst/>
              <a:rect l="l" t="t" r="r" b="b"/>
              <a:pathLst>
                <a:path w="3503" h="3503" extrusionOk="0">
                  <a:moveTo>
                    <a:pt x="3502" y="1751"/>
                  </a:moveTo>
                  <a:cubicBezTo>
                    <a:pt x="3502" y="2744"/>
                    <a:pt x="2744" y="3503"/>
                    <a:pt x="1751" y="3503"/>
                  </a:cubicBezTo>
                  <a:cubicBezTo>
                    <a:pt x="759" y="3503"/>
                    <a:pt x="0" y="2744"/>
                    <a:pt x="0" y="1751"/>
                  </a:cubicBezTo>
                  <a:cubicBezTo>
                    <a:pt x="0" y="817"/>
                    <a:pt x="759" y="0"/>
                    <a:pt x="1751" y="0"/>
                  </a:cubicBezTo>
                  <a:cubicBezTo>
                    <a:pt x="2685" y="0"/>
                    <a:pt x="3502" y="759"/>
                    <a:pt x="3502"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3" name="Google Shape;18483;p46"/>
            <p:cNvSpPr/>
            <p:nvPr/>
          </p:nvSpPr>
          <p:spPr>
            <a:xfrm>
              <a:off x="6073300" y="3413475"/>
              <a:ext cx="87575" cy="87575"/>
            </a:xfrm>
            <a:custGeom>
              <a:avLst/>
              <a:gdLst/>
              <a:ahLst/>
              <a:cxnLst/>
              <a:rect l="l" t="t" r="r" b="b"/>
              <a:pathLst>
                <a:path w="3503" h="3503" extrusionOk="0">
                  <a:moveTo>
                    <a:pt x="1752" y="3502"/>
                  </a:moveTo>
                  <a:cubicBezTo>
                    <a:pt x="759" y="3502"/>
                    <a:pt x="1" y="2685"/>
                    <a:pt x="1" y="1751"/>
                  </a:cubicBezTo>
                  <a:cubicBezTo>
                    <a:pt x="1" y="759"/>
                    <a:pt x="818" y="0"/>
                    <a:pt x="1810" y="0"/>
                  </a:cubicBezTo>
                  <a:cubicBezTo>
                    <a:pt x="2744" y="0"/>
                    <a:pt x="3503" y="759"/>
                    <a:pt x="3503" y="1751"/>
                  </a:cubicBezTo>
                  <a:cubicBezTo>
                    <a:pt x="3503" y="2744"/>
                    <a:pt x="2744" y="3502"/>
                    <a:pt x="1752" y="35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4" name="Google Shape;18484;p46"/>
            <p:cNvSpPr/>
            <p:nvPr/>
          </p:nvSpPr>
          <p:spPr>
            <a:xfrm>
              <a:off x="1413875" y="2434300"/>
              <a:ext cx="87575" cy="86125"/>
            </a:xfrm>
            <a:custGeom>
              <a:avLst/>
              <a:gdLst/>
              <a:ahLst/>
              <a:cxnLst/>
              <a:rect l="l" t="t" r="r" b="b"/>
              <a:pathLst>
                <a:path w="3503" h="3445" extrusionOk="0">
                  <a:moveTo>
                    <a:pt x="1752" y="3444"/>
                  </a:moveTo>
                  <a:cubicBezTo>
                    <a:pt x="760" y="3444"/>
                    <a:pt x="1" y="2744"/>
                    <a:pt x="1" y="1752"/>
                  </a:cubicBezTo>
                  <a:cubicBezTo>
                    <a:pt x="1" y="759"/>
                    <a:pt x="760" y="1"/>
                    <a:pt x="1752" y="1"/>
                  </a:cubicBezTo>
                  <a:cubicBezTo>
                    <a:pt x="2744" y="1"/>
                    <a:pt x="3445" y="759"/>
                    <a:pt x="3503" y="1693"/>
                  </a:cubicBezTo>
                  <a:cubicBezTo>
                    <a:pt x="3503" y="2686"/>
                    <a:pt x="2744" y="3444"/>
                    <a:pt x="1752"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5" name="Google Shape;18485;p46"/>
            <p:cNvSpPr/>
            <p:nvPr/>
          </p:nvSpPr>
          <p:spPr>
            <a:xfrm>
              <a:off x="4112050" y="5131025"/>
              <a:ext cx="87575" cy="89025"/>
            </a:xfrm>
            <a:custGeom>
              <a:avLst/>
              <a:gdLst/>
              <a:ahLst/>
              <a:cxnLst/>
              <a:rect l="l" t="t" r="r" b="b"/>
              <a:pathLst>
                <a:path w="3503" h="3561" extrusionOk="0">
                  <a:moveTo>
                    <a:pt x="3503" y="1751"/>
                  </a:moveTo>
                  <a:cubicBezTo>
                    <a:pt x="3503" y="2744"/>
                    <a:pt x="2744" y="3561"/>
                    <a:pt x="1752" y="3561"/>
                  </a:cubicBezTo>
                  <a:cubicBezTo>
                    <a:pt x="760" y="3561"/>
                    <a:pt x="1" y="2802"/>
                    <a:pt x="1" y="1810"/>
                  </a:cubicBezTo>
                  <a:cubicBezTo>
                    <a:pt x="1" y="817"/>
                    <a:pt x="701" y="59"/>
                    <a:pt x="1693" y="59"/>
                  </a:cubicBezTo>
                  <a:cubicBezTo>
                    <a:pt x="2686" y="0"/>
                    <a:pt x="3445" y="759"/>
                    <a:pt x="3503"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6" name="Google Shape;18486;p46"/>
            <p:cNvSpPr/>
            <p:nvPr/>
          </p:nvSpPr>
          <p:spPr>
            <a:xfrm>
              <a:off x="1413875" y="3171225"/>
              <a:ext cx="86125" cy="86125"/>
            </a:xfrm>
            <a:custGeom>
              <a:avLst/>
              <a:gdLst/>
              <a:ahLst/>
              <a:cxnLst/>
              <a:rect l="l" t="t" r="r" b="b"/>
              <a:pathLst>
                <a:path w="3445" h="3445" extrusionOk="0">
                  <a:moveTo>
                    <a:pt x="3445" y="1752"/>
                  </a:moveTo>
                  <a:cubicBezTo>
                    <a:pt x="3445" y="2686"/>
                    <a:pt x="2686" y="3445"/>
                    <a:pt x="1693" y="3445"/>
                  </a:cubicBezTo>
                  <a:cubicBezTo>
                    <a:pt x="760" y="3386"/>
                    <a:pt x="1" y="2627"/>
                    <a:pt x="59" y="1693"/>
                  </a:cubicBezTo>
                  <a:cubicBezTo>
                    <a:pt x="59" y="759"/>
                    <a:pt x="818" y="1"/>
                    <a:pt x="1752" y="1"/>
                  </a:cubicBezTo>
                  <a:cubicBezTo>
                    <a:pt x="2744" y="1"/>
                    <a:pt x="3445" y="759"/>
                    <a:pt x="3445"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7" name="Google Shape;18487;p46"/>
            <p:cNvSpPr/>
            <p:nvPr/>
          </p:nvSpPr>
          <p:spPr>
            <a:xfrm>
              <a:off x="3376575" y="5132475"/>
              <a:ext cx="86125" cy="86125"/>
            </a:xfrm>
            <a:custGeom>
              <a:avLst/>
              <a:gdLst/>
              <a:ahLst/>
              <a:cxnLst/>
              <a:rect l="l" t="t" r="r" b="b"/>
              <a:pathLst>
                <a:path w="3445" h="3445" extrusionOk="0">
                  <a:moveTo>
                    <a:pt x="3445" y="1752"/>
                  </a:moveTo>
                  <a:cubicBezTo>
                    <a:pt x="3445" y="2686"/>
                    <a:pt x="2686" y="3444"/>
                    <a:pt x="1752" y="3444"/>
                  </a:cubicBezTo>
                  <a:cubicBezTo>
                    <a:pt x="760" y="3444"/>
                    <a:pt x="1" y="2686"/>
                    <a:pt x="1" y="1693"/>
                  </a:cubicBezTo>
                  <a:cubicBezTo>
                    <a:pt x="1" y="759"/>
                    <a:pt x="760" y="1"/>
                    <a:pt x="1752" y="1"/>
                  </a:cubicBezTo>
                  <a:cubicBezTo>
                    <a:pt x="2686" y="1"/>
                    <a:pt x="3445" y="759"/>
                    <a:pt x="3445"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8" name="Google Shape;18488;p46"/>
            <p:cNvSpPr/>
            <p:nvPr/>
          </p:nvSpPr>
          <p:spPr>
            <a:xfrm>
              <a:off x="2639650" y="4887325"/>
              <a:ext cx="86125" cy="84650"/>
            </a:xfrm>
            <a:custGeom>
              <a:avLst/>
              <a:gdLst/>
              <a:ahLst/>
              <a:cxnLst/>
              <a:rect l="l" t="t" r="r" b="b"/>
              <a:pathLst>
                <a:path w="3445" h="3386" extrusionOk="0">
                  <a:moveTo>
                    <a:pt x="3445" y="1693"/>
                  </a:moveTo>
                  <a:cubicBezTo>
                    <a:pt x="3445" y="2627"/>
                    <a:pt x="2628" y="3386"/>
                    <a:pt x="1694" y="3386"/>
                  </a:cubicBezTo>
                  <a:cubicBezTo>
                    <a:pt x="760" y="3327"/>
                    <a:pt x="1" y="2569"/>
                    <a:pt x="59" y="1635"/>
                  </a:cubicBezTo>
                  <a:cubicBezTo>
                    <a:pt x="59" y="701"/>
                    <a:pt x="818" y="0"/>
                    <a:pt x="1752" y="0"/>
                  </a:cubicBezTo>
                  <a:cubicBezTo>
                    <a:pt x="2686" y="0"/>
                    <a:pt x="3445" y="759"/>
                    <a:pt x="3445" y="16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9" name="Google Shape;18489;p46"/>
            <p:cNvSpPr/>
            <p:nvPr/>
          </p:nvSpPr>
          <p:spPr>
            <a:xfrm>
              <a:off x="1661950" y="3903775"/>
              <a:ext cx="84675" cy="86125"/>
            </a:xfrm>
            <a:custGeom>
              <a:avLst/>
              <a:gdLst/>
              <a:ahLst/>
              <a:cxnLst/>
              <a:rect l="l" t="t" r="r" b="b"/>
              <a:pathLst>
                <a:path w="3387" h="3445" extrusionOk="0">
                  <a:moveTo>
                    <a:pt x="1693" y="1"/>
                  </a:moveTo>
                  <a:cubicBezTo>
                    <a:pt x="2627" y="1"/>
                    <a:pt x="3386" y="818"/>
                    <a:pt x="3386" y="1752"/>
                  </a:cubicBezTo>
                  <a:cubicBezTo>
                    <a:pt x="3386" y="2686"/>
                    <a:pt x="2569" y="3444"/>
                    <a:pt x="1635" y="3386"/>
                  </a:cubicBezTo>
                  <a:cubicBezTo>
                    <a:pt x="701" y="3386"/>
                    <a:pt x="1" y="2627"/>
                    <a:pt x="1" y="1693"/>
                  </a:cubicBezTo>
                  <a:cubicBezTo>
                    <a:pt x="1" y="759"/>
                    <a:pt x="759" y="1"/>
                    <a:pt x="1693"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0" name="Google Shape;18490;p46"/>
            <p:cNvSpPr/>
            <p:nvPr/>
          </p:nvSpPr>
          <p:spPr>
            <a:xfrm>
              <a:off x="5587375" y="4398475"/>
              <a:ext cx="81725" cy="81725"/>
            </a:xfrm>
            <a:custGeom>
              <a:avLst/>
              <a:gdLst/>
              <a:ahLst/>
              <a:cxnLst/>
              <a:rect l="l" t="t" r="r" b="b"/>
              <a:pathLst>
                <a:path w="3269" h="3269" extrusionOk="0">
                  <a:moveTo>
                    <a:pt x="1635" y="3269"/>
                  </a:moveTo>
                  <a:cubicBezTo>
                    <a:pt x="701" y="3269"/>
                    <a:pt x="0" y="2510"/>
                    <a:pt x="0" y="1635"/>
                  </a:cubicBezTo>
                  <a:cubicBezTo>
                    <a:pt x="0" y="759"/>
                    <a:pt x="759" y="0"/>
                    <a:pt x="1693" y="0"/>
                  </a:cubicBezTo>
                  <a:cubicBezTo>
                    <a:pt x="2569" y="59"/>
                    <a:pt x="3269" y="817"/>
                    <a:pt x="3269" y="1693"/>
                  </a:cubicBezTo>
                  <a:cubicBezTo>
                    <a:pt x="3211" y="2569"/>
                    <a:pt x="2510" y="3269"/>
                    <a:pt x="1635"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1" name="Google Shape;18491;p46"/>
            <p:cNvSpPr/>
            <p:nvPr/>
          </p:nvSpPr>
          <p:spPr>
            <a:xfrm>
              <a:off x="6076225" y="1948375"/>
              <a:ext cx="81750" cy="81725"/>
            </a:xfrm>
            <a:custGeom>
              <a:avLst/>
              <a:gdLst/>
              <a:ahLst/>
              <a:cxnLst/>
              <a:rect l="l" t="t" r="r" b="b"/>
              <a:pathLst>
                <a:path w="3270" h="3269" extrusionOk="0">
                  <a:moveTo>
                    <a:pt x="1693" y="3211"/>
                  </a:moveTo>
                  <a:cubicBezTo>
                    <a:pt x="818" y="3269"/>
                    <a:pt x="59" y="2510"/>
                    <a:pt x="0" y="1635"/>
                  </a:cubicBezTo>
                  <a:cubicBezTo>
                    <a:pt x="0" y="759"/>
                    <a:pt x="759" y="0"/>
                    <a:pt x="1635" y="0"/>
                  </a:cubicBezTo>
                  <a:cubicBezTo>
                    <a:pt x="2510" y="0"/>
                    <a:pt x="3269" y="701"/>
                    <a:pt x="3269" y="1576"/>
                  </a:cubicBezTo>
                  <a:cubicBezTo>
                    <a:pt x="3269" y="2452"/>
                    <a:pt x="2569" y="3211"/>
                    <a:pt x="1693"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2" name="Google Shape;18492;p46"/>
            <p:cNvSpPr/>
            <p:nvPr/>
          </p:nvSpPr>
          <p:spPr>
            <a:xfrm>
              <a:off x="2152275" y="964825"/>
              <a:ext cx="81725" cy="81750"/>
            </a:xfrm>
            <a:custGeom>
              <a:avLst/>
              <a:gdLst/>
              <a:ahLst/>
              <a:cxnLst/>
              <a:rect l="l" t="t" r="r" b="b"/>
              <a:pathLst>
                <a:path w="3269" h="3270" extrusionOk="0">
                  <a:moveTo>
                    <a:pt x="3269" y="1635"/>
                  </a:moveTo>
                  <a:cubicBezTo>
                    <a:pt x="3269" y="2510"/>
                    <a:pt x="2568" y="3211"/>
                    <a:pt x="1693" y="3269"/>
                  </a:cubicBezTo>
                  <a:cubicBezTo>
                    <a:pt x="759" y="3269"/>
                    <a:pt x="0" y="2510"/>
                    <a:pt x="59" y="1577"/>
                  </a:cubicBezTo>
                  <a:cubicBezTo>
                    <a:pt x="59" y="701"/>
                    <a:pt x="817" y="0"/>
                    <a:pt x="1693" y="0"/>
                  </a:cubicBezTo>
                  <a:cubicBezTo>
                    <a:pt x="2568" y="0"/>
                    <a:pt x="3269" y="759"/>
                    <a:pt x="3269"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3" name="Google Shape;18493;p46"/>
            <p:cNvSpPr/>
            <p:nvPr/>
          </p:nvSpPr>
          <p:spPr>
            <a:xfrm>
              <a:off x="5833975" y="1453675"/>
              <a:ext cx="81750" cy="81750"/>
            </a:xfrm>
            <a:custGeom>
              <a:avLst/>
              <a:gdLst/>
              <a:ahLst/>
              <a:cxnLst/>
              <a:rect l="l" t="t" r="r" b="b"/>
              <a:pathLst>
                <a:path w="3270" h="3270" extrusionOk="0">
                  <a:moveTo>
                    <a:pt x="3270" y="1635"/>
                  </a:moveTo>
                  <a:cubicBezTo>
                    <a:pt x="3270" y="2511"/>
                    <a:pt x="2511" y="3269"/>
                    <a:pt x="1635" y="3269"/>
                  </a:cubicBezTo>
                  <a:cubicBezTo>
                    <a:pt x="760" y="3269"/>
                    <a:pt x="1" y="2511"/>
                    <a:pt x="1" y="1635"/>
                  </a:cubicBezTo>
                  <a:cubicBezTo>
                    <a:pt x="1" y="759"/>
                    <a:pt x="760" y="1"/>
                    <a:pt x="1635" y="1"/>
                  </a:cubicBezTo>
                  <a:cubicBezTo>
                    <a:pt x="2511" y="1"/>
                    <a:pt x="3211" y="759"/>
                    <a:pt x="3211"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4" name="Google Shape;18494;p46"/>
            <p:cNvSpPr/>
            <p:nvPr/>
          </p:nvSpPr>
          <p:spPr>
            <a:xfrm>
              <a:off x="4361600" y="5135400"/>
              <a:ext cx="81725" cy="81750"/>
            </a:xfrm>
            <a:custGeom>
              <a:avLst/>
              <a:gdLst/>
              <a:ahLst/>
              <a:cxnLst/>
              <a:rect l="l" t="t" r="r" b="b"/>
              <a:pathLst>
                <a:path w="3269" h="3270" extrusionOk="0">
                  <a:moveTo>
                    <a:pt x="1634" y="3269"/>
                  </a:moveTo>
                  <a:cubicBezTo>
                    <a:pt x="759" y="3269"/>
                    <a:pt x="58" y="2569"/>
                    <a:pt x="0" y="1693"/>
                  </a:cubicBezTo>
                  <a:cubicBezTo>
                    <a:pt x="0" y="759"/>
                    <a:pt x="700" y="0"/>
                    <a:pt x="1634" y="0"/>
                  </a:cubicBezTo>
                  <a:cubicBezTo>
                    <a:pt x="2510" y="0"/>
                    <a:pt x="3269" y="701"/>
                    <a:pt x="3269" y="1576"/>
                  </a:cubicBezTo>
                  <a:cubicBezTo>
                    <a:pt x="3269" y="2510"/>
                    <a:pt x="2510" y="3211"/>
                    <a:pt x="1634"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5" name="Google Shape;18495;p46"/>
            <p:cNvSpPr/>
            <p:nvPr/>
          </p:nvSpPr>
          <p:spPr>
            <a:xfrm>
              <a:off x="3137275" y="5136850"/>
              <a:ext cx="78825" cy="78825"/>
            </a:xfrm>
            <a:custGeom>
              <a:avLst/>
              <a:gdLst/>
              <a:ahLst/>
              <a:cxnLst/>
              <a:rect l="l" t="t" r="r" b="b"/>
              <a:pathLst>
                <a:path w="3153" h="3153" extrusionOk="0">
                  <a:moveTo>
                    <a:pt x="1576" y="3094"/>
                  </a:moveTo>
                  <a:cubicBezTo>
                    <a:pt x="701" y="3153"/>
                    <a:pt x="0" y="2452"/>
                    <a:pt x="0" y="1577"/>
                  </a:cubicBezTo>
                  <a:cubicBezTo>
                    <a:pt x="0" y="701"/>
                    <a:pt x="642" y="1"/>
                    <a:pt x="1518" y="1"/>
                  </a:cubicBezTo>
                  <a:cubicBezTo>
                    <a:pt x="2452" y="1"/>
                    <a:pt x="3094" y="643"/>
                    <a:pt x="3152" y="1518"/>
                  </a:cubicBezTo>
                  <a:cubicBezTo>
                    <a:pt x="3152" y="2394"/>
                    <a:pt x="2452" y="3094"/>
                    <a:pt x="1576"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6" name="Google Shape;18496;p46"/>
            <p:cNvSpPr/>
            <p:nvPr/>
          </p:nvSpPr>
          <p:spPr>
            <a:xfrm>
              <a:off x="1416800" y="2190600"/>
              <a:ext cx="80275" cy="80300"/>
            </a:xfrm>
            <a:custGeom>
              <a:avLst/>
              <a:gdLst/>
              <a:ahLst/>
              <a:cxnLst/>
              <a:rect l="l" t="t" r="r" b="b"/>
              <a:pathLst>
                <a:path w="3211" h="3212" extrusionOk="0">
                  <a:moveTo>
                    <a:pt x="1635" y="1"/>
                  </a:moveTo>
                  <a:cubicBezTo>
                    <a:pt x="2510" y="1"/>
                    <a:pt x="3211" y="701"/>
                    <a:pt x="3211" y="1635"/>
                  </a:cubicBezTo>
                  <a:cubicBezTo>
                    <a:pt x="3211" y="2511"/>
                    <a:pt x="2510" y="3211"/>
                    <a:pt x="1635" y="3211"/>
                  </a:cubicBezTo>
                  <a:cubicBezTo>
                    <a:pt x="759" y="3211"/>
                    <a:pt x="0" y="2511"/>
                    <a:pt x="0" y="1635"/>
                  </a:cubicBezTo>
                  <a:cubicBezTo>
                    <a:pt x="0" y="701"/>
                    <a:pt x="701" y="1"/>
                    <a:pt x="16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7" name="Google Shape;18497;p46"/>
            <p:cNvSpPr/>
            <p:nvPr/>
          </p:nvSpPr>
          <p:spPr>
            <a:xfrm>
              <a:off x="5340750" y="4646550"/>
              <a:ext cx="80275" cy="80275"/>
            </a:xfrm>
            <a:custGeom>
              <a:avLst/>
              <a:gdLst/>
              <a:ahLst/>
              <a:cxnLst/>
              <a:rect l="l" t="t" r="r" b="b"/>
              <a:pathLst>
                <a:path w="3211" h="3211" extrusionOk="0">
                  <a:moveTo>
                    <a:pt x="3211" y="1635"/>
                  </a:moveTo>
                  <a:cubicBezTo>
                    <a:pt x="3211" y="2510"/>
                    <a:pt x="2511" y="3211"/>
                    <a:pt x="1635" y="3211"/>
                  </a:cubicBezTo>
                  <a:cubicBezTo>
                    <a:pt x="701" y="3211"/>
                    <a:pt x="1" y="2510"/>
                    <a:pt x="1" y="1576"/>
                  </a:cubicBezTo>
                  <a:cubicBezTo>
                    <a:pt x="1" y="701"/>
                    <a:pt x="759" y="0"/>
                    <a:pt x="1635" y="0"/>
                  </a:cubicBezTo>
                  <a:cubicBezTo>
                    <a:pt x="2511" y="0"/>
                    <a:pt x="3211" y="701"/>
                    <a:pt x="3211"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8" name="Google Shape;18498;p46"/>
            <p:cNvSpPr/>
            <p:nvPr/>
          </p:nvSpPr>
          <p:spPr>
            <a:xfrm>
              <a:off x="1911500" y="1208525"/>
              <a:ext cx="78825" cy="78825"/>
            </a:xfrm>
            <a:custGeom>
              <a:avLst/>
              <a:gdLst/>
              <a:ahLst/>
              <a:cxnLst/>
              <a:rect l="l" t="t" r="r" b="b"/>
              <a:pathLst>
                <a:path w="3153" h="3153" extrusionOk="0">
                  <a:moveTo>
                    <a:pt x="1576" y="0"/>
                  </a:moveTo>
                  <a:cubicBezTo>
                    <a:pt x="2510" y="0"/>
                    <a:pt x="3152" y="701"/>
                    <a:pt x="3152" y="1635"/>
                  </a:cubicBezTo>
                  <a:cubicBezTo>
                    <a:pt x="3094" y="2510"/>
                    <a:pt x="2452" y="3152"/>
                    <a:pt x="1576" y="3152"/>
                  </a:cubicBezTo>
                  <a:cubicBezTo>
                    <a:pt x="642" y="3152"/>
                    <a:pt x="0" y="2452"/>
                    <a:pt x="0" y="1576"/>
                  </a:cubicBezTo>
                  <a:cubicBezTo>
                    <a:pt x="0" y="701"/>
                    <a:pt x="700" y="0"/>
                    <a:pt x="15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9" name="Google Shape;18499;p46"/>
            <p:cNvSpPr/>
            <p:nvPr/>
          </p:nvSpPr>
          <p:spPr>
            <a:xfrm>
              <a:off x="4608200" y="475975"/>
              <a:ext cx="81750" cy="80275"/>
            </a:xfrm>
            <a:custGeom>
              <a:avLst/>
              <a:gdLst/>
              <a:ahLst/>
              <a:cxnLst/>
              <a:rect l="l" t="t" r="r" b="b"/>
              <a:pathLst>
                <a:path w="3270" h="3211" extrusionOk="0">
                  <a:moveTo>
                    <a:pt x="1693" y="0"/>
                  </a:moveTo>
                  <a:cubicBezTo>
                    <a:pt x="2569" y="0"/>
                    <a:pt x="3269" y="759"/>
                    <a:pt x="3269" y="1635"/>
                  </a:cubicBezTo>
                  <a:cubicBezTo>
                    <a:pt x="3211" y="2510"/>
                    <a:pt x="2511" y="3211"/>
                    <a:pt x="1577" y="3211"/>
                  </a:cubicBezTo>
                  <a:cubicBezTo>
                    <a:pt x="701" y="3152"/>
                    <a:pt x="1" y="2452"/>
                    <a:pt x="1" y="1576"/>
                  </a:cubicBezTo>
                  <a:cubicBezTo>
                    <a:pt x="59" y="642"/>
                    <a:pt x="759" y="0"/>
                    <a:pt x="169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0" name="Google Shape;18500;p46"/>
            <p:cNvSpPr/>
            <p:nvPr/>
          </p:nvSpPr>
          <p:spPr>
            <a:xfrm>
              <a:off x="5098525" y="718200"/>
              <a:ext cx="80275" cy="81750"/>
            </a:xfrm>
            <a:custGeom>
              <a:avLst/>
              <a:gdLst/>
              <a:ahLst/>
              <a:cxnLst/>
              <a:rect l="l" t="t" r="r" b="b"/>
              <a:pathLst>
                <a:path w="3211" h="3270" extrusionOk="0">
                  <a:moveTo>
                    <a:pt x="1635" y="3211"/>
                  </a:moveTo>
                  <a:cubicBezTo>
                    <a:pt x="759" y="3270"/>
                    <a:pt x="0" y="2569"/>
                    <a:pt x="0" y="1635"/>
                  </a:cubicBezTo>
                  <a:cubicBezTo>
                    <a:pt x="0" y="760"/>
                    <a:pt x="701" y="59"/>
                    <a:pt x="1576" y="1"/>
                  </a:cubicBezTo>
                  <a:cubicBezTo>
                    <a:pt x="2452" y="1"/>
                    <a:pt x="3211" y="701"/>
                    <a:pt x="3211" y="1577"/>
                  </a:cubicBezTo>
                  <a:cubicBezTo>
                    <a:pt x="3211" y="2511"/>
                    <a:pt x="2510" y="3211"/>
                    <a:pt x="1635"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1" name="Google Shape;18501;p46"/>
            <p:cNvSpPr/>
            <p:nvPr/>
          </p:nvSpPr>
          <p:spPr>
            <a:xfrm>
              <a:off x="6079150" y="3664450"/>
              <a:ext cx="77350" cy="77375"/>
            </a:xfrm>
            <a:custGeom>
              <a:avLst/>
              <a:gdLst/>
              <a:ahLst/>
              <a:cxnLst/>
              <a:rect l="l" t="t" r="r" b="b"/>
              <a:pathLst>
                <a:path w="3094" h="3095" extrusionOk="0">
                  <a:moveTo>
                    <a:pt x="3094" y="1519"/>
                  </a:moveTo>
                  <a:cubicBezTo>
                    <a:pt x="3094" y="2394"/>
                    <a:pt x="2393" y="3095"/>
                    <a:pt x="1576" y="3095"/>
                  </a:cubicBezTo>
                  <a:cubicBezTo>
                    <a:pt x="701" y="3095"/>
                    <a:pt x="0" y="2452"/>
                    <a:pt x="0" y="1577"/>
                  </a:cubicBezTo>
                  <a:cubicBezTo>
                    <a:pt x="0" y="701"/>
                    <a:pt x="642" y="59"/>
                    <a:pt x="1518" y="1"/>
                  </a:cubicBezTo>
                  <a:cubicBezTo>
                    <a:pt x="2335" y="1"/>
                    <a:pt x="3094" y="701"/>
                    <a:pt x="3094" y="15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2" name="Google Shape;18502;p46"/>
            <p:cNvSpPr/>
            <p:nvPr/>
          </p:nvSpPr>
          <p:spPr>
            <a:xfrm>
              <a:off x="1418250" y="3417850"/>
              <a:ext cx="78825" cy="77350"/>
            </a:xfrm>
            <a:custGeom>
              <a:avLst/>
              <a:gdLst/>
              <a:ahLst/>
              <a:cxnLst/>
              <a:rect l="l" t="t" r="r" b="b"/>
              <a:pathLst>
                <a:path w="3153" h="3094" extrusionOk="0">
                  <a:moveTo>
                    <a:pt x="1577" y="3094"/>
                  </a:moveTo>
                  <a:cubicBezTo>
                    <a:pt x="701" y="3094"/>
                    <a:pt x="1" y="2393"/>
                    <a:pt x="1" y="1576"/>
                  </a:cubicBezTo>
                  <a:cubicBezTo>
                    <a:pt x="1" y="701"/>
                    <a:pt x="760" y="0"/>
                    <a:pt x="1577" y="0"/>
                  </a:cubicBezTo>
                  <a:cubicBezTo>
                    <a:pt x="2452" y="59"/>
                    <a:pt x="3094" y="701"/>
                    <a:pt x="3094" y="1518"/>
                  </a:cubicBezTo>
                  <a:cubicBezTo>
                    <a:pt x="3153" y="2393"/>
                    <a:pt x="2452" y="3094"/>
                    <a:pt x="1577"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3" name="Google Shape;18503;p46"/>
            <p:cNvSpPr/>
            <p:nvPr/>
          </p:nvSpPr>
          <p:spPr>
            <a:xfrm>
              <a:off x="2890650" y="477425"/>
              <a:ext cx="77375" cy="77375"/>
            </a:xfrm>
            <a:custGeom>
              <a:avLst/>
              <a:gdLst/>
              <a:ahLst/>
              <a:cxnLst/>
              <a:rect l="l" t="t" r="r" b="b"/>
              <a:pathLst>
                <a:path w="3095" h="3095" extrusionOk="0">
                  <a:moveTo>
                    <a:pt x="3094" y="1518"/>
                  </a:moveTo>
                  <a:cubicBezTo>
                    <a:pt x="3094" y="2336"/>
                    <a:pt x="2452" y="3036"/>
                    <a:pt x="1577" y="3094"/>
                  </a:cubicBezTo>
                  <a:cubicBezTo>
                    <a:pt x="759" y="3094"/>
                    <a:pt x="1" y="2394"/>
                    <a:pt x="59" y="1518"/>
                  </a:cubicBezTo>
                  <a:cubicBezTo>
                    <a:pt x="59" y="701"/>
                    <a:pt x="759" y="1"/>
                    <a:pt x="1577" y="1"/>
                  </a:cubicBezTo>
                  <a:cubicBezTo>
                    <a:pt x="2394" y="1"/>
                    <a:pt x="3094" y="701"/>
                    <a:pt x="3094"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4" name="Google Shape;18504;p46"/>
            <p:cNvSpPr/>
            <p:nvPr/>
          </p:nvSpPr>
          <p:spPr>
            <a:xfrm>
              <a:off x="5835450" y="4154775"/>
              <a:ext cx="77350" cy="77350"/>
            </a:xfrm>
            <a:custGeom>
              <a:avLst/>
              <a:gdLst/>
              <a:ahLst/>
              <a:cxnLst/>
              <a:rect l="l" t="t" r="r" b="b"/>
              <a:pathLst>
                <a:path w="3094" h="3094" extrusionOk="0">
                  <a:moveTo>
                    <a:pt x="3094" y="1518"/>
                  </a:moveTo>
                  <a:cubicBezTo>
                    <a:pt x="3094" y="2335"/>
                    <a:pt x="2335" y="3094"/>
                    <a:pt x="1518" y="3036"/>
                  </a:cubicBezTo>
                  <a:cubicBezTo>
                    <a:pt x="701" y="3036"/>
                    <a:pt x="0" y="2277"/>
                    <a:pt x="59" y="1460"/>
                  </a:cubicBezTo>
                  <a:cubicBezTo>
                    <a:pt x="59" y="701"/>
                    <a:pt x="759" y="0"/>
                    <a:pt x="1576" y="0"/>
                  </a:cubicBezTo>
                  <a:cubicBezTo>
                    <a:pt x="2393" y="0"/>
                    <a:pt x="3094" y="701"/>
                    <a:pt x="3094"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5" name="Google Shape;18505;p46"/>
            <p:cNvSpPr/>
            <p:nvPr/>
          </p:nvSpPr>
          <p:spPr>
            <a:xfrm>
              <a:off x="2401800" y="719675"/>
              <a:ext cx="75900" cy="77350"/>
            </a:xfrm>
            <a:custGeom>
              <a:avLst/>
              <a:gdLst/>
              <a:ahLst/>
              <a:cxnLst/>
              <a:rect l="l" t="t" r="r" b="b"/>
              <a:pathLst>
                <a:path w="3036" h="3094" extrusionOk="0">
                  <a:moveTo>
                    <a:pt x="3036" y="1576"/>
                  </a:moveTo>
                  <a:cubicBezTo>
                    <a:pt x="3036" y="2393"/>
                    <a:pt x="2277" y="3094"/>
                    <a:pt x="1460" y="3036"/>
                  </a:cubicBezTo>
                  <a:cubicBezTo>
                    <a:pt x="643" y="3036"/>
                    <a:pt x="0" y="2277"/>
                    <a:pt x="59" y="1518"/>
                  </a:cubicBezTo>
                  <a:cubicBezTo>
                    <a:pt x="59" y="701"/>
                    <a:pt x="818" y="0"/>
                    <a:pt x="1635" y="59"/>
                  </a:cubicBezTo>
                  <a:cubicBezTo>
                    <a:pt x="2394" y="117"/>
                    <a:pt x="3036" y="817"/>
                    <a:pt x="3036" y="15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6" name="Google Shape;18506;p46"/>
            <p:cNvSpPr/>
            <p:nvPr/>
          </p:nvSpPr>
          <p:spPr>
            <a:xfrm>
              <a:off x="2156650" y="4645075"/>
              <a:ext cx="74450" cy="74450"/>
            </a:xfrm>
            <a:custGeom>
              <a:avLst/>
              <a:gdLst/>
              <a:ahLst/>
              <a:cxnLst/>
              <a:rect l="l" t="t" r="r" b="b"/>
              <a:pathLst>
                <a:path w="2978" h="2978" extrusionOk="0">
                  <a:moveTo>
                    <a:pt x="2919" y="1518"/>
                  </a:moveTo>
                  <a:cubicBezTo>
                    <a:pt x="2919" y="2336"/>
                    <a:pt x="2277" y="2978"/>
                    <a:pt x="1460" y="2978"/>
                  </a:cubicBezTo>
                  <a:cubicBezTo>
                    <a:pt x="642" y="2978"/>
                    <a:pt x="0" y="2277"/>
                    <a:pt x="0" y="1460"/>
                  </a:cubicBezTo>
                  <a:cubicBezTo>
                    <a:pt x="59" y="701"/>
                    <a:pt x="701" y="1"/>
                    <a:pt x="1518" y="59"/>
                  </a:cubicBezTo>
                  <a:cubicBezTo>
                    <a:pt x="2335" y="59"/>
                    <a:pt x="2977" y="701"/>
                    <a:pt x="2919"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7" name="Google Shape;18507;p46"/>
            <p:cNvSpPr/>
            <p:nvPr/>
          </p:nvSpPr>
          <p:spPr>
            <a:xfrm>
              <a:off x="1910025" y="4402850"/>
              <a:ext cx="73000" cy="72975"/>
            </a:xfrm>
            <a:custGeom>
              <a:avLst/>
              <a:gdLst/>
              <a:ahLst/>
              <a:cxnLst/>
              <a:rect l="l" t="t" r="r" b="b"/>
              <a:pathLst>
                <a:path w="2920" h="2919" extrusionOk="0">
                  <a:moveTo>
                    <a:pt x="1460" y="0"/>
                  </a:moveTo>
                  <a:cubicBezTo>
                    <a:pt x="2277" y="0"/>
                    <a:pt x="2919" y="642"/>
                    <a:pt x="2919" y="1460"/>
                  </a:cubicBezTo>
                  <a:cubicBezTo>
                    <a:pt x="2919" y="2277"/>
                    <a:pt x="2277" y="2919"/>
                    <a:pt x="1460" y="2919"/>
                  </a:cubicBezTo>
                  <a:cubicBezTo>
                    <a:pt x="643" y="2919"/>
                    <a:pt x="59" y="2335"/>
                    <a:pt x="1" y="1518"/>
                  </a:cubicBezTo>
                  <a:cubicBezTo>
                    <a:pt x="1" y="701"/>
                    <a:pt x="643" y="59"/>
                    <a:pt x="146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8" name="Google Shape;18508;p46"/>
            <p:cNvSpPr/>
            <p:nvPr/>
          </p:nvSpPr>
          <p:spPr>
            <a:xfrm>
              <a:off x="1669250" y="1459525"/>
              <a:ext cx="70075" cy="71525"/>
            </a:xfrm>
            <a:custGeom>
              <a:avLst/>
              <a:gdLst/>
              <a:ahLst/>
              <a:cxnLst/>
              <a:rect l="l" t="t" r="r" b="b"/>
              <a:pathLst>
                <a:path w="2803" h="2861" extrusionOk="0">
                  <a:moveTo>
                    <a:pt x="1401" y="2802"/>
                  </a:moveTo>
                  <a:cubicBezTo>
                    <a:pt x="584" y="2802"/>
                    <a:pt x="1" y="2218"/>
                    <a:pt x="1" y="1401"/>
                  </a:cubicBezTo>
                  <a:cubicBezTo>
                    <a:pt x="1" y="584"/>
                    <a:pt x="584" y="0"/>
                    <a:pt x="1401" y="0"/>
                  </a:cubicBezTo>
                  <a:cubicBezTo>
                    <a:pt x="2219" y="0"/>
                    <a:pt x="2802" y="642"/>
                    <a:pt x="2802" y="1401"/>
                  </a:cubicBezTo>
                  <a:cubicBezTo>
                    <a:pt x="2802" y="2218"/>
                    <a:pt x="2219" y="2860"/>
                    <a:pt x="1401"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9" name="Google Shape;18509;p46"/>
            <p:cNvSpPr/>
            <p:nvPr/>
          </p:nvSpPr>
          <p:spPr>
            <a:xfrm>
              <a:off x="5102900" y="4894625"/>
              <a:ext cx="71525" cy="70050"/>
            </a:xfrm>
            <a:custGeom>
              <a:avLst/>
              <a:gdLst/>
              <a:ahLst/>
              <a:cxnLst/>
              <a:rect l="l" t="t" r="r" b="b"/>
              <a:pathLst>
                <a:path w="2861" h="2802" extrusionOk="0">
                  <a:moveTo>
                    <a:pt x="1460" y="2802"/>
                  </a:moveTo>
                  <a:cubicBezTo>
                    <a:pt x="642" y="2802"/>
                    <a:pt x="0" y="2218"/>
                    <a:pt x="0" y="1401"/>
                  </a:cubicBezTo>
                  <a:cubicBezTo>
                    <a:pt x="0" y="584"/>
                    <a:pt x="584" y="0"/>
                    <a:pt x="1401" y="0"/>
                  </a:cubicBezTo>
                  <a:cubicBezTo>
                    <a:pt x="2218" y="0"/>
                    <a:pt x="2802" y="584"/>
                    <a:pt x="2860" y="1401"/>
                  </a:cubicBezTo>
                  <a:cubicBezTo>
                    <a:pt x="2860" y="2160"/>
                    <a:pt x="2218" y="2802"/>
                    <a:pt x="1460"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0" name="Google Shape;18510;p46"/>
            <p:cNvSpPr/>
            <p:nvPr/>
          </p:nvSpPr>
          <p:spPr>
            <a:xfrm>
              <a:off x="1422625" y="1949825"/>
              <a:ext cx="70075" cy="68600"/>
            </a:xfrm>
            <a:custGeom>
              <a:avLst/>
              <a:gdLst/>
              <a:ahLst/>
              <a:cxnLst/>
              <a:rect l="l" t="t" r="r" b="b"/>
              <a:pathLst>
                <a:path w="2803" h="2744" extrusionOk="0">
                  <a:moveTo>
                    <a:pt x="2803" y="1401"/>
                  </a:moveTo>
                  <a:cubicBezTo>
                    <a:pt x="2803" y="2160"/>
                    <a:pt x="2161" y="2744"/>
                    <a:pt x="1402" y="2744"/>
                  </a:cubicBezTo>
                  <a:cubicBezTo>
                    <a:pt x="643" y="2744"/>
                    <a:pt x="1" y="2102"/>
                    <a:pt x="1" y="1343"/>
                  </a:cubicBezTo>
                  <a:cubicBezTo>
                    <a:pt x="59" y="584"/>
                    <a:pt x="701" y="1"/>
                    <a:pt x="1402" y="1"/>
                  </a:cubicBezTo>
                  <a:cubicBezTo>
                    <a:pt x="2161" y="1"/>
                    <a:pt x="2803" y="643"/>
                    <a:pt x="2803" y="14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1" name="Google Shape;18511;p46"/>
            <p:cNvSpPr/>
            <p:nvPr/>
          </p:nvSpPr>
          <p:spPr>
            <a:xfrm>
              <a:off x="4611125" y="5141225"/>
              <a:ext cx="68600" cy="70075"/>
            </a:xfrm>
            <a:custGeom>
              <a:avLst/>
              <a:gdLst/>
              <a:ahLst/>
              <a:cxnLst/>
              <a:rect l="l" t="t" r="r" b="b"/>
              <a:pathLst>
                <a:path w="2744" h="2803" extrusionOk="0">
                  <a:moveTo>
                    <a:pt x="1343" y="2803"/>
                  </a:moveTo>
                  <a:cubicBezTo>
                    <a:pt x="584" y="2744"/>
                    <a:pt x="0" y="2161"/>
                    <a:pt x="0" y="1402"/>
                  </a:cubicBezTo>
                  <a:cubicBezTo>
                    <a:pt x="0" y="643"/>
                    <a:pt x="642" y="1"/>
                    <a:pt x="1401" y="1"/>
                  </a:cubicBezTo>
                  <a:cubicBezTo>
                    <a:pt x="2160" y="59"/>
                    <a:pt x="2744" y="701"/>
                    <a:pt x="2744" y="1460"/>
                  </a:cubicBezTo>
                  <a:cubicBezTo>
                    <a:pt x="2744" y="2161"/>
                    <a:pt x="2102" y="2803"/>
                    <a:pt x="1343"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2" name="Google Shape;18512;p46"/>
            <p:cNvSpPr/>
            <p:nvPr/>
          </p:nvSpPr>
          <p:spPr>
            <a:xfrm>
              <a:off x="2407625" y="4897525"/>
              <a:ext cx="65700" cy="64250"/>
            </a:xfrm>
            <a:custGeom>
              <a:avLst/>
              <a:gdLst/>
              <a:ahLst/>
              <a:cxnLst/>
              <a:rect l="l" t="t" r="r" b="b"/>
              <a:pathLst>
                <a:path w="2628" h="2570" extrusionOk="0">
                  <a:moveTo>
                    <a:pt x="1343" y="2569"/>
                  </a:moveTo>
                  <a:cubicBezTo>
                    <a:pt x="643" y="2569"/>
                    <a:pt x="59" y="2044"/>
                    <a:pt x="59" y="1343"/>
                  </a:cubicBezTo>
                  <a:cubicBezTo>
                    <a:pt x="1" y="585"/>
                    <a:pt x="585" y="1"/>
                    <a:pt x="1343" y="1"/>
                  </a:cubicBezTo>
                  <a:cubicBezTo>
                    <a:pt x="2044" y="1"/>
                    <a:pt x="2569" y="526"/>
                    <a:pt x="2569" y="1227"/>
                  </a:cubicBezTo>
                  <a:cubicBezTo>
                    <a:pt x="2628" y="1986"/>
                    <a:pt x="2044" y="2511"/>
                    <a:pt x="1343" y="25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3" name="Google Shape;18513;p46"/>
            <p:cNvSpPr/>
            <p:nvPr/>
          </p:nvSpPr>
          <p:spPr>
            <a:xfrm>
              <a:off x="1425550" y="3671750"/>
              <a:ext cx="64225" cy="64250"/>
            </a:xfrm>
            <a:custGeom>
              <a:avLst/>
              <a:gdLst/>
              <a:ahLst/>
              <a:cxnLst/>
              <a:rect l="l" t="t" r="r" b="b"/>
              <a:pathLst>
                <a:path w="2569" h="2570" extrusionOk="0">
                  <a:moveTo>
                    <a:pt x="1285" y="1"/>
                  </a:moveTo>
                  <a:cubicBezTo>
                    <a:pt x="1985" y="1"/>
                    <a:pt x="2569" y="526"/>
                    <a:pt x="2569" y="1285"/>
                  </a:cubicBezTo>
                  <a:cubicBezTo>
                    <a:pt x="2569" y="2044"/>
                    <a:pt x="1985" y="2569"/>
                    <a:pt x="1226" y="2569"/>
                  </a:cubicBezTo>
                  <a:cubicBezTo>
                    <a:pt x="526" y="2511"/>
                    <a:pt x="1" y="1985"/>
                    <a:pt x="1" y="1227"/>
                  </a:cubicBezTo>
                  <a:cubicBezTo>
                    <a:pt x="1" y="526"/>
                    <a:pt x="584" y="1"/>
                    <a:pt x="128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4" name="Google Shape;18514;p46"/>
            <p:cNvSpPr/>
            <p:nvPr/>
          </p:nvSpPr>
          <p:spPr>
            <a:xfrm>
              <a:off x="1672175" y="4160600"/>
              <a:ext cx="64225" cy="64250"/>
            </a:xfrm>
            <a:custGeom>
              <a:avLst/>
              <a:gdLst/>
              <a:ahLst/>
              <a:cxnLst/>
              <a:rect l="l" t="t" r="r" b="b"/>
              <a:pathLst>
                <a:path w="2569" h="2570" extrusionOk="0">
                  <a:moveTo>
                    <a:pt x="2569" y="1285"/>
                  </a:moveTo>
                  <a:cubicBezTo>
                    <a:pt x="2569" y="2044"/>
                    <a:pt x="1985" y="2569"/>
                    <a:pt x="1284" y="2569"/>
                  </a:cubicBezTo>
                  <a:cubicBezTo>
                    <a:pt x="526" y="2569"/>
                    <a:pt x="0" y="1985"/>
                    <a:pt x="0" y="1227"/>
                  </a:cubicBezTo>
                  <a:cubicBezTo>
                    <a:pt x="0" y="526"/>
                    <a:pt x="584" y="1"/>
                    <a:pt x="1284" y="1"/>
                  </a:cubicBezTo>
                  <a:cubicBezTo>
                    <a:pt x="2043" y="59"/>
                    <a:pt x="2569" y="585"/>
                    <a:pt x="2569" y="12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5" name="Google Shape;18515;p46"/>
            <p:cNvSpPr/>
            <p:nvPr/>
          </p:nvSpPr>
          <p:spPr>
            <a:xfrm>
              <a:off x="4859200" y="483275"/>
              <a:ext cx="64225" cy="65675"/>
            </a:xfrm>
            <a:custGeom>
              <a:avLst/>
              <a:gdLst/>
              <a:ahLst/>
              <a:cxnLst/>
              <a:rect l="l" t="t" r="r" b="b"/>
              <a:pathLst>
                <a:path w="2569" h="2627" extrusionOk="0">
                  <a:moveTo>
                    <a:pt x="1343" y="0"/>
                  </a:moveTo>
                  <a:cubicBezTo>
                    <a:pt x="2043" y="0"/>
                    <a:pt x="2569" y="584"/>
                    <a:pt x="2569" y="1284"/>
                  </a:cubicBezTo>
                  <a:cubicBezTo>
                    <a:pt x="2569" y="2043"/>
                    <a:pt x="1985" y="2627"/>
                    <a:pt x="1226" y="2569"/>
                  </a:cubicBezTo>
                  <a:cubicBezTo>
                    <a:pt x="526" y="2569"/>
                    <a:pt x="0" y="1985"/>
                    <a:pt x="0" y="1284"/>
                  </a:cubicBezTo>
                  <a:cubicBezTo>
                    <a:pt x="59" y="526"/>
                    <a:pt x="584" y="0"/>
                    <a:pt x="134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6" name="Google Shape;18516;p46"/>
            <p:cNvSpPr/>
            <p:nvPr/>
          </p:nvSpPr>
          <p:spPr>
            <a:xfrm>
              <a:off x="6084975" y="1709050"/>
              <a:ext cx="64225" cy="65700"/>
            </a:xfrm>
            <a:custGeom>
              <a:avLst/>
              <a:gdLst/>
              <a:ahLst/>
              <a:cxnLst/>
              <a:rect l="l" t="t" r="r" b="b"/>
              <a:pathLst>
                <a:path w="2569" h="2628" extrusionOk="0">
                  <a:moveTo>
                    <a:pt x="2569" y="1285"/>
                  </a:moveTo>
                  <a:cubicBezTo>
                    <a:pt x="2569" y="2043"/>
                    <a:pt x="2044" y="2569"/>
                    <a:pt x="1343" y="2569"/>
                  </a:cubicBezTo>
                  <a:cubicBezTo>
                    <a:pt x="584" y="2627"/>
                    <a:pt x="1" y="2043"/>
                    <a:pt x="1" y="1285"/>
                  </a:cubicBezTo>
                  <a:cubicBezTo>
                    <a:pt x="59" y="584"/>
                    <a:pt x="584" y="0"/>
                    <a:pt x="1343" y="59"/>
                  </a:cubicBezTo>
                  <a:cubicBezTo>
                    <a:pt x="2044" y="59"/>
                    <a:pt x="2569" y="584"/>
                    <a:pt x="2569" y="12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7" name="Google Shape;18517;p46"/>
            <p:cNvSpPr/>
            <p:nvPr/>
          </p:nvSpPr>
          <p:spPr>
            <a:xfrm>
              <a:off x="2897950" y="5142700"/>
              <a:ext cx="64225" cy="65675"/>
            </a:xfrm>
            <a:custGeom>
              <a:avLst/>
              <a:gdLst/>
              <a:ahLst/>
              <a:cxnLst/>
              <a:rect l="l" t="t" r="r" b="b"/>
              <a:pathLst>
                <a:path w="2569" h="2627" extrusionOk="0">
                  <a:moveTo>
                    <a:pt x="1285" y="2627"/>
                  </a:moveTo>
                  <a:cubicBezTo>
                    <a:pt x="584" y="2627"/>
                    <a:pt x="0" y="2102"/>
                    <a:pt x="0" y="1343"/>
                  </a:cubicBezTo>
                  <a:cubicBezTo>
                    <a:pt x="0" y="642"/>
                    <a:pt x="526" y="59"/>
                    <a:pt x="1226" y="59"/>
                  </a:cubicBezTo>
                  <a:cubicBezTo>
                    <a:pt x="1985" y="0"/>
                    <a:pt x="2569" y="584"/>
                    <a:pt x="2569" y="1343"/>
                  </a:cubicBezTo>
                  <a:cubicBezTo>
                    <a:pt x="2569" y="2043"/>
                    <a:pt x="2043" y="2627"/>
                    <a:pt x="1285" y="26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8" name="Google Shape;18518;p46"/>
            <p:cNvSpPr/>
            <p:nvPr/>
          </p:nvSpPr>
          <p:spPr>
            <a:xfrm>
              <a:off x="6333050" y="2936300"/>
              <a:ext cx="62775" cy="62750"/>
            </a:xfrm>
            <a:custGeom>
              <a:avLst/>
              <a:gdLst/>
              <a:ahLst/>
              <a:cxnLst/>
              <a:rect l="l" t="t" r="r" b="b"/>
              <a:pathLst>
                <a:path w="2511" h="2510" extrusionOk="0">
                  <a:moveTo>
                    <a:pt x="2510" y="1226"/>
                  </a:moveTo>
                  <a:cubicBezTo>
                    <a:pt x="2452" y="1985"/>
                    <a:pt x="1927" y="2510"/>
                    <a:pt x="1168" y="2510"/>
                  </a:cubicBezTo>
                  <a:cubicBezTo>
                    <a:pt x="526" y="2452"/>
                    <a:pt x="1" y="1926"/>
                    <a:pt x="1" y="1226"/>
                  </a:cubicBezTo>
                  <a:cubicBezTo>
                    <a:pt x="1" y="525"/>
                    <a:pt x="584" y="0"/>
                    <a:pt x="1285" y="0"/>
                  </a:cubicBezTo>
                  <a:cubicBezTo>
                    <a:pt x="1985" y="0"/>
                    <a:pt x="2510" y="584"/>
                    <a:pt x="2510" y="12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9" name="Google Shape;18519;p46"/>
            <p:cNvSpPr/>
            <p:nvPr/>
          </p:nvSpPr>
          <p:spPr>
            <a:xfrm>
              <a:off x="5597575" y="975050"/>
              <a:ext cx="61325" cy="61300"/>
            </a:xfrm>
            <a:custGeom>
              <a:avLst/>
              <a:gdLst/>
              <a:ahLst/>
              <a:cxnLst/>
              <a:rect l="l" t="t" r="r" b="b"/>
              <a:pathLst>
                <a:path w="2453" h="2452" extrusionOk="0">
                  <a:moveTo>
                    <a:pt x="1227" y="0"/>
                  </a:moveTo>
                  <a:cubicBezTo>
                    <a:pt x="1927" y="0"/>
                    <a:pt x="2452" y="584"/>
                    <a:pt x="2452" y="1226"/>
                  </a:cubicBezTo>
                  <a:cubicBezTo>
                    <a:pt x="2452" y="1868"/>
                    <a:pt x="1869" y="2452"/>
                    <a:pt x="1227" y="2452"/>
                  </a:cubicBezTo>
                  <a:cubicBezTo>
                    <a:pt x="526" y="2452"/>
                    <a:pt x="1" y="1868"/>
                    <a:pt x="1" y="1168"/>
                  </a:cubicBezTo>
                  <a:cubicBezTo>
                    <a:pt x="1" y="525"/>
                    <a:pt x="585" y="0"/>
                    <a:pt x="122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0" name="Google Shape;18520;p46"/>
            <p:cNvSpPr/>
            <p:nvPr/>
          </p:nvSpPr>
          <p:spPr>
            <a:xfrm>
              <a:off x="3634875" y="238125"/>
              <a:ext cx="62775" cy="62750"/>
            </a:xfrm>
            <a:custGeom>
              <a:avLst/>
              <a:gdLst/>
              <a:ahLst/>
              <a:cxnLst/>
              <a:rect l="l" t="t" r="r" b="b"/>
              <a:pathLst>
                <a:path w="2511" h="2510" extrusionOk="0">
                  <a:moveTo>
                    <a:pt x="1226" y="2510"/>
                  </a:moveTo>
                  <a:cubicBezTo>
                    <a:pt x="526" y="2510"/>
                    <a:pt x="1" y="1926"/>
                    <a:pt x="1" y="1226"/>
                  </a:cubicBezTo>
                  <a:cubicBezTo>
                    <a:pt x="59" y="525"/>
                    <a:pt x="584" y="0"/>
                    <a:pt x="1226" y="0"/>
                  </a:cubicBezTo>
                  <a:cubicBezTo>
                    <a:pt x="1927" y="0"/>
                    <a:pt x="2510" y="584"/>
                    <a:pt x="2452" y="1284"/>
                  </a:cubicBezTo>
                  <a:cubicBezTo>
                    <a:pt x="2452" y="1985"/>
                    <a:pt x="1927" y="2510"/>
                    <a:pt x="1226"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1" name="Google Shape;18521;p46"/>
            <p:cNvSpPr/>
            <p:nvPr/>
          </p:nvSpPr>
          <p:spPr>
            <a:xfrm>
              <a:off x="6333050" y="2692600"/>
              <a:ext cx="62775" cy="62775"/>
            </a:xfrm>
            <a:custGeom>
              <a:avLst/>
              <a:gdLst/>
              <a:ahLst/>
              <a:cxnLst/>
              <a:rect l="l" t="t" r="r" b="b"/>
              <a:pathLst>
                <a:path w="2511" h="2511" extrusionOk="0">
                  <a:moveTo>
                    <a:pt x="2510" y="1284"/>
                  </a:moveTo>
                  <a:cubicBezTo>
                    <a:pt x="2510" y="1985"/>
                    <a:pt x="1927" y="2510"/>
                    <a:pt x="1226" y="2510"/>
                  </a:cubicBezTo>
                  <a:cubicBezTo>
                    <a:pt x="526" y="2510"/>
                    <a:pt x="1" y="1985"/>
                    <a:pt x="1" y="1284"/>
                  </a:cubicBezTo>
                  <a:cubicBezTo>
                    <a:pt x="1" y="584"/>
                    <a:pt x="584" y="0"/>
                    <a:pt x="1285" y="59"/>
                  </a:cubicBezTo>
                  <a:cubicBezTo>
                    <a:pt x="1985" y="59"/>
                    <a:pt x="2510" y="584"/>
                    <a:pt x="2510" y="128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2" name="Google Shape;18522;p46"/>
            <p:cNvSpPr/>
            <p:nvPr/>
          </p:nvSpPr>
          <p:spPr>
            <a:xfrm>
              <a:off x="3881500" y="238125"/>
              <a:ext cx="62775" cy="62750"/>
            </a:xfrm>
            <a:custGeom>
              <a:avLst/>
              <a:gdLst/>
              <a:ahLst/>
              <a:cxnLst/>
              <a:rect l="l" t="t" r="r" b="b"/>
              <a:pathLst>
                <a:path w="2511" h="2510" extrusionOk="0">
                  <a:moveTo>
                    <a:pt x="2510" y="1226"/>
                  </a:moveTo>
                  <a:cubicBezTo>
                    <a:pt x="2510" y="1926"/>
                    <a:pt x="1985" y="2452"/>
                    <a:pt x="1284" y="2452"/>
                  </a:cubicBezTo>
                  <a:cubicBezTo>
                    <a:pt x="584" y="2510"/>
                    <a:pt x="0" y="1985"/>
                    <a:pt x="0" y="1226"/>
                  </a:cubicBezTo>
                  <a:cubicBezTo>
                    <a:pt x="0" y="525"/>
                    <a:pt x="584" y="0"/>
                    <a:pt x="1284" y="0"/>
                  </a:cubicBezTo>
                  <a:cubicBezTo>
                    <a:pt x="1985" y="0"/>
                    <a:pt x="2510" y="525"/>
                    <a:pt x="2510" y="12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3" name="Google Shape;18523;p46"/>
            <p:cNvSpPr/>
            <p:nvPr/>
          </p:nvSpPr>
          <p:spPr>
            <a:xfrm>
              <a:off x="6333050" y="2447425"/>
              <a:ext cx="61325" cy="59875"/>
            </a:xfrm>
            <a:custGeom>
              <a:avLst/>
              <a:gdLst/>
              <a:ahLst/>
              <a:cxnLst/>
              <a:rect l="l" t="t" r="r" b="b"/>
              <a:pathLst>
                <a:path w="2453" h="2395" extrusionOk="0">
                  <a:moveTo>
                    <a:pt x="2452" y="1168"/>
                  </a:moveTo>
                  <a:cubicBezTo>
                    <a:pt x="2452" y="1810"/>
                    <a:pt x="1868" y="2394"/>
                    <a:pt x="1226" y="2394"/>
                  </a:cubicBezTo>
                  <a:cubicBezTo>
                    <a:pt x="643" y="2394"/>
                    <a:pt x="59" y="1869"/>
                    <a:pt x="59" y="1227"/>
                  </a:cubicBezTo>
                  <a:cubicBezTo>
                    <a:pt x="1" y="585"/>
                    <a:pt x="584" y="1"/>
                    <a:pt x="1226" y="1"/>
                  </a:cubicBezTo>
                  <a:cubicBezTo>
                    <a:pt x="1868" y="1"/>
                    <a:pt x="2452" y="585"/>
                    <a:pt x="2452"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4" name="Google Shape;18524;p46"/>
            <p:cNvSpPr/>
            <p:nvPr/>
          </p:nvSpPr>
          <p:spPr>
            <a:xfrm>
              <a:off x="6086425" y="3919825"/>
              <a:ext cx="61325" cy="61325"/>
            </a:xfrm>
            <a:custGeom>
              <a:avLst/>
              <a:gdLst/>
              <a:ahLst/>
              <a:cxnLst/>
              <a:rect l="l" t="t" r="r" b="b"/>
              <a:pathLst>
                <a:path w="2453" h="2453" extrusionOk="0">
                  <a:moveTo>
                    <a:pt x="1227" y="1"/>
                  </a:moveTo>
                  <a:cubicBezTo>
                    <a:pt x="1869" y="1"/>
                    <a:pt x="2453" y="584"/>
                    <a:pt x="2453" y="1226"/>
                  </a:cubicBezTo>
                  <a:cubicBezTo>
                    <a:pt x="2453" y="1869"/>
                    <a:pt x="1869" y="2394"/>
                    <a:pt x="1285" y="2452"/>
                  </a:cubicBezTo>
                  <a:cubicBezTo>
                    <a:pt x="585" y="2452"/>
                    <a:pt x="1" y="1869"/>
                    <a:pt x="59" y="1168"/>
                  </a:cubicBezTo>
                  <a:cubicBezTo>
                    <a:pt x="59" y="584"/>
                    <a:pt x="585" y="1"/>
                    <a:pt x="1227"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5" name="Google Shape;18525;p46"/>
            <p:cNvSpPr/>
            <p:nvPr/>
          </p:nvSpPr>
          <p:spPr>
            <a:xfrm>
              <a:off x="2657175" y="486175"/>
              <a:ext cx="59850" cy="59875"/>
            </a:xfrm>
            <a:custGeom>
              <a:avLst/>
              <a:gdLst/>
              <a:ahLst/>
              <a:cxnLst/>
              <a:rect l="l" t="t" r="r" b="b"/>
              <a:pathLst>
                <a:path w="2394" h="2395" extrusionOk="0">
                  <a:moveTo>
                    <a:pt x="2394" y="1168"/>
                  </a:moveTo>
                  <a:cubicBezTo>
                    <a:pt x="2394" y="1752"/>
                    <a:pt x="1868" y="2336"/>
                    <a:pt x="1226" y="2394"/>
                  </a:cubicBezTo>
                  <a:cubicBezTo>
                    <a:pt x="584" y="2394"/>
                    <a:pt x="0" y="1810"/>
                    <a:pt x="0" y="1168"/>
                  </a:cubicBezTo>
                  <a:cubicBezTo>
                    <a:pt x="0" y="526"/>
                    <a:pt x="584" y="1"/>
                    <a:pt x="1168" y="1"/>
                  </a:cubicBezTo>
                  <a:cubicBezTo>
                    <a:pt x="1810" y="1"/>
                    <a:pt x="2394" y="526"/>
                    <a:pt x="2394"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6" name="Google Shape;18526;p46"/>
            <p:cNvSpPr/>
            <p:nvPr/>
          </p:nvSpPr>
          <p:spPr>
            <a:xfrm>
              <a:off x="4126650" y="239575"/>
              <a:ext cx="58400" cy="59850"/>
            </a:xfrm>
            <a:custGeom>
              <a:avLst/>
              <a:gdLst/>
              <a:ahLst/>
              <a:cxnLst/>
              <a:rect l="l" t="t" r="r" b="b"/>
              <a:pathLst>
                <a:path w="2336" h="2394" extrusionOk="0">
                  <a:moveTo>
                    <a:pt x="1168" y="2335"/>
                  </a:moveTo>
                  <a:cubicBezTo>
                    <a:pt x="526" y="2394"/>
                    <a:pt x="0" y="1810"/>
                    <a:pt x="0" y="1226"/>
                  </a:cubicBezTo>
                  <a:cubicBezTo>
                    <a:pt x="0" y="584"/>
                    <a:pt x="526" y="0"/>
                    <a:pt x="1168" y="0"/>
                  </a:cubicBezTo>
                  <a:cubicBezTo>
                    <a:pt x="1752" y="0"/>
                    <a:pt x="2335" y="526"/>
                    <a:pt x="2335" y="1168"/>
                  </a:cubicBezTo>
                  <a:cubicBezTo>
                    <a:pt x="2335" y="1810"/>
                    <a:pt x="1810" y="2335"/>
                    <a:pt x="1168"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7" name="Google Shape;18527;p46"/>
            <p:cNvSpPr/>
            <p:nvPr/>
          </p:nvSpPr>
          <p:spPr>
            <a:xfrm>
              <a:off x="5845650" y="1223125"/>
              <a:ext cx="56950" cy="58375"/>
            </a:xfrm>
            <a:custGeom>
              <a:avLst/>
              <a:gdLst/>
              <a:ahLst/>
              <a:cxnLst/>
              <a:rect l="l" t="t" r="r" b="b"/>
              <a:pathLst>
                <a:path w="2278" h="2335" extrusionOk="0">
                  <a:moveTo>
                    <a:pt x="2277" y="1167"/>
                  </a:moveTo>
                  <a:cubicBezTo>
                    <a:pt x="2277" y="1810"/>
                    <a:pt x="1810" y="2277"/>
                    <a:pt x="1168" y="2277"/>
                  </a:cubicBezTo>
                  <a:cubicBezTo>
                    <a:pt x="526" y="2335"/>
                    <a:pt x="1" y="1810"/>
                    <a:pt x="1" y="1109"/>
                  </a:cubicBezTo>
                  <a:cubicBezTo>
                    <a:pt x="59" y="467"/>
                    <a:pt x="526" y="0"/>
                    <a:pt x="1168" y="0"/>
                  </a:cubicBezTo>
                  <a:cubicBezTo>
                    <a:pt x="1810" y="0"/>
                    <a:pt x="2277" y="525"/>
                    <a:pt x="2277" y="116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8" name="Google Shape;18528;p46"/>
            <p:cNvSpPr/>
            <p:nvPr/>
          </p:nvSpPr>
          <p:spPr>
            <a:xfrm>
              <a:off x="3394100" y="241025"/>
              <a:ext cx="58400" cy="56950"/>
            </a:xfrm>
            <a:custGeom>
              <a:avLst/>
              <a:gdLst/>
              <a:ahLst/>
              <a:cxnLst/>
              <a:rect l="l" t="t" r="r" b="b"/>
              <a:pathLst>
                <a:path w="2336" h="2278" extrusionOk="0">
                  <a:moveTo>
                    <a:pt x="2277" y="1168"/>
                  </a:moveTo>
                  <a:cubicBezTo>
                    <a:pt x="2277" y="1810"/>
                    <a:pt x="1810" y="2277"/>
                    <a:pt x="1168" y="2277"/>
                  </a:cubicBezTo>
                  <a:cubicBezTo>
                    <a:pt x="526" y="2277"/>
                    <a:pt x="0" y="1752"/>
                    <a:pt x="59" y="1051"/>
                  </a:cubicBezTo>
                  <a:cubicBezTo>
                    <a:pt x="59" y="409"/>
                    <a:pt x="584" y="1"/>
                    <a:pt x="1226" y="1"/>
                  </a:cubicBezTo>
                  <a:cubicBezTo>
                    <a:pt x="1868" y="1"/>
                    <a:pt x="2335" y="526"/>
                    <a:pt x="2277"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9" name="Google Shape;18529;p46"/>
            <p:cNvSpPr/>
            <p:nvPr/>
          </p:nvSpPr>
          <p:spPr>
            <a:xfrm>
              <a:off x="6335975" y="3185825"/>
              <a:ext cx="56925" cy="56925"/>
            </a:xfrm>
            <a:custGeom>
              <a:avLst/>
              <a:gdLst/>
              <a:ahLst/>
              <a:cxnLst/>
              <a:rect l="l" t="t" r="r" b="b"/>
              <a:pathLst>
                <a:path w="2277" h="2277" extrusionOk="0">
                  <a:moveTo>
                    <a:pt x="1168" y="2277"/>
                  </a:moveTo>
                  <a:cubicBezTo>
                    <a:pt x="526" y="2277"/>
                    <a:pt x="0" y="1810"/>
                    <a:pt x="0" y="1168"/>
                  </a:cubicBezTo>
                  <a:cubicBezTo>
                    <a:pt x="0" y="467"/>
                    <a:pt x="467" y="0"/>
                    <a:pt x="1168" y="0"/>
                  </a:cubicBezTo>
                  <a:cubicBezTo>
                    <a:pt x="1810" y="0"/>
                    <a:pt x="2277" y="526"/>
                    <a:pt x="2277" y="1109"/>
                  </a:cubicBezTo>
                  <a:cubicBezTo>
                    <a:pt x="2277" y="1751"/>
                    <a:pt x="1751" y="2277"/>
                    <a:pt x="1168" y="22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0" name="Google Shape;18530;p46"/>
            <p:cNvSpPr/>
            <p:nvPr/>
          </p:nvSpPr>
          <p:spPr>
            <a:xfrm>
              <a:off x="5356800" y="731350"/>
              <a:ext cx="56950" cy="55475"/>
            </a:xfrm>
            <a:custGeom>
              <a:avLst/>
              <a:gdLst/>
              <a:ahLst/>
              <a:cxnLst/>
              <a:rect l="l" t="t" r="r" b="b"/>
              <a:pathLst>
                <a:path w="2278" h="2219" extrusionOk="0">
                  <a:moveTo>
                    <a:pt x="1168" y="2218"/>
                  </a:moveTo>
                  <a:cubicBezTo>
                    <a:pt x="526" y="2218"/>
                    <a:pt x="59" y="1810"/>
                    <a:pt x="1" y="1168"/>
                  </a:cubicBezTo>
                  <a:cubicBezTo>
                    <a:pt x="1" y="467"/>
                    <a:pt x="468" y="0"/>
                    <a:pt x="1110" y="0"/>
                  </a:cubicBezTo>
                  <a:cubicBezTo>
                    <a:pt x="1752" y="0"/>
                    <a:pt x="2277" y="467"/>
                    <a:pt x="2277" y="1051"/>
                  </a:cubicBezTo>
                  <a:cubicBezTo>
                    <a:pt x="2277" y="1693"/>
                    <a:pt x="1810" y="2218"/>
                    <a:pt x="1168"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1" name="Google Shape;18531;p46"/>
            <p:cNvSpPr/>
            <p:nvPr/>
          </p:nvSpPr>
          <p:spPr>
            <a:xfrm>
              <a:off x="1924625" y="979425"/>
              <a:ext cx="52550" cy="52550"/>
            </a:xfrm>
            <a:custGeom>
              <a:avLst/>
              <a:gdLst/>
              <a:ahLst/>
              <a:cxnLst/>
              <a:rect l="l" t="t" r="r" b="b"/>
              <a:pathLst>
                <a:path w="2102" h="2102" extrusionOk="0">
                  <a:moveTo>
                    <a:pt x="2102" y="1051"/>
                  </a:moveTo>
                  <a:cubicBezTo>
                    <a:pt x="2102" y="1576"/>
                    <a:pt x="1635" y="2043"/>
                    <a:pt x="1051" y="2102"/>
                  </a:cubicBezTo>
                  <a:cubicBezTo>
                    <a:pt x="526" y="2102"/>
                    <a:pt x="0" y="1576"/>
                    <a:pt x="0" y="993"/>
                  </a:cubicBezTo>
                  <a:cubicBezTo>
                    <a:pt x="0" y="467"/>
                    <a:pt x="526" y="0"/>
                    <a:pt x="1051" y="0"/>
                  </a:cubicBezTo>
                  <a:cubicBezTo>
                    <a:pt x="1576" y="0"/>
                    <a:pt x="2102" y="467"/>
                    <a:pt x="2102" y="10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2" name="Google Shape;18532;p46"/>
            <p:cNvSpPr/>
            <p:nvPr/>
          </p:nvSpPr>
          <p:spPr>
            <a:xfrm>
              <a:off x="6337425" y="2205200"/>
              <a:ext cx="54025" cy="52550"/>
            </a:xfrm>
            <a:custGeom>
              <a:avLst/>
              <a:gdLst/>
              <a:ahLst/>
              <a:cxnLst/>
              <a:rect l="l" t="t" r="r" b="b"/>
              <a:pathLst>
                <a:path w="2161" h="2102" extrusionOk="0">
                  <a:moveTo>
                    <a:pt x="1051" y="0"/>
                  </a:moveTo>
                  <a:cubicBezTo>
                    <a:pt x="1577" y="0"/>
                    <a:pt x="2102" y="467"/>
                    <a:pt x="2102" y="993"/>
                  </a:cubicBezTo>
                  <a:cubicBezTo>
                    <a:pt x="2160" y="1576"/>
                    <a:pt x="1635" y="2102"/>
                    <a:pt x="1051" y="2102"/>
                  </a:cubicBezTo>
                  <a:cubicBezTo>
                    <a:pt x="526" y="2043"/>
                    <a:pt x="1" y="1576"/>
                    <a:pt x="1" y="1051"/>
                  </a:cubicBezTo>
                  <a:cubicBezTo>
                    <a:pt x="1" y="467"/>
                    <a:pt x="526" y="0"/>
                    <a:pt x="105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3" name="Google Shape;18533;p46"/>
            <p:cNvSpPr/>
            <p:nvPr/>
          </p:nvSpPr>
          <p:spPr>
            <a:xfrm>
              <a:off x="1431400" y="1714875"/>
              <a:ext cx="52550" cy="52575"/>
            </a:xfrm>
            <a:custGeom>
              <a:avLst/>
              <a:gdLst/>
              <a:ahLst/>
              <a:cxnLst/>
              <a:rect l="l" t="t" r="r" b="b"/>
              <a:pathLst>
                <a:path w="2102" h="2103" extrusionOk="0">
                  <a:moveTo>
                    <a:pt x="2101" y="1052"/>
                  </a:moveTo>
                  <a:cubicBezTo>
                    <a:pt x="2101" y="1635"/>
                    <a:pt x="1635" y="2102"/>
                    <a:pt x="1051" y="2102"/>
                  </a:cubicBezTo>
                  <a:cubicBezTo>
                    <a:pt x="467" y="2102"/>
                    <a:pt x="0" y="1577"/>
                    <a:pt x="0" y="1052"/>
                  </a:cubicBezTo>
                  <a:cubicBezTo>
                    <a:pt x="0" y="468"/>
                    <a:pt x="525" y="1"/>
                    <a:pt x="1051" y="1"/>
                  </a:cubicBezTo>
                  <a:cubicBezTo>
                    <a:pt x="1576" y="59"/>
                    <a:pt x="2101" y="526"/>
                    <a:pt x="2101" y="10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4" name="Google Shape;18534;p46"/>
            <p:cNvSpPr/>
            <p:nvPr/>
          </p:nvSpPr>
          <p:spPr>
            <a:xfrm>
              <a:off x="5601950" y="4661125"/>
              <a:ext cx="52575" cy="52575"/>
            </a:xfrm>
            <a:custGeom>
              <a:avLst/>
              <a:gdLst/>
              <a:ahLst/>
              <a:cxnLst/>
              <a:rect l="l" t="t" r="r" b="b"/>
              <a:pathLst>
                <a:path w="2103" h="2103" extrusionOk="0">
                  <a:moveTo>
                    <a:pt x="2102" y="993"/>
                  </a:moveTo>
                  <a:cubicBezTo>
                    <a:pt x="2102" y="1519"/>
                    <a:pt x="1635" y="2044"/>
                    <a:pt x="1052" y="2044"/>
                  </a:cubicBezTo>
                  <a:cubicBezTo>
                    <a:pt x="526" y="2102"/>
                    <a:pt x="1" y="1577"/>
                    <a:pt x="1" y="993"/>
                  </a:cubicBezTo>
                  <a:cubicBezTo>
                    <a:pt x="1" y="468"/>
                    <a:pt x="468" y="1"/>
                    <a:pt x="1052" y="1"/>
                  </a:cubicBezTo>
                  <a:cubicBezTo>
                    <a:pt x="1577" y="1"/>
                    <a:pt x="2044" y="468"/>
                    <a:pt x="2102"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5" name="Google Shape;18535;p46"/>
            <p:cNvSpPr/>
            <p:nvPr/>
          </p:nvSpPr>
          <p:spPr>
            <a:xfrm>
              <a:off x="4865025" y="5150000"/>
              <a:ext cx="54025" cy="52550"/>
            </a:xfrm>
            <a:custGeom>
              <a:avLst/>
              <a:gdLst/>
              <a:ahLst/>
              <a:cxnLst/>
              <a:rect l="l" t="t" r="r" b="b"/>
              <a:pathLst>
                <a:path w="2161" h="2102" extrusionOk="0">
                  <a:moveTo>
                    <a:pt x="2102" y="992"/>
                  </a:moveTo>
                  <a:cubicBezTo>
                    <a:pt x="2161" y="1518"/>
                    <a:pt x="1694" y="2043"/>
                    <a:pt x="1110" y="2101"/>
                  </a:cubicBezTo>
                  <a:cubicBezTo>
                    <a:pt x="526" y="2101"/>
                    <a:pt x="1" y="1576"/>
                    <a:pt x="1" y="1051"/>
                  </a:cubicBezTo>
                  <a:cubicBezTo>
                    <a:pt x="1" y="467"/>
                    <a:pt x="526" y="0"/>
                    <a:pt x="1052" y="0"/>
                  </a:cubicBezTo>
                  <a:cubicBezTo>
                    <a:pt x="1577" y="0"/>
                    <a:pt x="2102" y="467"/>
                    <a:pt x="2102" y="99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6" name="Google Shape;18536;p46"/>
            <p:cNvSpPr/>
            <p:nvPr/>
          </p:nvSpPr>
          <p:spPr>
            <a:xfrm>
              <a:off x="4376175" y="242500"/>
              <a:ext cx="52575" cy="52550"/>
            </a:xfrm>
            <a:custGeom>
              <a:avLst/>
              <a:gdLst/>
              <a:ahLst/>
              <a:cxnLst/>
              <a:rect l="l" t="t" r="r" b="b"/>
              <a:pathLst>
                <a:path w="2103" h="2102" extrusionOk="0">
                  <a:moveTo>
                    <a:pt x="2102" y="1109"/>
                  </a:moveTo>
                  <a:cubicBezTo>
                    <a:pt x="2044" y="1634"/>
                    <a:pt x="1577" y="2101"/>
                    <a:pt x="1051" y="2101"/>
                  </a:cubicBezTo>
                  <a:cubicBezTo>
                    <a:pt x="468" y="2101"/>
                    <a:pt x="1" y="1576"/>
                    <a:pt x="1" y="1051"/>
                  </a:cubicBezTo>
                  <a:cubicBezTo>
                    <a:pt x="1" y="467"/>
                    <a:pt x="526" y="0"/>
                    <a:pt x="1051" y="58"/>
                  </a:cubicBezTo>
                  <a:cubicBezTo>
                    <a:pt x="1635" y="58"/>
                    <a:pt x="2102" y="525"/>
                    <a:pt x="2102" y="110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7" name="Google Shape;18537;p46"/>
            <p:cNvSpPr/>
            <p:nvPr/>
          </p:nvSpPr>
          <p:spPr>
            <a:xfrm>
              <a:off x="1190625" y="2942125"/>
              <a:ext cx="48175" cy="49650"/>
            </a:xfrm>
            <a:custGeom>
              <a:avLst/>
              <a:gdLst/>
              <a:ahLst/>
              <a:cxnLst/>
              <a:rect l="l" t="t" r="r" b="b"/>
              <a:pathLst>
                <a:path w="1927" h="1986" extrusionOk="0">
                  <a:moveTo>
                    <a:pt x="1926" y="993"/>
                  </a:moveTo>
                  <a:cubicBezTo>
                    <a:pt x="1926" y="1518"/>
                    <a:pt x="1518" y="1985"/>
                    <a:pt x="992" y="1985"/>
                  </a:cubicBezTo>
                  <a:cubicBezTo>
                    <a:pt x="409" y="1985"/>
                    <a:pt x="0" y="1576"/>
                    <a:pt x="0" y="993"/>
                  </a:cubicBezTo>
                  <a:cubicBezTo>
                    <a:pt x="0" y="409"/>
                    <a:pt x="350" y="117"/>
                    <a:pt x="876" y="59"/>
                  </a:cubicBezTo>
                  <a:cubicBezTo>
                    <a:pt x="1459" y="0"/>
                    <a:pt x="1868" y="409"/>
                    <a:pt x="1926"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8" name="Google Shape;18538;p46"/>
            <p:cNvSpPr/>
            <p:nvPr/>
          </p:nvSpPr>
          <p:spPr>
            <a:xfrm>
              <a:off x="2169775" y="734250"/>
              <a:ext cx="48175" cy="48200"/>
            </a:xfrm>
            <a:custGeom>
              <a:avLst/>
              <a:gdLst/>
              <a:ahLst/>
              <a:cxnLst/>
              <a:rect l="l" t="t" r="r" b="b"/>
              <a:pathLst>
                <a:path w="1927" h="1928" extrusionOk="0">
                  <a:moveTo>
                    <a:pt x="1927" y="935"/>
                  </a:moveTo>
                  <a:cubicBezTo>
                    <a:pt x="1868" y="1577"/>
                    <a:pt x="1577" y="1927"/>
                    <a:pt x="935" y="1927"/>
                  </a:cubicBezTo>
                  <a:cubicBezTo>
                    <a:pt x="351" y="1927"/>
                    <a:pt x="1" y="1577"/>
                    <a:pt x="1" y="935"/>
                  </a:cubicBezTo>
                  <a:cubicBezTo>
                    <a:pt x="59" y="410"/>
                    <a:pt x="351" y="59"/>
                    <a:pt x="935" y="59"/>
                  </a:cubicBezTo>
                  <a:cubicBezTo>
                    <a:pt x="1577" y="1"/>
                    <a:pt x="1810" y="410"/>
                    <a:pt x="1927" y="9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9" name="Google Shape;18539;p46"/>
            <p:cNvSpPr/>
            <p:nvPr/>
          </p:nvSpPr>
          <p:spPr>
            <a:xfrm>
              <a:off x="1190625" y="2695500"/>
              <a:ext cx="48175" cy="49650"/>
            </a:xfrm>
            <a:custGeom>
              <a:avLst/>
              <a:gdLst/>
              <a:ahLst/>
              <a:cxnLst/>
              <a:rect l="l" t="t" r="r" b="b"/>
              <a:pathLst>
                <a:path w="1927" h="1986" extrusionOk="0">
                  <a:moveTo>
                    <a:pt x="1926" y="993"/>
                  </a:moveTo>
                  <a:cubicBezTo>
                    <a:pt x="1926" y="1519"/>
                    <a:pt x="1518" y="1927"/>
                    <a:pt x="992" y="1985"/>
                  </a:cubicBezTo>
                  <a:cubicBezTo>
                    <a:pt x="409" y="1985"/>
                    <a:pt x="0" y="1577"/>
                    <a:pt x="0" y="993"/>
                  </a:cubicBezTo>
                  <a:cubicBezTo>
                    <a:pt x="0" y="409"/>
                    <a:pt x="350" y="118"/>
                    <a:pt x="876" y="59"/>
                  </a:cubicBezTo>
                  <a:cubicBezTo>
                    <a:pt x="1459" y="1"/>
                    <a:pt x="1868" y="409"/>
                    <a:pt x="1926"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0" name="Google Shape;18540;p46"/>
            <p:cNvSpPr/>
            <p:nvPr/>
          </p:nvSpPr>
          <p:spPr>
            <a:xfrm>
              <a:off x="6340350" y="3432425"/>
              <a:ext cx="48175" cy="48200"/>
            </a:xfrm>
            <a:custGeom>
              <a:avLst/>
              <a:gdLst/>
              <a:ahLst/>
              <a:cxnLst/>
              <a:rect l="l" t="t" r="r" b="b"/>
              <a:pathLst>
                <a:path w="1927" h="1928" extrusionOk="0">
                  <a:moveTo>
                    <a:pt x="934" y="1927"/>
                  </a:moveTo>
                  <a:cubicBezTo>
                    <a:pt x="409" y="1927"/>
                    <a:pt x="0" y="1519"/>
                    <a:pt x="0" y="935"/>
                  </a:cubicBezTo>
                  <a:cubicBezTo>
                    <a:pt x="0" y="410"/>
                    <a:pt x="467" y="1"/>
                    <a:pt x="993" y="1"/>
                  </a:cubicBezTo>
                  <a:cubicBezTo>
                    <a:pt x="1576" y="59"/>
                    <a:pt x="1868" y="410"/>
                    <a:pt x="1927" y="935"/>
                  </a:cubicBezTo>
                  <a:cubicBezTo>
                    <a:pt x="1927" y="1519"/>
                    <a:pt x="1518" y="1927"/>
                    <a:pt x="934" y="19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1" name="Google Shape;18541;p46"/>
            <p:cNvSpPr/>
            <p:nvPr/>
          </p:nvSpPr>
          <p:spPr>
            <a:xfrm>
              <a:off x="3151850" y="245400"/>
              <a:ext cx="48200" cy="46725"/>
            </a:xfrm>
            <a:custGeom>
              <a:avLst/>
              <a:gdLst/>
              <a:ahLst/>
              <a:cxnLst/>
              <a:rect l="l" t="t" r="r" b="b"/>
              <a:pathLst>
                <a:path w="1928" h="1869" extrusionOk="0">
                  <a:moveTo>
                    <a:pt x="1927" y="993"/>
                  </a:moveTo>
                  <a:cubicBezTo>
                    <a:pt x="1869" y="1518"/>
                    <a:pt x="1577" y="1869"/>
                    <a:pt x="993" y="1869"/>
                  </a:cubicBezTo>
                  <a:cubicBezTo>
                    <a:pt x="410" y="1869"/>
                    <a:pt x="1" y="1402"/>
                    <a:pt x="59" y="876"/>
                  </a:cubicBezTo>
                  <a:cubicBezTo>
                    <a:pt x="118" y="293"/>
                    <a:pt x="468" y="1"/>
                    <a:pt x="1052" y="1"/>
                  </a:cubicBezTo>
                  <a:cubicBezTo>
                    <a:pt x="1635" y="59"/>
                    <a:pt x="1869" y="409"/>
                    <a:pt x="1927"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2" name="Google Shape;18542;p46"/>
            <p:cNvSpPr/>
            <p:nvPr/>
          </p:nvSpPr>
          <p:spPr>
            <a:xfrm>
              <a:off x="5850025" y="4415975"/>
              <a:ext cx="48200" cy="48175"/>
            </a:xfrm>
            <a:custGeom>
              <a:avLst/>
              <a:gdLst/>
              <a:ahLst/>
              <a:cxnLst/>
              <a:rect l="l" t="t" r="r" b="b"/>
              <a:pathLst>
                <a:path w="1928" h="1927" extrusionOk="0">
                  <a:moveTo>
                    <a:pt x="935" y="1"/>
                  </a:moveTo>
                  <a:cubicBezTo>
                    <a:pt x="1519" y="1"/>
                    <a:pt x="1927" y="409"/>
                    <a:pt x="1927" y="935"/>
                  </a:cubicBezTo>
                  <a:cubicBezTo>
                    <a:pt x="1927" y="1518"/>
                    <a:pt x="1519" y="1927"/>
                    <a:pt x="993" y="1927"/>
                  </a:cubicBezTo>
                  <a:cubicBezTo>
                    <a:pt x="410" y="1869"/>
                    <a:pt x="59" y="1577"/>
                    <a:pt x="59" y="993"/>
                  </a:cubicBezTo>
                  <a:cubicBezTo>
                    <a:pt x="1" y="468"/>
                    <a:pt x="410" y="1"/>
                    <a:pt x="9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3" name="Google Shape;18543;p46"/>
            <p:cNvSpPr/>
            <p:nvPr/>
          </p:nvSpPr>
          <p:spPr>
            <a:xfrm>
              <a:off x="3640725" y="5393675"/>
              <a:ext cx="49625" cy="49650"/>
            </a:xfrm>
            <a:custGeom>
              <a:avLst/>
              <a:gdLst/>
              <a:ahLst/>
              <a:cxnLst/>
              <a:rect l="l" t="t" r="r" b="b"/>
              <a:pathLst>
                <a:path w="1985" h="1986" extrusionOk="0">
                  <a:moveTo>
                    <a:pt x="934" y="1985"/>
                  </a:moveTo>
                  <a:cubicBezTo>
                    <a:pt x="409" y="1927"/>
                    <a:pt x="0" y="1460"/>
                    <a:pt x="58" y="935"/>
                  </a:cubicBezTo>
                  <a:cubicBezTo>
                    <a:pt x="117" y="351"/>
                    <a:pt x="584" y="1"/>
                    <a:pt x="1109" y="59"/>
                  </a:cubicBezTo>
                  <a:cubicBezTo>
                    <a:pt x="1693" y="118"/>
                    <a:pt x="1985" y="468"/>
                    <a:pt x="1985" y="1052"/>
                  </a:cubicBezTo>
                  <a:cubicBezTo>
                    <a:pt x="1985" y="1577"/>
                    <a:pt x="1518" y="1985"/>
                    <a:pt x="934"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4" name="Google Shape;18544;p46"/>
            <p:cNvSpPr/>
            <p:nvPr/>
          </p:nvSpPr>
          <p:spPr>
            <a:xfrm>
              <a:off x="3884400" y="5393675"/>
              <a:ext cx="48200" cy="49650"/>
            </a:xfrm>
            <a:custGeom>
              <a:avLst/>
              <a:gdLst/>
              <a:ahLst/>
              <a:cxnLst/>
              <a:rect l="l" t="t" r="r" b="b"/>
              <a:pathLst>
                <a:path w="1928" h="1986" extrusionOk="0">
                  <a:moveTo>
                    <a:pt x="1927" y="993"/>
                  </a:moveTo>
                  <a:cubicBezTo>
                    <a:pt x="1927" y="1577"/>
                    <a:pt x="1519" y="1985"/>
                    <a:pt x="993" y="1985"/>
                  </a:cubicBezTo>
                  <a:cubicBezTo>
                    <a:pt x="409" y="1985"/>
                    <a:pt x="1" y="1519"/>
                    <a:pt x="1" y="993"/>
                  </a:cubicBezTo>
                  <a:cubicBezTo>
                    <a:pt x="59" y="409"/>
                    <a:pt x="409" y="59"/>
                    <a:pt x="935" y="59"/>
                  </a:cubicBezTo>
                  <a:cubicBezTo>
                    <a:pt x="1519" y="1"/>
                    <a:pt x="1927" y="468"/>
                    <a:pt x="1927"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5" name="Google Shape;18545;p46"/>
            <p:cNvSpPr/>
            <p:nvPr/>
          </p:nvSpPr>
          <p:spPr>
            <a:xfrm>
              <a:off x="1190625" y="2454725"/>
              <a:ext cx="46700" cy="46725"/>
            </a:xfrm>
            <a:custGeom>
              <a:avLst/>
              <a:gdLst/>
              <a:ahLst/>
              <a:cxnLst/>
              <a:rect l="l" t="t" r="r" b="b"/>
              <a:pathLst>
                <a:path w="1868" h="1869" extrusionOk="0">
                  <a:moveTo>
                    <a:pt x="1868" y="935"/>
                  </a:moveTo>
                  <a:cubicBezTo>
                    <a:pt x="1809" y="1518"/>
                    <a:pt x="1459" y="1869"/>
                    <a:pt x="934" y="1810"/>
                  </a:cubicBezTo>
                  <a:cubicBezTo>
                    <a:pt x="350" y="1810"/>
                    <a:pt x="0" y="1402"/>
                    <a:pt x="58" y="876"/>
                  </a:cubicBezTo>
                  <a:cubicBezTo>
                    <a:pt x="117" y="351"/>
                    <a:pt x="467" y="1"/>
                    <a:pt x="992" y="1"/>
                  </a:cubicBezTo>
                  <a:cubicBezTo>
                    <a:pt x="1518" y="1"/>
                    <a:pt x="1809" y="409"/>
                    <a:pt x="1868" y="9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6" name="Google Shape;18546;p46"/>
            <p:cNvSpPr/>
            <p:nvPr/>
          </p:nvSpPr>
          <p:spPr>
            <a:xfrm>
              <a:off x="1434300" y="3922750"/>
              <a:ext cx="46725" cy="46725"/>
            </a:xfrm>
            <a:custGeom>
              <a:avLst/>
              <a:gdLst/>
              <a:ahLst/>
              <a:cxnLst/>
              <a:rect l="l" t="t" r="r" b="b"/>
              <a:pathLst>
                <a:path w="1869" h="1869" extrusionOk="0">
                  <a:moveTo>
                    <a:pt x="935" y="0"/>
                  </a:moveTo>
                  <a:cubicBezTo>
                    <a:pt x="1460" y="117"/>
                    <a:pt x="1869" y="409"/>
                    <a:pt x="1810" y="993"/>
                  </a:cubicBezTo>
                  <a:cubicBezTo>
                    <a:pt x="1810" y="1518"/>
                    <a:pt x="1460" y="1868"/>
                    <a:pt x="876" y="1868"/>
                  </a:cubicBezTo>
                  <a:cubicBezTo>
                    <a:pt x="351" y="1810"/>
                    <a:pt x="1" y="1460"/>
                    <a:pt x="1" y="934"/>
                  </a:cubicBezTo>
                  <a:cubicBezTo>
                    <a:pt x="1" y="351"/>
                    <a:pt x="351" y="117"/>
                    <a:pt x="93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7" name="Google Shape;18547;p46"/>
            <p:cNvSpPr/>
            <p:nvPr/>
          </p:nvSpPr>
          <p:spPr>
            <a:xfrm>
              <a:off x="1680925" y="1224575"/>
              <a:ext cx="46725" cy="46725"/>
            </a:xfrm>
            <a:custGeom>
              <a:avLst/>
              <a:gdLst/>
              <a:ahLst/>
              <a:cxnLst/>
              <a:rect l="l" t="t" r="r" b="b"/>
              <a:pathLst>
                <a:path w="1869" h="1869" extrusionOk="0">
                  <a:moveTo>
                    <a:pt x="1868" y="934"/>
                  </a:moveTo>
                  <a:cubicBezTo>
                    <a:pt x="1810" y="1460"/>
                    <a:pt x="1518" y="1868"/>
                    <a:pt x="934" y="1868"/>
                  </a:cubicBezTo>
                  <a:cubicBezTo>
                    <a:pt x="351" y="1868"/>
                    <a:pt x="0" y="1518"/>
                    <a:pt x="0" y="934"/>
                  </a:cubicBezTo>
                  <a:cubicBezTo>
                    <a:pt x="0" y="409"/>
                    <a:pt x="351" y="59"/>
                    <a:pt x="876" y="59"/>
                  </a:cubicBezTo>
                  <a:cubicBezTo>
                    <a:pt x="1460" y="0"/>
                    <a:pt x="1752" y="351"/>
                    <a:pt x="1868" y="93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8" name="Google Shape;18548;p46"/>
            <p:cNvSpPr/>
            <p:nvPr/>
          </p:nvSpPr>
          <p:spPr>
            <a:xfrm>
              <a:off x="5358275" y="4906300"/>
              <a:ext cx="45250" cy="45250"/>
            </a:xfrm>
            <a:custGeom>
              <a:avLst/>
              <a:gdLst/>
              <a:ahLst/>
              <a:cxnLst/>
              <a:rect l="l" t="t" r="r" b="b"/>
              <a:pathLst>
                <a:path w="1810" h="1810" extrusionOk="0">
                  <a:moveTo>
                    <a:pt x="876" y="0"/>
                  </a:moveTo>
                  <a:cubicBezTo>
                    <a:pt x="1459" y="59"/>
                    <a:pt x="1810" y="350"/>
                    <a:pt x="1810" y="876"/>
                  </a:cubicBezTo>
                  <a:cubicBezTo>
                    <a:pt x="1810" y="1459"/>
                    <a:pt x="1518" y="1810"/>
                    <a:pt x="934" y="1810"/>
                  </a:cubicBezTo>
                  <a:cubicBezTo>
                    <a:pt x="409" y="1810"/>
                    <a:pt x="58" y="1518"/>
                    <a:pt x="0" y="992"/>
                  </a:cubicBezTo>
                  <a:cubicBezTo>
                    <a:pt x="0" y="409"/>
                    <a:pt x="350" y="117"/>
                    <a:pt x="8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9" name="Google Shape;18549;p46"/>
            <p:cNvSpPr/>
            <p:nvPr/>
          </p:nvSpPr>
          <p:spPr>
            <a:xfrm>
              <a:off x="1192075" y="3185825"/>
              <a:ext cx="46725" cy="46725"/>
            </a:xfrm>
            <a:custGeom>
              <a:avLst/>
              <a:gdLst/>
              <a:ahLst/>
              <a:cxnLst/>
              <a:rect l="l" t="t" r="r" b="b"/>
              <a:pathLst>
                <a:path w="1869" h="1869" extrusionOk="0">
                  <a:moveTo>
                    <a:pt x="1868" y="701"/>
                  </a:moveTo>
                  <a:cubicBezTo>
                    <a:pt x="1751" y="1518"/>
                    <a:pt x="1460" y="1868"/>
                    <a:pt x="876" y="1868"/>
                  </a:cubicBezTo>
                  <a:cubicBezTo>
                    <a:pt x="351" y="1868"/>
                    <a:pt x="0" y="1518"/>
                    <a:pt x="0" y="993"/>
                  </a:cubicBezTo>
                  <a:cubicBezTo>
                    <a:pt x="0" y="409"/>
                    <a:pt x="351" y="0"/>
                    <a:pt x="934" y="117"/>
                  </a:cubicBezTo>
                  <a:cubicBezTo>
                    <a:pt x="1285" y="175"/>
                    <a:pt x="1576" y="526"/>
                    <a:pt x="1868" y="7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0" name="Google Shape;18550;p46"/>
            <p:cNvSpPr/>
            <p:nvPr/>
          </p:nvSpPr>
          <p:spPr>
            <a:xfrm>
              <a:off x="2660100" y="5152900"/>
              <a:ext cx="46700" cy="46725"/>
            </a:xfrm>
            <a:custGeom>
              <a:avLst/>
              <a:gdLst/>
              <a:ahLst/>
              <a:cxnLst/>
              <a:rect l="l" t="t" r="r" b="b"/>
              <a:pathLst>
                <a:path w="1868" h="1869" extrusionOk="0">
                  <a:moveTo>
                    <a:pt x="992" y="1869"/>
                  </a:moveTo>
                  <a:cubicBezTo>
                    <a:pt x="409" y="1810"/>
                    <a:pt x="0" y="1518"/>
                    <a:pt x="0" y="935"/>
                  </a:cubicBezTo>
                  <a:cubicBezTo>
                    <a:pt x="0" y="351"/>
                    <a:pt x="350" y="1"/>
                    <a:pt x="934" y="1"/>
                  </a:cubicBezTo>
                  <a:cubicBezTo>
                    <a:pt x="1459" y="1"/>
                    <a:pt x="1810" y="351"/>
                    <a:pt x="1810" y="876"/>
                  </a:cubicBezTo>
                  <a:cubicBezTo>
                    <a:pt x="1868" y="1460"/>
                    <a:pt x="1518" y="1752"/>
                    <a:pt x="992" y="18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1" name="Google Shape;18551;p46"/>
            <p:cNvSpPr/>
            <p:nvPr/>
          </p:nvSpPr>
          <p:spPr>
            <a:xfrm>
              <a:off x="3395550" y="5395150"/>
              <a:ext cx="46725" cy="46725"/>
            </a:xfrm>
            <a:custGeom>
              <a:avLst/>
              <a:gdLst/>
              <a:ahLst/>
              <a:cxnLst/>
              <a:rect l="l" t="t" r="r" b="b"/>
              <a:pathLst>
                <a:path w="1869" h="1869" extrusionOk="0">
                  <a:moveTo>
                    <a:pt x="935" y="0"/>
                  </a:moveTo>
                  <a:cubicBezTo>
                    <a:pt x="1518" y="117"/>
                    <a:pt x="1869" y="350"/>
                    <a:pt x="1869" y="934"/>
                  </a:cubicBezTo>
                  <a:cubicBezTo>
                    <a:pt x="1869" y="1518"/>
                    <a:pt x="1518" y="1868"/>
                    <a:pt x="935" y="1868"/>
                  </a:cubicBezTo>
                  <a:cubicBezTo>
                    <a:pt x="409" y="1868"/>
                    <a:pt x="59" y="1518"/>
                    <a:pt x="59" y="993"/>
                  </a:cubicBezTo>
                  <a:cubicBezTo>
                    <a:pt x="1" y="409"/>
                    <a:pt x="409" y="117"/>
                    <a:pt x="8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2" name="Google Shape;18552;p46"/>
            <p:cNvSpPr/>
            <p:nvPr/>
          </p:nvSpPr>
          <p:spPr>
            <a:xfrm>
              <a:off x="4132475" y="5396600"/>
              <a:ext cx="46725" cy="45275"/>
            </a:xfrm>
            <a:custGeom>
              <a:avLst/>
              <a:gdLst/>
              <a:ahLst/>
              <a:cxnLst/>
              <a:rect l="l" t="t" r="r" b="b"/>
              <a:pathLst>
                <a:path w="1869" h="1811" extrusionOk="0">
                  <a:moveTo>
                    <a:pt x="1869" y="876"/>
                  </a:moveTo>
                  <a:cubicBezTo>
                    <a:pt x="1752" y="1460"/>
                    <a:pt x="1460" y="1810"/>
                    <a:pt x="876" y="1810"/>
                  </a:cubicBezTo>
                  <a:cubicBezTo>
                    <a:pt x="351" y="1752"/>
                    <a:pt x="1" y="1402"/>
                    <a:pt x="1" y="818"/>
                  </a:cubicBezTo>
                  <a:cubicBezTo>
                    <a:pt x="59" y="292"/>
                    <a:pt x="409" y="1"/>
                    <a:pt x="935" y="1"/>
                  </a:cubicBezTo>
                  <a:cubicBezTo>
                    <a:pt x="1519" y="1"/>
                    <a:pt x="1752" y="351"/>
                    <a:pt x="1869" y="8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3" name="Google Shape;18553;p46"/>
            <p:cNvSpPr/>
            <p:nvPr/>
          </p:nvSpPr>
          <p:spPr>
            <a:xfrm>
              <a:off x="1926075" y="4661125"/>
              <a:ext cx="45275" cy="43825"/>
            </a:xfrm>
            <a:custGeom>
              <a:avLst/>
              <a:gdLst/>
              <a:ahLst/>
              <a:cxnLst/>
              <a:rect l="l" t="t" r="r" b="b"/>
              <a:pathLst>
                <a:path w="1811" h="1753" extrusionOk="0">
                  <a:moveTo>
                    <a:pt x="1810" y="993"/>
                  </a:moveTo>
                  <a:cubicBezTo>
                    <a:pt x="1518" y="1227"/>
                    <a:pt x="1227" y="1577"/>
                    <a:pt x="876" y="1635"/>
                  </a:cubicBezTo>
                  <a:cubicBezTo>
                    <a:pt x="351" y="1752"/>
                    <a:pt x="1" y="1402"/>
                    <a:pt x="1" y="876"/>
                  </a:cubicBezTo>
                  <a:cubicBezTo>
                    <a:pt x="1" y="351"/>
                    <a:pt x="293" y="1"/>
                    <a:pt x="818" y="59"/>
                  </a:cubicBezTo>
                  <a:cubicBezTo>
                    <a:pt x="1168" y="118"/>
                    <a:pt x="1460" y="410"/>
                    <a:pt x="1810" y="643"/>
                  </a:cubicBezTo>
                  <a:cubicBezTo>
                    <a:pt x="1810" y="760"/>
                    <a:pt x="1810" y="876"/>
                    <a:pt x="1810"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4" name="Google Shape;18554;p46"/>
            <p:cNvSpPr/>
            <p:nvPr/>
          </p:nvSpPr>
          <p:spPr>
            <a:xfrm>
              <a:off x="5117475" y="493475"/>
              <a:ext cx="45275" cy="43800"/>
            </a:xfrm>
            <a:custGeom>
              <a:avLst/>
              <a:gdLst/>
              <a:ahLst/>
              <a:cxnLst/>
              <a:rect l="l" t="t" r="r" b="b"/>
              <a:pathLst>
                <a:path w="1811" h="1752" extrusionOk="0">
                  <a:moveTo>
                    <a:pt x="1810" y="1052"/>
                  </a:moveTo>
                  <a:cubicBezTo>
                    <a:pt x="1519" y="1285"/>
                    <a:pt x="1227" y="1635"/>
                    <a:pt x="877" y="1694"/>
                  </a:cubicBezTo>
                  <a:cubicBezTo>
                    <a:pt x="351" y="1752"/>
                    <a:pt x="1" y="1402"/>
                    <a:pt x="1" y="876"/>
                  </a:cubicBezTo>
                  <a:cubicBezTo>
                    <a:pt x="1" y="351"/>
                    <a:pt x="351" y="1"/>
                    <a:pt x="818" y="59"/>
                  </a:cubicBezTo>
                  <a:cubicBezTo>
                    <a:pt x="1168" y="118"/>
                    <a:pt x="1460" y="468"/>
                    <a:pt x="1810" y="701"/>
                  </a:cubicBezTo>
                  <a:cubicBezTo>
                    <a:pt x="1810" y="818"/>
                    <a:pt x="1810" y="935"/>
                    <a:pt x="1810" y="10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5" name="Google Shape;18555;p46"/>
            <p:cNvSpPr/>
            <p:nvPr/>
          </p:nvSpPr>
          <p:spPr>
            <a:xfrm>
              <a:off x="6096650" y="1472650"/>
              <a:ext cx="45275" cy="43800"/>
            </a:xfrm>
            <a:custGeom>
              <a:avLst/>
              <a:gdLst/>
              <a:ahLst/>
              <a:cxnLst/>
              <a:rect l="l" t="t" r="r" b="b"/>
              <a:pathLst>
                <a:path w="1811" h="1752" extrusionOk="0">
                  <a:moveTo>
                    <a:pt x="1810" y="1051"/>
                  </a:moveTo>
                  <a:cubicBezTo>
                    <a:pt x="1460" y="1285"/>
                    <a:pt x="1226" y="1635"/>
                    <a:pt x="876" y="1693"/>
                  </a:cubicBezTo>
                  <a:cubicBezTo>
                    <a:pt x="351" y="1752"/>
                    <a:pt x="1" y="1401"/>
                    <a:pt x="1" y="876"/>
                  </a:cubicBezTo>
                  <a:cubicBezTo>
                    <a:pt x="1" y="351"/>
                    <a:pt x="351" y="0"/>
                    <a:pt x="818" y="59"/>
                  </a:cubicBezTo>
                  <a:cubicBezTo>
                    <a:pt x="1168" y="117"/>
                    <a:pt x="1460" y="467"/>
                    <a:pt x="1810" y="701"/>
                  </a:cubicBezTo>
                  <a:lnTo>
                    <a:pt x="1810" y="1051"/>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6" name="Google Shape;18556;p46"/>
            <p:cNvSpPr/>
            <p:nvPr/>
          </p:nvSpPr>
          <p:spPr>
            <a:xfrm>
              <a:off x="6098100" y="4173750"/>
              <a:ext cx="37975" cy="42325"/>
            </a:xfrm>
            <a:custGeom>
              <a:avLst/>
              <a:gdLst/>
              <a:ahLst/>
              <a:cxnLst/>
              <a:rect l="l" t="t" r="r" b="b"/>
              <a:pathLst>
                <a:path w="1519" h="1693" extrusionOk="0">
                  <a:moveTo>
                    <a:pt x="643" y="1693"/>
                  </a:moveTo>
                  <a:cubicBezTo>
                    <a:pt x="410" y="1401"/>
                    <a:pt x="1" y="1051"/>
                    <a:pt x="59" y="817"/>
                  </a:cubicBezTo>
                  <a:cubicBezTo>
                    <a:pt x="118" y="526"/>
                    <a:pt x="526" y="117"/>
                    <a:pt x="818" y="59"/>
                  </a:cubicBezTo>
                  <a:cubicBezTo>
                    <a:pt x="993" y="0"/>
                    <a:pt x="1460" y="467"/>
                    <a:pt x="1460" y="759"/>
                  </a:cubicBezTo>
                  <a:cubicBezTo>
                    <a:pt x="1519" y="1051"/>
                    <a:pt x="1168" y="1343"/>
                    <a:pt x="993" y="1635"/>
                  </a:cubicBezTo>
                  <a:cubicBezTo>
                    <a:pt x="876" y="1635"/>
                    <a:pt x="760" y="1635"/>
                    <a:pt x="643" y="16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7" name="Google Shape;18557;p46"/>
            <p:cNvSpPr/>
            <p:nvPr/>
          </p:nvSpPr>
          <p:spPr>
            <a:xfrm>
              <a:off x="1196450" y="2212500"/>
              <a:ext cx="40875" cy="37950"/>
            </a:xfrm>
            <a:custGeom>
              <a:avLst/>
              <a:gdLst/>
              <a:ahLst/>
              <a:cxnLst/>
              <a:rect l="l" t="t" r="r" b="b"/>
              <a:pathLst>
                <a:path w="1635" h="1518" extrusionOk="0">
                  <a:moveTo>
                    <a:pt x="1635" y="934"/>
                  </a:moveTo>
                  <a:cubicBezTo>
                    <a:pt x="1285" y="1109"/>
                    <a:pt x="993" y="1518"/>
                    <a:pt x="701" y="1460"/>
                  </a:cubicBezTo>
                  <a:cubicBezTo>
                    <a:pt x="409" y="1401"/>
                    <a:pt x="59" y="993"/>
                    <a:pt x="0" y="701"/>
                  </a:cubicBezTo>
                  <a:cubicBezTo>
                    <a:pt x="0" y="467"/>
                    <a:pt x="467" y="0"/>
                    <a:pt x="701" y="0"/>
                  </a:cubicBezTo>
                  <a:cubicBezTo>
                    <a:pt x="993" y="0"/>
                    <a:pt x="1343" y="350"/>
                    <a:pt x="1635" y="584"/>
                  </a:cubicBezTo>
                  <a:lnTo>
                    <a:pt x="1635" y="934"/>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8" name="Google Shape;18558;p46"/>
            <p:cNvSpPr/>
            <p:nvPr/>
          </p:nvSpPr>
          <p:spPr>
            <a:xfrm>
              <a:off x="6346175" y="1970250"/>
              <a:ext cx="40900" cy="36525"/>
            </a:xfrm>
            <a:custGeom>
              <a:avLst/>
              <a:gdLst/>
              <a:ahLst/>
              <a:cxnLst/>
              <a:rect l="l" t="t" r="r" b="b"/>
              <a:pathLst>
                <a:path w="1636" h="1461" extrusionOk="0">
                  <a:moveTo>
                    <a:pt x="1577" y="935"/>
                  </a:moveTo>
                  <a:cubicBezTo>
                    <a:pt x="1285" y="1110"/>
                    <a:pt x="935" y="1460"/>
                    <a:pt x="701" y="1402"/>
                  </a:cubicBezTo>
                  <a:cubicBezTo>
                    <a:pt x="409" y="1402"/>
                    <a:pt x="59" y="935"/>
                    <a:pt x="1" y="643"/>
                  </a:cubicBezTo>
                  <a:cubicBezTo>
                    <a:pt x="1" y="468"/>
                    <a:pt x="468" y="1"/>
                    <a:pt x="701" y="1"/>
                  </a:cubicBezTo>
                  <a:cubicBezTo>
                    <a:pt x="993" y="1"/>
                    <a:pt x="1285" y="351"/>
                    <a:pt x="1635" y="526"/>
                  </a:cubicBezTo>
                  <a:cubicBezTo>
                    <a:pt x="1635" y="643"/>
                    <a:pt x="1635" y="818"/>
                    <a:pt x="1577" y="8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9" name="Google Shape;18559;p46"/>
            <p:cNvSpPr/>
            <p:nvPr/>
          </p:nvSpPr>
          <p:spPr>
            <a:xfrm>
              <a:off x="1685300" y="4417450"/>
              <a:ext cx="37975" cy="40875"/>
            </a:xfrm>
            <a:custGeom>
              <a:avLst/>
              <a:gdLst/>
              <a:ahLst/>
              <a:cxnLst/>
              <a:rect l="l" t="t" r="r" b="b"/>
              <a:pathLst>
                <a:path w="1519" h="1635" extrusionOk="0">
                  <a:moveTo>
                    <a:pt x="935" y="0"/>
                  </a:moveTo>
                  <a:cubicBezTo>
                    <a:pt x="1110" y="292"/>
                    <a:pt x="1518" y="642"/>
                    <a:pt x="1460" y="876"/>
                  </a:cubicBezTo>
                  <a:cubicBezTo>
                    <a:pt x="1401" y="1167"/>
                    <a:pt x="993" y="1576"/>
                    <a:pt x="701" y="1576"/>
                  </a:cubicBezTo>
                  <a:cubicBezTo>
                    <a:pt x="468" y="1634"/>
                    <a:pt x="59" y="1167"/>
                    <a:pt x="1" y="934"/>
                  </a:cubicBezTo>
                  <a:cubicBezTo>
                    <a:pt x="1" y="642"/>
                    <a:pt x="351" y="292"/>
                    <a:pt x="584" y="0"/>
                  </a:cubicBezTo>
                  <a:lnTo>
                    <a:pt x="935" y="0"/>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0" name="Google Shape;18560;p46"/>
            <p:cNvSpPr/>
            <p:nvPr/>
          </p:nvSpPr>
          <p:spPr>
            <a:xfrm>
              <a:off x="4630100" y="246875"/>
              <a:ext cx="37950" cy="40875"/>
            </a:xfrm>
            <a:custGeom>
              <a:avLst/>
              <a:gdLst/>
              <a:ahLst/>
              <a:cxnLst/>
              <a:rect l="l" t="t" r="r" b="b"/>
              <a:pathLst>
                <a:path w="1518" h="1635" extrusionOk="0">
                  <a:moveTo>
                    <a:pt x="934" y="0"/>
                  </a:moveTo>
                  <a:cubicBezTo>
                    <a:pt x="1109" y="292"/>
                    <a:pt x="1518" y="642"/>
                    <a:pt x="1459" y="876"/>
                  </a:cubicBezTo>
                  <a:cubicBezTo>
                    <a:pt x="1401" y="1168"/>
                    <a:pt x="993" y="1576"/>
                    <a:pt x="701" y="1576"/>
                  </a:cubicBezTo>
                  <a:cubicBezTo>
                    <a:pt x="526" y="1635"/>
                    <a:pt x="59" y="1168"/>
                    <a:pt x="59" y="934"/>
                  </a:cubicBezTo>
                  <a:cubicBezTo>
                    <a:pt x="0" y="584"/>
                    <a:pt x="350" y="292"/>
                    <a:pt x="584" y="0"/>
                  </a:cubicBezTo>
                  <a:lnTo>
                    <a:pt x="934" y="0"/>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1" name="Google Shape;18561;p46"/>
            <p:cNvSpPr/>
            <p:nvPr/>
          </p:nvSpPr>
          <p:spPr>
            <a:xfrm>
              <a:off x="2175625" y="4910675"/>
              <a:ext cx="36500" cy="40875"/>
            </a:xfrm>
            <a:custGeom>
              <a:avLst/>
              <a:gdLst/>
              <a:ahLst/>
              <a:cxnLst/>
              <a:rect l="l" t="t" r="r" b="b"/>
              <a:pathLst>
                <a:path w="1460" h="1635" extrusionOk="0">
                  <a:moveTo>
                    <a:pt x="584" y="1635"/>
                  </a:moveTo>
                  <a:cubicBezTo>
                    <a:pt x="350" y="1343"/>
                    <a:pt x="0" y="1051"/>
                    <a:pt x="0" y="759"/>
                  </a:cubicBezTo>
                  <a:cubicBezTo>
                    <a:pt x="58" y="467"/>
                    <a:pt x="467" y="59"/>
                    <a:pt x="759" y="59"/>
                  </a:cubicBezTo>
                  <a:cubicBezTo>
                    <a:pt x="934" y="0"/>
                    <a:pt x="1401" y="467"/>
                    <a:pt x="1459" y="701"/>
                  </a:cubicBezTo>
                  <a:cubicBezTo>
                    <a:pt x="1459" y="993"/>
                    <a:pt x="1109" y="1343"/>
                    <a:pt x="934" y="1635"/>
                  </a:cubicBezTo>
                  <a:cubicBezTo>
                    <a:pt x="817" y="1635"/>
                    <a:pt x="701" y="1635"/>
                    <a:pt x="584"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2" name="Google Shape;18562;p46"/>
            <p:cNvSpPr/>
            <p:nvPr/>
          </p:nvSpPr>
          <p:spPr>
            <a:xfrm>
              <a:off x="4379100" y="5399525"/>
              <a:ext cx="40875" cy="36500"/>
            </a:xfrm>
            <a:custGeom>
              <a:avLst/>
              <a:gdLst/>
              <a:ahLst/>
              <a:cxnLst/>
              <a:rect l="l" t="t" r="r" b="b"/>
              <a:pathLst>
                <a:path w="1635" h="1460" extrusionOk="0">
                  <a:moveTo>
                    <a:pt x="59" y="526"/>
                  </a:moveTo>
                  <a:cubicBezTo>
                    <a:pt x="351" y="351"/>
                    <a:pt x="701" y="0"/>
                    <a:pt x="993" y="59"/>
                  </a:cubicBezTo>
                  <a:cubicBezTo>
                    <a:pt x="1226" y="117"/>
                    <a:pt x="1576" y="526"/>
                    <a:pt x="1635" y="818"/>
                  </a:cubicBezTo>
                  <a:cubicBezTo>
                    <a:pt x="1635" y="1051"/>
                    <a:pt x="1168" y="1460"/>
                    <a:pt x="876" y="1460"/>
                  </a:cubicBezTo>
                  <a:cubicBezTo>
                    <a:pt x="584" y="1460"/>
                    <a:pt x="292" y="1109"/>
                    <a:pt x="0" y="876"/>
                  </a:cubicBezTo>
                  <a:cubicBezTo>
                    <a:pt x="0" y="759"/>
                    <a:pt x="59" y="642"/>
                    <a:pt x="59" y="5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3" name="Google Shape;18563;p46"/>
            <p:cNvSpPr/>
            <p:nvPr/>
          </p:nvSpPr>
          <p:spPr>
            <a:xfrm>
              <a:off x="2422225" y="497850"/>
              <a:ext cx="43800" cy="35050"/>
            </a:xfrm>
            <a:custGeom>
              <a:avLst/>
              <a:gdLst/>
              <a:ahLst/>
              <a:cxnLst/>
              <a:rect l="l" t="t" r="r" b="b"/>
              <a:pathLst>
                <a:path w="1752" h="1402" extrusionOk="0">
                  <a:moveTo>
                    <a:pt x="1752" y="701"/>
                  </a:moveTo>
                  <a:cubicBezTo>
                    <a:pt x="1285" y="1052"/>
                    <a:pt x="993" y="1402"/>
                    <a:pt x="759" y="1402"/>
                  </a:cubicBezTo>
                  <a:cubicBezTo>
                    <a:pt x="468" y="1402"/>
                    <a:pt x="234" y="993"/>
                    <a:pt x="1" y="760"/>
                  </a:cubicBezTo>
                  <a:cubicBezTo>
                    <a:pt x="234" y="468"/>
                    <a:pt x="409" y="59"/>
                    <a:pt x="701" y="59"/>
                  </a:cubicBezTo>
                  <a:cubicBezTo>
                    <a:pt x="935" y="1"/>
                    <a:pt x="1285" y="351"/>
                    <a:pt x="1752" y="7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4" name="Google Shape;18564;p46"/>
            <p:cNvSpPr/>
            <p:nvPr/>
          </p:nvSpPr>
          <p:spPr>
            <a:xfrm>
              <a:off x="1203750" y="3439725"/>
              <a:ext cx="27750" cy="36525"/>
            </a:xfrm>
            <a:custGeom>
              <a:avLst/>
              <a:gdLst/>
              <a:ahLst/>
              <a:cxnLst/>
              <a:rect l="l" t="t" r="r" b="b"/>
              <a:pathLst>
                <a:path w="1110" h="1461" extrusionOk="0">
                  <a:moveTo>
                    <a:pt x="351" y="1402"/>
                  </a:moveTo>
                  <a:cubicBezTo>
                    <a:pt x="234" y="1110"/>
                    <a:pt x="59" y="818"/>
                    <a:pt x="0" y="526"/>
                  </a:cubicBezTo>
                  <a:cubicBezTo>
                    <a:pt x="0" y="351"/>
                    <a:pt x="234" y="176"/>
                    <a:pt x="409" y="1"/>
                  </a:cubicBezTo>
                  <a:cubicBezTo>
                    <a:pt x="642" y="234"/>
                    <a:pt x="993" y="409"/>
                    <a:pt x="1051" y="701"/>
                  </a:cubicBezTo>
                  <a:cubicBezTo>
                    <a:pt x="1109" y="876"/>
                    <a:pt x="818" y="1168"/>
                    <a:pt x="642" y="1460"/>
                  </a:cubicBezTo>
                  <a:cubicBezTo>
                    <a:pt x="526" y="1460"/>
                    <a:pt x="467" y="1402"/>
                    <a:pt x="351" y="14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5" name="Google Shape;18565;p46"/>
            <p:cNvSpPr/>
            <p:nvPr/>
          </p:nvSpPr>
          <p:spPr>
            <a:xfrm>
              <a:off x="3159150" y="5402450"/>
              <a:ext cx="42350" cy="27750"/>
            </a:xfrm>
            <a:custGeom>
              <a:avLst/>
              <a:gdLst/>
              <a:ahLst/>
              <a:cxnLst/>
              <a:rect l="l" t="t" r="r" b="b"/>
              <a:pathLst>
                <a:path w="1694" h="1110" extrusionOk="0">
                  <a:moveTo>
                    <a:pt x="1694" y="642"/>
                  </a:moveTo>
                  <a:cubicBezTo>
                    <a:pt x="1285" y="876"/>
                    <a:pt x="1051" y="1109"/>
                    <a:pt x="876" y="1051"/>
                  </a:cubicBezTo>
                  <a:cubicBezTo>
                    <a:pt x="584" y="992"/>
                    <a:pt x="293" y="759"/>
                    <a:pt x="1" y="584"/>
                  </a:cubicBezTo>
                  <a:cubicBezTo>
                    <a:pt x="234" y="409"/>
                    <a:pt x="468" y="0"/>
                    <a:pt x="701" y="0"/>
                  </a:cubicBezTo>
                  <a:cubicBezTo>
                    <a:pt x="935" y="0"/>
                    <a:pt x="1227" y="350"/>
                    <a:pt x="1635" y="64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6" name="Google Shape;18566;p46"/>
            <p:cNvSpPr/>
            <p:nvPr/>
          </p:nvSpPr>
          <p:spPr>
            <a:xfrm>
              <a:off x="2914000" y="258550"/>
              <a:ext cx="36500" cy="26275"/>
            </a:xfrm>
            <a:custGeom>
              <a:avLst/>
              <a:gdLst/>
              <a:ahLst/>
              <a:cxnLst/>
              <a:rect l="l" t="t" r="r" b="b"/>
              <a:pathLst>
                <a:path w="1460" h="1051" extrusionOk="0">
                  <a:moveTo>
                    <a:pt x="1460" y="0"/>
                  </a:moveTo>
                  <a:cubicBezTo>
                    <a:pt x="1285" y="467"/>
                    <a:pt x="1226" y="759"/>
                    <a:pt x="1051" y="934"/>
                  </a:cubicBezTo>
                  <a:cubicBezTo>
                    <a:pt x="876" y="1051"/>
                    <a:pt x="526" y="1051"/>
                    <a:pt x="292" y="992"/>
                  </a:cubicBezTo>
                  <a:cubicBezTo>
                    <a:pt x="176" y="934"/>
                    <a:pt x="117" y="701"/>
                    <a:pt x="1" y="584"/>
                  </a:cubicBezTo>
                  <a:cubicBezTo>
                    <a:pt x="176" y="467"/>
                    <a:pt x="351" y="350"/>
                    <a:pt x="584" y="234"/>
                  </a:cubicBezTo>
                  <a:cubicBezTo>
                    <a:pt x="759" y="175"/>
                    <a:pt x="993" y="117"/>
                    <a:pt x="146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7" name="Google Shape;18567;p46"/>
            <p:cNvSpPr/>
            <p:nvPr/>
          </p:nvSpPr>
          <p:spPr>
            <a:xfrm>
              <a:off x="6349100" y="3686350"/>
              <a:ext cx="24825" cy="33575"/>
            </a:xfrm>
            <a:custGeom>
              <a:avLst/>
              <a:gdLst/>
              <a:ahLst/>
              <a:cxnLst/>
              <a:rect l="l" t="t" r="r" b="b"/>
              <a:pathLst>
                <a:path w="993" h="1343" extrusionOk="0">
                  <a:moveTo>
                    <a:pt x="993" y="0"/>
                  </a:moveTo>
                  <a:cubicBezTo>
                    <a:pt x="935" y="351"/>
                    <a:pt x="876" y="526"/>
                    <a:pt x="818" y="759"/>
                  </a:cubicBezTo>
                  <a:cubicBezTo>
                    <a:pt x="701" y="934"/>
                    <a:pt x="526" y="1109"/>
                    <a:pt x="409" y="1343"/>
                  </a:cubicBezTo>
                  <a:cubicBezTo>
                    <a:pt x="292" y="1168"/>
                    <a:pt x="1" y="1051"/>
                    <a:pt x="1" y="876"/>
                  </a:cubicBezTo>
                  <a:cubicBezTo>
                    <a:pt x="1" y="584"/>
                    <a:pt x="117" y="292"/>
                    <a:pt x="292" y="117"/>
                  </a:cubicBezTo>
                  <a:cubicBezTo>
                    <a:pt x="409" y="0"/>
                    <a:pt x="643" y="59"/>
                    <a:pt x="99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8582" name="Google Shape;18582;p46"/>
          <p:cNvSpPr/>
          <p:nvPr/>
        </p:nvSpPr>
        <p:spPr>
          <a:xfrm flipH="1">
            <a:off x="5117121" y="3361514"/>
            <a:ext cx="160202" cy="160202"/>
          </a:xfrm>
          <a:custGeom>
            <a:avLst/>
            <a:gdLst/>
            <a:ahLst/>
            <a:cxnLst/>
            <a:rect l="l" t="t" r="r" b="b"/>
            <a:pathLst>
              <a:path w="20638" h="20638" extrusionOk="0">
                <a:moveTo>
                  <a:pt x="6319" y="1"/>
                </a:moveTo>
                <a:lnTo>
                  <a:pt x="6319" y="6319"/>
                </a:lnTo>
                <a:lnTo>
                  <a:pt x="1" y="6319"/>
                </a:lnTo>
                <a:lnTo>
                  <a:pt x="1" y="14318"/>
                </a:lnTo>
                <a:lnTo>
                  <a:pt x="6319" y="14318"/>
                </a:lnTo>
                <a:lnTo>
                  <a:pt x="6319" y="20637"/>
                </a:lnTo>
                <a:lnTo>
                  <a:pt x="14318" y="20637"/>
                </a:lnTo>
                <a:lnTo>
                  <a:pt x="14318" y="14318"/>
                </a:lnTo>
                <a:lnTo>
                  <a:pt x="20637" y="14318"/>
                </a:lnTo>
                <a:lnTo>
                  <a:pt x="20637" y="6319"/>
                </a:lnTo>
                <a:lnTo>
                  <a:pt x="14318" y="6319"/>
                </a:lnTo>
                <a:lnTo>
                  <a:pt x="14318" y="1"/>
                </a:lnTo>
                <a:close/>
              </a:path>
            </a:pathLst>
          </a:cu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1" name="Google Shape;24132;p71">
            <a:extLst>
              <a:ext uri="{FF2B5EF4-FFF2-40B4-BE49-F238E27FC236}">
                <a16:creationId xmlns:a16="http://schemas.microsoft.com/office/drawing/2014/main" id="{682D615D-EF03-4910-A96A-5015DEC61D40}"/>
              </a:ext>
            </a:extLst>
          </p:cNvPr>
          <p:cNvSpPr/>
          <p:nvPr/>
        </p:nvSpPr>
        <p:spPr>
          <a:xfrm flipH="1">
            <a:off x="119767" y="322107"/>
            <a:ext cx="1026600" cy="1015200"/>
          </a:xfrm>
          <a:prstGeom prst="teardrop">
            <a:avLst>
              <a:gd name="adj" fmla="val 100000"/>
            </a:avLst>
          </a:prstGeom>
          <a:gradFill>
            <a:gsLst>
              <a:gs pos="0">
                <a:schemeClr val="dk1"/>
              </a:gs>
              <a:gs pos="100000">
                <a:schemeClr val="lt1"/>
              </a:gs>
            </a:gsLst>
            <a:lin ang="2698631"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762" name="Google Shape;24136;p71">
            <a:extLst>
              <a:ext uri="{FF2B5EF4-FFF2-40B4-BE49-F238E27FC236}">
                <a16:creationId xmlns:a16="http://schemas.microsoft.com/office/drawing/2014/main" id="{4D4A0426-FED3-4963-A86D-0C4163B1C1F6}"/>
              </a:ext>
            </a:extLst>
          </p:cNvPr>
          <p:cNvGrpSpPr/>
          <p:nvPr/>
        </p:nvGrpSpPr>
        <p:grpSpPr>
          <a:xfrm>
            <a:off x="442827" y="536127"/>
            <a:ext cx="323398" cy="587160"/>
            <a:chOff x="2363300" y="238125"/>
            <a:chExt cx="2874650" cy="5219200"/>
          </a:xfrm>
        </p:grpSpPr>
        <p:sp>
          <p:nvSpPr>
            <p:cNvPr id="763" name="Google Shape;24137;p71">
              <a:extLst>
                <a:ext uri="{FF2B5EF4-FFF2-40B4-BE49-F238E27FC236}">
                  <a16:creationId xmlns:a16="http://schemas.microsoft.com/office/drawing/2014/main" id="{D9F706C2-8B8F-4CE6-94F8-E2AC51ACEF81}"/>
                </a:ext>
              </a:extLst>
            </p:cNvPr>
            <p:cNvSpPr/>
            <p:nvPr/>
          </p:nvSpPr>
          <p:spPr>
            <a:xfrm>
              <a:off x="2852600" y="5029150"/>
              <a:ext cx="1896050" cy="428175"/>
            </a:xfrm>
            <a:custGeom>
              <a:avLst/>
              <a:gdLst/>
              <a:ahLst/>
              <a:cxnLst/>
              <a:rect l="l" t="t" r="r" b="b"/>
              <a:pathLst>
                <a:path w="75842" h="17127" extrusionOk="0">
                  <a:moveTo>
                    <a:pt x="0" y="1"/>
                  </a:moveTo>
                  <a:lnTo>
                    <a:pt x="0" y="816"/>
                  </a:lnTo>
                  <a:cubicBezTo>
                    <a:pt x="0" y="9819"/>
                    <a:pt x="7275" y="17126"/>
                    <a:pt x="16310" y="17126"/>
                  </a:cubicBezTo>
                  <a:lnTo>
                    <a:pt x="59532" y="17126"/>
                  </a:lnTo>
                  <a:cubicBezTo>
                    <a:pt x="68535" y="17126"/>
                    <a:pt x="75841" y="9819"/>
                    <a:pt x="75841" y="816"/>
                  </a:cubicBezTo>
                  <a:lnTo>
                    <a:pt x="7584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4" name="Google Shape;24138;p71">
              <a:extLst>
                <a:ext uri="{FF2B5EF4-FFF2-40B4-BE49-F238E27FC236}">
                  <a16:creationId xmlns:a16="http://schemas.microsoft.com/office/drawing/2014/main" id="{7CBECB57-6600-408B-ADC2-9B2E03C398E6}"/>
                </a:ext>
              </a:extLst>
            </p:cNvPr>
            <p:cNvSpPr/>
            <p:nvPr/>
          </p:nvSpPr>
          <p:spPr>
            <a:xfrm>
              <a:off x="2852600" y="4305800"/>
              <a:ext cx="1896050" cy="417575"/>
            </a:xfrm>
            <a:custGeom>
              <a:avLst/>
              <a:gdLst/>
              <a:ahLst/>
              <a:cxnLst/>
              <a:rect l="l" t="t" r="r" b="b"/>
              <a:pathLst>
                <a:path w="75842" h="16703" extrusionOk="0">
                  <a:moveTo>
                    <a:pt x="0" y="1"/>
                  </a:moveTo>
                  <a:lnTo>
                    <a:pt x="0" y="16702"/>
                  </a:lnTo>
                  <a:lnTo>
                    <a:pt x="75841" y="16702"/>
                  </a:lnTo>
                  <a:lnTo>
                    <a:pt x="7584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5" name="Google Shape;24139;p71">
              <a:extLst>
                <a:ext uri="{FF2B5EF4-FFF2-40B4-BE49-F238E27FC236}">
                  <a16:creationId xmlns:a16="http://schemas.microsoft.com/office/drawing/2014/main" id="{ECB1CDAA-1D04-4987-B51C-75B9F8B65B1A}"/>
                </a:ext>
              </a:extLst>
            </p:cNvPr>
            <p:cNvSpPr/>
            <p:nvPr/>
          </p:nvSpPr>
          <p:spPr>
            <a:xfrm>
              <a:off x="2363300" y="238125"/>
              <a:ext cx="2874650" cy="509700"/>
            </a:xfrm>
            <a:custGeom>
              <a:avLst/>
              <a:gdLst/>
              <a:ahLst/>
              <a:cxnLst/>
              <a:rect l="l" t="t" r="r" b="b"/>
              <a:pathLst>
                <a:path w="114986" h="20388" extrusionOk="0">
                  <a:moveTo>
                    <a:pt x="6100" y="0"/>
                  </a:moveTo>
                  <a:cubicBezTo>
                    <a:pt x="2708" y="0"/>
                    <a:pt x="0" y="2740"/>
                    <a:pt x="0" y="6133"/>
                  </a:cubicBezTo>
                  <a:lnTo>
                    <a:pt x="0" y="20387"/>
                  </a:lnTo>
                  <a:lnTo>
                    <a:pt x="114985" y="20387"/>
                  </a:lnTo>
                  <a:lnTo>
                    <a:pt x="114985" y="6133"/>
                  </a:lnTo>
                  <a:cubicBezTo>
                    <a:pt x="114985" y="2740"/>
                    <a:pt x="112245" y="0"/>
                    <a:pt x="10885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6" name="Google Shape;24140;p71">
              <a:extLst>
                <a:ext uri="{FF2B5EF4-FFF2-40B4-BE49-F238E27FC236}">
                  <a16:creationId xmlns:a16="http://schemas.microsoft.com/office/drawing/2014/main" id="{9DC08128-83D0-4EE0-9B92-26FC5E013D4D}"/>
                </a:ext>
              </a:extLst>
            </p:cNvPr>
            <p:cNvSpPr/>
            <p:nvPr/>
          </p:nvSpPr>
          <p:spPr>
            <a:xfrm>
              <a:off x="2363300" y="1053600"/>
              <a:ext cx="2874650" cy="2946425"/>
            </a:xfrm>
            <a:custGeom>
              <a:avLst/>
              <a:gdLst/>
              <a:ahLst/>
              <a:cxnLst/>
              <a:rect l="l" t="t" r="r" b="b"/>
              <a:pathLst>
                <a:path w="114986" h="117857" extrusionOk="0">
                  <a:moveTo>
                    <a:pt x="57477" y="29359"/>
                  </a:moveTo>
                  <a:cubicBezTo>
                    <a:pt x="60869" y="29359"/>
                    <a:pt x="63609" y="32099"/>
                    <a:pt x="63609" y="35491"/>
                  </a:cubicBezTo>
                  <a:lnTo>
                    <a:pt x="63609" y="39145"/>
                  </a:lnTo>
                  <a:lnTo>
                    <a:pt x="67263" y="39145"/>
                  </a:lnTo>
                  <a:cubicBezTo>
                    <a:pt x="70655" y="39145"/>
                    <a:pt x="73395" y="41885"/>
                    <a:pt x="73395" y="45277"/>
                  </a:cubicBezTo>
                  <a:cubicBezTo>
                    <a:pt x="73395" y="48637"/>
                    <a:pt x="70655" y="51377"/>
                    <a:pt x="67263" y="51377"/>
                  </a:cubicBezTo>
                  <a:lnTo>
                    <a:pt x="63609" y="51377"/>
                  </a:lnTo>
                  <a:lnTo>
                    <a:pt x="63609" y="55063"/>
                  </a:lnTo>
                  <a:cubicBezTo>
                    <a:pt x="63609" y="58423"/>
                    <a:pt x="60869" y="61163"/>
                    <a:pt x="57477" y="61163"/>
                  </a:cubicBezTo>
                  <a:cubicBezTo>
                    <a:pt x="54084" y="61163"/>
                    <a:pt x="51377" y="58423"/>
                    <a:pt x="51377" y="55063"/>
                  </a:cubicBezTo>
                  <a:lnTo>
                    <a:pt x="51377" y="51377"/>
                  </a:lnTo>
                  <a:lnTo>
                    <a:pt x="47691" y="51377"/>
                  </a:lnTo>
                  <a:cubicBezTo>
                    <a:pt x="44298" y="51377"/>
                    <a:pt x="41591" y="48637"/>
                    <a:pt x="41591" y="45277"/>
                  </a:cubicBezTo>
                  <a:cubicBezTo>
                    <a:pt x="41591" y="41885"/>
                    <a:pt x="44298" y="39145"/>
                    <a:pt x="47691" y="39145"/>
                  </a:cubicBezTo>
                  <a:lnTo>
                    <a:pt x="51377" y="39145"/>
                  </a:lnTo>
                  <a:lnTo>
                    <a:pt x="51377" y="35491"/>
                  </a:lnTo>
                  <a:cubicBezTo>
                    <a:pt x="51377" y="32099"/>
                    <a:pt x="54084" y="29359"/>
                    <a:pt x="57477" y="29359"/>
                  </a:cubicBezTo>
                  <a:close/>
                  <a:moveTo>
                    <a:pt x="67263" y="75027"/>
                  </a:moveTo>
                  <a:cubicBezTo>
                    <a:pt x="70655" y="75027"/>
                    <a:pt x="73395" y="77767"/>
                    <a:pt x="73395" y="81159"/>
                  </a:cubicBezTo>
                  <a:cubicBezTo>
                    <a:pt x="73395" y="84519"/>
                    <a:pt x="70655" y="87259"/>
                    <a:pt x="67263" y="87259"/>
                  </a:cubicBezTo>
                  <a:lnTo>
                    <a:pt x="47691" y="87259"/>
                  </a:lnTo>
                  <a:cubicBezTo>
                    <a:pt x="44298" y="87259"/>
                    <a:pt x="41591" y="84519"/>
                    <a:pt x="41591" y="81159"/>
                  </a:cubicBezTo>
                  <a:cubicBezTo>
                    <a:pt x="41591" y="77767"/>
                    <a:pt x="44298" y="75027"/>
                    <a:pt x="47691" y="75027"/>
                  </a:cubicBezTo>
                  <a:close/>
                  <a:moveTo>
                    <a:pt x="0" y="1"/>
                  </a:moveTo>
                  <a:cubicBezTo>
                    <a:pt x="0" y="327"/>
                    <a:pt x="19474" y="117856"/>
                    <a:pt x="19474" y="117856"/>
                  </a:cubicBezTo>
                  <a:lnTo>
                    <a:pt x="95479" y="117856"/>
                  </a:lnTo>
                  <a:cubicBezTo>
                    <a:pt x="95479" y="117856"/>
                    <a:pt x="114985" y="327"/>
                    <a:pt x="11498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931704025"/>
      </p:ext>
    </p:extLst>
  </p:cSld>
  <p:clrMapOvr>
    <a:masterClrMapping/>
  </p:clrMapOvr>
  <mc:AlternateContent xmlns:mc="http://schemas.openxmlformats.org/markup-compatibility/2006">
    <mc:Choice xmlns:p14="http://schemas.microsoft.com/office/powerpoint/2010/main" Requires="p14">
      <p:transition spd="slow" p14:dur="900">
        <p14:flythrough dir="out" hasBounce="1"/>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7809"/>
        <p:cNvGrpSpPr/>
        <p:nvPr/>
      </p:nvGrpSpPr>
      <p:grpSpPr>
        <a:xfrm>
          <a:off x="0" y="0"/>
          <a:ext cx="0" cy="0"/>
          <a:chOff x="0" y="0"/>
          <a:chExt cx="0" cy="0"/>
        </a:xfrm>
      </p:grpSpPr>
      <p:grpSp>
        <p:nvGrpSpPr>
          <p:cNvPr id="17810" name="Google Shape;17810;p46"/>
          <p:cNvGrpSpPr/>
          <p:nvPr/>
        </p:nvGrpSpPr>
        <p:grpSpPr>
          <a:xfrm>
            <a:off x="-1403988" y="4004002"/>
            <a:ext cx="3288125" cy="3288125"/>
            <a:chOff x="1190625" y="238125"/>
            <a:chExt cx="5205200" cy="5205200"/>
          </a:xfrm>
        </p:grpSpPr>
        <p:sp>
          <p:nvSpPr>
            <p:cNvPr id="17811" name="Google Shape;17811;p46"/>
            <p:cNvSpPr/>
            <p:nvPr/>
          </p:nvSpPr>
          <p:spPr>
            <a:xfrm>
              <a:off x="3537100" y="2352575"/>
              <a:ext cx="739875" cy="745725"/>
            </a:xfrm>
            <a:custGeom>
              <a:avLst/>
              <a:gdLst/>
              <a:ahLst/>
              <a:cxnLst/>
              <a:rect l="l" t="t" r="r" b="b"/>
              <a:pathLst>
                <a:path w="29595" h="29829" extrusionOk="0">
                  <a:moveTo>
                    <a:pt x="19963" y="23699"/>
                  </a:moveTo>
                  <a:cubicBezTo>
                    <a:pt x="20956" y="20839"/>
                    <a:pt x="23057" y="19438"/>
                    <a:pt x="25509" y="19847"/>
                  </a:cubicBezTo>
                  <a:cubicBezTo>
                    <a:pt x="27785" y="20197"/>
                    <a:pt x="29478" y="22123"/>
                    <a:pt x="29536" y="24400"/>
                  </a:cubicBezTo>
                  <a:cubicBezTo>
                    <a:pt x="29595" y="26793"/>
                    <a:pt x="28077" y="28777"/>
                    <a:pt x="25684" y="29303"/>
                  </a:cubicBezTo>
                  <a:cubicBezTo>
                    <a:pt x="23232" y="29828"/>
                    <a:pt x="21189" y="28544"/>
                    <a:pt x="19963" y="25625"/>
                  </a:cubicBezTo>
                  <a:cubicBezTo>
                    <a:pt x="19146" y="28135"/>
                    <a:pt x="17512" y="29595"/>
                    <a:pt x="14768" y="29536"/>
                  </a:cubicBezTo>
                  <a:cubicBezTo>
                    <a:pt x="12609" y="29536"/>
                    <a:pt x="11266" y="28369"/>
                    <a:pt x="10040" y="25567"/>
                  </a:cubicBezTo>
                  <a:cubicBezTo>
                    <a:pt x="9690" y="26910"/>
                    <a:pt x="8990" y="27960"/>
                    <a:pt x="7881" y="28661"/>
                  </a:cubicBezTo>
                  <a:cubicBezTo>
                    <a:pt x="6830" y="29420"/>
                    <a:pt x="5604" y="29711"/>
                    <a:pt x="4320" y="29478"/>
                  </a:cubicBezTo>
                  <a:cubicBezTo>
                    <a:pt x="2044" y="29069"/>
                    <a:pt x="409" y="27201"/>
                    <a:pt x="234" y="25042"/>
                  </a:cubicBezTo>
                  <a:cubicBezTo>
                    <a:pt x="59" y="22532"/>
                    <a:pt x="1402" y="20664"/>
                    <a:pt x="4145" y="19672"/>
                  </a:cubicBezTo>
                  <a:cubicBezTo>
                    <a:pt x="1518" y="18796"/>
                    <a:pt x="1" y="17103"/>
                    <a:pt x="176" y="14243"/>
                  </a:cubicBezTo>
                  <a:cubicBezTo>
                    <a:pt x="351" y="12200"/>
                    <a:pt x="1577" y="10741"/>
                    <a:pt x="4203" y="9749"/>
                  </a:cubicBezTo>
                  <a:cubicBezTo>
                    <a:pt x="2744" y="9340"/>
                    <a:pt x="1635" y="8581"/>
                    <a:pt x="993" y="7355"/>
                  </a:cubicBezTo>
                  <a:cubicBezTo>
                    <a:pt x="293" y="6071"/>
                    <a:pt x="176" y="4787"/>
                    <a:pt x="643" y="3445"/>
                  </a:cubicBezTo>
                  <a:cubicBezTo>
                    <a:pt x="1343" y="1285"/>
                    <a:pt x="3386" y="1"/>
                    <a:pt x="5721" y="234"/>
                  </a:cubicBezTo>
                  <a:cubicBezTo>
                    <a:pt x="7822" y="409"/>
                    <a:pt x="9632" y="2161"/>
                    <a:pt x="9924" y="4320"/>
                  </a:cubicBezTo>
                  <a:cubicBezTo>
                    <a:pt x="10274" y="6713"/>
                    <a:pt x="8990" y="8640"/>
                    <a:pt x="6130" y="9807"/>
                  </a:cubicBezTo>
                  <a:cubicBezTo>
                    <a:pt x="8114" y="10332"/>
                    <a:pt x="9457" y="11558"/>
                    <a:pt x="10040" y="13660"/>
                  </a:cubicBezTo>
                  <a:cubicBezTo>
                    <a:pt x="10683" y="11617"/>
                    <a:pt x="11908" y="10332"/>
                    <a:pt x="13893" y="9749"/>
                  </a:cubicBezTo>
                  <a:cubicBezTo>
                    <a:pt x="11091" y="8581"/>
                    <a:pt x="9807" y="6538"/>
                    <a:pt x="10274" y="4087"/>
                  </a:cubicBezTo>
                  <a:cubicBezTo>
                    <a:pt x="10741" y="1752"/>
                    <a:pt x="12784" y="118"/>
                    <a:pt x="15177" y="176"/>
                  </a:cubicBezTo>
                  <a:cubicBezTo>
                    <a:pt x="17395" y="234"/>
                    <a:pt x="19380" y="1869"/>
                    <a:pt x="19788" y="4087"/>
                  </a:cubicBezTo>
                  <a:cubicBezTo>
                    <a:pt x="20197" y="6597"/>
                    <a:pt x="18913" y="8698"/>
                    <a:pt x="16111" y="9749"/>
                  </a:cubicBezTo>
                  <a:cubicBezTo>
                    <a:pt x="18096" y="10332"/>
                    <a:pt x="19380" y="11617"/>
                    <a:pt x="19963" y="13660"/>
                  </a:cubicBezTo>
                  <a:cubicBezTo>
                    <a:pt x="20430" y="12259"/>
                    <a:pt x="21131" y="11266"/>
                    <a:pt x="22240" y="10566"/>
                  </a:cubicBezTo>
                  <a:cubicBezTo>
                    <a:pt x="23349" y="9924"/>
                    <a:pt x="24575" y="9749"/>
                    <a:pt x="25859" y="10041"/>
                  </a:cubicBezTo>
                  <a:cubicBezTo>
                    <a:pt x="28135" y="10566"/>
                    <a:pt x="29595" y="12492"/>
                    <a:pt x="29536" y="14827"/>
                  </a:cubicBezTo>
                  <a:cubicBezTo>
                    <a:pt x="29536" y="17103"/>
                    <a:pt x="27902" y="19030"/>
                    <a:pt x="25684" y="19438"/>
                  </a:cubicBezTo>
                  <a:cubicBezTo>
                    <a:pt x="23232" y="19964"/>
                    <a:pt x="21248" y="18738"/>
                    <a:pt x="19963" y="15878"/>
                  </a:cubicBezTo>
                  <a:cubicBezTo>
                    <a:pt x="19380" y="17804"/>
                    <a:pt x="18154" y="19030"/>
                    <a:pt x="16111" y="19672"/>
                  </a:cubicBezTo>
                  <a:cubicBezTo>
                    <a:pt x="18154" y="20314"/>
                    <a:pt x="19380" y="21598"/>
                    <a:pt x="19963" y="23641"/>
                  </a:cubicBezTo>
                  <a:close/>
                  <a:moveTo>
                    <a:pt x="10040" y="23758"/>
                  </a:moveTo>
                  <a:cubicBezTo>
                    <a:pt x="10624" y="21598"/>
                    <a:pt x="11850" y="20314"/>
                    <a:pt x="13951" y="19672"/>
                  </a:cubicBezTo>
                  <a:cubicBezTo>
                    <a:pt x="11908" y="19088"/>
                    <a:pt x="10683" y="17804"/>
                    <a:pt x="10040" y="15819"/>
                  </a:cubicBezTo>
                  <a:cubicBezTo>
                    <a:pt x="9398" y="17921"/>
                    <a:pt x="8114" y="19088"/>
                    <a:pt x="6013" y="19672"/>
                  </a:cubicBezTo>
                  <a:cubicBezTo>
                    <a:pt x="8173" y="20255"/>
                    <a:pt x="9457" y="21540"/>
                    <a:pt x="10040" y="237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2" name="Google Shape;17812;p46"/>
            <p:cNvSpPr/>
            <p:nvPr/>
          </p:nvSpPr>
          <p:spPr>
            <a:xfrm>
              <a:off x="3793925" y="3092425"/>
              <a:ext cx="237900" cy="240800"/>
            </a:xfrm>
            <a:custGeom>
              <a:avLst/>
              <a:gdLst/>
              <a:ahLst/>
              <a:cxnLst/>
              <a:rect l="l" t="t" r="r" b="b"/>
              <a:pathLst>
                <a:path w="9516" h="9632" extrusionOk="0">
                  <a:moveTo>
                    <a:pt x="4729" y="9632"/>
                  </a:moveTo>
                  <a:cubicBezTo>
                    <a:pt x="2102" y="9632"/>
                    <a:pt x="1" y="7414"/>
                    <a:pt x="1" y="4845"/>
                  </a:cubicBezTo>
                  <a:cubicBezTo>
                    <a:pt x="1" y="2277"/>
                    <a:pt x="2219" y="1"/>
                    <a:pt x="4787" y="59"/>
                  </a:cubicBezTo>
                  <a:cubicBezTo>
                    <a:pt x="7356" y="117"/>
                    <a:pt x="9515" y="2335"/>
                    <a:pt x="9515" y="4904"/>
                  </a:cubicBezTo>
                  <a:cubicBezTo>
                    <a:pt x="9515" y="7472"/>
                    <a:pt x="7356" y="9632"/>
                    <a:pt x="4729" y="963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3" name="Google Shape;17813;p46"/>
            <p:cNvSpPr/>
            <p:nvPr/>
          </p:nvSpPr>
          <p:spPr>
            <a:xfrm>
              <a:off x="3300700" y="2600650"/>
              <a:ext cx="239350" cy="239350"/>
            </a:xfrm>
            <a:custGeom>
              <a:avLst/>
              <a:gdLst/>
              <a:ahLst/>
              <a:cxnLst/>
              <a:rect l="l" t="t" r="r" b="b"/>
              <a:pathLst>
                <a:path w="9574" h="9574" extrusionOk="0">
                  <a:moveTo>
                    <a:pt x="4729" y="9574"/>
                  </a:moveTo>
                  <a:cubicBezTo>
                    <a:pt x="2102" y="9574"/>
                    <a:pt x="1" y="7414"/>
                    <a:pt x="1" y="4787"/>
                  </a:cubicBezTo>
                  <a:cubicBezTo>
                    <a:pt x="1" y="2161"/>
                    <a:pt x="2160" y="1"/>
                    <a:pt x="4729" y="59"/>
                  </a:cubicBezTo>
                  <a:cubicBezTo>
                    <a:pt x="7355" y="59"/>
                    <a:pt x="9573" y="2277"/>
                    <a:pt x="9515" y="4846"/>
                  </a:cubicBezTo>
                  <a:cubicBezTo>
                    <a:pt x="9515" y="7414"/>
                    <a:pt x="7297" y="9574"/>
                    <a:pt x="4729" y="957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4" name="Google Shape;17814;p46"/>
            <p:cNvSpPr/>
            <p:nvPr/>
          </p:nvSpPr>
          <p:spPr>
            <a:xfrm>
              <a:off x="3547325" y="3093900"/>
              <a:ext cx="237875" cy="239325"/>
            </a:xfrm>
            <a:custGeom>
              <a:avLst/>
              <a:gdLst/>
              <a:ahLst/>
              <a:cxnLst/>
              <a:rect l="l" t="t" r="r" b="b"/>
              <a:pathLst>
                <a:path w="9515" h="9573" extrusionOk="0">
                  <a:moveTo>
                    <a:pt x="9515" y="4786"/>
                  </a:moveTo>
                  <a:cubicBezTo>
                    <a:pt x="9515" y="7355"/>
                    <a:pt x="7355" y="9573"/>
                    <a:pt x="4728" y="9573"/>
                  </a:cubicBezTo>
                  <a:cubicBezTo>
                    <a:pt x="2160" y="9573"/>
                    <a:pt x="0" y="7355"/>
                    <a:pt x="0" y="4786"/>
                  </a:cubicBezTo>
                  <a:cubicBezTo>
                    <a:pt x="59" y="2218"/>
                    <a:pt x="2160" y="58"/>
                    <a:pt x="4728" y="58"/>
                  </a:cubicBezTo>
                  <a:cubicBezTo>
                    <a:pt x="7297" y="0"/>
                    <a:pt x="9515" y="2218"/>
                    <a:pt x="9515" y="47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5" name="Google Shape;17815;p46"/>
            <p:cNvSpPr/>
            <p:nvPr/>
          </p:nvSpPr>
          <p:spPr>
            <a:xfrm>
              <a:off x="3299250" y="2848725"/>
              <a:ext cx="239350" cy="237900"/>
            </a:xfrm>
            <a:custGeom>
              <a:avLst/>
              <a:gdLst/>
              <a:ahLst/>
              <a:cxnLst/>
              <a:rect l="l" t="t" r="r" b="b"/>
              <a:pathLst>
                <a:path w="9574" h="9516" extrusionOk="0">
                  <a:moveTo>
                    <a:pt x="9573" y="4729"/>
                  </a:moveTo>
                  <a:cubicBezTo>
                    <a:pt x="9573" y="7355"/>
                    <a:pt x="7355" y="9515"/>
                    <a:pt x="4787" y="9515"/>
                  </a:cubicBezTo>
                  <a:cubicBezTo>
                    <a:pt x="2160" y="9457"/>
                    <a:pt x="0" y="7297"/>
                    <a:pt x="59" y="4729"/>
                  </a:cubicBezTo>
                  <a:cubicBezTo>
                    <a:pt x="117" y="2102"/>
                    <a:pt x="2218" y="1"/>
                    <a:pt x="4787" y="1"/>
                  </a:cubicBezTo>
                  <a:cubicBezTo>
                    <a:pt x="7355" y="1"/>
                    <a:pt x="9573" y="2160"/>
                    <a:pt x="9573"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6" name="Google Shape;17816;p46"/>
            <p:cNvSpPr/>
            <p:nvPr/>
          </p:nvSpPr>
          <p:spPr>
            <a:xfrm>
              <a:off x="4036175" y="2358425"/>
              <a:ext cx="239350" cy="239350"/>
            </a:xfrm>
            <a:custGeom>
              <a:avLst/>
              <a:gdLst/>
              <a:ahLst/>
              <a:cxnLst/>
              <a:rect l="l" t="t" r="r" b="b"/>
              <a:pathLst>
                <a:path w="9574" h="9574" extrusionOk="0">
                  <a:moveTo>
                    <a:pt x="4904" y="59"/>
                  </a:moveTo>
                  <a:cubicBezTo>
                    <a:pt x="7530" y="175"/>
                    <a:pt x="9573" y="2277"/>
                    <a:pt x="9456" y="4903"/>
                  </a:cubicBezTo>
                  <a:cubicBezTo>
                    <a:pt x="9398" y="7530"/>
                    <a:pt x="7238" y="9573"/>
                    <a:pt x="4670" y="9456"/>
                  </a:cubicBezTo>
                  <a:cubicBezTo>
                    <a:pt x="2043" y="9398"/>
                    <a:pt x="0" y="7238"/>
                    <a:pt x="59" y="4670"/>
                  </a:cubicBezTo>
                  <a:cubicBezTo>
                    <a:pt x="176" y="2043"/>
                    <a:pt x="2277" y="0"/>
                    <a:pt x="4904"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7" name="Google Shape;17817;p46"/>
            <p:cNvSpPr/>
            <p:nvPr/>
          </p:nvSpPr>
          <p:spPr>
            <a:xfrm>
              <a:off x="4039100" y="3098275"/>
              <a:ext cx="232050" cy="232050"/>
            </a:xfrm>
            <a:custGeom>
              <a:avLst/>
              <a:gdLst/>
              <a:ahLst/>
              <a:cxnLst/>
              <a:rect l="l" t="t" r="r" b="b"/>
              <a:pathLst>
                <a:path w="9282" h="9282" extrusionOk="0">
                  <a:moveTo>
                    <a:pt x="4670" y="0"/>
                  </a:moveTo>
                  <a:cubicBezTo>
                    <a:pt x="7238" y="0"/>
                    <a:pt x="9281" y="2043"/>
                    <a:pt x="9281" y="4670"/>
                  </a:cubicBezTo>
                  <a:cubicBezTo>
                    <a:pt x="9281" y="7238"/>
                    <a:pt x="7180" y="9281"/>
                    <a:pt x="4611" y="9281"/>
                  </a:cubicBezTo>
                  <a:cubicBezTo>
                    <a:pt x="2043" y="9223"/>
                    <a:pt x="0" y="7180"/>
                    <a:pt x="0" y="4611"/>
                  </a:cubicBezTo>
                  <a:cubicBezTo>
                    <a:pt x="0" y="2043"/>
                    <a:pt x="2102" y="0"/>
                    <a:pt x="467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8" name="Google Shape;17818;p46"/>
            <p:cNvSpPr/>
            <p:nvPr/>
          </p:nvSpPr>
          <p:spPr>
            <a:xfrm>
              <a:off x="3303625" y="2361350"/>
              <a:ext cx="232050" cy="232025"/>
            </a:xfrm>
            <a:custGeom>
              <a:avLst/>
              <a:gdLst/>
              <a:ahLst/>
              <a:cxnLst/>
              <a:rect l="l" t="t" r="r" b="b"/>
              <a:pathLst>
                <a:path w="9282" h="9281" extrusionOk="0">
                  <a:moveTo>
                    <a:pt x="0" y="4670"/>
                  </a:moveTo>
                  <a:cubicBezTo>
                    <a:pt x="0" y="2101"/>
                    <a:pt x="2043" y="0"/>
                    <a:pt x="4612" y="0"/>
                  </a:cubicBezTo>
                  <a:cubicBezTo>
                    <a:pt x="7238" y="0"/>
                    <a:pt x="9281" y="2101"/>
                    <a:pt x="9281" y="4670"/>
                  </a:cubicBezTo>
                  <a:cubicBezTo>
                    <a:pt x="9223" y="7238"/>
                    <a:pt x="7180" y="9281"/>
                    <a:pt x="4670" y="9281"/>
                  </a:cubicBezTo>
                  <a:cubicBezTo>
                    <a:pt x="2043" y="9281"/>
                    <a:pt x="0" y="7238"/>
                    <a:pt x="0" y="46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9" name="Google Shape;17819;p46"/>
            <p:cNvSpPr/>
            <p:nvPr/>
          </p:nvSpPr>
          <p:spPr>
            <a:xfrm>
              <a:off x="3303625" y="3098275"/>
              <a:ext cx="232050" cy="230575"/>
            </a:xfrm>
            <a:custGeom>
              <a:avLst/>
              <a:gdLst/>
              <a:ahLst/>
              <a:cxnLst/>
              <a:rect l="l" t="t" r="r" b="b"/>
              <a:pathLst>
                <a:path w="9282" h="9223" extrusionOk="0">
                  <a:moveTo>
                    <a:pt x="4670" y="9223"/>
                  </a:moveTo>
                  <a:cubicBezTo>
                    <a:pt x="2160" y="9223"/>
                    <a:pt x="59" y="7180"/>
                    <a:pt x="59" y="4670"/>
                  </a:cubicBezTo>
                  <a:cubicBezTo>
                    <a:pt x="0" y="2160"/>
                    <a:pt x="2102" y="0"/>
                    <a:pt x="4612" y="59"/>
                  </a:cubicBezTo>
                  <a:cubicBezTo>
                    <a:pt x="7122" y="59"/>
                    <a:pt x="9165" y="2101"/>
                    <a:pt x="9223" y="4553"/>
                  </a:cubicBezTo>
                  <a:cubicBezTo>
                    <a:pt x="9281" y="7063"/>
                    <a:pt x="7180" y="9223"/>
                    <a:pt x="4670" y="922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0" name="Google Shape;17820;p46"/>
            <p:cNvSpPr/>
            <p:nvPr/>
          </p:nvSpPr>
          <p:spPr>
            <a:xfrm>
              <a:off x="3798325" y="2116175"/>
              <a:ext cx="229125" cy="230600"/>
            </a:xfrm>
            <a:custGeom>
              <a:avLst/>
              <a:gdLst/>
              <a:ahLst/>
              <a:cxnLst/>
              <a:rect l="l" t="t" r="r" b="b"/>
              <a:pathLst>
                <a:path w="9165" h="9224" extrusionOk="0">
                  <a:moveTo>
                    <a:pt x="9164" y="4612"/>
                  </a:moveTo>
                  <a:cubicBezTo>
                    <a:pt x="9164" y="7122"/>
                    <a:pt x="7063" y="9223"/>
                    <a:pt x="4553" y="9165"/>
                  </a:cubicBezTo>
                  <a:cubicBezTo>
                    <a:pt x="2043" y="9165"/>
                    <a:pt x="0" y="7122"/>
                    <a:pt x="0" y="4612"/>
                  </a:cubicBezTo>
                  <a:cubicBezTo>
                    <a:pt x="0" y="2102"/>
                    <a:pt x="2101" y="1"/>
                    <a:pt x="4611" y="1"/>
                  </a:cubicBezTo>
                  <a:cubicBezTo>
                    <a:pt x="7121" y="59"/>
                    <a:pt x="9164" y="2102"/>
                    <a:pt x="9164"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1" name="Google Shape;17821;p46"/>
            <p:cNvSpPr/>
            <p:nvPr/>
          </p:nvSpPr>
          <p:spPr>
            <a:xfrm>
              <a:off x="4287175" y="2605025"/>
              <a:ext cx="230575" cy="230600"/>
            </a:xfrm>
            <a:custGeom>
              <a:avLst/>
              <a:gdLst/>
              <a:ahLst/>
              <a:cxnLst/>
              <a:rect l="l" t="t" r="r" b="b"/>
              <a:pathLst>
                <a:path w="9223" h="9224" extrusionOk="0">
                  <a:moveTo>
                    <a:pt x="9223" y="4612"/>
                  </a:moveTo>
                  <a:cubicBezTo>
                    <a:pt x="9223" y="7122"/>
                    <a:pt x="7063" y="9223"/>
                    <a:pt x="4553" y="9223"/>
                  </a:cubicBezTo>
                  <a:cubicBezTo>
                    <a:pt x="2101" y="9165"/>
                    <a:pt x="0" y="7122"/>
                    <a:pt x="0" y="4612"/>
                  </a:cubicBezTo>
                  <a:cubicBezTo>
                    <a:pt x="0" y="2102"/>
                    <a:pt x="2101" y="1"/>
                    <a:pt x="4611" y="59"/>
                  </a:cubicBezTo>
                  <a:cubicBezTo>
                    <a:pt x="7121" y="59"/>
                    <a:pt x="9164" y="2102"/>
                    <a:pt x="9223"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2" name="Google Shape;17822;p46"/>
            <p:cNvSpPr/>
            <p:nvPr/>
          </p:nvSpPr>
          <p:spPr>
            <a:xfrm>
              <a:off x="4287175" y="2853100"/>
              <a:ext cx="229125" cy="229150"/>
            </a:xfrm>
            <a:custGeom>
              <a:avLst/>
              <a:gdLst/>
              <a:ahLst/>
              <a:cxnLst/>
              <a:rect l="l" t="t" r="r" b="b"/>
              <a:pathLst>
                <a:path w="9165" h="9166" extrusionOk="0">
                  <a:moveTo>
                    <a:pt x="4611" y="9165"/>
                  </a:moveTo>
                  <a:cubicBezTo>
                    <a:pt x="2101" y="9107"/>
                    <a:pt x="0" y="7064"/>
                    <a:pt x="59" y="4554"/>
                  </a:cubicBezTo>
                  <a:cubicBezTo>
                    <a:pt x="59" y="2044"/>
                    <a:pt x="2101" y="1"/>
                    <a:pt x="4611" y="1"/>
                  </a:cubicBezTo>
                  <a:cubicBezTo>
                    <a:pt x="7121" y="1"/>
                    <a:pt x="9164" y="2102"/>
                    <a:pt x="9164" y="4554"/>
                  </a:cubicBezTo>
                  <a:cubicBezTo>
                    <a:pt x="9164" y="7064"/>
                    <a:pt x="7063" y="9165"/>
                    <a:pt x="4611" y="916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3" name="Google Shape;17823;p46"/>
            <p:cNvSpPr/>
            <p:nvPr/>
          </p:nvSpPr>
          <p:spPr>
            <a:xfrm>
              <a:off x="3551700" y="2116175"/>
              <a:ext cx="229125" cy="229125"/>
            </a:xfrm>
            <a:custGeom>
              <a:avLst/>
              <a:gdLst/>
              <a:ahLst/>
              <a:cxnLst/>
              <a:rect l="l" t="t" r="r" b="b"/>
              <a:pathLst>
                <a:path w="9165" h="9165" extrusionOk="0">
                  <a:moveTo>
                    <a:pt x="9165" y="4612"/>
                  </a:moveTo>
                  <a:cubicBezTo>
                    <a:pt x="9106" y="7122"/>
                    <a:pt x="7063" y="9165"/>
                    <a:pt x="4553" y="9165"/>
                  </a:cubicBezTo>
                  <a:cubicBezTo>
                    <a:pt x="2043" y="9165"/>
                    <a:pt x="0" y="7064"/>
                    <a:pt x="0" y="4554"/>
                  </a:cubicBezTo>
                  <a:cubicBezTo>
                    <a:pt x="0" y="2044"/>
                    <a:pt x="2102" y="1"/>
                    <a:pt x="4612" y="59"/>
                  </a:cubicBezTo>
                  <a:cubicBezTo>
                    <a:pt x="7122" y="59"/>
                    <a:pt x="9165" y="2102"/>
                    <a:pt x="9165"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4" name="Google Shape;17824;p46"/>
            <p:cNvSpPr/>
            <p:nvPr/>
          </p:nvSpPr>
          <p:spPr>
            <a:xfrm>
              <a:off x="3799775" y="3344875"/>
              <a:ext cx="224750" cy="224750"/>
            </a:xfrm>
            <a:custGeom>
              <a:avLst/>
              <a:gdLst/>
              <a:ahLst/>
              <a:cxnLst/>
              <a:rect l="l" t="t" r="r" b="b"/>
              <a:pathLst>
                <a:path w="8990" h="8990" extrusionOk="0">
                  <a:moveTo>
                    <a:pt x="8989" y="4495"/>
                  </a:moveTo>
                  <a:cubicBezTo>
                    <a:pt x="8989" y="7005"/>
                    <a:pt x="7005" y="8990"/>
                    <a:pt x="4495" y="8990"/>
                  </a:cubicBezTo>
                  <a:cubicBezTo>
                    <a:pt x="1985" y="8990"/>
                    <a:pt x="0" y="7005"/>
                    <a:pt x="0" y="4495"/>
                  </a:cubicBezTo>
                  <a:cubicBezTo>
                    <a:pt x="0" y="1985"/>
                    <a:pt x="1985" y="1"/>
                    <a:pt x="4495" y="1"/>
                  </a:cubicBezTo>
                  <a:cubicBezTo>
                    <a:pt x="7005" y="1"/>
                    <a:pt x="8989" y="1985"/>
                    <a:pt x="8989"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5" name="Google Shape;17825;p46"/>
            <p:cNvSpPr/>
            <p:nvPr/>
          </p:nvSpPr>
          <p:spPr>
            <a:xfrm>
              <a:off x="4290075" y="2365725"/>
              <a:ext cx="224750" cy="224750"/>
            </a:xfrm>
            <a:custGeom>
              <a:avLst/>
              <a:gdLst/>
              <a:ahLst/>
              <a:cxnLst/>
              <a:rect l="l" t="t" r="r" b="b"/>
              <a:pathLst>
                <a:path w="8990" h="8990" extrusionOk="0">
                  <a:moveTo>
                    <a:pt x="8990" y="4495"/>
                  </a:moveTo>
                  <a:cubicBezTo>
                    <a:pt x="8990" y="7005"/>
                    <a:pt x="7005" y="8989"/>
                    <a:pt x="4495" y="8989"/>
                  </a:cubicBezTo>
                  <a:cubicBezTo>
                    <a:pt x="1985" y="8989"/>
                    <a:pt x="1" y="6946"/>
                    <a:pt x="1" y="4495"/>
                  </a:cubicBezTo>
                  <a:cubicBezTo>
                    <a:pt x="1" y="1985"/>
                    <a:pt x="1985" y="0"/>
                    <a:pt x="4437" y="0"/>
                  </a:cubicBezTo>
                  <a:cubicBezTo>
                    <a:pt x="6947" y="0"/>
                    <a:pt x="8990" y="1985"/>
                    <a:pt x="8990"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6" name="Google Shape;17826;p46"/>
            <p:cNvSpPr/>
            <p:nvPr/>
          </p:nvSpPr>
          <p:spPr>
            <a:xfrm>
              <a:off x="3553150" y="3344875"/>
              <a:ext cx="224750" cy="224750"/>
            </a:xfrm>
            <a:custGeom>
              <a:avLst/>
              <a:gdLst/>
              <a:ahLst/>
              <a:cxnLst/>
              <a:rect l="l" t="t" r="r" b="b"/>
              <a:pathLst>
                <a:path w="8990" h="8990" extrusionOk="0">
                  <a:moveTo>
                    <a:pt x="8990" y="4437"/>
                  </a:moveTo>
                  <a:cubicBezTo>
                    <a:pt x="8990" y="6947"/>
                    <a:pt x="7005" y="8990"/>
                    <a:pt x="4495" y="8990"/>
                  </a:cubicBezTo>
                  <a:cubicBezTo>
                    <a:pt x="1985" y="8990"/>
                    <a:pt x="1" y="6947"/>
                    <a:pt x="1" y="4437"/>
                  </a:cubicBezTo>
                  <a:cubicBezTo>
                    <a:pt x="1" y="1985"/>
                    <a:pt x="1985" y="1"/>
                    <a:pt x="4437" y="1"/>
                  </a:cubicBezTo>
                  <a:cubicBezTo>
                    <a:pt x="6947" y="1"/>
                    <a:pt x="8990" y="1985"/>
                    <a:pt x="8990" y="443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7" name="Google Shape;17827;p46"/>
            <p:cNvSpPr/>
            <p:nvPr/>
          </p:nvSpPr>
          <p:spPr>
            <a:xfrm>
              <a:off x="3064300" y="2607950"/>
              <a:ext cx="224750" cy="224750"/>
            </a:xfrm>
            <a:custGeom>
              <a:avLst/>
              <a:gdLst/>
              <a:ahLst/>
              <a:cxnLst/>
              <a:rect l="l" t="t" r="r" b="b"/>
              <a:pathLst>
                <a:path w="8990" h="8990" extrusionOk="0">
                  <a:moveTo>
                    <a:pt x="8990" y="4554"/>
                  </a:moveTo>
                  <a:cubicBezTo>
                    <a:pt x="8990" y="7063"/>
                    <a:pt x="6947" y="8990"/>
                    <a:pt x="4437" y="8990"/>
                  </a:cubicBezTo>
                  <a:cubicBezTo>
                    <a:pt x="1927" y="8990"/>
                    <a:pt x="1" y="6947"/>
                    <a:pt x="1" y="4437"/>
                  </a:cubicBezTo>
                  <a:cubicBezTo>
                    <a:pt x="1" y="1985"/>
                    <a:pt x="2044" y="1"/>
                    <a:pt x="4495" y="1"/>
                  </a:cubicBezTo>
                  <a:cubicBezTo>
                    <a:pt x="7005" y="1"/>
                    <a:pt x="8990" y="2044"/>
                    <a:pt x="8990" y="455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8" name="Google Shape;17828;p46"/>
            <p:cNvSpPr/>
            <p:nvPr/>
          </p:nvSpPr>
          <p:spPr>
            <a:xfrm>
              <a:off x="3064300" y="2854575"/>
              <a:ext cx="224750" cy="224750"/>
            </a:xfrm>
            <a:custGeom>
              <a:avLst/>
              <a:gdLst/>
              <a:ahLst/>
              <a:cxnLst/>
              <a:rect l="l" t="t" r="r" b="b"/>
              <a:pathLst>
                <a:path w="8990" h="8990" extrusionOk="0">
                  <a:moveTo>
                    <a:pt x="8990" y="4553"/>
                  </a:moveTo>
                  <a:cubicBezTo>
                    <a:pt x="8990" y="7005"/>
                    <a:pt x="6947" y="8989"/>
                    <a:pt x="4437" y="8989"/>
                  </a:cubicBezTo>
                  <a:cubicBezTo>
                    <a:pt x="1985" y="8989"/>
                    <a:pt x="1" y="6946"/>
                    <a:pt x="1" y="4495"/>
                  </a:cubicBezTo>
                  <a:cubicBezTo>
                    <a:pt x="1" y="1985"/>
                    <a:pt x="2044" y="0"/>
                    <a:pt x="4554" y="0"/>
                  </a:cubicBezTo>
                  <a:cubicBezTo>
                    <a:pt x="7005" y="59"/>
                    <a:pt x="8990" y="2043"/>
                    <a:pt x="8990" y="45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9" name="Google Shape;17829;p46"/>
            <p:cNvSpPr/>
            <p:nvPr/>
          </p:nvSpPr>
          <p:spPr>
            <a:xfrm>
              <a:off x="4043475" y="2119100"/>
              <a:ext cx="224750" cy="224750"/>
            </a:xfrm>
            <a:custGeom>
              <a:avLst/>
              <a:gdLst/>
              <a:ahLst/>
              <a:cxnLst/>
              <a:rect l="l" t="t" r="r" b="b"/>
              <a:pathLst>
                <a:path w="8990" h="8990" extrusionOk="0">
                  <a:moveTo>
                    <a:pt x="8989" y="4495"/>
                  </a:moveTo>
                  <a:cubicBezTo>
                    <a:pt x="8989" y="7005"/>
                    <a:pt x="6946" y="8990"/>
                    <a:pt x="4436" y="8990"/>
                  </a:cubicBezTo>
                  <a:cubicBezTo>
                    <a:pt x="1985" y="8931"/>
                    <a:pt x="0" y="6947"/>
                    <a:pt x="0" y="4495"/>
                  </a:cubicBezTo>
                  <a:cubicBezTo>
                    <a:pt x="0" y="1985"/>
                    <a:pt x="2043" y="1"/>
                    <a:pt x="4553" y="1"/>
                  </a:cubicBezTo>
                  <a:cubicBezTo>
                    <a:pt x="7005" y="1"/>
                    <a:pt x="8989" y="2044"/>
                    <a:pt x="8989"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0" name="Google Shape;17830;p46"/>
            <p:cNvSpPr/>
            <p:nvPr/>
          </p:nvSpPr>
          <p:spPr>
            <a:xfrm>
              <a:off x="3308000" y="2119100"/>
              <a:ext cx="223300" cy="224750"/>
            </a:xfrm>
            <a:custGeom>
              <a:avLst/>
              <a:gdLst/>
              <a:ahLst/>
              <a:cxnLst/>
              <a:rect l="l" t="t" r="r" b="b"/>
              <a:pathLst>
                <a:path w="8932" h="8990" extrusionOk="0">
                  <a:moveTo>
                    <a:pt x="4495" y="59"/>
                  </a:moveTo>
                  <a:cubicBezTo>
                    <a:pt x="6888" y="59"/>
                    <a:pt x="8931" y="2102"/>
                    <a:pt x="8931" y="4495"/>
                  </a:cubicBezTo>
                  <a:cubicBezTo>
                    <a:pt x="8873" y="6947"/>
                    <a:pt x="6830" y="8990"/>
                    <a:pt x="4378" y="8931"/>
                  </a:cubicBezTo>
                  <a:cubicBezTo>
                    <a:pt x="1985" y="8873"/>
                    <a:pt x="1" y="6888"/>
                    <a:pt x="1" y="4495"/>
                  </a:cubicBezTo>
                  <a:cubicBezTo>
                    <a:pt x="1" y="2044"/>
                    <a:pt x="2044" y="1"/>
                    <a:pt x="449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1" name="Google Shape;17831;p46"/>
            <p:cNvSpPr/>
            <p:nvPr/>
          </p:nvSpPr>
          <p:spPr>
            <a:xfrm>
              <a:off x="4290075" y="3102650"/>
              <a:ext cx="223300" cy="223275"/>
            </a:xfrm>
            <a:custGeom>
              <a:avLst/>
              <a:gdLst/>
              <a:ahLst/>
              <a:cxnLst/>
              <a:rect l="l" t="t" r="r" b="b"/>
              <a:pathLst>
                <a:path w="8932" h="8931" extrusionOk="0">
                  <a:moveTo>
                    <a:pt x="8932" y="4436"/>
                  </a:moveTo>
                  <a:cubicBezTo>
                    <a:pt x="8932" y="6888"/>
                    <a:pt x="6947" y="8931"/>
                    <a:pt x="4495" y="8931"/>
                  </a:cubicBezTo>
                  <a:cubicBezTo>
                    <a:pt x="2044" y="8931"/>
                    <a:pt x="1" y="6888"/>
                    <a:pt x="1" y="4436"/>
                  </a:cubicBezTo>
                  <a:cubicBezTo>
                    <a:pt x="59" y="2043"/>
                    <a:pt x="2044" y="0"/>
                    <a:pt x="4437" y="0"/>
                  </a:cubicBezTo>
                  <a:cubicBezTo>
                    <a:pt x="6889" y="0"/>
                    <a:pt x="8932" y="1985"/>
                    <a:pt x="8932" y="44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2" name="Google Shape;17832;p46"/>
            <p:cNvSpPr/>
            <p:nvPr/>
          </p:nvSpPr>
          <p:spPr>
            <a:xfrm>
              <a:off x="4043475" y="3346350"/>
              <a:ext cx="223275" cy="221825"/>
            </a:xfrm>
            <a:custGeom>
              <a:avLst/>
              <a:gdLst/>
              <a:ahLst/>
              <a:cxnLst/>
              <a:rect l="l" t="t" r="r" b="b"/>
              <a:pathLst>
                <a:path w="8931" h="8873" extrusionOk="0">
                  <a:moveTo>
                    <a:pt x="8931" y="4378"/>
                  </a:moveTo>
                  <a:cubicBezTo>
                    <a:pt x="8931" y="6829"/>
                    <a:pt x="6888" y="8872"/>
                    <a:pt x="4495" y="8872"/>
                  </a:cubicBezTo>
                  <a:cubicBezTo>
                    <a:pt x="2043" y="8872"/>
                    <a:pt x="59" y="6888"/>
                    <a:pt x="59" y="4436"/>
                  </a:cubicBezTo>
                  <a:cubicBezTo>
                    <a:pt x="0" y="2043"/>
                    <a:pt x="2043" y="0"/>
                    <a:pt x="4495" y="0"/>
                  </a:cubicBezTo>
                  <a:cubicBezTo>
                    <a:pt x="6888" y="0"/>
                    <a:pt x="8873" y="1985"/>
                    <a:pt x="8931" y="43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3" name="Google Shape;17833;p46"/>
            <p:cNvSpPr/>
            <p:nvPr/>
          </p:nvSpPr>
          <p:spPr>
            <a:xfrm>
              <a:off x="3065775" y="2365725"/>
              <a:ext cx="221825" cy="223275"/>
            </a:xfrm>
            <a:custGeom>
              <a:avLst/>
              <a:gdLst/>
              <a:ahLst/>
              <a:cxnLst/>
              <a:rect l="l" t="t" r="r" b="b"/>
              <a:pathLst>
                <a:path w="8873" h="8931" extrusionOk="0">
                  <a:moveTo>
                    <a:pt x="4378" y="8931"/>
                  </a:moveTo>
                  <a:cubicBezTo>
                    <a:pt x="1985" y="8872"/>
                    <a:pt x="0" y="6888"/>
                    <a:pt x="0" y="4495"/>
                  </a:cubicBezTo>
                  <a:cubicBezTo>
                    <a:pt x="0" y="2043"/>
                    <a:pt x="2101" y="0"/>
                    <a:pt x="4495" y="59"/>
                  </a:cubicBezTo>
                  <a:cubicBezTo>
                    <a:pt x="6946" y="117"/>
                    <a:pt x="8872" y="2101"/>
                    <a:pt x="8872" y="4495"/>
                  </a:cubicBezTo>
                  <a:cubicBezTo>
                    <a:pt x="8814" y="6946"/>
                    <a:pt x="6829" y="8931"/>
                    <a:pt x="4378" y="887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4" name="Google Shape;17834;p46"/>
            <p:cNvSpPr/>
            <p:nvPr/>
          </p:nvSpPr>
          <p:spPr>
            <a:xfrm>
              <a:off x="3309450" y="3346350"/>
              <a:ext cx="220375" cy="220375"/>
            </a:xfrm>
            <a:custGeom>
              <a:avLst/>
              <a:gdLst/>
              <a:ahLst/>
              <a:cxnLst/>
              <a:rect l="l" t="t" r="r" b="b"/>
              <a:pathLst>
                <a:path w="8815" h="8815" extrusionOk="0">
                  <a:moveTo>
                    <a:pt x="8757" y="4436"/>
                  </a:moveTo>
                  <a:cubicBezTo>
                    <a:pt x="8757" y="6888"/>
                    <a:pt x="6772" y="8814"/>
                    <a:pt x="4320" y="8814"/>
                  </a:cubicBezTo>
                  <a:cubicBezTo>
                    <a:pt x="1927" y="8756"/>
                    <a:pt x="1" y="6829"/>
                    <a:pt x="1" y="4378"/>
                  </a:cubicBezTo>
                  <a:cubicBezTo>
                    <a:pt x="59" y="1926"/>
                    <a:pt x="1986" y="0"/>
                    <a:pt x="4437" y="58"/>
                  </a:cubicBezTo>
                  <a:cubicBezTo>
                    <a:pt x="6889" y="58"/>
                    <a:pt x="8815" y="2043"/>
                    <a:pt x="8757" y="44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5" name="Google Shape;17835;p46"/>
            <p:cNvSpPr/>
            <p:nvPr/>
          </p:nvSpPr>
          <p:spPr>
            <a:xfrm>
              <a:off x="3067225" y="3104100"/>
              <a:ext cx="218900" cy="218925"/>
            </a:xfrm>
            <a:custGeom>
              <a:avLst/>
              <a:gdLst/>
              <a:ahLst/>
              <a:cxnLst/>
              <a:rect l="l" t="t" r="r" b="b"/>
              <a:pathLst>
                <a:path w="8756" h="8757" extrusionOk="0">
                  <a:moveTo>
                    <a:pt x="8756" y="4378"/>
                  </a:moveTo>
                  <a:cubicBezTo>
                    <a:pt x="8756" y="6830"/>
                    <a:pt x="6830" y="8756"/>
                    <a:pt x="4378" y="8756"/>
                  </a:cubicBezTo>
                  <a:cubicBezTo>
                    <a:pt x="1927" y="8756"/>
                    <a:pt x="0" y="6830"/>
                    <a:pt x="0" y="4378"/>
                  </a:cubicBezTo>
                  <a:cubicBezTo>
                    <a:pt x="0" y="1927"/>
                    <a:pt x="1927" y="1"/>
                    <a:pt x="4378" y="1"/>
                  </a:cubicBezTo>
                  <a:cubicBezTo>
                    <a:pt x="6830" y="59"/>
                    <a:pt x="8698" y="1985"/>
                    <a:pt x="8698" y="43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6" name="Google Shape;17836;p46"/>
            <p:cNvSpPr/>
            <p:nvPr/>
          </p:nvSpPr>
          <p:spPr>
            <a:xfrm>
              <a:off x="4294475" y="2123475"/>
              <a:ext cx="215975" cy="216000"/>
            </a:xfrm>
            <a:custGeom>
              <a:avLst/>
              <a:gdLst/>
              <a:ahLst/>
              <a:cxnLst/>
              <a:rect l="l" t="t" r="r" b="b"/>
              <a:pathLst>
                <a:path w="8639" h="8640" extrusionOk="0">
                  <a:moveTo>
                    <a:pt x="4319" y="1"/>
                  </a:moveTo>
                  <a:cubicBezTo>
                    <a:pt x="6713" y="1"/>
                    <a:pt x="8639" y="1927"/>
                    <a:pt x="8639" y="4320"/>
                  </a:cubicBezTo>
                  <a:cubicBezTo>
                    <a:pt x="8639" y="6713"/>
                    <a:pt x="6654" y="8639"/>
                    <a:pt x="4261" y="8639"/>
                  </a:cubicBezTo>
                  <a:cubicBezTo>
                    <a:pt x="1868" y="8581"/>
                    <a:pt x="0" y="6655"/>
                    <a:pt x="0" y="4262"/>
                  </a:cubicBezTo>
                  <a:cubicBezTo>
                    <a:pt x="0" y="1869"/>
                    <a:pt x="1926" y="1"/>
                    <a:pt x="431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7" name="Google Shape;17837;p46"/>
            <p:cNvSpPr/>
            <p:nvPr/>
          </p:nvSpPr>
          <p:spPr>
            <a:xfrm>
              <a:off x="3805600" y="1876875"/>
              <a:ext cx="214550" cy="215975"/>
            </a:xfrm>
            <a:custGeom>
              <a:avLst/>
              <a:gdLst/>
              <a:ahLst/>
              <a:cxnLst/>
              <a:rect l="l" t="t" r="r" b="b"/>
              <a:pathLst>
                <a:path w="8582" h="8639" extrusionOk="0">
                  <a:moveTo>
                    <a:pt x="8581" y="4319"/>
                  </a:moveTo>
                  <a:cubicBezTo>
                    <a:pt x="8581" y="6654"/>
                    <a:pt x="6655" y="8581"/>
                    <a:pt x="4320" y="8639"/>
                  </a:cubicBezTo>
                  <a:cubicBezTo>
                    <a:pt x="1927" y="8639"/>
                    <a:pt x="1" y="6654"/>
                    <a:pt x="1" y="4319"/>
                  </a:cubicBezTo>
                  <a:cubicBezTo>
                    <a:pt x="1" y="1926"/>
                    <a:pt x="1927" y="0"/>
                    <a:pt x="4262" y="0"/>
                  </a:cubicBezTo>
                  <a:cubicBezTo>
                    <a:pt x="6655" y="0"/>
                    <a:pt x="8581" y="1926"/>
                    <a:pt x="8581" y="43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8" name="Google Shape;17838;p46"/>
            <p:cNvSpPr/>
            <p:nvPr/>
          </p:nvSpPr>
          <p:spPr>
            <a:xfrm>
              <a:off x="4541075" y="2612325"/>
              <a:ext cx="216000" cy="216000"/>
            </a:xfrm>
            <a:custGeom>
              <a:avLst/>
              <a:gdLst/>
              <a:ahLst/>
              <a:cxnLst/>
              <a:rect l="l" t="t" r="r" b="b"/>
              <a:pathLst>
                <a:path w="8640" h="8640" extrusionOk="0">
                  <a:moveTo>
                    <a:pt x="4320" y="1"/>
                  </a:moveTo>
                  <a:cubicBezTo>
                    <a:pt x="6713" y="1"/>
                    <a:pt x="8639" y="1985"/>
                    <a:pt x="8639" y="4320"/>
                  </a:cubicBezTo>
                  <a:cubicBezTo>
                    <a:pt x="8639" y="6713"/>
                    <a:pt x="6713" y="8640"/>
                    <a:pt x="4320" y="8640"/>
                  </a:cubicBezTo>
                  <a:cubicBezTo>
                    <a:pt x="1927" y="8640"/>
                    <a:pt x="1" y="6713"/>
                    <a:pt x="1" y="4320"/>
                  </a:cubicBezTo>
                  <a:cubicBezTo>
                    <a:pt x="1" y="1985"/>
                    <a:pt x="1927" y="1"/>
                    <a:pt x="432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9" name="Google Shape;17839;p46"/>
            <p:cNvSpPr/>
            <p:nvPr/>
          </p:nvSpPr>
          <p:spPr>
            <a:xfrm>
              <a:off x="4541075" y="2858950"/>
              <a:ext cx="216000" cy="216000"/>
            </a:xfrm>
            <a:custGeom>
              <a:avLst/>
              <a:gdLst/>
              <a:ahLst/>
              <a:cxnLst/>
              <a:rect l="l" t="t" r="r" b="b"/>
              <a:pathLst>
                <a:path w="8640" h="8640" extrusionOk="0">
                  <a:moveTo>
                    <a:pt x="8639" y="4320"/>
                  </a:moveTo>
                  <a:cubicBezTo>
                    <a:pt x="8639" y="6655"/>
                    <a:pt x="6655" y="8639"/>
                    <a:pt x="4320" y="8639"/>
                  </a:cubicBezTo>
                  <a:cubicBezTo>
                    <a:pt x="1927" y="8639"/>
                    <a:pt x="1" y="6713"/>
                    <a:pt x="1" y="4320"/>
                  </a:cubicBezTo>
                  <a:cubicBezTo>
                    <a:pt x="1" y="1985"/>
                    <a:pt x="1927" y="59"/>
                    <a:pt x="4262" y="59"/>
                  </a:cubicBezTo>
                  <a:cubicBezTo>
                    <a:pt x="6655" y="0"/>
                    <a:pt x="8581" y="1927"/>
                    <a:pt x="8639"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0" name="Google Shape;17840;p46"/>
            <p:cNvSpPr/>
            <p:nvPr/>
          </p:nvSpPr>
          <p:spPr>
            <a:xfrm>
              <a:off x="3557525" y="1875400"/>
              <a:ext cx="217475" cy="217450"/>
            </a:xfrm>
            <a:custGeom>
              <a:avLst/>
              <a:gdLst/>
              <a:ahLst/>
              <a:cxnLst/>
              <a:rect l="l" t="t" r="r" b="b"/>
              <a:pathLst>
                <a:path w="8699" h="8698" extrusionOk="0">
                  <a:moveTo>
                    <a:pt x="4262" y="8640"/>
                  </a:moveTo>
                  <a:cubicBezTo>
                    <a:pt x="1927" y="8640"/>
                    <a:pt x="1" y="6597"/>
                    <a:pt x="59" y="4262"/>
                  </a:cubicBezTo>
                  <a:cubicBezTo>
                    <a:pt x="118" y="1927"/>
                    <a:pt x="2102" y="1"/>
                    <a:pt x="4379" y="59"/>
                  </a:cubicBezTo>
                  <a:cubicBezTo>
                    <a:pt x="6772" y="117"/>
                    <a:pt x="8698" y="2102"/>
                    <a:pt x="8640" y="4437"/>
                  </a:cubicBezTo>
                  <a:cubicBezTo>
                    <a:pt x="8581" y="6830"/>
                    <a:pt x="6597" y="8698"/>
                    <a:pt x="4262" y="864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1" name="Google Shape;17841;p46"/>
            <p:cNvSpPr/>
            <p:nvPr/>
          </p:nvSpPr>
          <p:spPr>
            <a:xfrm>
              <a:off x="3070150" y="2123475"/>
              <a:ext cx="213075" cy="214550"/>
            </a:xfrm>
            <a:custGeom>
              <a:avLst/>
              <a:gdLst/>
              <a:ahLst/>
              <a:cxnLst/>
              <a:rect l="l" t="t" r="r" b="b"/>
              <a:pathLst>
                <a:path w="8523" h="8582" extrusionOk="0">
                  <a:moveTo>
                    <a:pt x="4261" y="59"/>
                  </a:moveTo>
                  <a:cubicBezTo>
                    <a:pt x="6596" y="59"/>
                    <a:pt x="8522" y="1985"/>
                    <a:pt x="8522" y="4320"/>
                  </a:cubicBezTo>
                  <a:cubicBezTo>
                    <a:pt x="8522" y="6655"/>
                    <a:pt x="6596" y="8581"/>
                    <a:pt x="4261" y="8581"/>
                  </a:cubicBezTo>
                  <a:cubicBezTo>
                    <a:pt x="1926" y="8581"/>
                    <a:pt x="0" y="6597"/>
                    <a:pt x="0" y="4262"/>
                  </a:cubicBezTo>
                  <a:cubicBezTo>
                    <a:pt x="0" y="1927"/>
                    <a:pt x="1926" y="1"/>
                    <a:pt x="42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2" name="Google Shape;17842;p46"/>
            <p:cNvSpPr/>
            <p:nvPr/>
          </p:nvSpPr>
          <p:spPr>
            <a:xfrm>
              <a:off x="4295925" y="3349250"/>
              <a:ext cx="213075" cy="214550"/>
            </a:xfrm>
            <a:custGeom>
              <a:avLst/>
              <a:gdLst/>
              <a:ahLst/>
              <a:cxnLst/>
              <a:rect l="l" t="t" r="r" b="b"/>
              <a:pathLst>
                <a:path w="8523" h="8582" extrusionOk="0">
                  <a:moveTo>
                    <a:pt x="4261" y="59"/>
                  </a:moveTo>
                  <a:cubicBezTo>
                    <a:pt x="6596" y="59"/>
                    <a:pt x="8522" y="1985"/>
                    <a:pt x="8522" y="4320"/>
                  </a:cubicBezTo>
                  <a:cubicBezTo>
                    <a:pt x="8522" y="6655"/>
                    <a:pt x="6596" y="8581"/>
                    <a:pt x="4261" y="8581"/>
                  </a:cubicBezTo>
                  <a:cubicBezTo>
                    <a:pt x="1927" y="8581"/>
                    <a:pt x="0" y="6597"/>
                    <a:pt x="0" y="4320"/>
                  </a:cubicBezTo>
                  <a:cubicBezTo>
                    <a:pt x="0" y="1985"/>
                    <a:pt x="1927" y="1"/>
                    <a:pt x="42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3" name="Google Shape;17843;p46"/>
            <p:cNvSpPr/>
            <p:nvPr/>
          </p:nvSpPr>
          <p:spPr>
            <a:xfrm>
              <a:off x="4542525" y="2371550"/>
              <a:ext cx="213100" cy="213075"/>
            </a:xfrm>
            <a:custGeom>
              <a:avLst/>
              <a:gdLst/>
              <a:ahLst/>
              <a:cxnLst/>
              <a:rect l="l" t="t" r="r" b="b"/>
              <a:pathLst>
                <a:path w="8524" h="8523" extrusionOk="0">
                  <a:moveTo>
                    <a:pt x="8523" y="4203"/>
                  </a:moveTo>
                  <a:cubicBezTo>
                    <a:pt x="8523" y="6596"/>
                    <a:pt x="6597" y="8523"/>
                    <a:pt x="4262" y="8464"/>
                  </a:cubicBezTo>
                  <a:cubicBezTo>
                    <a:pt x="1927" y="8464"/>
                    <a:pt x="59" y="6596"/>
                    <a:pt x="1" y="4262"/>
                  </a:cubicBezTo>
                  <a:cubicBezTo>
                    <a:pt x="1" y="1927"/>
                    <a:pt x="1927" y="1"/>
                    <a:pt x="4262" y="1"/>
                  </a:cubicBezTo>
                  <a:cubicBezTo>
                    <a:pt x="6597" y="1"/>
                    <a:pt x="8465" y="1868"/>
                    <a:pt x="8523" y="42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4" name="Google Shape;17844;p46"/>
            <p:cNvSpPr/>
            <p:nvPr/>
          </p:nvSpPr>
          <p:spPr>
            <a:xfrm>
              <a:off x="4049300" y="1878325"/>
              <a:ext cx="213075" cy="211625"/>
            </a:xfrm>
            <a:custGeom>
              <a:avLst/>
              <a:gdLst/>
              <a:ahLst/>
              <a:cxnLst/>
              <a:rect l="l" t="t" r="r" b="b"/>
              <a:pathLst>
                <a:path w="8523" h="8465" extrusionOk="0">
                  <a:moveTo>
                    <a:pt x="4203" y="0"/>
                  </a:moveTo>
                  <a:cubicBezTo>
                    <a:pt x="6538" y="0"/>
                    <a:pt x="8464" y="1868"/>
                    <a:pt x="8464" y="4203"/>
                  </a:cubicBezTo>
                  <a:cubicBezTo>
                    <a:pt x="8523" y="6538"/>
                    <a:pt x="6655" y="8464"/>
                    <a:pt x="4262" y="8464"/>
                  </a:cubicBezTo>
                  <a:cubicBezTo>
                    <a:pt x="1927" y="8464"/>
                    <a:pt x="1" y="6596"/>
                    <a:pt x="59" y="4203"/>
                  </a:cubicBezTo>
                  <a:cubicBezTo>
                    <a:pt x="59" y="1868"/>
                    <a:pt x="1869" y="0"/>
                    <a:pt x="420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5" name="Google Shape;17845;p46"/>
            <p:cNvSpPr/>
            <p:nvPr/>
          </p:nvSpPr>
          <p:spPr>
            <a:xfrm>
              <a:off x="3560450" y="3598800"/>
              <a:ext cx="211625" cy="210150"/>
            </a:xfrm>
            <a:custGeom>
              <a:avLst/>
              <a:gdLst/>
              <a:ahLst/>
              <a:cxnLst/>
              <a:rect l="l" t="t" r="r" b="b"/>
              <a:pathLst>
                <a:path w="8465" h="8406" extrusionOk="0">
                  <a:moveTo>
                    <a:pt x="8406" y="4145"/>
                  </a:moveTo>
                  <a:cubicBezTo>
                    <a:pt x="8464" y="6538"/>
                    <a:pt x="6597" y="8406"/>
                    <a:pt x="4262" y="8406"/>
                  </a:cubicBezTo>
                  <a:cubicBezTo>
                    <a:pt x="1927" y="8406"/>
                    <a:pt x="59" y="6596"/>
                    <a:pt x="1" y="4203"/>
                  </a:cubicBezTo>
                  <a:cubicBezTo>
                    <a:pt x="1" y="1868"/>
                    <a:pt x="1869" y="0"/>
                    <a:pt x="4203" y="0"/>
                  </a:cubicBezTo>
                  <a:cubicBezTo>
                    <a:pt x="6538" y="0"/>
                    <a:pt x="8406" y="1810"/>
                    <a:pt x="8406" y="414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6" name="Google Shape;17846;p46"/>
            <p:cNvSpPr/>
            <p:nvPr/>
          </p:nvSpPr>
          <p:spPr>
            <a:xfrm>
              <a:off x="3807075" y="3597325"/>
              <a:ext cx="211600" cy="211625"/>
            </a:xfrm>
            <a:custGeom>
              <a:avLst/>
              <a:gdLst/>
              <a:ahLst/>
              <a:cxnLst/>
              <a:rect l="l" t="t" r="r" b="b"/>
              <a:pathLst>
                <a:path w="8464" h="8465" extrusionOk="0">
                  <a:moveTo>
                    <a:pt x="4203" y="8465"/>
                  </a:moveTo>
                  <a:cubicBezTo>
                    <a:pt x="1868" y="8465"/>
                    <a:pt x="0" y="6597"/>
                    <a:pt x="0" y="4204"/>
                  </a:cubicBezTo>
                  <a:cubicBezTo>
                    <a:pt x="0" y="1869"/>
                    <a:pt x="1868" y="1"/>
                    <a:pt x="4203" y="1"/>
                  </a:cubicBezTo>
                  <a:cubicBezTo>
                    <a:pt x="6596" y="1"/>
                    <a:pt x="8464" y="1927"/>
                    <a:pt x="8464" y="4320"/>
                  </a:cubicBezTo>
                  <a:cubicBezTo>
                    <a:pt x="8406" y="6655"/>
                    <a:pt x="6538" y="8465"/>
                    <a:pt x="4203" y="846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7" name="Google Shape;17847;p46"/>
            <p:cNvSpPr/>
            <p:nvPr/>
          </p:nvSpPr>
          <p:spPr>
            <a:xfrm>
              <a:off x="2824975" y="2615250"/>
              <a:ext cx="210175" cy="210150"/>
            </a:xfrm>
            <a:custGeom>
              <a:avLst/>
              <a:gdLst/>
              <a:ahLst/>
              <a:cxnLst/>
              <a:rect l="l" t="t" r="r" b="b"/>
              <a:pathLst>
                <a:path w="8407" h="8406" extrusionOk="0">
                  <a:moveTo>
                    <a:pt x="4204" y="8406"/>
                  </a:moveTo>
                  <a:cubicBezTo>
                    <a:pt x="1869" y="8406"/>
                    <a:pt x="1" y="6596"/>
                    <a:pt x="1" y="4203"/>
                  </a:cubicBezTo>
                  <a:cubicBezTo>
                    <a:pt x="1" y="1868"/>
                    <a:pt x="1869" y="1"/>
                    <a:pt x="4262" y="1"/>
                  </a:cubicBezTo>
                  <a:cubicBezTo>
                    <a:pt x="6597" y="1"/>
                    <a:pt x="8406" y="1927"/>
                    <a:pt x="8406" y="4262"/>
                  </a:cubicBezTo>
                  <a:cubicBezTo>
                    <a:pt x="8406" y="6596"/>
                    <a:pt x="6538" y="8406"/>
                    <a:pt x="4204" y="840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8" name="Google Shape;17848;p46"/>
            <p:cNvSpPr/>
            <p:nvPr/>
          </p:nvSpPr>
          <p:spPr>
            <a:xfrm>
              <a:off x="2824975" y="2861875"/>
              <a:ext cx="210175" cy="210150"/>
            </a:xfrm>
            <a:custGeom>
              <a:avLst/>
              <a:gdLst/>
              <a:ahLst/>
              <a:cxnLst/>
              <a:rect l="l" t="t" r="r" b="b"/>
              <a:pathLst>
                <a:path w="8407" h="8406" extrusionOk="0">
                  <a:moveTo>
                    <a:pt x="4204" y="8405"/>
                  </a:moveTo>
                  <a:cubicBezTo>
                    <a:pt x="1810" y="8405"/>
                    <a:pt x="1" y="6538"/>
                    <a:pt x="1" y="4203"/>
                  </a:cubicBezTo>
                  <a:cubicBezTo>
                    <a:pt x="1" y="1868"/>
                    <a:pt x="1869" y="0"/>
                    <a:pt x="4204" y="0"/>
                  </a:cubicBezTo>
                  <a:cubicBezTo>
                    <a:pt x="6538" y="0"/>
                    <a:pt x="8406" y="1868"/>
                    <a:pt x="8406" y="4203"/>
                  </a:cubicBezTo>
                  <a:cubicBezTo>
                    <a:pt x="8406" y="6596"/>
                    <a:pt x="6538" y="8405"/>
                    <a:pt x="4204" y="840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9" name="Google Shape;17849;p46"/>
            <p:cNvSpPr/>
            <p:nvPr/>
          </p:nvSpPr>
          <p:spPr>
            <a:xfrm>
              <a:off x="4544000" y="3108475"/>
              <a:ext cx="210150" cy="210175"/>
            </a:xfrm>
            <a:custGeom>
              <a:avLst/>
              <a:gdLst/>
              <a:ahLst/>
              <a:cxnLst/>
              <a:rect l="l" t="t" r="r" b="b"/>
              <a:pathLst>
                <a:path w="8406" h="8407" extrusionOk="0">
                  <a:moveTo>
                    <a:pt x="4203" y="8406"/>
                  </a:moveTo>
                  <a:cubicBezTo>
                    <a:pt x="1868" y="8406"/>
                    <a:pt x="0" y="6597"/>
                    <a:pt x="0" y="4203"/>
                  </a:cubicBezTo>
                  <a:cubicBezTo>
                    <a:pt x="0" y="1869"/>
                    <a:pt x="1868" y="1"/>
                    <a:pt x="4203" y="1"/>
                  </a:cubicBezTo>
                  <a:cubicBezTo>
                    <a:pt x="6538" y="1"/>
                    <a:pt x="8406" y="1869"/>
                    <a:pt x="8406" y="4203"/>
                  </a:cubicBezTo>
                  <a:cubicBezTo>
                    <a:pt x="8406" y="6538"/>
                    <a:pt x="6596" y="8406"/>
                    <a:pt x="4203" y="840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0" name="Google Shape;17850;p46"/>
            <p:cNvSpPr/>
            <p:nvPr/>
          </p:nvSpPr>
          <p:spPr>
            <a:xfrm>
              <a:off x="3313850" y="1879775"/>
              <a:ext cx="210150" cy="208700"/>
            </a:xfrm>
            <a:custGeom>
              <a:avLst/>
              <a:gdLst/>
              <a:ahLst/>
              <a:cxnLst/>
              <a:rect l="l" t="t" r="r" b="b"/>
              <a:pathLst>
                <a:path w="8406" h="8348" extrusionOk="0">
                  <a:moveTo>
                    <a:pt x="4203" y="8348"/>
                  </a:moveTo>
                  <a:cubicBezTo>
                    <a:pt x="1868" y="8348"/>
                    <a:pt x="0" y="6480"/>
                    <a:pt x="58" y="4145"/>
                  </a:cubicBezTo>
                  <a:cubicBezTo>
                    <a:pt x="58" y="1810"/>
                    <a:pt x="1926" y="1"/>
                    <a:pt x="4261" y="1"/>
                  </a:cubicBezTo>
                  <a:cubicBezTo>
                    <a:pt x="6596" y="1"/>
                    <a:pt x="8405" y="1869"/>
                    <a:pt x="8405" y="4203"/>
                  </a:cubicBezTo>
                  <a:cubicBezTo>
                    <a:pt x="8405" y="6538"/>
                    <a:pt x="6538" y="8348"/>
                    <a:pt x="4203" y="834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1" name="Google Shape;17851;p46"/>
            <p:cNvSpPr/>
            <p:nvPr/>
          </p:nvSpPr>
          <p:spPr>
            <a:xfrm>
              <a:off x="3071600" y="3352175"/>
              <a:ext cx="210150" cy="210150"/>
            </a:xfrm>
            <a:custGeom>
              <a:avLst/>
              <a:gdLst/>
              <a:ahLst/>
              <a:cxnLst/>
              <a:rect l="l" t="t" r="r" b="b"/>
              <a:pathLst>
                <a:path w="8406" h="8406" extrusionOk="0">
                  <a:moveTo>
                    <a:pt x="4262" y="8406"/>
                  </a:moveTo>
                  <a:cubicBezTo>
                    <a:pt x="1868" y="8406"/>
                    <a:pt x="1" y="6538"/>
                    <a:pt x="1" y="4203"/>
                  </a:cubicBezTo>
                  <a:cubicBezTo>
                    <a:pt x="1" y="1868"/>
                    <a:pt x="1868" y="1"/>
                    <a:pt x="4203" y="1"/>
                  </a:cubicBezTo>
                  <a:cubicBezTo>
                    <a:pt x="6538" y="1"/>
                    <a:pt x="8348" y="1810"/>
                    <a:pt x="8406" y="4145"/>
                  </a:cubicBezTo>
                  <a:cubicBezTo>
                    <a:pt x="8406" y="6480"/>
                    <a:pt x="6596" y="8348"/>
                    <a:pt x="4203" y="834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2" name="Google Shape;17852;p46"/>
            <p:cNvSpPr/>
            <p:nvPr/>
          </p:nvSpPr>
          <p:spPr>
            <a:xfrm>
              <a:off x="2826450" y="2373025"/>
              <a:ext cx="207225" cy="208675"/>
            </a:xfrm>
            <a:custGeom>
              <a:avLst/>
              <a:gdLst/>
              <a:ahLst/>
              <a:cxnLst/>
              <a:rect l="l" t="t" r="r" b="b"/>
              <a:pathLst>
                <a:path w="8289" h="8347" extrusionOk="0">
                  <a:moveTo>
                    <a:pt x="4145" y="8347"/>
                  </a:moveTo>
                  <a:cubicBezTo>
                    <a:pt x="1810" y="8347"/>
                    <a:pt x="0" y="6479"/>
                    <a:pt x="0" y="4203"/>
                  </a:cubicBezTo>
                  <a:cubicBezTo>
                    <a:pt x="0" y="1868"/>
                    <a:pt x="1868" y="0"/>
                    <a:pt x="4145" y="0"/>
                  </a:cubicBezTo>
                  <a:cubicBezTo>
                    <a:pt x="6421" y="0"/>
                    <a:pt x="8289" y="1868"/>
                    <a:pt x="8289" y="4203"/>
                  </a:cubicBezTo>
                  <a:cubicBezTo>
                    <a:pt x="8289" y="6479"/>
                    <a:pt x="6421" y="8347"/>
                    <a:pt x="4145" y="834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3" name="Google Shape;17853;p46"/>
            <p:cNvSpPr/>
            <p:nvPr/>
          </p:nvSpPr>
          <p:spPr>
            <a:xfrm>
              <a:off x="4050775" y="3598800"/>
              <a:ext cx="208700" cy="208700"/>
            </a:xfrm>
            <a:custGeom>
              <a:avLst/>
              <a:gdLst/>
              <a:ahLst/>
              <a:cxnLst/>
              <a:rect l="l" t="t" r="r" b="b"/>
              <a:pathLst>
                <a:path w="8348" h="8348" extrusionOk="0">
                  <a:moveTo>
                    <a:pt x="8347" y="4145"/>
                  </a:moveTo>
                  <a:cubicBezTo>
                    <a:pt x="8347" y="6479"/>
                    <a:pt x="6538" y="8347"/>
                    <a:pt x="4203" y="8347"/>
                  </a:cubicBezTo>
                  <a:cubicBezTo>
                    <a:pt x="1926" y="8347"/>
                    <a:pt x="59" y="6538"/>
                    <a:pt x="59" y="4203"/>
                  </a:cubicBezTo>
                  <a:cubicBezTo>
                    <a:pt x="0" y="1926"/>
                    <a:pt x="1868" y="59"/>
                    <a:pt x="4144" y="59"/>
                  </a:cubicBezTo>
                  <a:cubicBezTo>
                    <a:pt x="6479" y="0"/>
                    <a:pt x="8347" y="1868"/>
                    <a:pt x="8347" y="414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4" name="Google Shape;17854;p46"/>
            <p:cNvSpPr/>
            <p:nvPr/>
          </p:nvSpPr>
          <p:spPr>
            <a:xfrm>
              <a:off x="3315300" y="3598800"/>
              <a:ext cx="207250" cy="208700"/>
            </a:xfrm>
            <a:custGeom>
              <a:avLst/>
              <a:gdLst/>
              <a:ahLst/>
              <a:cxnLst/>
              <a:rect l="l" t="t" r="r" b="b"/>
              <a:pathLst>
                <a:path w="8290" h="8348" extrusionOk="0">
                  <a:moveTo>
                    <a:pt x="4145" y="59"/>
                  </a:moveTo>
                  <a:cubicBezTo>
                    <a:pt x="6421" y="0"/>
                    <a:pt x="8289" y="1926"/>
                    <a:pt x="8289" y="4203"/>
                  </a:cubicBezTo>
                  <a:cubicBezTo>
                    <a:pt x="8289" y="6421"/>
                    <a:pt x="6421" y="8289"/>
                    <a:pt x="4203" y="8347"/>
                  </a:cubicBezTo>
                  <a:cubicBezTo>
                    <a:pt x="1927" y="8347"/>
                    <a:pt x="0" y="6479"/>
                    <a:pt x="0" y="4203"/>
                  </a:cubicBezTo>
                  <a:cubicBezTo>
                    <a:pt x="0" y="1926"/>
                    <a:pt x="1868" y="59"/>
                    <a:pt x="414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5" name="Google Shape;17855;p46"/>
            <p:cNvSpPr/>
            <p:nvPr/>
          </p:nvSpPr>
          <p:spPr>
            <a:xfrm>
              <a:off x="2826450" y="3109950"/>
              <a:ext cx="207225" cy="208700"/>
            </a:xfrm>
            <a:custGeom>
              <a:avLst/>
              <a:gdLst/>
              <a:ahLst/>
              <a:cxnLst/>
              <a:rect l="l" t="t" r="r" b="b"/>
              <a:pathLst>
                <a:path w="8289" h="8348" extrusionOk="0">
                  <a:moveTo>
                    <a:pt x="8289" y="4144"/>
                  </a:moveTo>
                  <a:cubicBezTo>
                    <a:pt x="8289" y="6362"/>
                    <a:pt x="6421" y="8289"/>
                    <a:pt x="4203" y="8289"/>
                  </a:cubicBezTo>
                  <a:cubicBezTo>
                    <a:pt x="1927" y="8347"/>
                    <a:pt x="0" y="6421"/>
                    <a:pt x="0" y="4144"/>
                  </a:cubicBezTo>
                  <a:cubicBezTo>
                    <a:pt x="0" y="1926"/>
                    <a:pt x="1868" y="58"/>
                    <a:pt x="4145" y="0"/>
                  </a:cubicBezTo>
                  <a:cubicBezTo>
                    <a:pt x="6363" y="0"/>
                    <a:pt x="8289" y="1868"/>
                    <a:pt x="8289" y="41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6" name="Google Shape;17856;p46"/>
            <p:cNvSpPr/>
            <p:nvPr/>
          </p:nvSpPr>
          <p:spPr>
            <a:xfrm>
              <a:off x="4298850" y="1881250"/>
              <a:ext cx="205775" cy="205775"/>
            </a:xfrm>
            <a:custGeom>
              <a:avLst/>
              <a:gdLst/>
              <a:ahLst/>
              <a:cxnLst/>
              <a:rect l="l" t="t" r="r" b="b"/>
              <a:pathLst>
                <a:path w="8231" h="8231" extrusionOk="0">
                  <a:moveTo>
                    <a:pt x="8230" y="4086"/>
                  </a:moveTo>
                  <a:cubicBezTo>
                    <a:pt x="8230" y="6363"/>
                    <a:pt x="6362" y="8230"/>
                    <a:pt x="4144" y="8230"/>
                  </a:cubicBezTo>
                  <a:cubicBezTo>
                    <a:pt x="1868" y="8230"/>
                    <a:pt x="58" y="6421"/>
                    <a:pt x="58" y="4144"/>
                  </a:cubicBezTo>
                  <a:cubicBezTo>
                    <a:pt x="0" y="1868"/>
                    <a:pt x="1868" y="0"/>
                    <a:pt x="4144" y="0"/>
                  </a:cubicBezTo>
                  <a:cubicBezTo>
                    <a:pt x="6421" y="59"/>
                    <a:pt x="8230" y="1868"/>
                    <a:pt x="8230"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7" name="Google Shape;17857;p46"/>
            <p:cNvSpPr/>
            <p:nvPr/>
          </p:nvSpPr>
          <p:spPr>
            <a:xfrm>
              <a:off x="4545450" y="2127850"/>
              <a:ext cx="207250" cy="205775"/>
            </a:xfrm>
            <a:custGeom>
              <a:avLst/>
              <a:gdLst/>
              <a:ahLst/>
              <a:cxnLst/>
              <a:rect l="l" t="t" r="r" b="b"/>
              <a:pathLst>
                <a:path w="8290" h="8231" extrusionOk="0">
                  <a:moveTo>
                    <a:pt x="8231" y="4087"/>
                  </a:moveTo>
                  <a:cubicBezTo>
                    <a:pt x="8289" y="6363"/>
                    <a:pt x="6421" y="8231"/>
                    <a:pt x="4145" y="8231"/>
                  </a:cubicBezTo>
                  <a:cubicBezTo>
                    <a:pt x="1869" y="8231"/>
                    <a:pt x="59" y="6422"/>
                    <a:pt x="59" y="4145"/>
                  </a:cubicBezTo>
                  <a:cubicBezTo>
                    <a:pt x="1" y="1927"/>
                    <a:pt x="1869" y="1"/>
                    <a:pt x="4145" y="59"/>
                  </a:cubicBezTo>
                  <a:cubicBezTo>
                    <a:pt x="6363" y="59"/>
                    <a:pt x="8231" y="1869"/>
                    <a:pt x="8231" y="408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8" name="Google Shape;17858;p46"/>
            <p:cNvSpPr/>
            <p:nvPr/>
          </p:nvSpPr>
          <p:spPr>
            <a:xfrm>
              <a:off x="4548375" y="3355100"/>
              <a:ext cx="202850" cy="202850"/>
            </a:xfrm>
            <a:custGeom>
              <a:avLst/>
              <a:gdLst/>
              <a:ahLst/>
              <a:cxnLst/>
              <a:rect l="l" t="t" r="r" b="b"/>
              <a:pathLst>
                <a:path w="8114" h="8114" extrusionOk="0">
                  <a:moveTo>
                    <a:pt x="8056" y="4028"/>
                  </a:moveTo>
                  <a:cubicBezTo>
                    <a:pt x="8114" y="6304"/>
                    <a:pt x="6304" y="8114"/>
                    <a:pt x="4086" y="8114"/>
                  </a:cubicBezTo>
                  <a:cubicBezTo>
                    <a:pt x="1810" y="8114"/>
                    <a:pt x="0" y="6363"/>
                    <a:pt x="0" y="4086"/>
                  </a:cubicBezTo>
                  <a:cubicBezTo>
                    <a:pt x="0" y="1868"/>
                    <a:pt x="1693" y="59"/>
                    <a:pt x="3911" y="59"/>
                  </a:cubicBezTo>
                  <a:cubicBezTo>
                    <a:pt x="6188" y="0"/>
                    <a:pt x="8056" y="1751"/>
                    <a:pt x="8056"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9" name="Google Shape;17859;p46"/>
            <p:cNvSpPr/>
            <p:nvPr/>
          </p:nvSpPr>
          <p:spPr>
            <a:xfrm>
              <a:off x="3075975" y="1882700"/>
              <a:ext cx="201400" cy="202875"/>
            </a:xfrm>
            <a:custGeom>
              <a:avLst/>
              <a:gdLst/>
              <a:ahLst/>
              <a:cxnLst/>
              <a:rect l="l" t="t" r="r" b="b"/>
              <a:pathLst>
                <a:path w="8056" h="8115" extrusionOk="0">
                  <a:moveTo>
                    <a:pt x="8056" y="4086"/>
                  </a:moveTo>
                  <a:cubicBezTo>
                    <a:pt x="8056" y="6363"/>
                    <a:pt x="6246" y="8114"/>
                    <a:pt x="3970" y="8114"/>
                  </a:cubicBezTo>
                  <a:cubicBezTo>
                    <a:pt x="1752" y="8056"/>
                    <a:pt x="1" y="6305"/>
                    <a:pt x="1" y="4028"/>
                  </a:cubicBezTo>
                  <a:cubicBezTo>
                    <a:pt x="1" y="1752"/>
                    <a:pt x="1810" y="1"/>
                    <a:pt x="4087" y="59"/>
                  </a:cubicBezTo>
                  <a:cubicBezTo>
                    <a:pt x="6305" y="59"/>
                    <a:pt x="8056" y="1868"/>
                    <a:pt x="8056"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0" name="Google Shape;17860;p46"/>
            <p:cNvSpPr/>
            <p:nvPr/>
          </p:nvSpPr>
          <p:spPr>
            <a:xfrm>
              <a:off x="2829375" y="2130775"/>
              <a:ext cx="201400" cy="201400"/>
            </a:xfrm>
            <a:custGeom>
              <a:avLst/>
              <a:gdLst/>
              <a:ahLst/>
              <a:cxnLst/>
              <a:rect l="l" t="t" r="r" b="b"/>
              <a:pathLst>
                <a:path w="8056" h="8056" extrusionOk="0">
                  <a:moveTo>
                    <a:pt x="8055" y="3970"/>
                  </a:moveTo>
                  <a:cubicBezTo>
                    <a:pt x="8055" y="6188"/>
                    <a:pt x="6304" y="7997"/>
                    <a:pt x="4086" y="8056"/>
                  </a:cubicBezTo>
                  <a:cubicBezTo>
                    <a:pt x="1810" y="8056"/>
                    <a:pt x="0" y="6246"/>
                    <a:pt x="0" y="4028"/>
                  </a:cubicBezTo>
                  <a:cubicBezTo>
                    <a:pt x="0" y="1810"/>
                    <a:pt x="1751" y="1"/>
                    <a:pt x="3969" y="1"/>
                  </a:cubicBezTo>
                  <a:cubicBezTo>
                    <a:pt x="6187" y="1"/>
                    <a:pt x="7997" y="1752"/>
                    <a:pt x="8055"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1" name="Google Shape;17861;p46"/>
            <p:cNvSpPr/>
            <p:nvPr/>
          </p:nvSpPr>
          <p:spPr>
            <a:xfrm>
              <a:off x="4301750" y="3603175"/>
              <a:ext cx="201400" cy="201400"/>
            </a:xfrm>
            <a:custGeom>
              <a:avLst/>
              <a:gdLst/>
              <a:ahLst/>
              <a:cxnLst/>
              <a:rect l="l" t="t" r="r" b="b"/>
              <a:pathLst>
                <a:path w="8056" h="8056" extrusionOk="0">
                  <a:moveTo>
                    <a:pt x="8056" y="3970"/>
                  </a:moveTo>
                  <a:cubicBezTo>
                    <a:pt x="8056" y="6246"/>
                    <a:pt x="6305" y="7997"/>
                    <a:pt x="4087" y="8055"/>
                  </a:cubicBezTo>
                  <a:cubicBezTo>
                    <a:pt x="1810" y="8055"/>
                    <a:pt x="1" y="6246"/>
                    <a:pt x="1" y="4028"/>
                  </a:cubicBezTo>
                  <a:cubicBezTo>
                    <a:pt x="1" y="1810"/>
                    <a:pt x="1810" y="0"/>
                    <a:pt x="4028" y="0"/>
                  </a:cubicBezTo>
                  <a:cubicBezTo>
                    <a:pt x="6246" y="0"/>
                    <a:pt x="8056" y="1751"/>
                    <a:pt x="8056"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2" name="Google Shape;17862;p46"/>
            <p:cNvSpPr/>
            <p:nvPr/>
          </p:nvSpPr>
          <p:spPr>
            <a:xfrm>
              <a:off x="4790600" y="2619625"/>
              <a:ext cx="201425" cy="201400"/>
            </a:xfrm>
            <a:custGeom>
              <a:avLst/>
              <a:gdLst/>
              <a:ahLst/>
              <a:cxnLst/>
              <a:rect l="l" t="t" r="r" b="b"/>
              <a:pathLst>
                <a:path w="8057" h="8056" extrusionOk="0">
                  <a:moveTo>
                    <a:pt x="4029" y="1"/>
                  </a:moveTo>
                  <a:cubicBezTo>
                    <a:pt x="6247" y="1"/>
                    <a:pt x="8056" y="1810"/>
                    <a:pt x="8056" y="4028"/>
                  </a:cubicBezTo>
                  <a:cubicBezTo>
                    <a:pt x="8056" y="6246"/>
                    <a:pt x="6305" y="8056"/>
                    <a:pt x="4087" y="8056"/>
                  </a:cubicBezTo>
                  <a:cubicBezTo>
                    <a:pt x="1810" y="8056"/>
                    <a:pt x="59" y="6305"/>
                    <a:pt x="1" y="4028"/>
                  </a:cubicBezTo>
                  <a:cubicBezTo>
                    <a:pt x="1" y="1810"/>
                    <a:pt x="1810" y="59"/>
                    <a:pt x="402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3" name="Google Shape;17863;p46"/>
            <p:cNvSpPr/>
            <p:nvPr/>
          </p:nvSpPr>
          <p:spPr>
            <a:xfrm>
              <a:off x="3564825" y="1641925"/>
              <a:ext cx="201400" cy="199950"/>
            </a:xfrm>
            <a:custGeom>
              <a:avLst/>
              <a:gdLst/>
              <a:ahLst/>
              <a:cxnLst/>
              <a:rect l="l" t="t" r="r" b="b"/>
              <a:pathLst>
                <a:path w="8056" h="7998" extrusionOk="0">
                  <a:moveTo>
                    <a:pt x="8056" y="4028"/>
                  </a:moveTo>
                  <a:cubicBezTo>
                    <a:pt x="8056" y="6246"/>
                    <a:pt x="6246" y="7997"/>
                    <a:pt x="4028" y="7997"/>
                  </a:cubicBezTo>
                  <a:cubicBezTo>
                    <a:pt x="1810" y="7997"/>
                    <a:pt x="1" y="6129"/>
                    <a:pt x="59" y="3911"/>
                  </a:cubicBezTo>
                  <a:cubicBezTo>
                    <a:pt x="59" y="1752"/>
                    <a:pt x="1869" y="0"/>
                    <a:pt x="4028" y="0"/>
                  </a:cubicBezTo>
                  <a:cubicBezTo>
                    <a:pt x="6246" y="0"/>
                    <a:pt x="8056" y="1752"/>
                    <a:pt x="8056"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4" name="Google Shape;17864;p46"/>
            <p:cNvSpPr/>
            <p:nvPr/>
          </p:nvSpPr>
          <p:spPr>
            <a:xfrm>
              <a:off x="3811450" y="1640475"/>
              <a:ext cx="201400" cy="201400"/>
            </a:xfrm>
            <a:custGeom>
              <a:avLst/>
              <a:gdLst/>
              <a:ahLst/>
              <a:cxnLst/>
              <a:rect l="l" t="t" r="r" b="b"/>
              <a:pathLst>
                <a:path w="8056" h="8056" extrusionOk="0">
                  <a:moveTo>
                    <a:pt x="4086" y="58"/>
                  </a:moveTo>
                  <a:cubicBezTo>
                    <a:pt x="6304" y="58"/>
                    <a:pt x="8056" y="1868"/>
                    <a:pt x="8056" y="4086"/>
                  </a:cubicBezTo>
                  <a:cubicBezTo>
                    <a:pt x="8056" y="6304"/>
                    <a:pt x="6246" y="8055"/>
                    <a:pt x="4028" y="8055"/>
                  </a:cubicBezTo>
                  <a:cubicBezTo>
                    <a:pt x="1810" y="8055"/>
                    <a:pt x="0" y="6246"/>
                    <a:pt x="59" y="4028"/>
                  </a:cubicBezTo>
                  <a:cubicBezTo>
                    <a:pt x="59" y="1810"/>
                    <a:pt x="1868" y="0"/>
                    <a:pt x="4086"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5" name="Google Shape;17865;p46"/>
            <p:cNvSpPr/>
            <p:nvPr/>
          </p:nvSpPr>
          <p:spPr>
            <a:xfrm>
              <a:off x="4790600" y="2866250"/>
              <a:ext cx="201425" cy="201400"/>
            </a:xfrm>
            <a:custGeom>
              <a:avLst/>
              <a:gdLst/>
              <a:ahLst/>
              <a:cxnLst/>
              <a:rect l="l" t="t" r="r" b="b"/>
              <a:pathLst>
                <a:path w="8057" h="8056" extrusionOk="0">
                  <a:moveTo>
                    <a:pt x="8056" y="4086"/>
                  </a:moveTo>
                  <a:cubicBezTo>
                    <a:pt x="8056" y="6304"/>
                    <a:pt x="6247" y="8055"/>
                    <a:pt x="4029" y="8055"/>
                  </a:cubicBezTo>
                  <a:cubicBezTo>
                    <a:pt x="1810" y="8055"/>
                    <a:pt x="1" y="6246"/>
                    <a:pt x="59" y="4028"/>
                  </a:cubicBezTo>
                  <a:cubicBezTo>
                    <a:pt x="59" y="1810"/>
                    <a:pt x="1869" y="0"/>
                    <a:pt x="4087" y="59"/>
                  </a:cubicBezTo>
                  <a:cubicBezTo>
                    <a:pt x="6305" y="59"/>
                    <a:pt x="8056" y="1868"/>
                    <a:pt x="8056"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6" name="Google Shape;17866;p46"/>
            <p:cNvSpPr/>
            <p:nvPr/>
          </p:nvSpPr>
          <p:spPr>
            <a:xfrm>
              <a:off x="2829375" y="3356550"/>
              <a:ext cx="201400" cy="199950"/>
            </a:xfrm>
            <a:custGeom>
              <a:avLst/>
              <a:gdLst/>
              <a:ahLst/>
              <a:cxnLst/>
              <a:rect l="l" t="t" r="r" b="b"/>
              <a:pathLst>
                <a:path w="8056" h="7998" extrusionOk="0">
                  <a:moveTo>
                    <a:pt x="7997" y="4028"/>
                  </a:moveTo>
                  <a:cubicBezTo>
                    <a:pt x="7997" y="6246"/>
                    <a:pt x="6187" y="7997"/>
                    <a:pt x="4028" y="7997"/>
                  </a:cubicBezTo>
                  <a:cubicBezTo>
                    <a:pt x="1810" y="7997"/>
                    <a:pt x="0" y="6130"/>
                    <a:pt x="58" y="3912"/>
                  </a:cubicBezTo>
                  <a:cubicBezTo>
                    <a:pt x="58" y="1752"/>
                    <a:pt x="1926" y="1"/>
                    <a:pt x="4086" y="1"/>
                  </a:cubicBezTo>
                  <a:cubicBezTo>
                    <a:pt x="6246" y="59"/>
                    <a:pt x="8055" y="1869"/>
                    <a:pt x="7997"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7" name="Google Shape;17867;p46"/>
            <p:cNvSpPr/>
            <p:nvPr/>
          </p:nvSpPr>
          <p:spPr>
            <a:xfrm>
              <a:off x="3075975" y="3603175"/>
              <a:ext cx="199950" cy="201400"/>
            </a:xfrm>
            <a:custGeom>
              <a:avLst/>
              <a:gdLst/>
              <a:ahLst/>
              <a:cxnLst/>
              <a:rect l="l" t="t" r="r" b="b"/>
              <a:pathLst>
                <a:path w="7998" h="8056" extrusionOk="0">
                  <a:moveTo>
                    <a:pt x="4087" y="0"/>
                  </a:moveTo>
                  <a:cubicBezTo>
                    <a:pt x="6246" y="59"/>
                    <a:pt x="7997" y="1868"/>
                    <a:pt x="7997" y="4028"/>
                  </a:cubicBezTo>
                  <a:cubicBezTo>
                    <a:pt x="7997" y="6246"/>
                    <a:pt x="6130" y="8055"/>
                    <a:pt x="3970" y="7997"/>
                  </a:cubicBezTo>
                  <a:cubicBezTo>
                    <a:pt x="1752" y="7939"/>
                    <a:pt x="1" y="6129"/>
                    <a:pt x="59" y="3970"/>
                  </a:cubicBezTo>
                  <a:cubicBezTo>
                    <a:pt x="59" y="1810"/>
                    <a:pt x="1869" y="0"/>
                    <a:pt x="40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8" name="Google Shape;17868;p46"/>
            <p:cNvSpPr/>
            <p:nvPr/>
          </p:nvSpPr>
          <p:spPr>
            <a:xfrm>
              <a:off x="4056600" y="1641925"/>
              <a:ext cx="198475" cy="198475"/>
            </a:xfrm>
            <a:custGeom>
              <a:avLst/>
              <a:gdLst/>
              <a:ahLst/>
              <a:cxnLst/>
              <a:rect l="l" t="t" r="r" b="b"/>
              <a:pathLst>
                <a:path w="7939" h="7939" extrusionOk="0">
                  <a:moveTo>
                    <a:pt x="3970" y="7939"/>
                  </a:moveTo>
                  <a:cubicBezTo>
                    <a:pt x="1810" y="7939"/>
                    <a:pt x="1" y="6129"/>
                    <a:pt x="1" y="3970"/>
                  </a:cubicBezTo>
                  <a:cubicBezTo>
                    <a:pt x="1" y="1810"/>
                    <a:pt x="1810" y="0"/>
                    <a:pt x="3970" y="0"/>
                  </a:cubicBezTo>
                  <a:cubicBezTo>
                    <a:pt x="6130" y="0"/>
                    <a:pt x="7939" y="1810"/>
                    <a:pt x="7939" y="3970"/>
                  </a:cubicBezTo>
                  <a:cubicBezTo>
                    <a:pt x="7939" y="6188"/>
                    <a:pt x="6130" y="7939"/>
                    <a:pt x="3970" y="793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9" name="Google Shape;17869;p46"/>
            <p:cNvSpPr/>
            <p:nvPr/>
          </p:nvSpPr>
          <p:spPr>
            <a:xfrm>
              <a:off x="4792075" y="2377400"/>
              <a:ext cx="199950" cy="199925"/>
            </a:xfrm>
            <a:custGeom>
              <a:avLst/>
              <a:gdLst/>
              <a:ahLst/>
              <a:cxnLst/>
              <a:rect l="l" t="t" r="r" b="b"/>
              <a:pathLst>
                <a:path w="7998" h="7997" extrusionOk="0">
                  <a:moveTo>
                    <a:pt x="3970" y="58"/>
                  </a:moveTo>
                  <a:cubicBezTo>
                    <a:pt x="6129" y="0"/>
                    <a:pt x="7939" y="1810"/>
                    <a:pt x="7939" y="3969"/>
                  </a:cubicBezTo>
                  <a:cubicBezTo>
                    <a:pt x="7997" y="6129"/>
                    <a:pt x="6188" y="7939"/>
                    <a:pt x="4028" y="7997"/>
                  </a:cubicBezTo>
                  <a:cubicBezTo>
                    <a:pt x="1868" y="7997"/>
                    <a:pt x="59" y="6246"/>
                    <a:pt x="0" y="4028"/>
                  </a:cubicBezTo>
                  <a:cubicBezTo>
                    <a:pt x="0" y="1926"/>
                    <a:pt x="1810" y="58"/>
                    <a:pt x="3970"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0" name="Google Shape;17870;p46"/>
            <p:cNvSpPr/>
            <p:nvPr/>
          </p:nvSpPr>
          <p:spPr>
            <a:xfrm>
              <a:off x="4793525" y="3115775"/>
              <a:ext cx="197025" cy="197025"/>
            </a:xfrm>
            <a:custGeom>
              <a:avLst/>
              <a:gdLst/>
              <a:ahLst/>
              <a:cxnLst/>
              <a:rect l="l" t="t" r="r" b="b"/>
              <a:pathLst>
                <a:path w="7881" h="7881" extrusionOk="0">
                  <a:moveTo>
                    <a:pt x="3970" y="1"/>
                  </a:moveTo>
                  <a:cubicBezTo>
                    <a:pt x="6130" y="1"/>
                    <a:pt x="7881" y="1752"/>
                    <a:pt x="7881" y="3911"/>
                  </a:cubicBezTo>
                  <a:cubicBezTo>
                    <a:pt x="7881" y="6129"/>
                    <a:pt x="6071" y="7881"/>
                    <a:pt x="3853" y="7881"/>
                  </a:cubicBezTo>
                  <a:cubicBezTo>
                    <a:pt x="1693" y="7822"/>
                    <a:pt x="1" y="6071"/>
                    <a:pt x="1" y="3911"/>
                  </a:cubicBezTo>
                  <a:cubicBezTo>
                    <a:pt x="1" y="1693"/>
                    <a:pt x="1752" y="1"/>
                    <a:pt x="397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1" name="Google Shape;17871;p46"/>
            <p:cNvSpPr/>
            <p:nvPr/>
          </p:nvSpPr>
          <p:spPr>
            <a:xfrm>
              <a:off x="2584200" y="2622550"/>
              <a:ext cx="197025" cy="195550"/>
            </a:xfrm>
            <a:custGeom>
              <a:avLst/>
              <a:gdLst/>
              <a:ahLst/>
              <a:cxnLst/>
              <a:rect l="l" t="t" r="r" b="b"/>
              <a:pathLst>
                <a:path w="7881" h="7822" extrusionOk="0">
                  <a:moveTo>
                    <a:pt x="3912" y="7822"/>
                  </a:moveTo>
                  <a:cubicBezTo>
                    <a:pt x="1752" y="7822"/>
                    <a:pt x="1" y="6071"/>
                    <a:pt x="59" y="3911"/>
                  </a:cubicBezTo>
                  <a:cubicBezTo>
                    <a:pt x="59" y="1693"/>
                    <a:pt x="1810" y="0"/>
                    <a:pt x="3970" y="0"/>
                  </a:cubicBezTo>
                  <a:cubicBezTo>
                    <a:pt x="6188" y="0"/>
                    <a:pt x="7881" y="1751"/>
                    <a:pt x="7881" y="3970"/>
                  </a:cubicBezTo>
                  <a:cubicBezTo>
                    <a:pt x="7881" y="6129"/>
                    <a:pt x="6130" y="7822"/>
                    <a:pt x="3912" y="78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2" name="Google Shape;17872;p46"/>
            <p:cNvSpPr/>
            <p:nvPr/>
          </p:nvSpPr>
          <p:spPr>
            <a:xfrm>
              <a:off x="3321125" y="1643375"/>
              <a:ext cx="197025" cy="197025"/>
            </a:xfrm>
            <a:custGeom>
              <a:avLst/>
              <a:gdLst/>
              <a:ahLst/>
              <a:cxnLst/>
              <a:rect l="l" t="t" r="r" b="b"/>
              <a:pathLst>
                <a:path w="7881" h="7881" extrusionOk="0">
                  <a:moveTo>
                    <a:pt x="3912" y="7822"/>
                  </a:moveTo>
                  <a:cubicBezTo>
                    <a:pt x="1694" y="7822"/>
                    <a:pt x="1" y="6071"/>
                    <a:pt x="1" y="3912"/>
                  </a:cubicBezTo>
                  <a:cubicBezTo>
                    <a:pt x="59" y="1694"/>
                    <a:pt x="1810" y="1"/>
                    <a:pt x="3970" y="1"/>
                  </a:cubicBezTo>
                  <a:cubicBezTo>
                    <a:pt x="6130" y="59"/>
                    <a:pt x="7881" y="1810"/>
                    <a:pt x="7823" y="3970"/>
                  </a:cubicBezTo>
                  <a:cubicBezTo>
                    <a:pt x="7823" y="6130"/>
                    <a:pt x="6071" y="7881"/>
                    <a:pt x="3912" y="78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3" name="Google Shape;17873;p46"/>
            <p:cNvSpPr/>
            <p:nvPr/>
          </p:nvSpPr>
          <p:spPr>
            <a:xfrm>
              <a:off x="3812900" y="3851250"/>
              <a:ext cx="198500" cy="197025"/>
            </a:xfrm>
            <a:custGeom>
              <a:avLst/>
              <a:gdLst/>
              <a:ahLst/>
              <a:cxnLst/>
              <a:rect l="l" t="t" r="r" b="b"/>
              <a:pathLst>
                <a:path w="7940" h="7881" extrusionOk="0">
                  <a:moveTo>
                    <a:pt x="7939" y="3969"/>
                  </a:moveTo>
                  <a:cubicBezTo>
                    <a:pt x="7881" y="6188"/>
                    <a:pt x="6130" y="7880"/>
                    <a:pt x="3970" y="7880"/>
                  </a:cubicBezTo>
                  <a:cubicBezTo>
                    <a:pt x="1752" y="7880"/>
                    <a:pt x="1" y="6071"/>
                    <a:pt x="59" y="3911"/>
                  </a:cubicBezTo>
                  <a:cubicBezTo>
                    <a:pt x="117" y="1693"/>
                    <a:pt x="1869" y="0"/>
                    <a:pt x="4028" y="59"/>
                  </a:cubicBezTo>
                  <a:cubicBezTo>
                    <a:pt x="6188" y="59"/>
                    <a:pt x="7939" y="1810"/>
                    <a:pt x="7939" y="39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4" name="Google Shape;17874;p46"/>
            <p:cNvSpPr/>
            <p:nvPr/>
          </p:nvSpPr>
          <p:spPr>
            <a:xfrm>
              <a:off x="2585675" y="2869150"/>
              <a:ext cx="195550" cy="195575"/>
            </a:xfrm>
            <a:custGeom>
              <a:avLst/>
              <a:gdLst/>
              <a:ahLst/>
              <a:cxnLst/>
              <a:rect l="l" t="t" r="r" b="b"/>
              <a:pathLst>
                <a:path w="7822" h="7823" extrusionOk="0">
                  <a:moveTo>
                    <a:pt x="7822" y="3912"/>
                  </a:moveTo>
                  <a:cubicBezTo>
                    <a:pt x="7822" y="6071"/>
                    <a:pt x="6129" y="7823"/>
                    <a:pt x="3911" y="7823"/>
                  </a:cubicBezTo>
                  <a:cubicBezTo>
                    <a:pt x="1751" y="7823"/>
                    <a:pt x="0" y="6130"/>
                    <a:pt x="0" y="3970"/>
                  </a:cubicBezTo>
                  <a:cubicBezTo>
                    <a:pt x="0" y="1752"/>
                    <a:pt x="1693" y="59"/>
                    <a:pt x="3853" y="1"/>
                  </a:cubicBezTo>
                  <a:cubicBezTo>
                    <a:pt x="6071" y="1"/>
                    <a:pt x="7763" y="1752"/>
                    <a:pt x="7822" y="39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5" name="Google Shape;17875;p46"/>
            <p:cNvSpPr/>
            <p:nvPr/>
          </p:nvSpPr>
          <p:spPr>
            <a:xfrm>
              <a:off x="3567750" y="3851250"/>
              <a:ext cx="197025" cy="198475"/>
            </a:xfrm>
            <a:custGeom>
              <a:avLst/>
              <a:gdLst/>
              <a:ahLst/>
              <a:cxnLst/>
              <a:rect l="l" t="t" r="r" b="b"/>
              <a:pathLst>
                <a:path w="7881" h="7939" extrusionOk="0">
                  <a:moveTo>
                    <a:pt x="4028" y="59"/>
                  </a:moveTo>
                  <a:cubicBezTo>
                    <a:pt x="6188" y="117"/>
                    <a:pt x="7881" y="1868"/>
                    <a:pt x="7822" y="4028"/>
                  </a:cubicBezTo>
                  <a:cubicBezTo>
                    <a:pt x="7822" y="6246"/>
                    <a:pt x="6013" y="7939"/>
                    <a:pt x="3853" y="7880"/>
                  </a:cubicBezTo>
                  <a:cubicBezTo>
                    <a:pt x="1693" y="7822"/>
                    <a:pt x="1" y="6071"/>
                    <a:pt x="1" y="3853"/>
                  </a:cubicBezTo>
                  <a:cubicBezTo>
                    <a:pt x="59" y="1693"/>
                    <a:pt x="1868" y="0"/>
                    <a:pt x="4028"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6" name="Google Shape;17876;p46"/>
            <p:cNvSpPr/>
            <p:nvPr/>
          </p:nvSpPr>
          <p:spPr>
            <a:xfrm>
              <a:off x="4551300" y="1891450"/>
              <a:ext cx="195550" cy="194125"/>
            </a:xfrm>
            <a:custGeom>
              <a:avLst/>
              <a:gdLst/>
              <a:ahLst/>
              <a:cxnLst/>
              <a:rect l="l" t="t" r="r" b="b"/>
              <a:pathLst>
                <a:path w="7822" h="7765" extrusionOk="0">
                  <a:moveTo>
                    <a:pt x="7763" y="3912"/>
                  </a:moveTo>
                  <a:cubicBezTo>
                    <a:pt x="7763" y="6071"/>
                    <a:pt x="6071" y="7764"/>
                    <a:pt x="3853" y="7764"/>
                  </a:cubicBezTo>
                  <a:cubicBezTo>
                    <a:pt x="1693" y="7764"/>
                    <a:pt x="0" y="6013"/>
                    <a:pt x="0" y="3853"/>
                  </a:cubicBezTo>
                  <a:cubicBezTo>
                    <a:pt x="0" y="1693"/>
                    <a:pt x="1751" y="1"/>
                    <a:pt x="3969" y="1"/>
                  </a:cubicBezTo>
                  <a:cubicBezTo>
                    <a:pt x="6129" y="1"/>
                    <a:pt x="7822" y="1693"/>
                    <a:pt x="7763" y="39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7" name="Google Shape;17877;p46"/>
            <p:cNvSpPr/>
            <p:nvPr/>
          </p:nvSpPr>
          <p:spPr>
            <a:xfrm>
              <a:off x="4059525" y="3852700"/>
              <a:ext cx="192650" cy="194100"/>
            </a:xfrm>
            <a:custGeom>
              <a:avLst/>
              <a:gdLst/>
              <a:ahLst/>
              <a:cxnLst/>
              <a:rect l="l" t="t" r="r" b="b"/>
              <a:pathLst>
                <a:path w="7706" h="7764" extrusionOk="0">
                  <a:moveTo>
                    <a:pt x="3794" y="59"/>
                  </a:moveTo>
                  <a:cubicBezTo>
                    <a:pt x="5954" y="1"/>
                    <a:pt x="7705" y="1693"/>
                    <a:pt x="7705" y="3853"/>
                  </a:cubicBezTo>
                  <a:cubicBezTo>
                    <a:pt x="7705" y="6013"/>
                    <a:pt x="6013" y="7764"/>
                    <a:pt x="3853" y="7764"/>
                  </a:cubicBezTo>
                  <a:cubicBezTo>
                    <a:pt x="1693" y="7764"/>
                    <a:pt x="0" y="6071"/>
                    <a:pt x="0" y="3911"/>
                  </a:cubicBezTo>
                  <a:cubicBezTo>
                    <a:pt x="0" y="1752"/>
                    <a:pt x="1693" y="59"/>
                    <a:pt x="3794"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8" name="Google Shape;17878;p46"/>
            <p:cNvSpPr/>
            <p:nvPr/>
          </p:nvSpPr>
          <p:spPr>
            <a:xfrm>
              <a:off x="2585675" y="2380300"/>
              <a:ext cx="194100" cy="194125"/>
            </a:xfrm>
            <a:custGeom>
              <a:avLst/>
              <a:gdLst/>
              <a:ahLst/>
              <a:cxnLst/>
              <a:rect l="l" t="t" r="r" b="b"/>
              <a:pathLst>
                <a:path w="7764" h="7765" extrusionOk="0">
                  <a:moveTo>
                    <a:pt x="3911" y="59"/>
                  </a:moveTo>
                  <a:cubicBezTo>
                    <a:pt x="6071" y="59"/>
                    <a:pt x="7763" y="1810"/>
                    <a:pt x="7763" y="3912"/>
                  </a:cubicBezTo>
                  <a:cubicBezTo>
                    <a:pt x="7763" y="6071"/>
                    <a:pt x="6012" y="7764"/>
                    <a:pt x="3853" y="7764"/>
                  </a:cubicBezTo>
                  <a:cubicBezTo>
                    <a:pt x="1693" y="7764"/>
                    <a:pt x="0" y="6013"/>
                    <a:pt x="59" y="3853"/>
                  </a:cubicBezTo>
                  <a:cubicBezTo>
                    <a:pt x="59" y="1694"/>
                    <a:pt x="1810" y="1"/>
                    <a:pt x="391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9" name="Google Shape;17879;p46"/>
            <p:cNvSpPr/>
            <p:nvPr/>
          </p:nvSpPr>
          <p:spPr>
            <a:xfrm>
              <a:off x="3322600" y="3854175"/>
              <a:ext cx="192650" cy="192625"/>
            </a:xfrm>
            <a:custGeom>
              <a:avLst/>
              <a:gdLst/>
              <a:ahLst/>
              <a:cxnLst/>
              <a:rect l="l" t="t" r="r" b="b"/>
              <a:pathLst>
                <a:path w="7706" h="7705" extrusionOk="0">
                  <a:moveTo>
                    <a:pt x="7705" y="3852"/>
                  </a:moveTo>
                  <a:cubicBezTo>
                    <a:pt x="7705" y="5954"/>
                    <a:pt x="5954" y="7705"/>
                    <a:pt x="3853" y="7705"/>
                  </a:cubicBezTo>
                  <a:cubicBezTo>
                    <a:pt x="1751" y="7705"/>
                    <a:pt x="0" y="5954"/>
                    <a:pt x="0" y="3852"/>
                  </a:cubicBezTo>
                  <a:cubicBezTo>
                    <a:pt x="0" y="1693"/>
                    <a:pt x="1751" y="0"/>
                    <a:pt x="3911" y="0"/>
                  </a:cubicBezTo>
                  <a:cubicBezTo>
                    <a:pt x="6012" y="0"/>
                    <a:pt x="7705" y="1751"/>
                    <a:pt x="7705" y="38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0" name="Google Shape;17880;p46"/>
            <p:cNvSpPr/>
            <p:nvPr/>
          </p:nvSpPr>
          <p:spPr>
            <a:xfrm>
              <a:off x="2585675" y="3117225"/>
              <a:ext cx="195550" cy="194125"/>
            </a:xfrm>
            <a:custGeom>
              <a:avLst/>
              <a:gdLst/>
              <a:ahLst/>
              <a:cxnLst/>
              <a:rect l="l" t="t" r="r" b="b"/>
              <a:pathLst>
                <a:path w="7822" h="7765" extrusionOk="0">
                  <a:moveTo>
                    <a:pt x="3969" y="1"/>
                  </a:moveTo>
                  <a:cubicBezTo>
                    <a:pt x="6071" y="59"/>
                    <a:pt x="7822" y="1869"/>
                    <a:pt x="7763" y="3970"/>
                  </a:cubicBezTo>
                  <a:cubicBezTo>
                    <a:pt x="7705" y="6071"/>
                    <a:pt x="5954" y="7764"/>
                    <a:pt x="3853" y="7706"/>
                  </a:cubicBezTo>
                  <a:cubicBezTo>
                    <a:pt x="1751" y="7706"/>
                    <a:pt x="0" y="5896"/>
                    <a:pt x="59" y="3795"/>
                  </a:cubicBezTo>
                  <a:cubicBezTo>
                    <a:pt x="117" y="1694"/>
                    <a:pt x="1868" y="1"/>
                    <a:pt x="396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1" name="Google Shape;17881;p46"/>
            <p:cNvSpPr/>
            <p:nvPr/>
          </p:nvSpPr>
          <p:spPr>
            <a:xfrm>
              <a:off x="4795000" y="2133700"/>
              <a:ext cx="192625" cy="194100"/>
            </a:xfrm>
            <a:custGeom>
              <a:avLst/>
              <a:gdLst/>
              <a:ahLst/>
              <a:cxnLst/>
              <a:rect l="l" t="t" r="r" b="b"/>
              <a:pathLst>
                <a:path w="7705" h="7764" extrusionOk="0">
                  <a:moveTo>
                    <a:pt x="3911" y="7764"/>
                  </a:moveTo>
                  <a:cubicBezTo>
                    <a:pt x="1810" y="7764"/>
                    <a:pt x="58" y="6012"/>
                    <a:pt x="0" y="3911"/>
                  </a:cubicBezTo>
                  <a:cubicBezTo>
                    <a:pt x="0" y="1810"/>
                    <a:pt x="1751" y="59"/>
                    <a:pt x="3853" y="59"/>
                  </a:cubicBezTo>
                  <a:cubicBezTo>
                    <a:pt x="5954" y="0"/>
                    <a:pt x="7705" y="1751"/>
                    <a:pt x="7705" y="3911"/>
                  </a:cubicBezTo>
                  <a:cubicBezTo>
                    <a:pt x="7705" y="5954"/>
                    <a:pt x="6012" y="7705"/>
                    <a:pt x="3911" y="776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2" name="Google Shape;17882;p46"/>
            <p:cNvSpPr/>
            <p:nvPr/>
          </p:nvSpPr>
          <p:spPr>
            <a:xfrm>
              <a:off x="4306125" y="1644850"/>
              <a:ext cx="192650" cy="194100"/>
            </a:xfrm>
            <a:custGeom>
              <a:avLst/>
              <a:gdLst/>
              <a:ahLst/>
              <a:cxnLst/>
              <a:rect l="l" t="t" r="r" b="b"/>
              <a:pathLst>
                <a:path w="7706" h="7764" extrusionOk="0">
                  <a:moveTo>
                    <a:pt x="7706" y="3911"/>
                  </a:moveTo>
                  <a:cubicBezTo>
                    <a:pt x="7648" y="6012"/>
                    <a:pt x="5896" y="7763"/>
                    <a:pt x="3737" y="7705"/>
                  </a:cubicBezTo>
                  <a:cubicBezTo>
                    <a:pt x="1694" y="7647"/>
                    <a:pt x="1" y="5896"/>
                    <a:pt x="1" y="3794"/>
                  </a:cubicBezTo>
                  <a:cubicBezTo>
                    <a:pt x="1" y="1693"/>
                    <a:pt x="1810" y="0"/>
                    <a:pt x="3912" y="0"/>
                  </a:cubicBezTo>
                  <a:cubicBezTo>
                    <a:pt x="6013" y="59"/>
                    <a:pt x="7706" y="1810"/>
                    <a:pt x="7706" y="39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3" name="Google Shape;17883;p46"/>
            <p:cNvSpPr/>
            <p:nvPr/>
          </p:nvSpPr>
          <p:spPr>
            <a:xfrm>
              <a:off x="4546925" y="3606100"/>
              <a:ext cx="195550" cy="194100"/>
            </a:xfrm>
            <a:custGeom>
              <a:avLst/>
              <a:gdLst/>
              <a:ahLst/>
              <a:cxnLst/>
              <a:rect l="l" t="t" r="r" b="b"/>
              <a:pathLst>
                <a:path w="7822" h="7764" extrusionOk="0">
                  <a:moveTo>
                    <a:pt x="3853" y="7763"/>
                  </a:moveTo>
                  <a:cubicBezTo>
                    <a:pt x="1751" y="7705"/>
                    <a:pt x="0" y="5895"/>
                    <a:pt x="58" y="3794"/>
                  </a:cubicBezTo>
                  <a:cubicBezTo>
                    <a:pt x="117" y="1693"/>
                    <a:pt x="1926" y="0"/>
                    <a:pt x="3969" y="58"/>
                  </a:cubicBezTo>
                  <a:cubicBezTo>
                    <a:pt x="6129" y="117"/>
                    <a:pt x="7822" y="1868"/>
                    <a:pt x="7763" y="4028"/>
                  </a:cubicBezTo>
                  <a:cubicBezTo>
                    <a:pt x="7705" y="6071"/>
                    <a:pt x="5954" y="7763"/>
                    <a:pt x="3853" y="77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4" name="Google Shape;17884;p46"/>
            <p:cNvSpPr/>
            <p:nvPr/>
          </p:nvSpPr>
          <p:spPr>
            <a:xfrm>
              <a:off x="2832275" y="1887075"/>
              <a:ext cx="194125" cy="194100"/>
            </a:xfrm>
            <a:custGeom>
              <a:avLst/>
              <a:gdLst/>
              <a:ahLst/>
              <a:cxnLst/>
              <a:rect l="l" t="t" r="r" b="b"/>
              <a:pathLst>
                <a:path w="7765" h="7764" extrusionOk="0">
                  <a:moveTo>
                    <a:pt x="7764" y="3911"/>
                  </a:moveTo>
                  <a:cubicBezTo>
                    <a:pt x="7706" y="6013"/>
                    <a:pt x="5955" y="7764"/>
                    <a:pt x="3912" y="7706"/>
                  </a:cubicBezTo>
                  <a:cubicBezTo>
                    <a:pt x="1752" y="7706"/>
                    <a:pt x="1" y="5954"/>
                    <a:pt x="59" y="3795"/>
                  </a:cubicBezTo>
                  <a:cubicBezTo>
                    <a:pt x="118" y="1693"/>
                    <a:pt x="1869" y="1"/>
                    <a:pt x="3970" y="59"/>
                  </a:cubicBezTo>
                  <a:cubicBezTo>
                    <a:pt x="6071" y="59"/>
                    <a:pt x="7764" y="1810"/>
                    <a:pt x="7764" y="39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5" name="Google Shape;17885;p46"/>
            <p:cNvSpPr/>
            <p:nvPr/>
          </p:nvSpPr>
          <p:spPr>
            <a:xfrm>
              <a:off x="4796450" y="3362400"/>
              <a:ext cx="191175" cy="189725"/>
            </a:xfrm>
            <a:custGeom>
              <a:avLst/>
              <a:gdLst/>
              <a:ahLst/>
              <a:cxnLst/>
              <a:rect l="l" t="t" r="r" b="b"/>
              <a:pathLst>
                <a:path w="7647" h="7589" extrusionOk="0">
                  <a:moveTo>
                    <a:pt x="3795" y="0"/>
                  </a:moveTo>
                  <a:cubicBezTo>
                    <a:pt x="5896" y="0"/>
                    <a:pt x="7647" y="1751"/>
                    <a:pt x="7589" y="3794"/>
                  </a:cubicBezTo>
                  <a:cubicBezTo>
                    <a:pt x="7589" y="5896"/>
                    <a:pt x="5896" y="7588"/>
                    <a:pt x="3795" y="7588"/>
                  </a:cubicBezTo>
                  <a:cubicBezTo>
                    <a:pt x="1693" y="7588"/>
                    <a:pt x="0" y="5837"/>
                    <a:pt x="0" y="3736"/>
                  </a:cubicBezTo>
                  <a:cubicBezTo>
                    <a:pt x="0" y="1693"/>
                    <a:pt x="1752" y="0"/>
                    <a:pt x="379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6" name="Google Shape;17886;p46"/>
            <p:cNvSpPr/>
            <p:nvPr/>
          </p:nvSpPr>
          <p:spPr>
            <a:xfrm>
              <a:off x="3081825" y="1646300"/>
              <a:ext cx="189725" cy="191200"/>
            </a:xfrm>
            <a:custGeom>
              <a:avLst/>
              <a:gdLst/>
              <a:ahLst/>
              <a:cxnLst/>
              <a:rect l="l" t="t" r="r" b="b"/>
              <a:pathLst>
                <a:path w="7589" h="7648" extrusionOk="0">
                  <a:moveTo>
                    <a:pt x="3794" y="1"/>
                  </a:moveTo>
                  <a:cubicBezTo>
                    <a:pt x="5837" y="1"/>
                    <a:pt x="7588" y="1752"/>
                    <a:pt x="7588" y="3853"/>
                  </a:cubicBezTo>
                  <a:cubicBezTo>
                    <a:pt x="7588" y="5896"/>
                    <a:pt x="5896" y="7589"/>
                    <a:pt x="3794" y="7589"/>
                  </a:cubicBezTo>
                  <a:cubicBezTo>
                    <a:pt x="1751" y="7647"/>
                    <a:pt x="0" y="5896"/>
                    <a:pt x="0" y="3795"/>
                  </a:cubicBezTo>
                  <a:cubicBezTo>
                    <a:pt x="0" y="1693"/>
                    <a:pt x="1693" y="1"/>
                    <a:pt x="3794"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7" name="Google Shape;17887;p46"/>
            <p:cNvSpPr/>
            <p:nvPr/>
          </p:nvSpPr>
          <p:spPr>
            <a:xfrm>
              <a:off x="2835200" y="3609000"/>
              <a:ext cx="189725" cy="189725"/>
            </a:xfrm>
            <a:custGeom>
              <a:avLst/>
              <a:gdLst/>
              <a:ahLst/>
              <a:cxnLst/>
              <a:rect l="l" t="t" r="r" b="b"/>
              <a:pathLst>
                <a:path w="7589" h="7589" extrusionOk="0">
                  <a:moveTo>
                    <a:pt x="3795" y="1"/>
                  </a:moveTo>
                  <a:cubicBezTo>
                    <a:pt x="5896" y="59"/>
                    <a:pt x="7589" y="1752"/>
                    <a:pt x="7530" y="3795"/>
                  </a:cubicBezTo>
                  <a:cubicBezTo>
                    <a:pt x="7530" y="5896"/>
                    <a:pt x="5838" y="7589"/>
                    <a:pt x="3736" y="7531"/>
                  </a:cubicBezTo>
                  <a:cubicBezTo>
                    <a:pt x="1635" y="7531"/>
                    <a:pt x="1" y="5838"/>
                    <a:pt x="1" y="3737"/>
                  </a:cubicBezTo>
                  <a:cubicBezTo>
                    <a:pt x="59" y="1635"/>
                    <a:pt x="1752" y="1"/>
                    <a:pt x="379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8" name="Google Shape;17888;p46"/>
            <p:cNvSpPr/>
            <p:nvPr/>
          </p:nvSpPr>
          <p:spPr>
            <a:xfrm>
              <a:off x="4309050" y="3855625"/>
              <a:ext cx="186825" cy="188275"/>
            </a:xfrm>
            <a:custGeom>
              <a:avLst/>
              <a:gdLst/>
              <a:ahLst/>
              <a:cxnLst/>
              <a:rect l="l" t="t" r="r" b="b"/>
              <a:pathLst>
                <a:path w="7473" h="7531" extrusionOk="0">
                  <a:moveTo>
                    <a:pt x="3736" y="7530"/>
                  </a:moveTo>
                  <a:cubicBezTo>
                    <a:pt x="1635" y="7530"/>
                    <a:pt x="1" y="5896"/>
                    <a:pt x="1" y="3794"/>
                  </a:cubicBezTo>
                  <a:cubicBezTo>
                    <a:pt x="1" y="1693"/>
                    <a:pt x="1635" y="0"/>
                    <a:pt x="3736" y="59"/>
                  </a:cubicBezTo>
                  <a:cubicBezTo>
                    <a:pt x="5838" y="59"/>
                    <a:pt x="7472" y="1693"/>
                    <a:pt x="7472" y="3736"/>
                  </a:cubicBezTo>
                  <a:cubicBezTo>
                    <a:pt x="7472" y="5837"/>
                    <a:pt x="5838" y="7530"/>
                    <a:pt x="3736" y="753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9" name="Google Shape;17889;p46"/>
            <p:cNvSpPr/>
            <p:nvPr/>
          </p:nvSpPr>
          <p:spPr>
            <a:xfrm>
              <a:off x="2590050" y="2136600"/>
              <a:ext cx="186800" cy="188275"/>
            </a:xfrm>
            <a:custGeom>
              <a:avLst/>
              <a:gdLst/>
              <a:ahLst/>
              <a:cxnLst/>
              <a:rect l="l" t="t" r="r" b="b"/>
              <a:pathLst>
                <a:path w="7472" h="7531" extrusionOk="0">
                  <a:moveTo>
                    <a:pt x="3736" y="7531"/>
                  </a:moveTo>
                  <a:cubicBezTo>
                    <a:pt x="1635" y="7531"/>
                    <a:pt x="0" y="5896"/>
                    <a:pt x="0" y="3737"/>
                  </a:cubicBezTo>
                  <a:cubicBezTo>
                    <a:pt x="0" y="1694"/>
                    <a:pt x="1635" y="59"/>
                    <a:pt x="3678" y="59"/>
                  </a:cubicBezTo>
                  <a:cubicBezTo>
                    <a:pt x="5837" y="1"/>
                    <a:pt x="7472" y="1694"/>
                    <a:pt x="7472" y="3795"/>
                  </a:cubicBezTo>
                  <a:cubicBezTo>
                    <a:pt x="7472" y="5896"/>
                    <a:pt x="5837" y="7531"/>
                    <a:pt x="3736" y="753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0" name="Google Shape;17890;p46"/>
            <p:cNvSpPr/>
            <p:nvPr/>
          </p:nvSpPr>
          <p:spPr>
            <a:xfrm>
              <a:off x="2590050" y="3363850"/>
              <a:ext cx="186800" cy="186800"/>
            </a:xfrm>
            <a:custGeom>
              <a:avLst/>
              <a:gdLst/>
              <a:ahLst/>
              <a:cxnLst/>
              <a:rect l="l" t="t" r="r" b="b"/>
              <a:pathLst>
                <a:path w="7472" h="7472" extrusionOk="0">
                  <a:moveTo>
                    <a:pt x="3736" y="1"/>
                  </a:moveTo>
                  <a:cubicBezTo>
                    <a:pt x="5837" y="59"/>
                    <a:pt x="7472" y="1693"/>
                    <a:pt x="7413" y="3795"/>
                  </a:cubicBezTo>
                  <a:cubicBezTo>
                    <a:pt x="7413" y="5838"/>
                    <a:pt x="5721" y="7472"/>
                    <a:pt x="3678" y="7414"/>
                  </a:cubicBezTo>
                  <a:cubicBezTo>
                    <a:pt x="1635" y="7414"/>
                    <a:pt x="0" y="5721"/>
                    <a:pt x="0" y="3678"/>
                  </a:cubicBezTo>
                  <a:cubicBezTo>
                    <a:pt x="0" y="1635"/>
                    <a:pt x="1693" y="1"/>
                    <a:pt x="37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1" name="Google Shape;17891;p46"/>
            <p:cNvSpPr/>
            <p:nvPr/>
          </p:nvSpPr>
          <p:spPr>
            <a:xfrm>
              <a:off x="3083275" y="3857075"/>
              <a:ext cx="186800" cy="185350"/>
            </a:xfrm>
            <a:custGeom>
              <a:avLst/>
              <a:gdLst/>
              <a:ahLst/>
              <a:cxnLst/>
              <a:rect l="l" t="t" r="r" b="b"/>
              <a:pathLst>
                <a:path w="7472" h="7414" extrusionOk="0">
                  <a:moveTo>
                    <a:pt x="7414" y="3678"/>
                  </a:moveTo>
                  <a:cubicBezTo>
                    <a:pt x="7472" y="5779"/>
                    <a:pt x="5779" y="7414"/>
                    <a:pt x="3736" y="7414"/>
                  </a:cubicBezTo>
                  <a:cubicBezTo>
                    <a:pt x="1693" y="7414"/>
                    <a:pt x="1" y="5779"/>
                    <a:pt x="59" y="3736"/>
                  </a:cubicBezTo>
                  <a:cubicBezTo>
                    <a:pt x="59" y="1694"/>
                    <a:pt x="1693" y="59"/>
                    <a:pt x="3678" y="1"/>
                  </a:cubicBezTo>
                  <a:cubicBezTo>
                    <a:pt x="5779" y="1"/>
                    <a:pt x="7414" y="1635"/>
                    <a:pt x="7472"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2" name="Google Shape;17892;p46"/>
            <p:cNvSpPr/>
            <p:nvPr/>
          </p:nvSpPr>
          <p:spPr>
            <a:xfrm>
              <a:off x="5045975" y="2628375"/>
              <a:ext cx="185350" cy="185350"/>
            </a:xfrm>
            <a:custGeom>
              <a:avLst/>
              <a:gdLst/>
              <a:ahLst/>
              <a:cxnLst/>
              <a:rect l="l" t="t" r="r" b="b"/>
              <a:pathLst>
                <a:path w="7414" h="7414" extrusionOk="0">
                  <a:moveTo>
                    <a:pt x="3737" y="7414"/>
                  </a:moveTo>
                  <a:cubicBezTo>
                    <a:pt x="1635" y="7414"/>
                    <a:pt x="1" y="5721"/>
                    <a:pt x="1" y="3678"/>
                  </a:cubicBezTo>
                  <a:cubicBezTo>
                    <a:pt x="1" y="1635"/>
                    <a:pt x="1635" y="1"/>
                    <a:pt x="3737" y="1"/>
                  </a:cubicBezTo>
                  <a:cubicBezTo>
                    <a:pt x="5721" y="1"/>
                    <a:pt x="7414" y="1635"/>
                    <a:pt x="7414" y="3678"/>
                  </a:cubicBezTo>
                  <a:cubicBezTo>
                    <a:pt x="7414" y="5721"/>
                    <a:pt x="5779" y="7414"/>
                    <a:pt x="3737" y="741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3" name="Google Shape;17893;p46"/>
            <p:cNvSpPr/>
            <p:nvPr/>
          </p:nvSpPr>
          <p:spPr>
            <a:xfrm>
              <a:off x="3818750" y="1401150"/>
              <a:ext cx="188275" cy="186800"/>
            </a:xfrm>
            <a:custGeom>
              <a:avLst/>
              <a:gdLst/>
              <a:ahLst/>
              <a:cxnLst/>
              <a:rect l="l" t="t" r="r" b="b"/>
              <a:pathLst>
                <a:path w="7531" h="7472" extrusionOk="0">
                  <a:moveTo>
                    <a:pt x="59" y="3678"/>
                  </a:moveTo>
                  <a:cubicBezTo>
                    <a:pt x="59" y="1635"/>
                    <a:pt x="1751" y="0"/>
                    <a:pt x="3853" y="59"/>
                  </a:cubicBezTo>
                  <a:cubicBezTo>
                    <a:pt x="5896" y="59"/>
                    <a:pt x="7530" y="1810"/>
                    <a:pt x="7472" y="3853"/>
                  </a:cubicBezTo>
                  <a:cubicBezTo>
                    <a:pt x="7413" y="5837"/>
                    <a:pt x="5721" y="7472"/>
                    <a:pt x="3736" y="7472"/>
                  </a:cubicBezTo>
                  <a:cubicBezTo>
                    <a:pt x="1693" y="7413"/>
                    <a:pt x="0" y="5721"/>
                    <a:pt x="59"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4" name="Google Shape;17894;p46"/>
            <p:cNvSpPr/>
            <p:nvPr/>
          </p:nvSpPr>
          <p:spPr>
            <a:xfrm>
              <a:off x="5045975" y="2875000"/>
              <a:ext cx="185350" cy="185350"/>
            </a:xfrm>
            <a:custGeom>
              <a:avLst/>
              <a:gdLst/>
              <a:ahLst/>
              <a:cxnLst/>
              <a:rect l="l" t="t" r="r" b="b"/>
              <a:pathLst>
                <a:path w="7414" h="7414" extrusionOk="0">
                  <a:moveTo>
                    <a:pt x="3678" y="0"/>
                  </a:moveTo>
                  <a:cubicBezTo>
                    <a:pt x="5721" y="0"/>
                    <a:pt x="7414" y="1693"/>
                    <a:pt x="7414" y="3736"/>
                  </a:cubicBezTo>
                  <a:cubicBezTo>
                    <a:pt x="7355" y="5721"/>
                    <a:pt x="5721" y="7413"/>
                    <a:pt x="3678" y="7413"/>
                  </a:cubicBezTo>
                  <a:cubicBezTo>
                    <a:pt x="1635" y="7413"/>
                    <a:pt x="1" y="5721"/>
                    <a:pt x="1" y="3678"/>
                  </a:cubicBezTo>
                  <a:cubicBezTo>
                    <a:pt x="1" y="1635"/>
                    <a:pt x="1694" y="0"/>
                    <a:pt x="367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5" name="Google Shape;17895;p46"/>
            <p:cNvSpPr/>
            <p:nvPr/>
          </p:nvSpPr>
          <p:spPr>
            <a:xfrm>
              <a:off x="3573575" y="1402600"/>
              <a:ext cx="185375" cy="185350"/>
            </a:xfrm>
            <a:custGeom>
              <a:avLst/>
              <a:gdLst/>
              <a:ahLst/>
              <a:cxnLst/>
              <a:rect l="l" t="t" r="r" b="b"/>
              <a:pathLst>
                <a:path w="7415" h="7414" extrusionOk="0">
                  <a:moveTo>
                    <a:pt x="3678" y="1"/>
                  </a:moveTo>
                  <a:cubicBezTo>
                    <a:pt x="5721" y="1"/>
                    <a:pt x="7414" y="1635"/>
                    <a:pt x="7414" y="3678"/>
                  </a:cubicBezTo>
                  <a:cubicBezTo>
                    <a:pt x="7414" y="5721"/>
                    <a:pt x="5721" y="7414"/>
                    <a:pt x="3678" y="7355"/>
                  </a:cubicBezTo>
                  <a:cubicBezTo>
                    <a:pt x="1635" y="7355"/>
                    <a:pt x="1" y="5663"/>
                    <a:pt x="1" y="3678"/>
                  </a:cubicBezTo>
                  <a:cubicBezTo>
                    <a:pt x="1" y="1635"/>
                    <a:pt x="1694" y="1"/>
                    <a:pt x="367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6" name="Google Shape;17896;p46"/>
            <p:cNvSpPr/>
            <p:nvPr/>
          </p:nvSpPr>
          <p:spPr>
            <a:xfrm>
              <a:off x="4799375" y="1895825"/>
              <a:ext cx="183875" cy="183900"/>
            </a:xfrm>
            <a:custGeom>
              <a:avLst/>
              <a:gdLst/>
              <a:ahLst/>
              <a:cxnLst/>
              <a:rect l="l" t="t" r="r" b="b"/>
              <a:pathLst>
                <a:path w="7355" h="7356" extrusionOk="0">
                  <a:moveTo>
                    <a:pt x="3678" y="7356"/>
                  </a:moveTo>
                  <a:cubicBezTo>
                    <a:pt x="1693" y="7356"/>
                    <a:pt x="0" y="5663"/>
                    <a:pt x="0" y="3678"/>
                  </a:cubicBezTo>
                  <a:cubicBezTo>
                    <a:pt x="59" y="1635"/>
                    <a:pt x="1751" y="1"/>
                    <a:pt x="3736" y="1"/>
                  </a:cubicBezTo>
                  <a:cubicBezTo>
                    <a:pt x="5720" y="59"/>
                    <a:pt x="7355" y="1694"/>
                    <a:pt x="7355" y="3678"/>
                  </a:cubicBezTo>
                  <a:cubicBezTo>
                    <a:pt x="7355" y="5663"/>
                    <a:pt x="5662" y="7356"/>
                    <a:pt x="3678" y="735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7" name="Google Shape;17897;p46"/>
            <p:cNvSpPr/>
            <p:nvPr/>
          </p:nvSpPr>
          <p:spPr>
            <a:xfrm>
              <a:off x="5045975" y="2386150"/>
              <a:ext cx="183900" cy="183900"/>
            </a:xfrm>
            <a:custGeom>
              <a:avLst/>
              <a:gdLst/>
              <a:ahLst/>
              <a:cxnLst/>
              <a:rect l="l" t="t" r="r" b="b"/>
              <a:pathLst>
                <a:path w="7356" h="7356" extrusionOk="0">
                  <a:moveTo>
                    <a:pt x="7355" y="3678"/>
                  </a:moveTo>
                  <a:cubicBezTo>
                    <a:pt x="7355" y="5662"/>
                    <a:pt x="5721" y="7355"/>
                    <a:pt x="3678" y="7355"/>
                  </a:cubicBezTo>
                  <a:cubicBezTo>
                    <a:pt x="1694" y="7355"/>
                    <a:pt x="1" y="5662"/>
                    <a:pt x="1" y="3619"/>
                  </a:cubicBezTo>
                  <a:cubicBezTo>
                    <a:pt x="59" y="1693"/>
                    <a:pt x="1694" y="0"/>
                    <a:pt x="3678" y="0"/>
                  </a:cubicBezTo>
                  <a:cubicBezTo>
                    <a:pt x="5663" y="0"/>
                    <a:pt x="7355" y="1635"/>
                    <a:pt x="7355"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8" name="Google Shape;17898;p46"/>
            <p:cNvSpPr/>
            <p:nvPr/>
          </p:nvSpPr>
          <p:spPr>
            <a:xfrm>
              <a:off x="4557125" y="1649225"/>
              <a:ext cx="183900" cy="185350"/>
            </a:xfrm>
            <a:custGeom>
              <a:avLst/>
              <a:gdLst/>
              <a:ahLst/>
              <a:cxnLst/>
              <a:rect l="l" t="t" r="r" b="b"/>
              <a:pathLst>
                <a:path w="7356" h="7414" extrusionOk="0">
                  <a:moveTo>
                    <a:pt x="3678" y="0"/>
                  </a:moveTo>
                  <a:cubicBezTo>
                    <a:pt x="5663" y="0"/>
                    <a:pt x="7355" y="1693"/>
                    <a:pt x="7355" y="3736"/>
                  </a:cubicBezTo>
                  <a:cubicBezTo>
                    <a:pt x="7355" y="5721"/>
                    <a:pt x="5663" y="7413"/>
                    <a:pt x="3620" y="7355"/>
                  </a:cubicBezTo>
                  <a:cubicBezTo>
                    <a:pt x="1635" y="7355"/>
                    <a:pt x="1" y="5721"/>
                    <a:pt x="1" y="3736"/>
                  </a:cubicBezTo>
                  <a:cubicBezTo>
                    <a:pt x="1" y="1693"/>
                    <a:pt x="1635" y="0"/>
                    <a:pt x="367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9" name="Google Shape;17899;p46"/>
            <p:cNvSpPr/>
            <p:nvPr/>
          </p:nvSpPr>
          <p:spPr>
            <a:xfrm>
              <a:off x="4062450" y="1401150"/>
              <a:ext cx="186800" cy="188275"/>
            </a:xfrm>
            <a:custGeom>
              <a:avLst/>
              <a:gdLst/>
              <a:ahLst/>
              <a:cxnLst/>
              <a:rect l="l" t="t" r="r" b="b"/>
              <a:pathLst>
                <a:path w="7472" h="7531" extrusionOk="0">
                  <a:moveTo>
                    <a:pt x="7355" y="3853"/>
                  </a:moveTo>
                  <a:cubicBezTo>
                    <a:pt x="7296" y="5896"/>
                    <a:pt x="5545" y="7530"/>
                    <a:pt x="3561" y="7413"/>
                  </a:cubicBezTo>
                  <a:cubicBezTo>
                    <a:pt x="1576" y="7297"/>
                    <a:pt x="0" y="5604"/>
                    <a:pt x="58" y="3619"/>
                  </a:cubicBezTo>
                  <a:cubicBezTo>
                    <a:pt x="175" y="1576"/>
                    <a:pt x="1926" y="0"/>
                    <a:pt x="3853" y="117"/>
                  </a:cubicBezTo>
                  <a:cubicBezTo>
                    <a:pt x="5896" y="234"/>
                    <a:pt x="7472" y="1926"/>
                    <a:pt x="7355" y="38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0" name="Google Shape;17900;p46"/>
            <p:cNvSpPr/>
            <p:nvPr/>
          </p:nvSpPr>
          <p:spPr>
            <a:xfrm>
              <a:off x="3326975" y="1402600"/>
              <a:ext cx="183900" cy="183900"/>
            </a:xfrm>
            <a:custGeom>
              <a:avLst/>
              <a:gdLst/>
              <a:ahLst/>
              <a:cxnLst/>
              <a:rect l="l" t="t" r="r" b="b"/>
              <a:pathLst>
                <a:path w="7356" h="7356" extrusionOk="0">
                  <a:moveTo>
                    <a:pt x="7297" y="3795"/>
                  </a:moveTo>
                  <a:cubicBezTo>
                    <a:pt x="7238" y="5838"/>
                    <a:pt x="5604" y="7355"/>
                    <a:pt x="3619" y="7297"/>
                  </a:cubicBezTo>
                  <a:cubicBezTo>
                    <a:pt x="1576" y="7239"/>
                    <a:pt x="0" y="5604"/>
                    <a:pt x="59" y="3620"/>
                  </a:cubicBezTo>
                  <a:cubicBezTo>
                    <a:pt x="117" y="1577"/>
                    <a:pt x="1810" y="1"/>
                    <a:pt x="3794" y="59"/>
                  </a:cubicBezTo>
                  <a:cubicBezTo>
                    <a:pt x="5837" y="117"/>
                    <a:pt x="7355" y="1810"/>
                    <a:pt x="7297" y="37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1" name="Google Shape;17901;p46"/>
            <p:cNvSpPr/>
            <p:nvPr/>
          </p:nvSpPr>
          <p:spPr>
            <a:xfrm>
              <a:off x="5047450" y="3123075"/>
              <a:ext cx="182425" cy="182425"/>
            </a:xfrm>
            <a:custGeom>
              <a:avLst/>
              <a:gdLst/>
              <a:ahLst/>
              <a:cxnLst/>
              <a:rect l="l" t="t" r="r" b="b"/>
              <a:pathLst>
                <a:path w="7297" h="7297" extrusionOk="0">
                  <a:moveTo>
                    <a:pt x="7296" y="3619"/>
                  </a:moveTo>
                  <a:cubicBezTo>
                    <a:pt x="7296" y="5604"/>
                    <a:pt x="5662" y="7238"/>
                    <a:pt x="3678" y="7297"/>
                  </a:cubicBezTo>
                  <a:cubicBezTo>
                    <a:pt x="1635" y="7297"/>
                    <a:pt x="0" y="5662"/>
                    <a:pt x="0" y="3678"/>
                  </a:cubicBezTo>
                  <a:cubicBezTo>
                    <a:pt x="0" y="1635"/>
                    <a:pt x="1635" y="0"/>
                    <a:pt x="3619" y="0"/>
                  </a:cubicBezTo>
                  <a:cubicBezTo>
                    <a:pt x="5604" y="0"/>
                    <a:pt x="7238" y="1635"/>
                    <a:pt x="7296"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2" name="Google Shape;17902;p46"/>
            <p:cNvSpPr/>
            <p:nvPr/>
          </p:nvSpPr>
          <p:spPr>
            <a:xfrm>
              <a:off x="3821650" y="4102250"/>
              <a:ext cx="180975" cy="180950"/>
            </a:xfrm>
            <a:custGeom>
              <a:avLst/>
              <a:gdLst/>
              <a:ahLst/>
              <a:cxnLst/>
              <a:rect l="l" t="t" r="r" b="b"/>
              <a:pathLst>
                <a:path w="7239" h="7238" extrusionOk="0">
                  <a:moveTo>
                    <a:pt x="7239" y="3619"/>
                  </a:moveTo>
                  <a:cubicBezTo>
                    <a:pt x="7239" y="5662"/>
                    <a:pt x="5663" y="7238"/>
                    <a:pt x="3620" y="7238"/>
                  </a:cubicBezTo>
                  <a:cubicBezTo>
                    <a:pt x="1577" y="7238"/>
                    <a:pt x="1" y="5604"/>
                    <a:pt x="59" y="3619"/>
                  </a:cubicBezTo>
                  <a:cubicBezTo>
                    <a:pt x="59" y="1634"/>
                    <a:pt x="1635" y="58"/>
                    <a:pt x="3620" y="58"/>
                  </a:cubicBezTo>
                  <a:cubicBezTo>
                    <a:pt x="5605" y="0"/>
                    <a:pt x="7239" y="1634"/>
                    <a:pt x="7239"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3" name="Google Shape;17903;p46"/>
            <p:cNvSpPr/>
            <p:nvPr/>
          </p:nvSpPr>
          <p:spPr>
            <a:xfrm>
              <a:off x="3576500" y="4103700"/>
              <a:ext cx="179525" cy="179500"/>
            </a:xfrm>
            <a:custGeom>
              <a:avLst/>
              <a:gdLst/>
              <a:ahLst/>
              <a:cxnLst/>
              <a:rect l="l" t="t" r="r" b="b"/>
              <a:pathLst>
                <a:path w="7181" h="7180" extrusionOk="0">
                  <a:moveTo>
                    <a:pt x="7180" y="3561"/>
                  </a:moveTo>
                  <a:cubicBezTo>
                    <a:pt x="7180" y="5546"/>
                    <a:pt x="5604" y="7180"/>
                    <a:pt x="3561" y="7180"/>
                  </a:cubicBezTo>
                  <a:cubicBezTo>
                    <a:pt x="1577" y="7180"/>
                    <a:pt x="1" y="5604"/>
                    <a:pt x="1" y="3619"/>
                  </a:cubicBezTo>
                  <a:cubicBezTo>
                    <a:pt x="1" y="1576"/>
                    <a:pt x="1577" y="0"/>
                    <a:pt x="3620" y="0"/>
                  </a:cubicBezTo>
                  <a:cubicBezTo>
                    <a:pt x="5604" y="0"/>
                    <a:pt x="7180" y="1518"/>
                    <a:pt x="7180"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4" name="Google Shape;17904;p46"/>
            <p:cNvSpPr/>
            <p:nvPr/>
          </p:nvSpPr>
          <p:spPr>
            <a:xfrm>
              <a:off x="2350725" y="2629850"/>
              <a:ext cx="179525" cy="180975"/>
            </a:xfrm>
            <a:custGeom>
              <a:avLst/>
              <a:gdLst/>
              <a:ahLst/>
              <a:cxnLst/>
              <a:rect l="l" t="t" r="r" b="b"/>
              <a:pathLst>
                <a:path w="7181" h="7239" extrusionOk="0">
                  <a:moveTo>
                    <a:pt x="3561" y="59"/>
                  </a:moveTo>
                  <a:cubicBezTo>
                    <a:pt x="5604" y="0"/>
                    <a:pt x="7180" y="1635"/>
                    <a:pt x="7180" y="3619"/>
                  </a:cubicBezTo>
                  <a:cubicBezTo>
                    <a:pt x="7180" y="5604"/>
                    <a:pt x="5604" y="7180"/>
                    <a:pt x="3619" y="7238"/>
                  </a:cubicBezTo>
                  <a:cubicBezTo>
                    <a:pt x="1577" y="7238"/>
                    <a:pt x="1" y="5662"/>
                    <a:pt x="1" y="3619"/>
                  </a:cubicBezTo>
                  <a:cubicBezTo>
                    <a:pt x="1" y="1635"/>
                    <a:pt x="1577" y="59"/>
                    <a:pt x="35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5" name="Google Shape;17905;p46"/>
            <p:cNvSpPr/>
            <p:nvPr/>
          </p:nvSpPr>
          <p:spPr>
            <a:xfrm>
              <a:off x="4802275" y="3613375"/>
              <a:ext cx="179525" cy="180975"/>
            </a:xfrm>
            <a:custGeom>
              <a:avLst/>
              <a:gdLst/>
              <a:ahLst/>
              <a:cxnLst/>
              <a:rect l="l" t="t" r="r" b="b"/>
              <a:pathLst>
                <a:path w="7181" h="7239" extrusionOk="0">
                  <a:moveTo>
                    <a:pt x="7180" y="3562"/>
                  </a:moveTo>
                  <a:cubicBezTo>
                    <a:pt x="7180" y="5604"/>
                    <a:pt x="5604" y="7239"/>
                    <a:pt x="3562" y="7180"/>
                  </a:cubicBezTo>
                  <a:cubicBezTo>
                    <a:pt x="1577" y="7180"/>
                    <a:pt x="1" y="5604"/>
                    <a:pt x="1" y="3620"/>
                  </a:cubicBezTo>
                  <a:cubicBezTo>
                    <a:pt x="1" y="1577"/>
                    <a:pt x="1577" y="1"/>
                    <a:pt x="3620" y="1"/>
                  </a:cubicBezTo>
                  <a:cubicBezTo>
                    <a:pt x="5604" y="1"/>
                    <a:pt x="7180" y="1577"/>
                    <a:pt x="7180" y="35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6" name="Google Shape;17906;p46"/>
            <p:cNvSpPr/>
            <p:nvPr/>
          </p:nvSpPr>
          <p:spPr>
            <a:xfrm>
              <a:off x="2839575" y="1652125"/>
              <a:ext cx="179525" cy="179525"/>
            </a:xfrm>
            <a:custGeom>
              <a:avLst/>
              <a:gdLst/>
              <a:ahLst/>
              <a:cxnLst/>
              <a:rect l="l" t="t" r="r" b="b"/>
              <a:pathLst>
                <a:path w="7181" h="7181" extrusionOk="0">
                  <a:moveTo>
                    <a:pt x="7180" y="3620"/>
                  </a:moveTo>
                  <a:cubicBezTo>
                    <a:pt x="7180" y="5605"/>
                    <a:pt x="5604" y="7181"/>
                    <a:pt x="3561" y="7181"/>
                  </a:cubicBezTo>
                  <a:cubicBezTo>
                    <a:pt x="1577" y="7122"/>
                    <a:pt x="1" y="5546"/>
                    <a:pt x="59" y="3562"/>
                  </a:cubicBezTo>
                  <a:cubicBezTo>
                    <a:pt x="59" y="1519"/>
                    <a:pt x="1635" y="1"/>
                    <a:pt x="3678" y="1"/>
                  </a:cubicBezTo>
                  <a:cubicBezTo>
                    <a:pt x="5663" y="1"/>
                    <a:pt x="7180" y="1577"/>
                    <a:pt x="7180" y="36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7" name="Google Shape;17907;p46"/>
            <p:cNvSpPr/>
            <p:nvPr/>
          </p:nvSpPr>
          <p:spPr>
            <a:xfrm>
              <a:off x="2594425" y="1894375"/>
              <a:ext cx="178050" cy="179525"/>
            </a:xfrm>
            <a:custGeom>
              <a:avLst/>
              <a:gdLst/>
              <a:ahLst/>
              <a:cxnLst/>
              <a:rect l="l" t="t" r="r" b="b"/>
              <a:pathLst>
                <a:path w="7122" h="7181" extrusionOk="0">
                  <a:moveTo>
                    <a:pt x="3503" y="7180"/>
                  </a:moveTo>
                  <a:cubicBezTo>
                    <a:pt x="1518" y="7122"/>
                    <a:pt x="0" y="5546"/>
                    <a:pt x="0" y="3561"/>
                  </a:cubicBezTo>
                  <a:cubicBezTo>
                    <a:pt x="0" y="1576"/>
                    <a:pt x="1576" y="0"/>
                    <a:pt x="3561" y="59"/>
                  </a:cubicBezTo>
                  <a:cubicBezTo>
                    <a:pt x="5546" y="59"/>
                    <a:pt x="7122" y="1635"/>
                    <a:pt x="7122" y="3619"/>
                  </a:cubicBezTo>
                  <a:cubicBezTo>
                    <a:pt x="7122" y="5604"/>
                    <a:pt x="5487" y="7180"/>
                    <a:pt x="3503" y="718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8" name="Google Shape;17908;p46"/>
            <p:cNvSpPr/>
            <p:nvPr/>
          </p:nvSpPr>
          <p:spPr>
            <a:xfrm>
              <a:off x="2350725" y="2877925"/>
              <a:ext cx="179525" cy="179500"/>
            </a:xfrm>
            <a:custGeom>
              <a:avLst/>
              <a:gdLst/>
              <a:ahLst/>
              <a:cxnLst/>
              <a:rect l="l" t="t" r="r" b="b"/>
              <a:pathLst>
                <a:path w="7181" h="7180" extrusionOk="0">
                  <a:moveTo>
                    <a:pt x="7180" y="3561"/>
                  </a:moveTo>
                  <a:cubicBezTo>
                    <a:pt x="7180" y="5604"/>
                    <a:pt x="5604" y="7180"/>
                    <a:pt x="3561" y="7180"/>
                  </a:cubicBezTo>
                  <a:cubicBezTo>
                    <a:pt x="1577" y="7180"/>
                    <a:pt x="1" y="5604"/>
                    <a:pt x="1" y="3619"/>
                  </a:cubicBezTo>
                  <a:cubicBezTo>
                    <a:pt x="1" y="1576"/>
                    <a:pt x="1577" y="0"/>
                    <a:pt x="3619" y="0"/>
                  </a:cubicBezTo>
                  <a:cubicBezTo>
                    <a:pt x="5604" y="0"/>
                    <a:pt x="7122" y="1576"/>
                    <a:pt x="7180"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9" name="Google Shape;17909;p46"/>
            <p:cNvSpPr/>
            <p:nvPr/>
          </p:nvSpPr>
          <p:spPr>
            <a:xfrm>
              <a:off x="4555675" y="3860000"/>
              <a:ext cx="178050" cy="179525"/>
            </a:xfrm>
            <a:custGeom>
              <a:avLst/>
              <a:gdLst/>
              <a:ahLst/>
              <a:cxnLst/>
              <a:rect l="l" t="t" r="r" b="b"/>
              <a:pathLst>
                <a:path w="7122" h="7181" extrusionOk="0">
                  <a:moveTo>
                    <a:pt x="3561" y="59"/>
                  </a:moveTo>
                  <a:cubicBezTo>
                    <a:pt x="5546" y="59"/>
                    <a:pt x="7122" y="1577"/>
                    <a:pt x="7122" y="3619"/>
                  </a:cubicBezTo>
                  <a:cubicBezTo>
                    <a:pt x="7122" y="5604"/>
                    <a:pt x="5546" y="7180"/>
                    <a:pt x="3503" y="7180"/>
                  </a:cubicBezTo>
                  <a:cubicBezTo>
                    <a:pt x="1518" y="7180"/>
                    <a:pt x="0" y="5604"/>
                    <a:pt x="0" y="3561"/>
                  </a:cubicBezTo>
                  <a:cubicBezTo>
                    <a:pt x="0" y="1577"/>
                    <a:pt x="1576" y="1"/>
                    <a:pt x="3561"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0" name="Google Shape;17910;p46"/>
            <p:cNvSpPr/>
            <p:nvPr/>
          </p:nvSpPr>
          <p:spPr>
            <a:xfrm>
              <a:off x="2352175" y="2389075"/>
              <a:ext cx="176600" cy="178050"/>
            </a:xfrm>
            <a:custGeom>
              <a:avLst/>
              <a:gdLst/>
              <a:ahLst/>
              <a:cxnLst/>
              <a:rect l="l" t="t" r="r" b="b"/>
              <a:pathLst>
                <a:path w="7064" h="7122" extrusionOk="0">
                  <a:moveTo>
                    <a:pt x="3561" y="7121"/>
                  </a:moveTo>
                  <a:cubicBezTo>
                    <a:pt x="1577" y="7121"/>
                    <a:pt x="1" y="5545"/>
                    <a:pt x="1" y="3561"/>
                  </a:cubicBezTo>
                  <a:cubicBezTo>
                    <a:pt x="1" y="1576"/>
                    <a:pt x="1577" y="0"/>
                    <a:pt x="3561" y="0"/>
                  </a:cubicBezTo>
                  <a:cubicBezTo>
                    <a:pt x="5488" y="0"/>
                    <a:pt x="7064" y="1576"/>
                    <a:pt x="7064" y="3502"/>
                  </a:cubicBezTo>
                  <a:cubicBezTo>
                    <a:pt x="7064" y="5487"/>
                    <a:pt x="5546" y="7121"/>
                    <a:pt x="3561" y="71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1" name="Google Shape;17911;p46"/>
            <p:cNvSpPr/>
            <p:nvPr/>
          </p:nvSpPr>
          <p:spPr>
            <a:xfrm>
              <a:off x="4066825" y="4103700"/>
              <a:ext cx="178050" cy="178050"/>
            </a:xfrm>
            <a:custGeom>
              <a:avLst/>
              <a:gdLst/>
              <a:ahLst/>
              <a:cxnLst/>
              <a:rect l="l" t="t" r="r" b="b"/>
              <a:pathLst>
                <a:path w="7122" h="7122" extrusionOk="0">
                  <a:moveTo>
                    <a:pt x="3561" y="0"/>
                  </a:moveTo>
                  <a:cubicBezTo>
                    <a:pt x="5545" y="0"/>
                    <a:pt x="7121" y="1576"/>
                    <a:pt x="7121" y="3561"/>
                  </a:cubicBezTo>
                  <a:cubicBezTo>
                    <a:pt x="7121" y="5546"/>
                    <a:pt x="5545" y="7122"/>
                    <a:pt x="3561" y="7122"/>
                  </a:cubicBezTo>
                  <a:cubicBezTo>
                    <a:pt x="1576" y="7122"/>
                    <a:pt x="0" y="5546"/>
                    <a:pt x="0" y="3619"/>
                  </a:cubicBezTo>
                  <a:cubicBezTo>
                    <a:pt x="0" y="1635"/>
                    <a:pt x="1576" y="0"/>
                    <a:pt x="356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2" name="Google Shape;17912;p46"/>
            <p:cNvSpPr/>
            <p:nvPr/>
          </p:nvSpPr>
          <p:spPr>
            <a:xfrm>
              <a:off x="5050350" y="2142450"/>
              <a:ext cx="176600" cy="178050"/>
            </a:xfrm>
            <a:custGeom>
              <a:avLst/>
              <a:gdLst/>
              <a:ahLst/>
              <a:cxnLst/>
              <a:rect l="l" t="t" r="r" b="b"/>
              <a:pathLst>
                <a:path w="7064" h="7122" extrusionOk="0">
                  <a:moveTo>
                    <a:pt x="3503" y="0"/>
                  </a:moveTo>
                  <a:cubicBezTo>
                    <a:pt x="5488" y="0"/>
                    <a:pt x="7064" y="1576"/>
                    <a:pt x="7064" y="3503"/>
                  </a:cubicBezTo>
                  <a:cubicBezTo>
                    <a:pt x="7064" y="5487"/>
                    <a:pt x="5488" y="7122"/>
                    <a:pt x="3503" y="7063"/>
                  </a:cubicBezTo>
                  <a:cubicBezTo>
                    <a:pt x="1519" y="7063"/>
                    <a:pt x="1" y="5487"/>
                    <a:pt x="1" y="3503"/>
                  </a:cubicBezTo>
                  <a:cubicBezTo>
                    <a:pt x="1" y="1576"/>
                    <a:pt x="1577" y="0"/>
                    <a:pt x="350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3" name="Google Shape;17913;p46"/>
            <p:cNvSpPr/>
            <p:nvPr/>
          </p:nvSpPr>
          <p:spPr>
            <a:xfrm>
              <a:off x="3331350" y="4103700"/>
              <a:ext cx="176600" cy="178050"/>
            </a:xfrm>
            <a:custGeom>
              <a:avLst/>
              <a:gdLst/>
              <a:ahLst/>
              <a:cxnLst/>
              <a:rect l="l" t="t" r="r" b="b"/>
              <a:pathLst>
                <a:path w="7064" h="7122" extrusionOk="0">
                  <a:moveTo>
                    <a:pt x="3503" y="7122"/>
                  </a:moveTo>
                  <a:cubicBezTo>
                    <a:pt x="1576" y="7122"/>
                    <a:pt x="0" y="5546"/>
                    <a:pt x="0" y="3561"/>
                  </a:cubicBezTo>
                  <a:cubicBezTo>
                    <a:pt x="0" y="1576"/>
                    <a:pt x="1576" y="0"/>
                    <a:pt x="3561" y="0"/>
                  </a:cubicBezTo>
                  <a:cubicBezTo>
                    <a:pt x="5487" y="59"/>
                    <a:pt x="7063" y="1635"/>
                    <a:pt x="7063" y="3619"/>
                  </a:cubicBezTo>
                  <a:cubicBezTo>
                    <a:pt x="7063" y="5546"/>
                    <a:pt x="5487" y="7122"/>
                    <a:pt x="3503" y="71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4" name="Google Shape;17914;p46"/>
            <p:cNvSpPr/>
            <p:nvPr/>
          </p:nvSpPr>
          <p:spPr>
            <a:xfrm>
              <a:off x="4313425" y="1406975"/>
              <a:ext cx="178075" cy="176600"/>
            </a:xfrm>
            <a:custGeom>
              <a:avLst/>
              <a:gdLst/>
              <a:ahLst/>
              <a:cxnLst/>
              <a:rect l="l" t="t" r="r" b="b"/>
              <a:pathLst>
                <a:path w="7123" h="7064" extrusionOk="0">
                  <a:moveTo>
                    <a:pt x="1" y="3503"/>
                  </a:moveTo>
                  <a:cubicBezTo>
                    <a:pt x="1" y="1577"/>
                    <a:pt x="1577" y="1"/>
                    <a:pt x="3561" y="1"/>
                  </a:cubicBezTo>
                  <a:cubicBezTo>
                    <a:pt x="5546" y="1"/>
                    <a:pt x="7122" y="1577"/>
                    <a:pt x="7122" y="3561"/>
                  </a:cubicBezTo>
                  <a:cubicBezTo>
                    <a:pt x="7064" y="5488"/>
                    <a:pt x="5488" y="7064"/>
                    <a:pt x="3503" y="7064"/>
                  </a:cubicBezTo>
                  <a:cubicBezTo>
                    <a:pt x="1577" y="7064"/>
                    <a:pt x="1" y="5429"/>
                    <a:pt x="1" y="35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5" name="Google Shape;17915;p46"/>
            <p:cNvSpPr/>
            <p:nvPr/>
          </p:nvSpPr>
          <p:spPr>
            <a:xfrm>
              <a:off x="2352175" y="3126000"/>
              <a:ext cx="176600" cy="176575"/>
            </a:xfrm>
            <a:custGeom>
              <a:avLst/>
              <a:gdLst/>
              <a:ahLst/>
              <a:cxnLst/>
              <a:rect l="l" t="t" r="r" b="b"/>
              <a:pathLst>
                <a:path w="7064" h="7063" extrusionOk="0">
                  <a:moveTo>
                    <a:pt x="3561" y="7063"/>
                  </a:moveTo>
                  <a:cubicBezTo>
                    <a:pt x="1635" y="7063"/>
                    <a:pt x="1" y="5487"/>
                    <a:pt x="1" y="3561"/>
                  </a:cubicBezTo>
                  <a:cubicBezTo>
                    <a:pt x="1" y="1635"/>
                    <a:pt x="1577" y="0"/>
                    <a:pt x="3503" y="0"/>
                  </a:cubicBezTo>
                  <a:cubicBezTo>
                    <a:pt x="5429" y="0"/>
                    <a:pt x="7064" y="1576"/>
                    <a:pt x="7064" y="3502"/>
                  </a:cubicBezTo>
                  <a:cubicBezTo>
                    <a:pt x="7064" y="5429"/>
                    <a:pt x="5488" y="7063"/>
                    <a:pt x="3561" y="70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6" name="Google Shape;17916;p46"/>
            <p:cNvSpPr/>
            <p:nvPr/>
          </p:nvSpPr>
          <p:spPr>
            <a:xfrm>
              <a:off x="2841050" y="3861450"/>
              <a:ext cx="178050" cy="178075"/>
            </a:xfrm>
            <a:custGeom>
              <a:avLst/>
              <a:gdLst/>
              <a:ahLst/>
              <a:cxnLst/>
              <a:rect l="l" t="t" r="r" b="b"/>
              <a:pathLst>
                <a:path w="7122" h="7123" extrusionOk="0">
                  <a:moveTo>
                    <a:pt x="3502" y="1"/>
                  </a:moveTo>
                  <a:cubicBezTo>
                    <a:pt x="5428" y="1"/>
                    <a:pt x="7063" y="1577"/>
                    <a:pt x="7063" y="3503"/>
                  </a:cubicBezTo>
                  <a:cubicBezTo>
                    <a:pt x="7121" y="5429"/>
                    <a:pt x="5545" y="7064"/>
                    <a:pt x="3561" y="7064"/>
                  </a:cubicBezTo>
                  <a:cubicBezTo>
                    <a:pt x="1634" y="7122"/>
                    <a:pt x="58" y="5546"/>
                    <a:pt x="0" y="3561"/>
                  </a:cubicBezTo>
                  <a:cubicBezTo>
                    <a:pt x="0" y="1635"/>
                    <a:pt x="1576" y="59"/>
                    <a:pt x="35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7" name="Google Shape;17917;p46"/>
            <p:cNvSpPr/>
            <p:nvPr/>
          </p:nvSpPr>
          <p:spPr>
            <a:xfrm>
              <a:off x="2594425" y="3614850"/>
              <a:ext cx="178050" cy="178050"/>
            </a:xfrm>
            <a:custGeom>
              <a:avLst/>
              <a:gdLst/>
              <a:ahLst/>
              <a:cxnLst/>
              <a:rect l="l" t="t" r="r" b="b"/>
              <a:pathLst>
                <a:path w="7122" h="7122" extrusionOk="0">
                  <a:moveTo>
                    <a:pt x="7063" y="3561"/>
                  </a:moveTo>
                  <a:cubicBezTo>
                    <a:pt x="7063" y="5487"/>
                    <a:pt x="5429" y="7121"/>
                    <a:pt x="3503" y="7063"/>
                  </a:cubicBezTo>
                  <a:cubicBezTo>
                    <a:pt x="1576" y="7063"/>
                    <a:pt x="0" y="5429"/>
                    <a:pt x="0" y="3503"/>
                  </a:cubicBezTo>
                  <a:cubicBezTo>
                    <a:pt x="59" y="1576"/>
                    <a:pt x="1635" y="0"/>
                    <a:pt x="3561" y="0"/>
                  </a:cubicBezTo>
                  <a:cubicBezTo>
                    <a:pt x="5487" y="59"/>
                    <a:pt x="7122" y="1635"/>
                    <a:pt x="7063"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8" name="Google Shape;17918;p46"/>
            <p:cNvSpPr/>
            <p:nvPr/>
          </p:nvSpPr>
          <p:spPr>
            <a:xfrm>
              <a:off x="5050350" y="3368225"/>
              <a:ext cx="176600" cy="176600"/>
            </a:xfrm>
            <a:custGeom>
              <a:avLst/>
              <a:gdLst/>
              <a:ahLst/>
              <a:cxnLst/>
              <a:rect l="l" t="t" r="r" b="b"/>
              <a:pathLst>
                <a:path w="7064" h="7064" extrusionOk="0">
                  <a:moveTo>
                    <a:pt x="7064" y="3503"/>
                  </a:moveTo>
                  <a:cubicBezTo>
                    <a:pt x="7064" y="5429"/>
                    <a:pt x="5429" y="7064"/>
                    <a:pt x="3503" y="7064"/>
                  </a:cubicBezTo>
                  <a:cubicBezTo>
                    <a:pt x="1635" y="7064"/>
                    <a:pt x="1" y="5487"/>
                    <a:pt x="1" y="3561"/>
                  </a:cubicBezTo>
                  <a:cubicBezTo>
                    <a:pt x="1" y="1635"/>
                    <a:pt x="1635" y="1"/>
                    <a:pt x="3562" y="1"/>
                  </a:cubicBezTo>
                  <a:cubicBezTo>
                    <a:pt x="5429" y="59"/>
                    <a:pt x="7005" y="1635"/>
                    <a:pt x="7064" y="35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9" name="Google Shape;17919;p46"/>
            <p:cNvSpPr/>
            <p:nvPr/>
          </p:nvSpPr>
          <p:spPr>
            <a:xfrm>
              <a:off x="3087650" y="1406975"/>
              <a:ext cx="176600" cy="176600"/>
            </a:xfrm>
            <a:custGeom>
              <a:avLst/>
              <a:gdLst/>
              <a:ahLst/>
              <a:cxnLst/>
              <a:rect l="l" t="t" r="r" b="b"/>
              <a:pathLst>
                <a:path w="7064" h="7064" extrusionOk="0">
                  <a:moveTo>
                    <a:pt x="3561" y="1"/>
                  </a:moveTo>
                  <a:cubicBezTo>
                    <a:pt x="5487" y="1"/>
                    <a:pt x="7063" y="1635"/>
                    <a:pt x="7063" y="3503"/>
                  </a:cubicBezTo>
                  <a:cubicBezTo>
                    <a:pt x="7063" y="5429"/>
                    <a:pt x="5429" y="7064"/>
                    <a:pt x="3503" y="7005"/>
                  </a:cubicBezTo>
                  <a:cubicBezTo>
                    <a:pt x="1577" y="6947"/>
                    <a:pt x="1" y="5371"/>
                    <a:pt x="59" y="3503"/>
                  </a:cubicBezTo>
                  <a:cubicBezTo>
                    <a:pt x="59" y="1577"/>
                    <a:pt x="1693" y="1"/>
                    <a:pt x="3561"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0" name="Google Shape;17920;p46"/>
            <p:cNvSpPr/>
            <p:nvPr/>
          </p:nvSpPr>
          <p:spPr>
            <a:xfrm>
              <a:off x="4316350" y="4106625"/>
              <a:ext cx="172225" cy="173675"/>
            </a:xfrm>
            <a:custGeom>
              <a:avLst/>
              <a:gdLst/>
              <a:ahLst/>
              <a:cxnLst/>
              <a:rect l="l" t="t" r="r" b="b"/>
              <a:pathLst>
                <a:path w="6889" h="6947" extrusionOk="0">
                  <a:moveTo>
                    <a:pt x="6888" y="3502"/>
                  </a:moveTo>
                  <a:cubicBezTo>
                    <a:pt x="6888" y="5429"/>
                    <a:pt x="5312" y="6946"/>
                    <a:pt x="3386" y="6888"/>
                  </a:cubicBezTo>
                  <a:cubicBezTo>
                    <a:pt x="1460" y="6888"/>
                    <a:pt x="1" y="5370"/>
                    <a:pt x="1" y="3444"/>
                  </a:cubicBezTo>
                  <a:cubicBezTo>
                    <a:pt x="1" y="1518"/>
                    <a:pt x="1577" y="0"/>
                    <a:pt x="3503" y="0"/>
                  </a:cubicBezTo>
                  <a:cubicBezTo>
                    <a:pt x="5371" y="59"/>
                    <a:pt x="6888" y="1576"/>
                    <a:pt x="6888" y="35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1" name="Google Shape;17921;p46"/>
            <p:cNvSpPr/>
            <p:nvPr/>
          </p:nvSpPr>
          <p:spPr>
            <a:xfrm>
              <a:off x="2353650" y="2145375"/>
              <a:ext cx="172200" cy="172200"/>
            </a:xfrm>
            <a:custGeom>
              <a:avLst/>
              <a:gdLst/>
              <a:ahLst/>
              <a:cxnLst/>
              <a:rect l="l" t="t" r="r" b="b"/>
              <a:pathLst>
                <a:path w="6888" h="6888" extrusionOk="0">
                  <a:moveTo>
                    <a:pt x="6888" y="3444"/>
                  </a:moveTo>
                  <a:cubicBezTo>
                    <a:pt x="6888" y="5370"/>
                    <a:pt x="5429" y="6830"/>
                    <a:pt x="3502" y="6888"/>
                  </a:cubicBezTo>
                  <a:cubicBezTo>
                    <a:pt x="1518" y="6888"/>
                    <a:pt x="0" y="5370"/>
                    <a:pt x="59" y="3386"/>
                  </a:cubicBezTo>
                  <a:cubicBezTo>
                    <a:pt x="59" y="1459"/>
                    <a:pt x="1576" y="0"/>
                    <a:pt x="3502" y="0"/>
                  </a:cubicBezTo>
                  <a:cubicBezTo>
                    <a:pt x="5370" y="0"/>
                    <a:pt x="6888" y="1518"/>
                    <a:pt x="6888"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2" name="Google Shape;17922;p46"/>
            <p:cNvSpPr/>
            <p:nvPr/>
          </p:nvSpPr>
          <p:spPr>
            <a:xfrm>
              <a:off x="4805200" y="1656525"/>
              <a:ext cx="172225" cy="170750"/>
            </a:xfrm>
            <a:custGeom>
              <a:avLst/>
              <a:gdLst/>
              <a:ahLst/>
              <a:cxnLst/>
              <a:rect l="l" t="t" r="r" b="b"/>
              <a:pathLst>
                <a:path w="6889" h="6830" extrusionOk="0">
                  <a:moveTo>
                    <a:pt x="6888" y="3386"/>
                  </a:moveTo>
                  <a:cubicBezTo>
                    <a:pt x="6888" y="5312"/>
                    <a:pt x="5371" y="6829"/>
                    <a:pt x="3503" y="6829"/>
                  </a:cubicBezTo>
                  <a:cubicBezTo>
                    <a:pt x="1518" y="6829"/>
                    <a:pt x="1" y="5312"/>
                    <a:pt x="59" y="3386"/>
                  </a:cubicBezTo>
                  <a:cubicBezTo>
                    <a:pt x="59" y="1459"/>
                    <a:pt x="1577" y="0"/>
                    <a:pt x="3503" y="0"/>
                  </a:cubicBezTo>
                  <a:cubicBezTo>
                    <a:pt x="5371" y="0"/>
                    <a:pt x="6888" y="1518"/>
                    <a:pt x="6888"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3" name="Google Shape;17923;p46"/>
            <p:cNvSpPr/>
            <p:nvPr/>
          </p:nvSpPr>
          <p:spPr>
            <a:xfrm>
              <a:off x="3090575" y="4108075"/>
              <a:ext cx="170750" cy="170750"/>
            </a:xfrm>
            <a:custGeom>
              <a:avLst/>
              <a:gdLst/>
              <a:ahLst/>
              <a:cxnLst/>
              <a:rect l="l" t="t" r="r" b="b"/>
              <a:pathLst>
                <a:path w="6830" h="6830" extrusionOk="0">
                  <a:moveTo>
                    <a:pt x="6830" y="3444"/>
                  </a:moveTo>
                  <a:cubicBezTo>
                    <a:pt x="6830" y="5312"/>
                    <a:pt x="5312" y="6830"/>
                    <a:pt x="3386" y="6830"/>
                  </a:cubicBezTo>
                  <a:cubicBezTo>
                    <a:pt x="1518" y="6771"/>
                    <a:pt x="0" y="5254"/>
                    <a:pt x="59" y="3328"/>
                  </a:cubicBezTo>
                  <a:cubicBezTo>
                    <a:pt x="59" y="1460"/>
                    <a:pt x="1576" y="1"/>
                    <a:pt x="3444" y="1"/>
                  </a:cubicBezTo>
                  <a:cubicBezTo>
                    <a:pt x="5370" y="1"/>
                    <a:pt x="6830" y="1518"/>
                    <a:pt x="6830"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4" name="Google Shape;17924;p46"/>
            <p:cNvSpPr/>
            <p:nvPr/>
          </p:nvSpPr>
          <p:spPr>
            <a:xfrm>
              <a:off x="2355100" y="3371150"/>
              <a:ext cx="170750" cy="170750"/>
            </a:xfrm>
            <a:custGeom>
              <a:avLst/>
              <a:gdLst/>
              <a:ahLst/>
              <a:cxnLst/>
              <a:rect l="l" t="t" r="r" b="b"/>
              <a:pathLst>
                <a:path w="6830" h="6830" extrusionOk="0">
                  <a:moveTo>
                    <a:pt x="3444" y="6830"/>
                  </a:moveTo>
                  <a:cubicBezTo>
                    <a:pt x="1518" y="6830"/>
                    <a:pt x="1" y="5312"/>
                    <a:pt x="1" y="3444"/>
                  </a:cubicBezTo>
                  <a:cubicBezTo>
                    <a:pt x="1" y="1518"/>
                    <a:pt x="1518" y="59"/>
                    <a:pt x="3386" y="0"/>
                  </a:cubicBezTo>
                  <a:cubicBezTo>
                    <a:pt x="5312" y="0"/>
                    <a:pt x="6830" y="1518"/>
                    <a:pt x="6830" y="3444"/>
                  </a:cubicBezTo>
                  <a:cubicBezTo>
                    <a:pt x="6830" y="5312"/>
                    <a:pt x="5312" y="6830"/>
                    <a:pt x="3444" y="683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5" name="Google Shape;17925;p46"/>
            <p:cNvSpPr/>
            <p:nvPr/>
          </p:nvSpPr>
          <p:spPr>
            <a:xfrm>
              <a:off x="5053275" y="1903125"/>
              <a:ext cx="170750" cy="170775"/>
            </a:xfrm>
            <a:custGeom>
              <a:avLst/>
              <a:gdLst/>
              <a:ahLst/>
              <a:cxnLst/>
              <a:rect l="l" t="t" r="r" b="b"/>
              <a:pathLst>
                <a:path w="6830" h="6831" extrusionOk="0">
                  <a:moveTo>
                    <a:pt x="3445" y="1"/>
                  </a:moveTo>
                  <a:cubicBezTo>
                    <a:pt x="5312" y="59"/>
                    <a:pt x="6830" y="1577"/>
                    <a:pt x="6772" y="3445"/>
                  </a:cubicBezTo>
                  <a:cubicBezTo>
                    <a:pt x="6772" y="5312"/>
                    <a:pt x="5254" y="6830"/>
                    <a:pt x="3386" y="6772"/>
                  </a:cubicBezTo>
                  <a:cubicBezTo>
                    <a:pt x="1518" y="6772"/>
                    <a:pt x="1" y="5254"/>
                    <a:pt x="1" y="3386"/>
                  </a:cubicBezTo>
                  <a:cubicBezTo>
                    <a:pt x="59" y="1518"/>
                    <a:pt x="1577" y="1"/>
                    <a:pt x="344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6" name="Google Shape;17926;p46"/>
            <p:cNvSpPr/>
            <p:nvPr/>
          </p:nvSpPr>
          <p:spPr>
            <a:xfrm>
              <a:off x="4564425" y="1409900"/>
              <a:ext cx="169300" cy="169300"/>
            </a:xfrm>
            <a:custGeom>
              <a:avLst/>
              <a:gdLst/>
              <a:ahLst/>
              <a:cxnLst/>
              <a:rect l="l" t="t" r="r" b="b"/>
              <a:pathLst>
                <a:path w="6772" h="6772" extrusionOk="0">
                  <a:moveTo>
                    <a:pt x="6772" y="3386"/>
                  </a:moveTo>
                  <a:cubicBezTo>
                    <a:pt x="6772" y="5195"/>
                    <a:pt x="5254" y="6771"/>
                    <a:pt x="3386" y="6771"/>
                  </a:cubicBezTo>
                  <a:cubicBezTo>
                    <a:pt x="1577" y="6771"/>
                    <a:pt x="1" y="5254"/>
                    <a:pt x="1" y="3444"/>
                  </a:cubicBezTo>
                  <a:cubicBezTo>
                    <a:pt x="1" y="1576"/>
                    <a:pt x="1518" y="59"/>
                    <a:pt x="3328" y="0"/>
                  </a:cubicBezTo>
                  <a:cubicBezTo>
                    <a:pt x="5196" y="0"/>
                    <a:pt x="6772" y="1518"/>
                    <a:pt x="6772"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7" name="Google Shape;17927;p46"/>
            <p:cNvSpPr/>
            <p:nvPr/>
          </p:nvSpPr>
          <p:spPr>
            <a:xfrm>
              <a:off x="5296975" y="2635675"/>
              <a:ext cx="169300" cy="169300"/>
            </a:xfrm>
            <a:custGeom>
              <a:avLst/>
              <a:gdLst/>
              <a:ahLst/>
              <a:cxnLst/>
              <a:rect l="l" t="t" r="r" b="b"/>
              <a:pathLst>
                <a:path w="6772" h="6772" extrusionOk="0">
                  <a:moveTo>
                    <a:pt x="6771" y="3386"/>
                  </a:moveTo>
                  <a:cubicBezTo>
                    <a:pt x="6771" y="5196"/>
                    <a:pt x="5254" y="6772"/>
                    <a:pt x="3386" y="6772"/>
                  </a:cubicBezTo>
                  <a:cubicBezTo>
                    <a:pt x="1518" y="6772"/>
                    <a:pt x="1" y="5254"/>
                    <a:pt x="1" y="3386"/>
                  </a:cubicBezTo>
                  <a:cubicBezTo>
                    <a:pt x="1" y="1577"/>
                    <a:pt x="1518" y="59"/>
                    <a:pt x="3328" y="1"/>
                  </a:cubicBezTo>
                  <a:cubicBezTo>
                    <a:pt x="5137" y="1"/>
                    <a:pt x="6713" y="1518"/>
                    <a:pt x="6771"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8" name="Google Shape;17928;p46"/>
            <p:cNvSpPr/>
            <p:nvPr/>
          </p:nvSpPr>
          <p:spPr>
            <a:xfrm>
              <a:off x="4806675" y="3865850"/>
              <a:ext cx="170750" cy="169275"/>
            </a:xfrm>
            <a:custGeom>
              <a:avLst/>
              <a:gdLst/>
              <a:ahLst/>
              <a:cxnLst/>
              <a:rect l="l" t="t" r="r" b="b"/>
              <a:pathLst>
                <a:path w="6830" h="6771" extrusionOk="0">
                  <a:moveTo>
                    <a:pt x="3444" y="6771"/>
                  </a:moveTo>
                  <a:cubicBezTo>
                    <a:pt x="1576" y="6771"/>
                    <a:pt x="58" y="5253"/>
                    <a:pt x="0" y="3385"/>
                  </a:cubicBezTo>
                  <a:cubicBezTo>
                    <a:pt x="0" y="1518"/>
                    <a:pt x="1576" y="0"/>
                    <a:pt x="3444" y="0"/>
                  </a:cubicBezTo>
                  <a:cubicBezTo>
                    <a:pt x="5253" y="0"/>
                    <a:pt x="6771" y="1518"/>
                    <a:pt x="6771" y="3327"/>
                  </a:cubicBezTo>
                  <a:cubicBezTo>
                    <a:pt x="6829" y="5195"/>
                    <a:pt x="5253" y="6713"/>
                    <a:pt x="3444" y="677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9" name="Google Shape;17929;p46"/>
            <p:cNvSpPr/>
            <p:nvPr/>
          </p:nvSpPr>
          <p:spPr>
            <a:xfrm>
              <a:off x="5296975" y="2882300"/>
              <a:ext cx="169300" cy="170750"/>
            </a:xfrm>
            <a:custGeom>
              <a:avLst/>
              <a:gdLst/>
              <a:ahLst/>
              <a:cxnLst/>
              <a:rect l="l" t="t" r="r" b="b"/>
              <a:pathLst>
                <a:path w="6772" h="6830" extrusionOk="0">
                  <a:moveTo>
                    <a:pt x="6713" y="3444"/>
                  </a:moveTo>
                  <a:cubicBezTo>
                    <a:pt x="6713" y="5254"/>
                    <a:pt x="5137" y="6830"/>
                    <a:pt x="3328" y="6771"/>
                  </a:cubicBezTo>
                  <a:cubicBezTo>
                    <a:pt x="1460" y="6713"/>
                    <a:pt x="1" y="5195"/>
                    <a:pt x="1" y="3386"/>
                  </a:cubicBezTo>
                  <a:cubicBezTo>
                    <a:pt x="1" y="1518"/>
                    <a:pt x="1577" y="0"/>
                    <a:pt x="3444" y="59"/>
                  </a:cubicBezTo>
                  <a:cubicBezTo>
                    <a:pt x="5254" y="59"/>
                    <a:pt x="6771" y="1635"/>
                    <a:pt x="6713"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0" name="Google Shape;17930;p46"/>
            <p:cNvSpPr/>
            <p:nvPr/>
          </p:nvSpPr>
          <p:spPr>
            <a:xfrm>
              <a:off x="3827500" y="1167650"/>
              <a:ext cx="170750" cy="169300"/>
            </a:xfrm>
            <a:custGeom>
              <a:avLst/>
              <a:gdLst/>
              <a:ahLst/>
              <a:cxnLst/>
              <a:rect l="l" t="t" r="r" b="b"/>
              <a:pathLst>
                <a:path w="6830" h="6772" extrusionOk="0">
                  <a:moveTo>
                    <a:pt x="3386" y="6772"/>
                  </a:moveTo>
                  <a:cubicBezTo>
                    <a:pt x="1518" y="6714"/>
                    <a:pt x="0" y="5138"/>
                    <a:pt x="59" y="3328"/>
                  </a:cubicBezTo>
                  <a:cubicBezTo>
                    <a:pt x="59" y="1519"/>
                    <a:pt x="1635" y="1"/>
                    <a:pt x="3444" y="1"/>
                  </a:cubicBezTo>
                  <a:cubicBezTo>
                    <a:pt x="5254" y="1"/>
                    <a:pt x="6830" y="1635"/>
                    <a:pt x="6771" y="3445"/>
                  </a:cubicBezTo>
                  <a:cubicBezTo>
                    <a:pt x="6713" y="5254"/>
                    <a:pt x="5195" y="6772"/>
                    <a:pt x="3386" y="677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1" name="Google Shape;17931;p46"/>
            <p:cNvSpPr/>
            <p:nvPr/>
          </p:nvSpPr>
          <p:spPr>
            <a:xfrm>
              <a:off x="2603175" y="1656525"/>
              <a:ext cx="167850" cy="170750"/>
            </a:xfrm>
            <a:custGeom>
              <a:avLst/>
              <a:gdLst/>
              <a:ahLst/>
              <a:cxnLst/>
              <a:rect l="l" t="t" r="r" b="b"/>
              <a:pathLst>
                <a:path w="6714" h="6830" extrusionOk="0">
                  <a:moveTo>
                    <a:pt x="6713" y="3444"/>
                  </a:moveTo>
                  <a:cubicBezTo>
                    <a:pt x="6713" y="5253"/>
                    <a:pt x="5137" y="6829"/>
                    <a:pt x="3269" y="6771"/>
                  </a:cubicBezTo>
                  <a:cubicBezTo>
                    <a:pt x="1460" y="6713"/>
                    <a:pt x="1" y="5195"/>
                    <a:pt x="1" y="3386"/>
                  </a:cubicBezTo>
                  <a:cubicBezTo>
                    <a:pt x="1" y="1518"/>
                    <a:pt x="1577" y="0"/>
                    <a:pt x="3444" y="58"/>
                  </a:cubicBezTo>
                  <a:cubicBezTo>
                    <a:pt x="5254" y="58"/>
                    <a:pt x="6713" y="1634"/>
                    <a:pt x="6713"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2" name="Google Shape;17932;p46"/>
            <p:cNvSpPr/>
            <p:nvPr/>
          </p:nvSpPr>
          <p:spPr>
            <a:xfrm>
              <a:off x="3580875" y="1167650"/>
              <a:ext cx="169300" cy="169300"/>
            </a:xfrm>
            <a:custGeom>
              <a:avLst/>
              <a:gdLst/>
              <a:ahLst/>
              <a:cxnLst/>
              <a:rect l="l" t="t" r="r" b="b"/>
              <a:pathLst>
                <a:path w="6772" h="6772" extrusionOk="0">
                  <a:moveTo>
                    <a:pt x="3445" y="6714"/>
                  </a:moveTo>
                  <a:cubicBezTo>
                    <a:pt x="1577" y="6772"/>
                    <a:pt x="1" y="5196"/>
                    <a:pt x="59" y="3328"/>
                  </a:cubicBezTo>
                  <a:cubicBezTo>
                    <a:pt x="59" y="1519"/>
                    <a:pt x="1577" y="1"/>
                    <a:pt x="3386" y="1"/>
                  </a:cubicBezTo>
                  <a:cubicBezTo>
                    <a:pt x="5254" y="1"/>
                    <a:pt x="6772" y="1577"/>
                    <a:pt x="6772" y="3386"/>
                  </a:cubicBezTo>
                  <a:cubicBezTo>
                    <a:pt x="6772" y="5196"/>
                    <a:pt x="5196" y="6714"/>
                    <a:pt x="3445" y="671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3" name="Google Shape;17933;p46"/>
            <p:cNvSpPr/>
            <p:nvPr/>
          </p:nvSpPr>
          <p:spPr>
            <a:xfrm>
              <a:off x="5054750" y="3620675"/>
              <a:ext cx="166375" cy="166375"/>
            </a:xfrm>
            <a:custGeom>
              <a:avLst/>
              <a:gdLst/>
              <a:ahLst/>
              <a:cxnLst/>
              <a:rect l="l" t="t" r="r" b="b"/>
              <a:pathLst>
                <a:path w="6655" h="6655" extrusionOk="0">
                  <a:moveTo>
                    <a:pt x="6654" y="3328"/>
                  </a:moveTo>
                  <a:cubicBezTo>
                    <a:pt x="6654" y="5196"/>
                    <a:pt x="5137" y="6655"/>
                    <a:pt x="3327" y="6655"/>
                  </a:cubicBezTo>
                  <a:cubicBezTo>
                    <a:pt x="1459" y="6597"/>
                    <a:pt x="0" y="5079"/>
                    <a:pt x="0" y="3270"/>
                  </a:cubicBezTo>
                  <a:cubicBezTo>
                    <a:pt x="58" y="1460"/>
                    <a:pt x="1518" y="1"/>
                    <a:pt x="3327" y="1"/>
                  </a:cubicBezTo>
                  <a:cubicBezTo>
                    <a:pt x="5195" y="1"/>
                    <a:pt x="6654" y="1518"/>
                    <a:pt x="6654" y="33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4" name="Google Shape;17934;p46"/>
            <p:cNvSpPr/>
            <p:nvPr/>
          </p:nvSpPr>
          <p:spPr>
            <a:xfrm>
              <a:off x="5296975" y="2391975"/>
              <a:ext cx="169300" cy="170775"/>
            </a:xfrm>
            <a:custGeom>
              <a:avLst/>
              <a:gdLst/>
              <a:ahLst/>
              <a:cxnLst/>
              <a:rect l="l" t="t" r="r" b="b"/>
              <a:pathLst>
                <a:path w="6772" h="6831" extrusionOk="0">
                  <a:moveTo>
                    <a:pt x="3269" y="6772"/>
                  </a:moveTo>
                  <a:cubicBezTo>
                    <a:pt x="1401" y="6655"/>
                    <a:pt x="1" y="5137"/>
                    <a:pt x="59" y="3328"/>
                  </a:cubicBezTo>
                  <a:cubicBezTo>
                    <a:pt x="176" y="1460"/>
                    <a:pt x="1693" y="1"/>
                    <a:pt x="3503" y="118"/>
                  </a:cubicBezTo>
                  <a:cubicBezTo>
                    <a:pt x="5371" y="234"/>
                    <a:pt x="6771" y="1694"/>
                    <a:pt x="6713" y="3503"/>
                  </a:cubicBezTo>
                  <a:cubicBezTo>
                    <a:pt x="6596" y="5371"/>
                    <a:pt x="5079" y="6830"/>
                    <a:pt x="3269" y="671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5" name="Google Shape;17935;p46"/>
            <p:cNvSpPr/>
            <p:nvPr/>
          </p:nvSpPr>
          <p:spPr>
            <a:xfrm>
              <a:off x="4562975" y="4111000"/>
              <a:ext cx="163450" cy="164925"/>
            </a:xfrm>
            <a:custGeom>
              <a:avLst/>
              <a:gdLst/>
              <a:ahLst/>
              <a:cxnLst/>
              <a:rect l="l" t="t" r="r" b="b"/>
              <a:pathLst>
                <a:path w="6538" h="6597" extrusionOk="0">
                  <a:moveTo>
                    <a:pt x="6538" y="3269"/>
                  </a:moveTo>
                  <a:cubicBezTo>
                    <a:pt x="6538" y="5078"/>
                    <a:pt x="5137" y="6538"/>
                    <a:pt x="3327" y="6538"/>
                  </a:cubicBezTo>
                  <a:cubicBezTo>
                    <a:pt x="1459" y="6596"/>
                    <a:pt x="0" y="5137"/>
                    <a:pt x="0" y="3269"/>
                  </a:cubicBezTo>
                  <a:cubicBezTo>
                    <a:pt x="0" y="1401"/>
                    <a:pt x="1459" y="0"/>
                    <a:pt x="3269" y="0"/>
                  </a:cubicBezTo>
                  <a:cubicBezTo>
                    <a:pt x="5137" y="0"/>
                    <a:pt x="6538" y="1460"/>
                    <a:pt x="6538"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6" name="Google Shape;17936;p46"/>
            <p:cNvSpPr/>
            <p:nvPr/>
          </p:nvSpPr>
          <p:spPr>
            <a:xfrm>
              <a:off x="4072650" y="1169125"/>
              <a:ext cx="166375" cy="164925"/>
            </a:xfrm>
            <a:custGeom>
              <a:avLst/>
              <a:gdLst/>
              <a:ahLst/>
              <a:cxnLst/>
              <a:rect l="l" t="t" r="r" b="b"/>
              <a:pathLst>
                <a:path w="6655" h="6597" extrusionOk="0">
                  <a:moveTo>
                    <a:pt x="3328" y="0"/>
                  </a:moveTo>
                  <a:cubicBezTo>
                    <a:pt x="5196" y="0"/>
                    <a:pt x="6655" y="1518"/>
                    <a:pt x="6597" y="3327"/>
                  </a:cubicBezTo>
                  <a:cubicBezTo>
                    <a:pt x="6597" y="5195"/>
                    <a:pt x="5137" y="6596"/>
                    <a:pt x="3328" y="6596"/>
                  </a:cubicBezTo>
                  <a:cubicBezTo>
                    <a:pt x="1460" y="6596"/>
                    <a:pt x="1" y="5137"/>
                    <a:pt x="1" y="3269"/>
                  </a:cubicBezTo>
                  <a:cubicBezTo>
                    <a:pt x="59" y="1460"/>
                    <a:pt x="1518" y="0"/>
                    <a:pt x="33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7" name="Google Shape;17937;p46"/>
            <p:cNvSpPr/>
            <p:nvPr/>
          </p:nvSpPr>
          <p:spPr>
            <a:xfrm>
              <a:off x="2846875" y="1411350"/>
              <a:ext cx="166375" cy="167850"/>
            </a:xfrm>
            <a:custGeom>
              <a:avLst/>
              <a:gdLst/>
              <a:ahLst/>
              <a:cxnLst/>
              <a:rect l="l" t="t" r="r" b="b"/>
              <a:pathLst>
                <a:path w="6655" h="6714" extrusionOk="0">
                  <a:moveTo>
                    <a:pt x="6596" y="3386"/>
                  </a:moveTo>
                  <a:cubicBezTo>
                    <a:pt x="6596" y="5254"/>
                    <a:pt x="5079" y="6713"/>
                    <a:pt x="3269" y="6655"/>
                  </a:cubicBezTo>
                  <a:cubicBezTo>
                    <a:pt x="1401" y="6597"/>
                    <a:pt x="0" y="5137"/>
                    <a:pt x="0" y="3328"/>
                  </a:cubicBezTo>
                  <a:cubicBezTo>
                    <a:pt x="59" y="1460"/>
                    <a:pt x="1576" y="1"/>
                    <a:pt x="3386" y="59"/>
                  </a:cubicBezTo>
                  <a:cubicBezTo>
                    <a:pt x="5195" y="59"/>
                    <a:pt x="6655" y="1577"/>
                    <a:pt x="6596"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8" name="Google Shape;17938;p46"/>
            <p:cNvSpPr/>
            <p:nvPr/>
          </p:nvSpPr>
          <p:spPr>
            <a:xfrm>
              <a:off x="5299900" y="3131825"/>
              <a:ext cx="163450" cy="164925"/>
            </a:xfrm>
            <a:custGeom>
              <a:avLst/>
              <a:gdLst/>
              <a:ahLst/>
              <a:cxnLst/>
              <a:rect l="l" t="t" r="r" b="b"/>
              <a:pathLst>
                <a:path w="6538" h="6597" extrusionOk="0">
                  <a:moveTo>
                    <a:pt x="6538" y="3269"/>
                  </a:moveTo>
                  <a:cubicBezTo>
                    <a:pt x="6538" y="5079"/>
                    <a:pt x="5137" y="6538"/>
                    <a:pt x="3327" y="6597"/>
                  </a:cubicBezTo>
                  <a:cubicBezTo>
                    <a:pt x="1460" y="6597"/>
                    <a:pt x="0" y="5137"/>
                    <a:pt x="0" y="3269"/>
                  </a:cubicBezTo>
                  <a:cubicBezTo>
                    <a:pt x="0" y="1460"/>
                    <a:pt x="1401" y="1"/>
                    <a:pt x="3211" y="1"/>
                  </a:cubicBezTo>
                  <a:cubicBezTo>
                    <a:pt x="5078" y="1"/>
                    <a:pt x="6538" y="1402"/>
                    <a:pt x="6538"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9" name="Google Shape;17939;p46"/>
            <p:cNvSpPr/>
            <p:nvPr/>
          </p:nvSpPr>
          <p:spPr>
            <a:xfrm>
              <a:off x="2358025" y="1901675"/>
              <a:ext cx="164925" cy="164925"/>
            </a:xfrm>
            <a:custGeom>
              <a:avLst/>
              <a:gdLst/>
              <a:ahLst/>
              <a:cxnLst/>
              <a:rect l="l" t="t" r="r" b="b"/>
              <a:pathLst>
                <a:path w="6597" h="6597" extrusionOk="0">
                  <a:moveTo>
                    <a:pt x="3327" y="6596"/>
                  </a:moveTo>
                  <a:cubicBezTo>
                    <a:pt x="1518" y="6596"/>
                    <a:pt x="59" y="5195"/>
                    <a:pt x="0" y="3327"/>
                  </a:cubicBezTo>
                  <a:cubicBezTo>
                    <a:pt x="0" y="1518"/>
                    <a:pt x="1401" y="59"/>
                    <a:pt x="3269" y="59"/>
                  </a:cubicBezTo>
                  <a:cubicBezTo>
                    <a:pt x="5079" y="0"/>
                    <a:pt x="6538" y="1460"/>
                    <a:pt x="6538" y="3269"/>
                  </a:cubicBezTo>
                  <a:cubicBezTo>
                    <a:pt x="6596" y="5137"/>
                    <a:pt x="5137" y="6538"/>
                    <a:pt x="3327" y="659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0" name="Google Shape;17940;p46"/>
            <p:cNvSpPr/>
            <p:nvPr/>
          </p:nvSpPr>
          <p:spPr>
            <a:xfrm>
              <a:off x="3337175" y="1170575"/>
              <a:ext cx="164925" cy="163475"/>
            </a:xfrm>
            <a:custGeom>
              <a:avLst/>
              <a:gdLst/>
              <a:ahLst/>
              <a:cxnLst/>
              <a:rect l="l" t="t" r="r" b="b"/>
              <a:pathLst>
                <a:path w="6597" h="6539" extrusionOk="0">
                  <a:moveTo>
                    <a:pt x="3270" y="1"/>
                  </a:moveTo>
                  <a:cubicBezTo>
                    <a:pt x="5079" y="1"/>
                    <a:pt x="6538" y="1402"/>
                    <a:pt x="6538" y="3211"/>
                  </a:cubicBezTo>
                  <a:cubicBezTo>
                    <a:pt x="6597" y="5079"/>
                    <a:pt x="5138" y="6538"/>
                    <a:pt x="3328" y="6538"/>
                  </a:cubicBezTo>
                  <a:cubicBezTo>
                    <a:pt x="1460" y="6538"/>
                    <a:pt x="59" y="5137"/>
                    <a:pt x="1" y="3269"/>
                  </a:cubicBezTo>
                  <a:cubicBezTo>
                    <a:pt x="1" y="1460"/>
                    <a:pt x="1402" y="1"/>
                    <a:pt x="327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1" name="Google Shape;17941;p46"/>
            <p:cNvSpPr/>
            <p:nvPr/>
          </p:nvSpPr>
          <p:spPr>
            <a:xfrm>
              <a:off x="2601725" y="3864375"/>
              <a:ext cx="163450" cy="163475"/>
            </a:xfrm>
            <a:custGeom>
              <a:avLst/>
              <a:gdLst/>
              <a:ahLst/>
              <a:cxnLst/>
              <a:rect l="l" t="t" r="r" b="b"/>
              <a:pathLst>
                <a:path w="6538" h="6539" extrusionOk="0">
                  <a:moveTo>
                    <a:pt x="3269" y="1"/>
                  </a:moveTo>
                  <a:cubicBezTo>
                    <a:pt x="5137" y="1"/>
                    <a:pt x="6538" y="1460"/>
                    <a:pt x="6538" y="3328"/>
                  </a:cubicBezTo>
                  <a:cubicBezTo>
                    <a:pt x="6538" y="5137"/>
                    <a:pt x="5078" y="6538"/>
                    <a:pt x="3211" y="6538"/>
                  </a:cubicBezTo>
                  <a:cubicBezTo>
                    <a:pt x="1401" y="6538"/>
                    <a:pt x="0" y="5079"/>
                    <a:pt x="0" y="3269"/>
                  </a:cubicBezTo>
                  <a:cubicBezTo>
                    <a:pt x="0" y="1402"/>
                    <a:pt x="1460" y="1"/>
                    <a:pt x="326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2" name="Google Shape;17942;p46"/>
            <p:cNvSpPr/>
            <p:nvPr/>
          </p:nvSpPr>
          <p:spPr>
            <a:xfrm>
              <a:off x="2112875" y="2886675"/>
              <a:ext cx="162000" cy="162000"/>
            </a:xfrm>
            <a:custGeom>
              <a:avLst/>
              <a:gdLst/>
              <a:ahLst/>
              <a:cxnLst/>
              <a:rect l="l" t="t" r="r" b="b"/>
              <a:pathLst>
                <a:path w="6480" h="6480" extrusionOk="0">
                  <a:moveTo>
                    <a:pt x="6479" y="3211"/>
                  </a:moveTo>
                  <a:cubicBezTo>
                    <a:pt x="6479" y="5020"/>
                    <a:pt x="5020" y="6480"/>
                    <a:pt x="3269" y="6480"/>
                  </a:cubicBezTo>
                  <a:cubicBezTo>
                    <a:pt x="1401" y="6480"/>
                    <a:pt x="0" y="5020"/>
                    <a:pt x="0" y="3211"/>
                  </a:cubicBezTo>
                  <a:cubicBezTo>
                    <a:pt x="0" y="1401"/>
                    <a:pt x="1459" y="0"/>
                    <a:pt x="3269" y="0"/>
                  </a:cubicBezTo>
                  <a:cubicBezTo>
                    <a:pt x="5020" y="0"/>
                    <a:pt x="6479" y="1460"/>
                    <a:pt x="6479"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3" name="Google Shape;17943;p46"/>
            <p:cNvSpPr/>
            <p:nvPr/>
          </p:nvSpPr>
          <p:spPr>
            <a:xfrm>
              <a:off x="3585250" y="4357600"/>
              <a:ext cx="162025" cy="163475"/>
            </a:xfrm>
            <a:custGeom>
              <a:avLst/>
              <a:gdLst/>
              <a:ahLst/>
              <a:cxnLst/>
              <a:rect l="l" t="t" r="r" b="b"/>
              <a:pathLst>
                <a:path w="6481" h="6539" extrusionOk="0">
                  <a:moveTo>
                    <a:pt x="3211" y="6538"/>
                  </a:moveTo>
                  <a:cubicBezTo>
                    <a:pt x="1460" y="6538"/>
                    <a:pt x="1" y="5079"/>
                    <a:pt x="1" y="3270"/>
                  </a:cubicBezTo>
                  <a:cubicBezTo>
                    <a:pt x="1" y="1460"/>
                    <a:pt x="1460" y="1"/>
                    <a:pt x="3270" y="59"/>
                  </a:cubicBezTo>
                  <a:cubicBezTo>
                    <a:pt x="5021" y="59"/>
                    <a:pt x="6480" y="1518"/>
                    <a:pt x="6480" y="3328"/>
                  </a:cubicBezTo>
                  <a:cubicBezTo>
                    <a:pt x="6480" y="5079"/>
                    <a:pt x="5021" y="6538"/>
                    <a:pt x="3211" y="653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4" name="Google Shape;17944;p46"/>
            <p:cNvSpPr/>
            <p:nvPr/>
          </p:nvSpPr>
          <p:spPr>
            <a:xfrm>
              <a:off x="3831875" y="4359075"/>
              <a:ext cx="162000" cy="162000"/>
            </a:xfrm>
            <a:custGeom>
              <a:avLst/>
              <a:gdLst/>
              <a:ahLst/>
              <a:cxnLst/>
              <a:rect l="l" t="t" r="r" b="b"/>
              <a:pathLst>
                <a:path w="6480" h="6480" extrusionOk="0">
                  <a:moveTo>
                    <a:pt x="3211" y="0"/>
                  </a:moveTo>
                  <a:cubicBezTo>
                    <a:pt x="5020" y="0"/>
                    <a:pt x="6480" y="1401"/>
                    <a:pt x="6480" y="3269"/>
                  </a:cubicBezTo>
                  <a:cubicBezTo>
                    <a:pt x="6480" y="5020"/>
                    <a:pt x="5020" y="6479"/>
                    <a:pt x="3269" y="6479"/>
                  </a:cubicBezTo>
                  <a:cubicBezTo>
                    <a:pt x="1460" y="6479"/>
                    <a:pt x="1" y="5020"/>
                    <a:pt x="1" y="3211"/>
                  </a:cubicBezTo>
                  <a:cubicBezTo>
                    <a:pt x="1" y="1401"/>
                    <a:pt x="1401" y="0"/>
                    <a:pt x="32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5" name="Google Shape;17945;p46"/>
            <p:cNvSpPr/>
            <p:nvPr/>
          </p:nvSpPr>
          <p:spPr>
            <a:xfrm>
              <a:off x="2112875" y="2640050"/>
              <a:ext cx="162000" cy="162000"/>
            </a:xfrm>
            <a:custGeom>
              <a:avLst/>
              <a:gdLst/>
              <a:ahLst/>
              <a:cxnLst/>
              <a:rect l="l" t="t" r="r" b="b"/>
              <a:pathLst>
                <a:path w="6480" h="6480" extrusionOk="0">
                  <a:moveTo>
                    <a:pt x="6479" y="3211"/>
                  </a:moveTo>
                  <a:cubicBezTo>
                    <a:pt x="6479" y="4962"/>
                    <a:pt x="5078" y="6422"/>
                    <a:pt x="3269" y="6480"/>
                  </a:cubicBezTo>
                  <a:cubicBezTo>
                    <a:pt x="1459" y="6480"/>
                    <a:pt x="0" y="5021"/>
                    <a:pt x="0" y="3211"/>
                  </a:cubicBezTo>
                  <a:cubicBezTo>
                    <a:pt x="0" y="1460"/>
                    <a:pt x="1459" y="1"/>
                    <a:pt x="3211" y="1"/>
                  </a:cubicBezTo>
                  <a:cubicBezTo>
                    <a:pt x="5020" y="1"/>
                    <a:pt x="6479" y="1402"/>
                    <a:pt x="6479"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6" name="Google Shape;17946;p46"/>
            <p:cNvSpPr/>
            <p:nvPr/>
          </p:nvSpPr>
          <p:spPr>
            <a:xfrm>
              <a:off x="2848325" y="4112450"/>
              <a:ext cx="162000" cy="162000"/>
            </a:xfrm>
            <a:custGeom>
              <a:avLst/>
              <a:gdLst/>
              <a:ahLst/>
              <a:cxnLst/>
              <a:rect l="l" t="t" r="r" b="b"/>
              <a:pathLst>
                <a:path w="6480" h="6480" extrusionOk="0">
                  <a:moveTo>
                    <a:pt x="3270" y="6480"/>
                  </a:moveTo>
                  <a:cubicBezTo>
                    <a:pt x="1518" y="6480"/>
                    <a:pt x="59" y="5020"/>
                    <a:pt x="1" y="3269"/>
                  </a:cubicBezTo>
                  <a:cubicBezTo>
                    <a:pt x="1" y="1460"/>
                    <a:pt x="1460" y="1"/>
                    <a:pt x="3211" y="1"/>
                  </a:cubicBezTo>
                  <a:cubicBezTo>
                    <a:pt x="5021" y="1"/>
                    <a:pt x="6480" y="1402"/>
                    <a:pt x="6480" y="3211"/>
                  </a:cubicBezTo>
                  <a:cubicBezTo>
                    <a:pt x="6480" y="4962"/>
                    <a:pt x="5079" y="6421"/>
                    <a:pt x="3270" y="648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7" name="Google Shape;17947;p46"/>
            <p:cNvSpPr/>
            <p:nvPr/>
          </p:nvSpPr>
          <p:spPr>
            <a:xfrm>
              <a:off x="2359475" y="3622150"/>
              <a:ext cx="162000" cy="162000"/>
            </a:xfrm>
            <a:custGeom>
              <a:avLst/>
              <a:gdLst/>
              <a:ahLst/>
              <a:cxnLst/>
              <a:rect l="l" t="t" r="r" b="b"/>
              <a:pathLst>
                <a:path w="6480" h="6480" extrusionOk="0">
                  <a:moveTo>
                    <a:pt x="3211" y="0"/>
                  </a:moveTo>
                  <a:cubicBezTo>
                    <a:pt x="4962" y="0"/>
                    <a:pt x="6480" y="1459"/>
                    <a:pt x="6480" y="3211"/>
                  </a:cubicBezTo>
                  <a:cubicBezTo>
                    <a:pt x="6480" y="5020"/>
                    <a:pt x="5021" y="6479"/>
                    <a:pt x="3269" y="6479"/>
                  </a:cubicBezTo>
                  <a:cubicBezTo>
                    <a:pt x="1460" y="6479"/>
                    <a:pt x="1" y="5078"/>
                    <a:pt x="1" y="3269"/>
                  </a:cubicBezTo>
                  <a:cubicBezTo>
                    <a:pt x="1" y="1518"/>
                    <a:pt x="1402" y="59"/>
                    <a:pt x="32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8" name="Google Shape;17948;p46"/>
            <p:cNvSpPr/>
            <p:nvPr/>
          </p:nvSpPr>
          <p:spPr>
            <a:xfrm>
              <a:off x="4320725" y="1170575"/>
              <a:ext cx="162000" cy="162000"/>
            </a:xfrm>
            <a:custGeom>
              <a:avLst/>
              <a:gdLst/>
              <a:ahLst/>
              <a:cxnLst/>
              <a:rect l="l" t="t" r="r" b="b"/>
              <a:pathLst>
                <a:path w="6480" h="6480" extrusionOk="0">
                  <a:moveTo>
                    <a:pt x="6480" y="3211"/>
                  </a:moveTo>
                  <a:cubicBezTo>
                    <a:pt x="6480" y="5021"/>
                    <a:pt x="5021" y="6480"/>
                    <a:pt x="3269" y="6480"/>
                  </a:cubicBezTo>
                  <a:cubicBezTo>
                    <a:pt x="1518" y="6480"/>
                    <a:pt x="59" y="5021"/>
                    <a:pt x="59" y="3269"/>
                  </a:cubicBezTo>
                  <a:cubicBezTo>
                    <a:pt x="1" y="1518"/>
                    <a:pt x="1518" y="1"/>
                    <a:pt x="3269" y="59"/>
                  </a:cubicBezTo>
                  <a:cubicBezTo>
                    <a:pt x="5021" y="59"/>
                    <a:pt x="6480" y="1518"/>
                    <a:pt x="6480"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9" name="Google Shape;17949;p46"/>
            <p:cNvSpPr/>
            <p:nvPr/>
          </p:nvSpPr>
          <p:spPr>
            <a:xfrm>
              <a:off x="4074125" y="4359075"/>
              <a:ext cx="162000" cy="162000"/>
            </a:xfrm>
            <a:custGeom>
              <a:avLst/>
              <a:gdLst/>
              <a:ahLst/>
              <a:cxnLst/>
              <a:rect l="l" t="t" r="r" b="b"/>
              <a:pathLst>
                <a:path w="6480" h="6480" extrusionOk="0">
                  <a:moveTo>
                    <a:pt x="3210" y="0"/>
                  </a:moveTo>
                  <a:cubicBezTo>
                    <a:pt x="5020" y="0"/>
                    <a:pt x="6479" y="1459"/>
                    <a:pt x="6479" y="3269"/>
                  </a:cubicBezTo>
                  <a:cubicBezTo>
                    <a:pt x="6479" y="4962"/>
                    <a:pt x="5020" y="6421"/>
                    <a:pt x="3269" y="6479"/>
                  </a:cubicBezTo>
                  <a:cubicBezTo>
                    <a:pt x="1518" y="6479"/>
                    <a:pt x="0" y="4962"/>
                    <a:pt x="58" y="3211"/>
                  </a:cubicBezTo>
                  <a:cubicBezTo>
                    <a:pt x="58" y="1459"/>
                    <a:pt x="1518" y="59"/>
                    <a:pt x="321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0" name="Google Shape;17950;p46"/>
            <p:cNvSpPr/>
            <p:nvPr/>
          </p:nvSpPr>
          <p:spPr>
            <a:xfrm>
              <a:off x="5301350" y="2149750"/>
              <a:ext cx="160550" cy="162000"/>
            </a:xfrm>
            <a:custGeom>
              <a:avLst/>
              <a:gdLst/>
              <a:ahLst/>
              <a:cxnLst/>
              <a:rect l="l" t="t" r="r" b="b"/>
              <a:pathLst>
                <a:path w="6422" h="6480" extrusionOk="0">
                  <a:moveTo>
                    <a:pt x="3211" y="6479"/>
                  </a:moveTo>
                  <a:cubicBezTo>
                    <a:pt x="1460" y="6479"/>
                    <a:pt x="1" y="5020"/>
                    <a:pt x="1" y="3269"/>
                  </a:cubicBezTo>
                  <a:cubicBezTo>
                    <a:pt x="1" y="1518"/>
                    <a:pt x="1460" y="59"/>
                    <a:pt x="3153" y="59"/>
                  </a:cubicBezTo>
                  <a:cubicBezTo>
                    <a:pt x="4962" y="0"/>
                    <a:pt x="6421" y="1518"/>
                    <a:pt x="6421" y="3269"/>
                  </a:cubicBezTo>
                  <a:cubicBezTo>
                    <a:pt x="6421" y="5020"/>
                    <a:pt x="4962" y="6479"/>
                    <a:pt x="3211" y="647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1" name="Google Shape;17951;p46"/>
            <p:cNvSpPr/>
            <p:nvPr/>
          </p:nvSpPr>
          <p:spPr>
            <a:xfrm>
              <a:off x="2112875" y="2396350"/>
              <a:ext cx="162000" cy="162025"/>
            </a:xfrm>
            <a:custGeom>
              <a:avLst/>
              <a:gdLst/>
              <a:ahLst/>
              <a:cxnLst/>
              <a:rect l="l" t="t" r="r" b="b"/>
              <a:pathLst>
                <a:path w="6480" h="6481" extrusionOk="0">
                  <a:moveTo>
                    <a:pt x="6421" y="3270"/>
                  </a:moveTo>
                  <a:cubicBezTo>
                    <a:pt x="6421" y="5021"/>
                    <a:pt x="4962" y="6480"/>
                    <a:pt x="3211" y="6480"/>
                  </a:cubicBezTo>
                  <a:cubicBezTo>
                    <a:pt x="1459" y="6422"/>
                    <a:pt x="0" y="4962"/>
                    <a:pt x="0" y="3270"/>
                  </a:cubicBezTo>
                  <a:cubicBezTo>
                    <a:pt x="59" y="1519"/>
                    <a:pt x="1518" y="1"/>
                    <a:pt x="3269" y="59"/>
                  </a:cubicBezTo>
                  <a:cubicBezTo>
                    <a:pt x="5020" y="59"/>
                    <a:pt x="6479" y="1519"/>
                    <a:pt x="6421" y="32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2" name="Google Shape;17952;p46"/>
            <p:cNvSpPr/>
            <p:nvPr/>
          </p:nvSpPr>
          <p:spPr>
            <a:xfrm>
              <a:off x="5301350" y="3376975"/>
              <a:ext cx="159075" cy="160550"/>
            </a:xfrm>
            <a:custGeom>
              <a:avLst/>
              <a:gdLst/>
              <a:ahLst/>
              <a:cxnLst/>
              <a:rect l="l" t="t" r="r" b="b"/>
              <a:pathLst>
                <a:path w="6363" h="6422" extrusionOk="0">
                  <a:moveTo>
                    <a:pt x="6363" y="3211"/>
                  </a:moveTo>
                  <a:cubicBezTo>
                    <a:pt x="6363" y="4962"/>
                    <a:pt x="4904" y="6422"/>
                    <a:pt x="3153" y="6363"/>
                  </a:cubicBezTo>
                  <a:cubicBezTo>
                    <a:pt x="1402" y="6363"/>
                    <a:pt x="1" y="4904"/>
                    <a:pt x="1" y="3153"/>
                  </a:cubicBezTo>
                  <a:cubicBezTo>
                    <a:pt x="59" y="1402"/>
                    <a:pt x="1460" y="1"/>
                    <a:pt x="3211" y="1"/>
                  </a:cubicBezTo>
                  <a:cubicBezTo>
                    <a:pt x="4904" y="1"/>
                    <a:pt x="6363" y="1460"/>
                    <a:pt x="6363"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3" name="Google Shape;17953;p46"/>
            <p:cNvSpPr/>
            <p:nvPr/>
          </p:nvSpPr>
          <p:spPr>
            <a:xfrm>
              <a:off x="3340100" y="4360525"/>
              <a:ext cx="159100" cy="159075"/>
            </a:xfrm>
            <a:custGeom>
              <a:avLst/>
              <a:gdLst/>
              <a:ahLst/>
              <a:cxnLst/>
              <a:rect l="l" t="t" r="r" b="b"/>
              <a:pathLst>
                <a:path w="6364" h="6363" extrusionOk="0">
                  <a:moveTo>
                    <a:pt x="6363" y="3153"/>
                  </a:moveTo>
                  <a:cubicBezTo>
                    <a:pt x="6363" y="4904"/>
                    <a:pt x="4904" y="6363"/>
                    <a:pt x="3153" y="6363"/>
                  </a:cubicBezTo>
                  <a:cubicBezTo>
                    <a:pt x="1402" y="6363"/>
                    <a:pt x="1" y="4904"/>
                    <a:pt x="1" y="3153"/>
                  </a:cubicBezTo>
                  <a:cubicBezTo>
                    <a:pt x="1" y="1460"/>
                    <a:pt x="1460" y="1"/>
                    <a:pt x="3153" y="1"/>
                  </a:cubicBezTo>
                  <a:cubicBezTo>
                    <a:pt x="4904" y="1"/>
                    <a:pt x="6363" y="1460"/>
                    <a:pt x="6363" y="31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4" name="Google Shape;17954;p46"/>
            <p:cNvSpPr/>
            <p:nvPr/>
          </p:nvSpPr>
          <p:spPr>
            <a:xfrm>
              <a:off x="2114325" y="3134750"/>
              <a:ext cx="159075" cy="159075"/>
            </a:xfrm>
            <a:custGeom>
              <a:avLst/>
              <a:gdLst/>
              <a:ahLst/>
              <a:cxnLst/>
              <a:rect l="l" t="t" r="r" b="b"/>
              <a:pathLst>
                <a:path w="6363" h="6363" extrusionOk="0">
                  <a:moveTo>
                    <a:pt x="3153" y="6363"/>
                  </a:moveTo>
                  <a:cubicBezTo>
                    <a:pt x="1460" y="6363"/>
                    <a:pt x="1" y="4904"/>
                    <a:pt x="1" y="3152"/>
                  </a:cubicBezTo>
                  <a:cubicBezTo>
                    <a:pt x="1" y="1460"/>
                    <a:pt x="1460" y="0"/>
                    <a:pt x="3153" y="0"/>
                  </a:cubicBezTo>
                  <a:cubicBezTo>
                    <a:pt x="4904" y="0"/>
                    <a:pt x="6363" y="1460"/>
                    <a:pt x="6363" y="3152"/>
                  </a:cubicBezTo>
                  <a:cubicBezTo>
                    <a:pt x="6363" y="4904"/>
                    <a:pt x="4904" y="6363"/>
                    <a:pt x="3153" y="63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5" name="Google Shape;17955;p46"/>
            <p:cNvSpPr/>
            <p:nvPr/>
          </p:nvSpPr>
          <p:spPr>
            <a:xfrm>
              <a:off x="4812500" y="1415725"/>
              <a:ext cx="159075" cy="157625"/>
            </a:xfrm>
            <a:custGeom>
              <a:avLst/>
              <a:gdLst/>
              <a:ahLst/>
              <a:cxnLst/>
              <a:rect l="l" t="t" r="r" b="b"/>
              <a:pathLst>
                <a:path w="6363" h="6305" extrusionOk="0">
                  <a:moveTo>
                    <a:pt x="6305" y="3153"/>
                  </a:moveTo>
                  <a:cubicBezTo>
                    <a:pt x="6363" y="4904"/>
                    <a:pt x="4904" y="6305"/>
                    <a:pt x="3153" y="6305"/>
                  </a:cubicBezTo>
                  <a:cubicBezTo>
                    <a:pt x="1401" y="6305"/>
                    <a:pt x="1" y="4904"/>
                    <a:pt x="1" y="3211"/>
                  </a:cubicBezTo>
                  <a:cubicBezTo>
                    <a:pt x="1" y="1460"/>
                    <a:pt x="1401" y="1"/>
                    <a:pt x="3211" y="1"/>
                  </a:cubicBezTo>
                  <a:cubicBezTo>
                    <a:pt x="4904" y="1"/>
                    <a:pt x="6305" y="1402"/>
                    <a:pt x="6305" y="31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6" name="Google Shape;17956;p46"/>
            <p:cNvSpPr/>
            <p:nvPr/>
          </p:nvSpPr>
          <p:spPr>
            <a:xfrm>
              <a:off x="5059125" y="1660900"/>
              <a:ext cx="159075" cy="160525"/>
            </a:xfrm>
            <a:custGeom>
              <a:avLst/>
              <a:gdLst/>
              <a:ahLst/>
              <a:cxnLst/>
              <a:rect l="l" t="t" r="r" b="b"/>
              <a:pathLst>
                <a:path w="6363" h="6421" extrusionOk="0">
                  <a:moveTo>
                    <a:pt x="6363" y="3269"/>
                  </a:moveTo>
                  <a:cubicBezTo>
                    <a:pt x="6304" y="5020"/>
                    <a:pt x="4845" y="6421"/>
                    <a:pt x="3094" y="6363"/>
                  </a:cubicBezTo>
                  <a:cubicBezTo>
                    <a:pt x="1343" y="6363"/>
                    <a:pt x="0" y="4903"/>
                    <a:pt x="0" y="3211"/>
                  </a:cubicBezTo>
                  <a:cubicBezTo>
                    <a:pt x="59" y="1401"/>
                    <a:pt x="1518" y="0"/>
                    <a:pt x="3269" y="59"/>
                  </a:cubicBezTo>
                  <a:cubicBezTo>
                    <a:pt x="4962" y="117"/>
                    <a:pt x="6363" y="1518"/>
                    <a:pt x="6363"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7" name="Google Shape;17957;p46"/>
            <p:cNvSpPr/>
            <p:nvPr/>
          </p:nvSpPr>
          <p:spPr>
            <a:xfrm>
              <a:off x="3097875" y="1172050"/>
              <a:ext cx="157625" cy="159075"/>
            </a:xfrm>
            <a:custGeom>
              <a:avLst/>
              <a:gdLst/>
              <a:ahLst/>
              <a:cxnLst/>
              <a:rect l="l" t="t" r="r" b="b"/>
              <a:pathLst>
                <a:path w="6305" h="6363" extrusionOk="0">
                  <a:moveTo>
                    <a:pt x="6304" y="3152"/>
                  </a:moveTo>
                  <a:cubicBezTo>
                    <a:pt x="6304" y="4903"/>
                    <a:pt x="4903" y="6362"/>
                    <a:pt x="3152" y="6362"/>
                  </a:cubicBezTo>
                  <a:cubicBezTo>
                    <a:pt x="1401" y="6362"/>
                    <a:pt x="0" y="4962"/>
                    <a:pt x="0" y="3210"/>
                  </a:cubicBezTo>
                  <a:cubicBezTo>
                    <a:pt x="0" y="1459"/>
                    <a:pt x="1401" y="0"/>
                    <a:pt x="3152" y="58"/>
                  </a:cubicBezTo>
                  <a:cubicBezTo>
                    <a:pt x="4903" y="58"/>
                    <a:pt x="6304" y="1459"/>
                    <a:pt x="6304" y="31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8" name="Google Shape;17958;p46"/>
            <p:cNvSpPr/>
            <p:nvPr/>
          </p:nvSpPr>
          <p:spPr>
            <a:xfrm>
              <a:off x="4323650" y="4361975"/>
              <a:ext cx="156175" cy="156175"/>
            </a:xfrm>
            <a:custGeom>
              <a:avLst/>
              <a:gdLst/>
              <a:ahLst/>
              <a:cxnLst/>
              <a:rect l="l" t="t" r="r" b="b"/>
              <a:pathLst>
                <a:path w="6247" h="6247" extrusionOk="0">
                  <a:moveTo>
                    <a:pt x="3152" y="1"/>
                  </a:moveTo>
                  <a:cubicBezTo>
                    <a:pt x="4904" y="59"/>
                    <a:pt x="6246" y="1460"/>
                    <a:pt x="6246" y="3211"/>
                  </a:cubicBezTo>
                  <a:cubicBezTo>
                    <a:pt x="6188" y="4904"/>
                    <a:pt x="4845" y="6247"/>
                    <a:pt x="3094" y="6188"/>
                  </a:cubicBezTo>
                  <a:cubicBezTo>
                    <a:pt x="1343" y="6188"/>
                    <a:pt x="0" y="4787"/>
                    <a:pt x="59" y="3036"/>
                  </a:cubicBezTo>
                  <a:cubicBezTo>
                    <a:pt x="59" y="1343"/>
                    <a:pt x="1460" y="1"/>
                    <a:pt x="315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9" name="Google Shape;17959;p46"/>
            <p:cNvSpPr/>
            <p:nvPr/>
          </p:nvSpPr>
          <p:spPr>
            <a:xfrm>
              <a:off x="2609025" y="1417200"/>
              <a:ext cx="156150" cy="154700"/>
            </a:xfrm>
            <a:custGeom>
              <a:avLst/>
              <a:gdLst/>
              <a:ahLst/>
              <a:cxnLst/>
              <a:rect l="l" t="t" r="r" b="b"/>
              <a:pathLst>
                <a:path w="6246" h="6188" extrusionOk="0">
                  <a:moveTo>
                    <a:pt x="6187" y="3094"/>
                  </a:moveTo>
                  <a:cubicBezTo>
                    <a:pt x="6246" y="4787"/>
                    <a:pt x="4845" y="6188"/>
                    <a:pt x="3152" y="6188"/>
                  </a:cubicBezTo>
                  <a:cubicBezTo>
                    <a:pt x="1459" y="6188"/>
                    <a:pt x="58" y="4845"/>
                    <a:pt x="58" y="3152"/>
                  </a:cubicBezTo>
                  <a:cubicBezTo>
                    <a:pt x="0" y="1401"/>
                    <a:pt x="1401" y="59"/>
                    <a:pt x="3094" y="0"/>
                  </a:cubicBezTo>
                  <a:cubicBezTo>
                    <a:pt x="4786" y="0"/>
                    <a:pt x="6187" y="1401"/>
                    <a:pt x="6187"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0" name="Google Shape;17960;p46"/>
            <p:cNvSpPr/>
            <p:nvPr/>
          </p:nvSpPr>
          <p:spPr>
            <a:xfrm>
              <a:off x="5060575" y="3873125"/>
              <a:ext cx="154700" cy="154725"/>
            </a:xfrm>
            <a:custGeom>
              <a:avLst/>
              <a:gdLst/>
              <a:ahLst/>
              <a:cxnLst/>
              <a:rect l="l" t="t" r="r" b="b"/>
              <a:pathLst>
                <a:path w="6188" h="6189" extrusionOk="0">
                  <a:moveTo>
                    <a:pt x="6188" y="3094"/>
                  </a:moveTo>
                  <a:cubicBezTo>
                    <a:pt x="6188" y="4787"/>
                    <a:pt x="4787" y="6188"/>
                    <a:pt x="3094" y="6188"/>
                  </a:cubicBezTo>
                  <a:cubicBezTo>
                    <a:pt x="1401" y="6188"/>
                    <a:pt x="1" y="4787"/>
                    <a:pt x="1" y="3094"/>
                  </a:cubicBezTo>
                  <a:cubicBezTo>
                    <a:pt x="1" y="1343"/>
                    <a:pt x="1401" y="1"/>
                    <a:pt x="3094" y="1"/>
                  </a:cubicBezTo>
                  <a:cubicBezTo>
                    <a:pt x="4845" y="1"/>
                    <a:pt x="6188" y="1402"/>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1" name="Google Shape;17961;p46"/>
            <p:cNvSpPr/>
            <p:nvPr/>
          </p:nvSpPr>
          <p:spPr>
            <a:xfrm>
              <a:off x="2115775" y="2154125"/>
              <a:ext cx="154725" cy="154700"/>
            </a:xfrm>
            <a:custGeom>
              <a:avLst/>
              <a:gdLst/>
              <a:ahLst/>
              <a:cxnLst/>
              <a:rect l="l" t="t" r="r" b="b"/>
              <a:pathLst>
                <a:path w="6189" h="6188" extrusionOk="0">
                  <a:moveTo>
                    <a:pt x="6188" y="3094"/>
                  </a:moveTo>
                  <a:cubicBezTo>
                    <a:pt x="6188" y="4787"/>
                    <a:pt x="4846" y="6129"/>
                    <a:pt x="3153" y="6188"/>
                  </a:cubicBezTo>
                  <a:cubicBezTo>
                    <a:pt x="1402" y="6188"/>
                    <a:pt x="1" y="4787"/>
                    <a:pt x="1" y="3036"/>
                  </a:cubicBezTo>
                  <a:cubicBezTo>
                    <a:pt x="59" y="1343"/>
                    <a:pt x="1402" y="0"/>
                    <a:pt x="3153" y="0"/>
                  </a:cubicBezTo>
                  <a:cubicBezTo>
                    <a:pt x="4846" y="0"/>
                    <a:pt x="6188" y="1343"/>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2" name="Google Shape;17962;p46"/>
            <p:cNvSpPr/>
            <p:nvPr/>
          </p:nvSpPr>
          <p:spPr>
            <a:xfrm>
              <a:off x="4813950" y="4115375"/>
              <a:ext cx="154725" cy="154700"/>
            </a:xfrm>
            <a:custGeom>
              <a:avLst/>
              <a:gdLst/>
              <a:ahLst/>
              <a:cxnLst/>
              <a:rect l="l" t="t" r="r" b="b"/>
              <a:pathLst>
                <a:path w="6189" h="6188" extrusionOk="0">
                  <a:moveTo>
                    <a:pt x="6188" y="3094"/>
                  </a:moveTo>
                  <a:cubicBezTo>
                    <a:pt x="6188" y="4845"/>
                    <a:pt x="4787" y="6188"/>
                    <a:pt x="3095" y="6188"/>
                  </a:cubicBezTo>
                  <a:cubicBezTo>
                    <a:pt x="1402" y="6188"/>
                    <a:pt x="1" y="4728"/>
                    <a:pt x="59" y="3036"/>
                  </a:cubicBezTo>
                  <a:cubicBezTo>
                    <a:pt x="59" y="1401"/>
                    <a:pt x="1460" y="0"/>
                    <a:pt x="3095" y="0"/>
                  </a:cubicBezTo>
                  <a:cubicBezTo>
                    <a:pt x="4787" y="0"/>
                    <a:pt x="6188" y="1401"/>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3" name="Google Shape;17963;p46"/>
            <p:cNvSpPr/>
            <p:nvPr/>
          </p:nvSpPr>
          <p:spPr>
            <a:xfrm>
              <a:off x="3099325" y="4361975"/>
              <a:ext cx="154700" cy="154725"/>
            </a:xfrm>
            <a:custGeom>
              <a:avLst/>
              <a:gdLst/>
              <a:ahLst/>
              <a:cxnLst/>
              <a:rect l="l" t="t" r="r" b="b"/>
              <a:pathLst>
                <a:path w="6188" h="6189" extrusionOk="0">
                  <a:moveTo>
                    <a:pt x="6188" y="3095"/>
                  </a:moveTo>
                  <a:cubicBezTo>
                    <a:pt x="6188" y="4787"/>
                    <a:pt x="4787" y="6188"/>
                    <a:pt x="3094" y="6188"/>
                  </a:cubicBezTo>
                  <a:cubicBezTo>
                    <a:pt x="1401" y="6188"/>
                    <a:pt x="1" y="4787"/>
                    <a:pt x="1" y="3095"/>
                  </a:cubicBezTo>
                  <a:cubicBezTo>
                    <a:pt x="1" y="1460"/>
                    <a:pt x="1343" y="59"/>
                    <a:pt x="3036" y="59"/>
                  </a:cubicBezTo>
                  <a:cubicBezTo>
                    <a:pt x="4729" y="1"/>
                    <a:pt x="6129" y="1402"/>
                    <a:pt x="6129" y="30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4" name="Google Shape;17964;p46"/>
            <p:cNvSpPr/>
            <p:nvPr/>
          </p:nvSpPr>
          <p:spPr>
            <a:xfrm>
              <a:off x="2115775" y="3378450"/>
              <a:ext cx="156175" cy="156150"/>
            </a:xfrm>
            <a:custGeom>
              <a:avLst/>
              <a:gdLst/>
              <a:ahLst/>
              <a:cxnLst/>
              <a:rect l="l" t="t" r="r" b="b"/>
              <a:pathLst>
                <a:path w="6247" h="6246" extrusionOk="0">
                  <a:moveTo>
                    <a:pt x="3153" y="59"/>
                  </a:moveTo>
                  <a:cubicBezTo>
                    <a:pt x="4846" y="117"/>
                    <a:pt x="6247" y="1576"/>
                    <a:pt x="6188" y="3211"/>
                  </a:cubicBezTo>
                  <a:cubicBezTo>
                    <a:pt x="6130" y="4903"/>
                    <a:pt x="4671" y="6246"/>
                    <a:pt x="3036" y="6188"/>
                  </a:cubicBezTo>
                  <a:cubicBezTo>
                    <a:pt x="1343" y="6129"/>
                    <a:pt x="1" y="4728"/>
                    <a:pt x="59" y="3036"/>
                  </a:cubicBezTo>
                  <a:cubicBezTo>
                    <a:pt x="118" y="1343"/>
                    <a:pt x="1519" y="0"/>
                    <a:pt x="3153"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5" name="Google Shape;17965;p46"/>
            <p:cNvSpPr/>
            <p:nvPr/>
          </p:nvSpPr>
          <p:spPr>
            <a:xfrm>
              <a:off x="2362400" y="1663800"/>
              <a:ext cx="156175" cy="154725"/>
            </a:xfrm>
            <a:custGeom>
              <a:avLst/>
              <a:gdLst/>
              <a:ahLst/>
              <a:cxnLst/>
              <a:rect l="l" t="t" r="r" b="b"/>
              <a:pathLst>
                <a:path w="6247" h="6189" extrusionOk="0">
                  <a:moveTo>
                    <a:pt x="59" y="3095"/>
                  </a:moveTo>
                  <a:cubicBezTo>
                    <a:pt x="59" y="1402"/>
                    <a:pt x="1518" y="1"/>
                    <a:pt x="3152" y="59"/>
                  </a:cubicBezTo>
                  <a:cubicBezTo>
                    <a:pt x="4845" y="59"/>
                    <a:pt x="6246" y="1519"/>
                    <a:pt x="6188" y="3211"/>
                  </a:cubicBezTo>
                  <a:cubicBezTo>
                    <a:pt x="6129" y="4846"/>
                    <a:pt x="4729" y="6188"/>
                    <a:pt x="3094" y="6188"/>
                  </a:cubicBezTo>
                  <a:cubicBezTo>
                    <a:pt x="1401" y="6188"/>
                    <a:pt x="0" y="4729"/>
                    <a:pt x="59" y="30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6" name="Google Shape;17966;p46"/>
            <p:cNvSpPr/>
            <p:nvPr/>
          </p:nvSpPr>
          <p:spPr>
            <a:xfrm>
              <a:off x="4571725" y="1174950"/>
              <a:ext cx="153250" cy="154725"/>
            </a:xfrm>
            <a:custGeom>
              <a:avLst/>
              <a:gdLst/>
              <a:ahLst/>
              <a:cxnLst/>
              <a:rect l="l" t="t" r="r" b="b"/>
              <a:pathLst>
                <a:path w="6130" h="6189" extrusionOk="0">
                  <a:moveTo>
                    <a:pt x="6129" y="3094"/>
                  </a:moveTo>
                  <a:cubicBezTo>
                    <a:pt x="6129" y="4729"/>
                    <a:pt x="4787" y="6130"/>
                    <a:pt x="3094" y="6130"/>
                  </a:cubicBezTo>
                  <a:cubicBezTo>
                    <a:pt x="1460" y="6188"/>
                    <a:pt x="0" y="4729"/>
                    <a:pt x="59" y="3036"/>
                  </a:cubicBezTo>
                  <a:cubicBezTo>
                    <a:pt x="59" y="1402"/>
                    <a:pt x="1460" y="1"/>
                    <a:pt x="3094" y="1"/>
                  </a:cubicBezTo>
                  <a:cubicBezTo>
                    <a:pt x="4728" y="1"/>
                    <a:pt x="6129" y="1402"/>
                    <a:pt x="6129"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7" name="Google Shape;17967;p46"/>
            <p:cNvSpPr/>
            <p:nvPr/>
          </p:nvSpPr>
          <p:spPr>
            <a:xfrm>
              <a:off x="5308650" y="1911875"/>
              <a:ext cx="153250" cy="153250"/>
            </a:xfrm>
            <a:custGeom>
              <a:avLst/>
              <a:gdLst/>
              <a:ahLst/>
              <a:cxnLst/>
              <a:rect l="l" t="t" r="r" b="b"/>
              <a:pathLst>
                <a:path w="6130" h="6130" extrusionOk="0">
                  <a:moveTo>
                    <a:pt x="6129" y="3036"/>
                  </a:moveTo>
                  <a:cubicBezTo>
                    <a:pt x="6129" y="4671"/>
                    <a:pt x="4728" y="6071"/>
                    <a:pt x="3094" y="6130"/>
                  </a:cubicBezTo>
                  <a:cubicBezTo>
                    <a:pt x="1460" y="6130"/>
                    <a:pt x="0" y="4729"/>
                    <a:pt x="0" y="3036"/>
                  </a:cubicBezTo>
                  <a:cubicBezTo>
                    <a:pt x="0" y="1402"/>
                    <a:pt x="1401" y="1"/>
                    <a:pt x="3036" y="1"/>
                  </a:cubicBezTo>
                  <a:cubicBezTo>
                    <a:pt x="4728" y="1"/>
                    <a:pt x="6071" y="1402"/>
                    <a:pt x="6129" y="30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8" name="Google Shape;17968;p46"/>
            <p:cNvSpPr/>
            <p:nvPr/>
          </p:nvSpPr>
          <p:spPr>
            <a:xfrm>
              <a:off x="2855625" y="1173500"/>
              <a:ext cx="148875" cy="148875"/>
            </a:xfrm>
            <a:custGeom>
              <a:avLst/>
              <a:gdLst/>
              <a:ahLst/>
              <a:cxnLst/>
              <a:rect l="l" t="t" r="r" b="b"/>
              <a:pathLst>
                <a:path w="5955" h="5955" extrusionOk="0">
                  <a:moveTo>
                    <a:pt x="5955" y="3036"/>
                  </a:moveTo>
                  <a:cubicBezTo>
                    <a:pt x="5955" y="4670"/>
                    <a:pt x="4612" y="5954"/>
                    <a:pt x="2919" y="5954"/>
                  </a:cubicBezTo>
                  <a:cubicBezTo>
                    <a:pt x="1285" y="5954"/>
                    <a:pt x="1" y="4612"/>
                    <a:pt x="1" y="2977"/>
                  </a:cubicBezTo>
                  <a:cubicBezTo>
                    <a:pt x="1" y="1285"/>
                    <a:pt x="1343" y="0"/>
                    <a:pt x="2978" y="0"/>
                  </a:cubicBezTo>
                  <a:cubicBezTo>
                    <a:pt x="4670" y="59"/>
                    <a:pt x="5955" y="1343"/>
                    <a:pt x="5955" y="30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9" name="Google Shape;17969;p46"/>
            <p:cNvSpPr/>
            <p:nvPr/>
          </p:nvSpPr>
          <p:spPr>
            <a:xfrm>
              <a:off x="5307200" y="3627975"/>
              <a:ext cx="148850" cy="150325"/>
            </a:xfrm>
            <a:custGeom>
              <a:avLst/>
              <a:gdLst/>
              <a:ahLst/>
              <a:cxnLst/>
              <a:rect l="l" t="t" r="r" b="b"/>
              <a:pathLst>
                <a:path w="5954" h="6013" extrusionOk="0">
                  <a:moveTo>
                    <a:pt x="2977" y="6013"/>
                  </a:moveTo>
                  <a:cubicBezTo>
                    <a:pt x="1284" y="6013"/>
                    <a:pt x="0" y="4670"/>
                    <a:pt x="0" y="3036"/>
                  </a:cubicBezTo>
                  <a:cubicBezTo>
                    <a:pt x="0" y="1343"/>
                    <a:pt x="1343" y="1"/>
                    <a:pt x="3035" y="59"/>
                  </a:cubicBezTo>
                  <a:cubicBezTo>
                    <a:pt x="4670" y="59"/>
                    <a:pt x="5954" y="1402"/>
                    <a:pt x="5954" y="3036"/>
                  </a:cubicBezTo>
                  <a:cubicBezTo>
                    <a:pt x="5954" y="4729"/>
                    <a:pt x="4611" y="6013"/>
                    <a:pt x="2977" y="601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0" name="Google Shape;17970;p46"/>
            <p:cNvSpPr/>
            <p:nvPr/>
          </p:nvSpPr>
          <p:spPr>
            <a:xfrm>
              <a:off x="3839175" y="931250"/>
              <a:ext cx="147400" cy="148875"/>
            </a:xfrm>
            <a:custGeom>
              <a:avLst/>
              <a:gdLst/>
              <a:ahLst/>
              <a:cxnLst/>
              <a:rect l="l" t="t" r="r" b="b"/>
              <a:pathLst>
                <a:path w="5896" h="5955" extrusionOk="0">
                  <a:moveTo>
                    <a:pt x="2977" y="5955"/>
                  </a:moveTo>
                  <a:cubicBezTo>
                    <a:pt x="1285" y="5955"/>
                    <a:pt x="0" y="4612"/>
                    <a:pt x="0" y="2978"/>
                  </a:cubicBezTo>
                  <a:cubicBezTo>
                    <a:pt x="0" y="1285"/>
                    <a:pt x="1285" y="1"/>
                    <a:pt x="2977" y="1"/>
                  </a:cubicBezTo>
                  <a:cubicBezTo>
                    <a:pt x="4612" y="1"/>
                    <a:pt x="5896" y="1285"/>
                    <a:pt x="5896" y="2920"/>
                  </a:cubicBezTo>
                  <a:cubicBezTo>
                    <a:pt x="5896" y="4612"/>
                    <a:pt x="4612" y="5896"/>
                    <a:pt x="2977" y="595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1" name="Google Shape;17971;p46"/>
            <p:cNvSpPr/>
            <p:nvPr/>
          </p:nvSpPr>
          <p:spPr>
            <a:xfrm>
              <a:off x="2365325" y="3871675"/>
              <a:ext cx="148875" cy="148875"/>
            </a:xfrm>
            <a:custGeom>
              <a:avLst/>
              <a:gdLst/>
              <a:ahLst/>
              <a:cxnLst/>
              <a:rect l="l" t="t" r="r" b="b"/>
              <a:pathLst>
                <a:path w="5955" h="5955" extrusionOk="0">
                  <a:moveTo>
                    <a:pt x="5954" y="2977"/>
                  </a:moveTo>
                  <a:cubicBezTo>
                    <a:pt x="5954" y="4670"/>
                    <a:pt x="4670" y="5954"/>
                    <a:pt x="3035" y="5954"/>
                  </a:cubicBezTo>
                  <a:cubicBezTo>
                    <a:pt x="1343" y="5954"/>
                    <a:pt x="0" y="4612"/>
                    <a:pt x="0" y="2919"/>
                  </a:cubicBezTo>
                  <a:cubicBezTo>
                    <a:pt x="59" y="1285"/>
                    <a:pt x="1343" y="0"/>
                    <a:pt x="3035" y="0"/>
                  </a:cubicBezTo>
                  <a:cubicBezTo>
                    <a:pt x="4670" y="0"/>
                    <a:pt x="5954" y="1343"/>
                    <a:pt x="5954"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2" name="Google Shape;17972;p46"/>
            <p:cNvSpPr/>
            <p:nvPr/>
          </p:nvSpPr>
          <p:spPr>
            <a:xfrm>
              <a:off x="2607550" y="4118300"/>
              <a:ext cx="150325" cy="150325"/>
            </a:xfrm>
            <a:custGeom>
              <a:avLst/>
              <a:gdLst/>
              <a:ahLst/>
              <a:cxnLst/>
              <a:rect l="l" t="t" r="r" b="b"/>
              <a:pathLst>
                <a:path w="6013" h="6013" extrusionOk="0">
                  <a:moveTo>
                    <a:pt x="6013" y="2977"/>
                  </a:moveTo>
                  <a:cubicBezTo>
                    <a:pt x="6013" y="4611"/>
                    <a:pt x="4729" y="5954"/>
                    <a:pt x="3036" y="5954"/>
                  </a:cubicBezTo>
                  <a:cubicBezTo>
                    <a:pt x="1343" y="6012"/>
                    <a:pt x="1" y="4670"/>
                    <a:pt x="59" y="2977"/>
                  </a:cubicBezTo>
                  <a:cubicBezTo>
                    <a:pt x="59" y="1284"/>
                    <a:pt x="1343" y="0"/>
                    <a:pt x="3036" y="0"/>
                  </a:cubicBezTo>
                  <a:cubicBezTo>
                    <a:pt x="4670" y="0"/>
                    <a:pt x="6013" y="1343"/>
                    <a:pt x="6013"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3" name="Google Shape;17973;p46"/>
            <p:cNvSpPr/>
            <p:nvPr/>
          </p:nvSpPr>
          <p:spPr>
            <a:xfrm>
              <a:off x="5553800" y="2892500"/>
              <a:ext cx="148875" cy="148875"/>
            </a:xfrm>
            <a:custGeom>
              <a:avLst/>
              <a:gdLst/>
              <a:ahLst/>
              <a:cxnLst/>
              <a:rect l="l" t="t" r="r" b="b"/>
              <a:pathLst>
                <a:path w="5955" h="5955" extrusionOk="0">
                  <a:moveTo>
                    <a:pt x="1" y="2919"/>
                  </a:moveTo>
                  <a:cubicBezTo>
                    <a:pt x="1" y="1285"/>
                    <a:pt x="1343" y="1"/>
                    <a:pt x="3036" y="59"/>
                  </a:cubicBezTo>
                  <a:cubicBezTo>
                    <a:pt x="4670" y="59"/>
                    <a:pt x="5955" y="1402"/>
                    <a:pt x="5955" y="3095"/>
                  </a:cubicBezTo>
                  <a:cubicBezTo>
                    <a:pt x="5896" y="4729"/>
                    <a:pt x="4612" y="5955"/>
                    <a:pt x="2919" y="5955"/>
                  </a:cubicBezTo>
                  <a:cubicBezTo>
                    <a:pt x="1285" y="5955"/>
                    <a:pt x="1" y="4612"/>
                    <a:pt x="1"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4" name="Google Shape;17974;p46"/>
            <p:cNvSpPr/>
            <p:nvPr/>
          </p:nvSpPr>
          <p:spPr>
            <a:xfrm>
              <a:off x="5553800" y="2645900"/>
              <a:ext cx="148875" cy="148875"/>
            </a:xfrm>
            <a:custGeom>
              <a:avLst/>
              <a:gdLst/>
              <a:ahLst/>
              <a:cxnLst/>
              <a:rect l="l" t="t" r="r" b="b"/>
              <a:pathLst>
                <a:path w="5955" h="5955" extrusionOk="0">
                  <a:moveTo>
                    <a:pt x="5955" y="2977"/>
                  </a:moveTo>
                  <a:cubicBezTo>
                    <a:pt x="5955" y="4670"/>
                    <a:pt x="4612" y="5954"/>
                    <a:pt x="2978" y="5954"/>
                  </a:cubicBezTo>
                  <a:cubicBezTo>
                    <a:pt x="1285" y="5954"/>
                    <a:pt x="1" y="4612"/>
                    <a:pt x="1" y="2977"/>
                  </a:cubicBezTo>
                  <a:cubicBezTo>
                    <a:pt x="1" y="1343"/>
                    <a:pt x="1285" y="59"/>
                    <a:pt x="2919" y="0"/>
                  </a:cubicBezTo>
                  <a:cubicBezTo>
                    <a:pt x="4612" y="0"/>
                    <a:pt x="5955" y="1284"/>
                    <a:pt x="5955"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5" name="Google Shape;17975;p46"/>
            <p:cNvSpPr/>
            <p:nvPr/>
          </p:nvSpPr>
          <p:spPr>
            <a:xfrm>
              <a:off x="3592550" y="931250"/>
              <a:ext cx="147425" cy="148875"/>
            </a:xfrm>
            <a:custGeom>
              <a:avLst/>
              <a:gdLst/>
              <a:ahLst/>
              <a:cxnLst/>
              <a:rect l="l" t="t" r="r" b="b"/>
              <a:pathLst>
                <a:path w="5897" h="5955" extrusionOk="0">
                  <a:moveTo>
                    <a:pt x="5896" y="2978"/>
                  </a:moveTo>
                  <a:cubicBezTo>
                    <a:pt x="5896" y="4612"/>
                    <a:pt x="4612" y="5955"/>
                    <a:pt x="2919" y="5896"/>
                  </a:cubicBezTo>
                  <a:cubicBezTo>
                    <a:pt x="1285" y="5896"/>
                    <a:pt x="1" y="4612"/>
                    <a:pt x="1" y="2978"/>
                  </a:cubicBezTo>
                  <a:cubicBezTo>
                    <a:pt x="1" y="1285"/>
                    <a:pt x="1285" y="1"/>
                    <a:pt x="2978" y="1"/>
                  </a:cubicBezTo>
                  <a:cubicBezTo>
                    <a:pt x="4612" y="1"/>
                    <a:pt x="5896" y="1285"/>
                    <a:pt x="5896" y="29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6" name="Google Shape;17976;p46"/>
            <p:cNvSpPr/>
            <p:nvPr/>
          </p:nvSpPr>
          <p:spPr>
            <a:xfrm>
              <a:off x="4571725" y="4366375"/>
              <a:ext cx="147400" cy="147400"/>
            </a:xfrm>
            <a:custGeom>
              <a:avLst/>
              <a:gdLst/>
              <a:ahLst/>
              <a:cxnLst/>
              <a:rect l="l" t="t" r="r" b="b"/>
              <a:pathLst>
                <a:path w="5896" h="5896" extrusionOk="0">
                  <a:moveTo>
                    <a:pt x="5896" y="2977"/>
                  </a:moveTo>
                  <a:cubicBezTo>
                    <a:pt x="5896" y="4553"/>
                    <a:pt x="4553" y="5895"/>
                    <a:pt x="2919" y="5895"/>
                  </a:cubicBezTo>
                  <a:cubicBezTo>
                    <a:pt x="1285" y="5895"/>
                    <a:pt x="0" y="4553"/>
                    <a:pt x="0" y="2860"/>
                  </a:cubicBezTo>
                  <a:cubicBezTo>
                    <a:pt x="0" y="1226"/>
                    <a:pt x="1343" y="0"/>
                    <a:pt x="2977" y="0"/>
                  </a:cubicBezTo>
                  <a:cubicBezTo>
                    <a:pt x="4612" y="0"/>
                    <a:pt x="5896" y="1343"/>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7" name="Google Shape;17977;p46"/>
            <p:cNvSpPr/>
            <p:nvPr/>
          </p:nvSpPr>
          <p:spPr>
            <a:xfrm>
              <a:off x="5555275" y="2405125"/>
              <a:ext cx="145950" cy="145950"/>
            </a:xfrm>
            <a:custGeom>
              <a:avLst/>
              <a:gdLst/>
              <a:ahLst/>
              <a:cxnLst/>
              <a:rect l="l" t="t" r="r" b="b"/>
              <a:pathLst>
                <a:path w="5838" h="5838" extrusionOk="0">
                  <a:moveTo>
                    <a:pt x="5837" y="2919"/>
                  </a:moveTo>
                  <a:cubicBezTo>
                    <a:pt x="5837" y="4495"/>
                    <a:pt x="4553" y="5837"/>
                    <a:pt x="2919" y="5837"/>
                  </a:cubicBezTo>
                  <a:cubicBezTo>
                    <a:pt x="1284" y="5837"/>
                    <a:pt x="0" y="4553"/>
                    <a:pt x="0" y="2919"/>
                  </a:cubicBezTo>
                  <a:cubicBezTo>
                    <a:pt x="0" y="1284"/>
                    <a:pt x="1284" y="0"/>
                    <a:pt x="2919" y="0"/>
                  </a:cubicBezTo>
                  <a:cubicBezTo>
                    <a:pt x="4495" y="0"/>
                    <a:pt x="5837" y="1284"/>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8" name="Google Shape;17978;p46"/>
            <p:cNvSpPr/>
            <p:nvPr/>
          </p:nvSpPr>
          <p:spPr>
            <a:xfrm>
              <a:off x="2120150" y="1910425"/>
              <a:ext cx="147425" cy="147400"/>
            </a:xfrm>
            <a:custGeom>
              <a:avLst/>
              <a:gdLst/>
              <a:ahLst/>
              <a:cxnLst/>
              <a:rect l="l" t="t" r="r" b="b"/>
              <a:pathLst>
                <a:path w="5897" h="5896" extrusionOk="0">
                  <a:moveTo>
                    <a:pt x="5896" y="2919"/>
                  </a:moveTo>
                  <a:cubicBezTo>
                    <a:pt x="5896" y="4553"/>
                    <a:pt x="4612" y="5896"/>
                    <a:pt x="2978" y="5896"/>
                  </a:cubicBezTo>
                  <a:cubicBezTo>
                    <a:pt x="1344" y="5896"/>
                    <a:pt x="1" y="4612"/>
                    <a:pt x="1" y="2977"/>
                  </a:cubicBezTo>
                  <a:cubicBezTo>
                    <a:pt x="1" y="1343"/>
                    <a:pt x="1285" y="59"/>
                    <a:pt x="2920" y="1"/>
                  </a:cubicBezTo>
                  <a:cubicBezTo>
                    <a:pt x="4554" y="1"/>
                    <a:pt x="5838" y="1285"/>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9" name="Google Shape;17979;p46"/>
            <p:cNvSpPr/>
            <p:nvPr/>
          </p:nvSpPr>
          <p:spPr>
            <a:xfrm>
              <a:off x="4081400" y="932725"/>
              <a:ext cx="147425" cy="145950"/>
            </a:xfrm>
            <a:custGeom>
              <a:avLst/>
              <a:gdLst/>
              <a:ahLst/>
              <a:cxnLst/>
              <a:rect l="l" t="t" r="r" b="b"/>
              <a:pathLst>
                <a:path w="5897" h="5838" extrusionOk="0">
                  <a:moveTo>
                    <a:pt x="5896" y="2919"/>
                  </a:moveTo>
                  <a:cubicBezTo>
                    <a:pt x="5896" y="4553"/>
                    <a:pt x="4554" y="5837"/>
                    <a:pt x="2919" y="5837"/>
                  </a:cubicBezTo>
                  <a:cubicBezTo>
                    <a:pt x="1285" y="5779"/>
                    <a:pt x="1" y="4437"/>
                    <a:pt x="59" y="2861"/>
                  </a:cubicBezTo>
                  <a:cubicBezTo>
                    <a:pt x="59" y="1226"/>
                    <a:pt x="1402" y="0"/>
                    <a:pt x="2978" y="0"/>
                  </a:cubicBezTo>
                  <a:cubicBezTo>
                    <a:pt x="4612" y="0"/>
                    <a:pt x="5896" y="1343"/>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0" name="Google Shape;17980;p46"/>
            <p:cNvSpPr/>
            <p:nvPr/>
          </p:nvSpPr>
          <p:spPr>
            <a:xfrm>
              <a:off x="5553800" y="3140575"/>
              <a:ext cx="147425" cy="145950"/>
            </a:xfrm>
            <a:custGeom>
              <a:avLst/>
              <a:gdLst/>
              <a:ahLst/>
              <a:cxnLst/>
              <a:rect l="l" t="t" r="r" b="b"/>
              <a:pathLst>
                <a:path w="5897" h="5838" extrusionOk="0">
                  <a:moveTo>
                    <a:pt x="2978" y="1"/>
                  </a:moveTo>
                  <a:cubicBezTo>
                    <a:pt x="4554" y="1"/>
                    <a:pt x="5896" y="1402"/>
                    <a:pt x="5896" y="2978"/>
                  </a:cubicBezTo>
                  <a:cubicBezTo>
                    <a:pt x="5838" y="4554"/>
                    <a:pt x="4554" y="5838"/>
                    <a:pt x="2978" y="5838"/>
                  </a:cubicBezTo>
                  <a:cubicBezTo>
                    <a:pt x="1343" y="5838"/>
                    <a:pt x="1" y="4495"/>
                    <a:pt x="59" y="2861"/>
                  </a:cubicBezTo>
                  <a:cubicBezTo>
                    <a:pt x="59" y="1285"/>
                    <a:pt x="1402" y="1"/>
                    <a:pt x="297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1" name="Google Shape;17981;p46"/>
            <p:cNvSpPr/>
            <p:nvPr/>
          </p:nvSpPr>
          <p:spPr>
            <a:xfrm>
              <a:off x="5064950" y="1421575"/>
              <a:ext cx="145950" cy="145950"/>
            </a:xfrm>
            <a:custGeom>
              <a:avLst/>
              <a:gdLst/>
              <a:ahLst/>
              <a:cxnLst/>
              <a:rect l="l" t="t" r="r" b="b"/>
              <a:pathLst>
                <a:path w="5838" h="5838" extrusionOk="0">
                  <a:moveTo>
                    <a:pt x="5838" y="2977"/>
                  </a:moveTo>
                  <a:cubicBezTo>
                    <a:pt x="5838" y="4553"/>
                    <a:pt x="4495" y="5838"/>
                    <a:pt x="2919" y="5838"/>
                  </a:cubicBezTo>
                  <a:cubicBezTo>
                    <a:pt x="1343" y="5838"/>
                    <a:pt x="1" y="4495"/>
                    <a:pt x="59" y="2919"/>
                  </a:cubicBezTo>
                  <a:cubicBezTo>
                    <a:pt x="59" y="1343"/>
                    <a:pt x="1402" y="0"/>
                    <a:pt x="2978" y="59"/>
                  </a:cubicBezTo>
                  <a:cubicBezTo>
                    <a:pt x="4554" y="59"/>
                    <a:pt x="5838" y="1401"/>
                    <a:pt x="5838"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2" name="Google Shape;17982;p46"/>
            <p:cNvSpPr/>
            <p:nvPr/>
          </p:nvSpPr>
          <p:spPr>
            <a:xfrm>
              <a:off x="3345950" y="932725"/>
              <a:ext cx="145950" cy="145950"/>
            </a:xfrm>
            <a:custGeom>
              <a:avLst/>
              <a:gdLst/>
              <a:ahLst/>
              <a:cxnLst/>
              <a:rect l="l" t="t" r="r" b="b"/>
              <a:pathLst>
                <a:path w="5838" h="5838" extrusionOk="0">
                  <a:moveTo>
                    <a:pt x="5837" y="2919"/>
                  </a:moveTo>
                  <a:cubicBezTo>
                    <a:pt x="5837" y="4495"/>
                    <a:pt x="4495" y="5837"/>
                    <a:pt x="2919" y="5837"/>
                  </a:cubicBezTo>
                  <a:cubicBezTo>
                    <a:pt x="1343" y="5837"/>
                    <a:pt x="0" y="4437"/>
                    <a:pt x="0" y="2861"/>
                  </a:cubicBezTo>
                  <a:cubicBezTo>
                    <a:pt x="59" y="1284"/>
                    <a:pt x="1401" y="0"/>
                    <a:pt x="2977" y="0"/>
                  </a:cubicBezTo>
                  <a:cubicBezTo>
                    <a:pt x="4553" y="0"/>
                    <a:pt x="5837" y="1343"/>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3" name="Google Shape;17983;p46"/>
            <p:cNvSpPr/>
            <p:nvPr/>
          </p:nvSpPr>
          <p:spPr>
            <a:xfrm>
              <a:off x="2857100" y="4366375"/>
              <a:ext cx="145950" cy="145950"/>
            </a:xfrm>
            <a:custGeom>
              <a:avLst/>
              <a:gdLst/>
              <a:ahLst/>
              <a:cxnLst/>
              <a:rect l="l" t="t" r="r" b="b"/>
              <a:pathLst>
                <a:path w="5838" h="5838" extrusionOk="0">
                  <a:moveTo>
                    <a:pt x="5837" y="2919"/>
                  </a:moveTo>
                  <a:cubicBezTo>
                    <a:pt x="5837" y="4495"/>
                    <a:pt x="4495" y="5837"/>
                    <a:pt x="2919" y="5837"/>
                  </a:cubicBezTo>
                  <a:cubicBezTo>
                    <a:pt x="1343" y="5837"/>
                    <a:pt x="58" y="4553"/>
                    <a:pt x="0" y="2977"/>
                  </a:cubicBezTo>
                  <a:cubicBezTo>
                    <a:pt x="0" y="1401"/>
                    <a:pt x="1284" y="58"/>
                    <a:pt x="2860" y="58"/>
                  </a:cubicBezTo>
                  <a:cubicBezTo>
                    <a:pt x="4436" y="0"/>
                    <a:pt x="5779" y="1343"/>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4" name="Google Shape;17984;p46"/>
            <p:cNvSpPr/>
            <p:nvPr/>
          </p:nvSpPr>
          <p:spPr>
            <a:xfrm>
              <a:off x="2121625" y="3630900"/>
              <a:ext cx="144500" cy="145950"/>
            </a:xfrm>
            <a:custGeom>
              <a:avLst/>
              <a:gdLst/>
              <a:ahLst/>
              <a:cxnLst/>
              <a:rect l="l" t="t" r="r" b="b"/>
              <a:pathLst>
                <a:path w="5780" h="5838" extrusionOk="0">
                  <a:moveTo>
                    <a:pt x="2919" y="0"/>
                  </a:moveTo>
                  <a:cubicBezTo>
                    <a:pt x="4437" y="0"/>
                    <a:pt x="5779" y="1343"/>
                    <a:pt x="5779" y="2919"/>
                  </a:cubicBezTo>
                  <a:cubicBezTo>
                    <a:pt x="5779" y="4495"/>
                    <a:pt x="4437" y="5837"/>
                    <a:pt x="2861" y="5779"/>
                  </a:cubicBezTo>
                  <a:cubicBezTo>
                    <a:pt x="1285" y="5779"/>
                    <a:pt x="0" y="4437"/>
                    <a:pt x="0" y="2861"/>
                  </a:cubicBezTo>
                  <a:cubicBezTo>
                    <a:pt x="0" y="1343"/>
                    <a:pt x="1343" y="0"/>
                    <a:pt x="2919"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5" name="Google Shape;17985;p46"/>
            <p:cNvSpPr/>
            <p:nvPr/>
          </p:nvSpPr>
          <p:spPr>
            <a:xfrm>
              <a:off x="3840625" y="4611525"/>
              <a:ext cx="144500" cy="143025"/>
            </a:xfrm>
            <a:custGeom>
              <a:avLst/>
              <a:gdLst/>
              <a:ahLst/>
              <a:cxnLst/>
              <a:rect l="l" t="t" r="r" b="b"/>
              <a:pathLst>
                <a:path w="5780" h="5721" extrusionOk="0">
                  <a:moveTo>
                    <a:pt x="5779" y="2802"/>
                  </a:moveTo>
                  <a:cubicBezTo>
                    <a:pt x="5779" y="4378"/>
                    <a:pt x="4437" y="5721"/>
                    <a:pt x="2861" y="5721"/>
                  </a:cubicBezTo>
                  <a:cubicBezTo>
                    <a:pt x="1343" y="5721"/>
                    <a:pt x="59" y="4436"/>
                    <a:pt x="1" y="2860"/>
                  </a:cubicBezTo>
                  <a:cubicBezTo>
                    <a:pt x="1" y="1284"/>
                    <a:pt x="1285" y="0"/>
                    <a:pt x="2861" y="0"/>
                  </a:cubicBezTo>
                  <a:cubicBezTo>
                    <a:pt x="4437" y="0"/>
                    <a:pt x="5721" y="1226"/>
                    <a:pt x="5779"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6" name="Google Shape;17986;p46"/>
            <p:cNvSpPr/>
            <p:nvPr/>
          </p:nvSpPr>
          <p:spPr>
            <a:xfrm>
              <a:off x="1879375" y="2895425"/>
              <a:ext cx="143050" cy="143025"/>
            </a:xfrm>
            <a:custGeom>
              <a:avLst/>
              <a:gdLst/>
              <a:ahLst/>
              <a:cxnLst/>
              <a:rect l="l" t="t" r="r" b="b"/>
              <a:pathLst>
                <a:path w="5722" h="5721" extrusionOk="0">
                  <a:moveTo>
                    <a:pt x="2861" y="1"/>
                  </a:moveTo>
                  <a:cubicBezTo>
                    <a:pt x="4437" y="1"/>
                    <a:pt x="5663" y="1285"/>
                    <a:pt x="5721" y="2861"/>
                  </a:cubicBezTo>
                  <a:cubicBezTo>
                    <a:pt x="5721" y="4437"/>
                    <a:pt x="4437" y="5721"/>
                    <a:pt x="2861" y="5721"/>
                  </a:cubicBezTo>
                  <a:cubicBezTo>
                    <a:pt x="1285" y="5721"/>
                    <a:pt x="1" y="4437"/>
                    <a:pt x="1" y="2861"/>
                  </a:cubicBezTo>
                  <a:cubicBezTo>
                    <a:pt x="1" y="1285"/>
                    <a:pt x="1285" y="59"/>
                    <a:pt x="28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7" name="Google Shape;17987;p46"/>
            <p:cNvSpPr/>
            <p:nvPr/>
          </p:nvSpPr>
          <p:spPr>
            <a:xfrm>
              <a:off x="1879375" y="2648825"/>
              <a:ext cx="143050" cy="143025"/>
            </a:xfrm>
            <a:custGeom>
              <a:avLst/>
              <a:gdLst/>
              <a:ahLst/>
              <a:cxnLst/>
              <a:rect l="l" t="t" r="r" b="b"/>
              <a:pathLst>
                <a:path w="5722" h="5721" extrusionOk="0">
                  <a:moveTo>
                    <a:pt x="2861" y="5720"/>
                  </a:moveTo>
                  <a:cubicBezTo>
                    <a:pt x="1285" y="5720"/>
                    <a:pt x="1" y="4436"/>
                    <a:pt x="1" y="2860"/>
                  </a:cubicBezTo>
                  <a:cubicBezTo>
                    <a:pt x="1" y="1284"/>
                    <a:pt x="1285" y="0"/>
                    <a:pt x="2919" y="0"/>
                  </a:cubicBezTo>
                  <a:cubicBezTo>
                    <a:pt x="4495" y="58"/>
                    <a:pt x="5721" y="1343"/>
                    <a:pt x="5721" y="2919"/>
                  </a:cubicBezTo>
                  <a:cubicBezTo>
                    <a:pt x="5663" y="4495"/>
                    <a:pt x="4437" y="5720"/>
                    <a:pt x="2861" y="57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8" name="Google Shape;17988;p46"/>
            <p:cNvSpPr/>
            <p:nvPr/>
          </p:nvSpPr>
          <p:spPr>
            <a:xfrm>
              <a:off x="3594025" y="4610050"/>
              <a:ext cx="143025" cy="144500"/>
            </a:xfrm>
            <a:custGeom>
              <a:avLst/>
              <a:gdLst/>
              <a:ahLst/>
              <a:cxnLst/>
              <a:rect l="l" t="t" r="r" b="b"/>
              <a:pathLst>
                <a:path w="5721" h="5780" extrusionOk="0">
                  <a:moveTo>
                    <a:pt x="2860" y="5780"/>
                  </a:moveTo>
                  <a:cubicBezTo>
                    <a:pt x="1284" y="5780"/>
                    <a:pt x="59" y="4495"/>
                    <a:pt x="0" y="2919"/>
                  </a:cubicBezTo>
                  <a:cubicBezTo>
                    <a:pt x="0" y="1343"/>
                    <a:pt x="1343" y="1"/>
                    <a:pt x="2919" y="59"/>
                  </a:cubicBezTo>
                  <a:cubicBezTo>
                    <a:pt x="4495" y="59"/>
                    <a:pt x="5720" y="1343"/>
                    <a:pt x="5720" y="2919"/>
                  </a:cubicBezTo>
                  <a:cubicBezTo>
                    <a:pt x="5720" y="4495"/>
                    <a:pt x="4436" y="5780"/>
                    <a:pt x="2860" y="57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9" name="Google Shape;17989;p46"/>
            <p:cNvSpPr/>
            <p:nvPr/>
          </p:nvSpPr>
          <p:spPr>
            <a:xfrm>
              <a:off x="5556725" y="2159950"/>
              <a:ext cx="141575" cy="141575"/>
            </a:xfrm>
            <a:custGeom>
              <a:avLst/>
              <a:gdLst/>
              <a:ahLst/>
              <a:cxnLst/>
              <a:rect l="l" t="t" r="r" b="b"/>
              <a:pathLst>
                <a:path w="5663" h="5663" extrusionOk="0">
                  <a:moveTo>
                    <a:pt x="2802" y="5663"/>
                  </a:moveTo>
                  <a:cubicBezTo>
                    <a:pt x="1226" y="5663"/>
                    <a:pt x="0" y="4379"/>
                    <a:pt x="59" y="2803"/>
                  </a:cubicBezTo>
                  <a:cubicBezTo>
                    <a:pt x="59" y="1227"/>
                    <a:pt x="1343" y="1"/>
                    <a:pt x="2919" y="1"/>
                  </a:cubicBezTo>
                  <a:cubicBezTo>
                    <a:pt x="4495" y="59"/>
                    <a:pt x="5662" y="1285"/>
                    <a:pt x="5662" y="2861"/>
                  </a:cubicBezTo>
                  <a:cubicBezTo>
                    <a:pt x="5662" y="4437"/>
                    <a:pt x="4437" y="5663"/>
                    <a:pt x="2802" y="56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0" name="Google Shape;17990;p46"/>
            <p:cNvSpPr/>
            <p:nvPr/>
          </p:nvSpPr>
          <p:spPr>
            <a:xfrm>
              <a:off x="4821250" y="1180800"/>
              <a:ext cx="141575" cy="141575"/>
            </a:xfrm>
            <a:custGeom>
              <a:avLst/>
              <a:gdLst/>
              <a:ahLst/>
              <a:cxnLst/>
              <a:rect l="l" t="t" r="r" b="b"/>
              <a:pathLst>
                <a:path w="5663" h="5663" extrusionOk="0">
                  <a:moveTo>
                    <a:pt x="5663" y="2860"/>
                  </a:moveTo>
                  <a:cubicBezTo>
                    <a:pt x="5663" y="4436"/>
                    <a:pt x="4379" y="5662"/>
                    <a:pt x="2803" y="5662"/>
                  </a:cubicBezTo>
                  <a:cubicBezTo>
                    <a:pt x="1227" y="5662"/>
                    <a:pt x="1" y="4436"/>
                    <a:pt x="1" y="2802"/>
                  </a:cubicBezTo>
                  <a:cubicBezTo>
                    <a:pt x="1" y="1284"/>
                    <a:pt x="1227" y="59"/>
                    <a:pt x="2744" y="59"/>
                  </a:cubicBezTo>
                  <a:cubicBezTo>
                    <a:pt x="4379" y="0"/>
                    <a:pt x="5604" y="1226"/>
                    <a:pt x="5604" y="28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1" name="Google Shape;17991;p46"/>
            <p:cNvSpPr/>
            <p:nvPr/>
          </p:nvSpPr>
          <p:spPr>
            <a:xfrm>
              <a:off x="5314475" y="1671100"/>
              <a:ext cx="141575" cy="141575"/>
            </a:xfrm>
            <a:custGeom>
              <a:avLst/>
              <a:gdLst/>
              <a:ahLst/>
              <a:cxnLst/>
              <a:rect l="l" t="t" r="r" b="b"/>
              <a:pathLst>
                <a:path w="5663" h="5663" extrusionOk="0">
                  <a:moveTo>
                    <a:pt x="5663" y="2803"/>
                  </a:moveTo>
                  <a:cubicBezTo>
                    <a:pt x="5663" y="4379"/>
                    <a:pt x="4437" y="5663"/>
                    <a:pt x="2803" y="5663"/>
                  </a:cubicBezTo>
                  <a:cubicBezTo>
                    <a:pt x="1227" y="5663"/>
                    <a:pt x="1" y="4379"/>
                    <a:pt x="1" y="2803"/>
                  </a:cubicBezTo>
                  <a:cubicBezTo>
                    <a:pt x="1" y="1227"/>
                    <a:pt x="1227" y="1"/>
                    <a:pt x="2803" y="1"/>
                  </a:cubicBezTo>
                  <a:cubicBezTo>
                    <a:pt x="4379" y="1"/>
                    <a:pt x="5663" y="1227"/>
                    <a:pt x="5663"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2" name="Google Shape;17992;p46"/>
            <p:cNvSpPr/>
            <p:nvPr/>
          </p:nvSpPr>
          <p:spPr>
            <a:xfrm>
              <a:off x="1880850" y="2408025"/>
              <a:ext cx="140100" cy="140125"/>
            </a:xfrm>
            <a:custGeom>
              <a:avLst/>
              <a:gdLst/>
              <a:ahLst/>
              <a:cxnLst/>
              <a:rect l="l" t="t" r="r" b="b"/>
              <a:pathLst>
                <a:path w="5604" h="5605" extrusionOk="0">
                  <a:moveTo>
                    <a:pt x="5604" y="2803"/>
                  </a:moveTo>
                  <a:cubicBezTo>
                    <a:pt x="5604" y="4379"/>
                    <a:pt x="4378" y="5604"/>
                    <a:pt x="2744" y="5604"/>
                  </a:cubicBezTo>
                  <a:cubicBezTo>
                    <a:pt x="1226" y="5546"/>
                    <a:pt x="0" y="4379"/>
                    <a:pt x="0" y="2803"/>
                  </a:cubicBezTo>
                  <a:cubicBezTo>
                    <a:pt x="0" y="1227"/>
                    <a:pt x="1226" y="1"/>
                    <a:pt x="2802" y="1"/>
                  </a:cubicBezTo>
                  <a:cubicBezTo>
                    <a:pt x="4378" y="1"/>
                    <a:pt x="5604" y="1227"/>
                    <a:pt x="5604"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3" name="Google Shape;17993;p46"/>
            <p:cNvSpPr/>
            <p:nvPr/>
          </p:nvSpPr>
          <p:spPr>
            <a:xfrm>
              <a:off x="5067875" y="4122675"/>
              <a:ext cx="140100" cy="140100"/>
            </a:xfrm>
            <a:custGeom>
              <a:avLst/>
              <a:gdLst/>
              <a:ahLst/>
              <a:cxnLst/>
              <a:rect l="l" t="t" r="r" b="b"/>
              <a:pathLst>
                <a:path w="5604" h="5604" extrusionOk="0">
                  <a:moveTo>
                    <a:pt x="2802" y="5604"/>
                  </a:moveTo>
                  <a:cubicBezTo>
                    <a:pt x="1226" y="5604"/>
                    <a:pt x="0" y="4378"/>
                    <a:pt x="0" y="2802"/>
                  </a:cubicBezTo>
                  <a:cubicBezTo>
                    <a:pt x="59" y="1226"/>
                    <a:pt x="1285" y="0"/>
                    <a:pt x="2802" y="0"/>
                  </a:cubicBezTo>
                  <a:cubicBezTo>
                    <a:pt x="4378" y="0"/>
                    <a:pt x="5604" y="1284"/>
                    <a:pt x="5604" y="2860"/>
                  </a:cubicBezTo>
                  <a:cubicBezTo>
                    <a:pt x="5604" y="4378"/>
                    <a:pt x="4378" y="5604"/>
                    <a:pt x="2802" y="56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4" name="Google Shape;17994;p46"/>
            <p:cNvSpPr/>
            <p:nvPr/>
          </p:nvSpPr>
          <p:spPr>
            <a:xfrm>
              <a:off x="4330950" y="934175"/>
              <a:ext cx="141575" cy="141575"/>
            </a:xfrm>
            <a:custGeom>
              <a:avLst/>
              <a:gdLst/>
              <a:ahLst/>
              <a:cxnLst/>
              <a:rect l="l" t="t" r="r" b="b"/>
              <a:pathLst>
                <a:path w="5663" h="5663" extrusionOk="0">
                  <a:moveTo>
                    <a:pt x="5662" y="2861"/>
                  </a:moveTo>
                  <a:cubicBezTo>
                    <a:pt x="5662" y="4437"/>
                    <a:pt x="4436" y="5663"/>
                    <a:pt x="2860" y="5663"/>
                  </a:cubicBezTo>
                  <a:cubicBezTo>
                    <a:pt x="1226" y="5663"/>
                    <a:pt x="0" y="4379"/>
                    <a:pt x="59" y="2803"/>
                  </a:cubicBezTo>
                  <a:cubicBezTo>
                    <a:pt x="59" y="1226"/>
                    <a:pt x="1284" y="59"/>
                    <a:pt x="2860" y="59"/>
                  </a:cubicBezTo>
                  <a:cubicBezTo>
                    <a:pt x="4436" y="1"/>
                    <a:pt x="5662" y="1285"/>
                    <a:pt x="5662" y="28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5" name="Google Shape;17995;p46"/>
            <p:cNvSpPr/>
            <p:nvPr/>
          </p:nvSpPr>
          <p:spPr>
            <a:xfrm>
              <a:off x="4085800" y="4617350"/>
              <a:ext cx="140100" cy="138650"/>
            </a:xfrm>
            <a:custGeom>
              <a:avLst/>
              <a:gdLst/>
              <a:ahLst/>
              <a:cxnLst/>
              <a:rect l="l" t="t" r="r" b="b"/>
              <a:pathLst>
                <a:path w="5604" h="5546" extrusionOk="0">
                  <a:moveTo>
                    <a:pt x="2802" y="5546"/>
                  </a:moveTo>
                  <a:cubicBezTo>
                    <a:pt x="1226" y="5546"/>
                    <a:pt x="0" y="4320"/>
                    <a:pt x="0" y="2744"/>
                  </a:cubicBezTo>
                  <a:cubicBezTo>
                    <a:pt x="0" y="1168"/>
                    <a:pt x="1226" y="1"/>
                    <a:pt x="2802" y="1"/>
                  </a:cubicBezTo>
                  <a:cubicBezTo>
                    <a:pt x="4378" y="1"/>
                    <a:pt x="5604" y="1227"/>
                    <a:pt x="5604" y="2803"/>
                  </a:cubicBezTo>
                  <a:cubicBezTo>
                    <a:pt x="5604" y="4379"/>
                    <a:pt x="4378" y="5546"/>
                    <a:pt x="2802" y="554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6" name="Google Shape;17996;p46"/>
            <p:cNvSpPr/>
            <p:nvPr/>
          </p:nvSpPr>
          <p:spPr>
            <a:xfrm>
              <a:off x="5558175" y="3387200"/>
              <a:ext cx="140125" cy="140125"/>
            </a:xfrm>
            <a:custGeom>
              <a:avLst/>
              <a:gdLst/>
              <a:ahLst/>
              <a:cxnLst/>
              <a:rect l="l" t="t" r="r" b="b"/>
              <a:pathLst>
                <a:path w="5605" h="5605" extrusionOk="0">
                  <a:moveTo>
                    <a:pt x="2744" y="5546"/>
                  </a:moveTo>
                  <a:cubicBezTo>
                    <a:pt x="1227" y="5546"/>
                    <a:pt x="1" y="4320"/>
                    <a:pt x="1" y="2744"/>
                  </a:cubicBezTo>
                  <a:cubicBezTo>
                    <a:pt x="1" y="1226"/>
                    <a:pt x="1285" y="0"/>
                    <a:pt x="2803" y="0"/>
                  </a:cubicBezTo>
                  <a:cubicBezTo>
                    <a:pt x="4379" y="0"/>
                    <a:pt x="5604" y="1285"/>
                    <a:pt x="5546" y="2802"/>
                  </a:cubicBezTo>
                  <a:cubicBezTo>
                    <a:pt x="5546" y="4378"/>
                    <a:pt x="4320" y="5604"/>
                    <a:pt x="2744" y="554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7" name="Google Shape;17997;p46"/>
            <p:cNvSpPr/>
            <p:nvPr/>
          </p:nvSpPr>
          <p:spPr>
            <a:xfrm>
              <a:off x="2369700" y="1424500"/>
              <a:ext cx="141575" cy="140100"/>
            </a:xfrm>
            <a:custGeom>
              <a:avLst/>
              <a:gdLst/>
              <a:ahLst/>
              <a:cxnLst/>
              <a:rect l="l" t="t" r="r" b="b"/>
              <a:pathLst>
                <a:path w="5663" h="5604" extrusionOk="0">
                  <a:moveTo>
                    <a:pt x="5604" y="2860"/>
                  </a:moveTo>
                  <a:cubicBezTo>
                    <a:pt x="5546" y="4436"/>
                    <a:pt x="4320" y="5604"/>
                    <a:pt x="2744" y="5604"/>
                  </a:cubicBezTo>
                  <a:cubicBezTo>
                    <a:pt x="1226" y="5545"/>
                    <a:pt x="0" y="4320"/>
                    <a:pt x="59" y="2744"/>
                  </a:cubicBezTo>
                  <a:cubicBezTo>
                    <a:pt x="59" y="1226"/>
                    <a:pt x="1343" y="0"/>
                    <a:pt x="2860" y="59"/>
                  </a:cubicBezTo>
                  <a:cubicBezTo>
                    <a:pt x="4437" y="59"/>
                    <a:pt x="5662" y="1343"/>
                    <a:pt x="5604" y="28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8" name="Google Shape;17998;p46"/>
            <p:cNvSpPr/>
            <p:nvPr/>
          </p:nvSpPr>
          <p:spPr>
            <a:xfrm>
              <a:off x="3350325" y="4612975"/>
              <a:ext cx="138650" cy="138650"/>
            </a:xfrm>
            <a:custGeom>
              <a:avLst/>
              <a:gdLst/>
              <a:ahLst/>
              <a:cxnLst/>
              <a:rect l="l" t="t" r="r" b="b"/>
              <a:pathLst>
                <a:path w="5546" h="5546" extrusionOk="0">
                  <a:moveTo>
                    <a:pt x="2802" y="1"/>
                  </a:moveTo>
                  <a:cubicBezTo>
                    <a:pt x="4320" y="1"/>
                    <a:pt x="5546" y="1226"/>
                    <a:pt x="5546" y="2802"/>
                  </a:cubicBezTo>
                  <a:cubicBezTo>
                    <a:pt x="5546" y="4320"/>
                    <a:pt x="4320" y="5546"/>
                    <a:pt x="2744" y="5546"/>
                  </a:cubicBezTo>
                  <a:cubicBezTo>
                    <a:pt x="1226" y="5546"/>
                    <a:pt x="0" y="4320"/>
                    <a:pt x="0" y="2802"/>
                  </a:cubicBezTo>
                  <a:cubicBezTo>
                    <a:pt x="0" y="1226"/>
                    <a:pt x="1226" y="1"/>
                    <a:pt x="28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9" name="Google Shape;17999;p46"/>
            <p:cNvSpPr/>
            <p:nvPr/>
          </p:nvSpPr>
          <p:spPr>
            <a:xfrm>
              <a:off x="5311575" y="3880425"/>
              <a:ext cx="138650" cy="140125"/>
            </a:xfrm>
            <a:custGeom>
              <a:avLst/>
              <a:gdLst/>
              <a:ahLst/>
              <a:cxnLst/>
              <a:rect l="l" t="t" r="r" b="b"/>
              <a:pathLst>
                <a:path w="5546" h="5605" extrusionOk="0">
                  <a:moveTo>
                    <a:pt x="5545" y="2802"/>
                  </a:moveTo>
                  <a:cubicBezTo>
                    <a:pt x="5545" y="4320"/>
                    <a:pt x="4320" y="5604"/>
                    <a:pt x="2744" y="5546"/>
                  </a:cubicBezTo>
                  <a:cubicBezTo>
                    <a:pt x="1284" y="5546"/>
                    <a:pt x="0" y="4320"/>
                    <a:pt x="0" y="2802"/>
                  </a:cubicBezTo>
                  <a:cubicBezTo>
                    <a:pt x="0" y="1285"/>
                    <a:pt x="1284" y="1"/>
                    <a:pt x="2802" y="1"/>
                  </a:cubicBezTo>
                  <a:cubicBezTo>
                    <a:pt x="4320" y="59"/>
                    <a:pt x="5545" y="1285"/>
                    <a:pt x="5545"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0" name="Google Shape;18000;p46"/>
            <p:cNvSpPr/>
            <p:nvPr/>
          </p:nvSpPr>
          <p:spPr>
            <a:xfrm>
              <a:off x="3106625" y="935650"/>
              <a:ext cx="140100" cy="140100"/>
            </a:xfrm>
            <a:custGeom>
              <a:avLst/>
              <a:gdLst/>
              <a:ahLst/>
              <a:cxnLst/>
              <a:rect l="l" t="t" r="r" b="b"/>
              <a:pathLst>
                <a:path w="5604" h="5604" extrusionOk="0">
                  <a:moveTo>
                    <a:pt x="5604" y="2802"/>
                  </a:moveTo>
                  <a:cubicBezTo>
                    <a:pt x="5604" y="4320"/>
                    <a:pt x="4320" y="5604"/>
                    <a:pt x="2744" y="5545"/>
                  </a:cubicBezTo>
                  <a:cubicBezTo>
                    <a:pt x="1226" y="5545"/>
                    <a:pt x="0" y="4320"/>
                    <a:pt x="0" y="2744"/>
                  </a:cubicBezTo>
                  <a:cubicBezTo>
                    <a:pt x="59" y="1226"/>
                    <a:pt x="1285" y="0"/>
                    <a:pt x="2802" y="0"/>
                  </a:cubicBezTo>
                  <a:cubicBezTo>
                    <a:pt x="4320" y="0"/>
                    <a:pt x="5604" y="1284"/>
                    <a:pt x="5546"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1" name="Google Shape;18001;p46"/>
            <p:cNvSpPr/>
            <p:nvPr/>
          </p:nvSpPr>
          <p:spPr>
            <a:xfrm>
              <a:off x="1876475" y="3144950"/>
              <a:ext cx="140100" cy="138675"/>
            </a:xfrm>
            <a:custGeom>
              <a:avLst/>
              <a:gdLst/>
              <a:ahLst/>
              <a:cxnLst/>
              <a:rect l="l" t="t" r="r" b="b"/>
              <a:pathLst>
                <a:path w="5604" h="5547" extrusionOk="0">
                  <a:moveTo>
                    <a:pt x="2802" y="1"/>
                  </a:moveTo>
                  <a:cubicBezTo>
                    <a:pt x="4320" y="1"/>
                    <a:pt x="5604" y="1227"/>
                    <a:pt x="5604" y="2744"/>
                  </a:cubicBezTo>
                  <a:cubicBezTo>
                    <a:pt x="5604" y="4320"/>
                    <a:pt x="4378" y="5546"/>
                    <a:pt x="2802" y="5546"/>
                  </a:cubicBezTo>
                  <a:cubicBezTo>
                    <a:pt x="1284" y="5546"/>
                    <a:pt x="58" y="4320"/>
                    <a:pt x="58" y="2803"/>
                  </a:cubicBezTo>
                  <a:cubicBezTo>
                    <a:pt x="0" y="1285"/>
                    <a:pt x="1226" y="1"/>
                    <a:pt x="28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2" name="Google Shape;18002;p46"/>
            <p:cNvSpPr/>
            <p:nvPr/>
          </p:nvSpPr>
          <p:spPr>
            <a:xfrm>
              <a:off x="2617775" y="1177875"/>
              <a:ext cx="138650" cy="140125"/>
            </a:xfrm>
            <a:custGeom>
              <a:avLst/>
              <a:gdLst/>
              <a:ahLst/>
              <a:cxnLst/>
              <a:rect l="l" t="t" r="r" b="b"/>
              <a:pathLst>
                <a:path w="5546" h="5605" extrusionOk="0">
                  <a:moveTo>
                    <a:pt x="2802" y="59"/>
                  </a:moveTo>
                  <a:cubicBezTo>
                    <a:pt x="4320" y="59"/>
                    <a:pt x="5546" y="1343"/>
                    <a:pt x="5546" y="2802"/>
                  </a:cubicBezTo>
                  <a:cubicBezTo>
                    <a:pt x="5546" y="4378"/>
                    <a:pt x="4203" y="5604"/>
                    <a:pt x="2685" y="5604"/>
                  </a:cubicBezTo>
                  <a:cubicBezTo>
                    <a:pt x="1226" y="5546"/>
                    <a:pt x="0" y="4262"/>
                    <a:pt x="0" y="2744"/>
                  </a:cubicBezTo>
                  <a:cubicBezTo>
                    <a:pt x="59" y="1285"/>
                    <a:pt x="1284" y="1"/>
                    <a:pt x="2802"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3" name="Google Shape;18003;p46"/>
            <p:cNvSpPr/>
            <p:nvPr/>
          </p:nvSpPr>
          <p:spPr>
            <a:xfrm>
              <a:off x="4822725" y="4370750"/>
              <a:ext cx="137175" cy="137175"/>
            </a:xfrm>
            <a:custGeom>
              <a:avLst/>
              <a:gdLst/>
              <a:ahLst/>
              <a:cxnLst/>
              <a:rect l="l" t="t" r="r" b="b"/>
              <a:pathLst>
                <a:path w="5487" h="5487" extrusionOk="0">
                  <a:moveTo>
                    <a:pt x="0" y="2744"/>
                  </a:moveTo>
                  <a:cubicBezTo>
                    <a:pt x="0" y="1284"/>
                    <a:pt x="1284" y="0"/>
                    <a:pt x="2802" y="0"/>
                  </a:cubicBezTo>
                  <a:cubicBezTo>
                    <a:pt x="4261" y="0"/>
                    <a:pt x="5487" y="1284"/>
                    <a:pt x="5487" y="2802"/>
                  </a:cubicBezTo>
                  <a:cubicBezTo>
                    <a:pt x="5487" y="4261"/>
                    <a:pt x="4203" y="5487"/>
                    <a:pt x="2744" y="5487"/>
                  </a:cubicBezTo>
                  <a:cubicBezTo>
                    <a:pt x="1284" y="5487"/>
                    <a:pt x="0" y="4203"/>
                    <a:pt x="0"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4" name="Google Shape;18004;p46"/>
            <p:cNvSpPr/>
            <p:nvPr/>
          </p:nvSpPr>
          <p:spPr>
            <a:xfrm>
              <a:off x="2124550" y="1672575"/>
              <a:ext cx="138650" cy="137175"/>
            </a:xfrm>
            <a:custGeom>
              <a:avLst/>
              <a:gdLst/>
              <a:ahLst/>
              <a:cxnLst/>
              <a:rect l="l" t="t" r="r" b="b"/>
              <a:pathLst>
                <a:path w="5546" h="5487" extrusionOk="0">
                  <a:moveTo>
                    <a:pt x="5487" y="2744"/>
                  </a:moveTo>
                  <a:cubicBezTo>
                    <a:pt x="5545" y="4203"/>
                    <a:pt x="4261" y="5487"/>
                    <a:pt x="2802" y="5487"/>
                  </a:cubicBezTo>
                  <a:cubicBezTo>
                    <a:pt x="1284" y="5487"/>
                    <a:pt x="0" y="4261"/>
                    <a:pt x="0" y="2744"/>
                  </a:cubicBezTo>
                  <a:cubicBezTo>
                    <a:pt x="0" y="1284"/>
                    <a:pt x="1226" y="59"/>
                    <a:pt x="2685" y="0"/>
                  </a:cubicBezTo>
                  <a:cubicBezTo>
                    <a:pt x="4203" y="0"/>
                    <a:pt x="5487" y="1226"/>
                    <a:pt x="5487"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5" name="Google Shape;18005;p46"/>
            <p:cNvSpPr/>
            <p:nvPr/>
          </p:nvSpPr>
          <p:spPr>
            <a:xfrm>
              <a:off x="2372625" y="4124125"/>
              <a:ext cx="135725" cy="137200"/>
            </a:xfrm>
            <a:custGeom>
              <a:avLst/>
              <a:gdLst/>
              <a:ahLst/>
              <a:cxnLst/>
              <a:rect l="l" t="t" r="r" b="b"/>
              <a:pathLst>
                <a:path w="5429" h="5488" extrusionOk="0">
                  <a:moveTo>
                    <a:pt x="5429" y="2744"/>
                  </a:moveTo>
                  <a:cubicBezTo>
                    <a:pt x="5429" y="4262"/>
                    <a:pt x="4144" y="5487"/>
                    <a:pt x="2685" y="5487"/>
                  </a:cubicBezTo>
                  <a:cubicBezTo>
                    <a:pt x="1167" y="5429"/>
                    <a:pt x="0" y="4203"/>
                    <a:pt x="0" y="2744"/>
                  </a:cubicBezTo>
                  <a:cubicBezTo>
                    <a:pt x="0" y="1226"/>
                    <a:pt x="1284" y="1"/>
                    <a:pt x="2743" y="59"/>
                  </a:cubicBezTo>
                  <a:cubicBezTo>
                    <a:pt x="4203" y="59"/>
                    <a:pt x="5429" y="1285"/>
                    <a:pt x="5429"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6" name="Google Shape;18006;p46"/>
            <p:cNvSpPr/>
            <p:nvPr/>
          </p:nvSpPr>
          <p:spPr>
            <a:xfrm>
              <a:off x="1882300" y="2162875"/>
              <a:ext cx="137200" cy="135750"/>
            </a:xfrm>
            <a:custGeom>
              <a:avLst/>
              <a:gdLst/>
              <a:ahLst/>
              <a:cxnLst/>
              <a:rect l="l" t="t" r="r" b="b"/>
              <a:pathLst>
                <a:path w="5488" h="5430" extrusionOk="0">
                  <a:moveTo>
                    <a:pt x="5429" y="2744"/>
                  </a:moveTo>
                  <a:cubicBezTo>
                    <a:pt x="5429" y="4262"/>
                    <a:pt x="4203" y="5429"/>
                    <a:pt x="2744" y="5429"/>
                  </a:cubicBezTo>
                  <a:cubicBezTo>
                    <a:pt x="1226" y="5429"/>
                    <a:pt x="1" y="4145"/>
                    <a:pt x="59" y="2627"/>
                  </a:cubicBezTo>
                  <a:cubicBezTo>
                    <a:pt x="117" y="1168"/>
                    <a:pt x="1343" y="1"/>
                    <a:pt x="2802" y="1"/>
                  </a:cubicBezTo>
                  <a:cubicBezTo>
                    <a:pt x="4262" y="59"/>
                    <a:pt x="5487" y="1285"/>
                    <a:pt x="5429"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7" name="Google Shape;18007;p46"/>
            <p:cNvSpPr/>
            <p:nvPr/>
          </p:nvSpPr>
          <p:spPr>
            <a:xfrm>
              <a:off x="4335325" y="4618825"/>
              <a:ext cx="135725" cy="135725"/>
            </a:xfrm>
            <a:custGeom>
              <a:avLst/>
              <a:gdLst/>
              <a:ahLst/>
              <a:cxnLst/>
              <a:rect l="l" t="t" r="r" b="b"/>
              <a:pathLst>
                <a:path w="5429" h="5429" extrusionOk="0">
                  <a:moveTo>
                    <a:pt x="5370" y="2685"/>
                  </a:moveTo>
                  <a:cubicBezTo>
                    <a:pt x="5429" y="4144"/>
                    <a:pt x="4203" y="5370"/>
                    <a:pt x="2744" y="5429"/>
                  </a:cubicBezTo>
                  <a:cubicBezTo>
                    <a:pt x="1226" y="5429"/>
                    <a:pt x="0" y="4203"/>
                    <a:pt x="0" y="2685"/>
                  </a:cubicBezTo>
                  <a:cubicBezTo>
                    <a:pt x="0" y="1226"/>
                    <a:pt x="1168" y="0"/>
                    <a:pt x="2685" y="0"/>
                  </a:cubicBezTo>
                  <a:cubicBezTo>
                    <a:pt x="4145" y="0"/>
                    <a:pt x="5370" y="1168"/>
                    <a:pt x="5370" y="26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8" name="Google Shape;18008;p46"/>
            <p:cNvSpPr/>
            <p:nvPr/>
          </p:nvSpPr>
          <p:spPr>
            <a:xfrm>
              <a:off x="3109550" y="4615900"/>
              <a:ext cx="134275" cy="134275"/>
            </a:xfrm>
            <a:custGeom>
              <a:avLst/>
              <a:gdLst/>
              <a:ahLst/>
              <a:cxnLst/>
              <a:rect l="l" t="t" r="r" b="b"/>
              <a:pathLst>
                <a:path w="5371" h="5371" extrusionOk="0">
                  <a:moveTo>
                    <a:pt x="2744" y="0"/>
                  </a:moveTo>
                  <a:cubicBezTo>
                    <a:pt x="4203" y="0"/>
                    <a:pt x="5370" y="1226"/>
                    <a:pt x="5312" y="2744"/>
                  </a:cubicBezTo>
                  <a:cubicBezTo>
                    <a:pt x="5312" y="4203"/>
                    <a:pt x="4144" y="5371"/>
                    <a:pt x="2627" y="5312"/>
                  </a:cubicBezTo>
                  <a:cubicBezTo>
                    <a:pt x="1109" y="5312"/>
                    <a:pt x="0" y="4145"/>
                    <a:pt x="0" y="2569"/>
                  </a:cubicBezTo>
                  <a:cubicBezTo>
                    <a:pt x="59" y="1109"/>
                    <a:pt x="1226" y="0"/>
                    <a:pt x="2744"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9" name="Google Shape;18009;p46"/>
            <p:cNvSpPr/>
            <p:nvPr/>
          </p:nvSpPr>
          <p:spPr>
            <a:xfrm>
              <a:off x="5561100" y="1922100"/>
              <a:ext cx="134275" cy="132825"/>
            </a:xfrm>
            <a:custGeom>
              <a:avLst/>
              <a:gdLst/>
              <a:ahLst/>
              <a:cxnLst/>
              <a:rect l="l" t="t" r="r" b="b"/>
              <a:pathLst>
                <a:path w="5371" h="5313" extrusionOk="0">
                  <a:moveTo>
                    <a:pt x="2686" y="1"/>
                  </a:moveTo>
                  <a:cubicBezTo>
                    <a:pt x="4203" y="1"/>
                    <a:pt x="5371" y="1226"/>
                    <a:pt x="5312" y="2744"/>
                  </a:cubicBezTo>
                  <a:cubicBezTo>
                    <a:pt x="5312" y="4203"/>
                    <a:pt x="4145" y="5312"/>
                    <a:pt x="2627" y="5312"/>
                  </a:cubicBezTo>
                  <a:cubicBezTo>
                    <a:pt x="1110" y="5312"/>
                    <a:pt x="1" y="4086"/>
                    <a:pt x="1" y="2569"/>
                  </a:cubicBezTo>
                  <a:cubicBezTo>
                    <a:pt x="59" y="1110"/>
                    <a:pt x="1226" y="1"/>
                    <a:pt x="268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0" name="Google Shape;18010;p46"/>
            <p:cNvSpPr/>
            <p:nvPr/>
          </p:nvSpPr>
          <p:spPr>
            <a:xfrm>
              <a:off x="4583400" y="940025"/>
              <a:ext cx="131350" cy="131350"/>
            </a:xfrm>
            <a:custGeom>
              <a:avLst/>
              <a:gdLst/>
              <a:ahLst/>
              <a:cxnLst/>
              <a:rect l="l" t="t" r="r" b="b"/>
              <a:pathLst>
                <a:path w="5254" h="5254" extrusionOk="0">
                  <a:moveTo>
                    <a:pt x="2627" y="0"/>
                  </a:moveTo>
                  <a:cubicBezTo>
                    <a:pt x="4086" y="0"/>
                    <a:pt x="5254" y="1109"/>
                    <a:pt x="5254" y="2569"/>
                  </a:cubicBezTo>
                  <a:cubicBezTo>
                    <a:pt x="5254" y="4086"/>
                    <a:pt x="4086" y="5254"/>
                    <a:pt x="2569" y="5254"/>
                  </a:cubicBezTo>
                  <a:cubicBezTo>
                    <a:pt x="1109" y="5254"/>
                    <a:pt x="0" y="4086"/>
                    <a:pt x="0" y="2627"/>
                  </a:cubicBezTo>
                  <a:cubicBezTo>
                    <a:pt x="0" y="1109"/>
                    <a:pt x="1109" y="0"/>
                    <a:pt x="262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1" name="Google Shape;18011;p46"/>
            <p:cNvSpPr/>
            <p:nvPr/>
          </p:nvSpPr>
          <p:spPr>
            <a:xfrm>
              <a:off x="2127450" y="3880425"/>
              <a:ext cx="132825" cy="132825"/>
            </a:xfrm>
            <a:custGeom>
              <a:avLst/>
              <a:gdLst/>
              <a:ahLst/>
              <a:cxnLst/>
              <a:rect l="l" t="t" r="r" b="b"/>
              <a:pathLst>
                <a:path w="5313" h="5313" extrusionOk="0">
                  <a:moveTo>
                    <a:pt x="2686" y="1"/>
                  </a:moveTo>
                  <a:cubicBezTo>
                    <a:pt x="4145" y="1"/>
                    <a:pt x="5313" y="1168"/>
                    <a:pt x="5313" y="2627"/>
                  </a:cubicBezTo>
                  <a:cubicBezTo>
                    <a:pt x="5313" y="4145"/>
                    <a:pt x="4145" y="5312"/>
                    <a:pt x="2628" y="5312"/>
                  </a:cubicBezTo>
                  <a:cubicBezTo>
                    <a:pt x="1110" y="5254"/>
                    <a:pt x="1" y="4087"/>
                    <a:pt x="1" y="2627"/>
                  </a:cubicBezTo>
                  <a:cubicBezTo>
                    <a:pt x="1" y="1110"/>
                    <a:pt x="1168" y="1"/>
                    <a:pt x="262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2" name="Google Shape;18012;p46"/>
            <p:cNvSpPr/>
            <p:nvPr/>
          </p:nvSpPr>
          <p:spPr>
            <a:xfrm>
              <a:off x="1880850" y="3390125"/>
              <a:ext cx="132800" cy="132800"/>
            </a:xfrm>
            <a:custGeom>
              <a:avLst/>
              <a:gdLst/>
              <a:ahLst/>
              <a:cxnLst/>
              <a:rect l="l" t="t" r="r" b="b"/>
              <a:pathLst>
                <a:path w="5312" h="5312" extrusionOk="0">
                  <a:moveTo>
                    <a:pt x="2627" y="0"/>
                  </a:moveTo>
                  <a:cubicBezTo>
                    <a:pt x="4086" y="0"/>
                    <a:pt x="5254" y="1168"/>
                    <a:pt x="5312" y="2627"/>
                  </a:cubicBezTo>
                  <a:cubicBezTo>
                    <a:pt x="5312" y="4145"/>
                    <a:pt x="4145" y="5312"/>
                    <a:pt x="2627" y="5312"/>
                  </a:cubicBezTo>
                  <a:cubicBezTo>
                    <a:pt x="1168" y="5312"/>
                    <a:pt x="0" y="4145"/>
                    <a:pt x="0" y="2685"/>
                  </a:cubicBezTo>
                  <a:cubicBezTo>
                    <a:pt x="0" y="1168"/>
                    <a:pt x="1168" y="59"/>
                    <a:pt x="2627"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3" name="Google Shape;18013;p46"/>
            <p:cNvSpPr/>
            <p:nvPr/>
          </p:nvSpPr>
          <p:spPr>
            <a:xfrm>
              <a:off x="2616300" y="4372200"/>
              <a:ext cx="132825" cy="134275"/>
            </a:xfrm>
            <a:custGeom>
              <a:avLst/>
              <a:gdLst/>
              <a:ahLst/>
              <a:cxnLst/>
              <a:rect l="l" t="t" r="r" b="b"/>
              <a:pathLst>
                <a:path w="5313" h="5371" extrusionOk="0">
                  <a:moveTo>
                    <a:pt x="5313" y="2744"/>
                  </a:moveTo>
                  <a:cubicBezTo>
                    <a:pt x="5313" y="4262"/>
                    <a:pt x="4087" y="5371"/>
                    <a:pt x="2628" y="5371"/>
                  </a:cubicBezTo>
                  <a:cubicBezTo>
                    <a:pt x="1110" y="5312"/>
                    <a:pt x="1" y="4145"/>
                    <a:pt x="1" y="2569"/>
                  </a:cubicBezTo>
                  <a:cubicBezTo>
                    <a:pt x="59" y="1110"/>
                    <a:pt x="1285" y="1"/>
                    <a:pt x="2744" y="59"/>
                  </a:cubicBezTo>
                  <a:cubicBezTo>
                    <a:pt x="4204" y="117"/>
                    <a:pt x="5313" y="1285"/>
                    <a:pt x="5313"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4" name="Google Shape;18014;p46"/>
            <p:cNvSpPr/>
            <p:nvPr/>
          </p:nvSpPr>
          <p:spPr>
            <a:xfrm>
              <a:off x="2864375" y="940025"/>
              <a:ext cx="131375" cy="131350"/>
            </a:xfrm>
            <a:custGeom>
              <a:avLst/>
              <a:gdLst/>
              <a:ahLst/>
              <a:cxnLst/>
              <a:rect l="l" t="t" r="r" b="b"/>
              <a:pathLst>
                <a:path w="5255" h="5254" extrusionOk="0">
                  <a:moveTo>
                    <a:pt x="2628" y="0"/>
                  </a:moveTo>
                  <a:cubicBezTo>
                    <a:pt x="4028" y="0"/>
                    <a:pt x="5196" y="1168"/>
                    <a:pt x="5196" y="2627"/>
                  </a:cubicBezTo>
                  <a:cubicBezTo>
                    <a:pt x="5254" y="4028"/>
                    <a:pt x="4028" y="5254"/>
                    <a:pt x="2569" y="5254"/>
                  </a:cubicBezTo>
                  <a:cubicBezTo>
                    <a:pt x="1168" y="5195"/>
                    <a:pt x="1" y="4028"/>
                    <a:pt x="1" y="2569"/>
                  </a:cubicBezTo>
                  <a:cubicBezTo>
                    <a:pt x="1" y="1168"/>
                    <a:pt x="1227"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5" name="Google Shape;18015;p46"/>
            <p:cNvSpPr/>
            <p:nvPr/>
          </p:nvSpPr>
          <p:spPr>
            <a:xfrm>
              <a:off x="5562550" y="3638200"/>
              <a:ext cx="131375" cy="131350"/>
            </a:xfrm>
            <a:custGeom>
              <a:avLst/>
              <a:gdLst/>
              <a:ahLst/>
              <a:cxnLst/>
              <a:rect l="l" t="t" r="r" b="b"/>
              <a:pathLst>
                <a:path w="5255" h="5254" extrusionOk="0">
                  <a:moveTo>
                    <a:pt x="2628" y="0"/>
                  </a:moveTo>
                  <a:cubicBezTo>
                    <a:pt x="4029" y="0"/>
                    <a:pt x="5196" y="1168"/>
                    <a:pt x="5254" y="2569"/>
                  </a:cubicBezTo>
                  <a:cubicBezTo>
                    <a:pt x="5254" y="4028"/>
                    <a:pt x="4029" y="5254"/>
                    <a:pt x="2628" y="5195"/>
                  </a:cubicBezTo>
                  <a:cubicBezTo>
                    <a:pt x="1168" y="5195"/>
                    <a:pt x="1" y="4028"/>
                    <a:pt x="1" y="2569"/>
                  </a:cubicBezTo>
                  <a:cubicBezTo>
                    <a:pt x="1" y="1168"/>
                    <a:pt x="1168"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6" name="Google Shape;18016;p46"/>
            <p:cNvSpPr/>
            <p:nvPr/>
          </p:nvSpPr>
          <p:spPr>
            <a:xfrm>
              <a:off x="5073700" y="1188100"/>
              <a:ext cx="129900" cy="128425"/>
            </a:xfrm>
            <a:custGeom>
              <a:avLst/>
              <a:gdLst/>
              <a:ahLst/>
              <a:cxnLst/>
              <a:rect l="l" t="t" r="r" b="b"/>
              <a:pathLst>
                <a:path w="5196" h="5137" extrusionOk="0">
                  <a:moveTo>
                    <a:pt x="2569" y="0"/>
                  </a:moveTo>
                  <a:cubicBezTo>
                    <a:pt x="4028" y="0"/>
                    <a:pt x="5196" y="1226"/>
                    <a:pt x="5196" y="2627"/>
                  </a:cubicBezTo>
                  <a:cubicBezTo>
                    <a:pt x="5137" y="3969"/>
                    <a:pt x="3970" y="5137"/>
                    <a:pt x="2569" y="5137"/>
                  </a:cubicBezTo>
                  <a:cubicBezTo>
                    <a:pt x="1168" y="5137"/>
                    <a:pt x="1" y="3911"/>
                    <a:pt x="1" y="2510"/>
                  </a:cubicBezTo>
                  <a:cubicBezTo>
                    <a:pt x="59" y="1109"/>
                    <a:pt x="1227"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7" name="Google Shape;18017;p46"/>
            <p:cNvSpPr/>
            <p:nvPr/>
          </p:nvSpPr>
          <p:spPr>
            <a:xfrm>
              <a:off x="5320325" y="1430325"/>
              <a:ext cx="129900" cy="128450"/>
            </a:xfrm>
            <a:custGeom>
              <a:avLst/>
              <a:gdLst/>
              <a:ahLst/>
              <a:cxnLst/>
              <a:rect l="l" t="t" r="r" b="b"/>
              <a:pathLst>
                <a:path w="5196" h="5138" extrusionOk="0">
                  <a:moveTo>
                    <a:pt x="5137" y="2627"/>
                  </a:moveTo>
                  <a:cubicBezTo>
                    <a:pt x="5137" y="4028"/>
                    <a:pt x="3970" y="5137"/>
                    <a:pt x="2569" y="5137"/>
                  </a:cubicBezTo>
                  <a:cubicBezTo>
                    <a:pt x="1168" y="5137"/>
                    <a:pt x="0" y="3912"/>
                    <a:pt x="0" y="2511"/>
                  </a:cubicBezTo>
                  <a:cubicBezTo>
                    <a:pt x="59" y="1110"/>
                    <a:pt x="1285" y="1"/>
                    <a:pt x="2627" y="1"/>
                  </a:cubicBezTo>
                  <a:cubicBezTo>
                    <a:pt x="4028" y="59"/>
                    <a:pt x="5195" y="1226"/>
                    <a:pt x="5137" y="26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8" name="Google Shape;18018;p46"/>
            <p:cNvSpPr/>
            <p:nvPr/>
          </p:nvSpPr>
          <p:spPr>
            <a:xfrm>
              <a:off x="1886675" y="1920650"/>
              <a:ext cx="128450" cy="126975"/>
            </a:xfrm>
            <a:custGeom>
              <a:avLst/>
              <a:gdLst/>
              <a:ahLst/>
              <a:cxnLst/>
              <a:rect l="l" t="t" r="r" b="b"/>
              <a:pathLst>
                <a:path w="5138" h="5079" extrusionOk="0">
                  <a:moveTo>
                    <a:pt x="2569" y="0"/>
                  </a:moveTo>
                  <a:cubicBezTo>
                    <a:pt x="3970" y="0"/>
                    <a:pt x="5079" y="1109"/>
                    <a:pt x="5079" y="2510"/>
                  </a:cubicBezTo>
                  <a:cubicBezTo>
                    <a:pt x="5137" y="3969"/>
                    <a:pt x="3970" y="5078"/>
                    <a:pt x="2569" y="5078"/>
                  </a:cubicBezTo>
                  <a:cubicBezTo>
                    <a:pt x="1168" y="5078"/>
                    <a:pt x="59" y="3969"/>
                    <a:pt x="1" y="2568"/>
                  </a:cubicBezTo>
                  <a:cubicBezTo>
                    <a:pt x="1" y="1168"/>
                    <a:pt x="1110" y="59"/>
                    <a:pt x="2569"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9" name="Google Shape;18019;p46"/>
            <p:cNvSpPr/>
            <p:nvPr/>
          </p:nvSpPr>
          <p:spPr>
            <a:xfrm>
              <a:off x="5812100" y="2904175"/>
              <a:ext cx="125525" cy="127000"/>
            </a:xfrm>
            <a:custGeom>
              <a:avLst/>
              <a:gdLst/>
              <a:ahLst/>
              <a:cxnLst/>
              <a:rect l="l" t="t" r="r" b="b"/>
              <a:pathLst>
                <a:path w="5021" h="5080" extrusionOk="0">
                  <a:moveTo>
                    <a:pt x="2510" y="5021"/>
                  </a:moveTo>
                  <a:cubicBezTo>
                    <a:pt x="1109" y="5079"/>
                    <a:pt x="0" y="3970"/>
                    <a:pt x="0" y="2511"/>
                  </a:cubicBezTo>
                  <a:cubicBezTo>
                    <a:pt x="0" y="1110"/>
                    <a:pt x="1051" y="1"/>
                    <a:pt x="2510" y="1"/>
                  </a:cubicBezTo>
                  <a:cubicBezTo>
                    <a:pt x="3911" y="1"/>
                    <a:pt x="5020" y="1052"/>
                    <a:pt x="5020" y="2452"/>
                  </a:cubicBezTo>
                  <a:cubicBezTo>
                    <a:pt x="5020" y="3912"/>
                    <a:pt x="3969" y="5021"/>
                    <a:pt x="2510" y="50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0" name="Google Shape;18020;p46"/>
            <p:cNvSpPr/>
            <p:nvPr/>
          </p:nvSpPr>
          <p:spPr>
            <a:xfrm>
              <a:off x="5810625" y="2660475"/>
              <a:ext cx="127000" cy="127000"/>
            </a:xfrm>
            <a:custGeom>
              <a:avLst/>
              <a:gdLst/>
              <a:ahLst/>
              <a:cxnLst/>
              <a:rect l="l" t="t" r="r" b="b"/>
              <a:pathLst>
                <a:path w="5080" h="5080" extrusionOk="0">
                  <a:moveTo>
                    <a:pt x="2569" y="5079"/>
                  </a:moveTo>
                  <a:cubicBezTo>
                    <a:pt x="1168" y="5079"/>
                    <a:pt x="59" y="3970"/>
                    <a:pt x="1" y="2569"/>
                  </a:cubicBezTo>
                  <a:cubicBezTo>
                    <a:pt x="1" y="1168"/>
                    <a:pt x="1110" y="59"/>
                    <a:pt x="2569" y="1"/>
                  </a:cubicBezTo>
                  <a:cubicBezTo>
                    <a:pt x="3970" y="1"/>
                    <a:pt x="5079" y="1110"/>
                    <a:pt x="5079" y="2569"/>
                  </a:cubicBezTo>
                  <a:cubicBezTo>
                    <a:pt x="5079" y="3970"/>
                    <a:pt x="3970" y="5079"/>
                    <a:pt x="2569" y="507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1" name="Google Shape;18021;p46"/>
            <p:cNvSpPr/>
            <p:nvPr/>
          </p:nvSpPr>
          <p:spPr>
            <a:xfrm>
              <a:off x="4581925" y="4623200"/>
              <a:ext cx="127000" cy="126975"/>
            </a:xfrm>
            <a:custGeom>
              <a:avLst/>
              <a:gdLst/>
              <a:ahLst/>
              <a:cxnLst/>
              <a:rect l="l" t="t" r="r" b="b"/>
              <a:pathLst>
                <a:path w="5080" h="5079" extrusionOk="0">
                  <a:moveTo>
                    <a:pt x="5079" y="2510"/>
                  </a:moveTo>
                  <a:cubicBezTo>
                    <a:pt x="5079" y="3911"/>
                    <a:pt x="3970" y="5020"/>
                    <a:pt x="2569" y="5079"/>
                  </a:cubicBezTo>
                  <a:cubicBezTo>
                    <a:pt x="1168" y="5079"/>
                    <a:pt x="1" y="3969"/>
                    <a:pt x="1" y="2569"/>
                  </a:cubicBezTo>
                  <a:cubicBezTo>
                    <a:pt x="1" y="1109"/>
                    <a:pt x="1110" y="0"/>
                    <a:pt x="2511" y="0"/>
                  </a:cubicBezTo>
                  <a:cubicBezTo>
                    <a:pt x="3912" y="0"/>
                    <a:pt x="5021" y="1109"/>
                    <a:pt x="5079"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2" name="Google Shape;18022;p46"/>
            <p:cNvSpPr/>
            <p:nvPr/>
          </p:nvSpPr>
          <p:spPr>
            <a:xfrm>
              <a:off x="3849400" y="694850"/>
              <a:ext cx="126975" cy="127000"/>
            </a:xfrm>
            <a:custGeom>
              <a:avLst/>
              <a:gdLst/>
              <a:ahLst/>
              <a:cxnLst/>
              <a:rect l="l" t="t" r="r" b="b"/>
              <a:pathLst>
                <a:path w="5079" h="5080" extrusionOk="0">
                  <a:moveTo>
                    <a:pt x="2510" y="59"/>
                  </a:moveTo>
                  <a:cubicBezTo>
                    <a:pt x="3911" y="1"/>
                    <a:pt x="5078" y="1110"/>
                    <a:pt x="5078" y="2569"/>
                  </a:cubicBezTo>
                  <a:cubicBezTo>
                    <a:pt x="5078" y="3970"/>
                    <a:pt x="3969" y="5079"/>
                    <a:pt x="2510" y="5079"/>
                  </a:cubicBezTo>
                  <a:cubicBezTo>
                    <a:pt x="1109" y="5079"/>
                    <a:pt x="58" y="3970"/>
                    <a:pt x="0" y="2628"/>
                  </a:cubicBezTo>
                  <a:cubicBezTo>
                    <a:pt x="0" y="1168"/>
                    <a:pt x="1109" y="59"/>
                    <a:pt x="25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3" name="Google Shape;18023;p46"/>
            <p:cNvSpPr/>
            <p:nvPr/>
          </p:nvSpPr>
          <p:spPr>
            <a:xfrm>
              <a:off x="3602775" y="696325"/>
              <a:ext cx="125525" cy="125525"/>
            </a:xfrm>
            <a:custGeom>
              <a:avLst/>
              <a:gdLst/>
              <a:ahLst/>
              <a:cxnLst/>
              <a:rect l="l" t="t" r="r" b="b"/>
              <a:pathLst>
                <a:path w="5021" h="5021" extrusionOk="0">
                  <a:moveTo>
                    <a:pt x="5020" y="2452"/>
                  </a:moveTo>
                  <a:cubicBezTo>
                    <a:pt x="5020" y="3911"/>
                    <a:pt x="3970" y="5020"/>
                    <a:pt x="2510" y="5020"/>
                  </a:cubicBezTo>
                  <a:cubicBezTo>
                    <a:pt x="1109" y="5020"/>
                    <a:pt x="59" y="3911"/>
                    <a:pt x="0" y="2510"/>
                  </a:cubicBezTo>
                  <a:cubicBezTo>
                    <a:pt x="0" y="1109"/>
                    <a:pt x="1109" y="0"/>
                    <a:pt x="2510" y="0"/>
                  </a:cubicBezTo>
                  <a:cubicBezTo>
                    <a:pt x="3911" y="0"/>
                    <a:pt x="5020" y="1051"/>
                    <a:pt x="5020" y="24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4" name="Google Shape;18024;p46"/>
            <p:cNvSpPr/>
            <p:nvPr/>
          </p:nvSpPr>
          <p:spPr>
            <a:xfrm>
              <a:off x="2867300" y="4620275"/>
              <a:ext cx="124075" cy="124075"/>
            </a:xfrm>
            <a:custGeom>
              <a:avLst/>
              <a:gdLst/>
              <a:ahLst/>
              <a:cxnLst/>
              <a:rect l="l" t="t" r="r" b="b"/>
              <a:pathLst>
                <a:path w="4963" h="4963" extrusionOk="0">
                  <a:moveTo>
                    <a:pt x="2511" y="4962"/>
                  </a:moveTo>
                  <a:cubicBezTo>
                    <a:pt x="1110" y="4962"/>
                    <a:pt x="1" y="3853"/>
                    <a:pt x="1" y="2452"/>
                  </a:cubicBezTo>
                  <a:cubicBezTo>
                    <a:pt x="1" y="1110"/>
                    <a:pt x="1110" y="1"/>
                    <a:pt x="2511" y="1"/>
                  </a:cubicBezTo>
                  <a:cubicBezTo>
                    <a:pt x="3911" y="1"/>
                    <a:pt x="4962" y="1110"/>
                    <a:pt x="4962" y="2510"/>
                  </a:cubicBezTo>
                  <a:cubicBezTo>
                    <a:pt x="4962" y="3911"/>
                    <a:pt x="3911" y="4962"/>
                    <a:pt x="2511"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5" name="Google Shape;18025;p46"/>
            <p:cNvSpPr/>
            <p:nvPr/>
          </p:nvSpPr>
          <p:spPr>
            <a:xfrm>
              <a:off x="5812100" y="2415325"/>
              <a:ext cx="125525" cy="125525"/>
            </a:xfrm>
            <a:custGeom>
              <a:avLst/>
              <a:gdLst/>
              <a:ahLst/>
              <a:cxnLst/>
              <a:rect l="l" t="t" r="r" b="b"/>
              <a:pathLst>
                <a:path w="5021" h="5021" extrusionOk="0">
                  <a:moveTo>
                    <a:pt x="2510" y="1"/>
                  </a:moveTo>
                  <a:cubicBezTo>
                    <a:pt x="3853" y="1"/>
                    <a:pt x="4962" y="1110"/>
                    <a:pt x="4962" y="2511"/>
                  </a:cubicBezTo>
                  <a:cubicBezTo>
                    <a:pt x="5020" y="3853"/>
                    <a:pt x="3911" y="4962"/>
                    <a:pt x="2510" y="4962"/>
                  </a:cubicBezTo>
                  <a:cubicBezTo>
                    <a:pt x="1109" y="5021"/>
                    <a:pt x="0" y="3912"/>
                    <a:pt x="0" y="2511"/>
                  </a:cubicBezTo>
                  <a:cubicBezTo>
                    <a:pt x="0" y="1110"/>
                    <a:pt x="1109" y="1"/>
                    <a:pt x="25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6" name="Google Shape;18026;p46"/>
            <p:cNvSpPr/>
            <p:nvPr/>
          </p:nvSpPr>
          <p:spPr>
            <a:xfrm>
              <a:off x="5812100" y="3152250"/>
              <a:ext cx="125525" cy="124075"/>
            </a:xfrm>
            <a:custGeom>
              <a:avLst/>
              <a:gdLst/>
              <a:ahLst/>
              <a:cxnLst/>
              <a:rect l="l" t="t" r="r" b="b"/>
              <a:pathLst>
                <a:path w="5021" h="4963" extrusionOk="0">
                  <a:moveTo>
                    <a:pt x="2452" y="4962"/>
                  </a:moveTo>
                  <a:cubicBezTo>
                    <a:pt x="1109" y="4904"/>
                    <a:pt x="0" y="3795"/>
                    <a:pt x="59" y="2394"/>
                  </a:cubicBezTo>
                  <a:cubicBezTo>
                    <a:pt x="59" y="1052"/>
                    <a:pt x="1168" y="1"/>
                    <a:pt x="2510" y="1"/>
                  </a:cubicBezTo>
                  <a:cubicBezTo>
                    <a:pt x="3911" y="1"/>
                    <a:pt x="5020" y="1168"/>
                    <a:pt x="4962" y="2569"/>
                  </a:cubicBezTo>
                  <a:cubicBezTo>
                    <a:pt x="4903" y="3912"/>
                    <a:pt x="3794" y="4962"/>
                    <a:pt x="2452"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7" name="Google Shape;18027;p46"/>
            <p:cNvSpPr/>
            <p:nvPr/>
          </p:nvSpPr>
          <p:spPr>
            <a:xfrm>
              <a:off x="2378450" y="1186625"/>
              <a:ext cx="124075" cy="122600"/>
            </a:xfrm>
            <a:custGeom>
              <a:avLst/>
              <a:gdLst/>
              <a:ahLst/>
              <a:cxnLst/>
              <a:rect l="l" t="t" r="r" b="b"/>
              <a:pathLst>
                <a:path w="4963" h="4904" extrusionOk="0">
                  <a:moveTo>
                    <a:pt x="2452" y="4904"/>
                  </a:moveTo>
                  <a:cubicBezTo>
                    <a:pt x="1110" y="4904"/>
                    <a:pt x="1" y="3853"/>
                    <a:pt x="1" y="2452"/>
                  </a:cubicBezTo>
                  <a:cubicBezTo>
                    <a:pt x="1" y="1110"/>
                    <a:pt x="1110" y="1"/>
                    <a:pt x="2510" y="1"/>
                  </a:cubicBezTo>
                  <a:cubicBezTo>
                    <a:pt x="3853" y="1"/>
                    <a:pt x="4962" y="1110"/>
                    <a:pt x="4962" y="2511"/>
                  </a:cubicBezTo>
                  <a:cubicBezTo>
                    <a:pt x="4904" y="3853"/>
                    <a:pt x="3795" y="4904"/>
                    <a:pt x="2452" y="49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8" name="Google Shape;18028;p46"/>
            <p:cNvSpPr/>
            <p:nvPr/>
          </p:nvSpPr>
          <p:spPr>
            <a:xfrm>
              <a:off x="4093075" y="696325"/>
              <a:ext cx="125525" cy="125525"/>
            </a:xfrm>
            <a:custGeom>
              <a:avLst/>
              <a:gdLst/>
              <a:ahLst/>
              <a:cxnLst/>
              <a:rect l="l" t="t" r="r" b="b"/>
              <a:pathLst>
                <a:path w="5021" h="5021" extrusionOk="0">
                  <a:moveTo>
                    <a:pt x="2511" y="0"/>
                  </a:moveTo>
                  <a:cubicBezTo>
                    <a:pt x="3912" y="59"/>
                    <a:pt x="5021" y="1168"/>
                    <a:pt x="4962" y="2569"/>
                  </a:cubicBezTo>
                  <a:cubicBezTo>
                    <a:pt x="4962" y="3911"/>
                    <a:pt x="3853" y="5020"/>
                    <a:pt x="2452" y="4962"/>
                  </a:cubicBezTo>
                  <a:cubicBezTo>
                    <a:pt x="1052" y="4962"/>
                    <a:pt x="1" y="3853"/>
                    <a:pt x="1" y="2510"/>
                  </a:cubicBezTo>
                  <a:cubicBezTo>
                    <a:pt x="1" y="1109"/>
                    <a:pt x="1110" y="0"/>
                    <a:pt x="25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9" name="Google Shape;18029;p46"/>
            <p:cNvSpPr/>
            <p:nvPr/>
          </p:nvSpPr>
          <p:spPr>
            <a:xfrm>
              <a:off x="1885225" y="3641100"/>
              <a:ext cx="124050" cy="124075"/>
            </a:xfrm>
            <a:custGeom>
              <a:avLst/>
              <a:gdLst/>
              <a:ahLst/>
              <a:cxnLst/>
              <a:rect l="l" t="t" r="r" b="b"/>
              <a:pathLst>
                <a:path w="4962" h="4963" extrusionOk="0">
                  <a:moveTo>
                    <a:pt x="2452" y="1"/>
                  </a:moveTo>
                  <a:cubicBezTo>
                    <a:pt x="3853" y="1"/>
                    <a:pt x="4962" y="1168"/>
                    <a:pt x="4962" y="2569"/>
                  </a:cubicBezTo>
                  <a:cubicBezTo>
                    <a:pt x="4903" y="3912"/>
                    <a:pt x="3794" y="4962"/>
                    <a:pt x="2452" y="4962"/>
                  </a:cubicBezTo>
                  <a:cubicBezTo>
                    <a:pt x="1051" y="4962"/>
                    <a:pt x="0" y="3853"/>
                    <a:pt x="0" y="2453"/>
                  </a:cubicBezTo>
                  <a:cubicBezTo>
                    <a:pt x="0" y="1110"/>
                    <a:pt x="1109" y="1"/>
                    <a:pt x="245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0" name="Google Shape;18030;p46"/>
            <p:cNvSpPr/>
            <p:nvPr/>
          </p:nvSpPr>
          <p:spPr>
            <a:xfrm>
              <a:off x="5318875" y="4129975"/>
              <a:ext cx="124050" cy="125500"/>
            </a:xfrm>
            <a:custGeom>
              <a:avLst/>
              <a:gdLst/>
              <a:ahLst/>
              <a:cxnLst/>
              <a:rect l="l" t="t" r="r" b="b"/>
              <a:pathLst>
                <a:path w="4962" h="5020" extrusionOk="0">
                  <a:moveTo>
                    <a:pt x="58" y="2510"/>
                  </a:moveTo>
                  <a:cubicBezTo>
                    <a:pt x="58" y="1109"/>
                    <a:pt x="1167" y="0"/>
                    <a:pt x="2568" y="58"/>
                  </a:cubicBezTo>
                  <a:cubicBezTo>
                    <a:pt x="3911" y="117"/>
                    <a:pt x="4962" y="1226"/>
                    <a:pt x="4962" y="2568"/>
                  </a:cubicBezTo>
                  <a:cubicBezTo>
                    <a:pt x="4962" y="3911"/>
                    <a:pt x="3794" y="5020"/>
                    <a:pt x="2452" y="5020"/>
                  </a:cubicBezTo>
                  <a:cubicBezTo>
                    <a:pt x="1109" y="4962"/>
                    <a:pt x="0" y="3853"/>
                    <a:pt x="58"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1" name="Google Shape;18031;p46"/>
            <p:cNvSpPr/>
            <p:nvPr/>
          </p:nvSpPr>
          <p:spPr>
            <a:xfrm>
              <a:off x="3357625" y="696325"/>
              <a:ext cx="124050" cy="124050"/>
            </a:xfrm>
            <a:custGeom>
              <a:avLst/>
              <a:gdLst/>
              <a:ahLst/>
              <a:cxnLst/>
              <a:rect l="l" t="t" r="r" b="b"/>
              <a:pathLst>
                <a:path w="4962" h="4962" extrusionOk="0">
                  <a:moveTo>
                    <a:pt x="2510" y="4962"/>
                  </a:moveTo>
                  <a:cubicBezTo>
                    <a:pt x="1168" y="4962"/>
                    <a:pt x="59" y="3853"/>
                    <a:pt x="0" y="2510"/>
                  </a:cubicBezTo>
                  <a:cubicBezTo>
                    <a:pt x="0" y="1168"/>
                    <a:pt x="1109" y="59"/>
                    <a:pt x="2452" y="59"/>
                  </a:cubicBezTo>
                  <a:cubicBezTo>
                    <a:pt x="3794" y="0"/>
                    <a:pt x="4903" y="1109"/>
                    <a:pt x="4903" y="2452"/>
                  </a:cubicBezTo>
                  <a:cubicBezTo>
                    <a:pt x="4962" y="3794"/>
                    <a:pt x="3853" y="4903"/>
                    <a:pt x="2510"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2" name="Google Shape;18032;p46"/>
            <p:cNvSpPr/>
            <p:nvPr/>
          </p:nvSpPr>
          <p:spPr>
            <a:xfrm>
              <a:off x="5076625" y="4378050"/>
              <a:ext cx="124075" cy="124050"/>
            </a:xfrm>
            <a:custGeom>
              <a:avLst/>
              <a:gdLst/>
              <a:ahLst/>
              <a:cxnLst/>
              <a:rect l="l" t="t" r="r" b="b"/>
              <a:pathLst>
                <a:path w="4963" h="4962" extrusionOk="0">
                  <a:moveTo>
                    <a:pt x="1" y="2393"/>
                  </a:moveTo>
                  <a:cubicBezTo>
                    <a:pt x="59" y="1051"/>
                    <a:pt x="1226" y="0"/>
                    <a:pt x="2511" y="0"/>
                  </a:cubicBezTo>
                  <a:cubicBezTo>
                    <a:pt x="3853" y="58"/>
                    <a:pt x="4962" y="1226"/>
                    <a:pt x="4904" y="2510"/>
                  </a:cubicBezTo>
                  <a:cubicBezTo>
                    <a:pt x="4904" y="3852"/>
                    <a:pt x="3736" y="4962"/>
                    <a:pt x="2394" y="4903"/>
                  </a:cubicBezTo>
                  <a:cubicBezTo>
                    <a:pt x="1051" y="4903"/>
                    <a:pt x="1" y="3736"/>
                    <a:pt x="1"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3" name="Google Shape;18033;p46"/>
            <p:cNvSpPr/>
            <p:nvPr/>
          </p:nvSpPr>
          <p:spPr>
            <a:xfrm>
              <a:off x="4830000" y="944400"/>
              <a:ext cx="122625" cy="122600"/>
            </a:xfrm>
            <a:custGeom>
              <a:avLst/>
              <a:gdLst/>
              <a:ahLst/>
              <a:cxnLst/>
              <a:rect l="l" t="t" r="r" b="b"/>
              <a:pathLst>
                <a:path w="4905" h="4904" extrusionOk="0">
                  <a:moveTo>
                    <a:pt x="4904" y="2452"/>
                  </a:moveTo>
                  <a:cubicBezTo>
                    <a:pt x="4904" y="3794"/>
                    <a:pt x="3795" y="4903"/>
                    <a:pt x="2453" y="4903"/>
                  </a:cubicBezTo>
                  <a:cubicBezTo>
                    <a:pt x="1110" y="4903"/>
                    <a:pt x="1" y="3736"/>
                    <a:pt x="1" y="2452"/>
                  </a:cubicBezTo>
                  <a:cubicBezTo>
                    <a:pt x="1" y="1109"/>
                    <a:pt x="1168" y="0"/>
                    <a:pt x="2453" y="0"/>
                  </a:cubicBezTo>
                  <a:cubicBezTo>
                    <a:pt x="3795" y="0"/>
                    <a:pt x="4904" y="1109"/>
                    <a:pt x="4904" y="24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4" name="Google Shape;18034;p46"/>
            <p:cNvSpPr/>
            <p:nvPr/>
          </p:nvSpPr>
          <p:spPr>
            <a:xfrm>
              <a:off x="2131825" y="1433250"/>
              <a:ext cx="124075" cy="124050"/>
            </a:xfrm>
            <a:custGeom>
              <a:avLst/>
              <a:gdLst/>
              <a:ahLst/>
              <a:cxnLst/>
              <a:rect l="l" t="t" r="r" b="b"/>
              <a:pathLst>
                <a:path w="4963" h="4962" extrusionOk="0">
                  <a:moveTo>
                    <a:pt x="2453" y="4904"/>
                  </a:moveTo>
                  <a:cubicBezTo>
                    <a:pt x="1110" y="4904"/>
                    <a:pt x="1" y="3795"/>
                    <a:pt x="1" y="2452"/>
                  </a:cubicBezTo>
                  <a:cubicBezTo>
                    <a:pt x="59" y="1109"/>
                    <a:pt x="1168" y="0"/>
                    <a:pt x="2511" y="0"/>
                  </a:cubicBezTo>
                  <a:cubicBezTo>
                    <a:pt x="3853" y="59"/>
                    <a:pt x="4962" y="1168"/>
                    <a:pt x="4904" y="2510"/>
                  </a:cubicBezTo>
                  <a:cubicBezTo>
                    <a:pt x="4904" y="3853"/>
                    <a:pt x="3795" y="4962"/>
                    <a:pt x="2453" y="49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5" name="Google Shape;18035;p46"/>
            <p:cNvSpPr/>
            <p:nvPr/>
          </p:nvSpPr>
          <p:spPr>
            <a:xfrm>
              <a:off x="5565475" y="1679875"/>
              <a:ext cx="124075" cy="124050"/>
            </a:xfrm>
            <a:custGeom>
              <a:avLst/>
              <a:gdLst/>
              <a:ahLst/>
              <a:cxnLst/>
              <a:rect l="l" t="t" r="r" b="b"/>
              <a:pathLst>
                <a:path w="4963" h="4962" extrusionOk="0">
                  <a:moveTo>
                    <a:pt x="2452" y="0"/>
                  </a:moveTo>
                  <a:cubicBezTo>
                    <a:pt x="3795" y="0"/>
                    <a:pt x="4962" y="1109"/>
                    <a:pt x="4962" y="2452"/>
                  </a:cubicBezTo>
                  <a:cubicBezTo>
                    <a:pt x="4962" y="3794"/>
                    <a:pt x="3853" y="4903"/>
                    <a:pt x="2511" y="4903"/>
                  </a:cubicBezTo>
                  <a:cubicBezTo>
                    <a:pt x="1168" y="4962"/>
                    <a:pt x="59" y="3852"/>
                    <a:pt x="59" y="2510"/>
                  </a:cubicBezTo>
                  <a:cubicBezTo>
                    <a:pt x="1" y="1167"/>
                    <a:pt x="1110" y="58"/>
                    <a:pt x="2452"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6" name="Google Shape;18036;p46"/>
            <p:cNvSpPr/>
            <p:nvPr/>
          </p:nvSpPr>
          <p:spPr>
            <a:xfrm>
              <a:off x="3847925" y="4868350"/>
              <a:ext cx="121150" cy="121150"/>
            </a:xfrm>
            <a:custGeom>
              <a:avLst/>
              <a:gdLst/>
              <a:ahLst/>
              <a:cxnLst/>
              <a:rect l="l" t="t" r="r" b="b"/>
              <a:pathLst>
                <a:path w="4846" h="4846" extrusionOk="0">
                  <a:moveTo>
                    <a:pt x="4845" y="2394"/>
                  </a:moveTo>
                  <a:cubicBezTo>
                    <a:pt x="4845" y="3736"/>
                    <a:pt x="3795" y="4845"/>
                    <a:pt x="2452" y="4845"/>
                  </a:cubicBezTo>
                  <a:cubicBezTo>
                    <a:pt x="1168" y="4845"/>
                    <a:pt x="59" y="3795"/>
                    <a:pt x="59" y="2452"/>
                  </a:cubicBezTo>
                  <a:cubicBezTo>
                    <a:pt x="1" y="1110"/>
                    <a:pt x="1110" y="59"/>
                    <a:pt x="2394" y="59"/>
                  </a:cubicBezTo>
                  <a:cubicBezTo>
                    <a:pt x="3736" y="1"/>
                    <a:pt x="4845" y="1110"/>
                    <a:pt x="4845" y="23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7" name="Google Shape;18037;p46"/>
            <p:cNvSpPr/>
            <p:nvPr/>
          </p:nvSpPr>
          <p:spPr>
            <a:xfrm>
              <a:off x="1644450" y="2660475"/>
              <a:ext cx="119675" cy="119700"/>
            </a:xfrm>
            <a:custGeom>
              <a:avLst/>
              <a:gdLst/>
              <a:ahLst/>
              <a:cxnLst/>
              <a:rect l="l" t="t" r="r" b="b"/>
              <a:pathLst>
                <a:path w="4787" h="4788" extrusionOk="0">
                  <a:moveTo>
                    <a:pt x="2393" y="1"/>
                  </a:moveTo>
                  <a:cubicBezTo>
                    <a:pt x="3678" y="1"/>
                    <a:pt x="4787" y="1052"/>
                    <a:pt x="4787" y="2394"/>
                  </a:cubicBezTo>
                  <a:cubicBezTo>
                    <a:pt x="4787" y="3678"/>
                    <a:pt x="3736" y="4787"/>
                    <a:pt x="2393" y="4787"/>
                  </a:cubicBezTo>
                  <a:cubicBezTo>
                    <a:pt x="1109" y="4787"/>
                    <a:pt x="0" y="3737"/>
                    <a:pt x="0" y="2394"/>
                  </a:cubicBezTo>
                  <a:cubicBezTo>
                    <a:pt x="0" y="1110"/>
                    <a:pt x="1051" y="1"/>
                    <a:pt x="2393"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8" name="Google Shape;18038;p46"/>
            <p:cNvSpPr/>
            <p:nvPr/>
          </p:nvSpPr>
          <p:spPr>
            <a:xfrm>
              <a:off x="3605700" y="4868350"/>
              <a:ext cx="121125" cy="121150"/>
            </a:xfrm>
            <a:custGeom>
              <a:avLst/>
              <a:gdLst/>
              <a:ahLst/>
              <a:cxnLst/>
              <a:rect l="l" t="t" r="r" b="b"/>
              <a:pathLst>
                <a:path w="4845" h="4846" extrusionOk="0">
                  <a:moveTo>
                    <a:pt x="4787" y="2394"/>
                  </a:moveTo>
                  <a:cubicBezTo>
                    <a:pt x="4845" y="3736"/>
                    <a:pt x="3736" y="4845"/>
                    <a:pt x="2452" y="4845"/>
                  </a:cubicBezTo>
                  <a:cubicBezTo>
                    <a:pt x="1109" y="4845"/>
                    <a:pt x="59" y="3795"/>
                    <a:pt x="0" y="2452"/>
                  </a:cubicBezTo>
                  <a:cubicBezTo>
                    <a:pt x="0" y="1110"/>
                    <a:pt x="1051" y="59"/>
                    <a:pt x="2393" y="59"/>
                  </a:cubicBezTo>
                  <a:cubicBezTo>
                    <a:pt x="3736" y="1"/>
                    <a:pt x="4787" y="1110"/>
                    <a:pt x="4787" y="23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9" name="Google Shape;18039;p46"/>
            <p:cNvSpPr/>
            <p:nvPr/>
          </p:nvSpPr>
          <p:spPr>
            <a:xfrm>
              <a:off x="4342625" y="699250"/>
              <a:ext cx="119675" cy="118225"/>
            </a:xfrm>
            <a:custGeom>
              <a:avLst/>
              <a:gdLst/>
              <a:ahLst/>
              <a:cxnLst/>
              <a:rect l="l" t="t" r="r" b="b"/>
              <a:pathLst>
                <a:path w="4787" h="4729" extrusionOk="0">
                  <a:moveTo>
                    <a:pt x="2393" y="4728"/>
                  </a:moveTo>
                  <a:cubicBezTo>
                    <a:pt x="1051" y="4728"/>
                    <a:pt x="59" y="3736"/>
                    <a:pt x="59" y="2393"/>
                  </a:cubicBezTo>
                  <a:cubicBezTo>
                    <a:pt x="0" y="1051"/>
                    <a:pt x="1051" y="0"/>
                    <a:pt x="2452" y="0"/>
                  </a:cubicBezTo>
                  <a:cubicBezTo>
                    <a:pt x="3736" y="58"/>
                    <a:pt x="4787" y="1051"/>
                    <a:pt x="4728" y="2393"/>
                  </a:cubicBezTo>
                  <a:cubicBezTo>
                    <a:pt x="4728" y="3736"/>
                    <a:pt x="3736" y="4728"/>
                    <a:pt x="2393" y="47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0" name="Google Shape;18040;p46"/>
            <p:cNvSpPr/>
            <p:nvPr/>
          </p:nvSpPr>
          <p:spPr>
            <a:xfrm>
              <a:off x="5568400" y="3890650"/>
              <a:ext cx="118225" cy="118225"/>
            </a:xfrm>
            <a:custGeom>
              <a:avLst/>
              <a:gdLst/>
              <a:ahLst/>
              <a:cxnLst/>
              <a:rect l="l" t="t" r="r" b="b"/>
              <a:pathLst>
                <a:path w="4729" h="4729" extrusionOk="0">
                  <a:moveTo>
                    <a:pt x="4728" y="2393"/>
                  </a:moveTo>
                  <a:cubicBezTo>
                    <a:pt x="4728" y="3736"/>
                    <a:pt x="3736" y="4728"/>
                    <a:pt x="2394" y="4728"/>
                  </a:cubicBezTo>
                  <a:cubicBezTo>
                    <a:pt x="1051" y="4728"/>
                    <a:pt x="0" y="3678"/>
                    <a:pt x="0" y="2335"/>
                  </a:cubicBezTo>
                  <a:cubicBezTo>
                    <a:pt x="59" y="1051"/>
                    <a:pt x="1109" y="0"/>
                    <a:pt x="2394" y="0"/>
                  </a:cubicBezTo>
                  <a:cubicBezTo>
                    <a:pt x="3736" y="59"/>
                    <a:pt x="4728" y="1051"/>
                    <a:pt x="4728"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1" name="Google Shape;18041;p46"/>
            <p:cNvSpPr/>
            <p:nvPr/>
          </p:nvSpPr>
          <p:spPr>
            <a:xfrm>
              <a:off x="2134750" y="4134350"/>
              <a:ext cx="118225" cy="118225"/>
            </a:xfrm>
            <a:custGeom>
              <a:avLst/>
              <a:gdLst/>
              <a:ahLst/>
              <a:cxnLst/>
              <a:rect l="l" t="t" r="r" b="b"/>
              <a:pathLst>
                <a:path w="4729" h="4729" extrusionOk="0">
                  <a:moveTo>
                    <a:pt x="4729" y="2393"/>
                  </a:moveTo>
                  <a:cubicBezTo>
                    <a:pt x="4670" y="3678"/>
                    <a:pt x="3678" y="4728"/>
                    <a:pt x="2336" y="4670"/>
                  </a:cubicBezTo>
                  <a:cubicBezTo>
                    <a:pt x="993" y="4670"/>
                    <a:pt x="1" y="3619"/>
                    <a:pt x="1" y="2277"/>
                  </a:cubicBezTo>
                  <a:cubicBezTo>
                    <a:pt x="59" y="992"/>
                    <a:pt x="1051" y="0"/>
                    <a:pt x="2394" y="0"/>
                  </a:cubicBezTo>
                  <a:cubicBezTo>
                    <a:pt x="3736" y="0"/>
                    <a:pt x="4729" y="1051"/>
                    <a:pt x="4670"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2" name="Google Shape;18042;p46"/>
            <p:cNvSpPr/>
            <p:nvPr/>
          </p:nvSpPr>
          <p:spPr>
            <a:xfrm>
              <a:off x="2381375" y="4380950"/>
              <a:ext cx="118225" cy="118225"/>
            </a:xfrm>
            <a:custGeom>
              <a:avLst/>
              <a:gdLst/>
              <a:ahLst/>
              <a:cxnLst/>
              <a:rect l="l" t="t" r="r" b="b"/>
              <a:pathLst>
                <a:path w="4729" h="4729" extrusionOk="0">
                  <a:moveTo>
                    <a:pt x="2335" y="4729"/>
                  </a:moveTo>
                  <a:cubicBezTo>
                    <a:pt x="993" y="4670"/>
                    <a:pt x="0" y="3678"/>
                    <a:pt x="0" y="2336"/>
                  </a:cubicBezTo>
                  <a:cubicBezTo>
                    <a:pt x="0" y="993"/>
                    <a:pt x="1109" y="1"/>
                    <a:pt x="2452" y="1"/>
                  </a:cubicBezTo>
                  <a:cubicBezTo>
                    <a:pt x="3736" y="59"/>
                    <a:pt x="4728" y="1110"/>
                    <a:pt x="4728" y="2394"/>
                  </a:cubicBezTo>
                  <a:cubicBezTo>
                    <a:pt x="4670" y="3736"/>
                    <a:pt x="3619" y="4729"/>
                    <a:pt x="2335"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3" name="Google Shape;18043;p46"/>
            <p:cNvSpPr/>
            <p:nvPr/>
          </p:nvSpPr>
          <p:spPr>
            <a:xfrm>
              <a:off x="4097450" y="4871275"/>
              <a:ext cx="116775" cy="116750"/>
            </a:xfrm>
            <a:custGeom>
              <a:avLst/>
              <a:gdLst/>
              <a:ahLst/>
              <a:cxnLst/>
              <a:rect l="l" t="t" r="r" b="b"/>
              <a:pathLst>
                <a:path w="4671" h="4670" extrusionOk="0">
                  <a:moveTo>
                    <a:pt x="2336" y="0"/>
                  </a:moveTo>
                  <a:cubicBezTo>
                    <a:pt x="3620" y="0"/>
                    <a:pt x="4671" y="993"/>
                    <a:pt x="4671" y="2277"/>
                  </a:cubicBezTo>
                  <a:cubicBezTo>
                    <a:pt x="4671" y="3619"/>
                    <a:pt x="3678" y="4612"/>
                    <a:pt x="2336" y="4670"/>
                  </a:cubicBezTo>
                  <a:cubicBezTo>
                    <a:pt x="1052" y="4670"/>
                    <a:pt x="1" y="3619"/>
                    <a:pt x="1" y="2335"/>
                  </a:cubicBezTo>
                  <a:cubicBezTo>
                    <a:pt x="1" y="993"/>
                    <a:pt x="993" y="0"/>
                    <a:pt x="233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4" name="Google Shape;18044;p46"/>
            <p:cNvSpPr/>
            <p:nvPr/>
          </p:nvSpPr>
          <p:spPr>
            <a:xfrm>
              <a:off x="5815025" y="2171625"/>
              <a:ext cx="119675" cy="118225"/>
            </a:xfrm>
            <a:custGeom>
              <a:avLst/>
              <a:gdLst/>
              <a:ahLst/>
              <a:cxnLst/>
              <a:rect l="l" t="t" r="r" b="b"/>
              <a:pathLst>
                <a:path w="4787" h="4729" extrusionOk="0">
                  <a:moveTo>
                    <a:pt x="2393" y="4729"/>
                  </a:moveTo>
                  <a:cubicBezTo>
                    <a:pt x="1051" y="4729"/>
                    <a:pt x="0" y="3678"/>
                    <a:pt x="0" y="2336"/>
                  </a:cubicBezTo>
                  <a:cubicBezTo>
                    <a:pt x="58" y="1052"/>
                    <a:pt x="1051" y="1"/>
                    <a:pt x="2393" y="1"/>
                  </a:cubicBezTo>
                  <a:cubicBezTo>
                    <a:pt x="3736" y="1"/>
                    <a:pt x="4786" y="1052"/>
                    <a:pt x="4728" y="2394"/>
                  </a:cubicBezTo>
                  <a:cubicBezTo>
                    <a:pt x="4728" y="3737"/>
                    <a:pt x="3677" y="4729"/>
                    <a:pt x="2393"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5" name="Google Shape;18045;p46"/>
            <p:cNvSpPr/>
            <p:nvPr/>
          </p:nvSpPr>
          <p:spPr>
            <a:xfrm>
              <a:off x="5816475" y="3398875"/>
              <a:ext cx="116775" cy="116775"/>
            </a:xfrm>
            <a:custGeom>
              <a:avLst/>
              <a:gdLst/>
              <a:ahLst/>
              <a:cxnLst/>
              <a:rect l="l" t="t" r="r" b="b"/>
              <a:pathLst>
                <a:path w="4671" h="4671" extrusionOk="0">
                  <a:moveTo>
                    <a:pt x="2335" y="0"/>
                  </a:moveTo>
                  <a:cubicBezTo>
                    <a:pt x="3619" y="0"/>
                    <a:pt x="4670" y="993"/>
                    <a:pt x="4670" y="2335"/>
                  </a:cubicBezTo>
                  <a:cubicBezTo>
                    <a:pt x="4670" y="3619"/>
                    <a:pt x="3619" y="4670"/>
                    <a:pt x="2335" y="4670"/>
                  </a:cubicBezTo>
                  <a:cubicBezTo>
                    <a:pt x="993" y="4670"/>
                    <a:pt x="0" y="3619"/>
                    <a:pt x="0" y="2335"/>
                  </a:cubicBezTo>
                  <a:cubicBezTo>
                    <a:pt x="0" y="993"/>
                    <a:pt x="993" y="0"/>
                    <a:pt x="233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6" name="Google Shape;18046;p46"/>
            <p:cNvSpPr/>
            <p:nvPr/>
          </p:nvSpPr>
          <p:spPr>
            <a:xfrm>
              <a:off x="1644450" y="2907100"/>
              <a:ext cx="118225" cy="119675"/>
            </a:xfrm>
            <a:custGeom>
              <a:avLst/>
              <a:gdLst/>
              <a:ahLst/>
              <a:cxnLst/>
              <a:rect l="l" t="t" r="r" b="b"/>
              <a:pathLst>
                <a:path w="4729" h="4787" extrusionOk="0">
                  <a:moveTo>
                    <a:pt x="2335" y="59"/>
                  </a:moveTo>
                  <a:cubicBezTo>
                    <a:pt x="3678" y="1"/>
                    <a:pt x="4728" y="1051"/>
                    <a:pt x="4728" y="2394"/>
                  </a:cubicBezTo>
                  <a:cubicBezTo>
                    <a:pt x="4728" y="3736"/>
                    <a:pt x="3736" y="4729"/>
                    <a:pt x="2452" y="4787"/>
                  </a:cubicBezTo>
                  <a:cubicBezTo>
                    <a:pt x="1109" y="4787"/>
                    <a:pt x="0" y="3736"/>
                    <a:pt x="0" y="2394"/>
                  </a:cubicBezTo>
                  <a:cubicBezTo>
                    <a:pt x="0" y="1110"/>
                    <a:pt x="1051" y="59"/>
                    <a:pt x="233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7" name="Google Shape;18047;p46"/>
            <p:cNvSpPr/>
            <p:nvPr/>
          </p:nvSpPr>
          <p:spPr>
            <a:xfrm>
              <a:off x="2627975" y="945850"/>
              <a:ext cx="118225" cy="118225"/>
            </a:xfrm>
            <a:custGeom>
              <a:avLst/>
              <a:gdLst/>
              <a:ahLst/>
              <a:cxnLst/>
              <a:rect l="l" t="t" r="r" b="b"/>
              <a:pathLst>
                <a:path w="4729" h="4729" extrusionOk="0">
                  <a:moveTo>
                    <a:pt x="2336" y="1"/>
                  </a:moveTo>
                  <a:cubicBezTo>
                    <a:pt x="3678" y="1"/>
                    <a:pt x="4729" y="1051"/>
                    <a:pt x="4729" y="2336"/>
                  </a:cubicBezTo>
                  <a:cubicBezTo>
                    <a:pt x="4729" y="3678"/>
                    <a:pt x="3678" y="4729"/>
                    <a:pt x="2336" y="4729"/>
                  </a:cubicBezTo>
                  <a:cubicBezTo>
                    <a:pt x="993" y="4729"/>
                    <a:pt x="1" y="3678"/>
                    <a:pt x="1" y="2394"/>
                  </a:cubicBezTo>
                  <a:cubicBezTo>
                    <a:pt x="1" y="1051"/>
                    <a:pt x="1052" y="59"/>
                    <a:pt x="23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8" name="Google Shape;18048;p46"/>
            <p:cNvSpPr/>
            <p:nvPr/>
          </p:nvSpPr>
          <p:spPr>
            <a:xfrm>
              <a:off x="1645900" y="2419700"/>
              <a:ext cx="116775" cy="116775"/>
            </a:xfrm>
            <a:custGeom>
              <a:avLst/>
              <a:gdLst/>
              <a:ahLst/>
              <a:cxnLst/>
              <a:rect l="l" t="t" r="r" b="b"/>
              <a:pathLst>
                <a:path w="4671" h="4671" extrusionOk="0">
                  <a:moveTo>
                    <a:pt x="2335" y="1"/>
                  </a:moveTo>
                  <a:cubicBezTo>
                    <a:pt x="3678" y="1"/>
                    <a:pt x="4670" y="993"/>
                    <a:pt x="4670" y="2336"/>
                  </a:cubicBezTo>
                  <a:cubicBezTo>
                    <a:pt x="4670" y="3620"/>
                    <a:pt x="3620" y="4670"/>
                    <a:pt x="2335" y="4670"/>
                  </a:cubicBezTo>
                  <a:cubicBezTo>
                    <a:pt x="993" y="4670"/>
                    <a:pt x="1" y="3620"/>
                    <a:pt x="1" y="2336"/>
                  </a:cubicBezTo>
                  <a:cubicBezTo>
                    <a:pt x="1" y="993"/>
                    <a:pt x="1051" y="1"/>
                    <a:pt x="23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9" name="Google Shape;18049;p46"/>
            <p:cNvSpPr/>
            <p:nvPr/>
          </p:nvSpPr>
          <p:spPr>
            <a:xfrm>
              <a:off x="3118300" y="700700"/>
              <a:ext cx="116775" cy="116775"/>
            </a:xfrm>
            <a:custGeom>
              <a:avLst/>
              <a:gdLst/>
              <a:ahLst/>
              <a:cxnLst/>
              <a:rect l="l" t="t" r="r" b="b"/>
              <a:pathLst>
                <a:path w="4671" h="4671" extrusionOk="0">
                  <a:moveTo>
                    <a:pt x="2277" y="4612"/>
                  </a:moveTo>
                  <a:cubicBezTo>
                    <a:pt x="993" y="4612"/>
                    <a:pt x="0" y="3561"/>
                    <a:pt x="0" y="2219"/>
                  </a:cubicBezTo>
                  <a:cubicBezTo>
                    <a:pt x="59" y="993"/>
                    <a:pt x="1109" y="0"/>
                    <a:pt x="2394" y="0"/>
                  </a:cubicBezTo>
                  <a:cubicBezTo>
                    <a:pt x="3678" y="0"/>
                    <a:pt x="4670" y="1109"/>
                    <a:pt x="4670" y="2394"/>
                  </a:cubicBezTo>
                  <a:cubicBezTo>
                    <a:pt x="4612" y="3678"/>
                    <a:pt x="3561" y="4670"/>
                    <a:pt x="2277"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0" name="Google Shape;18050;p46"/>
            <p:cNvSpPr/>
            <p:nvPr/>
          </p:nvSpPr>
          <p:spPr>
            <a:xfrm>
              <a:off x="1645900" y="3155175"/>
              <a:ext cx="116775" cy="116775"/>
            </a:xfrm>
            <a:custGeom>
              <a:avLst/>
              <a:gdLst/>
              <a:ahLst/>
              <a:cxnLst/>
              <a:rect l="l" t="t" r="r" b="b"/>
              <a:pathLst>
                <a:path w="4671" h="4671" extrusionOk="0">
                  <a:moveTo>
                    <a:pt x="4670" y="2335"/>
                  </a:moveTo>
                  <a:cubicBezTo>
                    <a:pt x="4670" y="3678"/>
                    <a:pt x="3620" y="4670"/>
                    <a:pt x="2277" y="4670"/>
                  </a:cubicBezTo>
                  <a:cubicBezTo>
                    <a:pt x="1051" y="4612"/>
                    <a:pt x="1" y="3620"/>
                    <a:pt x="1" y="2335"/>
                  </a:cubicBezTo>
                  <a:cubicBezTo>
                    <a:pt x="1" y="1051"/>
                    <a:pt x="1051" y="1"/>
                    <a:pt x="2394" y="59"/>
                  </a:cubicBezTo>
                  <a:cubicBezTo>
                    <a:pt x="3620" y="59"/>
                    <a:pt x="4670" y="1110"/>
                    <a:pt x="4670"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1" name="Google Shape;18051;p46"/>
            <p:cNvSpPr/>
            <p:nvPr/>
          </p:nvSpPr>
          <p:spPr>
            <a:xfrm>
              <a:off x="1892525" y="1682775"/>
              <a:ext cx="116750" cy="116775"/>
            </a:xfrm>
            <a:custGeom>
              <a:avLst/>
              <a:gdLst/>
              <a:ahLst/>
              <a:cxnLst/>
              <a:rect l="l" t="t" r="r" b="b"/>
              <a:pathLst>
                <a:path w="4670" h="4671" extrusionOk="0">
                  <a:moveTo>
                    <a:pt x="4670" y="2336"/>
                  </a:moveTo>
                  <a:cubicBezTo>
                    <a:pt x="4670" y="3620"/>
                    <a:pt x="3619" y="4670"/>
                    <a:pt x="2277" y="4670"/>
                  </a:cubicBezTo>
                  <a:cubicBezTo>
                    <a:pt x="1051" y="4670"/>
                    <a:pt x="0" y="3620"/>
                    <a:pt x="0" y="2394"/>
                  </a:cubicBezTo>
                  <a:cubicBezTo>
                    <a:pt x="0" y="1051"/>
                    <a:pt x="1051" y="1"/>
                    <a:pt x="2335" y="59"/>
                  </a:cubicBezTo>
                  <a:cubicBezTo>
                    <a:pt x="3619" y="59"/>
                    <a:pt x="4611" y="1051"/>
                    <a:pt x="4670" y="23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2" name="Google Shape;18052;p46"/>
            <p:cNvSpPr/>
            <p:nvPr/>
          </p:nvSpPr>
          <p:spPr>
            <a:xfrm>
              <a:off x="4832925" y="4629025"/>
              <a:ext cx="116775" cy="115325"/>
            </a:xfrm>
            <a:custGeom>
              <a:avLst/>
              <a:gdLst/>
              <a:ahLst/>
              <a:cxnLst/>
              <a:rect l="l" t="t" r="r" b="b"/>
              <a:pathLst>
                <a:path w="4671" h="4613" extrusionOk="0">
                  <a:moveTo>
                    <a:pt x="2336" y="1"/>
                  </a:moveTo>
                  <a:cubicBezTo>
                    <a:pt x="3678" y="1"/>
                    <a:pt x="4670" y="1051"/>
                    <a:pt x="4670" y="2336"/>
                  </a:cubicBezTo>
                  <a:cubicBezTo>
                    <a:pt x="4670" y="3620"/>
                    <a:pt x="3620" y="4612"/>
                    <a:pt x="2336" y="4612"/>
                  </a:cubicBezTo>
                  <a:cubicBezTo>
                    <a:pt x="1051" y="4612"/>
                    <a:pt x="1" y="3561"/>
                    <a:pt x="59" y="2277"/>
                  </a:cubicBezTo>
                  <a:cubicBezTo>
                    <a:pt x="59" y="993"/>
                    <a:pt x="1110" y="1"/>
                    <a:pt x="23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3" name="Google Shape;18053;p46"/>
            <p:cNvSpPr/>
            <p:nvPr/>
          </p:nvSpPr>
          <p:spPr>
            <a:xfrm>
              <a:off x="3360525" y="4871275"/>
              <a:ext cx="116775" cy="116750"/>
            </a:xfrm>
            <a:custGeom>
              <a:avLst/>
              <a:gdLst/>
              <a:ahLst/>
              <a:cxnLst/>
              <a:rect l="l" t="t" r="r" b="b"/>
              <a:pathLst>
                <a:path w="4671" h="4670" extrusionOk="0">
                  <a:moveTo>
                    <a:pt x="4671" y="2335"/>
                  </a:moveTo>
                  <a:cubicBezTo>
                    <a:pt x="4671" y="3619"/>
                    <a:pt x="3620" y="4670"/>
                    <a:pt x="2277" y="4612"/>
                  </a:cubicBezTo>
                  <a:cubicBezTo>
                    <a:pt x="1052" y="4612"/>
                    <a:pt x="1" y="3561"/>
                    <a:pt x="1" y="2335"/>
                  </a:cubicBezTo>
                  <a:cubicBezTo>
                    <a:pt x="1" y="993"/>
                    <a:pt x="1052" y="0"/>
                    <a:pt x="2394" y="0"/>
                  </a:cubicBezTo>
                  <a:cubicBezTo>
                    <a:pt x="3678" y="0"/>
                    <a:pt x="4671" y="1051"/>
                    <a:pt x="4671"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4" name="Google Shape;18054;p46"/>
            <p:cNvSpPr/>
            <p:nvPr/>
          </p:nvSpPr>
          <p:spPr>
            <a:xfrm>
              <a:off x="1889600" y="3890650"/>
              <a:ext cx="113850" cy="112375"/>
            </a:xfrm>
            <a:custGeom>
              <a:avLst/>
              <a:gdLst/>
              <a:ahLst/>
              <a:cxnLst/>
              <a:rect l="l" t="t" r="r" b="b"/>
              <a:pathLst>
                <a:path w="4554" h="4495" extrusionOk="0">
                  <a:moveTo>
                    <a:pt x="4553" y="2277"/>
                  </a:moveTo>
                  <a:cubicBezTo>
                    <a:pt x="4495" y="3503"/>
                    <a:pt x="3503" y="4495"/>
                    <a:pt x="2277" y="4495"/>
                  </a:cubicBezTo>
                  <a:cubicBezTo>
                    <a:pt x="993" y="4436"/>
                    <a:pt x="0" y="3386"/>
                    <a:pt x="59" y="2160"/>
                  </a:cubicBezTo>
                  <a:cubicBezTo>
                    <a:pt x="117" y="934"/>
                    <a:pt x="1109" y="0"/>
                    <a:pt x="2277" y="0"/>
                  </a:cubicBezTo>
                  <a:cubicBezTo>
                    <a:pt x="3561" y="0"/>
                    <a:pt x="4553" y="993"/>
                    <a:pt x="4553"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5" name="Google Shape;18055;p46"/>
            <p:cNvSpPr/>
            <p:nvPr/>
          </p:nvSpPr>
          <p:spPr>
            <a:xfrm>
              <a:off x="4345525" y="4872725"/>
              <a:ext cx="112400" cy="112400"/>
            </a:xfrm>
            <a:custGeom>
              <a:avLst/>
              <a:gdLst/>
              <a:ahLst/>
              <a:cxnLst/>
              <a:rect l="l" t="t" r="r" b="b"/>
              <a:pathLst>
                <a:path w="4496" h="4496" extrusionOk="0">
                  <a:moveTo>
                    <a:pt x="2277" y="4495"/>
                  </a:moveTo>
                  <a:cubicBezTo>
                    <a:pt x="993" y="4495"/>
                    <a:pt x="1" y="3444"/>
                    <a:pt x="1" y="2219"/>
                  </a:cubicBezTo>
                  <a:cubicBezTo>
                    <a:pt x="59" y="993"/>
                    <a:pt x="1052" y="1"/>
                    <a:pt x="2336" y="1"/>
                  </a:cubicBezTo>
                  <a:cubicBezTo>
                    <a:pt x="3503" y="59"/>
                    <a:pt x="4495" y="1051"/>
                    <a:pt x="4495" y="2219"/>
                  </a:cubicBezTo>
                  <a:cubicBezTo>
                    <a:pt x="4495" y="3503"/>
                    <a:pt x="3503" y="4495"/>
                    <a:pt x="2277"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6" name="Google Shape;18056;p46"/>
            <p:cNvSpPr/>
            <p:nvPr/>
          </p:nvSpPr>
          <p:spPr>
            <a:xfrm>
              <a:off x="2626525" y="4626125"/>
              <a:ext cx="112400" cy="112375"/>
            </a:xfrm>
            <a:custGeom>
              <a:avLst/>
              <a:gdLst/>
              <a:ahLst/>
              <a:cxnLst/>
              <a:rect l="l" t="t" r="r" b="b"/>
              <a:pathLst>
                <a:path w="4496" h="4495" extrusionOk="0">
                  <a:moveTo>
                    <a:pt x="2277" y="0"/>
                  </a:moveTo>
                  <a:cubicBezTo>
                    <a:pt x="3503" y="0"/>
                    <a:pt x="4495" y="1051"/>
                    <a:pt x="4495" y="2276"/>
                  </a:cubicBezTo>
                  <a:cubicBezTo>
                    <a:pt x="4495" y="3502"/>
                    <a:pt x="3444" y="4495"/>
                    <a:pt x="2219" y="4495"/>
                  </a:cubicBezTo>
                  <a:cubicBezTo>
                    <a:pt x="993" y="4495"/>
                    <a:pt x="59" y="3502"/>
                    <a:pt x="1" y="2276"/>
                  </a:cubicBezTo>
                  <a:cubicBezTo>
                    <a:pt x="1" y="1051"/>
                    <a:pt x="1051" y="0"/>
                    <a:pt x="227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7" name="Google Shape;18057;p46"/>
            <p:cNvSpPr/>
            <p:nvPr/>
          </p:nvSpPr>
          <p:spPr>
            <a:xfrm>
              <a:off x="5819400" y="1933775"/>
              <a:ext cx="110925" cy="109475"/>
            </a:xfrm>
            <a:custGeom>
              <a:avLst/>
              <a:gdLst/>
              <a:ahLst/>
              <a:cxnLst/>
              <a:rect l="l" t="t" r="r" b="b"/>
              <a:pathLst>
                <a:path w="4437" h="4379" extrusionOk="0">
                  <a:moveTo>
                    <a:pt x="4436" y="2160"/>
                  </a:moveTo>
                  <a:cubicBezTo>
                    <a:pt x="4436" y="3386"/>
                    <a:pt x="3502" y="4378"/>
                    <a:pt x="2277" y="4378"/>
                  </a:cubicBezTo>
                  <a:cubicBezTo>
                    <a:pt x="992" y="4378"/>
                    <a:pt x="0" y="3444"/>
                    <a:pt x="0" y="2160"/>
                  </a:cubicBezTo>
                  <a:cubicBezTo>
                    <a:pt x="0" y="934"/>
                    <a:pt x="992" y="0"/>
                    <a:pt x="2218" y="0"/>
                  </a:cubicBezTo>
                  <a:cubicBezTo>
                    <a:pt x="3444" y="0"/>
                    <a:pt x="4378" y="934"/>
                    <a:pt x="4378"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8" name="Google Shape;18058;p46"/>
            <p:cNvSpPr/>
            <p:nvPr/>
          </p:nvSpPr>
          <p:spPr>
            <a:xfrm>
              <a:off x="5329075" y="1196850"/>
              <a:ext cx="110925" cy="110925"/>
            </a:xfrm>
            <a:custGeom>
              <a:avLst/>
              <a:gdLst/>
              <a:ahLst/>
              <a:cxnLst/>
              <a:rect l="l" t="t" r="r" b="b"/>
              <a:pathLst>
                <a:path w="4437" h="4437" extrusionOk="0">
                  <a:moveTo>
                    <a:pt x="4437" y="2218"/>
                  </a:moveTo>
                  <a:cubicBezTo>
                    <a:pt x="4437" y="3444"/>
                    <a:pt x="3503" y="4378"/>
                    <a:pt x="2277" y="4437"/>
                  </a:cubicBezTo>
                  <a:cubicBezTo>
                    <a:pt x="993" y="4437"/>
                    <a:pt x="1" y="3444"/>
                    <a:pt x="59" y="2160"/>
                  </a:cubicBezTo>
                  <a:cubicBezTo>
                    <a:pt x="59" y="934"/>
                    <a:pt x="1051" y="0"/>
                    <a:pt x="2277" y="0"/>
                  </a:cubicBezTo>
                  <a:cubicBezTo>
                    <a:pt x="3503" y="0"/>
                    <a:pt x="4437" y="993"/>
                    <a:pt x="4437"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9" name="Google Shape;18059;p46"/>
            <p:cNvSpPr/>
            <p:nvPr/>
          </p:nvSpPr>
          <p:spPr>
            <a:xfrm>
              <a:off x="4593600" y="703625"/>
              <a:ext cx="110950" cy="109450"/>
            </a:xfrm>
            <a:custGeom>
              <a:avLst/>
              <a:gdLst/>
              <a:ahLst/>
              <a:cxnLst/>
              <a:rect l="l" t="t" r="r" b="b"/>
              <a:pathLst>
                <a:path w="4438" h="4378" extrusionOk="0">
                  <a:moveTo>
                    <a:pt x="4379" y="2218"/>
                  </a:moveTo>
                  <a:cubicBezTo>
                    <a:pt x="4379" y="3444"/>
                    <a:pt x="3445" y="4378"/>
                    <a:pt x="2219" y="4378"/>
                  </a:cubicBezTo>
                  <a:cubicBezTo>
                    <a:pt x="935" y="4378"/>
                    <a:pt x="1" y="3444"/>
                    <a:pt x="1" y="2160"/>
                  </a:cubicBezTo>
                  <a:cubicBezTo>
                    <a:pt x="59" y="934"/>
                    <a:pt x="993" y="0"/>
                    <a:pt x="2219" y="0"/>
                  </a:cubicBezTo>
                  <a:cubicBezTo>
                    <a:pt x="3445" y="0"/>
                    <a:pt x="4437" y="992"/>
                    <a:pt x="4379"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0" name="Google Shape;18060;p46"/>
            <p:cNvSpPr/>
            <p:nvPr/>
          </p:nvSpPr>
          <p:spPr>
            <a:xfrm>
              <a:off x="1648825" y="2174550"/>
              <a:ext cx="110925" cy="112400"/>
            </a:xfrm>
            <a:custGeom>
              <a:avLst/>
              <a:gdLst/>
              <a:ahLst/>
              <a:cxnLst/>
              <a:rect l="l" t="t" r="r" b="b"/>
              <a:pathLst>
                <a:path w="4437" h="4496" extrusionOk="0">
                  <a:moveTo>
                    <a:pt x="4436" y="2277"/>
                  </a:moveTo>
                  <a:cubicBezTo>
                    <a:pt x="4436" y="3503"/>
                    <a:pt x="3503" y="4437"/>
                    <a:pt x="2277" y="4495"/>
                  </a:cubicBezTo>
                  <a:cubicBezTo>
                    <a:pt x="993" y="4495"/>
                    <a:pt x="0" y="3503"/>
                    <a:pt x="0" y="2277"/>
                  </a:cubicBezTo>
                  <a:cubicBezTo>
                    <a:pt x="0" y="993"/>
                    <a:pt x="993" y="1"/>
                    <a:pt x="2218" y="59"/>
                  </a:cubicBezTo>
                  <a:cubicBezTo>
                    <a:pt x="3444" y="59"/>
                    <a:pt x="4436" y="993"/>
                    <a:pt x="4436" y="22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1" name="Google Shape;18061;p46"/>
            <p:cNvSpPr/>
            <p:nvPr/>
          </p:nvSpPr>
          <p:spPr>
            <a:xfrm>
              <a:off x="3121225" y="4875650"/>
              <a:ext cx="109450" cy="108000"/>
            </a:xfrm>
            <a:custGeom>
              <a:avLst/>
              <a:gdLst/>
              <a:ahLst/>
              <a:cxnLst/>
              <a:rect l="l" t="t" r="r" b="b"/>
              <a:pathLst>
                <a:path w="4378" h="4320" extrusionOk="0">
                  <a:moveTo>
                    <a:pt x="4378" y="2160"/>
                  </a:moveTo>
                  <a:cubicBezTo>
                    <a:pt x="4378" y="3386"/>
                    <a:pt x="3386" y="4320"/>
                    <a:pt x="2160" y="4320"/>
                  </a:cubicBezTo>
                  <a:cubicBezTo>
                    <a:pt x="934" y="4320"/>
                    <a:pt x="0" y="3327"/>
                    <a:pt x="59" y="2102"/>
                  </a:cubicBezTo>
                  <a:cubicBezTo>
                    <a:pt x="59" y="876"/>
                    <a:pt x="1051" y="0"/>
                    <a:pt x="2218" y="0"/>
                  </a:cubicBezTo>
                  <a:cubicBezTo>
                    <a:pt x="3444" y="0"/>
                    <a:pt x="4378" y="934"/>
                    <a:pt x="4378"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2" name="Google Shape;18062;p46"/>
            <p:cNvSpPr/>
            <p:nvPr/>
          </p:nvSpPr>
          <p:spPr>
            <a:xfrm>
              <a:off x="1648825" y="3401800"/>
              <a:ext cx="110925" cy="109450"/>
            </a:xfrm>
            <a:custGeom>
              <a:avLst/>
              <a:gdLst/>
              <a:ahLst/>
              <a:cxnLst/>
              <a:rect l="l" t="t" r="r" b="b"/>
              <a:pathLst>
                <a:path w="4437" h="4378" extrusionOk="0">
                  <a:moveTo>
                    <a:pt x="59" y="2160"/>
                  </a:moveTo>
                  <a:cubicBezTo>
                    <a:pt x="59" y="934"/>
                    <a:pt x="993" y="0"/>
                    <a:pt x="2277" y="59"/>
                  </a:cubicBezTo>
                  <a:cubicBezTo>
                    <a:pt x="3444" y="59"/>
                    <a:pt x="4436" y="1051"/>
                    <a:pt x="4378" y="2277"/>
                  </a:cubicBezTo>
                  <a:cubicBezTo>
                    <a:pt x="4378" y="3444"/>
                    <a:pt x="3386" y="4378"/>
                    <a:pt x="2218" y="4378"/>
                  </a:cubicBezTo>
                  <a:cubicBezTo>
                    <a:pt x="993" y="4378"/>
                    <a:pt x="0" y="3444"/>
                    <a:pt x="59"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3" name="Google Shape;18063;p46"/>
            <p:cNvSpPr/>
            <p:nvPr/>
          </p:nvSpPr>
          <p:spPr>
            <a:xfrm>
              <a:off x="5574225" y="1440550"/>
              <a:ext cx="108025" cy="108000"/>
            </a:xfrm>
            <a:custGeom>
              <a:avLst/>
              <a:gdLst/>
              <a:ahLst/>
              <a:cxnLst/>
              <a:rect l="l" t="t" r="r" b="b"/>
              <a:pathLst>
                <a:path w="4321" h="4320" extrusionOk="0">
                  <a:moveTo>
                    <a:pt x="2161" y="4320"/>
                  </a:moveTo>
                  <a:cubicBezTo>
                    <a:pt x="993" y="4320"/>
                    <a:pt x="1" y="3386"/>
                    <a:pt x="1" y="2218"/>
                  </a:cubicBezTo>
                  <a:cubicBezTo>
                    <a:pt x="1" y="993"/>
                    <a:pt x="935" y="0"/>
                    <a:pt x="2102" y="0"/>
                  </a:cubicBezTo>
                  <a:cubicBezTo>
                    <a:pt x="3328" y="0"/>
                    <a:pt x="4320" y="934"/>
                    <a:pt x="4320" y="2160"/>
                  </a:cubicBezTo>
                  <a:cubicBezTo>
                    <a:pt x="4320" y="3327"/>
                    <a:pt x="3386" y="4320"/>
                    <a:pt x="2161"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4" name="Google Shape;18064;p46"/>
            <p:cNvSpPr/>
            <p:nvPr/>
          </p:nvSpPr>
          <p:spPr>
            <a:xfrm>
              <a:off x="5820850" y="3649875"/>
              <a:ext cx="108000" cy="108000"/>
            </a:xfrm>
            <a:custGeom>
              <a:avLst/>
              <a:gdLst/>
              <a:ahLst/>
              <a:cxnLst/>
              <a:rect l="l" t="t" r="r" b="b"/>
              <a:pathLst>
                <a:path w="4320" h="4320" extrusionOk="0">
                  <a:moveTo>
                    <a:pt x="2160" y="4320"/>
                  </a:moveTo>
                  <a:cubicBezTo>
                    <a:pt x="993" y="4320"/>
                    <a:pt x="1" y="3327"/>
                    <a:pt x="1" y="2160"/>
                  </a:cubicBezTo>
                  <a:cubicBezTo>
                    <a:pt x="1" y="992"/>
                    <a:pt x="993" y="0"/>
                    <a:pt x="2160" y="0"/>
                  </a:cubicBezTo>
                  <a:cubicBezTo>
                    <a:pt x="3328" y="0"/>
                    <a:pt x="4320" y="992"/>
                    <a:pt x="4320" y="2160"/>
                  </a:cubicBezTo>
                  <a:cubicBezTo>
                    <a:pt x="4320" y="3327"/>
                    <a:pt x="3328" y="4320"/>
                    <a:pt x="2160"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5" name="Google Shape;18065;p46"/>
            <p:cNvSpPr/>
            <p:nvPr/>
          </p:nvSpPr>
          <p:spPr>
            <a:xfrm>
              <a:off x="5083925" y="950225"/>
              <a:ext cx="109475" cy="109475"/>
            </a:xfrm>
            <a:custGeom>
              <a:avLst/>
              <a:gdLst/>
              <a:ahLst/>
              <a:cxnLst/>
              <a:rect l="l" t="t" r="r" b="b"/>
              <a:pathLst>
                <a:path w="4379" h="4379" extrusionOk="0">
                  <a:moveTo>
                    <a:pt x="4320" y="2161"/>
                  </a:moveTo>
                  <a:cubicBezTo>
                    <a:pt x="4378" y="3328"/>
                    <a:pt x="3386" y="4320"/>
                    <a:pt x="2219" y="4379"/>
                  </a:cubicBezTo>
                  <a:cubicBezTo>
                    <a:pt x="1051" y="4379"/>
                    <a:pt x="59" y="3445"/>
                    <a:pt x="0" y="2219"/>
                  </a:cubicBezTo>
                  <a:cubicBezTo>
                    <a:pt x="0" y="1051"/>
                    <a:pt x="993" y="59"/>
                    <a:pt x="2160" y="59"/>
                  </a:cubicBezTo>
                  <a:cubicBezTo>
                    <a:pt x="3328" y="1"/>
                    <a:pt x="4320" y="993"/>
                    <a:pt x="4320" y="21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6" name="Google Shape;18066;p46"/>
            <p:cNvSpPr/>
            <p:nvPr/>
          </p:nvSpPr>
          <p:spPr>
            <a:xfrm>
              <a:off x="2876050" y="703625"/>
              <a:ext cx="108025" cy="109450"/>
            </a:xfrm>
            <a:custGeom>
              <a:avLst/>
              <a:gdLst/>
              <a:ahLst/>
              <a:cxnLst/>
              <a:rect l="l" t="t" r="r" b="b"/>
              <a:pathLst>
                <a:path w="4321" h="4378" extrusionOk="0">
                  <a:moveTo>
                    <a:pt x="2161" y="4320"/>
                  </a:moveTo>
                  <a:cubicBezTo>
                    <a:pt x="993" y="4320"/>
                    <a:pt x="1" y="3327"/>
                    <a:pt x="1" y="2160"/>
                  </a:cubicBezTo>
                  <a:cubicBezTo>
                    <a:pt x="59" y="992"/>
                    <a:pt x="1052" y="0"/>
                    <a:pt x="2219" y="59"/>
                  </a:cubicBezTo>
                  <a:cubicBezTo>
                    <a:pt x="3328" y="59"/>
                    <a:pt x="4320" y="1051"/>
                    <a:pt x="4320" y="2218"/>
                  </a:cubicBezTo>
                  <a:cubicBezTo>
                    <a:pt x="4320" y="3386"/>
                    <a:pt x="3328" y="4378"/>
                    <a:pt x="2161"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7" name="Google Shape;18067;p46"/>
            <p:cNvSpPr/>
            <p:nvPr/>
          </p:nvSpPr>
          <p:spPr>
            <a:xfrm>
              <a:off x="5329075" y="4386800"/>
              <a:ext cx="105100" cy="106550"/>
            </a:xfrm>
            <a:custGeom>
              <a:avLst/>
              <a:gdLst/>
              <a:ahLst/>
              <a:cxnLst/>
              <a:rect l="l" t="t" r="r" b="b"/>
              <a:pathLst>
                <a:path w="4204" h="4262" extrusionOk="0">
                  <a:moveTo>
                    <a:pt x="4203" y="2102"/>
                  </a:moveTo>
                  <a:cubicBezTo>
                    <a:pt x="4203" y="3269"/>
                    <a:pt x="3211" y="4203"/>
                    <a:pt x="2102" y="4261"/>
                  </a:cubicBezTo>
                  <a:cubicBezTo>
                    <a:pt x="935" y="4261"/>
                    <a:pt x="1" y="3269"/>
                    <a:pt x="1" y="2102"/>
                  </a:cubicBezTo>
                  <a:cubicBezTo>
                    <a:pt x="1" y="993"/>
                    <a:pt x="935" y="0"/>
                    <a:pt x="2102" y="0"/>
                  </a:cubicBezTo>
                  <a:cubicBezTo>
                    <a:pt x="3211" y="0"/>
                    <a:pt x="4203" y="993"/>
                    <a:pt x="4203" y="21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8" name="Google Shape;18068;p46"/>
            <p:cNvSpPr/>
            <p:nvPr/>
          </p:nvSpPr>
          <p:spPr>
            <a:xfrm>
              <a:off x="2140600" y="1195400"/>
              <a:ext cx="105075" cy="105075"/>
            </a:xfrm>
            <a:custGeom>
              <a:avLst/>
              <a:gdLst/>
              <a:ahLst/>
              <a:cxnLst/>
              <a:rect l="l" t="t" r="r" b="b"/>
              <a:pathLst>
                <a:path w="4203" h="4203" extrusionOk="0">
                  <a:moveTo>
                    <a:pt x="2102" y="0"/>
                  </a:moveTo>
                  <a:cubicBezTo>
                    <a:pt x="3211" y="0"/>
                    <a:pt x="4203" y="934"/>
                    <a:pt x="4203" y="2101"/>
                  </a:cubicBezTo>
                  <a:cubicBezTo>
                    <a:pt x="4203" y="3269"/>
                    <a:pt x="3269" y="4203"/>
                    <a:pt x="2102" y="4203"/>
                  </a:cubicBezTo>
                  <a:cubicBezTo>
                    <a:pt x="992" y="4203"/>
                    <a:pt x="59" y="3269"/>
                    <a:pt x="0" y="2160"/>
                  </a:cubicBezTo>
                  <a:cubicBezTo>
                    <a:pt x="0" y="992"/>
                    <a:pt x="934" y="58"/>
                    <a:pt x="2102"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9" name="Google Shape;18069;p46"/>
            <p:cNvSpPr/>
            <p:nvPr/>
          </p:nvSpPr>
          <p:spPr>
            <a:xfrm>
              <a:off x="2388675" y="954600"/>
              <a:ext cx="102175" cy="102175"/>
            </a:xfrm>
            <a:custGeom>
              <a:avLst/>
              <a:gdLst/>
              <a:ahLst/>
              <a:cxnLst/>
              <a:rect l="l" t="t" r="r" b="b"/>
              <a:pathLst>
                <a:path w="4087" h="4087" extrusionOk="0">
                  <a:moveTo>
                    <a:pt x="4086" y="2044"/>
                  </a:moveTo>
                  <a:cubicBezTo>
                    <a:pt x="4086" y="3211"/>
                    <a:pt x="3211" y="4087"/>
                    <a:pt x="2043" y="4087"/>
                  </a:cubicBezTo>
                  <a:cubicBezTo>
                    <a:pt x="876" y="4028"/>
                    <a:pt x="0" y="3153"/>
                    <a:pt x="0" y="1986"/>
                  </a:cubicBezTo>
                  <a:cubicBezTo>
                    <a:pt x="59" y="876"/>
                    <a:pt x="934" y="1"/>
                    <a:pt x="2043" y="1"/>
                  </a:cubicBezTo>
                  <a:cubicBezTo>
                    <a:pt x="3211" y="1"/>
                    <a:pt x="4086" y="876"/>
                    <a:pt x="4086" y="20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0" name="Google Shape;18070;p46"/>
            <p:cNvSpPr/>
            <p:nvPr/>
          </p:nvSpPr>
          <p:spPr>
            <a:xfrm>
              <a:off x="5577150" y="4141650"/>
              <a:ext cx="102175" cy="102150"/>
            </a:xfrm>
            <a:custGeom>
              <a:avLst/>
              <a:gdLst/>
              <a:ahLst/>
              <a:cxnLst/>
              <a:rect l="l" t="t" r="r" b="b"/>
              <a:pathLst>
                <a:path w="4087" h="4086" extrusionOk="0">
                  <a:moveTo>
                    <a:pt x="4087" y="2043"/>
                  </a:moveTo>
                  <a:cubicBezTo>
                    <a:pt x="4087" y="3210"/>
                    <a:pt x="3153" y="4086"/>
                    <a:pt x="2044" y="4086"/>
                  </a:cubicBezTo>
                  <a:cubicBezTo>
                    <a:pt x="876" y="4086"/>
                    <a:pt x="1" y="3210"/>
                    <a:pt x="1" y="2043"/>
                  </a:cubicBezTo>
                  <a:cubicBezTo>
                    <a:pt x="1" y="876"/>
                    <a:pt x="876" y="0"/>
                    <a:pt x="2044" y="0"/>
                  </a:cubicBezTo>
                  <a:cubicBezTo>
                    <a:pt x="3211" y="0"/>
                    <a:pt x="4087" y="934"/>
                    <a:pt x="4087" y="204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1" name="Google Shape;18071;p46"/>
            <p:cNvSpPr/>
            <p:nvPr/>
          </p:nvSpPr>
          <p:spPr>
            <a:xfrm>
              <a:off x="4593600" y="4877100"/>
              <a:ext cx="103650" cy="103650"/>
            </a:xfrm>
            <a:custGeom>
              <a:avLst/>
              <a:gdLst/>
              <a:ahLst/>
              <a:cxnLst/>
              <a:rect l="l" t="t" r="r" b="b"/>
              <a:pathLst>
                <a:path w="4146" h="4146" extrusionOk="0">
                  <a:moveTo>
                    <a:pt x="4087" y="2102"/>
                  </a:moveTo>
                  <a:cubicBezTo>
                    <a:pt x="4087" y="3269"/>
                    <a:pt x="3211" y="4145"/>
                    <a:pt x="2044" y="4145"/>
                  </a:cubicBezTo>
                  <a:cubicBezTo>
                    <a:pt x="877" y="4145"/>
                    <a:pt x="1" y="3211"/>
                    <a:pt x="1" y="2044"/>
                  </a:cubicBezTo>
                  <a:cubicBezTo>
                    <a:pt x="1" y="935"/>
                    <a:pt x="935" y="1"/>
                    <a:pt x="2102" y="59"/>
                  </a:cubicBezTo>
                  <a:cubicBezTo>
                    <a:pt x="3211" y="59"/>
                    <a:pt x="4145" y="935"/>
                    <a:pt x="4087" y="21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2" name="Google Shape;18072;p46"/>
            <p:cNvSpPr/>
            <p:nvPr/>
          </p:nvSpPr>
          <p:spPr>
            <a:xfrm>
              <a:off x="1653200" y="1932325"/>
              <a:ext cx="102175" cy="103625"/>
            </a:xfrm>
            <a:custGeom>
              <a:avLst/>
              <a:gdLst/>
              <a:ahLst/>
              <a:cxnLst/>
              <a:rect l="l" t="t" r="r" b="b"/>
              <a:pathLst>
                <a:path w="4087" h="4145" extrusionOk="0">
                  <a:moveTo>
                    <a:pt x="1985" y="4086"/>
                  </a:moveTo>
                  <a:cubicBezTo>
                    <a:pt x="818" y="4086"/>
                    <a:pt x="0" y="3152"/>
                    <a:pt x="0" y="1985"/>
                  </a:cubicBezTo>
                  <a:cubicBezTo>
                    <a:pt x="59" y="876"/>
                    <a:pt x="993" y="0"/>
                    <a:pt x="2160" y="58"/>
                  </a:cubicBezTo>
                  <a:cubicBezTo>
                    <a:pt x="3269" y="117"/>
                    <a:pt x="4086" y="992"/>
                    <a:pt x="4086" y="2160"/>
                  </a:cubicBezTo>
                  <a:cubicBezTo>
                    <a:pt x="4028" y="3269"/>
                    <a:pt x="3152" y="4144"/>
                    <a:pt x="1985" y="41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3" name="Google Shape;18073;p46"/>
            <p:cNvSpPr/>
            <p:nvPr/>
          </p:nvSpPr>
          <p:spPr>
            <a:xfrm>
              <a:off x="6067475" y="2673625"/>
              <a:ext cx="100700" cy="100700"/>
            </a:xfrm>
            <a:custGeom>
              <a:avLst/>
              <a:gdLst/>
              <a:ahLst/>
              <a:cxnLst/>
              <a:rect l="l" t="t" r="r" b="b"/>
              <a:pathLst>
                <a:path w="4028" h="4028" extrusionOk="0">
                  <a:moveTo>
                    <a:pt x="2043" y="4028"/>
                  </a:moveTo>
                  <a:cubicBezTo>
                    <a:pt x="934" y="4028"/>
                    <a:pt x="0" y="3152"/>
                    <a:pt x="0" y="2043"/>
                  </a:cubicBezTo>
                  <a:cubicBezTo>
                    <a:pt x="0" y="934"/>
                    <a:pt x="876" y="0"/>
                    <a:pt x="2043" y="59"/>
                  </a:cubicBezTo>
                  <a:cubicBezTo>
                    <a:pt x="3152" y="59"/>
                    <a:pt x="4028" y="934"/>
                    <a:pt x="4028" y="2043"/>
                  </a:cubicBezTo>
                  <a:cubicBezTo>
                    <a:pt x="4028" y="3152"/>
                    <a:pt x="3152" y="4028"/>
                    <a:pt x="2043"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4" name="Google Shape;18074;p46"/>
            <p:cNvSpPr/>
            <p:nvPr/>
          </p:nvSpPr>
          <p:spPr>
            <a:xfrm>
              <a:off x="5088300" y="4636325"/>
              <a:ext cx="100725" cy="100725"/>
            </a:xfrm>
            <a:custGeom>
              <a:avLst/>
              <a:gdLst/>
              <a:ahLst/>
              <a:cxnLst/>
              <a:rect l="l" t="t" r="r" b="b"/>
              <a:pathLst>
                <a:path w="4029" h="4029" extrusionOk="0">
                  <a:moveTo>
                    <a:pt x="4028" y="1985"/>
                  </a:moveTo>
                  <a:cubicBezTo>
                    <a:pt x="4028" y="3094"/>
                    <a:pt x="3153" y="4028"/>
                    <a:pt x="2044" y="4028"/>
                  </a:cubicBezTo>
                  <a:cubicBezTo>
                    <a:pt x="876" y="4028"/>
                    <a:pt x="1" y="3153"/>
                    <a:pt x="1" y="1985"/>
                  </a:cubicBezTo>
                  <a:cubicBezTo>
                    <a:pt x="1" y="876"/>
                    <a:pt x="876" y="1"/>
                    <a:pt x="1985" y="1"/>
                  </a:cubicBezTo>
                  <a:cubicBezTo>
                    <a:pt x="3153" y="1"/>
                    <a:pt x="4028" y="876"/>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5" name="Google Shape;18075;p46"/>
            <p:cNvSpPr/>
            <p:nvPr/>
          </p:nvSpPr>
          <p:spPr>
            <a:xfrm>
              <a:off x="1899825" y="1443475"/>
              <a:ext cx="102150" cy="102150"/>
            </a:xfrm>
            <a:custGeom>
              <a:avLst/>
              <a:gdLst/>
              <a:ahLst/>
              <a:cxnLst/>
              <a:rect l="l" t="t" r="r" b="b"/>
              <a:pathLst>
                <a:path w="4086" h="4086" extrusionOk="0">
                  <a:moveTo>
                    <a:pt x="2101" y="58"/>
                  </a:moveTo>
                  <a:cubicBezTo>
                    <a:pt x="3210" y="58"/>
                    <a:pt x="4086" y="992"/>
                    <a:pt x="4028" y="2101"/>
                  </a:cubicBezTo>
                  <a:cubicBezTo>
                    <a:pt x="4028" y="3210"/>
                    <a:pt x="3094" y="4086"/>
                    <a:pt x="1926" y="4086"/>
                  </a:cubicBezTo>
                  <a:cubicBezTo>
                    <a:pt x="817" y="4028"/>
                    <a:pt x="0" y="3094"/>
                    <a:pt x="58" y="1985"/>
                  </a:cubicBezTo>
                  <a:cubicBezTo>
                    <a:pt x="58" y="876"/>
                    <a:pt x="992" y="0"/>
                    <a:pt x="2101"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6" name="Google Shape;18076;p46"/>
            <p:cNvSpPr/>
            <p:nvPr/>
          </p:nvSpPr>
          <p:spPr>
            <a:xfrm>
              <a:off x="6066000" y="2917325"/>
              <a:ext cx="102175" cy="100700"/>
            </a:xfrm>
            <a:custGeom>
              <a:avLst/>
              <a:gdLst/>
              <a:ahLst/>
              <a:cxnLst/>
              <a:rect l="l" t="t" r="r" b="b"/>
              <a:pathLst>
                <a:path w="4087" h="4028" extrusionOk="0">
                  <a:moveTo>
                    <a:pt x="4028" y="2043"/>
                  </a:moveTo>
                  <a:cubicBezTo>
                    <a:pt x="4028" y="3094"/>
                    <a:pt x="3094" y="4028"/>
                    <a:pt x="1985" y="3969"/>
                  </a:cubicBezTo>
                  <a:cubicBezTo>
                    <a:pt x="935" y="3969"/>
                    <a:pt x="1" y="3035"/>
                    <a:pt x="59" y="1926"/>
                  </a:cubicBezTo>
                  <a:cubicBezTo>
                    <a:pt x="118" y="876"/>
                    <a:pt x="993" y="0"/>
                    <a:pt x="2044" y="0"/>
                  </a:cubicBezTo>
                  <a:cubicBezTo>
                    <a:pt x="3153" y="0"/>
                    <a:pt x="4087" y="934"/>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7" name="Google Shape;18077;p46"/>
            <p:cNvSpPr/>
            <p:nvPr/>
          </p:nvSpPr>
          <p:spPr>
            <a:xfrm>
              <a:off x="2878975" y="4878575"/>
              <a:ext cx="100725" cy="100700"/>
            </a:xfrm>
            <a:custGeom>
              <a:avLst/>
              <a:gdLst/>
              <a:ahLst/>
              <a:cxnLst/>
              <a:rect l="l" t="t" r="r" b="b"/>
              <a:pathLst>
                <a:path w="4029" h="4028" extrusionOk="0">
                  <a:moveTo>
                    <a:pt x="4028" y="1985"/>
                  </a:moveTo>
                  <a:cubicBezTo>
                    <a:pt x="4028" y="3094"/>
                    <a:pt x="3153" y="4028"/>
                    <a:pt x="2044" y="4028"/>
                  </a:cubicBezTo>
                  <a:cubicBezTo>
                    <a:pt x="935" y="4028"/>
                    <a:pt x="1" y="3094"/>
                    <a:pt x="59" y="1985"/>
                  </a:cubicBezTo>
                  <a:cubicBezTo>
                    <a:pt x="59" y="934"/>
                    <a:pt x="935" y="58"/>
                    <a:pt x="1985" y="0"/>
                  </a:cubicBezTo>
                  <a:cubicBezTo>
                    <a:pt x="3094" y="0"/>
                    <a:pt x="4028" y="934"/>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8" name="Google Shape;18078;p46"/>
            <p:cNvSpPr/>
            <p:nvPr/>
          </p:nvSpPr>
          <p:spPr>
            <a:xfrm>
              <a:off x="3862525" y="465750"/>
              <a:ext cx="100700" cy="100725"/>
            </a:xfrm>
            <a:custGeom>
              <a:avLst/>
              <a:gdLst/>
              <a:ahLst/>
              <a:cxnLst/>
              <a:rect l="l" t="t" r="r" b="b"/>
              <a:pathLst>
                <a:path w="4028" h="4029" extrusionOk="0">
                  <a:moveTo>
                    <a:pt x="4028" y="1985"/>
                  </a:moveTo>
                  <a:cubicBezTo>
                    <a:pt x="4028" y="3094"/>
                    <a:pt x="3094" y="4028"/>
                    <a:pt x="1985" y="3970"/>
                  </a:cubicBezTo>
                  <a:cubicBezTo>
                    <a:pt x="934" y="3970"/>
                    <a:pt x="0" y="3094"/>
                    <a:pt x="0" y="1985"/>
                  </a:cubicBezTo>
                  <a:cubicBezTo>
                    <a:pt x="0" y="935"/>
                    <a:pt x="934" y="1"/>
                    <a:pt x="1985" y="1"/>
                  </a:cubicBezTo>
                  <a:cubicBezTo>
                    <a:pt x="3036" y="1"/>
                    <a:pt x="3970" y="876"/>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9" name="Google Shape;18079;p46"/>
            <p:cNvSpPr/>
            <p:nvPr/>
          </p:nvSpPr>
          <p:spPr>
            <a:xfrm>
              <a:off x="3615900" y="465750"/>
              <a:ext cx="100725" cy="100725"/>
            </a:xfrm>
            <a:custGeom>
              <a:avLst/>
              <a:gdLst/>
              <a:ahLst/>
              <a:cxnLst/>
              <a:rect l="l" t="t" r="r" b="b"/>
              <a:pathLst>
                <a:path w="4029" h="4029" extrusionOk="0">
                  <a:moveTo>
                    <a:pt x="2044" y="4028"/>
                  </a:moveTo>
                  <a:cubicBezTo>
                    <a:pt x="935" y="4028"/>
                    <a:pt x="1" y="3094"/>
                    <a:pt x="1" y="2044"/>
                  </a:cubicBezTo>
                  <a:cubicBezTo>
                    <a:pt x="1" y="935"/>
                    <a:pt x="935" y="1"/>
                    <a:pt x="2044" y="1"/>
                  </a:cubicBezTo>
                  <a:cubicBezTo>
                    <a:pt x="3094" y="1"/>
                    <a:pt x="3970" y="876"/>
                    <a:pt x="4028" y="1985"/>
                  </a:cubicBezTo>
                  <a:cubicBezTo>
                    <a:pt x="4028" y="3036"/>
                    <a:pt x="3153" y="3970"/>
                    <a:pt x="2044"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0" name="Google Shape;18080;p46"/>
            <p:cNvSpPr/>
            <p:nvPr/>
          </p:nvSpPr>
          <p:spPr>
            <a:xfrm>
              <a:off x="2143500" y="4389725"/>
              <a:ext cx="100725" cy="99250"/>
            </a:xfrm>
            <a:custGeom>
              <a:avLst/>
              <a:gdLst/>
              <a:ahLst/>
              <a:cxnLst/>
              <a:rect l="l" t="t" r="r" b="b"/>
              <a:pathLst>
                <a:path w="4029" h="3970" extrusionOk="0">
                  <a:moveTo>
                    <a:pt x="3970" y="1985"/>
                  </a:moveTo>
                  <a:cubicBezTo>
                    <a:pt x="4028" y="3035"/>
                    <a:pt x="3095" y="3969"/>
                    <a:pt x="1986" y="3969"/>
                  </a:cubicBezTo>
                  <a:cubicBezTo>
                    <a:pt x="935" y="3969"/>
                    <a:pt x="59" y="3094"/>
                    <a:pt x="1" y="2043"/>
                  </a:cubicBezTo>
                  <a:cubicBezTo>
                    <a:pt x="1" y="934"/>
                    <a:pt x="935" y="0"/>
                    <a:pt x="1986" y="0"/>
                  </a:cubicBezTo>
                  <a:cubicBezTo>
                    <a:pt x="3036" y="0"/>
                    <a:pt x="3970" y="876"/>
                    <a:pt x="3970"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1" name="Google Shape;18081;p46"/>
            <p:cNvSpPr/>
            <p:nvPr/>
          </p:nvSpPr>
          <p:spPr>
            <a:xfrm>
              <a:off x="1654650" y="3652775"/>
              <a:ext cx="99250" cy="100725"/>
            </a:xfrm>
            <a:custGeom>
              <a:avLst/>
              <a:gdLst/>
              <a:ahLst/>
              <a:cxnLst/>
              <a:rect l="l" t="t" r="r" b="b"/>
              <a:pathLst>
                <a:path w="3970" h="4029" extrusionOk="0">
                  <a:moveTo>
                    <a:pt x="1985" y="59"/>
                  </a:moveTo>
                  <a:cubicBezTo>
                    <a:pt x="3036" y="1"/>
                    <a:pt x="3970" y="935"/>
                    <a:pt x="3970" y="2044"/>
                  </a:cubicBezTo>
                  <a:cubicBezTo>
                    <a:pt x="3970" y="3095"/>
                    <a:pt x="3094" y="4028"/>
                    <a:pt x="1985" y="4028"/>
                  </a:cubicBezTo>
                  <a:cubicBezTo>
                    <a:pt x="935" y="4028"/>
                    <a:pt x="1" y="3095"/>
                    <a:pt x="1" y="1986"/>
                  </a:cubicBezTo>
                  <a:cubicBezTo>
                    <a:pt x="1" y="935"/>
                    <a:pt x="876" y="59"/>
                    <a:pt x="198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2" name="Google Shape;18082;p46"/>
            <p:cNvSpPr/>
            <p:nvPr/>
          </p:nvSpPr>
          <p:spPr>
            <a:xfrm>
              <a:off x="6067475" y="2428475"/>
              <a:ext cx="99250" cy="99250"/>
            </a:xfrm>
            <a:custGeom>
              <a:avLst/>
              <a:gdLst/>
              <a:ahLst/>
              <a:cxnLst/>
              <a:rect l="l" t="t" r="r" b="b"/>
              <a:pathLst>
                <a:path w="3970" h="3970" extrusionOk="0">
                  <a:moveTo>
                    <a:pt x="1985" y="0"/>
                  </a:moveTo>
                  <a:cubicBezTo>
                    <a:pt x="3035" y="0"/>
                    <a:pt x="3911" y="876"/>
                    <a:pt x="3969" y="1926"/>
                  </a:cubicBezTo>
                  <a:cubicBezTo>
                    <a:pt x="3969" y="2977"/>
                    <a:pt x="3094" y="3911"/>
                    <a:pt x="2043" y="3911"/>
                  </a:cubicBezTo>
                  <a:cubicBezTo>
                    <a:pt x="992" y="3969"/>
                    <a:pt x="59" y="3035"/>
                    <a:pt x="59" y="1985"/>
                  </a:cubicBezTo>
                  <a:cubicBezTo>
                    <a:pt x="0" y="934"/>
                    <a:pt x="934" y="58"/>
                    <a:pt x="198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3" name="Google Shape;18083;p46"/>
            <p:cNvSpPr/>
            <p:nvPr/>
          </p:nvSpPr>
          <p:spPr>
            <a:xfrm>
              <a:off x="4841675" y="709450"/>
              <a:ext cx="99275" cy="99250"/>
            </a:xfrm>
            <a:custGeom>
              <a:avLst/>
              <a:gdLst/>
              <a:ahLst/>
              <a:cxnLst/>
              <a:rect l="l" t="t" r="r" b="b"/>
              <a:pathLst>
                <a:path w="3971" h="3970" extrusionOk="0">
                  <a:moveTo>
                    <a:pt x="3970" y="1985"/>
                  </a:moveTo>
                  <a:cubicBezTo>
                    <a:pt x="3970" y="3036"/>
                    <a:pt x="3036" y="3970"/>
                    <a:pt x="1986" y="3970"/>
                  </a:cubicBezTo>
                  <a:cubicBezTo>
                    <a:pt x="935" y="3911"/>
                    <a:pt x="1" y="2978"/>
                    <a:pt x="59" y="1927"/>
                  </a:cubicBezTo>
                  <a:cubicBezTo>
                    <a:pt x="59" y="876"/>
                    <a:pt x="993" y="1"/>
                    <a:pt x="2044" y="1"/>
                  </a:cubicBezTo>
                  <a:cubicBezTo>
                    <a:pt x="3095" y="1"/>
                    <a:pt x="3970" y="935"/>
                    <a:pt x="3970"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4" name="Google Shape;18084;p46"/>
            <p:cNvSpPr/>
            <p:nvPr/>
          </p:nvSpPr>
          <p:spPr>
            <a:xfrm>
              <a:off x="5825225" y="1691525"/>
              <a:ext cx="99250" cy="99275"/>
            </a:xfrm>
            <a:custGeom>
              <a:avLst/>
              <a:gdLst/>
              <a:ahLst/>
              <a:cxnLst/>
              <a:rect l="l" t="t" r="r" b="b"/>
              <a:pathLst>
                <a:path w="3970" h="3971" extrusionOk="0">
                  <a:moveTo>
                    <a:pt x="1985" y="3970"/>
                  </a:moveTo>
                  <a:cubicBezTo>
                    <a:pt x="876" y="3970"/>
                    <a:pt x="1" y="3036"/>
                    <a:pt x="1" y="1986"/>
                  </a:cubicBezTo>
                  <a:cubicBezTo>
                    <a:pt x="1" y="935"/>
                    <a:pt x="935" y="1"/>
                    <a:pt x="1985" y="59"/>
                  </a:cubicBezTo>
                  <a:cubicBezTo>
                    <a:pt x="3036" y="59"/>
                    <a:pt x="3970" y="993"/>
                    <a:pt x="3970" y="2044"/>
                  </a:cubicBezTo>
                  <a:cubicBezTo>
                    <a:pt x="3911" y="3095"/>
                    <a:pt x="3036" y="3970"/>
                    <a:pt x="1985"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5" name="Google Shape;18085;p46"/>
            <p:cNvSpPr/>
            <p:nvPr/>
          </p:nvSpPr>
          <p:spPr>
            <a:xfrm>
              <a:off x="4106225" y="465750"/>
              <a:ext cx="97800" cy="99250"/>
            </a:xfrm>
            <a:custGeom>
              <a:avLst/>
              <a:gdLst/>
              <a:ahLst/>
              <a:cxnLst/>
              <a:rect l="l" t="t" r="r" b="b"/>
              <a:pathLst>
                <a:path w="3912" h="3970" extrusionOk="0">
                  <a:moveTo>
                    <a:pt x="3911" y="1985"/>
                  </a:moveTo>
                  <a:cubicBezTo>
                    <a:pt x="3911" y="3036"/>
                    <a:pt x="3035" y="3970"/>
                    <a:pt x="1985" y="3970"/>
                  </a:cubicBezTo>
                  <a:cubicBezTo>
                    <a:pt x="934" y="3970"/>
                    <a:pt x="0" y="3036"/>
                    <a:pt x="0" y="1985"/>
                  </a:cubicBezTo>
                  <a:cubicBezTo>
                    <a:pt x="0" y="935"/>
                    <a:pt x="876" y="59"/>
                    <a:pt x="1926" y="59"/>
                  </a:cubicBezTo>
                  <a:cubicBezTo>
                    <a:pt x="2977" y="1"/>
                    <a:pt x="3911" y="935"/>
                    <a:pt x="3911"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6" name="Google Shape;18086;p46"/>
            <p:cNvSpPr/>
            <p:nvPr/>
          </p:nvSpPr>
          <p:spPr>
            <a:xfrm>
              <a:off x="2393050" y="4634875"/>
              <a:ext cx="94875" cy="96325"/>
            </a:xfrm>
            <a:custGeom>
              <a:avLst/>
              <a:gdLst/>
              <a:ahLst/>
              <a:cxnLst/>
              <a:rect l="l" t="t" r="r" b="b"/>
              <a:pathLst>
                <a:path w="3795" h="3853" extrusionOk="0">
                  <a:moveTo>
                    <a:pt x="3794" y="1868"/>
                  </a:moveTo>
                  <a:cubicBezTo>
                    <a:pt x="3794" y="2977"/>
                    <a:pt x="2977" y="3794"/>
                    <a:pt x="1926" y="3794"/>
                  </a:cubicBezTo>
                  <a:cubicBezTo>
                    <a:pt x="817" y="3853"/>
                    <a:pt x="0" y="2977"/>
                    <a:pt x="0" y="1868"/>
                  </a:cubicBezTo>
                  <a:cubicBezTo>
                    <a:pt x="0" y="817"/>
                    <a:pt x="817" y="0"/>
                    <a:pt x="1926" y="0"/>
                  </a:cubicBezTo>
                  <a:cubicBezTo>
                    <a:pt x="2977" y="0"/>
                    <a:pt x="3794" y="817"/>
                    <a:pt x="3794" y="18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7" name="Google Shape;18087;p46"/>
            <p:cNvSpPr/>
            <p:nvPr/>
          </p:nvSpPr>
          <p:spPr>
            <a:xfrm>
              <a:off x="6068925" y="3165400"/>
              <a:ext cx="96325" cy="96325"/>
            </a:xfrm>
            <a:custGeom>
              <a:avLst/>
              <a:gdLst/>
              <a:ahLst/>
              <a:cxnLst/>
              <a:rect l="l" t="t" r="r" b="b"/>
              <a:pathLst>
                <a:path w="3853" h="3853" extrusionOk="0">
                  <a:moveTo>
                    <a:pt x="3853" y="1985"/>
                  </a:moveTo>
                  <a:cubicBezTo>
                    <a:pt x="3853" y="3035"/>
                    <a:pt x="2977" y="3853"/>
                    <a:pt x="1927" y="3853"/>
                  </a:cubicBezTo>
                  <a:cubicBezTo>
                    <a:pt x="818" y="3853"/>
                    <a:pt x="1" y="2977"/>
                    <a:pt x="59" y="1868"/>
                  </a:cubicBezTo>
                  <a:cubicBezTo>
                    <a:pt x="59" y="817"/>
                    <a:pt x="934" y="0"/>
                    <a:pt x="1985" y="0"/>
                  </a:cubicBezTo>
                  <a:cubicBezTo>
                    <a:pt x="3036" y="59"/>
                    <a:pt x="3853" y="934"/>
                    <a:pt x="3853"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8" name="Google Shape;18088;p46"/>
            <p:cNvSpPr/>
            <p:nvPr/>
          </p:nvSpPr>
          <p:spPr>
            <a:xfrm>
              <a:off x="3370750" y="467225"/>
              <a:ext cx="96325" cy="96325"/>
            </a:xfrm>
            <a:custGeom>
              <a:avLst/>
              <a:gdLst/>
              <a:ahLst/>
              <a:cxnLst/>
              <a:rect l="l" t="t" r="r" b="b"/>
              <a:pathLst>
                <a:path w="3853" h="3853" extrusionOk="0">
                  <a:moveTo>
                    <a:pt x="1868" y="3853"/>
                  </a:moveTo>
                  <a:cubicBezTo>
                    <a:pt x="818" y="3794"/>
                    <a:pt x="0" y="2977"/>
                    <a:pt x="59" y="1868"/>
                  </a:cubicBezTo>
                  <a:cubicBezTo>
                    <a:pt x="59" y="817"/>
                    <a:pt x="934" y="0"/>
                    <a:pt x="1985" y="59"/>
                  </a:cubicBezTo>
                  <a:cubicBezTo>
                    <a:pt x="3094" y="59"/>
                    <a:pt x="3853" y="934"/>
                    <a:pt x="3853" y="1985"/>
                  </a:cubicBezTo>
                  <a:cubicBezTo>
                    <a:pt x="3795" y="3094"/>
                    <a:pt x="2977" y="3853"/>
                    <a:pt x="1868" y="38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9" name="Google Shape;18089;p46"/>
            <p:cNvSpPr/>
            <p:nvPr/>
          </p:nvSpPr>
          <p:spPr>
            <a:xfrm>
              <a:off x="5828150" y="3902325"/>
              <a:ext cx="93425" cy="94875"/>
            </a:xfrm>
            <a:custGeom>
              <a:avLst/>
              <a:gdLst/>
              <a:ahLst/>
              <a:cxnLst/>
              <a:rect l="l" t="t" r="r" b="b"/>
              <a:pathLst>
                <a:path w="3737" h="3795" extrusionOk="0">
                  <a:moveTo>
                    <a:pt x="3736" y="1926"/>
                  </a:moveTo>
                  <a:cubicBezTo>
                    <a:pt x="3736" y="3036"/>
                    <a:pt x="2861" y="3794"/>
                    <a:pt x="1810" y="3794"/>
                  </a:cubicBezTo>
                  <a:cubicBezTo>
                    <a:pt x="759" y="3736"/>
                    <a:pt x="0" y="2919"/>
                    <a:pt x="0" y="1926"/>
                  </a:cubicBezTo>
                  <a:cubicBezTo>
                    <a:pt x="0" y="817"/>
                    <a:pt x="876" y="0"/>
                    <a:pt x="1927" y="59"/>
                  </a:cubicBezTo>
                  <a:cubicBezTo>
                    <a:pt x="2977" y="59"/>
                    <a:pt x="3736" y="876"/>
                    <a:pt x="3736" y="19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0" name="Google Shape;18090;p46"/>
            <p:cNvSpPr/>
            <p:nvPr/>
          </p:nvSpPr>
          <p:spPr>
            <a:xfrm>
              <a:off x="1899825" y="4146025"/>
              <a:ext cx="94875" cy="94875"/>
            </a:xfrm>
            <a:custGeom>
              <a:avLst/>
              <a:gdLst/>
              <a:ahLst/>
              <a:cxnLst/>
              <a:rect l="l" t="t" r="r" b="b"/>
              <a:pathLst>
                <a:path w="3795" h="3795" extrusionOk="0">
                  <a:moveTo>
                    <a:pt x="3794" y="1926"/>
                  </a:moveTo>
                  <a:cubicBezTo>
                    <a:pt x="3736" y="2977"/>
                    <a:pt x="2919" y="3794"/>
                    <a:pt x="1810" y="3794"/>
                  </a:cubicBezTo>
                  <a:cubicBezTo>
                    <a:pt x="759" y="3736"/>
                    <a:pt x="0" y="2919"/>
                    <a:pt x="0" y="1810"/>
                  </a:cubicBezTo>
                  <a:cubicBezTo>
                    <a:pt x="58" y="759"/>
                    <a:pt x="876" y="0"/>
                    <a:pt x="1868" y="0"/>
                  </a:cubicBezTo>
                  <a:cubicBezTo>
                    <a:pt x="2977" y="0"/>
                    <a:pt x="3794" y="817"/>
                    <a:pt x="3736" y="19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1" name="Google Shape;18091;p46"/>
            <p:cNvSpPr/>
            <p:nvPr/>
          </p:nvSpPr>
          <p:spPr>
            <a:xfrm>
              <a:off x="2639650" y="712375"/>
              <a:ext cx="94875" cy="93425"/>
            </a:xfrm>
            <a:custGeom>
              <a:avLst/>
              <a:gdLst/>
              <a:ahLst/>
              <a:cxnLst/>
              <a:rect l="l" t="t" r="r" b="b"/>
              <a:pathLst>
                <a:path w="3795" h="3737" extrusionOk="0">
                  <a:moveTo>
                    <a:pt x="1927" y="3736"/>
                  </a:moveTo>
                  <a:cubicBezTo>
                    <a:pt x="876" y="3736"/>
                    <a:pt x="59" y="2919"/>
                    <a:pt x="59" y="1868"/>
                  </a:cubicBezTo>
                  <a:cubicBezTo>
                    <a:pt x="1" y="818"/>
                    <a:pt x="818" y="0"/>
                    <a:pt x="1869" y="0"/>
                  </a:cubicBezTo>
                  <a:cubicBezTo>
                    <a:pt x="2919" y="0"/>
                    <a:pt x="3737" y="818"/>
                    <a:pt x="3737" y="1810"/>
                  </a:cubicBezTo>
                  <a:cubicBezTo>
                    <a:pt x="3795" y="2861"/>
                    <a:pt x="2978" y="3678"/>
                    <a:pt x="1927" y="37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2" name="Google Shape;18092;p46"/>
            <p:cNvSpPr/>
            <p:nvPr/>
          </p:nvSpPr>
          <p:spPr>
            <a:xfrm>
              <a:off x="6070375" y="2184775"/>
              <a:ext cx="93425" cy="91950"/>
            </a:xfrm>
            <a:custGeom>
              <a:avLst/>
              <a:gdLst/>
              <a:ahLst/>
              <a:cxnLst/>
              <a:rect l="l" t="t" r="r" b="b"/>
              <a:pathLst>
                <a:path w="3737" h="3678" extrusionOk="0">
                  <a:moveTo>
                    <a:pt x="3737" y="1868"/>
                  </a:moveTo>
                  <a:cubicBezTo>
                    <a:pt x="3737" y="2860"/>
                    <a:pt x="2861" y="3678"/>
                    <a:pt x="1869" y="3678"/>
                  </a:cubicBezTo>
                  <a:cubicBezTo>
                    <a:pt x="876" y="3678"/>
                    <a:pt x="1" y="2802"/>
                    <a:pt x="59" y="1810"/>
                  </a:cubicBezTo>
                  <a:cubicBezTo>
                    <a:pt x="59" y="817"/>
                    <a:pt x="935" y="0"/>
                    <a:pt x="1927" y="0"/>
                  </a:cubicBezTo>
                  <a:cubicBezTo>
                    <a:pt x="2919" y="59"/>
                    <a:pt x="3737" y="876"/>
                    <a:pt x="3737" y="18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3" name="Google Shape;18093;p46"/>
            <p:cNvSpPr/>
            <p:nvPr/>
          </p:nvSpPr>
          <p:spPr>
            <a:xfrm>
              <a:off x="3862525" y="5129550"/>
              <a:ext cx="91950" cy="91975"/>
            </a:xfrm>
            <a:custGeom>
              <a:avLst/>
              <a:gdLst/>
              <a:ahLst/>
              <a:cxnLst/>
              <a:rect l="l" t="t" r="r" b="b"/>
              <a:pathLst>
                <a:path w="3678" h="3679" extrusionOk="0">
                  <a:moveTo>
                    <a:pt x="3678" y="1869"/>
                  </a:moveTo>
                  <a:cubicBezTo>
                    <a:pt x="3678" y="2861"/>
                    <a:pt x="2860" y="3678"/>
                    <a:pt x="1868" y="3678"/>
                  </a:cubicBezTo>
                  <a:cubicBezTo>
                    <a:pt x="876" y="3678"/>
                    <a:pt x="0" y="2803"/>
                    <a:pt x="0" y="1810"/>
                  </a:cubicBezTo>
                  <a:cubicBezTo>
                    <a:pt x="59" y="818"/>
                    <a:pt x="934" y="1"/>
                    <a:pt x="1868" y="59"/>
                  </a:cubicBezTo>
                  <a:cubicBezTo>
                    <a:pt x="2860" y="59"/>
                    <a:pt x="3678" y="876"/>
                    <a:pt x="3678" y="18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4" name="Google Shape;18094;p46"/>
            <p:cNvSpPr/>
            <p:nvPr/>
          </p:nvSpPr>
          <p:spPr>
            <a:xfrm>
              <a:off x="4357200" y="470125"/>
              <a:ext cx="91975" cy="91975"/>
            </a:xfrm>
            <a:custGeom>
              <a:avLst/>
              <a:gdLst/>
              <a:ahLst/>
              <a:cxnLst/>
              <a:rect l="l" t="t" r="r" b="b"/>
              <a:pathLst>
                <a:path w="3679" h="3679" extrusionOk="0">
                  <a:moveTo>
                    <a:pt x="3620" y="1810"/>
                  </a:moveTo>
                  <a:cubicBezTo>
                    <a:pt x="3678" y="2744"/>
                    <a:pt x="2861" y="3620"/>
                    <a:pt x="1869" y="3678"/>
                  </a:cubicBezTo>
                  <a:cubicBezTo>
                    <a:pt x="876" y="3678"/>
                    <a:pt x="1" y="2803"/>
                    <a:pt x="1" y="1810"/>
                  </a:cubicBezTo>
                  <a:cubicBezTo>
                    <a:pt x="1" y="876"/>
                    <a:pt x="818" y="1"/>
                    <a:pt x="1810" y="1"/>
                  </a:cubicBezTo>
                  <a:cubicBezTo>
                    <a:pt x="2744" y="1"/>
                    <a:pt x="3620" y="818"/>
                    <a:pt x="3620"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5" name="Google Shape;18095;p46"/>
            <p:cNvSpPr/>
            <p:nvPr/>
          </p:nvSpPr>
          <p:spPr>
            <a:xfrm>
              <a:off x="3620275" y="5131025"/>
              <a:ext cx="91975" cy="90500"/>
            </a:xfrm>
            <a:custGeom>
              <a:avLst/>
              <a:gdLst/>
              <a:ahLst/>
              <a:cxnLst/>
              <a:rect l="l" t="t" r="r" b="b"/>
              <a:pathLst>
                <a:path w="3679" h="3620" extrusionOk="0">
                  <a:moveTo>
                    <a:pt x="1869" y="3619"/>
                  </a:moveTo>
                  <a:cubicBezTo>
                    <a:pt x="876" y="3619"/>
                    <a:pt x="1" y="2744"/>
                    <a:pt x="1" y="1810"/>
                  </a:cubicBezTo>
                  <a:cubicBezTo>
                    <a:pt x="1" y="817"/>
                    <a:pt x="876" y="0"/>
                    <a:pt x="1869" y="0"/>
                  </a:cubicBezTo>
                  <a:cubicBezTo>
                    <a:pt x="2803" y="0"/>
                    <a:pt x="3620" y="817"/>
                    <a:pt x="3620" y="1751"/>
                  </a:cubicBezTo>
                  <a:cubicBezTo>
                    <a:pt x="3678" y="2744"/>
                    <a:pt x="2803" y="3619"/>
                    <a:pt x="1869"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6" name="Google Shape;18096;p46"/>
            <p:cNvSpPr/>
            <p:nvPr/>
          </p:nvSpPr>
          <p:spPr>
            <a:xfrm>
              <a:off x="1412425" y="2921700"/>
              <a:ext cx="90500" cy="90500"/>
            </a:xfrm>
            <a:custGeom>
              <a:avLst/>
              <a:gdLst/>
              <a:ahLst/>
              <a:cxnLst/>
              <a:rect l="l" t="t" r="r" b="b"/>
              <a:pathLst>
                <a:path w="3620" h="3620" extrusionOk="0">
                  <a:moveTo>
                    <a:pt x="3619" y="1810"/>
                  </a:moveTo>
                  <a:cubicBezTo>
                    <a:pt x="3619" y="2802"/>
                    <a:pt x="2802" y="3619"/>
                    <a:pt x="1810" y="3619"/>
                  </a:cubicBezTo>
                  <a:cubicBezTo>
                    <a:pt x="818" y="3619"/>
                    <a:pt x="0" y="2802"/>
                    <a:pt x="0" y="1810"/>
                  </a:cubicBezTo>
                  <a:cubicBezTo>
                    <a:pt x="0" y="876"/>
                    <a:pt x="818" y="59"/>
                    <a:pt x="1751" y="0"/>
                  </a:cubicBezTo>
                  <a:cubicBezTo>
                    <a:pt x="2744" y="0"/>
                    <a:pt x="3561" y="817"/>
                    <a:pt x="3619"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7" name="Google Shape;18097;p46"/>
            <p:cNvSpPr/>
            <p:nvPr/>
          </p:nvSpPr>
          <p:spPr>
            <a:xfrm>
              <a:off x="4846075" y="4884400"/>
              <a:ext cx="91950" cy="90500"/>
            </a:xfrm>
            <a:custGeom>
              <a:avLst/>
              <a:gdLst/>
              <a:ahLst/>
              <a:cxnLst/>
              <a:rect l="l" t="t" r="r" b="b"/>
              <a:pathLst>
                <a:path w="3678" h="3620" extrusionOk="0">
                  <a:moveTo>
                    <a:pt x="1868" y="1"/>
                  </a:moveTo>
                  <a:cubicBezTo>
                    <a:pt x="2802" y="1"/>
                    <a:pt x="3677" y="876"/>
                    <a:pt x="3619" y="1810"/>
                  </a:cubicBezTo>
                  <a:cubicBezTo>
                    <a:pt x="3619" y="2802"/>
                    <a:pt x="2743" y="3620"/>
                    <a:pt x="1751" y="3620"/>
                  </a:cubicBezTo>
                  <a:cubicBezTo>
                    <a:pt x="817" y="3561"/>
                    <a:pt x="0" y="2744"/>
                    <a:pt x="0" y="1810"/>
                  </a:cubicBezTo>
                  <a:cubicBezTo>
                    <a:pt x="0" y="818"/>
                    <a:pt x="876" y="1"/>
                    <a:pt x="18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8" name="Google Shape;18098;p46"/>
            <p:cNvSpPr/>
            <p:nvPr/>
          </p:nvSpPr>
          <p:spPr>
            <a:xfrm>
              <a:off x="1659025" y="1695925"/>
              <a:ext cx="90500" cy="90500"/>
            </a:xfrm>
            <a:custGeom>
              <a:avLst/>
              <a:gdLst/>
              <a:ahLst/>
              <a:cxnLst/>
              <a:rect l="l" t="t" r="r" b="b"/>
              <a:pathLst>
                <a:path w="3620" h="3620" extrusionOk="0">
                  <a:moveTo>
                    <a:pt x="3620" y="1810"/>
                  </a:moveTo>
                  <a:cubicBezTo>
                    <a:pt x="3620" y="2802"/>
                    <a:pt x="2803" y="3619"/>
                    <a:pt x="1810" y="3619"/>
                  </a:cubicBezTo>
                  <a:cubicBezTo>
                    <a:pt x="818" y="3619"/>
                    <a:pt x="1" y="2802"/>
                    <a:pt x="1" y="1810"/>
                  </a:cubicBezTo>
                  <a:cubicBezTo>
                    <a:pt x="1" y="876"/>
                    <a:pt x="818" y="58"/>
                    <a:pt x="1752" y="0"/>
                  </a:cubicBezTo>
                  <a:cubicBezTo>
                    <a:pt x="2744" y="0"/>
                    <a:pt x="3562" y="817"/>
                    <a:pt x="3620"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9" name="Google Shape;18099;p46"/>
            <p:cNvSpPr/>
            <p:nvPr/>
          </p:nvSpPr>
          <p:spPr>
            <a:xfrm>
              <a:off x="1412425" y="2675075"/>
              <a:ext cx="90500" cy="91975"/>
            </a:xfrm>
            <a:custGeom>
              <a:avLst/>
              <a:gdLst/>
              <a:ahLst/>
              <a:cxnLst/>
              <a:rect l="l" t="t" r="r" b="b"/>
              <a:pathLst>
                <a:path w="3620" h="3679" extrusionOk="0">
                  <a:moveTo>
                    <a:pt x="1810" y="1"/>
                  </a:moveTo>
                  <a:cubicBezTo>
                    <a:pt x="2802" y="59"/>
                    <a:pt x="3619" y="935"/>
                    <a:pt x="3619" y="1869"/>
                  </a:cubicBezTo>
                  <a:cubicBezTo>
                    <a:pt x="3561" y="2861"/>
                    <a:pt x="2685" y="3678"/>
                    <a:pt x="1751" y="3620"/>
                  </a:cubicBezTo>
                  <a:cubicBezTo>
                    <a:pt x="759" y="3561"/>
                    <a:pt x="0" y="2744"/>
                    <a:pt x="0" y="1810"/>
                  </a:cubicBezTo>
                  <a:cubicBezTo>
                    <a:pt x="0" y="818"/>
                    <a:pt x="876" y="1"/>
                    <a:pt x="18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0" name="Google Shape;18100;p46"/>
            <p:cNvSpPr/>
            <p:nvPr/>
          </p:nvSpPr>
          <p:spPr>
            <a:xfrm>
              <a:off x="5340750" y="961900"/>
              <a:ext cx="87575" cy="87575"/>
            </a:xfrm>
            <a:custGeom>
              <a:avLst/>
              <a:gdLst/>
              <a:ahLst/>
              <a:cxnLst/>
              <a:rect l="l" t="t" r="r" b="b"/>
              <a:pathLst>
                <a:path w="3503" h="3503" extrusionOk="0">
                  <a:moveTo>
                    <a:pt x="3503" y="1752"/>
                  </a:moveTo>
                  <a:cubicBezTo>
                    <a:pt x="3503" y="2744"/>
                    <a:pt x="2744" y="3503"/>
                    <a:pt x="1752" y="3503"/>
                  </a:cubicBezTo>
                  <a:cubicBezTo>
                    <a:pt x="759" y="3503"/>
                    <a:pt x="1" y="2744"/>
                    <a:pt x="1" y="1752"/>
                  </a:cubicBezTo>
                  <a:cubicBezTo>
                    <a:pt x="1" y="760"/>
                    <a:pt x="759" y="1"/>
                    <a:pt x="1752" y="1"/>
                  </a:cubicBezTo>
                  <a:cubicBezTo>
                    <a:pt x="2744" y="1"/>
                    <a:pt x="3503" y="760"/>
                    <a:pt x="3503"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1" name="Google Shape;18101;p46"/>
            <p:cNvSpPr/>
            <p:nvPr/>
          </p:nvSpPr>
          <p:spPr>
            <a:xfrm>
              <a:off x="5584450" y="1208525"/>
              <a:ext cx="87575" cy="87575"/>
            </a:xfrm>
            <a:custGeom>
              <a:avLst/>
              <a:gdLst/>
              <a:ahLst/>
              <a:cxnLst/>
              <a:rect l="l" t="t" r="r" b="b"/>
              <a:pathLst>
                <a:path w="3503" h="3503" extrusionOk="0">
                  <a:moveTo>
                    <a:pt x="3503" y="1751"/>
                  </a:moveTo>
                  <a:cubicBezTo>
                    <a:pt x="3503" y="2744"/>
                    <a:pt x="2744" y="3503"/>
                    <a:pt x="1752" y="3503"/>
                  </a:cubicBezTo>
                  <a:cubicBezTo>
                    <a:pt x="759" y="3503"/>
                    <a:pt x="1" y="2685"/>
                    <a:pt x="1" y="1751"/>
                  </a:cubicBezTo>
                  <a:cubicBezTo>
                    <a:pt x="1" y="759"/>
                    <a:pt x="759" y="0"/>
                    <a:pt x="1752" y="0"/>
                  </a:cubicBezTo>
                  <a:cubicBezTo>
                    <a:pt x="2744" y="0"/>
                    <a:pt x="3503" y="759"/>
                    <a:pt x="3503"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2" name="Google Shape;18102;p46"/>
            <p:cNvSpPr/>
            <p:nvPr/>
          </p:nvSpPr>
          <p:spPr>
            <a:xfrm>
              <a:off x="3132900" y="471600"/>
              <a:ext cx="87575" cy="87575"/>
            </a:xfrm>
            <a:custGeom>
              <a:avLst/>
              <a:gdLst/>
              <a:ahLst/>
              <a:cxnLst/>
              <a:rect l="l" t="t" r="r" b="b"/>
              <a:pathLst>
                <a:path w="3503" h="3503" extrusionOk="0">
                  <a:moveTo>
                    <a:pt x="3502" y="1751"/>
                  </a:moveTo>
                  <a:cubicBezTo>
                    <a:pt x="3502" y="2744"/>
                    <a:pt x="2744" y="3503"/>
                    <a:pt x="1751" y="3503"/>
                  </a:cubicBezTo>
                  <a:cubicBezTo>
                    <a:pt x="759" y="3503"/>
                    <a:pt x="0" y="2744"/>
                    <a:pt x="0" y="1751"/>
                  </a:cubicBezTo>
                  <a:cubicBezTo>
                    <a:pt x="0" y="817"/>
                    <a:pt x="759" y="0"/>
                    <a:pt x="1751" y="0"/>
                  </a:cubicBezTo>
                  <a:cubicBezTo>
                    <a:pt x="2685" y="0"/>
                    <a:pt x="3502" y="759"/>
                    <a:pt x="3502"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3" name="Google Shape;18103;p46"/>
            <p:cNvSpPr/>
            <p:nvPr/>
          </p:nvSpPr>
          <p:spPr>
            <a:xfrm>
              <a:off x="6073300" y="3413475"/>
              <a:ext cx="87575" cy="87575"/>
            </a:xfrm>
            <a:custGeom>
              <a:avLst/>
              <a:gdLst/>
              <a:ahLst/>
              <a:cxnLst/>
              <a:rect l="l" t="t" r="r" b="b"/>
              <a:pathLst>
                <a:path w="3503" h="3503" extrusionOk="0">
                  <a:moveTo>
                    <a:pt x="1752" y="3502"/>
                  </a:moveTo>
                  <a:cubicBezTo>
                    <a:pt x="759" y="3502"/>
                    <a:pt x="1" y="2685"/>
                    <a:pt x="1" y="1751"/>
                  </a:cubicBezTo>
                  <a:cubicBezTo>
                    <a:pt x="1" y="759"/>
                    <a:pt x="818" y="0"/>
                    <a:pt x="1810" y="0"/>
                  </a:cubicBezTo>
                  <a:cubicBezTo>
                    <a:pt x="2744" y="0"/>
                    <a:pt x="3503" y="759"/>
                    <a:pt x="3503" y="1751"/>
                  </a:cubicBezTo>
                  <a:cubicBezTo>
                    <a:pt x="3503" y="2744"/>
                    <a:pt x="2744" y="3502"/>
                    <a:pt x="1752" y="35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4" name="Google Shape;18104;p46"/>
            <p:cNvSpPr/>
            <p:nvPr/>
          </p:nvSpPr>
          <p:spPr>
            <a:xfrm>
              <a:off x="1413875" y="2434300"/>
              <a:ext cx="87575" cy="86125"/>
            </a:xfrm>
            <a:custGeom>
              <a:avLst/>
              <a:gdLst/>
              <a:ahLst/>
              <a:cxnLst/>
              <a:rect l="l" t="t" r="r" b="b"/>
              <a:pathLst>
                <a:path w="3503" h="3445" extrusionOk="0">
                  <a:moveTo>
                    <a:pt x="1752" y="3444"/>
                  </a:moveTo>
                  <a:cubicBezTo>
                    <a:pt x="760" y="3444"/>
                    <a:pt x="1" y="2744"/>
                    <a:pt x="1" y="1752"/>
                  </a:cubicBezTo>
                  <a:cubicBezTo>
                    <a:pt x="1" y="759"/>
                    <a:pt x="760" y="1"/>
                    <a:pt x="1752" y="1"/>
                  </a:cubicBezTo>
                  <a:cubicBezTo>
                    <a:pt x="2744" y="1"/>
                    <a:pt x="3445" y="759"/>
                    <a:pt x="3503" y="1693"/>
                  </a:cubicBezTo>
                  <a:cubicBezTo>
                    <a:pt x="3503" y="2686"/>
                    <a:pt x="2744" y="3444"/>
                    <a:pt x="1752"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5" name="Google Shape;18105;p46"/>
            <p:cNvSpPr/>
            <p:nvPr/>
          </p:nvSpPr>
          <p:spPr>
            <a:xfrm>
              <a:off x="4112050" y="5131025"/>
              <a:ext cx="87575" cy="89025"/>
            </a:xfrm>
            <a:custGeom>
              <a:avLst/>
              <a:gdLst/>
              <a:ahLst/>
              <a:cxnLst/>
              <a:rect l="l" t="t" r="r" b="b"/>
              <a:pathLst>
                <a:path w="3503" h="3561" extrusionOk="0">
                  <a:moveTo>
                    <a:pt x="3503" y="1751"/>
                  </a:moveTo>
                  <a:cubicBezTo>
                    <a:pt x="3503" y="2744"/>
                    <a:pt x="2744" y="3561"/>
                    <a:pt x="1752" y="3561"/>
                  </a:cubicBezTo>
                  <a:cubicBezTo>
                    <a:pt x="760" y="3561"/>
                    <a:pt x="1" y="2802"/>
                    <a:pt x="1" y="1810"/>
                  </a:cubicBezTo>
                  <a:cubicBezTo>
                    <a:pt x="1" y="817"/>
                    <a:pt x="701" y="59"/>
                    <a:pt x="1693" y="59"/>
                  </a:cubicBezTo>
                  <a:cubicBezTo>
                    <a:pt x="2686" y="0"/>
                    <a:pt x="3445" y="759"/>
                    <a:pt x="3503"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6" name="Google Shape;18106;p46"/>
            <p:cNvSpPr/>
            <p:nvPr/>
          </p:nvSpPr>
          <p:spPr>
            <a:xfrm>
              <a:off x="1413875" y="3171225"/>
              <a:ext cx="86125" cy="86125"/>
            </a:xfrm>
            <a:custGeom>
              <a:avLst/>
              <a:gdLst/>
              <a:ahLst/>
              <a:cxnLst/>
              <a:rect l="l" t="t" r="r" b="b"/>
              <a:pathLst>
                <a:path w="3445" h="3445" extrusionOk="0">
                  <a:moveTo>
                    <a:pt x="3445" y="1752"/>
                  </a:moveTo>
                  <a:cubicBezTo>
                    <a:pt x="3445" y="2686"/>
                    <a:pt x="2686" y="3445"/>
                    <a:pt x="1693" y="3445"/>
                  </a:cubicBezTo>
                  <a:cubicBezTo>
                    <a:pt x="760" y="3386"/>
                    <a:pt x="1" y="2627"/>
                    <a:pt x="59" y="1693"/>
                  </a:cubicBezTo>
                  <a:cubicBezTo>
                    <a:pt x="59" y="759"/>
                    <a:pt x="818" y="1"/>
                    <a:pt x="1752" y="1"/>
                  </a:cubicBezTo>
                  <a:cubicBezTo>
                    <a:pt x="2744" y="1"/>
                    <a:pt x="3445" y="759"/>
                    <a:pt x="3445"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7" name="Google Shape;18107;p46"/>
            <p:cNvSpPr/>
            <p:nvPr/>
          </p:nvSpPr>
          <p:spPr>
            <a:xfrm>
              <a:off x="3376575" y="5132475"/>
              <a:ext cx="86125" cy="86125"/>
            </a:xfrm>
            <a:custGeom>
              <a:avLst/>
              <a:gdLst/>
              <a:ahLst/>
              <a:cxnLst/>
              <a:rect l="l" t="t" r="r" b="b"/>
              <a:pathLst>
                <a:path w="3445" h="3445" extrusionOk="0">
                  <a:moveTo>
                    <a:pt x="3445" y="1752"/>
                  </a:moveTo>
                  <a:cubicBezTo>
                    <a:pt x="3445" y="2686"/>
                    <a:pt x="2686" y="3444"/>
                    <a:pt x="1752" y="3444"/>
                  </a:cubicBezTo>
                  <a:cubicBezTo>
                    <a:pt x="760" y="3444"/>
                    <a:pt x="1" y="2686"/>
                    <a:pt x="1" y="1693"/>
                  </a:cubicBezTo>
                  <a:cubicBezTo>
                    <a:pt x="1" y="759"/>
                    <a:pt x="760" y="1"/>
                    <a:pt x="1752" y="1"/>
                  </a:cubicBezTo>
                  <a:cubicBezTo>
                    <a:pt x="2686" y="1"/>
                    <a:pt x="3445" y="759"/>
                    <a:pt x="3445"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8" name="Google Shape;18108;p46"/>
            <p:cNvSpPr/>
            <p:nvPr/>
          </p:nvSpPr>
          <p:spPr>
            <a:xfrm>
              <a:off x="2639650" y="4887325"/>
              <a:ext cx="86125" cy="84650"/>
            </a:xfrm>
            <a:custGeom>
              <a:avLst/>
              <a:gdLst/>
              <a:ahLst/>
              <a:cxnLst/>
              <a:rect l="l" t="t" r="r" b="b"/>
              <a:pathLst>
                <a:path w="3445" h="3386" extrusionOk="0">
                  <a:moveTo>
                    <a:pt x="3445" y="1693"/>
                  </a:moveTo>
                  <a:cubicBezTo>
                    <a:pt x="3445" y="2627"/>
                    <a:pt x="2628" y="3386"/>
                    <a:pt x="1694" y="3386"/>
                  </a:cubicBezTo>
                  <a:cubicBezTo>
                    <a:pt x="760" y="3327"/>
                    <a:pt x="1" y="2569"/>
                    <a:pt x="59" y="1635"/>
                  </a:cubicBezTo>
                  <a:cubicBezTo>
                    <a:pt x="59" y="701"/>
                    <a:pt x="818" y="0"/>
                    <a:pt x="1752" y="0"/>
                  </a:cubicBezTo>
                  <a:cubicBezTo>
                    <a:pt x="2686" y="0"/>
                    <a:pt x="3445" y="759"/>
                    <a:pt x="3445" y="16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9" name="Google Shape;18109;p46"/>
            <p:cNvSpPr/>
            <p:nvPr/>
          </p:nvSpPr>
          <p:spPr>
            <a:xfrm>
              <a:off x="1661950" y="3903775"/>
              <a:ext cx="84675" cy="86125"/>
            </a:xfrm>
            <a:custGeom>
              <a:avLst/>
              <a:gdLst/>
              <a:ahLst/>
              <a:cxnLst/>
              <a:rect l="l" t="t" r="r" b="b"/>
              <a:pathLst>
                <a:path w="3387" h="3445" extrusionOk="0">
                  <a:moveTo>
                    <a:pt x="1693" y="1"/>
                  </a:moveTo>
                  <a:cubicBezTo>
                    <a:pt x="2627" y="1"/>
                    <a:pt x="3386" y="818"/>
                    <a:pt x="3386" y="1752"/>
                  </a:cubicBezTo>
                  <a:cubicBezTo>
                    <a:pt x="3386" y="2686"/>
                    <a:pt x="2569" y="3444"/>
                    <a:pt x="1635" y="3386"/>
                  </a:cubicBezTo>
                  <a:cubicBezTo>
                    <a:pt x="701" y="3386"/>
                    <a:pt x="1" y="2627"/>
                    <a:pt x="1" y="1693"/>
                  </a:cubicBezTo>
                  <a:cubicBezTo>
                    <a:pt x="1" y="759"/>
                    <a:pt x="759" y="1"/>
                    <a:pt x="1693"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0" name="Google Shape;18110;p46"/>
            <p:cNvSpPr/>
            <p:nvPr/>
          </p:nvSpPr>
          <p:spPr>
            <a:xfrm>
              <a:off x="5587375" y="4398475"/>
              <a:ext cx="81725" cy="81725"/>
            </a:xfrm>
            <a:custGeom>
              <a:avLst/>
              <a:gdLst/>
              <a:ahLst/>
              <a:cxnLst/>
              <a:rect l="l" t="t" r="r" b="b"/>
              <a:pathLst>
                <a:path w="3269" h="3269" extrusionOk="0">
                  <a:moveTo>
                    <a:pt x="1635" y="3269"/>
                  </a:moveTo>
                  <a:cubicBezTo>
                    <a:pt x="701" y="3269"/>
                    <a:pt x="0" y="2510"/>
                    <a:pt x="0" y="1635"/>
                  </a:cubicBezTo>
                  <a:cubicBezTo>
                    <a:pt x="0" y="759"/>
                    <a:pt x="759" y="0"/>
                    <a:pt x="1693" y="0"/>
                  </a:cubicBezTo>
                  <a:cubicBezTo>
                    <a:pt x="2569" y="59"/>
                    <a:pt x="3269" y="817"/>
                    <a:pt x="3269" y="1693"/>
                  </a:cubicBezTo>
                  <a:cubicBezTo>
                    <a:pt x="3211" y="2569"/>
                    <a:pt x="2510" y="3269"/>
                    <a:pt x="1635"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1" name="Google Shape;18111;p46"/>
            <p:cNvSpPr/>
            <p:nvPr/>
          </p:nvSpPr>
          <p:spPr>
            <a:xfrm>
              <a:off x="6076225" y="1948375"/>
              <a:ext cx="81750" cy="81725"/>
            </a:xfrm>
            <a:custGeom>
              <a:avLst/>
              <a:gdLst/>
              <a:ahLst/>
              <a:cxnLst/>
              <a:rect l="l" t="t" r="r" b="b"/>
              <a:pathLst>
                <a:path w="3270" h="3269" extrusionOk="0">
                  <a:moveTo>
                    <a:pt x="1693" y="3211"/>
                  </a:moveTo>
                  <a:cubicBezTo>
                    <a:pt x="818" y="3269"/>
                    <a:pt x="59" y="2510"/>
                    <a:pt x="0" y="1635"/>
                  </a:cubicBezTo>
                  <a:cubicBezTo>
                    <a:pt x="0" y="759"/>
                    <a:pt x="759" y="0"/>
                    <a:pt x="1635" y="0"/>
                  </a:cubicBezTo>
                  <a:cubicBezTo>
                    <a:pt x="2510" y="0"/>
                    <a:pt x="3269" y="701"/>
                    <a:pt x="3269" y="1576"/>
                  </a:cubicBezTo>
                  <a:cubicBezTo>
                    <a:pt x="3269" y="2452"/>
                    <a:pt x="2569" y="3211"/>
                    <a:pt x="1693"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2" name="Google Shape;18112;p46"/>
            <p:cNvSpPr/>
            <p:nvPr/>
          </p:nvSpPr>
          <p:spPr>
            <a:xfrm>
              <a:off x="2152275" y="964825"/>
              <a:ext cx="81725" cy="81750"/>
            </a:xfrm>
            <a:custGeom>
              <a:avLst/>
              <a:gdLst/>
              <a:ahLst/>
              <a:cxnLst/>
              <a:rect l="l" t="t" r="r" b="b"/>
              <a:pathLst>
                <a:path w="3269" h="3270" extrusionOk="0">
                  <a:moveTo>
                    <a:pt x="3269" y="1635"/>
                  </a:moveTo>
                  <a:cubicBezTo>
                    <a:pt x="3269" y="2510"/>
                    <a:pt x="2568" y="3211"/>
                    <a:pt x="1693" y="3269"/>
                  </a:cubicBezTo>
                  <a:cubicBezTo>
                    <a:pt x="759" y="3269"/>
                    <a:pt x="0" y="2510"/>
                    <a:pt x="59" y="1577"/>
                  </a:cubicBezTo>
                  <a:cubicBezTo>
                    <a:pt x="59" y="701"/>
                    <a:pt x="817" y="0"/>
                    <a:pt x="1693" y="0"/>
                  </a:cubicBezTo>
                  <a:cubicBezTo>
                    <a:pt x="2568" y="0"/>
                    <a:pt x="3269" y="759"/>
                    <a:pt x="3269"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3" name="Google Shape;18113;p46"/>
            <p:cNvSpPr/>
            <p:nvPr/>
          </p:nvSpPr>
          <p:spPr>
            <a:xfrm>
              <a:off x="5833975" y="1453675"/>
              <a:ext cx="81750" cy="81750"/>
            </a:xfrm>
            <a:custGeom>
              <a:avLst/>
              <a:gdLst/>
              <a:ahLst/>
              <a:cxnLst/>
              <a:rect l="l" t="t" r="r" b="b"/>
              <a:pathLst>
                <a:path w="3270" h="3270" extrusionOk="0">
                  <a:moveTo>
                    <a:pt x="3270" y="1635"/>
                  </a:moveTo>
                  <a:cubicBezTo>
                    <a:pt x="3270" y="2511"/>
                    <a:pt x="2511" y="3269"/>
                    <a:pt x="1635" y="3269"/>
                  </a:cubicBezTo>
                  <a:cubicBezTo>
                    <a:pt x="760" y="3269"/>
                    <a:pt x="1" y="2511"/>
                    <a:pt x="1" y="1635"/>
                  </a:cubicBezTo>
                  <a:cubicBezTo>
                    <a:pt x="1" y="759"/>
                    <a:pt x="760" y="1"/>
                    <a:pt x="1635" y="1"/>
                  </a:cubicBezTo>
                  <a:cubicBezTo>
                    <a:pt x="2511" y="1"/>
                    <a:pt x="3211" y="759"/>
                    <a:pt x="3211"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4" name="Google Shape;18114;p46"/>
            <p:cNvSpPr/>
            <p:nvPr/>
          </p:nvSpPr>
          <p:spPr>
            <a:xfrm>
              <a:off x="4361600" y="5135400"/>
              <a:ext cx="81725" cy="81750"/>
            </a:xfrm>
            <a:custGeom>
              <a:avLst/>
              <a:gdLst/>
              <a:ahLst/>
              <a:cxnLst/>
              <a:rect l="l" t="t" r="r" b="b"/>
              <a:pathLst>
                <a:path w="3269" h="3270" extrusionOk="0">
                  <a:moveTo>
                    <a:pt x="1634" y="3269"/>
                  </a:moveTo>
                  <a:cubicBezTo>
                    <a:pt x="759" y="3269"/>
                    <a:pt x="58" y="2569"/>
                    <a:pt x="0" y="1693"/>
                  </a:cubicBezTo>
                  <a:cubicBezTo>
                    <a:pt x="0" y="759"/>
                    <a:pt x="700" y="0"/>
                    <a:pt x="1634" y="0"/>
                  </a:cubicBezTo>
                  <a:cubicBezTo>
                    <a:pt x="2510" y="0"/>
                    <a:pt x="3269" y="701"/>
                    <a:pt x="3269" y="1576"/>
                  </a:cubicBezTo>
                  <a:cubicBezTo>
                    <a:pt x="3269" y="2510"/>
                    <a:pt x="2510" y="3211"/>
                    <a:pt x="1634"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5" name="Google Shape;18115;p46"/>
            <p:cNvSpPr/>
            <p:nvPr/>
          </p:nvSpPr>
          <p:spPr>
            <a:xfrm>
              <a:off x="3137275" y="5136850"/>
              <a:ext cx="78825" cy="78825"/>
            </a:xfrm>
            <a:custGeom>
              <a:avLst/>
              <a:gdLst/>
              <a:ahLst/>
              <a:cxnLst/>
              <a:rect l="l" t="t" r="r" b="b"/>
              <a:pathLst>
                <a:path w="3153" h="3153" extrusionOk="0">
                  <a:moveTo>
                    <a:pt x="1576" y="3094"/>
                  </a:moveTo>
                  <a:cubicBezTo>
                    <a:pt x="701" y="3153"/>
                    <a:pt x="0" y="2452"/>
                    <a:pt x="0" y="1577"/>
                  </a:cubicBezTo>
                  <a:cubicBezTo>
                    <a:pt x="0" y="701"/>
                    <a:pt x="642" y="1"/>
                    <a:pt x="1518" y="1"/>
                  </a:cubicBezTo>
                  <a:cubicBezTo>
                    <a:pt x="2452" y="1"/>
                    <a:pt x="3094" y="643"/>
                    <a:pt x="3152" y="1518"/>
                  </a:cubicBezTo>
                  <a:cubicBezTo>
                    <a:pt x="3152" y="2394"/>
                    <a:pt x="2452" y="3094"/>
                    <a:pt x="1576"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6" name="Google Shape;18116;p46"/>
            <p:cNvSpPr/>
            <p:nvPr/>
          </p:nvSpPr>
          <p:spPr>
            <a:xfrm>
              <a:off x="1416800" y="2190600"/>
              <a:ext cx="80275" cy="80300"/>
            </a:xfrm>
            <a:custGeom>
              <a:avLst/>
              <a:gdLst/>
              <a:ahLst/>
              <a:cxnLst/>
              <a:rect l="l" t="t" r="r" b="b"/>
              <a:pathLst>
                <a:path w="3211" h="3212" extrusionOk="0">
                  <a:moveTo>
                    <a:pt x="1635" y="1"/>
                  </a:moveTo>
                  <a:cubicBezTo>
                    <a:pt x="2510" y="1"/>
                    <a:pt x="3211" y="701"/>
                    <a:pt x="3211" y="1635"/>
                  </a:cubicBezTo>
                  <a:cubicBezTo>
                    <a:pt x="3211" y="2511"/>
                    <a:pt x="2510" y="3211"/>
                    <a:pt x="1635" y="3211"/>
                  </a:cubicBezTo>
                  <a:cubicBezTo>
                    <a:pt x="759" y="3211"/>
                    <a:pt x="0" y="2511"/>
                    <a:pt x="0" y="1635"/>
                  </a:cubicBezTo>
                  <a:cubicBezTo>
                    <a:pt x="0" y="701"/>
                    <a:pt x="701" y="1"/>
                    <a:pt x="16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7" name="Google Shape;18117;p46"/>
            <p:cNvSpPr/>
            <p:nvPr/>
          </p:nvSpPr>
          <p:spPr>
            <a:xfrm>
              <a:off x="5340750" y="4646550"/>
              <a:ext cx="80275" cy="80275"/>
            </a:xfrm>
            <a:custGeom>
              <a:avLst/>
              <a:gdLst/>
              <a:ahLst/>
              <a:cxnLst/>
              <a:rect l="l" t="t" r="r" b="b"/>
              <a:pathLst>
                <a:path w="3211" h="3211" extrusionOk="0">
                  <a:moveTo>
                    <a:pt x="3211" y="1635"/>
                  </a:moveTo>
                  <a:cubicBezTo>
                    <a:pt x="3211" y="2510"/>
                    <a:pt x="2511" y="3211"/>
                    <a:pt x="1635" y="3211"/>
                  </a:cubicBezTo>
                  <a:cubicBezTo>
                    <a:pt x="701" y="3211"/>
                    <a:pt x="1" y="2510"/>
                    <a:pt x="1" y="1576"/>
                  </a:cubicBezTo>
                  <a:cubicBezTo>
                    <a:pt x="1" y="701"/>
                    <a:pt x="759" y="0"/>
                    <a:pt x="1635" y="0"/>
                  </a:cubicBezTo>
                  <a:cubicBezTo>
                    <a:pt x="2511" y="0"/>
                    <a:pt x="3211" y="701"/>
                    <a:pt x="3211"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8" name="Google Shape;18118;p46"/>
            <p:cNvSpPr/>
            <p:nvPr/>
          </p:nvSpPr>
          <p:spPr>
            <a:xfrm>
              <a:off x="1911500" y="1208525"/>
              <a:ext cx="78825" cy="78825"/>
            </a:xfrm>
            <a:custGeom>
              <a:avLst/>
              <a:gdLst/>
              <a:ahLst/>
              <a:cxnLst/>
              <a:rect l="l" t="t" r="r" b="b"/>
              <a:pathLst>
                <a:path w="3153" h="3153" extrusionOk="0">
                  <a:moveTo>
                    <a:pt x="1576" y="0"/>
                  </a:moveTo>
                  <a:cubicBezTo>
                    <a:pt x="2510" y="0"/>
                    <a:pt x="3152" y="701"/>
                    <a:pt x="3152" y="1635"/>
                  </a:cubicBezTo>
                  <a:cubicBezTo>
                    <a:pt x="3094" y="2510"/>
                    <a:pt x="2452" y="3152"/>
                    <a:pt x="1576" y="3152"/>
                  </a:cubicBezTo>
                  <a:cubicBezTo>
                    <a:pt x="642" y="3152"/>
                    <a:pt x="0" y="2452"/>
                    <a:pt x="0" y="1576"/>
                  </a:cubicBezTo>
                  <a:cubicBezTo>
                    <a:pt x="0" y="701"/>
                    <a:pt x="700" y="0"/>
                    <a:pt x="15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9" name="Google Shape;18119;p46"/>
            <p:cNvSpPr/>
            <p:nvPr/>
          </p:nvSpPr>
          <p:spPr>
            <a:xfrm>
              <a:off x="4608200" y="475975"/>
              <a:ext cx="81750" cy="80275"/>
            </a:xfrm>
            <a:custGeom>
              <a:avLst/>
              <a:gdLst/>
              <a:ahLst/>
              <a:cxnLst/>
              <a:rect l="l" t="t" r="r" b="b"/>
              <a:pathLst>
                <a:path w="3270" h="3211" extrusionOk="0">
                  <a:moveTo>
                    <a:pt x="1693" y="0"/>
                  </a:moveTo>
                  <a:cubicBezTo>
                    <a:pt x="2569" y="0"/>
                    <a:pt x="3269" y="759"/>
                    <a:pt x="3269" y="1635"/>
                  </a:cubicBezTo>
                  <a:cubicBezTo>
                    <a:pt x="3211" y="2510"/>
                    <a:pt x="2511" y="3211"/>
                    <a:pt x="1577" y="3211"/>
                  </a:cubicBezTo>
                  <a:cubicBezTo>
                    <a:pt x="701" y="3152"/>
                    <a:pt x="1" y="2452"/>
                    <a:pt x="1" y="1576"/>
                  </a:cubicBezTo>
                  <a:cubicBezTo>
                    <a:pt x="59" y="642"/>
                    <a:pt x="759" y="0"/>
                    <a:pt x="169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0" name="Google Shape;18120;p46"/>
            <p:cNvSpPr/>
            <p:nvPr/>
          </p:nvSpPr>
          <p:spPr>
            <a:xfrm>
              <a:off x="5098525" y="718200"/>
              <a:ext cx="80275" cy="81750"/>
            </a:xfrm>
            <a:custGeom>
              <a:avLst/>
              <a:gdLst/>
              <a:ahLst/>
              <a:cxnLst/>
              <a:rect l="l" t="t" r="r" b="b"/>
              <a:pathLst>
                <a:path w="3211" h="3270" extrusionOk="0">
                  <a:moveTo>
                    <a:pt x="1635" y="3211"/>
                  </a:moveTo>
                  <a:cubicBezTo>
                    <a:pt x="759" y="3270"/>
                    <a:pt x="0" y="2569"/>
                    <a:pt x="0" y="1635"/>
                  </a:cubicBezTo>
                  <a:cubicBezTo>
                    <a:pt x="0" y="760"/>
                    <a:pt x="701" y="59"/>
                    <a:pt x="1576" y="1"/>
                  </a:cubicBezTo>
                  <a:cubicBezTo>
                    <a:pt x="2452" y="1"/>
                    <a:pt x="3211" y="701"/>
                    <a:pt x="3211" y="1577"/>
                  </a:cubicBezTo>
                  <a:cubicBezTo>
                    <a:pt x="3211" y="2511"/>
                    <a:pt x="2510" y="3211"/>
                    <a:pt x="1635"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1" name="Google Shape;18121;p46"/>
            <p:cNvSpPr/>
            <p:nvPr/>
          </p:nvSpPr>
          <p:spPr>
            <a:xfrm>
              <a:off x="6079150" y="3664450"/>
              <a:ext cx="77350" cy="77375"/>
            </a:xfrm>
            <a:custGeom>
              <a:avLst/>
              <a:gdLst/>
              <a:ahLst/>
              <a:cxnLst/>
              <a:rect l="l" t="t" r="r" b="b"/>
              <a:pathLst>
                <a:path w="3094" h="3095" extrusionOk="0">
                  <a:moveTo>
                    <a:pt x="3094" y="1519"/>
                  </a:moveTo>
                  <a:cubicBezTo>
                    <a:pt x="3094" y="2394"/>
                    <a:pt x="2393" y="3095"/>
                    <a:pt x="1576" y="3095"/>
                  </a:cubicBezTo>
                  <a:cubicBezTo>
                    <a:pt x="701" y="3095"/>
                    <a:pt x="0" y="2452"/>
                    <a:pt x="0" y="1577"/>
                  </a:cubicBezTo>
                  <a:cubicBezTo>
                    <a:pt x="0" y="701"/>
                    <a:pt x="642" y="59"/>
                    <a:pt x="1518" y="1"/>
                  </a:cubicBezTo>
                  <a:cubicBezTo>
                    <a:pt x="2335" y="1"/>
                    <a:pt x="3094" y="701"/>
                    <a:pt x="3094" y="15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2" name="Google Shape;18122;p46"/>
            <p:cNvSpPr/>
            <p:nvPr/>
          </p:nvSpPr>
          <p:spPr>
            <a:xfrm>
              <a:off x="1418250" y="3417850"/>
              <a:ext cx="78825" cy="77350"/>
            </a:xfrm>
            <a:custGeom>
              <a:avLst/>
              <a:gdLst/>
              <a:ahLst/>
              <a:cxnLst/>
              <a:rect l="l" t="t" r="r" b="b"/>
              <a:pathLst>
                <a:path w="3153" h="3094" extrusionOk="0">
                  <a:moveTo>
                    <a:pt x="1577" y="3094"/>
                  </a:moveTo>
                  <a:cubicBezTo>
                    <a:pt x="701" y="3094"/>
                    <a:pt x="1" y="2393"/>
                    <a:pt x="1" y="1576"/>
                  </a:cubicBezTo>
                  <a:cubicBezTo>
                    <a:pt x="1" y="701"/>
                    <a:pt x="760" y="0"/>
                    <a:pt x="1577" y="0"/>
                  </a:cubicBezTo>
                  <a:cubicBezTo>
                    <a:pt x="2452" y="59"/>
                    <a:pt x="3094" y="701"/>
                    <a:pt x="3094" y="1518"/>
                  </a:cubicBezTo>
                  <a:cubicBezTo>
                    <a:pt x="3153" y="2393"/>
                    <a:pt x="2452" y="3094"/>
                    <a:pt x="1577"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3" name="Google Shape;18123;p46"/>
            <p:cNvSpPr/>
            <p:nvPr/>
          </p:nvSpPr>
          <p:spPr>
            <a:xfrm>
              <a:off x="2890650" y="477425"/>
              <a:ext cx="77375" cy="77375"/>
            </a:xfrm>
            <a:custGeom>
              <a:avLst/>
              <a:gdLst/>
              <a:ahLst/>
              <a:cxnLst/>
              <a:rect l="l" t="t" r="r" b="b"/>
              <a:pathLst>
                <a:path w="3095" h="3095" extrusionOk="0">
                  <a:moveTo>
                    <a:pt x="3094" y="1518"/>
                  </a:moveTo>
                  <a:cubicBezTo>
                    <a:pt x="3094" y="2336"/>
                    <a:pt x="2452" y="3036"/>
                    <a:pt x="1577" y="3094"/>
                  </a:cubicBezTo>
                  <a:cubicBezTo>
                    <a:pt x="759" y="3094"/>
                    <a:pt x="1" y="2394"/>
                    <a:pt x="59" y="1518"/>
                  </a:cubicBezTo>
                  <a:cubicBezTo>
                    <a:pt x="59" y="701"/>
                    <a:pt x="759" y="1"/>
                    <a:pt x="1577" y="1"/>
                  </a:cubicBezTo>
                  <a:cubicBezTo>
                    <a:pt x="2394" y="1"/>
                    <a:pt x="3094" y="701"/>
                    <a:pt x="3094"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4" name="Google Shape;18124;p46"/>
            <p:cNvSpPr/>
            <p:nvPr/>
          </p:nvSpPr>
          <p:spPr>
            <a:xfrm>
              <a:off x="5835450" y="4154775"/>
              <a:ext cx="77350" cy="77350"/>
            </a:xfrm>
            <a:custGeom>
              <a:avLst/>
              <a:gdLst/>
              <a:ahLst/>
              <a:cxnLst/>
              <a:rect l="l" t="t" r="r" b="b"/>
              <a:pathLst>
                <a:path w="3094" h="3094" extrusionOk="0">
                  <a:moveTo>
                    <a:pt x="3094" y="1518"/>
                  </a:moveTo>
                  <a:cubicBezTo>
                    <a:pt x="3094" y="2335"/>
                    <a:pt x="2335" y="3094"/>
                    <a:pt x="1518" y="3036"/>
                  </a:cubicBezTo>
                  <a:cubicBezTo>
                    <a:pt x="701" y="3036"/>
                    <a:pt x="0" y="2277"/>
                    <a:pt x="59" y="1460"/>
                  </a:cubicBezTo>
                  <a:cubicBezTo>
                    <a:pt x="59" y="701"/>
                    <a:pt x="759" y="0"/>
                    <a:pt x="1576" y="0"/>
                  </a:cubicBezTo>
                  <a:cubicBezTo>
                    <a:pt x="2393" y="0"/>
                    <a:pt x="3094" y="701"/>
                    <a:pt x="3094"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5" name="Google Shape;18125;p46"/>
            <p:cNvSpPr/>
            <p:nvPr/>
          </p:nvSpPr>
          <p:spPr>
            <a:xfrm>
              <a:off x="2401800" y="719675"/>
              <a:ext cx="75900" cy="77350"/>
            </a:xfrm>
            <a:custGeom>
              <a:avLst/>
              <a:gdLst/>
              <a:ahLst/>
              <a:cxnLst/>
              <a:rect l="l" t="t" r="r" b="b"/>
              <a:pathLst>
                <a:path w="3036" h="3094" extrusionOk="0">
                  <a:moveTo>
                    <a:pt x="3036" y="1576"/>
                  </a:moveTo>
                  <a:cubicBezTo>
                    <a:pt x="3036" y="2393"/>
                    <a:pt x="2277" y="3094"/>
                    <a:pt x="1460" y="3036"/>
                  </a:cubicBezTo>
                  <a:cubicBezTo>
                    <a:pt x="643" y="3036"/>
                    <a:pt x="0" y="2277"/>
                    <a:pt x="59" y="1518"/>
                  </a:cubicBezTo>
                  <a:cubicBezTo>
                    <a:pt x="59" y="701"/>
                    <a:pt x="818" y="0"/>
                    <a:pt x="1635" y="59"/>
                  </a:cubicBezTo>
                  <a:cubicBezTo>
                    <a:pt x="2394" y="117"/>
                    <a:pt x="3036" y="817"/>
                    <a:pt x="3036" y="15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6" name="Google Shape;18126;p46"/>
            <p:cNvSpPr/>
            <p:nvPr/>
          </p:nvSpPr>
          <p:spPr>
            <a:xfrm>
              <a:off x="2156650" y="4645075"/>
              <a:ext cx="74450" cy="74450"/>
            </a:xfrm>
            <a:custGeom>
              <a:avLst/>
              <a:gdLst/>
              <a:ahLst/>
              <a:cxnLst/>
              <a:rect l="l" t="t" r="r" b="b"/>
              <a:pathLst>
                <a:path w="2978" h="2978" extrusionOk="0">
                  <a:moveTo>
                    <a:pt x="2919" y="1518"/>
                  </a:moveTo>
                  <a:cubicBezTo>
                    <a:pt x="2919" y="2336"/>
                    <a:pt x="2277" y="2978"/>
                    <a:pt x="1460" y="2978"/>
                  </a:cubicBezTo>
                  <a:cubicBezTo>
                    <a:pt x="642" y="2978"/>
                    <a:pt x="0" y="2277"/>
                    <a:pt x="0" y="1460"/>
                  </a:cubicBezTo>
                  <a:cubicBezTo>
                    <a:pt x="59" y="701"/>
                    <a:pt x="701" y="1"/>
                    <a:pt x="1518" y="59"/>
                  </a:cubicBezTo>
                  <a:cubicBezTo>
                    <a:pt x="2335" y="59"/>
                    <a:pt x="2977" y="701"/>
                    <a:pt x="2919"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7" name="Google Shape;18127;p46"/>
            <p:cNvSpPr/>
            <p:nvPr/>
          </p:nvSpPr>
          <p:spPr>
            <a:xfrm>
              <a:off x="1910025" y="4402850"/>
              <a:ext cx="73000" cy="72975"/>
            </a:xfrm>
            <a:custGeom>
              <a:avLst/>
              <a:gdLst/>
              <a:ahLst/>
              <a:cxnLst/>
              <a:rect l="l" t="t" r="r" b="b"/>
              <a:pathLst>
                <a:path w="2920" h="2919" extrusionOk="0">
                  <a:moveTo>
                    <a:pt x="1460" y="0"/>
                  </a:moveTo>
                  <a:cubicBezTo>
                    <a:pt x="2277" y="0"/>
                    <a:pt x="2919" y="642"/>
                    <a:pt x="2919" y="1460"/>
                  </a:cubicBezTo>
                  <a:cubicBezTo>
                    <a:pt x="2919" y="2277"/>
                    <a:pt x="2277" y="2919"/>
                    <a:pt x="1460" y="2919"/>
                  </a:cubicBezTo>
                  <a:cubicBezTo>
                    <a:pt x="643" y="2919"/>
                    <a:pt x="59" y="2335"/>
                    <a:pt x="1" y="1518"/>
                  </a:cubicBezTo>
                  <a:cubicBezTo>
                    <a:pt x="1" y="701"/>
                    <a:pt x="643" y="59"/>
                    <a:pt x="146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8" name="Google Shape;18128;p46"/>
            <p:cNvSpPr/>
            <p:nvPr/>
          </p:nvSpPr>
          <p:spPr>
            <a:xfrm>
              <a:off x="1669250" y="1459525"/>
              <a:ext cx="70075" cy="71525"/>
            </a:xfrm>
            <a:custGeom>
              <a:avLst/>
              <a:gdLst/>
              <a:ahLst/>
              <a:cxnLst/>
              <a:rect l="l" t="t" r="r" b="b"/>
              <a:pathLst>
                <a:path w="2803" h="2861" extrusionOk="0">
                  <a:moveTo>
                    <a:pt x="1401" y="2802"/>
                  </a:moveTo>
                  <a:cubicBezTo>
                    <a:pt x="584" y="2802"/>
                    <a:pt x="1" y="2218"/>
                    <a:pt x="1" y="1401"/>
                  </a:cubicBezTo>
                  <a:cubicBezTo>
                    <a:pt x="1" y="584"/>
                    <a:pt x="584" y="0"/>
                    <a:pt x="1401" y="0"/>
                  </a:cubicBezTo>
                  <a:cubicBezTo>
                    <a:pt x="2219" y="0"/>
                    <a:pt x="2802" y="642"/>
                    <a:pt x="2802" y="1401"/>
                  </a:cubicBezTo>
                  <a:cubicBezTo>
                    <a:pt x="2802" y="2218"/>
                    <a:pt x="2219" y="2860"/>
                    <a:pt x="1401"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9" name="Google Shape;18129;p46"/>
            <p:cNvSpPr/>
            <p:nvPr/>
          </p:nvSpPr>
          <p:spPr>
            <a:xfrm>
              <a:off x="5102900" y="4894625"/>
              <a:ext cx="71525" cy="70050"/>
            </a:xfrm>
            <a:custGeom>
              <a:avLst/>
              <a:gdLst/>
              <a:ahLst/>
              <a:cxnLst/>
              <a:rect l="l" t="t" r="r" b="b"/>
              <a:pathLst>
                <a:path w="2861" h="2802" extrusionOk="0">
                  <a:moveTo>
                    <a:pt x="1460" y="2802"/>
                  </a:moveTo>
                  <a:cubicBezTo>
                    <a:pt x="642" y="2802"/>
                    <a:pt x="0" y="2218"/>
                    <a:pt x="0" y="1401"/>
                  </a:cubicBezTo>
                  <a:cubicBezTo>
                    <a:pt x="0" y="584"/>
                    <a:pt x="584" y="0"/>
                    <a:pt x="1401" y="0"/>
                  </a:cubicBezTo>
                  <a:cubicBezTo>
                    <a:pt x="2218" y="0"/>
                    <a:pt x="2802" y="584"/>
                    <a:pt x="2860" y="1401"/>
                  </a:cubicBezTo>
                  <a:cubicBezTo>
                    <a:pt x="2860" y="2160"/>
                    <a:pt x="2218" y="2802"/>
                    <a:pt x="1460"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0" name="Google Shape;18130;p46"/>
            <p:cNvSpPr/>
            <p:nvPr/>
          </p:nvSpPr>
          <p:spPr>
            <a:xfrm>
              <a:off x="1422625" y="1949825"/>
              <a:ext cx="70075" cy="68600"/>
            </a:xfrm>
            <a:custGeom>
              <a:avLst/>
              <a:gdLst/>
              <a:ahLst/>
              <a:cxnLst/>
              <a:rect l="l" t="t" r="r" b="b"/>
              <a:pathLst>
                <a:path w="2803" h="2744" extrusionOk="0">
                  <a:moveTo>
                    <a:pt x="2803" y="1401"/>
                  </a:moveTo>
                  <a:cubicBezTo>
                    <a:pt x="2803" y="2160"/>
                    <a:pt x="2161" y="2744"/>
                    <a:pt x="1402" y="2744"/>
                  </a:cubicBezTo>
                  <a:cubicBezTo>
                    <a:pt x="643" y="2744"/>
                    <a:pt x="1" y="2102"/>
                    <a:pt x="1" y="1343"/>
                  </a:cubicBezTo>
                  <a:cubicBezTo>
                    <a:pt x="59" y="584"/>
                    <a:pt x="701" y="1"/>
                    <a:pt x="1402" y="1"/>
                  </a:cubicBezTo>
                  <a:cubicBezTo>
                    <a:pt x="2161" y="1"/>
                    <a:pt x="2803" y="643"/>
                    <a:pt x="2803" y="14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1" name="Google Shape;18131;p46"/>
            <p:cNvSpPr/>
            <p:nvPr/>
          </p:nvSpPr>
          <p:spPr>
            <a:xfrm>
              <a:off x="4611125" y="5141225"/>
              <a:ext cx="68600" cy="70075"/>
            </a:xfrm>
            <a:custGeom>
              <a:avLst/>
              <a:gdLst/>
              <a:ahLst/>
              <a:cxnLst/>
              <a:rect l="l" t="t" r="r" b="b"/>
              <a:pathLst>
                <a:path w="2744" h="2803" extrusionOk="0">
                  <a:moveTo>
                    <a:pt x="1343" y="2803"/>
                  </a:moveTo>
                  <a:cubicBezTo>
                    <a:pt x="584" y="2744"/>
                    <a:pt x="0" y="2161"/>
                    <a:pt x="0" y="1402"/>
                  </a:cubicBezTo>
                  <a:cubicBezTo>
                    <a:pt x="0" y="643"/>
                    <a:pt x="642" y="1"/>
                    <a:pt x="1401" y="1"/>
                  </a:cubicBezTo>
                  <a:cubicBezTo>
                    <a:pt x="2160" y="59"/>
                    <a:pt x="2744" y="701"/>
                    <a:pt x="2744" y="1460"/>
                  </a:cubicBezTo>
                  <a:cubicBezTo>
                    <a:pt x="2744" y="2161"/>
                    <a:pt x="2102" y="2803"/>
                    <a:pt x="1343"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2" name="Google Shape;18132;p46"/>
            <p:cNvSpPr/>
            <p:nvPr/>
          </p:nvSpPr>
          <p:spPr>
            <a:xfrm>
              <a:off x="2407625" y="4897525"/>
              <a:ext cx="65700" cy="64250"/>
            </a:xfrm>
            <a:custGeom>
              <a:avLst/>
              <a:gdLst/>
              <a:ahLst/>
              <a:cxnLst/>
              <a:rect l="l" t="t" r="r" b="b"/>
              <a:pathLst>
                <a:path w="2628" h="2570" extrusionOk="0">
                  <a:moveTo>
                    <a:pt x="1343" y="2569"/>
                  </a:moveTo>
                  <a:cubicBezTo>
                    <a:pt x="643" y="2569"/>
                    <a:pt x="59" y="2044"/>
                    <a:pt x="59" y="1343"/>
                  </a:cubicBezTo>
                  <a:cubicBezTo>
                    <a:pt x="1" y="585"/>
                    <a:pt x="585" y="1"/>
                    <a:pt x="1343" y="1"/>
                  </a:cubicBezTo>
                  <a:cubicBezTo>
                    <a:pt x="2044" y="1"/>
                    <a:pt x="2569" y="526"/>
                    <a:pt x="2569" y="1227"/>
                  </a:cubicBezTo>
                  <a:cubicBezTo>
                    <a:pt x="2628" y="1986"/>
                    <a:pt x="2044" y="2511"/>
                    <a:pt x="1343" y="25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3" name="Google Shape;18133;p46"/>
            <p:cNvSpPr/>
            <p:nvPr/>
          </p:nvSpPr>
          <p:spPr>
            <a:xfrm>
              <a:off x="1425550" y="3671750"/>
              <a:ext cx="64225" cy="64250"/>
            </a:xfrm>
            <a:custGeom>
              <a:avLst/>
              <a:gdLst/>
              <a:ahLst/>
              <a:cxnLst/>
              <a:rect l="l" t="t" r="r" b="b"/>
              <a:pathLst>
                <a:path w="2569" h="2570" extrusionOk="0">
                  <a:moveTo>
                    <a:pt x="1285" y="1"/>
                  </a:moveTo>
                  <a:cubicBezTo>
                    <a:pt x="1985" y="1"/>
                    <a:pt x="2569" y="526"/>
                    <a:pt x="2569" y="1285"/>
                  </a:cubicBezTo>
                  <a:cubicBezTo>
                    <a:pt x="2569" y="2044"/>
                    <a:pt x="1985" y="2569"/>
                    <a:pt x="1226" y="2569"/>
                  </a:cubicBezTo>
                  <a:cubicBezTo>
                    <a:pt x="526" y="2511"/>
                    <a:pt x="1" y="1985"/>
                    <a:pt x="1" y="1227"/>
                  </a:cubicBezTo>
                  <a:cubicBezTo>
                    <a:pt x="1" y="526"/>
                    <a:pt x="584" y="1"/>
                    <a:pt x="128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4" name="Google Shape;18134;p46"/>
            <p:cNvSpPr/>
            <p:nvPr/>
          </p:nvSpPr>
          <p:spPr>
            <a:xfrm>
              <a:off x="1672175" y="4160600"/>
              <a:ext cx="64225" cy="64250"/>
            </a:xfrm>
            <a:custGeom>
              <a:avLst/>
              <a:gdLst/>
              <a:ahLst/>
              <a:cxnLst/>
              <a:rect l="l" t="t" r="r" b="b"/>
              <a:pathLst>
                <a:path w="2569" h="2570" extrusionOk="0">
                  <a:moveTo>
                    <a:pt x="2569" y="1285"/>
                  </a:moveTo>
                  <a:cubicBezTo>
                    <a:pt x="2569" y="2044"/>
                    <a:pt x="1985" y="2569"/>
                    <a:pt x="1284" y="2569"/>
                  </a:cubicBezTo>
                  <a:cubicBezTo>
                    <a:pt x="526" y="2569"/>
                    <a:pt x="0" y="1985"/>
                    <a:pt x="0" y="1227"/>
                  </a:cubicBezTo>
                  <a:cubicBezTo>
                    <a:pt x="0" y="526"/>
                    <a:pt x="584" y="1"/>
                    <a:pt x="1284" y="1"/>
                  </a:cubicBezTo>
                  <a:cubicBezTo>
                    <a:pt x="2043" y="59"/>
                    <a:pt x="2569" y="585"/>
                    <a:pt x="2569" y="12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5" name="Google Shape;18135;p46"/>
            <p:cNvSpPr/>
            <p:nvPr/>
          </p:nvSpPr>
          <p:spPr>
            <a:xfrm>
              <a:off x="4859200" y="483275"/>
              <a:ext cx="64225" cy="65675"/>
            </a:xfrm>
            <a:custGeom>
              <a:avLst/>
              <a:gdLst/>
              <a:ahLst/>
              <a:cxnLst/>
              <a:rect l="l" t="t" r="r" b="b"/>
              <a:pathLst>
                <a:path w="2569" h="2627" extrusionOk="0">
                  <a:moveTo>
                    <a:pt x="1343" y="0"/>
                  </a:moveTo>
                  <a:cubicBezTo>
                    <a:pt x="2043" y="0"/>
                    <a:pt x="2569" y="584"/>
                    <a:pt x="2569" y="1284"/>
                  </a:cubicBezTo>
                  <a:cubicBezTo>
                    <a:pt x="2569" y="2043"/>
                    <a:pt x="1985" y="2627"/>
                    <a:pt x="1226" y="2569"/>
                  </a:cubicBezTo>
                  <a:cubicBezTo>
                    <a:pt x="526" y="2569"/>
                    <a:pt x="0" y="1985"/>
                    <a:pt x="0" y="1284"/>
                  </a:cubicBezTo>
                  <a:cubicBezTo>
                    <a:pt x="59" y="526"/>
                    <a:pt x="584" y="0"/>
                    <a:pt x="134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6" name="Google Shape;18136;p46"/>
            <p:cNvSpPr/>
            <p:nvPr/>
          </p:nvSpPr>
          <p:spPr>
            <a:xfrm>
              <a:off x="6084975" y="1709050"/>
              <a:ext cx="64225" cy="65700"/>
            </a:xfrm>
            <a:custGeom>
              <a:avLst/>
              <a:gdLst/>
              <a:ahLst/>
              <a:cxnLst/>
              <a:rect l="l" t="t" r="r" b="b"/>
              <a:pathLst>
                <a:path w="2569" h="2628" extrusionOk="0">
                  <a:moveTo>
                    <a:pt x="2569" y="1285"/>
                  </a:moveTo>
                  <a:cubicBezTo>
                    <a:pt x="2569" y="2043"/>
                    <a:pt x="2044" y="2569"/>
                    <a:pt x="1343" y="2569"/>
                  </a:cubicBezTo>
                  <a:cubicBezTo>
                    <a:pt x="584" y="2627"/>
                    <a:pt x="1" y="2043"/>
                    <a:pt x="1" y="1285"/>
                  </a:cubicBezTo>
                  <a:cubicBezTo>
                    <a:pt x="59" y="584"/>
                    <a:pt x="584" y="0"/>
                    <a:pt x="1343" y="59"/>
                  </a:cubicBezTo>
                  <a:cubicBezTo>
                    <a:pt x="2044" y="59"/>
                    <a:pt x="2569" y="584"/>
                    <a:pt x="2569" y="12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7" name="Google Shape;18137;p46"/>
            <p:cNvSpPr/>
            <p:nvPr/>
          </p:nvSpPr>
          <p:spPr>
            <a:xfrm>
              <a:off x="2897950" y="5142700"/>
              <a:ext cx="64225" cy="65675"/>
            </a:xfrm>
            <a:custGeom>
              <a:avLst/>
              <a:gdLst/>
              <a:ahLst/>
              <a:cxnLst/>
              <a:rect l="l" t="t" r="r" b="b"/>
              <a:pathLst>
                <a:path w="2569" h="2627" extrusionOk="0">
                  <a:moveTo>
                    <a:pt x="1285" y="2627"/>
                  </a:moveTo>
                  <a:cubicBezTo>
                    <a:pt x="584" y="2627"/>
                    <a:pt x="0" y="2102"/>
                    <a:pt x="0" y="1343"/>
                  </a:cubicBezTo>
                  <a:cubicBezTo>
                    <a:pt x="0" y="642"/>
                    <a:pt x="526" y="59"/>
                    <a:pt x="1226" y="59"/>
                  </a:cubicBezTo>
                  <a:cubicBezTo>
                    <a:pt x="1985" y="0"/>
                    <a:pt x="2569" y="584"/>
                    <a:pt x="2569" y="1343"/>
                  </a:cubicBezTo>
                  <a:cubicBezTo>
                    <a:pt x="2569" y="2043"/>
                    <a:pt x="2043" y="2627"/>
                    <a:pt x="1285" y="26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8" name="Google Shape;18138;p46"/>
            <p:cNvSpPr/>
            <p:nvPr/>
          </p:nvSpPr>
          <p:spPr>
            <a:xfrm>
              <a:off x="6333050" y="2936300"/>
              <a:ext cx="62775" cy="62750"/>
            </a:xfrm>
            <a:custGeom>
              <a:avLst/>
              <a:gdLst/>
              <a:ahLst/>
              <a:cxnLst/>
              <a:rect l="l" t="t" r="r" b="b"/>
              <a:pathLst>
                <a:path w="2511" h="2510" extrusionOk="0">
                  <a:moveTo>
                    <a:pt x="2510" y="1226"/>
                  </a:moveTo>
                  <a:cubicBezTo>
                    <a:pt x="2452" y="1985"/>
                    <a:pt x="1927" y="2510"/>
                    <a:pt x="1168" y="2510"/>
                  </a:cubicBezTo>
                  <a:cubicBezTo>
                    <a:pt x="526" y="2452"/>
                    <a:pt x="1" y="1926"/>
                    <a:pt x="1" y="1226"/>
                  </a:cubicBezTo>
                  <a:cubicBezTo>
                    <a:pt x="1" y="525"/>
                    <a:pt x="584" y="0"/>
                    <a:pt x="1285" y="0"/>
                  </a:cubicBezTo>
                  <a:cubicBezTo>
                    <a:pt x="1985" y="0"/>
                    <a:pt x="2510" y="584"/>
                    <a:pt x="2510" y="12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9" name="Google Shape;18139;p46"/>
            <p:cNvSpPr/>
            <p:nvPr/>
          </p:nvSpPr>
          <p:spPr>
            <a:xfrm>
              <a:off x="5597575" y="975050"/>
              <a:ext cx="61325" cy="61300"/>
            </a:xfrm>
            <a:custGeom>
              <a:avLst/>
              <a:gdLst/>
              <a:ahLst/>
              <a:cxnLst/>
              <a:rect l="l" t="t" r="r" b="b"/>
              <a:pathLst>
                <a:path w="2453" h="2452" extrusionOk="0">
                  <a:moveTo>
                    <a:pt x="1227" y="0"/>
                  </a:moveTo>
                  <a:cubicBezTo>
                    <a:pt x="1927" y="0"/>
                    <a:pt x="2452" y="584"/>
                    <a:pt x="2452" y="1226"/>
                  </a:cubicBezTo>
                  <a:cubicBezTo>
                    <a:pt x="2452" y="1868"/>
                    <a:pt x="1869" y="2452"/>
                    <a:pt x="1227" y="2452"/>
                  </a:cubicBezTo>
                  <a:cubicBezTo>
                    <a:pt x="526" y="2452"/>
                    <a:pt x="1" y="1868"/>
                    <a:pt x="1" y="1168"/>
                  </a:cubicBezTo>
                  <a:cubicBezTo>
                    <a:pt x="1" y="525"/>
                    <a:pt x="585" y="0"/>
                    <a:pt x="122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0" name="Google Shape;18140;p46"/>
            <p:cNvSpPr/>
            <p:nvPr/>
          </p:nvSpPr>
          <p:spPr>
            <a:xfrm>
              <a:off x="3634875" y="238125"/>
              <a:ext cx="62775" cy="62750"/>
            </a:xfrm>
            <a:custGeom>
              <a:avLst/>
              <a:gdLst/>
              <a:ahLst/>
              <a:cxnLst/>
              <a:rect l="l" t="t" r="r" b="b"/>
              <a:pathLst>
                <a:path w="2511" h="2510" extrusionOk="0">
                  <a:moveTo>
                    <a:pt x="1226" y="2510"/>
                  </a:moveTo>
                  <a:cubicBezTo>
                    <a:pt x="526" y="2510"/>
                    <a:pt x="1" y="1926"/>
                    <a:pt x="1" y="1226"/>
                  </a:cubicBezTo>
                  <a:cubicBezTo>
                    <a:pt x="59" y="525"/>
                    <a:pt x="584" y="0"/>
                    <a:pt x="1226" y="0"/>
                  </a:cubicBezTo>
                  <a:cubicBezTo>
                    <a:pt x="1927" y="0"/>
                    <a:pt x="2510" y="584"/>
                    <a:pt x="2452" y="1284"/>
                  </a:cubicBezTo>
                  <a:cubicBezTo>
                    <a:pt x="2452" y="1985"/>
                    <a:pt x="1927" y="2510"/>
                    <a:pt x="1226"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1" name="Google Shape;18141;p46"/>
            <p:cNvSpPr/>
            <p:nvPr/>
          </p:nvSpPr>
          <p:spPr>
            <a:xfrm>
              <a:off x="6333050" y="2692600"/>
              <a:ext cx="62775" cy="62775"/>
            </a:xfrm>
            <a:custGeom>
              <a:avLst/>
              <a:gdLst/>
              <a:ahLst/>
              <a:cxnLst/>
              <a:rect l="l" t="t" r="r" b="b"/>
              <a:pathLst>
                <a:path w="2511" h="2511" extrusionOk="0">
                  <a:moveTo>
                    <a:pt x="2510" y="1284"/>
                  </a:moveTo>
                  <a:cubicBezTo>
                    <a:pt x="2510" y="1985"/>
                    <a:pt x="1927" y="2510"/>
                    <a:pt x="1226" y="2510"/>
                  </a:cubicBezTo>
                  <a:cubicBezTo>
                    <a:pt x="526" y="2510"/>
                    <a:pt x="1" y="1985"/>
                    <a:pt x="1" y="1284"/>
                  </a:cubicBezTo>
                  <a:cubicBezTo>
                    <a:pt x="1" y="584"/>
                    <a:pt x="584" y="0"/>
                    <a:pt x="1285" y="59"/>
                  </a:cubicBezTo>
                  <a:cubicBezTo>
                    <a:pt x="1985" y="59"/>
                    <a:pt x="2510" y="584"/>
                    <a:pt x="2510" y="128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2" name="Google Shape;18142;p46"/>
            <p:cNvSpPr/>
            <p:nvPr/>
          </p:nvSpPr>
          <p:spPr>
            <a:xfrm>
              <a:off x="3881500" y="238125"/>
              <a:ext cx="62775" cy="62750"/>
            </a:xfrm>
            <a:custGeom>
              <a:avLst/>
              <a:gdLst/>
              <a:ahLst/>
              <a:cxnLst/>
              <a:rect l="l" t="t" r="r" b="b"/>
              <a:pathLst>
                <a:path w="2511" h="2510" extrusionOk="0">
                  <a:moveTo>
                    <a:pt x="2510" y="1226"/>
                  </a:moveTo>
                  <a:cubicBezTo>
                    <a:pt x="2510" y="1926"/>
                    <a:pt x="1985" y="2452"/>
                    <a:pt x="1284" y="2452"/>
                  </a:cubicBezTo>
                  <a:cubicBezTo>
                    <a:pt x="584" y="2510"/>
                    <a:pt x="0" y="1985"/>
                    <a:pt x="0" y="1226"/>
                  </a:cubicBezTo>
                  <a:cubicBezTo>
                    <a:pt x="0" y="525"/>
                    <a:pt x="584" y="0"/>
                    <a:pt x="1284" y="0"/>
                  </a:cubicBezTo>
                  <a:cubicBezTo>
                    <a:pt x="1985" y="0"/>
                    <a:pt x="2510" y="525"/>
                    <a:pt x="2510" y="12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3" name="Google Shape;18143;p46"/>
            <p:cNvSpPr/>
            <p:nvPr/>
          </p:nvSpPr>
          <p:spPr>
            <a:xfrm>
              <a:off x="6333050" y="2447425"/>
              <a:ext cx="61325" cy="59875"/>
            </a:xfrm>
            <a:custGeom>
              <a:avLst/>
              <a:gdLst/>
              <a:ahLst/>
              <a:cxnLst/>
              <a:rect l="l" t="t" r="r" b="b"/>
              <a:pathLst>
                <a:path w="2453" h="2395" extrusionOk="0">
                  <a:moveTo>
                    <a:pt x="2452" y="1168"/>
                  </a:moveTo>
                  <a:cubicBezTo>
                    <a:pt x="2452" y="1810"/>
                    <a:pt x="1868" y="2394"/>
                    <a:pt x="1226" y="2394"/>
                  </a:cubicBezTo>
                  <a:cubicBezTo>
                    <a:pt x="643" y="2394"/>
                    <a:pt x="59" y="1869"/>
                    <a:pt x="59" y="1227"/>
                  </a:cubicBezTo>
                  <a:cubicBezTo>
                    <a:pt x="1" y="585"/>
                    <a:pt x="584" y="1"/>
                    <a:pt x="1226" y="1"/>
                  </a:cubicBezTo>
                  <a:cubicBezTo>
                    <a:pt x="1868" y="1"/>
                    <a:pt x="2452" y="585"/>
                    <a:pt x="2452"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4" name="Google Shape;18144;p46"/>
            <p:cNvSpPr/>
            <p:nvPr/>
          </p:nvSpPr>
          <p:spPr>
            <a:xfrm>
              <a:off x="6086425" y="3919825"/>
              <a:ext cx="61325" cy="61325"/>
            </a:xfrm>
            <a:custGeom>
              <a:avLst/>
              <a:gdLst/>
              <a:ahLst/>
              <a:cxnLst/>
              <a:rect l="l" t="t" r="r" b="b"/>
              <a:pathLst>
                <a:path w="2453" h="2453" extrusionOk="0">
                  <a:moveTo>
                    <a:pt x="1227" y="1"/>
                  </a:moveTo>
                  <a:cubicBezTo>
                    <a:pt x="1869" y="1"/>
                    <a:pt x="2453" y="584"/>
                    <a:pt x="2453" y="1226"/>
                  </a:cubicBezTo>
                  <a:cubicBezTo>
                    <a:pt x="2453" y="1869"/>
                    <a:pt x="1869" y="2394"/>
                    <a:pt x="1285" y="2452"/>
                  </a:cubicBezTo>
                  <a:cubicBezTo>
                    <a:pt x="585" y="2452"/>
                    <a:pt x="1" y="1869"/>
                    <a:pt x="59" y="1168"/>
                  </a:cubicBezTo>
                  <a:cubicBezTo>
                    <a:pt x="59" y="584"/>
                    <a:pt x="585" y="1"/>
                    <a:pt x="1227"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5" name="Google Shape;18145;p46"/>
            <p:cNvSpPr/>
            <p:nvPr/>
          </p:nvSpPr>
          <p:spPr>
            <a:xfrm>
              <a:off x="2657175" y="486175"/>
              <a:ext cx="59850" cy="59875"/>
            </a:xfrm>
            <a:custGeom>
              <a:avLst/>
              <a:gdLst/>
              <a:ahLst/>
              <a:cxnLst/>
              <a:rect l="l" t="t" r="r" b="b"/>
              <a:pathLst>
                <a:path w="2394" h="2395" extrusionOk="0">
                  <a:moveTo>
                    <a:pt x="2394" y="1168"/>
                  </a:moveTo>
                  <a:cubicBezTo>
                    <a:pt x="2394" y="1752"/>
                    <a:pt x="1868" y="2336"/>
                    <a:pt x="1226" y="2394"/>
                  </a:cubicBezTo>
                  <a:cubicBezTo>
                    <a:pt x="584" y="2394"/>
                    <a:pt x="0" y="1810"/>
                    <a:pt x="0" y="1168"/>
                  </a:cubicBezTo>
                  <a:cubicBezTo>
                    <a:pt x="0" y="526"/>
                    <a:pt x="584" y="1"/>
                    <a:pt x="1168" y="1"/>
                  </a:cubicBezTo>
                  <a:cubicBezTo>
                    <a:pt x="1810" y="1"/>
                    <a:pt x="2394" y="526"/>
                    <a:pt x="2394"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6" name="Google Shape;18146;p46"/>
            <p:cNvSpPr/>
            <p:nvPr/>
          </p:nvSpPr>
          <p:spPr>
            <a:xfrm>
              <a:off x="4126650" y="239575"/>
              <a:ext cx="58400" cy="59850"/>
            </a:xfrm>
            <a:custGeom>
              <a:avLst/>
              <a:gdLst/>
              <a:ahLst/>
              <a:cxnLst/>
              <a:rect l="l" t="t" r="r" b="b"/>
              <a:pathLst>
                <a:path w="2336" h="2394" extrusionOk="0">
                  <a:moveTo>
                    <a:pt x="1168" y="2335"/>
                  </a:moveTo>
                  <a:cubicBezTo>
                    <a:pt x="526" y="2394"/>
                    <a:pt x="0" y="1810"/>
                    <a:pt x="0" y="1226"/>
                  </a:cubicBezTo>
                  <a:cubicBezTo>
                    <a:pt x="0" y="584"/>
                    <a:pt x="526" y="0"/>
                    <a:pt x="1168" y="0"/>
                  </a:cubicBezTo>
                  <a:cubicBezTo>
                    <a:pt x="1752" y="0"/>
                    <a:pt x="2335" y="526"/>
                    <a:pt x="2335" y="1168"/>
                  </a:cubicBezTo>
                  <a:cubicBezTo>
                    <a:pt x="2335" y="1810"/>
                    <a:pt x="1810" y="2335"/>
                    <a:pt x="1168"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7" name="Google Shape;18147;p46"/>
            <p:cNvSpPr/>
            <p:nvPr/>
          </p:nvSpPr>
          <p:spPr>
            <a:xfrm>
              <a:off x="5845650" y="1223125"/>
              <a:ext cx="56950" cy="58375"/>
            </a:xfrm>
            <a:custGeom>
              <a:avLst/>
              <a:gdLst/>
              <a:ahLst/>
              <a:cxnLst/>
              <a:rect l="l" t="t" r="r" b="b"/>
              <a:pathLst>
                <a:path w="2278" h="2335" extrusionOk="0">
                  <a:moveTo>
                    <a:pt x="2277" y="1167"/>
                  </a:moveTo>
                  <a:cubicBezTo>
                    <a:pt x="2277" y="1810"/>
                    <a:pt x="1810" y="2277"/>
                    <a:pt x="1168" y="2277"/>
                  </a:cubicBezTo>
                  <a:cubicBezTo>
                    <a:pt x="526" y="2335"/>
                    <a:pt x="1" y="1810"/>
                    <a:pt x="1" y="1109"/>
                  </a:cubicBezTo>
                  <a:cubicBezTo>
                    <a:pt x="59" y="467"/>
                    <a:pt x="526" y="0"/>
                    <a:pt x="1168" y="0"/>
                  </a:cubicBezTo>
                  <a:cubicBezTo>
                    <a:pt x="1810" y="0"/>
                    <a:pt x="2277" y="525"/>
                    <a:pt x="2277" y="116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8" name="Google Shape;18148;p46"/>
            <p:cNvSpPr/>
            <p:nvPr/>
          </p:nvSpPr>
          <p:spPr>
            <a:xfrm>
              <a:off x="3394100" y="241025"/>
              <a:ext cx="58400" cy="56950"/>
            </a:xfrm>
            <a:custGeom>
              <a:avLst/>
              <a:gdLst/>
              <a:ahLst/>
              <a:cxnLst/>
              <a:rect l="l" t="t" r="r" b="b"/>
              <a:pathLst>
                <a:path w="2336" h="2278" extrusionOk="0">
                  <a:moveTo>
                    <a:pt x="2277" y="1168"/>
                  </a:moveTo>
                  <a:cubicBezTo>
                    <a:pt x="2277" y="1810"/>
                    <a:pt x="1810" y="2277"/>
                    <a:pt x="1168" y="2277"/>
                  </a:cubicBezTo>
                  <a:cubicBezTo>
                    <a:pt x="526" y="2277"/>
                    <a:pt x="0" y="1752"/>
                    <a:pt x="59" y="1051"/>
                  </a:cubicBezTo>
                  <a:cubicBezTo>
                    <a:pt x="59" y="409"/>
                    <a:pt x="584" y="1"/>
                    <a:pt x="1226" y="1"/>
                  </a:cubicBezTo>
                  <a:cubicBezTo>
                    <a:pt x="1868" y="1"/>
                    <a:pt x="2335" y="526"/>
                    <a:pt x="2277"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9" name="Google Shape;18149;p46"/>
            <p:cNvSpPr/>
            <p:nvPr/>
          </p:nvSpPr>
          <p:spPr>
            <a:xfrm>
              <a:off x="6335975" y="3185825"/>
              <a:ext cx="56925" cy="56925"/>
            </a:xfrm>
            <a:custGeom>
              <a:avLst/>
              <a:gdLst/>
              <a:ahLst/>
              <a:cxnLst/>
              <a:rect l="l" t="t" r="r" b="b"/>
              <a:pathLst>
                <a:path w="2277" h="2277" extrusionOk="0">
                  <a:moveTo>
                    <a:pt x="1168" y="2277"/>
                  </a:moveTo>
                  <a:cubicBezTo>
                    <a:pt x="526" y="2277"/>
                    <a:pt x="0" y="1810"/>
                    <a:pt x="0" y="1168"/>
                  </a:cubicBezTo>
                  <a:cubicBezTo>
                    <a:pt x="0" y="467"/>
                    <a:pt x="467" y="0"/>
                    <a:pt x="1168" y="0"/>
                  </a:cubicBezTo>
                  <a:cubicBezTo>
                    <a:pt x="1810" y="0"/>
                    <a:pt x="2277" y="526"/>
                    <a:pt x="2277" y="1109"/>
                  </a:cubicBezTo>
                  <a:cubicBezTo>
                    <a:pt x="2277" y="1751"/>
                    <a:pt x="1751" y="2277"/>
                    <a:pt x="1168" y="22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0" name="Google Shape;18150;p46"/>
            <p:cNvSpPr/>
            <p:nvPr/>
          </p:nvSpPr>
          <p:spPr>
            <a:xfrm>
              <a:off x="5356800" y="731350"/>
              <a:ext cx="56950" cy="55475"/>
            </a:xfrm>
            <a:custGeom>
              <a:avLst/>
              <a:gdLst/>
              <a:ahLst/>
              <a:cxnLst/>
              <a:rect l="l" t="t" r="r" b="b"/>
              <a:pathLst>
                <a:path w="2278" h="2219" extrusionOk="0">
                  <a:moveTo>
                    <a:pt x="1168" y="2218"/>
                  </a:moveTo>
                  <a:cubicBezTo>
                    <a:pt x="526" y="2218"/>
                    <a:pt x="59" y="1810"/>
                    <a:pt x="1" y="1168"/>
                  </a:cubicBezTo>
                  <a:cubicBezTo>
                    <a:pt x="1" y="467"/>
                    <a:pt x="468" y="0"/>
                    <a:pt x="1110" y="0"/>
                  </a:cubicBezTo>
                  <a:cubicBezTo>
                    <a:pt x="1752" y="0"/>
                    <a:pt x="2277" y="467"/>
                    <a:pt x="2277" y="1051"/>
                  </a:cubicBezTo>
                  <a:cubicBezTo>
                    <a:pt x="2277" y="1693"/>
                    <a:pt x="1810" y="2218"/>
                    <a:pt x="1168"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1" name="Google Shape;18151;p46"/>
            <p:cNvSpPr/>
            <p:nvPr/>
          </p:nvSpPr>
          <p:spPr>
            <a:xfrm>
              <a:off x="1924625" y="979425"/>
              <a:ext cx="52550" cy="52550"/>
            </a:xfrm>
            <a:custGeom>
              <a:avLst/>
              <a:gdLst/>
              <a:ahLst/>
              <a:cxnLst/>
              <a:rect l="l" t="t" r="r" b="b"/>
              <a:pathLst>
                <a:path w="2102" h="2102" extrusionOk="0">
                  <a:moveTo>
                    <a:pt x="2102" y="1051"/>
                  </a:moveTo>
                  <a:cubicBezTo>
                    <a:pt x="2102" y="1576"/>
                    <a:pt x="1635" y="2043"/>
                    <a:pt x="1051" y="2102"/>
                  </a:cubicBezTo>
                  <a:cubicBezTo>
                    <a:pt x="526" y="2102"/>
                    <a:pt x="0" y="1576"/>
                    <a:pt x="0" y="993"/>
                  </a:cubicBezTo>
                  <a:cubicBezTo>
                    <a:pt x="0" y="467"/>
                    <a:pt x="526" y="0"/>
                    <a:pt x="1051" y="0"/>
                  </a:cubicBezTo>
                  <a:cubicBezTo>
                    <a:pt x="1576" y="0"/>
                    <a:pt x="2102" y="467"/>
                    <a:pt x="2102" y="10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2" name="Google Shape;18152;p46"/>
            <p:cNvSpPr/>
            <p:nvPr/>
          </p:nvSpPr>
          <p:spPr>
            <a:xfrm>
              <a:off x="6337425" y="2205200"/>
              <a:ext cx="54025" cy="52550"/>
            </a:xfrm>
            <a:custGeom>
              <a:avLst/>
              <a:gdLst/>
              <a:ahLst/>
              <a:cxnLst/>
              <a:rect l="l" t="t" r="r" b="b"/>
              <a:pathLst>
                <a:path w="2161" h="2102" extrusionOk="0">
                  <a:moveTo>
                    <a:pt x="1051" y="0"/>
                  </a:moveTo>
                  <a:cubicBezTo>
                    <a:pt x="1577" y="0"/>
                    <a:pt x="2102" y="467"/>
                    <a:pt x="2102" y="993"/>
                  </a:cubicBezTo>
                  <a:cubicBezTo>
                    <a:pt x="2160" y="1576"/>
                    <a:pt x="1635" y="2102"/>
                    <a:pt x="1051" y="2102"/>
                  </a:cubicBezTo>
                  <a:cubicBezTo>
                    <a:pt x="526" y="2043"/>
                    <a:pt x="1" y="1576"/>
                    <a:pt x="1" y="1051"/>
                  </a:cubicBezTo>
                  <a:cubicBezTo>
                    <a:pt x="1" y="467"/>
                    <a:pt x="526" y="0"/>
                    <a:pt x="105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3" name="Google Shape;18153;p46"/>
            <p:cNvSpPr/>
            <p:nvPr/>
          </p:nvSpPr>
          <p:spPr>
            <a:xfrm>
              <a:off x="1431400" y="1714875"/>
              <a:ext cx="52550" cy="52575"/>
            </a:xfrm>
            <a:custGeom>
              <a:avLst/>
              <a:gdLst/>
              <a:ahLst/>
              <a:cxnLst/>
              <a:rect l="l" t="t" r="r" b="b"/>
              <a:pathLst>
                <a:path w="2102" h="2103" extrusionOk="0">
                  <a:moveTo>
                    <a:pt x="2101" y="1052"/>
                  </a:moveTo>
                  <a:cubicBezTo>
                    <a:pt x="2101" y="1635"/>
                    <a:pt x="1635" y="2102"/>
                    <a:pt x="1051" y="2102"/>
                  </a:cubicBezTo>
                  <a:cubicBezTo>
                    <a:pt x="467" y="2102"/>
                    <a:pt x="0" y="1577"/>
                    <a:pt x="0" y="1052"/>
                  </a:cubicBezTo>
                  <a:cubicBezTo>
                    <a:pt x="0" y="468"/>
                    <a:pt x="525" y="1"/>
                    <a:pt x="1051" y="1"/>
                  </a:cubicBezTo>
                  <a:cubicBezTo>
                    <a:pt x="1576" y="59"/>
                    <a:pt x="2101" y="526"/>
                    <a:pt x="2101" y="10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4" name="Google Shape;18154;p46"/>
            <p:cNvSpPr/>
            <p:nvPr/>
          </p:nvSpPr>
          <p:spPr>
            <a:xfrm>
              <a:off x="5601950" y="4661125"/>
              <a:ext cx="52575" cy="52575"/>
            </a:xfrm>
            <a:custGeom>
              <a:avLst/>
              <a:gdLst/>
              <a:ahLst/>
              <a:cxnLst/>
              <a:rect l="l" t="t" r="r" b="b"/>
              <a:pathLst>
                <a:path w="2103" h="2103" extrusionOk="0">
                  <a:moveTo>
                    <a:pt x="2102" y="993"/>
                  </a:moveTo>
                  <a:cubicBezTo>
                    <a:pt x="2102" y="1519"/>
                    <a:pt x="1635" y="2044"/>
                    <a:pt x="1052" y="2044"/>
                  </a:cubicBezTo>
                  <a:cubicBezTo>
                    <a:pt x="526" y="2102"/>
                    <a:pt x="1" y="1577"/>
                    <a:pt x="1" y="993"/>
                  </a:cubicBezTo>
                  <a:cubicBezTo>
                    <a:pt x="1" y="468"/>
                    <a:pt x="468" y="1"/>
                    <a:pt x="1052" y="1"/>
                  </a:cubicBezTo>
                  <a:cubicBezTo>
                    <a:pt x="1577" y="1"/>
                    <a:pt x="2044" y="468"/>
                    <a:pt x="2102"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5" name="Google Shape;18155;p46"/>
            <p:cNvSpPr/>
            <p:nvPr/>
          </p:nvSpPr>
          <p:spPr>
            <a:xfrm>
              <a:off x="4865025" y="5150000"/>
              <a:ext cx="54025" cy="52550"/>
            </a:xfrm>
            <a:custGeom>
              <a:avLst/>
              <a:gdLst/>
              <a:ahLst/>
              <a:cxnLst/>
              <a:rect l="l" t="t" r="r" b="b"/>
              <a:pathLst>
                <a:path w="2161" h="2102" extrusionOk="0">
                  <a:moveTo>
                    <a:pt x="2102" y="992"/>
                  </a:moveTo>
                  <a:cubicBezTo>
                    <a:pt x="2161" y="1518"/>
                    <a:pt x="1694" y="2043"/>
                    <a:pt x="1110" y="2101"/>
                  </a:cubicBezTo>
                  <a:cubicBezTo>
                    <a:pt x="526" y="2101"/>
                    <a:pt x="1" y="1576"/>
                    <a:pt x="1" y="1051"/>
                  </a:cubicBezTo>
                  <a:cubicBezTo>
                    <a:pt x="1" y="467"/>
                    <a:pt x="526" y="0"/>
                    <a:pt x="1052" y="0"/>
                  </a:cubicBezTo>
                  <a:cubicBezTo>
                    <a:pt x="1577" y="0"/>
                    <a:pt x="2102" y="467"/>
                    <a:pt x="2102" y="99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6" name="Google Shape;18156;p46"/>
            <p:cNvSpPr/>
            <p:nvPr/>
          </p:nvSpPr>
          <p:spPr>
            <a:xfrm>
              <a:off x="4376175" y="242500"/>
              <a:ext cx="52575" cy="52550"/>
            </a:xfrm>
            <a:custGeom>
              <a:avLst/>
              <a:gdLst/>
              <a:ahLst/>
              <a:cxnLst/>
              <a:rect l="l" t="t" r="r" b="b"/>
              <a:pathLst>
                <a:path w="2103" h="2102" extrusionOk="0">
                  <a:moveTo>
                    <a:pt x="2102" y="1109"/>
                  </a:moveTo>
                  <a:cubicBezTo>
                    <a:pt x="2044" y="1634"/>
                    <a:pt x="1577" y="2101"/>
                    <a:pt x="1051" y="2101"/>
                  </a:cubicBezTo>
                  <a:cubicBezTo>
                    <a:pt x="468" y="2101"/>
                    <a:pt x="1" y="1576"/>
                    <a:pt x="1" y="1051"/>
                  </a:cubicBezTo>
                  <a:cubicBezTo>
                    <a:pt x="1" y="467"/>
                    <a:pt x="526" y="0"/>
                    <a:pt x="1051" y="58"/>
                  </a:cubicBezTo>
                  <a:cubicBezTo>
                    <a:pt x="1635" y="58"/>
                    <a:pt x="2102" y="525"/>
                    <a:pt x="2102" y="110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7" name="Google Shape;18157;p46"/>
            <p:cNvSpPr/>
            <p:nvPr/>
          </p:nvSpPr>
          <p:spPr>
            <a:xfrm>
              <a:off x="1190625" y="2942125"/>
              <a:ext cx="48175" cy="49650"/>
            </a:xfrm>
            <a:custGeom>
              <a:avLst/>
              <a:gdLst/>
              <a:ahLst/>
              <a:cxnLst/>
              <a:rect l="l" t="t" r="r" b="b"/>
              <a:pathLst>
                <a:path w="1927" h="1986" extrusionOk="0">
                  <a:moveTo>
                    <a:pt x="1926" y="993"/>
                  </a:moveTo>
                  <a:cubicBezTo>
                    <a:pt x="1926" y="1518"/>
                    <a:pt x="1518" y="1985"/>
                    <a:pt x="992" y="1985"/>
                  </a:cubicBezTo>
                  <a:cubicBezTo>
                    <a:pt x="409" y="1985"/>
                    <a:pt x="0" y="1576"/>
                    <a:pt x="0" y="993"/>
                  </a:cubicBezTo>
                  <a:cubicBezTo>
                    <a:pt x="0" y="409"/>
                    <a:pt x="350" y="117"/>
                    <a:pt x="876" y="59"/>
                  </a:cubicBezTo>
                  <a:cubicBezTo>
                    <a:pt x="1459" y="0"/>
                    <a:pt x="1868" y="409"/>
                    <a:pt x="1926"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8" name="Google Shape;18158;p46"/>
            <p:cNvSpPr/>
            <p:nvPr/>
          </p:nvSpPr>
          <p:spPr>
            <a:xfrm>
              <a:off x="2169775" y="734250"/>
              <a:ext cx="48175" cy="48200"/>
            </a:xfrm>
            <a:custGeom>
              <a:avLst/>
              <a:gdLst/>
              <a:ahLst/>
              <a:cxnLst/>
              <a:rect l="l" t="t" r="r" b="b"/>
              <a:pathLst>
                <a:path w="1927" h="1928" extrusionOk="0">
                  <a:moveTo>
                    <a:pt x="1927" y="935"/>
                  </a:moveTo>
                  <a:cubicBezTo>
                    <a:pt x="1868" y="1577"/>
                    <a:pt x="1577" y="1927"/>
                    <a:pt x="935" y="1927"/>
                  </a:cubicBezTo>
                  <a:cubicBezTo>
                    <a:pt x="351" y="1927"/>
                    <a:pt x="1" y="1577"/>
                    <a:pt x="1" y="935"/>
                  </a:cubicBezTo>
                  <a:cubicBezTo>
                    <a:pt x="59" y="410"/>
                    <a:pt x="351" y="59"/>
                    <a:pt x="935" y="59"/>
                  </a:cubicBezTo>
                  <a:cubicBezTo>
                    <a:pt x="1577" y="1"/>
                    <a:pt x="1810" y="410"/>
                    <a:pt x="1927" y="9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9" name="Google Shape;18159;p46"/>
            <p:cNvSpPr/>
            <p:nvPr/>
          </p:nvSpPr>
          <p:spPr>
            <a:xfrm>
              <a:off x="1190625" y="2695500"/>
              <a:ext cx="48175" cy="49650"/>
            </a:xfrm>
            <a:custGeom>
              <a:avLst/>
              <a:gdLst/>
              <a:ahLst/>
              <a:cxnLst/>
              <a:rect l="l" t="t" r="r" b="b"/>
              <a:pathLst>
                <a:path w="1927" h="1986" extrusionOk="0">
                  <a:moveTo>
                    <a:pt x="1926" y="993"/>
                  </a:moveTo>
                  <a:cubicBezTo>
                    <a:pt x="1926" y="1519"/>
                    <a:pt x="1518" y="1927"/>
                    <a:pt x="992" y="1985"/>
                  </a:cubicBezTo>
                  <a:cubicBezTo>
                    <a:pt x="409" y="1985"/>
                    <a:pt x="0" y="1577"/>
                    <a:pt x="0" y="993"/>
                  </a:cubicBezTo>
                  <a:cubicBezTo>
                    <a:pt x="0" y="409"/>
                    <a:pt x="350" y="118"/>
                    <a:pt x="876" y="59"/>
                  </a:cubicBezTo>
                  <a:cubicBezTo>
                    <a:pt x="1459" y="1"/>
                    <a:pt x="1868" y="409"/>
                    <a:pt x="1926"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0" name="Google Shape;18160;p46"/>
            <p:cNvSpPr/>
            <p:nvPr/>
          </p:nvSpPr>
          <p:spPr>
            <a:xfrm>
              <a:off x="6340350" y="3432425"/>
              <a:ext cx="48175" cy="48200"/>
            </a:xfrm>
            <a:custGeom>
              <a:avLst/>
              <a:gdLst/>
              <a:ahLst/>
              <a:cxnLst/>
              <a:rect l="l" t="t" r="r" b="b"/>
              <a:pathLst>
                <a:path w="1927" h="1928" extrusionOk="0">
                  <a:moveTo>
                    <a:pt x="934" y="1927"/>
                  </a:moveTo>
                  <a:cubicBezTo>
                    <a:pt x="409" y="1927"/>
                    <a:pt x="0" y="1519"/>
                    <a:pt x="0" y="935"/>
                  </a:cubicBezTo>
                  <a:cubicBezTo>
                    <a:pt x="0" y="410"/>
                    <a:pt x="467" y="1"/>
                    <a:pt x="993" y="1"/>
                  </a:cubicBezTo>
                  <a:cubicBezTo>
                    <a:pt x="1576" y="59"/>
                    <a:pt x="1868" y="410"/>
                    <a:pt x="1927" y="935"/>
                  </a:cubicBezTo>
                  <a:cubicBezTo>
                    <a:pt x="1927" y="1519"/>
                    <a:pt x="1518" y="1927"/>
                    <a:pt x="934" y="19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1" name="Google Shape;18161;p46"/>
            <p:cNvSpPr/>
            <p:nvPr/>
          </p:nvSpPr>
          <p:spPr>
            <a:xfrm>
              <a:off x="3151850" y="245400"/>
              <a:ext cx="48200" cy="46725"/>
            </a:xfrm>
            <a:custGeom>
              <a:avLst/>
              <a:gdLst/>
              <a:ahLst/>
              <a:cxnLst/>
              <a:rect l="l" t="t" r="r" b="b"/>
              <a:pathLst>
                <a:path w="1928" h="1869" extrusionOk="0">
                  <a:moveTo>
                    <a:pt x="1927" y="993"/>
                  </a:moveTo>
                  <a:cubicBezTo>
                    <a:pt x="1869" y="1518"/>
                    <a:pt x="1577" y="1869"/>
                    <a:pt x="993" y="1869"/>
                  </a:cubicBezTo>
                  <a:cubicBezTo>
                    <a:pt x="410" y="1869"/>
                    <a:pt x="1" y="1402"/>
                    <a:pt x="59" y="876"/>
                  </a:cubicBezTo>
                  <a:cubicBezTo>
                    <a:pt x="118" y="293"/>
                    <a:pt x="468" y="1"/>
                    <a:pt x="1052" y="1"/>
                  </a:cubicBezTo>
                  <a:cubicBezTo>
                    <a:pt x="1635" y="59"/>
                    <a:pt x="1869" y="409"/>
                    <a:pt x="1927"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2" name="Google Shape;18162;p46"/>
            <p:cNvSpPr/>
            <p:nvPr/>
          </p:nvSpPr>
          <p:spPr>
            <a:xfrm>
              <a:off x="5850025" y="4415975"/>
              <a:ext cx="48200" cy="48175"/>
            </a:xfrm>
            <a:custGeom>
              <a:avLst/>
              <a:gdLst/>
              <a:ahLst/>
              <a:cxnLst/>
              <a:rect l="l" t="t" r="r" b="b"/>
              <a:pathLst>
                <a:path w="1928" h="1927" extrusionOk="0">
                  <a:moveTo>
                    <a:pt x="935" y="1"/>
                  </a:moveTo>
                  <a:cubicBezTo>
                    <a:pt x="1519" y="1"/>
                    <a:pt x="1927" y="409"/>
                    <a:pt x="1927" y="935"/>
                  </a:cubicBezTo>
                  <a:cubicBezTo>
                    <a:pt x="1927" y="1518"/>
                    <a:pt x="1519" y="1927"/>
                    <a:pt x="993" y="1927"/>
                  </a:cubicBezTo>
                  <a:cubicBezTo>
                    <a:pt x="410" y="1869"/>
                    <a:pt x="59" y="1577"/>
                    <a:pt x="59" y="993"/>
                  </a:cubicBezTo>
                  <a:cubicBezTo>
                    <a:pt x="1" y="468"/>
                    <a:pt x="410" y="1"/>
                    <a:pt x="9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3" name="Google Shape;18163;p46"/>
            <p:cNvSpPr/>
            <p:nvPr/>
          </p:nvSpPr>
          <p:spPr>
            <a:xfrm>
              <a:off x="3640725" y="5393675"/>
              <a:ext cx="49625" cy="49650"/>
            </a:xfrm>
            <a:custGeom>
              <a:avLst/>
              <a:gdLst/>
              <a:ahLst/>
              <a:cxnLst/>
              <a:rect l="l" t="t" r="r" b="b"/>
              <a:pathLst>
                <a:path w="1985" h="1986" extrusionOk="0">
                  <a:moveTo>
                    <a:pt x="934" y="1985"/>
                  </a:moveTo>
                  <a:cubicBezTo>
                    <a:pt x="409" y="1927"/>
                    <a:pt x="0" y="1460"/>
                    <a:pt x="58" y="935"/>
                  </a:cubicBezTo>
                  <a:cubicBezTo>
                    <a:pt x="117" y="351"/>
                    <a:pt x="584" y="1"/>
                    <a:pt x="1109" y="59"/>
                  </a:cubicBezTo>
                  <a:cubicBezTo>
                    <a:pt x="1693" y="118"/>
                    <a:pt x="1985" y="468"/>
                    <a:pt x="1985" y="1052"/>
                  </a:cubicBezTo>
                  <a:cubicBezTo>
                    <a:pt x="1985" y="1577"/>
                    <a:pt x="1518" y="1985"/>
                    <a:pt x="934"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4" name="Google Shape;18164;p46"/>
            <p:cNvSpPr/>
            <p:nvPr/>
          </p:nvSpPr>
          <p:spPr>
            <a:xfrm>
              <a:off x="3884400" y="5393675"/>
              <a:ext cx="48200" cy="49650"/>
            </a:xfrm>
            <a:custGeom>
              <a:avLst/>
              <a:gdLst/>
              <a:ahLst/>
              <a:cxnLst/>
              <a:rect l="l" t="t" r="r" b="b"/>
              <a:pathLst>
                <a:path w="1928" h="1986" extrusionOk="0">
                  <a:moveTo>
                    <a:pt x="1927" y="993"/>
                  </a:moveTo>
                  <a:cubicBezTo>
                    <a:pt x="1927" y="1577"/>
                    <a:pt x="1519" y="1985"/>
                    <a:pt x="993" y="1985"/>
                  </a:cubicBezTo>
                  <a:cubicBezTo>
                    <a:pt x="409" y="1985"/>
                    <a:pt x="1" y="1519"/>
                    <a:pt x="1" y="993"/>
                  </a:cubicBezTo>
                  <a:cubicBezTo>
                    <a:pt x="59" y="409"/>
                    <a:pt x="409" y="59"/>
                    <a:pt x="935" y="59"/>
                  </a:cubicBezTo>
                  <a:cubicBezTo>
                    <a:pt x="1519" y="1"/>
                    <a:pt x="1927" y="468"/>
                    <a:pt x="1927"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5" name="Google Shape;18165;p46"/>
            <p:cNvSpPr/>
            <p:nvPr/>
          </p:nvSpPr>
          <p:spPr>
            <a:xfrm>
              <a:off x="1190625" y="2454725"/>
              <a:ext cx="46700" cy="46725"/>
            </a:xfrm>
            <a:custGeom>
              <a:avLst/>
              <a:gdLst/>
              <a:ahLst/>
              <a:cxnLst/>
              <a:rect l="l" t="t" r="r" b="b"/>
              <a:pathLst>
                <a:path w="1868" h="1869" extrusionOk="0">
                  <a:moveTo>
                    <a:pt x="1868" y="935"/>
                  </a:moveTo>
                  <a:cubicBezTo>
                    <a:pt x="1809" y="1518"/>
                    <a:pt x="1459" y="1869"/>
                    <a:pt x="934" y="1810"/>
                  </a:cubicBezTo>
                  <a:cubicBezTo>
                    <a:pt x="350" y="1810"/>
                    <a:pt x="0" y="1402"/>
                    <a:pt x="58" y="876"/>
                  </a:cubicBezTo>
                  <a:cubicBezTo>
                    <a:pt x="117" y="351"/>
                    <a:pt x="467" y="1"/>
                    <a:pt x="992" y="1"/>
                  </a:cubicBezTo>
                  <a:cubicBezTo>
                    <a:pt x="1518" y="1"/>
                    <a:pt x="1809" y="409"/>
                    <a:pt x="1868" y="9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6" name="Google Shape;18166;p46"/>
            <p:cNvSpPr/>
            <p:nvPr/>
          </p:nvSpPr>
          <p:spPr>
            <a:xfrm>
              <a:off x="1434300" y="3922750"/>
              <a:ext cx="46725" cy="46725"/>
            </a:xfrm>
            <a:custGeom>
              <a:avLst/>
              <a:gdLst/>
              <a:ahLst/>
              <a:cxnLst/>
              <a:rect l="l" t="t" r="r" b="b"/>
              <a:pathLst>
                <a:path w="1869" h="1869" extrusionOk="0">
                  <a:moveTo>
                    <a:pt x="935" y="0"/>
                  </a:moveTo>
                  <a:cubicBezTo>
                    <a:pt x="1460" y="117"/>
                    <a:pt x="1869" y="409"/>
                    <a:pt x="1810" y="993"/>
                  </a:cubicBezTo>
                  <a:cubicBezTo>
                    <a:pt x="1810" y="1518"/>
                    <a:pt x="1460" y="1868"/>
                    <a:pt x="876" y="1868"/>
                  </a:cubicBezTo>
                  <a:cubicBezTo>
                    <a:pt x="351" y="1810"/>
                    <a:pt x="1" y="1460"/>
                    <a:pt x="1" y="934"/>
                  </a:cubicBezTo>
                  <a:cubicBezTo>
                    <a:pt x="1" y="351"/>
                    <a:pt x="351" y="117"/>
                    <a:pt x="93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7" name="Google Shape;18167;p46"/>
            <p:cNvSpPr/>
            <p:nvPr/>
          </p:nvSpPr>
          <p:spPr>
            <a:xfrm>
              <a:off x="1680925" y="1224575"/>
              <a:ext cx="46725" cy="46725"/>
            </a:xfrm>
            <a:custGeom>
              <a:avLst/>
              <a:gdLst/>
              <a:ahLst/>
              <a:cxnLst/>
              <a:rect l="l" t="t" r="r" b="b"/>
              <a:pathLst>
                <a:path w="1869" h="1869" extrusionOk="0">
                  <a:moveTo>
                    <a:pt x="1868" y="934"/>
                  </a:moveTo>
                  <a:cubicBezTo>
                    <a:pt x="1810" y="1460"/>
                    <a:pt x="1518" y="1868"/>
                    <a:pt x="934" y="1868"/>
                  </a:cubicBezTo>
                  <a:cubicBezTo>
                    <a:pt x="351" y="1868"/>
                    <a:pt x="0" y="1518"/>
                    <a:pt x="0" y="934"/>
                  </a:cubicBezTo>
                  <a:cubicBezTo>
                    <a:pt x="0" y="409"/>
                    <a:pt x="351" y="59"/>
                    <a:pt x="876" y="59"/>
                  </a:cubicBezTo>
                  <a:cubicBezTo>
                    <a:pt x="1460" y="0"/>
                    <a:pt x="1752" y="351"/>
                    <a:pt x="1868" y="93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8" name="Google Shape;18168;p46"/>
            <p:cNvSpPr/>
            <p:nvPr/>
          </p:nvSpPr>
          <p:spPr>
            <a:xfrm>
              <a:off x="5358275" y="4906300"/>
              <a:ext cx="45250" cy="45250"/>
            </a:xfrm>
            <a:custGeom>
              <a:avLst/>
              <a:gdLst/>
              <a:ahLst/>
              <a:cxnLst/>
              <a:rect l="l" t="t" r="r" b="b"/>
              <a:pathLst>
                <a:path w="1810" h="1810" extrusionOk="0">
                  <a:moveTo>
                    <a:pt x="876" y="0"/>
                  </a:moveTo>
                  <a:cubicBezTo>
                    <a:pt x="1459" y="59"/>
                    <a:pt x="1810" y="350"/>
                    <a:pt x="1810" y="876"/>
                  </a:cubicBezTo>
                  <a:cubicBezTo>
                    <a:pt x="1810" y="1459"/>
                    <a:pt x="1518" y="1810"/>
                    <a:pt x="934" y="1810"/>
                  </a:cubicBezTo>
                  <a:cubicBezTo>
                    <a:pt x="409" y="1810"/>
                    <a:pt x="58" y="1518"/>
                    <a:pt x="0" y="992"/>
                  </a:cubicBezTo>
                  <a:cubicBezTo>
                    <a:pt x="0" y="409"/>
                    <a:pt x="350" y="117"/>
                    <a:pt x="8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9" name="Google Shape;18169;p46"/>
            <p:cNvSpPr/>
            <p:nvPr/>
          </p:nvSpPr>
          <p:spPr>
            <a:xfrm>
              <a:off x="1192075" y="3185825"/>
              <a:ext cx="46725" cy="46725"/>
            </a:xfrm>
            <a:custGeom>
              <a:avLst/>
              <a:gdLst/>
              <a:ahLst/>
              <a:cxnLst/>
              <a:rect l="l" t="t" r="r" b="b"/>
              <a:pathLst>
                <a:path w="1869" h="1869" extrusionOk="0">
                  <a:moveTo>
                    <a:pt x="1868" y="701"/>
                  </a:moveTo>
                  <a:cubicBezTo>
                    <a:pt x="1751" y="1518"/>
                    <a:pt x="1460" y="1868"/>
                    <a:pt x="876" y="1868"/>
                  </a:cubicBezTo>
                  <a:cubicBezTo>
                    <a:pt x="351" y="1868"/>
                    <a:pt x="0" y="1518"/>
                    <a:pt x="0" y="993"/>
                  </a:cubicBezTo>
                  <a:cubicBezTo>
                    <a:pt x="0" y="409"/>
                    <a:pt x="351" y="0"/>
                    <a:pt x="934" y="117"/>
                  </a:cubicBezTo>
                  <a:cubicBezTo>
                    <a:pt x="1285" y="175"/>
                    <a:pt x="1576" y="526"/>
                    <a:pt x="1868" y="7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0" name="Google Shape;18170;p46"/>
            <p:cNvSpPr/>
            <p:nvPr/>
          </p:nvSpPr>
          <p:spPr>
            <a:xfrm>
              <a:off x="2660100" y="5152900"/>
              <a:ext cx="46700" cy="46725"/>
            </a:xfrm>
            <a:custGeom>
              <a:avLst/>
              <a:gdLst/>
              <a:ahLst/>
              <a:cxnLst/>
              <a:rect l="l" t="t" r="r" b="b"/>
              <a:pathLst>
                <a:path w="1868" h="1869" extrusionOk="0">
                  <a:moveTo>
                    <a:pt x="992" y="1869"/>
                  </a:moveTo>
                  <a:cubicBezTo>
                    <a:pt x="409" y="1810"/>
                    <a:pt x="0" y="1518"/>
                    <a:pt x="0" y="935"/>
                  </a:cubicBezTo>
                  <a:cubicBezTo>
                    <a:pt x="0" y="351"/>
                    <a:pt x="350" y="1"/>
                    <a:pt x="934" y="1"/>
                  </a:cubicBezTo>
                  <a:cubicBezTo>
                    <a:pt x="1459" y="1"/>
                    <a:pt x="1810" y="351"/>
                    <a:pt x="1810" y="876"/>
                  </a:cubicBezTo>
                  <a:cubicBezTo>
                    <a:pt x="1868" y="1460"/>
                    <a:pt x="1518" y="1752"/>
                    <a:pt x="992" y="18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1" name="Google Shape;18171;p46"/>
            <p:cNvSpPr/>
            <p:nvPr/>
          </p:nvSpPr>
          <p:spPr>
            <a:xfrm>
              <a:off x="3395550" y="5395150"/>
              <a:ext cx="46725" cy="46725"/>
            </a:xfrm>
            <a:custGeom>
              <a:avLst/>
              <a:gdLst/>
              <a:ahLst/>
              <a:cxnLst/>
              <a:rect l="l" t="t" r="r" b="b"/>
              <a:pathLst>
                <a:path w="1869" h="1869" extrusionOk="0">
                  <a:moveTo>
                    <a:pt x="935" y="0"/>
                  </a:moveTo>
                  <a:cubicBezTo>
                    <a:pt x="1518" y="117"/>
                    <a:pt x="1869" y="350"/>
                    <a:pt x="1869" y="934"/>
                  </a:cubicBezTo>
                  <a:cubicBezTo>
                    <a:pt x="1869" y="1518"/>
                    <a:pt x="1518" y="1868"/>
                    <a:pt x="935" y="1868"/>
                  </a:cubicBezTo>
                  <a:cubicBezTo>
                    <a:pt x="409" y="1868"/>
                    <a:pt x="59" y="1518"/>
                    <a:pt x="59" y="993"/>
                  </a:cubicBezTo>
                  <a:cubicBezTo>
                    <a:pt x="1" y="409"/>
                    <a:pt x="409" y="117"/>
                    <a:pt x="8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2" name="Google Shape;18172;p46"/>
            <p:cNvSpPr/>
            <p:nvPr/>
          </p:nvSpPr>
          <p:spPr>
            <a:xfrm>
              <a:off x="4132475" y="5396600"/>
              <a:ext cx="46725" cy="45275"/>
            </a:xfrm>
            <a:custGeom>
              <a:avLst/>
              <a:gdLst/>
              <a:ahLst/>
              <a:cxnLst/>
              <a:rect l="l" t="t" r="r" b="b"/>
              <a:pathLst>
                <a:path w="1869" h="1811" extrusionOk="0">
                  <a:moveTo>
                    <a:pt x="1869" y="876"/>
                  </a:moveTo>
                  <a:cubicBezTo>
                    <a:pt x="1752" y="1460"/>
                    <a:pt x="1460" y="1810"/>
                    <a:pt x="876" y="1810"/>
                  </a:cubicBezTo>
                  <a:cubicBezTo>
                    <a:pt x="351" y="1752"/>
                    <a:pt x="1" y="1402"/>
                    <a:pt x="1" y="818"/>
                  </a:cubicBezTo>
                  <a:cubicBezTo>
                    <a:pt x="59" y="292"/>
                    <a:pt x="409" y="1"/>
                    <a:pt x="935" y="1"/>
                  </a:cubicBezTo>
                  <a:cubicBezTo>
                    <a:pt x="1519" y="1"/>
                    <a:pt x="1752" y="351"/>
                    <a:pt x="1869" y="8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3" name="Google Shape;18173;p46"/>
            <p:cNvSpPr/>
            <p:nvPr/>
          </p:nvSpPr>
          <p:spPr>
            <a:xfrm>
              <a:off x="1926075" y="4661125"/>
              <a:ext cx="45275" cy="43825"/>
            </a:xfrm>
            <a:custGeom>
              <a:avLst/>
              <a:gdLst/>
              <a:ahLst/>
              <a:cxnLst/>
              <a:rect l="l" t="t" r="r" b="b"/>
              <a:pathLst>
                <a:path w="1811" h="1753" extrusionOk="0">
                  <a:moveTo>
                    <a:pt x="1810" y="993"/>
                  </a:moveTo>
                  <a:cubicBezTo>
                    <a:pt x="1518" y="1227"/>
                    <a:pt x="1227" y="1577"/>
                    <a:pt x="876" y="1635"/>
                  </a:cubicBezTo>
                  <a:cubicBezTo>
                    <a:pt x="351" y="1752"/>
                    <a:pt x="1" y="1402"/>
                    <a:pt x="1" y="876"/>
                  </a:cubicBezTo>
                  <a:cubicBezTo>
                    <a:pt x="1" y="351"/>
                    <a:pt x="293" y="1"/>
                    <a:pt x="818" y="59"/>
                  </a:cubicBezTo>
                  <a:cubicBezTo>
                    <a:pt x="1168" y="118"/>
                    <a:pt x="1460" y="410"/>
                    <a:pt x="1810" y="643"/>
                  </a:cubicBezTo>
                  <a:cubicBezTo>
                    <a:pt x="1810" y="760"/>
                    <a:pt x="1810" y="876"/>
                    <a:pt x="1810"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4" name="Google Shape;18174;p46"/>
            <p:cNvSpPr/>
            <p:nvPr/>
          </p:nvSpPr>
          <p:spPr>
            <a:xfrm>
              <a:off x="5117475" y="493475"/>
              <a:ext cx="45275" cy="43800"/>
            </a:xfrm>
            <a:custGeom>
              <a:avLst/>
              <a:gdLst/>
              <a:ahLst/>
              <a:cxnLst/>
              <a:rect l="l" t="t" r="r" b="b"/>
              <a:pathLst>
                <a:path w="1811" h="1752" extrusionOk="0">
                  <a:moveTo>
                    <a:pt x="1810" y="1052"/>
                  </a:moveTo>
                  <a:cubicBezTo>
                    <a:pt x="1519" y="1285"/>
                    <a:pt x="1227" y="1635"/>
                    <a:pt x="877" y="1694"/>
                  </a:cubicBezTo>
                  <a:cubicBezTo>
                    <a:pt x="351" y="1752"/>
                    <a:pt x="1" y="1402"/>
                    <a:pt x="1" y="876"/>
                  </a:cubicBezTo>
                  <a:cubicBezTo>
                    <a:pt x="1" y="351"/>
                    <a:pt x="351" y="1"/>
                    <a:pt x="818" y="59"/>
                  </a:cubicBezTo>
                  <a:cubicBezTo>
                    <a:pt x="1168" y="118"/>
                    <a:pt x="1460" y="468"/>
                    <a:pt x="1810" y="701"/>
                  </a:cubicBezTo>
                  <a:cubicBezTo>
                    <a:pt x="1810" y="818"/>
                    <a:pt x="1810" y="935"/>
                    <a:pt x="1810" y="10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5" name="Google Shape;18175;p46"/>
            <p:cNvSpPr/>
            <p:nvPr/>
          </p:nvSpPr>
          <p:spPr>
            <a:xfrm>
              <a:off x="6096650" y="1472650"/>
              <a:ext cx="45275" cy="43800"/>
            </a:xfrm>
            <a:custGeom>
              <a:avLst/>
              <a:gdLst/>
              <a:ahLst/>
              <a:cxnLst/>
              <a:rect l="l" t="t" r="r" b="b"/>
              <a:pathLst>
                <a:path w="1811" h="1752" extrusionOk="0">
                  <a:moveTo>
                    <a:pt x="1810" y="1051"/>
                  </a:moveTo>
                  <a:cubicBezTo>
                    <a:pt x="1460" y="1285"/>
                    <a:pt x="1226" y="1635"/>
                    <a:pt x="876" y="1693"/>
                  </a:cubicBezTo>
                  <a:cubicBezTo>
                    <a:pt x="351" y="1752"/>
                    <a:pt x="1" y="1401"/>
                    <a:pt x="1" y="876"/>
                  </a:cubicBezTo>
                  <a:cubicBezTo>
                    <a:pt x="1" y="351"/>
                    <a:pt x="351" y="0"/>
                    <a:pt x="818" y="59"/>
                  </a:cubicBezTo>
                  <a:cubicBezTo>
                    <a:pt x="1168" y="117"/>
                    <a:pt x="1460" y="467"/>
                    <a:pt x="1810" y="701"/>
                  </a:cubicBezTo>
                  <a:lnTo>
                    <a:pt x="1810" y="1051"/>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6" name="Google Shape;18176;p46"/>
            <p:cNvSpPr/>
            <p:nvPr/>
          </p:nvSpPr>
          <p:spPr>
            <a:xfrm>
              <a:off x="6098100" y="4173750"/>
              <a:ext cx="37975" cy="42325"/>
            </a:xfrm>
            <a:custGeom>
              <a:avLst/>
              <a:gdLst/>
              <a:ahLst/>
              <a:cxnLst/>
              <a:rect l="l" t="t" r="r" b="b"/>
              <a:pathLst>
                <a:path w="1519" h="1693" extrusionOk="0">
                  <a:moveTo>
                    <a:pt x="643" y="1693"/>
                  </a:moveTo>
                  <a:cubicBezTo>
                    <a:pt x="410" y="1401"/>
                    <a:pt x="1" y="1051"/>
                    <a:pt x="59" y="817"/>
                  </a:cubicBezTo>
                  <a:cubicBezTo>
                    <a:pt x="118" y="526"/>
                    <a:pt x="526" y="117"/>
                    <a:pt x="818" y="59"/>
                  </a:cubicBezTo>
                  <a:cubicBezTo>
                    <a:pt x="993" y="0"/>
                    <a:pt x="1460" y="467"/>
                    <a:pt x="1460" y="759"/>
                  </a:cubicBezTo>
                  <a:cubicBezTo>
                    <a:pt x="1519" y="1051"/>
                    <a:pt x="1168" y="1343"/>
                    <a:pt x="993" y="1635"/>
                  </a:cubicBezTo>
                  <a:cubicBezTo>
                    <a:pt x="876" y="1635"/>
                    <a:pt x="760" y="1635"/>
                    <a:pt x="643" y="16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7" name="Google Shape;18177;p46"/>
            <p:cNvSpPr/>
            <p:nvPr/>
          </p:nvSpPr>
          <p:spPr>
            <a:xfrm>
              <a:off x="1196450" y="2212500"/>
              <a:ext cx="40875" cy="37950"/>
            </a:xfrm>
            <a:custGeom>
              <a:avLst/>
              <a:gdLst/>
              <a:ahLst/>
              <a:cxnLst/>
              <a:rect l="l" t="t" r="r" b="b"/>
              <a:pathLst>
                <a:path w="1635" h="1518" extrusionOk="0">
                  <a:moveTo>
                    <a:pt x="1635" y="934"/>
                  </a:moveTo>
                  <a:cubicBezTo>
                    <a:pt x="1285" y="1109"/>
                    <a:pt x="993" y="1518"/>
                    <a:pt x="701" y="1460"/>
                  </a:cubicBezTo>
                  <a:cubicBezTo>
                    <a:pt x="409" y="1401"/>
                    <a:pt x="59" y="993"/>
                    <a:pt x="0" y="701"/>
                  </a:cubicBezTo>
                  <a:cubicBezTo>
                    <a:pt x="0" y="467"/>
                    <a:pt x="467" y="0"/>
                    <a:pt x="701" y="0"/>
                  </a:cubicBezTo>
                  <a:cubicBezTo>
                    <a:pt x="993" y="0"/>
                    <a:pt x="1343" y="350"/>
                    <a:pt x="1635" y="584"/>
                  </a:cubicBezTo>
                  <a:lnTo>
                    <a:pt x="1635" y="934"/>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8" name="Google Shape;18178;p46"/>
            <p:cNvSpPr/>
            <p:nvPr/>
          </p:nvSpPr>
          <p:spPr>
            <a:xfrm>
              <a:off x="6346175" y="1970250"/>
              <a:ext cx="40900" cy="36525"/>
            </a:xfrm>
            <a:custGeom>
              <a:avLst/>
              <a:gdLst/>
              <a:ahLst/>
              <a:cxnLst/>
              <a:rect l="l" t="t" r="r" b="b"/>
              <a:pathLst>
                <a:path w="1636" h="1461" extrusionOk="0">
                  <a:moveTo>
                    <a:pt x="1577" y="935"/>
                  </a:moveTo>
                  <a:cubicBezTo>
                    <a:pt x="1285" y="1110"/>
                    <a:pt x="935" y="1460"/>
                    <a:pt x="701" y="1402"/>
                  </a:cubicBezTo>
                  <a:cubicBezTo>
                    <a:pt x="409" y="1402"/>
                    <a:pt x="59" y="935"/>
                    <a:pt x="1" y="643"/>
                  </a:cubicBezTo>
                  <a:cubicBezTo>
                    <a:pt x="1" y="468"/>
                    <a:pt x="468" y="1"/>
                    <a:pt x="701" y="1"/>
                  </a:cubicBezTo>
                  <a:cubicBezTo>
                    <a:pt x="993" y="1"/>
                    <a:pt x="1285" y="351"/>
                    <a:pt x="1635" y="526"/>
                  </a:cubicBezTo>
                  <a:cubicBezTo>
                    <a:pt x="1635" y="643"/>
                    <a:pt x="1635" y="818"/>
                    <a:pt x="1577" y="8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9" name="Google Shape;18179;p46"/>
            <p:cNvSpPr/>
            <p:nvPr/>
          </p:nvSpPr>
          <p:spPr>
            <a:xfrm>
              <a:off x="1685300" y="4417450"/>
              <a:ext cx="37975" cy="40875"/>
            </a:xfrm>
            <a:custGeom>
              <a:avLst/>
              <a:gdLst/>
              <a:ahLst/>
              <a:cxnLst/>
              <a:rect l="l" t="t" r="r" b="b"/>
              <a:pathLst>
                <a:path w="1519" h="1635" extrusionOk="0">
                  <a:moveTo>
                    <a:pt x="935" y="0"/>
                  </a:moveTo>
                  <a:cubicBezTo>
                    <a:pt x="1110" y="292"/>
                    <a:pt x="1518" y="642"/>
                    <a:pt x="1460" y="876"/>
                  </a:cubicBezTo>
                  <a:cubicBezTo>
                    <a:pt x="1401" y="1167"/>
                    <a:pt x="993" y="1576"/>
                    <a:pt x="701" y="1576"/>
                  </a:cubicBezTo>
                  <a:cubicBezTo>
                    <a:pt x="468" y="1634"/>
                    <a:pt x="59" y="1167"/>
                    <a:pt x="1" y="934"/>
                  </a:cubicBezTo>
                  <a:cubicBezTo>
                    <a:pt x="1" y="642"/>
                    <a:pt x="351" y="292"/>
                    <a:pt x="584" y="0"/>
                  </a:cubicBezTo>
                  <a:lnTo>
                    <a:pt x="935" y="0"/>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0" name="Google Shape;18180;p46"/>
            <p:cNvSpPr/>
            <p:nvPr/>
          </p:nvSpPr>
          <p:spPr>
            <a:xfrm>
              <a:off x="4630100" y="246875"/>
              <a:ext cx="37950" cy="40875"/>
            </a:xfrm>
            <a:custGeom>
              <a:avLst/>
              <a:gdLst/>
              <a:ahLst/>
              <a:cxnLst/>
              <a:rect l="l" t="t" r="r" b="b"/>
              <a:pathLst>
                <a:path w="1518" h="1635" extrusionOk="0">
                  <a:moveTo>
                    <a:pt x="934" y="0"/>
                  </a:moveTo>
                  <a:cubicBezTo>
                    <a:pt x="1109" y="292"/>
                    <a:pt x="1518" y="642"/>
                    <a:pt x="1459" y="876"/>
                  </a:cubicBezTo>
                  <a:cubicBezTo>
                    <a:pt x="1401" y="1168"/>
                    <a:pt x="993" y="1576"/>
                    <a:pt x="701" y="1576"/>
                  </a:cubicBezTo>
                  <a:cubicBezTo>
                    <a:pt x="526" y="1635"/>
                    <a:pt x="59" y="1168"/>
                    <a:pt x="59" y="934"/>
                  </a:cubicBezTo>
                  <a:cubicBezTo>
                    <a:pt x="0" y="584"/>
                    <a:pt x="350" y="292"/>
                    <a:pt x="584" y="0"/>
                  </a:cubicBezTo>
                  <a:lnTo>
                    <a:pt x="934" y="0"/>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1" name="Google Shape;18181;p46"/>
            <p:cNvSpPr/>
            <p:nvPr/>
          </p:nvSpPr>
          <p:spPr>
            <a:xfrm>
              <a:off x="2175625" y="4910675"/>
              <a:ext cx="36500" cy="40875"/>
            </a:xfrm>
            <a:custGeom>
              <a:avLst/>
              <a:gdLst/>
              <a:ahLst/>
              <a:cxnLst/>
              <a:rect l="l" t="t" r="r" b="b"/>
              <a:pathLst>
                <a:path w="1460" h="1635" extrusionOk="0">
                  <a:moveTo>
                    <a:pt x="584" y="1635"/>
                  </a:moveTo>
                  <a:cubicBezTo>
                    <a:pt x="350" y="1343"/>
                    <a:pt x="0" y="1051"/>
                    <a:pt x="0" y="759"/>
                  </a:cubicBezTo>
                  <a:cubicBezTo>
                    <a:pt x="58" y="467"/>
                    <a:pt x="467" y="59"/>
                    <a:pt x="759" y="59"/>
                  </a:cubicBezTo>
                  <a:cubicBezTo>
                    <a:pt x="934" y="0"/>
                    <a:pt x="1401" y="467"/>
                    <a:pt x="1459" y="701"/>
                  </a:cubicBezTo>
                  <a:cubicBezTo>
                    <a:pt x="1459" y="993"/>
                    <a:pt x="1109" y="1343"/>
                    <a:pt x="934" y="1635"/>
                  </a:cubicBezTo>
                  <a:cubicBezTo>
                    <a:pt x="817" y="1635"/>
                    <a:pt x="701" y="1635"/>
                    <a:pt x="584"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2" name="Google Shape;18182;p46"/>
            <p:cNvSpPr/>
            <p:nvPr/>
          </p:nvSpPr>
          <p:spPr>
            <a:xfrm>
              <a:off x="4379100" y="5399525"/>
              <a:ext cx="40875" cy="36500"/>
            </a:xfrm>
            <a:custGeom>
              <a:avLst/>
              <a:gdLst/>
              <a:ahLst/>
              <a:cxnLst/>
              <a:rect l="l" t="t" r="r" b="b"/>
              <a:pathLst>
                <a:path w="1635" h="1460" extrusionOk="0">
                  <a:moveTo>
                    <a:pt x="59" y="526"/>
                  </a:moveTo>
                  <a:cubicBezTo>
                    <a:pt x="351" y="351"/>
                    <a:pt x="701" y="0"/>
                    <a:pt x="993" y="59"/>
                  </a:cubicBezTo>
                  <a:cubicBezTo>
                    <a:pt x="1226" y="117"/>
                    <a:pt x="1576" y="526"/>
                    <a:pt x="1635" y="818"/>
                  </a:cubicBezTo>
                  <a:cubicBezTo>
                    <a:pt x="1635" y="1051"/>
                    <a:pt x="1168" y="1460"/>
                    <a:pt x="876" y="1460"/>
                  </a:cubicBezTo>
                  <a:cubicBezTo>
                    <a:pt x="584" y="1460"/>
                    <a:pt x="292" y="1109"/>
                    <a:pt x="0" y="876"/>
                  </a:cubicBezTo>
                  <a:cubicBezTo>
                    <a:pt x="0" y="759"/>
                    <a:pt x="59" y="642"/>
                    <a:pt x="59" y="5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3" name="Google Shape;18183;p46"/>
            <p:cNvSpPr/>
            <p:nvPr/>
          </p:nvSpPr>
          <p:spPr>
            <a:xfrm>
              <a:off x="2422225" y="497850"/>
              <a:ext cx="43800" cy="35050"/>
            </a:xfrm>
            <a:custGeom>
              <a:avLst/>
              <a:gdLst/>
              <a:ahLst/>
              <a:cxnLst/>
              <a:rect l="l" t="t" r="r" b="b"/>
              <a:pathLst>
                <a:path w="1752" h="1402" extrusionOk="0">
                  <a:moveTo>
                    <a:pt x="1752" y="701"/>
                  </a:moveTo>
                  <a:cubicBezTo>
                    <a:pt x="1285" y="1052"/>
                    <a:pt x="993" y="1402"/>
                    <a:pt x="759" y="1402"/>
                  </a:cubicBezTo>
                  <a:cubicBezTo>
                    <a:pt x="468" y="1402"/>
                    <a:pt x="234" y="993"/>
                    <a:pt x="1" y="760"/>
                  </a:cubicBezTo>
                  <a:cubicBezTo>
                    <a:pt x="234" y="468"/>
                    <a:pt x="409" y="59"/>
                    <a:pt x="701" y="59"/>
                  </a:cubicBezTo>
                  <a:cubicBezTo>
                    <a:pt x="935" y="1"/>
                    <a:pt x="1285" y="351"/>
                    <a:pt x="1752" y="7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4" name="Google Shape;18184;p46"/>
            <p:cNvSpPr/>
            <p:nvPr/>
          </p:nvSpPr>
          <p:spPr>
            <a:xfrm>
              <a:off x="1203750" y="3439725"/>
              <a:ext cx="27750" cy="36525"/>
            </a:xfrm>
            <a:custGeom>
              <a:avLst/>
              <a:gdLst/>
              <a:ahLst/>
              <a:cxnLst/>
              <a:rect l="l" t="t" r="r" b="b"/>
              <a:pathLst>
                <a:path w="1110" h="1461" extrusionOk="0">
                  <a:moveTo>
                    <a:pt x="351" y="1402"/>
                  </a:moveTo>
                  <a:cubicBezTo>
                    <a:pt x="234" y="1110"/>
                    <a:pt x="59" y="818"/>
                    <a:pt x="0" y="526"/>
                  </a:cubicBezTo>
                  <a:cubicBezTo>
                    <a:pt x="0" y="351"/>
                    <a:pt x="234" y="176"/>
                    <a:pt x="409" y="1"/>
                  </a:cubicBezTo>
                  <a:cubicBezTo>
                    <a:pt x="642" y="234"/>
                    <a:pt x="993" y="409"/>
                    <a:pt x="1051" y="701"/>
                  </a:cubicBezTo>
                  <a:cubicBezTo>
                    <a:pt x="1109" y="876"/>
                    <a:pt x="818" y="1168"/>
                    <a:pt x="642" y="1460"/>
                  </a:cubicBezTo>
                  <a:cubicBezTo>
                    <a:pt x="526" y="1460"/>
                    <a:pt x="467" y="1402"/>
                    <a:pt x="351" y="14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5" name="Google Shape;18185;p46"/>
            <p:cNvSpPr/>
            <p:nvPr/>
          </p:nvSpPr>
          <p:spPr>
            <a:xfrm>
              <a:off x="3159150" y="5402450"/>
              <a:ext cx="42350" cy="27750"/>
            </a:xfrm>
            <a:custGeom>
              <a:avLst/>
              <a:gdLst/>
              <a:ahLst/>
              <a:cxnLst/>
              <a:rect l="l" t="t" r="r" b="b"/>
              <a:pathLst>
                <a:path w="1694" h="1110" extrusionOk="0">
                  <a:moveTo>
                    <a:pt x="1694" y="642"/>
                  </a:moveTo>
                  <a:cubicBezTo>
                    <a:pt x="1285" y="876"/>
                    <a:pt x="1051" y="1109"/>
                    <a:pt x="876" y="1051"/>
                  </a:cubicBezTo>
                  <a:cubicBezTo>
                    <a:pt x="584" y="992"/>
                    <a:pt x="293" y="759"/>
                    <a:pt x="1" y="584"/>
                  </a:cubicBezTo>
                  <a:cubicBezTo>
                    <a:pt x="234" y="409"/>
                    <a:pt x="468" y="0"/>
                    <a:pt x="701" y="0"/>
                  </a:cubicBezTo>
                  <a:cubicBezTo>
                    <a:pt x="935" y="0"/>
                    <a:pt x="1227" y="350"/>
                    <a:pt x="1635" y="64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6" name="Google Shape;18186;p46"/>
            <p:cNvSpPr/>
            <p:nvPr/>
          </p:nvSpPr>
          <p:spPr>
            <a:xfrm>
              <a:off x="2914000" y="258550"/>
              <a:ext cx="36500" cy="26275"/>
            </a:xfrm>
            <a:custGeom>
              <a:avLst/>
              <a:gdLst/>
              <a:ahLst/>
              <a:cxnLst/>
              <a:rect l="l" t="t" r="r" b="b"/>
              <a:pathLst>
                <a:path w="1460" h="1051" extrusionOk="0">
                  <a:moveTo>
                    <a:pt x="1460" y="0"/>
                  </a:moveTo>
                  <a:cubicBezTo>
                    <a:pt x="1285" y="467"/>
                    <a:pt x="1226" y="759"/>
                    <a:pt x="1051" y="934"/>
                  </a:cubicBezTo>
                  <a:cubicBezTo>
                    <a:pt x="876" y="1051"/>
                    <a:pt x="526" y="1051"/>
                    <a:pt x="292" y="992"/>
                  </a:cubicBezTo>
                  <a:cubicBezTo>
                    <a:pt x="176" y="934"/>
                    <a:pt x="117" y="701"/>
                    <a:pt x="1" y="584"/>
                  </a:cubicBezTo>
                  <a:cubicBezTo>
                    <a:pt x="176" y="467"/>
                    <a:pt x="351" y="350"/>
                    <a:pt x="584" y="234"/>
                  </a:cubicBezTo>
                  <a:cubicBezTo>
                    <a:pt x="759" y="175"/>
                    <a:pt x="993" y="117"/>
                    <a:pt x="146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7" name="Google Shape;18187;p46"/>
            <p:cNvSpPr/>
            <p:nvPr/>
          </p:nvSpPr>
          <p:spPr>
            <a:xfrm>
              <a:off x="6349100" y="3686350"/>
              <a:ext cx="24825" cy="33575"/>
            </a:xfrm>
            <a:custGeom>
              <a:avLst/>
              <a:gdLst/>
              <a:ahLst/>
              <a:cxnLst/>
              <a:rect l="l" t="t" r="r" b="b"/>
              <a:pathLst>
                <a:path w="993" h="1343" extrusionOk="0">
                  <a:moveTo>
                    <a:pt x="993" y="0"/>
                  </a:moveTo>
                  <a:cubicBezTo>
                    <a:pt x="935" y="351"/>
                    <a:pt x="876" y="526"/>
                    <a:pt x="818" y="759"/>
                  </a:cubicBezTo>
                  <a:cubicBezTo>
                    <a:pt x="701" y="934"/>
                    <a:pt x="526" y="1109"/>
                    <a:pt x="409" y="1343"/>
                  </a:cubicBezTo>
                  <a:cubicBezTo>
                    <a:pt x="292" y="1168"/>
                    <a:pt x="1" y="1051"/>
                    <a:pt x="1" y="876"/>
                  </a:cubicBezTo>
                  <a:cubicBezTo>
                    <a:pt x="1" y="584"/>
                    <a:pt x="117" y="292"/>
                    <a:pt x="292" y="117"/>
                  </a:cubicBezTo>
                  <a:cubicBezTo>
                    <a:pt x="409" y="0"/>
                    <a:pt x="643" y="59"/>
                    <a:pt x="99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8188" name="Google Shape;18188;p46"/>
          <p:cNvSpPr txBox="1">
            <a:spLocks noGrp="1"/>
          </p:cNvSpPr>
          <p:nvPr>
            <p:ph type="title"/>
          </p:nvPr>
        </p:nvSpPr>
        <p:spPr>
          <a:xfrm>
            <a:off x="1084304" y="218903"/>
            <a:ext cx="7312309"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US" dirty="0"/>
              <a:t>Conclusion</a:t>
            </a:r>
          </a:p>
        </p:txBody>
      </p:sp>
      <p:sp>
        <p:nvSpPr>
          <p:cNvPr id="18189" name="Google Shape;18189;p46"/>
          <p:cNvSpPr txBox="1">
            <a:spLocks noGrp="1"/>
          </p:cNvSpPr>
          <p:nvPr>
            <p:ph type="body" idx="1"/>
          </p:nvPr>
        </p:nvSpPr>
        <p:spPr>
          <a:xfrm>
            <a:off x="963245" y="1286952"/>
            <a:ext cx="7215579" cy="3014452"/>
          </a:xfrm>
          <a:prstGeom prst="rect">
            <a:avLst/>
          </a:prstGeom>
        </p:spPr>
        <p:style>
          <a:lnRef idx="1">
            <a:schemeClr val="accent2"/>
          </a:lnRef>
          <a:fillRef idx="3">
            <a:schemeClr val="accent2"/>
          </a:fillRef>
          <a:effectRef idx="2">
            <a:schemeClr val="accent2"/>
          </a:effectRef>
          <a:fontRef idx="minor">
            <a:schemeClr val="lt1"/>
          </a:fontRef>
        </p:style>
        <p:txBody>
          <a:bodyPr spcFirstLastPara="1" wrap="square" lIns="91425" tIns="91425" rIns="91425" bIns="91425" anchor="t" anchorCtr="0">
            <a:noAutofit/>
          </a:bodyPr>
          <a:lstStyle/>
          <a:p>
            <a:pPr marL="285750" indent="-285750"/>
            <a:r>
              <a:rPr lang="en-US" sz="1800" dirty="0">
                <a:solidFill>
                  <a:schemeClr val="dk2"/>
                </a:solidFill>
              </a:rPr>
              <a:t>The Mid Staffordshire scandal exemplifies how policy targets, weak cultural factors, and frontline failures combined in a systemic tragedy, illustrated by the Swiss Cheese model.</a:t>
            </a:r>
          </a:p>
          <a:p>
            <a:pPr marL="285750" indent="-285750"/>
            <a:r>
              <a:rPr lang="en-US" sz="1800" dirty="0">
                <a:solidFill>
                  <a:schemeClr val="dk2"/>
                </a:solidFill>
              </a:rPr>
              <a:t>Analysis shows that target-driven policies and financial incentives compromised patient-</a:t>
            </a:r>
            <a:r>
              <a:rPr lang="en-US" sz="1800" dirty="0" err="1">
                <a:solidFill>
                  <a:schemeClr val="dk2"/>
                </a:solidFill>
              </a:rPr>
              <a:t>centred</a:t>
            </a:r>
            <a:r>
              <a:rPr lang="en-US" sz="1800" dirty="0">
                <a:solidFill>
                  <a:schemeClr val="dk2"/>
                </a:solidFill>
              </a:rPr>
              <a:t> care, negatively impacting quality, efficiency, and equity.</a:t>
            </a:r>
          </a:p>
          <a:p>
            <a:pPr marL="285750" indent="-285750"/>
            <a:r>
              <a:rPr lang="en-US" sz="1800" dirty="0">
                <a:solidFill>
                  <a:schemeClr val="dk2"/>
                </a:solidFill>
              </a:rPr>
              <a:t>The presentation offers both long-term and short-term recommendations aimed at addressing these issues and implementing reforms focused on patient </a:t>
            </a:r>
            <a:r>
              <a:rPr lang="en-US" sz="1800" dirty="0" err="1">
                <a:solidFill>
                  <a:schemeClr val="dk2"/>
                </a:solidFill>
              </a:rPr>
              <a:t>prioritisation</a:t>
            </a:r>
            <a:r>
              <a:rPr lang="en-US" sz="1800" dirty="0">
                <a:solidFill>
                  <a:schemeClr val="dk2"/>
                </a:solidFill>
              </a:rPr>
              <a:t> to prevent future occurrences.</a:t>
            </a:r>
          </a:p>
        </p:txBody>
      </p:sp>
      <p:grpSp>
        <p:nvGrpSpPr>
          <p:cNvPr id="18190" name="Google Shape;18190;p46"/>
          <p:cNvGrpSpPr/>
          <p:nvPr/>
        </p:nvGrpSpPr>
        <p:grpSpPr>
          <a:xfrm>
            <a:off x="6062400" y="600552"/>
            <a:ext cx="3288125" cy="3288125"/>
            <a:chOff x="1190625" y="238125"/>
            <a:chExt cx="5205200" cy="5205200"/>
          </a:xfrm>
        </p:grpSpPr>
        <p:sp>
          <p:nvSpPr>
            <p:cNvPr id="18191" name="Google Shape;18191;p46"/>
            <p:cNvSpPr/>
            <p:nvPr/>
          </p:nvSpPr>
          <p:spPr>
            <a:xfrm>
              <a:off x="3537100" y="2352575"/>
              <a:ext cx="739875" cy="745725"/>
            </a:xfrm>
            <a:custGeom>
              <a:avLst/>
              <a:gdLst/>
              <a:ahLst/>
              <a:cxnLst/>
              <a:rect l="l" t="t" r="r" b="b"/>
              <a:pathLst>
                <a:path w="29595" h="29829" extrusionOk="0">
                  <a:moveTo>
                    <a:pt x="19963" y="23699"/>
                  </a:moveTo>
                  <a:cubicBezTo>
                    <a:pt x="20956" y="20839"/>
                    <a:pt x="23057" y="19438"/>
                    <a:pt x="25509" y="19847"/>
                  </a:cubicBezTo>
                  <a:cubicBezTo>
                    <a:pt x="27785" y="20197"/>
                    <a:pt x="29478" y="22123"/>
                    <a:pt x="29536" y="24400"/>
                  </a:cubicBezTo>
                  <a:cubicBezTo>
                    <a:pt x="29595" y="26793"/>
                    <a:pt x="28077" y="28777"/>
                    <a:pt x="25684" y="29303"/>
                  </a:cubicBezTo>
                  <a:cubicBezTo>
                    <a:pt x="23232" y="29828"/>
                    <a:pt x="21189" y="28544"/>
                    <a:pt x="19963" y="25625"/>
                  </a:cubicBezTo>
                  <a:cubicBezTo>
                    <a:pt x="19146" y="28135"/>
                    <a:pt x="17512" y="29595"/>
                    <a:pt x="14768" y="29536"/>
                  </a:cubicBezTo>
                  <a:cubicBezTo>
                    <a:pt x="12609" y="29536"/>
                    <a:pt x="11266" y="28369"/>
                    <a:pt x="10040" y="25567"/>
                  </a:cubicBezTo>
                  <a:cubicBezTo>
                    <a:pt x="9690" y="26910"/>
                    <a:pt x="8990" y="27960"/>
                    <a:pt x="7881" y="28661"/>
                  </a:cubicBezTo>
                  <a:cubicBezTo>
                    <a:pt x="6830" y="29420"/>
                    <a:pt x="5604" y="29711"/>
                    <a:pt x="4320" y="29478"/>
                  </a:cubicBezTo>
                  <a:cubicBezTo>
                    <a:pt x="2044" y="29069"/>
                    <a:pt x="409" y="27201"/>
                    <a:pt x="234" y="25042"/>
                  </a:cubicBezTo>
                  <a:cubicBezTo>
                    <a:pt x="59" y="22532"/>
                    <a:pt x="1402" y="20664"/>
                    <a:pt x="4145" y="19672"/>
                  </a:cubicBezTo>
                  <a:cubicBezTo>
                    <a:pt x="1518" y="18796"/>
                    <a:pt x="1" y="17103"/>
                    <a:pt x="176" y="14243"/>
                  </a:cubicBezTo>
                  <a:cubicBezTo>
                    <a:pt x="351" y="12200"/>
                    <a:pt x="1577" y="10741"/>
                    <a:pt x="4203" y="9749"/>
                  </a:cubicBezTo>
                  <a:cubicBezTo>
                    <a:pt x="2744" y="9340"/>
                    <a:pt x="1635" y="8581"/>
                    <a:pt x="993" y="7355"/>
                  </a:cubicBezTo>
                  <a:cubicBezTo>
                    <a:pt x="293" y="6071"/>
                    <a:pt x="176" y="4787"/>
                    <a:pt x="643" y="3445"/>
                  </a:cubicBezTo>
                  <a:cubicBezTo>
                    <a:pt x="1343" y="1285"/>
                    <a:pt x="3386" y="1"/>
                    <a:pt x="5721" y="234"/>
                  </a:cubicBezTo>
                  <a:cubicBezTo>
                    <a:pt x="7822" y="409"/>
                    <a:pt x="9632" y="2161"/>
                    <a:pt x="9924" y="4320"/>
                  </a:cubicBezTo>
                  <a:cubicBezTo>
                    <a:pt x="10274" y="6713"/>
                    <a:pt x="8990" y="8640"/>
                    <a:pt x="6130" y="9807"/>
                  </a:cubicBezTo>
                  <a:cubicBezTo>
                    <a:pt x="8114" y="10332"/>
                    <a:pt x="9457" y="11558"/>
                    <a:pt x="10040" y="13660"/>
                  </a:cubicBezTo>
                  <a:cubicBezTo>
                    <a:pt x="10683" y="11617"/>
                    <a:pt x="11908" y="10332"/>
                    <a:pt x="13893" y="9749"/>
                  </a:cubicBezTo>
                  <a:cubicBezTo>
                    <a:pt x="11091" y="8581"/>
                    <a:pt x="9807" y="6538"/>
                    <a:pt x="10274" y="4087"/>
                  </a:cubicBezTo>
                  <a:cubicBezTo>
                    <a:pt x="10741" y="1752"/>
                    <a:pt x="12784" y="118"/>
                    <a:pt x="15177" y="176"/>
                  </a:cubicBezTo>
                  <a:cubicBezTo>
                    <a:pt x="17395" y="234"/>
                    <a:pt x="19380" y="1869"/>
                    <a:pt x="19788" y="4087"/>
                  </a:cubicBezTo>
                  <a:cubicBezTo>
                    <a:pt x="20197" y="6597"/>
                    <a:pt x="18913" y="8698"/>
                    <a:pt x="16111" y="9749"/>
                  </a:cubicBezTo>
                  <a:cubicBezTo>
                    <a:pt x="18096" y="10332"/>
                    <a:pt x="19380" y="11617"/>
                    <a:pt x="19963" y="13660"/>
                  </a:cubicBezTo>
                  <a:cubicBezTo>
                    <a:pt x="20430" y="12259"/>
                    <a:pt x="21131" y="11266"/>
                    <a:pt x="22240" y="10566"/>
                  </a:cubicBezTo>
                  <a:cubicBezTo>
                    <a:pt x="23349" y="9924"/>
                    <a:pt x="24575" y="9749"/>
                    <a:pt x="25859" y="10041"/>
                  </a:cubicBezTo>
                  <a:cubicBezTo>
                    <a:pt x="28135" y="10566"/>
                    <a:pt x="29595" y="12492"/>
                    <a:pt x="29536" y="14827"/>
                  </a:cubicBezTo>
                  <a:cubicBezTo>
                    <a:pt x="29536" y="17103"/>
                    <a:pt x="27902" y="19030"/>
                    <a:pt x="25684" y="19438"/>
                  </a:cubicBezTo>
                  <a:cubicBezTo>
                    <a:pt x="23232" y="19964"/>
                    <a:pt x="21248" y="18738"/>
                    <a:pt x="19963" y="15878"/>
                  </a:cubicBezTo>
                  <a:cubicBezTo>
                    <a:pt x="19380" y="17804"/>
                    <a:pt x="18154" y="19030"/>
                    <a:pt x="16111" y="19672"/>
                  </a:cubicBezTo>
                  <a:cubicBezTo>
                    <a:pt x="18154" y="20314"/>
                    <a:pt x="19380" y="21598"/>
                    <a:pt x="19963" y="23641"/>
                  </a:cubicBezTo>
                  <a:close/>
                  <a:moveTo>
                    <a:pt x="10040" y="23758"/>
                  </a:moveTo>
                  <a:cubicBezTo>
                    <a:pt x="10624" y="21598"/>
                    <a:pt x="11850" y="20314"/>
                    <a:pt x="13951" y="19672"/>
                  </a:cubicBezTo>
                  <a:cubicBezTo>
                    <a:pt x="11908" y="19088"/>
                    <a:pt x="10683" y="17804"/>
                    <a:pt x="10040" y="15819"/>
                  </a:cubicBezTo>
                  <a:cubicBezTo>
                    <a:pt x="9398" y="17921"/>
                    <a:pt x="8114" y="19088"/>
                    <a:pt x="6013" y="19672"/>
                  </a:cubicBezTo>
                  <a:cubicBezTo>
                    <a:pt x="8173" y="20255"/>
                    <a:pt x="9457" y="21540"/>
                    <a:pt x="10040" y="237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2" name="Google Shape;18192;p46"/>
            <p:cNvSpPr/>
            <p:nvPr/>
          </p:nvSpPr>
          <p:spPr>
            <a:xfrm>
              <a:off x="3793925" y="3092425"/>
              <a:ext cx="237900" cy="240800"/>
            </a:xfrm>
            <a:custGeom>
              <a:avLst/>
              <a:gdLst/>
              <a:ahLst/>
              <a:cxnLst/>
              <a:rect l="l" t="t" r="r" b="b"/>
              <a:pathLst>
                <a:path w="9516" h="9632" extrusionOk="0">
                  <a:moveTo>
                    <a:pt x="4729" y="9632"/>
                  </a:moveTo>
                  <a:cubicBezTo>
                    <a:pt x="2102" y="9632"/>
                    <a:pt x="1" y="7414"/>
                    <a:pt x="1" y="4845"/>
                  </a:cubicBezTo>
                  <a:cubicBezTo>
                    <a:pt x="1" y="2277"/>
                    <a:pt x="2219" y="1"/>
                    <a:pt x="4787" y="59"/>
                  </a:cubicBezTo>
                  <a:cubicBezTo>
                    <a:pt x="7356" y="117"/>
                    <a:pt x="9515" y="2335"/>
                    <a:pt x="9515" y="4904"/>
                  </a:cubicBezTo>
                  <a:cubicBezTo>
                    <a:pt x="9515" y="7472"/>
                    <a:pt x="7356" y="9632"/>
                    <a:pt x="4729" y="963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3" name="Google Shape;18193;p46"/>
            <p:cNvSpPr/>
            <p:nvPr/>
          </p:nvSpPr>
          <p:spPr>
            <a:xfrm>
              <a:off x="3300700" y="2600650"/>
              <a:ext cx="239350" cy="239350"/>
            </a:xfrm>
            <a:custGeom>
              <a:avLst/>
              <a:gdLst/>
              <a:ahLst/>
              <a:cxnLst/>
              <a:rect l="l" t="t" r="r" b="b"/>
              <a:pathLst>
                <a:path w="9574" h="9574" extrusionOk="0">
                  <a:moveTo>
                    <a:pt x="4729" y="9574"/>
                  </a:moveTo>
                  <a:cubicBezTo>
                    <a:pt x="2102" y="9574"/>
                    <a:pt x="1" y="7414"/>
                    <a:pt x="1" y="4787"/>
                  </a:cubicBezTo>
                  <a:cubicBezTo>
                    <a:pt x="1" y="2161"/>
                    <a:pt x="2160" y="1"/>
                    <a:pt x="4729" y="59"/>
                  </a:cubicBezTo>
                  <a:cubicBezTo>
                    <a:pt x="7355" y="59"/>
                    <a:pt x="9573" y="2277"/>
                    <a:pt x="9515" y="4846"/>
                  </a:cubicBezTo>
                  <a:cubicBezTo>
                    <a:pt x="9515" y="7414"/>
                    <a:pt x="7297" y="9574"/>
                    <a:pt x="4729" y="957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4" name="Google Shape;18194;p46"/>
            <p:cNvSpPr/>
            <p:nvPr/>
          </p:nvSpPr>
          <p:spPr>
            <a:xfrm>
              <a:off x="3547325" y="3093900"/>
              <a:ext cx="237875" cy="239325"/>
            </a:xfrm>
            <a:custGeom>
              <a:avLst/>
              <a:gdLst/>
              <a:ahLst/>
              <a:cxnLst/>
              <a:rect l="l" t="t" r="r" b="b"/>
              <a:pathLst>
                <a:path w="9515" h="9573" extrusionOk="0">
                  <a:moveTo>
                    <a:pt x="9515" y="4786"/>
                  </a:moveTo>
                  <a:cubicBezTo>
                    <a:pt x="9515" y="7355"/>
                    <a:pt x="7355" y="9573"/>
                    <a:pt x="4728" y="9573"/>
                  </a:cubicBezTo>
                  <a:cubicBezTo>
                    <a:pt x="2160" y="9573"/>
                    <a:pt x="0" y="7355"/>
                    <a:pt x="0" y="4786"/>
                  </a:cubicBezTo>
                  <a:cubicBezTo>
                    <a:pt x="59" y="2218"/>
                    <a:pt x="2160" y="58"/>
                    <a:pt x="4728" y="58"/>
                  </a:cubicBezTo>
                  <a:cubicBezTo>
                    <a:pt x="7297" y="0"/>
                    <a:pt x="9515" y="2218"/>
                    <a:pt x="9515" y="47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5" name="Google Shape;18195;p46"/>
            <p:cNvSpPr/>
            <p:nvPr/>
          </p:nvSpPr>
          <p:spPr>
            <a:xfrm>
              <a:off x="3299250" y="2848725"/>
              <a:ext cx="239350" cy="237900"/>
            </a:xfrm>
            <a:custGeom>
              <a:avLst/>
              <a:gdLst/>
              <a:ahLst/>
              <a:cxnLst/>
              <a:rect l="l" t="t" r="r" b="b"/>
              <a:pathLst>
                <a:path w="9574" h="9516" extrusionOk="0">
                  <a:moveTo>
                    <a:pt x="9573" y="4729"/>
                  </a:moveTo>
                  <a:cubicBezTo>
                    <a:pt x="9573" y="7355"/>
                    <a:pt x="7355" y="9515"/>
                    <a:pt x="4787" y="9515"/>
                  </a:cubicBezTo>
                  <a:cubicBezTo>
                    <a:pt x="2160" y="9457"/>
                    <a:pt x="0" y="7297"/>
                    <a:pt x="59" y="4729"/>
                  </a:cubicBezTo>
                  <a:cubicBezTo>
                    <a:pt x="117" y="2102"/>
                    <a:pt x="2218" y="1"/>
                    <a:pt x="4787" y="1"/>
                  </a:cubicBezTo>
                  <a:cubicBezTo>
                    <a:pt x="7355" y="1"/>
                    <a:pt x="9573" y="2160"/>
                    <a:pt x="9573"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6" name="Google Shape;18196;p46"/>
            <p:cNvSpPr/>
            <p:nvPr/>
          </p:nvSpPr>
          <p:spPr>
            <a:xfrm>
              <a:off x="4036175" y="2358425"/>
              <a:ext cx="239350" cy="239350"/>
            </a:xfrm>
            <a:custGeom>
              <a:avLst/>
              <a:gdLst/>
              <a:ahLst/>
              <a:cxnLst/>
              <a:rect l="l" t="t" r="r" b="b"/>
              <a:pathLst>
                <a:path w="9574" h="9574" extrusionOk="0">
                  <a:moveTo>
                    <a:pt x="4904" y="59"/>
                  </a:moveTo>
                  <a:cubicBezTo>
                    <a:pt x="7530" y="175"/>
                    <a:pt x="9573" y="2277"/>
                    <a:pt x="9456" y="4903"/>
                  </a:cubicBezTo>
                  <a:cubicBezTo>
                    <a:pt x="9398" y="7530"/>
                    <a:pt x="7238" y="9573"/>
                    <a:pt x="4670" y="9456"/>
                  </a:cubicBezTo>
                  <a:cubicBezTo>
                    <a:pt x="2043" y="9398"/>
                    <a:pt x="0" y="7238"/>
                    <a:pt x="59" y="4670"/>
                  </a:cubicBezTo>
                  <a:cubicBezTo>
                    <a:pt x="176" y="2043"/>
                    <a:pt x="2277" y="0"/>
                    <a:pt x="4904"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7" name="Google Shape;18197;p46"/>
            <p:cNvSpPr/>
            <p:nvPr/>
          </p:nvSpPr>
          <p:spPr>
            <a:xfrm>
              <a:off x="4039100" y="3098275"/>
              <a:ext cx="232050" cy="232050"/>
            </a:xfrm>
            <a:custGeom>
              <a:avLst/>
              <a:gdLst/>
              <a:ahLst/>
              <a:cxnLst/>
              <a:rect l="l" t="t" r="r" b="b"/>
              <a:pathLst>
                <a:path w="9282" h="9282" extrusionOk="0">
                  <a:moveTo>
                    <a:pt x="4670" y="0"/>
                  </a:moveTo>
                  <a:cubicBezTo>
                    <a:pt x="7238" y="0"/>
                    <a:pt x="9281" y="2043"/>
                    <a:pt x="9281" y="4670"/>
                  </a:cubicBezTo>
                  <a:cubicBezTo>
                    <a:pt x="9281" y="7238"/>
                    <a:pt x="7180" y="9281"/>
                    <a:pt x="4611" y="9281"/>
                  </a:cubicBezTo>
                  <a:cubicBezTo>
                    <a:pt x="2043" y="9223"/>
                    <a:pt x="0" y="7180"/>
                    <a:pt x="0" y="4611"/>
                  </a:cubicBezTo>
                  <a:cubicBezTo>
                    <a:pt x="0" y="2043"/>
                    <a:pt x="2102" y="0"/>
                    <a:pt x="467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8" name="Google Shape;18198;p46"/>
            <p:cNvSpPr/>
            <p:nvPr/>
          </p:nvSpPr>
          <p:spPr>
            <a:xfrm>
              <a:off x="3303625" y="2361350"/>
              <a:ext cx="232050" cy="232025"/>
            </a:xfrm>
            <a:custGeom>
              <a:avLst/>
              <a:gdLst/>
              <a:ahLst/>
              <a:cxnLst/>
              <a:rect l="l" t="t" r="r" b="b"/>
              <a:pathLst>
                <a:path w="9282" h="9281" extrusionOk="0">
                  <a:moveTo>
                    <a:pt x="0" y="4670"/>
                  </a:moveTo>
                  <a:cubicBezTo>
                    <a:pt x="0" y="2101"/>
                    <a:pt x="2043" y="0"/>
                    <a:pt x="4612" y="0"/>
                  </a:cubicBezTo>
                  <a:cubicBezTo>
                    <a:pt x="7238" y="0"/>
                    <a:pt x="9281" y="2101"/>
                    <a:pt x="9281" y="4670"/>
                  </a:cubicBezTo>
                  <a:cubicBezTo>
                    <a:pt x="9223" y="7238"/>
                    <a:pt x="7180" y="9281"/>
                    <a:pt x="4670" y="9281"/>
                  </a:cubicBezTo>
                  <a:cubicBezTo>
                    <a:pt x="2043" y="9281"/>
                    <a:pt x="0" y="7238"/>
                    <a:pt x="0" y="46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9" name="Google Shape;18199;p46"/>
            <p:cNvSpPr/>
            <p:nvPr/>
          </p:nvSpPr>
          <p:spPr>
            <a:xfrm>
              <a:off x="3303625" y="3098275"/>
              <a:ext cx="232050" cy="230575"/>
            </a:xfrm>
            <a:custGeom>
              <a:avLst/>
              <a:gdLst/>
              <a:ahLst/>
              <a:cxnLst/>
              <a:rect l="l" t="t" r="r" b="b"/>
              <a:pathLst>
                <a:path w="9282" h="9223" extrusionOk="0">
                  <a:moveTo>
                    <a:pt x="4670" y="9223"/>
                  </a:moveTo>
                  <a:cubicBezTo>
                    <a:pt x="2160" y="9223"/>
                    <a:pt x="59" y="7180"/>
                    <a:pt x="59" y="4670"/>
                  </a:cubicBezTo>
                  <a:cubicBezTo>
                    <a:pt x="0" y="2160"/>
                    <a:pt x="2102" y="0"/>
                    <a:pt x="4612" y="59"/>
                  </a:cubicBezTo>
                  <a:cubicBezTo>
                    <a:pt x="7122" y="59"/>
                    <a:pt x="9165" y="2101"/>
                    <a:pt x="9223" y="4553"/>
                  </a:cubicBezTo>
                  <a:cubicBezTo>
                    <a:pt x="9281" y="7063"/>
                    <a:pt x="7180" y="9223"/>
                    <a:pt x="4670" y="922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0" name="Google Shape;18200;p46"/>
            <p:cNvSpPr/>
            <p:nvPr/>
          </p:nvSpPr>
          <p:spPr>
            <a:xfrm>
              <a:off x="3798325" y="2116175"/>
              <a:ext cx="229125" cy="230600"/>
            </a:xfrm>
            <a:custGeom>
              <a:avLst/>
              <a:gdLst/>
              <a:ahLst/>
              <a:cxnLst/>
              <a:rect l="l" t="t" r="r" b="b"/>
              <a:pathLst>
                <a:path w="9165" h="9224" extrusionOk="0">
                  <a:moveTo>
                    <a:pt x="9164" y="4612"/>
                  </a:moveTo>
                  <a:cubicBezTo>
                    <a:pt x="9164" y="7122"/>
                    <a:pt x="7063" y="9223"/>
                    <a:pt x="4553" y="9165"/>
                  </a:cubicBezTo>
                  <a:cubicBezTo>
                    <a:pt x="2043" y="9165"/>
                    <a:pt x="0" y="7122"/>
                    <a:pt x="0" y="4612"/>
                  </a:cubicBezTo>
                  <a:cubicBezTo>
                    <a:pt x="0" y="2102"/>
                    <a:pt x="2101" y="1"/>
                    <a:pt x="4611" y="1"/>
                  </a:cubicBezTo>
                  <a:cubicBezTo>
                    <a:pt x="7121" y="59"/>
                    <a:pt x="9164" y="2102"/>
                    <a:pt x="9164"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1" name="Google Shape;18201;p46"/>
            <p:cNvSpPr/>
            <p:nvPr/>
          </p:nvSpPr>
          <p:spPr>
            <a:xfrm>
              <a:off x="4287175" y="2605025"/>
              <a:ext cx="230575" cy="230600"/>
            </a:xfrm>
            <a:custGeom>
              <a:avLst/>
              <a:gdLst/>
              <a:ahLst/>
              <a:cxnLst/>
              <a:rect l="l" t="t" r="r" b="b"/>
              <a:pathLst>
                <a:path w="9223" h="9224" extrusionOk="0">
                  <a:moveTo>
                    <a:pt x="9223" y="4612"/>
                  </a:moveTo>
                  <a:cubicBezTo>
                    <a:pt x="9223" y="7122"/>
                    <a:pt x="7063" y="9223"/>
                    <a:pt x="4553" y="9223"/>
                  </a:cubicBezTo>
                  <a:cubicBezTo>
                    <a:pt x="2101" y="9165"/>
                    <a:pt x="0" y="7122"/>
                    <a:pt x="0" y="4612"/>
                  </a:cubicBezTo>
                  <a:cubicBezTo>
                    <a:pt x="0" y="2102"/>
                    <a:pt x="2101" y="1"/>
                    <a:pt x="4611" y="59"/>
                  </a:cubicBezTo>
                  <a:cubicBezTo>
                    <a:pt x="7121" y="59"/>
                    <a:pt x="9164" y="2102"/>
                    <a:pt x="9223"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2" name="Google Shape;18202;p46"/>
            <p:cNvSpPr/>
            <p:nvPr/>
          </p:nvSpPr>
          <p:spPr>
            <a:xfrm>
              <a:off x="4287175" y="2853100"/>
              <a:ext cx="229125" cy="229150"/>
            </a:xfrm>
            <a:custGeom>
              <a:avLst/>
              <a:gdLst/>
              <a:ahLst/>
              <a:cxnLst/>
              <a:rect l="l" t="t" r="r" b="b"/>
              <a:pathLst>
                <a:path w="9165" h="9166" extrusionOk="0">
                  <a:moveTo>
                    <a:pt x="4611" y="9165"/>
                  </a:moveTo>
                  <a:cubicBezTo>
                    <a:pt x="2101" y="9107"/>
                    <a:pt x="0" y="7064"/>
                    <a:pt x="59" y="4554"/>
                  </a:cubicBezTo>
                  <a:cubicBezTo>
                    <a:pt x="59" y="2044"/>
                    <a:pt x="2101" y="1"/>
                    <a:pt x="4611" y="1"/>
                  </a:cubicBezTo>
                  <a:cubicBezTo>
                    <a:pt x="7121" y="1"/>
                    <a:pt x="9164" y="2102"/>
                    <a:pt x="9164" y="4554"/>
                  </a:cubicBezTo>
                  <a:cubicBezTo>
                    <a:pt x="9164" y="7064"/>
                    <a:pt x="7063" y="9165"/>
                    <a:pt x="4611" y="916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3" name="Google Shape;18203;p46"/>
            <p:cNvSpPr/>
            <p:nvPr/>
          </p:nvSpPr>
          <p:spPr>
            <a:xfrm>
              <a:off x="3551700" y="2116175"/>
              <a:ext cx="229125" cy="229125"/>
            </a:xfrm>
            <a:custGeom>
              <a:avLst/>
              <a:gdLst/>
              <a:ahLst/>
              <a:cxnLst/>
              <a:rect l="l" t="t" r="r" b="b"/>
              <a:pathLst>
                <a:path w="9165" h="9165" extrusionOk="0">
                  <a:moveTo>
                    <a:pt x="9165" y="4612"/>
                  </a:moveTo>
                  <a:cubicBezTo>
                    <a:pt x="9106" y="7122"/>
                    <a:pt x="7063" y="9165"/>
                    <a:pt x="4553" y="9165"/>
                  </a:cubicBezTo>
                  <a:cubicBezTo>
                    <a:pt x="2043" y="9165"/>
                    <a:pt x="0" y="7064"/>
                    <a:pt x="0" y="4554"/>
                  </a:cubicBezTo>
                  <a:cubicBezTo>
                    <a:pt x="0" y="2044"/>
                    <a:pt x="2102" y="1"/>
                    <a:pt x="4612" y="59"/>
                  </a:cubicBezTo>
                  <a:cubicBezTo>
                    <a:pt x="7122" y="59"/>
                    <a:pt x="9165" y="2102"/>
                    <a:pt x="9165"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4" name="Google Shape;18204;p46"/>
            <p:cNvSpPr/>
            <p:nvPr/>
          </p:nvSpPr>
          <p:spPr>
            <a:xfrm>
              <a:off x="3799775" y="3344875"/>
              <a:ext cx="224750" cy="224750"/>
            </a:xfrm>
            <a:custGeom>
              <a:avLst/>
              <a:gdLst/>
              <a:ahLst/>
              <a:cxnLst/>
              <a:rect l="l" t="t" r="r" b="b"/>
              <a:pathLst>
                <a:path w="8990" h="8990" extrusionOk="0">
                  <a:moveTo>
                    <a:pt x="8989" y="4495"/>
                  </a:moveTo>
                  <a:cubicBezTo>
                    <a:pt x="8989" y="7005"/>
                    <a:pt x="7005" y="8990"/>
                    <a:pt x="4495" y="8990"/>
                  </a:cubicBezTo>
                  <a:cubicBezTo>
                    <a:pt x="1985" y="8990"/>
                    <a:pt x="0" y="7005"/>
                    <a:pt x="0" y="4495"/>
                  </a:cubicBezTo>
                  <a:cubicBezTo>
                    <a:pt x="0" y="1985"/>
                    <a:pt x="1985" y="1"/>
                    <a:pt x="4495" y="1"/>
                  </a:cubicBezTo>
                  <a:cubicBezTo>
                    <a:pt x="7005" y="1"/>
                    <a:pt x="8989" y="1985"/>
                    <a:pt x="8989"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5" name="Google Shape;18205;p46"/>
            <p:cNvSpPr/>
            <p:nvPr/>
          </p:nvSpPr>
          <p:spPr>
            <a:xfrm>
              <a:off x="4290075" y="2365725"/>
              <a:ext cx="224750" cy="224750"/>
            </a:xfrm>
            <a:custGeom>
              <a:avLst/>
              <a:gdLst/>
              <a:ahLst/>
              <a:cxnLst/>
              <a:rect l="l" t="t" r="r" b="b"/>
              <a:pathLst>
                <a:path w="8990" h="8990" extrusionOk="0">
                  <a:moveTo>
                    <a:pt x="8990" y="4495"/>
                  </a:moveTo>
                  <a:cubicBezTo>
                    <a:pt x="8990" y="7005"/>
                    <a:pt x="7005" y="8989"/>
                    <a:pt x="4495" y="8989"/>
                  </a:cubicBezTo>
                  <a:cubicBezTo>
                    <a:pt x="1985" y="8989"/>
                    <a:pt x="1" y="6946"/>
                    <a:pt x="1" y="4495"/>
                  </a:cubicBezTo>
                  <a:cubicBezTo>
                    <a:pt x="1" y="1985"/>
                    <a:pt x="1985" y="0"/>
                    <a:pt x="4437" y="0"/>
                  </a:cubicBezTo>
                  <a:cubicBezTo>
                    <a:pt x="6947" y="0"/>
                    <a:pt x="8990" y="1985"/>
                    <a:pt x="8990"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6" name="Google Shape;18206;p46"/>
            <p:cNvSpPr/>
            <p:nvPr/>
          </p:nvSpPr>
          <p:spPr>
            <a:xfrm>
              <a:off x="3553150" y="3344875"/>
              <a:ext cx="224750" cy="224750"/>
            </a:xfrm>
            <a:custGeom>
              <a:avLst/>
              <a:gdLst/>
              <a:ahLst/>
              <a:cxnLst/>
              <a:rect l="l" t="t" r="r" b="b"/>
              <a:pathLst>
                <a:path w="8990" h="8990" extrusionOk="0">
                  <a:moveTo>
                    <a:pt x="8990" y="4437"/>
                  </a:moveTo>
                  <a:cubicBezTo>
                    <a:pt x="8990" y="6947"/>
                    <a:pt x="7005" y="8990"/>
                    <a:pt x="4495" y="8990"/>
                  </a:cubicBezTo>
                  <a:cubicBezTo>
                    <a:pt x="1985" y="8990"/>
                    <a:pt x="1" y="6947"/>
                    <a:pt x="1" y="4437"/>
                  </a:cubicBezTo>
                  <a:cubicBezTo>
                    <a:pt x="1" y="1985"/>
                    <a:pt x="1985" y="1"/>
                    <a:pt x="4437" y="1"/>
                  </a:cubicBezTo>
                  <a:cubicBezTo>
                    <a:pt x="6947" y="1"/>
                    <a:pt x="8990" y="1985"/>
                    <a:pt x="8990" y="443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7" name="Google Shape;18207;p46"/>
            <p:cNvSpPr/>
            <p:nvPr/>
          </p:nvSpPr>
          <p:spPr>
            <a:xfrm>
              <a:off x="3064300" y="2607950"/>
              <a:ext cx="224750" cy="224750"/>
            </a:xfrm>
            <a:custGeom>
              <a:avLst/>
              <a:gdLst/>
              <a:ahLst/>
              <a:cxnLst/>
              <a:rect l="l" t="t" r="r" b="b"/>
              <a:pathLst>
                <a:path w="8990" h="8990" extrusionOk="0">
                  <a:moveTo>
                    <a:pt x="8990" y="4554"/>
                  </a:moveTo>
                  <a:cubicBezTo>
                    <a:pt x="8990" y="7063"/>
                    <a:pt x="6947" y="8990"/>
                    <a:pt x="4437" y="8990"/>
                  </a:cubicBezTo>
                  <a:cubicBezTo>
                    <a:pt x="1927" y="8990"/>
                    <a:pt x="1" y="6947"/>
                    <a:pt x="1" y="4437"/>
                  </a:cubicBezTo>
                  <a:cubicBezTo>
                    <a:pt x="1" y="1985"/>
                    <a:pt x="2044" y="1"/>
                    <a:pt x="4495" y="1"/>
                  </a:cubicBezTo>
                  <a:cubicBezTo>
                    <a:pt x="7005" y="1"/>
                    <a:pt x="8990" y="2044"/>
                    <a:pt x="8990" y="455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8" name="Google Shape;18208;p46"/>
            <p:cNvSpPr/>
            <p:nvPr/>
          </p:nvSpPr>
          <p:spPr>
            <a:xfrm>
              <a:off x="3064300" y="2854575"/>
              <a:ext cx="224750" cy="224750"/>
            </a:xfrm>
            <a:custGeom>
              <a:avLst/>
              <a:gdLst/>
              <a:ahLst/>
              <a:cxnLst/>
              <a:rect l="l" t="t" r="r" b="b"/>
              <a:pathLst>
                <a:path w="8990" h="8990" extrusionOk="0">
                  <a:moveTo>
                    <a:pt x="8990" y="4553"/>
                  </a:moveTo>
                  <a:cubicBezTo>
                    <a:pt x="8990" y="7005"/>
                    <a:pt x="6947" y="8989"/>
                    <a:pt x="4437" y="8989"/>
                  </a:cubicBezTo>
                  <a:cubicBezTo>
                    <a:pt x="1985" y="8989"/>
                    <a:pt x="1" y="6946"/>
                    <a:pt x="1" y="4495"/>
                  </a:cubicBezTo>
                  <a:cubicBezTo>
                    <a:pt x="1" y="1985"/>
                    <a:pt x="2044" y="0"/>
                    <a:pt x="4554" y="0"/>
                  </a:cubicBezTo>
                  <a:cubicBezTo>
                    <a:pt x="7005" y="59"/>
                    <a:pt x="8990" y="2043"/>
                    <a:pt x="8990" y="45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9" name="Google Shape;18209;p46"/>
            <p:cNvSpPr/>
            <p:nvPr/>
          </p:nvSpPr>
          <p:spPr>
            <a:xfrm>
              <a:off x="4043475" y="2119100"/>
              <a:ext cx="224750" cy="224750"/>
            </a:xfrm>
            <a:custGeom>
              <a:avLst/>
              <a:gdLst/>
              <a:ahLst/>
              <a:cxnLst/>
              <a:rect l="l" t="t" r="r" b="b"/>
              <a:pathLst>
                <a:path w="8990" h="8990" extrusionOk="0">
                  <a:moveTo>
                    <a:pt x="8989" y="4495"/>
                  </a:moveTo>
                  <a:cubicBezTo>
                    <a:pt x="8989" y="7005"/>
                    <a:pt x="6946" y="8990"/>
                    <a:pt x="4436" y="8990"/>
                  </a:cubicBezTo>
                  <a:cubicBezTo>
                    <a:pt x="1985" y="8931"/>
                    <a:pt x="0" y="6947"/>
                    <a:pt x="0" y="4495"/>
                  </a:cubicBezTo>
                  <a:cubicBezTo>
                    <a:pt x="0" y="1985"/>
                    <a:pt x="2043" y="1"/>
                    <a:pt x="4553" y="1"/>
                  </a:cubicBezTo>
                  <a:cubicBezTo>
                    <a:pt x="7005" y="1"/>
                    <a:pt x="8989" y="2044"/>
                    <a:pt x="8989"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0" name="Google Shape;18210;p46"/>
            <p:cNvSpPr/>
            <p:nvPr/>
          </p:nvSpPr>
          <p:spPr>
            <a:xfrm>
              <a:off x="3308000" y="2119100"/>
              <a:ext cx="223300" cy="224750"/>
            </a:xfrm>
            <a:custGeom>
              <a:avLst/>
              <a:gdLst/>
              <a:ahLst/>
              <a:cxnLst/>
              <a:rect l="l" t="t" r="r" b="b"/>
              <a:pathLst>
                <a:path w="8932" h="8990" extrusionOk="0">
                  <a:moveTo>
                    <a:pt x="4495" y="59"/>
                  </a:moveTo>
                  <a:cubicBezTo>
                    <a:pt x="6888" y="59"/>
                    <a:pt x="8931" y="2102"/>
                    <a:pt x="8931" y="4495"/>
                  </a:cubicBezTo>
                  <a:cubicBezTo>
                    <a:pt x="8873" y="6947"/>
                    <a:pt x="6830" y="8990"/>
                    <a:pt x="4378" y="8931"/>
                  </a:cubicBezTo>
                  <a:cubicBezTo>
                    <a:pt x="1985" y="8873"/>
                    <a:pt x="1" y="6888"/>
                    <a:pt x="1" y="4495"/>
                  </a:cubicBezTo>
                  <a:cubicBezTo>
                    <a:pt x="1" y="2044"/>
                    <a:pt x="2044" y="1"/>
                    <a:pt x="449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1" name="Google Shape;18211;p46"/>
            <p:cNvSpPr/>
            <p:nvPr/>
          </p:nvSpPr>
          <p:spPr>
            <a:xfrm>
              <a:off x="4290075" y="3102650"/>
              <a:ext cx="223300" cy="223275"/>
            </a:xfrm>
            <a:custGeom>
              <a:avLst/>
              <a:gdLst/>
              <a:ahLst/>
              <a:cxnLst/>
              <a:rect l="l" t="t" r="r" b="b"/>
              <a:pathLst>
                <a:path w="8932" h="8931" extrusionOk="0">
                  <a:moveTo>
                    <a:pt x="8932" y="4436"/>
                  </a:moveTo>
                  <a:cubicBezTo>
                    <a:pt x="8932" y="6888"/>
                    <a:pt x="6947" y="8931"/>
                    <a:pt x="4495" y="8931"/>
                  </a:cubicBezTo>
                  <a:cubicBezTo>
                    <a:pt x="2044" y="8931"/>
                    <a:pt x="1" y="6888"/>
                    <a:pt x="1" y="4436"/>
                  </a:cubicBezTo>
                  <a:cubicBezTo>
                    <a:pt x="59" y="2043"/>
                    <a:pt x="2044" y="0"/>
                    <a:pt x="4437" y="0"/>
                  </a:cubicBezTo>
                  <a:cubicBezTo>
                    <a:pt x="6889" y="0"/>
                    <a:pt x="8932" y="1985"/>
                    <a:pt x="8932" y="44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2" name="Google Shape;18212;p46"/>
            <p:cNvSpPr/>
            <p:nvPr/>
          </p:nvSpPr>
          <p:spPr>
            <a:xfrm>
              <a:off x="4043475" y="3346350"/>
              <a:ext cx="223275" cy="221825"/>
            </a:xfrm>
            <a:custGeom>
              <a:avLst/>
              <a:gdLst/>
              <a:ahLst/>
              <a:cxnLst/>
              <a:rect l="l" t="t" r="r" b="b"/>
              <a:pathLst>
                <a:path w="8931" h="8873" extrusionOk="0">
                  <a:moveTo>
                    <a:pt x="8931" y="4378"/>
                  </a:moveTo>
                  <a:cubicBezTo>
                    <a:pt x="8931" y="6829"/>
                    <a:pt x="6888" y="8872"/>
                    <a:pt x="4495" y="8872"/>
                  </a:cubicBezTo>
                  <a:cubicBezTo>
                    <a:pt x="2043" y="8872"/>
                    <a:pt x="59" y="6888"/>
                    <a:pt x="59" y="4436"/>
                  </a:cubicBezTo>
                  <a:cubicBezTo>
                    <a:pt x="0" y="2043"/>
                    <a:pt x="2043" y="0"/>
                    <a:pt x="4495" y="0"/>
                  </a:cubicBezTo>
                  <a:cubicBezTo>
                    <a:pt x="6888" y="0"/>
                    <a:pt x="8873" y="1985"/>
                    <a:pt x="8931" y="43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3" name="Google Shape;18213;p46"/>
            <p:cNvSpPr/>
            <p:nvPr/>
          </p:nvSpPr>
          <p:spPr>
            <a:xfrm>
              <a:off x="3065775" y="2365725"/>
              <a:ext cx="221825" cy="223275"/>
            </a:xfrm>
            <a:custGeom>
              <a:avLst/>
              <a:gdLst/>
              <a:ahLst/>
              <a:cxnLst/>
              <a:rect l="l" t="t" r="r" b="b"/>
              <a:pathLst>
                <a:path w="8873" h="8931" extrusionOk="0">
                  <a:moveTo>
                    <a:pt x="4378" y="8931"/>
                  </a:moveTo>
                  <a:cubicBezTo>
                    <a:pt x="1985" y="8872"/>
                    <a:pt x="0" y="6888"/>
                    <a:pt x="0" y="4495"/>
                  </a:cubicBezTo>
                  <a:cubicBezTo>
                    <a:pt x="0" y="2043"/>
                    <a:pt x="2101" y="0"/>
                    <a:pt x="4495" y="59"/>
                  </a:cubicBezTo>
                  <a:cubicBezTo>
                    <a:pt x="6946" y="117"/>
                    <a:pt x="8872" y="2101"/>
                    <a:pt x="8872" y="4495"/>
                  </a:cubicBezTo>
                  <a:cubicBezTo>
                    <a:pt x="8814" y="6946"/>
                    <a:pt x="6829" y="8931"/>
                    <a:pt x="4378" y="887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4" name="Google Shape;18214;p46"/>
            <p:cNvSpPr/>
            <p:nvPr/>
          </p:nvSpPr>
          <p:spPr>
            <a:xfrm>
              <a:off x="3309450" y="3346350"/>
              <a:ext cx="220375" cy="220375"/>
            </a:xfrm>
            <a:custGeom>
              <a:avLst/>
              <a:gdLst/>
              <a:ahLst/>
              <a:cxnLst/>
              <a:rect l="l" t="t" r="r" b="b"/>
              <a:pathLst>
                <a:path w="8815" h="8815" extrusionOk="0">
                  <a:moveTo>
                    <a:pt x="8757" y="4436"/>
                  </a:moveTo>
                  <a:cubicBezTo>
                    <a:pt x="8757" y="6888"/>
                    <a:pt x="6772" y="8814"/>
                    <a:pt x="4320" y="8814"/>
                  </a:cubicBezTo>
                  <a:cubicBezTo>
                    <a:pt x="1927" y="8756"/>
                    <a:pt x="1" y="6829"/>
                    <a:pt x="1" y="4378"/>
                  </a:cubicBezTo>
                  <a:cubicBezTo>
                    <a:pt x="59" y="1926"/>
                    <a:pt x="1986" y="0"/>
                    <a:pt x="4437" y="58"/>
                  </a:cubicBezTo>
                  <a:cubicBezTo>
                    <a:pt x="6889" y="58"/>
                    <a:pt x="8815" y="2043"/>
                    <a:pt x="8757" y="44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5" name="Google Shape;18215;p46"/>
            <p:cNvSpPr/>
            <p:nvPr/>
          </p:nvSpPr>
          <p:spPr>
            <a:xfrm>
              <a:off x="3067225" y="3104100"/>
              <a:ext cx="218900" cy="218925"/>
            </a:xfrm>
            <a:custGeom>
              <a:avLst/>
              <a:gdLst/>
              <a:ahLst/>
              <a:cxnLst/>
              <a:rect l="l" t="t" r="r" b="b"/>
              <a:pathLst>
                <a:path w="8756" h="8757" extrusionOk="0">
                  <a:moveTo>
                    <a:pt x="8756" y="4378"/>
                  </a:moveTo>
                  <a:cubicBezTo>
                    <a:pt x="8756" y="6830"/>
                    <a:pt x="6830" y="8756"/>
                    <a:pt x="4378" y="8756"/>
                  </a:cubicBezTo>
                  <a:cubicBezTo>
                    <a:pt x="1927" y="8756"/>
                    <a:pt x="0" y="6830"/>
                    <a:pt x="0" y="4378"/>
                  </a:cubicBezTo>
                  <a:cubicBezTo>
                    <a:pt x="0" y="1927"/>
                    <a:pt x="1927" y="1"/>
                    <a:pt x="4378" y="1"/>
                  </a:cubicBezTo>
                  <a:cubicBezTo>
                    <a:pt x="6830" y="59"/>
                    <a:pt x="8698" y="1985"/>
                    <a:pt x="8698" y="43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6" name="Google Shape;18216;p46"/>
            <p:cNvSpPr/>
            <p:nvPr/>
          </p:nvSpPr>
          <p:spPr>
            <a:xfrm>
              <a:off x="4294475" y="2123475"/>
              <a:ext cx="215975" cy="216000"/>
            </a:xfrm>
            <a:custGeom>
              <a:avLst/>
              <a:gdLst/>
              <a:ahLst/>
              <a:cxnLst/>
              <a:rect l="l" t="t" r="r" b="b"/>
              <a:pathLst>
                <a:path w="8639" h="8640" extrusionOk="0">
                  <a:moveTo>
                    <a:pt x="4319" y="1"/>
                  </a:moveTo>
                  <a:cubicBezTo>
                    <a:pt x="6713" y="1"/>
                    <a:pt x="8639" y="1927"/>
                    <a:pt x="8639" y="4320"/>
                  </a:cubicBezTo>
                  <a:cubicBezTo>
                    <a:pt x="8639" y="6713"/>
                    <a:pt x="6654" y="8639"/>
                    <a:pt x="4261" y="8639"/>
                  </a:cubicBezTo>
                  <a:cubicBezTo>
                    <a:pt x="1868" y="8581"/>
                    <a:pt x="0" y="6655"/>
                    <a:pt x="0" y="4262"/>
                  </a:cubicBezTo>
                  <a:cubicBezTo>
                    <a:pt x="0" y="1869"/>
                    <a:pt x="1926" y="1"/>
                    <a:pt x="431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7" name="Google Shape;18217;p46"/>
            <p:cNvSpPr/>
            <p:nvPr/>
          </p:nvSpPr>
          <p:spPr>
            <a:xfrm>
              <a:off x="3805600" y="1876875"/>
              <a:ext cx="214550" cy="215975"/>
            </a:xfrm>
            <a:custGeom>
              <a:avLst/>
              <a:gdLst/>
              <a:ahLst/>
              <a:cxnLst/>
              <a:rect l="l" t="t" r="r" b="b"/>
              <a:pathLst>
                <a:path w="8582" h="8639" extrusionOk="0">
                  <a:moveTo>
                    <a:pt x="8581" y="4319"/>
                  </a:moveTo>
                  <a:cubicBezTo>
                    <a:pt x="8581" y="6654"/>
                    <a:pt x="6655" y="8581"/>
                    <a:pt x="4320" y="8639"/>
                  </a:cubicBezTo>
                  <a:cubicBezTo>
                    <a:pt x="1927" y="8639"/>
                    <a:pt x="1" y="6654"/>
                    <a:pt x="1" y="4319"/>
                  </a:cubicBezTo>
                  <a:cubicBezTo>
                    <a:pt x="1" y="1926"/>
                    <a:pt x="1927" y="0"/>
                    <a:pt x="4262" y="0"/>
                  </a:cubicBezTo>
                  <a:cubicBezTo>
                    <a:pt x="6655" y="0"/>
                    <a:pt x="8581" y="1926"/>
                    <a:pt x="8581" y="43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8" name="Google Shape;18218;p46"/>
            <p:cNvSpPr/>
            <p:nvPr/>
          </p:nvSpPr>
          <p:spPr>
            <a:xfrm>
              <a:off x="4541075" y="2612325"/>
              <a:ext cx="216000" cy="216000"/>
            </a:xfrm>
            <a:custGeom>
              <a:avLst/>
              <a:gdLst/>
              <a:ahLst/>
              <a:cxnLst/>
              <a:rect l="l" t="t" r="r" b="b"/>
              <a:pathLst>
                <a:path w="8640" h="8640" extrusionOk="0">
                  <a:moveTo>
                    <a:pt x="4320" y="1"/>
                  </a:moveTo>
                  <a:cubicBezTo>
                    <a:pt x="6713" y="1"/>
                    <a:pt x="8639" y="1985"/>
                    <a:pt x="8639" y="4320"/>
                  </a:cubicBezTo>
                  <a:cubicBezTo>
                    <a:pt x="8639" y="6713"/>
                    <a:pt x="6713" y="8640"/>
                    <a:pt x="4320" y="8640"/>
                  </a:cubicBezTo>
                  <a:cubicBezTo>
                    <a:pt x="1927" y="8640"/>
                    <a:pt x="1" y="6713"/>
                    <a:pt x="1" y="4320"/>
                  </a:cubicBezTo>
                  <a:cubicBezTo>
                    <a:pt x="1" y="1985"/>
                    <a:pt x="1927" y="1"/>
                    <a:pt x="432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9" name="Google Shape;18219;p46"/>
            <p:cNvSpPr/>
            <p:nvPr/>
          </p:nvSpPr>
          <p:spPr>
            <a:xfrm>
              <a:off x="4541075" y="2858950"/>
              <a:ext cx="216000" cy="216000"/>
            </a:xfrm>
            <a:custGeom>
              <a:avLst/>
              <a:gdLst/>
              <a:ahLst/>
              <a:cxnLst/>
              <a:rect l="l" t="t" r="r" b="b"/>
              <a:pathLst>
                <a:path w="8640" h="8640" extrusionOk="0">
                  <a:moveTo>
                    <a:pt x="8639" y="4320"/>
                  </a:moveTo>
                  <a:cubicBezTo>
                    <a:pt x="8639" y="6655"/>
                    <a:pt x="6655" y="8639"/>
                    <a:pt x="4320" y="8639"/>
                  </a:cubicBezTo>
                  <a:cubicBezTo>
                    <a:pt x="1927" y="8639"/>
                    <a:pt x="1" y="6713"/>
                    <a:pt x="1" y="4320"/>
                  </a:cubicBezTo>
                  <a:cubicBezTo>
                    <a:pt x="1" y="1985"/>
                    <a:pt x="1927" y="59"/>
                    <a:pt x="4262" y="59"/>
                  </a:cubicBezTo>
                  <a:cubicBezTo>
                    <a:pt x="6655" y="0"/>
                    <a:pt x="8581" y="1927"/>
                    <a:pt x="8639"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0" name="Google Shape;18220;p46"/>
            <p:cNvSpPr/>
            <p:nvPr/>
          </p:nvSpPr>
          <p:spPr>
            <a:xfrm>
              <a:off x="3557525" y="1875400"/>
              <a:ext cx="217475" cy="217450"/>
            </a:xfrm>
            <a:custGeom>
              <a:avLst/>
              <a:gdLst/>
              <a:ahLst/>
              <a:cxnLst/>
              <a:rect l="l" t="t" r="r" b="b"/>
              <a:pathLst>
                <a:path w="8699" h="8698" extrusionOk="0">
                  <a:moveTo>
                    <a:pt x="4262" y="8640"/>
                  </a:moveTo>
                  <a:cubicBezTo>
                    <a:pt x="1927" y="8640"/>
                    <a:pt x="1" y="6597"/>
                    <a:pt x="59" y="4262"/>
                  </a:cubicBezTo>
                  <a:cubicBezTo>
                    <a:pt x="118" y="1927"/>
                    <a:pt x="2102" y="1"/>
                    <a:pt x="4379" y="59"/>
                  </a:cubicBezTo>
                  <a:cubicBezTo>
                    <a:pt x="6772" y="117"/>
                    <a:pt x="8698" y="2102"/>
                    <a:pt x="8640" y="4437"/>
                  </a:cubicBezTo>
                  <a:cubicBezTo>
                    <a:pt x="8581" y="6830"/>
                    <a:pt x="6597" y="8698"/>
                    <a:pt x="4262" y="864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1" name="Google Shape;18221;p46"/>
            <p:cNvSpPr/>
            <p:nvPr/>
          </p:nvSpPr>
          <p:spPr>
            <a:xfrm>
              <a:off x="3070150" y="2123475"/>
              <a:ext cx="213075" cy="214550"/>
            </a:xfrm>
            <a:custGeom>
              <a:avLst/>
              <a:gdLst/>
              <a:ahLst/>
              <a:cxnLst/>
              <a:rect l="l" t="t" r="r" b="b"/>
              <a:pathLst>
                <a:path w="8523" h="8582" extrusionOk="0">
                  <a:moveTo>
                    <a:pt x="4261" y="59"/>
                  </a:moveTo>
                  <a:cubicBezTo>
                    <a:pt x="6596" y="59"/>
                    <a:pt x="8522" y="1985"/>
                    <a:pt x="8522" y="4320"/>
                  </a:cubicBezTo>
                  <a:cubicBezTo>
                    <a:pt x="8522" y="6655"/>
                    <a:pt x="6596" y="8581"/>
                    <a:pt x="4261" y="8581"/>
                  </a:cubicBezTo>
                  <a:cubicBezTo>
                    <a:pt x="1926" y="8581"/>
                    <a:pt x="0" y="6597"/>
                    <a:pt x="0" y="4262"/>
                  </a:cubicBezTo>
                  <a:cubicBezTo>
                    <a:pt x="0" y="1927"/>
                    <a:pt x="1926" y="1"/>
                    <a:pt x="42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2" name="Google Shape;18222;p46"/>
            <p:cNvSpPr/>
            <p:nvPr/>
          </p:nvSpPr>
          <p:spPr>
            <a:xfrm>
              <a:off x="4295925" y="3349250"/>
              <a:ext cx="213075" cy="214550"/>
            </a:xfrm>
            <a:custGeom>
              <a:avLst/>
              <a:gdLst/>
              <a:ahLst/>
              <a:cxnLst/>
              <a:rect l="l" t="t" r="r" b="b"/>
              <a:pathLst>
                <a:path w="8523" h="8582" extrusionOk="0">
                  <a:moveTo>
                    <a:pt x="4261" y="59"/>
                  </a:moveTo>
                  <a:cubicBezTo>
                    <a:pt x="6596" y="59"/>
                    <a:pt x="8522" y="1985"/>
                    <a:pt x="8522" y="4320"/>
                  </a:cubicBezTo>
                  <a:cubicBezTo>
                    <a:pt x="8522" y="6655"/>
                    <a:pt x="6596" y="8581"/>
                    <a:pt x="4261" y="8581"/>
                  </a:cubicBezTo>
                  <a:cubicBezTo>
                    <a:pt x="1927" y="8581"/>
                    <a:pt x="0" y="6597"/>
                    <a:pt x="0" y="4320"/>
                  </a:cubicBezTo>
                  <a:cubicBezTo>
                    <a:pt x="0" y="1985"/>
                    <a:pt x="1927" y="1"/>
                    <a:pt x="42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3" name="Google Shape;18223;p46"/>
            <p:cNvSpPr/>
            <p:nvPr/>
          </p:nvSpPr>
          <p:spPr>
            <a:xfrm>
              <a:off x="4542525" y="2371550"/>
              <a:ext cx="213100" cy="213075"/>
            </a:xfrm>
            <a:custGeom>
              <a:avLst/>
              <a:gdLst/>
              <a:ahLst/>
              <a:cxnLst/>
              <a:rect l="l" t="t" r="r" b="b"/>
              <a:pathLst>
                <a:path w="8524" h="8523" extrusionOk="0">
                  <a:moveTo>
                    <a:pt x="8523" y="4203"/>
                  </a:moveTo>
                  <a:cubicBezTo>
                    <a:pt x="8523" y="6596"/>
                    <a:pt x="6597" y="8523"/>
                    <a:pt x="4262" y="8464"/>
                  </a:cubicBezTo>
                  <a:cubicBezTo>
                    <a:pt x="1927" y="8464"/>
                    <a:pt x="59" y="6596"/>
                    <a:pt x="1" y="4262"/>
                  </a:cubicBezTo>
                  <a:cubicBezTo>
                    <a:pt x="1" y="1927"/>
                    <a:pt x="1927" y="1"/>
                    <a:pt x="4262" y="1"/>
                  </a:cubicBezTo>
                  <a:cubicBezTo>
                    <a:pt x="6597" y="1"/>
                    <a:pt x="8465" y="1868"/>
                    <a:pt x="8523" y="42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4" name="Google Shape;18224;p46"/>
            <p:cNvSpPr/>
            <p:nvPr/>
          </p:nvSpPr>
          <p:spPr>
            <a:xfrm>
              <a:off x="4049300" y="1878325"/>
              <a:ext cx="213075" cy="211625"/>
            </a:xfrm>
            <a:custGeom>
              <a:avLst/>
              <a:gdLst/>
              <a:ahLst/>
              <a:cxnLst/>
              <a:rect l="l" t="t" r="r" b="b"/>
              <a:pathLst>
                <a:path w="8523" h="8465" extrusionOk="0">
                  <a:moveTo>
                    <a:pt x="4203" y="0"/>
                  </a:moveTo>
                  <a:cubicBezTo>
                    <a:pt x="6538" y="0"/>
                    <a:pt x="8464" y="1868"/>
                    <a:pt x="8464" y="4203"/>
                  </a:cubicBezTo>
                  <a:cubicBezTo>
                    <a:pt x="8523" y="6538"/>
                    <a:pt x="6655" y="8464"/>
                    <a:pt x="4262" y="8464"/>
                  </a:cubicBezTo>
                  <a:cubicBezTo>
                    <a:pt x="1927" y="8464"/>
                    <a:pt x="1" y="6596"/>
                    <a:pt x="59" y="4203"/>
                  </a:cubicBezTo>
                  <a:cubicBezTo>
                    <a:pt x="59" y="1868"/>
                    <a:pt x="1869" y="0"/>
                    <a:pt x="420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5" name="Google Shape;18225;p46"/>
            <p:cNvSpPr/>
            <p:nvPr/>
          </p:nvSpPr>
          <p:spPr>
            <a:xfrm>
              <a:off x="3560450" y="3598800"/>
              <a:ext cx="211625" cy="210150"/>
            </a:xfrm>
            <a:custGeom>
              <a:avLst/>
              <a:gdLst/>
              <a:ahLst/>
              <a:cxnLst/>
              <a:rect l="l" t="t" r="r" b="b"/>
              <a:pathLst>
                <a:path w="8465" h="8406" extrusionOk="0">
                  <a:moveTo>
                    <a:pt x="8406" y="4145"/>
                  </a:moveTo>
                  <a:cubicBezTo>
                    <a:pt x="8464" y="6538"/>
                    <a:pt x="6597" y="8406"/>
                    <a:pt x="4262" y="8406"/>
                  </a:cubicBezTo>
                  <a:cubicBezTo>
                    <a:pt x="1927" y="8406"/>
                    <a:pt x="59" y="6596"/>
                    <a:pt x="1" y="4203"/>
                  </a:cubicBezTo>
                  <a:cubicBezTo>
                    <a:pt x="1" y="1868"/>
                    <a:pt x="1869" y="0"/>
                    <a:pt x="4203" y="0"/>
                  </a:cubicBezTo>
                  <a:cubicBezTo>
                    <a:pt x="6538" y="0"/>
                    <a:pt x="8406" y="1810"/>
                    <a:pt x="8406" y="414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6" name="Google Shape;18226;p46"/>
            <p:cNvSpPr/>
            <p:nvPr/>
          </p:nvSpPr>
          <p:spPr>
            <a:xfrm>
              <a:off x="3807075" y="3597325"/>
              <a:ext cx="211600" cy="211625"/>
            </a:xfrm>
            <a:custGeom>
              <a:avLst/>
              <a:gdLst/>
              <a:ahLst/>
              <a:cxnLst/>
              <a:rect l="l" t="t" r="r" b="b"/>
              <a:pathLst>
                <a:path w="8464" h="8465" extrusionOk="0">
                  <a:moveTo>
                    <a:pt x="4203" y="8465"/>
                  </a:moveTo>
                  <a:cubicBezTo>
                    <a:pt x="1868" y="8465"/>
                    <a:pt x="0" y="6597"/>
                    <a:pt x="0" y="4204"/>
                  </a:cubicBezTo>
                  <a:cubicBezTo>
                    <a:pt x="0" y="1869"/>
                    <a:pt x="1868" y="1"/>
                    <a:pt x="4203" y="1"/>
                  </a:cubicBezTo>
                  <a:cubicBezTo>
                    <a:pt x="6596" y="1"/>
                    <a:pt x="8464" y="1927"/>
                    <a:pt x="8464" y="4320"/>
                  </a:cubicBezTo>
                  <a:cubicBezTo>
                    <a:pt x="8406" y="6655"/>
                    <a:pt x="6538" y="8465"/>
                    <a:pt x="4203" y="846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7" name="Google Shape;18227;p46"/>
            <p:cNvSpPr/>
            <p:nvPr/>
          </p:nvSpPr>
          <p:spPr>
            <a:xfrm>
              <a:off x="2824975" y="2615250"/>
              <a:ext cx="210175" cy="210150"/>
            </a:xfrm>
            <a:custGeom>
              <a:avLst/>
              <a:gdLst/>
              <a:ahLst/>
              <a:cxnLst/>
              <a:rect l="l" t="t" r="r" b="b"/>
              <a:pathLst>
                <a:path w="8407" h="8406" extrusionOk="0">
                  <a:moveTo>
                    <a:pt x="4204" y="8406"/>
                  </a:moveTo>
                  <a:cubicBezTo>
                    <a:pt x="1869" y="8406"/>
                    <a:pt x="1" y="6596"/>
                    <a:pt x="1" y="4203"/>
                  </a:cubicBezTo>
                  <a:cubicBezTo>
                    <a:pt x="1" y="1868"/>
                    <a:pt x="1869" y="1"/>
                    <a:pt x="4262" y="1"/>
                  </a:cubicBezTo>
                  <a:cubicBezTo>
                    <a:pt x="6597" y="1"/>
                    <a:pt x="8406" y="1927"/>
                    <a:pt x="8406" y="4262"/>
                  </a:cubicBezTo>
                  <a:cubicBezTo>
                    <a:pt x="8406" y="6596"/>
                    <a:pt x="6538" y="8406"/>
                    <a:pt x="4204" y="840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8" name="Google Shape;18228;p46"/>
            <p:cNvSpPr/>
            <p:nvPr/>
          </p:nvSpPr>
          <p:spPr>
            <a:xfrm>
              <a:off x="2824975" y="2861875"/>
              <a:ext cx="210175" cy="210150"/>
            </a:xfrm>
            <a:custGeom>
              <a:avLst/>
              <a:gdLst/>
              <a:ahLst/>
              <a:cxnLst/>
              <a:rect l="l" t="t" r="r" b="b"/>
              <a:pathLst>
                <a:path w="8407" h="8406" extrusionOk="0">
                  <a:moveTo>
                    <a:pt x="4204" y="8405"/>
                  </a:moveTo>
                  <a:cubicBezTo>
                    <a:pt x="1810" y="8405"/>
                    <a:pt x="1" y="6538"/>
                    <a:pt x="1" y="4203"/>
                  </a:cubicBezTo>
                  <a:cubicBezTo>
                    <a:pt x="1" y="1868"/>
                    <a:pt x="1869" y="0"/>
                    <a:pt x="4204" y="0"/>
                  </a:cubicBezTo>
                  <a:cubicBezTo>
                    <a:pt x="6538" y="0"/>
                    <a:pt x="8406" y="1868"/>
                    <a:pt x="8406" y="4203"/>
                  </a:cubicBezTo>
                  <a:cubicBezTo>
                    <a:pt x="8406" y="6596"/>
                    <a:pt x="6538" y="8405"/>
                    <a:pt x="4204" y="840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9" name="Google Shape;18229;p46"/>
            <p:cNvSpPr/>
            <p:nvPr/>
          </p:nvSpPr>
          <p:spPr>
            <a:xfrm>
              <a:off x="4544000" y="3108475"/>
              <a:ext cx="210150" cy="210175"/>
            </a:xfrm>
            <a:custGeom>
              <a:avLst/>
              <a:gdLst/>
              <a:ahLst/>
              <a:cxnLst/>
              <a:rect l="l" t="t" r="r" b="b"/>
              <a:pathLst>
                <a:path w="8406" h="8407" extrusionOk="0">
                  <a:moveTo>
                    <a:pt x="4203" y="8406"/>
                  </a:moveTo>
                  <a:cubicBezTo>
                    <a:pt x="1868" y="8406"/>
                    <a:pt x="0" y="6597"/>
                    <a:pt x="0" y="4203"/>
                  </a:cubicBezTo>
                  <a:cubicBezTo>
                    <a:pt x="0" y="1869"/>
                    <a:pt x="1868" y="1"/>
                    <a:pt x="4203" y="1"/>
                  </a:cubicBezTo>
                  <a:cubicBezTo>
                    <a:pt x="6538" y="1"/>
                    <a:pt x="8406" y="1869"/>
                    <a:pt x="8406" y="4203"/>
                  </a:cubicBezTo>
                  <a:cubicBezTo>
                    <a:pt x="8406" y="6538"/>
                    <a:pt x="6596" y="8406"/>
                    <a:pt x="4203" y="840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0" name="Google Shape;18230;p46"/>
            <p:cNvSpPr/>
            <p:nvPr/>
          </p:nvSpPr>
          <p:spPr>
            <a:xfrm>
              <a:off x="3313850" y="1879775"/>
              <a:ext cx="210150" cy="208700"/>
            </a:xfrm>
            <a:custGeom>
              <a:avLst/>
              <a:gdLst/>
              <a:ahLst/>
              <a:cxnLst/>
              <a:rect l="l" t="t" r="r" b="b"/>
              <a:pathLst>
                <a:path w="8406" h="8348" extrusionOk="0">
                  <a:moveTo>
                    <a:pt x="4203" y="8348"/>
                  </a:moveTo>
                  <a:cubicBezTo>
                    <a:pt x="1868" y="8348"/>
                    <a:pt x="0" y="6480"/>
                    <a:pt x="58" y="4145"/>
                  </a:cubicBezTo>
                  <a:cubicBezTo>
                    <a:pt x="58" y="1810"/>
                    <a:pt x="1926" y="1"/>
                    <a:pt x="4261" y="1"/>
                  </a:cubicBezTo>
                  <a:cubicBezTo>
                    <a:pt x="6596" y="1"/>
                    <a:pt x="8405" y="1869"/>
                    <a:pt x="8405" y="4203"/>
                  </a:cubicBezTo>
                  <a:cubicBezTo>
                    <a:pt x="8405" y="6538"/>
                    <a:pt x="6538" y="8348"/>
                    <a:pt x="4203" y="834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1" name="Google Shape;18231;p46"/>
            <p:cNvSpPr/>
            <p:nvPr/>
          </p:nvSpPr>
          <p:spPr>
            <a:xfrm>
              <a:off x="3071600" y="3352175"/>
              <a:ext cx="210150" cy="210150"/>
            </a:xfrm>
            <a:custGeom>
              <a:avLst/>
              <a:gdLst/>
              <a:ahLst/>
              <a:cxnLst/>
              <a:rect l="l" t="t" r="r" b="b"/>
              <a:pathLst>
                <a:path w="8406" h="8406" extrusionOk="0">
                  <a:moveTo>
                    <a:pt x="4262" y="8406"/>
                  </a:moveTo>
                  <a:cubicBezTo>
                    <a:pt x="1868" y="8406"/>
                    <a:pt x="1" y="6538"/>
                    <a:pt x="1" y="4203"/>
                  </a:cubicBezTo>
                  <a:cubicBezTo>
                    <a:pt x="1" y="1868"/>
                    <a:pt x="1868" y="1"/>
                    <a:pt x="4203" y="1"/>
                  </a:cubicBezTo>
                  <a:cubicBezTo>
                    <a:pt x="6538" y="1"/>
                    <a:pt x="8348" y="1810"/>
                    <a:pt x="8406" y="4145"/>
                  </a:cubicBezTo>
                  <a:cubicBezTo>
                    <a:pt x="8406" y="6480"/>
                    <a:pt x="6596" y="8348"/>
                    <a:pt x="4203" y="834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2" name="Google Shape;18232;p46"/>
            <p:cNvSpPr/>
            <p:nvPr/>
          </p:nvSpPr>
          <p:spPr>
            <a:xfrm>
              <a:off x="2826450" y="2373025"/>
              <a:ext cx="207225" cy="208675"/>
            </a:xfrm>
            <a:custGeom>
              <a:avLst/>
              <a:gdLst/>
              <a:ahLst/>
              <a:cxnLst/>
              <a:rect l="l" t="t" r="r" b="b"/>
              <a:pathLst>
                <a:path w="8289" h="8347" extrusionOk="0">
                  <a:moveTo>
                    <a:pt x="4145" y="8347"/>
                  </a:moveTo>
                  <a:cubicBezTo>
                    <a:pt x="1810" y="8347"/>
                    <a:pt x="0" y="6479"/>
                    <a:pt x="0" y="4203"/>
                  </a:cubicBezTo>
                  <a:cubicBezTo>
                    <a:pt x="0" y="1868"/>
                    <a:pt x="1868" y="0"/>
                    <a:pt x="4145" y="0"/>
                  </a:cubicBezTo>
                  <a:cubicBezTo>
                    <a:pt x="6421" y="0"/>
                    <a:pt x="8289" y="1868"/>
                    <a:pt x="8289" y="4203"/>
                  </a:cubicBezTo>
                  <a:cubicBezTo>
                    <a:pt x="8289" y="6479"/>
                    <a:pt x="6421" y="8347"/>
                    <a:pt x="4145" y="834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3" name="Google Shape;18233;p46"/>
            <p:cNvSpPr/>
            <p:nvPr/>
          </p:nvSpPr>
          <p:spPr>
            <a:xfrm>
              <a:off x="4050775" y="3598800"/>
              <a:ext cx="208700" cy="208700"/>
            </a:xfrm>
            <a:custGeom>
              <a:avLst/>
              <a:gdLst/>
              <a:ahLst/>
              <a:cxnLst/>
              <a:rect l="l" t="t" r="r" b="b"/>
              <a:pathLst>
                <a:path w="8348" h="8348" extrusionOk="0">
                  <a:moveTo>
                    <a:pt x="8347" y="4145"/>
                  </a:moveTo>
                  <a:cubicBezTo>
                    <a:pt x="8347" y="6479"/>
                    <a:pt x="6538" y="8347"/>
                    <a:pt x="4203" y="8347"/>
                  </a:cubicBezTo>
                  <a:cubicBezTo>
                    <a:pt x="1926" y="8347"/>
                    <a:pt x="59" y="6538"/>
                    <a:pt x="59" y="4203"/>
                  </a:cubicBezTo>
                  <a:cubicBezTo>
                    <a:pt x="0" y="1926"/>
                    <a:pt x="1868" y="59"/>
                    <a:pt x="4144" y="59"/>
                  </a:cubicBezTo>
                  <a:cubicBezTo>
                    <a:pt x="6479" y="0"/>
                    <a:pt x="8347" y="1868"/>
                    <a:pt x="8347" y="414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4" name="Google Shape;18234;p46"/>
            <p:cNvSpPr/>
            <p:nvPr/>
          </p:nvSpPr>
          <p:spPr>
            <a:xfrm>
              <a:off x="3315300" y="3598800"/>
              <a:ext cx="207250" cy="208700"/>
            </a:xfrm>
            <a:custGeom>
              <a:avLst/>
              <a:gdLst/>
              <a:ahLst/>
              <a:cxnLst/>
              <a:rect l="l" t="t" r="r" b="b"/>
              <a:pathLst>
                <a:path w="8290" h="8348" extrusionOk="0">
                  <a:moveTo>
                    <a:pt x="4145" y="59"/>
                  </a:moveTo>
                  <a:cubicBezTo>
                    <a:pt x="6421" y="0"/>
                    <a:pt x="8289" y="1926"/>
                    <a:pt x="8289" y="4203"/>
                  </a:cubicBezTo>
                  <a:cubicBezTo>
                    <a:pt x="8289" y="6421"/>
                    <a:pt x="6421" y="8289"/>
                    <a:pt x="4203" y="8347"/>
                  </a:cubicBezTo>
                  <a:cubicBezTo>
                    <a:pt x="1927" y="8347"/>
                    <a:pt x="0" y="6479"/>
                    <a:pt x="0" y="4203"/>
                  </a:cubicBezTo>
                  <a:cubicBezTo>
                    <a:pt x="0" y="1926"/>
                    <a:pt x="1868" y="59"/>
                    <a:pt x="414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5" name="Google Shape;18235;p46"/>
            <p:cNvSpPr/>
            <p:nvPr/>
          </p:nvSpPr>
          <p:spPr>
            <a:xfrm>
              <a:off x="2826450" y="3109950"/>
              <a:ext cx="207225" cy="208700"/>
            </a:xfrm>
            <a:custGeom>
              <a:avLst/>
              <a:gdLst/>
              <a:ahLst/>
              <a:cxnLst/>
              <a:rect l="l" t="t" r="r" b="b"/>
              <a:pathLst>
                <a:path w="8289" h="8348" extrusionOk="0">
                  <a:moveTo>
                    <a:pt x="8289" y="4144"/>
                  </a:moveTo>
                  <a:cubicBezTo>
                    <a:pt x="8289" y="6362"/>
                    <a:pt x="6421" y="8289"/>
                    <a:pt x="4203" y="8289"/>
                  </a:cubicBezTo>
                  <a:cubicBezTo>
                    <a:pt x="1927" y="8347"/>
                    <a:pt x="0" y="6421"/>
                    <a:pt x="0" y="4144"/>
                  </a:cubicBezTo>
                  <a:cubicBezTo>
                    <a:pt x="0" y="1926"/>
                    <a:pt x="1868" y="58"/>
                    <a:pt x="4145" y="0"/>
                  </a:cubicBezTo>
                  <a:cubicBezTo>
                    <a:pt x="6363" y="0"/>
                    <a:pt x="8289" y="1868"/>
                    <a:pt x="8289" y="41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6" name="Google Shape;18236;p46"/>
            <p:cNvSpPr/>
            <p:nvPr/>
          </p:nvSpPr>
          <p:spPr>
            <a:xfrm>
              <a:off x="4298850" y="1881250"/>
              <a:ext cx="205775" cy="205775"/>
            </a:xfrm>
            <a:custGeom>
              <a:avLst/>
              <a:gdLst/>
              <a:ahLst/>
              <a:cxnLst/>
              <a:rect l="l" t="t" r="r" b="b"/>
              <a:pathLst>
                <a:path w="8231" h="8231" extrusionOk="0">
                  <a:moveTo>
                    <a:pt x="8230" y="4086"/>
                  </a:moveTo>
                  <a:cubicBezTo>
                    <a:pt x="8230" y="6363"/>
                    <a:pt x="6362" y="8230"/>
                    <a:pt x="4144" y="8230"/>
                  </a:cubicBezTo>
                  <a:cubicBezTo>
                    <a:pt x="1868" y="8230"/>
                    <a:pt x="58" y="6421"/>
                    <a:pt x="58" y="4144"/>
                  </a:cubicBezTo>
                  <a:cubicBezTo>
                    <a:pt x="0" y="1868"/>
                    <a:pt x="1868" y="0"/>
                    <a:pt x="4144" y="0"/>
                  </a:cubicBezTo>
                  <a:cubicBezTo>
                    <a:pt x="6421" y="59"/>
                    <a:pt x="8230" y="1868"/>
                    <a:pt x="8230"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7" name="Google Shape;18237;p46"/>
            <p:cNvSpPr/>
            <p:nvPr/>
          </p:nvSpPr>
          <p:spPr>
            <a:xfrm>
              <a:off x="4545450" y="2127850"/>
              <a:ext cx="207250" cy="205775"/>
            </a:xfrm>
            <a:custGeom>
              <a:avLst/>
              <a:gdLst/>
              <a:ahLst/>
              <a:cxnLst/>
              <a:rect l="l" t="t" r="r" b="b"/>
              <a:pathLst>
                <a:path w="8290" h="8231" extrusionOk="0">
                  <a:moveTo>
                    <a:pt x="8231" y="4087"/>
                  </a:moveTo>
                  <a:cubicBezTo>
                    <a:pt x="8289" y="6363"/>
                    <a:pt x="6421" y="8231"/>
                    <a:pt x="4145" y="8231"/>
                  </a:cubicBezTo>
                  <a:cubicBezTo>
                    <a:pt x="1869" y="8231"/>
                    <a:pt x="59" y="6422"/>
                    <a:pt x="59" y="4145"/>
                  </a:cubicBezTo>
                  <a:cubicBezTo>
                    <a:pt x="1" y="1927"/>
                    <a:pt x="1869" y="1"/>
                    <a:pt x="4145" y="59"/>
                  </a:cubicBezTo>
                  <a:cubicBezTo>
                    <a:pt x="6363" y="59"/>
                    <a:pt x="8231" y="1869"/>
                    <a:pt x="8231" y="408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8" name="Google Shape;18238;p46"/>
            <p:cNvSpPr/>
            <p:nvPr/>
          </p:nvSpPr>
          <p:spPr>
            <a:xfrm>
              <a:off x="4548375" y="3355100"/>
              <a:ext cx="202850" cy="202850"/>
            </a:xfrm>
            <a:custGeom>
              <a:avLst/>
              <a:gdLst/>
              <a:ahLst/>
              <a:cxnLst/>
              <a:rect l="l" t="t" r="r" b="b"/>
              <a:pathLst>
                <a:path w="8114" h="8114" extrusionOk="0">
                  <a:moveTo>
                    <a:pt x="8056" y="4028"/>
                  </a:moveTo>
                  <a:cubicBezTo>
                    <a:pt x="8114" y="6304"/>
                    <a:pt x="6304" y="8114"/>
                    <a:pt x="4086" y="8114"/>
                  </a:cubicBezTo>
                  <a:cubicBezTo>
                    <a:pt x="1810" y="8114"/>
                    <a:pt x="0" y="6363"/>
                    <a:pt x="0" y="4086"/>
                  </a:cubicBezTo>
                  <a:cubicBezTo>
                    <a:pt x="0" y="1868"/>
                    <a:pt x="1693" y="59"/>
                    <a:pt x="3911" y="59"/>
                  </a:cubicBezTo>
                  <a:cubicBezTo>
                    <a:pt x="6188" y="0"/>
                    <a:pt x="8056" y="1751"/>
                    <a:pt x="8056"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9" name="Google Shape;18239;p46"/>
            <p:cNvSpPr/>
            <p:nvPr/>
          </p:nvSpPr>
          <p:spPr>
            <a:xfrm>
              <a:off x="3075975" y="1882700"/>
              <a:ext cx="201400" cy="202875"/>
            </a:xfrm>
            <a:custGeom>
              <a:avLst/>
              <a:gdLst/>
              <a:ahLst/>
              <a:cxnLst/>
              <a:rect l="l" t="t" r="r" b="b"/>
              <a:pathLst>
                <a:path w="8056" h="8115" extrusionOk="0">
                  <a:moveTo>
                    <a:pt x="8056" y="4086"/>
                  </a:moveTo>
                  <a:cubicBezTo>
                    <a:pt x="8056" y="6363"/>
                    <a:pt x="6246" y="8114"/>
                    <a:pt x="3970" y="8114"/>
                  </a:cubicBezTo>
                  <a:cubicBezTo>
                    <a:pt x="1752" y="8056"/>
                    <a:pt x="1" y="6305"/>
                    <a:pt x="1" y="4028"/>
                  </a:cubicBezTo>
                  <a:cubicBezTo>
                    <a:pt x="1" y="1752"/>
                    <a:pt x="1810" y="1"/>
                    <a:pt x="4087" y="59"/>
                  </a:cubicBezTo>
                  <a:cubicBezTo>
                    <a:pt x="6305" y="59"/>
                    <a:pt x="8056" y="1868"/>
                    <a:pt x="8056"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0" name="Google Shape;18240;p46"/>
            <p:cNvSpPr/>
            <p:nvPr/>
          </p:nvSpPr>
          <p:spPr>
            <a:xfrm>
              <a:off x="2829375" y="2130775"/>
              <a:ext cx="201400" cy="201400"/>
            </a:xfrm>
            <a:custGeom>
              <a:avLst/>
              <a:gdLst/>
              <a:ahLst/>
              <a:cxnLst/>
              <a:rect l="l" t="t" r="r" b="b"/>
              <a:pathLst>
                <a:path w="8056" h="8056" extrusionOk="0">
                  <a:moveTo>
                    <a:pt x="8055" y="3970"/>
                  </a:moveTo>
                  <a:cubicBezTo>
                    <a:pt x="8055" y="6188"/>
                    <a:pt x="6304" y="7997"/>
                    <a:pt x="4086" y="8056"/>
                  </a:cubicBezTo>
                  <a:cubicBezTo>
                    <a:pt x="1810" y="8056"/>
                    <a:pt x="0" y="6246"/>
                    <a:pt x="0" y="4028"/>
                  </a:cubicBezTo>
                  <a:cubicBezTo>
                    <a:pt x="0" y="1810"/>
                    <a:pt x="1751" y="1"/>
                    <a:pt x="3969" y="1"/>
                  </a:cubicBezTo>
                  <a:cubicBezTo>
                    <a:pt x="6187" y="1"/>
                    <a:pt x="7997" y="1752"/>
                    <a:pt x="8055"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1" name="Google Shape;18241;p46"/>
            <p:cNvSpPr/>
            <p:nvPr/>
          </p:nvSpPr>
          <p:spPr>
            <a:xfrm>
              <a:off x="4301750" y="3603175"/>
              <a:ext cx="201400" cy="201400"/>
            </a:xfrm>
            <a:custGeom>
              <a:avLst/>
              <a:gdLst/>
              <a:ahLst/>
              <a:cxnLst/>
              <a:rect l="l" t="t" r="r" b="b"/>
              <a:pathLst>
                <a:path w="8056" h="8056" extrusionOk="0">
                  <a:moveTo>
                    <a:pt x="8056" y="3970"/>
                  </a:moveTo>
                  <a:cubicBezTo>
                    <a:pt x="8056" y="6246"/>
                    <a:pt x="6305" y="7997"/>
                    <a:pt x="4087" y="8055"/>
                  </a:cubicBezTo>
                  <a:cubicBezTo>
                    <a:pt x="1810" y="8055"/>
                    <a:pt x="1" y="6246"/>
                    <a:pt x="1" y="4028"/>
                  </a:cubicBezTo>
                  <a:cubicBezTo>
                    <a:pt x="1" y="1810"/>
                    <a:pt x="1810" y="0"/>
                    <a:pt x="4028" y="0"/>
                  </a:cubicBezTo>
                  <a:cubicBezTo>
                    <a:pt x="6246" y="0"/>
                    <a:pt x="8056" y="1751"/>
                    <a:pt x="8056"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2" name="Google Shape;18242;p46"/>
            <p:cNvSpPr/>
            <p:nvPr/>
          </p:nvSpPr>
          <p:spPr>
            <a:xfrm>
              <a:off x="4790600" y="2619625"/>
              <a:ext cx="201425" cy="201400"/>
            </a:xfrm>
            <a:custGeom>
              <a:avLst/>
              <a:gdLst/>
              <a:ahLst/>
              <a:cxnLst/>
              <a:rect l="l" t="t" r="r" b="b"/>
              <a:pathLst>
                <a:path w="8057" h="8056" extrusionOk="0">
                  <a:moveTo>
                    <a:pt x="4029" y="1"/>
                  </a:moveTo>
                  <a:cubicBezTo>
                    <a:pt x="6247" y="1"/>
                    <a:pt x="8056" y="1810"/>
                    <a:pt x="8056" y="4028"/>
                  </a:cubicBezTo>
                  <a:cubicBezTo>
                    <a:pt x="8056" y="6246"/>
                    <a:pt x="6305" y="8056"/>
                    <a:pt x="4087" y="8056"/>
                  </a:cubicBezTo>
                  <a:cubicBezTo>
                    <a:pt x="1810" y="8056"/>
                    <a:pt x="59" y="6305"/>
                    <a:pt x="1" y="4028"/>
                  </a:cubicBezTo>
                  <a:cubicBezTo>
                    <a:pt x="1" y="1810"/>
                    <a:pt x="1810" y="59"/>
                    <a:pt x="402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3" name="Google Shape;18243;p46"/>
            <p:cNvSpPr/>
            <p:nvPr/>
          </p:nvSpPr>
          <p:spPr>
            <a:xfrm>
              <a:off x="3564825" y="1641925"/>
              <a:ext cx="201400" cy="199950"/>
            </a:xfrm>
            <a:custGeom>
              <a:avLst/>
              <a:gdLst/>
              <a:ahLst/>
              <a:cxnLst/>
              <a:rect l="l" t="t" r="r" b="b"/>
              <a:pathLst>
                <a:path w="8056" h="7998" extrusionOk="0">
                  <a:moveTo>
                    <a:pt x="8056" y="4028"/>
                  </a:moveTo>
                  <a:cubicBezTo>
                    <a:pt x="8056" y="6246"/>
                    <a:pt x="6246" y="7997"/>
                    <a:pt x="4028" y="7997"/>
                  </a:cubicBezTo>
                  <a:cubicBezTo>
                    <a:pt x="1810" y="7997"/>
                    <a:pt x="1" y="6129"/>
                    <a:pt x="59" y="3911"/>
                  </a:cubicBezTo>
                  <a:cubicBezTo>
                    <a:pt x="59" y="1752"/>
                    <a:pt x="1869" y="0"/>
                    <a:pt x="4028" y="0"/>
                  </a:cubicBezTo>
                  <a:cubicBezTo>
                    <a:pt x="6246" y="0"/>
                    <a:pt x="8056" y="1752"/>
                    <a:pt x="8056"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4" name="Google Shape;18244;p46"/>
            <p:cNvSpPr/>
            <p:nvPr/>
          </p:nvSpPr>
          <p:spPr>
            <a:xfrm>
              <a:off x="3811450" y="1640475"/>
              <a:ext cx="201400" cy="201400"/>
            </a:xfrm>
            <a:custGeom>
              <a:avLst/>
              <a:gdLst/>
              <a:ahLst/>
              <a:cxnLst/>
              <a:rect l="l" t="t" r="r" b="b"/>
              <a:pathLst>
                <a:path w="8056" h="8056" extrusionOk="0">
                  <a:moveTo>
                    <a:pt x="4086" y="58"/>
                  </a:moveTo>
                  <a:cubicBezTo>
                    <a:pt x="6304" y="58"/>
                    <a:pt x="8056" y="1868"/>
                    <a:pt x="8056" y="4086"/>
                  </a:cubicBezTo>
                  <a:cubicBezTo>
                    <a:pt x="8056" y="6304"/>
                    <a:pt x="6246" y="8055"/>
                    <a:pt x="4028" y="8055"/>
                  </a:cubicBezTo>
                  <a:cubicBezTo>
                    <a:pt x="1810" y="8055"/>
                    <a:pt x="0" y="6246"/>
                    <a:pt x="59" y="4028"/>
                  </a:cubicBezTo>
                  <a:cubicBezTo>
                    <a:pt x="59" y="1810"/>
                    <a:pt x="1868" y="0"/>
                    <a:pt x="4086"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5" name="Google Shape;18245;p46"/>
            <p:cNvSpPr/>
            <p:nvPr/>
          </p:nvSpPr>
          <p:spPr>
            <a:xfrm>
              <a:off x="4790600" y="2866250"/>
              <a:ext cx="201425" cy="201400"/>
            </a:xfrm>
            <a:custGeom>
              <a:avLst/>
              <a:gdLst/>
              <a:ahLst/>
              <a:cxnLst/>
              <a:rect l="l" t="t" r="r" b="b"/>
              <a:pathLst>
                <a:path w="8057" h="8056" extrusionOk="0">
                  <a:moveTo>
                    <a:pt x="8056" y="4086"/>
                  </a:moveTo>
                  <a:cubicBezTo>
                    <a:pt x="8056" y="6304"/>
                    <a:pt x="6247" y="8055"/>
                    <a:pt x="4029" y="8055"/>
                  </a:cubicBezTo>
                  <a:cubicBezTo>
                    <a:pt x="1810" y="8055"/>
                    <a:pt x="1" y="6246"/>
                    <a:pt x="59" y="4028"/>
                  </a:cubicBezTo>
                  <a:cubicBezTo>
                    <a:pt x="59" y="1810"/>
                    <a:pt x="1869" y="0"/>
                    <a:pt x="4087" y="59"/>
                  </a:cubicBezTo>
                  <a:cubicBezTo>
                    <a:pt x="6305" y="59"/>
                    <a:pt x="8056" y="1868"/>
                    <a:pt x="8056" y="40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6" name="Google Shape;18246;p46"/>
            <p:cNvSpPr/>
            <p:nvPr/>
          </p:nvSpPr>
          <p:spPr>
            <a:xfrm>
              <a:off x="2829375" y="3356550"/>
              <a:ext cx="201400" cy="199950"/>
            </a:xfrm>
            <a:custGeom>
              <a:avLst/>
              <a:gdLst/>
              <a:ahLst/>
              <a:cxnLst/>
              <a:rect l="l" t="t" r="r" b="b"/>
              <a:pathLst>
                <a:path w="8056" h="7998" extrusionOk="0">
                  <a:moveTo>
                    <a:pt x="7997" y="4028"/>
                  </a:moveTo>
                  <a:cubicBezTo>
                    <a:pt x="7997" y="6246"/>
                    <a:pt x="6187" y="7997"/>
                    <a:pt x="4028" y="7997"/>
                  </a:cubicBezTo>
                  <a:cubicBezTo>
                    <a:pt x="1810" y="7997"/>
                    <a:pt x="0" y="6130"/>
                    <a:pt x="58" y="3912"/>
                  </a:cubicBezTo>
                  <a:cubicBezTo>
                    <a:pt x="58" y="1752"/>
                    <a:pt x="1926" y="1"/>
                    <a:pt x="4086" y="1"/>
                  </a:cubicBezTo>
                  <a:cubicBezTo>
                    <a:pt x="6246" y="59"/>
                    <a:pt x="8055" y="1869"/>
                    <a:pt x="7997"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7" name="Google Shape;18247;p46"/>
            <p:cNvSpPr/>
            <p:nvPr/>
          </p:nvSpPr>
          <p:spPr>
            <a:xfrm>
              <a:off x="3075975" y="3603175"/>
              <a:ext cx="199950" cy="201400"/>
            </a:xfrm>
            <a:custGeom>
              <a:avLst/>
              <a:gdLst/>
              <a:ahLst/>
              <a:cxnLst/>
              <a:rect l="l" t="t" r="r" b="b"/>
              <a:pathLst>
                <a:path w="7998" h="8056" extrusionOk="0">
                  <a:moveTo>
                    <a:pt x="4087" y="0"/>
                  </a:moveTo>
                  <a:cubicBezTo>
                    <a:pt x="6246" y="59"/>
                    <a:pt x="7997" y="1868"/>
                    <a:pt x="7997" y="4028"/>
                  </a:cubicBezTo>
                  <a:cubicBezTo>
                    <a:pt x="7997" y="6246"/>
                    <a:pt x="6130" y="8055"/>
                    <a:pt x="3970" y="7997"/>
                  </a:cubicBezTo>
                  <a:cubicBezTo>
                    <a:pt x="1752" y="7939"/>
                    <a:pt x="1" y="6129"/>
                    <a:pt x="59" y="3970"/>
                  </a:cubicBezTo>
                  <a:cubicBezTo>
                    <a:pt x="59" y="1810"/>
                    <a:pt x="1869" y="0"/>
                    <a:pt x="40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8" name="Google Shape;18248;p46"/>
            <p:cNvSpPr/>
            <p:nvPr/>
          </p:nvSpPr>
          <p:spPr>
            <a:xfrm>
              <a:off x="4056600" y="1641925"/>
              <a:ext cx="198475" cy="198475"/>
            </a:xfrm>
            <a:custGeom>
              <a:avLst/>
              <a:gdLst/>
              <a:ahLst/>
              <a:cxnLst/>
              <a:rect l="l" t="t" r="r" b="b"/>
              <a:pathLst>
                <a:path w="7939" h="7939" extrusionOk="0">
                  <a:moveTo>
                    <a:pt x="3970" y="7939"/>
                  </a:moveTo>
                  <a:cubicBezTo>
                    <a:pt x="1810" y="7939"/>
                    <a:pt x="1" y="6129"/>
                    <a:pt x="1" y="3970"/>
                  </a:cubicBezTo>
                  <a:cubicBezTo>
                    <a:pt x="1" y="1810"/>
                    <a:pt x="1810" y="0"/>
                    <a:pt x="3970" y="0"/>
                  </a:cubicBezTo>
                  <a:cubicBezTo>
                    <a:pt x="6130" y="0"/>
                    <a:pt x="7939" y="1810"/>
                    <a:pt x="7939" y="3970"/>
                  </a:cubicBezTo>
                  <a:cubicBezTo>
                    <a:pt x="7939" y="6188"/>
                    <a:pt x="6130" y="7939"/>
                    <a:pt x="3970" y="793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9" name="Google Shape;18249;p46"/>
            <p:cNvSpPr/>
            <p:nvPr/>
          </p:nvSpPr>
          <p:spPr>
            <a:xfrm>
              <a:off x="4792075" y="2377400"/>
              <a:ext cx="199950" cy="199925"/>
            </a:xfrm>
            <a:custGeom>
              <a:avLst/>
              <a:gdLst/>
              <a:ahLst/>
              <a:cxnLst/>
              <a:rect l="l" t="t" r="r" b="b"/>
              <a:pathLst>
                <a:path w="7998" h="7997" extrusionOk="0">
                  <a:moveTo>
                    <a:pt x="3970" y="58"/>
                  </a:moveTo>
                  <a:cubicBezTo>
                    <a:pt x="6129" y="0"/>
                    <a:pt x="7939" y="1810"/>
                    <a:pt x="7939" y="3969"/>
                  </a:cubicBezTo>
                  <a:cubicBezTo>
                    <a:pt x="7997" y="6129"/>
                    <a:pt x="6188" y="7939"/>
                    <a:pt x="4028" y="7997"/>
                  </a:cubicBezTo>
                  <a:cubicBezTo>
                    <a:pt x="1868" y="7997"/>
                    <a:pt x="59" y="6246"/>
                    <a:pt x="0" y="4028"/>
                  </a:cubicBezTo>
                  <a:cubicBezTo>
                    <a:pt x="0" y="1926"/>
                    <a:pt x="1810" y="58"/>
                    <a:pt x="3970"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0" name="Google Shape;18250;p46"/>
            <p:cNvSpPr/>
            <p:nvPr/>
          </p:nvSpPr>
          <p:spPr>
            <a:xfrm>
              <a:off x="4793525" y="3115775"/>
              <a:ext cx="197025" cy="197025"/>
            </a:xfrm>
            <a:custGeom>
              <a:avLst/>
              <a:gdLst/>
              <a:ahLst/>
              <a:cxnLst/>
              <a:rect l="l" t="t" r="r" b="b"/>
              <a:pathLst>
                <a:path w="7881" h="7881" extrusionOk="0">
                  <a:moveTo>
                    <a:pt x="3970" y="1"/>
                  </a:moveTo>
                  <a:cubicBezTo>
                    <a:pt x="6130" y="1"/>
                    <a:pt x="7881" y="1752"/>
                    <a:pt x="7881" y="3911"/>
                  </a:cubicBezTo>
                  <a:cubicBezTo>
                    <a:pt x="7881" y="6129"/>
                    <a:pt x="6071" y="7881"/>
                    <a:pt x="3853" y="7881"/>
                  </a:cubicBezTo>
                  <a:cubicBezTo>
                    <a:pt x="1693" y="7822"/>
                    <a:pt x="1" y="6071"/>
                    <a:pt x="1" y="3911"/>
                  </a:cubicBezTo>
                  <a:cubicBezTo>
                    <a:pt x="1" y="1693"/>
                    <a:pt x="1752" y="1"/>
                    <a:pt x="397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1" name="Google Shape;18251;p46"/>
            <p:cNvSpPr/>
            <p:nvPr/>
          </p:nvSpPr>
          <p:spPr>
            <a:xfrm>
              <a:off x="2584200" y="2622550"/>
              <a:ext cx="197025" cy="195550"/>
            </a:xfrm>
            <a:custGeom>
              <a:avLst/>
              <a:gdLst/>
              <a:ahLst/>
              <a:cxnLst/>
              <a:rect l="l" t="t" r="r" b="b"/>
              <a:pathLst>
                <a:path w="7881" h="7822" extrusionOk="0">
                  <a:moveTo>
                    <a:pt x="3912" y="7822"/>
                  </a:moveTo>
                  <a:cubicBezTo>
                    <a:pt x="1752" y="7822"/>
                    <a:pt x="1" y="6071"/>
                    <a:pt x="59" y="3911"/>
                  </a:cubicBezTo>
                  <a:cubicBezTo>
                    <a:pt x="59" y="1693"/>
                    <a:pt x="1810" y="0"/>
                    <a:pt x="3970" y="0"/>
                  </a:cubicBezTo>
                  <a:cubicBezTo>
                    <a:pt x="6188" y="0"/>
                    <a:pt x="7881" y="1751"/>
                    <a:pt x="7881" y="3970"/>
                  </a:cubicBezTo>
                  <a:cubicBezTo>
                    <a:pt x="7881" y="6129"/>
                    <a:pt x="6130" y="7822"/>
                    <a:pt x="3912" y="78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2" name="Google Shape;18252;p46"/>
            <p:cNvSpPr/>
            <p:nvPr/>
          </p:nvSpPr>
          <p:spPr>
            <a:xfrm>
              <a:off x="3321125" y="1643375"/>
              <a:ext cx="197025" cy="197025"/>
            </a:xfrm>
            <a:custGeom>
              <a:avLst/>
              <a:gdLst/>
              <a:ahLst/>
              <a:cxnLst/>
              <a:rect l="l" t="t" r="r" b="b"/>
              <a:pathLst>
                <a:path w="7881" h="7881" extrusionOk="0">
                  <a:moveTo>
                    <a:pt x="3912" y="7822"/>
                  </a:moveTo>
                  <a:cubicBezTo>
                    <a:pt x="1694" y="7822"/>
                    <a:pt x="1" y="6071"/>
                    <a:pt x="1" y="3912"/>
                  </a:cubicBezTo>
                  <a:cubicBezTo>
                    <a:pt x="59" y="1694"/>
                    <a:pt x="1810" y="1"/>
                    <a:pt x="3970" y="1"/>
                  </a:cubicBezTo>
                  <a:cubicBezTo>
                    <a:pt x="6130" y="59"/>
                    <a:pt x="7881" y="1810"/>
                    <a:pt x="7823" y="3970"/>
                  </a:cubicBezTo>
                  <a:cubicBezTo>
                    <a:pt x="7823" y="6130"/>
                    <a:pt x="6071" y="7881"/>
                    <a:pt x="3912" y="78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3" name="Google Shape;18253;p46"/>
            <p:cNvSpPr/>
            <p:nvPr/>
          </p:nvSpPr>
          <p:spPr>
            <a:xfrm>
              <a:off x="3812900" y="3851250"/>
              <a:ext cx="198500" cy="197025"/>
            </a:xfrm>
            <a:custGeom>
              <a:avLst/>
              <a:gdLst/>
              <a:ahLst/>
              <a:cxnLst/>
              <a:rect l="l" t="t" r="r" b="b"/>
              <a:pathLst>
                <a:path w="7940" h="7881" extrusionOk="0">
                  <a:moveTo>
                    <a:pt x="7939" y="3969"/>
                  </a:moveTo>
                  <a:cubicBezTo>
                    <a:pt x="7881" y="6188"/>
                    <a:pt x="6130" y="7880"/>
                    <a:pt x="3970" y="7880"/>
                  </a:cubicBezTo>
                  <a:cubicBezTo>
                    <a:pt x="1752" y="7880"/>
                    <a:pt x="1" y="6071"/>
                    <a:pt x="59" y="3911"/>
                  </a:cubicBezTo>
                  <a:cubicBezTo>
                    <a:pt x="117" y="1693"/>
                    <a:pt x="1869" y="0"/>
                    <a:pt x="4028" y="59"/>
                  </a:cubicBezTo>
                  <a:cubicBezTo>
                    <a:pt x="6188" y="59"/>
                    <a:pt x="7939" y="1810"/>
                    <a:pt x="7939" y="39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4" name="Google Shape;18254;p46"/>
            <p:cNvSpPr/>
            <p:nvPr/>
          </p:nvSpPr>
          <p:spPr>
            <a:xfrm>
              <a:off x="2585675" y="2869150"/>
              <a:ext cx="195550" cy="195575"/>
            </a:xfrm>
            <a:custGeom>
              <a:avLst/>
              <a:gdLst/>
              <a:ahLst/>
              <a:cxnLst/>
              <a:rect l="l" t="t" r="r" b="b"/>
              <a:pathLst>
                <a:path w="7822" h="7823" extrusionOk="0">
                  <a:moveTo>
                    <a:pt x="7822" y="3912"/>
                  </a:moveTo>
                  <a:cubicBezTo>
                    <a:pt x="7822" y="6071"/>
                    <a:pt x="6129" y="7823"/>
                    <a:pt x="3911" y="7823"/>
                  </a:cubicBezTo>
                  <a:cubicBezTo>
                    <a:pt x="1751" y="7823"/>
                    <a:pt x="0" y="6130"/>
                    <a:pt x="0" y="3970"/>
                  </a:cubicBezTo>
                  <a:cubicBezTo>
                    <a:pt x="0" y="1752"/>
                    <a:pt x="1693" y="59"/>
                    <a:pt x="3853" y="1"/>
                  </a:cubicBezTo>
                  <a:cubicBezTo>
                    <a:pt x="6071" y="1"/>
                    <a:pt x="7763" y="1752"/>
                    <a:pt x="7822" y="39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5" name="Google Shape;18255;p46"/>
            <p:cNvSpPr/>
            <p:nvPr/>
          </p:nvSpPr>
          <p:spPr>
            <a:xfrm>
              <a:off x="3567750" y="3851250"/>
              <a:ext cx="197025" cy="198475"/>
            </a:xfrm>
            <a:custGeom>
              <a:avLst/>
              <a:gdLst/>
              <a:ahLst/>
              <a:cxnLst/>
              <a:rect l="l" t="t" r="r" b="b"/>
              <a:pathLst>
                <a:path w="7881" h="7939" extrusionOk="0">
                  <a:moveTo>
                    <a:pt x="4028" y="59"/>
                  </a:moveTo>
                  <a:cubicBezTo>
                    <a:pt x="6188" y="117"/>
                    <a:pt x="7881" y="1868"/>
                    <a:pt x="7822" y="4028"/>
                  </a:cubicBezTo>
                  <a:cubicBezTo>
                    <a:pt x="7822" y="6246"/>
                    <a:pt x="6013" y="7939"/>
                    <a:pt x="3853" y="7880"/>
                  </a:cubicBezTo>
                  <a:cubicBezTo>
                    <a:pt x="1693" y="7822"/>
                    <a:pt x="1" y="6071"/>
                    <a:pt x="1" y="3853"/>
                  </a:cubicBezTo>
                  <a:cubicBezTo>
                    <a:pt x="59" y="1693"/>
                    <a:pt x="1868" y="0"/>
                    <a:pt x="4028"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6" name="Google Shape;18256;p46"/>
            <p:cNvSpPr/>
            <p:nvPr/>
          </p:nvSpPr>
          <p:spPr>
            <a:xfrm>
              <a:off x="4551300" y="1891450"/>
              <a:ext cx="195550" cy="194125"/>
            </a:xfrm>
            <a:custGeom>
              <a:avLst/>
              <a:gdLst/>
              <a:ahLst/>
              <a:cxnLst/>
              <a:rect l="l" t="t" r="r" b="b"/>
              <a:pathLst>
                <a:path w="7822" h="7765" extrusionOk="0">
                  <a:moveTo>
                    <a:pt x="7763" y="3912"/>
                  </a:moveTo>
                  <a:cubicBezTo>
                    <a:pt x="7763" y="6071"/>
                    <a:pt x="6071" y="7764"/>
                    <a:pt x="3853" y="7764"/>
                  </a:cubicBezTo>
                  <a:cubicBezTo>
                    <a:pt x="1693" y="7764"/>
                    <a:pt x="0" y="6013"/>
                    <a:pt x="0" y="3853"/>
                  </a:cubicBezTo>
                  <a:cubicBezTo>
                    <a:pt x="0" y="1693"/>
                    <a:pt x="1751" y="1"/>
                    <a:pt x="3969" y="1"/>
                  </a:cubicBezTo>
                  <a:cubicBezTo>
                    <a:pt x="6129" y="1"/>
                    <a:pt x="7822" y="1693"/>
                    <a:pt x="7763" y="39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7" name="Google Shape;18257;p46"/>
            <p:cNvSpPr/>
            <p:nvPr/>
          </p:nvSpPr>
          <p:spPr>
            <a:xfrm>
              <a:off x="4059525" y="3852700"/>
              <a:ext cx="192650" cy="194100"/>
            </a:xfrm>
            <a:custGeom>
              <a:avLst/>
              <a:gdLst/>
              <a:ahLst/>
              <a:cxnLst/>
              <a:rect l="l" t="t" r="r" b="b"/>
              <a:pathLst>
                <a:path w="7706" h="7764" extrusionOk="0">
                  <a:moveTo>
                    <a:pt x="3794" y="59"/>
                  </a:moveTo>
                  <a:cubicBezTo>
                    <a:pt x="5954" y="1"/>
                    <a:pt x="7705" y="1693"/>
                    <a:pt x="7705" y="3853"/>
                  </a:cubicBezTo>
                  <a:cubicBezTo>
                    <a:pt x="7705" y="6013"/>
                    <a:pt x="6013" y="7764"/>
                    <a:pt x="3853" y="7764"/>
                  </a:cubicBezTo>
                  <a:cubicBezTo>
                    <a:pt x="1693" y="7764"/>
                    <a:pt x="0" y="6071"/>
                    <a:pt x="0" y="3911"/>
                  </a:cubicBezTo>
                  <a:cubicBezTo>
                    <a:pt x="0" y="1752"/>
                    <a:pt x="1693" y="59"/>
                    <a:pt x="3794"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8" name="Google Shape;18258;p46"/>
            <p:cNvSpPr/>
            <p:nvPr/>
          </p:nvSpPr>
          <p:spPr>
            <a:xfrm>
              <a:off x="2585675" y="2380300"/>
              <a:ext cx="194100" cy="194125"/>
            </a:xfrm>
            <a:custGeom>
              <a:avLst/>
              <a:gdLst/>
              <a:ahLst/>
              <a:cxnLst/>
              <a:rect l="l" t="t" r="r" b="b"/>
              <a:pathLst>
                <a:path w="7764" h="7765" extrusionOk="0">
                  <a:moveTo>
                    <a:pt x="3911" y="59"/>
                  </a:moveTo>
                  <a:cubicBezTo>
                    <a:pt x="6071" y="59"/>
                    <a:pt x="7763" y="1810"/>
                    <a:pt x="7763" y="3912"/>
                  </a:cubicBezTo>
                  <a:cubicBezTo>
                    <a:pt x="7763" y="6071"/>
                    <a:pt x="6012" y="7764"/>
                    <a:pt x="3853" y="7764"/>
                  </a:cubicBezTo>
                  <a:cubicBezTo>
                    <a:pt x="1693" y="7764"/>
                    <a:pt x="0" y="6013"/>
                    <a:pt x="59" y="3853"/>
                  </a:cubicBezTo>
                  <a:cubicBezTo>
                    <a:pt x="59" y="1694"/>
                    <a:pt x="1810" y="1"/>
                    <a:pt x="391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9" name="Google Shape;18259;p46"/>
            <p:cNvSpPr/>
            <p:nvPr/>
          </p:nvSpPr>
          <p:spPr>
            <a:xfrm>
              <a:off x="3322600" y="3854175"/>
              <a:ext cx="192650" cy="192625"/>
            </a:xfrm>
            <a:custGeom>
              <a:avLst/>
              <a:gdLst/>
              <a:ahLst/>
              <a:cxnLst/>
              <a:rect l="l" t="t" r="r" b="b"/>
              <a:pathLst>
                <a:path w="7706" h="7705" extrusionOk="0">
                  <a:moveTo>
                    <a:pt x="7705" y="3852"/>
                  </a:moveTo>
                  <a:cubicBezTo>
                    <a:pt x="7705" y="5954"/>
                    <a:pt x="5954" y="7705"/>
                    <a:pt x="3853" y="7705"/>
                  </a:cubicBezTo>
                  <a:cubicBezTo>
                    <a:pt x="1751" y="7705"/>
                    <a:pt x="0" y="5954"/>
                    <a:pt x="0" y="3852"/>
                  </a:cubicBezTo>
                  <a:cubicBezTo>
                    <a:pt x="0" y="1693"/>
                    <a:pt x="1751" y="0"/>
                    <a:pt x="3911" y="0"/>
                  </a:cubicBezTo>
                  <a:cubicBezTo>
                    <a:pt x="6012" y="0"/>
                    <a:pt x="7705" y="1751"/>
                    <a:pt x="7705" y="38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0" name="Google Shape;18260;p46"/>
            <p:cNvSpPr/>
            <p:nvPr/>
          </p:nvSpPr>
          <p:spPr>
            <a:xfrm>
              <a:off x="2585675" y="3117225"/>
              <a:ext cx="195550" cy="194125"/>
            </a:xfrm>
            <a:custGeom>
              <a:avLst/>
              <a:gdLst/>
              <a:ahLst/>
              <a:cxnLst/>
              <a:rect l="l" t="t" r="r" b="b"/>
              <a:pathLst>
                <a:path w="7822" h="7765" extrusionOk="0">
                  <a:moveTo>
                    <a:pt x="3969" y="1"/>
                  </a:moveTo>
                  <a:cubicBezTo>
                    <a:pt x="6071" y="59"/>
                    <a:pt x="7822" y="1869"/>
                    <a:pt x="7763" y="3970"/>
                  </a:cubicBezTo>
                  <a:cubicBezTo>
                    <a:pt x="7705" y="6071"/>
                    <a:pt x="5954" y="7764"/>
                    <a:pt x="3853" y="7706"/>
                  </a:cubicBezTo>
                  <a:cubicBezTo>
                    <a:pt x="1751" y="7706"/>
                    <a:pt x="0" y="5896"/>
                    <a:pt x="59" y="3795"/>
                  </a:cubicBezTo>
                  <a:cubicBezTo>
                    <a:pt x="117" y="1694"/>
                    <a:pt x="1868" y="1"/>
                    <a:pt x="396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1" name="Google Shape;18261;p46"/>
            <p:cNvSpPr/>
            <p:nvPr/>
          </p:nvSpPr>
          <p:spPr>
            <a:xfrm>
              <a:off x="4795000" y="2133700"/>
              <a:ext cx="192625" cy="194100"/>
            </a:xfrm>
            <a:custGeom>
              <a:avLst/>
              <a:gdLst/>
              <a:ahLst/>
              <a:cxnLst/>
              <a:rect l="l" t="t" r="r" b="b"/>
              <a:pathLst>
                <a:path w="7705" h="7764" extrusionOk="0">
                  <a:moveTo>
                    <a:pt x="3911" y="7764"/>
                  </a:moveTo>
                  <a:cubicBezTo>
                    <a:pt x="1810" y="7764"/>
                    <a:pt x="58" y="6012"/>
                    <a:pt x="0" y="3911"/>
                  </a:cubicBezTo>
                  <a:cubicBezTo>
                    <a:pt x="0" y="1810"/>
                    <a:pt x="1751" y="59"/>
                    <a:pt x="3853" y="59"/>
                  </a:cubicBezTo>
                  <a:cubicBezTo>
                    <a:pt x="5954" y="0"/>
                    <a:pt x="7705" y="1751"/>
                    <a:pt x="7705" y="3911"/>
                  </a:cubicBezTo>
                  <a:cubicBezTo>
                    <a:pt x="7705" y="5954"/>
                    <a:pt x="6012" y="7705"/>
                    <a:pt x="3911" y="776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2" name="Google Shape;18262;p46"/>
            <p:cNvSpPr/>
            <p:nvPr/>
          </p:nvSpPr>
          <p:spPr>
            <a:xfrm>
              <a:off x="4306125" y="1644850"/>
              <a:ext cx="192650" cy="194100"/>
            </a:xfrm>
            <a:custGeom>
              <a:avLst/>
              <a:gdLst/>
              <a:ahLst/>
              <a:cxnLst/>
              <a:rect l="l" t="t" r="r" b="b"/>
              <a:pathLst>
                <a:path w="7706" h="7764" extrusionOk="0">
                  <a:moveTo>
                    <a:pt x="7706" y="3911"/>
                  </a:moveTo>
                  <a:cubicBezTo>
                    <a:pt x="7648" y="6012"/>
                    <a:pt x="5896" y="7763"/>
                    <a:pt x="3737" y="7705"/>
                  </a:cubicBezTo>
                  <a:cubicBezTo>
                    <a:pt x="1694" y="7647"/>
                    <a:pt x="1" y="5896"/>
                    <a:pt x="1" y="3794"/>
                  </a:cubicBezTo>
                  <a:cubicBezTo>
                    <a:pt x="1" y="1693"/>
                    <a:pt x="1810" y="0"/>
                    <a:pt x="3912" y="0"/>
                  </a:cubicBezTo>
                  <a:cubicBezTo>
                    <a:pt x="6013" y="59"/>
                    <a:pt x="7706" y="1810"/>
                    <a:pt x="7706" y="39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3" name="Google Shape;18263;p46"/>
            <p:cNvSpPr/>
            <p:nvPr/>
          </p:nvSpPr>
          <p:spPr>
            <a:xfrm>
              <a:off x="4546925" y="3606100"/>
              <a:ext cx="195550" cy="194100"/>
            </a:xfrm>
            <a:custGeom>
              <a:avLst/>
              <a:gdLst/>
              <a:ahLst/>
              <a:cxnLst/>
              <a:rect l="l" t="t" r="r" b="b"/>
              <a:pathLst>
                <a:path w="7822" h="7764" extrusionOk="0">
                  <a:moveTo>
                    <a:pt x="3853" y="7763"/>
                  </a:moveTo>
                  <a:cubicBezTo>
                    <a:pt x="1751" y="7705"/>
                    <a:pt x="0" y="5895"/>
                    <a:pt x="58" y="3794"/>
                  </a:cubicBezTo>
                  <a:cubicBezTo>
                    <a:pt x="117" y="1693"/>
                    <a:pt x="1926" y="0"/>
                    <a:pt x="3969" y="58"/>
                  </a:cubicBezTo>
                  <a:cubicBezTo>
                    <a:pt x="6129" y="117"/>
                    <a:pt x="7822" y="1868"/>
                    <a:pt x="7763" y="4028"/>
                  </a:cubicBezTo>
                  <a:cubicBezTo>
                    <a:pt x="7705" y="6071"/>
                    <a:pt x="5954" y="7763"/>
                    <a:pt x="3853" y="77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4" name="Google Shape;18264;p46"/>
            <p:cNvSpPr/>
            <p:nvPr/>
          </p:nvSpPr>
          <p:spPr>
            <a:xfrm>
              <a:off x="2832275" y="1887075"/>
              <a:ext cx="194125" cy="194100"/>
            </a:xfrm>
            <a:custGeom>
              <a:avLst/>
              <a:gdLst/>
              <a:ahLst/>
              <a:cxnLst/>
              <a:rect l="l" t="t" r="r" b="b"/>
              <a:pathLst>
                <a:path w="7765" h="7764" extrusionOk="0">
                  <a:moveTo>
                    <a:pt x="7764" y="3911"/>
                  </a:moveTo>
                  <a:cubicBezTo>
                    <a:pt x="7706" y="6013"/>
                    <a:pt x="5955" y="7764"/>
                    <a:pt x="3912" y="7706"/>
                  </a:cubicBezTo>
                  <a:cubicBezTo>
                    <a:pt x="1752" y="7706"/>
                    <a:pt x="1" y="5954"/>
                    <a:pt x="59" y="3795"/>
                  </a:cubicBezTo>
                  <a:cubicBezTo>
                    <a:pt x="118" y="1693"/>
                    <a:pt x="1869" y="1"/>
                    <a:pt x="3970" y="59"/>
                  </a:cubicBezTo>
                  <a:cubicBezTo>
                    <a:pt x="6071" y="59"/>
                    <a:pt x="7764" y="1810"/>
                    <a:pt x="7764" y="39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5" name="Google Shape;18265;p46"/>
            <p:cNvSpPr/>
            <p:nvPr/>
          </p:nvSpPr>
          <p:spPr>
            <a:xfrm>
              <a:off x="4796450" y="3362400"/>
              <a:ext cx="191175" cy="189725"/>
            </a:xfrm>
            <a:custGeom>
              <a:avLst/>
              <a:gdLst/>
              <a:ahLst/>
              <a:cxnLst/>
              <a:rect l="l" t="t" r="r" b="b"/>
              <a:pathLst>
                <a:path w="7647" h="7589" extrusionOk="0">
                  <a:moveTo>
                    <a:pt x="3795" y="0"/>
                  </a:moveTo>
                  <a:cubicBezTo>
                    <a:pt x="5896" y="0"/>
                    <a:pt x="7647" y="1751"/>
                    <a:pt x="7589" y="3794"/>
                  </a:cubicBezTo>
                  <a:cubicBezTo>
                    <a:pt x="7589" y="5896"/>
                    <a:pt x="5896" y="7588"/>
                    <a:pt x="3795" y="7588"/>
                  </a:cubicBezTo>
                  <a:cubicBezTo>
                    <a:pt x="1693" y="7588"/>
                    <a:pt x="0" y="5837"/>
                    <a:pt x="0" y="3736"/>
                  </a:cubicBezTo>
                  <a:cubicBezTo>
                    <a:pt x="0" y="1693"/>
                    <a:pt x="1752" y="0"/>
                    <a:pt x="379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6" name="Google Shape;18266;p46"/>
            <p:cNvSpPr/>
            <p:nvPr/>
          </p:nvSpPr>
          <p:spPr>
            <a:xfrm>
              <a:off x="3081825" y="1646300"/>
              <a:ext cx="189725" cy="191200"/>
            </a:xfrm>
            <a:custGeom>
              <a:avLst/>
              <a:gdLst/>
              <a:ahLst/>
              <a:cxnLst/>
              <a:rect l="l" t="t" r="r" b="b"/>
              <a:pathLst>
                <a:path w="7589" h="7648" extrusionOk="0">
                  <a:moveTo>
                    <a:pt x="3794" y="1"/>
                  </a:moveTo>
                  <a:cubicBezTo>
                    <a:pt x="5837" y="1"/>
                    <a:pt x="7588" y="1752"/>
                    <a:pt x="7588" y="3853"/>
                  </a:cubicBezTo>
                  <a:cubicBezTo>
                    <a:pt x="7588" y="5896"/>
                    <a:pt x="5896" y="7589"/>
                    <a:pt x="3794" y="7589"/>
                  </a:cubicBezTo>
                  <a:cubicBezTo>
                    <a:pt x="1751" y="7647"/>
                    <a:pt x="0" y="5896"/>
                    <a:pt x="0" y="3795"/>
                  </a:cubicBezTo>
                  <a:cubicBezTo>
                    <a:pt x="0" y="1693"/>
                    <a:pt x="1693" y="1"/>
                    <a:pt x="3794"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7" name="Google Shape;18267;p46"/>
            <p:cNvSpPr/>
            <p:nvPr/>
          </p:nvSpPr>
          <p:spPr>
            <a:xfrm>
              <a:off x="2835200" y="3609000"/>
              <a:ext cx="189725" cy="189725"/>
            </a:xfrm>
            <a:custGeom>
              <a:avLst/>
              <a:gdLst/>
              <a:ahLst/>
              <a:cxnLst/>
              <a:rect l="l" t="t" r="r" b="b"/>
              <a:pathLst>
                <a:path w="7589" h="7589" extrusionOk="0">
                  <a:moveTo>
                    <a:pt x="3795" y="1"/>
                  </a:moveTo>
                  <a:cubicBezTo>
                    <a:pt x="5896" y="59"/>
                    <a:pt x="7589" y="1752"/>
                    <a:pt x="7530" y="3795"/>
                  </a:cubicBezTo>
                  <a:cubicBezTo>
                    <a:pt x="7530" y="5896"/>
                    <a:pt x="5838" y="7589"/>
                    <a:pt x="3736" y="7531"/>
                  </a:cubicBezTo>
                  <a:cubicBezTo>
                    <a:pt x="1635" y="7531"/>
                    <a:pt x="1" y="5838"/>
                    <a:pt x="1" y="3737"/>
                  </a:cubicBezTo>
                  <a:cubicBezTo>
                    <a:pt x="59" y="1635"/>
                    <a:pt x="1752" y="1"/>
                    <a:pt x="379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8" name="Google Shape;18268;p46"/>
            <p:cNvSpPr/>
            <p:nvPr/>
          </p:nvSpPr>
          <p:spPr>
            <a:xfrm>
              <a:off x="4309050" y="3855625"/>
              <a:ext cx="186825" cy="188275"/>
            </a:xfrm>
            <a:custGeom>
              <a:avLst/>
              <a:gdLst/>
              <a:ahLst/>
              <a:cxnLst/>
              <a:rect l="l" t="t" r="r" b="b"/>
              <a:pathLst>
                <a:path w="7473" h="7531" extrusionOk="0">
                  <a:moveTo>
                    <a:pt x="3736" y="7530"/>
                  </a:moveTo>
                  <a:cubicBezTo>
                    <a:pt x="1635" y="7530"/>
                    <a:pt x="1" y="5896"/>
                    <a:pt x="1" y="3794"/>
                  </a:cubicBezTo>
                  <a:cubicBezTo>
                    <a:pt x="1" y="1693"/>
                    <a:pt x="1635" y="0"/>
                    <a:pt x="3736" y="59"/>
                  </a:cubicBezTo>
                  <a:cubicBezTo>
                    <a:pt x="5838" y="59"/>
                    <a:pt x="7472" y="1693"/>
                    <a:pt x="7472" y="3736"/>
                  </a:cubicBezTo>
                  <a:cubicBezTo>
                    <a:pt x="7472" y="5837"/>
                    <a:pt x="5838" y="7530"/>
                    <a:pt x="3736" y="753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9" name="Google Shape;18269;p46"/>
            <p:cNvSpPr/>
            <p:nvPr/>
          </p:nvSpPr>
          <p:spPr>
            <a:xfrm>
              <a:off x="2590050" y="2136600"/>
              <a:ext cx="186800" cy="188275"/>
            </a:xfrm>
            <a:custGeom>
              <a:avLst/>
              <a:gdLst/>
              <a:ahLst/>
              <a:cxnLst/>
              <a:rect l="l" t="t" r="r" b="b"/>
              <a:pathLst>
                <a:path w="7472" h="7531" extrusionOk="0">
                  <a:moveTo>
                    <a:pt x="3736" y="7531"/>
                  </a:moveTo>
                  <a:cubicBezTo>
                    <a:pt x="1635" y="7531"/>
                    <a:pt x="0" y="5896"/>
                    <a:pt x="0" y="3737"/>
                  </a:cubicBezTo>
                  <a:cubicBezTo>
                    <a:pt x="0" y="1694"/>
                    <a:pt x="1635" y="59"/>
                    <a:pt x="3678" y="59"/>
                  </a:cubicBezTo>
                  <a:cubicBezTo>
                    <a:pt x="5837" y="1"/>
                    <a:pt x="7472" y="1694"/>
                    <a:pt x="7472" y="3795"/>
                  </a:cubicBezTo>
                  <a:cubicBezTo>
                    <a:pt x="7472" y="5896"/>
                    <a:pt x="5837" y="7531"/>
                    <a:pt x="3736" y="753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0" name="Google Shape;18270;p46"/>
            <p:cNvSpPr/>
            <p:nvPr/>
          </p:nvSpPr>
          <p:spPr>
            <a:xfrm>
              <a:off x="2590050" y="3363850"/>
              <a:ext cx="186800" cy="186800"/>
            </a:xfrm>
            <a:custGeom>
              <a:avLst/>
              <a:gdLst/>
              <a:ahLst/>
              <a:cxnLst/>
              <a:rect l="l" t="t" r="r" b="b"/>
              <a:pathLst>
                <a:path w="7472" h="7472" extrusionOk="0">
                  <a:moveTo>
                    <a:pt x="3736" y="1"/>
                  </a:moveTo>
                  <a:cubicBezTo>
                    <a:pt x="5837" y="59"/>
                    <a:pt x="7472" y="1693"/>
                    <a:pt x="7413" y="3795"/>
                  </a:cubicBezTo>
                  <a:cubicBezTo>
                    <a:pt x="7413" y="5838"/>
                    <a:pt x="5721" y="7472"/>
                    <a:pt x="3678" y="7414"/>
                  </a:cubicBezTo>
                  <a:cubicBezTo>
                    <a:pt x="1635" y="7414"/>
                    <a:pt x="0" y="5721"/>
                    <a:pt x="0" y="3678"/>
                  </a:cubicBezTo>
                  <a:cubicBezTo>
                    <a:pt x="0" y="1635"/>
                    <a:pt x="1693" y="1"/>
                    <a:pt x="37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1" name="Google Shape;18271;p46"/>
            <p:cNvSpPr/>
            <p:nvPr/>
          </p:nvSpPr>
          <p:spPr>
            <a:xfrm>
              <a:off x="3083275" y="3857075"/>
              <a:ext cx="186800" cy="185350"/>
            </a:xfrm>
            <a:custGeom>
              <a:avLst/>
              <a:gdLst/>
              <a:ahLst/>
              <a:cxnLst/>
              <a:rect l="l" t="t" r="r" b="b"/>
              <a:pathLst>
                <a:path w="7472" h="7414" extrusionOk="0">
                  <a:moveTo>
                    <a:pt x="7414" y="3678"/>
                  </a:moveTo>
                  <a:cubicBezTo>
                    <a:pt x="7472" y="5779"/>
                    <a:pt x="5779" y="7414"/>
                    <a:pt x="3736" y="7414"/>
                  </a:cubicBezTo>
                  <a:cubicBezTo>
                    <a:pt x="1693" y="7414"/>
                    <a:pt x="1" y="5779"/>
                    <a:pt x="59" y="3736"/>
                  </a:cubicBezTo>
                  <a:cubicBezTo>
                    <a:pt x="59" y="1694"/>
                    <a:pt x="1693" y="59"/>
                    <a:pt x="3678" y="1"/>
                  </a:cubicBezTo>
                  <a:cubicBezTo>
                    <a:pt x="5779" y="1"/>
                    <a:pt x="7414" y="1635"/>
                    <a:pt x="7472"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2" name="Google Shape;18272;p46"/>
            <p:cNvSpPr/>
            <p:nvPr/>
          </p:nvSpPr>
          <p:spPr>
            <a:xfrm>
              <a:off x="5045975" y="2628375"/>
              <a:ext cx="185350" cy="185350"/>
            </a:xfrm>
            <a:custGeom>
              <a:avLst/>
              <a:gdLst/>
              <a:ahLst/>
              <a:cxnLst/>
              <a:rect l="l" t="t" r="r" b="b"/>
              <a:pathLst>
                <a:path w="7414" h="7414" extrusionOk="0">
                  <a:moveTo>
                    <a:pt x="3737" y="7414"/>
                  </a:moveTo>
                  <a:cubicBezTo>
                    <a:pt x="1635" y="7414"/>
                    <a:pt x="1" y="5721"/>
                    <a:pt x="1" y="3678"/>
                  </a:cubicBezTo>
                  <a:cubicBezTo>
                    <a:pt x="1" y="1635"/>
                    <a:pt x="1635" y="1"/>
                    <a:pt x="3737" y="1"/>
                  </a:cubicBezTo>
                  <a:cubicBezTo>
                    <a:pt x="5721" y="1"/>
                    <a:pt x="7414" y="1635"/>
                    <a:pt x="7414" y="3678"/>
                  </a:cubicBezTo>
                  <a:cubicBezTo>
                    <a:pt x="7414" y="5721"/>
                    <a:pt x="5779" y="7414"/>
                    <a:pt x="3737" y="741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3" name="Google Shape;18273;p46"/>
            <p:cNvSpPr/>
            <p:nvPr/>
          </p:nvSpPr>
          <p:spPr>
            <a:xfrm>
              <a:off x="3818750" y="1401150"/>
              <a:ext cx="188275" cy="186800"/>
            </a:xfrm>
            <a:custGeom>
              <a:avLst/>
              <a:gdLst/>
              <a:ahLst/>
              <a:cxnLst/>
              <a:rect l="l" t="t" r="r" b="b"/>
              <a:pathLst>
                <a:path w="7531" h="7472" extrusionOk="0">
                  <a:moveTo>
                    <a:pt x="59" y="3678"/>
                  </a:moveTo>
                  <a:cubicBezTo>
                    <a:pt x="59" y="1635"/>
                    <a:pt x="1751" y="0"/>
                    <a:pt x="3853" y="59"/>
                  </a:cubicBezTo>
                  <a:cubicBezTo>
                    <a:pt x="5896" y="59"/>
                    <a:pt x="7530" y="1810"/>
                    <a:pt x="7472" y="3853"/>
                  </a:cubicBezTo>
                  <a:cubicBezTo>
                    <a:pt x="7413" y="5837"/>
                    <a:pt x="5721" y="7472"/>
                    <a:pt x="3736" y="7472"/>
                  </a:cubicBezTo>
                  <a:cubicBezTo>
                    <a:pt x="1693" y="7413"/>
                    <a:pt x="0" y="5721"/>
                    <a:pt x="59"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4" name="Google Shape;18274;p46"/>
            <p:cNvSpPr/>
            <p:nvPr/>
          </p:nvSpPr>
          <p:spPr>
            <a:xfrm>
              <a:off x="5045975" y="2875000"/>
              <a:ext cx="185350" cy="185350"/>
            </a:xfrm>
            <a:custGeom>
              <a:avLst/>
              <a:gdLst/>
              <a:ahLst/>
              <a:cxnLst/>
              <a:rect l="l" t="t" r="r" b="b"/>
              <a:pathLst>
                <a:path w="7414" h="7414" extrusionOk="0">
                  <a:moveTo>
                    <a:pt x="3678" y="0"/>
                  </a:moveTo>
                  <a:cubicBezTo>
                    <a:pt x="5721" y="0"/>
                    <a:pt x="7414" y="1693"/>
                    <a:pt x="7414" y="3736"/>
                  </a:cubicBezTo>
                  <a:cubicBezTo>
                    <a:pt x="7355" y="5721"/>
                    <a:pt x="5721" y="7413"/>
                    <a:pt x="3678" y="7413"/>
                  </a:cubicBezTo>
                  <a:cubicBezTo>
                    <a:pt x="1635" y="7413"/>
                    <a:pt x="1" y="5721"/>
                    <a:pt x="1" y="3678"/>
                  </a:cubicBezTo>
                  <a:cubicBezTo>
                    <a:pt x="1" y="1635"/>
                    <a:pt x="1694" y="0"/>
                    <a:pt x="367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5" name="Google Shape;18275;p46"/>
            <p:cNvSpPr/>
            <p:nvPr/>
          </p:nvSpPr>
          <p:spPr>
            <a:xfrm>
              <a:off x="3573575" y="1402600"/>
              <a:ext cx="185375" cy="185350"/>
            </a:xfrm>
            <a:custGeom>
              <a:avLst/>
              <a:gdLst/>
              <a:ahLst/>
              <a:cxnLst/>
              <a:rect l="l" t="t" r="r" b="b"/>
              <a:pathLst>
                <a:path w="7415" h="7414" extrusionOk="0">
                  <a:moveTo>
                    <a:pt x="3678" y="1"/>
                  </a:moveTo>
                  <a:cubicBezTo>
                    <a:pt x="5721" y="1"/>
                    <a:pt x="7414" y="1635"/>
                    <a:pt x="7414" y="3678"/>
                  </a:cubicBezTo>
                  <a:cubicBezTo>
                    <a:pt x="7414" y="5721"/>
                    <a:pt x="5721" y="7414"/>
                    <a:pt x="3678" y="7355"/>
                  </a:cubicBezTo>
                  <a:cubicBezTo>
                    <a:pt x="1635" y="7355"/>
                    <a:pt x="1" y="5663"/>
                    <a:pt x="1" y="3678"/>
                  </a:cubicBezTo>
                  <a:cubicBezTo>
                    <a:pt x="1" y="1635"/>
                    <a:pt x="1694" y="1"/>
                    <a:pt x="367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6" name="Google Shape;18276;p46"/>
            <p:cNvSpPr/>
            <p:nvPr/>
          </p:nvSpPr>
          <p:spPr>
            <a:xfrm>
              <a:off x="4799375" y="1895825"/>
              <a:ext cx="183875" cy="183900"/>
            </a:xfrm>
            <a:custGeom>
              <a:avLst/>
              <a:gdLst/>
              <a:ahLst/>
              <a:cxnLst/>
              <a:rect l="l" t="t" r="r" b="b"/>
              <a:pathLst>
                <a:path w="7355" h="7356" extrusionOk="0">
                  <a:moveTo>
                    <a:pt x="3678" y="7356"/>
                  </a:moveTo>
                  <a:cubicBezTo>
                    <a:pt x="1693" y="7356"/>
                    <a:pt x="0" y="5663"/>
                    <a:pt x="0" y="3678"/>
                  </a:cubicBezTo>
                  <a:cubicBezTo>
                    <a:pt x="59" y="1635"/>
                    <a:pt x="1751" y="1"/>
                    <a:pt x="3736" y="1"/>
                  </a:cubicBezTo>
                  <a:cubicBezTo>
                    <a:pt x="5720" y="59"/>
                    <a:pt x="7355" y="1694"/>
                    <a:pt x="7355" y="3678"/>
                  </a:cubicBezTo>
                  <a:cubicBezTo>
                    <a:pt x="7355" y="5663"/>
                    <a:pt x="5662" y="7356"/>
                    <a:pt x="3678" y="735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7" name="Google Shape;18277;p46"/>
            <p:cNvSpPr/>
            <p:nvPr/>
          </p:nvSpPr>
          <p:spPr>
            <a:xfrm>
              <a:off x="5045975" y="2386150"/>
              <a:ext cx="183900" cy="183900"/>
            </a:xfrm>
            <a:custGeom>
              <a:avLst/>
              <a:gdLst/>
              <a:ahLst/>
              <a:cxnLst/>
              <a:rect l="l" t="t" r="r" b="b"/>
              <a:pathLst>
                <a:path w="7356" h="7356" extrusionOk="0">
                  <a:moveTo>
                    <a:pt x="7355" y="3678"/>
                  </a:moveTo>
                  <a:cubicBezTo>
                    <a:pt x="7355" y="5662"/>
                    <a:pt x="5721" y="7355"/>
                    <a:pt x="3678" y="7355"/>
                  </a:cubicBezTo>
                  <a:cubicBezTo>
                    <a:pt x="1694" y="7355"/>
                    <a:pt x="1" y="5662"/>
                    <a:pt x="1" y="3619"/>
                  </a:cubicBezTo>
                  <a:cubicBezTo>
                    <a:pt x="59" y="1693"/>
                    <a:pt x="1694" y="0"/>
                    <a:pt x="3678" y="0"/>
                  </a:cubicBezTo>
                  <a:cubicBezTo>
                    <a:pt x="5663" y="0"/>
                    <a:pt x="7355" y="1635"/>
                    <a:pt x="7355" y="36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8" name="Google Shape;18278;p46"/>
            <p:cNvSpPr/>
            <p:nvPr/>
          </p:nvSpPr>
          <p:spPr>
            <a:xfrm>
              <a:off x="4557125" y="1649225"/>
              <a:ext cx="183900" cy="185350"/>
            </a:xfrm>
            <a:custGeom>
              <a:avLst/>
              <a:gdLst/>
              <a:ahLst/>
              <a:cxnLst/>
              <a:rect l="l" t="t" r="r" b="b"/>
              <a:pathLst>
                <a:path w="7356" h="7414" extrusionOk="0">
                  <a:moveTo>
                    <a:pt x="3678" y="0"/>
                  </a:moveTo>
                  <a:cubicBezTo>
                    <a:pt x="5663" y="0"/>
                    <a:pt x="7355" y="1693"/>
                    <a:pt x="7355" y="3736"/>
                  </a:cubicBezTo>
                  <a:cubicBezTo>
                    <a:pt x="7355" y="5721"/>
                    <a:pt x="5663" y="7413"/>
                    <a:pt x="3620" y="7355"/>
                  </a:cubicBezTo>
                  <a:cubicBezTo>
                    <a:pt x="1635" y="7355"/>
                    <a:pt x="1" y="5721"/>
                    <a:pt x="1" y="3736"/>
                  </a:cubicBezTo>
                  <a:cubicBezTo>
                    <a:pt x="1" y="1693"/>
                    <a:pt x="1635" y="0"/>
                    <a:pt x="367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9" name="Google Shape;18279;p46"/>
            <p:cNvSpPr/>
            <p:nvPr/>
          </p:nvSpPr>
          <p:spPr>
            <a:xfrm>
              <a:off x="4062450" y="1401150"/>
              <a:ext cx="186800" cy="188275"/>
            </a:xfrm>
            <a:custGeom>
              <a:avLst/>
              <a:gdLst/>
              <a:ahLst/>
              <a:cxnLst/>
              <a:rect l="l" t="t" r="r" b="b"/>
              <a:pathLst>
                <a:path w="7472" h="7531" extrusionOk="0">
                  <a:moveTo>
                    <a:pt x="7355" y="3853"/>
                  </a:moveTo>
                  <a:cubicBezTo>
                    <a:pt x="7296" y="5896"/>
                    <a:pt x="5545" y="7530"/>
                    <a:pt x="3561" y="7413"/>
                  </a:cubicBezTo>
                  <a:cubicBezTo>
                    <a:pt x="1576" y="7297"/>
                    <a:pt x="0" y="5604"/>
                    <a:pt x="58" y="3619"/>
                  </a:cubicBezTo>
                  <a:cubicBezTo>
                    <a:pt x="175" y="1576"/>
                    <a:pt x="1926" y="0"/>
                    <a:pt x="3853" y="117"/>
                  </a:cubicBezTo>
                  <a:cubicBezTo>
                    <a:pt x="5896" y="234"/>
                    <a:pt x="7472" y="1926"/>
                    <a:pt x="7355" y="38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0" name="Google Shape;18280;p46"/>
            <p:cNvSpPr/>
            <p:nvPr/>
          </p:nvSpPr>
          <p:spPr>
            <a:xfrm>
              <a:off x="3326975" y="1402600"/>
              <a:ext cx="183900" cy="183900"/>
            </a:xfrm>
            <a:custGeom>
              <a:avLst/>
              <a:gdLst/>
              <a:ahLst/>
              <a:cxnLst/>
              <a:rect l="l" t="t" r="r" b="b"/>
              <a:pathLst>
                <a:path w="7356" h="7356" extrusionOk="0">
                  <a:moveTo>
                    <a:pt x="7297" y="3795"/>
                  </a:moveTo>
                  <a:cubicBezTo>
                    <a:pt x="7238" y="5838"/>
                    <a:pt x="5604" y="7355"/>
                    <a:pt x="3619" y="7297"/>
                  </a:cubicBezTo>
                  <a:cubicBezTo>
                    <a:pt x="1576" y="7239"/>
                    <a:pt x="0" y="5604"/>
                    <a:pt x="59" y="3620"/>
                  </a:cubicBezTo>
                  <a:cubicBezTo>
                    <a:pt x="117" y="1577"/>
                    <a:pt x="1810" y="1"/>
                    <a:pt x="3794" y="59"/>
                  </a:cubicBezTo>
                  <a:cubicBezTo>
                    <a:pt x="5837" y="117"/>
                    <a:pt x="7355" y="1810"/>
                    <a:pt x="7297" y="37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1" name="Google Shape;18281;p46"/>
            <p:cNvSpPr/>
            <p:nvPr/>
          </p:nvSpPr>
          <p:spPr>
            <a:xfrm>
              <a:off x="5047450" y="3123075"/>
              <a:ext cx="182425" cy="182425"/>
            </a:xfrm>
            <a:custGeom>
              <a:avLst/>
              <a:gdLst/>
              <a:ahLst/>
              <a:cxnLst/>
              <a:rect l="l" t="t" r="r" b="b"/>
              <a:pathLst>
                <a:path w="7297" h="7297" extrusionOk="0">
                  <a:moveTo>
                    <a:pt x="7296" y="3619"/>
                  </a:moveTo>
                  <a:cubicBezTo>
                    <a:pt x="7296" y="5604"/>
                    <a:pt x="5662" y="7238"/>
                    <a:pt x="3678" y="7297"/>
                  </a:cubicBezTo>
                  <a:cubicBezTo>
                    <a:pt x="1635" y="7297"/>
                    <a:pt x="0" y="5662"/>
                    <a:pt x="0" y="3678"/>
                  </a:cubicBezTo>
                  <a:cubicBezTo>
                    <a:pt x="0" y="1635"/>
                    <a:pt x="1635" y="0"/>
                    <a:pt x="3619" y="0"/>
                  </a:cubicBezTo>
                  <a:cubicBezTo>
                    <a:pt x="5604" y="0"/>
                    <a:pt x="7238" y="1635"/>
                    <a:pt x="7296"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2" name="Google Shape;18282;p46"/>
            <p:cNvSpPr/>
            <p:nvPr/>
          </p:nvSpPr>
          <p:spPr>
            <a:xfrm>
              <a:off x="3821650" y="4102250"/>
              <a:ext cx="180975" cy="180950"/>
            </a:xfrm>
            <a:custGeom>
              <a:avLst/>
              <a:gdLst/>
              <a:ahLst/>
              <a:cxnLst/>
              <a:rect l="l" t="t" r="r" b="b"/>
              <a:pathLst>
                <a:path w="7239" h="7238" extrusionOk="0">
                  <a:moveTo>
                    <a:pt x="7239" y="3619"/>
                  </a:moveTo>
                  <a:cubicBezTo>
                    <a:pt x="7239" y="5662"/>
                    <a:pt x="5663" y="7238"/>
                    <a:pt x="3620" y="7238"/>
                  </a:cubicBezTo>
                  <a:cubicBezTo>
                    <a:pt x="1577" y="7238"/>
                    <a:pt x="1" y="5604"/>
                    <a:pt x="59" y="3619"/>
                  </a:cubicBezTo>
                  <a:cubicBezTo>
                    <a:pt x="59" y="1634"/>
                    <a:pt x="1635" y="58"/>
                    <a:pt x="3620" y="58"/>
                  </a:cubicBezTo>
                  <a:cubicBezTo>
                    <a:pt x="5605" y="0"/>
                    <a:pt x="7239" y="1634"/>
                    <a:pt x="7239"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3" name="Google Shape;18283;p46"/>
            <p:cNvSpPr/>
            <p:nvPr/>
          </p:nvSpPr>
          <p:spPr>
            <a:xfrm>
              <a:off x="3576500" y="4103700"/>
              <a:ext cx="179525" cy="179500"/>
            </a:xfrm>
            <a:custGeom>
              <a:avLst/>
              <a:gdLst/>
              <a:ahLst/>
              <a:cxnLst/>
              <a:rect l="l" t="t" r="r" b="b"/>
              <a:pathLst>
                <a:path w="7181" h="7180" extrusionOk="0">
                  <a:moveTo>
                    <a:pt x="7180" y="3561"/>
                  </a:moveTo>
                  <a:cubicBezTo>
                    <a:pt x="7180" y="5546"/>
                    <a:pt x="5604" y="7180"/>
                    <a:pt x="3561" y="7180"/>
                  </a:cubicBezTo>
                  <a:cubicBezTo>
                    <a:pt x="1577" y="7180"/>
                    <a:pt x="1" y="5604"/>
                    <a:pt x="1" y="3619"/>
                  </a:cubicBezTo>
                  <a:cubicBezTo>
                    <a:pt x="1" y="1576"/>
                    <a:pt x="1577" y="0"/>
                    <a:pt x="3620" y="0"/>
                  </a:cubicBezTo>
                  <a:cubicBezTo>
                    <a:pt x="5604" y="0"/>
                    <a:pt x="7180" y="1518"/>
                    <a:pt x="7180"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4" name="Google Shape;18284;p46"/>
            <p:cNvSpPr/>
            <p:nvPr/>
          </p:nvSpPr>
          <p:spPr>
            <a:xfrm>
              <a:off x="2350725" y="2629850"/>
              <a:ext cx="179525" cy="180975"/>
            </a:xfrm>
            <a:custGeom>
              <a:avLst/>
              <a:gdLst/>
              <a:ahLst/>
              <a:cxnLst/>
              <a:rect l="l" t="t" r="r" b="b"/>
              <a:pathLst>
                <a:path w="7181" h="7239" extrusionOk="0">
                  <a:moveTo>
                    <a:pt x="3561" y="59"/>
                  </a:moveTo>
                  <a:cubicBezTo>
                    <a:pt x="5604" y="0"/>
                    <a:pt x="7180" y="1635"/>
                    <a:pt x="7180" y="3619"/>
                  </a:cubicBezTo>
                  <a:cubicBezTo>
                    <a:pt x="7180" y="5604"/>
                    <a:pt x="5604" y="7180"/>
                    <a:pt x="3619" y="7238"/>
                  </a:cubicBezTo>
                  <a:cubicBezTo>
                    <a:pt x="1577" y="7238"/>
                    <a:pt x="1" y="5662"/>
                    <a:pt x="1" y="3619"/>
                  </a:cubicBezTo>
                  <a:cubicBezTo>
                    <a:pt x="1" y="1635"/>
                    <a:pt x="1577" y="59"/>
                    <a:pt x="35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5" name="Google Shape;18285;p46"/>
            <p:cNvSpPr/>
            <p:nvPr/>
          </p:nvSpPr>
          <p:spPr>
            <a:xfrm>
              <a:off x="4802275" y="3613375"/>
              <a:ext cx="179525" cy="180975"/>
            </a:xfrm>
            <a:custGeom>
              <a:avLst/>
              <a:gdLst/>
              <a:ahLst/>
              <a:cxnLst/>
              <a:rect l="l" t="t" r="r" b="b"/>
              <a:pathLst>
                <a:path w="7181" h="7239" extrusionOk="0">
                  <a:moveTo>
                    <a:pt x="7180" y="3562"/>
                  </a:moveTo>
                  <a:cubicBezTo>
                    <a:pt x="7180" y="5604"/>
                    <a:pt x="5604" y="7239"/>
                    <a:pt x="3562" y="7180"/>
                  </a:cubicBezTo>
                  <a:cubicBezTo>
                    <a:pt x="1577" y="7180"/>
                    <a:pt x="1" y="5604"/>
                    <a:pt x="1" y="3620"/>
                  </a:cubicBezTo>
                  <a:cubicBezTo>
                    <a:pt x="1" y="1577"/>
                    <a:pt x="1577" y="1"/>
                    <a:pt x="3620" y="1"/>
                  </a:cubicBezTo>
                  <a:cubicBezTo>
                    <a:pt x="5604" y="1"/>
                    <a:pt x="7180" y="1577"/>
                    <a:pt x="7180" y="35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6" name="Google Shape;18286;p46"/>
            <p:cNvSpPr/>
            <p:nvPr/>
          </p:nvSpPr>
          <p:spPr>
            <a:xfrm>
              <a:off x="2839575" y="1652125"/>
              <a:ext cx="179525" cy="179525"/>
            </a:xfrm>
            <a:custGeom>
              <a:avLst/>
              <a:gdLst/>
              <a:ahLst/>
              <a:cxnLst/>
              <a:rect l="l" t="t" r="r" b="b"/>
              <a:pathLst>
                <a:path w="7181" h="7181" extrusionOk="0">
                  <a:moveTo>
                    <a:pt x="7180" y="3620"/>
                  </a:moveTo>
                  <a:cubicBezTo>
                    <a:pt x="7180" y="5605"/>
                    <a:pt x="5604" y="7181"/>
                    <a:pt x="3561" y="7181"/>
                  </a:cubicBezTo>
                  <a:cubicBezTo>
                    <a:pt x="1577" y="7122"/>
                    <a:pt x="1" y="5546"/>
                    <a:pt x="59" y="3562"/>
                  </a:cubicBezTo>
                  <a:cubicBezTo>
                    <a:pt x="59" y="1519"/>
                    <a:pt x="1635" y="1"/>
                    <a:pt x="3678" y="1"/>
                  </a:cubicBezTo>
                  <a:cubicBezTo>
                    <a:pt x="5663" y="1"/>
                    <a:pt x="7180" y="1577"/>
                    <a:pt x="7180" y="36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7" name="Google Shape;18287;p46"/>
            <p:cNvSpPr/>
            <p:nvPr/>
          </p:nvSpPr>
          <p:spPr>
            <a:xfrm>
              <a:off x="2594425" y="1894375"/>
              <a:ext cx="178050" cy="179525"/>
            </a:xfrm>
            <a:custGeom>
              <a:avLst/>
              <a:gdLst/>
              <a:ahLst/>
              <a:cxnLst/>
              <a:rect l="l" t="t" r="r" b="b"/>
              <a:pathLst>
                <a:path w="7122" h="7181" extrusionOk="0">
                  <a:moveTo>
                    <a:pt x="3503" y="7180"/>
                  </a:moveTo>
                  <a:cubicBezTo>
                    <a:pt x="1518" y="7122"/>
                    <a:pt x="0" y="5546"/>
                    <a:pt x="0" y="3561"/>
                  </a:cubicBezTo>
                  <a:cubicBezTo>
                    <a:pt x="0" y="1576"/>
                    <a:pt x="1576" y="0"/>
                    <a:pt x="3561" y="59"/>
                  </a:cubicBezTo>
                  <a:cubicBezTo>
                    <a:pt x="5546" y="59"/>
                    <a:pt x="7122" y="1635"/>
                    <a:pt x="7122" y="3619"/>
                  </a:cubicBezTo>
                  <a:cubicBezTo>
                    <a:pt x="7122" y="5604"/>
                    <a:pt x="5487" y="7180"/>
                    <a:pt x="3503" y="718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8" name="Google Shape;18288;p46"/>
            <p:cNvSpPr/>
            <p:nvPr/>
          </p:nvSpPr>
          <p:spPr>
            <a:xfrm>
              <a:off x="2350725" y="2877925"/>
              <a:ext cx="179525" cy="179500"/>
            </a:xfrm>
            <a:custGeom>
              <a:avLst/>
              <a:gdLst/>
              <a:ahLst/>
              <a:cxnLst/>
              <a:rect l="l" t="t" r="r" b="b"/>
              <a:pathLst>
                <a:path w="7181" h="7180" extrusionOk="0">
                  <a:moveTo>
                    <a:pt x="7180" y="3561"/>
                  </a:moveTo>
                  <a:cubicBezTo>
                    <a:pt x="7180" y="5604"/>
                    <a:pt x="5604" y="7180"/>
                    <a:pt x="3561" y="7180"/>
                  </a:cubicBezTo>
                  <a:cubicBezTo>
                    <a:pt x="1577" y="7180"/>
                    <a:pt x="1" y="5604"/>
                    <a:pt x="1" y="3619"/>
                  </a:cubicBezTo>
                  <a:cubicBezTo>
                    <a:pt x="1" y="1576"/>
                    <a:pt x="1577" y="0"/>
                    <a:pt x="3619" y="0"/>
                  </a:cubicBezTo>
                  <a:cubicBezTo>
                    <a:pt x="5604" y="0"/>
                    <a:pt x="7122" y="1576"/>
                    <a:pt x="7180"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9" name="Google Shape;18289;p46"/>
            <p:cNvSpPr/>
            <p:nvPr/>
          </p:nvSpPr>
          <p:spPr>
            <a:xfrm>
              <a:off x="4555675" y="3860000"/>
              <a:ext cx="178050" cy="179525"/>
            </a:xfrm>
            <a:custGeom>
              <a:avLst/>
              <a:gdLst/>
              <a:ahLst/>
              <a:cxnLst/>
              <a:rect l="l" t="t" r="r" b="b"/>
              <a:pathLst>
                <a:path w="7122" h="7181" extrusionOk="0">
                  <a:moveTo>
                    <a:pt x="3561" y="59"/>
                  </a:moveTo>
                  <a:cubicBezTo>
                    <a:pt x="5546" y="59"/>
                    <a:pt x="7122" y="1577"/>
                    <a:pt x="7122" y="3619"/>
                  </a:cubicBezTo>
                  <a:cubicBezTo>
                    <a:pt x="7122" y="5604"/>
                    <a:pt x="5546" y="7180"/>
                    <a:pt x="3503" y="7180"/>
                  </a:cubicBezTo>
                  <a:cubicBezTo>
                    <a:pt x="1518" y="7180"/>
                    <a:pt x="0" y="5604"/>
                    <a:pt x="0" y="3561"/>
                  </a:cubicBezTo>
                  <a:cubicBezTo>
                    <a:pt x="0" y="1577"/>
                    <a:pt x="1576" y="1"/>
                    <a:pt x="3561"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0" name="Google Shape;18290;p46"/>
            <p:cNvSpPr/>
            <p:nvPr/>
          </p:nvSpPr>
          <p:spPr>
            <a:xfrm>
              <a:off x="2352175" y="2389075"/>
              <a:ext cx="176600" cy="178050"/>
            </a:xfrm>
            <a:custGeom>
              <a:avLst/>
              <a:gdLst/>
              <a:ahLst/>
              <a:cxnLst/>
              <a:rect l="l" t="t" r="r" b="b"/>
              <a:pathLst>
                <a:path w="7064" h="7122" extrusionOk="0">
                  <a:moveTo>
                    <a:pt x="3561" y="7121"/>
                  </a:moveTo>
                  <a:cubicBezTo>
                    <a:pt x="1577" y="7121"/>
                    <a:pt x="1" y="5545"/>
                    <a:pt x="1" y="3561"/>
                  </a:cubicBezTo>
                  <a:cubicBezTo>
                    <a:pt x="1" y="1576"/>
                    <a:pt x="1577" y="0"/>
                    <a:pt x="3561" y="0"/>
                  </a:cubicBezTo>
                  <a:cubicBezTo>
                    <a:pt x="5488" y="0"/>
                    <a:pt x="7064" y="1576"/>
                    <a:pt x="7064" y="3502"/>
                  </a:cubicBezTo>
                  <a:cubicBezTo>
                    <a:pt x="7064" y="5487"/>
                    <a:pt x="5546" y="7121"/>
                    <a:pt x="3561" y="71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1" name="Google Shape;18291;p46"/>
            <p:cNvSpPr/>
            <p:nvPr/>
          </p:nvSpPr>
          <p:spPr>
            <a:xfrm>
              <a:off x="4066825" y="4103700"/>
              <a:ext cx="178050" cy="178050"/>
            </a:xfrm>
            <a:custGeom>
              <a:avLst/>
              <a:gdLst/>
              <a:ahLst/>
              <a:cxnLst/>
              <a:rect l="l" t="t" r="r" b="b"/>
              <a:pathLst>
                <a:path w="7122" h="7122" extrusionOk="0">
                  <a:moveTo>
                    <a:pt x="3561" y="0"/>
                  </a:moveTo>
                  <a:cubicBezTo>
                    <a:pt x="5545" y="0"/>
                    <a:pt x="7121" y="1576"/>
                    <a:pt x="7121" y="3561"/>
                  </a:cubicBezTo>
                  <a:cubicBezTo>
                    <a:pt x="7121" y="5546"/>
                    <a:pt x="5545" y="7122"/>
                    <a:pt x="3561" y="7122"/>
                  </a:cubicBezTo>
                  <a:cubicBezTo>
                    <a:pt x="1576" y="7122"/>
                    <a:pt x="0" y="5546"/>
                    <a:pt x="0" y="3619"/>
                  </a:cubicBezTo>
                  <a:cubicBezTo>
                    <a:pt x="0" y="1635"/>
                    <a:pt x="1576" y="0"/>
                    <a:pt x="356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2" name="Google Shape;18292;p46"/>
            <p:cNvSpPr/>
            <p:nvPr/>
          </p:nvSpPr>
          <p:spPr>
            <a:xfrm>
              <a:off x="5050350" y="2142450"/>
              <a:ext cx="176600" cy="178050"/>
            </a:xfrm>
            <a:custGeom>
              <a:avLst/>
              <a:gdLst/>
              <a:ahLst/>
              <a:cxnLst/>
              <a:rect l="l" t="t" r="r" b="b"/>
              <a:pathLst>
                <a:path w="7064" h="7122" extrusionOk="0">
                  <a:moveTo>
                    <a:pt x="3503" y="0"/>
                  </a:moveTo>
                  <a:cubicBezTo>
                    <a:pt x="5488" y="0"/>
                    <a:pt x="7064" y="1576"/>
                    <a:pt x="7064" y="3503"/>
                  </a:cubicBezTo>
                  <a:cubicBezTo>
                    <a:pt x="7064" y="5487"/>
                    <a:pt x="5488" y="7122"/>
                    <a:pt x="3503" y="7063"/>
                  </a:cubicBezTo>
                  <a:cubicBezTo>
                    <a:pt x="1519" y="7063"/>
                    <a:pt x="1" y="5487"/>
                    <a:pt x="1" y="3503"/>
                  </a:cubicBezTo>
                  <a:cubicBezTo>
                    <a:pt x="1" y="1576"/>
                    <a:pt x="1577" y="0"/>
                    <a:pt x="350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3" name="Google Shape;18293;p46"/>
            <p:cNvSpPr/>
            <p:nvPr/>
          </p:nvSpPr>
          <p:spPr>
            <a:xfrm>
              <a:off x="3331350" y="4103700"/>
              <a:ext cx="176600" cy="178050"/>
            </a:xfrm>
            <a:custGeom>
              <a:avLst/>
              <a:gdLst/>
              <a:ahLst/>
              <a:cxnLst/>
              <a:rect l="l" t="t" r="r" b="b"/>
              <a:pathLst>
                <a:path w="7064" h="7122" extrusionOk="0">
                  <a:moveTo>
                    <a:pt x="3503" y="7122"/>
                  </a:moveTo>
                  <a:cubicBezTo>
                    <a:pt x="1576" y="7122"/>
                    <a:pt x="0" y="5546"/>
                    <a:pt x="0" y="3561"/>
                  </a:cubicBezTo>
                  <a:cubicBezTo>
                    <a:pt x="0" y="1576"/>
                    <a:pt x="1576" y="0"/>
                    <a:pt x="3561" y="0"/>
                  </a:cubicBezTo>
                  <a:cubicBezTo>
                    <a:pt x="5487" y="59"/>
                    <a:pt x="7063" y="1635"/>
                    <a:pt x="7063" y="3619"/>
                  </a:cubicBezTo>
                  <a:cubicBezTo>
                    <a:pt x="7063" y="5546"/>
                    <a:pt x="5487" y="7122"/>
                    <a:pt x="3503" y="712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4" name="Google Shape;18294;p46"/>
            <p:cNvSpPr/>
            <p:nvPr/>
          </p:nvSpPr>
          <p:spPr>
            <a:xfrm>
              <a:off x="4313425" y="1406975"/>
              <a:ext cx="178075" cy="176600"/>
            </a:xfrm>
            <a:custGeom>
              <a:avLst/>
              <a:gdLst/>
              <a:ahLst/>
              <a:cxnLst/>
              <a:rect l="l" t="t" r="r" b="b"/>
              <a:pathLst>
                <a:path w="7123" h="7064" extrusionOk="0">
                  <a:moveTo>
                    <a:pt x="1" y="3503"/>
                  </a:moveTo>
                  <a:cubicBezTo>
                    <a:pt x="1" y="1577"/>
                    <a:pt x="1577" y="1"/>
                    <a:pt x="3561" y="1"/>
                  </a:cubicBezTo>
                  <a:cubicBezTo>
                    <a:pt x="5546" y="1"/>
                    <a:pt x="7122" y="1577"/>
                    <a:pt x="7122" y="3561"/>
                  </a:cubicBezTo>
                  <a:cubicBezTo>
                    <a:pt x="7064" y="5488"/>
                    <a:pt x="5488" y="7064"/>
                    <a:pt x="3503" y="7064"/>
                  </a:cubicBezTo>
                  <a:cubicBezTo>
                    <a:pt x="1577" y="7064"/>
                    <a:pt x="1" y="5429"/>
                    <a:pt x="1" y="35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5" name="Google Shape;18295;p46"/>
            <p:cNvSpPr/>
            <p:nvPr/>
          </p:nvSpPr>
          <p:spPr>
            <a:xfrm>
              <a:off x="2352175" y="3126000"/>
              <a:ext cx="176600" cy="176575"/>
            </a:xfrm>
            <a:custGeom>
              <a:avLst/>
              <a:gdLst/>
              <a:ahLst/>
              <a:cxnLst/>
              <a:rect l="l" t="t" r="r" b="b"/>
              <a:pathLst>
                <a:path w="7064" h="7063" extrusionOk="0">
                  <a:moveTo>
                    <a:pt x="3561" y="7063"/>
                  </a:moveTo>
                  <a:cubicBezTo>
                    <a:pt x="1635" y="7063"/>
                    <a:pt x="1" y="5487"/>
                    <a:pt x="1" y="3561"/>
                  </a:cubicBezTo>
                  <a:cubicBezTo>
                    <a:pt x="1" y="1635"/>
                    <a:pt x="1577" y="0"/>
                    <a:pt x="3503" y="0"/>
                  </a:cubicBezTo>
                  <a:cubicBezTo>
                    <a:pt x="5429" y="0"/>
                    <a:pt x="7064" y="1576"/>
                    <a:pt x="7064" y="3502"/>
                  </a:cubicBezTo>
                  <a:cubicBezTo>
                    <a:pt x="7064" y="5429"/>
                    <a:pt x="5488" y="7063"/>
                    <a:pt x="3561" y="70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6" name="Google Shape;18296;p46"/>
            <p:cNvSpPr/>
            <p:nvPr/>
          </p:nvSpPr>
          <p:spPr>
            <a:xfrm>
              <a:off x="2841050" y="3861450"/>
              <a:ext cx="178050" cy="178075"/>
            </a:xfrm>
            <a:custGeom>
              <a:avLst/>
              <a:gdLst/>
              <a:ahLst/>
              <a:cxnLst/>
              <a:rect l="l" t="t" r="r" b="b"/>
              <a:pathLst>
                <a:path w="7122" h="7123" extrusionOk="0">
                  <a:moveTo>
                    <a:pt x="3502" y="1"/>
                  </a:moveTo>
                  <a:cubicBezTo>
                    <a:pt x="5428" y="1"/>
                    <a:pt x="7063" y="1577"/>
                    <a:pt x="7063" y="3503"/>
                  </a:cubicBezTo>
                  <a:cubicBezTo>
                    <a:pt x="7121" y="5429"/>
                    <a:pt x="5545" y="7064"/>
                    <a:pt x="3561" y="7064"/>
                  </a:cubicBezTo>
                  <a:cubicBezTo>
                    <a:pt x="1634" y="7122"/>
                    <a:pt x="58" y="5546"/>
                    <a:pt x="0" y="3561"/>
                  </a:cubicBezTo>
                  <a:cubicBezTo>
                    <a:pt x="0" y="1635"/>
                    <a:pt x="1576" y="59"/>
                    <a:pt x="35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7" name="Google Shape;18297;p46"/>
            <p:cNvSpPr/>
            <p:nvPr/>
          </p:nvSpPr>
          <p:spPr>
            <a:xfrm>
              <a:off x="2594425" y="3614850"/>
              <a:ext cx="178050" cy="178050"/>
            </a:xfrm>
            <a:custGeom>
              <a:avLst/>
              <a:gdLst/>
              <a:ahLst/>
              <a:cxnLst/>
              <a:rect l="l" t="t" r="r" b="b"/>
              <a:pathLst>
                <a:path w="7122" h="7122" extrusionOk="0">
                  <a:moveTo>
                    <a:pt x="7063" y="3561"/>
                  </a:moveTo>
                  <a:cubicBezTo>
                    <a:pt x="7063" y="5487"/>
                    <a:pt x="5429" y="7121"/>
                    <a:pt x="3503" y="7063"/>
                  </a:cubicBezTo>
                  <a:cubicBezTo>
                    <a:pt x="1576" y="7063"/>
                    <a:pt x="0" y="5429"/>
                    <a:pt x="0" y="3503"/>
                  </a:cubicBezTo>
                  <a:cubicBezTo>
                    <a:pt x="59" y="1576"/>
                    <a:pt x="1635" y="0"/>
                    <a:pt x="3561" y="0"/>
                  </a:cubicBezTo>
                  <a:cubicBezTo>
                    <a:pt x="5487" y="59"/>
                    <a:pt x="7122" y="1635"/>
                    <a:pt x="7063" y="35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8" name="Google Shape;18298;p46"/>
            <p:cNvSpPr/>
            <p:nvPr/>
          </p:nvSpPr>
          <p:spPr>
            <a:xfrm>
              <a:off x="5050350" y="3368225"/>
              <a:ext cx="176600" cy="176600"/>
            </a:xfrm>
            <a:custGeom>
              <a:avLst/>
              <a:gdLst/>
              <a:ahLst/>
              <a:cxnLst/>
              <a:rect l="l" t="t" r="r" b="b"/>
              <a:pathLst>
                <a:path w="7064" h="7064" extrusionOk="0">
                  <a:moveTo>
                    <a:pt x="7064" y="3503"/>
                  </a:moveTo>
                  <a:cubicBezTo>
                    <a:pt x="7064" y="5429"/>
                    <a:pt x="5429" y="7064"/>
                    <a:pt x="3503" y="7064"/>
                  </a:cubicBezTo>
                  <a:cubicBezTo>
                    <a:pt x="1635" y="7064"/>
                    <a:pt x="1" y="5487"/>
                    <a:pt x="1" y="3561"/>
                  </a:cubicBezTo>
                  <a:cubicBezTo>
                    <a:pt x="1" y="1635"/>
                    <a:pt x="1635" y="1"/>
                    <a:pt x="3562" y="1"/>
                  </a:cubicBezTo>
                  <a:cubicBezTo>
                    <a:pt x="5429" y="59"/>
                    <a:pt x="7005" y="1635"/>
                    <a:pt x="7064" y="35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9" name="Google Shape;18299;p46"/>
            <p:cNvSpPr/>
            <p:nvPr/>
          </p:nvSpPr>
          <p:spPr>
            <a:xfrm>
              <a:off x="3087650" y="1406975"/>
              <a:ext cx="176600" cy="176600"/>
            </a:xfrm>
            <a:custGeom>
              <a:avLst/>
              <a:gdLst/>
              <a:ahLst/>
              <a:cxnLst/>
              <a:rect l="l" t="t" r="r" b="b"/>
              <a:pathLst>
                <a:path w="7064" h="7064" extrusionOk="0">
                  <a:moveTo>
                    <a:pt x="3561" y="1"/>
                  </a:moveTo>
                  <a:cubicBezTo>
                    <a:pt x="5487" y="1"/>
                    <a:pt x="7063" y="1635"/>
                    <a:pt x="7063" y="3503"/>
                  </a:cubicBezTo>
                  <a:cubicBezTo>
                    <a:pt x="7063" y="5429"/>
                    <a:pt x="5429" y="7064"/>
                    <a:pt x="3503" y="7005"/>
                  </a:cubicBezTo>
                  <a:cubicBezTo>
                    <a:pt x="1577" y="6947"/>
                    <a:pt x="1" y="5371"/>
                    <a:pt x="59" y="3503"/>
                  </a:cubicBezTo>
                  <a:cubicBezTo>
                    <a:pt x="59" y="1577"/>
                    <a:pt x="1693" y="1"/>
                    <a:pt x="3561"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0" name="Google Shape;18300;p46"/>
            <p:cNvSpPr/>
            <p:nvPr/>
          </p:nvSpPr>
          <p:spPr>
            <a:xfrm>
              <a:off x="4316350" y="4106625"/>
              <a:ext cx="172225" cy="173675"/>
            </a:xfrm>
            <a:custGeom>
              <a:avLst/>
              <a:gdLst/>
              <a:ahLst/>
              <a:cxnLst/>
              <a:rect l="l" t="t" r="r" b="b"/>
              <a:pathLst>
                <a:path w="6889" h="6947" extrusionOk="0">
                  <a:moveTo>
                    <a:pt x="6888" y="3502"/>
                  </a:moveTo>
                  <a:cubicBezTo>
                    <a:pt x="6888" y="5429"/>
                    <a:pt x="5312" y="6946"/>
                    <a:pt x="3386" y="6888"/>
                  </a:cubicBezTo>
                  <a:cubicBezTo>
                    <a:pt x="1460" y="6888"/>
                    <a:pt x="1" y="5370"/>
                    <a:pt x="1" y="3444"/>
                  </a:cubicBezTo>
                  <a:cubicBezTo>
                    <a:pt x="1" y="1518"/>
                    <a:pt x="1577" y="0"/>
                    <a:pt x="3503" y="0"/>
                  </a:cubicBezTo>
                  <a:cubicBezTo>
                    <a:pt x="5371" y="59"/>
                    <a:pt x="6888" y="1576"/>
                    <a:pt x="6888" y="35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1" name="Google Shape;18301;p46"/>
            <p:cNvSpPr/>
            <p:nvPr/>
          </p:nvSpPr>
          <p:spPr>
            <a:xfrm>
              <a:off x="2353650" y="2145375"/>
              <a:ext cx="172200" cy="172200"/>
            </a:xfrm>
            <a:custGeom>
              <a:avLst/>
              <a:gdLst/>
              <a:ahLst/>
              <a:cxnLst/>
              <a:rect l="l" t="t" r="r" b="b"/>
              <a:pathLst>
                <a:path w="6888" h="6888" extrusionOk="0">
                  <a:moveTo>
                    <a:pt x="6888" y="3444"/>
                  </a:moveTo>
                  <a:cubicBezTo>
                    <a:pt x="6888" y="5370"/>
                    <a:pt x="5429" y="6830"/>
                    <a:pt x="3502" y="6888"/>
                  </a:cubicBezTo>
                  <a:cubicBezTo>
                    <a:pt x="1518" y="6888"/>
                    <a:pt x="0" y="5370"/>
                    <a:pt x="59" y="3386"/>
                  </a:cubicBezTo>
                  <a:cubicBezTo>
                    <a:pt x="59" y="1459"/>
                    <a:pt x="1576" y="0"/>
                    <a:pt x="3502" y="0"/>
                  </a:cubicBezTo>
                  <a:cubicBezTo>
                    <a:pt x="5370" y="0"/>
                    <a:pt x="6888" y="1518"/>
                    <a:pt x="6888"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2" name="Google Shape;18302;p46"/>
            <p:cNvSpPr/>
            <p:nvPr/>
          </p:nvSpPr>
          <p:spPr>
            <a:xfrm>
              <a:off x="4805200" y="1656525"/>
              <a:ext cx="172225" cy="170750"/>
            </a:xfrm>
            <a:custGeom>
              <a:avLst/>
              <a:gdLst/>
              <a:ahLst/>
              <a:cxnLst/>
              <a:rect l="l" t="t" r="r" b="b"/>
              <a:pathLst>
                <a:path w="6889" h="6830" extrusionOk="0">
                  <a:moveTo>
                    <a:pt x="6888" y="3386"/>
                  </a:moveTo>
                  <a:cubicBezTo>
                    <a:pt x="6888" y="5312"/>
                    <a:pt x="5371" y="6829"/>
                    <a:pt x="3503" y="6829"/>
                  </a:cubicBezTo>
                  <a:cubicBezTo>
                    <a:pt x="1518" y="6829"/>
                    <a:pt x="1" y="5312"/>
                    <a:pt x="59" y="3386"/>
                  </a:cubicBezTo>
                  <a:cubicBezTo>
                    <a:pt x="59" y="1459"/>
                    <a:pt x="1577" y="0"/>
                    <a:pt x="3503" y="0"/>
                  </a:cubicBezTo>
                  <a:cubicBezTo>
                    <a:pt x="5371" y="0"/>
                    <a:pt x="6888" y="1518"/>
                    <a:pt x="6888"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3" name="Google Shape;18303;p46"/>
            <p:cNvSpPr/>
            <p:nvPr/>
          </p:nvSpPr>
          <p:spPr>
            <a:xfrm>
              <a:off x="3090575" y="4108075"/>
              <a:ext cx="170750" cy="170750"/>
            </a:xfrm>
            <a:custGeom>
              <a:avLst/>
              <a:gdLst/>
              <a:ahLst/>
              <a:cxnLst/>
              <a:rect l="l" t="t" r="r" b="b"/>
              <a:pathLst>
                <a:path w="6830" h="6830" extrusionOk="0">
                  <a:moveTo>
                    <a:pt x="6830" y="3444"/>
                  </a:moveTo>
                  <a:cubicBezTo>
                    <a:pt x="6830" y="5312"/>
                    <a:pt x="5312" y="6830"/>
                    <a:pt x="3386" y="6830"/>
                  </a:cubicBezTo>
                  <a:cubicBezTo>
                    <a:pt x="1518" y="6771"/>
                    <a:pt x="0" y="5254"/>
                    <a:pt x="59" y="3328"/>
                  </a:cubicBezTo>
                  <a:cubicBezTo>
                    <a:pt x="59" y="1460"/>
                    <a:pt x="1576" y="1"/>
                    <a:pt x="3444" y="1"/>
                  </a:cubicBezTo>
                  <a:cubicBezTo>
                    <a:pt x="5370" y="1"/>
                    <a:pt x="6830" y="1518"/>
                    <a:pt x="6830"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4" name="Google Shape;18304;p46"/>
            <p:cNvSpPr/>
            <p:nvPr/>
          </p:nvSpPr>
          <p:spPr>
            <a:xfrm>
              <a:off x="2355100" y="3371150"/>
              <a:ext cx="170750" cy="170750"/>
            </a:xfrm>
            <a:custGeom>
              <a:avLst/>
              <a:gdLst/>
              <a:ahLst/>
              <a:cxnLst/>
              <a:rect l="l" t="t" r="r" b="b"/>
              <a:pathLst>
                <a:path w="6830" h="6830" extrusionOk="0">
                  <a:moveTo>
                    <a:pt x="3444" y="6830"/>
                  </a:moveTo>
                  <a:cubicBezTo>
                    <a:pt x="1518" y="6830"/>
                    <a:pt x="1" y="5312"/>
                    <a:pt x="1" y="3444"/>
                  </a:cubicBezTo>
                  <a:cubicBezTo>
                    <a:pt x="1" y="1518"/>
                    <a:pt x="1518" y="59"/>
                    <a:pt x="3386" y="0"/>
                  </a:cubicBezTo>
                  <a:cubicBezTo>
                    <a:pt x="5312" y="0"/>
                    <a:pt x="6830" y="1518"/>
                    <a:pt x="6830" y="3444"/>
                  </a:cubicBezTo>
                  <a:cubicBezTo>
                    <a:pt x="6830" y="5312"/>
                    <a:pt x="5312" y="6830"/>
                    <a:pt x="3444" y="683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5" name="Google Shape;18305;p46"/>
            <p:cNvSpPr/>
            <p:nvPr/>
          </p:nvSpPr>
          <p:spPr>
            <a:xfrm>
              <a:off x="5053275" y="1903125"/>
              <a:ext cx="170750" cy="170775"/>
            </a:xfrm>
            <a:custGeom>
              <a:avLst/>
              <a:gdLst/>
              <a:ahLst/>
              <a:cxnLst/>
              <a:rect l="l" t="t" r="r" b="b"/>
              <a:pathLst>
                <a:path w="6830" h="6831" extrusionOk="0">
                  <a:moveTo>
                    <a:pt x="3445" y="1"/>
                  </a:moveTo>
                  <a:cubicBezTo>
                    <a:pt x="5312" y="59"/>
                    <a:pt x="6830" y="1577"/>
                    <a:pt x="6772" y="3445"/>
                  </a:cubicBezTo>
                  <a:cubicBezTo>
                    <a:pt x="6772" y="5312"/>
                    <a:pt x="5254" y="6830"/>
                    <a:pt x="3386" y="6772"/>
                  </a:cubicBezTo>
                  <a:cubicBezTo>
                    <a:pt x="1518" y="6772"/>
                    <a:pt x="1" y="5254"/>
                    <a:pt x="1" y="3386"/>
                  </a:cubicBezTo>
                  <a:cubicBezTo>
                    <a:pt x="59" y="1518"/>
                    <a:pt x="1577" y="1"/>
                    <a:pt x="344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6" name="Google Shape;18306;p46"/>
            <p:cNvSpPr/>
            <p:nvPr/>
          </p:nvSpPr>
          <p:spPr>
            <a:xfrm>
              <a:off x="4564425" y="1409900"/>
              <a:ext cx="169300" cy="169300"/>
            </a:xfrm>
            <a:custGeom>
              <a:avLst/>
              <a:gdLst/>
              <a:ahLst/>
              <a:cxnLst/>
              <a:rect l="l" t="t" r="r" b="b"/>
              <a:pathLst>
                <a:path w="6772" h="6772" extrusionOk="0">
                  <a:moveTo>
                    <a:pt x="6772" y="3386"/>
                  </a:moveTo>
                  <a:cubicBezTo>
                    <a:pt x="6772" y="5195"/>
                    <a:pt x="5254" y="6771"/>
                    <a:pt x="3386" y="6771"/>
                  </a:cubicBezTo>
                  <a:cubicBezTo>
                    <a:pt x="1577" y="6771"/>
                    <a:pt x="1" y="5254"/>
                    <a:pt x="1" y="3444"/>
                  </a:cubicBezTo>
                  <a:cubicBezTo>
                    <a:pt x="1" y="1576"/>
                    <a:pt x="1518" y="59"/>
                    <a:pt x="3328" y="0"/>
                  </a:cubicBezTo>
                  <a:cubicBezTo>
                    <a:pt x="5196" y="0"/>
                    <a:pt x="6772" y="1518"/>
                    <a:pt x="6772"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7" name="Google Shape;18307;p46"/>
            <p:cNvSpPr/>
            <p:nvPr/>
          </p:nvSpPr>
          <p:spPr>
            <a:xfrm>
              <a:off x="5296975" y="2635675"/>
              <a:ext cx="169300" cy="169300"/>
            </a:xfrm>
            <a:custGeom>
              <a:avLst/>
              <a:gdLst/>
              <a:ahLst/>
              <a:cxnLst/>
              <a:rect l="l" t="t" r="r" b="b"/>
              <a:pathLst>
                <a:path w="6772" h="6772" extrusionOk="0">
                  <a:moveTo>
                    <a:pt x="6771" y="3386"/>
                  </a:moveTo>
                  <a:cubicBezTo>
                    <a:pt x="6771" y="5196"/>
                    <a:pt x="5254" y="6772"/>
                    <a:pt x="3386" y="6772"/>
                  </a:cubicBezTo>
                  <a:cubicBezTo>
                    <a:pt x="1518" y="6772"/>
                    <a:pt x="1" y="5254"/>
                    <a:pt x="1" y="3386"/>
                  </a:cubicBezTo>
                  <a:cubicBezTo>
                    <a:pt x="1" y="1577"/>
                    <a:pt x="1518" y="59"/>
                    <a:pt x="3328" y="1"/>
                  </a:cubicBezTo>
                  <a:cubicBezTo>
                    <a:pt x="5137" y="1"/>
                    <a:pt x="6713" y="1518"/>
                    <a:pt x="6771"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8" name="Google Shape;18308;p46"/>
            <p:cNvSpPr/>
            <p:nvPr/>
          </p:nvSpPr>
          <p:spPr>
            <a:xfrm>
              <a:off x="4806675" y="3865850"/>
              <a:ext cx="170750" cy="169275"/>
            </a:xfrm>
            <a:custGeom>
              <a:avLst/>
              <a:gdLst/>
              <a:ahLst/>
              <a:cxnLst/>
              <a:rect l="l" t="t" r="r" b="b"/>
              <a:pathLst>
                <a:path w="6830" h="6771" extrusionOk="0">
                  <a:moveTo>
                    <a:pt x="3444" y="6771"/>
                  </a:moveTo>
                  <a:cubicBezTo>
                    <a:pt x="1576" y="6771"/>
                    <a:pt x="58" y="5253"/>
                    <a:pt x="0" y="3385"/>
                  </a:cubicBezTo>
                  <a:cubicBezTo>
                    <a:pt x="0" y="1518"/>
                    <a:pt x="1576" y="0"/>
                    <a:pt x="3444" y="0"/>
                  </a:cubicBezTo>
                  <a:cubicBezTo>
                    <a:pt x="5253" y="0"/>
                    <a:pt x="6771" y="1518"/>
                    <a:pt x="6771" y="3327"/>
                  </a:cubicBezTo>
                  <a:cubicBezTo>
                    <a:pt x="6829" y="5195"/>
                    <a:pt x="5253" y="6713"/>
                    <a:pt x="3444" y="677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9" name="Google Shape;18309;p46"/>
            <p:cNvSpPr/>
            <p:nvPr/>
          </p:nvSpPr>
          <p:spPr>
            <a:xfrm>
              <a:off x="5296975" y="2882300"/>
              <a:ext cx="169300" cy="170750"/>
            </a:xfrm>
            <a:custGeom>
              <a:avLst/>
              <a:gdLst/>
              <a:ahLst/>
              <a:cxnLst/>
              <a:rect l="l" t="t" r="r" b="b"/>
              <a:pathLst>
                <a:path w="6772" h="6830" extrusionOk="0">
                  <a:moveTo>
                    <a:pt x="6713" y="3444"/>
                  </a:moveTo>
                  <a:cubicBezTo>
                    <a:pt x="6713" y="5254"/>
                    <a:pt x="5137" y="6830"/>
                    <a:pt x="3328" y="6771"/>
                  </a:cubicBezTo>
                  <a:cubicBezTo>
                    <a:pt x="1460" y="6713"/>
                    <a:pt x="1" y="5195"/>
                    <a:pt x="1" y="3386"/>
                  </a:cubicBezTo>
                  <a:cubicBezTo>
                    <a:pt x="1" y="1518"/>
                    <a:pt x="1577" y="0"/>
                    <a:pt x="3444" y="59"/>
                  </a:cubicBezTo>
                  <a:cubicBezTo>
                    <a:pt x="5254" y="59"/>
                    <a:pt x="6771" y="1635"/>
                    <a:pt x="6713"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0" name="Google Shape;18310;p46"/>
            <p:cNvSpPr/>
            <p:nvPr/>
          </p:nvSpPr>
          <p:spPr>
            <a:xfrm>
              <a:off x="3827500" y="1167650"/>
              <a:ext cx="170750" cy="169300"/>
            </a:xfrm>
            <a:custGeom>
              <a:avLst/>
              <a:gdLst/>
              <a:ahLst/>
              <a:cxnLst/>
              <a:rect l="l" t="t" r="r" b="b"/>
              <a:pathLst>
                <a:path w="6830" h="6772" extrusionOk="0">
                  <a:moveTo>
                    <a:pt x="3386" y="6772"/>
                  </a:moveTo>
                  <a:cubicBezTo>
                    <a:pt x="1518" y="6714"/>
                    <a:pt x="0" y="5138"/>
                    <a:pt x="59" y="3328"/>
                  </a:cubicBezTo>
                  <a:cubicBezTo>
                    <a:pt x="59" y="1519"/>
                    <a:pt x="1635" y="1"/>
                    <a:pt x="3444" y="1"/>
                  </a:cubicBezTo>
                  <a:cubicBezTo>
                    <a:pt x="5254" y="1"/>
                    <a:pt x="6830" y="1635"/>
                    <a:pt x="6771" y="3445"/>
                  </a:cubicBezTo>
                  <a:cubicBezTo>
                    <a:pt x="6713" y="5254"/>
                    <a:pt x="5195" y="6772"/>
                    <a:pt x="3386" y="677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1" name="Google Shape;18311;p46"/>
            <p:cNvSpPr/>
            <p:nvPr/>
          </p:nvSpPr>
          <p:spPr>
            <a:xfrm>
              <a:off x="2603175" y="1656525"/>
              <a:ext cx="167850" cy="170750"/>
            </a:xfrm>
            <a:custGeom>
              <a:avLst/>
              <a:gdLst/>
              <a:ahLst/>
              <a:cxnLst/>
              <a:rect l="l" t="t" r="r" b="b"/>
              <a:pathLst>
                <a:path w="6714" h="6830" extrusionOk="0">
                  <a:moveTo>
                    <a:pt x="6713" y="3444"/>
                  </a:moveTo>
                  <a:cubicBezTo>
                    <a:pt x="6713" y="5253"/>
                    <a:pt x="5137" y="6829"/>
                    <a:pt x="3269" y="6771"/>
                  </a:cubicBezTo>
                  <a:cubicBezTo>
                    <a:pt x="1460" y="6713"/>
                    <a:pt x="1" y="5195"/>
                    <a:pt x="1" y="3386"/>
                  </a:cubicBezTo>
                  <a:cubicBezTo>
                    <a:pt x="1" y="1518"/>
                    <a:pt x="1577" y="0"/>
                    <a:pt x="3444" y="58"/>
                  </a:cubicBezTo>
                  <a:cubicBezTo>
                    <a:pt x="5254" y="58"/>
                    <a:pt x="6713" y="1634"/>
                    <a:pt x="6713"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2" name="Google Shape;18312;p46"/>
            <p:cNvSpPr/>
            <p:nvPr/>
          </p:nvSpPr>
          <p:spPr>
            <a:xfrm>
              <a:off x="3580875" y="1167650"/>
              <a:ext cx="169300" cy="169300"/>
            </a:xfrm>
            <a:custGeom>
              <a:avLst/>
              <a:gdLst/>
              <a:ahLst/>
              <a:cxnLst/>
              <a:rect l="l" t="t" r="r" b="b"/>
              <a:pathLst>
                <a:path w="6772" h="6772" extrusionOk="0">
                  <a:moveTo>
                    <a:pt x="3445" y="6714"/>
                  </a:moveTo>
                  <a:cubicBezTo>
                    <a:pt x="1577" y="6772"/>
                    <a:pt x="1" y="5196"/>
                    <a:pt x="59" y="3328"/>
                  </a:cubicBezTo>
                  <a:cubicBezTo>
                    <a:pt x="59" y="1519"/>
                    <a:pt x="1577" y="1"/>
                    <a:pt x="3386" y="1"/>
                  </a:cubicBezTo>
                  <a:cubicBezTo>
                    <a:pt x="5254" y="1"/>
                    <a:pt x="6772" y="1577"/>
                    <a:pt x="6772" y="3386"/>
                  </a:cubicBezTo>
                  <a:cubicBezTo>
                    <a:pt x="6772" y="5196"/>
                    <a:pt x="5196" y="6714"/>
                    <a:pt x="3445" y="671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3" name="Google Shape;18313;p46"/>
            <p:cNvSpPr/>
            <p:nvPr/>
          </p:nvSpPr>
          <p:spPr>
            <a:xfrm>
              <a:off x="5054750" y="3620675"/>
              <a:ext cx="166375" cy="166375"/>
            </a:xfrm>
            <a:custGeom>
              <a:avLst/>
              <a:gdLst/>
              <a:ahLst/>
              <a:cxnLst/>
              <a:rect l="l" t="t" r="r" b="b"/>
              <a:pathLst>
                <a:path w="6655" h="6655" extrusionOk="0">
                  <a:moveTo>
                    <a:pt x="6654" y="3328"/>
                  </a:moveTo>
                  <a:cubicBezTo>
                    <a:pt x="6654" y="5196"/>
                    <a:pt x="5137" y="6655"/>
                    <a:pt x="3327" y="6655"/>
                  </a:cubicBezTo>
                  <a:cubicBezTo>
                    <a:pt x="1459" y="6597"/>
                    <a:pt x="0" y="5079"/>
                    <a:pt x="0" y="3270"/>
                  </a:cubicBezTo>
                  <a:cubicBezTo>
                    <a:pt x="58" y="1460"/>
                    <a:pt x="1518" y="1"/>
                    <a:pt x="3327" y="1"/>
                  </a:cubicBezTo>
                  <a:cubicBezTo>
                    <a:pt x="5195" y="1"/>
                    <a:pt x="6654" y="1518"/>
                    <a:pt x="6654" y="33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4" name="Google Shape;18314;p46"/>
            <p:cNvSpPr/>
            <p:nvPr/>
          </p:nvSpPr>
          <p:spPr>
            <a:xfrm>
              <a:off x="5296975" y="2391975"/>
              <a:ext cx="169300" cy="170775"/>
            </a:xfrm>
            <a:custGeom>
              <a:avLst/>
              <a:gdLst/>
              <a:ahLst/>
              <a:cxnLst/>
              <a:rect l="l" t="t" r="r" b="b"/>
              <a:pathLst>
                <a:path w="6772" h="6831" extrusionOk="0">
                  <a:moveTo>
                    <a:pt x="3269" y="6772"/>
                  </a:moveTo>
                  <a:cubicBezTo>
                    <a:pt x="1401" y="6655"/>
                    <a:pt x="1" y="5137"/>
                    <a:pt x="59" y="3328"/>
                  </a:cubicBezTo>
                  <a:cubicBezTo>
                    <a:pt x="176" y="1460"/>
                    <a:pt x="1693" y="1"/>
                    <a:pt x="3503" y="118"/>
                  </a:cubicBezTo>
                  <a:cubicBezTo>
                    <a:pt x="5371" y="234"/>
                    <a:pt x="6771" y="1694"/>
                    <a:pt x="6713" y="3503"/>
                  </a:cubicBezTo>
                  <a:cubicBezTo>
                    <a:pt x="6596" y="5371"/>
                    <a:pt x="5079" y="6830"/>
                    <a:pt x="3269" y="671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5" name="Google Shape;18315;p46"/>
            <p:cNvSpPr/>
            <p:nvPr/>
          </p:nvSpPr>
          <p:spPr>
            <a:xfrm>
              <a:off x="4562975" y="4111000"/>
              <a:ext cx="163450" cy="164925"/>
            </a:xfrm>
            <a:custGeom>
              <a:avLst/>
              <a:gdLst/>
              <a:ahLst/>
              <a:cxnLst/>
              <a:rect l="l" t="t" r="r" b="b"/>
              <a:pathLst>
                <a:path w="6538" h="6597" extrusionOk="0">
                  <a:moveTo>
                    <a:pt x="6538" y="3269"/>
                  </a:moveTo>
                  <a:cubicBezTo>
                    <a:pt x="6538" y="5078"/>
                    <a:pt x="5137" y="6538"/>
                    <a:pt x="3327" y="6538"/>
                  </a:cubicBezTo>
                  <a:cubicBezTo>
                    <a:pt x="1459" y="6596"/>
                    <a:pt x="0" y="5137"/>
                    <a:pt x="0" y="3269"/>
                  </a:cubicBezTo>
                  <a:cubicBezTo>
                    <a:pt x="0" y="1401"/>
                    <a:pt x="1459" y="0"/>
                    <a:pt x="3269" y="0"/>
                  </a:cubicBezTo>
                  <a:cubicBezTo>
                    <a:pt x="5137" y="0"/>
                    <a:pt x="6538" y="1460"/>
                    <a:pt x="6538"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6" name="Google Shape;18316;p46"/>
            <p:cNvSpPr/>
            <p:nvPr/>
          </p:nvSpPr>
          <p:spPr>
            <a:xfrm>
              <a:off x="4072650" y="1169125"/>
              <a:ext cx="166375" cy="164925"/>
            </a:xfrm>
            <a:custGeom>
              <a:avLst/>
              <a:gdLst/>
              <a:ahLst/>
              <a:cxnLst/>
              <a:rect l="l" t="t" r="r" b="b"/>
              <a:pathLst>
                <a:path w="6655" h="6597" extrusionOk="0">
                  <a:moveTo>
                    <a:pt x="3328" y="0"/>
                  </a:moveTo>
                  <a:cubicBezTo>
                    <a:pt x="5196" y="0"/>
                    <a:pt x="6655" y="1518"/>
                    <a:pt x="6597" y="3327"/>
                  </a:cubicBezTo>
                  <a:cubicBezTo>
                    <a:pt x="6597" y="5195"/>
                    <a:pt x="5137" y="6596"/>
                    <a:pt x="3328" y="6596"/>
                  </a:cubicBezTo>
                  <a:cubicBezTo>
                    <a:pt x="1460" y="6596"/>
                    <a:pt x="1" y="5137"/>
                    <a:pt x="1" y="3269"/>
                  </a:cubicBezTo>
                  <a:cubicBezTo>
                    <a:pt x="59" y="1460"/>
                    <a:pt x="1518" y="0"/>
                    <a:pt x="33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7" name="Google Shape;18317;p46"/>
            <p:cNvSpPr/>
            <p:nvPr/>
          </p:nvSpPr>
          <p:spPr>
            <a:xfrm>
              <a:off x="2846875" y="1411350"/>
              <a:ext cx="166375" cy="167850"/>
            </a:xfrm>
            <a:custGeom>
              <a:avLst/>
              <a:gdLst/>
              <a:ahLst/>
              <a:cxnLst/>
              <a:rect l="l" t="t" r="r" b="b"/>
              <a:pathLst>
                <a:path w="6655" h="6714" extrusionOk="0">
                  <a:moveTo>
                    <a:pt x="6596" y="3386"/>
                  </a:moveTo>
                  <a:cubicBezTo>
                    <a:pt x="6596" y="5254"/>
                    <a:pt x="5079" y="6713"/>
                    <a:pt x="3269" y="6655"/>
                  </a:cubicBezTo>
                  <a:cubicBezTo>
                    <a:pt x="1401" y="6597"/>
                    <a:pt x="0" y="5137"/>
                    <a:pt x="0" y="3328"/>
                  </a:cubicBezTo>
                  <a:cubicBezTo>
                    <a:pt x="59" y="1460"/>
                    <a:pt x="1576" y="1"/>
                    <a:pt x="3386" y="59"/>
                  </a:cubicBezTo>
                  <a:cubicBezTo>
                    <a:pt x="5195" y="59"/>
                    <a:pt x="6655" y="1577"/>
                    <a:pt x="6596" y="338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8" name="Google Shape;18318;p46"/>
            <p:cNvSpPr/>
            <p:nvPr/>
          </p:nvSpPr>
          <p:spPr>
            <a:xfrm>
              <a:off x="5299900" y="3131825"/>
              <a:ext cx="163450" cy="164925"/>
            </a:xfrm>
            <a:custGeom>
              <a:avLst/>
              <a:gdLst/>
              <a:ahLst/>
              <a:cxnLst/>
              <a:rect l="l" t="t" r="r" b="b"/>
              <a:pathLst>
                <a:path w="6538" h="6597" extrusionOk="0">
                  <a:moveTo>
                    <a:pt x="6538" y="3269"/>
                  </a:moveTo>
                  <a:cubicBezTo>
                    <a:pt x="6538" y="5079"/>
                    <a:pt x="5137" y="6538"/>
                    <a:pt x="3327" y="6597"/>
                  </a:cubicBezTo>
                  <a:cubicBezTo>
                    <a:pt x="1460" y="6597"/>
                    <a:pt x="0" y="5137"/>
                    <a:pt x="0" y="3269"/>
                  </a:cubicBezTo>
                  <a:cubicBezTo>
                    <a:pt x="0" y="1460"/>
                    <a:pt x="1401" y="1"/>
                    <a:pt x="3211" y="1"/>
                  </a:cubicBezTo>
                  <a:cubicBezTo>
                    <a:pt x="5078" y="1"/>
                    <a:pt x="6538" y="1402"/>
                    <a:pt x="6538"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9" name="Google Shape;18319;p46"/>
            <p:cNvSpPr/>
            <p:nvPr/>
          </p:nvSpPr>
          <p:spPr>
            <a:xfrm>
              <a:off x="2358025" y="1901675"/>
              <a:ext cx="164925" cy="164925"/>
            </a:xfrm>
            <a:custGeom>
              <a:avLst/>
              <a:gdLst/>
              <a:ahLst/>
              <a:cxnLst/>
              <a:rect l="l" t="t" r="r" b="b"/>
              <a:pathLst>
                <a:path w="6597" h="6597" extrusionOk="0">
                  <a:moveTo>
                    <a:pt x="3327" y="6596"/>
                  </a:moveTo>
                  <a:cubicBezTo>
                    <a:pt x="1518" y="6596"/>
                    <a:pt x="59" y="5195"/>
                    <a:pt x="0" y="3327"/>
                  </a:cubicBezTo>
                  <a:cubicBezTo>
                    <a:pt x="0" y="1518"/>
                    <a:pt x="1401" y="59"/>
                    <a:pt x="3269" y="59"/>
                  </a:cubicBezTo>
                  <a:cubicBezTo>
                    <a:pt x="5079" y="0"/>
                    <a:pt x="6538" y="1460"/>
                    <a:pt x="6538" y="3269"/>
                  </a:cubicBezTo>
                  <a:cubicBezTo>
                    <a:pt x="6596" y="5137"/>
                    <a:pt x="5137" y="6538"/>
                    <a:pt x="3327" y="659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0" name="Google Shape;18320;p46"/>
            <p:cNvSpPr/>
            <p:nvPr/>
          </p:nvSpPr>
          <p:spPr>
            <a:xfrm>
              <a:off x="3337175" y="1170575"/>
              <a:ext cx="164925" cy="163475"/>
            </a:xfrm>
            <a:custGeom>
              <a:avLst/>
              <a:gdLst/>
              <a:ahLst/>
              <a:cxnLst/>
              <a:rect l="l" t="t" r="r" b="b"/>
              <a:pathLst>
                <a:path w="6597" h="6539" extrusionOk="0">
                  <a:moveTo>
                    <a:pt x="3270" y="1"/>
                  </a:moveTo>
                  <a:cubicBezTo>
                    <a:pt x="5079" y="1"/>
                    <a:pt x="6538" y="1402"/>
                    <a:pt x="6538" y="3211"/>
                  </a:cubicBezTo>
                  <a:cubicBezTo>
                    <a:pt x="6597" y="5079"/>
                    <a:pt x="5138" y="6538"/>
                    <a:pt x="3328" y="6538"/>
                  </a:cubicBezTo>
                  <a:cubicBezTo>
                    <a:pt x="1460" y="6538"/>
                    <a:pt x="59" y="5137"/>
                    <a:pt x="1" y="3269"/>
                  </a:cubicBezTo>
                  <a:cubicBezTo>
                    <a:pt x="1" y="1460"/>
                    <a:pt x="1402" y="1"/>
                    <a:pt x="327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1" name="Google Shape;18321;p46"/>
            <p:cNvSpPr/>
            <p:nvPr/>
          </p:nvSpPr>
          <p:spPr>
            <a:xfrm>
              <a:off x="2601725" y="3864375"/>
              <a:ext cx="163450" cy="163475"/>
            </a:xfrm>
            <a:custGeom>
              <a:avLst/>
              <a:gdLst/>
              <a:ahLst/>
              <a:cxnLst/>
              <a:rect l="l" t="t" r="r" b="b"/>
              <a:pathLst>
                <a:path w="6538" h="6539" extrusionOk="0">
                  <a:moveTo>
                    <a:pt x="3269" y="1"/>
                  </a:moveTo>
                  <a:cubicBezTo>
                    <a:pt x="5137" y="1"/>
                    <a:pt x="6538" y="1460"/>
                    <a:pt x="6538" y="3328"/>
                  </a:cubicBezTo>
                  <a:cubicBezTo>
                    <a:pt x="6538" y="5137"/>
                    <a:pt x="5078" y="6538"/>
                    <a:pt x="3211" y="6538"/>
                  </a:cubicBezTo>
                  <a:cubicBezTo>
                    <a:pt x="1401" y="6538"/>
                    <a:pt x="0" y="5079"/>
                    <a:pt x="0" y="3269"/>
                  </a:cubicBezTo>
                  <a:cubicBezTo>
                    <a:pt x="0" y="1402"/>
                    <a:pt x="1460" y="1"/>
                    <a:pt x="3269"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2" name="Google Shape;18322;p46"/>
            <p:cNvSpPr/>
            <p:nvPr/>
          </p:nvSpPr>
          <p:spPr>
            <a:xfrm>
              <a:off x="2112875" y="2886675"/>
              <a:ext cx="162000" cy="162000"/>
            </a:xfrm>
            <a:custGeom>
              <a:avLst/>
              <a:gdLst/>
              <a:ahLst/>
              <a:cxnLst/>
              <a:rect l="l" t="t" r="r" b="b"/>
              <a:pathLst>
                <a:path w="6480" h="6480" extrusionOk="0">
                  <a:moveTo>
                    <a:pt x="6479" y="3211"/>
                  </a:moveTo>
                  <a:cubicBezTo>
                    <a:pt x="6479" y="5020"/>
                    <a:pt x="5020" y="6480"/>
                    <a:pt x="3269" y="6480"/>
                  </a:cubicBezTo>
                  <a:cubicBezTo>
                    <a:pt x="1401" y="6480"/>
                    <a:pt x="0" y="5020"/>
                    <a:pt x="0" y="3211"/>
                  </a:cubicBezTo>
                  <a:cubicBezTo>
                    <a:pt x="0" y="1401"/>
                    <a:pt x="1459" y="0"/>
                    <a:pt x="3269" y="0"/>
                  </a:cubicBezTo>
                  <a:cubicBezTo>
                    <a:pt x="5020" y="0"/>
                    <a:pt x="6479" y="1460"/>
                    <a:pt x="6479"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3" name="Google Shape;18323;p46"/>
            <p:cNvSpPr/>
            <p:nvPr/>
          </p:nvSpPr>
          <p:spPr>
            <a:xfrm>
              <a:off x="3585250" y="4357600"/>
              <a:ext cx="162025" cy="163475"/>
            </a:xfrm>
            <a:custGeom>
              <a:avLst/>
              <a:gdLst/>
              <a:ahLst/>
              <a:cxnLst/>
              <a:rect l="l" t="t" r="r" b="b"/>
              <a:pathLst>
                <a:path w="6481" h="6539" extrusionOk="0">
                  <a:moveTo>
                    <a:pt x="3211" y="6538"/>
                  </a:moveTo>
                  <a:cubicBezTo>
                    <a:pt x="1460" y="6538"/>
                    <a:pt x="1" y="5079"/>
                    <a:pt x="1" y="3270"/>
                  </a:cubicBezTo>
                  <a:cubicBezTo>
                    <a:pt x="1" y="1460"/>
                    <a:pt x="1460" y="1"/>
                    <a:pt x="3270" y="59"/>
                  </a:cubicBezTo>
                  <a:cubicBezTo>
                    <a:pt x="5021" y="59"/>
                    <a:pt x="6480" y="1518"/>
                    <a:pt x="6480" y="3328"/>
                  </a:cubicBezTo>
                  <a:cubicBezTo>
                    <a:pt x="6480" y="5079"/>
                    <a:pt x="5021" y="6538"/>
                    <a:pt x="3211" y="653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4" name="Google Shape;18324;p46"/>
            <p:cNvSpPr/>
            <p:nvPr/>
          </p:nvSpPr>
          <p:spPr>
            <a:xfrm>
              <a:off x="3831875" y="4359075"/>
              <a:ext cx="162000" cy="162000"/>
            </a:xfrm>
            <a:custGeom>
              <a:avLst/>
              <a:gdLst/>
              <a:ahLst/>
              <a:cxnLst/>
              <a:rect l="l" t="t" r="r" b="b"/>
              <a:pathLst>
                <a:path w="6480" h="6480" extrusionOk="0">
                  <a:moveTo>
                    <a:pt x="3211" y="0"/>
                  </a:moveTo>
                  <a:cubicBezTo>
                    <a:pt x="5020" y="0"/>
                    <a:pt x="6480" y="1401"/>
                    <a:pt x="6480" y="3269"/>
                  </a:cubicBezTo>
                  <a:cubicBezTo>
                    <a:pt x="6480" y="5020"/>
                    <a:pt x="5020" y="6479"/>
                    <a:pt x="3269" y="6479"/>
                  </a:cubicBezTo>
                  <a:cubicBezTo>
                    <a:pt x="1460" y="6479"/>
                    <a:pt x="1" y="5020"/>
                    <a:pt x="1" y="3211"/>
                  </a:cubicBezTo>
                  <a:cubicBezTo>
                    <a:pt x="1" y="1401"/>
                    <a:pt x="1401" y="0"/>
                    <a:pt x="32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5" name="Google Shape;18325;p46"/>
            <p:cNvSpPr/>
            <p:nvPr/>
          </p:nvSpPr>
          <p:spPr>
            <a:xfrm>
              <a:off x="2112875" y="2640050"/>
              <a:ext cx="162000" cy="162000"/>
            </a:xfrm>
            <a:custGeom>
              <a:avLst/>
              <a:gdLst/>
              <a:ahLst/>
              <a:cxnLst/>
              <a:rect l="l" t="t" r="r" b="b"/>
              <a:pathLst>
                <a:path w="6480" h="6480" extrusionOk="0">
                  <a:moveTo>
                    <a:pt x="6479" y="3211"/>
                  </a:moveTo>
                  <a:cubicBezTo>
                    <a:pt x="6479" y="4962"/>
                    <a:pt x="5078" y="6422"/>
                    <a:pt x="3269" y="6480"/>
                  </a:cubicBezTo>
                  <a:cubicBezTo>
                    <a:pt x="1459" y="6480"/>
                    <a:pt x="0" y="5021"/>
                    <a:pt x="0" y="3211"/>
                  </a:cubicBezTo>
                  <a:cubicBezTo>
                    <a:pt x="0" y="1460"/>
                    <a:pt x="1459" y="1"/>
                    <a:pt x="3211" y="1"/>
                  </a:cubicBezTo>
                  <a:cubicBezTo>
                    <a:pt x="5020" y="1"/>
                    <a:pt x="6479" y="1402"/>
                    <a:pt x="6479"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6" name="Google Shape;18326;p46"/>
            <p:cNvSpPr/>
            <p:nvPr/>
          </p:nvSpPr>
          <p:spPr>
            <a:xfrm>
              <a:off x="2848325" y="4112450"/>
              <a:ext cx="162000" cy="162000"/>
            </a:xfrm>
            <a:custGeom>
              <a:avLst/>
              <a:gdLst/>
              <a:ahLst/>
              <a:cxnLst/>
              <a:rect l="l" t="t" r="r" b="b"/>
              <a:pathLst>
                <a:path w="6480" h="6480" extrusionOk="0">
                  <a:moveTo>
                    <a:pt x="3270" y="6480"/>
                  </a:moveTo>
                  <a:cubicBezTo>
                    <a:pt x="1518" y="6480"/>
                    <a:pt x="59" y="5020"/>
                    <a:pt x="1" y="3269"/>
                  </a:cubicBezTo>
                  <a:cubicBezTo>
                    <a:pt x="1" y="1460"/>
                    <a:pt x="1460" y="1"/>
                    <a:pt x="3211" y="1"/>
                  </a:cubicBezTo>
                  <a:cubicBezTo>
                    <a:pt x="5021" y="1"/>
                    <a:pt x="6480" y="1402"/>
                    <a:pt x="6480" y="3211"/>
                  </a:cubicBezTo>
                  <a:cubicBezTo>
                    <a:pt x="6480" y="4962"/>
                    <a:pt x="5079" y="6421"/>
                    <a:pt x="3270" y="648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7" name="Google Shape;18327;p46"/>
            <p:cNvSpPr/>
            <p:nvPr/>
          </p:nvSpPr>
          <p:spPr>
            <a:xfrm>
              <a:off x="2359475" y="3622150"/>
              <a:ext cx="162000" cy="162000"/>
            </a:xfrm>
            <a:custGeom>
              <a:avLst/>
              <a:gdLst/>
              <a:ahLst/>
              <a:cxnLst/>
              <a:rect l="l" t="t" r="r" b="b"/>
              <a:pathLst>
                <a:path w="6480" h="6480" extrusionOk="0">
                  <a:moveTo>
                    <a:pt x="3211" y="0"/>
                  </a:moveTo>
                  <a:cubicBezTo>
                    <a:pt x="4962" y="0"/>
                    <a:pt x="6480" y="1459"/>
                    <a:pt x="6480" y="3211"/>
                  </a:cubicBezTo>
                  <a:cubicBezTo>
                    <a:pt x="6480" y="5020"/>
                    <a:pt x="5021" y="6479"/>
                    <a:pt x="3269" y="6479"/>
                  </a:cubicBezTo>
                  <a:cubicBezTo>
                    <a:pt x="1460" y="6479"/>
                    <a:pt x="1" y="5078"/>
                    <a:pt x="1" y="3269"/>
                  </a:cubicBezTo>
                  <a:cubicBezTo>
                    <a:pt x="1" y="1518"/>
                    <a:pt x="1402" y="59"/>
                    <a:pt x="32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8" name="Google Shape;18328;p46"/>
            <p:cNvSpPr/>
            <p:nvPr/>
          </p:nvSpPr>
          <p:spPr>
            <a:xfrm>
              <a:off x="4320725" y="1170575"/>
              <a:ext cx="162000" cy="162000"/>
            </a:xfrm>
            <a:custGeom>
              <a:avLst/>
              <a:gdLst/>
              <a:ahLst/>
              <a:cxnLst/>
              <a:rect l="l" t="t" r="r" b="b"/>
              <a:pathLst>
                <a:path w="6480" h="6480" extrusionOk="0">
                  <a:moveTo>
                    <a:pt x="6480" y="3211"/>
                  </a:moveTo>
                  <a:cubicBezTo>
                    <a:pt x="6480" y="5021"/>
                    <a:pt x="5021" y="6480"/>
                    <a:pt x="3269" y="6480"/>
                  </a:cubicBezTo>
                  <a:cubicBezTo>
                    <a:pt x="1518" y="6480"/>
                    <a:pt x="59" y="5021"/>
                    <a:pt x="59" y="3269"/>
                  </a:cubicBezTo>
                  <a:cubicBezTo>
                    <a:pt x="1" y="1518"/>
                    <a:pt x="1518" y="1"/>
                    <a:pt x="3269" y="59"/>
                  </a:cubicBezTo>
                  <a:cubicBezTo>
                    <a:pt x="5021" y="59"/>
                    <a:pt x="6480" y="1518"/>
                    <a:pt x="6480"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9" name="Google Shape;18329;p46"/>
            <p:cNvSpPr/>
            <p:nvPr/>
          </p:nvSpPr>
          <p:spPr>
            <a:xfrm>
              <a:off x="4074125" y="4359075"/>
              <a:ext cx="162000" cy="162000"/>
            </a:xfrm>
            <a:custGeom>
              <a:avLst/>
              <a:gdLst/>
              <a:ahLst/>
              <a:cxnLst/>
              <a:rect l="l" t="t" r="r" b="b"/>
              <a:pathLst>
                <a:path w="6480" h="6480" extrusionOk="0">
                  <a:moveTo>
                    <a:pt x="3210" y="0"/>
                  </a:moveTo>
                  <a:cubicBezTo>
                    <a:pt x="5020" y="0"/>
                    <a:pt x="6479" y="1459"/>
                    <a:pt x="6479" y="3269"/>
                  </a:cubicBezTo>
                  <a:cubicBezTo>
                    <a:pt x="6479" y="4962"/>
                    <a:pt x="5020" y="6421"/>
                    <a:pt x="3269" y="6479"/>
                  </a:cubicBezTo>
                  <a:cubicBezTo>
                    <a:pt x="1518" y="6479"/>
                    <a:pt x="0" y="4962"/>
                    <a:pt x="58" y="3211"/>
                  </a:cubicBezTo>
                  <a:cubicBezTo>
                    <a:pt x="58" y="1459"/>
                    <a:pt x="1518" y="59"/>
                    <a:pt x="321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0" name="Google Shape;18330;p46"/>
            <p:cNvSpPr/>
            <p:nvPr/>
          </p:nvSpPr>
          <p:spPr>
            <a:xfrm>
              <a:off x="5301350" y="2149750"/>
              <a:ext cx="160550" cy="162000"/>
            </a:xfrm>
            <a:custGeom>
              <a:avLst/>
              <a:gdLst/>
              <a:ahLst/>
              <a:cxnLst/>
              <a:rect l="l" t="t" r="r" b="b"/>
              <a:pathLst>
                <a:path w="6422" h="6480" extrusionOk="0">
                  <a:moveTo>
                    <a:pt x="3211" y="6479"/>
                  </a:moveTo>
                  <a:cubicBezTo>
                    <a:pt x="1460" y="6479"/>
                    <a:pt x="1" y="5020"/>
                    <a:pt x="1" y="3269"/>
                  </a:cubicBezTo>
                  <a:cubicBezTo>
                    <a:pt x="1" y="1518"/>
                    <a:pt x="1460" y="59"/>
                    <a:pt x="3153" y="59"/>
                  </a:cubicBezTo>
                  <a:cubicBezTo>
                    <a:pt x="4962" y="0"/>
                    <a:pt x="6421" y="1518"/>
                    <a:pt x="6421" y="3269"/>
                  </a:cubicBezTo>
                  <a:cubicBezTo>
                    <a:pt x="6421" y="5020"/>
                    <a:pt x="4962" y="6479"/>
                    <a:pt x="3211" y="647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1" name="Google Shape;18331;p46"/>
            <p:cNvSpPr/>
            <p:nvPr/>
          </p:nvSpPr>
          <p:spPr>
            <a:xfrm>
              <a:off x="2112875" y="2396350"/>
              <a:ext cx="162000" cy="162025"/>
            </a:xfrm>
            <a:custGeom>
              <a:avLst/>
              <a:gdLst/>
              <a:ahLst/>
              <a:cxnLst/>
              <a:rect l="l" t="t" r="r" b="b"/>
              <a:pathLst>
                <a:path w="6480" h="6481" extrusionOk="0">
                  <a:moveTo>
                    <a:pt x="6421" y="3270"/>
                  </a:moveTo>
                  <a:cubicBezTo>
                    <a:pt x="6421" y="5021"/>
                    <a:pt x="4962" y="6480"/>
                    <a:pt x="3211" y="6480"/>
                  </a:cubicBezTo>
                  <a:cubicBezTo>
                    <a:pt x="1459" y="6422"/>
                    <a:pt x="0" y="4962"/>
                    <a:pt x="0" y="3270"/>
                  </a:cubicBezTo>
                  <a:cubicBezTo>
                    <a:pt x="59" y="1519"/>
                    <a:pt x="1518" y="1"/>
                    <a:pt x="3269" y="59"/>
                  </a:cubicBezTo>
                  <a:cubicBezTo>
                    <a:pt x="5020" y="59"/>
                    <a:pt x="6479" y="1519"/>
                    <a:pt x="6421" y="32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2" name="Google Shape;18332;p46"/>
            <p:cNvSpPr/>
            <p:nvPr/>
          </p:nvSpPr>
          <p:spPr>
            <a:xfrm>
              <a:off x="5301350" y="3376975"/>
              <a:ext cx="159075" cy="160550"/>
            </a:xfrm>
            <a:custGeom>
              <a:avLst/>
              <a:gdLst/>
              <a:ahLst/>
              <a:cxnLst/>
              <a:rect l="l" t="t" r="r" b="b"/>
              <a:pathLst>
                <a:path w="6363" h="6422" extrusionOk="0">
                  <a:moveTo>
                    <a:pt x="6363" y="3211"/>
                  </a:moveTo>
                  <a:cubicBezTo>
                    <a:pt x="6363" y="4962"/>
                    <a:pt x="4904" y="6422"/>
                    <a:pt x="3153" y="6363"/>
                  </a:cubicBezTo>
                  <a:cubicBezTo>
                    <a:pt x="1402" y="6363"/>
                    <a:pt x="1" y="4904"/>
                    <a:pt x="1" y="3153"/>
                  </a:cubicBezTo>
                  <a:cubicBezTo>
                    <a:pt x="59" y="1402"/>
                    <a:pt x="1460" y="1"/>
                    <a:pt x="3211" y="1"/>
                  </a:cubicBezTo>
                  <a:cubicBezTo>
                    <a:pt x="4904" y="1"/>
                    <a:pt x="6363" y="1460"/>
                    <a:pt x="6363"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3" name="Google Shape;18333;p46"/>
            <p:cNvSpPr/>
            <p:nvPr/>
          </p:nvSpPr>
          <p:spPr>
            <a:xfrm>
              <a:off x="3340100" y="4360525"/>
              <a:ext cx="159100" cy="159075"/>
            </a:xfrm>
            <a:custGeom>
              <a:avLst/>
              <a:gdLst/>
              <a:ahLst/>
              <a:cxnLst/>
              <a:rect l="l" t="t" r="r" b="b"/>
              <a:pathLst>
                <a:path w="6364" h="6363" extrusionOk="0">
                  <a:moveTo>
                    <a:pt x="6363" y="3153"/>
                  </a:moveTo>
                  <a:cubicBezTo>
                    <a:pt x="6363" y="4904"/>
                    <a:pt x="4904" y="6363"/>
                    <a:pt x="3153" y="6363"/>
                  </a:cubicBezTo>
                  <a:cubicBezTo>
                    <a:pt x="1402" y="6363"/>
                    <a:pt x="1" y="4904"/>
                    <a:pt x="1" y="3153"/>
                  </a:cubicBezTo>
                  <a:cubicBezTo>
                    <a:pt x="1" y="1460"/>
                    <a:pt x="1460" y="1"/>
                    <a:pt x="3153" y="1"/>
                  </a:cubicBezTo>
                  <a:cubicBezTo>
                    <a:pt x="4904" y="1"/>
                    <a:pt x="6363" y="1460"/>
                    <a:pt x="6363" y="31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4" name="Google Shape;18334;p46"/>
            <p:cNvSpPr/>
            <p:nvPr/>
          </p:nvSpPr>
          <p:spPr>
            <a:xfrm>
              <a:off x="2114325" y="3134750"/>
              <a:ext cx="159075" cy="159075"/>
            </a:xfrm>
            <a:custGeom>
              <a:avLst/>
              <a:gdLst/>
              <a:ahLst/>
              <a:cxnLst/>
              <a:rect l="l" t="t" r="r" b="b"/>
              <a:pathLst>
                <a:path w="6363" h="6363" extrusionOk="0">
                  <a:moveTo>
                    <a:pt x="3153" y="6363"/>
                  </a:moveTo>
                  <a:cubicBezTo>
                    <a:pt x="1460" y="6363"/>
                    <a:pt x="1" y="4904"/>
                    <a:pt x="1" y="3152"/>
                  </a:cubicBezTo>
                  <a:cubicBezTo>
                    <a:pt x="1" y="1460"/>
                    <a:pt x="1460" y="0"/>
                    <a:pt x="3153" y="0"/>
                  </a:cubicBezTo>
                  <a:cubicBezTo>
                    <a:pt x="4904" y="0"/>
                    <a:pt x="6363" y="1460"/>
                    <a:pt x="6363" y="3152"/>
                  </a:cubicBezTo>
                  <a:cubicBezTo>
                    <a:pt x="6363" y="4904"/>
                    <a:pt x="4904" y="6363"/>
                    <a:pt x="3153" y="63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5" name="Google Shape;18335;p46"/>
            <p:cNvSpPr/>
            <p:nvPr/>
          </p:nvSpPr>
          <p:spPr>
            <a:xfrm>
              <a:off x="4812500" y="1415725"/>
              <a:ext cx="159075" cy="157625"/>
            </a:xfrm>
            <a:custGeom>
              <a:avLst/>
              <a:gdLst/>
              <a:ahLst/>
              <a:cxnLst/>
              <a:rect l="l" t="t" r="r" b="b"/>
              <a:pathLst>
                <a:path w="6363" h="6305" extrusionOk="0">
                  <a:moveTo>
                    <a:pt x="6305" y="3153"/>
                  </a:moveTo>
                  <a:cubicBezTo>
                    <a:pt x="6363" y="4904"/>
                    <a:pt x="4904" y="6305"/>
                    <a:pt x="3153" y="6305"/>
                  </a:cubicBezTo>
                  <a:cubicBezTo>
                    <a:pt x="1401" y="6305"/>
                    <a:pt x="1" y="4904"/>
                    <a:pt x="1" y="3211"/>
                  </a:cubicBezTo>
                  <a:cubicBezTo>
                    <a:pt x="1" y="1460"/>
                    <a:pt x="1401" y="1"/>
                    <a:pt x="3211" y="1"/>
                  </a:cubicBezTo>
                  <a:cubicBezTo>
                    <a:pt x="4904" y="1"/>
                    <a:pt x="6305" y="1402"/>
                    <a:pt x="6305" y="31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6" name="Google Shape;18336;p46"/>
            <p:cNvSpPr/>
            <p:nvPr/>
          </p:nvSpPr>
          <p:spPr>
            <a:xfrm>
              <a:off x="5059125" y="1660900"/>
              <a:ext cx="159075" cy="160525"/>
            </a:xfrm>
            <a:custGeom>
              <a:avLst/>
              <a:gdLst/>
              <a:ahLst/>
              <a:cxnLst/>
              <a:rect l="l" t="t" r="r" b="b"/>
              <a:pathLst>
                <a:path w="6363" h="6421" extrusionOk="0">
                  <a:moveTo>
                    <a:pt x="6363" y="3269"/>
                  </a:moveTo>
                  <a:cubicBezTo>
                    <a:pt x="6304" y="5020"/>
                    <a:pt x="4845" y="6421"/>
                    <a:pt x="3094" y="6363"/>
                  </a:cubicBezTo>
                  <a:cubicBezTo>
                    <a:pt x="1343" y="6363"/>
                    <a:pt x="0" y="4903"/>
                    <a:pt x="0" y="3211"/>
                  </a:cubicBezTo>
                  <a:cubicBezTo>
                    <a:pt x="59" y="1401"/>
                    <a:pt x="1518" y="0"/>
                    <a:pt x="3269" y="59"/>
                  </a:cubicBezTo>
                  <a:cubicBezTo>
                    <a:pt x="4962" y="117"/>
                    <a:pt x="6363" y="1518"/>
                    <a:pt x="6363"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7" name="Google Shape;18337;p46"/>
            <p:cNvSpPr/>
            <p:nvPr/>
          </p:nvSpPr>
          <p:spPr>
            <a:xfrm>
              <a:off x="3097875" y="1172050"/>
              <a:ext cx="157625" cy="159075"/>
            </a:xfrm>
            <a:custGeom>
              <a:avLst/>
              <a:gdLst/>
              <a:ahLst/>
              <a:cxnLst/>
              <a:rect l="l" t="t" r="r" b="b"/>
              <a:pathLst>
                <a:path w="6305" h="6363" extrusionOk="0">
                  <a:moveTo>
                    <a:pt x="6304" y="3152"/>
                  </a:moveTo>
                  <a:cubicBezTo>
                    <a:pt x="6304" y="4903"/>
                    <a:pt x="4903" y="6362"/>
                    <a:pt x="3152" y="6362"/>
                  </a:cubicBezTo>
                  <a:cubicBezTo>
                    <a:pt x="1401" y="6362"/>
                    <a:pt x="0" y="4962"/>
                    <a:pt x="0" y="3210"/>
                  </a:cubicBezTo>
                  <a:cubicBezTo>
                    <a:pt x="0" y="1459"/>
                    <a:pt x="1401" y="0"/>
                    <a:pt x="3152" y="58"/>
                  </a:cubicBezTo>
                  <a:cubicBezTo>
                    <a:pt x="4903" y="58"/>
                    <a:pt x="6304" y="1459"/>
                    <a:pt x="6304" y="31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8" name="Google Shape;18338;p46"/>
            <p:cNvSpPr/>
            <p:nvPr/>
          </p:nvSpPr>
          <p:spPr>
            <a:xfrm>
              <a:off x="4323650" y="4361975"/>
              <a:ext cx="156175" cy="156175"/>
            </a:xfrm>
            <a:custGeom>
              <a:avLst/>
              <a:gdLst/>
              <a:ahLst/>
              <a:cxnLst/>
              <a:rect l="l" t="t" r="r" b="b"/>
              <a:pathLst>
                <a:path w="6247" h="6247" extrusionOk="0">
                  <a:moveTo>
                    <a:pt x="3152" y="1"/>
                  </a:moveTo>
                  <a:cubicBezTo>
                    <a:pt x="4904" y="59"/>
                    <a:pt x="6246" y="1460"/>
                    <a:pt x="6246" y="3211"/>
                  </a:cubicBezTo>
                  <a:cubicBezTo>
                    <a:pt x="6188" y="4904"/>
                    <a:pt x="4845" y="6247"/>
                    <a:pt x="3094" y="6188"/>
                  </a:cubicBezTo>
                  <a:cubicBezTo>
                    <a:pt x="1343" y="6188"/>
                    <a:pt x="0" y="4787"/>
                    <a:pt x="59" y="3036"/>
                  </a:cubicBezTo>
                  <a:cubicBezTo>
                    <a:pt x="59" y="1343"/>
                    <a:pt x="1460" y="1"/>
                    <a:pt x="315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9" name="Google Shape;18339;p46"/>
            <p:cNvSpPr/>
            <p:nvPr/>
          </p:nvSpPr>
          <p:spPr>
            <a:xfrm>
              <a:off x="2609025" y="1417200"/>
              <a:ext cx="156150" cy="154700"/>
            </a:xfrm>
            <a:custGeom>
              <a:avLst/>
              <a:gdLst/>
              <a:ahLst/>
              <a:cxnLst/>
              <a:rect l="l" t="t" r="r" b="b"/>
              <a:pathLst>
                <a:path w="6246" h="6188" extrusionOk="0">
                  <a:moveTo>
                    <a:pt x="6187" y="3094"/>
                  </a:moveTo>
                  <a:cubicBezTo>
                    <a:pt x="6246" y="4787"/>
                    <a:pt x="4845" y="6188"/>
                    <a:pt x="3152" y="6188"/>
                  </a:cubicBezTo>
                  <a:cubicBezTo>
                    <a:pt x="1459" y="6188"/>
                    <a:pt x="58" y="4845"/>
                    <a:pt x="58" y="3152"/>
                  </a:cubicBezTo>
                  <a:cubicBezTo>
                    <a:pt x="0" y="1401"/>
                    <a:pt x="1401" y="59"/>
                    <a:pt x="3094" y="0"/>
                  </a:cubicBezTo>
                  <a:cubicBezTo>
                    <a:pt x="4786" y="0"/>
                    <a:pt x="6187" y="1401"/>
                    <a:pt x="6187"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0" name="Google Shape;18340;p46"/>
            <p:cNvSpPr/>
            <p:nvPr/>
          </p:nvSpPr>
          <p:spPr>
            <a:xfrm>
              <a:off x="5060575" y="3873125"/>
              <a:ext cx="154700" cy="154725"/>
            </a:xfrm>
            <a:custGeom>
              <a:avLst/>
              <a:gdLst/>
              <a:ahLst/>
              <a:cxnLst/>
              <a:rect l="l" t="t" r="r" b="b"/>
              <a:pathLst>
                <a:path w="6188" h="6189" extrusionOk="0">
                  <a:moveTo>
                    <a:pt x="6188" y="3094"/>
                  </a:moveTo>
                  <a:cubicBezTo>
                    <a:pt x="6188" y="4787"/>
                    <a:pt x="4787" y="6188"/>
                    <a:pt x="3094" y="6188"/>
                  </a:cubicBezTo>
                  <a:cubicBezTo>
                    <a:pt x="1401" y="6188"/>
                    <a:pt x="1" y="4787"/>
                    <a:pt x="1" y="3094"/>
                  </a:cubicBezTo>
                  <a:cubicBezTo>
                    <a:pt x="1" y="1343"/>
                    <a:pt x="1401" y="1"/>
                    <a:pt x="3094" y="1"/>
                  </a:cubicBezTo>
                  <a:cubicBezTo>
                    <a:pt x="4845" y="1"/>
                    <a:pt x="6188" y="1402"/>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1" name="Google Shape;18341;p46"/>
            <p:cNvSpPr/>
            <p:nvPr/>
          </p:nvSpPr>
          <p:spPr>
            <a:xfrm>
              <a:off x="2115775" y="2154125"/>
              <a:ext cx="154725" cy="154700"/>
            </a:xfrm>
            <a:custGeom>
              <a:avLst/>
              <a:gdLst/>
              <a:ahLst/>
              <a:cxnLst/>
              <a:rect l="l" t="t" r="r" b="b"/>
              <a:pathLst>
                <a:path w="6189" h="6188" extrusionOk="0">
                  <a:moveTo>
                    <a:pt x="6188" y="3094"/>
                  </a:moveTo>
                  <a:cubicBezTo>
                    <a:pt x="6188" y="4787"/>
                    <a:pt x="4846" y="6129"/>
                    <a:pt x="3153" y="6188"/>
                  </a:cubicBezTo>
                  <a:cubicBezTo>
                    <a:pt x="1402" y="6188"/>
                    <a:pt x="1" y="4787"/>
                    <a:pt x="1" y="3036"/>
                  </a:cubicBezTo>
                  <a:cubicBezTo>
                    <a:pt x="59" y="1343"/>
                    <a:pt x="1402" y="0"/>
                    <a:pt x="3153" y="0"/>
                  </a:cubicBezTo>
                  <a:cubicBezTo>
                    <a:pt x="4846" y="0"/>
                    <a:pt x="6188" y="1343"/>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2" name="Google Shape;18342;p46"/>
            <p:cNvSpPr/>
            <p:nvPr/>
          </p:nvSpPr>
          <p:spPr>
            <a:xfrm>
              <a:off x="4813950" y="4115375"/>
              <a:ext cx="154725" cy="154700"/>
            </a:xfrm>
            <a:custGeom>
              <a:avLst/>
              <a:gdLst/>
              <a:ahLst/>
              <a:cxnLst/>
              <a:rect l="l" t="t" r="r" b="b"/>
              <a:pathLst>
                <a:path w="6189" h="6188" extrusionOk="0">
                  <a:moveTo>
                    <a:pt x="6188" y="3094"/>
                  </a:moveTo>
                  <a:cubicBezTo>
                    <a:pt x="6188" y="4845"/>
                    <a:pt x="4787" y="6188"/>
                    <a:pt x="3095" y="6188"/>
                  </a:cubicBezTo>
                  <a:cubicBezTo>
                    <a:pt x="1402" y="6188"/>
                    <a:pt x="1" y="4728"/>
                    <a:pt x="59" y="3036"/>
                  </a:cubicBezTo>
                  <a:cubicBezTo>
                    <a:pt x="59" y="1401"/>
                    <a:pt x="1460" y="0"/>
                    <a:pt x="3095" y="0"/>
                  </a:cubicBezTo>
                  <a:cubicBezTo>
                    <a:pt x="4787" y="0"/>
                    <a:pt x="6188" y="1401"/>
                    <a:pt x="6188"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3" name="Google Shape;18343;p46"/>
            <p:cNvSpPr/>
            <p:nvPr/>
          </p:nvSpPr>
          <p:spPr>
            <a:xfrm>
              <a:off x="3099325" y="4361975"/>
              <a:ext cx="154700" cy="154725"/>
            </a:xfrm>
            <a:custGeom>
              <a:avLst/>
              <a:gdLst/>
              <a:ahLst/>
              <a:cxnLst/>
              <a:rect l="l" t="t" r="r" b="b"/>
              <a:pathLst>
                <a:path w="6188" h="6189" extrusionOk="0">
                  <a:moveTo>
                    <a:pt x="6188" y="3095"/>
                  </a:moveTo>
                  <a:cubicBezTo>
                    <a:pt x="6188" y="4787"/>
                    <a:pt x="4787" y="6188"/>
                    <a:pt x="3094" y="6188"/>
                  </a:cubicBezTo>
                  <a:cubicBezTo>
                    <a:pt x="1401" y="6188"/>
                    <a:pt x="1" y="4787"/>
                    <a:pt x="1" y="3095"/>
                  </a:cubicBezTo>
                  <a:cubicBezTo>
                    <a:pt x="1" y="1460"/>
                    <a:pt x="1343" y="59"/>
                    <a:pt x="3036" y="59"/>
                  </a:cubicBezTo>
                  <a:cubicBezTo>
                    <a:pt x="4729" y="1"/>
                    <a:pt x="6129" y="1402"/>
                    <a:pt x="6129" y="30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4" name="Google Shape;18344;p46"/>
            <p:cNvSpPr/>
            <p:nvPr/>
          </p:nvSpPr>
          <p:spPr>
            <a:xfrm>
              <a:off x="2115775" y="3378450"/>
              <a:ext cx="156175" cy="156150"/>
            </a:xfrm>
            <a:custGeom>
              <a:avLst/>
              <a:gdLst/>
              <a:ahLst/>
              <a:cxnLst/>
              <a:rect l="l" t="t" r="r" b="b"/>
              <a:pathLst>
                <a:path w="6247" h="6246" extrusionOk="0">
                  <a:moveTo>
                    <a:pt x="3153" y="59"/>
                  </a:moveTo>
                  <a:cubicBezTo>
                    <a:pt x="4846" y="117"/>
                    <a:pt x="6247" y="1576"/>
                    <a:pt x="6188" y="3211"/>
                  </a:cubicBezTo>
                  <a:cubicBezTo>
                    <a:pt x="6130" y="4903"/>
                    <a:pt x="4671" y="6246"/>
                    <a:pt x="3036" y="6188"/>
                  </a:cubicBezTo>
                  <a:cubicBezTo>
                    <a:pt x="1343" y="6129"/>
                    <a:pt x="1" y="4728"/>
                    <a:pt x="59" y="3036"/>
                  </a:cubicBezTo>
                  <a:cubicBezTo>
                    <a:pt x="118" y="1343"/>
                    <a:pt x="1519" y="0"/>
                    <a:pt x="3153"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5" name="Google Shape;18345;p46"/>
            <p:cNvSpPr/>
            <p:nvPr/>
          </p:nvSpPr>
          <p:spPr>
            <a:xfrm>
              <a:off x="2362400" y="1663800"/>
              <a:ext cx="156175" cy="154725"/>
            </a:xfrm>
            <a:custGeom>
              <a:avLst/>
              <a:gdLst/>
              <a:ahLst/>
              <a:cxnLst/>
              <a:rect l="l" t="t" r="r" b="b"/>
              <a:pathLst>
                <a:path w="6247" h="6189" extrusionOk="0">
                  <a:moveTo>
                    <a:pt x="59" y="3095"/>
                  </a:moveTo>
                  <a:cubicBezTo>
                    <a:pt x="59" y="1402"/>
                    <a:pt x="1518" y="1"/>
                    <a:pt x="3152" y="59"/>
                  </a:cubicBezTo>
                  <a:cubicBezTo>
                    <a:pt x="4845" y="59"/>
                    <a:pt x="6246" y="1519"/>
                    <a:pt x="6188" y="3211"/>
                  </a:cubicBezTo>
                  <a:cubicBezTo>
                    <a:pt x="6129" y="4846"/>
                    <a:pt x="4729" y="6188"/>
                    <a:pt x="3094" y="6188"/>
                  </a:cubicBezTo>
                  <a:cubicBezTo>
                    <a:pt x="1401" y="6188"/>
                    <a:pt x="0" y="4729"/>
                    <a:pt x="59" y="30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6" name="Google Shape;18346;p46"/>
            <p:cNvSpPr/>
            <p:nvPr/>
          </p:nvSpPr>
          <p:spPr>
            <a:xfrm>
              <a:off x="4571725" y="1174950"/>
              <a:ext cx="153250" cy="154725"/>
            </a:xfrm>
            <a:custGeom>
              <a:avLst/>
              <a:gdLst/>
              <a:ahLst/>
              <a:cxnLst/>
              <a:rect l="l" t="t" r="r" b="b"/>
              <a:pathLst>
                <a:path w="6130" h="6189" extrusionOk="0">
                  <a:moveTo>
                    <a:pt x="6129" y="3094"/>
                  </a:moveTo>
                  <a:cubicBezTo>
                    <a:pt x="6129" y="4729"/>
                    <a:pt x="4787" y="6130"/>
                    <a:pt x="3094" y="6130"/>
                  </a:cubicBezTo>
                  <a:cubicBezTo>
                    <a:pt x="1460" y="6188"/>
                    <a:pt x="0" y="4729"/>
                    <a:pt x="59" y="3036"/>
                  </a:cubicBezTo>
                  <a:cubicBezTo>
                    <a:pt x="59" y="1402"/>
                    <a:pt x="1460" y="1"/>
                    <a:pt x="3094" y="1"/>
                  </a:cubicBezTo>
                  <a:cubicBezTo>
                    <a:pt x="4728" y="1"/>
                    <a:pt x="6129" y="1402"/>
                    <a:pt x="6129"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7" name="Google Shape;18347;p46"/>
            <p:cNvSpPr/>
            <p:nvPr/>
          </p:nvSpPr>
          <p:spPr>
            <a:xfrm>
              <a:off x="5308650" y="1911875"/>
              <a:ext cx="153250" cy="153250"/>
            </a:xfrm>
            <a:custGeom>
              <a:avLst/>
              <a:gdLst/>
              <a:ahLst/>
              <a:cxnLst/>
              <a:rect l="l" t="t" r="r" b="b"/>
              <a:pathLst>
                <a:path w="6130" h="6130" extrusionOk="0">
                  <a:moveTo>
                    <a:pt x="6129" y="3036"/>
                  </a:moveTo>
                  <a:cubicBezTo>
                    <a:pt x="6129" y="4671"/>
                    <a:pt x="4728" y="6071"/>
                    <a:pt x="3094" y="6130"/>
                  </a:cubicBezTo>
                  <a:cubicBezTo>
                    <a:pt x="1460" y="6130"/>
                    <a:pt x="0" y="4729"/>
                    <a:pt x="0" y="3036"/>
                  </a:cubicBezTo>
                  <a:cubicBezTo>
                    <a:pt x="0" y="1402"/>
                    <a:pt x="1401" y="1"/>
                    <a:pt x="3036" y="1"/>
                  </a:cubicBezTo>
                  <a:cubicBezTo>
                    <a:pt x="4728" y="1"/>
                    <a:pt x="6071" y="1402"/>
                    <a:pt x="6129" y="30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8" name="Google Shape;18348;p46"/>
            <p:cNvSpPr/>
            <p:nvPr/>
          </p:nvSpPr>
          <p:spPr>
            <a:xfrm>
              <a:off x="2855625" y="1173500"/>
              <a:ext cx="148875" cy="148875"/>
            </a:xfrm>
            <a:custGeom>
              <a:avLst/>
              <a:gdLst/>
              <a:ahLst/>
              <a:cxnLst/>
              <a:rect l="l" t="t" r="r" b="b"/>
              <a:pathLst>
                <a:path w="5955" h="5955" extrusionOk="0">
                  <a:moveTo>
                    <a:pt x="5955" y="3036"/>
                  </a:moveTo>
                  <a:cubicBezTo>
                    <a:pt x="5955" y="4670"/>
                    <a:pt x="4612" y="5954"/>
                    <a:pt x="2919" y="5954"/>
                  </a:cubicBezTo>
                  <a:cubicBezTo>
                    <a:pt x="1285" y="5954"/>
                    <a:pt x="1" y="4612"/>
                    <a:pt x="1" y="2977"/>
                  </a:cubicBezTo>
                  <a:cubicBezTo>
                    <a:pt x="1" y="1285"/>
                    <a:pt x="1343" y="0"/>
                    <a:pt x="2978" y="0"/>
                  </a:cubicBezTo>
                  <a:cubicBezTo>
                    <a:pt x="4670" y="59"/>
                    <a:pt x="5955" y="1343"/>
                    <a:pt x="5955" y="30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9" name="Google Shape;18349;p46"/>
            <p:cNvSpPr/>
            <p:nvPr/>
          </p:nvSpPr>
          <p:spPr>
            <a:xfrm>
              <a:off x="5307200" y="3627975"/>
              <a:ext cx="148850" cy="150325"/>
            </a:xfrm>
            <a:custGeom>
              <a:avLst/>
              <a:gdLst/>
              <a:ahLst/>
              <a:cxnLst/>
              <a:rect l="l" t="t" r="r" b="b"/>
              <a:pathLst>
                <a:path w="5954" h="6013" extrusionOk="0">
                  <a:moveTo>
                    <a:pt x="2977" y="6013"/>
                  </a:moveTo>
                  <a:cubicBezTo>
                    <a:pt x="1284" y="6013"/>
                    <a:pt x="0" y="4670"/>
                    <a:pt x="0" y="3036"/>
                  </a:cubicBezTo>
                  <a:cubicBezTo>
                    <a:pt x="0" y="1343"/>
                    <a:pt x="1343" y="1"/>
                    <a:pt x="3035" y="59"/>
                  </a:cubicBezTo>
                  <a:cubicBezTo>
                    <a:pt x="4670" y="59"/>
                    <a:pt x="5954" y="1402"/>
                    <a:pt x="5954" y="3036"/>
                  </a:cubicBezTo>
                  <a:cubicBezTo>
                    <a:pt x="5954" y="4729"/>
                    <a:pt x="4611" y="6013"/>
                    <a:pt x="2977" y="601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0" name="Google Shape;18350;p46"/>
            <p:cNvSpPr/>
            <p:nvPr/>
          </p:nvSpPr>
          <p:spPr>
            <a:xfrm>
              <a:off x="3839175" y="931250"/>
              <a:ext cx="147400" cy="148875"/>
            </a:xfrm>
            <a:custGeom>
              <a:avLst/>
              <a:gdLst/>
              <a:ahLst/>
              <a:cxnLst/>
              <a:rect l="l" t="t" r="r" b="b"/>
              <a:pathLst>
                <a:path w="5896" h="5955" extrusionOk="0">
                  <a:moveTo>
                    <a:pt x="2977" y="5955"/>
                  </a:moveTo>
                  <a:cubicBezTo>
                    <a:pt x="1285" y="5955"/>
                    <a:pt x="0" y="4612"/>
                    <a:pt x="0" y="2978"/>
                  </a:cubicBezTo>
                  <a:cubicBezTo>
                    <a:pt x="0" y="1285"/>
                    <a:pt x="1285" y="1"/>
                    <a:pt x="2977" y="1"/>
                  </a:cubicBezTo>
                  <a:cubicBezTo>
                    <a:pt x="4612" y="1"/>
                    <a:pt x="5896" y="1285"/>
                    <a:pt x="5896" y="2920"/>
                  </a:cubicBezTo>
                  <a:cubicBezTo>
                    <a:pt x="5896" y="4612"/>
                    <a:pt x="4612" y="5896"/>
                    <a:pt x="2977" y="595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1" name="Google Shape;18351;p46"/>
            <p:cNvSpPr/>
            <p:nvPr/>
          </p:nvSpPr>
          <p:spPr>
            <a:xfrm>
              <a:off x="2365325" y="3871675"/>
              <a:ext cx="148875" cy="148875"/>
            </a:xfrm>
            <a:custGeom>
              <a:avLst/>
              <a:gdLst/>
              <a:ahLst/>
              <a:cxnLst/>
              <a:rect l="l" t="t" r="r" b="b"/>
              <a:pathLst>
                <a:path w="5955" h="5955" extrusionOk="0">
                  <a:moveTo>
                    <a:pt x="5954" y="2977"/>
                  </a:moveTo>
                  <a:cubicBezTo>
                    <a:pt x="5954" y="4670"/>
                    <a:pt x="4670" y="5954"/>
                    <a:pt x="3035" y="5954"/>
                  </a:cubicBezTo>
                  <a:cubicBezTo>
                    <a:pt x="1343" y="5954"/>
                    <a:pt x="0" y="4612"/>
                    <a:pt x="0" y="2919"/>
                  </a:cubicBezTo>
                  <a:cubicBezTo>
                    <a:pt x="59" y="1285"/>
                    <a:pt x="1343" y="0"/>
                    <a:pt x="3035" y="0"/>
                  </a:cubicBezTo>
                  <a:cubicBezTo>
                    <a:pt x="4670" y="0"/>
                    <a:pt x="5954" y="1343"/>
                    <a:pt x="5954"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2" name="Google Shape;18352;p46"/>
            <p:cNvSpPr/>
            <p:nvPr/>
          </p:nvSpPr>
          <p:spPr>
            <a:xfrm>
              <a:off x="2607550" y="4118300"/>
              <a:ext cx="150325" cy="150325"/>
            </a:xfrm>
            <a:custGeom>
              <a:avLst/>
              <a:gdLst/>
              <a:ahLst/>
              <a:cxnLst/>
              <a:rect l="l" t="t" r="r" b="b"/>
              <a:pathLst>
                <a:path w="6013" h="6013" extrusionOk="0">
                  <a:moveTo>
                    <a:pt x="6013" y="2977"/>
                  </a:moveTo>
                  <a:cubicBezTo>
                    <a:pt x="6013" y="4611"/>
                    <a:pt x="4729" y="5954"/>
                    <a:pt x="3036" y="5954"/>
                  </a:cubicBezTo>
                  <a:cubicBezTo>
                    <a:pt x="1343" y="6012"/>
                    <a:pt x="1" y="4670"/>
                    <a:pt x="59" y="2977"/>
                  </a:cubicBezTo>
                  <a:cubicBezTo>
                    <a:pt x="59" y="1284"/>
                    <a:pt x="1343" y="0"/>
                    <a:pt x="3036" y="0"/>
                  </a:cubicBezTo>
                  <a:cubicBezTo>
                    <a:pt x="4670" y="0"/>
                    <a:pt x="6013" y="1343"/>
                    <a:pt x="6013"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3" name="Google Shape;18353;p46"/>
            <p:cNvSpPr/>
            <p:nvPr/>
          </p:nvSpPr>
          <p:spPr>
            <a:xfrm>
              <a:off x="5553800" y="2892500"/>
              <a:ext cx="148875" cy="148875"/>
            </a:xfrm>
            <a:custGeom>
              <a:avLst/>
              <a:gdLst/>
              <a:ahLst/>
              <a:cxnLst/>
              <a:rect l="l" t="t" r="r" b="b"/>
              <a:pathLst>
                <a:path w="5955" h="5955" extrusionOk="0">
                  <a:moveTo>
                    <a:pt x="1" y="2919"/>
                  </a:moveTo>
                  <a:cubicBezTo>
                    <a:pt x="1" y="1285"/>
                    <a:pt x="1343" y="1"/>
                    <a:pt x="3036" y="59"/>
                  </a:cubicBezTo>
                  <a:cubicBezTo>
                    <a:pt x="4670" y="59"/>
                    <a:pt x="5955" y="1402"/>
                    <a:pt x="5955" y="3095"/>
                  </a:cubicBezTo>
                  <a:cubicBezTo>
                    <a:pt x="5896" y="4729"/>
                    <a:pt x="4612" y="5955"/>
                    <a:pt x="2919" y="5955"/>
                  </a:cubicBezTo>
                  <a:cubicBezTo>
                    <a:pt x="1285" y="5955"/>
                    <a:pt x="1" y="4612"/>
                    <a:pt x="1"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4" name="Google Shape;18354;p46"/>
            <p:cNvSpPr/>
            <p:nvPr/>
          </p:nvSpPr>
          <p:spPr>
            <a:xfrm>
              <a:off x="5553800" y="2645900"/>
              <a:ext cx="148875" cy="148875"/>
            </a:xfrm>
            <a:custGeom>
              <a:avLst/>
              <a:gdLst/>
              <a:ahLst/>
              <a:cxnLst/>
              <a:rect l="l" t="t" r="r" b="b"/>
              <a:pathLst>
                <a:path w="5955" h="5955" extrusionOk="0">
                  <a:moveTo>
                    <a:pt x="5955" y="2977"/>
                  </a:moveTo>
                  <a:cubicBezTo>
                    <a:pt x="5955" y="4670"/>
                    <a:pt x="4612" y="5954"/>
                    <a:pt x="2978" y="5954"/>
                  </a:cubicBezTo>
                  <a:cubicBezTo>
                    <a:pt x="1285" y="5954"/>
                    <a:pt x="1" y="4612"/>
                    <a:pt x="1" y="2977"/>
                  </a:cubicBezTo>
                  <a:cubicBezTo>
                    <a:pt x="1" y="1343"/>
                    <a:pt x="1285" y="59"/>
                    <a:pt x="2919" y="0"/>
                  </a:cubicBezTo>
                  <a:cubicBezTo>
                    <a:pt x="4612" y="0"/>
                    <a:pt x="5955" y="1284"/>
                    <a:pt x="5955"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5" name="Google Shape;18355;p46"/>
            <p:cNvSpPr/>
            <p:nvPr/>
          </p:nvSpPr>
          <p:spPr>
            <a:xfrm>
              <a:off x="3592550" y="931250"/>
              <a:ext cx="147425" cy="148875"/>
            </a:xfrm>
            <a:custGeom>
              <a:avLst/>
              <a:gdLst/>
              <a:ahLst/>
              <a:cxnLst/>
              <a:rect l="l" t="t" r="r" b="b"/>
              <a:pathLst>
                <a:path w="5897" h="5955" extrusionOk="0">
                  <a:moveTo>
                    <a:pt x="5896" y="2978"/>
                  </a:moveTo>
                  <a:cubicBezTo>
                    <a:pt x="5896" y="4612"/>
                    <a:pt x="4612" y="5955"/>
                    <a:pt x="2919" y="5896"/>
                  </a:cubicBezTo>
                  <a:cubicBezTo>
                    <a:pt x="1285" y="5896"/>
                    <a:pt x="1" y="4612"/>
                    <a:pt x="1" y="2978"/>
                  </a:cubicBezTo>
                  <a:cubicBezTo>
                    <a:pt x="1" y="1285"/>
                    <a:pt x="1285" y="1"/>
                    <a:pt x="2978" y="1"/>
                  </a:cubicBezTo>
                  <a:cubicBezTo>
                    <a:pt x="4612" y="1"/>
                    <a:pt x="5896" y="1285"/>
                    <a:pt x="5896" y="297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6" name="Google Shape;18356;p46"/>
            <p:cNvSpPr/>
            <p:nvPr/>
          </p:nvSpPr>
          <p:spPr>
            <a:xfrm>
              <a:off x="4571725" y="4366375"/>
              <a:ext cx="147400" cy="147400"/>
            </a:xfrm>
            <a:custGeom>
              <a:avLst/>
              <a:gdLst/>
              <a:ahLst/>
              <a:cxnLst/>
              <a:rect l="l" t="t" r="r" b="b"/>
              <a:pathLst>
                <a:path w="5896" h="5896" extrusionOk="0">
                  <a:moveTo>
                    <a:pt x="5896" y="2977"/>
                  </a:moveTo>
                  <a:cubicBezTo>
                    <a:pt x="5896" y="4553"/>
                    <a:pt x="4553" y="5895"/>
                    <a:pt x="2919" y="5895"/>
                  </a:cubicBezTo>
                  <a:cubicBezTo>
                    <a:pt x="1285" y="5895"/>
                    <a:pt x="0" y="4553"/>
                    <a:pt x="0" y="2860"/>
                  </a:cubicBezTo>
                  <a:cubicBezTo>
                    <a:pt x="0" y="1226"/>
                    <a:pt x="1343" y="0"/>
                    <a:pt x="2977" y="0"/>
                  </a:cubicBezTo>
                  <a:cubicBezTo>
                    <a:pt x="4612" y="0"/>
                    <a:pt x="5896" y="1343"/>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7" name="Google Shape;18357;p46"/>
            <p:cNvSpPr/>
            <p:nvPr/>
          </p:nvSpPr>
          <p:spPr>
            <a:xfrm>
              <a:off x="5555275" y="2405125"/>
              <a:ext cx="145950" cy="145950"/>
            </a:xfrm>
            <a:custGeom>
              <a:avLst/>
              <a:gdLst/>
              <a:ahLst/>
              <a:cxnLst/>
              <a:rect l="l" t="t" r="r" b="b"/>
              <a:pathLst>
                <a:path w="5838" h="5838" extrusionOk="0">
                  <a:moveTo>
                    <a:pt x="5837" y="2919"/>
                  </a:moveTo>
                  <a:cubicBezTo>
                    <a:pt x="5837" y="4495"/>
                    <a:pt x="4553" y="5837"/>
                    <a:pt x="2919" y="5837"/>
                  </a:cubicBezTo>
                  <a:cubicBezTo>
                    <a:pt x="1284" y="5837"/>
                    <a:pt x="0" y="4553"/>
                    <a:pt x="0" y="2919"/>
                  </a:cubicBezTo>
                  <a:cubicBezTo>
                    <a:pt x="0" y="1284"/>
                    <a:pt x="1284" y="0"/>
                    <a:pt x="2919" y="0"/>
                  </a:cubicBezTo>
                  <a:cubicBezTo>
                    <a:pt x="4495" y="0"/>
                    <a:pt x="5837" y="1284"/>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8" name="Google Shape;18358;p46"/>
            <p:cNvSpPr/>
            <p:nvPr/>
          </p:nvSpPr>
          <p:spPr>
            <a:xfrm>
              <a:off x="2120150" y="1910425"/>
              <a:ext cx="147425" cy="147400"/>
            </a:xfrm>
            <a:custGeom>
              <a:avLst/>
              <a:gdLst/>
              <a:ahLst/>
              <a:cxnLst/>
              <a:rect l="l" t="t" r="r" b="b"/>
              <a:pathLst>
                <a:path w="5897" h="5896" extrusionOk="0">
                  <a:moveTo>
                    <a:pt x="5896" y="2919"/>
                  </a:moveTo>
                  <a:cubicBezTo>
                    <a:pt x="5896" y="4553"/>
                    <a:pt x="4612" y="5896"/>
                    <a:pt x="2978" y="5896"/>
                  </a:cubicBezTo>
                  <a:cubicBezTo>
                    <a:pt x="1344" y="5896"/>
                    <a:pt x="1" y="4612"/>
                    <a:pt x="1" y="2977"/>
                  </a:cubicBezTo>
                  <a:cubicBezTo>
                    <a:pt x="1" y="1343"/>
                    <a:pt x="1285" y="59"/>
                    <a:pt x="2920" y="1"/>
                  </a:cubicBezTo>
                  <a:cubicBezTo>
                    <a:pt x="4554" y="1"/>
                    <a:pt x="5838" y="1285"/>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9" name="Google Shape;18359;p46"/>
            <p:cNvSpPr/>
            <p:nvPr/>
          </p:nvSpPr>
          <p:spPr>
            <a:xfrm>
              <a:off x="4081400" y="932725"/>
              <a:ext cx="147425" cy="145950"/>
            </a:xfrm>
            <a:custGeom>
              <a:avLst/>
              <a:gdLst/>
              <a:ahLst/>
              <a:cxnLst/>
              <a:rect l="l" t="t" r="r" b="b"/>
              <a:pathLst>
                <a:path w="5897" h="5838" extrusionOk="0">
                  <a:moveTo>
                    <a:pt x="5896" y="2919"/>
                  </a:moveTo>
                  <a:cubicBezTo>
                    <a:pt x="5896" y="4553"/>
                    <a:pt x="4554" y="5837"/>
                    <a:pt x="2919" y="5837"/>
                  </a:cubicBezTo>
                  <a:cubicBezTo>
                    <a:pt x="1285" y="5779"/>
                    <a:pt x="1" y="4437"/>
                    <a:pt x="59" y="2861"/>
                  </a:cubicBezTo>
                  <a:cubicBezTo>
                    <a:pt x="59" y="1226"/>
                    <a:pt x="1402" y="0"/>
                    <a:pt x="2978" y="0"/>
                  </a:cubicBezTo>
                  <a:cubicBezTo>
                    <a:pt x="4612" y="0"/>
                    <a:pt x="5896" y="1343"/>
                    <a:pt x="5896"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0" name="Google Shape;18360;p46"/>
            <p:cNvSpPr/>
            <p:nvPr/>
          </p:nvSpPr>
          <p:spPr>
            <a:xfrm>
              <a:off x="5553800" y="3140575"/>
              <a:ext cx="147425" cy="145950"/>
            </a:xfrm>
            <a:custGeom>
              <a:avLst/>
              <a:gdLst/>
              <a:ahLst/>
              <a:cxnLst/>
              <a:rect l="l" t="t" r="r" b="b"/>
              <a:pathLst>
                <a:path w="5897" h="5838" extrusionOk="0">
                  <a:moveTo>
                    <a:pt x="2978" y="1"/>
                  </a:moveTo>
                  <a:cubicBezTo>
                    <a:pt x="4554" y="1"/>
                    <a:pt x="5896" y="1402"/>
                    <a:pt x="5896" y="2978"/>
                  </a:cubicBezTo>
                  <a:cubicBezTo>
                    <a:pt x="5838" y="4554"/>
                    <a:pt x="4554" y="5838"/>
                    <a:pt x="2978" y="5838"/>
                  </a:cubicBezTo>
                  <a:cubicBezTo>
                    <a:pt x="1343" y="5838"/>
                    <a:pt x="1" y="4495"/>
                    <a:pt x="59" y="2861"/>
                  </a:cubicBezTo>
                  <a:cubicBezTo>
                    <a:pt x="59" y="1285"/>
                    <a:pt x="1402" y="1"/>
                    <a:pt x="297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1" name="Google Shape;18361;p46"/>
            <p:cNvSpPr/>
            <p:nvPr/>
          </p:nvSpPr>
          <p:spPr>
            <a:xfrm>
              <a:off x="5064950" y="1421575"/>
              <a:ext cx="145950" cy="145950"/>
            </a:xfrm>
            <a:custGeom>
              <a:avLst/>
              <a:gdLst/>
              <a:ahLst/>
              <a:cxnLst/>
              <a:rect l="l" t="t" r="r" b="b"/>
              <a:pathLst>
                <a:path w="5838" h="5838" extrusionOk="0">
                  <a:moveTo>
                    <a:pt x="5838" y="2977"/>
                  </a:moveTo>
                  <a:cubicBezTo>
                    <a:pt x="5838" y="4553"/>
                    <a:pt x="4495" y="5838"/>
                    <a:pt x="2919" y="5838"/>
                  </a:cubicBezTo>
                  <a:cubicBezTo>
                    <a:pt x="1343" y="5838"/>
                    <a:pt x="1" y="4495"/>
                    <a:pt x="59" y="2919"/>
                  </a:cubicBezTo>
                  <a:cubicBezTo>
                    <a:pt x="59" y="1343"/>
                    <a:pt x="1402" y="0"/>
                    <a:pt x="2978" y="59"/>
                  </a:cubicBezTo>
                  <a:cubicBezTo>
                    <a:pt x="4554" y="59"/>
                    <a:pt x="5838" y="1401"/>
                    <a:pt x="5838" y="29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2" name="Google Shape;18362;p46"/>
            <p:cNvSpPr/>
            <p:nvPr/>
          </p:nvSpPr>
          <p:spPr>
            <a:xfrm>
              <a:off x="3345950" y="932725"/>
              <a:ext cx="145950" cy="145950"/>
            </a:xfrm>
            <a:custGeom>
              <a:avLst/>
              <a:gdLst/>
              <a:ahLst/>
              <a:cxnLst/>
              <a:rect l="l" t="t" r="r" b="b"/>
              <a:pathLst>
                <a:path w="5838" h="5838" extrusionOk="0">
                  <a:moveTo>
                    <a:pt x="5837" y="2919"/>
                  </a:moveTo>
                  <a:cubicBezTo>
                    <a:pt x="5837" y="4495"/>
                    <a:pt x="4495" y="5837"/>
                    <a:pt x="2919" y="5837"/>
                  </a:cubicBezTo>
                  <a:cubicBezTo>
                    <a:pt x="1343" y="5837"/>
                    <a:pt x="0" y="4437"/>
                    <a:pt x="0" y="2861"/>
                  </a:cubicBezTo>
                  <a:cubicBezTo>
                    <a:pt x="59" y="1284"/>
                    <a:pt x="1401" y="0"/>
                    <a:pt x="2977" y="0"/>
                  </a:cubicBezTo>
                  <a:cubicBezTo>
                    <a:pt x="4553" y="0"/>
                    <a:pt x="5837" y="1343"/>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3" name="Google Shape;18363;p46"/>
            <p:cNvSpPr/>
            <p:nvPr/>
          </p:nvSpPr>
          <p:spPr>
            <a:xfrm>
              <a:off x="2857100" y="4366375"/>
              <a:ext cx="145950" cy="145950"/>
            </a:xfrm>
            <a:custGeom>
              <a:avLst/>
              <a:gdLst/>
              <a:ahLst/>
              <a:cxnLst/>
              <a:rect l="l" t="t" r="r" b="b"/>
              <a:pathLst>
                <a:path w="5838" h="5838" extrusionOk="0">
                  <a:moveTo>
                    <a:pt x="5837" y="2919"/>
                  </a:moveTo>
                  <a:cubicBezTo>
                    <a:pt x="5837" y="4495"/>
                    <a:pt x="4495" y="5837"/>
                    <a:pt x="2919" y="5837"/>
                  </a:cubicBezTo>
                  <a:cubicBezTo>
                    <a:pt x="1343" y="5837"/>
                    <a:pt x="58" y="4553"/>
                    <a:pt x="0" y="2977"/>
                  </a:cubicBezTo>
                  <a:cubicBezTo>
                    <a:pt x="0" y="1401"/>
                    <a:pt x="1284" y="58"/>
                    <a:pt x="2860" y="58"/>
                  </a:cubicBezTo>
                  <a:cubicBezTo>
                    <a:pt x="4436" y="0"/>
                    <a:pt x="5779" y="1343"/>
                    <a:pt x="5837" y="29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4" name="Google Shape;18364;p46"/>
            <p:cNvSpPr/>
            <p:nvPr/>
          </p:nvSpPr>
          <p:spPr>
            <a:xfrm>
              <a:off x="2121625" y="3630900"/>
              <a:ext cx="144500" cy="145950"/>
            </a:xfrm>
            <a:custGeom>
              <a:avLst/>
              <a:gdLst/>
              <a:ahLst/>
              <a:cxnLst/>
              <a:rect l="l" t="t" r="r" b="b"/>
              <a:pathLst>
                <a:path w="5780" h="5838" extrusionOk="0">
                  <a:moveTo>
                    <a:pt x="2919" y="0"/>
                  </a:moveTo>
                  <a:cubicBezTo>
                    <a:pt x="4437" y="0"/>
                    <a:pt x="5779" y="1343"/>
                    <a:pt x="5779" y="2919"/>
                  </a:cubicBezTo>
                  <a:cubicBezTo>
                    <a:pt x="5779" y="4495"/>
                    <a:pt x="4437" y="5837"/>
                    <a:pt x="2861" y="5779"/>
                  </a:cubicBezTo>
                  <a:cubicBezTo>
                    <a:pt x="1285" y="5779"/>
                    <a:pt x="0" y="4437"/>
                    <a:pt x="0" y="2861"/>
                  </a:cubicBezTo>
                  <a:cubicBezTo>
                    <a:pt x="0" y="1343"/>
                    <a:pt x="1343" y="0"/>
                    <a:pt x="2919"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5" name="Google Shape;18365;p46"/>
            <p:cNvSpPr/>
            <p:nvPr/>
          </p:nvSpPr>
          <p:spPr>
            <a:xfrm>
              <a:off x="3840625" y="4611525"/>
              <a:ext cx="144500" cy="143025"/>
            </a:xfrm>
            <a:custGeom>
              <a:avLst/>
              <a:gdLst/>
              <a:ahLst/>
              <a:cxnLst/>
              <a:rect l="l" t="t" r="r" b="b"/>
              <a:pathLst>
                <a:path w="5780" h="5721" extrusionOk="0">
                  <a:moveTo>
                    <a:pt x="5779" y="2802"/>
                  </a:moveTo>
                  <a:cubicBezTo>
                    <a:pt x="5779" y="4378"/>
                    <a:pt x="4437" y="5721"/>
                    <a:pt x="2861" y="5721"/>
                  </a:cubicBezTo>
                  <a:cubicBezTo>
                    <a:pt x="1343" y="5721"/>
                    <a:pt x="59" y="4436"/>
                    <a:pt x="1" y="2860"/>
                  </a:cubicBezTo>
                  <a:cubicBezTo>
                    <a:pt x="1" y="1284"/>
                    <a:pt x="1285" y="0"/>
                    <a:pt x="2861" y="0"/>
                  </a:cubicBezTo>
                  <a:cubicBezTo>
                    <a:pt x="4437" y="0"/>
                    <a:pt x="5721" y="1226"/>
                    <a:pt x="5779"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6" name="Google Shape;18366;p46"/>
            <p:cNvSpPr/>
            <p:nvPr/>
          </p:nvSpPr>
          <p:spPr>
            <a:xfrm>
              <a:off x="1879375" y="2895425"/>
              <a:ext cx="143050" cy="143025"/>
            </a:xfrm>
            <a:custGeom>
              <a:avLst/>
              <a:gdLst/>
              <a:ahLst/>
              <a:cxnLst/>
              <a:rect l="l" t="t" r="r" b="b"/>
              <a:pathLst>
                <a:path w="5722" h="5721" extrusionOk="0">
                  <a:moveTo>
                    <a:pt x="2861" y="1"/>
                  </a:moveTo>
                  <a:cubicBezTo>
                    <a:pt x="4437" y="1"/>
                    <a:pt x="5663" y="1285"/>
                    <a:pt x="5721" y="2861"/>
                  </a:cubicBezTo>
                  <a:cubicBezTo>
                    <a:pt x="5721" y="4437"/>
                    <a:pt x="4437" y="5721"/>
                    <a:pt x="2861" y="5721"/>
                  </a:cubicBezTo>
                  <a:cubicBezTo>
                    <a:pt x="1285" y="5721"/>
                    <a:pt x="1" y="4437"/>
                    <a:pt x="1" y="2861"/>
                  </a:cubicBezTo>
                  <a:cubicBezTo>
                    <a:pt x="1" y="1285"/>
                    <a:pt x="1285" y="59"/>
                    <a:pt x="2861"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7" name="Google Shape;18367;p46"/>
            <p:cNvSpPr/>
            <p:nvPr/>
          </p:nvSpPr>
          <p:spPr>
            <a:xfrm>
              <a:off x="1879375" y="2648825"/>
              <a:ext cx="143050" cy="143025"/>
            </a:xfrm>
            <a:custGeom>
              <a:avLst/>
              <a:gdLst/>
              <a:ahLst/>
              <a:cxnLst/>
              <a:rect l="l" t="t" r="r" b="b"/>
              <a:pathLst>
                <a:path w="5722" h="5721" extrusionOk="0">
                  <a:moveTo>
                    <a:pt x="2861" y="5720"/>
                  </a:moveTo>
                  <a:cubicBezTo>
                    <a:pt x="1285" y="5720"/>
                    <a:pt x="1" y="4436"/>
                    <a:pt x="1" y="2860"/>
                  </a:cubicBezTo>
                  <a:cubicBezTo>
                    <a:pt x="1" y="1284"/>
                    <a:pt x="1285" y="0"/>
                    <a:pt x="2919" y="0"/>
                  </a:cubicBezTo>
                  <a:cubicBezTo>
                    <a:pt x="4495" y="58"/>
                    <a:pt x="5721" y="1343"/>
                    <a:pt x="5721" y="2919"/>
                  </a:cubicBezTo>
                  <a:cubicBezTo>
                    <a:pt x="5663" y="4495"/>
                    <a:pt x="4437" y="5720"/>
                    <a:pt x="2861" y="57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8" name="Google Shape;18368;p46"/>
            <p:cNvSpPr/>
            <p:nvPr/>
          </p:nvSpPr>
          <p:spPr>
            <a:xfrm>
              <a:off x="3594025" y="4610050"/>
              <a:ext cx="143025" cy="144500"/>
            </a:xfrm>
            <a:custGeom>
              <a:avLst/>
              <a:gdLst/>
              <a:ahLst/>
              <a:cxnLst/>
              <a:rect l="l" t="t" r="r" b="b"/>
              <a:pathLst>
                <a:path w="5721" h="5780" extrusionOk="0">
                  <a:moveTo>
                    <a:pt x="2860" y="5780"/>
                  </a:moveTo>
                  <a:cubicBezTo>
                    <a:pt x="1284" y="5780"/>
                    <a:pt x="59" y="4495"/>
                    <a:pt x="0" y="2919"/>
                  </a:cubicBezTo>
                  <a:cubicBezTo>
                    <a:pt x="0" y="1343"/>
                    <a:pt x="1343" y="1"/>
                    <a:pt x="2919" y="59"/>
                  </a:cubicBezTo>
                  <a:cubicBezTo>
                    <a:pt x="4495" y="59"/>
                    <a:pt x="5720" y="1343"/>
                    <a:pt x="5720" y="2919"/>
                  </a:cubicBezTo>
                  <a:cubicBezTo>
                    <a:pt x="5720" y="4495"/>
                    <a:pt x="4436" y="5780"/>
                    <a:pt x="2860" y="57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9" name="Google Shape;18369;p46"/>
            <p:cNvSpPr/>
            <p:nvPr/>
          </p:nvSpPr>
          <p:spPr>
            <a:xfrm>
              <a:off x="5556725" y="2159950"/>
              <a:ext cx="141575" cy="141575"/>
            </a:xfrm>
            <a:custGeom>
              <a:avLst/>
              <a:gdLst/>
              <a:ahLst/>
              <a:cxnLst/>
              <a:rect l="l" t="t" r="r" b="b"/>
              <a:pathLst>
                <a:path w="5663" h="5663" extrusionOk="0">
                  <a:moveTo>
                    <a:pt x="2802" y="5663"/>
                  </a:moveTo>
                  <a:cubicBezTo>
                    <a:pt x="1226" y="5663"/>
                    <a:pt x="0" y="4379"/>
                    <a:pt x="59" y="2803"/>
                  </a:cubicBezTo>
                  <a:cubicBezTo>
                    <a:pt x="59" y="1227"/>
                    <a:pt x="1343" y="1"/>
                    <a:pt x="2919" y="1"/>
                  </a:cubicBezTo>
                  <a:cubicBezTo>
                    <a:pt x="4495" y="59"/>
                    <a:pt x="5662" y="1285"/>
                    <a:pt x="5662" y="2861"/>
                  </a:cubicBezTo>
                  <a:cubicBezTo>
                    <a:pt x="5662" y="4437"/>
                    <a:pt x="4437" y="5663"/>
                    <a:pt x="2802" y="566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0" name="Google Shape;18370;p46"/>
            <p:cNvSpPr/>
            <p:nvPr/>
          </p:nvSpPr>
          <p:spPr>
            <a:xfrm>
              <a:off x="4821250" y="1180800"/>
              <a:ext cx="141575" cy="141575"/>
            </a:xfrm>
            <a:custGeom>
              <a:avLst/>
              <a:gdLst/>
              <a:ahLst/>
              <a:cxnLst/>
              <a:rect l="l" t="t" r="r" b="b"/>
              <a:pathLst>
                <a:path w="5663" h="5663" extrusionOk="0">
                  <a:moveTo>
                    <a:pt x="5663" y="2860"/>
                  </a:moveTo>
                  <a:cubicBezTo>
                    <a:pt x="5663" y="4436"/>
                    <a:pt x="4379" y="5662"/>
                    <a:pt x="2803" y="5662"/>
                  </a:cubicBezTo>
                  <a:cubicBezTo>
                    <a:pt x="1227" y="5662"/>
                    <a:pt x="1" y="4436"/>
                    <a:pt x="1" y="2802"/>
                  </a:cubicBezTo>
                  <a:cubicBezTo>
                    <a:pt x="1" y="1284"/>
                    <a:pt x="1227" y="59"/>
                    <a:pt x="2744" y="59"/>
                  </a:cubicBezTo>
                  <a:cubicBezTo>
                    <a:pt x="4379" y="0"/>
                    <a:pt x="5604" y="1226"/>
                    <a:pt x="5604" y="28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1" name="Google Shape;18371;p46"/>
            <p:cNvSpPr/>
            <p:nvPr/>
          </p:nvSpPr>
          <p:spPr>
            <a:xfrm>
              <a:off x="5314475" y="1671100"/>
              <a:ext cx="141575" cy="141575"/>
            </a:xfrm>
            <a:custGeom>
              <a:avLst/>
              <a:gdLst/>
              <a:ahLst/>
              <a:cxnLst/>
              <a:rect l="l" t="t" r="r" b="b"/>
              <a:pathLst>
                <a:path w="5663" h="5663" extrusionOk="0">
                  <a:moveTo>
                    <a:pt x="5663" y="2803"/>
                  </a:moveTo>
                  <a:cubicBezTo>
                    <a:pt x="5663" y="4379"/>
                    <a:pt x="4437" y="5663"/>
                    <a:pt x="2803" y="5663"/>
                  </a:cubicBezTo>
                  <a:cubicBezTo>
                    <a:pt x="1227" y="5663"/>
                    <a:pt x="1" y="4379"/>
                    <a:pt x="1" y="2803"/>
                  </a:cubicBezTo>
                  <a:cubicBezTo>
                    <a:pt x="1" y="1227"/>
                    <a:pt x="1227" y="1"/>
                    <a:pt x="2803" y="1"/>
                  </a:cubicBezTo>
                  <a:cubicBezTo>
                    <a:pt x="4379" y="1"/>
                    <a:pt x="5663" y="1227"/>
                    <a:pt x="5663"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2" name="Google Shape;18372;p46"/>
            <p:cNvSpPr/>
            <p:nvPr/>
          </p:nvSpPr>
          <p:spPr>
            <a:xfrm>
              <a:off x="1880850" y="2408025"/>
              <a:ext cx="140100" cy="140125"/>
            </a:xfrm>
            <a:custGeom>
              <a:avLst/>
              <a:gdLst/>
              <a:ahLst/>
              <a:cxnLst/>
              <a:rect l="l" t="t" r="r" b="b"/>
              <a:pathLst>
                <a:path w="5604" h="5605" extrusionOk="0">
                  <a:moveTo>
                    <a:pt x="5604" y="2803"/>
                  </a:moveTo>
                  <a:cubicBezTo>
                    <a:pt x="5604" y="4379"/>
                    <a:pt x="4378" y="5604"/>
                    <a:pt x="2744" y="5604"/>
                  </a:cubicBezTo>
                  <a:cubicBezTo>
                    <a:pt x="1226" y="5546"/>
                    <a:pt x="0" y="4379"/>
                    <a:pt x="0" y="2803"/>
                  </a:cubicBezTo>
                  <a:cubicBezTo>
                    <a:pt x="0" y="1227"/>
                    <a:pt x="1226" y="1"/>
                    <a:pt x="2802" y="1"/>
                  </a:cubicBezTo>
                  <a:cubicBezTo>
                    <a:pt x="4378" y="1"/>
                    <a:pt x="5604" y="1227"/>
                    <a:pt x="5604"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3" name="Google Shape;18373;p46"/>
            <p:cNvSpPr/>
            <p:nvPr/>
          </p:nvSpPr>
          <p:spPr>
            <a:xfrm>
              <a:off x="5067875" y="4122675"/>
              <a:ext cx="140100" cy="140100"/>
            </a:xfrm>
            <a:custGeom>
              <a:avLst/>
              <a:gdLst/>
              <a:ahLst/>
              <a:cxnLst/>
              <a:rect l="l" t="t" r="r" b="b"/>
              <a:pathLst>
                <a:path w="5604" h="5604" extrusionOk="0">
                  <a:moveTo>
                    <a:pt x="2802" y="5604"/>
                  </a:moveTo>
                  <a:cubicBezTo>
                    <a:pt x="1226" y="5604"/>
                    <a:pt x="0" y="4378"/>
                    <a:pt x="0" y="2802"/>
                  </a:cubicBezTo>
                  <a:cubicBezTo>
                    <a:pt x="59" y="1226"/>
                    <a:pt x="1285" y="0"/>
                    <a:pt x="2802" y="0"/>
                  </a:cubicBezTo>
                  <a:cubicBezTo>
                    <a:pt x="4378" y="0"/>
                    <a:pt x="5604" y="1284"/>
                    <a:pt x="5604" y="2860"/>
                  </a:cubicBezTo>
                  <a:cubicBezTo>
                    <a:pt x="5604" y="4378"/>
                    <a:pt x="4378" y="5604"/>
                    <a:pt x="2802" y="56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4" name="Google Shape;18374;p46"/>
            <p:cNvSpPr/>
            <p:nvPr/>
          </p:nvSpPr>
          <p:spPr>
            <a:xfrm>
              <a:off x="4330950" y="934175"/>
              <a:ext cx="141575" cy="141575"/>
            </a:xfrm>
            <a:custGeom>
              <a:avLst/>
              <a:gdLst/>
              <a:ahLst/>
              <a:cxnLst/>
              <a:rect l="l" t="t" r="r" b="b"/>
              <a:pathLst>
                <a:path w="5663" h="5663" extrusionOk="0">
                  <a:moveTo>
                    <a:pt x="5662" y="2861"/>
                  </a:moveTo>
                  <a:cubicBezTo>
                    <a:pt x="5662" y="4437"/>
                    <a:pt x="4436" y="5663"/>
                    <a:pt x="2860" y="5663"/>
                  </a:cubicBezTo>
                  <a:cubicBezTo>
                    <a:pt x="1226" y="5663"/>
                    <a:pt x="0" y="4379"/>
                    <a:pt x="59" y="2803"/>
                  </a:cubicBezTo>
                  <a:cubicBezTo>
                    <a:pt x="59" y="1226"/>
                    <a:pt x="1284" y="59"/>
                    <a:pt x="2860" y="59"/>
                  </a:cubicBezTo>
                  <a:cubicBezTo>
                    <a:pt x="4436" y="1"/>
                    <a:pt x="5662" y="1285"/>
                    <a:pt x="5662" y="28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5" name="Google Shape;18375;p46"/>
            <p:cNvSpPr/>
            <p:nvPr/>
          </p:nvSpPr>
          <p:spPr>
            <a:xfrm>
              <a:off x="4085800" y="4617350"/>
              <a:ext cx="140100" cy="138650"/>
            </a:xfrm>
            <a:custGeom>
              <a:avLst/>
              <a:gdLst/>
              <a:ahLst/>
              <a:cxnLst/>
              <a:rect l="l" t="t" r="r" b="b"/>
              <a:pathLst>
                <a:path w="5604" h="5546" extrusionOk="0">
                  <a:moveTo>
                    <a:pt x="2802" y="5546"/>
                  </a:moveTo>
                  <a:cubicBezTo>
                    <a:pt x="1226" y="5546"/>
                    <a:pt x="0" y="4320"/>
                    <a:pt x="0" y="2744"/>
                  </a:cubicBezTo>
                  <a:cubicBezTo>
                    <a:pt x="0" y="1168"/>
                    <a:pt x="1226" y="1"/>
                    <a:pt x="2802" y="1"/>
                  </a:cubicBezTo>
                  <a:cubicBezTo>
                    <a:pt x="4378" y="1"/>
                    <a:pt x="5604" y="1227"/>
                    <a:pt x="5604" y="2803"/>
                  </a:cubicBezTo>
                  <a:cubicBezTo>
                    <a:pt x="5604" y="4379"/>
                    <a:pt x="4378" y="5546"/>
                    <a:pt x="2802" y="554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6" name="Google Shape;18376;p46"/>
            <p:cNvSpPr/>
            <p:nvPr/>
          </p:nvSpPr>
          <p:spPr>
            <a:xfrm>
              <a:off x="5558175" y="3387200"/>
              <a:ext cx="140125" cy="140125"/>
            </a:xfrm>
            <a:custGeom>
              <a:avLst/>
              <a:gdLst/>
              <a:ahLst/>
              <a:cxnLst/>
              <a:rect l="l" t="t" r="r" b="b"/>
              <a:pathLst>
                <a:path w="5605" h="5605" extrusionOk="0">
                  <a:moveTo>
                    <a:pt x="2744" y="5546"/>
                  </a:moveTo>
                  <a:cubicBezTo>
                    <a:pt x="1227" y="5546"/>
                    <a:pt x="1" y="4320"/>
                    <a:pt x="1" y="2744"/>
                  </a:cubicBezTo>
                  <a:cubicBezTo>
                    <a:pt x="1" y="1226"/>
                    <a:pt x="1285" y="0"/>
                    <a:pt x="2803" y="0"/>
                  </a:cubicBezTo>
                  <a:cubicBezTo>
                    <a:pt x="4379" y="0"/>
                    <a:pt x="5604" y="1285"/>
                    <a:pt x="5546" y="2802"/>
                  </a:cubicBezTo>
                  <a:cubicBezTo>
                    <a:pt x="5546" y="4378"/>
                    <a:pt x="4320" y="5604"/>
                    <a:pt x="2744" y="554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7" name="Google Shape;18377;p46"/>
            <p:cNvSpPr/>
            <p:nvPr/>
          </p:nvSpPr>
          <p:spPr>
            <a:xfrm>
              <a:off x="2369700" y="1424500"/>
              <a:ext cx="141575" cy="140100"/>
            </a:xfrm>
            <a:custGeom>
              <a:avLst/>
              <a:gdLst/>
              <a:ahLst/>
              <a:cxnLst/>
              <a:rect l="l" t="t" r="r" b="b"/>
              <a:pathLst>
                <a:path w="5663" h="5604" extrusionOk="0">
                  <a:moveTo>
                    <a:pt x="5604" y="2860"/>
                  </a:moveTo>
                  <a:cubicBezTo>
                    <a:pt x="5546" y="4436"/>
                    <a:pt x="4320" y="5604"/>
                    <a:pt x="2744" y="5604"/>
                  </a:cubicBezTo>
                  <a:cubicBezTo>
                    <a:pt x="1226" y="5545"/>
                    <a:pt x="0" y="4320"/>
                    <a:pt x="59" y="2744"/>
                  </a:cubicBezTo>
                  <a:cubicBezTo>
                    <a:pt x="59" y="1226"/>
                    <a:pt x="1343" y="0"/>
                    <a:pt x="2860" y="59"/>
                  </a:cubicBezTo>
                  <a:cubicBezTo>
                    <a:pt x="4437" y="59"/>
                    <a:pt x="5662" y="1343"/>
                    <a:pt x="5604" y="28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8" name="Google Shape;18378;p46"/>
            <p:cNvSpPr/>
            <p:nvPr/>
          </p:nvSpPr>
          <p:spPr>
            <a:xfrm>
              <a:off x="3350325" y="4612975"/>
              <a:ext cx="138650" cy="138650"/>
            </a:xfrm>
            <a:custGeom>
              <a:avLst/>
              <a:gdLst/>
              <a:ahLst/>
              <a:cxnLst/>
              <a:rect l="l" t="t" r="r" b="b"/>
              <a:pathLst>
                <a:path w="5546" h="5546" extrusionOk="0">
                  <a:moveTo>
                    <a:pt x="2802" y="1"/>
                  </a:moveTo>
                  <a:cubicBezTo>
                    <a:pt x="4320" y="1"/>
                    <a:pt x="5546" y="1226"/>
                    <a:pt x="5546" y="2802"/>
                  </a:cubicBezTo>
                  <a:cubicBezTo>
                    <a:pt x="5546" y="4320"/>
                    <a:pt x="4320" y="5546"/>
                    <a:pt x="2744" y="5546"/>
                  </a:cubicBezTo>
                  <a:cubicBezTo>
                    <a:pt x="1226" y="5546"/>
                    <a:pt x="0" y="4320"/>
                    <a:pt x="0" y="2802"/>
                  </a:cubicBezTo>
                  <a:cubicBezTo>
                    <a:pt x="0" y="1226"/>
                    <a:pt x="1226" y="1"/>
                    <a:pt x="28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9" name="Google Shape;18379;p46"/>
            <p:cNvSpPr/>
            <p:nvPr/>
          </p:nvSpPr>
          <p:spPr>
            <a:xfrm>
              <a:off x="5311575" y="3880425"/>
              <a:ext cx="138650" cy="140125"/>
            </a:xfrm>
            <a:custGeom>
              <a:avLst/>
              <a:gdLst/>
              <a:ahLst/>
              <a:cxnLst/>
              <a:rect l="l" t="t" r="r" b="b"/>
              <a:pathLst>
                <a:path w="5546" h="5605" extrusionOk="0">
                  <a:moveTo>
                    <a:pt x="5545" y="2802"/>
                  </a:moveTo>
                  <a:cubicBezTo>
                    <a:pt x="5545" y="4320"/>
                    <a:pt x="4320" y="5604"/>
                    <a:pt x="2744" y="5546"/>
                  </a:cubicBezTo>
                  <a:cubicBezTo>
                    <a:pt x="1284" y="5546"/>
                    <a:pt x="0" y="4320"/>
                    <a:pt x="0" y="2802"/>
                  </a:cubicBezTo>
                  <a:cubicBezTo>
                    <a:pt x="0" y="1285"/>
                    <a:pt x="1284" y="1"/>
                    <a:pt x="2802" y="1"/>
                  </a:cubicBezTo>
                  <a:cubicBezTo>
                    <a:pt x="4320" y="59"/>
                    <a:pt x="5545" y="1285"/>
                    <a:pt x="5545"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0" name="Google Shape;18380;p46"/>
            <p:cNvSpPr/>
            <p:nvPr/>
          </p:nvSpPr>
          <p:spPr>
            <a:xfrm>
              <a:off x="3106625" y="935650"/>
              <a:ext cx="140100" cy="140100"/>
            </a:xfrm>
            <a:custGeom>
              <a:avLst/>
              <a:gdLst/>
              <a:ahLst/>
              <a:cxnLst/>
              <a:rect l="l" t="t" r="r" b="b"/>
              <a:pathLst>
                <a:path w="5604" h="5604" extrusionOk="0">
                  <a:moveTo>
                    <a:pt x="5604" y="2802"/>
                  </a:moveTo>
                  <a:cubicBezTo>
                    <a:pt x="5604" y="4320"/>
                    <a:pt x="4320" y="5604"/>
                    <a:pt x="2744" y="5545"/>
                  </a:cubicBezTo>
                  <a:cubicBezTo>
                    <a:pt x="1226" y="5545"/>
                    <a:pt x="0" y="4320"/>
                    <a:pt x="0" y="2744"/>
                  </a:cubicBezTo>
                  <a:cubicBezTo>
                    <a:pt x="59" y="1226"/>
                    <a:pt x="1285" y="0"/>
                    <a:pt x="2802" y="0"/>
                  </a:cubicBezTo>
                  <a:cubicBezTo>
                    <a:pt x="4320" y="0"/>
                    <a:pt x="5604" y="1284"/>
                    <a:pt x="5546"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1" name="Google Shape;18381;p46"/>
            <p:cNvSpPr/>
            <p:nvPr/>
          </p:nvSpPr>
          <p:spPr>
            <a:xfrm>
              <a:off x="1876475" y="3144950"/>
              <a:ext cx="140100" cy="138675"/>
            </a:xfrm>
            <a:custGeom>
              <a:avLst/>
              <a:gdLst/>
              <a:ahLst/>
              <a:cxnLst/>
              <a:rect l="l" t="t" r="r" b="b"/>
              <a:pathLst>
                <a:path w="5604" h="5547" extrusionOk="0">
                  <a:moveTo>
                    <a:pt x="2802" y="1"/>
                  </a:moveTo>
                  <a:cubicBezTo>
                    <a:pt x="4320" y="1"/>
                    <a:pt x="5604" y="1227"/>
                    <a:pt x="5604" y="2744"/>
                  </a:cubicBezTo>
                  <a:cubicBezTo>
                    <a:pt x="5604" y="4320"/>
                    <a:pt x="4378" y="5546"/>
                    <a:pt x="2802" y="5546"/>
                  </a:cubicBezTo>
                  <a:cubicBezTo>
                    <a:pt x="1284" y="5546"/>
                    <a:pt x="58" y="4320"/>
                    <a:pt x="58" y="2803"/>
                  </a:cubicBezTo>
                  <a:cubicBezTo>
                    <a:pt x="0" y="1285"/>
                    <a:pt x="1226" y="1"/>
                    <a:pt x="280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2" name="Google Shape;18382;p46"/>
            <p:cNvSpPr/>
            <p:nvPr/>
          </p:nvSpPr>
          <p:spPr>
            <a:xfrm>
              <a:off x="2617775" y="1177875"/>
              <a:ext cx="138650" cy="140125"/>
            </a:xfrm>
            <a:custGeom>
              <a:avLst/>
              <a:gdLst/>
              <a:ahLst/>
              <a:cxnLst/>
              <a:rect l="l" t="t" r="r" b="b"/>
              <a:pathLst>
                <a:path w="5546" h="5605" extrusionOk="0">
                  <a:moveTo>
                    <a:pt x="2802" y="59"/>
                  </a:moveTo>
                  <a:cubicBezTo>
                    <a:pt x="4320" y="59"/>
                    <a:pt x="5546" y="1343"/>
                    <a:pt x="5546" y="2802"/>
                  </a:cubicBezTo>
                  <a:cubicBezTo>
                    <a:pt x="5546" y="4378"/>
                    <a:pt x="4203" y="5604"/>
                    <a:pt x="2685" y="5604"/>
                  </a:cubicBezTo>
                  <a:cubicBezTo>
                    <a:pt x="1226" y="5546"/>
                    <a:pt x="0" y="4262"/>
                    <a:pt x="0" y="2744"/>
                  </a:cubicBezTo>
                  <a:cubicBezTo>
                    <a:pt x="59" y="1285"/>
                    <a:pt x="1284" y="1"/>
                    <a:pt x="2802"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3" name="Google Shape;18383;p46"/>
            <p:cNvSpPr/>
            <p:nvPr/>
          </p:nvSpPr>
          <p:spPr>
            <a:xfrm>
              <a:off x="4822725" y="4370750"/>
              <a:ext cx="137175" cy="137175"/>
            </a:xfrm>
            <a:custGeom>
              <a:avLst/>
              <a:gdLst/>
              <a:ahLst/>
              <a:cxnLst/>
              <a:rect l="l" t="t" r="r" b="b"/>
              <a:pathLst>
                <a:path w="5487" h="5487" extrusionOk="0">
                  <a:moveTo>
                    <a:pt x="0" y="2744"/>
                  </a:moveTo>
                  <a:cubicBezTo>
                    <a:pt x="0" y="1284"/>
                    <a:pt x="1284" y="0"/>
                    <a:pt x="2802" y="0"/>
                  </a:cubicBezTo>
                  <a:cubicBezTo>
                    <a:pt x="4261" y="0"/>
                    <a:pt x="5487" y="1284"/>
                    <a:pt x="5487" y="2802"/>
                  </a:cubicBezTo>
                  <a:cubicBezTo>
                    <a:pt x="5487" y="4261"/>
                    <a:pt x="4203" y="5487"/>
                    <a:pt x="2744" y="5487"/>
                  </a:cubicBezTo>
                  <a:cubicBezTo>
                    <a:pt x="1284" y="5487"/>
                    <a:pt x="0" y="4203"/>
                    <a:pt x="0"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4" name="Google Shape;18384;p46"/>
            <p:cNvSpPr/>
            <p:nvPr/>
          </p:nvSpPr>
          <p:spPr>
            <a:xfrm>
              <a:off x="2124550" y="1672575"/>
              <a:ext cx="138650" cy="137175"/>
            </a:xfrm>
            <a:custGeom>
              <a:avLst/>
              <a:gdLst/>
              <a:ahLst/>
              <a:cxnLst/>
              <a:rect l="l" t="t" r="r" b="b"/>
              <a:pathLst>
                <a:path w="5546" h="5487" extrusionOk="0">
                  <a:moveTo>
                    <a:pt x="5487" y="2744"/>
                  </a:moveTo>
                  <a:cubicBezTo>
                    <a:pt x="5545" y="4203"/>
                    <a:pt x="4261" y="5487"/>
                    <a:pt x="2802" y="5487"/>
                  </a:cubicBezTo>
                  <a:cubicBezTo>
                    <a:pt x="1284" y="5487"/>
                    <a:pt x="0" y="4261"/>
                    <a:pt x="0" y="2744"/>
                  </a:cubicBezTo>
                  <a:cubicBezTo>
                    <a:pt x="0" y="1284"/>
                    <a:pt x="1226" y="59"/>
                    <a:pt x="2685" y="0"/>
                  </a:cubicBezTo>
                  <a:cubicBezTo>
                    <a:pt x="4203" y="0"/>
                    <a:pt x="5487" y="1226"/>
                    <a:pt x="5487"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5" name="Google Shape;18385;p46"/>
            <p:cNvSpPr/>
            <p:nvPr/>
          </p:nvSpPr>
          <p:spPr>
            <a:xfrm>
              <a:off x="2372625" y="4124125"/>
              <a:ext cx="135725" cy="137200"/>
            </a:xfrm>
            <a:custGeom>
              <a:avLst/>
              <a:gdLst/>
              <a:ahLst/>
              <a:cxnLst/>
              <a:rect l="l" t="t" r="r" b="b"/>
              <a:pathLst>
                <a:path w="5429" h="5488" extrusionOk="0">
                  <a:moveTo>
                    <a:pt x="5429" y="2744"/>
                  </a:moveTo>
                  <a:cubicBezTo>
                    <a:pt x="5429" y="4262"/>
                    <a:pt x="4144" y="5487"/>
                    <a:pt x="2685" y="5487"/>
                  </a:cubicBezTo>
                  <a:cubicBezTo>
                    <a:pt x="1167" y="5429"/>
                    <a:pt x="0" y="4203"/>
                    <a:pt x="0" y="2744"/>
                  </a:cubicBezTo>
                  <a:cubicBezTo>
                    <a:pt x="0" y="1226"/>
                    <a:pt x="1284" y="1"/>
                    <a:pt x="2743" y="59"/>
                  </a:cubicBezTo>
                  <a:cubicBezTo>
                    <a:pt x="4203" y="59"/>
                    <a:pt x="5429" y="1285"/>
                    <a:pt x="5429"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6" name="Google Shape;18386;p46"/>
            <p:cNvSpPr/>
            <p:nvPr/>
          </p:nvSpPr>
          <p:spPr>
            <a:xfrm>
              <a:off x="1882300" y="2162875"/>
              <a:ext cx="137200" cy="135750"/>
            </a:xfrm>
            <a:custGeom>
              <a:avLst/>
              <a:gdLst/>
              <a:ahLst/>
              <a:cxnLst/>
              <a:rect l="l" t="t" r="r" b="b"/>
              <a:pathLst>
                <a:path w="5488" h="5430" extrusionOk="0">
                  <a:moveTo>
                    <a:pt x="5429" y="2744"/>
                  </a:moveTo>
                  <a:cubicBezTo>
                    <a:pt x="5429" y="4262"/>
                    <a:pt x="4203" y="5429"/>
                    <a:pt x="2744" y="5429"/>
                  </a:cubicBezTo>
                  <a:cubicBezTo>
                    <a:pt x="1226" y="5429"/>
                    <a:pt x="1" y="4145"/>
                    <a:pt x="59" y="2627"/>
                  </a:cubicBezTo>
                  <a:cubicBezTo>
                    <a:pt x="117" y="1168"/>
                    <a:pt x="1343" y="1"/>
                    <a:pt x="2802" y="1"/>
                  </a:cubicBezTo>
                  <a:cubicBezTo>
                    <a:pt x="4262" y="59"/>
                    <a:pt x="5487" y="1285"/>
                    <a:pt x="5429"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7" name="Google Shape;18387;p46"/>
            <p:cNvSpPr/>
            <p:nvPr/>
          </p:nvSpPr>
          <p:spPr>
            <a:xfrm>
              <a:off x="4335325" y="4618825"/>
              <a:ext cx="135725" cy="135725"/>
            </a:xfrm>
            <a:custGeom>
              <a:avLst/>
              <a:gdLst/>
              <a:ahLst/>
              <a:cxnLst/>
              <a:rect l="l" t="t" r="r" b="b"/>
              <a:pathLst>
                <a:path w="5429" h="5429" extrusionOk="0">
                  <a:moveTo>
                    <a:pt x="5370" y="2685"/>
                  </a:moveTo>
                  <a:cubicBezTo>
                    <a:pt x="5429" y="4144"/>
                    <a:pt x="4203" y="5370"/>
                    <a:pt x="2744" y="5429"/>
                  </a:cubicBezTo>
                  <a:cubicBezTo>
                    <a:pt x="1226" y="5429"/>
                    <a:pt x="0" y="4203"/>
                    <a:pt x="0" y="2685"/>
                  </a:cubicBezTo>
                  <a:cubicBezTo>
                    <a:pt x="0" y="1226"/>
                    <a:pt x="1168" y="0"/>
                    <a:pt x="2685" y="0"/>
                  </a:cubicBezTo>
                  <a:cubicBezTo>
                    <a:pt x="4145" y="0"/>
                    <a:pt x="5370" y="1168"/>
                    <a:pt x="5370" y="26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8" name="Google Shape;18388;p46"/>
            <p:cNvSpPr/>
            <p:nvPr/>
          </p:nvSpPr>
          <p:spPr>
            <a:xfrm>
              <a:off x="3109550" y="4615900"/>
              <a:ext cx="134275" cy="134275"/>
            </a:xfrm>
            <a:custGeom>
              <a:avLst/>
              <a:gdLst/>
              <a:ahLst/>
              <a:cxnLst/>
              <a:rect l="l" t="t" r="r" b="b"/>
              <a:pathLst>
                <a:path w="5371" h="5371" extrusionOk="0">
                  <a:moveTo>
                    <a:pt x="2744" y="0"/>
                  </a:moveTo>
                  <a:cubicBezTo>
                    <a:pt x="4203" y="0"/>
                    <a:pt x="5370" y="1226"/>
                    <a:pt x="5312" y="2744"/>
                  </a:cubicBezTo>
                  <a:cubicBezTo>
                    <a:pt x="5312" y="4203"/>
                    <a:pt x="4144" y="5371"/>
                    <a:pt x="2627" y="5312"/>
                  </a:cubicBezTo>
                  <a:cubicBezTo>
                    <a:pt x="1109" y="5312"/>
                    <a:pt x="0" y="4145"/>
                    <a:pt x="0" y="2569"/>
                  </a:cubicBezTo>
                  <a:cubicBezTo>
                    <a:pt x="59" y="1109"/>
                    <a:pt x="1226" y="0"/>
                    <a:pt x="2744"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9" name="Google Shape;18389;p46"/>
            <p:cNvSpPr/>
            <p:nvPr/>
          </p:nvSpPr>
          <p:spPr>
            <a:xfrm>
              <a:off x="5561100" y="1922100"/>
              <a:ext cx="134275" cy="132825"/>
            </a:xfrm>
            <a:custGeom>
              <a:avLst/>
              <a:gdLst/>
              <a:ahLst/>
              <a:cxnLst/>
              <a:rect l="l" t="t" r="r" b="b"/>
              <a:pathLst>
                <a:path w="5371" h="5313" extrusionOk="0">
                  <a:moveTo>
                    <a:pt x="2686" y="1"/>
                  </a:moveTo>
                  <a:cubicBezTo>
                    <a:pt x="4203" y="1"/>
                    <a:pt x="5371" y="1226"/>
                    <a:pt x="5312" y="2744"/>
                  </a:cubicBezTo>
                  <a:cubicBezTo>
                    <a:pt x="5312" y="4203"/>
                    <a:pt x="4145" y="5312"/>
                    <a:pt x="2627" y="5312"/>
                  </a:cubicBezTo>
                  <a:cubicBezTo>
                    <a:pt x="1110" y="5312"/>
                    <a:pt x="1" y="4086"/>
                    <a:pt x="1" y="2569"/>
                  </a:cubicBezTo>
                  <a:cubicBezTo>
                    <a:pt x="59" y="1110"/>
                    <a:pt x="1226" y="1"/>
                    <a:pt x="268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0" name="Google Shape;18390;p46"/>
            <p:cNvSpPr/>
            <p:nvPr/>
          </p:nvSpPr>
          <p:spPr>
            <a:xfrm>
              <a:off x="4583400" y="940025"/>
              <a:ext cx="131350" cy="131350"/>
            </a:xfrm>
            <a:custGeom>
              <a:avLst/>
              <a:gdLst/>
              <a:ahLst/>
              <a:cxnLst/>
              <a:rect l="l" t="t" r="r" b="b"/>
              <a:pathLst>
                <a:path w="5254" h="5254" extrusionOk="0">
                  <a:moveTo>
                    <a:pt x="2627" y="0"/>
                  </a:moveTo>
                  <a:cubicBezTo>
                    <a:pt x="4086" y="0"/>
                    <a:pt x="5254" y="1109"/>
                    <a:pt x="5254" y="2569"/>
                  </a:cubicBezTo>
                  <a:cubicBezTo>
                    <a:pt x="5254" y="4086"/>
                    <a:pt x="4086" y="5254"/>
                    <a:pt x="2569" y="5254"/>
                  </a:cubicBezTo>
                  <a:cubicBezTo>
                    <a:pt x="1109" y="5254"/>
                    <a:pt x="0" y="4086"/>
                    <a:pt x="0" y="2627"/>
                  </a:cubicBezTo>
                  <a:cubicBezTo>
                    <a:pt x="0" y="1109"/>
                    <a:pt x="1109" y="0"/>
                    <a:pt x="262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1" name="Google Shape;18391;p46"/>
            <p:cNvSpPr/>
            <p:nvPr/>
          </p:nvSpPr>
          <p:spPr>
            <a:xfrm>
              <a:off x="2127450" y="3880425"/>
              <a:ext cx="132825" cy="132825"/>
            </a:xfrm>
            <a:custGeom>
              <a:avLst/>
              <a:gdLst/>
              <a:ahLst/>
              <a:cxnLst/>
              <a:rect l="l" t="t" r="r" b="b"/>
              <a:pathLst>
                <a:path w="5313" h="5313" extrusionOk="0">
                  <a:moveTo>
                    <a:pt x="2686" y="1"/>
                  </a:moveTo>
                  <a:cubicBezTo>
                    <a:pt x="4145" y="1"/>
                    <a:pt x="5313" y="1168"/>
                    <a:pt x="5313" y="2627"/>
                  </a:cubicBezTo>
                  <a:cubicBezTo>
                    <a:pt x="5313" y="4145"/>
                    <a:pt x="4145" y="5312"/>
                    <a:pt x="2628" y="5312"/>
                  </a:cubicBezTo>
                  <a:cubicBezTo>
                    <a:pt x="1110" y="5254"/>
                    <a:pt x="1" y="4087"/>
                    <a:pt x="1" y="2627"/>
                  </a:cubicBezTo>
                  <a:cubicBezTo>
                    <a:pt x="1" y="1110"/>
                    <a:pt x="1168" y="1"/>
                    <a:pt x="2628"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2" name="Google Shape;18392;p46"/>
            <p:cNvSpPr/>
            <p:nvPr/>
          </p:nvSpPr>
          <p:spPr>
            <a:xfrm>
              <a:off x="1880850" y="3390125"/>
              <a:ext cx="132800" cy="132800"/>
            </a:xfrm>
            <a:custGeom>
              <a:avLst/>
              <a:gdLst/>
              <a:ahLst/>
              <a:cxnLst/>
              <a:rect l="l" t="t" r="r" b="b"/>
              <a:pathLst>
                <a:path w="5312" h="5312" extrusionOk="0">
                  <a:moveTo>
                    <a:pt x="2627" y="0"/>
                  </a:moveTo>
                  <a:cubicBezTo>
                    <a:pt x="4086" y="0"/>
                    <a:pt x="5254" y="1168"/>
                    <a:pt x="5312" y="2627"/>
                  </a:cubicBezTo>
                  <a:cubicBezTo>
                    <a:pt x="5312" y="4145"/>
                    <a:pt x="4145" y="5312"/>
                    <a:pt x="2627" y="5312"/>
                  </a:cubicBezTo>
                  <a:cubicBezTo>
                    <a:pt x="1168" y="5312"/>
                    <a:pt x="0" y="4145"/>
                    <a:pt x="0" y="2685"/>
                  </a:cubicBezTo>
                  <a:cubicBezTo>
                    <a:pt x="0" y="1168"/>
                    <a:pt x="1168" y="59"/>
                    <a:pt x="2627"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3" name="Google Shape;18393;p46"/>
            <p:cNvSpPr/>
            <p:nvPr/>
          </p:nvSpPr>
          <p:spPr>
            <a:xfrm>
              <a:off x="2616300" y="4372200"/>
              <a:ext cx="132825" cy="134275"/>
            </a:xfrm>
            <a:custGeom>
              <a:avLst/>
              <a:gdLst/>
              <a:ahLst/>
              <a:cxnLst/>
              <a:rect l="l" t="t" r="r" b="b"/>
              <a:pathLst>
                <a:path w="5313" h="5371" extrusionOk="0">
                  <a:moveTo>
                    <a:pt x="5313" y="2744"/>
                  </a:moveTo>
                  <a:cubicBezTo>
                    <a:pt x="5313" y="4262"/>
                    <a:pt x="4087" y="5371"/>
                    <a:pt x="2628" y="5371"/>
                  </a:cubicBezTo>
                  <a:cubicBezTo>
                    <a:pt x="1110" y="5312"/>
                    <a:pt x="1" y="4145"/>
                    <a:pt x="1" y="2569"/>
                  </a:cubicBezTo>
                  <a:cubicBezTo>
                    <a:pt x="59" y="1110"/>
                    <a:pt x="1285" y="1"/>
                    <a:pt x="2744" y="59"/>
                  </a:cubicBezTo>
                  <a:cubicBezTo>
                    <a:pt x="4204" y="117"/>
                    <a:pt x="5313" y="1285"/>
                    <a:pt x="5313" y="27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4" name="Google Shape;18394;p46"/>
            <p:cNvSpPr/>
            <p:nvPr/>
          </p:nvSpPr>
          <p:spPr>
            <a:xfrm>
              <a:off x="2864375" y="940025"/>
              <a:ext cx="131375" cy="131350"/>
            </a:xfrm>
            <a:custGeom>
              <a:avLst/>
              <a:gdLst/>
              <a:ahLst/>
              <a:cxnLst/>
              <a:rect l="l" t="t" r="r" b="b"/>
              <a:pathLst>
                <a:path w="5255" h="5254" extrusionOk="0">
                  <a:moveTo>
                    <a:pt x="2628" y="0"/>
                  </a:moveTo>
                  <a:cubicBezTo>
                    <a:pt x="4028" y="0"/>
                    <a:pt x="5196" y="1168"/>
                    <a:pt x="5196" y="2627"/>
                  </a:cubicBezTo>
                  <a:cubicBezTo>
                    <a:pt x="5254" y="4028"/>
                    <a:pt x="4028" y="5254"/>
                    <a:pt x="2569" y="5254"/>
                  </a:cubicBezTo>
                  <a:cubicBezTo>
                    <a:pt x="1168" y="5195"/>
                    <a:pt x="1" y="4028"/>
                    <a:pt x="1" y="2569"/>
                  </a:cubicBezTo>
                  <a:cubicBezTo>
                    <a:pt x="1" y="1168"/>
                    <a:pt x="1227"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5" name="Google Shape;18395;p46"/>
            <p:cNvSpPr/>
            <p:nvPr/>
          </p:nvSpPr>
          <p:spPr>
            <a:xfrm>
              <a:off x="5562550" y="3638200"/>
              <a:ext cx="131375" cy="131350"/>
            </a:xfrm>
            <a:custGeom>
              <a:avLst/>
              <a:gdLst/>
              <a:ahLst/>
              <a:cxnLst/>
              <a:rect l="l" t="t" r="r" b="b"/>
              <a:pathLst>
                <a:path w="5255" h="5254" extrusionOk="0">
                  <a:moveTo>
                    <a:pt x="2628" y="0"/>
                  </a:moveTo>
                  <a:cubicBezTo>
                    <a:pt x="4029" y="0"/>
                    <a:pt x="5196" y="1168"/>
                    <a:pt x="5254" y="2569"/>
                  </a:cubicBezTo>
                  <a:cubicBezTo>
                    <a:pt x="5254" y="4028"/>
                    <a:pt x="4029" y="5254"/>
                    <a:pt x="2628" y="5195"/>
                  </a:cubicBezTo>
                  <a:cubicBezTo>
                    <a:pt x="1168" y="5195"/>
                    <a:pt x="1" y="4028"/>
                    <a:pt x="1" y="2569"/>
                  </a:cubicBezTo>
                  <a:cubicBezTo>
                    <a:pt x="1" y="1168"/>
                    <a:pt x="1168"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6" name="Google Shape;18396;p46"/>
            <p:cNvSpPr/>
            <p:nvPr/>
          </p:nvSpPr>
          <p:spPr>
            <a:xfrm>
              <a:off x="5073700" y="1188100"/>
              <a:ext cx="129900" cy="128425"/>
            </a:xfrm>
            <a:custGeom>
              <a:avLst/>
              <a:gdLst/>
              <a:ahLst/>
              <a:cxnLst/>
              <a:rect l="l" t="t" r="r" b="b"/>
              <a:pathLst>
                <a:path w="5196" h="5137" extrusionOk="0">
                  <a:moveTo>
                    <a:pt x="2569" y="0"/>
                  </a:moveTo>
                  <a:cubicBezTo>
                    <a:pt x="4028" y="0"/>
                    <a:pt x="5196" y="1226"/>
                    <a:pt x="5196" y="2627"/>
                  </a:cubicBezTo>
                  <a:cubicBezTo>
                    <a:pt x="5137" y="3969"/>
                    <a:pt x="3970" y="5137"/>
                    <a:pt x="2569" y="5137"/>
                  </a:cubicBezTo>
                  <a:cubicBezTo>
                    <a:pt x="1168" y="5137"/>
                    <a:pt x="1" y="3911"/>
                    <a:pt x="1" y="2510"/>
                  </a:cubicBezTo>
                  <a:cubicBezTo>
                    <a:pt x="59" y="1109"/>
                    <a:pt x="1227" y="0"/>
                    <a:pt x="2628"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7" name="Google Shape;18397;p46"/>
            <p:cNvSpPr/>
            <p:nvPr/>
          </p:nvSpPr>
          <p:spPr>
            <a:xfrm>
              <a:off x="5320325" y="1430325"/>
              <a:ext cx="129900" cy="128450"/>
            </a:xfrm>
            <a:custGeom>
              <a:avLst/>
              <a:gdLst/>
              <a:ahLst/>
              <a:cxnLst/>
              <a:rect l="l" t="t" r="r" b="b"/>
              <a:pathLst>
                <a:path w="5196" h="5138" extrusionOk="0">
                  <a:moveTo>
                    <a:pt x="5137" y="2627"/>
                  </a:moveTo>
                  <a:cubicBezTo>
                    <a:pt x="5137" y="4028"/>
                    <a:pt x="3970" y="5137"/>
                    <a:pt x="2569" y="5137"/>
                  </a:cubicBezTo>
                  <a:cubicBezTo>
                    <a:pt x="1168" y="5137"/>
                    <a:pt x="0" y="3912"/>
                    <a:pt x="0" y="2511"/>
                  </a:cubicBezTo>
                  <a:cubicBezTo>
                    <a:pt x="59" y="1110"/>
                    <a:pt x="1285" y="1"/>
                    <a:pt x="2627" y="1"/>
                  </a:cubicBezTo>
                  <a:cubicBezTo>
                    <a:pt x="4028" y="59"/>
                    <a:pt x="5195" y="1226"/>
                    <a:pt x="5137" y="26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8" name="Google Shape;18398;p46"/>
            <p:cNvSpPr/>
            <p:nvPr/>
          </p:nvSpPr>
          <p:spPr>
            <a:xfrm>
              <a:off x="1886675" y="1920650"/>
              <a:ext cx="128450" cy="126975"/>
            </a:xfrm>
            <a:custGeom>
              <a:avLst/>
              <a:gdLst/>
              <a:ahLst/>
              <a:cxnLst/>
              <a:rect l="l" t="t" r="r" b="b"/>
              <a:pathLst>
                <a:path w="5138" h="5079" extrusionOk="0">
                  <a:moveTo>
                    <a:pt x="2569" y="0"/>
                  </a:moveTo>
                  <a:cubicBezTo>
                    <a:pt x="3970" y="0"/>
                    <a:pt x="5079" y="1109"/>
                    <a:pt x="5079" y="2510"/>
                  </a:cubicBezTo>
                  <a:cubicBezTo>
                    <a:pt x="5137" y="3969"/>
                    <a:pt x="3970" y="5078"/>
                    <a:pt x="2569" y="5078"/>
                  </a:cubicBezTo>
                  <a:cubicBezTo>
                    <a:pt x="1168" y="5078"/>
                    <a:pt x="59" y="3969"/>
                    <a:pt x="1" y="2568"/>
                  </a:cubicBezTo>
                  <a:cubicBezTo>
                    <a:pt x="1" y="1168"/>
                    <a:pt x="1110" y="59"/>
                    <a:pt x="2569"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9" name="Google Shape;18399;p46"/>
            <p:cNvSpPr/>
            <p:nvPr/>
          </p:nvSpPr>
          <p:spPr>
            <a:xfrm>
              <a:off x="5812100" y="2904175"/>
              <a:ext cx="125525" cy="127000"/>
            </a:xfrm>
            <a:custGeom>
              <a:avLst/>
              <a:gdLst/>
              <a:ahLst/>
              <a:cxnLst/>
              <a:rect l="l" t="t" r="r" b="b"/>
              <a:pathLst>
                <a:path w="5021" h="5080" extrusionOk="0">
                  <a:moveTo>
                    <a:pt x="2510" y="5021"/>
                  </a:moveTo>
                  <a:cubicBezTo>
                    <a:pt x="1109" y="5079"/>
                    <a:pt x="0" y="3970"/>
                    <a:pt x="0" y="2511"/>
                  </a:cubicBezTo>
                  <a:cubicBezTo>
                    <a:pt x="0" y="1110"/>
                    <a:pt x="1051" y="1"/>
                    <a:pt x="2510" y="1"/>
                  </a:cubicBezTo>
                  <a:cubicBezTo>
                    <a:pt x="3911" y="1"/>
                    <a:pt x="5020" y="1052"/>
                    <a:pt x="5020" y="2452"/>
                  </a:cubicBezTo>
                  <a:cubicBezTo>
                    <a:pt x="5020" y="3912"/>
                    <a:pt x="3969" y="5021"/>
                    <a:pt x="2510" y="502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0" name="Google Shape;18400;p46"/>
            <p:cNvSpPr/>
            <p:nvPr/>
          </p:nvSpPr>
          <p:spPr>
            <a:xfrm>
              <a:off x="5810625" y="2660475"/>
              <a:ext cx="127000" cy="127000"/>
            </a:xfrm>
            <a:custGeom>
              <a:avLst/>
              <a:gdLst/>
              <a:ahLst/>
              <a:cxnLst/>
              <a:rect l="l" t="t" r="r" b="b"/>
              <a:pathLst>
                <a:path w="5080" h="5080" extrusionOk="0">
                  <a:moveTo>
                    <a:pt x="2569" y="5079"/>
                  </a:moveTo>
                  <a:cubicBezTo>
                    <a:pt x="1168" y="5079"/>
                    <a:pt x="59" y="3970"/>
                    <a:pt x="1" y="2569"/>
                  </a:cubicBezTo>
                  <a:cubicBezTo>
                    <a:pt x="1" y="1168"/>
                    <a:pt x="1110" y="59"/>
                    <a:pt x="2569" y="1"/>
                  </a:cubicBezTo>
                  <a:cubicBezTo>
                    <a:pt x="3970" y="1"/>
                    <a:pt x="5079" y="1110"/>
                    <a:pt x="5079" y="2569"/>
                  </a:cubicBezTo>
                  <a:cubicBezTo>
                    <a:pt x="5079" y="3970"/>
                    <a:pt x="3970" y="5079"/>
                    <a:pt x="2569" y="507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1" name="Google Shape;18401;p46"/>
            <p:cNvSpPr/>
            <p:nvPr/>
          </p:nvSpPr>
          <p:spPr>
            <a:xfrm>
              <a:off x="4581925" y="4623200"/>
              <a:ext cx="127000" cy="126975"/>
            </a:xfrm>
            <a:custGeom>
              <a:avLst/>
              <a:gdLst/>
              <a:ahLst/>
              <a:cxnLst/>
              <a:rect l="l" t="t" r="r" b="b"/>
              <a:pathLst>
                <a:path w="5080" h="5079" extrusionOk="0">
                  <a:moveTo>
                    <a:pt x="5079" y="2510"/>
                  </a:moveTo>
                  <a:cubicBezTo>
                    <a:pt x="5079" y="3911"/>
                    <a:pt x="3970" y="5020"/>
                    <a:pt x="2569" y="5079"/>
                  </a:cubicBezTo>
                  <a:cubicBezTo>
                    <a:pt x="1168" y="5079"/>
                    <a:pt x="1" y="3969"/>
                    <a:pt x="1" y="2569"/>
                  </a:cubicBezTo>
                  <a:cubicBezTo>
                    <a:pt x="1" y="1109"/>
                    <a:pt x="1110" y="0"/>
                    <a:pt x="2511" y="0"/>
                  </a:cubicBezTo>
                  <a:cubicBezTo>
                    <a:pt x="3912" y="0"/>
                    <a:pt x="5021" y="1109"/>
                    <a:pt x="5079"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2" name="Google Shape;18402;p46"/>
            <p:cNvSpPr/>
            <p:nvPr/>
          </p:nvSpPr>
          <p:spPr>
            <a:xfrm>
              <a:off x="3849400" y="694850"/>
              <a:ext cx="126975" cy="127000"/>
            </a:xfrm>
            <a:custGeom>
              <a:avLst/>
              <a:gdLst/>
              <a:ahLst/>
              <a:cxnLst/>
              <a:rect l="l" t="t" r="r" b="b"/>
              <a:pathLst>
                <a:path w="5079" h="5080" extrusionOk="0">
                  <a:moveTo>
                    <a:pt x="2510" y="59"/>
                  </a:moveTo>
                  <a:cubicBezTo>
                    <a:pt x="3911" y="1"/>
                    <a:pt x="5078" y="1110"/>
                    <a:pt x="5078" y="2569"/>
                  </a:cubicBezTo>
                  <a:cubicBezTo>
                    <a:pt x="5078" y="3970"/>
                    <a:pt x="3969" y="5079"/>
                    <a:pt x="2510" y="5079"/>
                  </a:cubicBezTo>
                  <a:cubicBezTo>
                    <a:pt x="1109" y="5079"/>
                    <a:pt x="58" y="3970"/>
                    <a:pt x="0" y="2628"/>
                  </a:cubicBezTo>
                  <a:cubicBezTo>
                    <a:pt x="0" y="1168"/>
                    <a:pt x="1109" y="59"/>
                    <a:pt x="25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3" name="Google Shape;18403;p46"/>
            <p:cNvSpPr/>
            <p:nvPr/>
          </p:nvSpPr>
          <p:spPr>
            <a:xfrm>
              <a:off x="3602775" y="696325"/>
              <a:ext cx="125525" cy="125525"/>
            </a:xfrm>
            <a:custGeom>
              <a:avLst/>
              <a:gdLst/>
              <a:ahLst/>
              <a:cxnLst/>
              <a:rect l="l" t="t" r="r" b="b"/>
              <a:pathLst>
                <a:path w="5021" h="5021" extrusionOk="0">
                  <a:moveTo>
                    <a:pt x="5020" y="2452"/>
                  </a:moveTo>
                  <a:cubicBezTo>
                    <a:pt x="5020" y="3911"/>
                    <a:pt x="3970" y="5020"/>
                    <a:pt x="2510" y="5020"/>
                  </a:cubicBezTo>
                  <a:cubicBezTo>
                    <a:pt x="1109" y="5020"/>
                    <a:pt x="59" y="3911"/>
                    <a:pt x="0" y="2510"/>
                  </a:cubicBezTo>
                  <a:cubicBezTo>
                    <a:pt x="0" y="1109"/>
                    <a:pt x="1109" y="0"/>
                    <a:pt x="2510" y="0"/>
                  </a:cubicBezTo>
                  <a:cubicBezTo>
                    <a:pt x="3911" y="0"/>
                    <a:pt x="5020" y="1051"/>
                    <a:pt x="5020" y="24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4" name="Google Shape;18404;p46"/>
            <p:cNvSpPr/>
            <p:nvPr/>
          </p:nvSpPr>
          <p:spPr>
            <a:xfrm>
              <a:off x="2867300" y="4620275"/>
              <a:ext cx="124075" cy="124075"/>
            </a:xfrm>
            <a:custGeom>
              <a:avLst/>
              <a:gdLst/>
              <a:ahLst/>
              <a:cxnLst/>
              <a:rect l="l" t="t" r="r" b="b"/>
              <a:pathLst>
                <a:path w="4963" h="4963" extrusionOk="0">
                  <a:moveTo>
                    <a:pt x="2511" y="4962"/>
                  </a:moveTo>
                  <a:cubicBezTo>
                    <a:pt x="1110" y="4962"/>
                    <a:pt x="1" y="3853"/>
                    <a:pt x="1" y="2452"/>
                  </a:cubicBezTo>
                  <a:cubicBezTo>
                    <a:pt x="1" y="1110"/>
                    <a:pt x="1110" y="1"/>
                    <a:pt x="2511" y="1"/>
                  </a:cubicBezTo>
                  <a:cubicBezTo>
                    <a:pt x="3911" y="1"/>
                    <a:pt x="4962" y="1110"/>
                    <a:pt x="4962" y="2510"/>
                  </a:cubicBezTo>
                  <a:cubicBezTo>
                    <a:pt x="4962" y="3911"/>
                    <a:pt x="3911" y="4962"/>
                    <a:pt x="2511"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5" name="Google Shape;18405;p46"/>
            <p:cNvSpPr/>
            <p:nvPr/>
          </p:nvSpPr>
          <p:spPr>
            <a:xfrm>
              <a:off x="5812100" y="2415325"/>
              <a:ext cx="125525" cy="125525"/>
            </a:xfrm>
            <a:custGeom>
              <a:avLst/>
              <a:gdLst/>
              <a:ahLst/>
              <a:cxnLst/>
              <a:rect l="l" t="t" r="r" b="b"/>
              <a:pathLst>
                <a:path w="5021" h="5021" extrusionOk="0">
                  <a:moveTo>
                    <a:pt x="2510" y="1"/>
                  </a:moveTo>
                  <a:cubicBezTo>
                    <a:pt x="3853" y="1"/>
                    <a:pt x="4962" y="1110"/>
                    <a:pt x="4962" y="2511"/>
                  </a:cubicBezTo>
                  <a:cubicBezTo>
                    <a:pt x="5020" y="3853"/>
                    <a:pt x="3911" y="4962"/>
                    <a:pt x="2510" y="4962"/>
                  </a:cubicBezTo>
                  <a:cubicBezTo>
                    <a:pt x="1109" y="5021"/>
                    <a:pt x="0" y="3912"/>
                    <a:pt x="0" y="2511"/>
                  </a:cubicBezTo>
                  <a:cubicBezTo>
                    <a:pt x="0" y="1110"/>
                    <a:pt x="1109" y="1"/>
                    <a:pt x="25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6" name="Google Shape;18406;p46"/>
            <p:cNvSpPr/>
            <p:nvPr/>
          </p:nvSpPr>
          <p:spPr>
            <a:xfrm>
              <a:off x="5812100" y="3152250"/>
              <a:ext cx="125525" cy="124075"/>
            </a:xfrm>
            <a:custGeom>
              <a:avLst/>
              <a:gdLst/>
              <a:ahLst/>
              <a:cxnLst/>
              <a:rect l="l" t="t" r="r" b="b"/>
              <a:pathLst>
                <a:path w="5021" h="4963" extrusionOk="0">
                  <a:moveTo>
                    <a:pt x="2452" y="4962"/>
                  </a:moveTo>
                  <a:cubicBezTo>
                    <a:pt x="1109" y="4904"/>
                    <a:pt x="0" y="3795"/>
                    <a:pt x="59" y="2394"/>
                  </a:cubicBezTo>
                  <a:cubicBezTo>
                    <a:pt x="59" y="1052"/>
                    <a:pt x="1168" y="1"/>
                    <a:pt x="2510" y="1"/>
                  </a:cubicBezTo>
                  <a:cubicBezTo>
                    <a:pt x="3911" y="1"/>
                    <a:pt x="5020" y="1168"/>
                    <a:pt x="4962" y="2569"/>
                  </a:cubicBezTo>
                  <a:cubicBezTo>
                    <a:pt x="4903" y="3912"/>
                    <a:pt x="3794" y="4962"/>
                    <a:pt x="2452"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7" name="Google Shape;18407;p46"/>
            <p:cNvSpPr/>
            <p:nvPr/>
          </p:nvSpPr>
          <p:spPr>
            <a:xfrm>
              <a:off x="2378450" y="1186625"/>
              <a:ext cx="124075" cy="122600"/>
            </a:xfrm>
            <a:custGeom>
              <a:avLst/>
              <a:gdLst/>
              <a:ahLst/>
              <a:cxnLst/>
              <a:rect l="l" t="t" r="r" b="b"/>
              <a:pathLst>
                <a:path w="4963" h="4904" extrusionOk="0">
                  <a:moveTo>
                    <a:pt x="2452" y="4904"/>
                  </a:moveTo>
                  <a:cubicBezTo>
                    <a:pt x="1110" y="4904"/>
                    <a:pt x="1" y="3853"/>
                    <a:pt x="1" y="2452"/>
                  </a:cubicBezTo>
                  <a:cubicBezTo>
                    <a:pt x="1" y="1110"/>
                    <a:pt x="1110" y="1"/>
                    <a:pt x="2510" y="1"/>
                  </a:cubicBezTo>
                  <a:cubicBezTo>
                    <a:pt x="3853" y="1"/>
                    <a:pt x="4962" y="1110"/>
                    <a:pt x="4962" y="2511"/>
                  </a:cubicBezTo>
                  <a:cubicBezTo>
                    <a:pt x="4904" y="3853"/>
                    <a:pt x="3795" y="4904"/>
                    <a:pt x="2452" y="49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8" name="Google Shape;18408;p46"/>
            <p:cNvSpPr/>
            <p:nvPr/>
          </p:nvSpPr>
          <p:spPr>
            <a:xfrm>
              <a:off x="4093075" y="696325"/>
              <a:ext cx="125525" cy="125525"/>
            </a:xfrm>
            <a:custGeom>
              <a:avLst/>
              <a:gdLst/>
              <a:ahLst/>
              <a:cxnLst/>
              <a:rect l="l" t="t" r="r" b="b"/>
              <a:pathLst>
                <a:path w="5021" h="5021" extrusionOk="0">
                  <a:moveTo>
                    <a:pt x="2511" y="0"/>
                  </a:moveTo>
                  <a:cubicBezTo>
                    <a:pt x="3912" y="59"/>
                    <a:pt x="5021" y="1168"/>
                    <a:pt x="4962" y="2569"/>
                  </a:cubicBezTo>
                  <a:cubicBezTo>
                    <a:pt x="4962" y="3911"/>
                    <a:pt x="3853" y="5020"/>
                    <a:pt x="2452" y="4962"/>
                  </a:cubicBezTo>
                  <a:cubicBezTo>
                    <a:pt x="1052" y="4962"/>
                    <a:pt x="1" y="3853"/>
                    <a:pt x="1" y="2510"/>
                  </a:cubicBezTo>
                  <a:cubicBezTo>
                    <a:pt x="1" y="1109"/>
                    <a:pt x="1110" y="0"/>
                    <a:pt x="251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9" name="Google Shape;18409;p46"/>
            <p:cNvSpPr/>
            <p:nvPr/>
          </p:nvSpPr>
          <p:spPr>
            <a:xfrm>
              <a:off x="1885225" y="3641100"/>
              <a:ext cx="124050" cy="124075"/>
            </a:xfrm>
            <a:custGeom>
              <a:avLst/>
              <a:gdLst/>
              <a:ahLst/>
              <a:cxnLst/>
              <a:rect l="l" t="t" r="r" b="b"/>
              <a:pathLst>
                <a:path w="4962" h="4963" extrusionOk="0">
                  <a:moveTo>
                    <a:pt x="2452" y="1"/>
                  </a:moveTo>
                  <a:cubicBezTo>
                    <a:pt x="3853" y="1"/>
                    <a:pt x="4962" y="1168"/>
                    <a:pt x="4962" y="2569"/>
                  </a:cubicBezTo>
                  <a:cubicBezTo>
                    <a:pt x="4903" y="3912"/>
                    <a:pt x="3794" y="4962"/>
                    <a:pt x="2452" y="4962"/>
                  </a:cubicBezTo>
                  <a:cubicBezTo>
                    <a:pt x="1051" y="4962"/>
                    <a:pt x="0" y="3853"/>
                    <a:pt x="0" y="2453"/>
                  </a:cubicBezTo>
                  <a:cubicBezTo>
                    <a:pt x="0" y="1110"/>
                    <a:pt x="1109" y="1"/>
                    <a:pt x="2452"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0" name="Google Shape;18410;p46"/>
            <p:cNvSpPr/>
            <p:nvPr/>
          </p:nvSpPr>
          <p:spPr>
            <a:xfrm>
              <a:off x="5318875" y="4129975"/>
              <a:ext cx="124050" cy="125500"/>
            </a:xfrm>
            <a:custGeom>
              <a:avLst/>
              <a:gdLst/>
              <a:ahLst/>
              <a:cxnLst/>
              <a:rect l="l" t="t" r="r" b="b"/>
              <a:pathLst>
                <a:path w="4962" h="5020" extrusionOk="0">
                  <a:moveTo>
                    <a:pt x="58" y="2510"/>
                  </a:moveTo>
                  <a:cubicBezTo>
                    <a:pt x="58" y="1109"/>
                    <a:pt x="1167" y="0"/>
                    <a:pt x="2568" y="58"/>
                  </a:cubicBezTo>
                  <a:cubicBezTo>
                    <a:pt x="3911" y="117"/>
                    <a:pt x="4962" y="1226"/>
                    <a:pt x="4962" y="2568"/>
                  </a:cubicBezTo>
                  <a:cubicBezTo>
                    <a:pt x="4962" y="3911"/>
                    <a:pt x="3794" y="5020"/>
                    <a:pt x="2452" y="5020"/>
                  </a:cubicBezTo>
                  <a:cubicBezTo>
                    <a:pt x="1109" y="4962"/>
                    <a:pt x="0" y="3853"/>
                    <a:pt x="58"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1" name="Google Shape;18411;p46"/>
            <p:cNvSpPr/>
            <p:nvPr/>
          </p:nvSpPr>
          <p:spPr>
            <a:xfrm>
              <a:off x="3357625" y="696325"/>
              <a:ext cx="124050" cy="124050"/>
            </a:xfrm>
            <a:custGeom>
              <a:avLst/>
              <a:gdLst/>
              <a:ahLst/>
              <a:cxnLst/>
              <a:rect l="l" t="t" r="r" b="b"/>
              <a:pathLst>
                <a:path w="4962" h="4962" extrusionOk="0">
                  <a:moveTo>
                    <a:pt x="2510" y="4962"/>
                  </a:moveTo>
                  <a:cubicBezTo>
                    <a:pt x="1168" y="4962"/>
                    <a:pt x="59" y="3853"/>
                    <a:pt x="0" y="2510"/>
                  </a:cubicBezTo>
                  <a:cubicBezTo>
                    <a:pt x="0" y="1168"/>
                    <a:pt x="1109" y="59"/>
                    <a:pt x="2452" y="59"/>
                  </a:cubicBezTo>
                  <a:cubicBezTo>
                    <a:pt x="3794" y="0"/>
                    <a:pt x="4903" y="1109"/>
                    <a:pt x="4903" y="2452"/>
                  </a:cubicBezTo>
                  <a:cubicBezTo>
                    <a:pt x="4962" y="3794"/>
                    <a:pt x="3853" y="4903"/>
                    <a:pt x="2510" y="496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2" name="Google Shape;18412;p46"/>
            <p:cNvSpPr/>
            <p:nvPr/>
          </p:nvSpPr>
          <p:spPr>
            <a:xfrm>
              <a:off x="5076625" y="4378050"/>
              <a:ext cx="124075" cy="124050"/>
            </a:xfrm>
            <a:custGeom>
              <a:avLst/>
              <a:gdLst/>
              <a:ahLst/>
              <a:cxnLst/>
              <a:rect l="l" t="t" r="r" b="b"/>
              <a:pathLst>
                <a:path w="4963" h="4962" extrusionOk="0">
                  <a:moveTo>
                    <a:pt x="1" y="2393"/>
                  </a:moveTo>
                  <a:cubicBezTo>
                    <a:pt x="59" y="1051"/>
                    <a:pt x="1226" y="0"/>
                    <a:pt x="2511" y="0"/>
                  </a:cubicBezTo>
                  <a:cubicBezTo>
                    <a:pt x="3853" y="58"/>
                    <a:pt x="4962" y="1226"/>
                    <a:pt x="4904" y="2510"/>
                  </a:cubicBezTo>
                  <a:cubicBezTo>
                    <a:pt x="4904" y="3852"/>
                    <a:pt x="3736" y="4962"/>
                    <a:pt x="2394" y="4903"/>
                  </a:cubicBezTo>
                  <a:cubicBezTo>
                    <a:pt x="1051" y="4903"/>
                    <a:pt x="1" y="3736"/>
                    <a:pt x="1"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3" name="Google Shape;18413;p46"/>
            <p:cNvSpPr/>
            <p:nvPr/>
          </p:nvSpPr>
          <p:spPr>
            <a:xfrm>
              <a:off x="4830000" y="944400"/>
              <a:ext cx="122625" cy="122600"/>
            </a:xfrm>
            <a:custGeom>
              <a:avLst/>
              <a:gdLst/>
              <a:ahLst/>
              <a:cxnLst/>
              <a:rect l="l" t="t" r="r" b="b"/>
              <a:pathLst>
                <a:path w="4905" h="4904" extrusionOk="0">
                  <a:moveTo>
                    <a:pt x="4904" y="2452"/>
                  </a:moveTo>
                  <a:cubicBezTo>
                    <a:pt x="4904" y="3794"/>
                    <a:pt x="3795" y="4903"/>
                    <a:pt x="2453" y="4903"/>
                  </a:cubicBezTo>
                  <a:cubicBezTo>
                    <a:pt x="1110" y="4903"/>
                    <a:pt x="1" y="3736"/>
                    <a:pt x="1" y="2452"/>
                  </a:cubicBezTo>
                  <a:cubicBezTo>
                    <a:pt x="1" y="1109"/>
                    <a:pt x="1168" y="0"/>
                    <a:pt x="2453" y="0"/>
                  </a:cubicBezTo>
                  <a:cubicBezTo>
                    <a:pt x="3795" y="0"/>
                    <a:pt x="4904" y="1109"/>
                    <a:pt x="4904" y="24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4" name="Google Shape;18414;p46"/>
            <p:cNvSpPr/>
            <p:nvPr/>
          </p:nvSpPr>
          <p:spPr>
            <a:xfrm>
              <a:off x="2131825" y="1433250"/>
              <a:ext cx="124075" cy="124050"/>
            </a:xfrm>
            <a:custGeom>
              <a:avLst/>
              <a:gdLst/>
              <a:ahLst/>
              <a:cxnLst/>
              <a:rect l="l" t="t" r="r" b="b"/>
              <a:pathLst>
                <a:path w="4963" h="4962" extrusionOk="0">
                  <a:moveTo>
                    <a:pt x="2453" y="4904"/>
                  </a:moveTo>
                  <a:cubicBezTo>
                    <a:pt x="1110" y="4904"/>
                    <a:pt x="1" y="3795"/>
                    <a:pt x="1" y="2452"/>
                  </a:cubicBezTo>
                  <a:cubicBezTo>
                    <a:pt x="59" y="1109"/>
                    <a:pt x="1168" y="0"/>
                    <a:pt x="2511" y="0"/>
                  </a:cubicBezTo>
                  <a:cubicBezTo>
                    <a:pt x="3853" y="59"/>
                    <a:pt x="4962" y="1168"/>
                    <a:pt x="4904" y="2510"/>
                  </a:cubicBezTo>
                  <a:cubicBezTo>
                    <a:pt x="4904" y="3853"/>
                    <a:pt x="3795" y="4962"/>
                    <a:pt x="2453" y="490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5" name="Google Shape;18415;p46"/>
            <p:cNvSpPr/>
            <p:nvPr/>
          </p:nvSpPr>
          <p:spPr>
            <a:xfrm>
              <a:off x="5565475" y="1679875"/>
              <a:ext cx="124075" cy="124050"/>
            </a:xfrm>
            <a:custGeom>
              <a:avLst/>
              <a:gdLst/>
              <a:ahLst/>
              <a:cxnLst/>
              <a:rect l="l" t="t" r="r" b="b"/>
              <a:pathLst>
                <a:path w="4963" h="4962" extrusionOk="0">
                  <a:moveTo>
                    <a:pt x="2452" y="0"/>
                  </a:moveTo>
                  <a:cubicBezTo>
                    <a:pt x="3795" y="0"/>
                    <a:pt x="4962" y="1109"/>
                    <a:pt x="4962" y="2452"/>
                  </a:cubicBezTo>
                  <a:cubicBezTo>
                    <a:pt x="4962" y="3794"/>
                    <a:pt x="3853" y="4903"/>
                    <a:pt x="2511" y="4903"/>
                  </a:cubicBezTo>
                  <a:cubicBezTo>
                    <a:pt x="1168" y="4962"/>
                    <a:pt x="59" y="3852"/>
                    <a:pt x="59" y="2510"/>
                  </a:cubicBezTo>
                  <a:cubicBezTo>
                    <a:pt x="1" y="1167"/>
                    <a:pt x="1110" y="58"/>
                    <a:pt x="2452"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6" name="Google Shape;18416;p46"/>
            <p:cNvSpPr/>
            <p:nvPr/>
          </p:nvSpPr>
          <p:spPr>
            <a:xfrm>
              <a:off x="3847925" y="4868350"/>
              <a:ext cx="121150" cy="121150"/>
            </a:xfrm>
            <a:custGeom>
              <a:avLst/>
              <a:gdLst/>
              <a:ahLst/>
              <a:cxnLst/>
              <a:rect l="l" t="t" r="r" b="b"/>
              <a:pathLst>
                <a:path w="4846" h="4846" extrusionOk="0">
                  <a:moveTo>
                    <a:pt x="4845" y="2394"/>
                  </a:moveTo>
                  <a:cubicBezTo>
                    <a:pt x="4845" y="3736"/>
                    <a:pt x="3795" y="4845"/>
                    <a:pt x="2452" y="4845"/>
                  </a:cubicBezTo>
                  <a:cubicBezTo>
                    <a:pt x="1168" y="4845"/>
                    <a:pt x="59" y="3795"/>
                    <a:pt x="59" y="2452"/>
                  </a:cubicBezTo>
                  <a:cubicBezTo>
                    <a:pt x="1" y="1110"/>
                    <a:pt x="1110" y="59"/>
                    <a:pt x="2394" y="59"/>
                  </a:cubicBezTo>
                  <a:cubicBezTo>
                    <a:pt x="3736" y="1"/>
                    <a:pt x="4845" y="1110"/>
                    <a:pt x="4845" y="23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7" name="Google Shape;18417;p46"/>
            <p:cNvSpPr/>
            <p:nvPr/>
          </p:nvSpPr>
          <p:spPr>
            <a:xfrm>
              <a:off x="1644450" y="2660475"/>
              <a:ext cx="119675" cy="119700"/>
            </a:xfrm>
            <a:custGeom>
              <a:avLst/>
              <a:gdLst/>
              <a:ahLst/>
              <a:cxnLst/>
              <a:rect l="l" t="t" r="r" b="b"/>
              <a:pathLst>
                <a:path w="4787" h="4788" extrusionOk="0">
                  <a:moveTo>
                    <a:pt x="2393" y="1"/>
                  </a:moveTo>
                  <a:cubicBezTo>
                    <a:pt x="3678" y="1"/>
                    <a:pt x="4787" y="1052"/>
                    <a:pt x="4787" y="2394"/>
                  </a:cubicBezTo>
                  <a:cubicBezTo>
                    <a:pt x="4787" y="3678"/>
                    <a:pt x="3736" y="4787"/>
                    <a:pt x="2393" y="4787"/>
                  </a:cubicBezTo>
                  <a:cubicBezTo>
                    <a:pt x="1109" y="4787"/>
                    <a:pt x="0" y="3737"/>
                    <a:pt x="0" y="2394"/>
                  </a:cubicBezTo>
                  <a:cubicBezTo>
                    <a:pt x="0" y="1110"/>
                    <a:pt x="1051" y="1"/>
                    <a:pt x="2393"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8" name="Google Shape;18418;p46"/>
            <p:cNvSpPr/>
            <p:nvPr/>
          </p:nvSpPr>
          <p:spPr>
            <a:xfrm>
              <a:off x="3605700" y="4868350"/>
              <a:ext cx="121125" cy="121150"/>
            </a:xfrm>
            <a:custGeom>
              <a:avLst/>
              <a:gdLst/>
              <a:ahLst/>
              <a:cxnLst/>
              <a:rect l="l" t="t" r="r" b="b"/>
              <a:pathLst>
                <a:path w="4845" h="4846" extrusionOk="0">
                  <a:moveTo>
                    <a:pt x="4787" y="2394"/>
                  </a:moveTo>
                  <a:cubicBezTo>
                    <a:pt x="4845" y="3736"/>
                    <a:pt x="3736" y="4845"/>
                    <a:pt x="2452" y="4845"/>
                  </a:cubicBezTo>
                  <a:cubicBezTo>
                    <a:pt x="1109" y="4845"/>
                    <a:pt x="59" y="3795"/>
                    <a:pt x="0" y="2452"/>
                  </a:cubicBezTo>
                  <a:cubicBezTo>
                    <a:pt x="0" y="1110"/>
                    <a:pt x="1051" y="59"/>
                    <a:pt x="2393" y="59"/>
                  </a:cubicBezTo>
                  <a:cubicBezTo>
                    <a:pt x="3736" y="1"/>
                    <a:pt x="4787" y="1110"/>
                    <a:pt x="4787" y="23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9" name="Google Shape;18419;p46"/>
            <p:cNvSpPr/>
            <p:nvPr/>
          </p:nvSpPr>
          <p:spPr>
            <a:xfrm>
              <a:off x="4342625" y="699250"/>
              <a:ext cx="119675" cy="118225"/>
            </a:xfrm>
            <a:custGeom>
              <a:avLst/>
              <a:gdLst/>
              <a:ahLst/>
              <a:cxnLst/>
              <a:rect l="l" t="t" r="r" b="b"/>
              <a:pathLst>
                <a:path w="4787" h="4729" extrusionOk="0">
                  <a:moveTo>
                    <a:pt x="2393" y="4728"/>
                  </a:moveTo>
                  <a:cubicBezTo>
                    <a:pt x="1051" y="4728"/>
                    <a:pt x="59" y="3736"/>
                    <a:pt x="59" y="2393"/>
                  </a:cubicBezTo>
                  <a:cubicBezTo>
                    <a:pt x="0" y="1051"/>
                    <a:pt x="1051" y="0"/>
                    <a:pt x="2452" y="0"/>
                  </a:cubicBezTo>
                  <a:cubicBezTo>
                    <a:pt x="3736" y="58"/>
                    <a:pt x="4787" y="1051"/>
                    <a:pt x="4728" y="2393"/>
                  </a:cubicBezTo>
                  <a:cubicBezTo>
                    <a:pt x="4728" y="3736"/>
                    <a:pt x="3736" y="4728"/>
                    <a:pt x="2393" y="47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0" name="Google Shape;18420;p46"/>
            <p:cNvSpPr/>
            <p:nvPr/>
          </p:nvSpPr>
          <p:spPr>
            <a:xfrm>
              <a:off x="5568400" y="3890650"/>
              <a:ext cx="118225" cy="118225"/>
            </a:xfrm>
            <a:custGeom>
              <a:avLst/>
              <a:gdLst/>
              <a:ahLst/>
              <a:cxnLst/>
              <a:rect l="l" t="t" r="r" b="b"/>
              <a:pathLst>
                <a:path w="4729" h="4729" extrusionOk="0">
                  <a:moveTo>
                    <a:pt x="4728" y="2393"/>
                  </a:moveTo>
                  <a:cubicBezTo>
                    <a:pt x="4728" y="3736"/>
                    <a:pt x="3736" y="4728"/>
                    <a:pt x="2394" y="4728"/>
                  </a:cubicBezTo>
                  <a:cubicBezTo>
                    <a:pt x="1051" y="4728"/>
                    <a:pt x="0" y="3678"/>
                    <a:pt x="0" y="2335"/>
                  </a:cubicBezTo>
                  <a:cubicBezTo>
                    <a:pt x="59" y="1051"/>
                    <a:pt x="1109" y="0"/>
                    <a:pt x="2394" y="0"/>
                  </a:cubicBezTo>
                  <a:cubicBezTo>
                    <a:pt x="3736" y="59"/>
                    <a:pt x="4728" y="1051"/>
                    <a:pt x="4728"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1" name="Google Shape;18421;p46"/>
            <p:cNvSpPr/>
            <p:nvPr/>
          </p:nvSpPr>
          <p:spPr>
            <a:xfrm>
              <a:off x="2134750" y="4134350"/>
              <a:ext cx="118225" cy="118225"/>
            </a:xfrm>
            <a:custGeom>
              <a:avLst/>
              <a:gdLst/>
              <a:ahLst/>
              <a:cxnLst/>
              <a:rect l="l" t="t" r="r" b="b"/>
              <a:pathLst>
                <a:path w="4729" h="4729" extrusionOk="0">
                  <a:moveTo>
                    <a:pt x="4729" y="2393"/>
                  </a:moveTo>
                  <a:cubicBezTo>
                    <a:pt x="4670" y="3678"/>
                    <a:pt x="3678" y="4728"/>
                    <a:pt x="2336" y="4670"/>
                  </a:cubicBezTo>
                  <a:cubicBezTo>
                    <a:pt x="993" y="4670"/>
                    <a:pt x="1" y="3619"/>
                    <a:pt x="1" y="2277"/>
                  </a:cubicBezTo>
                  <a:cubicBezTo>
                    <a:pt x="59" y="992"/>
                    <a:pt x="1051" y="0"/>
                    <a:pt x="2394" y="0"/>
                  </a:cubicBezTo>
                  <a:cubicBezTo>
                    <a:pt x="3736" y="0"/>
                    <a:pt x="4729" y="1051"/>
                    <a:pt x="4670" y="23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2" name="Google Shape;18422;p46"/>
            <p:cNvSpPr/>
            <p:nvPr/>
          </p:nvSpPr>
          <p:spPr>
            <a:xfrm>
              <a:off x="2381375" y="4380950"/>
              <a:ext cx="118225" cy="118225"/>
            </a:xfrm>
            <a:custGeom>
              <a:avLst/>
              <a:gdLst/>
              <a:ahLst/>
              <a:cxnLst/>
              <a:rect l="l" t="t" r="r" b="b"/>
              <a:pathLst>
                <a:path w="4729" h="4729" extrusionOk="0">
                  <a:moveTo>
                    <a:pt x="2335" y="4729"/>
                  </a:moveTo>
                  <a:cubicBezTo>
                    <a:pt x="993" y="4670"/>
                    <a:pt x="0" y="3678"/>
                    <a:pt x="0" y="2336"/>
                  </a:cubicBezTo>
                  <a:cubicBezTo>
                    <a:pt x="0" y="993"/>
                    <a:pt x="1109" y="1"/>
                    <a:pt x="2452" y="1"/>
                  </a:cubicBezTo>
                  <a:cubicBezTo>
                    <a:pt x="3736" y="59"/>
                    <a:pt x="4728" y="1110"/>
                    <a:pt x="4728" y="2394"/>
                  </a:cubicBezTo>
                  <a:cubicBezTo>
                    <a:pt x="4670" y="3736"/>
                    <a:pt x="3619" y="4729"/>
                    <a:pt x="2335"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3" name="Google Shape;18423;p46"/>
            <p:cNvSpPr/>
            <p:nvPr/>
          </p:nvSpPr>
          <p:spPr>
            <a:xfrm>
              <a:off x="4097450" y="4871275"/>
              <a:ext cx="116775" cy="116750"/>
            </a:xfrm>
            <a:custGeom>
              <a:avLst/>
              <a:gdLst/>
              <a:ahLst/>
              <a:cxnLst/>
              <a:rect l="l" t="t" r="r" b="b"/>
              <a:pathLst>
                <a:path w="4671" h="4670" extrusionOk="0">
                  <a:moveTo>
                    <a:pt x="2336" y="0"/>
                  </a:moveTo>
                  <a:cubicBezTo>
                    <a:pt x="3620" y="0"/>
                    <a:pt x="4671" y="993"/>
                    <a:pt x="4671" y="2277"/>
                  </a:cubicBezTo>
                  <a:cubicBezTo>
                    <a:pt x="4671" y="3619"/>
                    <a:pt x="3678" y="4612"/>
                    <a:pt x="2336" y="4670"/>
                  </a:cubicBezTo>
                  <a:cubicBezTo>
                    <a:pt x="1052" y="4670"/>
                    <a:pt x="1" y="3619"/>
                    <a:pt x="1" y="2335"/>
                  </a:cubicBezTo>
                  <a:cubicBezTo>
                    <a:pt x="1" y="993"/>
                    <a:pt x="993" y="0"/>
                    <a:pt x="233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4" name="Google Shape;18424;p46"/>
            <p:cNvSpPr/>
            <p:nvPr/>
          </p:nvSpPr>
          <p:spPr>
            <a:xfrm>
              <a:off x="5815025" y="2171625"/>
              <a:ext cx="119675" cy="118225"/>
            </a:xfrm>
            <a:custGeom>
              <a:avLst/>
              <a:gdLst/>
              <a:ahLst/>
              <a:cxnLst/>
              <a:rect l="l" t="t" r="r" b="b"/>
              <a:pathLst>
                <a:path w="4787" h="4729" extrusionOk="0">
                  <a:moveTo>
                    <a:pt x="2393" y="4729"/>
                  </a:moveTo>
                  <a:cubicBezTo>
                    <a:pt x="1051" y="4729"/>
                    <a:pt x="0" y="3678"/>
                    <a:pt x="0" y="2336"/>
                  </a:cubicBezTo>
                  <a:cubicBezTo>
                    <a:pt x="58" y="1052"/>
                    <a:pt x="1051" y="1"/>
                    <a:pt x="2393" y="1"/>
                  </a:cubicBezTo>
                  <a:cubicBezTo>
                    <a:pt x="3736" y="1"/>
                    <a:pt x="4786" y="1052"/>
                    <a:pt x="4728" y="2394"/>
                  </a:cubicBezTo>
                  <a:cubicBezTo>
                    <a:pt x="4728" y="3737"/>
                    <a:pt x="3677" y="4729"/>
                    <a:pt x="2393" y="472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5" name="Google Shape;18425;p46"/>
            <p:cNvSpPr/>
            <p:nvPr/>
          </p:nvSpPr>
          <p:spPr>
            <a:xfrm>
              <a:off x="5816475" y="3398875"/>
              <a:ext cx="116775" cy="116775"/>
            </a:xfrm>
            <a:custGeom>
              <a:avLst/>
              <a:gdLst/>
              <a:ahLst/>
              <a:cxnLst/>
              <a:rect l="l" t="t" r="r" b="b"/>
              <a:pathLst>
                <a:path w="4671" h="4671" extrusionOk="0">
                  <a:moveTo>
                    <a:pt x="2335" y="0"/>
                  </a:moveTo>
                  <a:cubicBezTo>
                    <a:pt x="3619" y="0"/>
                    <a:pt x="4670" y="993"/>
                    <a:pt x="4670" y="2335"/>
                  </a:cubicBezTo>
                  <a:cubicBezTo>
                    <a:pt x="4670" y="3619"/>
                    <a:pt x="3619" y="4670"/>
                    <a:pt x="2335" y="4670"/>
                  </a:cubicBezTo>
                  <a:cubicBezTo>
                    <a:pt x="993" y="4670"/>
                    <a:pt x="0" y="3619"/>
                    <a:pt x="0" y="2335"/>
                  </a:cubicBezTo>
                  <a:cubicBezTo>
                    <a:pt x="0" y="993"/>
                    <a:pt x="993" y="0"/>
                    <a:pt x="233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6" name="Google Shape;18426;p46"/>
            <p:cNvSpPr/>
            <p:nvPr/>
          </p:nvSpPr>
          <p:spPr>
            <a:xfrm>
              <a:off x="1644450" y="2907100"/>
              <a:ext cx="118225" cy="119675"/>
            </a:xfrm>
            <a:custGeom>
              <a:avLst/>
              <a:gdLst/>
              <a:ahLst/>
              <a:cxnLst/>
              <a:rect l="l" t="t" r="r" b="b"/>
              <a:pathLst>
                <a:path w="4729" h="4787" extrusionOk="0">
                  <a:moveTo>
                    <a:pt x="2335" y="59"/>
                  </a:moveTo>
                  <a:cubicBezTo>
                    <a:pt x="3678" y="1"/>
                    <a:pt x="4728" y="1051"/>
                    <a:pt x="4728" y="2394"/>
                  </a:cubicBezTo>
                  <a:cubicBezTo>
                    <a:pt x="4728" y="3736"/>
                    <a:pt x="3736" y="4729"/>
                    <a:pt x="2452" y="4787"/>
                  </a:cubicBezTo>
                  <a:cubicBezTo>
                    <a:pt x="1109" y="4787"/>
                    <a:pt x="0" y="3736"/>
                    <a:pt x="0" y="2394"/>
                  </a:cubicBezTo>
                  <a:cubicBezTo>
                    <a:pt x="0" y="1110"/>
                    <a:pt x="1051" y="59"/>
                    <a:pt x="233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7" name="Google Shape;18427;p46"/>
            <p:cNvSpPr/>
            <p:nvPr/>
          </p:nvSpPr>
          <p:spPr>
            <a:xfrm>
              <a:off x="2627975" y="945850"/>
              <a:ext cx="118225" cy="118225"/>
            </a:xfrm>
            <a:custGeom>
              <a:avLst/>
              <a:gdLst/>
              <a:ahLst/>
              <a:cxnLst/>
              <a:rect l="l" t="t" r="r" b="b"/>
              <a:pathLst>
                <a:path w="4729" h="4729" extrusionOk="0">
                  <a:moveTo>
                    <a:pt x="2336" y="1"/>
                  </a:moveTo>
                  <a:cubicBezTo>
                    <a:pt x="3678" y="1"/>
                    <a:pt x="4729" y="1051"/>
                    <a:pt x="4729" y="2336"/>
                  </a:cubicBezTo>
                  <a:cubicBezTo>
                    <a:pt x="4729" y="3678"/>
                    <a:pt x="3678" y="4729"/>
                    <a:pt x="2336" y="4729"/>
                  </a:cubicBezTo>
                  <a:cubicBezTo>
                    <a:pt x="993" y="4729"/>
                    <a:pt x="1" y="3678"/>
                    <a:pt x="1" y="2394"/>
                  </a:cubicBezTo>
                  <a:cubicBezTo>
                    <a:pt x="1" y="1051"/>
                    <a:pt x="1052" y="59"/>
                    <a:pt x="23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8" name="Google Shape;18428;p46"/>
            <p:cNvSpPr/>
            <p:nvPr/>
          </p:nvSpPr>
          <p:spPr>
            <a:xfrm>
              <a:off x="1645900" y="2419700"/>
              <a:ext cx="116775" cy="116775"/>
            </a:xfrm>
            <a:custGeom>
              <a:avLst/>
              <a:gdLst/>
              <a:ahLst/>
              <a:cxnLst/>
              <a:rect l="l" t="t" r="r" b="b"/>
              <a:pathLst>
                <a:path w="4671" h="4671" extrusionOk="0">
                  <a:moveTo>
                    <a:pt x="2335" y="1"/>
                  </a:moveTo>
                  <a:cubicBezTo>
                    <a:pt x="3678" y="1"/>
                    <a:pt x="4670" y="993"/>
                    <a:pt x="4670" y="2336"/>
                  </a:cubicBezTo>
                  <a:cubicBezTo>
                    <a:pt x="4670" y="3620"/>
                    <a:pt x="3620" y="4670"/>
                    <a:pt x="2335" y="4670"/>
                  </a:cubicBezTo>
                  <a:cubicBezTo>
                    <a:pt x="993" y="4670"/>
                    <a:pt x="1" y="3620"/>
                    <a:pt x="1" y="2336"/>
                  </a:cubicBezTo>
                  <a:cubicBezTo>
                    <a:pt x="1" y="993"/>
                    <a:pt x="1051" y="1"/>
                    <a:pt x="23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9" name="Google Shape;18429;p46"/>
            <p:cNvSpPr/>
            <p:nvPr/>
          </p:nvSpPr>
          <p:spPr>
            <a:xfrm>
              <a:off x="3118300" y="700700"/>
              <a:ext cx="116775" cy="116775"/>
            </a:xfrm>
            <a:custGeom>
              <a:avLst/>
              <a:gdLst/>
              <a:ahLst/>
              <a:cxnLst/>
              <a:rect l="l" t="t" r="r" b="b"/>
              <a:pathLst>
                <a:path w="4671" h="4671" extrusionOk="0">
                  <a:moveTo>
                    <a:pt x="2277" y="4612"/>
                  </a:moveTo>
                  <a:cubicBezTo>
                    <a:pt x="993" y="4612"/>
                    <a:pt x="0" y="3561"/>
                    <a:pt x="0" y="2219"/>
                  </a:cubicBezTo>
                  <a:cubicBezTo>
                    <a:pt x="59" y="993"/>
                    <a:pt x="1109" y="0"/>
                    <a:pt x="2394" y="0"/>
                  </a:cubicBezTo>
                  <a:cubicBezTo>
                    <a:pt x="3678" y="0"/>
                    <a:pt x="4670" y="1109"/>
                    <a:pt x="4670" y="2394"/>
                  </a:cubicBezTo>
                  <a:cubicBezTo>
                    <a:pt x="4612" y="3678"/>
                    <a:pt x="3561" y="4670"/>
                    <a:pt x="2277" y="461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0" name="Google Shape;18430;p46"/>
            <p:cNvSpPr/>
            <p:nvPr/>
          </p:nvSpPr>
          <p:spPr>
            <a:xfrm>
              <a:off x="1645900" y="3155175"/>
              <a:ext cx="116775" cy="116775"/>
            </a:xfrm>
            <a:custGeom>
              <a:avLst/>
              <a:gdLst/>
              <a:ahLst/>
              <a:cxnLst/>
              <a:rect l="l" t="t" r="r" b="b"/>
              <a:pathLst>
                <a:path w="4671" h="4671" extrusionOk="0">
                  <a:moveTo>
                    <a:pt x="4670" y="2335"/>
                  </a:moveTo>
                  <a:cubicBezTo>
                    <a:pt x="4670" y="3678"/>
                    <a:pt x="3620" y="4670"/>
                    <a:pt x="2277" y="4670"/>
                  </a:cubicBezTo>
                  <a:cubicBezTo>
                    <a:pt x="1051" y="4612"/>
                    <a:pt x="1" y="3620"/>
                    <a:pt x="1" y="2335"/>
                  </a:cubicBezTo>
                  <a:cubicBezTo>
                    <a:pt x="1" y="1051"/>
                    <a:pt x="1051" y="1"/>
                    <a:pt x="2394" y="59"/>
                  </a:cubicBezTo>
                  <a:cubicBezTo>
                    <a:pt x="3620" y="59"/>
                    <a:pt x="4670" y="1110"/>
                    <a:pt x="4670"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1" name="Google Shape;18431;p46"/>
            <p:cNvSpPr/>
            <p:nvPr/>
          </p:nvSpPr>
          <p:spPr>
            <a:xfrm>
              <a:off x="1892525" y="1682775"/>
              <a:ext cx="116750" cy="116775"/>
            </a:xfrm>
            <a:custGeom>
              <a:avLst/>
              <a:gdLst/>
              <a:ahLst/>
              <a:cxnLst/>
              <a:rect l="l" t="t" r="r" b="b"/>
              <a:pathLst>
                <a:path w="4670" h="4671" extrusionOk="0">
                  <a:moveTo>
                    <a:pt x="4670" y="2336"/>
                  </a:moveTo>
                  <a:cubicBezTo>
                    <a:pt x="4670" y="3620"/>
                    <a:pt x="3619" y="4670"/>
                    <a:pt x="2277" y="4670"/>
                  </a:cubicBezTo>
                  <a:cubicBezTo>
                    <a:pt x="1051" y="4670"/>
                    <a:pt x="0" y="3620"/>
                    <a:pt x="0" y="2394"/>
                  </a:cubicBezTo>
                  <a:cubicBezTo>
                    <a:pt x="0" y="1051"/>
                    <a:pt x="1051" y="1"/>
                    <a:pt x="2335" y="59"/>
                  </a:cubicBezTo>
                  <a:cubicBezTo>
                    <a:pt x="3619" y="59"/>
                    <a:pt x="4611" y="1051"/>
                    <a:pt x="4670" y="23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2" name="Google Shape;18432;p46"/>
            <p:cNvSpPr/>
            <p:nvPr/>
          </p:nvSpPr>
          <p:spPr>
            <a:xfrm>
              <a:off x="4832925" y="4629025"/>
              <a:ext cx="116775" cy="115325"/>
            </a:xfrm>
            <a:custGeom>
              <a:avLst/>
              <a:gdLst/>
              <a:ahLst/>
              <a:cxnLst/>
              <a:rect l="l" t="t" r="r" b="b"/>
              <a:pathLst>
                <a:path w="4671" h="4613" extrusionOk="0">
                  <a:moveTo>
                    <a:pt x="2336" y="1"/>
                  </a:moveTo>
                  <a:cubicBezTo>
                    <a:pt x="3678" y="1"/>
                    <a:pt x="4670" y="1051"/>
                    <a:pt x="4670" y="2336"/>
                  </a:cubicBezTo>
                  <a:cubicBezTo>
                    <a:pt x="4670" y="3620"/>
                    <a:pt x="3620" y="4612"/>
                    <a:pt x="2336" y="4612"/>
                  </a:cubicBezTo>
                  <a:cubicBezTo>
                    <a:pt x="1051" y="4612"/>
                    <a:pt x="1" y="3561"/>
                    <a:pt x="59" y="2277"/>
                  </a:cubicBezTo>
                  <a:cubicBezTo>
                    <a:pt x="59" y="993"/>
                    <a:pt x="1110" y="1"/>
                    <a:pt x="2336"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3" name="Google Shape;18433;p46"/>
            <p:cNvSpPr/>
            <p:nvPr/>
          </p:nvSpPr>
          <p:spPr>
            <a:xfrm>
              <a:off x="3360525" y="4871275"/>
              <a:ext cx="116775" cy="116750"/>
            </a:xfrm>
            <a:custGeom>
              <a:avLst/>
              <a:gdLst/>
              <a:ahLst/>
              <a:cxnLst/>
              <a:rect l="l" t="t" r="r" b="b"/>
              <a:pathLst>
                <a:path w="4671" h="4670" extrusionOk="0">
                  <a:moveTo>
                    <a:pt x="4671" y="2335"/>
                  </a:moveTo>
                  <a:cubicBezTo>
                    <a:pt x="4671" y="3619"/>
                    <a:pt x="3620" y="4670"/>
                    <a:pt x="2277" y="4612"/>
                  </a:cubicBezTo>
                  <a:cubicBezTo>
                    <a:pt x="1052" y="4612"/>
                    <a:pt x="1" y="3561"/>
                    <a:pt x="1" y="2335"/>
                  </a:cubicBezTo>
                  <a:cubicBezTo>
                    <a:pt x="1" y="993"/>
                    <a:pt x="1052" y="0"/>
                    <a:pt x="2394" y="0"/>
                  </a:cubicBezTo>
                  <a:cubicBezTo>
                    <a:pt x="3678" y="0"/>
                    <a:pt x="4671" y="1051"/>
                    <a:pt x="4671"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4" name="Google Shape;18434;p46"/>
            <p:cNvSpPr/>
            <p:nvPr/>
          </p:nvSpPr>
          <p:spPr>
            <a:xfrm>
              <a:off x="1889600" y="3890650"/>
              <a:ext cx="113850" cy="112375"/>
            </a:xfrm>
            <a:custGeom>
              <a:avLst/>
              <a:gdLst/>
              <a:ahLst/>
              <a:cxnLst/>
              <a:rect l="l" t="t" r="r" b="b"/>
              <a:pathLst>
                <a:path w="4554" h="4495" extrusionOk="0">
                  <a:moveTo>
                    <a:pt x="4553" y="2277"/>
                  </a:moveTo>
                  <a:cubicBezTo>
                    <a:pt x="4495" y="3503"/>
                    <a:pt x="3503" y="4495"/>
                    <a:pt x="2277" y="4495"/>
                  </a:cubicBezTo>
                  <a:cubicBezTo>
                    <a:pt x="993" y="4436"/>
                    <a:pt x="0" y="3386"/>
                    <a:pt x="59" y="2160"/>
                  </a:cubicBezTo>
                  <a:cubicBezTo>
                    <a:pt x="117" y="934"/>
                    <a:pt x="1109" y="0"/>
                    <a:pt x="2277" y="0"/>
                  </a:cubicBezTo>
                  <a:cubicBezTo>
                    <a:pt x="3561" y="0"/>
                    <a:pt x="4553" y="993"/>
                    <a:pt x="4553"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5" name="Google Shape;18435;p46"/>
            <p:cNvSpPr/>
            <p:nvPr/>
          </p:nvSpPr>
          <p:spPr>
            <a:xfrm>
              <a:off x="4345525" y="4872725"/>
              <a:ext cx="112400" cy="112400"/>
            </a:xfrm>
            <a:custGeom>
              <a:avLst/>
              <a:gdLst/>
              <a:ahLst/>
              <a:cxnLst/>
              <a:rect l="l" t="t" r="r" b="b"/>
              <a:pathLst>
                <a:path w="4496" h="4496" extrusionOk="0">
                  <a:moveTo>
                    <a:pt x="2277" y="4495"/>
                  </a:moveTo>
                  <a:cubicBezTo>
                    <a:pt x="993" y="4495"/>
                    <a:pt x="1" y="3444"/>
                    <a:pt x="1" y="2219"/>
                  </a:cubicBezTo>
                  <a:cubicBezTo>
                    <a:pt x="59" y="993"/>
                    <a:pt x="1052" y="1"/>
                    <a:pt x="2336" y="1"/>
                  </a:cubicBezTo>
                  <a:cubicBezTo>
                    <a:pt x="3503" y="59"/>
                    <a:pt x="4495" y="1051"/>
                    <a:pt x="4495" y="2219"/>
                  </a:cubicBezTo>
                  <a:cubicBezTo>
                    <a:pt x="4495" y="3503"/>
                    <a:pt x="3503" y="4495"/>
                    <a:pt x="2277" y="449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6" name="Google Shape;18436;p46"/>
            <p:cNvSpPr/>
            <p:nvPr/>
          </p:nvSpPr>
          <p:spPr>
            <a:xfrm>
              <a:off x="2626525" y="4626125"/>
              <a:ext cx="112400" cy="112375"/>
            </a:xfrm>
            <a:custGeom>
              <a:avLst/>
              <a:gdLst/>
              <a:ahLst/>
              <a:cxnLst/>
              <a:rect l="l" t="t" r="r" b="b"/>
              <a:pathLst>
                <a:path w="4496" h="4495" extrusionOk="0">
                  <a:moveTo>
                    <a:pt x="2277" y="0"/>
                  </a:moveTo>
                  <a:cubicBezTo>
                    <a:pt x="3503" y="0"/>
                    <a:pt x="4495" y="1051"/>
                    <a:pt x="4495" y="2276"/>
                  </a:cubicBezTo>
                  <a:cubicBezTo>
                    <a:pt x="4495" y="3502"/>
                    <a:pt x="3444" y="4495"/>
                    <a:pt x="2219" y="4495"/>
                  </a:cubicBezTo>
                  <a:cubicBezTo>
                    <a:pt x="993" y="4495"/>
                    <a:pt x="59" y="3502"/>
                    <a:pt x="1" y="2276"/>
                  </a:cubicBezTo>
                  <a:cubicBezTo>
                    <a:pt x="1" y="1051"/>
                    <a:pt x="1051" y="0"/>
                    <a:pt x="227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7" name="Google Shape;18437;p46"/>
            <p:cNvSpPr/>
            <p:nvPr/>
          </p:nvSpPr>
          <p:spPr>
            <a:xfrm>
              <a:off x="5819400" y="1933775"/>
              <a:ext cx="110925" cy="109475"/>
            </a:xfrm>
            <a:custGeom>
              <a:avLst/>
              <a:gdLst/>
              <a:ahLst/>
              <a:cxnLst/>
              <a:rect l="l" t="t" r="r" b="b"/>
              <a:pathLst>
                <a:path w="4437" h="4379" extrusionOk="0">
                  <a:moveTo>
                    <a:pt x="4436" y="2160"/>
                  </a:moveTo>
                  <a:cubicBezTo>
                    <a:pt x="4436" y="3386"/>
                    <a:pt x="3502" y="4378"/>
                    <a:pt x="2277" y="4378"/>
                  </a:cubicBezTo>
                  <a:cubicBezTo>
                    <a:pt x="992" y="4378"/>
                    <a:pt x="0" y="3444"/>
                    <a:pt x="0" y="2160"/>
                  </a:cubicBezTo>
                  <a:cubicBezTo>
                    <a:pt x="0" y="934"/>
                    <a:pt x="992" y="0"/>
                    <a:pt x="2218" y="0"/>
                  </a:cubicBezTo>
                  <a:cubicBezTo>
                    <a:pt x="3444" y="0"/>
                    <a:pt x="4378" y="934"/>
                    <a:pt x="4378"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8" name="Google Shape;18438;p46"/>
            <p:cNvSpPr/>
            <p:nvPr/>
          </p:nvSpPr>
          <p:spPr>
            <a:xfrm>
              <a:off x="5329075" y="1196850"/>
              <a:ext cx="110925" cy="110925"/>
            </a:xfrm>
            <a:custGeom>
              <a:avLst/>
              <a:gdLst/>
              <a:ahLst/>
              <a:cxnLst/>
              <a:rect l="l" t="t" r="r" b="b"/>
              <a:pathLst>
                <a:path w="4437" h="4437" extrusionOk="0">
                  <a:moveTo>
                    <a:pt x="4437" y="2218"/>
                  </a:moveTo>
                  <a:cubicBezTo>
                    <a:pt x="4437" y="3444"/>
                    <a:pt x="3503" y="4378"/>
                    <a:pt x="2277" y="4437"/>
                  </a:cubicBezTo>
                  <a:cubicBezTo>
                    <a:pt x="993" y="4437"/>
                    <a:pt x="1" y="3444"/>
                    <a:pt x="59" y="2160"/>
                  </a:cubicBezTo>
                  <a:cubicBezTo>
                    <a:pt x="59" y="934"/>
                    <a:pt x="1051" y="0"/>
                    <a:pt x="2277" y="0"/>
                  </a:cubicBezTo>
                  <a:cubicBezTo>
                    <a:pt x="3503" y="0"/>
                    <a:pt x="4437" y="993"/>
                    <a:pt x="4437"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9" name="Google Shape;18439;p46"/>
            <p:cNvSpPr/>
            <p:nvPr/>
          </p:nvSpPr>
          <p:spPr>
            <a:xfrm>
              <a:off x="4593600" y="703625"/>
              <a:ext cx="110950" cy="109450"/>
            </a:xfrm>
            <a:custGeom>
              <a:avLst/>
              <a:gdLst/>
              <a:ahLst/>
              <a:cxnLst/>
              <a:rect l="l" t="t" r="r" b="b"/>
              <a:pathLst>
                <a:path w="4438" h="4378" extrusionOk="0">
                  <a:moveTo>
                    <a:pt x="4379" y="2218"/>
                  </a:moveTo>
                  <a:cubicBezTo>
                    <a:pt x="4379" y="3444"/>
                    <a:pt x="3445" y="4378"/>
                    <a:pt x="2219" y="4378"/>
                  </a:cubicBezTo>
                  <a:cubicBezTo>
                    <a:pt x="935" y="4378"/>
                    <a:pt x="1" y="3444"/>
                    <a:pt x="1" y="2160"/>
                  </a:cubicBezTo>
                  <a:cubicBezTo>
                    <a:pt x="59" y="934"/>
                    <a:pt x="993" y="0"/>
                    <a:pt x="2219" y="0"/>
                  </a:cubicBezTo>
                  <a:cubicBezTo>
                    <a:pt x="3445" y="0"/>
                    <a:pt x="4437" y="992"/>
                    <a:pt x="4379"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0" name="Google Shape;18440;p46"/>
            <p:cNvSpPr/>
            <p:nvPr/>
          </p:nvSpPr>
          <p:spPr>
            <a:xfrm>
              <a:off x="1648825" y="2174550"/>
              <a:ext cx="110925" cy="112400"/>
            </a:xfrm>
            <a:custGeom>
              <a:avLst/>
              <a:gdLst/>
              <a:ahLst/>
              <a:cxnLst/>
              <a:rect l="l" t="t" r="r" b="b"/>
              <a:pathLst>
                <a:path w="4437" h="4496" extrusionOk="0">
                  <a:moveTo>
                    <a:pt x="4436" y="2277"/>
                  </a:moveTo>
                  <a:cubicBezTo>
                    <a:pt x="4436" y="3503"/>
                    <a:pt x="3503" y="4437"/>
                    <a:pt x="2277" y="4495"/>
                  </a:cubicBezTo>
                  <a:cubicBezTo>
                    <a:pt x="993" y="4495"/>
                    <a:pt x="0" y="3503"/>
                    <a:pt x="0" y="2277"/>
                  </a:cubicBezTo>
                  <a:cubicBezTo>
                    <a:pt x="0" y="993"/>
                    <a:pt x="993" y="1"/>
                    <a:pt x="2218" y="59"/>
                  </a:cubicBezTo>
                  <a:cubicBezTo>
                    <a:pt x="3444" y="59"/>
                    <a:pt x="4436" y="993"/>
                    <a:pt x="4436" y="22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1" name="Google Shape;18441;p46"/>
            <p:cNvSpPr/>
            <p:nvPr/>
          </p:nvSpPr>
          <p:spPr>
            <a:xfrm>
              <a:off x="3121225" y="4875650"/>
              <a:ext cx="109450" cy="108000"/>
            </a:xfrm>
            <a:custGeom>
              <a:avLst/>
              <a:gdLst/>
              <a:ahLst/>
              <a:cxnLst/>
              <a:rect l="l" t="t" r="r" b="b"/>
              <a:pathLst>
                <a:path w="4378" h="4320" extrusionOk="0">
                  <a:moveTo>
                    <a:pt x="4378" y="2160"/>
                  </a:moveTo>
                  <a:cubicBezTo>
                    <a:pt x="4378" y="3386"/>
                    <a:pt x="3386" y="4320"/>
                    <a:pt x="2160" y="4320"/>
                  </a:cubicBezTo>
                  <a:cubicBezTo>
                    <a:pt x="934" y="4320"/>
                    <a:pt x="0" y="3327"/>
                    <a:pt x="59" y="2102"/>
                  </a:cubicBezTo>
                  <a:cubicBezTo>
                    <a:pt x="59" y="876"/>
                    <a:pt x="1051" y="0"/>
                    <a:pt x="2218" y="0"/>
                  </a:cubicBezTo>
                  <a:cubicBezTo>
                    <a:pt x="3444" y="0"/>
                    <a:pt x="4378" y="934"/>
                    <a:pt x="4378"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2" name="Google Shape;18442;p46"/>
            <p:cNvSpPr/>
            <p:nvPr/>
          </p:nvSpPr>
          <p:spPr>
            <a:xfrm>
              <a:off x="1648825" y="3401800"/>
              <a:ext cx="110925" cy="109450"/>
            </a:xfrm>
            <a:custGeom>
              <a:avLst/>
              <a:gdLst/>
              <a:ahLst/>
              <a:cxnLst/>
              <a:rect l="l" t="t" r="r" b="b"/>
              <a:pathLst>
                <a:path w="4437" h="4378" extrusionOk="0">
                  <a:moveTo>
                    <a:pt x="59" y="2160"/>
                  </a:moveTo>
                  <a:cubicBezTo>
                    <a:pt x="59" y="934"/>
                    <a:pt x="993" y="0"/>
                    <a:pt x="2277" y="59"/>
                  </a:cubicBezTo>
                  <a:cubicBezTo>
                    <a:pt x="3444" y="59"/>
                    <a:pt x="4436" y="1051"/>
                    <a:pt x="4378" y="2277"/>
                  </a:cubicBezTo>
                  <a:cubicBezTo>
                    <a:pt x="4378" y="3444"/>
                    <a:pt x="3386" y="4378"/>
                    <a:pt x="2218" y="4378"/>
                  </a:cubicBezTo>
                  <a:cubicBezTo>
                    <a:pt x="993" y="4378"/>
                    <a:pt x="0" y="3444"/>
                    <a:pt x="59" y="216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3" name="Google Shape;18443;p46"/>
            <p:cNvSpPr/>
            <p:nvPr/>
          </p:nvSpPr>
          <p:spPr>
            <a:xfrm>
              <a:off x="5574225" y="1440550"/>
              <a:ext cx="108025" cy="108000"/>
            </a:xfrm>
            <a:custGeom>
              <a:avLst/>
              <a:gdLst/>
              <a:ahLst/>
              <a:cxnLst/>
              <a:rect l="l" t="t" r="r" b="b"/>
              <a:pathLst>
                <a:path w="4321" h="4320" extrusionOk="0">
                  <a:moveTo>
                    <a:pt x="2161" y="4320"/>
                  </a:moveTo>
                  <a:cubicBezTo>
                    <a:pt x="993" y="4320"/>
                    <a:pt x="1" y="3386"/>
                    <a:pt x="1" y="2218"/>
                  </a:cubicBezTo>
                  <a:cubicBezTo>
                    <a:pt x="1" y="993"/>
                    <a:pt x="935" y="0"/>
                    <a:pt x="2102" y="0"/>
                  </a:cubicBezTo>
                  <a:cubicBezTo>
                    <a:pt x="3328" y="0"/>
                    <a:pt x="4320" y="934"/>
                    <a:pt x="4320" y="2160"/>
                  </a:cubicBezTo>
                  <a:cubicBezTo>
                    <a:pt x="4320" y="3327"/>
                    <a:pt x="3386" y="4320"/>
                    <a:pt x="2161"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4" name="Google Shape;18444;p46"/>
            <p:cNvSpPr/>
            <p:nvPr/>
          </p:nvSpPr>
          <p:spPr>
            <a:xfrm>
              <a:off x="5820850" y="3649875"/>
              <a:ext cx="108000" cy="108000"/>
            </a:xfrm>
            <a:custGeom>
              <a:avLst/>
              <a:gdLst/>
              <a:ahLst/>
              <a:cxnLst/>
              <a:rect l="l" t="t" r="r" b="b"/>
              <a:pathLst>
                <a:path w="4320" h="4320" extrusionOk="0">
                  <a:moveTo>
                    <a:pt x="2160" y="4320"/>
                  </a:moveTo>
                  <a:cubicBezTo>
                    <a:pt x="993" y="4320"/>
                    <a:pt x="1" y="3327"/>
                    <a:pt x="1" y="2160"/>
                  </a:cubicBezTo>
                  <a:cubicBezTo>
                    <a:pt x="1" y="992"/>
                    <a:pt x="993" y="0"/>
                    <a:pt x="2160" y="0"/>
                  </a:cubicBezTo>
                  <a:cubicBezTo>
                    <a:pt x="3328" y="0"/>
                    <a:pt x="4320" y="992"/>
                    <a:pt x="4320" y="2160"/>
                  </a:cubicBezTo>
                  <a:cubicBezTo>
                    <a:pt x="4320" y="3327"/>
                    <a:pt x="3328" y="4320"/>
                    <a:pt x="2160"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5" name="Google Shape;18445;p46"/>
            <p:cNvSpPr/>
            <p:nvPr/>
          </p:nvSpPr>
          <p:spPr>
            <a:xfrm>
              <a:off x="5083925" y="950225"/>
              <a:ext cx="109475" cy="109475"/>
            </a:xfrm>
            <a:custGeom>
              <a:avLst/>
              <a:gdLst/>
              <a:ahLst/>
              <a:cxnLst/>
              <a:rect l="l" t="t" r="r" b="b"/>
              <a:pathLst>
                <a:path w="4379" h="4379" extrusionOk="0">
                  <a:moveTo>
                    <a:pt x="4320" y="2161"/>
                  </a:moveTo>
                  <a:cubicBezTo>
                    <a:pt x="4378" y="3328"/>
                    <a:pt x="3386" y="4320"/>
                    <a:pt x="2219" y="4379"/>
                  </a:cubicBezTo>
                  <a:cubicBezTo>
                    <a:pt x="1051" y="4379"/>
                    <a:pt x="59" y="3445"/>
                    <a:pt x="0" y="2219"/>
                  </a:cubicBezTo>
                  <a:cubicBezTo>
                    <a:pt x="0" y="1051"/>
                    <a:pt x="993" y="59"/>
                    <a:pt x="2160" y="59"/>
                  </a:cubicBezTo>
                  <a:cubicBezTo>
                    <a:pt x="3328" y="1"/>
                    <a:pt x="4320" y="993"/>
                    <a:pt x="4320" y="216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6" name="Google Shape;18446;p46"/>
            <p:cNvSpPr/>
            <p:nvPr/>
          </p:nvSpPr>
          <p:spPr>
            <a:xfrm>
              <a:off x="2876050" y="703625"/>
              <a:ext cx="108025" cy="109450"/>
            </a:xfrm>
            <a:custGeom>
              <a:avLst/>
              <a:gdLst/>
              <a:ahLst/>
              <a:cxnLst/>
              <a:rect l="l" t="t" r="r" b="b"/>
              <a:pathLst>
                <a:path w="4321" h="4378" extrusionOk="0">
                  <a:moveTo>
                    <a:pt x="2161" y="4320"/>
                  </a:moveTo>
                  <a:cubicBezTo>
                    <a:pt x="993" y="4320"/>
                    <a:pt x="1" y="3327"/>
                    <a:pt x="1" y="2160"/>
                  </a:cubicBezTo>
                  <a:cubicBezTo>
                    <a:pt x="59" y="992"/>
                    <a:pt x="1052" y="0"/>
                    <a:pt x="2219" y="59"/>
                  </a:cubicBezTo>
                  <a:cubicBezTo>
                    <a:pt x="3328" y="59"/>
                    <a:pt x="4320" y="1051"/>
                    <a:pt x="4320" y="2218"/>
                  </a:cubicBezTo>
                  <a:cubicBezTo>
                    <a:pt x="4320" y="3386"/>
                    <a:pt x="3328" y="4378"/>
                    <a:pt x="2161" y="432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7" name="Google Shape;18447;p46"/>
            <p:cNvSpPr/>
            <p:nvPr/>
          </p:nvSpPr>
          <p:spPr>
            <a:xfrm>
              <a:off x="5329075" y="4386800"/>
              <a:ext cx="105100" cy="106550"/>
            </a:xfrm>
            <a:custGeom>
              <a:avLst/>
              <a:gdLst/>
              <a:ahLst/>
              <a:cxnLst/>
              <a:rect l="l" t="t" r="r" b="b"/>
              <a:pathLst>
                <a:path w="4204" h="4262" extrusionOk="0">
                  <a:moveTo>
                    <a:pt x="4203" y="2102"/>
                  </a:moveTo>
                  <a:cubicBezTo>
                    <a:pt x="4203" y="3269"/>
                    <a:pt x="3211" y="4203"/>
                    <a:pt x="2102" y="4261"/>
                  </a:cubicBezTo>
                  <a:cubicBezTo>
                    <a:pt x="935" y="4261"/>
                    <a:pt x="1" y="3269"/>
                    <a:pt x="1" y="2102"/>
                  </a:cubicBezTo>
                  <a:cubicBezTo>
                    <a:pt x="1" y="993"/>
                    <a:pt x="935" y="0"/>
                    <a:pt x="2102" y="0"/>
                  </a:cubicBezTo>
                  <a:cubicBezTo>
                    <a:pt x="3211" y="0"/>
                    <a:pt x="4203" y="993"/>
                    <a:pt x="4203" y="21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8" name="Google Shape;18448;p46"/>
            <p:cNvSpPr/>
            <p:nvPr/>
          </p:nvSpPr>
          <p:spPr>
            <a:xfrm>
              <a:off x="2140600" y="1195400"/>
              <a:ext cx="105075" cy="105075"/>
            </a:xfrm>
            <a:custGeom>
              <a:avLst/>
              <a:gdLst/>
              <a:ahLst/>
              <a:cxnLst/>
              <a:rect l="l" t="t" r="r" b="b"/>
              <a:pathLst>
                <a:path w="4203" h="4203" extrusionOk="0">
                  <a:moveTo>
                    <a:pt x="2102" y="0"/>
                  </a:moveTo>
                  <a:cubicBezTo>
                    <a:pt x="3211" y="0"/>
                    <a:pt x="4203" y="934"/>
                    <a:pt x="4203" y="2101"/>
                  </a:cubicBezTo>
                  <a:cubicBezTo>
                    <a:pt x="4203" y="3269"/>
                    <a:pt x="3269" y="4203"/>
                    <a:pt x="2102" y="4203"/>
                  </a:cubicBezTo>
                  <a:cubicBezTo>
                    <a:pt x="992" y="4203"/>
                    <a:pt x="59" y="3269"/>
                    <a:pt x="0" y="2160"/>
                  </a:cubicBezTo>
                  <a:cubicBezTo>
                    <a:pt x="0" y="992"/>
                    <a:pt x="934" y="58"/>
                    <a:pt x="2102"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9" name="Google Shape;18449;p46"/>
            <p:cNvSpPr/>
            <p:nvPr/>
          </p:nvSpPr>
          <p:spPr>
            <a:xfrm>
              <a:off x="2388675" y="954600"/>
              <a:ext cx="102175" cy="102175"/>
            </a:xfrm>
            <a:custGeom>
              <a:avLst/>
              <a:gdLst/>
              <a:ahLst/>
              <a:cxnLst/>
              <a:rect l="l" t="t" r="r" b="b"/>
              <a:pathLst>
                <a:path w="4087" h="4087" extrusionOk="0">
                  <a:moveTo>
                    <a:pt x="4086" y="2044"/>
                  </a:moveTo>
                  <a:cubicBezTo>
                    <a:pt x="4086" y="3211"/>
                    <a:pt x="3211" y="4087"/>
                    <a:pt x="2043" y="4087"/>
                  </a:cubicBezTo>
                  <a:cubicBezTo>
                    <a:pt x="876" y="4028"/>
                    <a:pt x="0" y="3153"/>
                    <a:pt x="0" y="1986"/>
                  </a:cubicBezTo>
                  <a:cubicBezTo>
                    <a:pt x="59" y="876"/>
                    <a:pt x="934" y="1"/>
                    <a:pt x="2043" y="1"/>
                  </a:cubicBezTo>
                  <a:cubicBezTo>
                    <a:pt x="3211" y="1"/>
                    <a:pt x="4086" y="876"/>
                    <a:pt x="4086" y="20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0" name="Google Shape;18450;p46"/>
            <p:cNvSpPr/>
            <p:nvPr/>
          </p:nvSpPr>
          <p:spPr>
            <a:xfrm>
              <a:off x="5577150" y="4141650"/>
              <a:ext cx="102175" cy="102150"/>
            </a:xfrm>
            <a:custGeom>
              <a:avLst/>
              <a:gdLst/>
              <a:ahLst/>
              <a:cxnLst/>
              <a:rect l="l" t="t" r="r" b="b"/>
              <a:pathLst>
                <a:path w="4087" h="4086" extrusionOk="0">
                  <a:moveTo>
                    <a:pt x="4087" y="2043"/>
                  </a:moveTo>
                  <a:cubicBezTo>
                    <a:pt x="4087" y="3210"/>
                    <a:pt x="3153" y="4086"/>
                    <a:pt x="2044" y="4086"/>
                  </a:cubicBezTo>
                  <a:cubicBezTo>
                    <a:pt x="876" y="4086"/>
                    <a:pt x="1" y="3210"/>
                    <a:pt x="1" y="2043"/>
                  </a:cubicBezTo>
                  <a:cubicBezTo>
                    <a:pt x="1" y="876"/>
                    <a:pt x="876" y="0"/>
                    <a:pt x="2044" y="0"/>
                  </a:cubicBezTo>
                  <a:cubicBezTo>
                    <a:pt x="3211" y="0"/>
                    <a:pt x="4087" y="934"/>
                    <a:pt x="4087" y="204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1" name="Google Shape;18451;p46"/>
            <p:cNvSpPr/>
            <p:nvPr/>
          </p:nvSpPr>
          <p:spPr>
            <a:xfrm>
              <a:off x="4593600" y="4877100"/>
              <a:ext cx="103650" cy="103650"/>
            </a:xfrm>
            <a:custGeom>
              <a:avLst/>
              <a:gdLst/>
              <a:ahLst/>
              <a:cxnLst/>
              <a:rect l="l" t="t" r="r" b="b"/>
              <a:pathLst>
                <a:path w="4146" h="4146" extrusionOk="0">
                  <a:moveTo>
                    <a:pt x="4087" y="2102"/>
                  </a:moveTo>
                  <a:cubicBezTo>
                    <a:pt x="4087" y="3269"/>
                    <a:pt x="3211" y="4145"/>
                    <a:pt x="2044" y="4145"/>
                  </a:cubicBezTo>
                  <a:cubicBezTo>
                    <a:pt x="877" y="4145"/>
                    <a:pt x="1" y="3211"/>
                    <a:pt x="1" y="2044"/>
                  </a:cubicBezTo>
                  <a:cubicBezTo>
                    <a:pt x="1" y="935"/>
                    <a:pt x="935" y="1"/>
                    <a:pt x="2102" y="59"/>
                  </a:cubicBezTo>
                  <a:cubicBezTo>
                    <a:pt x="3211" y="59"/>
                    <a:pt x="4145" y="935"/>
                    <a:pt x="4087" y="21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2" name="Google Shape;18452;p46"/>
            <p:cNvSpPr/>
            <p:nvPr/>
          </p:nvSpPr>
          <p:spPr>
            <a:xfrm>
              <a:off x="1653200" y="1932325"/>
              <a:ext cx="102175" cy="103625"/>
            </a:xfrm>
            <a:custGeom>
              <a:avLst/>
              <a:gdLst/>
              <a:ahLst/>
              <a:cxnLst/>
              <a:rect l="l" t="t" r="r" b="b"/>
              <a:pathLst>
                <a:path w="4087" h="4145" extrusionOk="0">
                  <a:moveTo>
                    <a:pt x="1985" y="4086"/>
                  </a:moveTo>
                  <a:cubicBezTo>
                    <a:pt x="818" y="4086"/>
                    <a:pt x="0" y="3152"/>
                    <a:pt x="0" y="1985"/>
                  </a:cubicBezTo>
                  <a:cubicBezTo>
                    <a:pt x="59" y="876"/>
                    <a:pt x="993" y="0"/>
                    <a:pt x="2160" y="58"/>
                  </a:cubicBezTo>
                  <a:cubicBezTo>
                    <a:pt x="3269" y="117"/>
                    <a:pt x="4086" y="992"/>
                    <a:pt x="4086" y="2160"/>
                  </a:cubicBezTo>
                  <a:cubicBezTo>
                    <a:pt x="4028" y="3269"/>
                    <a:pt x="3152" y="4144"/>
                    <a:pt x="1985" y="41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3" name="Google Shape;18453;p46"/>
            <p:cNvSpPr/>
            <p:nvPr/>
          </p:nvSpPr>
          <p:spPr>
            <a:xfrm>
              <a:off x="6067475" y="2673625"/>
              <a:ext cx="100700" cy="100700"/>
            </a:xfrm>
            <a:custGeom>
              <a:avLst/>
              <a:gdLst/>
              <a:ahLst/>
              <a:cxnLst/>
              <a:rect l="l" t="t" r="r" b="b"/>
              <a:pathLst>
                <a:path w="4028" h="4028" extrusionOk="0">
                  <a:moveTo>
                    <a:pt x="2043" y="4028"/>
                  </a:moveTo>
                  <a:cubicBezTo>
                    <a:pt x="934" y="4028"/>
                    <a:pt x="0" y="3152"/>
                    <a:pt x="0" y="2043"/>
                  </a:cubicBezTo>
                  <a:cubicBezTo>
                    <a:pt x="0" y="934"/>
                    <a:pt x="876" y="0"/>
                    <a:pt x="2043" y="59"/>
                  </a:cubicBezTo>
                  <a:cubicBezTo>
                    <a:pt x="3152" y="59"/>
                    <a:pt x="4028" y="934"/>
                    <a:pt x="4028" y="2043"/>
                  </a:cubicBezTo>
                  <a:cubicBezTo>
                    <a:pt x="4028" y="3152"/>
                    <a:pt x="3152" y="4028"/>
                    <a:pt x="2043"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4" name="Google Shape;18454;p46"/>
            <p:cNvSpPr/>
            <p:nvPr/>
          </p:nvSpPr>
          <p:spPr>
            <a:xfrm>
              <a:off x="5088300" y="4636325"/>
              <a:ext cx="100725" cy="100725"/>
            </a:xfrm>
            <a:custGeom>
              <a:avLst/>
              <a:gdLst/>
              <a:ahLst/>
              <a:cxnLst/>
              <a:rect l="l" t="t" r="r" b="b"/>
              <a:pathLst>
                <a:path w="4029" h="4029" extrusionOk="0">
                  <a:moveTo>
                    <a:pt x="4028" y="1985"/>
                  </a:moveTo>
                  <a:cubicBezTo>
                    <a:pt x="4028" y="3094"/>
                    <a:pt x="3153" y="4028"/>
                    <a:pt x="2044" y="4028"/>
                  </a:cubicBezTo>
                  <a:cubicBezTo>
                    <a:pt x="876" y="4028"/>
                    <a:pt x="1" y="3153"/>
                    <a:pt x="1" y="1985"/>
                  </a:cubicBezTo>
                  <a:cubicBezTo>
                    <a:pt x="1" y="876"/>
                    <a:pt x="876" y="1"/>
                    <a:pt x="1985" y="1"/>
                  </a:cubicBezTo>
                  <a:cubicBezTo>
                    <a:pt x="3153" y="1"/>
                    <a:pt x="4028" y="876"/>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5" name="Google Shape;18455;p46"/>
            <p:cNvSpPr/>
            <p:nvPr/>
          </p:nvSpPr>
          <p:spPr>
            <a:xfrm>
              <a:off x="1899825" y="1443475"/>
              <a:ext cx="102150" cy="102150"/>
            </a:xfrm>
            <a:custGeom>
              <a:avLst/>
              <a:gdLst/>
              <a:ahLst/>
              <a:cxnLst/>
              <a:rect l="l" t="t" r="r" b="b"/>
              <a:pathLst>
                <a:path w="4086" h="4086" extrusionOk="0">
                  <a:moveTo>
                    <a:pt x="2101" y="58"/>
                  </a:moveTo>
                  <a:cubicBezTo>
                    <a:pt x="3210" y="58"/>
                    <a:pt x="4086" y="992"/>
                    <a:pt x="4028" y="2101"/>
                  </a:cubicBezTo>
                  <a:cubicBezTo>
                    <a:pt x="4028" y="3210"/>
                    <a:pt x="3094" y="4086"/>
                    <a:pt x="1926" y="4086"/>
                  </a:cubicBezTo>
                  <a:cubicBezTo>
                    <a:pt x="817" y="4028"/>
                    <a:pt x="0" y="3094"/>
                    <a:pt x="58" y="1985"/>
                  </a:cubicBezTo>
                  <a:cubicBezTo>
                    <a:pt x="58" y="876"/>
                    <a:pt x="992" y="0"/>
                    <a:pt x="2101" y="5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6" name="Google Shape;18456;p46"/>
            <p:cNvSpPr/>
            <p:nvPr/>
          </p:nvSpPr>
          <p:spPr>
            <a:xfrm>
              <a:off x="6066000" y="2917325"/>
              <a:ext cx="102175" cy="100700"/>
            </a:xfrm>
            <a:custGeom>
              <a:avLst/>
              <a:gdLst/>
              <a:ahLst/>
              <a:cxnLst/>
              <a:rect l="l" t="t" r="r" b="b"/>
              <a:pathLst>
                <a:path w="4087" h="4028" extrusionOk="0">
                  <a:moveTo>
                    <a:pt x="4028" y="2043"/>
                  </a:moveTo>
                  <a:cubicBezTo>
                    <a:pt x="4028" y="3094"/>
                    <a:pt x="3094" y="4028"/>
                    <a:pt x="1985" y="3969"/>
                  </a:cubicBezTo>
                  <a:cubicBezTo>
                    <a:pt x="935" y="3969"/>
                    <a:pt x="1" y="3035"/>
                    <a:pt x="59" y="1926"/>
                  </a:cubicBezTo>
                  <a:cubicBezTo>
                    <a:pt x="118" y="876"/>
                    <a:pt x="993" y="0"/>
                    <a:pt x="2044" y="0"/>
                  </a:cubicBezTo>
                  <a:cubicBezTo>
                    <a:pt x="3153" y="0"/>
                    <a:pt x="4087" y="934"/>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7" name="Google Shape;18457;p46"/>
            <p:cNvSpPr/>
            <p:nvPr/>
          </p:nvSpPr>
          <p:spPr>
            <a:xfrm>
              <a:off x="2878975" y="4878575"/>
              <a:ext cx="100725" cy="100700"/>
            </a:xfrm>
            <a:custGeom>
              <a:avLst/>
              <a:gdLst/>
              <a:ahLst/>
              <a:cxnLst/>
              <a:rect l="l" t="t" r="r" b="b"/>
              <a:pathLst>
                <a:path w="4029" h="4028" extrusionOk="0">
                  <a:moveTo>
                    <a:pt x="4028" y="1985"/>
                  </a:moveTo>
                  <a:cubicBezTo>
                    <a:pt x="4028" y="3094"/>
                    <a:pt x="3153" y="4028"/>
                    <a:pt x="2044" y="4028"/>
                  </a:cubicBezTo>
                  <a:cubicBezTo>
                    <a:pt x="935" y="4028"/>
                    <a:pt x="1" y="3094"/>
                    <a:pt x="59" y="1985"/>
                  </a:cubicBezTo>
                  <a:cubicBezTo>
                    <a:pt x="59" y="934"/>
                    <a:pt x="935" y="58"/>
                    <a:pt x="1985" y="0"/>
                  </a:cubicBezTo>
                  <a:cubicBezTo>
                    <a:pt x="3094" y="0"/>
                    <a:pt x="4028" y="934"/>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8" name="Google Shape;18458;p46"/>
            <p:cNvSpPr/>
            <p:nvPr/>
          </p:nvSpPr>
          <p:spPr>
            <a:xfrm>
              <a:off x="3862525" y="465750"/>
              <a:ext cx="100700" cy="100725"/>
            </a:xfrm>
            <a:custGeom>
              <a:avLst/>
              <a:gdLst/>
              <a:ahLst/>
              <a:cxnLst/>
              <a:rect l="l" t="t" r="r" b="b"/>
              <a:pathLst>
                <a:path w="4028" h="4029" extrusionOk="0">
                  <a:moveTo>
                    <a:pt x="4028" y="1985"/>
                  </a:moveTo>
                  <a:cubicBezTo>
                    <a:pt x="4028" y="3094"/>
                    <a:pt x="3094" y="4028"/>
                    <a:pt x="1985" y="3970"/>
                  </a:cubicBezTo>
                  <a:cubicBezTo>
                    <a:pt x="934" y="3970"/>
                    <a:pt x="0" y="3094"/>
                    <a:pt x="0" y="1985"/>
                  </a:cubicBezTo>
                  <a:cubicBezTo>
                    <a:pt x="0" y="935"/>
                    <a:pt x="934" y="1"/>
                    <a:pt x="1985" y="1"/>
                  </a:cubicBezTo>
                  <a:cubicBezTo>
                    <a:pt x="3036" y="1"/>
                    <a:pt x="3970" y="876"/>
                    <a:pt x="4028"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9" name="Google Shape;18459;p46"/>
            <p:cNvSpPr/>
            <p:nvPr/>
          </p:nvSpPr>
          <p:spPr>
            <a:xfrm>
              <a:off x="3615900" y="465750"/>
              <a:ext cx="100725" cy="100725"/>
            </a:xfrm>
            <a:custGeom>
              <a:avLst/>
              <a:gdLst/>
              <a:ahLst/>
              <a:cxnLst/>
              <a:rect l="l" t="t" r="r" b="b"/>
              <a:pathLst>
                <a:path w="4029" h="4029" extrusionOk="0">
                  <a:moveTo>
                    <a:pt x="2044" y="4028"/>
                  </a:moveTo>
                  <a:cubicBezTo>
                    <a:pt x="935" y="4028"/>
                    <a:pt x="1" y="3094"/>
                    <a:pt x="1" y="2044"/>
                  </a:cubicBezTo>
                  <a:cubicBezTo>
                    <a:pt x="1" y="935"/>
                    <a:pt x="935" y="1"/>
                    <a:pt x="2044" y="1"/>
                  </a:cubicBezTo>
                  <a:cubicBezTo>
                    <a:pt x="3094" y="1"/>
                    <a:pt x="3970" y="876"/>
                    <a:pt x="4028" y="1985"/>
                  </a:cubicBezTo>
                  <a:cubicBezTo>
                    <a:pt x="4028" y="3036"/>
                    <a:pt x="3153" y="3970"/>
                    <a:pt x="2044" y="402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0" name="Google Shape;18460;p46"/>
            <p:cNvSpPr/>
            <p:nvPr/>
          </p:nvSpPr>
          <p:spPr>
            <a:xfrm>
              <a:off x="2143500" y="4389725"/>
              <a:ext cx="100725" cy="99250"/>
            </a:xfrm>
            <a:custGeom>
              <a:avLst/>
              <a:gdLst/>
              <a:ahLst/>
              <a:cxnLst/>
              <a:rect l="l" t="t" r="r" b="b"/>
              <a:pathLst>
                <a:path w="4029" h="3970" extrusionOk="0">
                  <a:moveTo>
                    <a:pt x="3970" y="1985"/>
                  </a:moveTo>
                  <a:cubicBezTo>
                    <a:pt x="4028" y="3035"/>
                    <a:pt x="3095" y="3969"/>
                    <a:pt x="1986" y="3969"/>
                  </a:cubicBezTo>
                  <a:cubicBezTo>
                    <a:pt x="935" y="3969"/>
                    <a:pt x="59" y="3094"/>
                    <a:pt x="1" y="2043"/>
                  </a:cubicBezTo>
                  <a:cubicBezTo>
                    <a:pt x="1" y="934"/>
                    <a:pt x="935" y="0"/>
                    <a:pt x="1986" y="0"/>
                  </a:cubicBezTo>
                  <a:cubicBezTo>
                    <a:pt x="3036" y="0"/>
                    <a:pt x="3970" y="876"/>
                    <a:pt x="3970"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1" name="Google Shape;18461;p46"/>
            <p:cNvSpPr/>
            <p:nvPr/>
          </p:nvSpPr>
          <p:spPr>
            <a:xfrm>
              <a:off x="1654650" y="3652775"/>
              <a:ext cx="99250" cy="100725"/>
            </a:xfrm>
            <a:custGeom>
              <a:avLst/>
              <a:gdLst/>
              <a:ahLst/>
              <a:cxnLst/>
              <a:rect l="l" t="t" r="r" b="b"/>
              <a:pathLst>
                <a:path w="3970" h="4029" extrusionOk="0">
                  <a:moveTo>
                    <a:pt x="1985" y="59"/>
                  </a:moveTo>
                  <a:cubicBezTo>
                    <a:pt x="3036" y="1"/>
                    <a:pt x="3970" y="935"/>
                    <a:pt x="3970" y="2044"/>
                  </a:cubicBezTo>
                  <a:cubicBezTo>
                    <a:pt x="3970" y="3095"/>
                    <a:pt x="3094" y="4028"/>
                    <a:pt x="1985" y="4028"/>
                  </a:cubicBezTo>
                  <a:cubicBezTo>
                    <a:pt x="935" y="4028"/>
                    <a:pt x="1" y="3095"/>
                    <a:pt x="1" y="1986"/>
                  </a:cubicBezTo>
                  <a:cubicBezTo>
                    <a:pt x="1" y="935"/>
                    <a:pt x="876" y="59"/>
                    <a:pt x="1985" y="5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2" name="Google Shape;18462;p46"/>
            <p:cNvSpPr/>
            <p:nvPr/>
          </p:nvSpPr>
          <p:spPr>
            <a:xfrm>
              <a:off x="6067475" y="2428475"/>
              <a:ext cx="99250" cy="99250"/>
            </a:xfrm>
            <a:custGeom>
              <a:avLst/>
              <a:gdLst/>
              <a:ahLst/>
              <a:cxnLst/>
              <a:rect l="l" t="t" r="r" b="b"/>
              <a:pathLst>
                <a:path w="3970" h="3970" extrusionOk="0">
                  <a:moveTo>
                    <a:pt x="1985" y="0"/>
                  </a:moveTo>
                  <a:cubicBezTo>
                    <a:pt x="3035" y="0"/>
                    <a:pt x="3911" y="876"/>
                    <a:pt x="3969" y="1926"/>
                  </a:cubicBezTo>
                  <a:cubicBezTo>
                    <a:pt x="3969" y="2977"/>
                    <a:pt x="3094" y="3911"/>
                    <a:pt x="2043" y="3911"/>
                  </a:cubicBezTo>
                  <a:cubicBezTo>
                    <a:pt x="992" y="3969"/>
                    <a:pt x="59" y="3035"/>
                    <a:pt x="59" y="1985"/>
                  </a:cubicBezTo>
                  <a:cubicBezTo>
                    <a:pt x="0" y="934"/>
                    <a:pt x="934" y="58"/>
                    <a:pt x="198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3" name="Google Shape;18463;p46"/>
            <p:cNvSpPr/>
            <p:nvPr/>
          </p:nvSpPr>
          <p:spPr>
            <a:xfrm>
              <a:off x="4841675" y="709450"/>
              <a:ext cx="99275" cy="99250"/>
            </a:xfrm>
            <a:custGeom>
              <a:avLst/>
              <a:gdLst/>
              <a:ahLst/>
              <a:cxnLst/>
              <a:rect l="l" t="t" r="r" b="b"/>
              <a:pathLst>
                <a:path w="3971" h="3970" extrusionOk="0">
                  <a:moveTo>
                    <a:pt x="3970" y="1985"/>
                  </a:moveTo>
                  <a:cubicBezTo>
                    <a:pt x="3970" y="3036"/>
                    <a:pt x="3036" y="3970"/>
                    <a:pt x="1986" y="3970"/>
                  </a:cubicBezTo>
                  <a:cubicBezTo>
                    <a:pt x="935" y="3911"/>
                    <a:pt x="1" y="2978"/>
                    <a:pt x="59" y="1927"/>
                  </a:cubicBezTo>
                  <a:cubicBezTo>
                    <a:pt x="59" y="876"/>
                    <a:pt x="993" y="1"/>
                    <a:pt x="2044" y="1"/>
                  </a:cubicBezTo>
                  <a:cubicBezTo>
                    <a:pt x="3095" y="1"/>
                    <a:pt x="3970" y="935"/>
                    <a:pt x="3970"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4" name="Google Shape;18464;p46"/>
            <p:cNvSpPr/>
            <p:nvPr/>
          </p:nvSpPr>
          <p:spPr>
            <a:xfrm>
              <a:off x="5825225" y="1691525"/>
              <a:ext cx="99250" cy="99275"/>
            </a:xfrm>
            <a:custGeom>
              <a:avLst/>
              <a:gdLst/>
              <a:ahLst/>
              <a:cxnLst/>
              <a:rect l="l" t="t" r="r" b="b"/>
              <a:pathLst>
                <a:path w="3970" h="3971" extrusionOk="0">
                  <a:moveTo>
                    <a:pt x="1985" y="3970"/>
                  </a:moveTo>
                  <a:cubicBezTo>
                    <a:pt x="876" y="3970"/>
                    <a:pt x="1" y="3036"/>
                    <a:pt x="1" y="1986"/>
                  </a:cubicBezTo>
                  <a:cubicBezTo>
                    <a:pt x="1" y="935"/>
                    <a:pt x="935" y="1"/>
                    <a:pt x="1985" y="59"/>
                  </a:cubicBezTo>
                  <a:cubicBezTo>
                    <a:pt x="3036" y="59"/>
                    <a:pt x="3970" y="993"/>
                    <a:pt x="3970" y="2044"/>
                  </a:cubicBezTo>
                  <a:cubicBezTo>
                    <a:pt x="3911" y="3095"/>
                    <a:pt x="3036" y="3970"/>
                    <a:pt x="1985" y="397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5" name="Google Shape;18465;p46"/>
            <p:cNvSpPr/>
            <p:nvPr/>
          </p:nvSpPr>
          <p:spPr>
            <a:xfrm>
              <a:off x="4106225" y="465750"/>
              <a:ext cx="97800" cy="99250"/>
            </a:xfrm>
            <a:custGeom>
              <a:avLst/>
              <a:gdLst/>
              <a:ahLst/>
              <a:cxnLst/>
              <a:rect l="l" t="t" r="r" b="b"/>
              <a:pathLst>
                <a:path w="3912" h="3970" extrusionOk="0">
                  <a:moveTo>
                    <a:pt x="3911" y="1985"/>
                  </a:moveTo>
                  <a:cubicBezTo>
                    <a:pt x="3911" y="3036"/>
                    <a:pt x="3035" y="3970"/>
                    <a:pt x="1985" y="3970"/>
                  </a:cubicBezTo>
                  <a:cubicBezTo>
                    <a:pt x="934" y="3970"/>
                    <a:pt x="0" y="3036"/>
                    <a:pt x="0" y="1985"/>
                  </a:cubicBezTo>
                  <a:cubicBezTo>
                    <a:pt x="0" y="935"/>
                    <a:pt x="876" y="59"/>
                    <a:pt x="1926" y="59"/>
                  </a:cubicBezTo>
                  <a:cubicBezTo>
                    <a:pt x="2977" y="1"/>
                    <a:pt x="3911" y="935"/>
                    <a:pt x="3911"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6" name="Google Shape;18466;p46"/>
            <p:cNvSpPr/>
            <p:nvPr/>
          </p:nvSpPr>
          <p:spPr>
            <a:xfrm>
              <a:off x="2393050" y="4634875"/>
              <a:ext cx="94875" cy="96325"/>
            </a:xfrm>
            <a:custGeom>
              <a:avLst/>
              <a:gdLst/>
              <a:ahLst/>
              <a:cxnLst/>
              <a:rect l="l" t="t" r="r" b="b"/>
              <a:pathLst>
                <a:path w="3795" h="3853" extrusionOk="0">
                  <a:moveTo>
                    <a:pt x="3794" y="1868"/>
                  </a:moveTo>
                  <a:cubicBezTo>
                    <a:pt x="3794" y="2977"/>
                    <a:pt x="2977" y="3794"/>
                    <a:pt x="1926" y="3794"/>
                  </a:cubicBezTo>
                  <a:cubicBezTo>
                    <a:pt x="817" y="3853"/>
                    <a:pt x="0" y="2977"/>
                    <a:pt x="0" y="1868"/>
                  </a:cubicBezTo>
                  <a:cubicBezTo>
                    <a:pt x="0" y="817"/>
                    <a:pt x="817" y="0"/>
                    <a:pt x="1926" y="0"/>
                  </a:cubicBezTo>
                  <a:cubicBezTo>
                    <a:pt x="2977" y="0"/>
                    <a:pt x="3794" y="817"/>
                    <a:pt x="3794" y="18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7" name="Google Shape;18467;p46"/>
            <p:cNvSpPr/>
            <p:nvPr/>
          </p:nvSpPr>
          <p:spPr>
            <a:xfrm>
              <a:off x="6068925" y="3165400"/>
              <a:ext cx="96325" cy="96325"/>
            </a:xfrm>
            <a:custGeom>
              <a:avLst/>
              <a:gdLst/>
              <a:ahLst/>
              <a:cxnLst/>
              <a:rect l="l" t="t" r="r" b="b"/>
              <a:pathLst>
                <a:path w="3853" h="3853" extrusionOk="0">
                  <a:moveTo>
                    <a:pt x="3853" y="1985"/>
                  </a:moveTo>
                  <a:cubicBezTo>
                    <a:pt x="3853" y="3035"/>
                    <a:pt x="2977" y="3853"/>
                    <a:pt x="1927" y="3853"/>
                  </a:cubicBezTo>
                  <a:cubicBezTo>
                    <a:pt x="818" y="3853"/>
                    <a:pt x="1" y="2977"/>
                    <a:pt x="59" y="1868"/>
                  </a:cubicBezTo>
                  <a:cubicBezTo>
                    <a:pt x="59" y="817"/>
                    <a:pt x="934" y="0"/>
                    <a:pt x="1985" y="0"/>
                  </a:cubicBezTo>
                  <a:cubicBezTo>
                    <a:pt x="3036" y="59"/>
                    <a:pt x="3853" y="934"/>
                    <a:pt x="3853"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8" name="Google Shape;18468;p46"/>
            <p:cNvSpPr/>
            <p:nvPr/>
          </p:nvSpPr>
          <p:spPr>
            <a:xfrm>
              <a:off x="3370750" y="467225"/>
              <a:ext cx="96325" cy="96325"/>
            </a:xfrm>
            <a:custGeom>
              <a:avLst/>
              <a:gdLst/>
              <a:ahLst/>
              <a:cxnLst/>
              <a:rect l="l" t="t" r="r" b="b"/>
              <a:pathLst>
                <a:path w="3853" h="3853" extrusionOk="0">
                  <a:moveTo>
                    <a:pt x="1868" y="3853"/>
                  </a:moveTo>
                  <a:cubicBezTo>
                    <a:pt x="818" y="3794"/>
                    <a:pt x="0" y="2977"/>
                    <a:pt x="59" y="1868"/>
                  </a:cubicBezTo>
                  <a:cubicBezTo>
                    <a:pt x="59" y="817"/>
                    <a:pt x="934" y="0"/>
                    <a:pt x="1985" y="59"/>
                  </a:cubicBezTo>
                  <a:cubicBezTo>
                    <a:pt x="3094" y="59"/>
                    <a:pt x="3853" y="934"/>
                    <a:pt x="3853" y="1985"/>
                  </a:cubicBezTo>
                  <a:cubicBezTo>
                    <a:pt x="3795" y="3094"/>
                    <a:pt x="2977" y="3853"/>
                    <a:pt x="1868" y="385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9" name="Google Shape;18469;p46"/>
            <p:cNvSpPr/>
            <p:nvPr/>
          </p:nvSpPr>
          <p:spPr>
            <a:xfrm>
              <a:off x="5828150" y="3902325"/>
              <a:ext cx="93425" cy="94875"/>
            </a:xfrm>
            <a:custGeom>
              <a:avLst/>
              <a:gdLst/>
              <a:ahLst/>
              <a:cxnLst/>
              <a:rect l="l" t="t" r="r" b="b"/>
              <a:pathLst>
                <a:path w="3737" h="3795" extrusionOk="0">
                  <a:moveTo>
                    <a:pt x="3736" y="1926"/>
                  </a:moveTo>
                  <a:cubicBezTo>
                    <a:pt x="3736" y="3036"/>
                    <a:pt x="2861" y="3794"/>
                    <a:pt x="1810" y="3794"/>
                  </a:cubicBezTo>
                  <a:cubicBezTo>
                    <a:pt x="759" y="3736"/>
                    <a:pt x="0" y="2919"/>
                    <a:pt x="0" y="1926"/>
                  </a:cubicBezTo>
                  <a:cubicBezTo>
                    <a:pt x="0" y="817"/>
                    <a:pt x="876" y="0"/>
                    <a:pt x="1927" y="59"/>
                  </a:cubicBezTo>
                  <a:cubicBezTo>
                    <a:pt x="2977" y="59"/>
                    <a:pt x="3736" y="876"/>
                    <a:pt x="3736" y="19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0" name="Google Shape;18470;p46"/>
            <p:cNvSpPr/>
            <p:nvPr/>
          </p:nvSpPr>
          <p:spPr>
            <a:xfrm>
              <a:off x="1899825" y="4146025"/>
              <a:ext cx="94875" cy="94875"/>
            </a:xfrm>
            <a:custGeom>
              <a:avLst/>
              <a:gdLst/>
              <a:ahLst/>
              <a:cxnLst/>
              <a:rect l="l" t="t" r="r" b="b"/>
              <a:pathLst>
                <a:path w="3795" h="3795" extrusionOk="0">
                  <a:moveTo>
                    <a:pt x="3794" y="1926"/>
                  </a:moveTo>
                  <a:cubicBezTo>
                    <a:pt x="3736" y="2977"/>
                    <a:pt x="2919" y="3794"/>
                    <a:pt x="1810" y="3794"/>
                  </a:cubicBezTo>
                  <a:cubicBezTo>
                    <a:pt x="759" y="3736"/>
                    <a:pt x="0" y="2919"/>
                    <a:pt x="0" y="1810"/>
                  </a:cubicBezTo>
                  <a:cubicBezTo>
                    <a:pt x="58" y="759"/>
                    <a:pt x="876" y="0"/>
                    <a:pt x="1868" y="0"/>
                  </a:cubicBezTo>
                  <a:cubicBezTo>
                    <a:pt x="2977" y="0"/>
                    <a:pt x="3794" y="817"/>
                    <a:pt x="3736" y="19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1" name="Google Shape;18471;p46"/>
            <p:cNvSpPr/>
            <p:nvPr/>
          </p:nvSpPr>
          <p:spPr>
            <a:xfrm>
              <a:off x="2639650" y="712375"/>
              <a:ext cx="94875" cy="93425"/>
            </a:xfrm>
            <a:custGeom>
              <a:avLst/>
              <a:gdLst/>
              <a:ahLst/>
              <a:cxnLst/>
              <a:rect l="l" t="t" r="r" b="b"/>
              <a:pathLst>
                <a:path w="3795" h="3737" extrusionOk="0">
                  <a:moveTo>
                    <a:pt x="1927" y="3736"/>
                  </a:moveTo>
                  <a:cubicBezTo>
                    <a:pt x="876" y="3736"/>
                    <a:pt x="59" y="2919"/>
                    <a:pt x="59" y="1868"/>
                  </a:cubicBezTo>
                  <a:cubicBezTo>
                    <a:pt x="1" y="818"/>
                    <a:pt x="818" y="0"/>
                    <a:pt x="1869" y="0"/>
                  </a:cubicBezTo>
                  <a:cubicBezTo>
                    <a:pt x="2919" y="0"/>
                    <a:pt x="3737" y="818"/>
                    <a:pt x="3737" y="1810"/>
                  </a:cubicBezTo>
                  <a:cubicBezTo>
                    <a:pt x="3795" y="2861"/>
                    <a:pt x="2978" y="3678"/>
                    <a:pt x="1927" y="373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2" name="Google Shape;18472;p46"/>
            <p:cNvSpPr/>
            <p:nvPr/>
          </p:nvSpPr>
          <p:spPr>
            <a:xfrm>
              <a:off x="6070375" y="2184775"/>
              <a:ext cx="93425" cy="91950"/>
            </a:xfrm>
            <a:custGeom>
              <a:avLst/>
              <a:gdLst/>
              <a:ahLst/>
              <a:cxnLst/>
              <a:rect l="l" t="t" r="r" b="b"/>
              <a:pathLst>
                <a:path w="3737" h="3678" extrusionOk="0">
                  <a:moveTo>
                    <a:pt x="3737" y="1868"/>
                  </a:moveTo>
                  <a:cubicBezTo>
                    <a:pt x="3737" y="2860"/>
                    <a:pt x="2861" y="3678"/>
                    <a:pt x="1869" y="3678"/>
                  </a:cubicBezTo>
                  <a:cubicBezTo>
                    <a:pt x="876" y="3678"/>
                    <a:pt x="1" y="2802"/>
                    <a:pt x="59" y="1810"/>
                  </a:cubicBezTo>
                  <a:cubicBezTo>
                    <a:pt x="59" y="817"/>
                    <a:pt x="935" y="0"/>
                    <a:pt x="1927" y="0"/>
                  </a:cubicBezTo>
                  <a:cubicBezTo>
                    <a:pt x="2919" y="59"/>
                    <a:pt x="3737" y="876"/>
                    <a:pt x="3737" y="18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3" name="Google Shape;18473;p46"/>
            <p:cNvSpPr/>
            <p:nvPr/>
          </p:nvSpPr>
          <p:spPr>
            <a:xfrm>
              <a:off x="3862525" y="5129550"/>
              <a:ext cx="91950" cy="91975"/>
            </a:xfrm>
            <a:custGeom>
              <a:avLst/>
              <a:gdLst/>
              <a:ahLst/>
              <a:cxnLst/>
              <a:rect l="l" t="t" r="r" b="b"/>
              <a:pathLst>
                <a:path w="3678" h="3679" extrusionOk="0">
                  <a:moveTo>
                    <a:pt x="3678" y="1869"/>
                  </a:moveTo>
                  <a:cubicBezTo>
                    <a:pt x="3678" y="2861"/>
                    <a:pt x="2860" y="3678"/>
                    <a:pt x="1868" y="3678"/>
                  </a:cubicBezTo>
                  <a:cubicBezTo>
                    <a:pt x="876" y="3678"/>
                    <a:pt x="0" y="2803"/>
                    <a:pt x="0" y="1810"/>
                  </a:cubicBezTo>
                  <a:cubicBezTo>
                    <a:pt x="59" y="818"/>
                    <a:pt x="934" y="1"/>
                    <a:pt x="1868" y="59"/>
                  </a:cubicBezTo>
                  <a:cubicBezTo>
                    <a:pt x="2860" y="59"/>
                    <a:pt x="3678" y="876"/>
                    <a:pt x="3678" y="18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4" name="Google Shape;18474;p46"/>
            <p:cNvSpPr/>
            <p:nvPr/>
          </p:nvSpPr>
          <p:spPr>
            <a:xfrm>
              <a:off x="4357200" y="470125"/>
              <a:ext cx="91975" cy="91975"/>
            </a:xfrm>
            <a:custGeom>
              <a:avLst/>
              <a:gdLst/>
              <a:ahLst/>
              <a:cxnLst/>
              <a:rect l="l" t="t" r="r" b="b"/>
              <a:pathLst>
                <a:path w="3679" h="3679" extrusionOk="0">
                  <a:moveTo>
                    <a:pt x="3620" y="1810"/>
                  </a:moveTo>
                  <a:cubicBezTo>
                    <a:pt x="3678" y="2744"/>
                    <a:pt x="2861" y="3620"/>
                    <a:pt x="1869" y="3678"/>
                  </a:cubicBezTo>
                  <a:cubicBezTo>
                    <a:pt x="876" y="3678"/>
                    <a:pt x="1" y="2803"/>
                    <a:pt x="1" y="1810"/>
                  </a:cubicBezTo>
                  <a:cubicBezTo>
                    <a:pt x="1" y="876"/>
                    <a:pt x="818" y="1"/>
                    <a:pt x="1810" y="1"/>
                  </a:cubicBezTo>
                  <a:cubicBezTo>
                    <a:pt x="2744" y="1"/>
                    <a:pt x="3620" y="818"/>
                    <a:pt x="3620"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5" name="Google Shape;18475;p46"/>
            <p:cNvSpPr/>
            <p:nvPr/>
          </p:nvSpPr>
          <p:spPr>
            <a:xfrm>
              <a:off x="3620275" y="5131025"/>
              <a:ext cx="91975" cy="90500"/>
            </a:xfrm>
            <a:custGeom>
              <a:avLst/>
              <a:gdLst/>
              <a:ahLst/>
              <a:cxnLst/>
              <a:rect l="l" t="t" r="r" b="b"/>
              <a:pathLst>
                <a:path w="3679" h="3620" extrusionOk="0">
                  <a:moveTo>
                    <a:pt x="1869" y="3619"/>
                  </a:moveTo>
                  <a:cubicBezTo>
                    <a:pt x="876" y="3619"/>
                    <a:pt x="1" y="2744"/>
                    <a:pt x="1" y="1810"/>
                  </a:cubicBezTo>
                  <a:cubicBezTo>
                    <a:pt x="1" y="817"/>
                    <a:pt x="876" y="0"/>
                    <a:pt x="1869" y="0"/>
                  </a:cubicBezTo>
                  <a:cubicBezTo>
                    <a:pt x="2803" y="0"/>
                    <a:pt x="3620" y="817"/>
                    <a:pt x="3620" y="1751"/>
                  </a:cubicBezTo>
                  <a:cubicBezTo>
                    <a:pt x="3678" y="2744"/>
                    <a:pt x="2803" y="3619"/>
                    <a:pt x="1869" y="36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6" name="Google Shape;18476;p46"/>
            <p:cNvSpPr/>
            <p:nvPr/>
          </p:nvSpPr>
          <p:spPr>
            <a:xfrm>
              <a:off x="1412425" y="2921700"/>
              <a:ext cx="90500" cy="90500"/>
            </a:xfrm>
            <a:custGeom>
              <a:avLst/>
              <a:gdLst/>
              <a:ahLst/>
              <a:cxnLst/>
              <a:rect l="l" t="t" r="r" b="b"/>
              <a:pathLst>
                <a:path w="3620" h="3620" extrusionOk="0">
                  <a:moveTo>
                    <a:pt x="3619" y="1810"/>
                  </a:moveTo>
                  <a:cubicBezTo>
                    <a:pt x="3619" y="2802"/>
                    <a:pt x="2802" y="3619"/>
                    <a:pt x="1810" y="3619"/>
                  </a:cubicBezTo>
                  <a:cubicBezTo>
                    <a:pt x="818" y="3619"/>
                    <a:pt x="0" y="2802"/>
                    <a:pt x="0" y="1810"/>
                  </a:cubicBezTo>
                  <a:cubicBezTo>
                    <a:pt x="0" y="876"/>
                    <a:pt x="818" y="59"/>
                    <a:pt x="1751" y="0"/>
                  </a:cubicBezTo>
                  <a:cubicBezTo>
                    <a:pt x="2744" y="0"/>
                    <a:pt x="3561" y="817"/>
                    <a:pt x="3619"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7" name="Google Shape;18477;p46"/>
            <p:cNvSpPr/>
            <p:nvPr/>
          </p:nvSpPr>
          <p:spPr>
            <a:xfrm>
              <a:off x="4846075" y="4884400"/>
              <a:ext cx="91950" cy="90500"/>
            </a:xfrm>
            <a:custGeom>
              <a:avLst/>
              <a:gdLst/>
              <a:ahLst/>
              <a:cxnLst/>
              <a:rect l="l" t="t" r="r" b="b"/>
              <a:pathLst>
                <a:path w="3678" h="3620" extrusionOk="0">
                  <a:moveTo>
                    <a:pt x="1868" y="1"/>
                  </a:moveTo>
                  <a:cubicBezTo>
                    <a:pt x="2802" y="1"/>
                    <a:pt x="3677" y="876"/>
                    <a:pt x="3619" y="1810"/>
                  </a:cubicBezTo>
                  <a:cubicBezTo>
                    <a:pt x="3619" y="2802"/>
                    <a:pt x="2743" y="3620"/>
                    <a:pt x="1751" y="3620"/>
                  </a:cubicBezTo>
                  <a:cubicBezTo>
                    <a:pt x="817" y="3561"/>
                    <a:pt x="0" y="2744"/>
                    <a:pt x="0" y="1810"/>
                  </a:cubicBezTo>
                  <a:cubicBezTo>
                    <a:pt x="0" y="818"/>
                    <a:pt x="876" y="1"/>
                    <a:pt x="18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8" name="Google Shape;18478;p46"/>
            <p:cNvSpPr/>
            <p:nvPr/>
          </p:nvSpPr>
          <p:spPr>
            <a:xfrm>
              <a:off x="1659025" y="1695925"/>
              <a:ext cx="90500" cy="90500"/>
            </a:xfrm>
            <a:custGeom>
              <a:avLst/>
              <a:gdLst/>
              <a:ahLst/>
              <a:cxnLst/>
              <a:rect l="l" t="t" r="r" b="b"/>
              <a:pathLst>
                <a:path w="3620" h="3620" extrusionOk="0">
                  <a:moveTo>
                    <a:pt x="3620" y="1810"/>
                  </a:moveTo>
                  <a:cubicBezTo>
                    <a:pt x="3620" y="2802"/>
                    <a:pt x="2803" y="3619"/>
                    <a:pt x="1810" y="3619"/>
                  </a:cubicBezTo>
                  <a:cubicBezTo>
                    <a:pt x="818" y="3619"/>
                    <a:pt x="1" y="2802"/>
                    <a:pt x="1" y="1810"/>
                  </a:cubicBezTo>
                  <a:cubicBezTo>
                    <a:pt x="1" y="876"/>
                    <a:pt x="818" y="58"/>
                    <a:pt x="1752" y="0"/>
                  </a:cubicBezTo>
                  <a:cubicBezTo>
                    <a:pt x="2744" y="0"/>
                    <a:pt x="3562" y="817"/>
                    <a:pt x="3620" y="18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9" name="Google Shape;18479;p46"/>
            <p:cNvSpPr/>
            <p:nvPr/>
          </p:nvSpPr>
          <p:spPr>
            <a:xfrm>
              <a:off x="1412425" y="2675075"/>
              <a:ext cx="90500" cy="91975"/>
            </a:xfrm>
            <a:custGeom>
              <a:avLst/>
              <a:gdLst/>
              <a:ahLst/>
              <a:cxnLst/>
              <a:rect l="l" t="t" r="r" b="b"/>
              <a:pathLst>
                <a:path w="3620" h="3679" extrusionOk="0">
                  <a:moveTo>
                    <a:pt x="1810" y="1"/>
                  </a:moveTo>
                  <a:cubicBezTo>
                    <a:pt x="2802" y="59"/>
                    <a:pt x="3619" y="935"/>
                    <a:pt x="3619" y="1869"/>
                  </a:cubicBezTo>
                  <a:cubicBezTo>
                    <a:pt x="3561" y="2861"/>
                    <a:pt x="2685" y="3678"/>
                    <a:pt x="1751" y="3620"/>
                  </a:cubicBezTo>
                  <a:cubicBezTo>
                    <a:pt x="759" y="3561"/>
                    <a:pt x="0" y="2744"/>
                    <a:pt x="0" y="1810"/>
                  </a:cubicBezTo>
                  <a:cubicBezTo>
                    <a:pt x="0" y="818"/>
                    <a:pt x="876" y="1"/>
                    <a:pt x="1810"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0" name="Google Shape;18480;p46"/>
            <p:cNvSpPr/>
            <p:nvPr/>
          </p:nvSpPr>
          <p:spPr>
            <a:xfrm>
              <a:off x="5340750" y="961900"/>
              <a:ext cx="87575" cy="87575"/>
            </a:xfrm>
            <a:custGeom>
              <a:avLst/>
              <a:gdLst/>
              <a:ahLst/>
              <a:cxnLst/>
              <a:rect l="l" t="t" r="r" b="b"/>
              <a:pathLst>
                <a:path w="3503" h="3503" extrusionOk="0">
                  <a:moveTo>
                    <a:pt x="3503" y="1752"/>
                  </a:moveTo>
                  <a:cubicBezTo>
                    <a:pt x="3503" y="2744"/>
                    <a:pt x="2744" y="3503"/>
                    <a:pt x="1752" y="3503"/>
                  </a:cubicBezTo>
                  <a:cubicBezTo>
                    <a:pt x="759" y="3503"/>
                    <a:pt x="1" y="2744"/>
                    <a:pt x="1" y="1752"/>
                  </a:cubicBezTo>
                  <a:cubicBezTo>
                    <a:pt x="1" y="760"/>
                    <a:pt x="759" y="1"/>
                    <a:pt x="1752" y="1"/>
                  </a:cubicBezTo>
                  <a:cubicBezTo>
                    <a:pt x="2744" y="1"/>
                    <a:pt x="3503" y="760"/>
                    <a:pt x="3503"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1" name="Google Shape;18481;p46"/>
            <p:cNvSpPr/>
            <p:nvPr/>
          </p:nvSpPr>
          <p:spPr>
            <a:xfrm>
              <a:off x="5584450" y="1208525"/>
              <a:ext cx="87575" cy="87575"/>
            </a:xfrm>
            <a:custGeom>
              <a:avLst/>
              <a:gdLst/>
              <a:ahLst/>
              <a:cxnLst/>
              <a:rect l="l" t="t" r="r" b="b"/>
              <a:pathLst>
                <a:path w="3503" h="3503" extrusionOk="0">
                  <a:moveTo>
                    <a:pt x="3503" y="1751"/>
                  </a:moveTo>
                  <a:cubicBezTo>
                    <a:pt x="3503" y="2744"/>
                    <a:pt x="2744" y="3503"/>
                    <a:pt x="1752" y="3503"/>
                  </a:cubicBezTo>
                  <a:cubicBezTo>
                    <a:pt x="759" y="3503"/>
                    <a:pt x="1" y="2685"/>
                    <a:pt x="1" y="1751"/>
                  </a:cubicBezTo>
                  <a:cubicBezTo>
                    <a:pt x="1" y="759"/>
                    <a:pt x="759" y="0"/>
                    <a:pt x="1752" y="0"/>
                  </a:cubicBezTo>
                  <a:cubicBezTo>
                    <a:pt x="2744" y="0"/>
                    <a:pt x="3503" y="759"/>
                    <a:pt x="3503"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2" name="Google Shape;18482;p46"/>
            <p:cNvSpPr/>
            <p:nvPr/>
          </p:nvSpPr>
          <p:spPr>
            <a:xfrm>
              <a:off x="3132900" y="471600"/>
              <a:ext cx="87575" cy="87575"/>
            </a:xfrm>
            <a:custGeom>
              <a:avLst/>
              <a:gdLst/>
              <a:ahLst/>
              <a:cxnLst/>
              <a:rect l="l" t="t" r="r" b="b"/>
              <a:pathLst>
                <a:path w="3503" h="3503" extrusionOk="0">
                  <a:moveTo>
                    <a:pt x="3502" y="1751"/>
                  </a:moveTo>
                  <a:cubicBezTo>
                    <a:pt x="3502" y="2744"/>
                    <a:pt x="2744" y="3503"/>
                    <a:pt x="1751" y="3503"/>
                  </a:cubicBezTo>
                  <a:cubicBezTo>
                    <a:pt x="759" y="3503"/>
                    <a:pt x="0" y="2744"/>
                    <a:pt x="0" y="1751"/>
                  </a:cubicBezTo>
                  <a:cubicBezTo>
                    <a:pt x="0" y="817"/>
                    <a:pt x="759" y="0"/>
                    <a:pt x="1751" y="0"/>
                  </a:cubicBezTo>
                  <a:cubicBezTo>
                    <a:pt x="2685" y="0"/>
                    <a:pt x="3502" y="759"/>
                    <a:pt x="3502"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3" name="Google Shape;18483;p46"/>
            <p:cNvSpPr/>
            <p:nvPr/>
          </p:nvSpPr>
          <p:spPr>
            <a:xfrm>
              <a:off x="6073300" y="3413475"/>
              <a:ext cx="87575" cy="87575"/>
            </a:xfrm>
            <a:custGeom>
              <a:avLst/>
              <a:gdLst/>
              <a:ahLst/>
              <a:cxnLst/>
              <a:rect l="l" t="t" r="r" b="b"/>
              <a:pathLst>
                <a:path w="3503" h="3503" extrusionOk="0">
                  <a:moveTo>
                    <a:pt x="1752" y="3502"/>
                  </a:moveTo>
                  <a:cubicBezTo>
                    <a:pt x="759" y="3502"/>
                    <a:pt x="1" y="2685"/>
                    <a:pt x="1" y="1751"/>
                  </a:cubicBezTo>
                  <a:cubicBezTo>
                    <a:pt x="1" y="759"/>
                    <a:pt x="818" y="0"/>
                    <a:pt x="1810" y="0"/>
                  </a:cubicBezTo>
                  <a:cubicBezTo>
                    <a:pt x="2744" y="0"/>
                    <a:pt x="3503" y="759"/>
                    <a:pt x="3503" y="1751"/>
                  </a:cubicBezTo>
                  <a:cubicBezTo>
                    <a:pt x="3503" y="2744"/>
                    <a:pt x="2744" y="3502"/>
                    <a:pt x="1752" y="35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4" name="Google Shape;18484;p46"/>
            <p:cNvSpPr/>
            <p:nvPr/>
          </p:nvSpPr>
          <p:spPr>
            <a:xfrm>
              <a:off x="1413875" y="2434300"/>
              <a:ext cx="87575" cy="86125"/>
            </a:xfrm>
            <a:custGeom>
              <a:avLst/>
              <a:gdLst/>
              <a:ahLst/>
              <a:cxnLst/>
              <a:rect l="l" t="t" r="r" b="b"/>
              <a:pathLst>
                <a:path w="3503" h="3445" extrusionOk="0">
                  <a:moveTo>
                    <a:pt x="1752" y="3444"/>
                  </a:moveTo>
                  <a:cubicBezTo>
                    <a:pt x="760" y="3444"/>
                    <a:pt x="1" y="2744"/>
                    <a:pt x="1" y="1752"/>
                  </a:cubicBezTo>
                  <a:cubicBezTo>
                    <a:pt x="1" y="759"/>
                    <a:pt x="760" y="1"/>
                    <a:pt x="1752" y="1"/>
                  </a:cubicBezTo>
                  <a:cubicBezTo>
                    <a:pt x="2744" y="1"/>
                    <a:pt x="3445" y="759"/>
                    <a:pt x="3503" y="1693"/>
                  </a:cubicBezTo>
                  <a:cubicBezTo>
                    <a:pt x="3503" y="2686"/>
                    <a:pt x="2744" y="3444"/>
                    <a:pt x="1752" y="344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5" name="Google Shape;18485;p46"/>
            <p:cNvSpPr/>
            <p:nvPr/>
          </p:nvSpPr>
          <p:spPr>
            <a:xfrm>
              <a:off x="4112050" y="5131025"/>
              <a:ext cx="87575" cy="89025"/>
            </a:xfrm>
            <a:custGeom>
              <a:avLst/>
              <a:gdLst/>
              <a:ahLst/>
              <a:cxnLst/>
              <a:rect l="l" t="t" r="r" b="b"/>
              <a:pathLst>
                <a:path w="3503" h="3561" extrusionOk="0">
                  <a:moveTo>
                    <a:pt x="3503" y="1751"/>
                  </a:moveTo>
                  <a:cubicBezTo>
                    <a:pt x="3503" y="2744"/>
                    <a:pt x="2744" y="3561"/>
                    <a:pt x="1752" y="3561"/>
                  </a:cubicBezTo>
                  <a:cubicBezTo>
                    <a:pt x="760" y="3561"/>
                    <a:pt x="1" y="2802"/>
                    <a:pt x="1" y="1810"/>
                  </a:cubicBezTo>
                  <a:cubicBezTo>
                    <a:pt x="1" y="817"/>
                    <a:pt x="701" y="59"/>
                    <a:pt x="1693" y="59"/>
                  </a:cubicBezTo>
                  <a:cubicBezTo>
                    <a:pt x="2686" y="0"/>
                    <a:pt x="3445" y="759"/>
                    <a:pt x="3503" y="17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6" name="Google Shape;18486;p46"/>
            <p:cNvSpPr/>
            <p:nvPr/>
          </p:nvSpPr>
          <p:spPr>
            <a:xfrm>
              <a:off x="1413875" y="3171225"/>
              <a:ext cx="86125" cy="86125"/>
            </a:xfrm>
            <a:custGeom>
              <a:avLst/>
              <a:gdLst/>
              <a:ahLst/>
              <a:cxnLst/>
              <a:rect l="l" t="t" r="r" b="b"/>
              <a:pathLst>
                <a:path w="3445" h="3445" extrusionOk="0">
                  <a:moveTo>
                    <a:pt x="3445" y="1752"/>
                  </a:moveTo>
                  <a:cubicBezTo>
                    <a:pt x="3445" y="2686"/>
                    <a:pt x="2686" y="3445"/>
                    <a:pt x="1693" y="3445"/>
                  </a:cubicBezTo>
                  <a:cubicBezTo>
                    <a:pt x="760" y="3386"/>
                    <a:pt x="1" y="2627"/>
                    <a:pt x="59" y="1693"/>
                  </a:cubicBezTo>
                  <a:cubicBezTo>
                    <a:pt x="59" y="759"/>
                    <a:pt x="818" y="1"/>
                    <a:pt x="1752" y="1"/>
                  </a:cubicBezTo>
                  <a:cubicBezTo>
                    <a:pt x="2744" y="1"/>
                    <a:pt x="3445" y="759"/>
                    <a:pt x="3445"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7" name="Google Shape;18487;p46"/>
            <p:cNvSpPr/>
            <p:nvPr/>
          </p:nvSpPr>
          <p:spPr>
            <a:xfrm>
              <a:off x="3376575" y="5132475"/>
              <a:ext cx="86125" cy="86125"/>
            </a:xfrm>
            <a:custGeom>
              <a:avLst/>
              <a:gdLst/>
              <a:ahLst/>
              <a:cxnLst/>
              <a:rect l="l" t="t" r="r" b="b"/>
              <a:pathLst>
                <a:path w="3445" h="3445" extrusionOk="0">
                  <a:moveTo>
                    <a:pt x="3445" y="1752"/>
                  </a:moveTo>
                  <a:cubicBezTo>
                    <a:pt x="3445" y="2686"/>
                    <a:pt x="2686" y="3444"/>
                    <a:pt x="1752" y="3444"/>
                  </a:cubicBezTo>
                  <a:cubicBezTo>
                    <a:pt x="760" y="3444"/>
                    <a:pt x="1" y="2686"/>
                    <a:pt x="1" y="1693"/>
                  </a:cubicBezTo>
                  <a:cubicBezTo>
                    <a:pt x="1" y="759"/>
                    <a:pt x="760" y="1"/>
                    <a:pt x="1752" y="1"/>
                  </a:cubicBezTo>
                  <a:cubicBezTo>
                    <a:pt x="2686" y="1"/>
                    <a:pt x="3445" y="759"/>
                    <a:pt x="3445" y="17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8" name="Google Shape;18488;p46"/>
            <p:cNvSpPr/>
            <p:nvPr/>
          </p:nvSpPr>
          <p:spPr>
            <a:xfrm>
              <a:off x="2639650" y="4887325"/>
              <a:ext cx="86125" cy="84650"/>
            </a:xfrm>
            <a:custGeom>
              <a:avLst/>
              <a:gdLst/>
              <a:ahLst/>
              <a:cxnLst/>
              <a:rect l="l" t="t" r="r" b="b"/>
              <a:pathLst>
                <a:path w="3445" h="3386" extrusionOk="0">
                  <a:moveTo>
                    <a:pt x="3445" y="1693"/>
                  </a:moveTo>
                  <a:cubicBezTo>
                    <a:pt x="3445" y="2627"/>
                    <a:pt x="2628" y="3386"/>
                    <a:pt x="1694" y="3386"/>
                  </a:cubicBezTo>
                  <a:cubicBezTo>
                    <a:pt x="760" y="3327"/>
                    <a:pt x="1" y="2569"/>
                    <a:pt x="59" y="1635"/>
                  </a:cubicBezTo>
                  <a:cubicBezTo>
                    <a:pt x="59" y="701"/>
                    <a:pt x="818" y="0"/>
                    <a:pt x="1752" y="0"/>
                  </a:cubicBezTo>
                  <a:cubicBezTo>
                    <a:pt x="2686" y="0"/>
                    <a:pt x="3445" y="759"/>
                    <a:pt x="3445" y="16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9" name="Google Shape;18489;p46"/>
            <p:cNvSpPr/>
            <p:nvPr/>
          </p:nvSpPr>
          <p:spPr>
            <a:xfrm>
              <a:off x="1661950" y="3903775"/>
              <a:ext cx="84675" cy="86125"/>
            </a:xfrm>
            <a:custGeom>
              <a:avLst/>
              <a:gdLst/>
              <a:ahLst/>
              <a:cxnLst/>
              <a:rect l="l" t="t" r="r" b="b"/>
              <a:pathLst>
                <a:path w="3387" h="3445" extrusionOk="0">
                  <a:moveTo>
                    <a:pt x="1693" y="1"/>
                  </a:moveTo>
                  <a:cubicBezTo>
                    <a:pt x="2627" y="1"/>
                    <a:pt x="3386" y="818"/>
                    <a:pt x="3386" y="1752"/>
                  </a:cubicBezTo>
                  <a:cubicBezTo>
                    <a:pt x="3386" y="2686"/>
                    <a:pt x="2569" y="3444"/>
                    <a:pt x="1635" y="3386"/>
                  </a:cubicBezTo>
                  <a:cubicBezTo>
                    <a:pt x="701" y="3386"/>
                    <a:pt x="1" y="2627"/>
                    <a:pt x="1" y="1693"/>
                  </a:cubicBezTo>
                  <a:cubicBezTo>
                    <a:pt x="1" y="759"/>
                    <a:pt x="759" y="1"/>
                    <a:pt x="1693"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0" name="Google Shape;18490;p46"/>
            <p:cNvSpPr/>
            <p:nvPr/>
          </p:nvSpPr>
          <p:spPr>
            <a:xfrm>
              <a:off x="5587375" y="4398475"/>
              <a:ext cx="81725" cy="81725"/>
            </a:xfrm>
            <a:custGeom>
              <a:avLst/>
              <a:gdLst/>
              <a:ahLst/>
              <a:cxnLst/>
              <a:rect l="l" t="t" r="r" b="b"/>
              <a:pathLst>
                <a:path w="3269" h="3269" extrusionOk="0">
                  <a:moveTo>
                    <a:pt x="1635" y="3269"/>
                  </a:moveTo>
                  <a:cubicBezTo>
                    <a:pt x="701" y="3269"/>
                    <a:pt x="0" y="2510"/>
                    <a:pt x="0" y="1635"/>
                  </a:cubicBezTo>
                  <a:cubicBezTo>
                    <a:pt x="0" y="759"/>
                    <a:pt x="759" y="0"/>
                    <a:pt x="1693" y="0"/>
                  </a:cubicBezTo>
                  <a:cubicBezTo>
                    <a:pt x="2569" y="59"/>
                    <a:pt x="3269" y="817"/>
                    <a:pt x="3269" y="1693"/>
                  </a:cubicBezTo>
                  <a:cubicBezTo>
                    <a:pt x="3211" y="2569"/>
                    <a:pt x="2510" y="3269"/>
                    <a:pt x="1635" y="32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1" name="Google Shape;18491;p46"/>
            <p:cNvSpPr/>
            <p:nvPr/>
          </p:nvSpPr>
          <p:spPr>
            <a:xfrm>
              <a:off x="6076225" y="1948375"/>
              <a:ext cx="81750" cy="81725"/>
            </a:xfrm>
            <a:custGeom>
              <a:avLst/>
              <a:gdLst/>
              <a:ahLst/>
              <a:cxnLst/>
              <a:rect l="l" t="t" r="r" b="b"/>
              <a:pathLst>
                <a:path w="3270" h="3269" extrusionOk="0">
                  <a:moveTo>
                    <a:pt x="1693" y="3211"/>
                  </a:moveTo>
                  <a:cubicBezTo>
                    <a:pt x="818" y="3269"/>
                    <a:pt x="59" y="2510"/>
                    <a:pt x="0" y="1635"/>
                  </a:cubicBezTo>
                  <a:cubicBezTo>
                    <a:pt x="0" y="759"/>
                    <a:pt x="759" y="0"/>
                    <a:pt x="1635" y="0"/>
                  </a:cubicBezTo>
                  <a:cubicBezTo>
                    <a:pt x="2510" y="0"/>
                    <a:pt x="3269" y="701"/>
                    <a:pt x="3269" y="1576"/>
                  </a:cubicBezTo>
                  <a:cubicBezTo>
                    <a:pt x="3269" y="2452"/>
                    <a:pt x="2569" y="3211"/>
                    <a:pt x="1693"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2" name="Google Shape;18492;p46"/>
            <p:cNvSpPr/>
            <p:nvPr/>
          </p:nvSpPr>
          <p:spPr>
            <a:xfrm>
              <a:off x="2152275" y="964825"/>
              <a:ext cx="81725" cy="81750"/>
            </a:xfrm>
            <a:custGeom>
              <a:avLst/>
              <a:gdLst/>
              <a:ahLst/>
              <a:cxnLst/>
              <a:rect l="l" t="t" r="r" b="b"/>
              <a:pathLst>
                <a:path w="3269" h="3270" extrusionOk="0">
                  <a:moveTo>
                    <a:pt x="3269" y="1635"/>
                  </a:moveTo>
                  <a:cubicBezTo>
                    <a:pt x="3269" y="2510"/>
                    <a:pt x="2568" y="3211"/>
                    <a:pt x="1693" y="3269"/>
                  </a:cubicBezTo>
                  <a:cubicBezTo>
                    <a:pt x="759" y="3269"/>
                    <a:pt x="0" y="2510"/>
                    <a:pt x="59" y="1577"/>
                  </a:cubicBezTo>
                  <a:cubicBezTo>
                    <a:pt x="59" y="701"/>
                    <a:pt x="817" y="0"/>
                    <a:pt x="1693" y="0"/>
                  </a:cubicBezTo>
                  <a:cubicBezTo>
                    <a:pt x="2568" y="0"/>
                    <a:pt x="3269" y="759"/>
                    <a:pt x="3269"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3" name="Google Shape;18493;p46"/>
            <p:cNvSpPr/>
            <p:nvPr/>
          </p:nvSpPr>
          <p:spPr>
            <a:xfrm>
              <a:off x="5833975" y="1453675"/>
              <a:ext cx="81750" cy="81750"/>
            </a:xfrm>
            <a:custGeom>
              <a:avLst/>
              <a:gdLst/>
              <a:ahLst/>
              <a:cxnLst/>
              <a:rect l="l" t="t" r="r" b="b"/>
              <a:pathLst>
                <a:path w="3270" h="3270" extrusionOk="0">
                  <a:moveTo>
                    <a:pt x="3270" y="1635"/>
                  </a:moveTo>
                  <a:cubicBezTo>
                    <a:pt x="3270" y="2511"/>
                    <a:pt x="2511" y="3269"/>
                    <a:pt x="1635" y="3269"/>
                  </a:cubicBezTo>
                  <a:cubicBezTo>
                    <a:pt x="760" y="3269"/>
                    <a:pt x="1" y="2511"/>
                    <a:pt x="1" y="1635"/>
                  </a:cubicBezTo>
                  <a:cubicBezTo>
                    <a:pt x="1" y="759"/>
                    <a:pt x="760" y="1"/>
                    <a:pt x="1635" y="1"/>
                  </a:cubicBezTo>
                  <a:cubicBezTo>
                    <a:pt x="2511" y="1"/>
                    <a:pt x="3211" y="759"/>
                    <a:pt x="3211"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4" name="Google Shape;18494;p46"/>
            <p:cNvSpPr/>
            <p:nvPr/>
          </p:nvSpPr>
          <p:spPr>
            <a:xfrm>
              <a:off x="4361600" y="5135400"/>
              <a:ext cx="81725" cy="81750"/>
            </a:xfrm>
            <a:custGeom>
              <a:avLst/>
              <a:gdLst/>
              <a:ahLst/>
              <a:cxnLst/>
              <a:rect l="l" t="t" r="r" b="b"/>
              <a:pathLst>
                <a:path w="3269" h="3270" extrusionOk="0">
                  <a:moveTo>
                    <a:pt x="1634" y="3269"/>
                  </a:moveTo>
                  <a:cubicBezTo>
                    <a:pt x="759" y="3269"/>
                    <a:pt x="58" y="2569"/>
                    <a:pt x="0" y="1693"/>
                  </a:cubicBezTo>
                  <a:cubicBezTo>
                    <a:pt x="0" y="759"/>
                    <a:pt x="700" y="0"/>
                    <a:pt x="1634" y="0"/>
                  </a:cubicBezTo>
                  <a:cubicBezTo>
                    <a:pt x="2510" y="0"/>
                    <a:pt x="3269" y="701"/>
                    <a:pt x="3269" y="1576"/>
                  </a:cubicBezTo>
                  <a:cubicBezTo>
                    <a:pt x="3269" y="2510"/>
                    <a:pt x="2510" y="3211"/>
                    <a:pt x="1634"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5" name="Google Shape;18495;p46"/>
            <p:cNvSpPr/>
            <p:nvPr/>
          </p:nvSpPr>
          <p:spPr>
            <a:xfrm>
              <a:off x="3137275" y="5136850"/>
              <a:ext cx="78825" cy="78825"/>
            </a:xfrm>
            <a:custGeom>
              <a:avLst/>
              <a:gdLst/>
              <a:ahLst/>
              <a:cxnLst/>
              <a:rect l="l" t="t" r="r" b="b"/>
              <a:pathLst>
                <a:path w="3153" h="3153" extrusionOk="0">
                  <a:moveTo>
                    <a:pt x="1576" y="3094"/>
                  </a:moveTo>
                  <a:cubicBezTo>
                    <a:pt x="701" y="3153"/>
                    <a:pt x="0" y="2452"/>
                    <a:pt x="0" y="1577"/>
                  </a:cubicBezTo>
                  <a:cubicBezTo>
                    <a:pt x="0" y="701"/>
                    <a:pt x="642" y="1"/>
                    <a:pt x="1518" y="1"/>
                  </a:cubicBezTo>
                  <a:cubicBezTo>
                    <a:pt x="2452" y="1"/>
                    <a:pt x="3094" y="643"/>
                    <a:pt x="3152" y="1518"/>
                  </a:cubicBezTo>
                  <a:cubicBezTo>
                    <a:pt x="3152" y="2394"/>
                    <a:pt x="2452" y="3094"/>
                    <a:pt x="1576"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6" name="Google Shape;18496;p46"/>
            <p:cNvSpPr/>
            <p:nvPr/>
          </p:nvSpPr>
          <p:spPr>
            <a:xfrm>
              <a:off x="1416800" y="2190600"/>
              <a:ext cx="80275" cy="80300"/>
            </a:xfrm>
            <a:custGeom>
              <a:avLst/>
              <a:gdLst/>
              <a:ahLst/>
              <a:cxnLst/>
              <a:rect l="l" t="t" r="r" b="b"/>
              <a:pathLst>
                <a:path w="3211" h="3212" extrusionOk="0">
                  <a:moveTo>
                    <a:pt x="1635" y="1"/>
                  </a:moveTo>
                  <a:cubicBezTo>
                    <a:pt x="2510" y="1"/>
                    <a:pt x="3211" y="701"/>
                    <a:pt x="3211" y="1635"/>
                  </a:cubicBezTo>
                  <a:cubicBezTo>
                    <a:pt x="3211" y="2511"/>
                    <a:pt x="2510" y="3211"/>
                    <a:pt x="1635" y="3211"/>
                  </a:cubicBezTo>
                  <a:cubicBezTo>
                    <a:pt x="759" y="3211"/>
                    <a:pt x="0" y="2511"/>
                    <a:pt x="0" y="1635"/>
                  </a:cubicBezTo>
                  <a:cubicBezTo>
                    <a:pt x="0" y="701"/>
                    <a:pt x="701" y="1"/>
                    <a:pt x="16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7" name="Google Shape;18497;p46"/>
            <p:cNvSpPr/>
            <p:nvPr/>
          </p:nvSpPr>
          <p:spPr>
            <a:xfrm>
              <a:off x="5340750" y="4646550"/>
              <a:ext cx="80275" cy="80275"/>
            </a:xfrm>
            <a:custGeom>
              <a:avLst/>
              <a:gdLst/>
              <a:ahLst/>
              <a:cxnLst/>
              <a:rect l="l" t="t" r="r" b="b"/>
              <a:pathLst>
                <a:path w="3211" h="3211" extrusionOk="0">
                  <a:moveTo>
                    <a:pt x="3211" y="1635"/>
                  </a:moveTo>
                  <a:cubicBezTo>
                    <a:pt x="3211" y="2510"/>
                    <a:pt x="2511" y="3211"/>
                    <a:pt x="1635" y="3211"/>
                  </a:cubicBezTo>
                  <a:cubicBezTo>
                    <a:pt x="701" y="3211"/>
                    <a:pt x="1" y="2510"/>
                    <a:pt x="1" y="1576"/>
                  </a:cubicBezTo>
                  <a:cubicBezTo>
                    <a:pt x="1" y="701"/>
                    <a:pt x="759" y="0"/>
                    <a:pt x="1635" y="0"/>
                  </a:cubicBezTo>
                  <a:cubicBezTo>
                    <a:pt x="2511" y="0"/>
                    <a:pt x="3211" y="701"/>
                    <a:pt x="3211"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8" name="Google Shape;18498;p46"/>
            <p:cNvSpPr/>
            <p:nvPr/>
          </p:nvSpPr>
          <p:spPr>
            <a:xfrm>
              <a:off x="1911500" y="1208525"/>
              <a:ext cx="78825" cy="78825"/>
            </a:xfrm>
            <a:custGeom>
              <a:avLst/>
              <a:gdLst/>
              <a:ahLst/>
              <a:cxnLst/>
              <a:rect l="l" t="t" r="r" b="b"/>
              <a:pathLst>
                <a:path w="3153" h="3153" extrusionOk="0">
                  <a:moveTo>
                    <a:pt x="1576" y="0"/>
                  </a:moveTo>
                  <a:cubicBezTo>
                    <a:pt x="2510" y="0"/>
                    <a:pt x="3152" y="701"/>
                    <a:pt x="3152" y="1635"/>
                  </a:cubicBezTo>
                  <a:cubicBezTo>
                    <a:pt x="3094" y="2510"/>
                    <a:pt x="2452" y="3152"/>
                    <a:pt x="1576" y="3152"/>
                  </a:cubicBezTo>
                  <a:cubicBezTo>
                    <a:pt x="642" y="3152"/>
                    <a:pt x="0" y="2452"/>
                    <a:pt x="0" y="1576"/>
                  </a:cubicBezTo>
                  <a:cubicBezTo>
                    <a:pt x="0" y="701"/>
                    <a:pt x="700" y="0"/>
                    <a:pt x="15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9" name="Google Shape;18499;p46"/>
            <p:cNvSpPr/>
            <p:nvPr/>
          </p:nvSpPr>
          <p:spPr>
            <a:xfrm>
              <a:off x="4608200" y="475975"/>
              <a:ext cx="81750" cy="80275"/>
            </a:xfrm>
            <a:custGeom>
              <a:avLst/>
              <a:gdLst/>
              <a:ahLst/>
              <a:cxnLst/>
              <a:rect l="l" t="t" r="r" b="b"/>
              <a:pathLst>
                <a:path w="3270" h="3211" extrusionOk="0">
                  <a:moveTo>
                    <a:pt x="1693" y="0"/>
                  </a:moveTo>
                  <a:cubicBezTo>
                    <a:pt x="2569" y="0"/>
                    <a:pt x="3269" y="759"/>
                    <a:pt x="3269" y="1635"/>
                  </a:cubicBezTo>
                  <a:cubicBezTo>
                    <a:pt x="3211" y="2510"/>
                    <a:pt x="2511" y="3211"/>
                    <a:pt x="1577" y="3211"/>
                  </a:cubicBezTo>
                  <a:cubicBezTo>
                    <a:pt x="701" y="3152"/>
                    <a:pt x="1" y="2452"/>
                    <a:pt x="1" y="1576"/>
                  </a:cubicBezTo>
                  <a:cubicBezTo>
                    <a:pt x="59" y="642"/>
                    <a:pt x="759" y="0"/>
                    <a:pt x="169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0" name="Google Shape;18500;p46"/>
            <p:cNvSpPr/>
            <p:nvPr/>
          </p:nvSpPr>
          <p:spPr>
            <a:xfrm>
              <a:off x="5098525" y="718200"/>
              <a:ext cx="80275" cy="81750"/>
            </a:xfrm>
            <a:custGeom>
              <a:avLst/>
              <a:gdLst/>
              <a:ahLst/>
              <a:cxnLst/>
              <a:rect l="l" t="t" r="r" b="b"/>
              <a:pathLst>
                <a:path w="3211" h="3270" extrusionOk="0">
                  <a:moveTo>
                    <a:pt x="1635" y="3211"/>
                  </a:moveTo>
                  <a:cubicBezTo>
                    <a:pt x="759" y="3270"/>
                    <a:pt x="0" y="2569"/>
                    <a:pt x="0" y="1635"/>
                  </a:cubicBezTo>
                  <a:cubicBezTo>
                    <a:pt x="0" y="760"/>
                    <a:pt x="701" y="59"/>
                    <a:pt x="1576" y="1"/>
                  </a:cubicBezTo>
                  <a:cubicBezTo>
                    <a:pt x="2452" y="1"/>
                    <a:pt x="3211" y="701"/>
                    <a:pt x="3211" y="1577"/>
                  </a:cubicBezTo>
                  <a:cubicBezTo>
                    <a:pt x="3211" y="2511"/>
                    <a:pt x="2510" y="3211"/>
                    <a:pt x="1635" y="32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1" name="Google Shape;18501;p46"/>
            <p:cNvSpPr/>
            <p:nvPr/>
          </p:nvSpPr>
          <p:spPr>
            <a:xfrm>
              <a:off x="6079150" y="3664450"/>
              <a:ext cx="77350" cy="77375"/>
            </a:xfrm>
            <a:custGeom>
              <a:avLst/>
              <a:gdLst/>
              <a:ahLst/>
              <a:cxnLst/>
              <a:rect l="l" t="t" r="r" b="b"/>
              <a:pathLst>
                <a:path w="3094" h="3095" extrusionOk="0">
                  <a:moveTo>
                    <a:pt x="3094" y="1519"/>
                  </a:moveTo>
                  <a:cubicBezTo>
                    <a:pt x="3094" y="2394"/>
                    <a:pt x="2393" y="3095"/>
                    <a:pt x="1576" y="3095"/>
                  </a:cubicBezTo>
                  <a:cubicBezTo>
                    <a:pt x="701" y="3095"/>
                    <a:pt x="0" y="2452"/>
                    <a:pt x="0" y="1577"/>
                  </a:cubicBezTo>
                  <a:cubicBezTo>
                    <a:pt x="0" y="701"/>
                    <a:pt x="642" y="59"/>
                    <a:pt x="1518" y="1"/>
                  </a:cubicBezTo>
                  <a:cubicBezTo>
                    <a:pt x="2335" y="1"/>
                    <a:pt x="3094" y="701"/>
                    <a:pt x="3094" y="151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2" name="Google Shape;18502;p46"/>
            <p:cNvSpPr/>
            <p:nvPr/>
          </p:nvSpPr>
          <p:spPr>
            <a:xfrm>
              <a:off x="1418250" y="3417850"/>
              <a:ext cx="78825" cy="77350"/>
            </a:xfrm>
            <a:custGeom>
              <a:avLst/>
              <a:gdLst/>
              <a:ahLst/>
              <a:cxnLst/>
              <a:rect l="l" t="t" r="r" b="b"/>
              <a:pathLst>
                <a:path w="3153" h="3094" extrusionOk="0">
                  <a:moveTo>
                    <a:pt x="1577" y="3094"/>
                  </a:moveTo>
                  <a:cubicBezTo>
                    <a:pt x="701" y="3094"/>
                    <a:pt x="1" y="2393"/>
                    <a:pt x="1" y="1576"/>
                  </a:cubicBezTo>
                  <a:cubicBezTo>
                    <a:pt x="1" y="701"/>
                    <a:pt x="760" y="0"/>
                    <a:pt x="1577" y="0"/>
                  </a:cubicBezTo>
                  <a:cubicBezTo>
                    <a:pt x="2452" y="59"/>
                    <a:pt x="3094" y="701"/>
                    <a:pt x="3094" y="1518"/>
                  </a:cubicBezTo>
                  <a:cubicBezTo>
                    <a:pt x="3153" y="2393"/>
                    <a:pt x="2452" y="3094"/>
                    <a:pt x="1577" y="309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3" name="Google Shape;18503;p46"/>
            <p:cNvSpPr/>
            <p:nvPr/>
          </p:nvSpPr>
          <p:spPr>
            <a:xfrm>
              <a:off x="2890650" y="477425"/>
              <a:ext cx="77375" cy="77375"/>
            </a:xfrm>
            <a:custGeom>
              <a:avLst/>
              <a:gdLst/>
              <a:ahLst/>
              <a:cxnLst/>
              <a:rect l="l" t="t" r="r" b="b"/>
              <a:pathLst>
                <a:path w="3095" h="3095" extrusionOk="0">
                  <a:moveTo>
                    <a:pt x="3094" y="1518"/>
                  </a:moveTo>
                  <a:cubicBezTo>
                    <a:pt x="3094" y="2336"/>
                    <a:pt x="2452" y="3036"/>
                    <a:pt x="1577" y="3094"/>
                  </a:cubicBezTo>
                  <a:cubicBezTo>
                    <a:pt x="759" y="3094"/>
                    <a:pt x="1" y="2394"/>
                    <a:pt x="59" y="1518"/>
                  </a:cubicBezTo>
                  <a:cubicBezTo>
                    <a:pt x="59" y="701"/>
                    <a:pt x="759" y="1"/>
                    <a:pt x="1577" y="1"/>
                  </a:cubicBezTo>
                  <a:cubicBezTo>
                    <a:pt x="2394" y="1"/>
                    <a:pt x="3094" y="701"/>
                    <a:pt x="3094"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4" name="Google Shape;18504;p46"/>
            <p:cNvSpPr/>
            <p:nvPr/>
          </p:nvSpPr>
          <p:spPr>
            <a:xfrm>
              <a:off x="5835450" y="4154775"/>
              <a:ext cx="77350" cy="77350"/>
            </a:xfrm>
            <a:custGeom>
              <a:avLst/>
              <a:gdLst/>
              <a:ahLst/>
              <a:cxnLst/>
              <a:rect l="l" t="t" r="r" b="b"/>
              <a:pathLst>
                <a:path w="3094" h="3094" extrusionOk="0">
                  <a:moveTo>
                    <a:pt x="3094" y="1518"/>
                  </a:moveTo>
                  <a:cubicBezTo>
                    <a:pt x="3094" y="2335"/>
                    <a:pt x="2335" y="3094"/>
                    <a:pt x="1518" y="3036"/>
                  </a:cubicBezTo>
                  <a:cubicBezTo>
                    <a:pt x="701" y="3036"/>
                    <a:pt x="0" y="2277"/>
                    <a:pt x="59" y="1460"/>
                  </a:cubicBezTo>
                  <a:cubicBezTo>
                    <a:pt x="59" y="701"/>
                    <a:pt x="759" y="0"/>
                    <a:pt x="1576" y="0"/>
                  </a:cubicBezTo>
                  <a:cubicBezTo>
                    <a:pt x="2393" y="0"/>
                    <a:pt x="3094" y="701"/>
                    <a:pt x="3094"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5" name="Google Shape;18505;p46"/>
            <p:cNvSpPr/>
            <p:nvPr/>
          </p:nvSpPr>
          <p:spPr>
            <a:xfrm>
              <a:off x="2401800" y="719675"/>
              <a:ext cx="75900" cy="77350"/>
            </a:xfrm>
            <a:custGeom>
              <a:avLst/>
              <a:gdLst/>
              <a:ahLst/>
              <a:cxnLst/>
              <a:rect l="l" t="t" r="r" b="b"/>
              <a:pathLst>
                <a:path w="3036" h="3094" extrusionOk="0">
                  <a:moveTo>
                    <a:pt x="3036" y="1576"/>
                  </a:moveTo>
                  <a:cubicBezTo>
                    <a:pt x="3036" y="2393"/>
                    <a:pt x="2277" y="3094"/>
                    <a:pt x="1460" y="3036"/>
                  </a:cubicBezTo>
                  <a:cubicBezTo>
                    <a:pt x="643" y="3036"/>
                    <a:pt x="0" y="2277"/>
                    <a:pt x="59" y="1518"/>
                  </a:cubicBezTo>
                  <a:cubicBezTo>
                    <a:pt x="59" y="701"/>
                    <a:pt x="818" y="0"/>
                    <a:pt x="1635" y="59"/>
                  </a:cubicBezTo>
                  <a:cubicBezTo>
                    <a:pt x="2394" y="117"/>
                    <a:pt x="3036" y="817"/>
                    <a:pt x="3036" y="15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6" name="Google Shape;18506;p46"/>
            <p:cNvSpPr/>
            <p:nvPr/>
          </p:nvSpPr>
          <p:spPr>
            <a:xfrm>
              <a:off x="2156650" y="4645075"/>
              <a:ext cx="74450" cy="74450"/>
            </a:xfrm>
            <a:custGeom>
              <a:avLst/>
              <a:gdLst/>
              <a:ahLst/>
              <a:cxnLst/>
              <a:rect l="l" t="t" r="r" b="b"/>
              <a:pathLst>
                <a:path w="2978" h="2978" extrusionOk="0">
                  <a:moveTo>
                    <a:pt x="2919" y="1518"/>
                  </a:moveTo>
                  <a:cubicBezTo>
                    <a:pt x="2919" y="2336"/>
                    <a:pt x="2277" y="2978"/>
                    <a:pt x="1460" y="2978"/>
                  </a:cubicBezTo>
                  <a:cubicBezTo>
                    <a:pt x="642" y="2978"/>
                    <a:pt x="0" y="2277"/>
                    <a:pt x="0" y="1460"/>
                  </a:cubicBezTo>
                  <a:cubicBezTo>
                    <a:pt x="59" y="701"/>
                    <a:pt x="701" y="1"/>
                    <a:pt x="1518" y="59"/>
                  </a:cubicBezTo>
                  <a:cubicBezTo>
                    <a:pt x="2335" y="59"/>
                    <a:pt x="2977" y="701"/>
                    <a:pt x="2919" y="15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7" name="Google Shape;18507;p46"/>
            <p:cNvSpPr/>
            <p:nvPr/>
          </p:nvSpPr>
          <p:spPr>
            <a:xfrm>
              <a:off x="1910025" y="4402850"/>
              <a:ext cx="73000" cy="72975"/>
            </a:xfrm>
            <a:custGeom>
              <a:avLst/>
              <a:gdLst/>
              <a:ahLst/>
              <a:cxnLst/>
              <a:rect l="l" t="t" r="r" b="b"/>
              <a:pathLst>
                <a:path w="2920" h="2919" extrusionOk="0">
                  <a:moveTo>
                    <a:pt x="1460" y="0"/>
                  </a:moveTo>
                  <a:cubicBezTo>
                    <a:pt x="2277" y="0"/>
                    <a:pt x="2919" y="642"/>
                    <a:pt x="2919" y="1460"/>
                  </a:cubicBezTo>
                  <a:cubicBezTo>
                    <a:pt x="2919" y="2277"/>
                    <a:pt x="2277" y="2919"/>
                    <a:pt x="1460" y="2919"/>
                  </a:cubicBezTo>
                  <a:cubicBezTo>
                    <a:pt x="643" y="2919"/>
                    <a:pt x="59" y="2335"/>
                    <a:pt x="1" y="1518"/>
                  </a:cubicBezTo>
                  <a:cubicBezTo>
                    <a:pt x="1" y="701"/>
                    <a:pt x="643" y="59"/>
                    <a:pt x="146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8" name="Google Shape;18508;p46"/>
            <p:cNvSpPr/>
            <p:nvPr/>
          </p:nvSpPr>
          <p:spPr>
            <a:xfrm>
              <a:off x="1669250" y="1459525"/>
              <a:ext cx="70075" cy="71525"/>
            </a:xfrm>
            <a:custGeom>
              <a:avLst/>
              <a:gdLst/>
              <a:ahLst/>
              <a:cxnLst/>
              <a:rect l="l" t="t" r="r" b="b"/>
              <a:pathLst>
                <a:path w="2803" h="2861" extrusionOk="0">
                  <a:moveTo>
                    <a:pt x="1401" y="2802"/>
                  </a:moveTo>
                  <a:cubicBezTo>
                    <a:pt x="584" y="2802"/>
                    <a:pt x="1" y="2218"/>
                    <a:pt x="1" y="1401"/>
                  </a:cubicBezTo>
                  <a:cubicBezTo>
                    <a:pt x="1" y="584"/>
                    <a:pt x="584" y="0"/>
                    <a:pt x="1401" y="0"/>
                  </a:cubicBezTo>
                  <a:cubicBezTo>
                    <a:pt x="2219" y="0"/>
                    <a:pt x="2802" y="642"/>
                    <a:pt x="2802" y="1401"/>
                  </a:cubicBezTo>
                  <a:cubicBezTo>
                    <a:pt x="2802" y="2218"/>
                    <a:pt x="2219" y="2860"/>
                    <a:pt x="1401"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9" name="Google Shape;18509;p46"/>
            <p:cNvSpPr/>
            <p:nvPr/>
          </p:nvSpPr>
          <p:spPr>
            <a:xfrm>
              <a:off x="5102900" y="4894625"/>
              <a:ext cx="71525" cy="70050"/>
            </a:xfrm>
            <a:custGeom>
              <a:avLst/>
              <a:gdLst/>
              <a:ahLst/>
              <a:cxnLst/>
              <a:rect l="l" t="t" r="r" b="b"/>
              <a:pathLst>
                <a:path w="2861" h="2802" extrusionOk="0">
                  <a:moveTo>
                    <a:pt x="1460" y="2802"/>
                  </a:moveTo>
                  <a:cubicBezTo>
                    <a:pt x="642" y="2802"/>
                    <a:pt x="0" y="2218"/>
                    <a:pt x="0" y="1401"/>
                  </a:cubicBezTo>
                  <a:cubicBezTo>
                    <a:pt x="0" y="584"/>
                    <a:pt x="584" y="0"/>
                    <a:pt x="1401" y="0"/>
                  </a:cubicBezTo>
                  <a:cubicBezTo>
                    <a:pt x="2218" y="0"/>
                    <a:pt x="2802" y="584"/>
                    <a:pt x="2860" y="1401"/>
                  </a:cubicBezTo>
                  <a:cubicBezTo>
                    <a:pt x="2860" y="2160"/>
                    <a:pt x="2218" y="2802"/>
                    <a:pt x="1460" y="28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0" name="Google Shape;18510;p46"/>
            <p:cNvSpPr/>
            <p:nvPr/>
          </p:nvSpPr>
          <p:spPr>
            <a:xfrm>
              <a:off x="1422625" y="1949825"/>
              <a:ext cx="70075" cy="68600"/>
            </a:xfrm>
            <a:custGeom>
              <a:avLst/>
              <a:gdLst/>
              <a:ahLst/>
              <a:cxnLst/>
              <a:rect l="l" t="t" r="r" b="b"/>
              <a:pathLst>
                <a:path w="2803" h="2744" extrusionOk="0">
                  <a:moveTo>
                    <a:pt x="2803" y="1401"/>
                  </a:moveTo>
                  <a:cubicBezTo>
                    <a:pt x="2803" y="2160"/>
                    <a:pt x="2161" y="2744"/>
                    <a:pt x="1402" y="2744"/>
                  </a:cubicBezTo>
                  <a:cubicBezTo>
                    <a:pt x="643" y="2744"/>
                    <a:pt x="1" y="2102"/>
                    <a:pt x="1" y="1343"/>
                  </a:cubicBezTo>
                  <a:cubicBezTo>
                    <a:pt x="59" y="584"/>
                    <a:pt x="701" y="1"/>
                    <a:pt x="1402" y="1"/>
                  </a:cubicBezTo>
                  <a:cubicBezTo>
                    <a:pt x="2161" y="1"/>
                    <a:pt x="2803" y="643"/>
                    <a:pt x="2803" y="14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1" name="Google Shape;18511;p46"/>
            <p:cNvSpPr/>
            <p:nvPr/>
          </p:nvSpPr>
          <p:spPr>
            <a:xfrm>
              <a:off x="4611125" y="5141225"/>
              <a:ext cx="68600" cy="70075"/>
            </a:xfrm>
            <a:custGeom>
              <a:avLst/>
              <a:gdLst/>
              <a:ahLst/>
              <a:cxnLst/>
              <a:rect l="l" t="t" r="r" b="b"/>
              <a:pathLst>
                <a:path w="2744" h="2803" extrusionOk="0">
                  <a:moveTo>
                    <a:pt x="1343" y="2803"/>
                  </a:moveTo>
                  <a:cubicBezTo>
                    <a:pt x="584" y="2744"/>
                    <a:pt x="0" y="2161"/>
                    <a:pt x="0" y="1402"/>
                  </a:cubicBezTo>
                  <a:cubicBezTo>
                    <a:pt x="0" y="643"/>
                    <a:pt x="642" y="1"/>
                    <a:pt x="1401" y="1"/>
                  </a:cubicBezTo>
                  <a:cubicBezTo>
                    <a:pt x="2160" y="59"/>
                    <a:pt x="2744" y="701"/>
                    <a:pt x="2744" y="1460"/>
                  </a:cubicBezTo>
                  <a:cubicBezTo>
                    <a:pt x="2744" y="2161"/>
                    <a:pt x="2102" y="2803"/>
                    <a:pt x="1343" y="280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2" name="Google Shape;18512;p46"/>
            <p:cNvSpPr/>
            <p:nvPr/>
          </p:nvSpPr>
          <p:spPr>
            <a:xfrm>
              <a:off x="2407625" y="4897525"/>
              <a:ext cx="65700" cy="64250"/>
            </a:xfrm>
            <a:custGeom>
              <a:avLst/>
              <a:gdLst/>
              <a:ahLst/>
              <a:cxnLst/>
              <a:rect l="l" t="t" r="r" b="b"/>
              <a:pathLst>
                <a:path w="2628" h="2570" extrusionOk="0">
                  <a:moveTo>
                    <a:pt x="1343" y="2569"/>
                  </a:moveTo>
                  <a:cubicBezTo>
                    <a:pt x="643" y="2569"/>
                    <a:pt x="59" y="2044"/>
                    <a:pt x="59" y="1343"/>
                  </a:cubicBezTo>
                  <a:cubicBezTo>
                    <a:pt x="1" y="585"/>
                    <a:pt x="585" y="1"/>
                    <a:pt x="1343" y="1"/>
                  </a:cubicBezTo>
                  <a:cubicBezTo>
                    <a:pt x="2044" y="1"/>
                    <a:pt x="2569" y="526"/>
                    <a:pt x="2569" y="1227"/>
                  </a:cubicBezTo>
                  <a:cubicBezTo>
                    <a:pt x="2628" y="1986"/>
                    <a:pt x="2044" y="2511"/>
                    <a:pt x="1343" y="251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3" name="Google Shape;18513;p46"/>
            <p:cNvSpPr/>
            <p:nvPr/>
          </p:nvSpPr>
          <p:spPr>
            <a:xfrm>
              <a:off x="1425550" y="3671750"/>
              <a:ext cx="64225" cy="64250"/>
            </a:xfrm>
            <a:custGeom>
              <a:avLst/>
              <a:gdLst/>
              <a:ahLst/>
              <a:cxnLst/>
              <a:rect l="l" t="t" r="r" b="b"/>
              <a:pathLst>
                <a:path w="2569" h="2570" extrusionOk="0">
                  <a:moveTo>
                    <a:pt x="1285" y="1"/>
                  </a:moveTo>
                  <a:cubicBezTo>
                    <a:pt x="1985" y="1"/>
                    <a:pt x="2569" y="526"/>
                    <a:pt x="2569" y="1285"/>
                  </a:cubicBezTo>
                  <a:cubicBezTo>
                    <a:pt x="2569" y="2044"/>
                    <a:pt x="1985" y="2569"/>
                    <a:pt x="1226" y="2569"/>
                  </a:cubicBezTo>
                  <a:cubicBezTo>
                    <a:pt x="526" y="2511"/>
                    <a:pt x="1" y="1985"/>
                    <a:pt x="1" y="1227"/>
                  </a:cubicBezTo>
                  <a:cubicBezTo>
                    <a:pt x="1" y="526"/>
                    <a:pt x="584" y="1"/>
                    <a:pt x="128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4" name="Google Shape;18514;p46"/>
            <p:cNvSpPr/>
            <p:nvPr/>
          </p:nvSpPr>
          <p:spPr>
            <a:xfrm>
              <a:off x="1672175" y="4160600"/>
              <a:ext cx="64225" cy="64250"/>
            </a:xfrm>
            <a:custGeom>
              <a:avLst/>
              <a:gdLst/>
              <a:ahLst/>
              <a:cxnLst/>
              <a:rect l="l" t="t" r="r" b="b"/>
              <a:pathLst>
                <a:path w="2569" h="2570" extrusionOk="0">
                  <a:moveTo>
                    <a:pt x="2569" y="1285"/>
                  </a:moveTo>
                  <a:cubicBezTo>
                    <a:pt x="2569" y="2044"/>
                    <a:pt x="1985" y="2569"/>
                    <a:pt x="1284" y="2569"/>
                  </a:cubicBezTo>
                  <a:cubicBezTo>
                    <a:pt x="526" y="2569"/>
                    <a:pt x="0" y="1985"/>
                    <a:pt x="0" y="1227"/>
                  </a:cubicBezTo>
                  <a:cubicBezTo>
                    <a:pt x="0" y="526"/>
                    <a:pt x="584" y="1"/>
                    <a:pt x="1284" y="1"/>
                  </a:cubicBezTo>
                  <a:cubicBezTo>
                    <a:pt x="2043" y="59"/>
                    <a:pt x="2569" y="585"/>
                    <a:pt x="2569" y="12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5" name="Google Shape;18515;p46"/>
            <p:cNvSpPr/>
            <p:nvPr/>
          </p:nvSpPr>
          <p:spPr>
            <a:xfrm>
              <a:off x="4859200" y="483275"/>
              <a:ext cx="64225" cy="65675"/>
            </a:xfrm>
            <a:custGeom>
              <a:avLst/>
              <a:gdLst/>
              <a:ahLst/>
              <a:cxnLst/>
              <a:rect l="l" t="t" r="r" b="b"/>
              <a:pathLst>
                <a:path w="2569" h="2627" extrusionOk="0">
                  <a:moveTo>
                    <a:pt x="1343" y="0"/>
                  </a:moveTo>
                  <a:cubicBezTo>
                    <a:pt x="2043" y="0"/>
                    <a:pt x="2569" y="584"/>
                    <a:pt x="2569" y="1284"/>
                  </a:cubicBezTo>
                  <a:cubicBezTo>
                    <a:pt x="2569" y="2043"/>
                    <a:pt x="1985" y="2627"/>
                    <a:pt x="1226" y="2569"/>
                  </a:cubicBezTo>
                  <a:cubicBezTo>
                    <a:pt x="526" y="2569"/>
                    <a:pt x="0" y="1985"/>
                    <a:pt x="0" y="1284"/>
                  </a:cubicBezTo>
                  <a:cubicBezTo>
                    <a:pt x="59" y="526"/>
                    <a:pt x="584" y="0"/>
                    <a:pt x="134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6" name="Google Shape;18516;p46"/>
            <p:cNvSpPr/>
            <p:nvPr/>
          </p:nvSpPr>
          <p:spPr>
            <a:xfrm>
              <a:off x="6084975" y="1709050"/>
              <a:ext cx="64225" cy="65700"/>
            </a:xfrm>
            <a:custGeom>
              <a:avLst/>
              <a:gdLst/>
              <a:ahLst/>
              <a:cxnLst/>
              <a:rect l="l" t="t" r="r" b="b"/>
              <a:pathLst>
                <a:path w="2569" h="2628" extrusionOk="0">
                  <a:moveTo>
                    <a:pt x="2569" y="1285"/>
                  </a:moveTo>
                  <a:cubicBezTo>
                    <a:pt x="2569" y="2043"/>
                    <a:pt x="2044" y="2569"/>
                    <a:pt x="1343" y="2569"/>
                  </a:cubicBezTo>
                  <a:cubicBezTo>
                    <a:pt x="584" y="2627"/>
                    <a:pt x="1" y="2043"/>
                    <a:pt x="1" y="1285"/>
                  </a:cubicBezTo>
                  <a:cubicBezTo>
                    <a:pt x="59" y="584"/>
                    <a:pt x="584" y="0"/>
                    <a:pt x="1343" y="59"/>
                  </a:cubicBezTo>
                  <a:cubicBezTo>
                    <a:pt x="2044" y="59"/>
                    <a:pt x="2569" y="584"/>
                    <a:pt x="2569" y="12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7" name="Google Shape;18517;p46"/>
            <p:cNvSpPr/>
            <p:nvPr/>
          </p:nvSpPr>
          <p:spPr>
            <a:xfrm>
              <a:off x="2897950" y="5142700"/>
              <a:ext cx="64225" cy="65675"/>
            </a:xfrm>
            <a:custGeom>
              <a:avLst/>
              <a:gdLst/>
              <a:ahLst/>
              <a:cxnLst/>
              <a:rect l="l" t="t" r="r" b="b"/>
              <a:pathLst>
                <a:path w="2569" h="2627" extrusionOk="0">
                  <a:moveTo>
                    <a:pt x="1285" y="2627"/>
                  </a:moveTo>
                  <a:cubicBezTo>
                    <a:pt x="584" y="2627"/>
                    <a:pt x="0" y="2102"/>
                    <a:pt x="0" y="1343"/>
                  </a:cubicBezTo>
                  <a:cubicBezTo>
                    <a:pt x="0" y="642"/>
                    <a:pt x="526" y="59"/>
                    <a:pt x="1226" y="59"/>
                  </a:cubicBezTo>
                  <a:cubicBezTo>
                    <a:pt x="1985" y="0"/>
                    <a:pt x="2569" y="584"/>
                    <a:pt x="2569" y="1343"/>
                  </a:cubicBezTo>
                  <a:cubicBezTo>
                    <a:pt x="2569" y="2043"/>
                    <a:pt x="2043" y="2627"/>
                    <a:pt x="1285" y="26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8" name="Google Shape;18518;p46"/>
            <p:cNvSpPr/>
            <p:nvPr/>
          </p:nvSpPr>
          <p:spPr>
            <a:xfrm>
              <a:off x="6333050" y="2936300"/>
              <a:ext cx="62775" cy="62750"/>
            </a:xfrm>
            <a:custGeom>
              <a:avLst/>
              <a:gdLst/>
              <a:ahLst/>
              <a:cxnLst/>
              <a:rect l="l" t="t" r="r" b="b"/>
              <a:pathLst>
                <a:path w="2511" h="2510" extrusionOk="0">
                  <a:moveTo>
                    <a:pt x="2510" y="1226"/>
                  </a:moveTo>
                  <a:cubicBezTo>
                    <a:pt x="2452" y="1985"/>
                    <a:pt x="1927" y="2510"/>
                    <a:pt x="1168" y="2510"/>
                  </a:cubicBezTo>
                  <a:cubicBezTo>
                    <a:pt x="526" y="2452"/>
                    <a:pt x="1" y="1926"/>
                    <a:pt x="1" y="1226"/>
                  </a:cubicBezTo>
                  <a:cubicBezTo>
                    <a:pt x="1" y="525"/>
                    <a:pt x="584" y="0"/>
                    <a:pt x="1285" y="0"/>
                  </a:cubicBezTo>
                  <a:cubicBezTo>
                    <a:pt x="1985" y="0"/>
                    <a:pt x="2510" y="584"/>
                    <a:pt x="2510" y="12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9" name="Google Shape;18519;p46"/>
            <p:cNvSpPr/>
            <p:nvPr/>
          </p:nvSpPr>
          <p:spPr>
            <a:xfrm>
              <a:off x="5597575" y="975050"/>
              <a:ext cx="61325" cy="61300"/>
            </a:xfrm>
            <a:custGeom>
              <a:avLst/>
              <a:gdLst/>
              <a:ahLst/>
              <a:cxnLst/>
              <a:rect l="l" t="t" r="r" b="b"/>
              <a:pathLst>
                <a:path w="2453" h="2452" extrusionOk="0">
                  <a:moveTo>
                    <a:pt x="1227" y="0"/>
                  </a:moveTo>
                  <a:cubicBezTo>
                    <a:pt x="1927" y="0"/>
                    <a:pt x="2452" y="584"/>
                    <a:pt x="2452" y="1226"/>
                  </a:cubicBezTo>
                  <a:cubicBezTo>
                    <a:pt x="2452" y="1868"/>
                    <a:pt x="1869" y="2452"/>
                    <a:pt x="1227" y="2452"/>
                  </a:cubicBezTo>
                  <a:cubicBezTo>
                    <a:pt x="526" y="2452"/>
                    <a:pt x="1" y="1868"/>
                    <a:pt x="1" y="1168"/>
                  </a:cubicBezTo>
                  <a:cubicBezTo>
                    <a:pt x="1" y="525"/>
                    <a:pt x="585" y="0"/>
                    <a:pt x="1227"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0" name="Google Shape;18520;p46"/>
            <p:cNvSpPr/>
            <p:nvPr/>
          </p:nvSpPr>
          <p:spPr>
            <a:xfrm>
              <a:off x="3634875" y="238125"/>
              <a:ext cx="62775" cy="62750"/>
            </a:xfrm>
            <a:custGeom>
              <a:avLst/>
              <a:gdLst/>
              <a:ahLst/>
              <a:cxnLst/>
              <a:rect l="l" t="t" r="r" b="b"/>
              <a:pathLst>
                <a:path w="2511" h="2510" extrusionOk="0">
                  <a:moveTo>
                    <a:pt x="1226" y="2510"/>
                  </a:moveTo>
                  <a:cubicBezTo>
                    <a:pt x="526" y="2510"/>
                    <a:pt x="1" y="1926"/>
                    <a:pt x="1" y="1226"/>
                  </a:cubicBezTo>
                  <a:cubicBezTo>
                    <a:pt x="59" y="525"/>
                    <a:pt x="584" y="0"/>
                    <a:pt x="1226" y="0"/>
                  </a:cubicBezTo>
                  <a:cubicBezTo>
                    <a:pt x="1927" y="0"/>
                    <a:pt x="2510" y="584"/>
                    <a:pt x="2452" y="1284"/>
                  </a:cubicBezTo>
                  <a:cubicBezTo>
                    <a:pt x="2452" y="1985"/>
                    <a:pt x="1927" y="2510"/>
                    <a:pt x="1226" y="251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1" name="Google Shape;18521;p46"/>
            <p:cNvSpPr/>
            <p:nvPr/>
          </p:nvSpPr>
          <p:spPr>
            <a:xfrm>
              <a:off x="6333050" y="2692600"/>
              <a:ext cx="62775" cy="62775"/>
            </a:xfrm>
            <a:custGeom>
              <a:avLst/>
              <a:gdLst/>
              <a:ahLst/>
              <a:cxnLst/>
              <a:rect l="l" t="t" r="r" b="b"/>
              <a:pathLst>
                <a:path w="2511" h="2511" extrusionOk="0">
                  <a:moveTo>
                    <a:pt x="2510" y="1284"/>
                  </a:moveTo>
                  <a:cubicBezTo>
                    <a:pt x="2510" y="1985"/>
                    <a:pt x="1927" y="2510"/>
                    <a:pt x="1226" y="2510"/>
                  </a:cubicBezTo>
                  <a:cubicBezTo>
                    <a:pt x="526" y="2510"/>
                    <a:pt x="1" y="1985"/>
                    <a:pt x="1" y="1284"/>
                  </a:cubicBezTo>
                  <a:cubicBezTo>
                    <a:pt x="1" y="584"/>
                    <a:pt x="584" y="0"/>
                    <a:pt x="1285" y="59"/>
                  </a:cubicBezTo>
                  <a:cubicBezTo>
                    <a:pt x="1985" y="59"/>
                    <a:pt x="2510" y="584"/>
                    <a:pt x="2510" y="128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2" name="Google Shape;18522;p46"/>
            <p:cNvSpPr/>
            <p:nvPr/>
          </p:nvSpPr>
          <p:spPr>
            <a:xfrm>
              <a:off x="3881500" y="238125"/>
              <a:ext cx="62775" cy="62750"/>
            </a:xfrm>
            <a:custGeom>
              <a:avLst/>
              <a:gdLst/>
              <a:ahLst/>
              <a:cxnLst/>
              <a:rect l="l" t="t" r="r" b="b"/>
              <a:pathLst>
                <a:path w="2511" h="2510" extrusionOk="0">
                  <a:moveTo>
                    <a:pt x="2510" y="1226"/>
                  </a:moveTo>
                  <a:cubicBezTo>
                    <a:pt x="2510" y="1926"/>
                    <a:pt x="1985" y="2452"/>
                    <a:pt x="1284" y="2452"/>
                  </a:cubicBezTo>
                  <a:cubicBezTo>
                    <a:pt x="584" y="2510"/>
                    <a:pt x="0" y="1985"/>
                    <a:pt x="0" y="1226"/>
                  </a:cubicBezTo>
                  <a:cubicBezTo>
                    <a:pt x="0" y="525"/>
                    <a:pt x="584" y="0"/>
                    <a:pt x="1284" y="0"/>
                  </a:cubicBezTo>
                  <a:cubicBezTo>
                    <a:pt x="1985" y="0"/>
                    <a:pt x="2510" y="525"/>
                    <a:pt x="2510" y="12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3" name="Google Shape;18523;p46"/>
            <p:cNvSpPr/>
            <p:nvPr/>
          </p:nvSpPr>
          <p:spPr>
            <a:xfrm>
              <a:off x="6333050" y="2447425"/>
              <a:ext cx="61325" cy="59875"/>
            </a:xfrm>
            <a:custGeom>
              <a:avLst/>
              <a:gdLst/>
              <a:ahLst/>
              <a:cxnLst/>
              <a:rect l="l" t="t" r="r" b="b"/>
              <a:pathLst>
                <a:path w="2453" h="2395" extrusionOk="0">
                  <a:moveTo>
                    <a:pt x="2452" y="1168"/>
                  </a:moveTo>
                  <a:cubicBezTo>
                    <a:pt x="2452" y="1810"/>
                    <a:pt x="1868" y="2394"/>
                    <a:pt x="1226" y="2394"/>
                  </a:cubicBezTo>
                  <a:cubicBezTo>
                    <a:pt x="643" y="2394"/>
                    <a:pt x="59" y="1869"/>
                    <a:pt x="59" y="1227"/>
                  </a:cubicBezTo>
                  <a:cubicBezTo>
                    <a:pt x="1" y="585"/>
                    <a:pt x="584" y="1"/>
                    <a:pt x="1226" y="1"/>
                  </a:cubicBezTo>
                  <a:cubicBezTo>
                    <a:pt x="1868" y="1"/>
                    <a:pt x="2452" y="585"/>
                    <a:pt x="2452"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4" name="Google Shape;18524;p46"/>
            <p:cNvSpPr/>
            <p:nvPr/>
          </p:nvSpPr>
          <p:spPr>
            <a:xfrm>
              <a:off x="6086425" y="3919825"/>
              <a:ext cx="61325" cy="61325"/>
            </a:xfrm>
            <a:custGeom>
              <a:avLst/>
              <a:gdLst/>
              <a:ahLst/>
              <a:cxnLst/>
              <a:rect l="l" t="t" r="r" b="b"/>
              <a:pathLst>
                <a:path w="2453" h="2453" extrusionOk="0">
                  <a:moveTo>
                    <a:pt x="1227" y="1"/>
                  </a:moveTo>
                  <a:cubicBezTo>
                    <a:pt x="1869" y="1"/>
                    <a:pt x="2453" y="584"/>
                    <a:pt x="2453" y="1226"/>
                  </a:cubicBezTo>
                  <a:cubicBezTo>
                    <a:pt x="2453" y="1869"/>
                    <a:pt x="1869" y="2394"/>
                    <a:pt x="1285" y="2452"/>
                  </a:cubicBezTo>
                  <a:cubicBezTo>
                    <a:pt x="585" y="2452"/>
                    <a:pt x="1" y="1869"/>
                    <a:pt x="59" y="1168"/>
                  </a:cubicBezTo>
                  <a:cubicBezTo>
                    <a:pt x="59" y="584"/>
                    <a:pt x="585" y="1"/>
                    <a:pt x="1227"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5" name="Google Shape;18525;p46"/>
            <p:cNvSpPr/>
            <p:nvPr/>
          </p:nvSpPr>
          <p:spPr>
            <a:xfrm>
              <a:off x="2657175" y="486175"/>
              <a:ext cx="59850" cy="59875"/>
            </a:xfrm>
            <a:custGeom>
              <a:avLst/>
              <a:gdLst/>
              <a:ahLst/>
              <a:cxnLst/>
              <a:rect l="l" t="t" r="r" b="b"/>
              <a:pathLst>
                <a:path w="2394" h="2395" extrusionOk="0">
                  <a:moveTo>
                    <a:pt x="2394" y="1168"/>
                  </a:moveTo>
                  <a:cubicBezTo>
                    <a:pt x="2394" y="1752"/>
                    <a:pt x="1868" y="2336"/>
                    <a:pt x="1226" y="2394"/>
                  </a:cubicBezTo>
                  <a:cubicBezTo>
                    <a:pt x="584" y="2394"/>
                    <a:pt x="0" y="1810"/>
                    <a:pt x="0" y="1168"/>
                  </a:cubicBezTo>
                  <a:cubicBezTo>
                    <a:pt x="0" y="526"/>
                    <a:pt x="584" y="1"/>
                    <a:pt x="1168" y="1"/>
                  </a:cubicBezTo>
                  <a:cubicBezTo>
                    <a:pt x="1810" y="1"/>
                    <a:pt x="2394" y="526"/>
                    <a:pt x="2394"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6" name="Google Shape;18526;p46"/>
            <p:cNvSpPr/>
            <p:nvPr/>
          </p:nvSpPr>
          <p:spPr>
            <a:xfrm>
              <a:off x="4126650" y="239575"/>
              <a:ext cx="58400" cy="59850"/>
            </a:xfrm>
            <a:custGeom>
              <a:avLst/>
              <a:gdLst/>
              <a:ahLst/>
              <a:cxnLst/>
              <a:rect l="l" t="t" r="r" b="b"/>
              <a:pathLst>
                <a:path w="2336" h="2394" extrusionOk="0">
                  <a:moveTo>
                    <a:pt x="1168" y="2335"/>
                  </a:moveTo>
                  <a:cubicBezTo>
                    <a:pt x="526" y="2394"/>
                    <a:pt x="0" y="1810"/>
                    <a:pt x="0" y="1226"/>
                  </a:cubicBezTo>
                  <a:cubicBezTo>
                    <a:pt x="0" y="584"/>
                    <a:pt x="526" y="0"/>
                    <a:pt x="1168" y="0"/>
                  </a:cubicBezTo>
                  <a:cubicBezTo>
                    <a:pt x="1752" y="0"/>
                    <a:pt x="2335" y="526"/>
                    <a:pt x="2335" y="1168"/>
                  </a:cubicBezTo>
                  <a:cubicBezTo>
                    <a:pt x="2335" y="1810"/>
                    <a:pt x="1810" y="2335"/>
                    <a:pt x="1168" y="23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7" name="Google Shape;18527;p46"/>
            <p:cNvSpPr/>
            <p:nvPr/>
          </p:nvSpPr>
          <p:spPr>
            <a:xfrm>
              <a:off x="5845650" y="1223125"/>
              <a:ext cx="56950" cy="58375"/>
            </a:xfrm>
            <a:custGeom>
              <a:avLst/>
              <a:gdLst/>
              <a:ahLst/>
              <a:cxnLst/>
              <a:rect l="l" t="t" r="r" b="b"/>
              <a:pathLst>
                <a:path w="2278" h="2335" extrusionOk="0">
                  <a:moveTo>
                    <a:pt x="2277" y="1167"/>
                  </a:moveTo>
                  <a:cubicBezTo>
                    <a:pt x="2277" y="1810"/>
                    <a:pt x="1810" y="2277"/>
                    <a:pt x="1168" y="2277"/>
                  </a:cubicBezTo>
                  <a:cubicBezTo>
                    <a:pt x="526" y="2335"/>
                    <a:pt x="1" y="1810"/>
                    <a:pt x="1" y="1109"/>
                  </a:cubicBezTo>
                  <a:cubicBezTo>
                    <a:pt x="59" y="467"/>
                    <a:pt x="526" y="0"/>
                    <a:pt x="1168" y="0"/>
                  </a:cubicBezTo>
                  <a:cubicBezTo>
                    <a:pt x="1810" y="0"/>
                    <a:pt x="2277" y="525"/>
                    <a:pt x="2277" y="116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8" name="Google Shape;18528;p46"/>
            <p:cNvSpPr/>
            <p:nvPr/>
          </p:nvSpPr>
          <p:spPr>
            <a:xfrm>
              <a:off x="3394100" y="241025"/>
              <a:ext cx="58400" cy="56950"/>
            </a:xfrm>
            <a:custGeom>
              <a:avLst/>
              <a:gdLst/>
              <a:ahLst/>
              <a:cxnLst/>
              <a:rect l="l" t="t" r="r" b="b"/>
              <a:pathLst>
                <a:path w="2336" h="2278" extrusionOk="0">
                  <a:moveTo>
                    <a:pt x="2277" y="1168"/>
                  </a:moveTo>
                  <a:cubicBezTo>
                    <a:pt x="2277" y="1810"/>
                    <a:pt x="1810" y="2277"/>
                    <a:pt x="1168" y="2277"/>
                  </a:cubicBezTo>
                  <a:cubicBezTo>
                    <a:pt x="526" y="2277"/>
                    <a:pt x="0" y="1752"/>
                    <a:pt x="59" y="1051"/>
                  </a:cubicBezTo>
                  <a:cubicBezTo>
                    <a:pt x="59" y="409"/>
                    <a:pt x="584" y="1"/>
                    <a:pt x="1226" y="1"/>
                  </a:cubicBezTo>
                  <a:cubicBezTo>
                    <a:pt x="1868" y="1"/>
                    <a:pt x="2335" y="526"/>
                    <a:pt x="2277" y="116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9" name="Google Shape;18529;p46"/>
            <p:cNvSpPr/>
            <p:nvPr/>
          </p:nvSpPr>
          <p:spPr>
            <a:xfrm>
              <a:off x="6335975" y="3185825"/>
              <a:ext cx="56925" cy="56925"/>
            </a:xfrm>
            <a:custGeom>
              <a:avLst/>
              <a:gdLst/>
              <a:ahLst/>
              <a:cxnLst/>
              <a:rect l="l" t="t" r="r" b="b"/>
              <a:pathLst>
                <a:path w="2277" h="2277" extrusionOk="0">
                  <a:moveTo>
                    <a:pt x="1168" y="2277"/>
                  </a:moveTo>
                  <a:cubicBezTo>
                    <a:pt x="526" y="2277"/>
                    <a:pt x="0" y="1810"/>
                    <a:pt x="0" y="1168"/>
                  </a:cubicBezTo>
                  <a:cubicBezTo>
                    <a:pt x="0" y="467"/>
                    <a:pt x="467" y="0"/>
                    <a:pt x="1168" y="0"/>
                  </a:cubicBezTo>
                  <a:cubicBezTo>
                    <a:pt x="1810" y="0"/>
                    <a:pt x="2277" y="526"/>
                    <a:pt x="2277" y="1109"/>
                  </a:cubicBezTo>
                  <a:cubicBezTo>
                    <a:pt x="2277" y="1751"/>
                    <a:pt x="1751" y="2277"/>
                    <a:pt x="1168" y="227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0" name="Google Shape;18530;p46"/>
            <p:cNvSpPr/>
            <p:nvPr/>
          </p:nvSpPr>
          <p:spPr>
            <a:xfrm>
              <a:off x="5356800" y="731350"/>
              <a:ext cx="56950" cy="55475"/>
            </a:xfrm>
            <a:custGeom>
              <a:avLst/>
              <a:gdLst/>
              <a:ahLst/>
              <a:cxnLst/>
              <a:rect l="l" t="t" r="r" b="b"/>
              <a:pathLst>
                <a:path w="2278" h="2219" extrusionOk="0">
                  <a:moveTo>
                    <a:pt x="1168" y="2218"/>
                  </a:moveTo>
                  <a:cubicBezTo>
                    <a:pt x="526" y="2218"/>
                    <a:pt x="59" y="1810"/>
                    <a:pt x="1" y="1168"/>
                  </a:cubicBezTo>
                  <a:cubicBezTo>
                    <a:pt x="1" y="467"/>
                    <a:pt x="468" y="0"/>
                    <a:pt x="1110" y="0"/>
                  </a:cubicBezTo>
                  <a:cubicBezTo>
                    <a:pt x="1752" y="0"/>
                    <a:pt x="2277" y="467"/>
                    <a:pt x="2277" y="1051"/>
                  </a:cubicBezTo>
                  <a:cubicBezTo>
                    <a:pt x="2277" y="1693"/>
                    <a:pt x="1810" y="2218"/>
                    <a:pt x="1168" y="2218"/>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1" name="Google Shape;18531;p46"/>
            <p:cNvSpPr/>
            <p:nvPr/>
          </p:nvSpPr>
          <p:spPr>
            <a:xfrm>
              <a:off x="1924625" y="979425"/>
              <a:ext cx="52550" cy="52550"/>
            </a:xfrm>
            <a:custGeom>
              <a:avLst/>
              <a:gdLst/>
              <a:ahLst/>
              <a:cxnLst/>
              <a:rect l="l" t="t" r="r" b="b"/>
              <a:pathLst>
                <a:path w="2102" h="2102" extrusionOk="0">
                  <a:moveTo>
                    <a:pt x="2102" y="1051"/>
                  </a:moveTo>
                  <a:cubicBezTo>
                    <a:pt x="2102" y="1576"/>
                    <a:pt x="1635" y="2043"/>
                    <a:pt x="1051" y="2102"/>
                  </a:cubicBezTo>
                  <a:cubicBezTo>
                    <a:pt x="526" y="2102"/>
                    <a:pt x="0" y="1576"/>
                    <a:pt x="0" y="993"/>
                  </a:cubicBezTo>
                  <a:cubicBezTo>
                    <a:pt x="0" y="467"/>
                    <a:pt x="526" y="0"/>
                    <a:pt x="1051" y="0"/>
                  </a:cubicBezTo>
                  <a:cubicBezTo>
                    <a:pt x="1576" y="0"/>
                    <a:pt x="2102" y="467"/>
                    <a:pt x="2102" y="105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2" name="Google Shape;18532;p46"/>
            <p:cNvSpPr/>
            <p:nvPr/>
          </p:nvSpPr>
          <p:spPr>
            <a:xfrm>
              <a:off x="6337425" y="2205200"/>
              <a:ext cx="54025" cy="52550"/>
            </a:xfrm>
            <a:custGeom>
              <a:avLst/>
              <a:gdLst/>
              <a:ahLst/>
              <a:cxnLst/>
              <a:rect l="l" t="t" r="r" b="b"/>
              <a:pathLst>
                <a:path w="2161" h="2102" extrusionOk="0">
                  <a:moveTo>
                    <a:pt x="1051" y="0"/>
                  </a:moveTo>
                  <a:cubicBezTo>
                    <a:pt x="1577" y="0"/>
                    <a:pt x="2102" y="467"/>
                    <a:pt x="2102" y="993"/>
                  </a:cubicBezTo>
                  <a:cubicBezTo>
                    <a:pt x="2160" y="1576"/>
                    <a:pt x="1635" y="2102"/>
                    <a:pt x="1051" y="2102"/>
                  </a:cubicBezTo>
                  <a:cubicBezTo>
                    <a:pt x="526" y="2043"/>
                    <a:pt x="1" y="1576"/>
                    <a:pt x="1" y="1051"/>
                  </a:cubicBezTo>
                  <a:cubicBezTo>
                    <a:pt x="1" y="467"/>
                    <a:pt x="526" y="0"/>
                    <a:pt x="1051"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3" name="Google Shape;18533;p46"/>
            <p:cNvSpPr/>
            <p:nvPr/>
          </p:nvSpPr>
          <p:spPr>
            <a:xfrm>
              <a:off x="1431400" y="1714875"/>
              <a:ext cx="52550" cy="52575"/>
            </a:xfrm>
            <a:custGeom>
              <a:avLst/>
              <a:gdLst/>
              <a:ahLst/>
              <a:cxnLst/>
              <a:rect l="l" t="t" r="r" b="b"/>
              <a:pathLst>
                <a:path w="2102" h="2103" extrusionOk="0">
                  <a:moveTo>
                    <a:pt x="2101" y="1052"/>
                  </a:moveTo>
                  <a:cubicBezTo>
                    <a:pt x="2101" y="1635"/>
                    <a:pt x="1635" y="2102"/>
                    <a:pt x="1051" y="2102"/>
                  </a:cubicBezTo>
                  <a:cubicBezTo>
                    <a:pt x="467" y="2102"/>
                    <a:pt x="0" y="1577"/>
                    <a:pt x="0" y="1052"/>
                  </a:cubicBezTo>
                  <a:cubicBezTo>
                    <a:pt x="0" y="468"/>
                    <a:pt x="525" y="1"/>
                    <a:pt x="1051" y="1"/>
                  </a:cubicBezTo>
                  <a:cubicBezTo>
                    <a:pt x="1576" y="59"/>
                    <a:pt x="2101" y="526"/>
                    <a:pt x="2101" y="10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4" name="Google Shape;18534;p46"/>
            <p:cNvSpPr/>
            <p:nvPr/>
          </p:nvSpPr>
          <p:spPr>
            <a:xfrm>
              <a:off x="5601950" y="4661125"/>
              <a:ext cx="52575" cy="52575"/>
            </a:xfrm>
            <a:custGeom>
              <a:avLst/>
              <a:gdLst/>
              <a:ahLst/>
              <a:cxnLst/>
              <a:rect l="l" t="t" r="r" b="b"/>
              <a:pathLst>
                <a:path w="2103" h="2103" extrusionOk="0">
                  <a:moveTo>
                    <a:pt x="2102" y="993"/>
                  </a:moveTo>
                  <a:cubicBezTo>
                    <a:pt x="2102" y="1519"/>
                    <a:pt x="1635" y="2044"/>
                    <a:pt x="1052" y="2044"/>
                  </a:cubicBezTo>
                  <a:cubicBezTo>
                    <a:pt x="526" y="2102"/>
                    <a:pt x="1" y="1577"/>
                    <a:pt x="1" y="993"/>
                  </a:cubicBezTo>
                  <a:cubicBezTo>
                    <a:pt x="1" y="468"/>
                    <a:pt x="468" y="1"/>
                    <a:pt x="1052" y="1"/>
                  </a:cubicBezTo>
                  <a:cubicBezTo>
                    <a:pt x="1577" y="1"/>
                    <a:pt x="2044" y="468"/>
                    <a:pt x="2102"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5" name="Google Shape;18535;p46"/>
            <p:cNvSpPr/>
            <p:nvPr/>
          </p:nvSpPr>
          <p:spPr>
            <a:xfrm>
              <a:off x="4865025" y="5150000"/>
              <a:ext cx="54025" cy="52550"/>
            </a:xfrm>
            <a:custGeom>
              <a:avLst/>
              <a:gdLst/>
              <a:ahLst/>
              <a:cxnLst/>
              <a:rect l="l" t="t" r="r" b="b"/>
              <a:pathLst>
                <a:path w="2161" h="2102" extrusionOk="0">
                  <a:moveTo>
                    <a:pt x="2102" y="992"/>
                  </a:moveTo>
                  <a:cubicBezTo>
                    <a:pt x="2161" y="1518"/>
                    <a:pt x="1694" y="2043"/>
                    <a:pt x="1110" y="2101"/>
                  </a:cubicBezTo>
                  <a:cubicBezTo>
                    <a:pt x="526" y="2101"/>
                    <a:pt x="1" y="1576"/>
                    <a:pt x="1" y="1051"/>
                  </a:cubicBezTo>
                  <a:cubicBezTo>
                    <a:pt x="1" y="467"/>
                    <a:pt x="526" y="0"/>
                    <a:pt x="1052" y="0"/>
                  </a:cubicBezTo>
                  <a:cubicBezTo>
                    <a:pt x="1577" y="0"/>
                    <a:pt x="2102" y="467"/>
                    <a:pt x="2102" y="99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6" name="Google Shape;18536;p46"/>
            <p:cNvSpPr/>
            <p:nvPr/>
          </p:nvSpPr>
          <p:spPr>
            <a:xfrm>
              <a:off x="4376175" y="242500"/>
              <a:ext cx="52575" cy="52550"/>
            </a:xfrm>
            <a:custGeom>
              <a:avLst/>
              <a:gdLst/>
              <a:ahLst/>
              <a:cxnLst/>
              <a:rect l="l" t="t" r="r" b="b"/>
              <a:pathLst>
                <a:path w="2103" h="2102" extrusionOk="0">
                  <a:moveTo>
                    <a:pt x="2102" y="1109"/>
                  </a:moveTo>
                  <a:cubicBezTo>
                    <a:pt x="2044" y="1634"/>
                    <a:pt x="1577" y="2101"/>
                    <a:pt x="1051" y="2101"/>
                  </a:cubicBezTo>
                  <a:cubicBezTo>
                    <a:pt x="468" y="2101"/>
                    <a:pt x="1" y="1576"/>
                    <a:pt x="1" y="1051"/>
                  </a:cubicBezTo>
                  <a:cubicBezTo>
                    <a:pt x="1" y="467"/>
                    <a:pt x="526" y="0"/>
                    <a:pt x="1051" y="58"/>
                  </a:cubicBezTo>
                  <a:cubicBezTo>
                    <a:pt x="1635" y="58"/>
                    <a:pt x="2102" y="525"/>
                    <a:pt x="2102" y="110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7" name="Google Shape;18537;p46"/>
            <p:cNvSpPr/>
            <p:nvPr/>
          </p:nvSpPr>
          <p:spPr>
            <a:xfrm>
              <a:off x="1190625" y="2942125"/>
              <a:ext cx="48175" cy="49650"/>
            </a:xfrm>
            <a:custGeom>
              <a:avLst/>
              <a:gdLst/>
              <a:ahLst/>
              <a:cxnLst/>
              <a:rect l="l" t="t" r="r" b="b"/>
              <a:pathLst>
                <a:path w="1927" h="1986" extrusionOk="0">
                  <a:moveTo>
                    <a:pt x="1926" y="993"/>
                  </a:moveTo>
                  <a:cubicBezTo>
                    <a:pt x="1926" y="1518"/>
                    <a:pt x="1518" y="1985"/>
                    <a:pt x="992" y="1985"/>
                  </a:cubicBezTo>
                  <a:cubicBezTo>
                    <a:pt x="409" y="1985"/>
                    <a:pt x="0" y="1576"/>
                    <a:pt x="0" y="993"/>
                  </a:cubicBezTo>
                  <a:cubicBezTo>
                    <a:pt x="0" y="409"/>
                    <a:pt x="350" y="117"/>
                    <a:pt x="876" y="59"/>
                  </a:cubicBezTo>
                  <a:cubicBezTo>
                    <a:pt x="1459" y="0"/>
                    <a:pt x="1868" y="409"/>
                    <a:pt x="1926"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8" name="Google Shape;18538;p46"/>
            <p:cNvSpPr/>
            <p:nvPr/>
          </p:nvSpPr>
          <p:spPr>
            <a:xfrm>
              <a:off x="2169775" y="734250"/>
              <a:ext cx="48175" cy="48200"/>
            </a:xfrm>
            <a:custGeom>
              <a:avLst/>
              <a:gdLst/>
              <a:ahLst/>
              <a:cxnLst/>
              <a:rect l="l" t="t" r="r" b="b"/>
              <a:pathLst>
                <a:path w="1927" h="1928" extrusionOk="0">
                  <a:moveTo>
                    <a:pt x="1927" y="935"/>
                  </a:moveTo>
                  <a:cubicBezTo>
                    <a:pt x="1868" y="1577"/>
                    <a:pt x="1577" y="1927"/>
                    <a:pt x="935" y="1927"/>
                  </a:cubicBezTo>
                  <a:cubicBezTo>
                    <a:pt x="351" y="1927"/>
                    <a:pt x="1" y="1577"/>
                    <a:pt x="1" y="935"/>
                  </a:cubicBezTo>
                  <a:cubicBezTo>
                    <a:pt x="59" y="410"/>
                    <a:pt x="351" y="59"/>
                    <a:pt x="935" y="59"/>
                  </a:cubicBezTo>
                  <a:cubicBezTo>
                    <a:pt x="1577" y="1"/>
                    <a:pt x="1810" y="410"/>
                    <a:pt x="1927" y="9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9" name="Google Shape;18539;p46"/>
            <p:cNvSpPr/>
            <p:nvPr/>
          </p:nvSpPr>
          <p:spPr>
            <a:xfrm>
              <a:off x="1190625" y="2695500"/>
              <a:ext cx="48175" cy="49650"/>
            </a:xfrm>
            <a:custGeom>
              <a:avLst/>
              <a:gdLst/>
              <a:ahLst/>
              <a:cxnLst/>
              <a:rect l="l" t="t" r="r" b="b"/>
              <a:pathLst>
                <a:path w="1927" h="1986" extrusionOk="0">
                  <a:moveTo>
                    <a:pt x="1926" y="993"/>
                  </a:moveTo>
                  <a:cubicBezTo>
                    <a:pt x="1926" y="1519"/>
                    <a:pt x="1518" y="1927"/>
                    <a:pt x="992" y="1985"/>
                  </a:cubicBezTo>
                  <a:cubicBezTo>
                    <a:pt x="409" y="1985"/>
                    <a:pt x="0" y="1577"/>
                    <a:pt x="0" y="993"/>
                  </a:cubicBezTo>
                  <a:cubicBezTo>
                    <a:pt x="0" y="409"/>
                    <a:pt x="350" y="118"/>
                    <a:pt x="876" y="59"/>
                  </a:cubicBezTo>
                  <a:cubicBezTo>
                    <a:pt x="1459" y="1"/>
                    <a:pt x="1868" y="409"/>
                    <a:pt x="1926"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0" name="Google Shape;18540;p46"/>
            <p:cNvSpPr/>
            <p:nvPr/>
          </p:nvSpPr>
          <p:spPr>
            <a:xfrm>
              <a:off x="6340350" y="3432425"/>
              <a:ext cx="48175" cy="48200"/>
            </a:xfrm>
            <a:custGeom>
              <a:avLst/>
              <a:gdLst/>
              <a:ahLst/>
              <a:cxnLst/>
              <a:rect l="l" t="t" r="r" b="b"/>
              <a:pathLst>
                <a:path w="1927" h="1928" extrusionOk="0">
                  <a:moveTo>
                    <a:pt x="934" y="1927"/>
                  </a:moveTo>
                  <a:cubicBezTo>
                    <a:pt x="409" y="1927"/>
                    <a:pt x="0" y="1519"/>
                    <a:pt x="0" y="935"/>
                  </a:cubicBezTo>
                  <a:cubicBezTo>
                    <a:pt x="0" y="410"/>
                    <a:pt x="467" y="1"/>
                    <a:pt x="993" y="1"/>
                  </a:cubicBezTo>
                  <a:cubicBezTo>
                    <a:pt x="1576" y="59"/>
                    <a:pt x="1868" y="410"/>
                    <a:pt x="1927" y="935"/>
                  </a:cubicBezTo>
                  <a:cubicBezTo>
                    <a:pt x="1927" y="1519"/>
                    <a:pt x="1518" y="1927"/>
                    <a:pt x="934" y="1927"/>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1" name="Google Shape;18541;p46"/>
            <p:cNvSpPr/>
            <p:nvPr/>
          </p:nvSpPr>
          <p:spPr>
            <a:xfrm>
              <a:off x="3151850" y="245400"/>
              <a:ext cx="48200" cy="46725"/>
            </a:xfrm>
            <a:custGeom>
              <a:avLst/>
              <a:gdLst/>
              <a:ahLst/>
              <a:cxnLst/>
              <a:rect l="l" t="t" r="r" b="b"/>
              <a:pathLst>
                <a:path w="1928" h="1869" extrusionOk="0">
                  <a:moveTo>
                    <a:pt x="1927" y="993"/>
                  </a:moveTo>
                  <a:cubicBezTo>
                    <a:pt x="1869" y="1518"/>
                    <a:pt x="1577" y="1869"/>
                    <a:pt x="993" y="1869"/>
                  </a:cubicBezTo>
                  <a:cubicBezTo>
                    <a:pt x="410" y="1869"/>
                    <a:pt x="1" y="1402"/>
                    <a:pt x="59" y="876"/>
                  </a:cubicBezTo>
                  <a:cubicBezTo>
                    <a:pt x="118" y="293"/>
                    <a:pt x="468" y="1"/>
                    <a:pt x="1052" y="1"/>
                  </a:cubicBezTo>
                  <a:cubicBezTo>
                    <a:pt x="1635" y="59"/>
                    <a:pt x="1869" y="409"/>
                    <a:pt x="1927"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2" name="Google Shape;18542;p46"/>
            <p:cNvSpPr/>
            <p:nvPr/>
          </p:nvSpPr>
          <p:spPr>
            <a:xfrm>
              <a:off x="5850025" y="4415975"/>
              <a:ext cx="48200" cy="48175"/>
            </a:xfrm>
            <a:custGeom>
              <a:avLst/>
              <a:gdLst/>
              <a:ahLst/>
              <a:cxnLst/>
              <a:rect l="l" t="t" r="r" b="b"/>
              <a:pathLst>
                <a:path w="1928" h="1927" extrusionOk="0">
                  <a:moveTo>
                    <a:pt x="935" y="1"/>
                  </a:moveTo>
                  <a:cubicBezTo>
                    <a:pt x="1519" y="1"/>
                    <a:pt x="1927" y="409"/>
                    <a:pt x="1927" y="935"/>
                  </a:cubicBezTo>
                  <a:cubicBezTo>
                    <a:pt x="1927" y="1518"/>
                    <a:pt x="1519" y="1927"/>
                    <a:pt x="993" y="1927"/>
                  </a:cubicBezTo>
                  <a:cubicBezTo>
                    <a:pt x="410" y="1869"/>
                    <a:pt x="59" y="1577"/>
                    <a:pt x="59" y="993"/>
                  </a:cubicBezTo>
                  <a:cubicBezTo>
                    <a:pt x="1" y="468"/>
                    <a:pt x="410" y="1"/>
                    <a:pt x="935" y="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3" name="Google Shape;18543;p46"/>
            <p:cNvSpPr/>
            <p:nvPr/>
          </p:nvSpPr>
          <p:spPr>
            <a:xfrm>
              <a:off x="3640725" y="5393675"/>
              <a:ext cx="49625" cy="49650"/>
            </a:xfrm>
            <a:custGeom>
              <a:avLst/>
              <a:gdLst/>
              <a:ahLst/>
              <a:cxnLst/>
              <a:rect l="l" t="t" r="r" b="b"/>
              <a:pathLst>
                <a:path w="1985" h="1986" extrusionOk="0">
                  <a:moveTo>
                    <a:pt x="934" y="1985"/>
                  </a:moveTo>
                  <a:cubicBezTo>
                    <a:pt x="409" y="1927"/>
                    <a:pt x="0" y="1460"/>
                    <a:pt x="58" y="935"/>
                  </a:cubicBezTo>
                  <a:cubicBezTo>
                    <a:pt x="117" y="351"/>
                    <a:pt x="584" y="1"/>
                    <a:pt x="1109" y="59"/>
                  </a:cubicBezTo>
                  <a:cubicBezTo>
                    <a:pt x="1693" y="118"/>
                    <a:pt x="1985" y="468"/>
                    <a:pt x="1985" y="1052"/>
                  </a:cubicBezTo>
                  <a:cubicBezTo>
                    <a:pt x="1985" y="1577"/>
                    <a:pt x="1518" y="1985"/>
                    <a:pt x="934" y="198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4" name="Google Shape;18544;p46"/>
            <p:cNvSpPr/>
            <p:nvPr/>
          </p:nvSpPr>
          <p:spPr>
            <a:xfrm>
              <a:off x="3884400" y="5393675"/>
              <a:ext cx="48200" cy="49650"/>
            </a:xfrm>
            <a:custGeom>
              <a:avLst/>
              <a:gdLst/>
              <a:ahLst/>
              <a:cxnLst/>
              <a:rect l="l" t="t" r="r" b="b"/>
              <a:pathLst>
                <a:path w="1928" h="1986" extrusionOk="0">
                  <a:moveTo>
                    <a:pt x="1927" y="993"/>
                  </a:moveTo>
                  <a:cubicBezTo>
                    <a:pt x="1927" y="1577"/>
                    <a:pt x="1519" y="1985"/>
                    <a:pt x="993" y="1985"/>
                  </a:cubicBezTo>
                  <a:cubicBezTo>
                    <a:pt x="409" y="1985"/>
                    <a:pt x="1" y="1519"/>
                    <a:pt x="1" y="993"/>
                  </a:cubicBezTo>
                  <a:cubicBezTo>
                    <a:pt x="59" y="409"/>
                    <a:pt x="409" y="59"/>
                    <a:pt x="935" y="59"/>
                  </a:cubicBezTo>
                  <a:cubicBezTo>
                    <a:pt x="1519" y="1"/>
                    <a:pt x="1927" y="468"/>
                    <a:pt x="1927"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5" name="Google Shape;18545;p46"/>
            <p:cNvSpPr/>
            <p:nvPr/>
          </p:nvSpPr>
          <p:spPr>
            <a:xfrm>
              <a:off x="1190625" y="2454725"/>
              <a:ext cx="46700" cy="46725"/>
            </a:xfrm>
            <a:custGeom>
              <a:avLst/>
              <a:gdLst/>
              <a:ahLst/>
              <a:cxnLst/>
              <a:rect l="l" t="t" r="r" b="b"/>
              <a:pathLst>
                <a:path w="1868" h="1869" extrusionOk="0">
                  <a:moveTo>
                    <a:pt x="1868" y="935"/>
                  </a:moveTo>
                  <a:cubicBezTo>
                    <a:pt x="1809" y="1518"/>
                    <a:pt x="1459" y="1869"/>
                    <a:pt x="934" y="1810"/>
                  </a:cubicBezTo>
                  <a:cubicBezTo>
                    <a:pt x="350" y="1810"/>
                    <a:pt x="0" y="1402"/>
                    <a:pt x="58" y="876"/>
                  </a:cubicBezTo>
                  <a:cubicBezTo>
                    <a:pt x="117" y="351"/>
                    <a:pt x="467" y="1"/>
                    <a:pt x="992" y="1"/>
                  </a:cubicBezTo>
                  <a:cubicBezTo>
                    <a:pt x="1518" y="1"/>
                    <a:pt x="1809" y="409"/>
                    <a:pt x="1868" y="9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6" name="Google Shape;18546;p46"/>
            <p:cNvSpPr/>
            <p:nvPr/>
          </p:nvSpPr>
          <p:spPr>
            <a:xfrm>
              <a:off x="1434300" y="3922750"/>
              <a:ext cx="46725" cy="46725"/>
            </a:xfrm>
            <a:custGeom>
              <a:avLst/>
              <a:gdLst/>
              <a:ahLst/>
              <a:cxnLst/>
              <a:rect l="l" t="t" r="r" b="b"/>
              <a:pathLst>
                <a:path w="1869" h="1869" extrusionOk="0">
                  <a:moveTo>
                    <a:pt x="935" y="0"/>
                  </a:moveTo>
                  <a:cubicBezTo>
                    <a:pt x="1460" y="117"/>
                    <a:pt x="1869" y="409"/>
                    <a:pt x="1810" y="993"/>
                  </a:cubicBezTo>
                  <a:cubicBezTo>
                    <a:pt x="1810" y="1518"/>
                    <a:pt x="1460" y="1868"/>
                    <a:pt x="876" y="1868"/>
                  </a:cubicBezTo>
                  <a:cubicBezTo>
                    <a:pt x="351" y="1810"/>
                    <a:pt x="1" y="1460"/>
                    <a:pt x="1" y="934"/>
                  </a:cubicBezTo>
                  <a:cubicBezTo>
                    <a:pt x="1" y="351"/>
                    <a:pt x="351" y="117"/>
                    <a:pt x="935"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7" name="Google Shape;18547;p46"/>
            <p:cNvSpPr/>
            <p:nvPr/>
          </p:nvSpPr>
          <p:spPr>
            <a:xfrm>
              <a:off x="1680925" y="1224575"/>
              <a:ext cx="46725" cy="46725"/>
            </a:xfrm>
            <a:custGeom>
              <a:avLst/>
              <a:gdLst/>
              <a:ahLst/>
              <a:cxnLst/>
              <a:rect l="l" t="t" r="r" b="b"/>
              <a:pathLst>
                <a:path w="1869" h="1869" extrusionOk="0">
                  <a:moveTo>
                    <a:pt x="1868" y="934"/>
                  </a:moveTo>
                  <a:cubicBezTo>
                    <a:pt x="1810" y="1460"/>
                    <a:pt x="1518" y="1868"/>
                    <a:pt x="934" y="1868"/>
                  </a:cubicBezTo>
                  <a:cubicBezTo>
                    <a:pt x="351" y="1868"/>
                    <a:pt x="0" y="1518"/>
                    <a:pt x="0" y="934"/>
                  </a:cubicBezTo>
                  <a:cubicBezTo>
                    <a:pt x="0" y="409"/>
                    <a:pt x="351" y="59"/>
                    <a:pt x="876" y="59"/>
                  </a:cubicBezTo>
                  <a:cubicBezTo>
                    <a:pt x="1460" y="0"/>
                    <a:pt x="1752" y="351"/>
                    <a:pt x="1868" y="934"/>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8" name="Google Shape;18548;p46"/>
            <p:cNvSpPr/>
            <p:nvPr/>
          </p:nvSpPr>
          <p:spPr>
            <a:xfrm>
              <a:off x="5358275" y="4906300"/>
              <a:ext cx="45250" cy="45250"/>
            </a:xfrm>
            <a:custGeom>
              <a:avLst/>
              <a:gdLst/>
              <a:ahLst/>
              <a:cxnLst/>
              <a:rect l="l" t="t" r="r" b="b"/>
              <a:pathLst>
                <a:path w="1810" h="1810" extrusionOk="0">
                  <a:moveTo>
                    <a:pt x="876" y="0"/>
                  </a:moveTo>
                  <a:cubicBezTo>
                    <a:pt x="1459" y="59"/>
                    <a:pt x="1810" y="350"/>
                    <a:pt x="1810" y="876"/>
                  </a:cubicBezTo>
                  <a:cubicBezTo>
                    <a:pt x="1810" y="1459"/>
                    <a:pt x="1518" y="1810"/>
                    <a:pt x="934" y="1810"/>
                  </a:cubicBezTo>
                  <a:cubicBezTo>
                    <a:pt x="409" y="1810"/>
                    <a:pt x="58" y="1518"/>
                    <a:pt x="0" y="992"/>
                  </a:cubicBezTo>
                  <a:cubicBezTo>
                    <a:pt x="0" y="409"/>
                    <a:pt x="350" y="117"/>
                    <a:pt x="8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9" name="Google Shape;18549;p46"/>
            <p:cNvSpPr/>
            <p:nvPr/>
          </p:nvSpPr>
          <p:spPr>
            <a:xfrm>
              <a:off x="1192075" y="3185825"/>
              <a:ext cx="46725" cy="46725"/>
            </a:xfrm>
            <a:custGeom>
              <a:avLst/>
              <a:gdLst/>
              <a:ahLst/>
              <a:cxnLst/>
              <a:rect l="l" t="t" r="r" b="b"/>
              <a:pathLst>
                <a:path w="1869" h="1869" extrusionOk="0">
                  <a:moveTo>
                    <a:pt x="1868" y="701"/>
                  </a:moveTo>
                  <a:cubicBezTo>
                    <a:pt x="1751" y="1518"/>
                    <a:pt x="1460" y="1868"/>
                    <a:pt x="876" y="1868"/>
                  </a:cubicBezTo>
                  <a:cubicBezTo>
                    <a:pt x="351" y="1868"/>
                    <a:pt x="0" y="1518"/>
                    <a:pt x="0" y="993"/>
                  </a:cubicBezTo>
                  <a:cubicBezTo>
                    <a:pt x="0" y="409"/>
                    <a:pt x="351" y="0"/>
                    <a:pt x="934" y="117"/>
                  </a:cubicBezTo>
                  <a:cubicBezTo>
                    <a:pt x="1285" y="175"/>
                    <a:pt x="1576" y="526"/>
                    <a:pt x="1868" y="7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0" name="Google Shape;18550;p46"/>
            <p:cNvSpPr/>
            <p:nvPr/>
          </p:nvSpPr>
          <p:spPr>
            <a:xfrm>
              <a:off x="2660100" y="5152900"/>
              <a:ext cx="46700" cy="46725"/>
            </a:xfrm>
            <a:custGeom>
              <a:avLst/>
              <a:gdLst/>
              <a:ahLst/>
              <a:cxnLst/>
              <a:rect l="l" t="t" r="r" b="b"/>
              <a:pathLst>
                <a:path w="1868" h="1869" extrusionOk="0">
                  <a:moveTo>
                    <a:pt x="992" y="1869"/>
                  </a:moveTo>
                  <a:cubicBezTo>
                    <a:pt x="409" y="1810"/>
                    <a:pt x="0" y="1518"/>
                    <a:pt x="0" y="935"/>
                  </a:cubicBezTo>
                  <a:cubicBezTo>
                    <a:pt x="0" y="351"/>
                    <a:pt x="350" y="1"/>
                    <a:pt x="934" y="1"/>
                  </a:cubicBezTo>
                  <a:cubicBezTo>
                    <a:pt x="1459" y="1"/>
                    <a:pt x="1810" y="351"/>
                    <a:pt x="1810" y="876"/>
                  </a:cubicBezTo>
                  <a:cubicBezTo>
                    <a:pt x="1868" y="1460"/>
                    <a:pt x="1518" y="1752"/>
                    <a:pt x="992" y="1869"/>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1" name="Google Shape;18551;p46"/>
            <p:cNvSpPr/>
            <p:nvPr/>
          </p:nvSpPr>
          <p:spPr>
            <a:xfrm>
              <a:off x="3395550" y="5395150"/>
              <a:ext cx="46725" cy="46725"/>
            </a:xfrm>
            <a:custGeom>
              <a:avLst/>
              <a:gdLst/>
              <a:ahLst/>
              <a:cxnLst/>
              <a:rect l="l" t="t" r="r" b="b"/>
              <a:pathLst>
                <a:path w="1869" h="1869" extrusionOk="0">
                  <a:moveTo>
                    <a:pt x="935" y="0"/>
                  </a:moveTo>
                  <a:cubicBezTo>
                    <a:pt x="1518" y="117"/>
                    <a:pt x="1869" y="350"/>
                    <a:pt x="1869" y="934"/>
                  </a:cubicBezTo>
                  <a:cubicBezTo>
                    <a:pt x="1869" y="1518"/>
                    <a:pt x="1518" y="1868"/>
                    <a:pt x="935" y="1868"/>
                  </a:cubicBezTo>
                  <a:cubicBezTo>
                    <a:pt x="409" y="1868"/>
                    <a:pt x="59" y="1518"/>
                    <a:pt x="59" y="993"/>
                  </a:cubicBezTo>
                  <a:cubicBezTo>
                    <a:pt x="1" y="409"/>
                    <a:pt x="409" y="117"/>
                    <a:pt x="876"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2" name="Google Shape;18552;p46"/>
            <p:cNvSpPr/>
            <p:nvPr/>
          </p:nvSpPr>
          <p:spPr>
            <a:xfrm>
              <a:off x="4132475" y="5396600"/>
              <a:ext cx="46725" cy="45275"/>
            </a:xfrm>
            <a:custGeom>
              <a:avLst/>
              <a:gdLst/>
              <a:ahLst/>
              <a:cxnLst/>
              <a:rect l="l" t="t" r="r" b="b"/>
              <a:pathLst>
                <a:path w="1869" h="1811" extrusionOk="0">
                  <a:moveTo>
                    <a:pt x="1869" y="876"/>
                  </a:moveTo>
                  <a:cubicBezTo>
                    <a:pt x="1752" y="1460"/>
                    <a:pt x="1460" y="1810"/>
                    <a:pt x="876" y="1810"/>
                  </a:cubicBezTo>
                  <a:cubicBezTo>
                    <a:pt x="351" y="1752"/>
                    <a:pt x="1" y="1402"/>
                    <a:pt x="1" y="818"/>
                  </a:cubicBezTo>
                  <a:cubicBezTo>
                    <a:pt x="59" y="292"/>
                    <a:pt x="409" y="1"/>
                    <a:pt x="935" y="1"/>
                  </a:cubicBezTo>
                  <a:cubicBezTo>
                    <a:pt x="1519" y="1"/>
                    <a:pt x="1752" y="351"/>
                    <a:pt x="1869" y="8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3" name="Google Shape;18553;p46"/>
            <p:cNvSpPr/>
            <p:nvPr/>
          </p:nvSpPr>
          <p:spPr>
            <a:xfrm>
              <a:off x="1926075" y="4661125"/>
              <a:ext cx="45275" cy="43825"/>
            </a:xfrm>
            <a:custGeom>
              <a:avLst/>
              <a:gdLst/>
              <a:ahLst/>
              <a:cxnLst/>
              <a:rect l="l" t="t" r="r" b="b"/>
              <a:pathLst>
                <a:path w="1811" h="1753" extrusionOk="0">
                  <a:moveTo>
                    <a:pt x="1810" y="993"/>
                  </a:moveTo>
                  <a:cubicBezTo>
                    <a:pt x="1518" y="1227"/>
                    <a:pt x="1227" y="1577"/>
                    <a:pt x="876" y="1635"/>
                  </a:cubicBezTo>
                  <a:cubicBezTo>
                    <a:pt x="351" y="1752"/>
                    <a:pt x="1" y="1402"/>
                    <a:pt x="1" y="876"/>
                  </a:cubicBezTo>
                  <a:cubicBezTo>
                    <a:pt x="1" y="351"/>
                    <a:pt x="293" y="1"/>
                    <a:pt x="818" y="59"/>
                  </a:cubicBezTo>
                  <a:cubicBezTo>
                    <a:pt x="1168" y="118"/>
                    <a:pt x="1460" y="410"/>
                    <a:pt x="1810" y="643"/>
                  </a:cubicBezTo>
                  <a:cubicBezTo>
                    <a:pt x="1810" y="760"/>
                    <a:pt x="1810" y="876"/>
                    <a:pt x="1810" y="9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4" name="Google Shape;18554;p46"/>
            <p:cNvSpPr/>
            <p:nvPr/>
          </p:nvSpPr>
          <p:spPr>
            <a:xfrm>
              <a:off x="5117475" y="493475"/>
              <a:ext cx="45275" cy="43800"/>
            </a:xfrm>
            <a:custGeom>
              <a:avLst/>
              <a:gdLst/>
              <a:ahLst/>
              <a:cxnLst/>
              <a:rect l="l" t="t" r="r" b="b"/>
              <a:pathLst>
                <a:path w="1811" h="1752" extrusionOk="0">
                  <a:moveTo>
                    <a:pt x="1810" y="1052"/>
                  </a:moveTo>
                  <a:cubicBezTo>
                    <a:pt x="1519" y="1285"/>
                    <a:pt x="1227" y="1635"/>
                    <a:pt x="877" y="1694"/>
                  </a:cubicBezTo>
                  <a:cubicBezTo>
                    <a:pt x="351" y="1752"/>
                    <a:pt x="1" y="1402"/>
                    <a:pt x="1" y="876"/>
                  </a:cubicBezTo>
                  <a:cubicBezTo>
                    <a:pt x="1" y="351"/>
                    <a:pt x="351" y="1"/>
                    <a:pt x="818" y="59"/>
                  </a:cubicBezTo>
                  <a:cubicBezTo>
                    <a:pt x="1168" y="118"/>
                    <a:pt x="1460" y="468"/>
                    <a:pt x="1810" y="701"/>
                  </a:cubicBezTo>
                  <a:cubicBezTo>
                    <a:pt x="1810" y="818"/>
                    <a:pt x="1810" y="935"/>
                    <a:pt x="1810" y="105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5" name="Google Shape;18555;p46"/>
            <p:cNvSpPr/>
            <p:nvPr/>
          </p:nvSpPr>
          <p:spPr>
            <a:xfrm>
              <a:off x="6096650" y="1472650"/>
              <a:ext cx="45275" cy="43800"/>
            </a:xfrm>
            <a:custGeom>
              <a:avLst/>
              <a:gdLst/>
              <a:ahLst/>
              <a:cxnLst/>
              <a:rect l="l" t="t" r="r" b="b"/>
              <a:pathLst>
                <a:path w="1811" h="1752" extrusionOk="0">
                  <a:moveTo>
                    <a:pt x="1810" y="1051"/>
                  </a:moveTo>
                  <a:cubicBezTo>
                    <a:pt x="1460" y="1285"/>
                    <a:pt x="1226" y="1635"/>
                    <a:pt x="876" y="1693"/>
                  </a:cubicBezTo>
                  <a:cubicBezTo>
                    <a:pt x="351" y="1752"/>
                    <a:pt x="1" y="1401"/>
                    <a:pt x="1" y="876"/>
                  </a:cubicBezTo>
                  <a:cubicBezTo>
                    <a:pt x="1" y="351"/>
                    <a:pt x="351" y="0"/>
                    <a:pt x="818" y="59"/>
                  </a:cubicBezTo>
                  <a:cubicBezTo>
                    <a:pt x="1168" y="117"/>
                    <a:pt x="1460" y="467"/>
                    <a:pt x="1810" y="701"/>
                  </a:cubicBezTo>
                  <a:lnTo>
                    <a:pt x="1810" y="1051"/>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6" name="Google Shape;18556;p46"/>
            <p:cNvSpPr/>
            <p:nvPr/>
          </p:nvSpPr>
          <p:spPr>
            <a:xfrm>
              <a:off x="6098100" y="4173750"/>
              <a:ext cx="37975" cy="42325"/>
            </a:xfrm>
            <a:custGeom>
              <a:avLst/>
              <a:gdLst/>
              <a:ahLst/>
              <a:cxnLst/>
              <a:rect l="l" t="t" r="r" b="b"/>
              <a:pathLst>
                <a:path w="1519" h="1693" extrusionOk="0">
                  <a:moveTo>
                    <a:pt x="643" y="1693"/>
                  </a:moveTo>
                  <a:cubicBezTo>
                    <a:pt x="410" y="1401"/>
                    <a:pt x="1" y="1051"/>
                    <a:pt x="59" y="817"/>
                  </a:cubicBezTo>
                  <a:cubicBezTo>
                    <a:pt x="118" y="526"/>
                    <a:pt x="526" y="117"/>
                    <a:pt x="818" y="59"/>
                  </a:cubicBezTo>
                  <a:cubicBezTo>
                    <a:pt x="993" y="0"/>
                    <a:pt x="1460" y="467"/>
                    <a:pt x="1460" y="759"/>
                  </a:cubicBezTo>
                  <a:cubicBezTo>
                    <a:pt x="1519" y="1051"/>
                    <a:pt x="1168" y="1343"/>
                    <a:pt x="993" y="1635"/>
                  </a:cubicBezTo>
                  <a:cubicBezTo>
                    <a:pt x="876" y="1635"/>
                    <a:pt x="760" y="1635"/>
                    <a:pt x="643" y="1693"/>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7" name="Google Shape;18557;p46"/>
            <p:cNvSpPr/>
            <p:nvPr/>
          </p:nvSpPr>
          <p:spPr>
            <a:xfrm>
              <a:off x="1196450" y="2212500"/>
              <a:ext cx="40875" cy="37950"/>
            </a:xfrm>
            <a:custGeom>
              <a:avLst/>
              <a:gdLst/>
              <a:ahLst/>
              <a:cxnLst/>
              <a:rect l="l" t="t" r="r" b="b"/>
              <a:pathLst>
                <a:path w="1635" h="1518" extrusionOk="0">
                  <a:moveTo>
                    <a:pt x="1635" y="934"/>
                  </a:moveTo>
                  <a:cubicBezTo>
                    <a:pt x="1285" y="1109"/>
                    <a:pt x="993" y="1518"/>
                    <a:pt x="701" y="1460"/>
                  </a:cubicBezTo>
                  <a:cubicBezTo>
                    <a:pt x="409" y="1401"/>
                    <a:pt x="59" y="993"/>
                    <a:pt x="0" y="701"/>
                  </a:cubicBezTo>
                  <a:cubicBezTo>
                    <a:pt x="0" y="467"/>
                    <a:pt x="467" y="0"/>
                    <a:pt x="701" y="0"/>
                  </a:cubicBezTo>
                  <a:cubicBezTo>
                    <a:pt x="993" y="0"/>
                    <a:pt x="1343" y="350"/>
                    <a:pt x="1635" y="584"/>
                  </a:cubicBezTo>
                  <a:lnTo>
                    <a:pt x="1635" y="934"/>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8" name="Google Shape;18558;p46"/>
            <p:cNvSpPr/>
            <p:nvPr/>
          </p:nvSpPr>
          <p:spPr>
            <a:xfrm>
              <a:off x="6346175" y="1970250"/>
              <a:ext cx="40900" cy="36525"/>
            </a:xfrm>
            <a:custGeom>
              <a:avLst/>
              <a:gdLst/>
              <a:ahLst/>
              <a:cxnLst/>
              <a:rect l="l" t="t" r="r" b="b"/>
              <a:pathLst>
                <a:path w="1636" h="1461" extrusionOk="0">
                  <a:moveTo>
                    <a:pt x="1577" y="935"/>
                  </a:moveTo>
                  <a:cubicBezTo>
                    <a:pt x="1285" y="1110"/>
                    <a:pt x="935" y="1460"/>
                    <a:pt x="701" y="1402"/>
                  </a:cubicBezTo>
                  <a:cubicBezTo>
                    <a:pt x="409" y="1402"/>
                    <a:pt x="59" y="935"/>
                    <a:pt x="1" y="643"/>
                  </a:cubicBezTo>
                  <a:cubicBezTo>
                    <a:pt x="1" y="468"/>
                    <a:pt x="468" y="1"/>
                    <a:pt x="701" y="1"/>
                  </a:cubicBezTo>
                  <a:cubicBezTo>
                    <a:pt x="993" y="1"/>
                    <a:pt x="1285" y="351"/>
                    <a:pt x="1635" y="526"/>
                  </a:cubicBezTo>
                  <a:cubicBezTo>
                    <a:pt x="1635" y="643"/>
                    <a:pt x="1635" y="818"/>
                    <a:pt x="1577" y="87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9" name="Google Shape;18559;p46"/>
            <p:cNvSpPr/>
            <p:nvPr/>
          </p:nvSpPr>
          <p:spPr>
            <a:xfrm>
              <a:off x="1685300" y="4417450"/>
              <a:ext cx="37975" cy="40875"/>
            </a:xfrm>
            <a:custGeom>
              <a:avLst/>
              <a:gdLst/>
              <a:ahLst/>
              <a:cxnLst/>
              <a:rect l="l" t="t" r="r" b="b"/>
              <a:pathLst>
                <a:path w="1519" h="1635" extrusionOk="0">
                  <a:moveTo>
                    <a:pt x="935" y="0"/>
                  </a:moveTo>
                  <a:cubicBezTo>
                    <a:pt x="1110" y="292"/>
                    <a:pt x="1518" y="642"/>
                    <a:pt x="1460" y="876"/>
                  </a:cubicBezTo>
                  <a:cubicBezTo>
                    <a:pt x="1401" y="1167"/>
                    <a:pt x="993" y="1576"/>
                    <a:pt x="701" y="1576"/>
                  </a:cubicBezTo>
                  <a:cubicBezTo>
                    <a:pt x="468" y="1634"/>
                    <a:pt x="59" y="1167"/>
                    <a:pt x="1" y="934"/>
                  </a:cubicBezTo>
                  <a:cubicBezTo>
                    <a:pt x="1" y="642"/>
                    <a:pt x="351" y="292"/>
                    <a:pt x="584" y="0"/>
                  </a:cubicBezTo>
                  <a:lnTo>
                    <a:pt x="935" y="0"/>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0" name="Google Shape;18560;p46"/>
            <p:cNvSpPr/>
            <p:nvPr/>
          </p:nvSpPr>
          <p:spPr>
            <a:xfrm>
              <a:off x="4630100" y="246875"/>
              <a:ext cx="37950" cy="40875"/>
            </a:xfrm>
            <a:custGeom>
              <a:avLst/>
              <a:gdLst/>
              <a:ahLst/>
              <a:cxnLst/>
              <a:rect l="l" t="t" r="r" b="b"/>
              <a:pathLst>
                <a:path w="1518" h="1635" extrusionOk="0">
                  <a:moveTo>
                    <a:pt x="934" y="0"/>
                  </a:moveTo>
                  <a:cubicBezTo>
                    <a:pt x="1109" y="292"/>
                    <a:pt x="1518" y="642"/>
                    <a:pt x="1459" y="876"/>
                  </a:cubicBezTo>
                  <a:cubicBezTo>
                    <a:pt x="1401" y="1168"/>
                    <a:pt x="993" y="1576"/>
                    <a:pt x="701" y="1576"/>
                  </a:cubicBezTo>
                  <a:cubicBezTo>
                    <a:pt x="526" y="1635"/>
                    <a:pt x="59" y="1168"/>
                    <a:pt x="59" y="934"/>
                  </a:cubicBezTo>
                  <a:cubicBezTo>
                    <a:pt x="0" y="584"/>
                    <a:pt x="350" y="292"/>
                    <a:pt x="584" y="0"/>
                  </a:cubicBezTo>
                  <a:lnTo>
                    <a:pt x="934" y="0"/>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1" name="Google Shape;18561;p46"/>
            <p:cNvSpPr/>
            <p:nvPr/>
          </p:nvSpPr>
          <p:spPr>
            <a:xfrm>
              <a:off x="2175625" y="4910675"/>
              <a:ext cx="36500" cy="40875"/>
            </a:xfrm>
            <a:custGeom>
              <a:avLst/>
              <a:gdLst/>
              <a:ahLst/>
              <a:cxnLst/>
              <a:rect l="l" t="t" r="r" b="b"/>
              <a:pathLst>
                <a:path w="1460" h="1635" extrusionOk="0">
                  <a:moveTo>
                    <a:pt x="584" y="1635"/>
                  </a:moveTo>
                  <a:cubicBezTo>
                    <a:pt x="350" y="1343"/>
                    <a:pt x="0" y="1051"/>
                    <a:pt x="0" y="759"/>
                  </a:cubicBezTo>
                  <a:cubicBezTo>
                    <a:pt x="58" y="467"/>
                    <a:pt x="467" y="59"/>
                    <a:pt x="759" y="59"/>
                  </a:cubicBezTo>
                  <a:cubicBezTo>
                    <a:pt x="934" y="0"/>
                    <a:pt x="1401" y="467"/>
                    <a:pt x="1459" y="701"/>
                  </a:cubicBezTo>
                  <a:cubicBezTo>
                    <a:pt x="1459" y="993"/>
                    <a:pt x="1109" y="1343"/>
                    <a:pt x="934" y="1635"/>
                  </a:cubicBezTo>
                  <a:cubicBezTo>
                    <a:pt x="817" y="1635"/>
                    <a:pt x="701" y="1635"/>
                    <a:pt x="584" y="1635"/>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2" name="Google Shape;18562;p46"/>
            <p:cNvSpPr/>
            <p:nvPr/>
          </p:nvSpPr>
          <p:spPr>
            <a:xfrm>
              <a:off x="4379100" y="5399525"/>
              <a:ext cx="40875" cy="36500"/>
            </a:xfrm>
            <a:custGeom>
              <a:avLst/>
              <a:gdLst/>
              <a:ahLst/>
              <a:cxnLst/>
              <a:rect l="l" t="t" r="r" b="b"/>
              <a:pathLst>
                <a:path w="1635" h="1460" extrusionOk="0">
                  <a:moveTo>
                    <a:pt x="59" y="526"/>
                  </a:moveTo>
                  <a:cubicBezTo>
                    <a:pt x="351" y="351"/>
                    <a:pt x="701" y="0"/>
                    <a:pt x="993" y="59"/>
                  </a:cubicBezTo>
                  <a:cubicBezTo>
                    <a:pt x="1226" y="117"/>
                    <a:pt x="1576" y="526"/>
                    <a:pt x="1635" y="818"/>
                  </a:cubicBezTo>
                  <a:cubicBezTo>
                    <a:pt x="1635" y="1051"/>
                    <a:pt x="1168" y="1460"/>
                    <a:pt x="876" y="1460"/>
                  </a:cubicBezTo>
                  <a:cubicBezTo>
                    <a:pt x="584" y="1460"/>
                    <a:pt x="292" y="1109"/>
                    <a:pt x="0" y="876"/>
                  </a:cubicBezTo>
                  <a:cubicBezTo>
                    <a:pt x="0" y="759"/>
                    <a:pt x="59" y="642"/>
                    <a:pt x="59" y="526"/>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3" name="Google Shape;18563;p46"/>
            <p:cNvSpPr/>
            <p:nvPr/>
          </p:nvSpPr>
          <p:spPr>
            <a:xfrm>
              <a:off x="2422225" y="497850"/>
              <a:ext cx="43800" cy="35050"/>
            </a:xfrm>
            <a:custGeom>
              <a:avLst/>
              <a:gdLst/>
              <a:ahLst/>
              <a:cxnLst/>
              <a:rect l="l" t="t" r="r" b="b"/>
              <a:pathLst>
                <a:path w="1752" h="1402" extrusionOk="0">
                  <a:moveTo>
                    <a:pt x="1752" y="701"/>
                  </a:moveTo>
                  <a:cubicBezTo>
                    <a:pt x="1285" y="1052"/>
                    <a:pt x="993" y="1402"/>
                    <a:pt x="759" y="1402"/>
                  </a:cubicBezTo>
                  <a:cubicBezTo>
                    <a:pt x="468" y="1402"/>
                    <a:pt x="234" y="993"/>
                    <a:pt x="1" y="760"/>
                  </a:cubicBezTo>
                  <a:cubicBezTo>
                    <a:pt x="234" y="468"/>
                    <a:pt x="409" y="59"/>
                    <a:pt x="701" y="59"/>
                  </a:cubicBezTo>
                  <a:cubicBezTo>
                    <a:pt x="935" y="1"/>
                    <a:pt x="1285" y="351"/>
                    <a:pt x="1752" y="701"/>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4" name="Google Shape;18564;p46"/>
            <p:cNvSpPr/>
            <p:nvPr/>
          </p:nvSpPr>
          <p:spPr>
            <a:xfrm>
              <a:off x="1203750" y="3439725"/>
              <a:ext cx="27750" cy="36525"/>
            </a:xfrm>
            <a:custGeom>
              <a:avLst/>
              <a:gdLst/>
              <a:ahLst/>
              <a:cxnLst/>
              <a:rect l="l" t="t" r="r" b="b"/>
              <a:pathLst>
                <a:path w="1110" h="1461" extrusionOk="0">
                  <a:moveTo>
                    <a:pt x="351" y="1402"/>
                  </a:moveTo>
                  <a:cubicBezTo>
                    <a:pt x="234" y="1110"/>
                    <a:pt x="59" y="818"/>
                    <a:pt x="0" y="526"/>
                  </a:cubicBezTo>
                  <a:cubicBezTo>
                    <a:pt x="0" y="351"/>
                    <a:pt x="234" y="176"/>
                    <a:pt x="409" y="1"/>
                  </a:cubicBezTo>
                  <a:cubicBezTo>
                    <a:pt x="642" y="234"/>
                    <a:pt x="993" y="409"/>
                    <a:pt x="1051" y="701"/>
                  </a:cubicBezTo>
                  <a:cubicBezTo>
                    <a:pt x="1109" y="876"/>
                    <a:pt x="818" y="1168"/>
                    <a:pt x="642" y="1460"/>
                  </a:cubicBezTo>
                  <a:cubicBezTo>
                    <a:pt x="526" y="1460"/>
                    <a:pt x="467" y="1402"/>
                    <a:pt x="351" y="140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5" name="Google Shape;18565;p46"/>
            <p:cNvSpPr/>
            <p:nvPr/>
          </p:nvSpPr>
          <p:spPr>
            <a:xfrm>
              <a:off x="3159150" y="5402450"/>
              <a:ext cx="42350" cy="27750"/>
            </a:xfrm>
            <a:custGeom>
              <a:avLst/>
              <a:gdLst/>
              <a:ahLst/>
              <a:cxnLst/>
              <a:rect l="l" t="t" r="r" b="b"/>
              <a:pathLst>
                <a:path w="1694" h="1110" extrusionOk="0">
                  <a:moveTo>
                    <a:pt x="1694" y="642"/>
                  </a:moveTo>
                  <a:cubicBezTo>
                    <a:pt x="1285" y="876"/>
                    <a:pt x="1051" y="1109"/>
                    <a:pt x="876" y="1051"/>
                  </a:cubicBezTo>
                  <a:cubicBezTo>
                    <a:pt x="584" y="992"/>
                    <a:pt x="293" y="759"/>
                    <a:pt x="1" y="584"/>
                  </a:cubicBezTo>
                  <a:cubicBezTo>
                    <a:pt x="234" y="409"/>
                    <a:pt x="468" y="0"/>
                    <a:pt x="701" y="0"/>
                  </a:cubicBezTo>
                  <a:cubicBezTo>
                    <a:pt x="935" y="0"/>
                    <a:pt x="1227" y="350"/>
                    <a:pt x="1635" y="642"/>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6" name="Google Shape;18566;p46"/>
            <p:cNvSpPr/>
            <p:nvPr/>
          </p:nvSpPr>
          <p:spPr>
            <a:xfrm>
              <a:off x="2914000" y="258550"/>
              <a:ext cx="36500" cy="26275"/>
            </a:xfrm>
            <a:custGeom>
              <a:avLst/>
              <a:gdLst/>
              <a:ahLst/>
              <a:cxnLst/>
              <a:rect l="l" t="t" r="r" b="b"/>
              <a:pathLst>
                <a:path w="1460" h="1051" extrusionOk="0">
                  <a:moveTo>
                    <a:pt x="1460" y="0"/>
                  </a:moveTo>
                  <a:cubicBezTo>
                    <a:pt x="1285" y="467"/>
                    <a:pt x="1226" y="759"/>
                    <a:pt x="1051" y="934"/>
                  </a:cubicBezTo>
                  <a:cubicBezTo>
                    <a:pt x="876" y="1051"/>
                    <a:pt x="526" y="1051"/>
                    <a:pt x="292" y="992"/>
                  </a:cubicBezTo>
                  <a:cubicBezTo>
                    <a:pt x="176" y="934"/>
                    <a:pt x="117" y="701"/>
                    <a:pt x="1" y="584"/>
                  </a:cubicBezTo>
                  <a:cubicBezTo>
                    <a:pt x="176" y="467"/>
                    <a:pt x="351" y="350"/>
                    <a:pt x="584" y="234"/>
                  </a:cubicBezTo>
                  <a:cubicBezTo>
                    <a:pt x="759" y="175"/>
                    <a:pt x="993" y="117"/>
                    <a:pt x="1460"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7" name="Google Shape;18567;p46"/>
            <p:cNvSpPr/>
            <p:nvPr/>
          </p:nvSpPr>
          <p:spPr>
            <a:xfrm>
              <a:off x="6349100" y="3686350"/>
              <a:ext cx="24825" cy="33575"/>
            </a:xfrm>
            <a:custGeom>
              <a:avLst/>
              <a:gdLst/>
              <a:ahLst/>
              <a:cxnLst/>
              <a:rect l="l" t="t" r="r" b="b"/>
              <a:pathLst>
                <a:path w="993" h="1343" extrusionOk="0">
                  <a:moveTo>
                    <a:pt x="993" y="0"/>
                  </a:moveTo>
                  <a:cubicBezTo>
                    <a:pt x="935" y="351"/>
                    <a:pt x="876" y="526"/>
                    <a:pt x="818" y="759"/>
                  </a:cubicBezTo>
                  <a:cubicBezTo>
                    <a:pt x="701" y="934"/>
                    <a:pt x="526" y="1109"/>
                    <a:pt x="409" y="1343"/>
                  </a:cubicBezTo>
                  <a:cubicBezTo>
                    <a:pt x="292" y="1168"/>
                    <a:pt x="1" y="1051"/>
                    <a:pt x="1" y="876"/>
                  </a:cubicBezTo>
                  <a:cubicBezTo>
                    <a:pt x="1" y="584"/>
                    <a:pt x="117" y="292"/>
                    <a:pt x="292" y="117"/>
                  </a:cubicBezTo>
                  <a:cubicBezTo>
                    <a:pt x="409" y="0"/>
                    <a:pt x="643" y="59"/>
                    <a:pt x="993" y="0"/>
                  </a:cubicBez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8582" name="Google Shape;18582;p46"/>
          <p:cNvSpPr/>
          <p:nvPr/>
        </p:nvSpPr>
        <p:spPr>
          <a:xfrm flipH="1">
            <a:off x="5117121" y="3361514"/>
            <a:ext cx="160202" cy="160202"/>
          </a:xfrm>
          <a:custGeom>
            <a:avLst/>
            <a:gdLst/>
            <a:ahLst/>
            <a:cxnLst/>
            <a:rect l="l" t="t" r="r" b="b"/>
            <a:pathLst>
              <a:path w="20638" h="20638" extrusionOk="0">
                <a:moveTo>
                  <a:pt x="6319" y="1"/>
                </a:moveTo>
                <a:lnTo>
                  <a:pt x="6319" y="6319"/>
                </a:lnTo>
                <a:lnTo>
                  <a:pt x="1" y="6319"/>
                </a:lnTo>
                <a:lnTo>
                  <a:pt x="1" y="14318"/>
                </a:lnTo>
                <a:lnTo>
                  <a:pt x="6319" y="14318"/>
                </a:lnTo>
                <a:lnTo>
                  <a:pt x="6319" y="20637"/>
                </a:lnTo>
                <a:lnTo>
                  <a:pt x="14318" y="20637"/>
                </a:lnTo>
                <a:lnTo>
                  <a:pt x="14318" y="14318"/>
                </a:lnTo>
                <a:lnTo>
                  <a:pt x="20637" y="14318"/>
                </a:lnTo>
                <a:lnTo>
                  <a:pt x="20637" y="6319"/>
                </a:lnTo>
                <a:lnTo>
                  <a:pt x="14318" y="6319"/>
                </a:lnTo>
                <a:lnTo>
                  <a:pt x="14318" y="1"/>
                </a:lnTo>
                <a:close/>
              </a:path>
            </a:pathLst>
          </a:cu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19205649"/>
      </p:ext>
    </p:extLst>
  </p:cSld>
  <p:clrMapOvr>
    <a:masterClrMapping/>
  </p:clrMapOvr>
  <mc:AlternateContent xmlns:mc="http://schemas.openxmlformats.org/markup-compatibility/2006">
    <mc:Choice xmlns:p14="http://schemas.microsoft.com/office/powerpoint/2010/main" Requires="p14">
      <p:transition spd="slow" p14:dur="900">
        <p14:flythrough dir="out" hasBounce="1"/>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8608"/>
        <p:cNvGrpSpPr/>
        <p:nvPr/>
      </p:nvGrpSpPr>
      <p:grpSpPr>
        <a:xfrm>
          <a:off x="0" y="0"/>
          <a:ext cx="0" cy="0"/>
          <a:chOff x="0" y="0"/>
          <a:chExt cx="0" cy="0"/>
        </a:xfrm>
      </p:grpSpPr>
      <p:sp>
        <p:nvSpPr>
          <p:cNvPr id="18609" name="Google Shape;18609;p48"/>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US" dirty="0">
                <a:solidFill>
                  <a:schemeClr val="dk2"/>
                </a:solidFill>
              </a:rPr>
              <a:t>Structure of Component 2 Report</a:t>
            </a:r>
          </a:p>
        </p:txBody>
      </p:sp>
      <p:sp>
        <p:nvSpPr>
          <p:cNvPr id="18611" name="Google Shape;18611;p48"/>
          <p:cNvSpPr txBox="1">
            <a:spLocks noGrp="1"/>
          </p:cNvSpPr>
          <p:nvPr>
            <p:ph type="subTitle" idx="2"/>
          </p:nvPr>
        </p:nvSpPr>
        <p:spPr>
          <a:xfrm>
            <a:off x="632835" y="1306139"/>
            <a:ext cx="5558880" cy="3447749"/>
          </a:xfrm>
          <a:prstGeom prst="rect">
            <a:avLst/>
          </a:prstGeom>
        </p:spPr>
        <p:style>
          <a:lnRef idx="1">
            <a:schemeClr val="accent2"/>
          </a:lnRef>
          <a:fillRef idx="3">
            <a:schemeClr val="accent2"/>
          </a:fillRef>
          <a:effectRef idx="2">
            <a:schemeClr val="accent2"/>
          </a:effectRef>
          <a:fontRef idx="minor">
            <a:schemeClr val="lt1"/>
          </a:fontRef>
        </p:style>
        <p:txBody>
          <a:bodyPr spcFirstLastPara="1" wrap="square" lIns="91425" tIns="91425" rIns="91425" bIns="91425" anchor="t" anchorCtr="0">
            <a:noAutofit/>
          </a:bodyPr>
          <a:lstStyle/>
          <a:p>
            <a:pPr marL="342900" lvl="0" indent="-342900" algn="l" rtl="0">
              <a:spcBef>
                <a:spcPts val="0"/>
              </a:spcBef>
              <a:spcAft>
                <a:spcPts val="0"/>
              </a:spcAft>
              <a:buFont typeface="+mj-lt"/>
              <a:buAutoNum type="arabicPeriod"/>
            </a:pPr>
            <a:r>
              <a:rPr lang="en-US" sz="2400" dirty="0"/>
              <a:t>Executive Summary</a:t>
            </a:r>
          </a:p>
          <a:p>
            <a:pPr marL="342900" lvl="0" indent="-342900" algn="l" rtl="0">
              <a:spcBef>
                <a:spcPts val="0"/>
              </a:spcBef>
              <a:spcAft>
                <a:spcPts val="0"/>
              </a:spcAft>
              <a:buFont typeface="+mj-lt"/>
              <a:buAutoNum type="arabicPeriod"/>
            </a:pPr>
            <a:r>
              <a:rPr lang="en-US" sz="2400" dirty="0"/>
              <a:t>Introduction and Case Selection Rationale</a:t>
            </a:r>
          </a:p>
          <a:p>
            <a:pPr marL="342900" lvl="0" indent="-342900" algn="l" rtl="0">
              <a:spcBef>
                <a:spcPts val="0"/>
              </a:spcBef>
              <a:spcAft>
                <a:spcPts val="0"/>
              </a:spcAft>
              <a:buFont typeface="+mj-lt"/>
              <a:buAutoNum type="arabicPeriod"/>
            </a:pPr>
            <a:r>
              <a:rPr lang="en-US" sz="2400" dirty="0"/>
              <a:t>Methods</a:t>
            </a:r>
          </a:p>
          <a:p>
            <a:pPr marL="342900" lvl="0" indent="-342900" algn="l" rtl="0">
              <a:spcBef>
                <a:spcPts val="0"/>
              </a:spcBef>
              <a:spcAft>
                <a:spcPts val="0"/>
              </a:spcAft>
              <a:buFont typeface="+mj-lt"/>
              <a:buAutoNum type="arabicPeriod"/>
            </a:pPr>
            <a:r>
              <a:rPr lang="en-US" sz="2400" dirty="0"/>
              <a:t>Findings</a:t>
            </a:r>
          </a:p>
          <a:p>
            <a:pPr marL="342900" lvl="0" indent="-342900" algn="l" rtl="0">
              <a:spcBef>
                <a:spcPts val="0"/>
              </a:spcBef>
              <a:spcAft>
                <a:spcPts val="0"/>
              </a:spcAft>
              <a:buFont typeface="+mj-lt"/>
              <a:buAutoNum type="arabicPeriod"/>
            </a:pPr>
            <a:r>
              <a:rPr lang="en-US" sz="2400" dirty="0"/>
              <a:t>Policy Analysis</a:t>
            </a:r>
          </a:p>
          <a:p>
            <a:pPr marL="342900" lvl="0" indent="-342900" algn="l" rtl="0">
              <a:spcBef>
                <a:spcPts val="0"/>
              </a:spcBef>
              <a:spcAft>
                <a:spcPts val="0"/>
              </a:spcAft>
              <a:buFont typeface="+mj-lt"/>
              <a:buAutoNum type="arabicPeriod"/>
            </a:pPr>
            <a:r>
              <a:rPr lang="en-US" sz="2400" dirty="0"/>
              <a:t>Recommendations</a:t>
            </a:r>
          </a:p>
          <a:p>
            <a:pPr marL="342900" lvl="0" indent="-342900" algn="l" rtl="0">
              <a:spcBef>
                <a:spcPts val="0"/>
              </a:spcBef>
              <a:spcAft>
                <a:spcPts val="0"/>
              </a:spcAft>
              <a:buFont typeface="+mj-lt"/>
              <a:buAutoNum type="arabicPeriod"/>
            </a:pPr>
            <a:r>
              <a:rPr lang="en-US" sz="2400" dirty="0"/>
              <a:t>Monitoring and Evaluation Framework</a:t>
            </a:r>
          </a:p>
          <a:p>
            <a:pPr marL="342900" lvl="0" indent="-342900" algn="l" rtl="0">
              <a:spcBef>
                <a:spcPts val="0"/>
              </a:spcBef>
              <a:spcAft>
                <a:spcPts val="0"/>
              </a:spcAft>
              <a:buFont typeface="+mj-lt"/>
              <a:buAutoNum type="arabicPeriod"/>
            </a:pPr>
            <a:r>
              <a:rPr lang="en-US" sz="2400" dirty="0"/>
              <a:t>Conclusion and Limitations.</a:t>
            </a:r>
          </a:p>
        </p:txBody>
      </p:sp>
      <p:sp>
        <p:nvSpPr>
          <p:cNvPr id="18635" name="Google Shape;18635;p48"/>
          <p:cNvSpPr/>
          <p:nvPr/>
        </p:nvSpPr>
        <p:spPr>
          <a:xfrm>
            <a:off x="613962" y="1189181"/>
            <a:ext cx="202267" cy="233917"/>
          </a:xfrm>
          <a:custGeom>
            <a:avLst/>
            <a:gdLst/>
            <a:ahLst/>
            <a:cxnLst/>
            <a:rect l="l" t="t" r="r" b="b"/>
            <a:pathLst>
              <a:path w="37509" h="37577" extrusionOk="0">
                <a:moveTo>
                  <a:pt x="11495" y="1"/>
                </a:moveTo>
                <a:lnTo>
                  <a:pt x="11495" y="11495"/>
                </a:lnTo>
                <a:lnTo>
                  <a:pt x="0" y="11495"/>
                </a:lnTo>
                <a:lnTo>
                  <a:pt x="0" y="26014"/>
                </a:lnTo>
                <a:lnTo>
                  <a:pt x="11495" y="26014"/>
                </a:lnTo>
                <a:lnTo>
                  <a:pt x="11495" y="37576"/>
                </a:lnTo>
                <a:lnTo>
                  <a:pt x="26014" y="37576"/>
                </a:lnTo>
                <a:lnTo>
                  <a:pt x="26014" y="26014"/>
                </a:lnTo>
                <a:lnTo>
                  <a:pt x="37509" y="26014"/>
                </a:lnTo>
                <a:lnTo>
                  <a:pt x="37509" y="11495"/>
                </a:lnTo>
                <a:lnTo>
                  <a:pt x="26014" y="11495"/>
                </a:lnTo>
                <a:lnTo>
                  <a:pt x="26014"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36" name="Google Shape;18636;p48"/>
          <p:cNvSpPr/>
          <p:nvPr/>
        </p:nvSpPr>
        <p:spPr>
          <a:xfrm>
            <a:off x="816224" y="3980023"/>
            <a:ext cx="202267" cy="233917"/>
          </a:xfrm>
          <a:custGeom>
            <a:avLst/>
            <a:gdLst/>
            <a:ahLst/>
            <a:cxnLst/>
            <a:rect l="l" t="t" r="r" b="b"/>
            <a:pathLst>
              <a:path w="37509" h="37577" extrusionOk="0">
                <a:moveTo>
                  <a:pt x="11495" y="1"/>
                </a:moveTo>
                <a:lnTo>
                  <a:pt x="11495" y="11495"/>
                </a:lnTo>
                <a:lnTo>
                  <a:pt x="0" y="11495"/>
                </a:lnTo>
                <a:lnTo>
                  <a:pt x="0" y="26014"/>
                </a:lnTo>
                <a:lnTo>
                  <a:pt x="11495" y="26014"/>
                </a:lnTo>
                <a:lnTo>
                  <a:pt x="11495" y="37576"/>
                </a:lnTo>
                <a:lnTo>
                  <a:pt x="26014" y="37576"/>
                </a:lnTo>
                <a:lnTo>
                  <a:pt x="26014" y="26014"/>
                </a:lnTo>
                <a:lnTo>
                  <a:pt x="37509" y="26014"/>
                </a:lnTo>
                <a:lnTo>
                  <a:pt x="37509" y="11495"/>
                </a:lnTo>
                <a:lnTo>
                  <a:pt x="26014" y="11495"/>
                </a:lnTo>
                <a:lnTo>
                  <a:pt x="26014"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37" name="Google Shape;18637;p48"/>
          <p:cNvSpPr/>
          <p:nvPr/>
        </p:nvSpPr>
        <p:spPr>
          <a:xfrm>
            <a:off x="1778346" y="4322070"/>
            <a:ext cx="162789" cy="163084"/>
          </a:xfrm>
          <a:custGeom>
            <a:avLst/>
            <a:gdLst/>
            <a:ahLst/>
            <a:cxnLst/>
            <a:rect l="l" t="t" r="r" b="b"/>
            <a:pathLst>
              <a:path w="37509" h="37577" extrusionOk="0">
                <a:moveTo>
                  <a:pt x="11495" y="1"/>
                </a:moveTo>
                <a:lnTo>
                  <a:pt x="11495" y="11495"/>
                </a:lnTo>
                <a:lnTo>
                  <a:pt x="0" y="11495"/>
                </a:lnTo>
                <a:lnTo>
                  <a:pt x="0" y="26014"/>
                </a:lnTo>
                <a:lnTo>
                  <a:pt x="11495" y="26014"/>
                </a:lnTo>
                <a:lnTo>
                  <a:pt x="11495" y="37576"/>
                </a:lnTo>
                <a:lnTo>
                  <a:pt x="26014" y="37576"/>
                </a:lnTo>
                <a:lnTo>
                  <a:pt x="26014" y="26014"/>
                </a:lnTo>
                <a:lnTo>
                  <a:pt x="37509" y="26014"/>
                </a:lnTo>
                <a:lnTo>
                  <a:pt x="37509" y="11495"/>
                </a:lnTo>
                <a:lnTo>
                  <a:pt x="26014" y="11495"/>
                </a:lnTo>
                <a:lnTo>
                  <a:pt x="26014"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38" name="Google Shape;18638;p48"/>
          <p:cNvSpPr/>
          <p:nvPr/>
        </p:nvSpPr>
        <p:spPr>
          <a:xfrm>
            <a:off x="7964171" y="966795"/>
            <a:ext cx="162789" cy="163084"/>
          </a:xfrm>
          <a:custGeom>
            <a:avLst/>
            <a:gdLst/>
            <a:ahLst/>
            <a:cxnLst/>
            <a:rect l="l" t="t" r="r" b="b"/>
            <a:pathLst>
              <a:path w="37509" h="37577" extrusionOk="0">
                <a:moveTo>
                  <a:pt x="11495" y="1"/>
                </a:moveTo>
                <a:lnTo>
                  <a:pt x="11495" y="11495"/>
                </a:lnTo>
                <a:lnTo>
                  <a:pt x="0" y="11495"/>
                </a:lnTo>
                <a:lnTo>
                  <a:pt x="0" y="26014"/>
                </a:lnTo>
                <a:lnTo>
                  <a:pt x="11495" y="26014"/>
                </a:lnTo>
                <a:lnTo>
                  <a:pt x="11495" y="37576"/>
                </a:lnTo>
                <a:lnTo>
                  <a:pt x="26014" y="37576"/>
                </a:lnTo>
                <a:lnTo>
                  <a:pt x="26014" y="26014"/>
                </a:lnTo>
                <a:lnTo>
                  <a:pt x="37509" y="26014"/>
                </a:lnTo>
                <a:lnTo>
                  <a:pt x="37509" y="11495"/>
                </a:lnTo>
                <a:lnTo>
                  <a:pt x="26014" y="11495"/>
                </a:lnTo>
                <a:lnTo>
                  <a:pt x="26014"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39" name="Google Shape;18639;p48"/>
          <p:cNvSpPr/>
          <p:nvPr/>
        </p:nvSpPr>
        <p:spPr>
          <a:xfrm>
            <a:off x="8667204" y="1697579"/>
            <a:ext cx="313763" cy="314332"/>
          </a:xfrm>
          <a:custGeom>
            <a:avLst/>
            <a:gdLst/>
            <a:ahLst/>
            <a:cxnLst/>
            <a:rect l="l" t="t" r="r" b="b"/>
            <a:pathLst>
              <a:path w="37509" h="37577" extrusionOk="0">
                <a:moveTo>
                  <a:pt x="11495" y="1"/>
                </a:moveTo>
                <a:lnTo>
                  <a:pt x="11495" y="11495"/>
                </a:lnTo>
                <a:lnTo>
                  <a:pt x="0" y="11495"/>
                </a:lnTo>
                <a:lnTo>
                  <a:pt x="0" y="26014"/>
                </a:lnTo>
                <a:lnTo>
                  <a:pt x="11495" y="26014"/>
                </a:lnTo>
                <a:lnTo>
                  <a:pt x="11495" y="37576"/>
                </a:lnTo>
                <a:lnTo>
                  <a:pt x="26014" y="37576"/>
                </a:lnTo>
                <a:lnTo>
                  <a:pt x="26014" y="26014"/>
                </a:lnTo>
                <a:lnTo>
                  <a:pt x="37509" y="26014"/>
                </a:lnTo>
                <a:lnTo>
                  <a:pt x="37509" y="11495"/>
                </a:lnTo>
                <a:lnTo>
                  <a:pt x="26014" y="11495"/>
                </a:lnTo>
                <a:lnTo>
                  <a:pt x="26014"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1257;p61">
            <a:extLst>
              <a:ext uri="{FF2B5EF4-FFF2-40B4-BE49-F238E27FC236}">
                <a16:creationId xmlns:a16="http://schemas.microsoft.com/office/drawing/2014/main" id="{D9B37EBA-3BA0-46D7-94EC-510A27551D3A}"/>
              </a:ext>
            </a:extLst>
          </p:cNvPr>
          <p:cNvSpPr/>
          <p:nvPr/>
        </p:nvSpPr>
        <p:spPr>
          <a:xfrm>
            <a:off x="6428929" y="3631819"/>
            <a:ext cx="1225500" cy="1185900"/>
          </a:xfrm>
          <a:prstGeom prst="teardrop">
            <a:avLst>
              <a:gd name="adj" fmla="val 100000"/>
            </a:avLst>
          </a:prstGeom>
          <a:gradFill>
            <a:gsLst>
              <a:gs pos="0">
                <a:schemeClr val="dk1"/>
              </a:gs>
              <a:gs pos="100000">
                <a:schemeClr val="lt1"/>
              </a:gs>
            </a:gsLst>
            <a:lin ang="2698631"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1258;p61">
            <a:extLst>
              <a:ext uri="{FF2B5EF4-FFF2-40B4-BE49-F238E27FC236}">
                <a16:creationId xmlns:a16="http://schemas.microsoft.com/office/drawing/2014/main" id="{3629CE05-C664-41E9-92F3-874FE93DA858}"/>
              </a:ext>
            </a:extLst>
          </p:cNvPr>
          <p:cNvSpPr/>
          <p:nvPr/>
        </p:nvSpPr>
        <p:spPr>
          <a:xfrm rot="16200000">
            <a:off x="7726017" y="3651619"/>
            <a:ext cx="1225500" cy="1185900"/>
          </a:xfrm>
          <a:prstGeom prst="teardrop">
            <a:avLst>
              <a:gd name="adj" fmla="val 100000"/>
            </a:avLst>
          </a:prstGeom>
          <a:gradFill>
            <a:gsLst>
              <a:gs pos="0">
                <a:schemeClr val="dk1"/>
              </a:gs>
              <a:gs pos="100000">
                <a:schemeClr val="lt1"/>
              </a:gs>
            </a:gsLst>
            <a:lin ang="2698631"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1259;p61">
            <a:extLst>
              <a:ext uri="{FF2B5EF4-FFF2-40B4-BE49-F238E27FC236}">
                <a16:creationId xmlns:a16="http://schemas.microsoft.com/office/drawing/2014/main" id="{6D5ED922-2BB2-4210-94E7-7B8916B5E432}"/>
              </a:ext>
            </a:extLst>
          </p:cNvPr>
          <p:cNvSpPr/>
          <p:nvPr/>
        </p:nvSpPr>
        <p:spPr>
          <a:xfrm rot="10800000">
            <a:off x="7755467" y="2356344"/>
            <a:ext cx="1225500" cy="1185900"/>
          </a:xfrm>
          <a:prstGeom prst="teardrop">
            <a:avLst>
              <a:gd name="adj" fmla="val 100000"/>
            </a:avLst>
          </a:prstGeom>
          <a:gradFill>
            <a:gsLst>
              <a:gs pos="0">
                <a:schemeClr val="dk1"/>
              </a:gs>
              <a:gs pos="100000">
                <a:schemeClr val="lt1"/>
              </a:gs>
            </a:gsLst>
            <a:lin ang="2698631"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1260;p61">
            <a:extLst>
              <a:ext uri="{FF2B5EF4-FFF2-40B4-BE49-F238E27FC236}">
                <a16:creationId xmlns:a16="http://schemas.microsoft.com/office/drawing/2014/main" id="{4860022B-A565-4424-BEF1-FCE8B155D015}"/>
              </a:ext>
            </a:extLst>
          </p:cNvPr>
          <p:cNvSpPr/>
          <p:nvPr/>
        </p:nvSpPr>
        <p:spPr>
          <a:xfrm rot="5400000">
            <a:off x="6458379" y="2336544"/>
            <a:ext cx="1225500" cy="1185900"/>
          </a:xfrm>
          <a:prstGeom prst="teardrop">
            <a:avLst>
              <a:gd name="adj" fmla="val 100000"/>
            </a:avLst>
          </a:prstGeom>
          <a:gradFill>
            <a:gsLst>
              <a:gs pos="0">
                <a:schemeClr val="dk1"/>
              </a:gs>
              <a:gs pos="100000">
                <a:schemeClr val="lt1"/>
              </a:gs>
            </a:gsLst>
            <a:lin ang="2698631"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0" name="Google Shape;21261;p61">
            <a:extLst>
              <a:ext uri="{FF2B5EF4-FFF2-40B4-BE49-F238E27FC236}">
                <a16:creationId xmlns:a16="http://schemas.microsoft.com/office/drawing/2014/main" id="{3E7C41F5-ABA1-4EBE-9CB7-E6A31E21D17B}"/>
              </a:ext>
            </a:extLst>
          </p:cNvPr>
          <p:cNvGrpSpPr/>
          <p:nvPr/>
        </p:nvGrpSpPr>
        <p:grpSpPr>
          <a:xfrm>
            <a:off x="8155608" y="3938500"/>
            <a:ext cx="315349" cy="572546"/>
            <a:chOff x="2363300" y="238125"/>
            <a:chExt cx="2874650" cy="5219200"/>
          </a:xfrm>
        </p:grpSpPr>
        <p:sp>
          <p:nvSpPr>
            <p:cNvPr id="31" name="Google Shape;21262;p61">
              <a:extLst>
                <a:ext uri="{FF2B5EF4-FFF2-40B4-BE49-F238E27FC236}">
                  <a16:creationId xmlns:a16="http://schemas.microsoft.com/office/drawing/2014/main" id="{FB5929AE-C9A7-4311-95DF-426938435437}"/>
                </a:ext>
              </a:extLst>
            </p:cNvPr>
            <p:cNvSpPr/>
            <p:nvPr/>
          </p:nvSpPr>
          <p:spPr>
            <a:xfrm>
              <a:off x="2852600" y="5029150"/>
              <a:ext cx="1896050" cy="428175"/>
            </a:xfrm>
            <a:custGeom>
              <a:avLst/>
              <a:gdLst/>
              <a:ahLst/>
              <a:cxnLst/>
              <a:rect l="l" t="t" r="r" b="b"/>
              <a:pathLst>
                <a:path w="75842" h="17127" extrusionOk="0">
                  <a:moveTo>
                    <a:pt x="0" y="1"/>
                  </a:moveTo>
                  <a:lnTo>
                    <a:pt x="0" y="816"/>
                  </a:lnTo>
                  <a:cubicBezTo>
                    <a:pt x="0" y="9819"/>
                    <a:pt x="7275" y="17126"/>
                    <a:pt x="16310" y="17126"/>
                  </a:cubicBezTo>
                  <a:lnTo>
                    <a:pt x="59532" y="17126"/>
                  </a:lnTo>
                  <a:cubicBezTo>
                    <a:pt x="68535" y="17126"/>
                    <a:pt x="75841" y="9819"/>
                    <a:pt x="75841" y="816"/>
                  </a:cubicBezTo>
                  <a:lnTo>
                    <a:pt x="7584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21263;p61">
              <a:extLst>
                <a:ext uri="{FF2B5EF4-FFF2-40B4-BE49-F238E27FC236}">
                  <a16:creationId xmlns:a16="http://schemas.microsoft.com/office/drawing/2014/main" id="{7F82716F-0BA7-4D82-80FB-D939AD377018}"/>
                </a:ext>
              </a:extLst>
            </p:cNvPr>
            <p:cNvSpPr/>
            <p:nvPr/>
          </p:nvSpPr>
          <p:spPr>
            <a:xfrm>
              <a:off x="2852600" y="4305800"/>
              <a:ext cx="1896050" cy="417575"/>
            </a:xfrm>
            <a:custGeom>
              <a:avLst/>
              <a:gdLst/>
              <a:ahLst/>
              <a:cxnLst/>
              <a:rect l="l" t="t" r="r" b="b"/>
              <a:pathLst>
                <a:path w="75842" h="16703" extrusionOk="0">
                  <a:moveTo>
                    <a:pt x="0" y="1"/>
                  </a:moveTo>
                  <a:lnTo>
                    <a:pt x="0" y="16702"/>
                  </a:lnTo>
                  <a:lnTo>
                    <a:pt x="75841" y="16702"/>
                  </a:lnTo>
                  <a:lnTo>
                    <a:pt x="7584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21264;p61">
              <a:extLst>
                <a:ext uri="{FF2B5EF4-FFF2-40B4-BE49-F238E27FC236}">
                  <a16:creationId xmlns:a16="http://schemas.microsoft.com/office/drawing/2014/main" id="{B45D2F6D-740E-4C6D-AF0E-5C7C33FCFB8D}"/>
                </a:ext>
              </a:extLst>
            </p:cNvPr>
            <p:cNvSpPr/>
            <p:nvPr/>
          </p:nvSpPr>
          <p:spPr>
            <a:xfrm>
              <a:off x="2363300" y="238125"/>
              <a:ext cx="2874650" cy="509700"/>
            </a:xfrm>
            <a:custGeom>
              <a:avLst/>
              <a:gdLst/>
              <a:ahLst/>
              <a:cxnLst/>
              <a:rect l="l" t="t" r="r" b="b"/>
              <a:pathLst>
                <a:path w="114986" h="20388" extrusionOk="0">
                  <a:moveTo>
                    <a:pt x="6100" y="0"/>
                  </a:moveTo>
                  <a:cubicBezTo>
                    <a:pt x="2708" y="0"/>
                    <a:pt x="0" y="2740"/>
                    <a:pt x="0" y="6133"/>
                  </a:cubicBezTo>
                  <a:lnTo>
                    <a:pt x="0" y="20387"/>
                  </a:lnTo>
                  <a:lnTo>
                    <a:pt x="114985" y="20387"/>
                  </a:lnTo>
                  <a:lnTo>
                    <a:pt x="114985" y="6133"/>
                  </a:lnTo>
                  <a:cubicBezTo>
                    <a:pt x="114985" y="2740"/>
                    <a:pt x="112245" y="0"/>
                    <a:pt x="10885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21265;p61">
              <a:extLst>
                <a:ext uri="{FF2B5EF4-FFF2-40B4-BE49-F238E27FC236}">
                  <a16:creationId xmlns:a16="http://schemas.microsoft.com/office/drawing/2014/main" id="{DF06A908-C4D9-42C1-8472-5ADEF1869D7E}"/>
                </a:ext>
              </a:extLst>
            </p:cNvPr>
            <p:cNvSpPr/>
            <p:nvPr/>
          </p:nvSpPr>
          <p:spPr>
            <a:xfrm>
              <a:off x="2363300" y="1053600"/>
              <a:ext cx="2874650" cy="2946425"/>
            </a:xfrm>
            <a:custGeom>
              <a:avLst/>
              <a:gdLst/>
              <a:ahLst/>
              <a:cxnLst/>
              <a:rect l="l" t="t" r="r" b="b"/>
              <a:pathLst>
                <a:path w="114986" h="117857" extrusionOk="0">
                  <a:moveTo>
                    <a:pt x="57477" y="29359"/>
                  </a:moveTo>
                  <a:cubicBezTo>
                    <a:pt x="60869" y="29359"/>
                    <a:pt x="63609" y="32099"/>
                    <a:pt x="63609" y="35491"/>
                  </a:cubicBezTo>
                  <a:lnTo>
                    <a:pt x="63609" y="39145"/>
                  </a:lnTo>
                  <a:lnTo>
                    <a:pt x="67263" y="39145"/>
                  </a:lnTo>
                  <a:cubicBezTo>
                    <a:pt x="70655" y="39145"/>
                    <a:pt x="73395" y="41885"/>
                    <a:pt x="73395" y="45277"/>
                  </a:cubicBezTo>
                  <a:cubicBezTo>
                    <a:pt x="73395" y="48637"/>
                    <a:pt x="70655" y="51377"/>
                    <a:pt x="67263" y="51377"/>
                  </a:cubicBezTo>
                  <a:lnTo>
                    <a:pt x="63609" y="51377"/>
                  </a:lnTo>
                  <a:lnTo>
                    <a:pt x="63609" y="55063"/>
                  </a:lnTo>
                  <a:cubicBezTo>
                    <a:pt x="63609" y="58423"/>
                    <a:pt x="60869" y="61163"/>
                    <a:pt x="57477" y="61163"/>
                  </a:cubicBezTo>
                  <a:cubicBezTo>
                    <a:pt x="54084" y="61163"/>
                    <a:pt x="51377" y="58423"/>
                    <a:pt x="51377" y="55063"/>
                  </a:cubicBezTo>
                  <a:lnTo>
                    <a:pt x="51377" y="51377"/>
                  </a:lnTo>
                  <a:lnTo>
                    <a:pt x="47691" y="51377"/>
                  </a:lnTo>
                  <a:cubicBezTo>
                    <a:pt x="44298" y="51377"/>
                    <a:pt x="41591" y="48637"/>
                    <a:pt x="41591" y="45277"/>
                  </a:cubicBezTo>
                  <a:cubicBezTo>
                    <a:pt x="41591" y="41885"/>
                    <a:pt x="44298" y="39145"/>
                    <a:pt x="47691" y="39145"/>
                  </a:cubicBezTo>
                  <a:lnTo>
                    <a:pt x="51377" y="39145"/>
                  </a:lnTo>
                  <a:lnTo>
                    <a:pt x="51377" y="35491"/>
                  </a:lnTo>
                  <a:cubicBezTo>
                    <a:pt x="51377" y="32099"/>
                    <a:pt x="54084" y="29359"/>
                    <a:pt x="57477" y="29359"/>
                  </a:cubicBezTo>
                  <a:close/>
                  <a:moveTo>
                    <a:pt x="67263" y="75027"/>
                  </a:moveTo>
                  <a:cubicBezTo>
                    <a:pt x="70655" y="75027"/>
                    <a:pt x="73395" y="77767"/>
                    <a:pt x="73395" y="81159"/>
                  </a:cubicBezTo>
                  <a:cubicBezTo>
                    <a:pt x="73395" y="84519"/>
                    <a:pt x="70655" y="87259"/>
                    <a:pt x="67263" y="87259"/>
                  </a:cubicBezTo>
                  <a:lnTo>
                    <a:pt x="47691" y="87259"/>
                  </a:lnTo>
                  <a:cubicBezTo>
                    <a:pt x="44298" y="87259"/>
                    <a:pt x="41591" y="84519"/>
                    <a:pt x="41591" y="81159"/>
                  </a:cubicBezTo>
                  <a:cubicBezTo>
                    <a:pt x="41591" y="77767"/>
                    <a:pt x="44298" y="75027"/>
                    <a:pt x="47691" y="75027"/>
                  </a:cubicBezTo>
                  <a:close/>
                  <a:moveTo>
                    <a:pt x="0" y="1"/>
                  </a:moveTo>
                  <a:cubicBezTo>
                    <a:pt x="0" y="327"/>
                    <a:pt x="19474" y="117856"/>
                    <a:pt x="19474" y="117856"/>
                  </a:cubicBezTo>
                  <a:lnTo>
                    <a:pt x="95479" y="117856"/>
                  </a:lnTo>
                  <a:cubicBezTo>
                    <a:pt x="95479" y="117856"/>
                    <a:pt x="114985" y="327"/>
                    <a:pt x="11498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5" name="Google Shape;21266;p61">
            <a:extLst>
              <a:ext uri="{FF2B5EF4-FFF2-40B4-BE49-F238E27FC236}">
                <a16:creationId xmlns:a16="http://schemas.microsoft.com/office/drawing/2014/main" id="{720304CE-12AB-453D-9CD8-26D6582908D5}"/>
              </a:ext>
            </a:extLst>
          </p:cNvPr>
          <p:cNvGrpSpPr/>
          <p:nvPr/>
        </p:nvGrpSpPr>
        <p:grpSpPr>
          <a:xfrm>
            <a:off x="6868503" y="3914755"/>
            <a:ext cx="346352" cy="620041"/>
            <a:chOff x="2342900" y="238125"/>
            <a:chExt cx="2915425" cy="5219200"/>
          </a:xfrm>
        </p:grpSpPr>
        <p:sp>
          <p:nvSpPr>
            <p:cNvPr id="36" name="Google Shape;21267;p61">
              <a:extLst>
                <a:ext uri="{FF2B5EF4-FFF2-40B4-BE49-F238E27FC236}">
                  <a16:creationId xmlns:a16="http://schemas.microsoft.com/office/drawing/2014/main" id="{0B8411C5-CAFA-40D7-B10A-BBE5F9F9C293}"/>
                </a:ext>
              </a:extLst>
            </p:cNvPr>
            <p:cNvSpPr/>
            <p:nvPr/>
          </p:nvSpPr>
          <p:spPr>
            <a:xfrm>
              <a:off x="2832200" y="238125"/>
              <a:ext cx="1936825" cy="1498900"/>
            </a:xfrm>
            <a:custGeom>
              <a:avLst/>
              <a:gdLst/>
              <a:ahLst/>
              <a:cxnLst/>
              <a:rect l="l" t="t" r="r" b="b"/>
              <a:pathLst>
                <a:path w="77473" h="59956" extrusionOk="0">
                  <a:moveTo>
                    <a:pt x="22411" y="0"/>
                  </a:moveTo>
                  <a:cubicBezTo>
                    <a:pt x="19018" y="0"/>
                    <a:pt x="16311" y="2740"/>
                    <a:pt x="16311" y="6133"/>
                  </a:cubicBezTo>
                  <a:cubicBezTo>
                    <a:pt x="16311" y="29064"/>
                    <a:pt x="5970" y="30793"/>
                    <a:pt x="4829" y="31119"/>
                  </a:cubicBezTo>
                  <a:cubicBezTo>
                    <a:pt x="1860" y="31576"/>
                    <a:pt x="1" y="34088"/>
                    <a:pt x="1" y="37121"/>
                  </a:cubicBezTo>
                  <a:lnTo>
                    <a:pt x="1" y="53823"/>
                  </a:lnTo>
                  <a:cubicBezTo>
                    <a:pt x="1" y="57215"/>
                    <a:pt x="2708" y="59955"/>
                    <a:pt x="6101" y="59955"/>
                  </a:cubicBezTo>
                  <a:lnTo>
                    <a:pt x="71340" y="59955"/>
                  </a:lnTo>
                  <a:cubicBezTo>
                    <a:pt x="74733" y="59955"/>
                    <a:pt x="77473" y="57215"/>
                    <a:pt x="77473" y="53823"/>
                  </a:cubicBezTo>
                  <a:lnTo>
                    <a:pt x="77473" y="37121"/>
                  </a:lnTo>
                  <a:cubicBezTo>
                    <a:pt x="77473" y="34088"/>
                    <a:pt x="75581" y="31576"/>
                    <a:pt x="72613" y="31119"/>
                  </a:cubicBezTo>
                  <a:cubicBezTo>
                    <a:pt x="71471" y="30793"/>
                    <a:pt x="61163" y="29064"/>
                    <a:pt x="61163" y="6133"/>
                  </a:cubicBezTo>
                  <a:cubicBezTo>
                    <a:pt x="61163" y="2740"/>
                    <a:pt x="58423" y="0"/>
                    <a:pt x="55031"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21268;p61">
              <a:extLst>
                <a:ext uri="{FF2B5EF4-FFF2-40B4-BE49-F238E27FC236}">
                  <a16:creationId xmlns:a16="http://schemas.microsoft.com/office/drawing/2014/main" id="{0CD18822-C646-41B2-88E8-FA1D8E9D7459}"/>
                </a:ext>
              </a:extLst>
            </p:cNvPr>
            <p:cNvSpPr/>
            <p:nvPr/>
          </p:nvSpPr>
          <p:spPr>
            <a:xfrm>
              <a:off x="3243225" y="3887450"/>
              <a:ext cx="1113975" cy="672825"/>
            </a:xfrm>
            <a:custGeom>
              <a:avLst/>
              <a:gdLst/>
              <a:ahLst/>
              <a:cxnLst/>
              <a:rect l="l" t="t" r="r" b="b"/>
              <a:pathLst>
                <a:path w="44559" h="26913" extrusionOk="0">
                  <a:moveTo>
                    <a:pt x="22280" y="7340"/>
                  </a:moveTo>
                  <a:cubicBezTo>
                    <a:pt x="25672" y="7340"/>
                    <a:pt x="28412" y="10080"/>
                    <a:pt x="28412" y="13440"/>
                  </a:cubicBezTo>
                  <a:cubicBezTo>
                    <a:pt x="28412" y="16833"/>
                    <a:pt x="25672" y="19573"/>
                    <a:pt x="22280" y="19573"/>
                  </a:cubicBezTo>
                  <a:cubicBezTo>
                    <a:pt x="18887" y="19573"/>
                    <a:pt x="16180" y="16833"/>
                    <a:pt x="16180" y="13440"/>
                  </a:cubicBezTo>
                  <a:cubicBezTo>
                    <a:pt x="16180" y="10080"/>
                    <a:pt x="18887" y="7340"/>
                    <a:pt x="22280" y="7340"/>
                  </a:cubicBezTo>
                  <a:close/>
                  <a:moveTo>
                    <a:pt x="22280" y="1"/>
                  </a:moveTo>
                  <a:cubicBezTo>
                    <a:pt x="10504" y="1"/>
                    <a:pt x="3066" y="8873"/>
                    <a:pt x="0" y="13473"/>
                  </a:cubicBezTo>
                  <a:cubicBezTo>
                    <a:pt x="3066" y="18072"/>
                    <a:pt x="10471" y="26912"/>
                    <a:pt x="22280" y="26912"/>
                  </a:cubicBezTo>
                  <a:cubicBezTo>
                    <a:pt x="34088" y="26912"/>
                    <a:pt x="41493" y="18072"/>
                    <a:pt x="44559" y="13473"/>
                  </a:cubicBezTo>
                  <a:cubicBezTo>
                    <a:pt x="41493" y="8841"/>
                    <a:pt x="34088" y="1"/>
                    <a:pt x="22280"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21269;p61">
              <a:extLst>
                <a:ext uri="{FF2B5EF4-FFF2-40B4-BE49-F238E27FC236}">
                  <a16:creationId xmlns:a16="http://schemas.microsoft.com/office/drawing/2014/main" id="{47C27204-1388-43AE-AA91-48FE2804111D}"/>
                </a:ext>
              </a:extLst>
            </p:cNvPr>
            <p:cNvSpPr/>
            <p:nvPr/>
          </p:nvSpPr>
          <p:spPr>
            <a:xfrm>
              <a:off x="2342900" y="2042800"/>
              <a:ext cx="2915425" cy="3414525"/>
            </a:xfrm>
            <a:custGeom>
              <a:avLst/>
              <a:gdLst/>
              <a:ahLst/>
              <a:cxnLst/>
              <a:rect l="l" t="t" r="r" b="b"/>
              <a:pathLst>
                <a:path w="116617" h="136581" extrusionOk="0">
                  <a:moveTo>
                    <a:pt x="58293" y="32197"/>
                  </a:moveTo>
                  <a:cubicBezTo>
                    <a:pt x="61685" y="32197"/>
                    <a:pt x="64425" y="34937"/>
                    <a:pt x="64425" y="38329"/>
                  </a:cubicBezTo>
                  <a:lnTo>
                    <a:pt x="64425" y="44853"/>
                  </a:lnTo>
                  <a:cubicBezTo>
                    <a:pt x="64425" y="48213"/>
                    <a:pt x="61685" y="50953"/>
                    <a:pt x="58293" y="50953"/>
                  </a:cubicBezTo>
                  <a:cubicBezTo>
                    <a:pt x="54900" y="50953"/>
                    <a:pt x="52193" y="48213"/>
                    <a:pt x="52193" y="44853"/>
                  </a:cubicBezTo>
                  <a:lnTo>
                    <a:pt x="52193" y="38329"/>
                  </a:lnTo>
                  <a:cubicBezTo>
                    <a:pt x="52193" y="34937"/>
                    <a:pt x="54900" y="32197"/>
                    <a:pt x="58293" y="32197"/>
                  </a:cubicBezTo>
                  <a:close/>
                  <a:moveTo>
                    <a:pt x="28935" y="45253"/>
                  </a:moveTo>
                  <a:cubicBezTo>
                    <a:pt x="30500" y="45253"/>
                    <a:pt x="32066" y="45848"/>
                    <a:pt x="33273" y="47039"/>
                  </a:cubicBezTo>
                  <a:lnTo>
                    <a:pt x="36535" y="50301"/>
                  </a:lnTo>
                  <a:cubicBezTo>
                    <a:pt x="38916" y="52682"/>
                    <a:pt x="38916" y="56564"/>
                    <a:pt x="36535" y="58945"/>
                  </a:cubicBezTo>
                  <a:cubicBezTo>
                    <a:pt x="35328" y="60152"/>
                    <a:pt x="33762" y="60739"/>
                    <a:pt x="32197" y="60739"/>
                  </a:cubicBezTo>
                  <a:cubicBezTo>
                    <a:pt x="30631" y="60739"/>
                    <a:pt x="29065" y="60152"/>
                    <a:pt x="27858" y="58945"/>
                  </a:cubicBezTo>
                  <a:lnTo>
                    <a:pt x="24596" y="55683"/>
                  </a:lnTo>
                  <a:cubicBezTo>
                    <a:pt x="22215" y="53302"/>
                    <a:pt x="22215" y="49420"/>
                    <a:pt x="24596" y="47039"/>
                  </a:cubicBezTo>
                  <a:cubicBezTo>
                    <a:pt x="25803" y="45848"/>
                    <a:pt x="27369" y="45253"/>
                    <a:pt x="28935" y="45253"/>
                  </a:cubicBezTo>
                  <a:close/>
                  <a:moveTo>
                    <a:pt x="87650" y="45253"/>
                  </a:moveTo>
                  <a:cubicBezTo>
                    <a:pt x="89216" y="45253"/>
                    <a:pt x="90782" y="45848"/>
                    <a:pt x="91989" y="47039"/>
                  </a:cubicBezTo>
                  <a:cubicBezTo>
                    <a:pt x="94370" y="49420"/>
                    <a:pt x="94370" y="53302"/>
                    <a:pt x="91989" y="55683"/>
                  </a:cubicBezTo>
                  <a:lnTo>
                    <a:pt x="88727" y="58945"/>
                  </a:lnTo>
                  <a:cubicBezTo>
                    <a:pt x="87520" y="60152"/>
                    <a:pt x="85954" y="60739"/>
                    <a:pt x="84388" y="60739"/>
                  </a:cubicBezTo>
                  <a:cubicBezTo>
                    <a:pt x="82823" y="60739"/>
                    <a:pt x="81257" y="60152"/>
                    <a:pt x="80050" y="58945"/>
                  </a:cubicBezTo>
                  <a:cubicBezTo>
                    <a:pt x="77669" y="56564"/>
                    <a:pt x="77669" y="52682"/>
                    <a:pt x="80050" y="50301"/>
                  </a:cubicBezTo>
                  <a:lnTo>
                    <a:pt x="83312" y="47039"/>
                  </a:lnTo>
                  <a:cubicBezTo>
                    <a:pt x="84519" y="45848"/>
                    <a:pt x="86085" y="45253"/>
                    <a:pt x="87650" y="45253"/>
                  </a:cubicBezTo>
                  <a:close/>
                  <a:moveTo>
                    <a:pt x="58293" y="61554"/>
                  </a:moveTo>
                  <a:cubicBezTo>
                    <a:pt x="81648" y="61554"/>
                    <a:pt x="92707" y="83638"/>
                    <a:pt x="93163" y="84551"/>
                  </a:cubicBezTo>
                  <a:cubicBezTo>
                    <a:pt x="93979" y="86248"/>
                    <a:pt x="93979" y="88237"/>
                    <a:pt x="93163" y="89934"/>
                  </a:cubicBezTo>
                  <a:cubicBezTo>
                    <a:pt x="92707" y="90847"/>
                    <a:pt x="81648" y="112931"/>
                    <a:pt x="58293" y="112931"/>
                  </a:cubicBezTo>
                  <a:cubicBezTo>
                    <a:pt x="34937" y="112931"/>
                    <a:pt x="23911" y="90847"/>
                    <a:pt x="23422" y="89934"/>
                  </a:cubicBezTo>
                  <a:cubicBezTo>
                    <a:pt x="22606" y="88237"/>
                    <a:pt x="22606" y="86248"/>
                    <a:pt x="23422" y="84551"/>
                  </a:cubicBezTo>
                  <a:cubicBezTo>
                    <a:pt x="23911" y="83638"/>
                    <a:pt x="34937" y="61554"/>
                    <a:pt x="58293" y="61554"/>
                  </a:cubicBezTo>
                  <a:close/>
                  <a:moveTo>
                    <a:pt x="32621" y="1"/>
                  </a:moveTo>
                  <a:lnTo>
                    <a:pt x="32621" y="15104"/>
                  </a:lnTo>
                  <a:lnTo>
                    <a:pt x="12038" y="23324"/>
                  </a:lnTo>
                  <a:cubicBezTo>
                    <a:pt x="4698" y="26260"/>
                    <a:pt x="1" y="33240"/>
                    <a:pt x="1" y="41134"/>
                  </a:cubicBezTo>
                  <a:lnTo>
                    <a:pt x="1" y="117432"/>
                  </a:lnTo>
                  <a:cubicBezTo>
                    <a:pt x="1" y="127968"/>
                    <a:pt x="8580" y="136580"/>
                    <a:pt x="19149" y="136580"/>
                  </a:cubicBezTo>
                  <a:lnTo>
                    <a:pt x="97436" y="136580"/>
                  </a:lnTo>
                  <a:cubicBezTo>
                    <a:pt x="108005" y="136580"/>
                    <a:pt x="116617" y="127968"/>
                    <a:pt x="116617" y="117432"/>
                  </a:cubicBezTo>
                  <a:lnTo>
                    <a:pt x="116617" y="41134"/>
                  </a:lnTo>
                  <a:cubicBezTo>
                    <a:pt x="116617" y="33240"/>
                    <a:pt x="111887" y="26260"/>
                    <a:pt x="104548" y="23324"/>
                  </a:cubicBezTo>
                  <a:lnTo>
                    <a:pt x="83997" y="15104"/>
                  </a:lnTo>
                  <a:lnTo>
                    <a:pt x="83997"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9" name="Google Shape;21270;p61">
            <a:extLst>
              <a:ext uri="{FF2B5EF4-FFF2-40B4-BE49-F238E27FC236}">
                <a16:creationId xmlns:a16="http://schemas.microsoft.com/office/drawing/2014/main" id="{0AAB3B70-86C9-46DF-8E35-21FC399DC845}"/>
              </a:ext>
            </a:extLst>
          </p:cNvPr>
          <p:cNvGrpSpPr/>
          <p:nvPr/>
        </p:nvGrpSpPr>
        <p:grpSpPr>
          <a:xfrm>
            <a:off x="8206935" y="2639291"/>
            <a:ext cx="264003" cy="620041"/>
            <a:chOff x="2689500" y="238125"/>
            <a:chExt cx="2222250" cy="5219200"/>
          </a:xfrm>
        </p:grpSpPr>
        <p:sp>
          <p:nvSpPr>
            <p:cNvPr id="40" name="Google Shape;21271;p61">
              <a:extLst>
                <a:ext uri="{FF2B5EF4-FFF2-40B4-BE49-F238E27FC236}">
                  <a16:creationId xmlns:a16="http://schemas.microsoft.com/office/drawing/2014/main" id="{4AC6F64D-620B-47E1-BD2F-C6D8CAA748E0}"/>
                </a:ext>
              </a:extLst>
            </p:cNvPr>
            <p:cNvSpPr/>
            <p:nvPr/>
          </p:nvSpPr>
          <p:spPr>
            <a:xfrm>
              <a:off x="2882775" y="238125"/>
              <a:ext cx="1834875" cy="1834875"/>
            </a:xfrm>
            <a:custGeom>
              <a:avLst/>
              <a:gdLst/>
              <a:ahLst/>
              <a:cxnLst/>
              <a:rect l="l" t="t" r="r" b="b"/>
              <a:pathLst>
                <a:path w="73395" h="73395" extrusionOk="0">
                  <a:moveTo>
                    <a:pt x="36698" y="0"/>
                  </a:moveTo>
                  <a:cubicBezTo>
                    <a:pt x="25900" y="0"/>
                    <a:pt x="17126" y="8775"/>
                    <a:pt x="17126" y="19572"/>
                  </a:cubicBezTo>
                  <a:lnTo>
                    <a:pt x="17126" y="43221"/>
                  </a:lnTo>
                  <a:lnTo>
                    <a:pt x="6133" y="43221"/>
                  </a:lnTo>
                  <a:cubicBezTo>
                    <a:pt x="2740" y="43221"/>
                    <a:pt x="0" y="45961"/>
                    <a:pt x="0" y="49354"/>
                  </a:cubicBezTo>
                  <a:lnTo>
                    <a:pt x="0" y="67295"/>
                  </a:lnTo>
                  <a:cubicBezTo>
                    <a:pt x="0" y="70655"/>
                    <a:pt x="2740" y="73395"/>
                    <a:pt x="6133" y="73395"/>
                  </a:cubicBezTo>
                  <a:lnTo>
                    <a:pt x="67295" y="73395"/>
                  </a:lnTo>
                  <a:cubicBezTo>
                    <a:pt x="70655" y="73395"/>
                    <a:pt x="73395" y="70655"/>
                    <a:pt x="73395" y="67295"/>
                  </a:cubicBezTo>
                  <a:lnTo>
                    <a:pt x="73395" y="49354"/>
                  </a:lnTo>
                  <a:cubicBezTo>
                    <a:pt x="73395" y="45961"/>
                    <a:pt x="70655" y="43221"/>
                    <a:pt x="67295" y="43221"/>
                  </a:cubicBezTo>
                  <a:lnTo>
                    <a:pt x="56269" y="43221"/>
                  </a:lnTo>
                  <a:lnTo>
                    <a:pt x="56269" y="19572"/>
                  </a:lnTo>
                  <a:cubicBezTo>
                    <a:pt x="56269" y="8775"/>
                    <a:pt x="47495" y="0"/>
                    <a:pt x="3669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21272;p61">
              <a:extLst>
                <a:ext uri="{FF2B5EF4-FFF2-40B4-BE49-F238E27FC236}">
                  <a16:creationId xmlns:a16="http://schemas.microsoft.com/office/drawing/2014/main" id="{4336A839-81D5-40A1-A2E8-1F6CA31FB776}"/>
                </a:ext>
              </a:extLst>
            </p:cNvPr>
            <p:cNvSpPr/>
            <p:nvPr/>
          </p:nvSpPr>
          <p:spPr>
            <a:xfrm>
              <a:off x="2689500" y="3653400"/>
              <a:ext cx="2222250" cy="1803925"/>
            </a:xfrm>
            <a:custGeom>
              <a:avLst/>
              <a:gdLst/>
              <a:ahLst/>
              <a:cxnLst/>
              <a:rect l="l" t="t" r="r" b="b"/>
              <a:pathLst>
                <a:path w="88890" h="72157" extrusionOk="0">
                  <a:moveTo>
                    <a:pt x="0" y="1"/>
                  </a:moveTo>
                  <a:lnTo>
                    <a:pt x="0" y="55846"/>
                  </a:lnTo>
                  <a:cubicBezTo>
                    <a:pt x="0" y="64849"/>
                    <a:pt x="7275" y="72156"/>
                    <a:pt x="16310" y="72156"/>
                  </a:cubicBezTo>
                  <a:lnTo>
                    <a:pt x="72580" y="72156"/>
                  </a:lnTo>
                  <a:cubicBezTo>
                    <a:pt x="81583" y="72156"/>
                    <a:pt x="88889" y="64849"/>
                    <a:pt x="88889" y="55846"/>
                  </a:cubicBezTo>
                  <a:lnTo>
                    <a:pt x="88889" y="1"/>
                  </a:lnTo>
                  <a:lnTo>
                    <a:pt x="50561" y="1"/>
                  </a:lnTo>
                  <a:lnTo>
                    <a:pt x="50561" y="29750"/>
                  </a:lnTo>
                  <a:cubicBezTo>
                    <a:pt x="50561" y="33143"/>
                    <a:pt x="47819" y="35857"/>
                    <a:pt x="44430" y="35857"/>
                  </a:cubicBezTo>
                  <a:cubicBezTo>
                    <a:pt x="44332" y="35857"/>
                    <a:pt x="44234" y="35855"/>
                    <a:pt x="44135" y="35850"/>
                  </a:cubicBezTo>
                  <a:cubicBezTo>
                    <a:pt x="40840" y="35720"/>
                    <a:pt x="38329" y="32882"/>
                    <a:pt x="38329" y="29587"/>
                  </a:cubicBezTo>
                  <a:lnTo>
                    <a:pt x="38329"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21273;p61">
              <a:extLst>
                <a:ext uri="{FF2B5EF4-FFF2-40B4-BE49-F238E27FC236}">
                  <a16:creationId xmlns:a16="http://schemas.microsoft.com/office/drawing/2014/main" id="{0701C915-88EF-49AC-84AF-468FA8018EDE}"/>
                </a:ext>
              </a:extLst>
            </p:cNvPr>
            <p:cNvSpPr/>
            <p:nvPr/>
          </p:nvSpPr>
          <p:spPr>
            <a:xfrm>
              <a:off x="2689500" y="2378800"/>
              <a:ext cx="958225" cy="968825"/>
            </a:xfrm>
            <a:custGeom>
              <a:avLst/>
              <a:gdLst/>
              <a:ahLst/>
              <a:cxnLst/>
              <a:rect l="l" t="t" r="r" b="b"/>
              <a:pathLst>
                <a:path w="38329" h="38753" extrusionOk="0">
                  <a:moveTo>
                    <a:pt x="19572" y="0"/>
                  </a:moveTo>
                  <a:lnTo>
                    <a:pt x="19572" y="12233"/>
                  </a:lnTo>
                  <a:lnTo>
                    <a:pt x="8155" y="19833"/>
                  </a:lnTo>
                  <a:cubicBezTo>
                    <a:pt x="3034" y="23225"/>
                    <a:pt x="0" y="28934"/>
                    <a:pt x="0" y="35099"/>
                  </a:cubicBezTo>
                  <a:lnTo>
                    <a:pt x="0" y="38753"/>
                  </a:lnTo>
                  <a:lnTo>
                    <a:pt x="38329" y="38753"/>
                  </a:lnTo>
                  <a:lnTo>
                    <a:pt x="38329"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21274;p61">
              <a:extLst>
                <a:ext uri="{FF2B5EF4-FFF2-40B4-BE49-F238E27FC236}">
                  <a16:creationId xmlns:a16="http://schemas.microsoft.com/office/drawing/2014/main" id="{65C82FEB-E053-4394-85E0-6C238A90FD9C}"/>
                </a:ext>
              </a:extLst>
            </p:cNvPr>
            <p:cNvSpPr/>
            <p:nvPr/>
          </p:nvSpPr>
          <p:spPr>
            <a:xfrm>
              <a:off x="3953525" y="2378800"/>
              <a:ext cx="958225" cy="968825"/>
            </a:xfrm>
            <a:custGeom>
              <a:avLst/>
              <a:gdLst/>
              <a:ahLst/>
              <a:cxnLst/>
              <a:rect l="l" t="t" r="r" b="b"/>
              <a:pathLst>
                <a:path w="38329" h="38753" extrusionOk="0">
                  <a:moveTo>
                    <a:pt x="0" y="0"/>
                  </a:moveTo>
                  <a:lnTo>
                    <a:pt x="0" y="38753"/>
                  </a:lnTo>
                  <a:lnTo>
                    <a:pt x="38328" y="38753"/>
                  </a:lnTo>
                  <a:lnTo>
                    <a:pt x="38328" y="35099"/>
                  </a:lnTo>
                  <a:cubicBezTo>
                    <a:pt x="38328" y="28934"/>
                    <a:pt x="35262" y="23225"/>
                    <a:pt x="30141" y="19833"/>
                  </a:cubicBezTo>
                  <a:lnTo>
                    <a:pt x="18757" y="12233"/>
                  </a:lnTo>
                  <a:lnTo>
                    <a:pt x="18757"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4" name="Google Shape;21275;p61">
            <a:extLst>
              <a:ext uri="{FF2B5EF4-FFF2-40B4-BE49-F238E27FC236}">
                <a16:creationId xmlns:a16="http://schemas.microsoft.com/office/drawing/2014/main" id="{0DF8C0BE-9325-4BBD-AF73-0EA32AF30D25}"/>
              </a:ext>
            </a:extLst>
          </p:cNvPr>
          <p:cNvGrpSpPr/>
          <p:nvPr/>
        </p:nvGrpSpPr>
        <p:grpSpPr>
          <a:xfrm>
            <a:off x="6781905" y="2706896"/>
            <a:ext cx="519552" cy="484824"/>
            <a:chOff x="1190625" y="411825"/>
            <a:chExt cx="5221625" cy="4872600"/>
          </a:xfrm>
        </p:grpSpPr>
        <p:sp>
          <p:nvSpPr>
            <p:cNvPr id="45" name="Google Shape;21276;p61">
              <a:extLst>
                <a:ext uri="{FF2B5EF4-FFF2-40B4-BE49-F238E27FC236}">
                  <a16:creationId xmlns:a16="http://schemas.microsoft.com/office/drawing/2014/main" id="{065EEA30-3565-4968-8FE3-7E721028E2C1}"/>
                </a:ext>
              </a:extLst>
            </p:cNvPr>
            <p:cNvSpPr/>
            <p:nvPr/>
          </p:nvSpPr>
          <p:spPr>
            <a:xfrm>
              <a:off x="1190625" y="411825"/>
              <a:ext cx="1947425" cy="754350"/>
            </a:xfrm>
            <a:custGeom>
              <a:avLst/>
              <a:gdLst/>
              <a:ahLst/>
              <a:cxnLst/>
              <a:rect l="l" t="t" r="r" b="b"/>
              <a:pathLst>
                <a:path w="77897" h="30174" extrusionOk="0">
                  <a:moveTo>
                    <a:pt x="6133" y="0"/>
                  </a:moveTo>
                  <a:cubicBezTo>
                    <a:pt x="2740" y="0"/>
                    <a:pt x="0" y="2707"/>
                    <a:pt x="0" y="6100"/>
                  </a:cubicBezTo>
                  <a:lnTo>
                    <a:pt x="0" y="24041"/>
                  </a:lnTo>
                  <a:cubicBezTo>
                    <a:pt x="0" y="27433"/>
                    <a:pt x="2740" y="30173"/>
                    <a:pt x="6133" y="30173"/>
                  </a:cubicBezTo>
                  <a:lnTo>
                    <a:pt x="71764" y="30173"/>
                  </a:lnTo>
                  <a:cubicBezTo>
                    <a:pt x="75156" y="30173"/>
                    <a:pt x="77896" y="27433"/>
                    <a:pt x="77896" y="24041"/>
                  </a:cubicBezTo>
                  <a:lnTo>
                    <a:pt x="77896" y="6100"/>
                  </a:lnTo>
                  <a:cubicBezTo>
                    <a:pt x="77896" y="2707"/>
                    <a:pt x="75156" y="0"/>
                    <a:pt x="71764"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21277;p61">
              <a:extLst>
                <a:ext uri="{FF2B5EF4-FFF2-40B4-BE49-F238E27FC236}">
                  <a16:creationId xmlns:a16="http://schemas.microsoft.com/office/drawing/2014/main" id="{D2DDEBEB-B7B6-44DA-BE4D-65B06376F58B}"/>
                </a:ext>
              </a:extLst>
            </p:cNvPr>
            <p:cNvSpPr/>
            <p:nvPr/>
          </p:nvSpPr>
          <p:spPr>
            <a:xfrm>
              <a:off x="1414875" y="1471950"/>
              <a:ext cx="1508700" cy="3812475"/>
            </a:xfrm>
            <a:custGeom>
              <a:avLst/>
              <a:gdLst/>
              <a:ahLst/>
              <a:cxnLst/>
              <a:rect l="l" t="t" r="r" b="b"/>
              <a:pathLst>
                <a:path w="60348" h="152499" extrusionOk="0">
                  <a:moveTo>
                    <a:pt x="30174" y="21204"/>
                  </a:moveTo>
                  <a:cubicBezTo>
                    <a:pt x="33566" y="21204"/>
                    <a:pt x="36306" y="23911"/>
                    <a:pt x="36306" y="27304"/>
                  </a:cubicBezTo>
                  <a:lnTo>
                    <a:pt x="36306" y="125163"/>
                  </a:lnTo>
                  <a:cubicBezTo>
                    <a:pt x="36306" y="128556"/>
                    <a:pt x="33566" y="131296"/>
                    <a:pt x="30174" y="131296"/>
                  </a:cubicBezTo>
                  <a:cubicBezTo>
                    <a:pt x="26781" y="131296"/>
                    <a:pt x="24074" y="128556"/>
                    <a:pt x="24074" y="125163"/>
                  </a:cubicBezTo>
                  <a:lnTo>
                    <a:pt x="24074" y="27304"/>
                  </a:lnTo>
                  <a:cubicBezTo>
                    <a:pt x="24074" y="23911"/>
                    <a:pt x="26781" y="21204"/>
                    <a:pt x="30174" y="21204"/>
                  </a:cubicBezTo>
                  <a:close/>
                  <a:moveTo>
                    <a:pt x="0" y="1"/>
                  </a:moveTo>
                  <a:lnTo>
                    <a:pt x="0" y="146366"/>
                  </a:lnTo>
                  <a:cubicBezTo>
                    <a:pt x="0" y="149759"/>
                    <a:pt x="2741" y="152499"/>
                    <a:pt x="6133" y="152499"/>
                  </a:cubicBezTo>
                  <a:lnTo>
                    <a:pt x="54247" y="152499"/>
                  </a:lnTo>
                  <a:cubicBezTo>
                    <a:pt x="57607" y="152499"/>
                    <a:pt x="60347" y="149759"/>
                    <a:pt x="60347" y="146366"/>
                  </a:cubicBezTo>
                  <a:lnTo>
                    <a:pt x="60347"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21278;p61">
              <a:extLst>
                <a:ext uri="{FF2B5EF4-FFF2-40B4-BE49-F238E27FC236}">
                  <a16:creationId xmlns:a16="http://schemas.microsoft.com/office/drawing/2014/main" id="{6AB012AC-FAFD-4203-8A61-E59A7378238B}"/>
                </a:ext>
              </a:extLst>
            </p:cNvPr>
            <p:cNvSpPr/>
            <p:nvPr/>
          </p:nvSpPr>
          <p:spPr>
            <a:xfrm>
              <a:off x="5043825" y="3490325"/>
              <a:ext cx="346625" cy="346600"/>
            </a:xfrm>
            <a:custGeom>
              <a:avLst/>
              <a:gdLst/>
              <a:ahLst/>
              <a:cxnLst/>
              <a:rect l="l" t="t" r="r" b="b"/>
              <a:pathLst>
                <a:path w="13865" h="13864" extrusionOk="0">
                  <a:moveTo>
                    <a:pt x="6949" y="0"/>
                  </a:moveTo>
                  <a:cubicBezTo>
                    <a:pt x="3100" y="0"/>
                    <a:pt x="1" y="3099"/>
                    <a:pt x="1" y="6915"/>
                  </a:cubicBezTo>
                  <a:cubicBezTo>
                    <a:pt x="1" y="10732"/>
                    <a:pt x="3100" y="13863"/>
                    <a:pt x="6949" y="13863"/>
                  </a:cubicBezTo>
                  <a:cubicBezTo>
                    <a:pt x="10765" y="13863"/>
                    <a:pt x="13864" y="10732"/>
                    <a:pt x="13864" y="6915"/>
                  </a:cubicBezTo>
                  <a:cubicBezTo>
                    <a:pt x="13864" y="3099"/>
                    <a:pt x="10765" y="0"/>
                    <a:pt x="6949"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21279;p61">
              <a:extLst>
                <a:ext uri="{FF2B5EF4-FFF2-40B4-BE49-F238E27FC236}">
                  <a16:creationId xmlns:a16="http://schemas.microsoft.com/office/drawing/2014/main" id="{006CCF1A-172D-4D36-9140-C119A5831488}"/>
                </a:ext>
              </a:extLst>
            </p:cNvPr>
            <p:cNvSpPr/>
            <p:nvPr/>
          </p:nvSpPr>
          <p:spPr>
            <a:xfrm>
              <a:off x="4554525" y="3765950"/>
              <a:ext cx="665475" cy="641825"/>
            </a:xfrm>
            <a:custGeom>
              <a:avLst/>
              <a:gdLst/>
              <a:ahLst/>
              <a:cxnLst/>
              <a:rect l="l" t="t" r="r" b="b"/>
              <a:pathLst>
                <a:path w="26619" h="25673" extrusionOk="0">
                  <a:moveTo>
                    <a:pt x="7797" y="1"/>
                  </a:moveTo>
                  <a:cubicBezTo>
                    <a:pt x="3198" y="2121"/>
                    <a:pt x="1" y="6785"/>
                    <a:pt x="1" y="12200"/>
                  </a:cubicBezTo>
                  <a:cubicBezTo>
                    <a:pt x="1" y="19605"/>
                    <a:pt x="6036" y="25672"/>
                    <a:pt x="13473" y="25672"/>
                  </a:cubicBezTo>
                  <a:cubicBezTo>
                    <a:pt x="19899" y="25672"/>
                    <a:pt x="25281" y="21106"/>
                    <a:pt x="26619" y="15038"/>
                  </a:cubicBezTo>
                  <a:cubicBezTo>
                    <a:pt x="26586" y="15038"/>
                    <a:pt x="26554" y="15071"/>
                    <a:pt x="26521" y="15071"/>
                  </a:cubicBezTo>
                  <a:cubicBezTo>
                    <a:pt x="17355" y="15071"/>
                    <a:pt x="9689" y="8612"/>
                    <a:pt x="7797"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21280;p61">
              <a:extLst>
                <a:ext uri="{FF2B5EF4-FFF2-40B4-BE49-F238E27FC236}">
                  <a16:creationId xmlns:a16="http://schemas.microsoft.com/office/drawing/2014/main" id="{7ADD3746-5670-4E46-BE95-D502EE142549}"/>
                </a:ext>
              </a:extLst>
            </p:cNvPr>
            <p:cNvSpPr/>
            <p:nvPr/>
          </p:nvSpPr>
          <p:spPr>
            <a:xfrm>
              <a:off x="3573500" y="1308050"/>
              <a:ext cx="2838750" cy="585550"/>
            </a:xfrm>
            <a:custGeom>
              <a:avLst/>
              <a:gdLst/>
              <a:ahLst/>
              <a:cxnLst/>
              <a:rect l="l" t="t" r="r" b="b"/>
              <a:pathLst>
                <a:path w="113550" h="23422" extrusionOk="0">
                  <a:moveTo>
                    <a:pt x="6231" y="0"/>
                  </a:moveTo>
                  <a:cubicBezTo>
                    <a:pt x="4534" y="0"/>
                    <a:pt x="2903" y="718"/>
                    <a:pt x="1729" y="1957"/>
                  </a:cubicBezTo>
                  <a:cubicBezTo>
                    <a:pt x="587" y="3197"/>
                    <a:pt x="0" y="4861"/>
                    <a:pt x="98" y="6557"/>
                  </a:cubicBezTo>
                  <a:lnTo>
                    <a:pt x="1240" y="22867"/>
                  </a:lnTo>
                  <a:lnTo>
                    <a:pt x="112278" y="23421"/>
                  </a:lnTo>
                  <a:lnTo>
                    <a:pt x="113452" y="6557"/>
                  </a:lnTo>
                  <a:cubicBezTo>
                    <a:pt x="113550" y="4861"/>
                    <a:pt x="112963" y="3197"/>
                    <a:pt x="111821" y="1957"/>
                  </a:cubicBezTo>
                  <a:cubicBezTo>
                    <a:pt x="110647" y="718"/>
                    <a:pt x="109016" y="0"/>
                    <a:pt x="107352"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21281;p61">
              <a:extLst>
                <a:ext uri="{FF2B5EF4-FFF2-40B4-BE49-F238E27FC236}">
                  <a16:creationId xmlns:a16="http://schemas.microsoft.com/office/drawing/2014/main" id="{D020E6B1-CBC9-40AD-9DE7-8CA93CF34DC0}"/>
                </a:ext>
              </a:extLst>
            </p:cNvPr>
            <p:cNvSpPr/>
            <p:nvPr/>
          </p:nvSpPr>
          <p:spPr>
            <a:xfrm>
              <a:off x="3625675" y="2178175"/>
              <a:ext cx="2734400" cy="3106250"/>
            </a:xfrm>
            <a:custGeom>
              <a:avLst/>
              <a:gdLst/>
              <a:ahLst/>
              <a:cxnLst/>
              <a:rect l="l" t="t" r="r" b="b"/>
              <a:pathLst>
                <a:path w="109376" h="124250" extrusionOk="0">
                  <a:moveTo>
                    <a:pt x="53889" y="10896"/>
                  </a:moveTo>
                  <a:cubicBezTo>
                    <a:pt x="57249" y="10896"/>
                    <a:pt x="59989" y="13603"/>
                    <a:pt x="59989" y="16996"/>
                  </a:cubicBezTo>
                  <a:cubicBezTo>
                    <a:pt x="59989" y="20388"/>
                    <a:pt x="57249" y="23128"/>
                    <a:pt x="53889" y="23128"/>
                  </a:cubicBezTo>
                  <a:cubicBezTo>
                    <a:pt x="50496" y="23128"/>
                    <a:pt x="47756" y="20388"/>
                    <a:pt x="47756" y="16996"/>
                  </a:cubicBezTo>
                  <a:cubicBezTo>
                    <a:pt x="47756" y="13603"/>
                    <a:pt x="50496" y="10896"/>
                    <a:pt x="53889" y="10896"/>
                  </a:cubicBezTo>
                  <a:close/>
                  <a:moveTo>
                    <a:pt x="73461" y="23944"/>
                  </a:moveTo>
                  <a:cubicBezTo>
                    <a:pt x="76821" y="23944"/>
                    <a:pt x="79561" y="26651"/>
                    <a:pt x="79561" y="30044"/>
                  </a:cubicBezTo>
                  <a:cubicBezTo>
                    <a:pt x="79561" y="33436"/>
                    <a:pt x="76821" y="36176"/>
                    <a:pt x="73461" y="36176"/>
                  </a:cubicBezTo>
                  <a:cubicBezTo>
                    <a:pt x="70068" y="36176"/>
                    <a:pt x="67328" y="33436"/>
                    <a:pt x="67328" y="30044"/>
                  </a:cubicBezTo>
                  <a:cubicBezTo>
                    <a:pt x="67328" y="26651"/>
                    <a:pt x="70068" y="23944"/>
                    <a:pt x="73461" y="23944"/>
                  </a:cubicBezTo>
                  <a:close/>
                  <a:moveTo>
                    <a:pt x="63675" y="40254"/>
                  </a:moveTo>
                  <a:cubicBezTo>
                    <a:pt x="74211" y="40254"/>
                    <a:pt x="82823" y="48833"/>
                    <a:pt x="82823" y="59401"/>
                  </a:cubicBezTo>
                  <a:cubicBezTo>
                    <a:pt x="82823" y="65175"/>
                    <a:pt x="80278" y="70329"/>
                    <a:pt x="76234" y="73852"/>
                  </a:cubicBezTo>
                  <a:cubicBezTo>
                    <a:pt x="76266" y="74472"/>
                    <a:pt x="76299" y="75092"/>
                    <a:pt x="76299" y="75711"/>
                  </a:cubicBezTo>
                  <a:cubicBezTo>
                    <a:pt x="76299" y="89868"/>
                    <a:pt x="64784" y="101416"/>
                    <a:pt x="50627" y="101416"/>
                  </a:cubicBezTo>
                  <a:cubicBezTo>
                    <a:pt x="36437" y="101416"/>
                    <a:pt x="24922" y="89868"/>
                    <a:pt x="24922" y="75711"/>
                  </a:cubicBezTo>
                  <a:cubicBezTo>
                    <a:pt x="24922" y="62859"/>
                    <a:pt x="34447" y="52160"/>
                    <a:pt x="46778" y="50300"/>
                  </a:cubicBezTo>
                  <a:cubicBezTo>
                    <a:pt x="50040" y="44331"/>
                    <a:pt x="56368" y="40254"/>
                    <a:pt x="63675" y="40254"/>
                  </a:cubicBezTo>
                  <a:close/>
                  <a:moveTo>
                    <a:pt x="109375" y="1"/>
                  </a:moveTo>
                  <a:lnTo>
                    <a:pt x="1" y="294"/>
                  </a:lnTo>
                  <a:lnTo>
                    <a:pt x="7373" y="106407"/>
                  </a:lnTo>
                  <a:cubicBezTo>
                    <a:pt x="8058" y="116388"/>
                    <a:pt x="16474" y="124250"/>
                    <a:pt x="26488" y="124250"/>
                  </a:cubicBezTo>
                  <a:lnTo>
                    <a:pt x="82888" y="124250"/>
                  </a:lnTo>
                  <a:cubicBezTo>
                    <a:pt x="92902" y="124250"/>
                    <a:pt x="101318" y="116388"/>
                    <a:pt x="102003" y="106407"/>
                  </a:cubicBezTo>
                  <a:lnTo>
                    <a:pt x="109375"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1" name="Google Shape;24523;p73">
            <a:extLst>
              <a:ext uri="{FF2B5EF4-FFF2-40B4-BE49-F238E27FC236}">
                <a16:creationId xmlns:a16="http://schemas.microsoft.com/office/drawing/2014/main" id="{9C55D75B-A9FF-4814-A812-540B4470465C}"/>
              </a:ext>
            </a:extLst>
          </p:cNvPr>
          <p:cNvGrpSpPr/>
          <p:nvPr/>
        </p:nvGrpSpPr>
        <p:grpSpPr>
          <a:xfrm>
            <a:off x="3775843" y="2480676"/>
            <a:ext cx="1910237" cy="1343005"/>
            <a:chOff x="238125" y="528875"/>
            <a:chExt cx="6887225" cy="4354675"/>
          </a:xfrm>
        </p:grpSpPr>
        <p:sp>
          <p:nvSpPr>
            <p:cNvPr id="52" name="Google Shape;24524;p73">
              <a:extLst>
                <a:ext uri="{FF2B5EF4-FFF2-40B4-BE49-F238E27FC236}">
                  <a16:creationId xmlns:a16="http://schemas.microsoft.com/office/drawing/2014/main" id="{01436BFB-4331-4A50-BFED-86FCB4480684}"/>
                </a:ext>
              </a:extLst>
            </p:cNvPr>
            <p:cNvSpPr/>
            <p:nvPr/>
          </p:nvSpPr>
          <p:spPr>
            <a:xfrm>
              <a:off x="238125" y="528875"/>
              <a:ext cx="157875" cy="157875"/>
            </a:xfrm>
            <a:custGeom>
              <a:avLst/>
              <a:gdLst/>
              <a:ahLst/>
              <a:cxnLst/>
              <a:rect l="l" t="t" r="r" b="b"/>
              <a:pathLst>
                <a:path w="6315" h="6315" extrusionOk="0">
                  <a:moveTo>
                    <a:pt x="3157" y="0"/>
                  </a:moveTo>
                  <a:cubicBezTo>
                    <a:pt x="1316" y="0"/>
                    <a:pt x="0" y="1316"/>
                    <a:pt x="0" y="3157"/>
                  </a:cubicBezTo>
                  <a:cubicBezTo>
                    <a:pt x="0" y="4736"/>
                    <a:pt x="1316" y="6315"/>
                    <a:pt x="3157" y="6315"/>
                  </a:cubicBezTo>
                  <a:cubicBezTo>
                    <a:pt x="4736" y="6315"/>
                    <a:pt x="6315" y="4736"/>
                    <a:pt x="6315" y="3157"/>
                  </a:cubicBezTo>
                  <a:cubicBezTo>
                    <a:pt x="6315" y="1316"/>
                    <a:pt x="4736" y="0"/>
                    <a:pt x="3157" y="0"/>
                  </a:cubicBezTo>
                  <a:close/>
                </a:path>
              </a:pathLst>
            </a:custGeom>
            <a:solidFill>
              <a:srgbClr val="38637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24525;p73">
              <a:extLst>
                <a:ext uri="{FF2B5EF4-FFF2-40B4-BE49-F238E27FC236}">
                  <a16:creationId xmlns:a16="http://schemas.microsoft.com/office/drawing/2014/main" id="{B3F5EE49-8E99-4867-85B6-59F383A82D9A}"/>
                </a:ext>
              </a:extLst>
            </p:cNvPr>
            <p:cNvSpPr/>
            <p:nvPr/>
          </p:nvSpPr>
          <p:spPr>
            <a:xfrm>
              <a:off x="1586600" y="528875"/>
              <a:ext cx="151325" cy="157875"/>
            </a:xfrm>
            <a:custGeom>
              <a:avLst/>
              <a:gdLst/>
              <a:ahLst/>
              <a:cxnLst/>
              <a:rect l="l" t="t" r="r" b="b"/>
              <a:pathLst>
                <a:path w="6053" h="6315" extrusionOk="0">
                  <a:moveTo>
                    <a:pt x="3158" y="0"/>
                  </a:moveTo>
                  <a:cubicBezTo>
                    <a:pt x="1317" y="0"/>
                    <a:pt x="1" y="1316"/>
                    <a:pt x="1" y="3157"/>
                  </a:cubicBezTo>
                  <a:cubicBezTo>
                    <a:pt x="1" y="4736"/>
                    <a:pt x="1317" y="6315"/>
                    <a:pt x="3158" y="6315"/>
                  </a:cubicBezTo>
                  <a:cubicBezTo>
                    <a:pt x="4737" y="6315"/>
                    <a:pt x="6053" y="4736"/>
                    <a:pt x="6053" y="3157"/>
                  </a:cubicBezTo>
                  <a:cubicBezTo>
                    <a:pt x="6053" y="1316"/>
                    <a:pt x="4737" y="0"/>
                    <a:pt x="3158" y="0"/>
                  </a:cubicBezTo>
                  <a:close/>
                </a:path>
              </a:pathLst>
            </a:custGeom>
            <a:solidFill>
              <a:srgbClr val="38637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24526;p73">
              <a:extLst>
                <a:ext uri="{FF2B5EF4-FFF2-40B4-BE49-F238E27FC236}">
                  <a16:creationId xmlns:a16="http://schemas.microsoft.com/office/drawing/2014/main" id="{4DFDE1C8-1B01-4197-81A8-B5886A2CF84D}"/>
                </a:ext>
              </a:extLst>
            </p:cNvPr>
            <p:cNvSpPr/>
            <p:nvPr/>
          </p:nvSpPr>
          <p:spPr>
            <a:xfrm>
              <a:off x="2928525" y="528875"/>
              <a:ext cx="157900" cy="157875"/>
            </a:xfrm>
            <a:custGeom>
              <a:avLst/>
              <a:gdLst/>
              <a:ahLst/>
              <a:cxnLst/>
              <a:rect l="l" t="t" r="r" b="b"/>
              <a:pathLst>
                <a:path w="6316" h="6315" extrusionOk="0">
                  <a:moveTo>
                    <a:pt x="3158" y="0"/>
                  </a:moveTo>
                  <a:cubicBezTo>
                    <a:pt x="1579" y="0"/>
                    <a:pt x="1" y="1316"/>
                    <a:pt x="1" y="3157"/>
                  </a:cubicBezTo>
                  <a:cubicBezTo>
                    <a:pt x="1" y="4736"/>
                    <a:pt x="1579" y="6315"/>
                    <a:pt x="3158" y="6315"/>
                  </a:cubicBezTo>
                  <a:cubicBezTo>
                    <a:pt x="5000" y="6315"/>
                    <a:pt x="6316" y="4736"/>
                    <a:pt x="6316" y="3157"/>
                  </a:cubicBezTo>
                  <a:cubicBezTo>
                    <a:pt x="6316" y="1316"/>
                    <a:pt x="5000" y="0"/>
                    <a:pt x="3158" y="0"/>
                  </a:cubicBezTo>
                  <a:close/>
                </a:path>
              </a:pathLst>
            </a:custGeom>
            <a:solidFill>
              <a:srgbClr val="38637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24527;p73">
              <a:extLst>
                <a:ext uri="{FF2B5EF4-FFF2-40B4-BE49-F238E27FC236}">
                  <a16:creationId xmlns:a16="http://schemas.microsoft.com/office/drawing/2014/main" id="{A6E0935A-2368-47E4-81DE-5263D3F677A0}"/>
                </a:ext>
              </a:extLst>
            </p:cNvPr>
            <p:cNvSpPr/>
            <p:nvPr/>
          </p:nvSpPr>
          <p:spPr>
            <a:xfrm>
              <a:off x="4277025" y="528875"/>
              <a:ext cx="157900" cy="157875"/>
            </a:xfrm>
            <a:custGeom>
              <a:avLst/>
              <a:gdLst/>
              <a:ahLst/>
              <a:cxnLst/>
              <a:rect l="l" t="t" r="r" b="b"/>
              <a:pathLst>
                <a:path w="6316" h="6315" extrusionOk="0">
                  <a:moveTo>
                    <a:pt x="3158" y="0"/>
                  </a:moveTo>
                  <a:cubicBezTo>
                    <a:pt x="1316" y="0"/>
                    <a:pt x="1" y="1316"/>
                    <a:pt x="1" y="3157"/>
                  </a:cubicBezTo>
                  <a:cubicBezTo>
                    <a:pt x="1" y="4736"/>
                    <a:pt x="1316" y="6315"/>
                    <a:pt x="3158" y="6315"/>
                  </a:cubicBezTo>
                  <a:cubicBezTo>
                    <a:pt x="4737" y="6315"/>
                    <a:pt x="6316" y="4736"/>
                    <a:pt x="6316" y="3157"/>
                  </a:cubicBezTo>
                  <a:cubicBezTo>
                    <a:pt x="6316" y="1316"/>
                    <a:pt x="4737" y="0"/>
                    <a:pt x="3158" y="0"/>
                  </a:cubicBezTo>
                  <a:close/>
                </a:path>
              </a:pathLst>
            </a:custGeom>
            <a:solidFill>
              <a:srgbClr val="38637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24528;p73">
              <a:extLst>
                <a:ext uri="{FF2B5EF4-FFF2-40B4-BE49-F238E27FC236}">
                  <a16:creationId xmlns:a16="http://schemas.microsoft.com/office/drawing/2014/main" id="{2A11EC07-D3FE-44B4-B448-859865BFFE1E}"/>
                </a:ext>
              </a:extLst>
            </p:cNvPr>
            <p:cNvSpPr/>
            <p:nvPr/>
          </p:nvSpPr>
          <p:spPr>
            <a:xfrm>
              <a:off x="5625525" y="528875"/>
              <a:ext cx="151325" cy="157875"/>
            </a:xfrm>
            <a:custGeom>
              <a:avLst/>
              <a:gdLst/>
              <a:ahLst/>
              <a:cxnLst/>
              <a:rect l="l" t="t" r="r" b="b"/>
              <a:pathLst>
                <a:path w="6053" h="6315" extrusionOk="0">
                  <a:moveTo>
                    <a:pt x="3158" y="0"/>
                  </a:moveTo>
                  <a:cubicBezTo>
                    <a:pt x="1316" y="0"/>
                    <a:pt x="1" y="1316"/>
                    <a:pt x="1" y="3157"/>
                  </a:cubicBezTo>
                  <a:cubicBezTo>
                    <a:pt x="1" y="4736"/>
                    <a:pt x="1316" y="6315"/>
                    <a:pt x="3158" y="6315"/>
                  </a:cubicBezTo>
                  <a:cubicBezTo>
                    <a:pt x="4737" y="6315"/>
                    <a:pt x="6052" y="4736"/>
                    <a:pt x="6052" y="3157"/>
                  </a:cubicBezTo>
                  <a:cubicBezTo>
                    <a:pt x="6052" y="1316"/>
                    <a:pt x="4737" y="0"/>
                    <a:pt x="3158" y="0"/>
                  </a:cubicBezTo>
                  <a:close/>
                </a:path>
              </a:pathLst>
            </a:custGeom>
            <a:solidFill>
              <a:srgbClr val="38637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24529;p73">
              <a:extLst>
                <a:ext uri="{FF2B5EF4-FFF2-40B4-BE49-F238E27FC236}">
                  <a16:creationId xmlns:a16="http://schemas.microsoft.com/office/drawing/2014/main" id="{A8EE20C0-E873-4346-A1CF-1380F0C1F70E}"/>
                </a:ext>
              </a:extLst>
            </p:cNvPr>
            <p:cNvSpPr/>
            <p:nvPr/>
          </p:nvSpPr>
          <p:spPr>
            <a:xfrm>
              <a:off x="6967450" y="528875"/>
              <a:ext cx="157900" cy="157875"/>
            </a:xfrm>
            <a:custGeom>
              <a:avLst/>
              <a:gdLst/>
              <a:ahLst/>
              <a:cxnLst/>
              <a:rect l="l" t="t" r="r" b="b"/>
              <a:pathLst>
                <a:path w="6316" h="6315" extrusionOk="0">
                  <a:moveTo>
                    <a:pt x="3158" y="0"/>
                  </a:moveTo>
                  <a:cubicBezTo>
                    <a:pt x="1579" y="0"/>
                    <a:pt x="0" y="1316"/>
                    <a:pt x="0" y="3157"/>
                  </a:cubicBezTo>
                  <a:cubicBezTo>
                    <a:pt x="0" y="4736"/>
                    <a:pt x="1579" y="6315"/>
                    <a:pt x="3158" y="6315"/>
                  </a:cubicBezTo>
                  <a:cubicBezTo>
                    <a:pt x="5000" y="6315"/>
                    <a:pt x="6315" y="4736"/>
                    <a:pt x="6315" y="3157"/>
                  </a:cubicBezTo>
                  <a:cubicBezTo>
                    <a:pt x="6315" y="1316"/>
                    <a:pt x="5000" y="0"/>
                    <a:pt x="3158" y="0"/>
                  </a:cubicBezTo>
                  <a:close/>
                </a:path>
              </a:pathLst>
            </a:custGeom>
            <a:solidFill>
              <a:srgbClr val="38637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24530;p73">
              <a:extLst>
                <a:ext uri="{FF2B5EF4-FFF2-40B4-BE49-F238E27FC236}">
                  <a16:creationId xmlns:a16="http://schemas.microsoft.com/office/drawing/2014/main" id="{2F0BE42F-D3DA-4520-959F-3C0BC69D930A}"/>
                </a:ext>
              </a:extLst>
            </p:cNvPr>
            <p:cNvSpPr/>
            <p:nvPr/>
          </p:nvSpPr>
          <p:spPr>
            <a:xfrm>
              <a:off x="238125" y="1581350"/>
              <a:ext cx="157875" cy="151325"/>
            </a:xfrm>
            <a:custGeom>
              <a:avLst/>
              <a:gdLst/>
              <a:ahLst/>
              <a:cxnLst/>
              <a:rect l="l" t="t" r="r" b="b"/>
              <a:pathLst>
                <a:path w="6315" h="6053" extrusionOk="0">
                  <a:moveTo>
                    <a:pt x="3157" y="0"/>
                  </a:moveTo>
                  <a:cubicBezTo>
                    <a:pt x="1316" y="0"/>
                    <a:pt x="0" y="1316"/>
                    <a:pt x="0" y="2895"/>
                  </a:cubicBezTo>
                  <a:cubicBezTo>
                    <a:pt x="0" y="4737"/>
                    <a:pt x="1316" y="6052"/>
                    <a:pt x="3157" y="6052"/>
                  </a:cubicBezTo>
                  <a:cubicBezTo>
                    <a:pt x="4736" y="6052"/>
                    <a:pt x="6315" y="4737"/>
                    <a:pt x="6315" y="2895"/>
                  </a:cubicBezTo>
                  <a:cubicBezTo>
                    <a:pt x="6315" y="1316"/>
                    <a:pt x="4736" y="0"/>
                    <a:pt x="3157" y="0"/>
                  </a:cubicBezTo>
                  <a:close/>
                </a:path>
              </a:pathLst>
            </a:custGeom>
            <a:solidFill>
              <a:srgbClr val="38637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24531;p73">
              <a:extLst>
                <a:ext uri="{FF2B5EF4-FFF2-40B4-BE49-F238E27FC236}">
                  <a16:creationId xmlns:a16="http://schemas.microsoft.com/office/drawing/2014/main" id="{A8ABE20E-C53A-40CC-A1B5-801D9C96367D}"/>
                </a:ext>
              </a:extLst>
            </p:cNvPr>
            <p:cNvSpPr/>
            <p:nvPr/>
          </p:nvSpPr>
          <p:spPr>
            <a:xfrm>
              <a:off x="1586600" y="1581350"/>
              <a:ext cx="151325" cy="151325"/>
            </a:xfrm>
            <a:custGeom>
              <a:avLst/>
              <a:gdLst/>
              <a:ahLst/>
              <a:cxnLst/>
              <a:rect l="l" t="t" r="r" b="b"/>
              <a:pathLst>
                <a:path w="6053" h="6053" extrusionOk="0">
                  <a:moveTo>
                    <a:pt x="3158" y="0"/>
                  </a:moveTo>
                  <a:cubicBezTo>
                    <a:pt x="1317" y="0"/>
                    <a:pt x="1" y="1316"/>
                    <a:pt x="1" y="2895"/>
                  </a:cubicBezTo>
                  <a:cubicBezTo>
                    <a:pt x="1" y="4737"/>
                    <a:pt x="1317" y="6052"/>
                    <a:pt x="3158" y="6052"/>
                  </a:cubicBezTo>
                  <a:cubicBezTo>
                    <a:pt x="4737" y="6052"/>
                    <a:pt x="6053" y="4737"/>
                    <a:pt x="6053" y="2895"/>
                  </a:cubicBezTo>
                  <a:cubicBezTo>
                    <a:pt x="6053" y="1316"/>
                    <a:pt x="4737" y="0"/>
                    <a:pt x="3158" y="0"/>
                  </a:cubicBezTo>
                  <a:close/>
                </a:path>
              </a:pathLst>
            </a:custGeom>
            <a:solidFill>
              <a:srgbClr val="38637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24532;p73">
              <a:extLst>
                <a:ext uri="{FF2B5EF4-FFF2-40B4-BE49-F238E27FC236}">
                  <a16:creationId xmlns:a16="http://schemas.microsoft.com/office/drawing/2014/main" id="{C36DA939-211E-4FF4-BEDC-D5853E2EB066}"/>
                </a:ext>
              </a:extLst>
            </p:cNvPr>
            <p:cNvSpPr/>
            <p:nvPr/>
          </p:nvSpPr>
          <p:spPr>
            <a:xfrm>
              <a:off x="2928525" y="1581350"/>
              <a:ext cx="157900" cy="151325"/>
            </a:xfrm>
            <a:custGeom>
              <a:avLst/>
              <a:gdLst/>
              <a:ahLst/>
              <a:cxnLst/>
              <a:rect l="l" t="t" r="r" b="b"/>
              <a:pathLst>
                <a:path w="6316" h="6053" extrusionOk="0">
                  <a:moveTo>
                    <a:pt x="3158" y="0"/>
                  </a:moveTo>
                  <a:cubicBezTo>
                    <a:pt x="1579" y="0"/>
                    <a:pt x="1" y="1316"/>
                    <a:pt x="1" y="2895"/>
                  </a:cubicBezTo>
                  <a:cubicBezTo>
                    <a:pt x="1" y="4737"/>
                    <a:pt x="1579" y="6052"/>
                    <a:pt x="3158" y="6052"/>
                  </a:cubicBezTo>
                  <a:cubicBezTo>
                    <a:pt x="5000" y="6052"/>
                    <a:pt x="6316" y="4737"/>
                    <a:pt x="6316" y="2895"/>
                  </a:cubicBezTo>
                  <a:cubicBezTo>
                    <a:pt x="6316" y="1316"/>
                    <a:pt x="5000" y="0"/>
                    <a:pt x="3158" y="0"/>
                  </a:cubicBezTo>
                  <a:close/>
                </a:path>
              </a:pathLst>
            </a:custGeom>
            <a:solidFill>
              <a:srgbClr val="38637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24533;p73">
              <a:extLst>
                <a:ext uri="{FF2B5EF4-FFF2-40B4-BE49-F238E27FC236}">
                  <a16:creationId xmlns:a16="http://schemas.microsoft.com/office/drawing/2014/main" id="{ECF0251F-1983-4F0E-88FA-9F5CA29D6362}"/>
                </a:ext>
              </a:extLst>
            </p:cNvPr>
            <p:cNvSpPr/>
            <p:nvPr/>
          </p:nvSpPr>
          <p:spPr>
            <a:xfrm>
              <a:off x="4277025" y="1581350"/>
              <a:ext cx="157900" cy="151325"/>
            </a:xfrm>
            <a:custGeom>
              <a:avLst/>
              <a:gdLst/>
              <a:ahLst/>
              <a:cxnLst/>
              <a:rect l="l" t="t" r="r" b="b"/>
              <a:pathLst>
                <a:path w="6316" h="6053" extrusionOk="0">
                  <a:moveTo>
                    <a:pt x="3158" y="0"/>
                  </a:moveTo>
                  <a:cubicBezTo>
                    <a:pt x="1316" y="0"/>
                    <a:pt x="1" y="1316"/>
                    <a:pt x="1" y="2895"/>
                  </a:cubicBezTo>
                  <a:cubicBezTo>
                    <a:pt x="1" y="4737"/>
                    <a:pt x="1316" y="6052"/>
                    <a:pt x="3158" y="6052"/>
                  </a:cubicBezTo>
                  <a:cubicBezTo>
                    <a:pt x="4737" y="6052"/>
                    <a:pt x="6316" y="4737"/>
                    <a:pt x="6316" y="2895"/>
                  </a:cubicBezTo>
                  <a:cubicBezTo>
                    <a:pt x="6316" y="1316"/>
                    <a:pt x="4737" y="0"/>
                    <a:pt x="3158" y="0"/>
                  </a:cubicBezTo>
                  <a:close/>
                </a:path>
              </a:pathLst>
            </a:custGeom>
            <a:solidFill>
              <a:srgbClr val="38637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24534;p73">
              <a:extLst>
                <a:ext uri="{FF2B5EF4-FFF2-40B4-BE49-F238E27FC236}">
                  <a16:creationId xmlns:a16="http://schemas.microsoft.com/office/drawing/2014/main" id="{E1852885-C2BF-4F7A-B953-4CE8A9853D84}"/>
                </a:ext>
              </a:extLst>
            </p:cNvPr>
            <p:cNvSpPr/>
            <p:nvPr/>
          </p:nvSpPr>
          <p:spPr>
            <a:xfrm>
              <a:off x="5625525" y="1581350"/>
              <a:ext cx="151325" cy="151325"/>
            </a:xfrm>
            <a:custGeom>
              <a:avLst/>
              <a:gdLst/>
              <a:ahLst/>
              <a:cxnLst/>
              <a:rect l="l" t="t" r="r" b="b"/>
              <a:pathLst>
                <a:path w="6053" h="6053" extrusionOk="0">
                  <a:moveTo>
                    <a:pt x="3158" y="0"/>
                  </a:moveTo>
                  <a:cubicBezTo>
                    <a:pt x="1316" y="0"/>
                    <a:pt x="1" y="1316"/>
                    <a:pt x="1" y="2895"/>
                  </a:cubicBezTo>
                  <a:cubicBezTo>
                    <a:pt x="1" y="4737"/>
                    <a:pt x="1316" y="6052"/>
                    <a:pt x="3158" y="6052"/>
                  </a:cubicBezTo>
                  <a:cubicBezTo>
                    <a:pt x="4737" y="6052"/>
                    <a:pt x="6052" y="4737"/>
                    <a:pt x="6052" y="2895"/>
                  </a:cubicBezTo>
                  <a:cubicBezTo>
                    <a:pt x="6052" y="1316"/>
                    <a:pt x="4737" y="0"/>
                    <a:pt x="3158" y="0"/>
                  </a:cubicBezTo>
                  <a:close/>
                </a:path>
              </a:pathLst>
            </a:custGeom>
            <a:solidFill>
              <a:srgbClr val="38637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24535;p73">
              <a:extLst>
                <a:ext uri="{FF2B5EF4-FFF2-40B4-BE49-F238E27FC236}">
                  <a16:creationId xmlns:a16="http://schemas.microsoft.com/office/drawing/2014/main" id="{3641426C-8CF8-466A-9575-D99981A9185D}"/>
                </a:ext>
              </a:extLst>
            </p:cNvPr>
            <p:cNvSpPr/>
            <p:nvPr/>
          </p:nvSpPr>
          <p:spPr>
            <a:xfrm>
              <a:off x="6967450" y="1581350"/>
              <a:ext cx="157900" cy="151325"/>
            </a:xfrm>
            <a:custGeom>
              <a:avLst/>
              <a:gdLst/>
              <a:ahLst/>
              <a:cxnLst/>
              <a:rect l="l" t="t" r="r" b="b"/>
              <a:pathLst>
                <a:path w="6316" h="6053" extrusionOk="0">
                  <a:moveTo>
                    <a:pt x="3158" y="0"/>
                  </a:moveTo>
                  <a:cubicBezTo>
                    <a:pt x="1579" y="0"/>
                    <a:pt x="0" y="1316"/>
                    <a:pt x="0" y="2895"/>
                  </a:cubicBezTo>
                  <a:cubicBezTo>
                    <a:pt x="0" y="4737"/>
                    <a:pt x="1579" y="6052"/>
                    <a:pt x="3158" y="6052"/>
                  </a:cubicBezTo>
                  <a:cubicBezTo>
                    <a:pt x="5000" y="6052"/>
                    <a:pt x="6315" y="4737"/>
                    <a:pt x="6315" y="2895"/>
                  </a:cubicBezTo>
                  <a:cubicBezTo>
                    <a:pt x="6315" y="1316"/>
                    <a:pt x="5000" y="0"/>
                    <a:pt x="3158" y="0"/>
                  </a:cubicBezTo>
                  <a:close/>
                </a:path>
              </a:pathLst>
            </a:custGeom>
            <a:solidFill>
              <a:srgbClr val="38637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24536;p73">
              <a:extLst>
                <a:ext uri="{FF2B5EF4-FFF2-40B4-BE49-F238E27FC236}">
                  <a16:creationId xmlns:a16="http://schemas.microsoft.com/office/drawing/2014/main" id="{2E58CD52-71EE-4FEB-A464-C0170A0E7DF0}"/>
                </a:ext>
              </a:extLst>
            </p:cNvPr>
            <p:cNvSpPr/>
            <p:nvPr/>
          </p:nvSpPr>
          <p:spPr>
            <a:xfrm>
              <a:off x="238125" y="2627250"/>
              <a:ext cx="157875" cy="157900"/>
            </a:xfrm>
            <a:custGeom>
              <a:avLst/>
              <a:gdLst/>
              <a:ahLst/>
              <a:cxnLst/>
              <a:rect l="l" t="t" r="r" b="b"/>
              <a:pathLst>
                <a:path w="6315" h="6316" extrusionOk="0">
                  <a:moveTo>
                    <a:pt x="3157" y="1"/>
                  </a:moveTo>
                  <a:cubicBezTo>
                    <a:pt x="1316" y="1"/>
                    <a:pt x="0" y="1316"/>
                    <a:pt x="0" y="3158"/>
                  </a:cubicBezTo>
                  <a:cubicBezTo>
                    <a:pt x="0" y="4737"/>
                    <a:pt x="1316" y="6316"/>
                    <a:pt x="3157" y="6316"/>
                  </a:cubicBezTo>
                  <a:cubicBezTo>
                    <a:pt x="4736" y="6316"/>
                    <a:pt x="6315" y="4737"/>
                    <a:pt x="6315" y="3158"/>
                  </a:cubicBezTo>
                  <a:cubicBezTo>
                    <a:pt x="6315" y="1316"/>
                    <a:pt x="4736" y="1"/>
                    <a:pt x="3157" y="1"/>
                  </a:cubicBezTo>
                  <a:close/>
                </a:path>
              </a:pathLst>
            </a:custGeom>
            <a:solidFill>
              <a:srgbClr val="38637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24537;p73">
              <a:extLst>
                <a:ext uri="{FF2B5EF4-FFF2-40B4-BE49-F238E27FC236}">
                  <a16:creationId xmlns:a16="http://schemas.microsoft.com/office/drawing/2014/main" id="{4B58194C-E34D-42E4-B532-FAD74081A635}"/>
                </a:ext>
              </a:extLst>
            </p:cNvPr>
            <p:cNvSpPr/>
            <p:nvPr/>
          </p:nvSpPr>
          <p:spPr>
            <a:xfrm>
              <a:off x="1586600" y="2627250"/>
              <a:ext cx="151325" cy="157900"/>
            </a:xfrm>
            <a:custGeom>
              <a:avLst/>
              <a:gdLst/>
              <a:ahLst/>
              <a:cxnLst/>
              <a:rect l="l" t="t" r="r" b="b"/>
              <a:pathLst>
                <a:path w="6053" h="6316" extrusionOk="0">
                  <a:moveTo>
                    <a:pt x="3158" y="1"/>
                  </a:moveTo>
                  <a:cubicBezTo>
                    <a:pt x="1317" y="1"/>
                    <a:pt x="1" y="1316"/>
                    <a:pt x="1" y="3158"/>
                  </a:cubicBezTo>
                  <a:cubicBezTo>
                    <a:pt x="1" y="4737"/>
                    <a:pt x="1317" y="6316"/>
                    <a:pt x="3158" y="6316"/>
                  </a:cubicBezTo>
                  <a:cubicBezTo>
                    <a:pt x="4737" y="6316"/>
                    <a:pt x="6053" y="4737"/>
                    <a:pt x="6053" y="3158"/>
                  </a:cubicBezTo>
                  <a:cubicBezTo>
                    <a:pt x="6053" y="1316"/>
                    <a:pt x="4737" y="1"/>
                    <a:pt x="3158" y="1"/>
                  </a:cubicBezTo>
                  <a:close/>
                </a:path>
              </a:pathLst>
            </a:custGeom>
            <a:solidFill>
              <a:srgbClr val="38637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24538;p73">
              <a:extLst>
                <a:ext uri="{FF2B5EF4-FFF2-40B4-BE49-F238E27FC236}">
                  <a16:creationId xmlns:a16="http://schemas.microsoft.com/office/drawing/2014/main" id="{1F6C224B-23A2-48A6-A5FA-8DC8CF977E5C}"/>
                </a:ext>
              </a:extLst>
            </p:cNvPr>
            <p:cNvSpPr/>
            <p:nvPr/>
          </p:nvSpPr>
          <p:spPr>
            <a:xfrm>
              <a:off x="2928525" y="2627250"/>
              <a:ext cx="157900" cy="157900"/>
            </a:xfrm>
            <a:custGeom>
              <a:avLst/>
              <a:gdLst/>
              <a:ahLst/>
              <a:cxnLst/>
              <a:rect l="l" t="t" r="r" b="b"/>
              <a:pathLst>
                <a:path w="6316" h="6316" extrusionOk="0">
                  <a:moveTo>
                    <a:pt x="3158" y="1"/>
                  </a:moveTo>
                  <a:cubicBezTo>
                    <a:pt x="1579" y="1"/>
                    <a:pt x="1" y="1316"/>
                    <a:pt x="1" y="3158"/>
                  </a:cubicBezTo>
                  <a:cubicBezTo>
                    <a:pt x="1" y="4737"/>
                    <a:pt x="1579" y="6316"/>
                    <a:pt x="3158" y="6316"/>
                  </a:cubicBezTo>
                  <a:cubicBezTo>
                    <a:pt x="5000" y="6316"/>
                    <a:pt x="6316" y="4737"/>
                    <a:pt x="6316" y="3158"/>
                  </a:cubicBezTo>
                  <a:cubicBezTo>
                    <a:pt x="6316" y="1316"/>
                    <a:pt x="5000" y="1"/>
                    <a:pt x="3158" y="1"/>
                  </a:cubicBezTo>
                  <a:close/>
                </a:path>
              </a:pathLst>
            </a:custGeom>
            <a:solidFill>
              <a:srgbClr val="38637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24539;p73">
              <a:extLst>
                <a:ext uri="{FF2B5EF4-FFF2-40B4-BE49-F238E27FC236}">
                  <a16:creationId xmlns:a16="http://schemas.microsoft.com/office/drawing/2014/main" id="{A0471FAC-47BE-4E16-AF4D-E5AF07DEA406}"/>
                </a:ext>
              </a:extLst>
            </p:cNvPr>
            <p:cNvSpPr/>
            <p:nvPr/>
          </p:nvSpPr>
          <p:spPr>
            <a:xfrm>
              <a:off x="4277025" y="2627250"/>
              <a:ext cx="157900" cy="157900"/>
            </a:xfrm>
            <a:custGeom>
              <a:avLst/>
              <a:gdLst/>
              <a:ahLst/>
              <a:cxnLst/>
              <a:rect l="l" t="t" r="r" b="b"/>
              <a:pathLst>
                <a:path w="6316" h="6316" extrusionOk="0">
                  <a:moveTo>
                    <a:pt x="3158" y="1"/>
                  </a:moveTo>
                  <a:cubicBezTo>
                    <a:pt x="1316" y="1"/>
                    <a:pt x="1" y="1316"/>
                    <a:pt x="1" y="3158"/>
                  </a:cubicBezTo>
                  <a:cubicBezTo>
                    <a:pt x="1" y="4737"/>
                    <a:pt x="1316" y="6316"/>
                    <a:pt x="3158" y="6316"/>
                  </a:cubicBezTo>
                  <a:cubicBezTo>
                    <a:pt x="4737" y="6316"/>
                    <a:pt x="6316" y="4737"/>
                    <a:pt x="6316" y="3158"/>
                  </a:cubicBezTo>
                  <a:cubicBezTo>
                    <a:pt x="6316" y="1316"/>
                    <a:pt x="4737" y="1"/>
                    <a:pt x="3158" y="1"/>
                  </a:cubicBezTo>
                  <a:close/>
                </a:path>
              </a:pathLst>
            </a:custGeom>
            <a:solidFill>
              <a:srgbClr val="38637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24540;p73">
              <a:extLst>
                <a:ext uri="{FF2B5EF4-FFF2-40B4-BE49-F238E27FC236}">
                  <a16:creationId xmlns:a16="http://schemas.microsoft.com/office/drawing/2014/main" id="{2B0B8CC8-84C8-46C9-AFE3-7AD6B72CD7EE}"/>
                </a:ext>
              </a:extLst>
            </p:cNvPr>
            <p:cNvSpPr/>
            <p:nvPr/>
          </p:nvSpPr>
          <p:spPr>
            <a:xfrm>
              <a:off x="5625525" y="2627250"/>
              <a:ext cx="151325" cy="157900"/>
            </a:xfrm>
            <a:custGeom>
              <a:avLst/>
              <a:gdLst/>
              <a:ahLst/>
              <a:cxnLst/>
              <a:rect l="l" t="t" r="r" b="b"/>
              <a:pathLst>
                <a:path w="6053" h="6316" extrusionOk="0">
                  <a:moveTo>
                    <a:pt x="3158" y="1"/>
                  </a:moveTo>
                  <a:cubicBezTo>
                    <a:pt x="1316" y="1"/>
                    <a:pt x="1" y="1316"/>
                    <a:pt x="1" y="3158"/>
                  </a:cubicBezTo>
                  <a:cubicBezTo>
                    <a:pt x="1" y="4737"/>
                    <a:pt x="1316" y="6316"/>
                    <a:pt x="3158" y="6316"/>
                  </a:cubicBezTo>
                  <a:cubicBezTo>
                    <a:pt x="4737" y="6316"/>
                    <a:pt x="6052" y="4737"/>
                    <a:pt x="6052" y="3158"/>
                  </a:cubicBezTo>
                  <a:cubicBezTo>
                    <a:pt x="6052" y="1316"/>
                    <a:pt x="4737" y="1"/>
                    <a:pt x="3158" y="1"/>
                  </a:cubicBezTo>
                  <a:close/>
                </a:path>
              </a:pathLst>
            </a:custGeom>
            <a:solidFill>
              <a:srgbClr val="38637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24541;p73">
              <a:extLst>
                <a:ext uri="{FF2B5EF4-FFF2-40B4-BE49-F238E27FC236}">
                  <a16:creationId xmlns:a16="http://schemas.microsoft.com/office/drawing/2014/main" id="{CE27A044-97FE-4A4D-871C-8636672D9D77}"/>
                </a:ext>
              </a:extLst>
            </p:cNvPr>
            <p:cNvSpPr/>
            <p:nvPr/>
          </p:nvSpPr>
          <p:spPr>
            <a:xfrm>
              <a:off x="6967450" y="2627250"/>
              <a:ext cx="157900" cy="157900"/>
            </a:xfrm>
            <a:custGeom>
              <a:avLst/>
              <a:gdLst/>
              <a:ahLst/>
              <a:cxnLst/>
              <a:rect l="l" t="t" r="r" b="b"/>
              <a:pathLst>
                <a:path w="6316" h="6316" extrusionOk="0">
                  <a:moveTo>
                    <a:pt x="3158" y="1"/>
                  </a:moveTo>
                  <a:cubicBezTo>
                    <a:pt x="1579" y="1"/>
                    <a:pt x="0" y="1316"/>
                    <a:pt x="0" y="3158"/>
                  </a:cubicBezTo>
                  <a:cubicBezTo>
                    <a:pt x="0" y="4737"/>
                    <a:pt x="1579" y="6316"/>
                    <a:pt x="3158" y="6316"/>
                  </a:cubicBezTo>
                  <a:cubicBezTo>
                    <a:pt x="5000" y="6316"/>
                    <a:pt x="6315" y="4737"/>
                    <a:pt x="6315" y="3158"/>
                  </a:cubicBezTo>
                  <a:cubicBezTo>
                    <a:pt x="6315" y="1316"/>
                    <a:pt x="5000" y="1"/>
                    <a:pt x="3158" y="1"/>
                  </a:cubicBezTo>
                  <a:close/>
                </a:path>
              </a:pathLst>
            </a:custGeom>
            <a:solidFill>
              <a:srgbClr val="38637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24542;p73">
              <a:extLst>
                <a:ext uri="{FF2B5EF4-FFF2-40B4-BE49-F238E27FC236}">
                  <a16:creationId xmlns:a16="http://schemas.microsoft.com/office/drawing/2014/main" id="{13D387CF-FB4F-49C5-906E-53D824233AC2}"/>
                </a:ext>
              </a:extLst>
            </p:cNvPr>
            <p:cNvSpPr/>
            <p:nvPr/>
          </p:nvSpPr>
          <p:spPr>
            <a:xfrm>
              <a:off x="238125" y="3679750"/>
              <a:ext cx="157875" cy="151300"/>
            </a:xfrm>
            <a:custGeom>
              <a:avLst/>
              <a:gdLst/>
              <a:ahLst/>
              <a:cxnLst/>
              <a:rect l="l" t="t" r="r" b="b"/>
              <a:pathLst>
                <a:path w="6315" h="6052" extrusionOk="0">
                  <a:moveTo>
                    <a:pt x="3157" y="0"/>
                  </a:moveTo>
                  <a:cubicBezTo>
                    <a:pt x="1316" y="0"/>
                    <a:pt x="0" y="1316"/>
                    <a:pt x="0" y="2895"/>
                  </a:cubicBezTo>
                  <a:cubicBezTo>
                    <a:pt x="0" y="4736"/>
                    <a:pt x="1316" y="6052"/>
                    <a:pt x="3157" y="6052"/>
                  </a:cubicBezTo>
                  <a:cubicBezTo>
                    <a:pt x="4736" y="6052"/>
                    <a:pt x="6315" y="4736"/>
                    <a:pt x="6315" y="2895"/>
                  </a:cubicBezTo>
                  <a:cubicBezTo>
                    <a:pt x="6315" y="1316"/>
                    <a:pt x="4736" y="0"/>
                    <a:pt x="3157" y="0"/>
                  </a:cubicBezTo>
                  <a:close/>
                </a:path>
              </a:pathLst>
            </a:custGeom>
            <a:solidFill>
              <a:srgbClr val="38637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24543;p73">
              <a:extLst>
                <a:ext uri="{FF2B5EF4-FFF2-40B4-BE49-F238E27FC236}">
                  <a16:creationId xmlns:a16="http://schemas.microsoft.com/office/drawing/2014/main" id="{5F42DA42-14FC-4D92-BC6F-0142EDF2226A}"/>
                </a:ext>
              </a:extLst>
            </p:cNvPr>
            <p:cNvSpPr/>
            <p:nvPr/>
          </p:nvSpPr>
          <p:spPr>
            <a:xfrm>
              <a:off x="1586600" y="3679750"/>
              <a:ext cx="151325" cy="151300"/>
            </a:xfrm>
            <a:custGeom>
              <a:avLst/>
              <a:gdLst/>
              <a:ahLst/>
              <a:cxnLst/>
              <a:rect l="l" t="t" r="r" b="b"/>
              <a:pathLst>
                <a:path w="6053" h="6052" extrusionOk="0">
                  <a:moveTo>
                    <a:pt x="3158" y="0"/>
                  </a:moveTo>
                  <a:cubicBezTo>
                    <a:pt x="1317" y="0"/>
                    <a:pt x="1" y="1316"/>
                    <a:pt x="1" y="2895"/>
                  </a:cubicBezTo>
                  <a:cubicBezTo>
                    <a:pt x="1" y="4736"/>
                    <a:pt x="1317" y="6052"/>
                    <a:pt x="3158" y="6052"/>
                  </a:cubicBezTo>
                  <a:cubicBezTo>
                    <a:pt x="4737" y="6052"/>
                    <a:pt x="6053" y="4736"/>
                    <a:pt x="6053" y="2895"/>
                  </a:cubicBezTo>
                  <a:cubicBezTo>
                    <a:pt x="6053" y="1316"/>
                    <a:pt x="4737" y="0"/>
                    <a:pt x="3158" y="0"/>
                  </a:cubicBezTo>
                  <a:close/>
                </a:path>
              </a:pathLst>
            </a:custGeom>
            <a:solidFill>
              <a:srgbClr val="38637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24544;p73">
              <a:extLst>
                <a:ext uri="{FF2B5EF4-FFF2-40B4-BE49-F238E27FC236}">
                  <a16:creationId xmlns:a16="http://schemas.microsoft.com/office/drawing/2014/main" id="{9D76B218-A039-4FAB-86AE-1F776E41C66A}"/>
                </a:ext>
              </a:extLst>
            </p:cNvPr>
            <p:cNvSpPr/>
            <p:nvPr/>
          </p:nvSpPr>
          <p:spPr>
            <a:xfrm>
              <a:off x="2928525" y="3679750"/>
              <a:ext cx="157900" cy="151300"/>
            </a:xfrm>
            <a:custGeom>
              <a:avLst/>
              <a:gdLst/>
              <a:ahLst/>
              <a:cxnLst/>
              <a:rect l="l" t="t" r="r" b="b"/>
              <a:pathLst>
                <a:path w="6316" h="6052" extrusionOk="0">
                  <a:moveTo>
                    <a:pt x="3158" y="0"/>
                  </a:moveTo>
                  <a:cubicBezTo>
                    <a:pt x="1579" y="0"/>
                    <a:pt x="1" y="1316"/>
                    <a:pt x="1" y="2895"/>
                  </a:cubicBezTo>
                  <a:cubicBezTo>
                    <a:pt x="1" y="4736"/>
                    <a:pt x="1579" y="6052"/>
                    <a:pt x="3158" y="6052"/>
                  </a:cubicBezTo>
                  <a:cubicBezTo>
                    <a:pt x="5000" y="6052"/>
                    <a:pt x="6316" y="4736"/>
                    <a:pt x="6316" y="2895"/>
                  </a:cubicBezTo>
                  <a:cubicBezTo>
                    <a:pt x="6316" y="1316"/>
                    <a:pt x="5000" y="0"/>
                    <a:pt x="3158" y="0"/>
                  </a:cubicBezTo>
                  <a:close/>
                </a:path>
              </a:pathLst>
            </a:custGeom>
            <a:solidFill>
              <a:srgbClr val="38637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24545;p73">
              <a:extLst>
                <a:ext uri="{FF2B5EF4-FFF2-40B4-BE49-F238E27FC236}">
                  <a16:creationId xmlns:a16="http://schemas.microsoft.com/office/drawing/2014/main" id="{EC9EBEC5-1F70-4A35-992A-576C1B89224C}"/>
                </a:ext>
              </a:extLst>
            </p:cNvPr>
            <p:cNvSpPr/>
            <p:nvPr/>
          </p:nvSpPr>
          <p:spPr>
            <a:xfrm>
              <a:off x="4277025" y="3679750"/>
              <a:ext cx="157900" cy="151300"/>
            </a:xfrm>
            <a:custGeom>
              <a:avLst/>
              <a:gdLst/>
              <a:ahLst/>
              <a:cxnLst/>
              <a:rect l="l" t="t" r="r" b="b"/>
              <a:pathLst>
                <a:path w="6316" h="6052" extrusionOk="0">
                  <a:moveTo>
                    <a:pt x="3158" y="0"/>
                  </a:moveTo>
                  <a:cubicBezTo>
                    <a:pt x="1316" y="0"/>
                    <a:pt x="1" y="1316"/>
                    <a:pt x="1" y="2895"/>
                  </a:cubicBezTo>
                  <a:cubicBezTo>
                    <a:pt x="1" y="4736"/>
                    <a:pt x="1316" y="6052"/>
                    <a:pt x="3158" y="6052"/>
                  </a:cubicBezTo>
                  <a:cubicBezTo>
                    <a:pt x="4737" y="6052"/>
                    <a:pt x="6316" y="4736"/>
                    <a:pt x="6316" y="2895"/>
                  </a:cubicBezTo>
                  <a:cubicBezTo>
                    <a:pt x="6316" y="1316"/>
                    <a:pt x="4737" y="0"/>
                    <a:pt x="3158" y="0"/>
                  </a:cubicBezTo>
                  <a:close/>
                </a:path>
              </a:pathLst>
            </a:custGeom>
            <a:solidFill>
              <a:srgbClr val="38637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24546;p73">
              <a:extLst>
                <a:ext uri="{FF2B5EF4-FFF2-40B4-BE49-F238E27FC236}">
                  <a16:creationId xmlns:a16="http://schemas.microsoft.com/office/drawing/2014/main" id="{5D89395E-4F45-43E0-980B-EED3A88BE310}"/>
                </a:ext>
              </a:extLst>
            </p:cNvPr>
            <p:cNvSpPr/>
            <p:nvPr/>
          </p:nvSpPr>
          <p:spPr>
            <a:xfrm>
              <a:off x="5625525" y="3679750"/>
              <a:ext cx="151325" cy="151300"/>
            </a:xfrm>
            <a:custGeom>
              <a:avLst/>
              <a:gdLst/>
              <a:ahLst/>
              <a:cxnLst/>
              <a:rect l="l" t="t" r="r" b="b"/>
              <a:pathLst>
                <a:path w="6053" h="6052" extrusionOk="0">
                  <a:moveTo>
                    <a:pt x="3158" y="0"/>
                  </a:moveTo>
                  <a:cubicBezTo>
                    <a:pt x="1316" y="0"/>
                    <a:pt x="1" y="1316"/>
                    <a:pt x="1" y="2895"/>
                  </a:cubicBezTo>
                  <a:cubicBezTo>
                    <a:pt x="1" y="4736"/>
                    <a:pt x="1316" y="6052"/>
                    <a:pt x="3158" y="6052"/>
                  </a:cubicBezTo>
                  <a:cubicBezTo>
                    <a:pt x="4737" y="6052"/>
                    <a:pt x="6052" y="4736"/>
                    <a:pt x="6052" y="2895"/>
                  </a:cubicBezTo>
                  <a:cubicBezTo>
                    <a:pt x="6052" y="1316"/>
                    <a:pt x="4737" y="0"/>
                    <a:pt x="3158" y="0"/>
                  </a:cubicBezTo>
                  <a:close/>
                </a:path>
              </a:pathLst>
            </a:custGeom>
            <a:solidFill>
              <a:srgbClr val="38637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24547;p73">
              <a:extLst>
                <a:ext uri="{FF2B5EF4-FFF2-40B4-BE49-F238E27FC236}">
                  <a16:creationId xmlns:a16="http://schemas.microsoft.com/office/drawing/2014/main" id="{7A38FFE7-CEB6-40FF-921B-00363E682511}"/>
                </a:ext>
              </a:extLst>
            </p:cNvPr>
            <p:cNvSpPr/>
            <p:nvPr/>
          </p:nvSpPr>
          <p:spPr>
            <a:xfrm>
              <a:off x="6967450" y="3679750"/>
              <a:ext cx="157900" cy="151300"/>
            </a:xfrm>
            <a:custGeom>
              <a:avLst/>
              <a:gdLst/>
              <a:ahLst/>
              <a:cxnLst/>
              <a:rect l="l" t="t" r="r" b="b"/>
              <a:pathLst>
                <a:path w="6316" h="6052" extrusionOk="0">
                  <a:moveTo>
                    <a:pt x="3158" y="0"/>
                  </a:moveTo>
                  <a:cubicBezTo>
                    <a:pt x="1579" y="0"/>
                    <a:pt x="0" y="1316"/>
                    <a:pt x="0" y="2895"/>
                  </a:cubicBezTo>
                  <a:cubicBezTo>
                    <a:pt x="0" y="4736"/>
                    <a:pt x="1579" y="6052"/>
                    <a:pt x="3158" y="6052"/>
                  </a:cubicBezTo>
                  <a:cubicBezTo>
                    <a:pt x="5000" y="6052"/>
                    <a:pt x="6315" y="4736"/>
                    <a:pt x="6315" y="2895"/>
                  </a:cubicBezTo>
                  <a:cubicBezTo>
                    <a:pt x="6315" y="1316"/>
                    <a:pt x="5000" y="0"/>
                    <a:pt x="3158" y="0"/>
                  </a:cubicBezTo>
                  <a:close/>
                </a:path>
              </a:pathLst>
            </a:custGeom>
            <a:solidFill>
              <a:srgbClr val="38637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24548;p73">
              <a:extLst>
                <a:ext uri="{FF2B5EF4-FFF2-40B4-BE49-F238E27FC236}">
                  <a16:creationId xmlns:a16="http://schemas.microsoft.com/office/drawing/2014/main" id="{09A2ED1D-BF56-4024-9C25-98E51254DE87}"/>
                </a:ext>
              </a:extLst>
            </p:cNvPr>
            <p:cNvSpPr/>
            <p:nvPr/>
          </p:nvSpPr>
          <p:spPr>
            <a:xfrm>
              <a:off x="238125" y="4725650"/>
              <a:ext cx="157875" cy="157900"/>
            </a:xfrm>
            <a:custGeom>
              <a:avLst/>
              <a:gdLst/>
              <a:ahLst/>
              <a:cxnLst/>
              <a:rect l="l" t="t" r="r" b="b"/>
              <a:pathLst>
                <a:path w="6315" h="6316" extrusionOk="0">
                  <a:moveTo>
                    <a:pt x="3157" y="1"/>
                  </a:moveTo>
                  <a:cubicBezTo>
                    <a:pt x="1316" y="1"/>
                    <a:pt x="0" y="1316"/>
                    <a:pt x="0" y="3158"/>
                  </a:cubicBezTo>
                  <a:cubicBezTo>
                    <a:pt x="0" y="4737"/>
                    <a:pt x="1316" y="6315"/>
                    <a:pt x="3157" y="6315"/>
                  </a:cubicBezTo>
                  <a:cubicBezTo>
                    <a:pt x="4736" y="6315"/>
                    <a:pt x="6315" y="4737"/>
                    <a:pt x="6315" y="3158"/>
                  </a:cubicBezTo>
                  <a:cubicBezTo>
                    <a:pt x="6315" y="1316"/>
                    <a:pt x="4736" y="1"/>
                    <a:pt x="3157" y="1"/>
                  </a:cubicBezTo>
                  <a:close/>
                </a:path>
              </a:pathLst>
            </a:custGeom>
            <a:solidFill>
              <a:srgbClr val="38637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24549;p73">
              <a:extLst>
                <a:ext uri="{FF2B5EF4-FFF2-40B4-BE49-F238E27FC236}">
                  <a16:creationId xmlns:a16="http://schemas.microsoft.com/office/drawing/2014/main" id="{982A57DE-209C-44D6-88AE-62FCD1E3262C}"/>
                </a:ext>
              </a:extLst>
            </p:cNvPr>
            <p:cNvSpPr/>
            <p:nvPr/>
          </p:nvSpPr>
          <p:spPr>
            <a:xfrm>
              <a:off x="1586600" y="4725650"/>
              <a:ext cx="151325" cy="157900"/>
            </a:xfrm>
            <a:custGeom>
              <a:avLst/>
              <a:gdLst/>
              <a:ahLst/>
              <a:cxnLst/>
              <a:rect l="l" t="t" r="r" b="b"/>
              <a:pathLst>
                <a:path w="6053" h="6316" extrusionOk="0">
                  <a:moveTo>
                    <a:pt x="3158" y="1"/>
                  </a:moveTo>
                  <a:cubicBezTo>
                    <a:pt x="1317" y="1"/>
                    <a:pt x="1" y="1316"/>
                    <a:pt x="1" y="3158"/>
                  </a:cubicBezTo>
                  <a:cubicBezTo>
                    <a:pt x="1" y="4737"/>
                    <a:pt x="1317" y="6315"/>
                    <a:pt x="3158" y="6315"/>
                  </a:cubicBezTo>
                  <a:cubicBezTo>
                    <a:pt x="4737" y="6315"/>
                    <a:pt x="6053" y="4737"/>
                    <a:pt x="6053" y="3158"/>
                  </a:cubicBezTo>
                  <a:cubicBezTo>
                    <a:pt x="6053" y="1316"/>
                    <a:pt x="4737" y="1"/>
                    <a:pt x="3158" y="1"/>
                  </a:cubicBezTo>
                  <a:close/>
                </a:path>
              </a:pathLst>
            </a:custGeom>
            <a:solidFill>
              <a:srgbClr val="38637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24550;p73">
              <a:extLst>
                <a:ext uri="{FF2B5EF4-FFF2-40B4-BE49-F238E27FC236}">
                  <a16:creationId xmlns:a16="http://schemas.microsoft.com/office/drawing/2014/main" id="{A78D6B3C-97B4-411B-A541-00B334F6F01E}"/>
                </a:ext>
              </a:extLst>
            </p:cNvPr>
            <p:cNvSpPr/>
            <p:nvPr/>
          </p:nvSpPr>
          <p:spPr>
            <a:xfrm>
              <a:off x="2928525" y="4725650"/>
              <a:ext cx="157900" cy="157900"/>
            </a:xfrm>
            <a:custGeom>
              <a:avLst/>
              <a:gdLst/>
              <a:ahLst/>
              <a:cxnLst/>
              <a:rect l="l" t="t" r="r" b="b"/>
              <a:pathLst>
                <a:path w="6316" h="6316" extrusionOk="0">
                  <a:moveTo>
                    <a:pt x="3158" y="1"/>
                  </a:moveTo>
                  <a:cubicBezTo>
                    <a:pt x="1579" y="1"/>
                    <a:pt x="1" y="1316"/>
                    <a:pt x="1" y="3158"/>
                  </a:cubicBezTo>
                  <a:cubicBezTo>
                    <a:pt x="1" y="4737"/>
                    <a:pt x="1579" y="6315"/>
                    <a:pt x="3158" y="6315"/>
                  </a:cubicBezTo>
                  <a:cubicBezTo>
                    <a:pt x="5000" y="6315"/>
                    <a:pt x="6316" y="4737"/>
                    <a:pt x="6316" y="3158"/>
                  </a:cubicBezTo>
                  <a:cubicBezTo>
                    <a:pt x="6316" y="1316"/>
                    <a:pt x="5000" y="1"/>
                    <a:pt x="3158" y="1"/>
                  </a:cubicBezTo>
                  <a:close/>
                </a:path>
              </a:pathLst>
            </a:custGeom>
            <a:solidFill>
              <a:srgbClr val="38637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24551;p73">
              <a:extLst>
                <a:ext uri="{FF2B5EF4-FFF2-40B4-BE49-F238E27FC236}">
                  <a16:creationId xmlns:a16="http://schemas.microsoft.com/office/drawing/2014/main" id="{412F1922-F1C1-4D6E-8A35-519AE63819EC}"/>
                </a:ext>
              </a:extLst>
            </p:cNvPr>
            <p:cNvSpPr/>
            <p:nvPr/>
          </p:nvSpPr>
          <p:spPr>
            <a:xfrm>
              <a:off x="4277025" y="4725650"/>
              <a:ext cx="157900" cy="157900"/>
            </a:xfrm>
            <a:custGeom>
              <a:avLst/>
              <a:gdLst/>
              <a:ahLst/>
              <a:cxnLst/>
              <a:rect l="l" t="t" r="r" b="b"/>
              <a:pathLst>
                <a:path w="6316" h="6316" extrusionOk="0">
                  <a:moveTo>
                    <a:pt x="3158" y="1"/>
                  </a:moveTo>
                  <a:cubicBezTo>
                    <a:pt x="1316" y="1"/>
                    <a:pt x="1" y="1316"/>
                    <a:pt x="1" y="3158"/>
                  </a:cubicBezTo>
                  <a:cubicBezTo>
                    <a:pt x="1" y="4737"/>
                    <a:pt x="1316" y="6315"/>
                    <a:pt x="3158" y="6315"/>
                  </a:cubicBezTo>
                  <a:cubicBezTo>
                    <a:pt x="4737" y="6315"/>
                    <a:pt x="6316" y="4737"/>
                    <a:pt x="6316" y="3158"/>
                  </a:cubicBezTo>
                  <a:cubicBezTo>
                    <a:pt x="6316" y="1316"/>
                    <a:pt x="4737" y="1"/>
                    <a:pt x="3158" y="1"/>
                  </a:cubicBezTo>
                  <a:close/>
                </a:path>
              </a:pathLst>
            </a:custGeom>
            <a:solidFill>
              <a:srgbClr val="38637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24552;p73">
              <a:extLst>
                <a:ext uri="{FF2B5EF4-FFF2-40B4-BE49-F238E27FC236}">
                  <a16:creationId xmlns:a16="http://schemas.microsoft.com/office/drawing/2014/main" id="{C2D97EF9-31DB-4A73-B9E6-95E8DE4E9329}"/>
                </a:ext>
              </a:extLst>
            </p:cNvPr>
            <p:cNvSpPr/>
            <p:nvPr/>
          </p:nvSpPr>
          <p:spPr>
            <a:xfrm>
              <a:off x="5625525" y="4725650"/>
              <a:ext cx="151325" cy="157900"/>
            </a:xfrm>
            <a:custGeom>
              <a:avLst/>
              <a:gdLst/>
              <a:ahLst/>
              <a:cxnLst/>
              <a:rect l="l" t="t" r="r" b="b"/>
              <a:pathLst>
                <a:path w="6053" h="6316" extrusionOk="0">
                  <a:moveTo>
                    <a:pt x="3158" y="1"/>
                  </a:moveTo>
                  <a:cubicBezTo>
                    <a:pt x="1316" y="1"/>
                    <a:pt x="1" y="1316"/>
                    <a:pt x="1" y="3158"/>
                  </a:cubicBezTo>
                  <a:cubicBezTo>
                    <a:pt x="1" y="4737"/>
                    <a:pt x="1316" y="6315"/>
                    <a:pt x="3158" y="6315"/>
                  </a:cubicBezTo>
                  <a:cubicBezTo>
                    <a:pt x="4737" y="6315"/>
                    <a:pt x="6052" y="4737"/>
                    <a:pt x="6052" y="3158"/>
                  </a:cubicBezTo>
                  <a:cubicBezTo>
                    <a:pt x="6052" y="1316"/>
                    <a:pt x="4737" y="1"/>
                    <a:pt x="3158" y="1"/>
                  </a:cubicBezTo>
                  <a:close/>
                </a:path>
              </a:pathLst>
            </a:custGeom>
            <a:solidFill>
              <a:srgbClr val="38637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24553;p73">
              <a:extLst>
                <a:ext uri="{FF2B5EF4-FFF2-40B4-BE49-F238E27FC236}">
                  <a16:creationId xmlns:a16="http://schemas.microsoft.com/office/drawing/2014/main" id="{E7C1B0C4-E2C6-45F1-A668-E3B3FF61502E}"/>
                </a:ext>
              </a:extLst>
            </p:cNvPr>
            <p:cNvSpPr/>
            <p:nvPr/>
          </p:nvSpPr>
          <p:spPr>
            <a:xfrm>
              <a:off x="6967450" y="4725650"/>
              <a:ext cx="157900" cy="157900"/>
            </a:xfrm>
            <a:custGeom>
              <a:avLst/>
              <a:gdLst/>
              <a:ahLst/>
              <a:cxnLst/>
              <a:rect l="l" t="t" r="r" b="b"/>
              <a:pathLst>
                <a:path w="6316" h="6316" extrusionOk="0">
                  <a:moveTo>
                    <a:pt x="3158" y="1"/>
                  </a:moveTo>
                  <a:cubicBezTo>
                    <a:pt x="1579" y="1"/>
                    <a:pt x="0" y="1316"/>
                    <a:pt x="0" y="3158"/>
                  </a:cubicBezTo>
                  <a:cubicBezTo>
                    <a:pt x="0" y="4737"/>
                    <a:pt x="1579" y="6315"/>
                    <a:pt x="3158" y="6315"/>
                  </a:cubicBezTo>
                  <a:cubicBezTo>
                    <a:pt x="5000" y="6315"/>
                    <a:pt x="6315" y="4737"/>
                    <a:pt x="6315" y="3158"/>
                  </a:cubicBezTo>
                  <a:cubicBezTo>
                    <a:pt x="6315" y="1316"/>
                    <a:pt x="5000" y="1"/>
                    <a:pt x="3158" y="1"/>
                  </a:cubicBezTo>
                  <a:close/>
                </a:path>
              </a:pathLst>
            </a:custGeom>
            <a:solidFill>
              <a:srgbClr val="38637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mc:AlternateContent xmlns:mc="http://schemas.openxmlformats.org/markup-compatibility/2006">
    <mc:Choice xmlns:p14="http://schemas.microsoft.com/office/powerpoint/2010/main" Requires="p14">
      <p:transition spd="slow" p14:dur="900">
        <p14:flythrough dir="out" hasBounce="1"/>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8608"/>
        <p:cNvGrpSpPr/>
        <p:nvPr/>
      </p:nvGrpSpPr>
      <p:grpSpPr>
        <a:xfrm>
          <a:off x="0" y="0"/>
          <a:ext cx="0" cy="0"/>
          <a:chOff x="0" y="0"/>
          <a:chExt cx="0" cy="0"/>
        </a:xfrm>
      </p:grpSpPr>
      <p:sp>
        <p:nvSpPr>
          <p:cNvPr id="18609" name="Google Shape;18609;p48"/>
          <p:cNvSpPr txBox="1">
            <a:spLocks noGrp="1"/>
          </p:cNvSpPr>
          <p:nvPr>
            <p:ph type="title"/>
          </p:nvPr>
        </p:nvSpPr>
        <p:spPr>
          <a:xfrm>
            <a:off x="720000" y="6581"/>
            <a:ext cx="77040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US" dirty="0">
                <a:solidFill>
                  <a:schemeClr val="dk2"/>
                </a:solidFill>
              </a:rPr>
              <a:t>References</a:t>
            </a:r>
          </a:p>
        </p:txBody>
      </p:sp>
      <p:grpSp>
        <p:nvGrpSpPr>
          <p:cNvPr id="18619" name="Google Shape;18619;p48"/>
          <p:cNvGrpSpPr/>
          <p:nvPr/>
        </p:nvGrpSpPr>
        <p:grpSpPr>
          <a:xfrm>
            <a:off x="1787088" y="1844715"/>
            <a:ext cx="202225" cy="474947"/>
            <a:chOff x="2689500" y="238125"/>
            <a:chExt cx="2222250" cy="5219200"/>
          </a:xfrm>
        </p:grpSpPr>
        <p:sp>
          <p:nvSpPr>
            <p:cNvPr id="18620" name="Google Shape;18620;p48"/>
            <p:cNvSpPr/>
            <p:nvPr/>
          </p:nvSpPr>
          <p:spPr>
            <a:xfrm>
              <a:off x="2882775" y="238125"/>
              <a:ext cx="1834875" cy="1834875"/>
            </a:xfrm>
            <a:custGeom>
              <a:avLst/>
              <a:gdLst/>
              <a:ahLst/>
              <a:cxnLst/>
              <a:rect l="l" t="t" r="r" b="b"/>
              <a:pathLst>
                <a:path w="73395" h="73395" extrusionOk="0">
                  <a:moveTo>
                    <a:pt x="36698" y="0"/>
                  </a:moveTo>
                  <a:cubicBezTo>
                    <a:pt x="25900" y="0"/>
                    <a:pt x="17126" y="8775"/>
                    <a:pt x="17126" y="19572"/>
                  </a:cubicBezTo>
                  <a:lnTo>
                    <a:pt x="17126" y="43221"/>
                  </a:lnTo>
                  <a:lnTo>
                    <a:pt x="6133" y="43221"/>
                  </a:lnTo>
                  <a:cubicBezTo>
                    <a:pt x="2740" y="43221"/>
                    <a:pt x="0" y="45961"/>
                    <a:pt x="0" y="49354"/>
                  </a:cubicBezTo>
                  <a:lnTo>
                    <a:pt x="0" y="67295"/>
                  </a:lnTo>
                  <a:cubicBezTo>
                    <a:pt x="0" y="70655"/>
                    <a:pt x="2740" y="73395"/>
                    <a:pt x="6133" y="73395"/>
                  </a:cubicBezTo>
                  <a:lnTo>
                    <a:pt x="67295" y="73395"/>
                  </a:lnTo>
                  <a:cubicBezTo>
                    <a:pt x="70655" y="73395"/>
                    <a:pt x="73395" y="70655"/>
                    <a:pt x="73395" y="67295"/>
                  </a:cubicBezTo>
                  <a:lnTo>
                    <a:pt x="73395" y="49354"/>
                  </a:lnTo>
                  <a:cubicBezTo>
                    <a:pt x="73395" y="45961"/>
                    <a:pt x="70655" y="43221"/>
                    <a:pt x="67295" y="43221"/>
                  </a:cubicBezTo>
                  <a:lnTo>
                    <a:pt x="56269" y="43221"/>
                  </a:lnTo>
                  <a:lnTo>
                    <a:pt x="56269" y="19572"/>
                  </a:lnTo>
                  <a:cubicBezTo>
                    <a:pt x="56269" y="8775"/>
                    <a:pt x="47495" y="0"/>
                    <a:pt x="3669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21" name="Google Shape;18621;p48"/>
            <p:cNvSpPr/>
            <p:nvPr/>
          </p:nvSpPr>
          <p:spPr>
            <a:xfrm>
              <a:off x="2689500" y="3653400"/>
              <a:ext cx="2222250" cy="1803925"/>
            </a:xfrm>
            <a:custGeom>
              <a:avLst/>
              <a:gdLst/>
              <a:ahLst/>
              <a:cxnLst/>
              <a:rect l="l" t="t" r="r" b="b"/>
              <a:pathLst>
                <a:path w="88890" h="72157" extrusionOk="0">
                  <a:moveTo>
                    <a:pt x="0" y="1"/>
                  </a:moveTo>
                  <a:lnTo>
                    <a:pt x="0" y="55846"/>
                  </a:lnTo>
                  <a:cubicBezTo>
                    <a:pt x="0" y="64849"/>
                    <a:pt x="7275" y="72156"/>
                    <a:pt x="16310" y="72156"/>
                  </a:cubicBezTo>
                  <a:lnTo>
                    <a:pt x="72580" y="72156"/>
                  </a:lnTo>
                  <a:cubicBezTo>
                    <a:pt x="81583" y="72156"/>
                    <a:pt x="88889" y="64849"/>
                    <a:pt x="88889" y="55846"/>
                  </a:cubicBezTo>
                  <a:lnTo>
                    <a:pt x="88889" y="1"/>
                  </a:lnTo>
                  <a:lnTo>
                    <a:pt x="50561" y="1"/>
                  </a:lnTo>
                  <a:lnTo>
                    <a:pt x="50561" y="29750"/>
                  </a:lnTo>
                  <a:cubicBezTo>
                    <a:pt x="50561" y="33143"/>
                    <a:pt x="47819" y="35857"/>
                    <a:pt x="44430" y="35857"/>
                  </a:cubicBezTo>
                  <a:cubicBezTo>
                    <a:pt x="44332" y="35857"/>
                    <a:pt x="44234" y="35855"/>
                    <a:pt x="44135" y="35850"/>
                  </a:cubicBezTo>
                  <a:cubicBezTo>
                    <a:pt x="40840" y="35720"/>
                    <a:pt x="38329" y="32882"/>
                    <a:pt x="38329" y="29587"/>
                  </a:cubicBezTo>
                  <a:lnTo>
                    <a:pt x="38329"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22" name="Google Shape;18622;p48"/>
            <p:cNvSpPr/>
            <p:nvPr/>
          </p:nvSpPr>
          <p:spPr>
            <a:xfrm>
              <a:off x="2689500" y="2378800"/>
              <a:ext cx="958225" cy="968825"/>
            </a:xfrm>
            <a:custGeom>
              <a:avLst/>
              <a:gdLst/>
              <a:ahLst/>
              <a:cxnLst/>
              <a:rect l="l" t="t" r="r" b="b"/>
              <a:pathLst>
                <a:path w="38329" h="38753" extrusionOk="0">
                  <a:moveTo>
                    <a:pt x="19572" y="0"/>
                  </a:moveTo>
                  <a:lnTo>
                    <a:pt x="19572" y="12233"/>
                  </a:lnTo>
                  <a:lnTo>
                    <a:pt x="8155" y="19833"/>
                  </a:lnTo>
                  <a:cubicBezTo>
                    <a:pt x="3034" y="23225"/>
                    <a:pt x="0" y="28934"/>
                    <a:pt x="0" y="35099"/>
                  </a:cubicBezTo>
                  <a:lnTo>
                    <a:pt x="0" y="38753"/>
                  </a:lnTo>
                  <a:lnTo>
                    <a:pt x="38329" y="38753"/>
                  </a:lnTo>
                  <a:lnTo>
                    <a:pt x="38329"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23" name="Google Shape;18623;p48"/>
            <p:cNvSpPr/>
            <p:nvPr/>
          </p:nvSpPr>
          <p:spPr>
            <a:xfrm>
              <a:off x="3953525" y="2378800"/>
              <a:ext cx="958225" cy="968825"/>
            </a:xfrm>
            <a:custGeom>
              <a:avLst/>
              <a:gdLst/>
              <a:ahLst/>
              <a:cxnLst/>
              <a:rect l="l" t="t" r="r" b="b"/>
              <a:pathLst>
                <a:path w="38329" h="38753" extrusionOk="0">
                  <a:moveTo>
                    <a:pt x="0" y="0"/>
                  </a:moveTo>
                  <a:lnTo>
                    <a:pt x="0" y="38753"/>
                  </a:lnTo>
                  <a:lnTo>
                    <a:pt x="38328" y="38753"/>
                  </a:lnTo>
                  <a:lnTo>
                    <a:pt x="38328" y="35099"/>
                  </a:lnTo>
                  <a:cubicBezTo>
                    <a:pt x="38328" y="28934"/>
                    <a:pt x="35262" y="23225"/>
                    <a:pt x="30141" y="19833"/>
                  </a:cubicBezTo>
                  <a:lnTo>
                    <a:pt x="18757" y="12233"/>
                  </a:lnTo>
                  <a:lnTo>
                    <a:pt x="18757"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627" name="Google Shape;18627;p48"/>
          <p:cNvGrpSpPr/>
          <p:nvPr/>
        </p:nvGrpSpPr>
        <p:grpSpPr>
          <a:xfrm>
            <a:off x="7149973" y="1849977"/>
            <a:ext cx="211654" cy="401356"/>
            <a:chOff x="2423650" y="238125"/>
            <a:chExt cx="2752325" cy="5219200"/>
          </a:xfrm>
        </p:grpSpPr>
        <p:sp>
          <p:nvSpPr>
            <p:cNvPr id="18628" name="Google Shape;18628;p48"/>
            <p:cNvSpPr/>
            <p:nvPr/>
          </p:nvSpPr>
          <p:spPr>
            <a:xfrm>
              <a:off x="2423650" y="2849325"/>
              <a:ext cx="2426125" cy="1831650"/>
            </a:xfrm>
            <a:custGeom>
              <a:avLst/>
              <a:gdLst/>
              <a:ahLst/>
              <a:cxnLst/>
              <a:rect l="l" t="t" r="r" b="b"/>
              <a:pathLst>
                <a:path w="97045" h="73266" extrusionOk="0">
                  <a:moveTo>
                    <a:pt x="48539" y="20714"/>
                  </a:moveTo>
                  <a:cubicBezTo>
                    <a:pt x="51931" y="20714"/>
                    <a:pt x="54639" y="23454"/>
                    <a:pt x="54639" y="26847"/>
                  </a:cubicBezTo>
                  <a:lnTo>
                    <a:pt x="54639" y="30500"/>
                  </a:lnTo>
                  <a:lnTo>
                    <a:pt x="58325" y="30500"/>
                  </a:lnTo>
                  <a:cubicBezTo>
                    <a:pt x="61717" y="30500"/>
                    <a:pt x="64424" y="33240"/>
                    <a:pt x="64424" y="36633"/>
                  </a:cubicBezTo>
                  <a:cubicBezTo>
                    <a:pt x="64424" y="40025"/>
                    <a:pt x="61717" y="42733"/>
                    <a:pt x="58325" y="42733"/>
                  </a:cubicBezTo>
                  <a:lnTo>
                    <a:pt x="54639" y="42733"/>
                  </a:lnTo>
                  <a:lnTo>
                    <a:pt x="54639" y="46419"/>
                  </a:lnTo>
                  <a:cubicBezTo>
                    <a:pt x="54639" y="49811"/>
                    <a:pt x="51931" y="52519"/>
                    <a:pt x="48539" y="52519"/>
                  </a:cubicBezTo>
                  <a:cubicBezTo>
                    <a:pt x="45146" y="52519"/>
                    <a:pt x="42406" y="49811"/>
                    <a:pt x="42406" y="46419"/>
                  </a:cubicBezTo>
                  <a:lnTo>
                    <a:pt x="42406" y="42733"/>
                  </a:lnTo>
                  <a:lnTo>
                    <a:pt x="38753" y="42733"/>
                  </a:lnTo>
                  <a:cubicBezTo>
                    <a:pt x="35360" y="42733"/>
                    <a:pt x="32620" y="40025"/>
                    <a:pt x="32620" y="36633"/>
                  </a:cubicBezTo>
                  <a:cubicBezTo>
                    <a:pt x="32620" y="33240"/>
                    <a:pt x="35360" y="30500"/>
                    <a:pt x="38753" y="30500"/>
                  </a:cubicBezTo>
                  <a:lnTo>
                    <a:pt x="42406" y="30500"/>
                  </a:lnTo>
                  <a:lnTo>
                    <a:pt x="42406" y="26847"/>
                  </a:lnTo>
                  <a:cubicBezTo>
                    <a:pt x="42406" y="23454"/>
                    <a:pt x="45146" y="20714"/>
                    <a:pt x="48539" y="20714"/>
                  </a:cubicBezTo>
                  <a:close/>
                  <a:moveTo>
                    <a:pt x="48539" y="1"/>
                  </a:moveTo>
                  <a:cubicBezTo>
                    <a:pt x="30565" y="1"/>
                    <a:pt x="13146" y="3719"/>
                    <a:pt x="0" y="10309"/>
                  </a:cubicBezTo>
                  <a:lnTo>
                    <a:pt x="0" y="62957"/>
                  </a:lnTo>
                  <a:cubicBezTo>
                    <a:pt x="13146" y="69546"/>
                    <a:pt x="30565" y="73265"/>
                    <a:pt x="48539" y="73265"/>
                  </a:cubicBezTo>
                  <a:cubicBezTo>
                    <a:pt x="66512" y="73265"/>
                    <a:pt x="83931" y="69546"/>
                    <a:pt x="97044" y="62957"/>
                  </a:cubicBezTo>
                  <a:lnTo>
                    <a:pt x="97044" y="10309"/>
                  </a:lnTo>
                  <a:cubicBezTo>
                    <a:pt x="83931" y="3719"/>
                    <a:pt x="66512" y="1"/>
                    <a:pt x="48539"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29" name="Google Shape;18629;p48"/>
            <p:cNvSpPr/>
            <p:nvPr/>
          </p:nvSpPr>
          <p:spPr>
            <a:xfrm>
              <a:off x="2423650" y="4759225"/>
              <a:ext cx="2426125" cy="698100"/>
            </a:xfrm>
            <a:custGeom>
              <a:avLst/>
              <a:gdLst/>
              <a:ahLst/>
              <a:cxnLst/>
              <a:rect l="l" t="t" r="r" b="b"/>
              <a:pathLst>
                <a:path w="97045" h="27924" extrusionOk="0">
                  <a:moveTo>
                    <a:pt x="0" y="1"/>
                  </a:moveTo>
                  <a:lnTo>
                    <a:pt x="0" y="14875"/>
                  </a:lnTo>
                  <a:cubicBezTo>
                    <a:pt x="0" y="22084"/>
                    <a:pt x="5872" y="27923"/>
                    <a:pt x="13048" y="27923"/>
                  </a:cubicBezTo>
                  <a:lnTo>
                    <a:pt x="83996" y="27923"/>
                  </a:lnTo>
                  <a:cubicBezTo>
                    <a:pt x="91205" y="27923"/>
                    <a:pt x="97044" y="22084"/>
                    <a:pt x="97044" y="14875"/>
                  </a:cubicBezTo>
                  <a:lnTo>
                    <a:pt x="97044" y="1"/>
                  </a:lnTo>
                  <a:cubicBezTo>
                    <a:pt x="83083" y="5937"/>
                    <a:pt x="66284" y="9101"/>
                    <a:pt x="48539" y="9101"/>
                  </a:cubicBezTo>
                  <a:cubicBezTo>
                    <a:pt x="30793" y="9101"/>
                    <a:pt x="13994" y="5937"/>
                    <a:pt x="0"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30" name="Google Shape;18630;p48"/>
            <p:cNvSpPr/>
            <p:nvPr/>
          </p:nvSpPr>
          <p:spPr>
            <a:xfrm>
              <a:off x="2423650" y="1583675"/>
              <a:ext cx="2426125" cy="1187400"/>
            </a:xfrm>
            <a:custGeom>
              <a:avLst/>
              <a:gdLst/>
              <a:ahLst/>
              <a:cxnLst/>
              <a:rect l="l" t="t" r="r" b="b"/>
              <a:pathLst>
                <a:path w="97045" h="47496" extrusionOk="0">
                  <a:moveTo>
                    <a:pt x="26520" y="1"/>
                  </a:moveTo>
                  <a:cubicBezTo>
                    <a:pt x="23128" y="1"/>
                    <a:pt x="20388" y="2741"/>
                    <a:pt x="20388" y="6101"/>
                  </a:cubicBezTo>
                  <a:lnTo>
                    <a:pt x="20388" y="19964"/>
                  </a:lnTo>
                  <a:lnTo>
                    <a:pt x="13048" y="19964"/>
                  </a:lnTo>
                  <a:cubicBezTo>
                    <a:pt x="5872" y="19964"/>
                    <a:pt x="0" y="25836"/>
                    <a:pt x="0" y="33012"/>
                  </a:cubicBezTo>
                  <a:lnTo>
                    <a:pt x="0" y="47495"/>
                  </a:lnTo>
                  <a:cubicBezTo>
                    <a:pt x="13994" y="41558"/>
                    <a:pt x="30793" y="38394"/>
                    <a:pt x="48539" y="38394"/>
                  </a:cubicBezTo>
                  <a:cubicBezTo>
                    <a:pt x="66284" y="38394"/>
                    <a:pt x="83083" y="41558"/>
                    <a:pt x="97044" y="47495"/>
                  </a:cubicBezTo>
                  <a:lnTo>
                    <a:pt x="97044" y="33012"/>
                  </a:lnTo>
                  <a:cubicBezTo>
                    <a:pt x="97044" y="25836"/>
                    <a:pt x="91205" y="19964"/>
                    <a:pt x="83996" y="19964"/>
                  </a:cubicBezTo>
                  <a:lnTo>
                    <a:pt x="76657" y="19964"/>
                  </a:lnTo>
                  <a:lnTo>
                    <a:pt x="76657" y="6101"/>
                  </a:lnTo>
                  <a:cubicBezTo>
                    <a:pt x="76657" y="2741"/>
                    <a:pt x="73949" y="1"/>
                    <a:pt x="70557"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31" name="Google Shape;18631;p48"/>
            <p:cNvSpPr/>
            <p:nvPr/>
          </p:nvSpPr>
          <p:spPr>
            <a:xfrm>
              <a:off x="3259525" y="492550"/>
              <a:ext cx="754350" cy="785350"/>
            </a:xfrm>
            <a:custGeom>
              <a:avLst/>
              <a:gdLst/>
              <a:ahLst/>
              <a:cxnLst/>
              <a:rect l="l" t="t" r="r" b="b"/>
              <a:pathLst>
                <a:path w="30174" h="31414" extrusionOk="0">
                  <a:moveTo>
                    <a:pt x="6133" y="0"/>
                  </a:moveTo>
                  <a:cubicBezTo>
                    <a:pt x="2741" y="0"/>
                    <a:pt x="1" y="2740"/>
                    <a:pt x="1" y="6133"/>
                  </a:cubicBezTo>
                  <a:lnTo>
                    <a:pt x="1" y="31413"/>
                  </a:lnTo>
                  <a:lnTo>
                    <a:pt x="30174" y="31413"/>
                  </a:lnTo>
                  <a:lnTo>
                    <a:pt x="30174" y="6133"/>
                  </a:lnTo>
                  <a:cubicBezTo>
                    <a:pt x="30174" y="2740"/>
                    <a:pt x="27467" y="0"/>
                    <a:pt x="24074"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32" name="Google Shape;18632;p48"/>
            <p:cNvSpPr/>
            <p:nvPr/>
          </p:nvSpPr>
          <p:spPr>
            <a:xfrm>
              <a:off x="4380825" y="737200"/>
              <a:ext cx="305850" cy="305825"/>
            </a:xfrm>
            <a:custGeom>
              <a:avLst/>
              <a:gdLst/>
              <a:ahLst/>
              <a:cxnLst/>
              <a:rect l="l" t="t" r="r" b="b"/>
              <a:pathLst>
                <a:path w="12234" h="12233" extrusionOk="0">
                  <a:moveTo>
                    <a:pt x="6133" y="0"/>
                  </a:moveTo>
                  <a:cubicBezTo>
                    <a:pt x="2741" y="0"/>
                    <a:pt x="1" y="2740"/>
                    <a:pt x="1" y="6133"/>
                  </a:cubicBezTo>
                  <a:cubicBezTo>
                    <a:pt x="1" y="9493"/>
                    <a:pt x="2741" y="12233"/>
                    <a:pt x="6133" y="12233"/>
                  </a:cubicBezTo>
                  <a:cubicBezTo>
                    <a:pt x="9526" y="12233"/>
                    <a:pt x="12233" y="9493"/>
                    <a:pt x="12233" y="6133"/>
                  </a:cubicBezTo>
                  <a:cubicBezTo>
                    <a:pt x="12233" y="2740"/>
                    <a:pt x="9526" y="0"/>
                    <a:pt x="613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33" name="Google Shape;18633;p48"/>
            <p:cNvSpPr/>
            <p:nvPr/>
          </p:nvSpPr>
          <p:spPr>
            <a:xfrm>
              <a:off x="4870125" y="1227300"/>
              <a:ext cx="305850" cy="305850"/>
            </a:xfrm>
            <a:custGeom>
              <a:avLst/>
              <a:gdLst/>
              <a:ahLst/>
              <a:cxnLst/>
              <a:rect l="l" t="t" r="r" b="b"/>
              <a:pathLst>
                <a:path w="12234" h="12234" extrusionOk="0">
                  <a:moveTo>
                    <a:pt x="6133" y="1"/>
                  </a:moveTo>
                  <a:cubicBezTo>
                    <a:pt x="2741" y="1"/>
                    <a:pt x="1" y="2708"/>
                    <a:pt x="1" y="6101"/>
                  </a:cubicBezTo>
                  <a:cubicBezTo>
                    <a:pt x="1" y="9493"/>
                    <a:pt x="2741" y="12233"/>
                    <a:pt x="6133" y="12233"/>
                  </a:cubicBezTo>
                  <a:cubicBezTo>
                    <a:pt x="9526" y="12233"/>
                    <a:pt x="12233" y="9493"/>
                    <a:pt x="12233" y="6101"/>
                  </a:cubicBezTo>
                  <a:cubicBezTo>
                    <a:pt x="12233" y="2708"/>
                    <a:pt x="9526" y="1"/>
                    <a:pt x="6133"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34" name="Google Shape;18634;p48"/>
            <p:cNvSpPr/>
            <p:nvPr/>
          </p:nvSpPr>
          <p:spPr>
            <a:xfrm>
              <a:off x="4870125" y="238125"/>
              <a:ext cx="305850" cy="305825"/>
            </a:xfrm>
            <a:custGeom>
              <a:avLst/>
              <a:gdLst/>
              <a:ahLst/>
              <a:cxnLst/>
              <a:rect l="l" t="t" r="r" b="b"/>
              <a:pathLst>
                <a:path w="12234" h="12233" extrusionOk="0">
                  <a:moveTo>
                    <a:pt x="6133" y="0"/>
                  </a:moveTo>
                  <a:cubicBezTo>
                    <a:pt x="2741" y="0"/>
                    <a:pt x="1" y="2740"/>
                    <a:pt x="1" y="6133"/>
                  </a:cubicBezTo>
                  <a:cubicBezTo>
                    <a:pt x="1" y="9492"/>
                    <a:pt x="2741" y="12232"/>
                    <a:pt x="6133" y="12232"/>
                  </a:cubicBezTo>
                  <a:cubicBezTo>
                    <a:pt x="9526" y="12232"/>
                    <a:pt x="12233" y="9492"/>
                    <a:pt x="12233" y="6133"/>
                  </a:cubicBezTo>
                  <a:cubicBezTo>
                    <a:pt x="12233" y="2740"/>
                    <a:pt x="9526" y="0"/>
                    <a:pt x="613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8635" name="Google Shape;18635;p48"/>
          <p:cNvSpPr/>
          <p:nvPr/>
        </p:nvSpPr>
        <p:spPr>
          <a:xfrm>
            <a:off x="613962" y="1189181"/>
            <a:ext cx="202267" cy="233917"/>
          </a:xfrm>
          <a:custGeom>
            <a:avLst/>
            <a:gdLst/>
            <a:ahLst/>
            <a:cxnLst/>
            <a:rect l="l" t="t" r="r" b="b"/>
            <a:pathLst>
              <a:path w="37509" h="37577" extrusionOk="0">
                <a:moveTo>
                  <a:pt x="11495" y="1"/>
                </a:moveTo>
                <a:lnTo>
                  <a:pt x="11495" y="11495"/>
                </a:lnTo>
                <a:lnTo>
                  <a:pt x="0" y="11495"/>
                </a:lnTo>
                <a:lnTo>
                  <a:pt x="0" y="26014"/>
                </a:lnTo>
                <a:lnTo>
                  <a:pt x="11495" y="26014"/>
                </a:lnTo>
                <a:lnTo>
                  <a:pt x="11495" y="37576"/>
                </a:lnTo>
                <a:lnTo>
                  <a:pt x="26014" y="37576"/>
                </a:lnTo>
                <a:lnTo>
                  <a:pt x="26014" y="26014"/>
                </a:lnTo>
                <a:lnTo>
                  <a:pt x="37509" y="26014"/>
                </a:lnTo>
                <a:lnTo>
                  <a:pt x="37509" y="11495"/>
                </a:lnTo>
                <a:lnTo>
                  <a:pt x="26014" y="11495"/>
                </a:lnTo>
                <a:lnTo>
                  <a:pt x="26014"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36" name="Google Shape;18636;p48"/>
          <p:cNvSpPr/>
          <p:nvPr/>
        </p:nvSpPr>
        <p:spPr>
          <a:xfrm>
            <a:off x="816224" y="3980023"/>
            <a:ext cx="202267" cy="233917"/>
          </a:xfrm>
          <a:custGeom>
            <a:avLst/>
            <a:gdLst/>
            <a:ahLst/>
            <a:cxnLst/>
            <a:rect l="l" t="t" r="r" b="b"/>
            <a:pathLst>
              <a:path w="37509" h="37577" extrusionOk="0">
                <a:moveTo>
                  <a:pt x="11495" y="1"/>
                </a:moveTo>
                <a:lnTo>
                  <a:pt x="11495" y="11495"/>
                </a:lnTo>
                <a:lnTo>
                  <a:pt x="0" y="11495"/>
                </a:lnTo>
                <a:lnTo>
                  <a:pt x="0" y="26014"/>
                </a:lnTo>
                <a:lnTo>
                  <a:pt x="11495" y="26014"/>
                </a:lnTo>
                <a:lnTo>
                  <a:pt x="11495" y="37576"/>
                </a:lnTo>
                <a:lnTo>
                  <a:pt x="26014" y="37576"/>
                </a:lnTo>
                <a:lnTo>
                  <a:pt x="26014" y="26014"/>
                </a:lnTo>
                <a:lnTo>
                  <a:pt x="37509" y="26014"/>
                </a:lnTo>
                <a:lnTo>
                  <a:pt x="37509" y="11495"/>
                </a:lnTo>
                <a:lnTo>
                  <a:pt x="26014" y="11495"/>
                </a:lnTo>
                <a:lnTo>
                  <a:pt x="26014"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37" name="Google Shape;18637;p48"/>
          <p:cNvSpPr/>
          <p:nvPr/>
        </p:nvSpPr>
        <p:spPr>
          <a:xfrm>
            <a:off x="1778346" y="4322070"/>
            <a:ext cx="162789" cy="163084"/>
          </a:xfrm>
          <a:custGeom>
            <a:avLst/>
            <a:gdLst/>
            <a:ahLst/>
            <a:cxnLst/>
            <a:rect l="l" t="t" r="r" b="b"/>
            <a:pathLst>
              <a:path w="37509" h="37577" extrusionOk="0">
                <a:moveTo>
                  <a:pt x="11495" y="1"/>
                </a:moveTo>
                <a:lnTo>
                  <a:pt x="11495" y="11495"/>
                </a:lnTo>
                <a:lnTo>
                  <a:pt x="0" y="11495"/>
                </a:lnTo>
                <a:lnTo>
                  <a:pt x="0" y="26014"/>
                </a:lnTo>
                <a:lnTo>
                  <a:pt x="11495" y="26014"/>
                </a:lnTo>
                <a:lnTo>
                  <a:pt x="11495" y="37576"/>
                </a:lnTo>
                <a:lnTo>
                  <a:pt x="26014" y="37576"/>
                </a:lnTo>
                <a:lnTo>
                  <a:pt x="26014" y="26014"/>
                </a:lnTo>
                <a:lnTo>
                  <a:pt x="37509" y="26014"/>
                </a:lnTo>
                <a:lnTo>
                  <a:pt x="37509" y="11495"/>
                </a:lnTo>
                <a:lnTo>
                  <a:pt x="26014" y="11495"/>
                </a:lnTo>
                <a:lnTo>
                  <a:pt x="26014"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38" name="Google Shape;18638;p48"/>
          <p:cNvSpPr/>
          <p:nvPr/>
        </p:nvSpPr>
        <p:spPr>
          <a:xfrm>
            <a:off x="7964171" y="966795"/>
            <a:ext cx="162789" cy="163084"/>
          </a:xfrm>
          <a:custGeom>
            <a:avLst/>
            <a:gdLst/>
            <a:ahLst/>
            <a:cxnLst/>
            <a:rect l="l" t="t" r="r" b="b"/>
            <a:pathLst>
              <a:path w="37509" h="37577" extrusionOk="0">
                <a:moveTo>
                  <a:pt x="11495" y="1"/>
                </a:moveTo>
                <a:lnTo>
                  <a:pt x="11495" y="11495"/>
                </a:lnTo>
                <a:lnTo>
                  <a:pt x="0" y="11495"/>
                </a:lnTo>
                <a:lnTo>
                  <a:pt x="0" y="26014"/>
                </a:lnTo>
                <a:lnTo>
                  <a:pt x="11495" y="26014"/>
                </a:lnTo>
                <a:lnTo>
                  <a:pt x="11495" y="37576"/>
                </a:lnTo>
                <a:lnTo>
                  <a:pt x="26014" y="37576"/>
                </a:lnTo>
                <a:lnTo>
                  <a:pt x="26014" y="26014"/>
                </a:lnTo>
                <a:lnTo>
                  <a:pt x="37509" y="26014"/>
                </a:lnTo>
                <a:lnTo>
                  <a:pt x="37509" y="11495"/>
                </a:lnTo>
                <a:lnTo>
                  <a:pt x="26014" y="11495"/>
                </a:lnTo>
                <a:lnTo>
                  <a:pt x="26014"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39" name="Google Shape;18639;p48"/>
          <p:cNvSpPr/>
          <p:nvPr/>
        </p:nvSpPr>
        <p:spPr>
          <a:xfrm>
            <a:off x="8667204" y="1697579"/>
            <a:ext cx="313763" cy="314332"/>
          </a:xfrm>
          <a:custGeom>
            <a:avLst/>
            <a:gdLst/>
            <a:ahLst/>
            <a:cxnLst/>
            <a:rect l="l" t="t" r="r" b="b"/>
            <a:pathLst>
              <a:path w="37509" h="37577" extrusionOk="0">
                <a:moveTo>
                  <a:pt x="11495" y="1"/>
                </a:moveTo>
                <a:lnTo>
                  <a:pt x="11495" y="11495"/>
                </a:lnTo>
                <a:lnTo>
                  <a:pt x="0" y="11495"/>
                </a:lnTo>
                <a:lnTo>
                  <a:pt x="0" y="26014"/>
                </a:lnTo>
                <a:lnTo>
                  <a:pt x="11495" y="26014"/>
                </a:lnTo>
                <a:lnTo>
                  <a:pt x="11495" y="37576"/>
                </a:lnTo>
                <a:lnTo>
                  <a:pt x="26014" y="37576"/>
                </a:lnTo>
                <a:lnTo>
                  <a:pt x="26014" y="26014"/>
                </a:lnTo>
                <a:lnTo>
                  <a:pt x="37509" y="26014"/>
                </a:lnTo>
                <a:lnTo>
                  <a:pt x="37509" y="11495"/>
                </a:lnTo>
                <a:lnTo>
                  <a:pt x="26014" y="11495"/>
                </a:lnTo>
                <a:lnTo>
                  <a:pt x="26014"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11" name="Google Shape;18611;p48"/>
          <p:cNvSpPr txBox="1">
            <a:spLocks noGrp="1"/>
          </p:cNvSpPr>
          <p:nvPr>
            <p:ph type="subTitle" idx="2"/>
          </p:nvPr>
        </p:nvSpPr>
        <p:spPr>
          <a:xfrm>
            <a:off x="163033" y="677437"/>
            <a:ext cx="8817933" cy="4370051"/>
          </a:xfrm>
          <a:prstGeom prst="rect">
            <a:avLst/>
          </a:prstGeom>
        </p:spPr>
        <p:style>
          <a:lnRef idx="1">
            <a:schemeClr val="accent2"/>
          </a:lnRef>
          <a:fillRef idx="3">
            <a:schemeClr val="accent2"/>
          </a:fillRef>
          <a:effectRef idx="2">
            <a:schemeClr val="accent2"/>
          </a:effectRef>
          <a:fontRef idx="minor">
            <a:schemeClr val="lt1"/>
          </a:fontRef>
        </p:style>
        <p:txBody>
          <a:bodyPr spcFirstLastPara="1" wrap="square" lIns="91425" tIns="91425" rIns="91425" bIns="91425" anchor="t" anchorCtr="0">
            <a:noAutofit/>
          </a:bodyPr>
          <a:lstStyle/>
          <a:p>
            <a:pPr marL="342900" lvl="0" indent="-342900" algn="l" rtl="0">
              <a:spcBef>
                <a:spcPts val="0"/>
              </a:spcBef>
              <a:spcAft>
                <a:spcPts val="0"/>
              </a:spcAft>
              <a:buFont typeface="Arial" panose="020B0604020202020204" pitchFamily="34" charset="0"/>
              <a:buChar char="•"/>
            </a:pPr>
            <a:r>
              <a:rPr lang="en-US" sz="1050" dirty="0"/>
              <a:t>Anderson, B.R. (2016). Improving health care by embracing systems theory. The Journal of Thoracic and Cardiovascular Surgery, [online] 152(2), pp.593–594. </a:t>
            </a:r>
            <a:r>
              <a:rPr lang="en-US" sz="1050" dirty="0" err="1"/>
              <a:t>doi:https</a:t>
            </a:r>
            <a:r>
              <a:rPr lang="en-US" sz="1050" dirty="0"/>
              <a:t>://doi.org/10.1016/j.jtcvs.2016.03.029.</a:t>
            </a:r>
          </a:p>
          <a:p>
            <a:pPr marL="342900" lvl="0" indent="-342900" algn="l" rtl="0">
              <a:spcBef>
                <a:spcPts val="0"/>
              </a:spcBef>
              <a:spcAft>
                <a:spcPts val="0"/>
              </a:spcAft>
              <a:buFont typeface="Arial" panose="020B0604020202020204" pitchFamily="34" charset="0"/>
              <a:buChar char="•"/>
            </a:pPr>
            <a:r>
              <a:rPr lang="en-US" sz="1050" dirty="0"/>
              <a:t>Campbell, D. (2013). Mid Staffs hospital scandal: the essential guide. [online] The Guardian. Available at: https://www.theguardian.com/society/2013/feb/06/mid-staffs-hospital-scandal-guide [Accessed 20 Mar. 2026].</a:t>
            </a:r>
          </a:p>
          <a:p>
            <a:pPr marL="342900" lvl="0" indent="-342900" algn="l" rtl="0">
              <a:spcBef>
                <a:spcPts val="0"/>
              </a:spcBef>
              <a:spcAft>
                <a:spcPts val="0"/>
              </a:spcAft>
              <a:buFont typeface="Arial" panose="020B0604020202020204" pitchFamily="34" charset="0"/>
              <a:buChar char="•"/>
            </a:pPr>
            <a:r>
              <a:rPr lang="en-US" sz="1050" dirty="0"/>
              <a:t>Francis, R. (2013a). The Mid Staffordshire NHS Foundation Trust Public Inquiry Report of the Mid Staffordshire NHS Foundation Trust Public Inquiry Executive Summary HC 947. [online] GOV.UK. Available at: https://assets.publishing.service.gov.uk/government/uploads/system/uploads/attachment_data/file/279124/0947.pdf [Accessed 20 Mar. 2026].</a:t>
            </a:r>
          </a:p>
          <a:p>
            <a:pPr marL="342900" lvl="0" indent="-342900" algn="l" rtl="0">
              <a:spcBef>
                <a:spcPts val="0"/>
              </a:spcBef>
              <a:spcAft>
                <a:spcPts val="0"/>
              </a:spcAft>
              <a:buFont typeface="Arial" panose="020B0604020202020204" pitchFamily="34" charset="0"/>
              <a:buChar char="•"/>
            </a:pPr>
            <a:r>
              <a:rPr lang="en-US" sz="1050" dirty="0"/>
              <a:t>Francis, R. (2013b). The Mid Staffordshire NHS Foundation Trust Public Inquiry Report of the Mid Staffordshire NHS Foundation Trust Public Inquiry Volume 1: Analysis of evidence and lessons learned (part 1). [online] Available at: https://assets.publishing.service.gov.uk/media/5a7c9bec40f0b65b3de09fde/0898_i.pdf [Accessed 20 Mar. 2026].</a:t>
            </a:r>
          </a:p>
          <a:p>
            <a:pPr marL="342900" lvl="0" indent="-342900" algn="l" rtl="0">
              <a:spcBef>
                <a:spcPts val="0"/>
              </a:spcBef>
              <a:spcAft>
                <a:spcPts val="0"/>
              </a:spcAft>
              <a:buFont typeface="Arial" panose="020B0604020202020204" pitchFamily="34" charset="0"/>
              <a:buChar char="•"/>
            </a:pPr>
            <a:r>
              <a:rPr lang="en-US" sz="1050" dirty="0"/>
              <a:t>Healthcare Commission (2009). Investigation into Mid Staffordshire NHS Foundation Trust. [online] Available at: https://cdn.ps.emap.com/wp-content/uploads/sites/3/2009/06/Investigation_into_Mid_Staffordshire_NHS_Foundation_Trust.pdf [Accessed 20 Mar. 2026].</a:t>
            </a:r>
          </a:p>
          <a:p>
            <a:pPr marL="342900" lvl="0" indent="-342900" algn="l" rtl="0">
              <a:spcBef>
                <a:spcPts val="0"/>
              </a:spcBef>
              <a:spcAft>
                <a:spcPts val="0"/>
              </a:spcAft>
              <a:buFont typeface="Arial" panose="020B0604020202020204" pitchFamily="34" charset="0"/>
              <a:buChar char="•"/>
            </a:pPr>
            <a:r>
              <a:rPr lang="en-US" sz="1050" dirty="0" err="1"/>
              <a:t>Ishaq</a:t>
            </a:r>
            <a:r>
              <a:rPr lang="en-US" sz="1050" dirty="0"/>
              <a:t>, A.A. and Abdullahi, K.A. (2023). Relevance of System Theory to Open and Close Systems in </a:t>
            </a:r>
            <a:r>
              <a:rPr lang="en-US" sz="1050" dirty="0" err="1"/>
              <a:t>Organisational</a:t>
            </a:r>
            <a:r>
              <a:rPr lang="en-US" sz="1050" dirty="0"/>
              <a:t> Management. </a:t>
            </a:r>
            <a:r>
              <a:rPr lang="en-US" sz="1050" dirty="0" err="1"/>
              <a:t>Bayero</a:t>
            </a:r>
            <a:r>
              <a:rPr lang="en-US" sz="1050" dirty="0"/>
              <a:t> Business Review, [online] 7(1), p.145. Available at: https://www.researchgate.net/publication/378610564_Relevance_of_System_Theory_to_Open_and_Close_Systems_in_Organisational_Management [Accessed 20 Mar. 2026].</a:t>
            </a:r>
          </a:p>
          <a:p>
            <a:pPr marL="342900" lvl="0" indent="-342900" algn="l" rtl="0">
              <a:spcBef>
                <a:spcPts val="0"/>
              </a:spcBef>
              <a:spcAft>
                <a:spcPts val="0"/>
              </a:spcAft>
              <a:buFont typeface="Arial" panose="020B0604020202020204" pitchFamily="34" charset="0"/>
              <a:buChar char="•"/>
            </a:pPr>
            <a:r>
              <a:rPr lang="en-US" sz="1050" dirty="0"/>
              <a:t>Kane, R. (2018). How to use the fishbone tool for root cause analysis. [online] CMS.gov. Available at: https://www.cms.gov/medicare/provider-enrollment-and-certification/qapi/downloads/fishbonerevised.pdf [Accessed 20 Mar. 2026].</a:t>
            </a:r>
          </a:p>
          <a:p>
            <a:pPr marL="342900" lvl="0" indent="-342900" algn="l" rtl="0">
              <a:spcBef>
                <a:spcPts val="0"/>
              </a:spcBef>
              <a:spcAft>
                <a:spcPts val="0"/>
              </a:spcAft>
              <a:buFont typeface="Arial" panose="020B0604020202020204" pitchFamily="34" charset="0"/>
              <a:buChar char="•"/>
            </a:pPr>
            <a:r>
              <a:rPr lang="en-US" sz="1050" dirty="0"/>
              <a:t>Moore, L., Lavoie, A., Bourgeois, G. and Lapointe, J. (2015). Donabedian’s structure-process-outcome quality of care model: Validation in an integrated trauma system. The journal of trauma and acute care surgery, 78(6), pp.1168–75. </a:t>
            </a:r>
            <a:r>
              <a:rPr lang="en-US" sz="1050" dirty="0" err="1"/>
              <a:t>doi:https</a:t>
            </a:r>
            <a:r>
              <a:rPr lang="en-US" sz="1050" dirty="0"/>
              <a:t>://doi.org/10.1097/TA.0000000000000663.</a:t>
            </a:r>
          </a:p>
          <a:p>
            <a:pPr marL="342900" lvl="0" indent="-342900" algn="l" rtl="0">
              <a:spcBef>
                <a:spcPts val="0"/>
              </a:spcBef>
              <a:spcAft>
                <a:spcPts val="0"/>
              </a:spcAft>
              <a:buFont typeface="Arial" panose="020B0604020202020204" pitchFamily="34" charset="0"/>
              <a:buChar char="•"/>
            </a:pPr>
            <a:r>
              <a:rPr lang="en-US" sz="1050" dirty="0"/>
              <a:t>Quality-One (2024). Root Cause Analysis and the 5 Whys | Quality-One. [online] Quality-One | Quality and Reliability Consulting - Training - Facilitation. Available at: https://quality-one.com/rca/root-cause-analysis-and-the-5-whys/ [Accessed 20 Mar. 2026].</a:t>
            </a:r>
          </a:p>
          <a:p>
            <a:pPr marL="342900" lvl="0" indent="-342900" algn="l" rtl="0">
              <a:spcBef>
                <a:spcPts val="0"/>
              </a:spcBef>
              <a:spcAft>
                <a:spcPts val="0"/>
              </a:spcAft>
              <a:buFont typeface="Arial" panose="020B0604020202020204" pitchFamily="34" charset="0"/>
              <a:buChar char="•"/>
            </a:pPr>
            <a:r>
              <a:rPr lang="en-US" sz="1050" dirty="0" err="1"/>
              <a:t>Shabani</a:t>
            </a:r>
            <a:r>
              <a:rPr lang="en-US" sz="1050" dirty="0"/>
              <a:t>, T., </a:t>
            </a:r>
            <a:r>
              <a:rPr lang="en-US" sz="1050" dirty="0" err="1"/>
              <a:t>Jerie</a:t>
            </a:r>
            <a:r>
              <a:rPr lang="en-US" sz="1050" dirty="0"/>
              <a:t>, S. and </a:t>
            </a:r>
            <a:r>
              <a:rPr lang="en-US" sz="1050" dirty="0" err="1"/>
              <a:t>Shabani</a:t>
            </a:r>
            <a:r>
              <a:rPr lang="en-US" sz="1050" dirty="0"/>
              <a:t>, T. (2023). A comprehensive review of the </a:t>
            </a:r>
            <a:r>
              <a:rPr lang="en-US" sz="1050" dirty="0" err="1"/>
              <a:t>swiss</a:t>
            </a:r>
            <a:r>
              <a:rPr lang="en-US" sz="1050" dirty="0"/>
              <a:t> cheese model in risk management. Safety in Extreme Environments, 6(6), pp.43–57. </a:t>
            </a:r>
            <a:r>
              <a:rPr lang="en-US" sz="1050" dirty="0" err="1"/>
              <a:t>doi:https</a:t>
            </a:r>
            <a:r>
              <a:rPr lang="en-US" sz="1050" dirty="0"/>
              <a:t>://doi.org/10.1007/s42797-023-00091-7.</a:t>
            </a:r>
          </a:p>
          <a:p>
            <a:pPr marL="342900" lvl="0" indent="-342900" algn="l" rtl="0">
              <a:spcBef>
                <a:spcPts val="0"/>
              </a:spcBef>
              <a:spcAft>
                <a:spcPts val="0"/>
              </a:spcAft>
              <a:buFont typeface="Arial" panose="020B0604020202020204" pitchFamily="34" charset="0"/>
              <a:buChar char="•"/>
            </a:pPr>
            <a:r>
              <a:rPr lang="en-US" sz="1050" dirty="0" err="1"/>
              <a:t>Triggle</a:t>
            </a:r>
            <a:r>
              <a:rPr lang="en-US" sz="1050" dirty="0"/>
              <a:t>, N. (2013). Stafford Hospital: the scandal that shames the NHS. BBC News. [online] 4 Feb. Available at: https://www.bbc.com/news/health-21244190 [Accessed 20 Mar. 2026].</a:t>
            </a:r>
          </a:p>
        </p:txBody>
      </p:sp>
    </p:spTree>
    <p:extLst>
      <p:ext uri="{BB962C8B-B14F-4D97-AF65-F5344CB8AC3E}">
        <p14:creationId xmlns:p14="http://schemas.microsoft.com/office/powerpoint/2010/main" val="2547119858"/>
      </p:ext>
    </p:extLst>
  </p:cSld>
  <p:clrMapOvr>
    <a:masterClrMapping/>
  </p:clrMapOvr>
  <mc:AlternateContent xmlns:mc="http://schemas.openxmlformats.org/markup-compatibility/2006">
    <mc:Choice xmlns:p14="http://schemas.microsoft.com/office/powerpoint/2010/main" Requires="p14">
      <p:transition spd="slow" p14:dur="900">
        <p14:flythrough dir="out" hasBounce="1"/>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4168"/>
        <p:cNvGrpSpPr/>
        <p:nvPr/>
      </p:nvGrpSpPr>
      <p:grpSpPr>
        <a:xfrm>
          <a:off x="0" y="0"/>
          <a:ext cx="0" cy="0"/>
          <a:chOff x="0" y="0"/>
          <a:chExt cx="0" cy="0"/>
        </a:xfrm>
      </p:grpSpPr>
      <p:pic>
        <p:nvPicPr>
          <p:cNvPr id="24169" name="Google Shape;24169;p72"/>
          <p:cNvPicPr preferRelativeResize="0"/>
          <p:nvPr/>
        </p:nvPicPr>
        <p:blipFill rotWithShape="1">
          <a:blip r:embed="rId3">
            <a:alphaModFix/>
          </a:blip>
          <a:srcRect l="21453" r="19186"/>
          <a:stretch/>
        </p:blipFill>
        <p:spPr>
          <a:xfrm>
            <a:off x="-213113" y="-1279151"/>
            <a:ext cx="9386527" cy="4099200"/>
          </a:xfrm>
          <a:prstGeom prst="rect">
            <a:avLst/>
          </a:prstGeom>
          <a:noFill/>
          <a:ln>
            <a:noFill/>
          </a:ln>
        </p:spPr>
      </p:pic>
      <p:sp>
        <p:nvSpPr>
          <p:cNvPr id="24170" name="Google Shape;24170;p72"/>
          <p:cNvSpPr txBox="1">
            <a:spLocks noGrp="1"/>
          </p:cNvSpPr>
          <p:nvPr>
            <p:ph type="subTitle" idx="1"/>
          </p:nvPr>
        </p:nvSpPr>
        <p:spPr>
          <a:xfrm>
            <a:off x="2815150" y="1704550"/>
            <a:ext cx="3513600" cy="10740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b="1" dirty="0">
                <a:solidFill>
                  <a:schemeClr val="dk2"/>
                </a:solidFill>
              </a:rPr>
              <a:t>Do you have any questions?</a:t>
            </a:r>
            <a:endParaRPr b="1" dirty="0">
              <a:solidFill>
                <a:schemeClr val="dk2"/>
              </a:solidFill>
            </a:endParaRPr>
          </a:p>
        </p:txBody>
      </p:sp>
      <p:sp>
        <p:nvSpPr>
          <p:cNvPr id="24171" name="Google Shape;24171;p72"/>
          <p:cNvSpPr txBox="1">
            <a:spLocks noGrp="1"/>
          </p:cNvSpPr>
          <p:nvPr>
            <p:ph type="ctrTitle"/>
          </p:nvPr>
        </p:nvSpPr>
        <p:spPr>
          <a:xfrm>
            <a:off x="2815150" y="669825"/>
            <a:ext cx="3513600" cy="997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a:t>Thanks</a:t>
            </a:r>
            <a:endParaRPr/>
          </a:p>
        </p:txBody>
      </p:sp>
      <p:grpSp>
        <p:nvGrpSpPr>
          <p:cNvPr id="24185" name="Google Shape;24185;p72"/>
          <p:cNvGrpSpPr/>
          <p:nvPr/>
        </p:nvGrpSpPr>
        <p:grpSpPr>
          <a:xfrm flipH="1">
            <a:off x="6928446" y="621173"/>
            <a:ext cx="1424288" cy="1181756"/>
            <a:chOff x="4028185" y="1846304"/>
            <a:chExt cx="963528" cy="799456"/>
          </a:xfrm>
        </p:grpSpPr>
        <p:sp>
          <p:nvSpPr>
            <p:cNvPr id="24186" name="Google Shape;24186;p72"/>
            <p:cNvSpPr/>
            <p:nvPr/>
          </p:nvSpPr>
          <p:spPr>
            <a:xfrm>
              <a:off x="4801327" y="2167237"/>
              <a:ext cx="140596" cy="140596"/>
            </a:xfrm>
            <a:custGeom>
              <a:avLst/>
              <a:gdLst/>
              <a:ahLst/>
              <a:cxnLst/>
              <a:rect l="l" t="t" r="r" b="b"/>
              <a:pathLst>
                <a:path w="20638" h="20638" extrusionOk="0">
                  <a:moveTo>
                    <a:pt x="6319" y="1"/>
                  </a:moveTo>
                  <a:lnTo>
                    <a:pt x="6319" y="6319"/>
                  </a:lnTo>
                  <a:lnTo>
                    <a:pt x="1" y="6319"/>
                  </a:lnTo>
                  <a:lnTo>
                    <a:pt x="1" y="14318"/>
                  </a:lnTo>
                  <a:lnTo>
                    <a:pt x="6319" y="14318"/>
                  </a:lnTo>
                  <a:lnTo>
                    <a:pt x="6319" y="20637"/>
                  </a:lnTo>
                  <a:lnTo>
                    <a:pt x="14318" y="20637"/>
                  </a:lnTo>
                  <a:lnTo>
                    <a:pt x="14318" y="14318"/>
                  </a:lnTo>
                  <a:lnTo>
                    <a:pt x="20637" y="14318"/>
                  </a:lnTo>
                  <a:lnTo>
                    <a:pt x="20637" y="6319"/>
                  </a:lnTo>
                  <a:lnTo>
                    <a:pt x="14318" y="6319"/>
                  </a:lnTo>
                  <a:lnTo>
                    <a:pt x="14318" y="1"/>
                  </a:lnTo>
                  <a:close/>
                </a:path>
              </a:pathLst>
            </a:cu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87" name="Google Shape;24187;p72"/>
            <p:cNvSpPr/>
            <p:nvPr/>
          </p:nvSpPr>
          <p:spPr>
            <a:xfrm>
              <a:off x="4620447" y="1846304"/>
              <a:ext cx="233928" cy="233919"/>
            </a:xfrm>
            <a:custGeom>
              <a:avLst/>
              <a:gdLst/>
              <a:ahLst/>
              <a:cxnLst/>
              <a:rect l="l" t="t" r="r" b="b"/>
              <a:pathLst>
                <a:path w="26284" h="26283" extrusionOk="0">
                  <a:moveTo>
                    <a:pt x="8067" y="0"/>
                  </a:moveTo>
                  <a:lnTo>
                    <a:pt x="8067" y="8067"/>
                  </a:lnTo>
                  <a:lnTo>
                    <a:pt x="1" y="8067"/>
                  </a:lnTo>
                  <a:lnTo>
                    <a:pt x="1" y="18217"/>
                  </a:lnTo>
                  <a:lnTo>
                    <a:pt x="8067" y="18217"/>
                  </a:lnTo>
                  <a:lnTo>
                    <a:pt x="8067" y="26283"/>
                  </a:lnTo>
                  <a:lnTo>
                    <a:pt x="18217" y="26283"/>
                  </a:lnTo>
                  <a:lnTo>
                    <a:pt x="18217" y="18217"/>
                  </a:lnTo>
                  <a:lnTo>
                    <a:pt x="26284" y="18217"/>
                  </a:lnTo>
                  <a:lnTo>
                    <a:pt x="26284" y="8067"/>
                  </a:lnTo>
                  <a:lnTo>
                    <a:pt x="18217" y="8067"/>
                  </a:lnTo>
                  <a:lnTo>
                    <a:pt x="18217" y="0"/>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88" name="Google Shape;24188;p72"/>
            <p:cNvSpPr/>
            <p:nvPr/>
          </p:nvSpPr>
          <p:spPr>
            <a:xfrm>
              <a:off x="4028185" y="2070117"/>
              <a:ext cx="333830" cy="334435"/>
            </a:xfrm>
            <a:custGeom>
              <a:avLst/>
              <a:gdLst/>
              <a:ahLst/>
              <a:cxnLst/>
              <a:rect l="l" t="t" r="r" b="b"/>
              <a:pathLst>
                <a:path w="37509" h="37577" extrusionOk="0">
                  <a:moveTo>
                    <a:pt x="11495" y="1"/>
                  </a:moveTo>
                  <a:lnTo>
                    <a:pt x="11495" y="11495"/>
                  </a:lnTo>
                  <a:lnTo>
                    <a:pt x="0" y="11495"/>
                  </a:lnTo>
                  <a:lnTo>
                    <a:pt x="0" y="26014"/>
                  </a:lnTo>
                  <a:lnTo>
                    <a:pt x="11495" y="26014"/>
                  </a:lnTo>
                  <a:lnTo>
                    <a:pt x="11495" y="37576"/>
                  </a:lnTo>
                  <a:lnTo>
                    <a:pt x="26014" y="37576"/>
                  </a:lnTo>
                  <a:lnTo>
                    <a:pt x="26014" y="26014"/>
                  </a:lnTo>
                  <a:lnTo>
                    <a:pt x="37509" y="26014"/>
                  </a:lnTo>
                  <a:lnTo>
                    <a:pt x="37509" y="11495"/>
                  </a:lnTo>
                  <a:lnTo>
                    <a:pt x="26014" y="11495"/>
                  </a:lnTo>
                  <a:lnTo>
                    <a:pt x="26014"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89" name="Google Shape;24189;p72"/>
            <p:cNvSpPr/>
            <p:nvPr/>
          </p:nvSpPr>
          <p:spPr>
            <a:xfrm>
              <a:off x="4877447" y="2531484"/>
              <a:ext cx="114267" cy="114276"/>
            </a:xfrm>
            <a:custGeom>
              <a:avLst/>
              <a:gdLst/>
              <a:ahLst/>
              <a:cxnLst/>
              <a:rect l="l" t="t" r="r" b="b"/>
              <a:pathLst>
                <a:path w="12839" h="12840" extrusionOk="0">
                  <a:moveTo>
                    <a:pt x="3899" y="1"/>
                  </a:moveTo>
                  <a:lnTo>
                    <a:pt x="3899" y="3967"/>
                  </a:lnTo>
                  <a:lnTo>
                    <a:pt x="0" y="3967"/>
                  </a:lnTo>
                  <a:lnTo>
                    <a:pt x="0" y="8874"/>
                  </a:lnTo>
                  <a:lnTo>
                    <a:pt x="3899" y="8874"/>
                  </a:lnTo>
                  <a:lnTo>
                    <a:pt x="3899" y="12840"/>
                  </a:lnTo>
                  <a:lnTo>
                    <a:pt x="8873" y="12840"/>
                  </a:lnTo>
                  <a:lnTo>
                    <a:pt x="8873" y="8874"/>
                  </a:lnTo>
                  <a:lnTo>
                    <a:pt x="12839" y="8874"/>
                  </a:lnTo>
                  <a:lnTo>
                    <a:pt x="12839" y="3967"/>
                  </a:lnTo>
                  <a:lnTo>
                    <a:pt x="8873" y="3967"/>
                  </a:lnTo>
                  <a:lnTo>
                    <a:pt x="8873"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4190" name="Google Shape;24190;p72"/>
          <p:cNvGrpSpPr/>
          <p:nvPr/>
        </p:nvGrpSpPr>
        <p:grpSpPr>
          <a:xfrm flipH="1">
            <a:off x="798155" y="1154948"/>
            <a:ext cx="1116035" cy="3334911"/>
            <a:chOff x="3301910" y="947204"/>
            <a:chExt cx="754996" cy="2256062"/>
          </a:xfrm>
        </p:grpSpPr>
        <p:sp>
          <p:nvSpPr>
            <p:cNvPr id="24191" name="Google Shape;24191;p72"/>
            <p:cNvSpPr/>
            <p:nvPr/>
          </p:nvSpPr>
          <p:spPr>
            <a:xfrm>
              <a:off x="3388752" y="2864648"/>
              <a:ext cx="338627" cy="338618"/>
            </a:xfrm>
            <a:custGeom>
              <a:avLst/>
              <a:gdLst/>
              <a:ahLst/>
              <a:cxnLst/>
              <a:rect l="l" t="t" r="r" b="b"/>
              <a:pathLst>
                <a:path w="38048" h="38047" extrusionOk="0">
                  <a:moveTo>
                    <a:pt x="11630" y="0"/>
                  </a:moveTo>
                  <a:lnTo>
                    <a:pt x="11630" y="11697"/>
                  </a:lnTo>
                  <a:lnTo>
                    <a:pt x="1" y="11697"/>
                  </a:lnTo>
                  <a:lnTo>
                    <a:pt x="1" y="26418"/>
                  </a:lnTo>
                  <a:lnTo>
                    <a:pt x="11630" y="26418"/>
                  </a:lnTo>
                  <a:lnTo>
                    <a:pt x="11630" y="38047"/>
                  </a:lnTo>
                  <a:lnTo>
                    <a:pt x="26351" y="38047"/>
                  </a:lnTo>
                  <a:lnTo>
                    <a:pt x="26351" y="26418"/>
                  </a:lnTo>
                  <a:lnTo>
                    <a:pt x="38047" y="26418"/>
                  </a:lnTo>
                  <a:lnTo>
                    <a:pt x="38047" y="11697"/>
                  </a:lnTo>
                  <a:lnTo>
                    <a:pt x="26351" y="11697"/>
                  </a:lnTo>
                  <a:lnTo>
                    <a:pt x="26351" y="0"/>
                  </a:lnTo>
                  <a:close/>
                </a:path>
              </a:pathLst>
            </a:cu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92" name="Google Shape;24192;p72"/>
            <p:cNvSpPr/>
            <p:nvPr/>
          </p:nvSpPr>
          <p:spPr>
            <a:xfrm>
              <a:off x="3822382" y="1776977"/>
              <a:ext cx="234524" cy="234524"/>
            </a:xfrm>
            <a:custGeom>
              <a:avLst/>
              <a:gdLst/>
              <a:ahLst/>
              <a:cxnLst/>
              <a:rect l="l" t="t" r="r" b="b"/>
              <a:pathLst>
                <a:path w="26351" h="26351" extrusionOk="0">
                  <a:moveTo>
                    <a:pt x="8067" y="0"/>
                  </a:moveTo>
                  <a:lnTo>
                    <a:pt x="8067" y="8066"/>
                  </a:lnTo>
                  <a:lnTo>
                    <a:pt x="1" y="8066"/>
                  </a:lnTo>
                  <a:lnTo>
                    <a:pt x="1" y="18284"/>
                  </a:lnTo>
                  <a:lnTo>
                    <a:pt x="8067" y="18284"/>
                  </a:lnTo>
                  <a:lnTo>
                    <a:pt x="8067" y="26350"/>
                  </a:lnTo>
                  <a:lnTo>
                    <a:pt x="18217" y="26350"/>
                  </a:lnTo>
                  <a:lnTo>
                    <a:pt x="18217" y="18284"/>
                  </a:lnTo>
                  <a:lnTo>
                    <a:pt x="26351" y="18284"/>
                  </a:lnTo>
                  <a:lnTo>
                    <a:pt x="26351" y="8066"/>
                  </a:lnTo>
                  <a:lnTo>
                    <a:pt x="18217" y="8066"/>
                  </a:lnTo>
                  <a:lnTo>
                    <a:pt x="18217" y="0"/>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93" name="Google Shape;24193;p72"/>
            <p:cNvSpPr/>
            <p:nvPr/>
          </p:nvSpPr>
          <p:spPr>
            <a:xfrm>
              <a:off x="3611203" y="947204"/>
              <a:ext cx="183669" cy="183669"/>
            </a:xfrm>
            <a:custGeom>
              <a:avLst/>
              <a:gdLst/>
              <a:ahLst/>
              <a:cxnLst/>
              <a:rect l="l" t="t" r="r" b="b"/>
              <a:pathLst>
                <a:path w="20637" h="20637" extrusionOk="0">
                  <a:moveTo>
                    <a:pt x="6319" y="0"/>
                  </a:moveTo>
                  <a:lnTo>
                    <a:pt x="6319" y="6319"/>
                  </a:lnTo>
                  <a:lnTo>
                    <a:pt x="0" y="6319"/>
                  </a:lnTo>
                  <a:lnTo>
                    <a:pt x="0" y="14318"/>
                  </a:lnTo>
                  <a:lnTo>
                    <a:pt x="6319" y="14318"/>
                  </a:lnTo>
                  <a:lnTo>
                    <a:pt x="6319" y="20636"/>
                  </a:lnTo>
                  <a:lnTo>
                    <a:pt x="14318" y="20636"/>
                  </a:lnTo>
                  <a:lnTo>
                    <a:pt x="14318" y="14318"/>
                  </a:lnTo>
                  <a:lnTo>
                    <a:pt x="20637" y="14318"/>
                  </a:lnTo>
                  <a:lnTo>
                    <a:pt x="20637" y="6319"/>
                  </a:lnTo>
                  <a:lnTo>
                    <a:pt x="14318" y="6319"/>
                  </a:lnTo>
                  <a:lnTo>
                    <a:pt x="14318" y="0"/>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94" name="Google Shape;24194;p72"/>
            <p:cNvSpPr/>
            <p:nvPr/>
          </p:nvSpPr>
          <p:spPr>
            <a:xfrm>
              <a:off x="3617780" y="2317198"/>
              <a:ext cx="350589" cy="349984"/>
            </a:xfrm>
            <a:custGeom>
              <a:avLst/>
              <a:gdLst/>
              <a:ahLst/>
              <a:cxnLst/>
              <a:rect l="l" t="t" r="r" b="b"/>
              <a:pathLst>
                <a:path w="39392" h="39324" extrusionOk="0">
                  <a:moveTo>
                    <a:pt x="12100" y="0"/>
                  </a:moveTo>
                  <a:lnTo>
                    <a:pt x="12100" y="12100"/>
                  </a:lnTo>
                  <a:lnTo>
                    <a:pt x="1" y="12100"/>
                  </a:lnTo>
                  <a:lnTo>
                    <a:pt x="1" y="27291"/>
                  </a:lnTo>
                  <a:lnTo>
                    <a:pt x="12100" y="27291"/>
                  </a:lnTo>
                  <a:lnTo>
                    <a:pt x="12100" y="39323"/>
                  </a:lnTo>
                  <a:lnTo>
                    <a:pt x="27292" y="39323"/>
                  </a:lnTo>
                  <a:lnTo>
                    <a:pt x="27292" y="27291"/>
                  </a:lnTo>
                  <a:lnTo>
                    <a:pt x="39392" y="27291"/>
                  </a:lnTo>
                  <a:lnTo>
                    <a:pt x="39392" y="12100"/>
                  </a:lnTo>
                  <a:lnTo>
                    <a:pt x="27292" y="12100"/>
                  </a:lnTo>
                  <a:lnTo>
                    <a:pt x="27292" y="0"/>
                  </a:lnTo>
                  <a:close/>
                </a:path>
              </a:pathLst>
            </a:custGeom>
            <a:solidFill>
              <a:srgbClr val="29ABD9">
                <a:alpha val="79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95" name="Google Shape;24195;p72"/>
            <p:cNvSpPr/>
            <p:nvPr/>
          </p:nvSpPr>
          <p:spPr>
            <a:xfrm>
              <a:off x="3653077" y="1712960"/>
              <a:ext cx="140006" cy="139997"/>
            </a:xfrm>
            <a:custGeom>
              <a:avLst/>
              <a:gdLst/>
              <a:ahLst/>
              <a:cxnLst/>
              <a:rect l="l" t="t" r="r" b="b"/>
              <a:pathLst>
                <a:path w="15731" h="15730" extrusionOk="0">
                  <a:moveTo>
                    <a:pt x="4841" y="1"/>
                  </a:moveTo>
                  <a:lnTo>
                    <a:pt x="4841" y="4840"/>
                  </a:lnTo>
                  <a:lnTo>
                    <a:pt x="1" y="4840"/>
                  </a:lnTo>
                  <a:lnTo>
                    <a:pt x="1" y="10890"/>
                  </a:lnTo>
                  <a:lnTo>
                    <a:pt x="4841" y="10890"/>
                  </a:lnTo>
                  <a:lnTo>
                    <a:pt x="4841" y="15730"/>
                  </a:lnTo>
                  <a:lnTo>
                    <a:pt x="10890" y="15730"/>
                  </a:lnTo>
                  <a:lnTo>
                    <a:pt x="10890" y="10890"/>
                  </a:lnTo>
                  <a:lnTo>
                    <a:pt x="15730" y="10890"/>
                  </a:lnTo>
                  <a:lnTo>
                    <a:pt x="15730" y="4840"/>
                  </a:lnTo>
                  <a:lnTo>
                    <a:pt x="10890" y="4840"/>
                  </a:lnTo>
                  <a:lnTo>
                    <a:pt x="10890"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96" name="Google Shape;24196;p72"/>
            <p:cNvSpPr/>
            <p:nvPr/>
          </p:nvSpPr>
          <p:spPr>
            <a:xfrm>
              <a:off x="3301910" y="1921754"/>
              <a:ext cx="56835" cy="56844"/>
            </a:xfrm>
            <a:custGeom>
              <a:avLst/>
              <a:gdLst/>
              <a:ahLst/>
              <a:cxnLst/>
              <a:rect l="l" t="t" r="r" b="b"/>
              <a:pathLst>
                <a:path w="6386" h="6387" extrusionOk="0">
                  <a:moveTo>
                    <a:pt x="1949" y="0"/>
                  </a:moveTo>
                  <a:lnTo>
                    <a:pt x="1949" y="1950"/>
                  </a:lnTo>
                  <a:lnTo>
                    <a:pt x="0" y="1950"/>
                  </a:lnTo>
                  <a:lnTo>
                    <a:pt x="0" y="4437"/>
                  </a:lnTo>
                  <a:lnTo>
                    <a:pt x="1949" y="4437"/>
                  </a:lnTo>
                  <a:lnTo>
                    <a:pt x="1949" y="6386"/>
                  </a:lnTo>
                  <a:lnTo>
                    <a:pt x="4436" y="6386"/>
                  </a:lnTo>
                  <a:lnTo>
                    <a:pt x="4436" y="4437"/>
                  </a:lnTo>
                  <a:lnTo>
                    <a:pt x="6386" y="4437"/>
                  </a:lnTo>
                  <a:lnTo>
                    <a:pt x="6386" y="1950"/>
                  </a:lnTo>
                  <a:lnTo>
                    <a:pt x="4436" y="1950"/>
                  </a:lnTo>
                  <a:lnTo>
                    <a:pt x="4436" y="0"/>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97" name="Google Shape;24197;p72"/>
            <p:cNvSpPr/>
            <p:nvPr/>
          </p:nvSpPr>
          <p:spPr>
            <a:xfrm>
              <a:off x="3624366" y="1615442"/>
              <a:ext cx="56844" cy="56248"/>
            </a:xfrm>
            <a:custGeom>
              <a:avLst/>
              <a:gdLst/>
              <a:ahLst/>
              <a:cxnLst/>
              <a:rect l="l" t="t" r="r" b="b"/>
              <a:pathLst>
                <a:path w="6387" h="6320" extrusionOk="0">
                  <a:moveTo>
                    <a:pt x="1950" y="1"/>
                  </a:moveTo>
                  <a:lnTo>
                    <a:pt x="1950" y="1950"/>
                  </a:lnTo>
                  <a:lnTo>
                    <a:pt x="0" y="1950"/>
                  </a:lnTo>
                  <a:lnTo>
                    <a:pt x="0" y="4370"/>
                  </a:lnTo>
                  <a:lnTo>
                    <a:pt x="1950" y="4370"/>
                  </a:lnTo>
                  <a:lnTo>
                    <a:pt x="1950" y="6320"/>
                  </a:lnTo>
                  <a:lnTo>
                    <a:pt x="4437" y="6320"/>
                  </a:lnTo>
                  <a:lnTo>
                    <a:pt x="4437" y="4370"/>
                  </a:lnTo>
                  <a:lnTo>
                    <a:pt x="6386" y="4370"/>
                  </a:lnTo>
                  <a:lnTo>
                    <a:pt x="6386" y="1950"/>
                  </a:lnTo>
                  <a:lnTo>
                    <a:pt x="4437" y="1950"/>
                  </a:lnTo>
                  <a:lnTo>
                    <a:pt x="4437"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98" name="Google Shape;24198;p72"/>
            <p:cNvSpPr/>
            <p:nvPr/>
          </p:nvSpPr>
          <p:spPr>
            <a:xfrm>
              <a:off x="3431129" y="1898418"/>
              <a:ext cx="338618" cy="338618"/>
            </a:xfrm>
            <a:custGeom>
              <a:avLst/>
              <a:gdLst/>
              <a:ahLst/>
              <a:cxnLst/>
              <a:rect l="l" t="t" r="r" b="b"/>
              <a:pathLst>
                <a:path w="38047" h="38047" extrusionOk="0">
                  <a:moveTo>
                    <a:pt x="11697" y="1"/>
                  </a:moveTo>
                  <a:lnTo>
                    <a:pt x="11697" y="11697"/>
                  </a:lnTo>
                  <a:lnTo>
                    <a:pt x="0" y="11697"/>
                  </a:lnTo>
                  <a:lnTo>
                    <a:pt x="0" y="26418"/>
                  </a:lnTo>
                  <a:lnTo>
                    <a:pt x="11697" y="26418"/>
                  </a:lnTo>
                  <a:lnTo>
                    <a:pt x="11697" y="38047"/>
                  </a:lnTo>
                  <a:lnTo>
                    <a:pt x="26418" y="38047"/>
                  </a:lnTo>
                  <a:lnTo>
                    <a:pt x="26418" y="26418"/>
                  </a:lnTo>
                  <a:lnTo>
                    <a:pt x="38047" y="26418"/>
                  </a:lnTo>
                  <a:lnTo>
                    <a:pt x="38047" y="11697"/>
                  </a:lnTo>
                  <a:lnTo>
                    <a:pt x="26418" y="11697"/>
                  </a:lnTo>
                  <a:lnTo>
                    <a:pt x="26418" y="1"/>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99" name="Google Shape;24199;p72"/>
            <p:cNvSpPr/>
            <p:nvPr/>
          </p:nvSpPr>
          <p:spPr>
            <a:xfrm>
              <a:off x="3403014" y="2303439"/>
              <a:ext cx="140593" cy="139997"/>
            </a:xfrm>
            <a:custGeom>
              <a:avLst/>
              <a:gdLst/>
              <a:ahLst/>
              <a:cxnLst/>
              <a:rect l="l" t="t" r="r" b="b"/>
              <a:pathLst>
                <a:path w="15797" h="15730" extrusionOk="0">
                  <a:moveTo>
                    <a:pt x="4840" y="0"/>
                  </a:moveTo>
                  <a:lnTo>
                    <a:pt x="4840" y="4840"/>
                  </a:lnTo>
                  <a:lnTo>
                    <a:pt x="0" y="4840"/>
                  </a:lnTo>
                  <a:lnTo>
                    <a:pt x="0" y="10890"/>
                  </a:lnTo>
                  <a:lnTo>
                    <a:pt x="4840" y="10890"/>
                  </a:lnTo>
                  <a:lnTo>
                    <a:pt x="4840" y="15729"/>
                  </a:lnTo>
                  <a:lnTo>
                    <a:pt x="10957" y="15729"/>
                  </a:lnTo>
                  <a:lnTo>
                    <a:pt x="10957" y="10890"/>
                  </a:lnTo>
                  <a:lnTo>
                    <a:pt x="15797" y="10890"/>
                  </a:lnTo>
                  <a:lnTo>
                    <a:pt x="15797" y="4840"/>
                  </a:lnTo>
                  <a:lnTo>
                    <a:pt x="10957" y="4840"/>
                  </a:lnTo>
                  <a:lnTo>
                    <a:pt x="10957" y="0"/>
                  </a:lnTo>
                  <a:close/>
                </a:path>
              </a:pathLst>
            </a:custGeom>
            <a:solidFill>
              <a:srgbClr val="29ABD9">
                <a:alpha val="33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mc:AlternateContent xmlns:mc="http://schemas.openxmlformats.org/markup-compatibility/2006">
    <mc:Choice xmlns:p14="http://schemas.microsoft.com/office/powerpoint/2010/main" Requires="p14">
      <p:transition spd="slow" p14:dur="900">
        <p14:flythrough dir="out" hasBounce="1"/>
      </p:transition>
    </mc:Choice>
    <mc:Fallback>
      <p:transition spd="slow">
        <p:fade/>
      </p:transition>
    </mc:Fallback>
  </mc:AlternateContent>
</p:sld>
</file>

<file path=ppt/theme/theme1.xml><?xml version="1.0" encoding="utf-8"?>
<a:theme xmlns:a="http://schemas.openxmlformats.org/drawingml/2006/main" name="Primary Care Health Center by Slidesgo">
  <a:themeElements>
    <a:clrScheme name="Simple Light">
      <a:dk1>
        <a:srgbClr val="29ABD9"/>
      </a:dk1>
      <a:lt1>
        <a:srgbClr val="95F9EA"/>
      </a:lt1>
      <a:dk2>
        <a:srgbClr val="141E3A"/>
      </a:dk2>
      <a:lt2>
        <a:srgbClr val="FFFFFF"/>
      </a:lt2>
      <a:accent1>
        <a:srgbClr val="29ABD0"/>
      </a:accent1>
      <a:accent2>
        <a:srgbClr val="29ABD0"/>
      </a:accent2>
      <a:accent3>
        <a:srgbClr val="FFFFFF"/>
      </a:accent3>
      <a:accent4>
        <a:srgbClr val="FFFFFF"/>
      </a:accent4>
      <a:accent5>
        <a:srgbClr val="FFFFFF"/>
      </a:accent5>
      <a:accent6>
        <a:srgbClr val="FFFFFF"/>
      </a:accent6>
      <a:hlink>
        <a:srgbClr val="141E3A"/>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232</TotalTime>
  <Words>4053</Words>
  <PresentationFormat>On-screen Show (16:9)</PresentationFormat>
  <Paragraphs>176</Paragraphs>
  <Slides>17</Slides>
  <Notes>17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Calibri</vt:lpstr>
      <vt:lpstr>Poppins</vt:lpstr>
      <vt:lpstr>Bebas Neue</vt:lpstr>
      <vt:lpstr>Arial</vt:lpstr>
      <vt:lpstr>Assistant</vt:lpstr>
      <vt:lpstr>Primary Care Health Center by Slidesgo</vt:lpstr>
      <vt:lpstr>LCHS7006 Quality Assurance and Service Improvements Individual Presentation</vt:lpstr>
      <vt:lpstr>Introduction</vt:lpstr>
      <vt:lpstr>Background of the Scandal</vt:lpstr>
      <vt:lpstr>Theoretical Frameworks Applied in Depth</vt:lpstr>
      <vt:lpstr>Theoretical Frameworks Applied in Depth Cont’d</vt:lpstr>
      <vt:lpstr>PowerPoint Presentation</vt:lpstr>
      <vt:lpstr>PowerPoint Presentation</vt:lpstr>
      <vt:lpstr>Fishbone (Ishikawa) Diagram – Key Causal Categories</vt:lpstr>
      <vt:lpstr>Mapping System Failures Using Systems Theory</vt:lpstr>
      <vt:lpstr>Mapping System Failures Using Systems Theory</vt:lpstr>
      <vt:lpstr>PowerPoint Presentation</vt:lpstr>
      <vt:lpstr>Short-Term Recommendations</vt:lpstr>
      <vt:lpstr>Long-Term Recommendations</vt:lpstr>
      <vt:lpstr>Conclusion</vt:lpstr>
      <vt:lpstr>Structure of Component 2 Report</vt:lpstr>
      <vt:lpstr>References</vt:lpstr>
      <vt:lpstr>Thanks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modified xsi:type="dcterms:W3CDTF">2026-03-20T15:36:11Z</dcterms:modified>
</cp:coreProperties>
</file>